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ink/ink15.xml" ContentType="application/inkml+xml"/>
  <Override PartName="/ppt/notesSlides/notesSlide21.xml" ContentType="application/vnd.openxmlformats-officedocument.presentationml.notesSlide+xml"/>
  <Override PartName="/ppt/ink/ink1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7.xml" ContentType="application/inkml+xml"/>
  <Override PartName="/ppt/notesSlides/notesSlide26.xml" ContentType="application/vnd.openxmlformats-officedocument.presentationml.notesSlide+xml"/>
  <Override PartName="/ppt/ink/ink18.xml" ContentType="application/inkml+xml"/>
  <Override PartName="/ppt/notesSlides/notesSlide27.xml" ContentType="application/vnd.openxmlformats-officedocument.presentationml.notesSlide+xml"/>
  <Override PartName="/ppt/ink/ink19.xml" ContentType="application/inkml+xml"/>
  <Override PartName="/ppt/notesSlides/notesSlide28.xml" ContentType="application/vnd.openxmlformats-officedocument.presentationml.notesSlide+xml"/>
  <Override PartName="/ppt/ink/ink20.xml" ContentType="application/inkml+xml"/>
  <Override PartName="/ppt/notesSlides/notesSlide29.xml" ContentType="application/vnd.openxmlformats-officedocument.presentationml.notesSlide+xml"/>
  <Override PartName="/ppt/ink/ink21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79" r:id="rId3"/>
    <p:sldId id="268" r:id="rId4"/>
    <p:sldId id="315" r:id="rId5"/>
    <p:sldId id="282" r:id="rId6"/>
    <p:sldId id="287" r:id="rId7"/>
    <p:sldId id="285" r:id="rId8"/>
    <p:sldId id="286" r:id="rId9"/>
    <p:sldId id="297" r:id="rId10"/>
    <p:sldId id="267" r:id="rId11"/>
    <p:sldId id="290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292" r:id="rId21"/>
    <p:sldId id="293" r:id="rId22"/>
    <p:sldId id="294" r:id="rId23"/>
    <p:sldId id="295" r:id="rId24"/>
    <p:sldId id="280" r:id="rId25"/>
    <p:sldId id="296" r:id="rId26"/>
    <p:sldId id="299" r:id="rId27"/>
    <p:sldId id="298" r:id="rId28"/>
    <p:sldId id="288" r:id="rId29"/>
    <p:sldId id="300" r:id="rId30"/>
    <p:sldId id="314" r:id="rId31"/>
    <p:sldId id="312" r:id="rId32"/>
    <p:sldId id="301" r:id="rId33"/>
    <p:sldId id="303" r:id="rId34"/>
    <p:sldId id="304" r:id="rId35"/>
    <p:sldId id="302" r:id="rId36"/>
    <p:sldId id="313" r:id="rId37"/>
    <p:sldId id="308" r:id="rId38"/>
    <p:sldId id="309" r:id="rId39"/>
    <p:sldId id="310" r:id="rId40"/>
    <p:sldId id="307" r:id="rId41"/>
    <p:sldId id="305" r:id="rId42"/>
    <p:sldId id="306" r:id="rId43"/>
    <p:sldId id="283" r:id="rId44"/>
    <p:sldId id="29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9" autoAdjust="0"/>
    <p:restoredTop sz="94343" autoAdjust="0"/>
  </p:normalViewPr>
  <p:slideViewPr>
    <p:cSldViewPr snapToObjects="1">
      <p:cViewPr varScale="1">
        <p:scale>
          <a:sx n="73" d="100"/>
          <a:sy n="73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2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01:33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21487 1932 0 0,'0'0'78'0,"0"0"7"0,0 0-44 16,0 0-6-1,0 0-7-15,0 0-3 0,-4-9-7 16,4 9-3-16,0 0-5 16,0 0-2-16,-10 2-2 15,10-2-2-15,-5 9 0 16,5-9-1-16,-4 16 2 0,1-4-1 15,2 2 0-15,0 4-1 0,1 2 1 16,0 0-1 0,0 2-1-16,5 2 0 0,-3 0 0 15,3-1-2 1,-2 2 0-16,1-1 0 0,0 3 2 15,-2-3-1-15,4 1 0 16,1 1 1-16,-2-5-1 16,3 3 1-16,0-4 0 15,3-3 1-15,-2-4-2 16,4-2 1-16,-2-1-2 0,1 0 1 15,3 0 0-15,-1-3 0 16,4 3-1-16,-2 1 0 16,2-2 1-16,-1 2-1 0,3-3 1 15,1 1-1-15,0-1 2 16,0-1-2-16,0 0 1 15,2 0-1-15,3-1 1 16,2-1 1-16,2-3-2 0,-1 0 1 16,1 0 0-16,1-1 1 0,-2-2-1 15,0-5 2 1,-4 0-1-16,3-1-1 0,-6-3 1 15,3 1 0-15,-4-2 0 16,3-7 0-16,0 4 1 16,2-7-1-16,4-1 1 0,-2-6-1 15,2 6 1-15,-3-10 0 16,4 1-1-16,-1-1 0 0,-1-2 0 15,-4 3 0 1,-3 2-1-16,-3 6 1 16,-1 0-1-16,-4 2 1 0,-3 6-1 15,-6 0 0-15,-2 1-1 16,1 5-1-16,-2-2-4 15,-2 11-3-15,-1-19-11 16,1 19-75-16,-7-19-4 0,7 2-7 16,1 3-3-16</inkml:trace>
  <inkml:trace contextRef="#ctx0" brushRef="#br0" timeOffset="760.0517">21639 1477 46 0,'9'0'95'15,"-9"0"-4"-15,15 1-4 16,-15-1-70-16,10 7-3 0,-10-7-1 15,10 7-1-15,-10-7-3 0,0 0-3 16,0 0-1 0,0 0 0-16,0 0-1 0,0 0-1 15,0 0-1 1,0 0 0-16,0 0 0 15,0 0 0-15,0 0 1 16,0 0 0-16,0 0-1 0,0 0 1 16,0 0-1-16,0 0 0 15,0 0-1-15,0 0 0 16,0 0 0-16,0 0 1 15,0 0-1-15,-5 4 1 0,5-4-1 16,0 0 1-16,-10 0 0 16,10 0-1-16,0 0 0 15,-9-4-2-15,9 4 1 0,0 0-2 16,-10-8-2-16,10 8-6 15,0 0-5-15,0 0-29 16,0-9-50-16,0 9-4 16,5-9-8-16</inkml:trace>
  <inkml:trace contextRef="#ctx0" brushRef="#br0" timeOffset="1268.0803">22056 1376 68 0,'10'9'101'16,"1"2"-6"-16,-3-2-4 16,0 0-69-16,0 1-4 0,-4 0-4 15,-4-10-4-15,8 14-2 16,-8-14-3-16,4 10-1 15,-4-10-1-15,0 0-1 16,0 0 0-16,0 0-1 16,0 0 0-16,0 0 0 15,0 0-1-15,0 0 1 0,0 0 0 16,0 0 1-16,0 0-1 15,0 9 0-15,0-9 1 16,0 0 0-16,0 0 0 0,0 0-1 0,0 0 1 16,0 0-1-1,0 0 1-15,0 0-1 0,0 0 1 16,0 0-2-1,0 0-1-15,0 0 1 0,0 0-4 16,0 0-1-16,0 0-7 16,-2-7-8-16,2 7-52 15,0 0-25-15,0 0-7 0,1-11-5 0</inkml:trace>
  <inkml:trace contextRef="#ctx0" brushRef="#br0" timeOffset="2367.6586">21715 1060 25 0,'-21'-4'76'0,"-2"0"3"16,1-2-54-16,-2 4-2 15,2 0-7-15,-3 2 2 16,-1 0-3-16,-1 0-3 16,-3 0-1-16,-5 7-2 0,1 2-1 15,-2 2-2-15,-1 3 0 16,-2 2-1-16,-2 4 0 15,1 4-1-15,1 3 1 16,-2 3-1-16,0 5 1 0,-1 4-3 16,-20 24 4-1,-11 25-3-15,10-2 0 16,11-1-1-16,10-1 0 0,10 3 1 15,10-8-1-15,10-7 2 16,5-10-3-16,1-1 1 16,5 4 1-16,1-4 1 15,0-4-1-15,8 0-1 16,1-1 2-16,6-2-2 0,2-2 1 15,4-1 1-15,1-4-2 16,9-3 1-16,1 1 0 16,4-5-2-16,1-1 2 0,1-6-1 15,2-1 0-15,-1-10 0 0,1-2-1 16,0-4 1-1,2-6-1-15,-1-5 1 0,4-5 0 16,-1-3-1-16,3-6 0 16,2-9 1-16,2-1-2 15,2-5 1-15,0-2-2 16,3-8 1-16,2 0 0 15,1-5-1-15,2 0 1 0,1 3-2 16,0-8 1-16,-2 6 1 16,0-1 1-16,-1 0-2 15,2 0 1-15,0 1 0 16,2 0 3-16,1-2-1 0,-1 4 1 15,5-6 1-15,0-1-1 16,-4 0 3-16,1-2-2 16,-3 1 0-16,-1-2-1 0,-7 4 1 15,-3-2 1-15,-6 4-1 16,-3-1-1-16,-23 19-1 15,0-2-1-15,-5-3 1 16,3-5-2-16,-7-2-1 0,-1-6 0 16,-7-2-1-16,-2-8 1 0,0 3 0 15,-8-6-1 1,-7 3-1-16,-9-6 1 0,-6 3-1 15,-12 0 0 1,-11 7-2-16,-16 5 1 16,-14 8 0-16,-18 7-3 0,-14 15-6 15,-17 11-55-15,-7 9-28 0,-6 8-6 16,-5 2-4-1</inkml:trace>
  <inkml:trace contextRef="#ctx0" brushRef="#br0" timeOffset="4753.8224">22584 16692 71 0,'0'0'91'15,"1"12"-29"-15,-1-12-21 16,11 0-4-16,-11 0-3 0,9 0-5 16,-9 0-5-16,0 0-7 15,0 0-3-15,0 0-3 0,0 0-2 16,0 0-2-1,0 0-1-15,7 5-1 16,-7-5-1-16,0 0-1 0,0 0 0 16,0 0 0-16,0 0-2 15,0 0 1-15,0 0-1 16,0 0-2-16,0 0-1 15,0 0-2-15,0 0-3 0,0 0-6 16,0 0-8-16,-11 0-26 16,-1 0-49-16,12 0-7 15,0 0-3-15</inkml:trace>
  <inkml:trace contextRef="#ctx0" brushRef="#br0" timeOffset="5174.8506">23279 16685 5 0,'7'11'106'15,"-7"-11"-2"-15,1 8-6 0,-1-8-3 16,0-5-70-16,0 5-11 16,0 0-5-16,0 0-3 15,0 0-2-15,0 0-1 16,0 0-2-16,-4 5 0 0,4-5-2 15,0 0-1-15,0 10 0 16,0-10-3-16,0 0-4 16,0 0-5-16,0 0-16 15,-12-2-66-15,12 2-3 0,7-20-6 16,-2 5-3-16</inkml:trace>
  <inkml:trace contextRef="#ctx0" brushRef="#br0" timeOffset="5861.4025">22797 17174 0 0,'-19'7'71'15,"-1"-5"4"-15,-2 4-2 16,22-6-62-16,-13 5-5 16,3-2 4-16,-2-2 2 0,0 4 3 15,2 0 4-15,-1-1-2 16,2-1 1-16,1 1-1 15,-2 1-4-15,10-5-1 16,-12 8-3-16,12-8-1 0,-5 14-2 16,5-14-1-16,0 15 0 15,0-15-1-15,19 13 1 16,1-7-1-16,4 1 1 15,6-3-1-15,6 0 1 0,6-1-1 16,5-2 1-16,5 2 0 16,5-1-1-16,2-2 0 15,1 0 0-15,-1-3-1 0,0-1 0 16,-1-3-1-16,-26 0-1 15,72-12-1-15,-23-4-3 0,-23-2-5 16,-25 2-7 0,-31-4-42-16,-13 1-37 0,-12 2-6 15,-7-1-9-15</inkml:trace>
  <inkml:trace contextRef="#ctx0" brushRef="#br0" timeOffset="6640.4545">22913 16119 74 0,'-33'-17'87'15,"-1"2"1"-15,3-2-54 16,-1 3-11-16,1 5 0 16,-2 6-5-16,-2 0-3 0,0 3-2 0,-1 6-2 15,1 3-5 1,-1 7-1-16,-3 2-1 0,-1 3 0 15,0 6 0 1,-1 5-2-16,0 4 1 16,2 7-2-16,-2 5 0 0,-1 3-1 15,4 5-2-15,0 5 0 0,2 2 1 16,2 0 0-1,-1 4 0-15,3-3 0 0,1 1 0 16,6-3 0-16,1 1 2 16,8-1 0-16,11-32-3 15,1 6-1-15,4-2 1 16,0 6-1-16,8-2 1 15,5 4-1-15,5-2 0 0,5 3 1 16,6-1 1-16,4 4 1 16,5-5-2-16,6 5 1 15,6-5 1-15,5 0-1 0,8-2 1 16,4-1 1-16,8-4 1 15,5-5 0-15,1-5 2 16,8-5-1-16,1-6-1 16,0-3 0-16,3-6 0 15,0-3 0-15,-1-2 0 0,3-8 1 16,-2-6 0-16,1-4 2 15,-4-5-1-15,-1-5 2 0,-4-8-1 16,-38 6 2-16,101-66-1 16,-28-9-1-16,-31-10 0 15,-25-2-1-15,-29-3 0 16,-28 1 1-16,-33 8-1 15,-41 26-2-15,-24 6 0 0,-26 8-1 16,-21 11-1-16,-23 8-3 16,-8 15-11-16,-15 16-80 0,4 0-1 15,11 2-8 1,13 0-6-16</inkml:trace>
  <inkml:trace contextRef="#ctx0" brushRef="#br0" timeOffset="8301.5563">2464 1870 74 0,'5'17'96'0,"-5"-1"-3"16,-3-6-7-16,-6-2-73 15,-2 3-1-15,0-2 0 16,-3-1-5-16,-1 2-3 16,2-2-3-16,3-4-1 0,10-4-3 15,-13 5-4-15,13-5-7 16,0 0-11-16,0 0-54 15,0 0-14-15,7-3-6 16</inkml:trace>
  <inkml:trace contextRef="#ctx0" brushRef="#br0" timeOffset="8713.0821">3256 1806 36 0,'9'9'99'0,"-9"-9"-1"0,10 11-6 15,-10-21-41-15,0 10-32 16,0 0-4-16,0 0-4 16,0 0-5-16,0 0-4 15,0 0-3-15,0 0-4 0,0 0-7 16,0 0-14-16,0 0-63 15,0 0-7-15,14 0-7 0,-14 0 6 16</inkml:trace>
  <inkml:trace contextRef="#ctx0" brushRef="#br0" timeOffset="9592.1465">2315 2503 29 0,'0'0'86'0,"9"-7"-3"0,-9 7-4 16,0 0-69-16,0 0-2 0,9 0-3 16,3 14-3-16,0 3-1 15,8 4-1-15,3 7 2 16,7 1 4-16,6 3 0 0,7 1 3 15,2 2 0 1,1-7 2-16,7 0 1 0,-4-8 2 16,4-5 0-16,-2-8-1 15,3-4 0-15,-6-6-3 16,-1-9 0-16,-6-3-2 15,-5-4-2-15,-6-1-5 16,-4-6-6-16,-4 4-11 0,-16 13-65 16,5-13-13-16,0-6-7 15,3-2-5-15</inkml:trace>
  <inkml:trace contextRef="#ctx0" brushRef="#br0" timeOffset="10416.1969">2989 1156 36 0,'-33'-17'74'0,"-1"5"2"16,-2 2-56-16,-3 2-3 15,-2 4-4-15,-1 4-3 16,-5 0-1-16,0 10-1 0,-2 3-2 15,0 5-2-15,1 6-2 0,-1 5 2 16,-2 4-1 0,20-1 2-16,-69 63 1 0,5 14 2 15,9 7-2 1,13 10 1-16,12 7 1 15,10 5-2-15,12 0 1 0,20-13-3 16,5 1 1-16,5 5-2 16,6-1 0-16,3 1 0 15,0-5-1-15,8-4 0 16,7-4-1-16,7-7 0 0,8-5-1 15,6-12 2-15,10-8-1 16,8-14 2-16,7-8-3 16,6-12 3-16,6-10-1 15,-1-12 1-15,5-9 0 0,-1-7-1 16,2-9 1-16,-1-5 1 0,1-8-2 15,-3-9 0-15,1-2 0 0,-2-7 0 16,3-8-1 0,3-6 0-16,2-6 2 15,6-5 1-15,4-8 0 16,5-7 2-16,7-6 1 0,-1-8 0 15,-2 0 0-15,-2-6 0 16,-7-3-1-16,-11-7-1 0,-3-4-1 16,-15-4-3-1,-12-11 0-15,-15-6 0 16,-13-10 0-16,-16-9 0 0,-7 67-3 15,-7-10 1-15,-9 3 0 16,-6-6 0-16,-13 3 0 16,-5-2-1-16,-10 3-1 15,-6 1-2-15,-8 9-1 16,-5 3-7-16,-9 7-17 0,-8 4-61 15,0 13-6-15,-5 4-6 16,3 10-1-16</inkml:trace>
  <inkml:trace contextRef="#ctx0" brushRef="#br0" timeOffset="11542.7779">2053 16939 31 0,'9'19'104'0,"-3"-4"-3"16,-2-6-6-16,-4-9-4 0,0 0-80 15,0 0-3 1,0 0-2-16,0 0-3 0,0 0 0 16,0 0-1-1,-8 5-1-15,8-5-2 0,0 0 0 16,0 0-1-16,0 0-3 0,0 0-3 15,0 0-4-15,0 0-6 16,0 0-20-16,-16 3-53 0,16-3-8 16,0 0-4-1</inkml:trace>
  <inkml:trace contextRef="#ctx0" brushRef="#br0" timeOffset="12057.8131">3200 16952 1 0,'10'18'106'16,"1"4"-2"-16,-6-5-6 0,-2-3-3 15,-2-1-71-15,2 1-5 0,-3 1-7 16,0-1-4 0,0-4-4-16,0-10-2 15,-7 14-4-15,7-14-5 16,0 0-6-16,-13 0-31 0,13 0-51 15,0 0-4-15,-3-9-6 16,3 9-3-16</inkml:trace>
  <inkml:trace contextRef="#ctx0" brushRef="#br0" timeOffset="12682.353">2303 17773 24 0,'0'0'86'0,"0"0"-3"15,0 0-6-15,0 0-51 16,0 0-15-16,0 13-4 15,0-1 2-15,20 34-1 0,-8-26 0 16,8 3 3-16,1 2 1 16,-4 0 2-16,2 0 0 0,14 3-2 15,1-1 0 1,6-3 0-16,44 23 0 0,-37-23-4 15,-1-12 0-15,2 3-1 16,-2-10-4-16,1-4-1 16,-6-1-2-16,-2-9-6 15,-39 9-8-15,34-16-25 0,29-25-55 16,-36 11-3-16,-6-4-8 0,2-4-1 15</inkml:trace>
  <inkml:trace contextRef="#ctx0" brushRef="#br0" timeOffset="13762.9342">1842 16244 61 0,'-23'28'68'0,"21"5"-46"16,-26 10-3-16,5 6-2 15,-10 12 6-15,3 7 0 16,-7 7 0-16,7 6 1 0,2 4-6 15,6 2-6-15,14-42-6 16,3 5-3-16,1 3-4 16,1 5-1-16,3-3-1 15,8 5 1-15,2 1 0 16,5 4 0-16,6-1 4 0,1 4 1 15,5-2 0-15,4 7 1 16,6-6 1-16,3 3-2 0,3-1 0 16,5 1 1-1,-1-2 1-15,2-2 0 0,3-5 0 16,3-1 1-1,2-5 0-15,0-5 2 0,6-5 0 16,-1-4 0-16,-2-4-1 16,3-10-1-16,0-2 0 0,0-6 0 15,-1-2-2 1,1-7 0-16,2-4-1 0,0-6 0 15,2 0 0 1,3-11 0-16,-1-3-1 0,-2-9 1 16,1-1 0-16,0-6 0 15,-1-4-1-15,2-5 0 16,0-4-1-16,1 1 2 15,-2-4-1-15,-2-4 1 16,1-2 1-16,-4-1-1 0,-2-2 1 16,-1-2-1-16,-4-2 2 15,-2 2-3-15,-2-2 0 16,-27 27 1-16,61-89 0 15,-10 10-1-15,-22 10 0 16,-13 3 0-16,-15 3 0 0,-5 8-1 16,-12 3 0-16,-5 12-1 15,-2-1 0-15,-2 1 0 16,0 1 0-16,-6 4 1 0,-2 7-1 15,-8 4 0-15,-4 2 0 16,-7 2 0-16,-8 1-1 0,-10-3 1 16,-9 3-2-1,-13-2 1-15,-13 1-1 0,-15 5-1 16,-12 5 0-16,-20 11 0 15,-16 6 1-15,-18 16 0 16,-17 9 0-16,-20 21 0 16,-15 14 1-16,-9 15 0 0,-15 14-3 15,-1 11-5-15,3 14-22 16,26-2-63-16,1 2-5 15,23-8-6-15,29-11-5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31:57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2803 1269 42 0,'-7'-16'98'15,"7"16"-4"-15,-6-13-3 0,6 13-67 16,0 0-3-16,0 0-2 16,-9-5-6-16,9 5-4 15,-5 17-3-15,3 3 0 16,2 9 1-16,-7 34-1 0,-1 11 0 15,2 6-2 1,1 7 0-16,-2 1 0 0,2-5-1 16,-2-14-2-16,3-37-5 0,0-13-4 15,4-19-11 1,0 0-73-16,6-12-3 0,-3-15-8 15,-3-9-3-15</inkml:trace>
  <inkml:trace contextRef="#ctx0" brushRef="#br0" timeOffset="410.0082">2623 1264 38 0,'-3'-26'100'16,"-1"2"-3"-16,2 4-6 15,2 7-32-15,0 13-45 0,5-8-2 16,3 8-4 0,5 4-2-16,2 8-2 0,5 5-1 15,1 6 1-15,2-12-1 0,4 22-1 16,-8-11 3-1,46 56-1-15,2 7 2 0,3 5-3 16,-7-6 1-16,-6-4 0 16,-12-15-1-16,-14-16 1 0,-16-18-3 15,-1-9 2 1,-6-8 1-16,-8-14 0 0,11-12 1 15,-9-5-3 1,1-9 1-16,2-13 0 0,0-5-1 16,-2-4-1-16,0-3 0 0,1-6-2 15,0 3-3-15,-2-4-1 16,1 5-14-16,-1 4-63 15,3-5-17-15,-4 7-7 16,3 1-7-16</inkml:trace>
  <inkml:trace contextRef="#ctx0" brushRef="#br0" timeOffset="1012.0204">3807 1648 1 0,'-24'5'86'0,"3"10"3"16,1 8-3-1,-2 5-61-15,3 6-7 0,3 4 0 16,8-1 3-16,8-6-4 0,8-9-1 16,12-13 0-16,12-9-3 15,2-18 0-15,3-6-1 0,2-10-1 16,-21 14-5-1,0-3-3-15,-3 0-2 0,-4-2-1 16,-6 2-1-16,-4 0-2 16,-1 5-2-16,-6 3-6 15,-8 3-5-15,2 1-71 16,-13 11-7-16,-13 6-6 0,3 11-5 15</inkml:trace>
  <inkml:trace contextRef="#ctx0" brushRef="#br0" timeOffset="1802.0362">4367 1514 36 0,'-10'-16'92'0,"-4"2"-4"15,-2 6-2-15,-1 3-67 0,-8 5-1 16,-10 18 0-1,6 19-3-15,7 12-2 0,16 10-2 16,10 7 1-16,20-6-1 16,16-14-1-16,8-22-1 15,8-16-3-15,4-11 2 16,-29-9-3-16,3-5 0 0,-1-7-1 15,3-9-1 1,-6-4-1-16,-1-9-1 0,-4-1 0 16,0-5-1-16,-7 1 1 0,-2-5 0 15,-4 1-2 1,-3 4 0-16,-5 0-2 0,-2 5 0 15,-3 7 0-15,-4 3 0 16,-7 12 0-16,-3 11-1 0,-2 11 2 16,-1 10-1-1,-8 25 4-15,-6 45 0 0,7 19 0 16,12 22 0-1,9-1 1-15,8-7 0 0,17-19 1 16,6-25 1-16,7-32-1 0,6-20 0 16,7-15 0-16,3-15 2 15,5-17-1-15,-26 7-2 16,0-6-2-16,-3-5-1 15,-1-2-1-15,-4-2 0 0,-1 0-1 16,-9 2-1 0,2-2-1-16,-11 10 2 0,-2 2 1 15,-8 11-1-15,-3 3 1 0,-14 9 2 16,-16 14 0-1,3 22 2-15,0 26 0 0,14 15 0 16,13-4 1-16,22-1 1 16,24-23 0-16,14-22-5 0,8-15-3 15,6-5-12 1,0-5-62-16,-6-20-17 0,-7-6-7 15,-30 12-11 1</inkml:trace>
  <inkml:trace contextRef="#ctx0" brushRef="#br0" timeOffset="2182.0438">5386 991 94 0,'0'0'99'15,"30"-35"-5"-15,-22 34-4 0,-8 1-74 16,14 1-2-1,-10 10-4-15,1 3-3 0,-4-1-1 16,-1 8 0 0,0-2-4-16,0 3-4 0,0 3-8 15,-1-3-39-15,-1 0-42 16,-1-1-6-16,3-9-8 0</inkml:trace>
  <inkml:trace contextRef="#ctx0" brushRef="#br0" timeOffset="2332.0468">5502 1017 27 0,'27'-38'104'16,"-11"24"-4"-1,0 4-6-15,-3 4-4 0,2 7-84 16,-3 7-2-16,5 15-10 15,-8 11-70-15,4-7-16 0,0 4-8 16,-4-5-5 0</inkml:trace>
  <inkml:trace contextRef="#ctx0" brushRef="#br0" timeOffset="3042.061">2131 1047 70 0,'0'0'95'15,"2"-10"-3"-15,7-23-4 16,-7 23-68-16,-2 10-2 0,0 0-4 16,0 0-4-1,4 13-2-15,-4 1 0 0,0 2-1 16,0 0-4-16,-3 1-1 0,3 8-5 15,-1-5-7 1,1-2-51-16,0 0-30 0,1-6-6 16,-1-12-7-16</inkml:trace>
  <inkml:trace contextRef="#ctx0" brushRef="#br0" timeOffset="3182.0638">2202 1021 20 0,'7'-20'100'0,"13"-11"-1"0,-10 20-9 0,3 10-7 16,-6 2-98-1,-7 17-69-15,10 3-5 0,5 6-6 16,-3 8-6 0</inkml:trace>
  <inkml:trace contextRef="#ctx0" brushRef="#br0" timeOffset="3722.0746">2350 2344 5 0,'-37'7'99'0,"3"1"0"0,8-5-5 16,8-1-4-1,18-2-77-15,0 0-1 0,22 0 0 16,28-4-2-16,27-11-2 16,32-4-1-16,35-5-1 0,36 3 0 15,41-4 0 1,26 1-1-16,25 2-1 0,3 4 1 15,7 2 0-15,-9-1 0 0,-18 2-1 16,-28-3 1 0,-36 1-1-16,-36 0-1 0,-42 2-1 15,-27 2-4-15,-33 4-4 16,-35-2-8-16,-18 11-48 0,-13 0-37 15,-21 1-6 1,-6 9-8-16</inkml:trace>
  <inkml:trace contextRef="#ctx0" brushRef="#br0" timeOffset="4843.0971">4415 1555 95 0,'7'-16'107'0,"-7"16"-8"16,9-12-4 0,-9 12-74-16,12-16-4 0,-12 16-5 15,5-12-5-15,-5 12-4 16,-3-14-2-16,-8 9-4 0,-1 5-5 15,-4-2-18 1,-7 5-69-16,9 5-3 0,0 1-7 16,9 7-1-16</inkml:trace>
  <inkml:trace contextRef="#ctx0" brushRef="#br0" timeOffset="27744.5768">8848 1685 52 0,'-9'-14'88'0,"3"4"-4"16,6 10-28 0,-5-14-38-16,5 14-2 0,-5-13-1 15,5 13-3-15,-4-11-3 0,4 11-1 16,-4-22 0-1,2 5-1-15,2 17-2 0,0 0 0 16,0 0-1-16,0 0 0 16,7 11 1-16,1 4 1 15,4 5-1-15,2 9 0 16,6 0 1-16,4 10-1 0,2 6 0 15,5 4 1-15,2 5-2 0,-1 1-3 16,1 6 2 0,-1 0-1-16,-2 5 1 0,-2 0-1 15,-1 1 2 1,-4-1-1-16,-2-9-1 0,-1 6 1 15,-4-6 1-15,0-2-2 16,-4-2 0-16,-4-7 1 0,5 0-1 16,-4-5-2-1,-1-6 2-15,-1-7-1 0,-3-3 1 16,2-6-2-16,-2-6 0 0,0-1 0 15,-4-12 0 1,3 14 1-16,-3-14-2 0,1 9 0 16,-1-9 1-16,0 0 0 15,0 0 1-15,0 0 0 0,0 0 0 16,0 0 0-1,0 0 1-15,0 0 0 0,4-5 1 16,1-9 0 0,0-11 0-16,3-15-1 0,8-16 0 15,1-24-2-15,10-20 1 0,5-24-1 16,3-12 0-16,7-4 0 15,-22 72-3-15,2-5 2 16,0 7 0-16,0-3 1 16,-3 5-1-16,2 0-2 0,-3 8-4 15,2 2-5 1,-10 8-25-16,1 0-59 0,-4 17-5 15,0 3-8-15,-4 6-4 0</inkml:trace>
  <inkml:trace contextRef="#ctx0" brushRef="#br0" timeOffset="28532.5932">10113 2680 67 0,'1'-13'89'16,"-1"-1"-2"-16,0 34-14 0,0-20-60 15,-10-1-2 1,-2 4 0-16,-2 13-3 0,1 7-2 15,0 10 1-15,-2 7-2 16,5 3 1-16,0 0 0 0,9-2 1 16,1-9 0-1,9-6 0-15,7-14-1 0,9-12 1 16,1-12 1-16,4-10-1 0,0-11-2 15,-4-5-1 1,-4-4-2-16,-6 1-2 0,-8 7 0 16,-5 3-2-16,-3 12-2 15,-3 4 0-15,-6 13 3 16,-1 6-2-16,2 17 1 15,4 6 1-15,3 5 1 0,1 2 1 16,8 0 2-16,9 4-1 0,4-6 0 16,4-3-1-1,1-5-2-15,-1-9-1 0,3 2-7 16,-6-7-10-16,3-10-65 15,-7 6-11-15,-2-3-7 16,-2-3-4-16</inkml:trace>
  <inkml:trace contextRef="#ctx0" brushRef="#br0" timeOffset="28982.6022">10529 2295 88 0,'-1'19'97'15,"0"13"-5"1,1 13-4-16,13 7-75 0,1 14 3 16,4 8-2-1,8 6-2-15,-1 4-1 0,3-4-4 16,-3-7 0-16,0-10-3 0,-8-11 0 15,-1-10 0-15,-8-17 1 16,0-9 0-16,-8-16-1 0,0 0 1 16,3-9-1-1,-3-16 0-15,-2-4-1 0,-1-7 0 16,3 0-3-1,0-3-1-15,16-3 0 0,7 9 0 16,13 7-1-16,7 9 1 0,9 7-1 16,-1 10 0-16,-1 10 0 15,-6 11 0-15,-13 15 1 16,-12 3 0-16,-16 5 1 15,-12 4-1-15,-18 2 1 0,-7-5 0 16,-9-7 1 0,-3-8-2-16,-2-11-2 0,-4-12-6 15,5-7-47-15,7-1-39 16,-2-16-4-16,6-2-10 0</inkml:trace>
  <inkml:trace contextRef="#ctx0" brushRef="#br0" timeOffset="29842.6194">11875 2121 81 0,'-18'5'91'0,"5"0"-3"15,13-5-49-15,9 14-13 0,19-11-4 16,18 1-3 0,14-1-1-16,19-3-3 0,10 0-2 15,8-3-2 1,1-5-2-16,-7 1-2 0,-10 0-2 15,-14 0-2-15,-11 3-1 0,-19 1-2 16,-12 2-3-16,-11 0-2 16,-14 1-4-16,0 0-5 0,4 7-13 15,-10 5-58 1,-7-8-11-16,-4 1-7 0,-5 2-3 15</inkml:trace>
  <inkml:trace contextRef="#ctx0" brushRef="#br0" timeOffset="30312.6288">11872 2467 25 0,'5'7'102'16,"19"3"-2"0,14-4-6-16,18 19-27 0,16-22-49 15,15-2 0 1,9 3-3-16,5-4-4 0,-6 0-4 15,-9-2-2-15,-10 1-2 16,-16 0-2-16,-14 0-2 0,-16 1-3 16,-9 0-3-1,-21 0-5-15,8 9-10 0,-12 3-46 16,-6-2-28-16,-3 3-5 0,-6-2-5 15</inkml:trace>
  <inkml:trace contextRef="#ctx0" brushRef="#br0" timeOffset="30602.6346">12017 2873 7 0,'-19'21'103'0,"13"-2"-1"16,16-5-5-16,23-11-2 0,23-3-74 15,21-3-6 1,13-2 0-16,10-3-4 0,-2-4-4 15,-5 2-3-15,-7-3-3 0,-16 3-6 16,-18 1-6 0,-14 11-27-16,-8 0-58 0,-30-2-4 15,-4 11-7-15,-14-2-6 16</inkml:trace>
  <inkml:trace contextRef="#ctx0" brushRef="#br0" timeOffset="33643.6955">14542 1495 14 0,'21'-19'90'16,"-1"-2"1"-16,-3-3-5 0,-3-2-63 15,-6-3-6-15,-5-1-2 16,-3 0-4-16,0 30-2 16,-14-30-3-16,-28-32 0 15,42 62-3-15,-75-53-2 0,27 33 1 16,-3 4-2 0,-4 7-1-16,-2 8 0 0,-1 3 1 15,5 17-2-15,-20 32 5 0,-8 58-1 16,31 37 0-1,37 36 2-15,33 29 3 0,36 24-1 16,18 8 0-16,11-3 2 16,-6-26-1-16,-13-18 0 15,-15-14 1-15,-21-25 0 16,-19-23-2-16,-19-26 2 0,-17-21-1 15,-23-25 0-15,-15-23-2 0,-16-25 0 16,-16-20-3 0,-9-19-1-16,-9-16-1 0,5-5-4 15,4-5-8 1,19 4-33-16,31 3-50 0,16 4-6 15,37 9-6-15,26 7-3 16</inkml:trace>
  <inkml:trace contextRef="#ctx0" brushRef="#br0" timeOffset="34334.7094">15034 3573 75 0,'0'-17'102'16,"-5"1"-7"-16,-5 10-5 15,2-4-63-15,-2 3-11 0,-6 7-5 16,0 4-5-16,-4 12-1 0,3 7-4 16,1 9 1-1,3 6-2-15,4 4 0 0,7 0 3 16,3-4 0-1,13-7 1-15,7-14 1 0,4-8-1 16,3-10 0-16,0-15 1 16,-1-13-1-16,-2-4-2 0,-8-1-1 15,-2 1-1-15,-7 5 0 0,-2 5-2 16,-4 8 0-1,-2 15 1-15,10 6 0 0,0 16 1 16,15 6 0 0,8 4 0-16,10 0 1 0,7 5-1 15,10-4-4-15,0-17-13 16,-10-5-75-16,12-11-4 0,-11-23-7 15,-11-12-6 1</inkml:trace>
  <inkml:trace contextRef="#ctx0" brushRef="#br0" timeOffset="35044.7236">15246 890 71 0,'-16'-22'96'16,"16"22"0"-16,-34-8-8 15,28 15-71-15,4 8-1 16,2 12-2-16,2 7-2 0,10 8-3 15,-1 5-3 1,4 4-2-16,0-3-1 0,-5 2 0 16,9 4 0-1,1-4 2-15,0-3-1 0,-3-3 0 16,-1-15 1-16,-6-12 0 15,-2-8-2-15,-8-9 1 0,0 0-2 16,7-14-2-16,-4-6 1 0,4-4-2 16,6-2 1-1,4 3-1-15,4 0 0 0,2 3-1 16,0 3 1-1,1 3-1-15,-1 4 0 0,-1 8 0 16,-3 7 1-16,-1 7 1 16,-3 5 0-16,-3 3 0 0,-5-2-1 15,-7 2-2-15,-5 0-8 16,-19-2-51-16,-8-4-32 15,-4-2-8-15,-4-4-6 0</inkml:trace>
  <inkml:trace contextRef="#ctx0" brushRef="#br0" timeOffset="35514.733">15271 2665 91 0,'0'0'102'15,"7"0"-6"-15,13 2-4 0,32 0-70 16,-5 1-7-16,9 0-1 16,3 2-3-16,5-5-8 15,2 5-10-15,-11-5-21 16,-17 0-64-16,2 3-3 0,-11-3-7 15,-9-3-4 1</inkml:trace>
  <inkml:trace contextRef="#ctx0" brushRef="#br0" timeOffset="37085.7645">16210 2684 11 0,'0'0'87'16,"0"0"4"-1,0 0-3-15,-4 14-49 0,7 4-15 16,6 8-4-16,3 3-5 15,1 8 0-15,3-1-3 16,-1-1-1-16,-1-2-2 0,-4-8-1 16,2-5 0-16,-6-8-1 15,-1-4 1-15,-5-8-1 0,3-4 0 16,-3-11-1-1,-4-13 0-15,-5-10-2 0,-5-8-1 16,-4-10-2-16,-3-9-2 16,-1 3 1-16,-2 0 0 0,4 5-2 15,-2 9 0 1,9 13 0-16,1 4 0 0,9 10 1 15,3 6-1-15,6 1 0 0,13 0 0 16,4 8 1 0,11-3 0-16,5-2 0 0,5 5-1 15,2 1-2-15,0 2-2 16,-1 3-5-16,-4 0-5 0,-1 1-23 15,0 6-55 1,-15-7-6-16,-3 5-6 0</inkml:trace>
  <inkml:trace contextRef="#ctx0" brushRef="#br0" timeOffset="37325.7693">16164 2747 75 0,'-5'13'101'0,"10"-4"-5"0,14-9-6 16,30 0-63-16,-5-5-7 16,4-2-2-16,7 0-6 0,-2-5-5 15,0 4-3-15,-5-4-3 16,-5 4-4-16,-11 0-5 15,-6 4-10-15,-12 1-17 0,-14 3-57 16,3 7-7 0,-7 4-6-16</inkml:trace>
  <inkml:trace contextRef="#ctx0" brushRef="#br0" timeOffset="37495.7727">16278 3067 90 0,'0'17'105'0,"13"-10"-10"15,18-7-2 1,12-3-70-16,5-8-4 0,11 1-6 15,-2-5-15-15,7 7-16 16,-4-2-72-16,-3-3-5 16,-7 5-5-16,-7 0-7 15</inkml:trace>
  <inkml:trace contextRef="#ctx0" brushRef="#br0" timeOffset="38325.7893">18113 2580 50 0,'0'-11'90'15,"-9"2"-5"-15,-8 4-3 0,-2 2-64 16,-8 7-9-1,-1 10 1-15,-5 13-1 0,1 2-1 16,2 12 3-16,5 6-3 16,7 0 2-16,8 2 0 15,10-8 1-15,8-3-2 0,17-10 1 16,10-8-2-16,10-19 1 15,7-5 0-15,7-19-2 0,2-13-1 16,-3-7-2 0,-2-15-2-16,-8-11-1 0,-12-4-3 15,-10-5-5 1,-18-7-1-16,-8 8-1 0,-20-1 0 15,-7 9-1-15,-11 10 0 0,-8 15 0 16,-5 11 2-16,-3 19 4 16,3 14 1-16,4 16 3 0,5 17 2 15,12 19 2 1,11 13 3-16,12 5 0 15,13 5 3 1,19 0-1-16,13-1 0 0,13-5-2 16,9-8-1-16,2-16-2 15,0-9-5-15,-1-10-4 0,-4-4-9 16,-12-13-48-16,0-9-31 0,-8-8-6 15,-8-15-8 1</inkml:trace>
  <inkml:trace contextRef="#ctx0" brushRef="#br0" timeOffset="38545.7937">18833 2321 1 0,'11'8'95'0,"-4"9"3"0,-7 12-4 15,-3 13-2-15,-25 8-78 0,15 10-2 16,-6 5 2-1,1 6-2-15,-2-3-2 0,-1-1-3 16,3-6-3-16,-1-8-2 16,6-8-4-16,-1-11-4 0,6-5-9 15,-7-17-76 1,2-12-4-16,0-20-7 0,-6-20-4 15</inkml:trace>
  <inkml:trace contextRef="#ctx0" brushRef="#br0" timeOffset="38685.7965">18462 2510 89 0,'37'10'103'0,"16"15"-6"15,7 8-6-15,10 32-48 16,-1-25-35-16,4 0-7 0,1 6-16 16,-8 2-74-1,-10-6-5-15,-9-4-6 0,-11-14-7 16</inkml:trace>
  <inkml:trace contextRef="#ctx0" brushRef="#br0" timeOffset="39391.8111">15301 1406 5 0,'-11'-10'89'0,"11"10"-20"15,-8-8-17-15,8 8-7 16,0 0-10-16,0 0-12 15,0 0-6-15,0 0-4 0,13-5-3 16,0 5 0 0,1 2-3-16,4 1-7 0,-2 8-65 15,5-5-22-15,0-2-8 0,0-3-4 16</inkml:trace>
  <inkml:trace contextRef="#ctx0" brushRef="#br0" timeOffset="42123.8659">16675 2159 0 0,'-10'-13'88'16,"3"2"2"-16,-8-1-37 0,15 12-9 16,-1-17-11-16,1 17-8 15,0 0-6-15,0-11-5 16,0 11 0-16,0 0-1 0,0 0-3 15,0 0-2-15,0 0-2 16,0 0-1-16,0 0-2 0,0 0-1 16,0 0-1-1,0 0 0-15,0 0-2 0,0 0 1 16,0 0-1-1,0 0 1-15,0 0-1 0,3 7 0 16,2 8 1-16,0 12 1 16,5 8 1-16,16 21-1 15,1 16 2-15,4 15-1 0,-1 10 2 16,0 7-3-1,-4 6 2-15,-8-1-2 0,-9 4 1 16,-15-15 0 0,-14-5-4-16,-2-4-3 0,-13-13-9 15,6-16-66-15,-12 6-14 16,-3-22-8-16,3-12-4 0</inkml:trace>
  <inkml:trace contextRef="#ctx0" brushRef="#br0" timeOffset="42613.8757">14741 2101 27 0,'-18'5'89'0,"-3"24"4"0,2 12-4 16,10 20-68 0,0 22 0-16,9 18-1 0,9 16 0 15,20 5-2-15,13 0-7 16,20-2-13-16,-1 8-75 0,22-33-12 15,5-20-8 1,1-27-5-16</inkml:trace>
  <inkml:trace contextRef="#ctx0" brushRef="#br0" timeOffset="70037.426">15842 2091 5 0,'0'0'93'0,"-15"-9"3"16,15 9-6-16,-15-9-53 16,15 9-7-16,-8 0-7 15,8 0-5-15,0 0-6 16,0 0-2-16,0 0-1 0,6 4-2 15,6-1-1 1,7-1-1-16,9 1-1 0,5 0 0 16,13-3 1-16,3 0-1 0,9 0 0 15,0-3 0 1,1-2 0-16,-1 2-2 0,-7-3 0 15,-5 3 0-15,-12 1 0 16,-7 0-1-16,-7 2 1 0,-7 0-1 16,-1 0 0-1,-12 0 0-15,0 0 0 0,0 0-1 16,10 0 1-1,-10 0-1-15,0 0 0 0,0 0 0 16,0 0 1-16,0 0 0 0,0 0 0 16,0 0 1-16,0 0 1 15,0 0-1-15,0 0 0 0,0-6 1 16,0-7-2-1,-3-3 1-15,-6-8-1 0,3-5 0 16,-6 2-1 0,2-6 0-16,-5 1 0 0,1-4-1 15,-1 7 0-15,0 4-4 16,7 7-10-16,-14 5-47 0,1-4-36 15,10 5-6-15,7 3-8 16</inkml:trace>
  <inkml:trace contextRef="#ctx0" brushRef="#br0" timeOffset="71348.4531">18299 1993 77 0,'-15'0'101'15,"2"-1"-7"-15,4-11-28 0,9 12-39 16,0 0-2 0,0-10-9-16,9 6-4 0,15 1-3 15,9-4-3-15,9-1-1 0,8 2 0 16,9-4 0-1,3 5-1-15,2 0 1 0,-6 0-1 16,0 1 0-16,-11 4-2 16,-6 0 1-16,-10 0-1 15,-7 3 0-15,-4-2 0 16,-7-1 0-16,-1 0-1 0,-2 1 1 15,-1-1 0 1,-9 0-1-16,12-1 1 0,-12 1-1 16,0 0 0-16,10-4 0 0,-10 4 2 15,0 0-1-15,0-8 0 16,-5-4 0-16,-6-8 1 15,-1-1-1-15,-6-8 0 16,-3 0 0-16,9 10-5 0,0-3 0 16,0 0-6-1,-1-7-12-15,6-2-59 0,3-1-22 16,-1-1-7-1,5 0-7-15</inkml:trace>
  <inkml:trace contextRef="#ctx0" brushRef="#br0" timeOffset="79851.6234">17146 2780 39 0,'0'0'79'16,"0"0"-38"-16,0 0-5 16,-9-3 2-16,0-3-1 0,-2-1-5 15,-1 1-11 1,3-2-1-16,-2 5-2 0,11 3-2 15,-12-9-4-15,12 9-2 0,0 0-2 16,0 0-3 0,0 0 0-16,0 0-2 0,0 0 0 15,0 9-1-15,0-9 1 16,-6 13 0-16,6-13 1 15,-13 17-1-15,13-17-1 16,-15 10 0-16,15-10-1 0,-14 9 1 16,14-9-1-1,0 0 0-15,5-2 0 0,9-8 0 16,0-3 0-16,2 5 0 0,0-7 0 15,1 5 0 1,-4-3-1-16,1 4 0 0,-14 9-1 16,0 0 1-16,0 0-2 15,0 0-7-15,-9 9-69 0,9-9-14 16,0 0-7-1,-8-13-6-15</inkml:trace>
  <inkml:trace contextRef="#ctx0" brushRef="#br0" timeOffset="87212.7707">3855 7879 41 0,'0'-14'90'16,"0"2"-1"-16,3 3-5 0,-3 9-61 15,14 8-6-15,-4 19-3 16,1 22 0-16,0 19 0 0,3 21-4 15,-6 21 1 1,2 17 0-16,-5 14-3 0,-2 7-1 16,-3-3-1-1,0-9-2-15,-5-16-2 0,1-18-3 16,1-19-5-16,-3-24-11 15,6-34-73-15,-3-16-5 0,-1-21-5 16,-4-25-5-16</inkml:trace>
  <inkml:trace contextRef="#ctx0" brushRef="#br0" timeOffset="87927.7854">3933 7777 48 0,'-14'-4'89'15,"-3"-1"1"-15,6 30-24 16,1-25-41-16,10 0-4 16,-12 0-5-16,12 0-3 15,0 0-2-15,0 0-1 0,11 7-2 16,11-4-2-1,15-2 0-15,15 2 0 0,16-3-2 16,17 0 1-16,13 0-1 0,12-5-1 16,6-4 0-16,4-2 1 15,-5 0-3-15,-2-3 2 16,-9 1 0-16,-10 0-1 15,-12 0 1-15,-9 1 0 0,-12 2 0 16,-13 3 0 0,-10 1-1-16,-14 2 0 0,-5 2 0 15,-9-1-1-15,-10 3 0 0,0 0 0 16,0 0-1-16,0 0 0 15,0 0 0-15,0 0-1 16,6 6-1-16,-5 3 1 16,1 5 0-16,1 7-1 0,4 13 1 15,2 14 1 1,6 19 0-16,1 20 1 0,4 21 0 15,2 19 1-15,-3 18 1 16,1 20 0-16,-2 12 0 16,-7 13 1-16,-5 2-1 0,-5-6-1 15,-1-8 1-15,-3-9-2 16,0-13-1-16,1-20-3 0,2-19-6 15,0-36-21 1,-2-17-65-16,9-25-2 0,0-27-8 16,-2-21-6-16</inkml:trace>
  <inkml:trace contextRef="#ctx0" brushRef="#br0" timeOffset="88927.8054">3787 9042 5 0,'-4'-17'85'0,"1"2"4"0,3 15-6 15,-1-12-55-15,1 12-2 0,1-12-1 16,-1 12-3 0,0 0-4-16,0 0-6 0,0 0-4 15,8 10-2-15,-4 4-2 16,0 7-3-16,3 4 0 0,2 11 0 15,7 8 1 1,0 11 1-16,4 10-1 0,0 10 1 16,4 8 0-1,1 11 1-15,0 5 0 0,1 5-1 16,-1 3 0-16,-3 4-1 0,-1-3 1 15,0-4 0-15,-6-4-1 16,0-3-1-16,-5-5 1 16,-1-8-1-16,-3-7 1 15,1-4-1-15,-3-7-1 0,-2-6 0 16,2-8-1-1,-3-8 2-15,3-6 0 0,-3-8 0 16,1-7 1-16,0-7 0 16,-2-6 1-16,0-10 1 15,1 9 0-15,-1-9 0 0,0 0-1 16,0 0 0-16,0 0-1 15,0 0-1-15,0 0 0 0,10-11-2 16,7-3 0 0,14-4 0-16,18-8 0 0,17-5 1 15,23-8 0-15,25-3 1 16,21-4 0-16,12-1 1 15,10 1-1-15,2-2 2 0,0 3-2 16,-10 5 0-16,-12 3 1 16,-19 3 0-16,-18 4 0 0,-18 2 0 15,-15 1 0 1,-19 9-1-16,-16-4 0 0,-16 2 0 15,-14 0-1 1,-8-1 0-16,-14 0 0 0,-5-2 0 16,-7-3-1-16,-4-3 1 15,-3 0-1-15,-1-5-2 0,1 0-4 16,-1-12-10-16,5-2-51 0,8 1-30 15,-8-6-4 1,8 1-9-16</inkml:trace>
  <inkml:trace contextRef="#ctx0" brushRef="#br0" timeOffset="89589.8188">5143 10730 64 0,'-9'-5'95'0,"-1"-2"-2"0,10 7-7 16,-40-8-64-16,40 8-5 15,0 0-1-15,-8 18-4 0,3 8-2 16,5 10-3 0,-2 20 1-16,2 17 1 0,-1 26 0 15,0 22 0-15,-2 26-2 16,-3 18 0-16,-3 19-1 0,-7 4 0 15,-4 2-2 1,-5-5-4-16,-1-17-1 0,-1-20-4 16,5-23-9-1,-4-21-62-15,12-47-20 0,8-33-7 16,5-35-6-16</inkml:trace>
  <inkml:trace contextRef="#ctx0" brushRef="#br0" timeOffset="90299.833">4795 7573 37 0,'-3'14'96'0,"3"7"-15"16,0-21-15-1,-1 16-10-15,1-16-14 0,0 0-10 16,-2-25-10-16,2-10-5 16,3-17-4-16,5-21-2 0,6-21-5 15,6-30-1 1,3-18-1-16,4-13-1 0,-2-12 0 15,0-1 0-15,-5 4-1 0,-5 7-2 16,-8 14 0 0,-5 15-3-16,-2 14-4 0,-6 10-8 15,5 14-51-15,-5 16-33 16,1 6-3-16,1 8-10 0</inkml:trace>
  <inkml:trace contextRef="#ctx0" brushRef="#br0" timeOffset="91731.8618">4908 6215 69 0,'0'0'88'0,"10"-12"-4"16,-4-26-14 0,-6 38-60-16,11 1-5 0,-11-1 0 15,9 19-1-15,-5-4 1 16,-2 1 1-16,-2 0 0 0,-9 1 1 15,-5 0 2 1,-6-5-1-16,-1-5 0 0,-5-3-1 16,-1-4 0-16,0-6-2 0,0-6 1 15,7-3-2 1,5-5-1-16,8-1-1 0,7-1 0 15,8 0-1-15,18 0-1 16,9 3 1-16,8 3-2 0,4 6 0 16,-1 5 0-1,0 5 1-15,-8 7 0 0,-11 7 0 16,-11 8 1-1,-14 5 0-15,-9 1 1 0,-14-1 0 16,-8-2 0-16,-9-3 1 16,-1-8 1-16,-2-6 0 0,-2-8-3 15,9-2 0-15,8-11-1 16,11-5 0-16,15-3-1 15,16-1 0-15,20-1-2 0,13 1 2 16,10 4-1 0,0 4 0-16,0 4 0 0,-6 8 1 15,-13 2-1-15,-13 7 0 16,-24 3-4-16,-8 9-14 0,-17-5-68 15,-12-3-2-15,-4-5-11 16,-5-6 0-16</inkml:trace>
  <inkml:trace contextRef="#ctx0" brushRef="#br0" timeOffset="92401.8752">5676 5840 59 0,'0'0'89'0,"-5"2"-4"15,-8 6-5-15,-5 4-50 16,-2 9-31-16,-2 7-1 0,-1 7 2 15,0 2 2 1,3 4 1-16,4-4 2 0,8-2 3 16,2-8 2-16,6-4 2 15,7-8 0-15,5-9-1 16,1-6-1-16,2-7-1 0,1-8-1 15,-2-5-4-15,-4-8 0 16,-5 1-3-16,-4-2 1 0,-1 5-1 16,0 0 1-1,-4 6-1-15,-2 9 1 0,6 9-1 16,0 0 0-1,16 17 1-15,12 2 0 0,11 0 0 16,10 3-1-16,9-1-1 16,8 0-3-16,0-11-15 0,-7 1-73 15,7-1-2-15,-10-6-9 0,-9 1-6 16</inkml:trace>
  <inkml:trace contextRef="#ctx0" brushRef="#br0" timeOffset="93571.8986">5133 11669 14 0,'-11'-5'100'16,"1"2"-4"-16,10 3-6 0,-13-6-5 15,13 6-76-15,0 0-4 16,0 0-3-16,1 5-1 15,6 6-2-15,-1 0 0 0,-1 3 1 16,-3 0 3-16,1 1 2 16,-3-4 0-16,0-11 1 0,-19 11 0 15,3-11 0 1,-5-5 1-16,2-3-1 0,-1-1-1 15,1-4-1 1,7-1-2-16,3 0 0 0,9 1 0 16,7-1-2-16,13 4 0 15,2-1-1-15,7 4-1 0,-1 2 0 16,1 5 0-16,-4 1 1 0,-4 7 0 15,-11 3 1 1,-6 1 0-16,-4 0 1 0,-10-4 0 16,-3 0 1-1,-6-6 1-15,-2-2-1 0,1-2 1 16,4-6-1-16,1 0-1 15,6-4 0-15,5 3-1 0,4-3-3 16,9 6-4 0,3-1-6-16,6 7-22 0,9 0-58 15,-9 4-3-15,-5 2-7 0,-2-3-3 16</inkml:trace>
  <inkml:trace contextRef="#ctx0" brushRef="#br0" timeOffset="101775.0629">5500 11347 87 0,'-11'-3'91'0,"11"3"-7"16,0 0-7-1,0 0-69-15,-4 8-4 0,6 8-3 16,5 2 1-1,5 8 0-15,1 5 1 0,2 2 3 16,1 5 2-16,0-5 0 16,-1-3 2-16,-4-7-2 0,-1-5 1 15,-3-4-1-15,-7-14-1 16,0 0 0-16,0 0 1 15,2-7-3-15,-2-6 0 0,-1-2-2 16,1-4-1 0,0-1-1-16,6 0-2 0,9 1 0 15,7 3-1-15,5 5 0 16,2 4-1-16,4 5 1 0,-2 4 0 15,-2 7 1-15,-5 7 0 16,-8 2 0-16,-7 2 1 16,-9 0 0-16,-3 1 1 0,-10-3 1 15,-6-3 0 1,-4-4-1-16,-3-5-2 0,2-2-6 15,-8-4-29-15,7-1-53 16,6-6-3-16,5-10-9 0,13-1-3 16</inkml:trace>
  <inkml:trace contextRef="#ctx0" brushRef="#br0" timeOffset="104277.1139">4577 9230 27 0,'-21'20'83'16,"3"-6"1"0,5-8-6-16,13-6-66 0,3-9-4 15,10-10 1-15,12-8 1 0,11-12 2 16,14-8-1-1,15-10-1-15,16-8 1 0,14-10 0 16,11 0 3-16,7-3-3 16,5 3-3-16,0 3-2 0,-5 5-1 15,-4 7-2 1,-13 8-1-16,-6 6-1 0,-10 5 0 15,-9 7-1-15,-9 5 0 0,-8 4 0 16,-7 8-1 0,-7 3 0-16,-6 7-1 0,-8 5 1 15,-7 4-1-15,-5 6 0 16,-6 6 1-16,-3 5 0 0,-5 6 1 15,0 5 0 1,-6 3 1-16,-3 3 0 0,-5 2 0 16,0 1 1-1,-2 1-1-15,-1-1-1 0,1-3 0 16,2-2 0-16,0-4 1 0,6-5 0 15,3-5 1-15,5-6 1 16,9-10 0-16,13-6 0 0,11-16 1 16,12-8 1-1,11-8 0-15,13-9 0 0,11-7-1 16,9-7 0-1,5-1 0-15,1 0-1 0,-4 1 0 16,-6 6-1-16,-8 4 0 16,-11 6-2-16,-13 10 1 0,-15 8-2 15,-10 9-2-15,-14 4-2 0,-14 10-3 16,0 0-6-1,-10 13-3-15,-11-1-6 0,2 2-36 16,-6 4-35 0,-4 0-5-16,0 0-2 0</inkml:trace>
  <inkml:trace contextRef="#ctx0" brushRef="#br0" timeOffset="104637.1211">6777 8006 8 0,'0'0'88'0,"0"0"3"0,10 0-4 15,18 14-36 1,10-24-33-16,6-6-5 0,6 1-1 16,5 0-2-16,0 3-1 15,-2 5-3-15,-6 7-4 0,-5 0 0 16,-9 13 0-1,-7 12 1-15,-10 10 1 0,-10 11 1 16,-6 7 1 0,-8 9 0-16,-11 2 0 0,-5 0-3 15,1 3-6-15,-6-8-16 0,-9-2-68 16,23-4-5-16,3-10-6 15,7-7-6-15</inkml:trace>
  <inkml:trace contextRef="#ctx0" brushRef="#br0" timeOffset="106429.1571">7745 7806 67 0,'19'18'94'0,"5"7"-4"15,-1 4-6 1,3 6-66-16,-1 1-5 0,2 4-4 16,-1-3-5-1,-5-3-6-15,-10-13-13 0,-11-21-52 16,11 9-21-16,-11-21-4 15,-7-13-5-15</inkml:trace>
  <inkml:trace contextRef="#ctx0" brushRef="#br0" timeOffset="106559.1597">7559 7575 13 0,'-19'-12'96'0,"7"1"-3"16,1 0-7-16,7 1-17 16,-5 8-133-16,8-11-18 0,1 1-9 15,3 3-6 1</inkml:trace>
  <inkml:trace contextRef="#ctx0" brushRef="#br0" timeOffset="106919.1669">7888 7665 29 0,'40'39'92'0,"-1"6"0"0,3 5-4 16,-3 3-59-1,2 0-6-15,-2-1-3 0,-6-7-5 16,-6-8-4-16,-5-11-1 0,-7-13-3 15,-1-13 0-15,-9-14-1 16,-3-14-2-16,-2-9 1 0,0-6-2 16,0-5-2-1,0 1 0-15,0 3-1 0,1 8 0 16,6 9 0-1,2 13 1-15,6 12-1 0,3 10 0 16,2 15 1-16,2 8-1 16,-2 9 1-16,-1 3 0 0,-1 5-1 15,-4-5 0-15,-3-6-2 0,-6-9-4 16,-1-6-9-1,-4-4-50-15,0-18-26 0,3-18-7 16,-2-14-8 0</inkml:trace>
  <inkml:trace contextRef="#ctx0" brushRef="#br0" timeOffset="107209.1727">8638 7360 14 0,'-11'19'94'0,"-6"5"-1"0,1 8-6 15,-4 1-2-15,43 3-78 16,-53 3-1-16,30 3 0 0,13-3 0 16,11-3 0-1,8-3 0-15,5-6-2 0,5-2 0 16,1-2 0-16,-7 2 0 0,-6-4-1 15,-11 4-1 1,-12 1 0-16,-7-2-1 0,-11 0 1 16,-9-3 0-16,-6-4-2 15,-4-4-3-15,-3-10-6 0,6-1-33 16,8-7-47-1,-7-11-8-15,7-3-5 0</inkml:trace>
  <inkml:trace contextRef="#ctx0" brushRef="#br0" timeOffset="107399.1765">8775 7645 44 0,'27'16'104'0,"4"8"-5"0,-3 0-6 15,-2 4-2 1,-6 6-83-16,-4-1-5 0,0 3-7 15,-12-6-8-15,2 0-23 0,5-11-56 16,-11-19-5-16,-10 4-8 16,-1-21 4-16</inkml:trace>
  <inkml:trace contextRef="#ctx0" brushRef="#br0" timeOffset="107519.1789">8710 7357 14 0,'-9'-21'96'0,"4"8"-5"15,-3-3-24-15,-8 4-67 0,10-1-79 16,3 5-12-16,3 8-2 15</inkml:trace>
  <inkml:trace contextRef="#ctx0" brushRef="#br0" timeOffset="108109.1907">8885 7257 8 0,'0'0'88'0,"8"10"0"0,-4 14-3 15,-4-24-15-15,3 46-60 0,5 13-1 16,5 11 3-1,5 5 1-15,3 5-2 0,4-11 1 16,8-7-2-16,1-16-2 16,0-15-1-16,3-20 0 15,-2-13-3-15,-2-23 1 16,-3-19-1-16,-2-12-1 0,-8-14-2 15,-10-13-1-15,-4-6 0 0,-6-8-1 16,-10-2 0 0,-9-2 0-16,-2 7-1 0,-6 9 2 15,-3 11-1-15,3 13 2 16,-2 10-2-16,1 16 0 15,1 10 0-15,2 16-1 16,2 9 1-16,3 19-1 0,4 15 1 16,7 17 0-1,5 14 0-15,4 11 2 0,9 13-1 16,8 8 2-16,11 4 0 0,6-4-1 15,3-14 1 1,4-16 1-16,5-16 0 0,3-18 0 16,5-21 0-16,3-21 0 15,-3-23-1-15,-5-14 0 0,-7-14-1 16,-8-9-2-1,-12-6-1-15,-13 4 0 0,-10 10-1 16,-14 15 0-16,-9 15 1 16,-5 22 0-16,-1 17 3 15,3 24 0-15,7 14 0 0,10 14 1 16,10 3-1-16,14 0 1 15,17-8-2-15,20-10-3 0,13-22-14 16,11-13-74 0,13-5-2-16,2-14-8 0,-1-12-4 15</inkml:trace>
  <inkml:trace contextRef="#ctx0" brushRef="#br0" timeOffset="109380.2162">7984 8499 13 0,'0'0'97'15,"0"0"-2"-15,0 0-5 0,0 0-4 16,7 12-71-1,3 8-5-15,9 9-3 0,2 9 0 16,4 10-2-16,5 8 1 0,1 3-1 16,-2 1-1-1,-5-7 1-15,-3-6-2 0,-8-9 2 16,-3-9 0-16,-5-14 0 15,-5-15-1-15,0 0 1 0,-14-15-2 16,1-9 0 0,-1-5-1-16,4-6-1 0,4-5-2 15,6 1-1-15,9 0 0 0,16 8 0 16,6 7 1-1,12 11-1-15,0 9 0 0,4 5 1 16,-6 15 1-16,-5 13 0 16,-14 9 0-16,-9 6 1 0,-12 4 0 15,-10-2 0 1,-9 0 0-16,-9-5 0 0,-4-4 0 15,-6-11 0 1,1-8-1-16,-3-7-1 0,5-8-2 16,4-3-6-16,-1-8-21 0,-3-4-62 15,17 3-3-15,5-9-7 16,6-1-5-16</inkml:trace>
  <inkml:trace contextRef="#ctx0" brushRef="#br0" timeOffset="109660.2218">8556 8868 30 0,'31'38'98'0,"-1"-7"-1"0,3-4-6 16,-2-16-2-1,3-11-77-15,2-7-4 0,2-14 0 16,-3-8-2-1,-5-9-1-15,-4-2-1 0,-7-1-2 16,-9 3 0-16,-9 6-2 16,-4 7 0-16,-13 9 0 0,-7 7 0 15,-5 9-1-15,-7 11 1 0,-1 10 0 16,-3 8-2-1,1 4-1-15,4 5-5 0,-3-6-14 16,10 1-67 0,4-5-4-16,7-9-7 0,7-7-4 15</inkml:trace>
  <inkml:trace contextRef="#ctx0" brushRef="#br0" timeOffset="109920.227">9129 8411 35 0,'14'1'95'0,"-9"12"-2"16,-5 6-4-1,-11 8-2-15,-4 9-77 0,-5 11-4 16,-2 9 0-1,-2 8 2-15,1 5-1 0,2 2 0 16,3-3-2-16,3-6-6 0,2-10-6 16,6-7-30-16,7-16-53 15,-10-17-4-15,0-12-8 16,-4-21-3-16</inkml:trace>
  <inkml:trace contextRef="#ctx0" brushRef="#br0" timeOffset="110070.23">8787 8646 55 0,'26'0'104'16,"11"0"-3"-16,7 5-8 15,3 1-1-15,1 5-83 0,7 9-8 16,-3-2-11 0,8-5-77-16,-8 19-4 0,-8 2-9 15,-1 4-5 1</inkml:trace>
  <inkml:trace contextRef="#ctx0" brushRef="#br0" timeOffset="110852.2458">8091 10038 14 0,'12'17'97'0,"4"2"-2"0,2 6-5 16,0 1-3-1,27 3-75-15,-23 4-4 0,2-1-1 16,-3-5 0-16,-6-1 0 15,0-8 0-15,-9-7 0 0,-6-11-2 16,0 0 0 0,-10-19-1-16,-7-4 0 0,-5-7-2 15,-6-11-1-15,-6-3-1 0,2-4-1 16,-1 4 0-1,5-1 0-15,4 5 0 0,8 2 0 16,6 8 0-16,9 5 1 16,5 3 0-16,12 5 0 15,7-3 1-15,4 4-1 16,4-1 0-16,2 2 0 0,2 0-1 15,-1-1-3 1,1 2-3-16,-6 1-5 0,-3 5-11 16,-6-2-30-16,-20 10-38 0,16-4-7 15,-16 4-5-15</inkml:trace>
  <inkml:trace contextRef="#ctx0" brushRef="#br0" timeOffset="111092.2506">8219 9926 26 0,'5'18'101'15,"6"-11"-1"-15,6-7-8 0,6-11-1 16,9-11-77-1,7-2-4-15,4-2-3 0,1 1-4 16,2-1-3-16,-4 5-5 16,-6 4-6-16,-2 7-10 15,-13 8-27-15,-21 2-42 0,16 2-7 16,-16-2-4-16</inkml:trace>
  <inkml:trace contextRef="#ctx0" brushRef="#br0" timeOffset="111252.2538">8269 10267 36 0,'7'22'101'0,"17"-15"-3"0,11-12-7 16,11-16-8-16,1-9-91 0,14-17-65 15,2 10-15 1,-1-1-8-16,0 2-5 0</inkml:trace>
  <inkml:trace contextRef="#ctx0" brushRef="#br0" timeOffset="111642.2616">9089 9674 43 0,'16'0'100'15,"14"-9"-2"-15,8-7-7 16,10 10-5-16,10-21-78 0,4-3-4 15,2 0-1 1,0 1-3-16,-4 2-3 0,-8 1-2 16,-5 9-6-16,-14 0-7 0,-6 8-34 15,-10 4-38 1,-9 5-5-16,-8 0-5 0</inkml:trace>
  <inkml:trace contextRef="#ctx0" brushRef="#br0" timeOffset="111872.2662">9056 9967 35 0,'3'13'101'0,"21"-13"-3"15,16-17-5-15,15-17-3 0,11-9-79 16,14-5-3-1,6-1-1-15,0 2-3 0,-6 2-1 16,-8 6-4 0,-12 6-3-16,-8 11-7 0,-19 4-9 15,-9 0-45-15,-13 15-26 0,-11 3-8 16,-5-5-4-16</inkml:trace>
  <inkml:trace contextRef="#ctx0" brushRef="#br0" timeOffset="112133.2715">9256 9292 45 0,'-1'7'101'16,"6"8"-6"-1,4 5-4-15,6 10-3 0,2 7-81 16,3 11-2-16,1 11 1 0,4 9 1 15,-1 6-1-15,0 2-1 16,-5 4-1-16,-1-8 0 0,-4-3-2 16,-3-10-1-1,-4-10-4-15,-4-13-3 0,0-8-7 16,-6-15-37-1,3-13-43-15,-3-13-5 0,2-14-8 16,1-9 8-16</inkml:trace>
  <inkml:trace contextRef="#ctx0" brushRef="#br0" timeOffset="112474.2784">10178 9184 18 0,'8'38'93'0,"-4"8"1"0,2 8-4 0,-3 2-4 15,-3 6-77 1,9-2 0-16,2-4 2 0,7-12 1 15,2-10 0 1,8-20-3-16,6-14 0 0,6-24-1 16,1-17 0-16,-2-10-2 15,-5-12-3-15,-10-4-2 0,-12-1-1 16,-12 5-1-16,-18 9-3 0,-12 12-4 15,-12 6-18 1,-22 19-67-16,9 11-2 0,-3 6-7 16,6 4-5-1</inkml:trace>
  <inkml:trace contextRef="#ctx0" brushRef="#br0" timeOffset="114915.3273">14982 5471 78 0,'0'0'89'16,"0"0"-3"-16,-3 20-3 0,5 6-72 15,6 14-2 1,4 7 1-16,2 8 1 0,2 5 2 16,2 0-1-16,2-6-2 0,4-6 0 15,2-14-3-15,2-15-1 16,5-17 0-16,6-9-2 15,-1-15 0-15,0-15-2 16,0-5 1-16,-4-7-2 0,-5 3-1 16,-8 4 0-1,-2 7-2-15,-11 15 0 0,2 16 1 16,-3 9 0-16,3 21 0 15,5 10 0-15,0 4 1 16,11-2 1-16,-2-2 3 0,10-12 1 16,-1-16 0-16,-1-8 0 15,-2-15 0-15,-8-14 0 0,-8-7-1 16,-6-8-1-1,-8-4-2-15,-14-3-2 0,-12 4-1 16,-7 0-2 0,2 8-6-16,-4-1-10 0,11 3-65 15,-3 22-13-15,10 5-5 0,17 10-7 16</inkml:trace>
  <inkml:trace contextRef="#ctx0" brushRef="#br0" timeOffset="115265.3343">16164 5458 50 0,'8'10'100'0,"3"9"-3"16,-6 10-4-16,-1 51-28 16,-2-35-52-16,0 5-4 0,-2 7-2 15,0 1-2-15,-2-5-5 16,-4-2-5-16,5-8-10 15,-9 0-58-15,10-25-18 0,0-18-7 16,0 0-8 0</inkml:trace>
  <inkml:trace contextRef="#ctx0" brushRef="#br0" timeOffset="115485.3387">16409 5414 16 0,'24'38'101'16,"0"3"-3"-16,-1 6-3 0,-2 6-5 15,-3 25-74 1,-2-18-9-16,2 1-3 0,-1 1-2 16,-4-11-3-16,-3 0-1 15,-1-9-5-15,-1-14-3 0,2-4-20 16,2-14-59-16,-12-10-6 0,11-15-4 15,-11-14 3 1</inkml:trace>
  <inkml:trace contextRef="#ctx0" brushRef="#br0" timeOffset="115845.3459">16450 5570 16 0,'23'-32'101'0,"16"-2"1"0,19-5-9 15,18 2-1-15,-76 2-77 0,90 5-3 16,-2 6-5-1,-13 5-3-15,-12 12-4 0,-18 7-2 16,-23 8-2-16,-22 12 1 16,-22 7 0-16,-23 6 0 0,-11 4 2 15,-7 0 1 1,-10-1 0-16,2-5 1 0,4-2 3 15,11-8-2-15,10-5 3 0,13-2-3 16,16 0 2 0,17 0 0-16,18 2 0 0,18 3 0 15,14 3 0-15,11 0 0 16,10 3-1-16,6 3 0 0,-4 1-2 15,-1-2-1 1,-8 0-1-16,-11-4-3 0,-11 1-6 16,-18-11-14-1,-11 6-69-15,-7-4-2 0,-6-15-8 16,4 8-5-16</inkml:trace>
  <inkml:trace contextRef="#ctx0" brushRef="#br0" timeOffset="116405.3571">17826 5304 8 0,'0'0'80'0,"-14"-13"1"0,1 13-1 15,13 0-63 1,-16 11-4-16,-10 4-2 0,-4 5 3 15,-1 6 1-15,-6 2 2 16,1 4-2-16,2-2-3 16,3 4 1-16,7-5-2 15,9-2 0-15,7-6-4 0,9-2-2 16,14-9 0-16,13-3-1 0,1 0-1 15,8-4 0 1,1 5-2-16,0 3-1 0,-3 8 0 16,-13 6 0-16,-8 9 1 15,-12 6 0-15,-2 2 1 16,-12 5 1-16,-2-7 2 15,0 1-1-15,5-9 0 0,9-8 1 16,9-10-1 0,15-6-3-16,14-6-6 0,4-8-18 15,-2-2-68-15,19-3-4 0,-2 0-6 16,-3 3-7-1</inkml:trace>
  <inkml:trace contextRef="#ctx0" brushRef="#br0" timeOffset="117465.3783">16661 6642 61 0,'8'-29'93'16,"1"2"-3"-16,-3 2-3 0,-2 7-68 15,3 4 0 1,-3 3-4-16,-4 11-2 0,4-11-3 15,-4 11-3-15,0 0-2 16,0 0-1-16,0 6-3 16,-1 8-1-16,-2 5 0 15,2 8-1-15,-3 14 1 0,4 10 1 16,0 12-1-16,4 12 1 0,2 8 0 15,3 9 1 1,3 7 0-16,-1 9-1 0,3 2 1 16,-4 6 1-16,2 2 1 15,-2 4 0-15,0 1 2 16,2 3-1-16,-3-1 0 15,4-3 0-15,1-2 0 0,2-2 1 16,3-3-2 0,0-5 0-16,2-6-2 0,-2-7 0 15,3-5 0-15,-1-7 1 0,-2-4-1 16,-1-10-1-1,-4-3 0-15,1-5 0 0,-4-2-1 16,2 1 1-16,-4 1-1 16,0 0 1-16,5 0-1 0,-3 4 1 15,4-2-1 1,-1 4 1-16,2-2-1 0,-4 4 1 15,-2 0-1-15,1 1 0 0,-4 4 1 16,0 2-1 0,-4 4 1-16,-3 4 0 0,0 8-1 15,0 3 1-15,-2 11-1 16,-3 8 1-16,-1 3 0 0,2 10 1 15,-1 6-2 1,-1 3 0-16,4 3 0 0,0 7 0 16,-2-2 0-16,1 3 0 15,-1-1 0-15,-1-2 0 16,2-6 0-16,-4-10 0 0,0-12 0 15,0-19 0-15,-2-21-7 16,2-11-23-16,-1-22-54 0,-2-32-17 16,1-18-6-1,1-30-5-15</inkml:trace>
  <inkml:trace contextRef="#ctx0" brushRef="#br0" timeOffset="118270.3948">16725 8205 81 0,'11'-11'93'16,"-1"6"-3"-16,-1 2-7 0,4-2-64 0,1 9-10 15,0 6-1 1,0 6-4-16,-3 4 0 0,-7 7 0 15,-4 1 0 1,-8 1 2-16,-8-2 0 0,-7-5 0 16,-1-5 1-16,-2-8 0 15,1-9 0-15,5-5-2 0,2-11-1 16,13-4-1-1,4-8-2-15,3 1 0 0,9-2-1 16,9 4 0-16,8 3 0 0,4 5 0 16,1 8 0-1,1 6 0-15,-4 4 0 0,-5 12 0 16,-5 5 1-16,-11 4-1 15,-8-1 1-15,-5 1 0 0,-10-2 1 16,-7-3-1 0,-5-7 0-16,-2-7 0 0,0-3 1 15,0-7-1-15,6-4 0 0,3-6-1 16,9-3 0-1,10 0 0-15,11 2 0 0,13 0-1 16,9 1 1-16,3 6-3 16,2 3-2-16,0 8-10 0,-14 10-53 15,-2-3-25 1,-10 3-6-16,-12-10-6 0</inkml:trace>
  <inkml:trace contextRef="#ctx0" brushRef="#br0" timeOffset="118700.4034">17712 7897 27 0,'14'2'100'16,"-4"10"-5"0,-10 11-4-16,-9 7-3 0,-29 9-81 15,14 12-4-15,-8 9 2 16,-5 5-1-16,-2 1-2 0,-3-2-5 15,2-15-11 1,4-17-68-16,5-2-8 0,1-18-7 16,5-12-4-16</inkml:trace>
  <inkml:trace contextRef="#ctx0" brushRef="#br0" timeOffset="118880.407">17196 8064 50 0,'36'29'106'0,"10"0"-7"16,7 2-7-1,2-2-4-15,-2 3-88 0,10 7-9 16,-8-1-9-16,-4 10-6 0,-8-1-3 16,-3 0-48-16,-3 10-21 15,-2 0-5-15</inkml:trace>
  <inkml:trace contextRef="#ctx0" brushRef="#br0" timeOffset="119790.4252">17263 11032 0 0,'21'-9'91'16,"3"7"0"-16,-4-1-5 0,-2 3-5 15,-9 5-67 1,-8 4-7-16,-2 6-2 0,-16 5 1 16,-8-1 0-16,-7 0 1 0,-8-5 0 15,0-3 1 1,0-8-1-16,0-5 0 0,11-11-1 15,4-7-1-15,12-2-1 16,8-4-1-16,8-2-1 0,12 0 0 16,13 0 0-1,8 6 0-15,4 4-1 0,0 6-1 16,0 7 1-1,-4 5-1-15,-8 9-1 0,-12 7 1 16,-12 7 1-16,-11 1 0 0,-15 0 0 16,-8-1 0-16,-9-4 1 15,-2-7 0-15,-2-6 1 16,1-4-1-16,6-5 0 15,7-7-1-15,9-4 1 0,14 0-2 16,8-3 1 0,15 4-1-16,11 3-2 0,7 5 1 15,5 5-1-15,-3 1-1 0,0 10-2 16,-12 2-3-16,-4 10-10 15,-18 6-61-15,-3-11-12 16,-8-4-8-16,-7-6-6 16</inkml:trace>
  <inkml:trace contextRef="#ctx0" brushRef="#br0" timeOffset="120380.437">17632 10712 18 0,'0'0'96'0,"0"0"-4"0,7 18-3 16,-6 1-4-16,-1 5-72 16,8 5-5-16,7 3 1 0,7-1 1 15,7-3-1-15,8-7 0 0,7-9 0 16,5-8-2-1,2-6-1-15,2-14-1 0,-4-8-2 16,-3-5 0 0,-5-8-1-16,-9-3-1 0,-7-2 0 15,-6 3 0-15,-8 0-1 16,-6 8 1-16,-4 5-2 0,-1 7 1 15,0 19-1 1,-16-3 0-16,5 19 1 0,0 15-1 16,1 16 1-16,2 14-1 0,1 16 3 15,2 18 0 1,0 16 0-16,2 7 0 0,1 7 1 15,0 1-1-15,-1-5-2 16,0-2 0-16,-2-13-5 16,4-13-9-16,-6-19-44 15,6-18-37-15,1-14-4 0,4-18-7 16,3-16-2-1</inkml:trace>
  <inkml:trace contextRef="#ctx0" brushRef="#br0" timeOffset="121951.4685">12487 13878 29 0,'0'-14'101'0,"0"4"-3"0,0 10-7 15,0-14-2 1,0 14-77-16,5 4-3 0,4 18-2 15,6 12-2-15,3 10-2 0,3 10 1 16,6 15 0 0,4 13 0-16,5 7 0 0,2 6 0 15,1-1-2-15,-3 0-1 16,-1-3 2-16,-2-3-2 0,-4-9 0 15,-4-12-1 1,-4-9 1-16,-5-12-1 0,-3-11 2 16,-6-12 0-1,-7-23 0-15,10 0 1 0,-6-31 0 16,-2-20 0-16,-1-21 1 0,5-20-2 15,3-14 0-15,1-13-1 16,3-4 1-16,1 0-2 0,1 7-1 16,-3 9-5-1,1 16-7-15,-8 10-28 0,-5 17-56 16,1 11-2-1,3 16-9-15,2 11-3 0</inkml:trace>
  <inkml:trace contextRef="#ctx0" brushRef="#br0" timeOffset="122541.4803">13462 14671 22 0,'10'-2'98'0,"-10"2"-4"16,14-4-5-16,-14 4-3 16,0 10-80-16,-4 6-3 15,-6 10 0-15,0 8 1 16,-6 7-2-16,-1 7 0 0,-2 6 1 15,-1-1-2-15,-1-5-4 0,4-2-9 16,-2-10-38 0,4-13-39-16,3-15-7 0,0-10-6 15</inkml:trace>
  <inkml:trace contextRef="#ctx0" brushRef="#br0" timeOffset="122711.4837">13303 14623 23 0,'19'10'105'16,"6"11"-5"-16,4 7-7 0,0 5-3 15,-1 6-63 1,5 7-25-16,-4 5-6 0,3 9-10 16,-8-6-21-16,-18 3-57 15,13 1-5-15,-4-11-7 0</inkml:trace>
  <inkml:trace contextRef="#ctx0" brushRef="#br0" timeOffset="123231.4941">13744 14638 25 0,'4'12'102'0,"4"-1"-4"0,3 4-5 16,1 0-3-16,5 6-79 16,4 4-2-16,0 2-2 0,2 2-2 15,-3 0-2-15,-1-1-1 0,-4-6 0 16,-2 0-4-1,-4-9-5-15,1 1-32 0,1-9-53 16,-11-5-4 0,0-18-8-16,-3-6-3 0</inkml:trace>
  <inkml:trace contextRef="#ctx0" brushRef="#br0" timeOffset="123411.4977">13973 14551 39 0,'6'33'103'15,"-2"6"-5"1,-3 9-6-16,-2-2-3 0,-8 17-84 15,-1 11-1-15,0 8-1 16,-4-1-1-16,-3-1-3 0,1 3-9 16,-7 9-71-1,8-27-11-15,7-9-8 0,-2-23-5 16</inkml:trace>
  <inkml:trace contextRef="#ctx0" brushRef="#br0" timeOffset="123932.5082">14349 14224 93 0,'0'0'97'0,"-13"0"-4"0,13 0-3 16,0 0-70-16,0 0-5 0,18 0-1 15,12 0-2 1,10 0-1-16,3 1-2 0,5 0-3 16,3 2-1-16,0 2-3 15,-1 2-3-15,-9-3-1 0,-6 4-3 16,-6-4-4-1,-1 0-6-15,-8-4-23 0,-9-3-56 16,7-5-5 0,-5-2-5-16,-2-4 4 0</inkml:trace>
  <inkml:trace contextRef="#ctx0" brushRef="#br0" timeOffset="124132.5122">14439 14494 33 0,'-16'35'104'0,"12"-10"-3"15,18-9-7-15,15-11-2 16,14-5-81-16,14 0-4 0,7-5-2 16,6 3-3-16,0-4-6 0,2 6-14 15,-10 0-73 1,-1 0-3-16,-8 0-8 0,-11 0-5 15</inkml:trace>
  <inkml:trace contextRef="#ctx0" brushRef="#br0" timeOffset="124742.5244">14261 13909 22 0,'-12'2'96'0,"12"-2"-2"16,17-2-5 0,25-10-5-16,20 2-79 0,16-11-21 15,8 4-66-15,30-2-6 0,8 3-6 16,4 2-4-1</inkml:trace>
  <inkml:trace contextRef="#ctx0" brushRef="#br0" timeOffset="125612.5418">16182 13525 64 0,'15'-24'84'15,"0"-20"-3"-15,-1 11-53 0,0-7 0 16,-1 0-1-16,-5-6-2 0,-4-1-3 16,-5 1-1-1,-9 0-3-15,-11 5-6 0,-7 1-2 16,-11 10-4-16,-8 8-2 15,0 15-3-15,-4 10-1 16,2 24-1-16,6 22 0 16,9 23-1-16,11 26 0 0,16 28 1 15,7 23 0-15,18 24 0 0,11 15 1 16,6 5 1-1,1 3 2-15,-1-9 1 0,-8-15 0 16,-10-27 0-16,-9-24 0 16,-13-31-1-16,-19-27-2 15,-12-29-4-15,-18-31-9 16,2-24-53-16,-10-16-28 0,-7-19-6 15,3-8-6 1</inkml:trace>
  <inkml:trace contextRef="#ctx0" brushRef="#br0" timeOffset="127793.5855">16565 13966 18 0,'12'6'98'15,"11"-3"-2"-15,9-3-6 16,11-5-6-16,10-3-80 15,-9-4-14-15,9 2-21 0,-3-1-52 16,-8 5-9-16,-6 1-6 16</inkml:trace>
  <inkml:trace contextRef="#ctx0" brushRef="#br0" timeOffset="128373.5971">17112 14046 46 0,'5'18'84'0,"-1"1"1"16,5 3-2-16,-2 7-60 16,6 3-7-16,1-5 0 15,-1 1 2-15,3-8 1 16,-3-6-1-16,-1-8-4 0,-3-8-2 15,-2-12-4-15,-4-10-2 0,-3-9-1 16,0-9-3 0,-6-10-1-16,-4-4 0 0,-5-3-1 15,-1 2 0-15,-2 1 1 16,1 8-2-16,-1 6 0 15,4 9 1-15,3 8 0 16,6 6 1-16,5 7-1 0,2 0 1 16,10 9-1-16,4-1 1 0,9 2-1 15,4 1 0 1,1 1 0-16,4 0 0 0,-1 0-1 15,2 0-1 1,-3 0-1-16,-5 0-3 0,-3 0-5 16,-10-1-8-16,2 0-27 15,2-4-46-15,-18 5-6 0,0 0-5 16</inkml:trace>
  <inkml:trace contextRef="#ctx0" brushRef="#br0" timeOffset="128583.6013">17215 13814 29 0,'1'16'100'16,"11"-5"-2"0,11-7-8-16,7-6-2 0,10-9-77 15,5 0-7 1,0-5-2-16,2 2-4 0,-6-1-2 15,0 5-8-15,-12-1-18 0,-16 6-58 16,2 2-5-16,-15 3-6 16,0 0 5-16</inkml:trace>
  <inkml:trace contextRef="#ctx0" brushRef="#br0" timeOffset="128723.6041">17248 14076 44 0,'9'25'100'15,"20"-10"-3"-15,17-11-7 16,14-8-4-16,16-7-90 15,-4-1-57-15,9-14-26 16,-2 1-7-16,-10-1-6 0</inkml:trace>
  <inkml:trace contextRef="#ctx0" brushRef="#br0" timeOffset="129263.6149">16461 13525 12 0,'-20'-11'97'15,"1"5"-1"-15,4 6-4 16,-1 14-5-16,50 7-74 15,-73 16-4-15,32 12 0 0,5 16-2 16,2 13-2-16,15 12-1 0,12 6-3 16,15 4-2-1,8-2-3-15,17-4-6 0,2-16-19 16,1-13-61-16,19-19-4 15,1-22-8-15,1-21 1 16</inkml:trace>
  <inkml:trace contextRef="#ctx0" brushRef="#br0" timeOffset="129553.6207">17715 13376 0 0,'-11'8'96'0,"12"5"4"0,26 6-6 15,13 7-6 1,37 8-67-16,-12 12-9 0,1 15-2 15,1 11-3-15,-11 10-3 16,-16 8-2-16,-17 3-2 0,-16-1-1 16,-14-11-5-1,-13-3-33-15,-15-20-51 0,-9-19-5 16,-4-18-7-1,3-19 1-15</inkml:trace>
  <inkml:trace contextRef="#ctx0" brushRef="#br0" timeOffset="130315.6361">18480 13684 69 0,'-12'14'85'16,"-1"2"-4"0,2 9-4-16,-1 4-71 0,-5 6-2 15,5 7 1-15,1 5 0 16,1 1 1-16,7-1 3 0,3-6 1 15,8-7 2-15,6-11-2 0,5-11 2 16,3-12-2 0,6-10-1-16,1-18 1 0,4-10-4 15,-2-13-1 1,3-11-3-16,-8-10 0 0,0-6-2 15,-12-5-1-15,-3 0 0 16,-6 4 0-16,-6 6 0 0,-10 10 0 16,-6 11 0-16,-3 15 0 15,-5 12 1-15,1 12-1 16,-2 13 1-16,0 9-1 0,2 15 0 15,0 10 0 1,4 9 1-16,3 11 1 0,6 8 1 16,11 9 0-16,2 5 3 15,14 0-1-15,8-3 2 0,10-6-2 16,7-6 0-1,5-11-2-15,-1-13-4 0,2-13-6 16,-9-17-13-16,-6-11-64 0,-1-6-9 16,-9-7-7-1,-5-8-5-15</inkml:trace>
  <inkml:trace contextRef="#ctx0" brushRef="#br0" timeOffset="130595.6417">19001 13568 48 0,'11'19'103'15,"-4"12"-2"1,-5 9-8-16,-2 8 0 0,1 10-83 16,-10 11-5-16,-6 5 1 0,-3 2-2 15,-2 0-2 1,-2-8-2-16,5-9-6 0,-5-21-17 15,-5-18-71-15,15-20-1 16,-4-20-6-16,5-24-6 0</inkml:trace>
  <inkml:trace contextRef="#ctx0" brushRef="#br0" timeOffset="130735.6445">18832 13634 56 0,'22'17'105'0,"11"16"-6"0,3 11-6 16,4 4-3-16,-4 5-87 15,19 8-47-15,0-1-47 0,-1-6-4 16,1-6-7-1,-5-9-5-15</inkml:trace>
  <inkml:trace contextRef="#ctx0" brushRef="#br0" timeOffset="131757.6651">19474 13454 13 0,'19'5'101'15,"11"-5"-2"1,11-11-6-16,14-4-4 0,51-2-72 15,-35 2-8-15,1 1-2 16,-2 2-4-16,-6 1-2 0,-9 5-1 16,-11 3-2-1,-11 3-3-15,-13 0-3 0,-5 5-7 16,-15-5-36-1,0 0-38-15,-7 13-8 0,-12-9-4 16</inkml:trace>
  <inkml:trace contextRef="#ctx0" brushRef="#br0" timeOffset="132077.6715">19557 13640 30 0,'0'18'104'0,"21"-5"-3"0,15-9-5 15,14-4-3-15,13-2-74 16,13-10-9-16,9 2-3 16,-5-1-2-16,0 2-4 0,-15 4-1 15,-10 3-4-15,-16 2-3 16,-14 0-4-16,-25 0-10 0,0 0-68 15,-8 2-5 1,-17 3-9-16,-3 0-2 0</inkml:trace>
  <inkml:trace contextRef="#ctx0" brushRef="#br0" timeOffset="132979.6897">21246 12623 51 0,'-24'-54'95'15,"-11"6"-6"1,-7 7-3-16,-6 13-65 0,-6 11-3 16,-5 16-4-16,-4 11-5 0,1 22-2 15,4 18-2-15,8 25 1 16,11 24-1-16,12 26 0 15,13 24 0-15,12 23-1 16,7 16-1-16,12 12 0 0,2 7 1 16,-2-7 1-1,-3-16 1-15,-11-25 1 0,-3-26-1 16,-13-34 0-16,-7-26-1 15,-13-33 0-15,-9-30-2 0,-5-19-4 16,-8-22-3 0,3-13-4-16,-4-11-6 0,10 2-15 15,13-3-65-15,5 3-4 16,13 4-6-16,15 7-3 15</inkml:trace>
  <inkml:trace contextRef="#ctx0" brushRef="#br0" timeOffset="134118.7132">16553 14930 3 0,'12'-12'103'15,"0"3"-4"-15,-2 2-5 16,-10 7-4-16,10-11-69 0,-10 11-12 16,0 17-2-1,-8 8-3-15,-3 5-2 0,-3 10 0 16,-3 4-2-16,-2 9-3 15,-4-7-6-15,7 5-17 16,2-10-65-16,-4-13-3 16,1-9-8-16,-1-19-2 0</inkml:trace>
  <inkml:trace contextRef="#ctx0" brushRef="#br0" timeOffset="134268.7162">16421 14875 33 0,'36'15'104'15,"4"11"-3"-15,2 8-9 16,2 2-3-16,-2 8-81 0,1-6-13 15,4 5-44-15,-9 3-41 0,-2-6-6 16,-6-5-8 0</inkml:trace>
  <inkml:trace contextRef="#ctx0" brushRef="#br0" timeOffset="135729.7455">16367 12876 93 0,'-3'-12'96'0,"3"12"-3"0,0-9-7 15,0 9-62-15,16 4-10 16,-2 9-2-16,4 6-2 0,3 6-3 15,1 4 0 1,3 2-1-16,2 0-1 0,-1 0-1 16,-4-6-1-16,2-8 0 15,-5-7 0-15,2-9-1 16,-2-5 0-16,-4-11 0 15,1-6-1-15,-3-4 1 0,0-4-1 16,-2 0-1-16,-3 2 1 0,-3 4-1 16,-1 6 0-1,-2 7 0-15,-2 10 0 0,0 0 0 16,5 18 0-1,-4 10 1-15,-1 8-1 0,0 14 1 16,-2 9 0-16,-5 9-1 16,1 4 0-16,-4-1-2 0,-1-4-3 15,1 0-9 1,-3-4-50-16,4-16-31 0,5-13-7 15,4-10-6-15</inkml:trace>
  <inkml:trace contextRef="#ctx0" brushRef="#br0" timeOffset="136601.7631">21166 13222 64 0,'-3'-9'92'0,"3"9"-4"0,-11-8-5 15,1 5-60-15,-2 14-14 16,-5 15-2-16,0 11 2 0,-1 12-1 15,0 10 0-15,4 7 1 0,10-3 2 16,4-5 0 0,7-8 0-16,16-13-2 0,10-20-1 15,12-17-1 1,6-15-1-16,2-19-3 0,-2-12-1 15,-3-8-1-15,-10-7 0 16,-16-3-1-16,-14 2-1 0,-9 3 1 16,-18 13 0-16,-8 6-1 15,-9 14-1-15,-5 8-3 16,0 15-7-16,0 3-16 0,-2 12-66 15,19 10-3 1,11 2-7-16,9 3-4 0</inkml:trace>
  <inkml:trace contextRef="#ctx0" brushRef="#br0" timeOffset="137371.7785">21945 13197 0 0,'0'-14'95'0,"-7"2"2"15,-3 5-7-15,-5 2-4 16,-16 8-71-16,10 7-8 0,1 12-2 16,0 9-3-16,3 10 1 15,4 7 1-15,6 2 0 0,8 0 2 16,13-5 0-1,10-8 1-15,8-12 0 0,6-14-1 16,3-11 0 0,1-9-3-16,3-15-1 0,-10-10-1 15,-5-10-1-15,-10-7-1 16,-9-7 0-16,-11-3 0 0,-2 0 1 15,-15 1 0-15,-7 5 0 0,-4 9 0 16,-6 12 0 0,3 10 1-16,-1 11-1 0,4 13 1 15,2 11-1 1,7 14 0-16,8 9 1 0,7 10 0 15,5 10 0-15,13 7 0 16,11 2 0-16,7-1 1 0,7-4 0 16,1-7-2-16,2-10-1 15,-4-9-3-15,-1-11-5 16,-6-16-10-16,-1-7-48 0,-7-11-27 15,-2-8-7 1,-2-11-6-16</inkml:trace>
  <inkml:trace contextRef="#ctx0" brushRef="#br0" timeOffset="137581.7827">22362 12923 45 0,'0'25'105'16,"-4"10"-4"-1,-1 10-8-15,-6-1-2 0,-2 17-82 16,1 5-2-16,-3 7-2 15,0 4-2-15,-5 1-1 16,0-4-2-16,4-9-3 16,2-5-6-16,-1-22-14 0,2-25-62 15,4-4-11 1,0-23-7-16,4-19-4 0</inkml:trace>
  <inkml:trace contextRef="#ctx0" brushRef="#br0" timeOffset="137721.7855">22090 13095 38 0,'12'-2'108'16,"8"10"-5"-16,12 15-8 0,9 8-1 15,31 3-81 1,-13 9-6-16,7 5-7 0,8 6-18 16,7-4-74-16,-13 3-2 0,2-4-9 15,-6-6-5 1</inkml:trace>
  <inkml:trace contextRef="#ctx0" brushRef="#br0" timeOffset="139242.816">18156 15258 89 0,'-16'9'96'15,"7"-4"-3"-15,9-5-5 16,0 0-68-16,18 0-6 15,10 0-2-15,11-3-1 0,11-4-1 16,8 2-2-16,7-1-4 16,-3 0-2-16,4 2-4 0,-7-1-5 15,-3 3-5 1,-15-2-11-16,-6 2-31 0,1 2-39 15,-22 0-7 1,-3 0-4-16</inkml:trace>
  <inkml:trace contextRef="#ctx0" brushRef="#br0" timeOffset="139762.8264">19073 15325 54 0,'-18'61'105'0,"6"1"-7"15,4-3-5-15,8-7-3 16,10-10-86-16,16-15-3 0,12-11-1 16,16-15 1-1,4-12 0-15,7-15 2 0,-1-15-1 16,-1-6 1-16,-7-5-1 0,-13 0 0 15,-14-1-1 1,-19 5-1-16,-12 8-2 0,-21 8-5 16,-10 16-10-16,-20 16-73 15,-4-1-4-15,-1 1-9 0,-5 6-5 16</inkml:trace>
  <inkml:trace contextRef="#ctx0" brushRef="#br0" timeOffset="147354.9784">18183 15470 52 0,'-17'7'95'0,"7"-2"-6"15,10-5-3-15,0 0-60 0,20 1-11 16,5 0-6 0,8-1-4-16,4 0-3 0,4 2-2 15,3 2-3-15,-4-2-7 16,3 6-12-16,-7 8-56 0,-5-13-12 15,-4-1-8 1</inkml:trace>
  <inkml:trace contextRef="#ctx0" brushRef="#br0" timeOffset="148443.0008">14994 16436 45 0,'-12'7'81'0,"-1"-5"-2"0,-12 2-45 16,25-4-11-16,-5 9-4 0,10-5-1 15,9-1-2 1,7 1 1-16,8-4 1 0,9 2 0 16,5-2-3-16,6 0-2 15,6 0-2-15,0-1-2 0,0-1-1 16,-3-1-2-1,-4 0-1-15,-4 3-1 0,-6-2 0 16,-8 2-2 0,-7-2-1-16,-5 1-1 0,-7 1-3 15,-11 0-2-15,12 0-8 0,-12 0-11 16,-2-10-56-16,2 10-16 15,-13 0-6-15,3 0-3 0</inkml:trace>
  <inkml:trace contextRef="#ctx0" brushRef="#br0" timeOffset="148953.011">14886 16678 24 0,'-28'18'86'16,"6"-5"4"-1,5-4-4-15,17-9-58 0,0 0-9 16,13 0-4-16,15-9-1 16,13-4 1-16,10 2-1 0,10-4-4 15,5 3-1-15,7-1-2 0,0 5-2 16,-2 1-2-1,-2 4 0-15,-5 3 0 0,-4 0 0 16,-3 0 1 0,-10 0-2-16,0 2 0 0,-10 0 0 15,-7 1-2-15,-5 4-1 16,-8-1-1-16,-4 2-1 15,-8 2-1-15,-4 1-2 0,-3 0-2 16,-5 1-4-16,-7-2-8 16,4-10-54-16,-2 0-19 0,-2 0-7 15,1-7-3 1</inkml:trace>
  <inkml:trace contextRef="#ctx0" brushRef="#br0" timeOffset="149353.019">15450 16122 3 0,'-25'5'94'0,"3"1"1"16,1-3-7-16,7-1-6 15,14-2-73-15,6 0-7 0,5 0-1 16,10 6 0 0,9 2 0-16,5 5 1 0,8 2 3 15,4 5 1-15,4 5 1 0,0 0 0 16,2 1 0-1,-1 0-1-15,-3-1 0 0,-4-1-2 16,-5-2-1-16,-3-1-1 16,-9-1-2-16,-8 2 0 0,-5 0 1 15,-11 2 0 1,-4 5-2-16,-6 0 1 0,-11 1 0 15,-4 2-1-15,-4 0-1 0,1 0-2 16,-6-8-5 0,6 5-10-16,-4-4-42 0,6-9-32 15,5-4-6-15,7-8-4 16</inkml:trace>
  <inkml:trace contextRef="#ctx0" brushRef="#br0" timeOffset="149743.0268">17050 16044 45 0,'8'9'98'0,"-8"3"-6"0,-9 6-6 16,-8-32-17 0,-9 40-67-16,-3 17-1 0,-2 13 1 15,-13 5 2 1,0 11 1-16,-8 3 1 0,1 0 0 15,1-3 1-15,0-6-3 0,6-5-5 16,-2-13-6-16,15-7-12 16,-1-22-16-16,10-9-57 15,4-11-7-15,4-19-5 16</inkml:trace>
  <inkml:trace contextRef="#ctx0" brushRef="#br0" timeOffset="149953.031">16533 16078 39 0,'11'38'104'0,"3"8"-6"0,7 3-7 16,-1-2-2-1,3 7-84-15,6 4-2 0,2 5-4 16,3-3-1-1,-3-1-1-15,-2-4-2 0,-6-6-5 16,2-6-38-16,-9-9-43 16,-4-13-6-16,-1-15-5 0</inkml:trace>
  <inkml:trace contextRef="#ctx0" brushRef="#br0" timeOffset="150823.0484">16057 15783 88 0,'0'0'92'0,"0"0"-7"0,-4 9-5 16,4-9-74-16,3 13-6 0,2 6 2 15,2 7 1 1,3 10 2-16,5 9 4 0,4 10 0 16,2 7 2-16,2 6-1 15,4-2-2-15,-2 0 0 0,1-5-3 16,-2-5-1-1,-3-9-2-15,-6-9 0 0,-3-11 1 16,-2-8 0 0,-4-7 2-16,-6-12-1 0,2-5 1 15,-2-19-1-15,-3-10 2 0,0-21-2 16,3-9 0-16,3-20-2 15,10-10-3-15,0-7-2 0,9 2-6 16,-7-4-16 0,0 10-69-16,6 15-3 0,-3 12-9 15,-7 17-4 1</inkml:trace>
  <inkml:trace contextRef="#ctx0" brushRef="#br0" timeOffset="151504.0621">16920 16317 25 0,'0'12'98'0,"0"-12"-5"0,0 15-4 15,0-15-5 1,0 0-79-16,13 17-5 0,-4-8 2 16,2 1 0-16,2 0 2 0,4 2 1 15,1-3 1-15,-3-4 0 16,1-2-1-16,-2-3 0 0,-3-11-3 15,-1-1 0 1,-5-7-2-16,-1-3 0 0,-3-2-1 16,-1 0 1-1,0 3-1-15,0 4 1 0,-3 2 0 16,3 15-1-16,0 0 0 15,0 0 0-15,-4 22 0 16,4 6 0-16,3 7 1 0,1 6-1 16,1 8 0-16,0 2 1 15,0 1 0-15,0-1 0 0,-2-7-2 16,1-1-4-1,-4-11-13-15,3-15-68 0,2 0-4 16,-5-17-10 0,18-3-3-16</inkml:trace>
  <inkml:trace contextRef="#ctx0" brushRef="#br0" timeOffset="151825.0686">17469 16145 46 0,'0'17'104'15,"8"-3"-4"1,18-11-7-16,11-3-3 0,-11-10-83 16,29 1-4-16,4-1-2 15,3 0-1-15,0 0 0 16,-6 2 0-16,-10 2-3 15,-3 6-4-15,-13-5-8 0,2-4-51 16,-6 7-25 0,-5-3-8-16,-3-3-6 0</inkml:trace>
  <inkml:trace contextRef="#ctx0" brushRef="#br0" timeOffset="152065.0734">17464 16288 50 0,'-24'41'107'0,"15"-9"-6"16,14-16-7 0,24-9-1-16,11 2-83 0,12-15-7 15,12-5-4-15,3-2-2 16,8 2-1-16,-2 0 0 0,-3 2 0 15,-8 3-5 1,-4 3-5-16,-13-3-28 0,3 1-50 16,0-4-4-1,-5-3-5-15</inkml:trace>
  <inkml:trace contextRef="#ctx0" brushRef="#br0" timeOffset="152887.09">16284 16111 61 0,'-33'-2'102'0,"13"-10"-6"15,18-6-7 1,17-38-27-16,23 28-54 0,24 2-5 15,12-1-2 1,10 3-2-16,4 10 1 0,-3 8-1 16,-11 8 2-16,-17 13 0 15,-20 10 0-15,-27 7 1 0,-19 5 0 16,-27 3 1-1,-22 1 0-15,-21-1 2 0,-15-4-3 16,-11-5 2-16,-5-5-1 16,7-12 1-16,9-5-2 0,15-9-1 15,26-15 0-15,35-10 0 0,31-9 0 16,46-8-2-1,34-4 0-15,35-2 0 0,27 2 0 16,16 7 1 0,7 8 0-16,-5 12-1 0,-14 12 0 15,-23 7 1-15,-25 11 0 16,-36 12 1-16,-33 8 0 0,-32 10 1 15,-29 5-1-15,-37 7 1 16,-29 0 0-16,-22 3 0 16,-18-3-2-16,-11 1 1 0,0-6-1 15,13-10-1 1,17-10 0-16,31-16-2 0,35-10 1 15,44-12 0-15,50-17 0 16,48-10 1-16,37-9-1 16,36-2 2-16,18 1 0 15,13 6 2-15,-4 13-1 0,-22 10 1 16,-27 17 1-16,-41 14-1 0,-37 21 1 15,-59 19 0 1,-36 11-2-16,-59 15 0 0,-41 8-1 16,-32 12-2-1,-26-2-6-15,-2-1-19 0,6-11-67 16,7-22-4-16,28-28-6 15,33-33-6-15</inkml:trace>
  <inkml:trace contextRef="#ctx0" brushRef="#br0" timeOffset="153707.1064">18512 16175 43 0,'13'5'103'16,"-13"-5"-6"-16,10 9-5 0,-10-9-4 15,0 0-82-15,7 16-3 0,9 2-1 16,0 7 0-16,7 8 1 16,-1 8 0-16,7 9 1 0,-3 2-2 15,2 7 0 1,-4 2 0-16,1-1 0 0,-2-1-1 15,-1 3 1 1,0-6-1-16,-1-5 0 0,0-4 1 16,-4-8-1-16,-2-6 1 15,-3-8 0-15,-1-5 1 0,-5-10-1 16,-6-10 1-16,0 0 0 15,-3-21 0-15,-4-8 0 16,0-17 0-16,7-12 1 0,0-13-1 16,0-13-1-1,13-11 0-15,4-2 0 0,8 8 0 16,0 2-1-16,5 12-1 15,-9 12-2-15,3 17-3 16,-6 8-5-16,-3 25-12 16,-15 13-57-16,12 0-20 0,-5 7-6 15,-1 3-6-15</inkml:trace>
  <inkml:trace contextRef="#ctx0" brushRef="#br0" timeOffset="154288.1181">19423 16626 12 0,'-7'19'102'16,"-5"-1"-4"-16,-4 4-4 0,-3 2-2 15,-7 15-70 1,-2-11-14-16,-2 7-4 0,-3 3 0 15,-1 2 0-15,-3 0 0 16,4-2-1-16,2-3-1 0,6-4-4 16,1-7-3-16,7-7-9 15,1-10-18-15,-10-4-60 16,26-3-6-16,-4-10-6 0,4-3 2 15</inkml:trace>
  <inkml:trace contextRef="#ctx0" brushRef="#br0" timeOffset="154699.1264">19092 16666 0 0,'0'0'95'0,"-2"11"-2"15,2-11-6-15,0 13-3 16,0-13-77-16,7 14-1 0,3 1 1 15,1 6 3 1,6 4 0-16,4 3 0 0,7 3 1 16,7 2-2-1,0-2-4-15,0-2-3 0,-1-3-6 16,-3-8-5-16,1-3-8 0,-13-6-19 15,-19-9-56-15,14 5-7 16,-14-5-4-16</inkml:trace>
  <inkml:trace contextRef="#ctx0" brushRef="#br0" timeOffset="155499.1424">19529 16658 13 0,'0'0'81'16,"0"0"1"-16,0 0-1 15,6 8-64-15,-6-8-5 16,13 13 2-16,-7-2 1 16,2 1 2-16,0 6 0 0,5 2-1 15,1 2-1-15,4-2-3 0,2-1-3 16,2-4-1-1,5-5-3-15,0-4 0 0,0-6-2 16,1-12-1 0,-2-5-1-16,1-5 0 0,-3-4 0 15,-2-1-1-15,-5-2 1 16,-3 2 2-16,-2 3 0 0,-3 5 1 15,-3 5-1-15,-3 1 0 0,-2 5 0 16,-1 8-1 0,0 0-1-16,0 0-4 0,-3 5 1 15,0 11-1 1,0 6 1-16,1 6 0 0,2 9 2 15,-1 12 0-15,1 8 0 16,0 7 4-16,2 7-1 0,0-35-1 16,-2 4-1-1,0-1 1-15,0 2 0 0,0 0-1 16,0-3-1-16,-1-4-1 0,0 1-3 15,-1-9-1 1,-1-1-7-16,-1-10-25 0,-4-5-58 16,8-10-2-1,-4-16-8-15</inkml:trace>
  <inkml:trace contextRef="#ctx0" brushRef="#br0" timeOffset="156009.1526">20194 16121 51 0,'-15'20'104'0,"9"-2"-5"0,6-5-7 15,19-6-2 1,27-5-82-16,-1-2-3 0,17-4-1 16,12-1 1-16,7-2 0 15,6-2 0-15,-3 3 1 0,-1-1-1 16,-8 0-1-1,-10 2-1-15,-9 3-1 0,-14 0-2 16,-6 0-1 0,-7 1-1-16,-7 0-3 0,-12 0-3 15,0 1-4-15,-10 0-5 0,-2 11-16 16,-10 7-61-16,-7-7-3 15,-4-3-8-15,-7 1-1 16</inkml:trace>
  <inkml:trace contextRef="#ctx0" brushRef="#br0" timeOffset="156389.1602">20285 16407 51 0,'-9'16'105'15,"10"-3"-5"-15,18-8-6 16,17-5-1-16,-8 0-81 0,37-8-6 16,15-1 0-1,6 1-1-15,4 3 0 0,0-1 0 16,-5 5 0-1,-9 1-2-15,-13 0-1 0,-11 3-1 16,-13 2-3-16,-8-1 0 16,-11-1-4-16,-10 0-1 0,-10-3-4 15,0 0-8-15,-11 0-29 0,11 0-48 16,-28-3-4-1,3-2-7-15</inkml:trace>
  <inkml:trace contextRef="#ctx0" brushRef="#br0" timeOffset="156971.172">21824 15981 57 0,'-5'17'102'0,"-3"-3"-5"16,-10 4-6-1,0 4-4-15,4 9-87 0,-8 13-2 16,3 13 0-16,7 13 2 16,7 2 4-16,13 3 0 0,15-8 0 15,17-11 0 1,15-12 3-16,14-24-1 0,11-20-1 15,7-26-1-15,3-17-2 0,-4-19 2 16,-5-10 0 0,-12-4-1-16,-15 0-1 0,-17 3-1 15,-29 5 0-15,-14 12 1 16,-30 8-2-16,-22 14-3 0,-12 14-4 15,-19 1-21 1,-13 15-68-16,9 4-2 0,3 2-7 16,10 3-6-16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35:10.6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2476 1598 75 0,'-3'-12'94'16,"0"1"-4"-1,0 0-53-15,1-1-10 0,-1 1-7 16,3 11-6-16,-3-11-3 0,3 11-5 15,0 0 1 1,10 25 0-16,5 11-2 0,3 7 1 16,3 8 0-16,2-2-1 15,3 4-1-15,-3-13 2 0,-4-12-1 16,-1-14 0-1,-2-11 0-15,-1-8 1 0,1-16 0 16,-2-7-1 0,-9 9-2-16,2-3-3 0,-3 0 1 15,0-2-2-15,-2 3-2 0,0-1 0 16,0 2-1-1,0 4 0-15,2-1 4 0,-4 17 0 16,10 0 1-16,0 12 0 16,2 11 0-16,7 7 3 0,7 1 0 15,0-6 2 1,1-18-2-16,-4-7 0 0,-4-10 1 15,-3-7 0-15,-12 6-3 16,-1-2-2-16,-3-3 0 16,-3 0-1-16,-4 0-1 0,-1-1-3 15,0 1-4-15,0 1-7 16,-2-2-6-16,4 2-60 0,6 15-16 15,-14-14-8 1,14 14-4-16</inkml:trace>
  <inkml:trace contextRef="#ctx0" brushRef="#br0" timeOffset="230.0046">3017 1513 87 0,'23'0'100'0,"-11"13"-2"0,30 5-4 16,-3 8-76-1,0 12-5-15,-8 10-1 0,-8 1-1 16,-8-1-3-16,-1-5-2 16,-9-16-5-16,-2-8-2 0,-1-2-4 15,-2-17-10 1,-9 1-76-16,8-9-3 0,-8-17-7 15,6 9-8-15</inkml:trace>
  <inkml:trace contextRef="#ctx0" brushRef="#br0" timeOffset="430.0086">3237 1494 67 0,'6'-12'98'0,"9"8"-3"0,-4 13-3 16,18 8-67-16,4 24-11 15,-1 19-1-15,0 8-2 16,-7-10-2-16,-2 10-3 0,-10-12-2 15,-5-22-5 1,-1-10-2-16,1-10-8 0,-8 3-65 16,0-27-16-16,0-19-8 15,-7-9-3-15</inkml:trace>
  <inkml:trace contextRef="#ctx0" brushRef="#br0" timeOffset="810.0162">3353 1521 95 0,'-6'-21'100'15,"6"1"-5"-15,0-2-4 0,6 0-77 16,12 5-2-16,0 0 0 16,3 3-4-16,3 0-3 0,1 4-1 15,0 2-2 1,2 0-2-16,-8 5 0 0,3 3-2 15,-3 1 1-15,-3 9 1 0,-6 1 1 16,-4 2 1 0,-5 6-2-16,-2 1 0 0,-8 4 0 15,-4-1 1-15,-2 0-1 16,-2 2 1-16,2 1-1 0,15-10 4 15,-21 27-1 1,14-8 1-16,13-8-1 0,22-5 1 16,14 2 1-16,4 0-1 0,3 5-1 15,-13-5-2 1,-4-5-3-16,-5-1-2 0,-8-1-2 15,-2-3-9 1,-17-14-19-16,2 10-61 0,-2-10-5 16,5-10-5-16,-1 1-4 15</inkml:trace>
  <inkml:trace contextRef="#ctx0" brushRef="#br0" timeOffset="1310.0262">4096 1356 57 0,'8'-14'93'0,"-3"2"-4"0,-1 1-4 16,-4 11-69 0,1-11-4-16,-1 11-3 0,-7 2 0 15,-4 6-2-15,-1 4 2 16,-6 2-2-16,2 3-1 0,-1 0 0 15,-1 1-1 1,2 0 0-16,2 2 0 0,2-3-2 16,4 1 0-16,3-3 0 0,5 0-1 15,0-1 0 1,4-3-1-16,5 0-1 0,3-2-1 15,9 2 3-15,9 7 1 16,2 3 0-16,-4-2 0 0,-9 7 0 16,-9 3 1-1,-3-3 1-15,1-3 0 0,7-11-3 16,11-7 0-1,8-3 0-15,12-2 0 0,3-7-1 16,4-2-2-16,1 3-5 0,-6-6-4 16,-8 8-7-16,-13 0-15 15,-27 4-63-15,9 8-4 0,-17 7-7 16,-17 7 2-1</inkml:trace>
  <inkml:trace contextRef="#ctx0" brushRef="#br0" timeOffset="1755.0355">2771 2342 80 0,'-58'21'99'15,"10"-7"-4"-15,13 3-4 16,-25-5-66-16,60-12-7 15,24 6-2-15,30-9-2 0,27-12-5 16,31-7 0 0,27-5-1-16,23-4-1 0,22 0-3 15,7 0 0-15,4 4 0 16,-12 8-1-16,-17 0-1 15,-27 9 0-15,-24 4 0 0,-29 2-1 16,-25 1 1-16,-19 2-1 16,-19 1 0-16,-13-3 0 0,-10 3-1 15,0 0 0 1,-9 0 1-16,9 0-3 0,-12 4-2 15,12-4-1 1,-14 0-4-16,3 0-8 0,11 0-45 16,0 0-37-16,-10-4-6 15,10 4-6-15</inkml:trace>
  <inkml:trace contextRef="#ctx0" brushRef="#br0" timeOffset="11127.2239">2850 3439 68 0,'-9'-11'95'0,"9"11"-4"16,-4-34-29-16,4 34-35 16,0 0-7-16,0 0-3 0,4 9-4 15,1 1-4 1,6 2-1-16,-3 4-1 0,2-1 0 15,1 0-1 1,0 6-1-16,0-4-1 0,-1 0-1 16,0-3-1-16,-3 1 0 15,2-3 0-15,-1 1 0 0,0 2 0 16,-1-6 0-16,-7-9-1 0,11 14 0 15,-11-14-1 1,4 13 1-16,-4-13 0 0,0 0 0 16,0 0-1-1,0 0 1-15,4 8-1 0,-4-8 1 16,0 0 0-16,0 0 0 15,0 0-1-15,0 0 0 0,0 0 1 16,0 0-1 0,0 0 0-16,0 0 1 0,0 0-1 15,0 0 0-15,0 0 0 0,5 11 1 16,-5-11-1-1,0 0 1-15,0 0-1 0,0 0 0 16,0 0 1-16,0 0-1 16,0 0 0-16,0 0 0 15,0 0 0-15,0 0 1 16,0 0-1-16,0 0 1 0,0 0-1 15,0 0 1-15,0 0-1 0,0 0 0 16,0 0 1 0,0 0-1-16,0 0 1 0,0 0-1 15,0 0 0-15,0 0 1 16,0 0-1-16,0 0 1 15,0 0-1-15,0 0 1 16,0 0-1-16,0 0 1 0,0 0-1 16,0 0 0-1,0 0 0-15,0 0 0 0,0 0 0 16,0 0 0-16,0 0 0 0,0 0 0 15,0 0 0 1,0 0 0-16,0 0-1 0,0 0 1 16,0 0 0-16,0 0 0 15,0 0-1-15,0 0 1 0,0 0-1 16,0 0 1-1,0 0-1-15,0 0 1 0,1 10-1 16,-1-10 1-16,0 0 0 16,6 10 0-16,-6-10 0 15,7 10 0-15,-7-10 0 0,0 0 0 16,0 0 1-16,3 8-1 15,-3-8 0-15,0 0 0 0,0 0 0 16,0 0 1 0,0 0-1-16,0 0 1 0,0 0-1 15,0 0 1-15,0 0 0 16,0 0-1-16,0 0 1 15,0 0-1-15,0 0 1 0,0 0-1 16,0 0 0-16,0 0 1 16,0 0-1-16,0 0 0 0,0 0 0 15,0 0 0 1,0 0 1-16,0 0-1 0,0 0 0 15,0 0 0 1,0 0 0-16,0 0-1 0,0 0 1 16,0 0 0-16,0 0-1 15,0 0 1-15,0 0-1 0,0 0 1 16,0 0-1-16,0 0 1 0,0 0 0 15,0 0 0 1,0 0 0-16,0 0 0 0,0 0 1 16,0 0-1-1,0 0 0-15,0 0 0 0,0 0 0 16,0 0 0-16,0 0 1 15,0 0-2-15,0 0 1 0,0 0 1 16,0 0-1 0,0 0-1-16,0 0 2 0,0 0-1 15,0 0 0-15,0 0 1 0,0 0 0 16,0 0-1-1,0 0 0-15,0 0 0 0,0 0 0 16,0 0 0-16,0 0 0 16,0 0 0-16,0 0 0 0,0 0 0 15,0 0 0 1,0 0 1-16,0 0-1 0,0 0 0 15,0 0 0-15,0 0 1 0,0 0-1 16,0 0-1 0,0 0 2-16,0 0-1 0,0 0 0 15,0 0 0-15,0 0 0 16,0 0 0-16,0 0 0 0,0 0 0 15,0 0 0 1,0 0 0-16,0 0 0 0,0 0 0 16,0 0 0-1,0 0 1-15,0 0-1 0,0 0 0 16,0 0-1-16,0 0 1 0,0 0 0 15,0 0 0-15,0 0-2 16,0 0-3-16,0 0-4 0,0 0-24 16,-1 11-48-1,1-11-17-15,-17 2-8 0,6-3-6 16</inkml:trace>
  <inkml:trace contextRef="#ctx0" brushRef="#br0" timeOffset="14098.2834">5255 4872 0 0,'0'0'81'15,"0"0"1"1,-19-5-32-16,19 5-16 0,-8 15-10 15,-1 2-7 1,2 6-6-16,-4 5-3 0,0 8 1 16,1 3 1-16,0 7-1 15,-2 4 0-15,-1 2-1 0,1 2 1 16,-1 2-1-1,0 1-1-15,-1 4 1 0,-1 0-3 16,-3 4 0-16,1 3 0 0,-2 4 1 16,-3 6-3-1,-2 2 1-15,-1 8 0 0,-4 3-1 16,0 8 0-16,-2 3 0 15,-3 7 0-15,-3 5-1 0,-1 2 0 16,-2 7 0 0,-1 2 0-16,-1 3 0 0,0 1 0 15,-4 3-1 1,5-2 0-16,-2 3 1 0,3-1-2 15,2 2 2-15,0 2-1 0,1 0 0 16,4 4 0-16,3-2 0 16,0 4 1-16,4 1 0 0,-1 5-1 15,3-6 1 1,2-1-1-16,1 1-1 0,2-3 2 15,0 0-1 1,3-8-1-16,0 2 1 0,3-4-1 16,0-2 1-16,3 1 0 0,1-7 0 15,4-1 0-15,2-4 0 16,2 0-1-16,1-7 0 15,1-3 1-15,3-2 0 16,6-2 0-16,-2 0 0 0,2-3 0 16,3 2 1-1,1-4-1-15,5 2 1 0,3-3-2 16,-1 2 1-16,5-2-2 15,1-1 1-15,3-2 0 0,-1-2 0 16,1-6 0-16,-1-3 0 16,1-4 0-16,0-6 0 15,3-7 0-15,-2-9 0 0,-3-7 0 16,3-6 0-1,-3-4 0-15,2-8 0 0,-1-2 0 16,1-8 1-16,-1-5-1 16,2-3 1-16,3-2 0 0,0-8-1 15,3-1 1 1,1-2 1-16,2-8-1 0,-2-4 0 15,1-4 0-15,-2-6 0 0,0-2 0 16,-4-3 1 0,2-4-1-16,-4-2 0 0,-1-5 0 15,1 0 0-15,0-7-1 16,1-4 1-16,4-5 0 15,3-7 0-15,1-13 0 16,6-7 0-16,6-7 0 0,4-10 1 16,3-3-1-16,4-9 0 0,2-5-1 15,1-6 0 1,4-3 0-16,1-3 0 0,3-12 1 15,5-7-2-15,3-10 1 16,2-9 0-16,2-7 0 16,0-8 1-16,0-4 0 15,-5-5-1-15,-2 2 1 0,-7-1 0 16,-7 1 0-1,-5 3-2-15,2 1 1 0,-11 3 0 16,-2 3-1-16,-4 1-1 0,-6 1 1 16,-2 5 1-1,-7-1 0-15,-5 5-1 0,-10 2 1 16,-3-1 0-16,-8 1 0 15,-3 3 1-15,-3 1-1 0,-9 3-1 16,-1 7 0 0,-4 7 1-16,-9 4 0 0,-1 14 0 15,-5 4-1-15,-6 6 0 16,-3 5 0-16,-6 8 0 15,-4 3 0-15,-4 5-1 0,-2 5 0 16,-4 4-1-16,-6 7 0 16,-1 8 1-16,-5 9-1 0,-2 12 1 15,-4 9 0 1,-1 6 1-16,-1 9 0 0,-1 6 1 15,1 9 0 1,2 7-1-16,-2 3 1 0,5 0-1 16,2 4-2-16,10 8-5 0,0-4-31 15,16-1-46-15,19 7-13 16,16-7-7-16,17-1-5 0</inkml:trace>
  <inkml:trace contextRef="#ctx0" brushRef="#br0" timeOffset="15267.3075">5177 4879 26 0,'16'-14'85'0,"-16"14"1"0,8-10-2 16,-8 10-66-16,0 0-3 0,5-10 3 16,-5 10-2-1,0 0-2-15,0 0 0 0,0 0-2 16,0 0-3-16,0 0-3 15,0 7-1-15,-1 3-3 0,1 1-1 16,0 2-1 0,4 6 0-16,4 1 1 0,5 3 0 15,2 0 1 1,7 0 0-16,4-1 0 0,5-2 1 15,3-1 0-15,5-2 0 0,6-4-1 16,4-1 1-16,9-5-1 16,5-2 1-16,10-3-2 15,7-2 1-15,11 0 0 16,10-2 0-16,6-4-1 0,8 1 0 15,9 0 0 1,7 3 0-16,5-1 0 0,6 3 0 16,1 0 0-16,4 4 0 15,3 1 1-15,4 5-1 16,1 0 0-16,3-1 1 0,6 3-1 15,2-3 0-15,4-2 0 16,6 2 0-16,2-2 0 16,3-3 0-16,5 1 1 15,0 0-2-15,4 1 1 0,8-3 0 16,2 0 0-16,0 0-1 0,6-2 1 15,1 0 0 1,3 1-1-16,4-2 0 0,-3 1 0 16,6 3 0-1,-1-1 1-15,8 2-1 0,-1 0 0 16,10 2 0-16,0 0 0 15,4 1 0-15,3 0 0 0,3-2 1 16,6 2-1 0,1-2 1-16,9-3-2 0,0-2 1 15,16-1 0-15,6-5 0 0,16-6 0 16,9-5 0-1,9-5 0-15,11-5-1 0,4 0 2 16,5-6 0-16,2 0 0 16,-3 3 0-16,-7 1 1 0,-11 3-1 15,-12 1 1 1,-21 7-1-16,-20-2 1 0,-26 6-1 15,-30 5-1-15,-30-3 0 0,-33 6 0 16,-32-2-2 0,-30 5-4-16,-28-5-6 0,-24 4-41 15,-30 3-44-15,-14-10-4 16,-27 8-7-16,-15-7 1 0</inkml:trace>
  <inkml:trace contextRef="#ctx0" brushRef="#br0" timeOffset="16748.3372">19282 4995 1 0,'0'-28'88'0,"0"1"3"16,7 0-35-1,-7 1-13-15,1 4-10 0,-1-2-6 16,1 3-5-16,-1 1-4 0,2 3-4 16,1 3-2-16,-1 3-3 15,0 2-2-15,-2 9-3 16,3-10-1-16,-3 10-2 15,0 0 0-15,-1 14 0 0,-2 5-2 16,-1 4 1 0,0 11-1-16,-3 4 1 0,-4 15 0 15,2 1 1-15,-2 8-1 16,-5 4 1-16,1 4-1 15,-5 3 1-15,-2 2 1 0,-2 1 2 16,-3 4-2-16,-1 3 1 16,-2 4 0-16,-3 3 0 0,0 4 1 15,2 2-2 1,-2 6 1-16,0 6-1 0,-1 2 0 15,2 5-1 1,0 3 0-16,1 7 1 0,-1 5-1 16,2 3 1-16,2 2-1 0,2-5 0 15,6 8 0-15,0-2-1 16,4-1 1-16,2 3 1 0,1 0 0 15,-4 5 0 1,4 1 0-16,-4 6-1 0,-2 2 2 16,-2 4-1-1,-1 4 0-15,-2 7-1 0,-1 4 0 16,1 6 0-16,-2 3 0 15,1 5 0-15,0-1 1 0,4 2-1 16,2 1 1-16,5-1-1 0,0-7-1 16,8-2 1-1,-1 2 0-15,7 0 0 0,2-7-1 16,5 2 0-1,4 1 1-15,1-4-1 0,9-4 2 16,3-6-2-16,8-10-1 16,4-10 1-16,7-8 0 0,4-12 0 15,6-13 0 1,7-8 0-16,1-11 0 0,6-2-1 15,-1-9 1-15,5-6-1 0,4-4 1 16,1-4 0 0,6-12-1-16,2-8 0 0,4-9 1 15,1-11-1-15,7-11 1 16,5-13 0-16,5-12 0 0,5-19 0 15,2-12 0 1,2-13 0-16,3-13 1 0,2-15 0 16,-1-12-1-16,1-18 1 0,-10-11-2 15,-2-14 2 1,-4-16 0-16,-1-12-2 0,-5-17 1 15,0-14 0-15,-4-10 0 16,-3-6-1-16,-3-10 1 0,-5-4-2 16,-6-4 1-1,-7-3 0-15,-12 0 0 0,-9-1 0 16,-9-2 1-1,-10-1 1-15,-8-1-1 0,-7-3 1 16,-9-2-1-16,-6 0-1 0,-8-2-1 16,-6-1 2-16,-12 2-2 15,-7-8 0-15,-9 7 1 0,-11 3 0 16,-4 5 0-1,-8 3 1-15,-5 5 0 0,-12 8-1 16,-3 5 2 0,-9 13-2-16,-5-1-1 0,-12 12 1 15,-8 11-1-15,-14 8-1 16,-11 18 1-16,-14 13 1 0,-15 25-1 15,-11 24 2-15,-9 28 0 16,3 30 0-16,7 23-1 16,8 19-9-16,23 27-43 0,17 20-36 15,21-2-11 1,27 4-6-16,19-8-3 0</inkml:trace>
  <inkml:trace contextRef="#ctx0" brushRef="#br0" timeOffset="17979.3619">4890 12773 27 0,'-33'16'101'0,"9"-5"-4"0,4-3-6 15,6-5-4-15,14-3-77 0,0 0-7 16,0 0-2 0,14-7-1-16,7 4 0 0,10 1 0 15,7 2 1-15,9 0 2 16,10 1 1-16,7 3 1 15,8 3 1-15,4-2 0 16,9-2 0-16,5-3-1 0,4 0-1 16,7-3-1-16,1-7-1 0,7 1-1 15,0-4 0 1,6 4 0-16,0 1-1 0,1 1 0 15,3 5 1 1,0 1 0-16,9 1 0 0,-3 0 1 16,2 5-1-16,2 0 1 15,1 0 0-15,3 0-1 0,-2 0 1 16,3 0 0-1,-2-3-1-15,6 1 0 0,0 1 0 16,5-4 1-16,2 0-1 0,6 0 0 16,5 0 0-1,1-5 0-15,7-2 0 0,5 2 0 16,3-2 1-16,9 0-1 15,4-1-1-15,3-1 1 0,7 0 0 16,5-1 0 0,0-3-1-16,6 0 1 0,9-2-1 15,2 3 1 1,4-1-1-16,10 1 1 0,7 3-1 15,9 1 1-15,9 2-1 0,10 1 0 16,11 0 1-16,16-1 0 16,17-1 0-16,45-2 0 0,-7-1 1 15,17-1-1 1,17 0 2-16,13 0-3 0,6 1 0 15,39 2 0 1,-36 2 0-16,-32 6-9 0,3-3-32 16,-21-5-55-16,-14 8-3 15,-32-7-9-15,-26-3-6 0</inkml:trace>
  <inkml:trace contextRef="#ctx0" brushRef="#br0" timeOffset="19699.3963">8069 7795 18 0,'0'0'93'0,"-9"5"0"0,9-5-5 15,0 0-47 1,0 0-16-16,2 10-5 0,-2-10-5 15,0 0-4 1,11 2-4-16,-11-2-1 0,0 0-1 16,0 0-1-16,0 13-2 15,0-13 0-15,-9 14-1 0,0-7 0 16,-2 1 1-16,3 1 2 0,-1-2-2 15,9-7 2 1,-14 0 1-16,14 0-1 0,0-12 0 16,11 0 0-1,5-1-1-15,3-1-1 0,2 1-1 16,1 2 0-16,-2 3-2 15,0 5 1-15,-6 3-1 0,-14 0-2 16,6 11-3 0,-11-6-8-16,5-5-52 0,-20 3-27 15,3-3-6-15,1 0-6 0</inkml:trace>
  <inkml:trace contextRef="#ctx0" brushRef="#br0" timeOffset="20249.4073">7719 8371 37 0,'-2'-10'104'16,"2"10"-5"-16,0 0-5 15,0 13-4-15,9 3-74 0,1 6-5 16,5 9-2 0,-1 7-2-16,5 10-1 0,0 9 0 15,-1 3-1-15,-1 1-1 16,-4-3-1-16,-2-5 0 15,-3-6-2-15,-2-9-2 0,-3-9-2 16,-2-14-2-16,-1-15-4 16,0 0-9-16,0-29-47 0,-3 0-31 15,-6-11-6 1,-1-5-6-16</inkml:trace>
  <inkml:trace contextRef="#ctx0" brushRef="#br0" timeOffset="20529.4129">7710 8473 29 0,'-8'-13'105'0,"0"0"-4"16,5-1-4-16,3-2-4 0,24-2-73 15,-4-3-8 1,8-2-1-16,4 4-4 0,2 5-3 16,4 3-1-1,-4 7-2-15,-2 8 0 0,-10 13 0 16,-12 10-1-16,-10 4 1 15,-8 5-1-15,-12-1 1 0,-7 5 0 16,-6-5 0 0,-3-5 0-16,2-6 0 0,3-7-1 15,6-5-1-15,6-3-2 0,7-8-3 16,12-1-7-1,0-7-19-15,0 7-63 0,24-18-3 16,-2 7-7-16,2-3-4 16</inkml:trace>
  <inkml:trace contextRef="#ctx0" brushRef="#br0" timeOffset="20729.4169">8021 8356 55 0,'8'-6'107'0,"6"6"-4"16,1 6-8-16,5 13 0 0,-11 10-80 15,11 3-7 1,-1 9-2-16,1 6-2 0,-1 8-4 16,-2 1-5-1,3 4-15-15,-3-12-73 0,-1-6-3 16,-1-4-7-16,5-13-7 0</inkml:trace>
  <inkml:trace contextRef="#ctx0" brushRef="#br0" timeOffset="22100.4444">15563 10578 17 0,'14'16'98'0,"-3"-2"0"16,0 1-6-1,-4-2-3-15,35-1-74 0,-39 3-4 16,-3-4 0-1,-4-1-4-15,-7-5-2 0,-4-5-1 16,-1 0 0-16,1-5 0 0,1-7-2 16,3 1 0-16,2-3 0 15,7 1 0-15,4-1-1 16,10 5 0-16,10-1-1 15,3 6 0-15,2 1 0 0,3 3 0 16,-3 0 1 0,-7 7-1-16,-5 2 1 0,-12-1 0 15,-8 2-1-15,-15-2 1 16,-8-4 0-16,-5 0-1 15,-3-4-3-15,6 0-9 0,-4 0-47 16,21-1-34-16,13 1-5 16,11-13-7-16,19 9 5 0</inkml:trace>
  <inkml:trace contextRef="#ctx0" brushRef="#br0" timeOffset="22644.4556">15957 11204 45 0,'16'-19'106'16,"1"7"-5"-1,-1 10-6-15,-1 4-2 0,-3 19-77 16,-2 8-6-16,0 15-2 15,-3 12-1-15,-1 11-2 16,-3 8-1-16,-2 7-1 0,-1 1 0 16,-2-6-1-16,-3-7-1 15,3-12-2-15,-1-12-3 0,1-14-1 16,2-17-5-1,0-15-7-15,0-19-33 0,-5-18-47 16,7-14-2-16,3-14-7 16,-3-11-1-16</inkml:trace>
  <inkml:trace contextRef="#ctx0" brushRef="#br0" timeOffset="22894.4606">15996 11171 55 0,'-10'-6'106'16,"10"6"-5"-16,0 0-6 0,7-14-2 15,19 9-79 1,18 1-4-16,12-1-2 0,5 5-2 15,3 0-2-15,-4 9-1 16,-6 7-1-16,-10 9 0 0,-18 7-2 16,-21 4 1-16,-16 3-1 0,-20-3 0 15,-11 1 0 1,-10-8-1-16,-7-6-1 0,-3-7-2 15,2-7 0 1,11 0-5-16,5-9-3 0,21 3-12 16,9 4-63-16,14-7-10 15,17-1-5-15,12-3-4 0</inkml:trace>
  <inkml:trace contextRef="#ctx0" brushRef="#br0" timeOffset="23554.4738">16660 11087 22 0,'-16'9'92'0,"-3"-2"0"0,3 12-10 16,-3-12-38-1,6 0-8-15,1-1-9 0,2-2-6 16,10-4-3-16,0 0-3 15,21 2-2-15,8-2-2 0,10-1-2 16,1-2-3-16,8 3-1 0,-2 0-2 16,0 2-1-1,-7 5-1-15,-12 8 0 0,-14 9-1 16,-13 10 0-1,-8 3 1-15,-18 7-1 0,-13 9 1 16,-9 1-2-16,-6 3 1 16,0-3 0-16,2-4 0 0,11-7 1 15,13-5 1 1,22-11 0-16,18-10 0 0,31-10 1 15,25-7-3-15,17-9 0 0,19-5 0 16,10-6 0 0,7 0 0-16,-5 1 0 0,-3 0 0 15,-14 7-5-15,-23-7-35 16,-19 13-56-16,-13 6-5 0,-24 3-7 15,-20-3-7 1</inkml:trace>
  <inkml:trace contextRef="#ctx0" brushRef="#br0" timeOffset="25626.5154">3940 13966 32 0,'-9'-5'105'0,"9"5"-4"0,0 0-5 16,0 0-4-16,0 0-74 15,0 0-6-15,0 0-3 0,-2 11-3 16,3 6-1-1,6 10-3-15,5 4 1 0,3 9-1 16,4 10 1-16,3 6-1 16,3 11 0-16,3 2 1 15,0 7-1-15,1 4-1 16,-2 3 0-16,2-1 0 0,-3 0 0 15,1-5-1-15,-5-4 0 0,1-5 0 16,-1-9 0 0,1-8 0-16,-6-7 1 0,-1-7-1 15,-3-6 0 1,1-6 0-16,-6-6 1 0,0-5-1 15,-4-6 0-15,-4-8 1 16,6 13-1-16,-6-13 1 0,0 0-1 16,0 0 1-16,0 0 0 0,0 0 0 15,0 0 1 1,0 0 1-16,12-18-3 0,-5-8 0 15,5-19 0 1,3-17 0-16,6-21 0 0,3-25 0 16,7-22 0-16,3-16 0 15,0-8 0-15,-5-3 0 0,1 13 0 16,0 11 0-1,-8 19 0-15,-7 20 0 0,-4 28 0 16,-6 16-19-16,8 21-44 0,0 19-37 16,-13 10-5-1,13 15-5-15,-5 11-3 0</inkml:trace>
  <inkml:trace contextRef="#ctx0" brushRef="#br0" timeOffset="26456.532">4848 14841 10 0,'0'0'98'0,"0"0"-3"15,-7-8-6-15,7 8-4 16,0 12-71-16,3 11-9 0,4 9 0 15,2 8 0-15,2 10 1 16,2 7 0-16,4 9 1 16,-2-1 1-16,2 0-1 0,-6-6-1 15,1-10 0 1,-6-5-2-16,0-13-1 0,-2-6-1 15,-4-11 0-15,0-6 0 16,0-8 0-16,0 0-1 16,-12-15 0-16,6 1 1 0,-6-8-2 15,2-5 1-15,-5-5-1 16,1-8 0-16,-2-4 0 0,0-7 0 15,2-5 1 1,5-3 0-16,2 1 0 0,7-1 0 16,3 6 1-16,12 7 0 15,3 7-1-15,3 10 0 16,3 11 0-16,-4 11 0 15,0 10-1-15,-7 19 0 0,-8 10 0 16,-5 14 0-16,-8 3 0 0,-6 0 0 16,-5 0 0-1,-2-6-1-15,-4-8-2 0,1-10-2 16,0-14-5-1,6-7-8-15,0-6-39 0,5-6-38 16,11-2-7-16,2-4-7 16</inkml:trace>
  <inkml:trace contextRef="#ctx0" brushRef="#br0" timeOffset="26756.538">5209 14870 80 0,'17'-5'105'0,"-17"5"-7"16,9 0-6-16,-6-20-29 16,-2 26-56-16,3 11-2 15,-1 2-2-15,1 7-5 0,-2 2-7 16,11-7-56-1,-5 15-28-15,5-7-6 0,-1-2-8 16</inkml:trace>
  <inkml:trace contextRef="#ctx0" brushRef="#br0" timeOffset="28027.5635">5803 14682 27 0,'-7'-11'104'0,"7"11"-3"16,0 0-7-16,0 0-3 0,0 0-73 16,0 0-9-1,1 13-3-15,5 1-1 0,6 10-2 16,0 5 0-1,4 8 0-15,3 7 0 0,0 8 0 16,0 2-1-16,-1-1 2 0,0 0-2 16,-4-6 1-16,0-4-1 15,-5-7 0-15,1-9-1 0,-3-8 0 16,-1-2 0-1,-2-8-1-15,-4-9 1 0,5 13-1 16,-5-13 0 0,0 0 1-16,8 10-1 0,-8-10 0 15,0 0 0-15,0 0 0 16,5 9 0-16,-5-9 0 0,0 0 0 15,0 0-1-15,0 0-1 0,0 0 0 16,0 0-3 0,0 0-3-16,0-8-8 0,1-1-35 15,8-8-46 1,-9-4-4-16,0-7-6 0</inkml:trace>
  <inkml:trace contextRef="#ctx0" brushRef="#br0" timeOffset="28297.5689">5801 14671 1 0,'-14'-9'107'16,"8"0"-4"-16,6 1-5 0,10-4-4 16,12 5-46-16,11-7-38 15,2 1-3-15,5 1-1 16,-1 5-1-16,0 7-2 15,-6 7-1-15,-8 13-2 0,-12 6 0 16,-13 3 0-16,-9 5 0 0,-12 3 1 16,-5-4-1-1,-6-2 0-15,-4-6-1 0,3-7 1 16,6-5-3-16,7-3-5 15,3-10-9-15,17-10-65 16,0 10-15-16,24-19-7 16,1 7-6-16</inkml:trace>
  <inkml:trace contextRef="#ctx0" brushRef="#br0" timeOffset="28717.5773">6432 14680 12 0,'-12'6'103'0,"0"-2"-2"15,3-1-5-15,9-3-4 16,0 0-71-16,0 0-7 0,21 0-3 16,-1-2-3-1,2 0-3-15,3 2-2 0,0 0-1 16,1 7-1-1,-7 5-1-15,-5 10 0 0,-9 5-1 16,-5 5 0-16,-5 4 2 0,-5 2-1 16,-3-1 2-16,-1-3 0 15,2-1 1-15,6-5 0 0,6-6 1 16,12-5-1-1,6-7-1-15,8-2-1 0,5-3-2 16,4-1-5 0,0-5-8-16,7-8-52 0,-5 4-32 15,-6-4-4-15,-3-3-10 16</inkml:trace>
  <inkml:trace contextRef="#ctx0" brushRef="#br0" timeOffset="29287.5887">7391 14134 101 0,'0'0'103'0,"0"13"-4"0,22-9-3 16,11-6-56 0,12-1-24-16,13 3-3 0,6 0-3 15,8 1-2 1,2 3-3-16,-3 2-1 0,-7-1-1 15,-12 2-2-15,-8-1-1 16,-13 1-1-16,-9-3-2 0,-8 0-2 16,-14-4-4-16,0 0-7 0,-16 0-15 15,-14 0-66 1,8 0-2-16,-7 0-8 0,-2 0-2 15</inkml:trace>
  <inkml:trace contextRef="#ctx0" brushRef="#br0" timeOffset="29547.5939">7426 14471 27 0,'9'24'107'0,"17"-7"-3"16,9-8-7-16,11-6-2 15,8 18-69-15,7-25-14 0,3-3-3 16,3-1-2 0,-4 1-2-16,-4 0-2 0,-7 2-1 15,-6 1-2 1,-8 3-3-16,-11-1-3 0,-3 2-6 15,-14-3-21-15,-10 3-63 0,0 0-3 16,0 9-8-16,0-9-2 16</inkml:trace>
  <inkml:trace contextRef="#ctx0" brushRef="#br0" timeOffset="29737.5977">7397 14936 56 0,'-12'35'110'0,"19"-11"-5"16,28-15-7-16,21-9-1 15,25-9-88-15,-2-6-2 16,8 1-3-16,4 1-4 0,-3 7-6 16,-13-8-27-1,-13 11-63-15,1 2-3 0,-15-2-9 16,-9 0-4-16</inkml:trace>
  <inkml:trace contextRef="#ctx0" brushRef="#br0" timeOffset="30488.6128">9694 13664 19 0,'27'-30'99'0,"-12"-2"-2"15,-9 1-5-15,-11-3-3 0,-15-10-72 16,-13 10-9 0,-10 1 0-16,-12 1-1 0,-7 4-1 15,-5 3 0 1,0 7-1-16,1 7-1 0,3 6-1 15,6 7-1-15,2 13-1 16,9 13-1-16,6 11 0 0,10 17 0 16,4 19 0-16,11 22-1 0,4 21 0 15,11 25 1 1,7 24-1-16,10 24 1 0,6 17-3 15,4 12 1 1,4 5 3-16,-6-9 0 0,-6-15 1 16,-7-28 0-16,-8-26 0 15,-7-34 0-15,-12-32 2 0,-12-36-2 16,-11-33-3-16,-3-18-4 0,-7-34-9 15,-3-18-62 1,-3-2-19-16,3-5-7 0,12-2-7 16</inkml:trace>
  <inkml:trace contextRef="#ctx0" brushRef="#br0" timeOffset="31028.6236">9384 15294 3 0,'-10'14'94'16,"5"7"2"-16,2 8-5 15,3 8-4-15,16 9-72 0,-8 11-7 16,1 7 1 0,2 6 0-16,2 3-1 0,-3-5 0 15,2-4-2-15,-3-10-2 0,-2-11-3 16,-1-8-5-16,-6-17-10 15,8-24-61-15,-8 6-18 16,0-30-8-16,0-5-5 16</inkml:trace>
  <inkml:trace contextRef="#ctx0" brushRef="#br0" timeOffset="31258.6282">9373 15291 48 0,'0'0'107'0,"12"-3"-5"16,15-1-5-16,10-1-3 0,7 1-85 15,1-2-3 1,1 6 0-16,-4 1-1 0,-8 9-4 16,-14 5 0-16,-13 5-3 15,-17 1-1-15,-17 2-1 16,-10-2-7-16,-8 4-12 0,-10 3-66 15,5-12-6-15,6-7-10 16,10-4-2-16</inkml:trace>
  <inkml:trace contextRef="#ctx0" brushRef="#br0" timeOffset="31588.6348">9809 15305 51 0,'7'10'108'0,"2"8"-5"0,-2 8-9 15,2 8-1 1,12 8-85-16,-15 3-5 0,0 7-6 15,-4-10-14-15,-12 2-76 16,13-6-2-16,4-16-8 16,4-20-5-16</inkml:trace>
  <inkml:trace contextRef="#ctx0" brushRef="#br0" timeOffset="32008.6432">10022 13119 55 0,'0'55'103'0,"-2"5"-4"16,2 10-7-16,-3 1-2 15,-10 4-84-15,11 4-2 16,-1-1-1-16,3-8-2 0,-2-9-2 16,2-9-6-1,0-19-13-15,0-33-50 0,9 11-22 16,-4-30-7-16,3-20-7 0</inkml:trace>
  <inkml:trace contextRef="#ctx0" brushRef="#br0" timeOffset="32218.6474">9953 13251 8 0,'-15'-36'108'0,"0"10"-4"16,6 12-7-1,9 14-3-15,12-13-45 0,14 15-39 16,8 10-4-16,2 5-1 16,1 3-2-16,-2 7 0 15,-3 5-1-15,-11 1-1 0,-11 2-2 16,-10-3 1-16,-9-3-3 15,-9-9-2-15,-2-3-5 0,-4-13-12 16,5-10-56 0,0 5-19-16,6-6-5 0,4-3-7 15</inkml:trace>
  <inkml:trace contextRef="#ctx0" brushRef="#br0" timeOffset="32728.6576">10463 13164 7 0,'0'0'99'0,"0"0"0"0,12 9-5 16,1-9-3-1,4 0-71-15,6 2-6 0,2 3-2 16,1 5-4-16,-3 3-3 16,-2 6-2-16,-6 7-1 0,-8 2-1 15,-7 5 1 1,-10 2 1-16,-6 0 1 0,-1-6 0 15,-2-4 0 1,5-4 1-16,4-7 0 0,10-3 0 16,12-11-1-16,13 0-3 0,8 0-2 15,6-3-4-15,-1-7-10 16,9-6-65-16,-8 13-18 0,-6 0-5 15,-9 3-6 1</inkml:trace>
  <inkml:trace contextRef="#ctx0" brushRef="#br0" timeOffset="33269.6685">10645 14294 73 0,'34'0'111'0,"12"0"-7"0,5-5-5 15,8 0-3 1,8 1-86-16,-2 1-4 0,4 3 0 16,-5 0-2-16,-10 10-2 15,-7 2-2-15,-11 2 0 0,-8-1 0 16,-12 1 0-1,-8-2 0-15,-8-3 0 0,-5-2 0 16,-6 0 0-16,-8-3 0 0,0 3 0 16,-6-6-4-1,2 3-10-15,-5-5-15 0,-1-7-70 16,7 1-1-16,6-6-8 15,1-2-5-15</inkml:trace>
  <inkml:trace contextRef="#ctx0" brushRef="#br0" timeOffset="34159.6863">11720 14412 18 0,'24'39'103'0,"5"7"-2"15,-2-4-6 1,1 0-1-16,-6-3-74 0,1-9-7 16,-6-9-1-1,0-4-1-15,-8-12-3 0,-9-5-2 16,1-17-3-16,-2-7 0 15,-9-10-2-15,-6-12-1 0,-2-5 0 16,-7-11-1-16,2 1-1 0,-5 1 1 16,4 4-1-1,-2 5 1-15,6 8 0 0,5 9 1 16,5 9 1-1,5 7 1-15,5 4 0 0,17 4 0 16,6-1 0-16,15 3 1 16,8-1-1-16,5 0 0 0,3-3-2 15,3 2-1 1,-2 0-2-16,-4 1-1 0,-4 4-4 15,-11-4-5-15,-1 9-27 0,-6-4-55 16,-19 2-4 0,-10 2-6-16,0 0-3 0</inkml:trace>
  <inkml:trace contextRef="#ctx0" brushRef="#br0" timeOffset="34349.6901">11806 14229 43 0,'-8'32'105'15,"8"-4"-2"1,18-9-8-16,15-11-2 0,14-10-76 15,12-4-10-15,9-5-3 16,1-3-4-16,-3-4-4 16,-1 4-7-16,-15-3-15 15,-13 4-67-15,-11 6-5 0,-16 5-6 16,-10 2-4-1</inkml:trace>
  <inkml:trace contextRef="#ctx0" brushRef="#br0" timeOffset="34509.6933">11785 14561 67 0,'14'23'107'0,"26"-8"-4"0,22-15-9 16,14-8-2 0,40-11-87-16,-21-12-8 0,11 2-8 15,-9-12-22 1,-8 4-60-16,-5 1-5 0,-12-1-8 15,-15-2-4-15</inkml:trace>
  <inkml:trace contextRef="#ctx0" brushRef="#br0" timeOffset="34899.7011">11501 13624 81 0,'17'17'106'15,"4"0"-7"-15,2 0-4 0,7 38-31 16,6-42-51-16,8-6-4 16,5-7-1-16,8 0-2 15,3-7-2-15,1-6-1 0,2 1 0 16,-6-2 1-1,-7-1-1-15,-8 2-1 0,-6 4 1 16,-14 0 0-16,-8 1-1 16,-9-1 1-16,-6-3-3 15,-11-2 0-15,-6-1 0 16,-5-5 0-16,-4-1-5 0,1-4-5 15,6 5-13-15</inkml:trace>
  <inkml:trace contextRef="#ctx0" brushRef="#br0" timeOffset="36427.7323">11533 13609 46 0,'0'0'100'0,"-10"-2"-5"15,10 2-3-15,-14 0-47 0,4-3-20 16,10 3-8-1,-14 0-4-15,14 0-2 0,-9 0-1 16,9 0-2 0,0 0-1-16,15 0-1 0,9-3 0 15,11 3-2-15,5 0 0 16,10 1-2-16,6 4 0 0,1 3-1 15,6 3 1-15,-6 2-1 0,-6-2 0 16,-8 1 1 0,-4-2-1-16,-8-3 2 0,-6 1-1 15,-7-5 0 1,-6-1 1-16,-12-2-3 0,12 2 0 15,-12-2 0-15,0 0 0 16,0 0 0-16,0 0 0 0,0 0 0 16,1-7 0-16,-1 7 0 0,2-12 0 15,-2 12 0 1,5-15 0-16,-3 6 0 0,-1-1 0 15,-1-2 0 1,-6-3 0-16,-5-2 0 0,-5-4 0 16,-4 1 0-16,-5-2 0 15,-5-2 0-15,0 1 0 0,-3-2 0 16,1 1 0-1,4-1 0-15,4-1 0 0,10 3-17 16,-3-7-39-16,13 5-43 0,12 1-4 16,12 3-6-1,11 1-5-15</inkml:trace>
  <inkml:trace contextRef="#ctx0" brushRef="#br0" timeOffset="37387.7515">10824 13993 20 0,'-35'0'93'16,"-9"8"-5"-16,-7 19-3 0,-3 15-5 15,3 17-75-15,9 12-2 0,10 16 1 16,17 11 1 0,16 4-3-16,22 4-1 0,27 1-15 15,37-17-69-15,0-16-6 16,15-20-7-16,13-27-3 0</inkml:trace>
  <inkml:trace contextRef="#ctx0" brushRef="#br0" timeOffset="46459.9339">12563 13616 49 0,'0'0'88'16,"-15"-2"-3"-16,15 2-6 0,0 0-61 16,0 0-12-16,7-5-4 0,15 13-3 15,8 13-1 1,3 12-1-16,7 10 1 0,1 15 2 15,2 7-1-15,-7 14 1 16,0 6 4-16,-15 4-1 0,-9-3 1 16,-8-5 1-1,-7-8-1-15,-9-10-2 0,-9-7-5 16,-1-14-19-1,1-8-57-15,-4-14-6 0,1-8-7 16</inkml:trace>
  <inkml:trace contextRef="#ctx0" brushRef="#br0" timeOffset="46899.9427">13065 14239 8 0,'0'0'101'15,"0"9"-3"-15,0-9-4 0,0 0-5 16,0 0-72-16,0 0-7 15,0 0-4-15,0 0-4 0,0 0-4 16,5 7-6-16,-5-7-11 16,0 0-36-16,0 0-35 15,13 3-9-15,-13-3-2 0</inkml:trace>
  <inkml:trace contextRef="#ctx0" brushRef="#br0" timeOffset="47509.9549">13522 14097 57 0,'-14'8'80'0,"-2"1"-3"0,-3 2-3 15,5 7-72 1,-9 8-3-16,1 7 4 0,4 8 0 16,1 5 3-16,8 2 3 15,5-1 4-15,5-4 0 0,14-4 0 16,9-10 0-1,8-7-1-15,7-15-2 0,7-7-3 16,8-18-3-16,1-13-3 0,1-10-1 16,-3-7-1-1,-2-8 0-15,-9-6 0 0,-6-4 1 16,-9 1 0-16,-12 2 0 15,-12 5 0-15,-4 3 0 0,-12 5 1 16,-5 5 0 0,-5 8-2-16,-3 8-1 0,-2 8 0 15,-2 8 0 1,0 11 0-16,-2 5 0 0,0 18 1 15,0 10-1-15,0 12 2 0,4 11 0 16,4 13 3-16,8 9-1 16,7 4 2-16,9 2-1 15,9-2 0-15,8-2 0 16,9-10-1-16,3-6 1 0,0-13-4 15,1-11-1 1,-3-9-5-16,-5-15-9 0,1-14-54 16,-5 0-19-16,-4-14-7 0,-1-12-2 15</inkml:trace>
  <inkml:trace contextRef="#ctx0" brushRef="#br0" timeOffset="47779.9603">14126 13989 25 0,'14'39'95'15,"-4"3"-3"-15,1 4-5 0,-2 2-3 16,-4 9-79-1,2 8 1-15,-3 7-1 0,-2 3 3 16,-2 1-2 0,-6-4 0-16,-3-6-1 0,-1-5-1 15,1-14-4-15,-1-7-5 16,1-16-15-16,-13-11-71 0,13-15-2 15,-6-21-6-15,0-16-5 0</inkml:trace>
  <inkml:trace contextRef="#ctx0" brushRef="#br0" timeOffset="47980.9644">13830 14159 43 0,'14'36'103'15,"9"5"-5"-15,12 6-5 0,8 3-4 16,25 0-82-16,-12 6-2 0,6 0-7 15,-3 2-3 1,-3-7-4-16,-11-8-3 0,-5-4-13 16,-16-7-39-16,-3-14-29 15,-5-15-6-15,-11-14-1 0</inkml:trace>
  <inkml:trace contextRef="#ctx0" brushRef="#br0" timeOffset="48630.9774">13617 13571 76 0,'-31'3'83'15,"4"-3"0"-15,11 0-56 16,4-2-8-16,12 2-1 16,6-13 0-16,16 5 0 0,16-6 0 15,14 2-2-15,10-2-2 0,13 1-2 16,10 1 1-1,8 2-2-15,8 1-2 0,2 1-2 16,-7 1-1 0,-7 3-2-16,-7 1 0 0,-12 0-1 15,-15 1-1-15,-15-1 1 16,-14 1-2-16,-26 2 1 0,0 0-1 15,-7-9 0-15,-22 4 0 0,-9-3-2 16,-7-1-1 0,-8-3-3-16,-4-1-6 0,-6-8-12 15,-2 2-70 1,6-8-2-16,8-8-8 0,10-8-3 15</inkml:trace>
  <inkml:trace contextRef="#ctx0" brushRef="#br0" timeOffset="53002.0649">12785 1030 77 0,'-5'-5'101'0,"3"0"-6"0,-1 0-5 15,-12-16-65 1,6 23-8-16,5 15-6 0,-1-2-2 16,2 2-3-16,2 8-1 0,0 1 0 15,1 6-1 1,0 7-1-16,0-1-1 0,3 4 1 15,1 0-1-15,-2-17 1 16,5 62 0-16,-1-6-1 16,1-16-1-16,-3-16-3 15,-4-35-8-15,0 0-13 0,0-14-59 16,-7 0-16-1,2-9-8-15,-2-8-5 0</inkml:trace>
  <inkml:trace contextRef="#ctx0" brushRef="#br0" timeOffset="53272.0703">12602 1281 93 0,'-20'-31'102'0,"-3"-2"-5"16,6 1-5-16,1 5-71 16,16 27-7-16,-7-22-3 0,1 1-5 15,10 1-2 1,4 1-2-16,28-7 0 0,-12 20-1 15,4 2 0-15,2 4 2 0,1 2-2 16,-3 5 1 0,0 8-1-16,-2-1 1 0,-7 3-1 15,-2 3 0-15,-7 3 0 16,-6-1-2-16,-4 2-3 0,-12 2-6 15,-3-1-10 1,-6-4-32-16,3 1-42 0,6-4-9 16,-1-1-4-16</inkml:trace>
  <inkml:trace contextRef="#ctx0" brushRef="#br0" timeOffset="54733.0996">12737 1080 45 0,'0'0'70'0,"0"0"-9"16,-2-11-12-16,2 11-10 0,-8-9-11 16,8 9-4-1,0 0-6-15,0 0-5 0,0 0-3 16,0 0-2-1,0 0-1-15,0-12-3 0,0 1 0 16,26-21-3 0,-7 23 4-16,36 4 1 0,-24 5-1 15,0 3-1-15,0 7-1 0,0 1 1 16,-4 6-2-16,-2 0 2 15,-7 3-1-15,-3 1-1 16,-7 6 0-16,-8 0 0 16,-3 3-1-16,-10 1 0 0,-6-3 0 15,-5 3-3 1,-3-3-5-16,-3-5-5 0,2 1-14 15,1-2-58-15,2-4-11 0,4-5-9 16</inkml:trace>
  <inkml:trace contextRef="#ctx0" brushRef="#br0" timeOffset="55303.111">13444 988 80 0,'12'-19'101'0,"-12"19"-4"15,12-24-7 1,2 0-69-16,-14 24-7 0,0 0-4 15,5-11-2-15,13-22-2 0,-8 38-2 16,-5 9 0 0,-2 9 0-16,2 6-1 0,0 2 2 15,3 5-1-15,-3 1 0 16,2 4-2-16,-1 5 1 15,1-5-1-15,1 5 0 16,-3-1 0-16,1 0-1 0,0-2 1 16,-2-3 0-1,-2-8 1-15,2 0-1 0,-1-6-1 16,-1-4 0-16,0-6-3 0,-2-4-1 15,0-12-5 1,0 0-14-16,0 0-70 0,0 0-7 16,11-1-7-16,-11 1-7 15</inkml:trace>
  <inkml:trace contextRef="#ctx0" brushRef="#br0" timeOffset="55793.1208">14079 1037 95 0,'-14'-2'98'0,"1"2"-5"16,3 2-2-1,10-2-76-15,-11 7-1 0,11-7-2 16,4 0-2-16,9 0-2 0,8 0-1 15,1 0 0-15,8 2-4 16,1-2 2-16,1 0-4 0,2 0 1 16,0 0-1-1,0 0-1-15,0 0 0 0,-1 0-1 16,0 0 1-1,-3 0-3-15,-2 0 2 0,-6 3-3 16,-4-3-2-16,-5 1-3 16,-13-1-5-16,13 3-6 0,-13-3-19 15,0 0-40-15,0 0-19 16,0 0-5-16</inkml:trace>
  <inkml:trace contextRef="#ctx0" brushRef="#br0" timeOffset="56023.1254">14189 1170 13 0,'-28'14'105'16,"6"1"-2"-16,6 0-7 16,7-1-2-16,9 1-78 0,6-3-3 15,9-3-3 1,9-1-4-16,5 1-3 0,4-1-2 15,6-5-4 1,2-3-3-16,-1 0-4 0,0 0-3 16,-5 0-15-16,-2 1-66 15,-5 2-6-15,-8 0-6 0,-9 3 6 16</inkml:trace>
  <inkml:trace contextRef="#ctx0" brushRef="#br0" timeOffset="56703.139">15551 1097 78 0,'-7'-21'101'15,"-10"-7"-2"-15,11 19-7 0,6 9-63 16,0 0-16-1,-5 15-3-15,5 5-1 0,1 6-2 16,3 5-2 0,2 3-2-16,-2 2 0 0,3-8-2 15,0 13-1-15,-1-3-1 16,1 0-2-16,0 1 0 0,-2-5-6 15,3-4-4-15,-6-5-16 0,-1-14-64 16,-1-11-5 0,0 0-8-16</inkml:trace>
  <inkml:trace contextRef="#ctx0" brushRef="#br0" timeOffset="56954.1441">15454 1199 65 0,'-19'-36'99'15,"4"4"-5"-15,4 0-4 0,9 9-58 16,-1-2-19-16,3 25-4 15,22-20-1-15,28-5-1 16,-19 25-4-16,0 2 1 0,1 8-1 16,-1-1-1-1,-1 8 0-15,-4-2 1 0,-5 2 1 16,-5 2-3-1,-8-2 1-15,-5 4 0 0,-6-2-3 16,-10 0-3-16,-7-1-7 16,-8-2-25-16,-7 0-57 0,8-5-5 15,2 0-9 1</inkml:trace>
  <inkml:trace contextRef="#ctx0" brushRef="#br0" timeOffset="57384.1527">16042 1208 84 0,'-15'-2'98'0,"-1"2"-6"16,-1 0-5-1,4 10-74-15,1-3-4 0,3 5-2 16,5 1 0-16,4-1-1 0,2-2-2 16,11-1 2-1,-1-2-1-15,12-2 1 0,-6-1 1 16,0-4 0-16,1 1-2 15,-3-3-1-15,-2-3 0 0,-4-3-1 16,-3-3-1 0,-4-2 0-16,-3-2-2 0,-3 2-1 15,-7 0-1 1,-4-2-5-16,-1 3-6 0,-8 3-18 15,-3 3-63-15,5 0-3 0,1 2-7 16,2 0-5-16</inkml:trace>
  <inkml:trace contextRef="#ctx0" brushRef="#br0" timeOffset="57644.1579">16167 1117 20 0,'17'14'106'16,"-2"1"-3"-1,2 3-7-15,-4-2-4 0,2 0-78 16,-1 1-6-16,-2-3-3 15,1 1-7-15,-2-1-6 0,3-1-17 16,6-6-68-16,-9-6-4 16,0-1-7-16,-1-10-1 15</inkml:trace>
  <inkml:trace contextRef="#ctx0" brushRef="#br0" timeOffset="57754.1601">16389 1103 83 0,'-3'-26'99'0,"-1"0"-6"15,-4-2-10 1,3-1-91-16,-12 4-72 0,2-1-6 15,15 26-9-15</inkml:trace>
  <inkml:trace contextRef="#ctx0" brushRef="#br0" timeOffset="58084.1667">16369 996 96 0,'19'29'102'0,"2"1"-7"16,1 0-4-16,-1 2-73 0,2-8-4 15,-1 3-6 1,-2-3-2-16,0-5-3 0,0-6-1 15,-1-2-1 1,0-7 1-16,3-4-2 0,-4 0 1 16,2-4 0-16,-2-5 0 15,-1 1-1-15,-1-2 2 0,0 4-1 16,1 0 1-1,-2 4-1-15,1 2 0 0,-1 0 0 16,2 4-1-16,-3 4 2 0,1 3-2 16,-1 0-1-1,0 4-2-15,-2-1-5 0,2 3-13 16,-4 2-69-16,1-6-6 15,4-3-8-15,-5-6-4 0</inkml:trace>
  <inkml:trace contextRef="#ctx0" brushRef="#br0" timeOffset="58444.1739">17023 838 10 0,'0'0'106'0,"0"0"-3"16,46 5-6-1,-34 6-2-15,-3 6-79 0,2 4-3 16,-5 6-3-16,1 0-4 15,-1 6-3-15,1-2-1 16,-3 4-3-16,0 0-2 0,-4-1-5 16,2 1-11-16,-2 3-65 15,0-11-13-15,0-6-6 0,-2-6-7 16</inkml:trace>
  <inkml:trace contextRef="#ctx0" brushRef="#br0" timeOffset="58574.1765">17003 1240 18 0,'-13'-11'108'0,"4"-7"-4"16,8 2-8-16,1-4-2 0,0 20-73 15,12-23-24-15,3 0-78 0,4 6-10 16,2-2-11 0,14 5-7-16</inkml:trace>
  <inkml:trace contextRef="#ctx0" brushRef="#br0" timeOffset="59044.1859">17894 1217 31 0,'16'-14'107'0,"1"0"-4"15,0 7-7 1,-2 2-4-16,1 5-80 0,-3 0-6 15,-1 0-2 1,1 4-3-16,-3 7-2 0,0 0-3 16,-3-1-7-16,2 3-14 15,-5-4-70-15,3 1-2 0,0 0-9 16,-7-10-2-16</inkml:trace>
  <inkml:trace contextRef="#ctx0" brushRef="#br0" timeOffset="59204.1891">18029 1095 8 0,'-10'-27'107'0,"1"-1"-3"0,-2 1-8 16,2-1-3 0,-1 8-81-16,-1-2-10 0,11 22-24 15,-9-24-67-15,0 0-8 0,9 24-6 16,0 0-4-1</inkml:trace>
  <inkml:trace contextRef="#ctx0" brushRef="#br0" timeOffset="59824.2015">18288 1146 25 0,'7'-15'103'15,"-1"5"-3"-15,4 4-7 0,-10 6-4 16,16 0-82-16,-16 0-5 15,15 19 0-15,-6-5 0 0,-1 6-2 16,1 1 2 0,-2 0-1-16,0 0 3 0,-1-1-1 15,2-7 2 1,2 1-3-16,1-3 2 0,2-4 0 15,-1-7-1-15,4-2 1 16,-1-7-2-16,1-2 1 0,1-1 0 16,0-3-1-16,1 3 0 15,-1 3-1-15,0 0 0 16,0 3-2-16,-2 5 1 0,0 1 0 15,-4 4-1 1,3 6-2-16,-5 5 1 0,-2 1-4 16,-1 4-7-16,1 3-14 15,-3 0-65-15,2-5-8 0,1-6-7 16,-1-2-2-16</inkml:trace>
  <inkml:trace contextRef="#ctx0" brushRef="#br0" timeOffset="60095.207">18948 1103 17 0,'12'-18'105'0,"-5"3"-3"16,-7 15-8 0,8-10-2-16,-8 10-83 0,4 6-2 15,-3 4-2 1,0 7 0-16,1 2-3 0,3 2 0 15,1-2-1-15,3 2-1 0,2 1 0 16,-1 3 0-16,3 1 0 16,-2 0-1-16,-4 0 0 15,-1 2 2-15,-2-5-2 16,-4-1-2-16,-3-1-7 0,-6-4-11 15,-1-7-50 1,-4 5-24-16,-1-5-8 0,-1 1-4 16</inkml:trace>
  <inkml:trace contextRef="#ctx0" brushRef="#br0" timeOffset="60445.214">19230 1163 78 0,'8'-11'104'0,"-8"11"-5"16,0 0-6-16,12 6-45 0,-8 3-40 15,0 4 0-15,1 3-4 16,0-1-3-16,0 2-3 16,1-1-1-16,1-1-11 0,-3-1-38 15,3-6-41 1,4 3-7-16,-11-11-5 0</inkml:trace>
  <inkml:trace contextRef="#ctx0" brushRef="#br0" timeOffset="60575.2166">19346 1067 26 0,'0'-35'105'15,"0"4"-6"-15,-1-3-16 16,-4 7-48-16,-1-3-118 0,6 30-13 16,-3-20-6-1</inkml:trace>
  <inkml:trace contextRef="#ctx0" brushRef="#br0" timeOffset="61105.2272">19682 1023 85 0,'10'0'100'0,"-10"0"-6"16,8 11-5-16,-8 2-76 0,0 3-4 15,-5 6-1-15,-1 2 0 0,-1 1-3 16,1 4 0 0,-1-5 0-16,4 5 0 0,2-5-1 15,1 0 0-15,8-4 1 16,3-8 0-16,5-5-1 15,8-7-1-15,-24 0-3 16,30-9-1-16,0-6 0 0,3-14-1 16,35-41 0-16,-36 23 0 15,-5 2-3-15,-4-4 1 16,-6 3 2-16,-8 3 1 0,-9 43 0 15,0-34-1 1,0 1 1-16,-20 4 2 0,1 28 0 16,-3 6 2-1,1 14-1-15,1 7 2 0,4 3-2 16,5 10 3-16,5 0-1 15,6 2-1-15,10-2 0 0,8-2-1 16,6-4 1-16,8-1-1 16,5-10-1-16,2-5-2 15,1-10-1-15,3-3-1 0,-2-4-3 16,-5-2-5-1,-3-3-9-15,-8-2-45 0,-4 0-31 16,-6-1-6-16,-7 3-5 16</inkml:trace>
  <inkml:trace contextRef="#ctx0" brushRef="#br0" timeOffset="61665.2384">20220 1211 62 0,'0'0'101'0,"-12"0"-4"15,12 0-6-15,0 0-67 16,9-6-4-16,2 0-4 16,3-1-5-16,3-3-6 0,-17 10-2 15,0 0-1 1,29-18-2-16,0-1-2 0,-10 2 0 15,1 1 1-15,-20 16-1 0,33-36 2 16,-32 26 0 0,-1 10 2-16,-6-2 1 0,-9 8 1 15,3 5 0-15,-3 4-2 16,0 1 0-16,2 7-1 15,1-3-5-15,8 3-19 16,4 2-68-16,5-2-6 0,7-1-7 16,6-6-4-16</inkml:trace>
  <inkml:trace contextRef="#ctx0" brushRef="#br0" timeOffset="62195.249">21027 1078 96 0,'0'0'99'0,"0"0"-6"0,0 0-6 15,0 0-71-15,0 0-9 0,0 10 1 16,5-1-1-16,8 0-1 16,4 4-1-16,4-3-1 15,5 0 1-15,-13 0 0 16,17-3-2-16,-4 0 0 0,-1-2-1 15,2 4-2 1,-1-1-1-16,-3-1 1 0,-1 0-1 16,-1 0 0-16,-1-2 0 0,-3 1 1 15,2-3 1 1,-3 0 3-16,0-3-1 0,-2 1 1 15,0 3 0-15,-1-3 0 16,0 1 0-16,0-1-1 0,0 0 0 16,0-4-2-1,0-9-3-15,-13 12-3 0,0 0-3 16,20-23-11-1,-1 1-67-15,-10 2-11 0,0 0-9 16,-5-1-3-16</inkml:trace>
  <inkml:trace contextRef="#ctx0" brushRef="#br0" timeOffset="62937.264">21621 1088 64 0,'-12'-3'93'16,"3"3"-4"-16,-1 0-4 15,-2 0-77-15,3 0-1 0,-1 5-1 16,1-3 0-16,-1 8-1 16,3 2 2-16,-1-2 1 0,1 4 1 15,3 1 1 1,3-1 1-16,1 3 1 0,3-4 0 15,9 0-1-15,4-2-2 16,7 0-1-16,3-3 0 16,4-3 0-16,2-1-2 0,3-2 0 15,0-2-1-15,2-4-2 16,-1-8-1-1,-2-2 0-15,-34 14-3 0,64-34 1 16,-64 34-4-16,28-17-4 0,0-1-4 16,-9-3-15-1,1-1-66-15,-20 22-8 0,7-24-7 16,1-14-6-16</inkml:trace>
  <inkml:trace contextRef="#ctx0" brushRef="#br0" timeOffset="63377.2728">22011 1102 87 0,'0'0'103'0,"-3"17"-4"16,5-3-5-16,3-1-71 0,2 4-5 16,1-3-4-16,0 1-6 15,3 1-2-15,0-1-2 0,-2-3-2 16,2-2-4-1,1 0-5-15,-1-1-11 0,1-6-76 16,-4 1-2 0,-8-4-9-16,14 0-5 0</inkml:trace>
  <inkml:trace contextRef="#ctx0" brushRef="#br0" timeOffset="63527.2758">22106 952 44 0,'-10'-29'106'0,"6"0"-6"0,-1 0-16 15,2 3-35 1,-1-1-136-16,3 5-8 0,-1 1-10 16</inkml:trace>
  <inkml:trace contextRef="#ctx0" brushRef="#br0" timeOffset="64589.2972">22421 989 30 0,'0'0'91'0,"0"0"-1"15,10 9-37-15,-10-9-17 16,9 17-5-16,-3-5-8 15,2 5-2-15,0-2-4 16,2 2-3-16,2 2-1 0,1 1-3 16,-2 7 0-1,3-6-2-15,-3 5-3 0,-1-4 1 16,1 0-2-16,-1-3-2 15,-1 0 1-15,-2-1-2 16,1-1 1-16,-3-2-1 0,-1-5 1 16,-2-2 0-16,-2-8 0 15,5 14 0-15,-5-14-1 0,0 0 0 16,0 10 0-1,0-10-1-15,0 0 0 0,0 0-1 16,0 0 1 0,2-4-1-16,-2 4 2 0,0 0-1 15,6-11 0-15,-6 11 1 16,2-11-1-16,-2 11 1 0,5-12-2 15,-2 3 2-15,0-2-1 0,-1-1 0 16,2 0 0 0,-2-2-1-16,1-3 2 0,2 2-2 15,-1 1 2 1,2-1-1-16,-2-4 0 0,2 3 0 15,-6 16-1-15,21-36 0 16,-7 22 0-16,2 0 1 0,4 0-1 16,2 1 0-16,2 6 0 15,3 2 0-15,2-2 1 16,2 5 1-16,3-2 0 0,-3 1 0 15,3 1-1 1,-34 2-1-16,66-4 3 0,-66 4-3 16,32-2 1-1,-1-2-3-15,-5-1 1 0,-1 0-1 0,-25 5 1 16,24-15-1-1,0 2-1-15,-24 13 2 0,0 0-1 16,0 0 2 0,-12-32 0-16,-3 33 1 0,-1 5 1 15,-3 5 0 1,7 2 1-16,1 7 0 0,7-1 1 15,4 4 1-15,8-1-2 0,11 8 1 16,10-4-1-16,8 1-3 16,8 1-1-16,11-1-6 0,11-2-29 15,8-3-47 1,6-6-16-16,8-4-7 0,4 0-4 15</inkml:trace>
  <inkml:trace contextRef="#ctx0" brushRef="#br0" timeOffset="67866.3633">12695 2371 50 0,'0'-16'72'0,"4"0"-4"16,0 0-7-16,2 2-15 0,-2 3-10 15,-1 2-9-15,-3 9-4 16,6-13-6-16,-6 13-6 15,0 0-2-15,0 0-1 0,0 0-2 16,4 19-1 0,-1 8-1-16,1 13 0 0,0 12 0 15,2 11 1 1,0 7-2-16,1 4 0 0,-1 3 0 15,0-6-2-15,-2-8 0 16,-1-12-1-16,-2-13 0 0,-1-11-2 16,0-8-1-16,1-6-3 0,-1-13-6 15,0 0-15 1,0-5-66-16,0-19-4 0,0-5-7 15,-7-10-3 1</inkml:trace>
  <inkml:trace contextRef="#ctx0" brushRef="#br0" timeOffset="68106.3681">12482 2312 83 0,'0'-15'97'0,"17"8"-4"16,19 4-4-1,37 0-74-15,-5 3-2 0,10 4-2 16,2 4 0-16,-3 5-5 15,-7 5-1-15,-11 1-2 0,-16 4 0 16,-23 4-1 0,-20 10-1-16,-18-1 1 0,-20 1-2 15,-10-2-2-15,-6 0-8 0,-13 6-60 16,3-14-20-1,6-4-9-15,4-15-5 0</inkml:trace>
  <inkml:trace contextRef="#ctx0" brushRef="#br0" timeOffset="68988.3859">13444 2392 27 0,'0'0'91'0,"-13"-12"-4"15,8-9-27-15,5 13-29 16,9-5-8-16,11 1-4 0,10-4-8 16,7 0-2-1,8 5-2-15,4-1 0 0,4 6 1 16,-6 3-2-1,-3 3-3-15,-7 3-1 0,-7 10 0 16,-10 4 0-16,-11 2 0 16,-7 3 0-16,-4 4-1 0,-13-1 0 15,-7 7 2 1,-9 6 0-16,-8 1 1 0,-6 4 0 15,0 3 0-15,0-2 1 16,3-1 0-16,7 2 0 0,9-7 1 16,12 1-2-16,14-8 0 0,11-7-1 15,18-5 1 1,11-5 1-16,6-6-5 0,4-7-1 15,5-1-11 1,-9-3-39-16,1-9-42 0,-7 3-6 16,-10-6-9-16</inkml:trace>
  <inkml:trace contextRef="#ctx0" brushRef="#br0" timeOffset="69758.4013">14308 2331 37 0,'-15'0'96'16,"5"0"-5"-16,1 0-4 16,9 0-63-16,0 0-6 0,7 0 0 15,8 0-5 1,12 0-3-16,8-2-1 0,6 2 0 15,6 0-2 1,6 0 0-16,-1 0 0 0,-4 0-2 16,-4 2-2-16,-9-2-1 0,-10 3-2 15,-6-3-1-15,-9 0-3 16,-10 0-7-16,0 0-9 0,0 0-65 15,0 0-10 1,0 0-6-16,-4 9-5 0</inkml:trace>
  <inkml:trace contextRef="#ctx0" brushRef="#br0" timeOffset="70438.4149">14445 2520 29 0,'-9'5'93'0,"9"-5"1"16,0 0-2-16,0 0-55 15,13 0-13-15,15 2-2 0,12-2-4 16,8 0-3 0,4-4-3-16,7 4-2 0,-3-8-3 15,-7 6-2-15,-7 1-1 0,-10-5-1 16,-13 5-2-1,-8 1-1-15,-11 0 0 0,0 0-1 16,-6 1-2-16,6-1-3 16,-21 7-3-16,14 5-8 0,-9-7-14 15,-6 7-62 1,7 1-4-16,-1 0-8 0,2 3 1 15</inkml:trace>
  <inkml:trace contextRef="#ctx0" brushRef="#br0" timeOffset="71358.4333">15646 2281 65 0,'17'-22'96'16,"-3"2"-7"-16,-10 3-6 0,-4 3-68 15,-4 1-6-15,-12 12 0 0,-5 1-3 16,-7 11 0-1,-4 1-1-15,-2 10 1 0,0 4 0 16,7 3 0 0,6 3-1-16,13 2 1 0,8 0-1 15,18-5-1-15,15 0-1 16,9-2 0-16,10-1 0 0,1-5-1 15,-1-3 0 1,-9-3 0-16,-5-4 0 0,-15 3-1 16,-12 2 1-16,-11-4 0 0,-19 2 0 15,-12 2 0 1,-8 1 0-16,-7-1 1 0,-4 1-2 15,-1-4 1-15,2-2-2 16,9-1-3-16,5-5-3 0,14 2-8 16,5-3-39-1,16-4-40-15,0 0-6 0,15 0-7 16</inkml:trace>
  <inkml:trace contextRef="#ctx0" brushRef="#br0" timeOffset="71568.4375">15899 2451 33 0,'23'1'104'16,"-4"10"-3"-16,-7 5-7 0,-4 0-3 15,-7 3-83-15,4 5-1 0,-2-1-3 16,-2 1-4-1,-1-1-4-15,0-1-12 0,-2-12-35 16,2-10-40-16,0 0-7 16,-5-20-8-16</inkml:trace>
  <inkml:trace contextRef="#ctx0" brushRef="#br0" timeOffset="72380.4539">16367 2313 49 0,'-2'10'93'0,"-2"9"-2"0,2 8-3 15,2 8-71-15,0 9-1 16,0 3 2-16,0 2-4 0,2-2-3 15,-2-9-2 1,6-2 1-16,-4-9-3 0,1-10 2 16,-3-17-2-1,0 0 0-15,0 0-2 0,8-23 0 16,-4-4-3-16,0-9 0 0,3-6-1 15,1-2-2-15,2-6-1 16,2 4 0-16,0 3 0 0,2 8 2 16,0 8-1-1,1 8 0-15,3 12 0 0,-2 7 0 16,2 13 2-1,-3 7-1-15,-1 6 0 0,-4 9 0 16,-1 5 1-16,-4 5 0 16,-1-7 1-16,-2-3 0 0,-2-9 0 15,0-4 1-15,-2-8-1 0,2-14 1 16,2-7-1-1,8-19-1-15,4-1-1 0,2-1 0 16,8-2-1 0,2 1-1-16,3 4 1 0,1 11 0 15,0 9 0-15,-4 7 1 16,-1 13 0-16,-4 2 0 0,-4 10 2 15,-5 4-1 1,-2 0 0-16,-6 5-1 0,-2-4-4 16,-2-5-6-16,-1 4-29 0,-2-4-54 15,-11-13-5 1,-2-4-8-16,-8-9-4 0</inkml:trace>
  <inkml:trace contextRef="#ctx0" brushRef="#br0" timeOffset="72550.4573">15923 2034 35 0,'2'17'102'15,"8"-10"-9"-15,0-7-27 16,-10 0-66-16,10 0-93 15,-10 0-6-15,18-3-2 0</inkml:trace>
  <inkml:trace contextRef="#ctx0" brushRef="#br0" timeOffset="73220.4707">17210 2365 71 0,'4'-9'100'0,"-4"9"-4"16,0 0-7-16,0 0-52 0,3 7-20 16,2 14-4-16,0-1-4 0,0 11-1 15,2 4-2 1,2 5 0-16,1-1-3 0,-1-3-3 15,0-2-3 1,-1-5-7-16,-4-9-13 0,-2-8-70 16,-2-12-3-16,8-10-8 15,-8-18-4-15</inkml:trace>
  <inkml:trace contextRef="#ctx0" brushRef="#br0" timeOffset="73320.4727">17165 2114 88 0,'-2'-23'75'0,"-1"7"-74"16,8 1 0-16,-26 0-90 15</inkml:trace>
  <inkml:trace contextRef="#ctx0" brushRef="#br0" timeOffset="73600.4783">17342 1726 30 0,'14'5'103'16,"4"19"-4"-16,0 15-6 0,2 11-10 16,1 9-75-16,-2 14 2 0,-2 9-4 15,-2 6 0 1,-4 1-3-16,-4-2 1 0,-1-3-1 15,0-9-2-15,-1-2-4 16,-5-20-12-16,3-23-70 0,-2 3-8 16,-1-17-8-1,0-16-5-15</inkml:trace>
  <inkml:trace contextRef="#ctx0" brushRef="#br0" timeOffset="74060.4875">17795 2370 64 0,'0'10'95'0,"0"4"0"0,0 1-7 16,-8 7-68-16,3 2-4 16,1 5 0-16,2 4-4 0,-1-5-3 15,3 0-3 1,0-4 0-16,2-7-2 0,1-7 0 15,-3-10-1 1,16 0-1-16,-10-16-1 0,1-7-1 16,-4-6-1-16,-1-5-1 0,-2 3 0 15,0-2 0-15,0 6 2 16,0 2-1-16,-2 7 1 0,-1 7 0 15,3 11 0 1,0 0 1-16,10 12 0 0,3 5 2 16,3 5-3-1,3 5 2-15,2 4 1 0,-1 2-1 16,3-1-2-16,-4-2-1 0,-2-6-7 15,-7-6-9-15,1-9-48 16,-5 0-27-16,-6-9-8 0,0 0-7 16</inkml:trace>
  <inkml:trace contextRef="#ctx0" brushRef="#br0" timeOffset="74380.4939">18094 2270 25 0,'25'18'106'15,"2"5"-5"-15,0 2-6 0,-1 5-5 16,2 1-82 0,-3 10-1-16,-6 2-3 0,-3-4-1 15,-6 0 1-15,-2-6-1 16,-3-6 2-16,-3-6-1 0,-2-6 2 15,0-15-1 1,4-7 0-16,0-12 0 0,4-8-1 16,2-2 0-16,3-3-2 0,5-6 0 15,5 4-2 1,4 5 0-16,6 3-1 0,5 1-2 15,5 4-3-15,2-1-11 16,10-3-53-16,2 16-26 16,4-8-10-16,3 10-3 15</inkml:trace>
  <inkml:trace contextRef="#ctx0" brushRef="#br0" timeOffset="74760.5015">18433 1736 43 0,'-98'3'104'0,"14"3"-6"0,18-5-6 15,25-1-2 1,41 0-86-16,16 3 3 0,49-1-2 15,45 0 3 1,42-2-1-16,41-1 0 0,35-2 0 16,32-4-1-16,18 1-3 0,1-7-6 15,-133 6-58-15,5 7-35 16,-18-9-6-16,7-2-8 15</inkml:trace>
  <inkml:trace contextRef="#ctx0" brushRef="#br1" timeOffset="88040.7687">8162 7790 30 0,'0'0'22'0,"0"0"1"0,0 0-2 15,0 0 1 1,0 0 1-16,0 0-2 0,0 0 3 15,0 0-1 1,0 0-1-16,0 0-1 0,0 0-3 16,0 0-4-16,0 0-2 15,10-3-4-15,-10 3-3 0,14-16-2 16,-4 3 0-1,5 1-1-15,2-2 0 0,1 2 2 16,1-5 0-16,5 3-1 0,1-4 0 16,6 1 0-1,5-3-1-15,4-3 0 0,5-1 0 16,6 1-1-16,3-1 0 15,3 0 0-15,3 3 0 0,3-1 1 16,1 1 0 0,3 2 0-16,3 3 1 0,0 2-2 15,-1 4 1 1,-1-1 0-16,-4 3-1 0,-6 0 0 15,-5 4-1-15,-9 2 0 0,-6-1 0 16,-4-1 0-16,-7 1 0 16,1 0 1-16,-4 1-1 0,4-1 0 15,0 0 0 1,2 1 0-16,2 1 0 0,2 1 0 15,6 0 0-15,-1 0 0 16,3 0 2-16,1 3-2 0,1 0 0 16,2 2 0-1,-2 0 0-15,1 0 1 0,-4-1-1 16,0 1 0-1,-3 0 0-15,-2 1 0 0,-2 0 0 16,-2 1 2-16,-2 2-4 16,0 1 2-16,-2 1 0 0,-1 4 0 15,-3 2 0-15,1 4 0 0,-1 1 2 16,-1 0-2-1,-1 2 1-15,-3 2 0 0,2 3 0 16,-1-1 0 0,-1 1 0-16,0-2 0 0,-2 2-1 15,1 0 0-15,0 2 1 16,-1 1-1-16,0-1 0 0,-2 2 0 15,1-1 0-15,0 0 0 0,2 0 1 16,1 0 0 0,-1 0 0-16,3-1 0 0,1-2 0 15,1-3 2 1,2-1-2-16,0-3 1 0,1-2-1 15,-1-1 1-15,4-5 0 16,-2 1 1-16,6-3 1 0,1-1-1 16,0-3 0-1,3-1 1-15,3-1-1 0,3-6 0 16,-1 0-1-16,1 0 0 0,-4-3 0 15,-1-4-1 1,-1 0 1-16,0-1-1 0,-4-2-1 16,-1 1 1-16,-3-1 0 15,2-3 0-15,-1-1-1 0,1-2 1 16,-1 0-1-1,2-2 0-15,-1-1 0 0,1-3 0 16,2 2 0 0,0-3 0-16,1 4-1 0,1 1 1 15,0 0-1-15,-1 1 1 0,-1-1-1 16,-2 5 1-16,0-2-1 15,1 3 1-15,-1 0-1 0,0-2 1 16,3 1 0 0,4 1-1-16,0 1 2 0,2-3-1 15,2 3 0 1,0 0 0-16,0 0 1 0,-1 2-1 15,0 0 0-15,4 1 0 0,1-1 0 16,3 1 0-16,2 0 0 16,1 0 0-16,3 3 0 0,2-2 0 15,-3 4 0 1,-1 1 0-16,-5 2-1 0,-2 0 1 15,-4 2-1 1,-5 2 0-16,-3 3 1 0,-5 3-1 16,-1 0 0-16,-5 1 0 15,0 0 1-15,-3 4-1 0,-1-1 0 16,-3 0 1-16,1 1 0 0,-3-3 0 15,-2 4-1 1,-1-2 1-16,0-1 0 0,-3 0 0 16,-2 2 0-1,1-2 0-15,-1 0-1 0,0 3 2 16,-1-1-1-16,-2 0 0 15,-1 2 0-15,-1 2 0 0,-2 0 0 16,0 2 1 0,-2 2-1-16,-5 1 0 0,-1 1 1 15,-5 1-1-15,0 0 0 0,-1 1 1 16,1-1-1-1,-1-4-1-15,1 3 1 0,2-1 1 16,-2 0-1-16,5-2 0 16,0-2 0-16,0 1 1 0,0 0-2 15,1 0 1 1,-1-1-1-16,-2-2 1 0,3 2-1 15,-2 1 0-15,-1-3 1 0,0 3-1 16,0-1 2 0,0-1-1-16,2-1 0 0,1-1 1 15,1 2-1-15,-1-3 1 16,0 1-1-16,1 0 1 0,-2 2-1 15,0 0 0 1,-5-1 1-16,-1 1-1 0,0 1 0 16,-2-1 1-1,1 2-1-15,-1-3 1 0,-1 2-1 16,2 0 1-16,-1 0 0 0,2-2-1 15,-1 0 1-15,0 1-1 16,-4 1 0-16,-1 1 0 0,-2-1 0 16,-5 2-1-1,1 1 1-15,-5 1-1 0,-2 0 1 16,2 1 0-1,-3-2 0-15,1 2-1 0,-3 0 1 16,1 1 0-16,-2 2 0 16,-1 1 1-16,-3 2-1 0,1 2 0 15,-1 0 0-15,0 2 0 16,3-2 0-16,0 1 0 15,1 3 0-15,2-2 0 0,1 1 0 16,2-1 0 0,2 0 1-16,0 2-1 0,0-2 0 15,1 3 0-15,2-4 0 16,1 1 0-16,0 1 0 0,1 0-1 15,3 0 1-15,3 1-1 16,0 1 1-16,7 1 0 16,-2 2 0-16,6 3 0 15,2 0 0-15,2 2 1 0,0-1 0 16,4 1 0-16,0 0 0 15,2 0-1-15,3-4 1 16,2-1-1-16,1 0 0 0,3 0 0 16,-1-1-1-1,1 1 1-15,2-1 0 0,0 2 0 16,2-1 0-16,0 1-1 15,2-2 1-15,0 0 1 16,2-3-1-16,1-1 1 16,5-3 0-16,1-2 0 0,3-2-1 15,0-3 2-15,4-2-2 0,3-1 1 16,3-4 0-1,0 0 0-15,1-5-1 0,7 0 1 16,-3-7 0-16,6-2 0 16,3-2 1-16,-2-3-2 15,3-3 0-15,1-5 0 16,1-2 1-16,1-3-1 0,-3-2 0 15,-2 0-1-15,1-3 1 0,-4-1 0 16,-1-4 0 0,-1 1 1-16,-4-3-1 0,-2-5 1 15,1-1 0-15,-2-1 0 16,-2-4 0-16,0-5 0 15,-2-2-1-15,-3-3 1 16,-1-3 0-16,-2-3-1 0,-3-3 0 16,-1 0 0-1,-2-1 1-15,-1 0-1 0,-1 2 0 16,-1 3 0-16,0-1 0 0,0 2 1 15,1-2-1-15,3-2 0 16,0-1 0-16,4-1 1 16,0 1 0-16,3-3 0 15,1 3-1-15,-2 2 1 0,1 2-1 16,1 7 0-1,-3 0-1-15,-2 3 1 0,2 0 0 16,4 2 0-16,0 3-1 16,4-2 1-16,5 4-1 15,6-4 1-15,4 6 0 0,3-1-1 16,6 5 1-16,1 3-1 15,4 0 1-15,1 7 0 0,-1 3-1 16,0 4 1 0,-4 4-1-16,0 4 1 0,-4 3-1 15,-4 3 0-15,-3 8 0 16,-3 2 0-16,-8 6 0 15,-4 3 1-15,-3 2-1 0,-4 4 1 16,-6-1 0-16,-5 1-1 16,-3 0 1-16,-4 4 0 0,-4-3 0 15,-2 2 0 1,-4-2 0-16,-2 0 0 0,-2 3 0 15,-4-6 1 1,-2 3-1-16,-3-2 1 0,0-1-1 16,-1-1 1-16,-1-2-1 15,-1 2 0-15,-3 2 0 0,-1 3 0 16,-3 2 0-16,-2-2 0 0,-2 5 0 15,-2 0 0 1,-2 5 1-16,0 0-2 0,-2-2 1 16,3 2 1-1,1-2-1-15,4 1 1 0,1-3 0 16,2-2 0-16,7-2 0 15,1 1 0-15,3-1 0 0,1 1-1 16,3 4 1 0,1 5-1-16,0 3 0 0,1 0 1 15,1 2-1-15,2-2 1 0,0-3-1 16,2-3 1-1,4-7 0-15,0-5-1 0,2-7 1 16,0-5 0-16,0-6-1 16,1-1 1-16,-1-4 0 0,2-1 0 15,-1-2 0 1,3-1-1-16,4 0 1 0,2 0 0 15,2-4-1-15,6-3 1 0,2-2-1 16,1-4 1 0,3-4-1-16,2-2 0 0,4-3 0 15,5-4 1-15,2-3 1 16,8 0 0-16,4-3 0 0,6 1 1 15,0 0-1 1,-2-4-3-16,5 11-12 0,-11-5-61 16,-3-9-21-1,-14-4-4-15,-14-13-9 0</inkml:trace>
  <inkml:trace contextRef="#ctx0" brushRef="#br1" timeOffset="91961.8472">10648 7406 29 0,'0'0'6'0,"0"0"-9"16,0 0-4-16,0 0-6 16</inkml:trace>
  <inkml:trace contextRef="#ctx0" brushRef="#br1" timeOffset="92651.861">10660 7315 26 0,'0'0'55'0,"-5"-12"2"0,5 12-2 16,0 0-9-16,-5-12-13 15,5 12-10-15,0 0-10 0,-1-10-2 16,1 10 0-16,0 0-1 15,0 0-2-15,0 0 0 16,0 0-1-16,0 0 0 0,0 0 1 16,0 0 0-1,0 0-2-15,0 0 1 0,0 0-1 16,0 0 1-16,0 0-1 15,0 0 1-15,0 0-2 0,0 0-1 16,0 0 0 0,0 0-3-16,0 0 2 0,-7-9 0 15,7 9 1-15,0 0-1 0,0 0 0 16,0 0 0-1,0 0 0-15,0 0 1 0,0 0 0 16,0 0-1-16,-4-10-2 16,4 10 0-16,0 0 0 15,0 0 0-15,0 10 1 16,6 1-1-16,2 5-1 0,4 9 1 15,1 3 0 1,5 3 0-16,2 6 0 0,1-4 0 16,1 2-1-16,-4-2 1 0,1-4-1 15,-5-3 0-15,-1-7 1 16,-6-3-1-16,1-4 1 15,-8-12-1-15,8 10 0 16,-8-10 0-16,0 0-1 0,0 0-1 16,0 0-1-1,0 0-3-15,4-5-5 0,-4-3-2 16,0 8-13-16,-3-15-39 0,-7 1-29 15,2 2-8-15,-1-4-4 16</inkml:trace>
  <inkml:trace contextRef="#ctx0" brushRef="#br1" timeOffset="93072.8695">10638 7475 20 0,'0'0'86'16,"-9"3"-2"-16,4-24-20 15,5 21-36-15,0 0-2 0,0 0-2 16,0 0-6 0,0 0-3-16,0 0-2 0,6 3 0 15,-6-3-1-15,10 13-1 16,-4-3-1-16,3 4-1 15,0 3-1-15,3 8 1 16,4 0-2-16,0 2-2 0,0 0 0 16,0 0 0-16,3-3-1 0,1-2-1 15,0-4 0 1,0-7-1-16,0-8 1 0,-2-3 0 15,3-14-1 1,-2-4 1-16,-1-4 0 0,-2-7 0 16,-5-3-1-16,-2 1 1 15,-2 0-1-15,-3 4-1 0,-4 3 1 16,0 3-2-1,-7-1-2-15,0 2-1 0,1 5-5 16,-5-4-10-16,7-5-61 0,-2 11-19 16,1-3-5-1,2 2-9-15</inkml:trace>
  <inkml:trace contextRef="#ctx0" brushRef="#br1" timeOffset="93882.8857">10940 7110 1 0,'0'0'90'0,"0"0"0"16,-10-2-5-16,10 2-33 16,0 0-32-16,-7 26-7 0,7 1-3 15,9 7-2 1,2 2 0-16,4 0 2 0,5-1 0 15,3-9 0-15,0-4 1 0,0-9-1 16,1-7 0 0,-1-6-1-16,0-12-1 0,-5-6-3 15,-1-4 0-15,-5-7-2 16,-5-3-1-16,-4-7 0 15,-6-3-2-15,-9-2 0 16,-9-3 0-16,-4-1-1 0,-8 0 0 16,-1 5 0-16,-1 4-1 0,0 6 1 15,2 9 0 1,3 4-1-16,5 8 0 0,4 6 1 15,5 6-1 1,5 6 1-16,5 11 0 0,6 8 0 16,7 4 1-16,9 7 0 15,8 3 1-15,7 1 1 0,5 2-1 16,1-6 1-1,6-2 0-15,-3-8 0 0,-1-2-1 16,-3-6-1-16,-8-2-2 0,-3-4-3 16,-7-3-4-1,-2-1-8-15,-16-8-26 0,0 0-50 16,0 0-6-16,0 0-5 15</inkml:trace>
  <inkml:trace contextRef="#ctx0" brushRef="#br1" timeOffset="94192.8919">11274 6897 6 0,'0'0'96'0,"8"10"3"0,-3 7-5 16,3 4-4-16,3 1-72 0,-1 13-6 15,3 2 1-15,-1 6-2 16,-2 2-2-16,2-4-3 0,-4-2-2 15,-1-6-1 1,0-6-1-16,-3-5-1 0,-1-7-3 16,0-4-4-1,-3-11-12-15,5-13-64 0,-7-1-11 16,-8-9-9-16,-6-6-4 15</inkml:trace>
  <inkml:trace contextRef="#ctx0" brushRef="#br1" timeOffset="94352.8951">11131 7011 24 0,'0'0'104'16,"0"0"-3"-1,13 2-5-15,10 1-4 0,7 2-78 16,11 2-1-16,2-2-3 16,6 4-6-16,-3-1-5 0,5 5-10 15,-10 5-60 1,0-8-21-16,-10-1-7 0,-8-3-9 15</inkml:trace>
  <inkml:trace contextRef="#ctx0" brushRef="#br1" timeOffset="95062.9093">10612 6720 84 0,'-10'3'100'16,"10"-3"-6"-16,0 0-3 0,36-21-63 15,-2-2-9-15,10-3-4 16,14-9-3-16,10-3-4 0,7-4-2 15,2 1-1 1,-6 4-2-16,-8 7 0 0,-11 8 0 16,-10 3 0-1,-17 9 0-15,-12-2 0 0,-13 12 0 16,-6-12 0-16,-13 2-1 15,-7-1 1-15,-2-2-1 0,-6-1-1 16,0-3 0-16,-3 2-1 0,7 3 0 16,5 0-1-1,5 5-4-15,2-1-7 0,8 8-13 16,6 7-71-1,4-7-2-15,0 0-6 0,0 0-8 16</inkml:trace>
  <inkml:trace contextRef="#ctx0" brushRef="#br1" timeOffset="108398.178">4424 3313 11 0,'12'2'89'15,"-2"11"1"-15,1 2-2 0,6-20-39 16,0 27-36-16,4 10-2 16,5 6 1-16,-3-4 0 0,-1 0 0 15,-4-5-4-15,-5-6 1 0,-3-6-2 16,-2-4 1-1,-8-13-1-15,0 0 0 0,0 0-1 16,-13-13-1 0,-4-6 0-16,-8-3-1 0,-7-9-2 15,-7-7-1-15,-5-3-1 16,0-1 1-16,1 2 0 0,2 2 0 15,6 6-1 1,7 6 1-16,10 7 0 0,2 5 0 16,12 0 0-16,4 3 0 0,7-4-1 15,10-4 0 1,11-5-1-16,8-4 1 0,4-3 0 15,9-1-1-15,2-2 1 16,1 3-2-16,-2 2-1 16,-5 4 0-16,-4 5-3 15,-6 1-4-15,-6 9-8 0,-7-4-39 16,0 9-36-16,-4 2-6 0,-6 3-5 15</inkml:trace>
  <inkml:trace contextRef="#ctx0" brushRef="#br1" timeOffset="108668.1834">4477 3272 80 0,'0'0'99'0,"8"1"-4"16,15-14-4-16,13-8-71 16,9-7-6-16,0-2 0 0,7-4-2 15,0 3-5 1,-4-1-1-16,-1 3-5 0,-9 4-4 15,-4 7-5 1,-12 2-8-16,1 4-30 0,5 1-46 16,-16 3-6-16,-12 8-8 0</inkml:trace>
  <inkml:trace contextRef="#ctx0" brushRef="#br1" timeOffset="108858.1872">4642 3567 45 0,'0'15'103'0,"7"-15"-2"15,15-5-8-15,11-88-32 16,5 68-47-16,6 0-3 16,4-2-3-16,2 4-9 15,-8-4-10-15,3 12-35 0,-8 4-46 16,-8 3-7-1,-3 1-6-15</inkml:trace>
  <inkml:trace contextRef="#ctx0" brushRef="#br1" timeOffset="109248.195">5532 2814 80 0,'-10'13'101'16,"10"-3"-4"-16,8-10-6 0,17-5-56 15,14-14-23 1,5-6-4-16,11-2-3 0,2-6-7 16,6 1-7-1,-3-4-10-15,-1 5-23 0,-3 2-50 16,-15 5-7-16,-9 7-4 15</inkml:trace>
  <inkml:trace contextRef="#ctx0" brushRef="#br1" timeOffset="109478.1996">5562 3069 73 0,'7'8'105'16,"18"-8"-6"-16,10-13-7 0,8-41-37 15,7 24-47 1,6 1-2-16,3-1-2 0,-2 1-4 16,-6 3-3-16,-6 6-5 0,-8 1-9 15,-3 7-31-15,-4 7-44 16,-10 0-5-16,-2 1-7 15</inkml:trace>
  <inkml:trace contextRef="#ctx0" brushRef="#br1" timeOffset="109778.2056">6269 2530 12 0,'0'29'101'0,"-1"6"-4"15,0 7-4-15,1 5-5 0,12 1-79 16,9-5-1-1,8-11-1-15,7-13-1 0,12-17-2 16,3-9 1 0,3-24-1-16,2-14 2 0,-5-10 0 15,-7-5-1-15,-13-3-1 0,-14 0-1 16,-12 12-1-16,-13 8-1 15,-16 20-1-15,-18 14 0 0,-10 16-2 16,-8 15-5 0,0 23-17-16,15 5-69 0,-2 1-2 15,15-2-8 1,12-10-3-16</inkml:trace>
  <inkml:trace contextRef="#ctx0" brushRef="#br1" timeOffset="110969.2295">15538 13926 46 0,'-9'17'102'16,"9"-5"-4"0,17-4-6-16,25-6-2 0,63-2-83 15,-53-1-3 1,45 1 0-16,13 0-1 0,7 7 0 15,0 1-1-15,-11 2-1 0,-14 2-1 16,-11 2 0-16,-13 1 0 16,-16-4-6-16,-7 2-6 0,-11-8-21 15,-18 2-58 1,4-2-4-16,-10-5-5 0,-10 0-5 15</inkml:trace>
  <inkml:trace contextRef="#ctx0" brushRef="#br1" timeOffset="111199.2341">15630 14257 65 0,'-49'44'105'0,"17"-1"-4"16,24-11-7-16,23-10-2 15,36-10-88-15,17-2-2 0,18-3-3 16,11 0-2-16,7-1-4 16,0-3-2-16,-5 1-2 15,-12-1-8-15,-5-12-59 0,-19 11-17 16,-9-2-7-1,-7-2 0-15</inkml:trace>
  <inkml:trace contextRef="#ctx0" brushRef="#br1" timeOffset="111529.2407">17158 13953 41 0,'-28'44'105'16,"-5"9"-7"-16,-4 2-5 0,5 9-5 15,6-15-64-15,9 17-26 16,17-3-1-16,13-7 1 0,19-16 1 16,15-12 1-16,12-21 2 0,9-17 0 15,4-24 2 1,5-16 0-16,-3-12 1 0,-6-6 0 15,-9-6 0 1,-14 2 0-16,-9 7 0 0,-15 6-1 16,-13 9-1-16,-15 13 0 15,-21 15-4-15,-18 12 0 0,-12 11-3 16,-10 11-7-1,3-2-60-15,-7 19-25 0,4-3-4 16,11-6-9-16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37:28.8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2710 750 77 0,'0'0'86'15,"-3"-25"-40"-15,-2-1-5 0,5 26-7 16,0 0-7-16,-2-11-4 16,0-1-6-16,0 0-5 15,1 0-1-15,1 12-4 0,0 0-1 16,0 0-3-1,0 0 0-15,0 0 0 0,-1 58 0 16,0-31 1 0,1 5 0-16,-2 1-1 0,1 3 1 15,-2 0-1-15,1 0-1 16,-2 1-2-16,2 0-3 0,-1-1-1 15,0-2-4-15,-2-3-11 16,2-7-70-16,-1-2-5 16,1-8-7-16,3-14 0 0</inkml:trace>
  <inkml:trace contextRef="#ctx0" brushRef="#br0" timeOffset="570.0114">2686 627 7 0,'-7'-11'83'16,"-4"-2"-3"-16,-1 7-28 16,-1 1-11-16,0-2-12 15,1 0-7-15,12 7-3 0,0 0-4 16,0 0-3-1,0 0-2-15,0 0-4 0,0-4 2 16,3-2-4 0,56-24-1-16,-28 28-2 0,2 2 0 15,0 5-1 1,-2 2-1-16,2-2 2 0,-7 7-1 15,1 1 1-15,-27-13 1 0,19 25-2 16,0 1 1 0,-19-26-1-16,-7 29 0 0,-7 1 0 15,-5-13-2 1,-2 2 0-16,-3-6 1 0,2 2 0 15,0-1 2-15,0 0 0 16,22-14 1-16,-32 55 1 16,32-38 0-16,1 5 3 0,9 0-2 15,5 3 0-15,3 1-1 16,2 3 0-16,3 0-2 0,-1-2 0 15,-1 4 0 1,1 2-2-16,-1-2-3 0,-2-5-4 16,-2-1-7-1,-3-4-27-15,3-3-48 0,-7-7-8 16,1-1-5-16</inkml:trace>
  <inkml:trace contextRef="#ctx0" brushRef="#br0" timeOffset="1050.021">3277 675 38 0,'10'-20'79'0,"-10"20"-3"15,6-21-3-15,0 0-72 16,-6 21 0-16,0 0 2 15,0 0 3-15,0 0 1 16,-6 3 1-16,-3 2 1 0,-2 1 0 16,-19 20 0-16,14-5-1 15,16-21-2-15,-16 27-1 16,0 0-1-16,16-27 0 0,-5 23 0 15,-3-1-1 1,8-22-1-16,-1 25 0 0,1 15 0 16,0-24-2-1,3 2 1-15,2 0 1 0,-2 1 1 16,1 1 1-16,0 1 0 15,2-2 2-15,1 0 0 16,3 1 0-16,0-2-1 0,0 0-2 16,6-3-5-16,1 0-11 15,0-4-38-15,-17-11-38 0,24 0-7 16,-2-2-4-1</inkml:trace>
  <inkml:trace contextRef="#ctx0" brushRef="#br0" timeOffset="1330.0266">3585 720 29 0,'3'-31'86'0,"-3"31"0"16,-9-22-4 0,-3 0-65-16,12 22-5 0,0 0 2 15,0 0-1 1,0 0-2-16,-9 10-2 0,0 4 0 15,-2 35-2-15,14-30-1 16,8 5-1-16,0 3 0 16,0-1-3-16,16 27 1 0,-17-30-1 15,-1 0 1-15,-2 2-1 16,-4-6 1-16,-2 0-1 0,-1-2-3 15,0-4-5 1,-5 1-21-16,1-6-60 0,-9 1-5 16,13-9-8-1,0 0 5-15</inkml:trace>
  <inkml:trace contextRef="#ctx0" brushRef="#br0" timeOffset="1650.033">3859 688 65 0,'13'-7'97'15,"-13"7"-5"-15,11 3-4 16,0 2-72-16,-1 2 0 16,16 25 1-16,-2 16-4 0,-17-26-3 15,2 0-3 1,-4 2-2-16,3 0-1 0,1-3-2 15,-5 3-2-15,2-2-3 16,1 0-6-16,-5-4-14 16,-2-2-67-16,2-6-5 0,-2-10-7 15,0 0-3-15</inkml:trace>
  <inkml:trace contextRef="#ctx0" brushRef="#br0" timeOffset="1940.0388">4108 785 3 0,'12'-24'93'15,"-12"24"1"-15,15-25-4 0,-1-1-8 16,-14 26-75-16,0 0-2 0,0 0 5 16,0 0-3-1,0 0 0-15,6 7-2 0,0 3-1 16,0 2 0-1,9 26-1-15,-6-9-1 0,3 14-1 16,-8-21 1-16,0-1 0 16,-3-2-1-16,-1 5 0 0,0-6 1 15,0 1-2 1,0-2 1-16,-3-2-6 0,-4-4-5 15,7-11-35-15,-14 12-43 0,14-12-10 16,0 0-5 0</inkml:trace>
  <inkml:trace contextRef="#ctx0" brushRef="#br0" timeOffset="2150.043">4346 780 78 0,'30'-30'98'0,"-2"7"-7"15,-2-1-4 1,-3 14-60-16,1-2-19 0,-24 12-2 15,25 7 0-15,11 23 1 16,-27-9-3-16,0 4 0 16,-4 3-3-16,-2-1-4 15,1 5-9-15,-4-3-35 0,0 0-41 16,0-6-8-1,0-23-6-15</inkml:trace>
  <inkml:trace contextRef="#ctx0" brushRef="#br0" timeOffset="2280.0456">4405 851 85 0,'-12'-28'96'0,"11"-7"-8"16,0-1-15-16,4 2-117 16,5 1-40-16,9 8-6 15,1-1-2-15</inkml:trace>
  <inkml:trace contextRef="#ctx0" brushRef="#br0" timeOffset="2540.0508">4762 655 88 0,'9'23'100'0,"-4"2"-4"15,0 0-4 1,3-2-70-16,1-1-4 0,-9-22-4 16,19 26-2-16,1-1-3 15,-20-25-4-15,0 0-1 16,10 4-1-16,-1-1-2 0,2 1-1 15,0 2-1 1,-11-6-2-16,0 0-1 0,0-7-2 16,0-5-3-1,0 0-5-15,-3-1-9 0,3 13-70 16,-11-9-3-1,-2 0-6-15,1 1-4 0</inkml:trace>
  <inkml:trace contextRef="#ctx0" brushRef="#br0" timeOffset="2781.0557">4930 623 16 0,'26'-17'98'0,"-26"17"-3"0,19-3-4 15,2-1-3 1,-21 4-82-16,17 17 1 0,-1 2 1 15,2 31 0 1,-18-50-3-16,13 57 0 0,-6-33-1 16,-3 3-2-16,2 2-1 0,-3-3-3 15,2 2-7 1,-5-28-26-16,0 20-55 0,0 2-7 15,0-22-7 1,0 0 7-16</inkml:trace>
  <inkml:trace contextRef="#ctx0" brushRef="#br0" timeOffset="3081.0617">5033 756 16 0,'-3'-32'104'0,"0"-1"-5"16,3 3-6-16,1 0-5 16,10 2-75-16,2 2-3 15,4 6-3-15,0-1-3 0,-17 21-3 16,29-14-2-1,0-2 1-15,-29 16-2 0,25-1 0 16,1-2 0 0,-26 3-1-16,10 17 1 0,1 5 1 15,-11-3 1-15,0 1 0 0,-2 1 3 16,-4 1 1-1,2 2-1-15,-1-2 3 0,5 0-2 16,1 0 0 0,-1-22-4-16,20 23-4 0,1 2-9 15,3-17-32 1,0 0-49-16,5-5-4 0,1 2-9 15</inkml:trace>
  <inkml:trace contextRef="#ctx0" brushRef="#br0" timeOffset="3481.0697">4843 759 49 0,'0'0'98'0,"-43"48"0"0,43-48-5 15,0 0-59-15,0 23-6 0,0-1-10 16,0-22-3-1,0 0-3-15,9 8-2 0,3 0-5 16,0 0-1 0,1 0-3-16,-3-8-2 0,2-2-2 15,-2 0-6-15,1-3-7 16,-10-7-36-16,-1 0-43 15,2 0-5-15,-1-2-7 16</inkml:trace>
  <inkml:trace contextRef="#ctx0" brushRef="#br0" timeOffset="3991.0799">4474 727 61 0,'-12'-4'94'0,"12"4"-6"15,0 0-3-15,-11-6-71 16,1-1-2-16,-1 2-1 16,-1-1-3-16,12 6-1 0,0 0 1 15,0 0-1-15,0 0 1 16,0 0-2-16,0 0 0 15,0 0-3-15,0 0-6 16,1-1-12-16,4-1-40 0,52-14-34 16,-34 13-9-1,-1 3-5-15</inkml:trace>
  <inkml:trace contextRef="#ctx0" brushRef="#br0" timeOffset="4451.0891">2600 1385 35 0,'-39'14'91'16,"4"-4"-3"-16,4 2-2 0,5 1-65 15,6-4-4-15,11-1-1 16,9-8-1-16,14 9-3 0,19-9 2 15,20 0-3 1,22-8 1-16,23 1-2 0,19-4-2 16,21 1-2-16,13-2-1 15,13 1-1-15,4-2 0 16,7-2 0-16,1-2-1 0,1 0-3 15,-4 1-2-15,-6-2-6 16,-10 6-15-16,-11 0-70 0,-24 2-4 16,-23 1-9-1,-24 6-5-15</inkml:trace>
  <inkml:trace contextRef="#ctx0" brushRef="#br0" timeOffset="6299.1267">9484 7715 11 0,'-6'-22'89'16,"1"3"1"-16,-2 5-3 0,15 7-56 0,-8 7-8 16,0-10-9-1,0 10-7-15,-5 9-3 0,2 8-1 16,-3 12-1-1,-1 9 0-15,2 13 3 0,-6 15 1 16,5 12 3-16,-4 9-1 16,1 9 1-16,-4 8-2 0,-1 3 0 15,-4 4 0-15,-3 3-1 16,2 1 0-16,1 5-1 15,3-2-1-15,5 3 0 0,7 2-1 16,4 1 0 0,11 2 0-16,8 2-1 0,5 0-1 15,3 0 1-15,2-4-1 16,-1 2 2-16,-5-10 0 0,-3 0 0 15,0-10 0 1,-2-2-1-16,-3-10 1 0,0-6-1 16,1-1 0-16,-1-10-1 0,3 1-1 15,-2-7 1 1,1-4 0-16,-1-4 0 0,1-10-1 15,-2-4 1-15,1-10 0 16,-1-9 0-16,3-10 0 0,-1-8-1 16,3-12 0-1,4-12 0-15,-1-14 0 0,4-8 0 16,0-13 0-16,3-9-1 0,0-11 1 15,2-11 0 1,-3-9 1-16,1-7-1 0,-2-5 0 16,-1-8 0-16,-3-7 0 15,-3-11 0-15,-2-1 0 16,-3-8 0-16,-3-3-1 15,-4-3 0-15,0-6 1 0,-1 1 0 16,-1-3 0 0,3 4 0-16,-4 2-1 0,0 5 1 15,-3 4-1-15,-4 3 0 0,-6 7 0 16,-12 4 0-16,-9 10-1 15,-11 5-1-15,-12 9 1 16,-11 10-1-16,-14 13 1 16,-9 15 0-16,-9 14 0 0,-4 18 0 15,-4 13-1 1,0 12-4-16,11 19-6 0,4 10-26 15,9 14-54-15,28 6-3 16,17 6-7-16,16-1-2 0</inkml:trace>
  <inkml:trace contextRef="#ctx0" brushRef="#br0" timeOffset="15245.3069">9453 7830 37 0,'0'0'76'0,"0"0"-2"0,0 0-46 16,0 0-13 0,0 0-3-16,13 1 0 0,5-1-1 15,-3 0 1-15,8-1-1 16,-2-4 2-16,9 4-1 0,-1-3 0 15,7-1-3 1,-3 0-1-16,3 2-3 0,1 0 0 16,5 1-2-16,0 0-1 15,3 2-1-15,1 0 1 0,1 0 1 16,6 0-1-1,3 3 2-15,6-2-1 0,1 2 0 16,8-3 0-16,4 0 0 0,5 0 0 16,4 0-1-1,3-3-1-15,1 0 1 0,3-1 0 16,2 0 0-16,0 1 0 15,-2 0 0-15,2 1 0 16,-1 1 0-16,0 1-1 16,-2 0 0-16,4 0 0 0,-2 0 0 15,7 0-1 1,1 0 1-16,1-3-1 0,3 0 0 15,1-1 1-15,1-1 0 0,0 2 0 16,3 1 0-16,1-1 1 16,0 2 0-16,4 1 0 15,1 0-1-15,6-2 1 16,3 2-1-16,8-1-1 0,1-1 0 15,2-1 0 1,4 0 1-16,0-2 1 0,0-1 0 16,-1 1 1-16,-1 0 0 15,-5 0 0-15,1-3 1 16,-3 3 0-16,-2-1 0 0,0 1-1 15,-7-1 0-15,-6 1-1 16,-4 0-1-16,-11 1 1 0,-7 2 0 16,-12-1-1-1,-14 3 0-15,-9 0 1 0,-9 0-1 16,-11 0 0-16,-10 0 1 15,-5 0-1-15,-9 0 0 16,-2 0 0-16,-12 0-1 0,12 0 0 16,-12 0 1-16,0 0-1 15,0 0 0-15,9 0-2 0,-9 0-5 16,0 0-6-1,0 0-12-15,-6-5-56 0,-3 5-15 16,-4 1-7-16,2 3-4 16</inkml:trace>
  <inkml:trace contextRef="#ctx0" brushRef="#br0" timeOffset="16175.3255">15677 7688 24 0,'0'0'40'0,"0"0"5"15,-5-10-2 1,5 10-2-16,0 0-5 0,-6-9-5 16,6 9-6-16,0 0-6 15,0 0-6-15,0 0-2 0,0 0-4 16,0 0 0-16,0 0-1 15,0 0-1-15,0 0 1 16,0-9 0-16,0 9-1 0,0 0 0 16,0 0-1-1,0 0 0-15,0 0-2 0,0 0-1 16,0 0 0-16,0 0 0 15,0 0 0-15,0 0 0 0,0 0 1 16,0 0-1-16,0 0 2 16,0 0-1-16,0 0 0 15,0 0-1-15,0 0 1 0,0 0 0 16,0 0-1-1,0 0 1-15,0 0-1 0,0 0 1 16,0 0 1-16,0 0-1 16,0 0 1-16,0 0-1 15,0 0-1-15,0 0 0 16,0 0 0-16,0 0-1 0,0 0-1 15,0 0-1-15,0 0 0 0,0 0-1 16,0 0 2 0,0 0-2-16,0 0 1 0,0 0 0 15,0 0 0 1,0 0-2-16,0 0-7 0,1-15-47 15,-1 15-30-15,0 0-6 16,0 0-3-16</inkml:trace>
  <inkml:trace contextRef="#ctx0" brushRef="#br0" timeOffset="18497.3721">15631 7700 39 0,'7'-14'62'15,"-7"14"-6"-15,4-9-10 0,-4 9-6 16,9-10-8 0,-9 10-5-16,0 0-7 0,10-10-4 15,-10 10-5-15,0 0-3 16,0 0-4-16,0 0 0 0,0 0-4 15,0 0 0 1,0 0 0-16,0 5 1 0,0-5-1 16,-2 15 0-1,1-6 2-15,-4 4-2 0,2 1 1 16,-2 4 0-16,1 1-1 0,2 2 0 15,-2 3-1-15,0 2 2 16,1 2-2-16,1 2 1 0,1 1 1 16,1 2-1-1,0 2 1-15,0 5 0 0,0 0 0 16,1 5 0-1,-1 1 1-15,0 2 1 0,0 4 1 16,-5 2 1-16,-1 0-1 0,-4 0 1 16,-1 3 0-16,2-2 0 15,-2 0 0-15,-2-1-1 0,3 2-1 16,1-1-1-1,0 1-1-15,3 2 1 0,-1-2-1 16,1 5 0 0,0 1 0-16,2 1 0 0,-1 3-1 15,1-1 1-15,0 0-1 16,1 1 1-16,1 1 0 0,-1 1 0 15,0 0 0-15,3 0 1 0,0 0-1 16,0 1 1 0,0 2-2-16,0-1 1 15,0 0 1-15,-1-1-1 0,-2 1 1 16,-2-2 0-16,1-4 0 15,1-1 0-15,0-1 1 16,3-3-1-16,-1-1 0 0,1-3-1 16,0-1 0-1,-1-1-1-15,0-1 1 0,1-2-1 16,-2-4 1-16,1-1-2 15,0-8 2-15,1-4-1 0,0-1 1 16,3-1-1-16,1-1 1 16,2-2 0-16,0 0-1 15,-2-2 2-15,3-1-1 0,-4 1-1 16,1-5 1-1,1-1 0-15,-3-8 0 0,1-3-1 16,-3-9 1-16,11 8 1 16,-11-8-2-16,18 0 1 0,-10-3 0 15,-8 3 0 1,17-8-1-16,-17 8 1 0,15-9-1 15,-15 9 0-15,15-12 0 0,-6 2 1 16,2-6-1 0,3-3 0-16,4-5 0 0,2-3 1 15,2-3-1-15,3 0 0 16,0-3-1-16,-3 4 1 15,2-1-1-15,-1 1 1 16,-2 0 0-16,-5 1-1 0,0-2 0 16,-3-5 1-1,1-1 1-15,-3-10-1 0,0 0 0 16,1-5 1-16,-2-5 0 0,2-6-1 15,3-6 0-15,0 0 0 16,1-2 0-16,-3 0 0 16,1 3 0-16,-1 3 0 15,-2-1 0-15,-2 2 1 0,-3 0-1 16,-2-2 0-1,-1-1 0-15,1-3 0 0,0-5 0 16,0-3 0-16,0 0-1 0,2-1 1 16,-1 3 0-16,3 5 0 15,1 1 0-15,-3 5 0 16,1 3 0-16,-1 6 0 15,-1 2 0-15,-3 1 0 0,-1-2-1 16,-1-1 0 0,0 0 1-16,0-3-1 0,-2-2 1 15,-5-1-1-15,3-3 1 16,-1-1-1-16,-2 3 0 0,0 2 1 15,-4 0-1-15,0 6 0 16,-2 3 0-16,-2 1-1 16,-2 4 1-16,-3 4 0 0,0 1 0 15,-4 2 0 1,2 1 0-16,-4 0 1 0,-1 3-1 15,-2 1 0-15,-6 5 0 16,4 3-1-16,-9 8 0 16,-1 4-2-16,-5 9-1 15,0 3-3-15,-1 5-13 0,5 10-52 16,4-3-19-16,5-1-8 0,6-8-3 15</inkml:trace>
  <inkml:trace contextRef="#ctx0" brushRef="#br0" timeOffset="19887.3999">9822 11168 12 0,'0'0'65'0,"0"0"2"0,16 7-42 15,-16-7-13-15,0 0 2 16,0 0 2-16,1 10 1 15,-1-10 0-15,0 8 1 0,0-8-2 16,0 0-3-16,5 10-1 16,-5-10-3-16,0 0-1 0,0 0-1 15,3 8-1 1,-3-8 0-16,0 0 0 0,9 7 0 15,-9-7 0-15,16 5-1 16,-5-2 0-16,4-3-1 16,2 0-1-16,3 0 0 15,4 0-1-15,-1 0 2 0,4 0-2 16,-1-3 1-16,1 1-1 0,0 0 1 15,-1 1-1 1,2 1 0-16,-2 0-1 0,4 0 1 16,-1 0 0-1,3 0 0-15,2 0 0 0,1-1 1 16,2-2-1-16,1 0 1 15,-1-1-1-15,4 0 0 0,-3 1 0 16,-1-3-1-16,0 5 0 0,1-1-1 16,1 2 1-1,1 0 0-15,0 1 0 0,4 1 0 16,1 1 0-1,3 2 0-15,2-3 0 0,3-2-1 16,2 1 1-16,2-1-1 16,2 0 1-16,1-1 0 0,-1 0 0 15,2-1 0 1,2 1 0-16,-3-2 1 0,4 3-1 15,0-3 1-15,3 3 0 0,-1 0 0 16,2-2 0 0,2 0 0-16,1 0-1 0,1 0 1 15,1 1-1-15,2-2 0 16,1 0 0-16,1-1 0 0,4 0-1 15,-4-2 1 1,3 2 0-16,0-1-1 0,-2 0 1 16,2-3-1-1,0 1 1-15,2 2-1 0,0-1 0 16,-2 0 1-16,4 1-1 0,-3 1 0 15,2 1 0-15,-3 0 0 16,0 1 0-16,-3-2 0 0,1 2 1 16,0-4-1-1,1 2 0-15,0-1 1 0,2 0 0 16,2 1-1-1,1 3 1-15,2-2 0 0,-1 3 0 16,5 0 0-16,-1 0 0 0,3 0-1 16,0 0 1-16,4 0 0 15,0 0-1-15,0-3 1 0,1 2 1 16,-2-1-1-1,1 1 0-15,-7 1 1 0,-4 0-1 16,-9 0 0 0,-11 0-3-16,-10-2-5 0,-9-2-43 15,-9-4-43-15,-23-4-4 16,-10-2-7-16,-8-10-5 0</inkml:trace>
  <inkml:trace contextRef="#ctx0" brushRef="#br0" timeOffset="22028.4428">11950 8356 18 0,'-3'-9'53'0,"3"9"5"15,0 0 0-15,0 0-6 0,0-10-13 16,0 10-15-1,2 5-9-15,-1 5-3 0,-1 7-5 16,1 4 0-16,-1 4-2 16,1 3 1-16,-1-1 1 0,2-1 2 15,-1-6-1-15,3-4 2 0,-4-5-2 16,0-11-1-1,0 0 0-15,0 0 0 0,3-17-2 16,-3 2 0 0,0-7-1-16,-6-2-2 0,0-8-1 15,-5-2 0-15,-2-1-2 16,-1-3 1-16,-3 3-1 0,-1-2 0 15,2 7 0 1,1 1 0-16,3 4 0 0,3 6 0 16,5 1 0-16,3 5 1 0,1 0 0 15,6 4 0 1,6 1 0-16,4-1 0 0,6 2 0 15,5-1 1-15,4 2 0 16,2 0-1-16,1-1 1 0,1 2-1 16,-1-1 0-1,-4 1-2-15,-2 2-2 0,-6-2-4 16,-4 5-6-16,-5 0-13 0,-3-5-46 15,-10 5-19 1,9 5-7-16,-9-5-1 0</inkml:trace>
  <inkml:trace contextRef="#ctx0" brushRef="#br0" timeOffset="22338.449">11904 8272 71 0,'7'0'92'0,"6"-2"-5"16,8-11-5-16,5 6-68 0,7-3-4 16,2 2-3-16,3 1-2 0,1 0-3 15,-4 3-6 1,-4 1-3-16,-5 0-7 0,-6 2-14 15,-2-1-34 1,2 3-26-16,-20-1-4 0</inkml:trace>
  <inkml:trace contextRef="#ctx0" brushRef="#br0" timeOffset="22558.4534">11884 8471 0 0,'3'9'93'0,"19"-8"1"16,11-3-4 0,12-9-7-16,17-4-68 0,3 3-13 15,-1-2-9-15,5 4-13 0,-12 0-24 16,-10 6-42-1,-5 4-7-15,-13 1-3 0</inkml:trace>
  <inkml:trace contextRef="#ctx0" brushRef="#br0" timeOffset="23068.4636">12604 8261 36 0,'-12'3'86'16,"12"-3"2"-16,20 0-36 15,3-2-15-15,19-3-4 0,4-1-8 16,11-2-3 0,9-3-5-16,1 1-4 0,-2 2-4 15,-6-3-3 1,-7 5-5-16,-14-2-4 0,-8 5-4 15,-13-1-4-15,-17 4-5 16,0 0-10-16,0 0-32 0,-12-1-33 16,-2 1-4-16,-5 1-1 0</inkml:trace>
  <inkml:trace contextRef="#ctx0" brushRef="#br0" timeOffset="23328.4688">12644 8433 80 0,'19'6'90'0,"12"-9"-2"0,-10-6-46 16,33 4-13-16,10-7-3 15,9 4-4-15,-4-4-6 0,-6 5-5 16,-6 0-5 0,-12 2-6-16,-8 3-6 0,-16 1-6 15,-7 1-15-15,-14 0-24 0,-8 7-38 16,-4 0-5-1,-4-3-4-15</inkml:trace>
  <inkml:trace contextRef="#ctx0" brushRef="#br0" timeOffset="23699.4763">12780 7928 85 0,'0'0'93'15,"0"0"-5"1,-7 15-5-16,7 4-66 0,5 16-6 16,3 8-1-16,-1 15-2 15,-1 9 1-15,-1 8 0 0,-1 5 0 16,-2-7-3-1,-2-6-2-15,0-9-1 0,-2-12-4 16,-1-10-4-16,-3-18-11 16,6-18-66-16,0 0-9 15,-5-7-8-15,5-10-3 16</inkml:trace>
  <inkml:trace contextRef="#ctx0" brushRef="#br0" timeOffset="24129.4849">13429 8107 52 0,'0'0'85'0,"0"0"-2"0,2 7-2 16,-2 7-63-1,0 12-6-15,-3 6-2 0,3 6 0 16,1 5 2-16,6-4 4 0,9-3 1 16,7-9-3-1,9-9 0-15,9-12-2 0,6-9-1 16,5-14-2-16,0-7-2 15,-7-7-2-15,-8-5-2 0,-11-3-1 16,-18-1-2 0,-11 5 0-16,-20 5 0 0,-15 7-1 15,-10 6-1 1,-5 12-4-16,-5 0-14 0,-5 14-72 15,21 8-2-15,12-2-7 0,16-1-6 16</inkml:trace>
  <inkml:trace contextRef="#ctx0" brushRef="#br1" timeOffset="34876.7012">9403 7836 42 0,'4'-8'74'0,"-4"8"0"0,33-9-53 15,-33 9-4 1,0 0-4-16,0-12-1 0,0 12-2 15,-8-3-2-15,-2 3 0 16,-5 0-1-16,2 2-3 0,-8 2 1 16,1 2-2-16,-7 2-1 15,0 0 0-15,-5 0 1 16,-2 5-1-16,-10-1 1 15,-2 1 0 1,-3-2-1-16,-2 2 1 0,-2-2 1 16,-2 0-2-16,2-1 0 15,1-1 0-15,5-4 0 0,-2 1-1 16,0-3 1-16,-2 1 0 0,3-1 0 15,-6 2 1 1,-4-2 0-16,-3-1 0 0,-4-1 0 16,-3 2 0-1,-4-1 0-15,-5-1-1 0,-3 1 0 16,-3-2 0-16,-4 0-1 15,-4 0 0-15,-4 0 1 0,-2-3-2 16,-5 0 1 0,-5 0 1-16,-7-1 0 0,-10-1 0 15,-5 4 0-15,-12-1 0 0,-7 1 0 16,-10 1 0-1,-8 0 1-15,-8 3-2 0,-9 3 0 16,-5 1 0-16,-8-2-1 16,-3 2 0-16,-9-2 0 0,-1 1 1 15,-5-2-1 1,-5 0 0-16,0-2 0 0,-4-1 0 15,0 0 0 1,-7-1 1-16,5 3-1 0,-4-3-1 16,3 5 0-16,3-2-1 0,4 3-6 15,9 5-8-15,7 3-34 16,15-3-38-16,8 2-4 15,16-6-5-15</inkml:trace>
  <inkml:trace contextRef="#ctx0" brushRef="#br1" timeOffset="35908.722">9812 11151 52 0,'0'0'81'0,"0"0"-3"16,-7-26-12-16,7 26-58 0,-13-3-5 15,0 0-1-15,-1 3 1 16,-5 0 1-16,-6 0 1 15,-4 0 0-15,-5 0 1 16,-6 3 0-16,-3 0 1 0,-9-2-2 16,-9 1-1-16,-6-1-1 15,-12 0 0-15,-11 0 0 16,-11 0 0-16,-12-1 0 15,-14 0 0-15,-11 0 0 0,-13 0-1 16,-15 0 0 0,-12 0 0-16,-10-2 1 0,-14 1-2 15,-11 0 1-15,-13 0 0 0,-11 1 1 16,-15 0-1-16,-8 0 1 15,-13 2 2-15,-9 1-1 16,-9 1 0-16,-7 2-1 16,-2-1 0-16,-6 1 0 0,3 1-1 15,-1-2-3 1,8 1-6-16,5-5-10 0,14-1-39 15,11 0-32-15,13-1-5 16,19-5-5-16</inkml:trace>
  <inkml:trace contextRef="#ctx0" brushRef="#br1" timeOffset="37208.748">15585 7661 3 0,'-9'-9'45'0,"-2"0"-6"0,11 9-2 16,-17-15-5-1,17 15-3-15,-13-15-5 0,13 15-3 16,0 0-7-16,-9-9-3 16,9 9-4-16,0 0-3 0,0 0-2 15,8 7-2-15,5 0 1 0,3 3 1 16,6 0 4-1,5 1 0-15,11-3 0 0,8 4 1 16,9-4-1 0,12 0 0-16,10-3-2 0,13-2-1 15,13-3-1-15,18 0 2 16,14 0-2-16,16-8 1 0,18 1 1 15,20-4 1 1,21 2 0-16,15 0 1 0,25 3-1 16,15 1 0-16,17 3 0 0,17 2-1 15,49 7-1 1,-22 3-1-16,6 3 0 0,7 3-2 15,-1 1 2-15,3-1-3 16,1 5 2-16,-5 0-1 16,-37 0-1-16,16 0-2 15,-5 2-7-15,-21 1-9 0,-13-9-51 16,-19 12-19-16,-28-2-6 0</inkml:trace>
  <inkml:trace contextRef="#ctx0" brushRef="#br1" timeOffset="38058.765">15796 11036 19 0,'-19'5'44'16,"-5"4"-1"0,1 2-3-16,-3 0 0 0,-1 0-4 15,3-1-6-15,2 2-9 16,10-3-4-16,-1-1-5 15,13-8-4-15,-13 13-2 16,13-13 0-16,2 11-2 0,10-6 1 16,10 0 1-16,10-1 0 0,13-3 2 15,15-1 1 1,16 0 1-16,22-8-1 0,22 1 1 15,22-4-1 1,27 1-1-16,23-1 0 0,34 4-2 16,22 1 1-16,29 2-2 15,23 3-1-15,18 1-2 0,15 0 0 16,45 0-1-16,-22-3 0 0,-1 3-1 15,-2-6 0 1,-13-1-2-16,-9-2-2 0,-14-3-4 16,-21-4-13-1,-56 2-71-15,9-3-1 0,-26-6-8 16,-25 0-3-16</inkml:trace>
  <inkml:trace contextRef="#ctx0" brushRef="#br1" timeOffset="39859.8011">3092 7361 54 0,'-10'-1'74'0,"10"1"0"0,-3 6-54 15,3 9-7-15,3 10-2 0,5 8-1 16,1 9 0 0,-2 9 3-16,1 2 0 0,-1 0-1 15,-1-5-1 1,0-5 1-16,-2-8-1 0,-1-11-1 15,0-5 0-15,-2-11 0 16,-1-8-1-16,0 0 0 0,0 0-3 16,8-15 0-16,-5-3-1 0,1-6-2 15,0-5-2 1,1-5-1-16,-1-5 0 0,2-1 0 15,1 5-1 1,0 3 1-16,0 2-1 0,0 6 0 16,-2 3-1-16,5 5 1 15,-1 7-1-15,4 1 0 0,2 5 0 16,2 3 0-1,5 4 0-15,3 8 1 0,3 5 1 16,-1 4-1-16,0 6 1 0,-1 2 1 16,-1-2-1-1,-6 0 1-15,-2-5 1 0,-5-3 0 16,-3-6 1-16,-3-5 1 15,-6-8 1-15,0 0-1 0,0 0 0 16,0-17 0 0,-5-2 0-16,0-6-2 0,1-5 0 15,2-3-3 1,0-3 1-16,2 3-2 0,8 3 2 15,4 1-2-15,7 6 1 0,3 8 0 16,6 7 0-16,-2 6 0 16,4 5 0-16,-2 11 1 15,1 8 0-15,-3 8 0 16,-4 7 1-16,-5-1-1 0,-5 1 0 15,-3-1 1 1,-4-2 0-16,0-7-1 0,-4-5-2 16,0-7-4-16,-1-15-7 0,0 13-21 15,0-13-54-15,12 0-8 16,-6-8-4-16</inkml:trace>
  <inkml:trace contextRef="#ctx0" brushRef="#br1" timeOffset="40259.8091">3819 7556 56 0,'6'1'93'16,"11"-1"-4"-16,7-4-4 15,13-6-71-15,5-5-2 0,8-2 0 16,1-2 0-1,-1-2-4-15,-3 2-1 0,-7-1-1 16,-8 1-2-16,-10 2-1 16,-9 1-1-16,-8-1-1 15,-5 3-2-15,-7 0-1 16,-6 2-2-16,-6 2-1 0,-2 5 0 15,-5 5-2-15,-3 10 1 0,1 10 1 16,-1 8 1 0,1 12 2-16,3 6 4 0,6 4-2 15,4 4 5-15,8 0-1 16,4-3 1-16,3-1 2 15,5-8-1-15,4-7-1 16,3-9-1-16,0-5 0 0,0-7-5 16,1-10-3-16,3 0-12 0,-3-1-54 15,5-13-20 1,2-12-6-16,1-4-6 15</inkml:trace>
  <inkml:trace contextRef="#ctx0" brushRef="#br1" timeOffset="40589.8157">4404 7214 59 0,'9'2'97'16,"0"1"-6"-16,0 2-2 0,0 6-45 15,1 11-33 1,0 12-4-16,0 7-1 0,-2 12 0 15,-1 7-1-15,-2 3-1 0,-2 2-1 16,0-5-1-16,-3-5 0 16,0-8-3-16,0-11-3 0,0-6-3 15,0-15-7 1,0-1-9-16,0-14-36 0,0 0-32 31,-5-15-8-31,-1-5-2 0</inkml:trace>
  <inkml:trace contextRef="#ctx0" brushRef="#br1" timeOffset="41119.8263">4357 7654 68 0,'2'-17'97'16,"16"3"-4"-16,10-6-6 15,8-33-43-15,6 30-39 16,3-2-2-16,-2 4-2 15,-3 1-1-15,-5 8-2 0,-9 1-1 16,-5 5 0-16,-9 2 1 0,-2 1-1 16,-10 3 2-1,9-3-2-15,-9 3 2 0,0 0-2 16,0 0 0-16,0 0 1 15,1 10-1-15,-3 3-1 16,-7 7 1-16,-5 7 0 16,1 5 2-16,-3 7 2 0,4 0 1 15,2-2 2 1,2-2 1-16,7-3 2 0,4-7 2 15,12-12 0-15,6-11-1 0,4-2 0 16,2-11-1 0,1-6 0-16,2-8-3 0,-3-3-1 15,-5-3-2-15,-8 1 0 16,-4 0-1-16,-6 4 0 0,-3 2 0 15,-1 7-2 1,-4 2 0-16,4 15 0 0,-15-8 0 16,6 11 1-16,3 11 0 0,-2 4 0 15,4 6 2 1,1 0 0-16,3 4 2 0,1-2 0 15,6 0 0-15,2-6 1 16,2-4-2-16,-1-6 1 0,3-4-2 16,-1-6-3-1,-1-3-4-15,4-7-7 0,-5-12-30 16,0-7-48-1,5-11-5-15,-2-9-8 0</inkml:trace>
  <inkml:trace contextRef="#ctx0" brushRef="#br1" timeOffset="41279.8295">4960 7122 0 0,'0'-16'96'16,"0"16"2"-1,0 0-6-15,9 19-2 0,37 8-69 16,-34 6-11 0,6 10-1-16,3 11-3 0,2 11-3 15,7 13-8-15,-4-2-14 16,8 2-38-16,2 4-34 0,4-7-7 15,3-9-7-15</inkml:trace>
  <inkml:trace contextRef="#ctx0" brushRef="#br1" timeOffset="42660.8572">18511 7045 46 0,'1'-9'90'15,"-1"9"-5"-15,0 20-6 0,0-10-65 16,0 9 0-16,2 11-5 16,-2 9-4-16,0 9-2 0,0 3 2 15,-2 2 1 1,-1-5 1-16,0-6 2 0,0-7 0 15,0-14 1 1,1-12-1-16,2-9 0 0,0-20-1 16,2-6-1-16,3-8-2 0,2-7-1 15,2-10-3-15,0-6 0 16,2-2-2-16,4 0 1 0,0 4 0 15,6 5 0 1,2 6 1-16,-1 7-1 0,4 6 1 16,0 12-1-1,1 5 0-15,-1 13 0 0,-1 2-1 16,-2 17 0-16,-2 10 1 0,-2 8-1 15,-3 10 0-15,-1 2 1 16,-2 0-1-16,-3-4 2 16,-3-5-1-16,-4-10 2 15,2-5 2-15,-3-14-1 0,-2-10 0 16,0-5 1-1,-1-8-1-15,-2-8 0 0,2-4-1 16,1-2-2-16,0-5 0 16,5 1-1-16,8-4 0 0,6 6 0 15,5 2 0-15,5 10 0 16,2 3 0-16,1 12 0 15,-2 5 0-15,0 13 0 0,-7 13 0 16,-6 3 0 0,-2 6 0-16,-6-4 1 0,-1 2-1 15,-1-7 3-15,2-3-1 16,3-9 1-16,9-12 0 0,5-5 1 15,9-5-1 1,2-8 0-16,2-3-1 0,0-8 0 16,-1-5-2-16,-7-2-1 0,-7-5 0 15,-9 4-2 1,-6-1 1-16,-8 3-1 0,-2 1 0 15,-12 10-1-15,-4 6 1 16,-9 13 1-16,-4 5 0 16,-3 15 0-16,-1 11 1 15,5 9 1-15,0 10 3 0,9-1 0 16,14 4 1-16,9-8 0 0,17-1 1 15,10-11-1 1,10-7 0-16,4-9-3 0,3-13-8 16,2-4-8-16,-8-5-43 15,-4-19-32-15,-10-8-8 16,-8-11-7-16</inkml:trace>
  <inkml:trace contextRef="#ctx0" brushRef="#br1" timeOffset="42880.8616">19685 6688 6 0,'1'-21'103'16,"2"7"-3"-1,-3 14-5-15,0 0-6 0,11 0-69 16,3 14-9-16,1 14-5 16,5 10-2-16,3 8-2 0,-1 14 0 15,1 5-2 1,0 9 2-16,-5 1-2 0,-1-3 0 15,-4-5-2-15,-4-10-4 16,-5-10-4-16,1-12-13 16,-5-17-67-16,-12-18-6 0,-7-11-6 15,-8-16-2-15</inkml:trace>
  <inkml:trace contextRef="#ctx0" brushRef="#br1" timeOffset="43480.8736">19518 7112 96 0,'25'-17'99'0,"18"0"-5"16,24-4-5-16,21-4-73 0,13 0-6 15,6 3-3-15,1-4-3 16,-7 5-2-16,-13 0-3 0,-12 7 1 16,-20 3-2-1,-20 4 1-15,-14 4 1 0,-14 1 0 16,-8 2 1-16,-8 0-1 15,-13 10 1-15,-7 2-1 16,-9 4 0-16,-5 7 0 16,-2 3 0-16,-4 6 1 0,5-3 0 15,6 2 0-15,12-2 1 0,9-7 1 16,16-3 0-1,14-10 0-15,13-6 0 0,10-7-1 16,6-9-1 0,1-8 0-16,1-4-2 0,-1-4 1 15,-11 0-2-15,-9 4 2 16,-6 0-1-16,-6 8 0 0,-12 17 0 15,0 0 1 1,0 0 1-16,-17 22-1 0,4 8 0 16,2 2 0-16,4 5 1 0,7 0 1 15,7-3 2 1,12-5-3-16,7-8 1 0,7-13-1 15,4-8-2-15,1-6-2 16,-3-16-8-16,-3-8-12 0,-14-16-19 16,-3-8-5-1,-10-14 0-15,-4-6 4 0,-2-5 13 16,-8 0 11-16,2 6 14 0,-6 8 23 15,9 12 22 1,-4 13 4-16,6 12 0 0,1 16-4 16,1 17-9-16,3 16-8 15,3 11-9-15,4 14-5 0,7 15-4 16,6 16-4-1,6 10-9-15,20 7-69 0,7 14-14 16,11-10-9 0,15-9-5-16</inkml:trace>
  <inkml:trace contextRef="#ctx0" brushRef="#br0" timeOffset="50834.0209">521 9656 75 0,'-11'0'81'15,"-9"0"-42"-15,20 0-6 16,0 0-4-16,7 8 0 0,8-8-4 15,13 3-2-15,12-3-4 16,12 0 0-16,11 0-1 0,14-2-4 16,9-5-3-1,6 0-3-15,4-3-1 0,-1 1-2 16,-6-1 0-1,-5 3-1-15,-8-1-1 0,-7 3 0 16,-12 1-1-16,-9 3-1 16,-11 1-1-16,-8 0 0 0,-8 5 0 15,-7 0 0-15,-4 1 0 0,-10-6-1 16,10 11-1-1,-10-11 1-15,7 11-2 0,-7-11 0 16,0 0-2 0,0 0-2-16,0 0-2 0,0 0-3 15,0 0-6-15,0 0-15 16,10-7-48-16,-10 7-15 0,0 0-3 15</inkml:trace>
  <inkml:trace contextRef="#ctx0" brushRef="#br0" timeOffset="51244.0291">1587 9246 0 0,'-25'-2'81'0,"2"1"4"15,5-1-1 1,18 2-60-16,0 0-5 0,-13-1-3 16,13 1 1-16,0 6 0 15,3 5-2-15,11 2-2 0,6 6-3 16,7 4 0-1,3 4-2-15,9 2-1 0,1 3-2 16,-2 1-2 0,0-2-2-16,-1 0 0 0,-7-4 0 15,-4-2-1-15,-2-2 1 0,-6-1-1 16,-4-4 0-16,1 1 1 15,-4 0-1-15,2 0 0 16,-4 1 1-16,0 3-1 16,-4 3 1-16,-2 2 0 0,-3 4 0 15,-7 2 0 1,-7 3-2-16,-9 1-4 0,0 3-12 15,-11 5-71-15,-2-12-4 16,3-7-7-16,-1-8-3 16</inkml:trace>
  <inkml:trace contextRef="#ctx0" brushRef="#br0" timeOffset="52986.0641">591 10261 29 0,'0'0'88'15,"0"-12"-2"-15,0 12-5 16,0 0-60-16,0 0-11 0,-9 0-3 16,2 7-5-1,-2 5 0-15,-2 7 0 0,-2 9 1 16,-1 7 1-16,1 8 2 0,3 6 3 15,3 6 1 1,6-1 1-16,1 1-1 0,4-6 1 16,6-5-2-16,6-7 0 15,3-8-2-15,0-7-1 0,1-6-1 16,-6-7-1-1,0-5-3-15,2-4-6 0,-5-9-8 16,2-20-55 0,-3 3-23-16,-2-8-7 0,-1-7-5 15</inkml:trace>
  <inkml:trace contextRef="#ctx0" brushRef="#br0" timeOffset="53186.0681">579 9883 41 0,'0'0'102'0,"-2"9"-5"0,2-9-12 15,0 0-14 1,24 1-116-16,-24-1-41 0,10 14-10 15,-5-5-6 1</inkml:trace>
  <inkml:trace contextRef="#ctx0" brushRef="#br0" timeOffset="53688.0783">928 10572 83 0,'0'0'90'15,"12"10"-3"-15,-8 2-3 16,-27 3-72-16,23 2-3 0,0 7-2 16,0 3 2-1,0 2 1-15,0 3-2 0,-2 1-1 16,0-2-2-16,1-4-3 0,-2-5-3 15,1-1-6 1,-1-11-10-16,3-10-33 16,1 12-39-16,-1-12-6 0,11-12-7 15</inkml:trace>
  <inkml:trace contextRef="#ctx0" brushRef="#br0" timeOffset="53858.0817">924 10419 33 0,'0'0'94'16,"-11"-6"-11"-16,11 6-13 0,-3-15-17 16,3 6-111-16,0 9-17 0,3-12-12 15,-3 12-12-15</inkml:trace>
  <inkml:trace contextRef="#ctx0" brushRef="#br0" timeOffset="54338.0913">1169 10512 20 0,'18'25'97'0,"2"-2"-2"16,0-3-6-1,1-3-4-15,-1 4-80 0,2 1 0 16,-2 2-2-16,-5 1 1 16,-1-1 0-16,-4-1 0 0,-2-2 0 15,-2-2 1-15,0-6-1 16,-2-2 0-16,-4-11-1 15,5 14-1-15,-5-14 1 0,0 0-1 16,0 0 1 0,0 0-1-16,4-11 1 0,2-3-2 15,1-4 1-15,4-6-1 16,-1 2 0-16,7-4-2 15,-1 1 1-15,-1 6 0 16,-1 4-1-16,0 5 0 0,0 6 0 16,-4 8 0-16,2 9 1 0,2 6 1 15,-2 6-1 1,2 6 2-16,4 0 1 0,2 5-1 15,5-5 1-15,7-3 0 16,5-4 0-16,7-7-2 16,7-5-4-16,4-8-6 15,13 0-27-15,12-7-56 0,-5-11-5 16,4-6-8-16,8-5-4 0</inkml:trace>
  <inkml:trace contextRef="#ctx0" brushRef="#br0" timeOffset="55378.1121">21687 9351 17 0,'-59'16'90'16,"5"-3"-1"-16,17-3-1 15,42-1-53-15,-5-9-10 0,25 10-7 16,28-10-2 0,28 0-1-16,28-3-3 0,21-3-1 15,22 3-2-15,11-1-2 0,2 1-1 16,2 1-2-1,-10 2-2-15,-14 0-1 0,-17 3-1 16,-21 0 0-16,-19 0 0 16,-19-1-1-16,-14 1-2 0,-16 1-2 15,-17-1-4 1,-20-3-5-16,-4 5-7 0,-23-3-19 15,-10-7-42-15,-5 5-16 16,0-5-4-16</inkml:trace>
  <inkml:trace contextRef="#ctx0" brushRef="#br0" timeOffset="58074.1673">22942 10147 8 0,'0'0'89'0,"0"0"3"0,0 0-6 15,0 0-54 1,0 0-8-16,0 0-11 0,0 0-4 15,0 0-2 1,0 7-2-16,0 7-2 0,-2 8 1 16,1 5 0-16,-2 7 0 0,3 2 1 15,0 3 0-15,2 3-1 16,7-2 1-16,4-2-1 0,4-8-1 15,3-1 1 1,10-7-1-16,2-5 0 0,4-3 0 16,7-7 1-1,-1-4-1-15,2-3 0 0,-1-3 0 16,-4-3 0-16,-6-2 0 0,-5 1-2 15,-6-1 0-15,-8-1-1 16,-6 1-4-16,-8 8-5 0,0-19-10 16,0 6-39-1,-12 2-35-15,0 0-6 0,-4 0-5 16</inkml:trace>
  <inkml:trace contextRef="#ctx0" brushRef="#br0" timeOffset="58304.1719">22729 9830 30 0,'-10'14'104'0,"3"-4"-5"15,7-10-6 1,0 0-7-16,0 0-85 0,14 3-11 16,-14-3-24-16,13 0-55 0,0 7-7 15,-2 0-8 1</inkml:trace>
  <inkml:trace contextRef="#ctx0" brushRef="#br0" timeOffset="58994.1857">23479 10392 64 0,'-4'18'77'16,"1"-3"1"-16,1 4-58 0,0 6-8 15,2 3-1-15,4 2 1 16,6 0 2-16,8-5 2 0,4-3-2 16,8-9 0-1,4-9-3-15,2-4-1 0,-1-9-2 16,-4-6-1-1,-6-4-2-15,-5-4-2 0,-7-3 0 16,-10 0-1-16,-6-1 2 16,-11 3-2-16,-5 4 0 0,-5 3-1 15,-2 5-1-15,-4 4-2 16,2 4-3-16,0 4-5 15,3 0-5-15,7 1-1 0,2 2-3 16,4 0-4 0,3 0-9-16,3 5-38 0,6-8-18 15,0 0 2-15</inkml:trace>
  <inkml:trace contextRef="#ctx0" brushRef="#br0" timeOffset="59544.1967">23768 10430 50 0,'7'19'92'16,"1"5"-3"-16,6-2-5 15,8 1-66-15,4 1-5 16,6-4-4-16,2-4-2 15,8-7 0-15,-3-7-2 0,0-4 0 16,0-10 0 0,-4-6-1-16,-5-4 0 0,-6-5 0 15,-3 0-2-15,-10-2-1 0,-4 0 0 16,-5 4 0-1,-5 3 0-15,-6 1 0 0,-1 6 0 16,0 6-1-16,-2 4 0 16,3 5 0-16,1 8 1 0,-1 5 0 15,7 7 0 1,-2 4 0-16,4 4 1 0,0 4 0 15,6 1 1-15,7 1 0 16,-1-1 0-16,5 1 0 16,2-5 0-16,5-3-1 0,0-4 0 15,2-3 0-15,-2-6-2 16,-5-3 0-16,3-3-3 0,-7-5-1 15,1-1-3 1,-8-1-5-16,4-2-9 0,-12 2-49 16,0 0-22-16,9-19-8 15,-9 3 0-15</inkml:trace>
  <inkml:trace contextRef="#ctx0" brushRef="#br0" timeOffset="59915.2042">24515 10127 16 0,'0'0'90'0,"10"17"1"0,-4 3-3 16,-21 8-55-16,15 4-12 16,5 7-5-16,2 6 0 0,-5 2-3 15,4 1-2 1,-2-2-2-16,0-3-2 0,3-4-1 15,5-5-2 1,-1-5-1-16,0-6 0 0,6-5-2 16,-8-3 0-16,4-4-1 15,-2-3-1-15,0-3-1 0,0-3-3 16,-1-1-4-16,1-1-5 0,2-3-12 15,-5 3-39 1,0-10-28-16,1-2-6 0,-5-6-3 16</inkml:trace>
  <inkml:trace contextRef="#ctx0" brushRef="#br0" timeOffset="60075.2074">24330 10328 3 0,'-10'0'97'16,"10"0"-1"-1,36 0-7-15,21-2-4 0,-16-1-82 16,39-12-35-16,10 4-53 16,3 2-6-16,-5-7-5 15</inkml:trace>
  <inkml:trace contextRef="#ctx0" brushRef="#br0" timeOffset="67807.3622">23054 9121 8 0,'-14'-5'43'15,"-1"0"1"1,3 1-1-16,1 3-7 0,3-3-12 15,8 4-3-15,0 9-10 16,10-1 0-16,4 1-3 0,4 3-1 16,5 5 0-1,4 1-2-15,2 8-1 0,3-2-2 16,1 3-1-1,-3 4 1-15,-2 1-1 0,-1 1 1 16,-2 1 0-16,-6-5 2 0,1 3 2 16,-9-6 2-16,-3-2 1 15,-8 1 3-15,-9-2-2 16,-14 4 0-16,-12 3-2 15,-7 7 0-15,-9 5-3 0,1 12-12 16,-7 23-58 0,10-9-22-16,10 0-6 0,6-11-3 15</inkml:trace>
  <inkml:trace contextRef="#ctx0" brushRef="#br0" timeOffset="79416.5951">5009 9745 7 0,'0'0'38'16,"-3"-12"-5"0,3 12 3-16,-3-13-4 0,3 13-5 15,-6-13-2 1,6 13-2-16,0 0-3 0,-15-7 1 15,15 7-2-15,-12 0-2 0,12 0-3 16,-10 0-2-16,10 0-4 16,0 0-2-16,0 0-2 0,0 0-2 15,0 7-1 1,0-7-1-16,4 5 1 0,-4-5 0 15,0 0 2 1,10 8 0-16,-10-8 2 0,0 0 0 16,-4 11 2-16,-6-9-1 15,3 1 1-15,-3 0-1 0,2-2-1 16,8-1-1-16,-11 2-1 0,11-2-2 15,0 0 0 1,0 0-1-16,11-4 0 0,2 1-1 16,1 1 1-1,0 2-1-15,-2-2 1 0,0 2 0 16,-3 0 1-16,-9 0 1 15,0 0 0-15,0 0 0 0,-12 0 1 16,-1 0 0-16,-1-5-1 0,2 2-7 16,-7-9-43-1,10 2-37-15,6 1-9 0,1-8-6 16</inkml:trace>
  <inkml:trace contextRef="#ctx0" brushRef="#br0" timeOffset="81657.64">9603 9450 16 0,'0'0'46'15,"0"0"-13"1,-8-7 3-16,8 7-1 0,0 0-6 15,0 0-4-15,0 0-3 16,0 0-5-16,0 0-3 0,0 0-4 16,0 0-3-16,0 0-2 0,-4 10-1 15,4-10 0 1,-13 18 4-16,3-10 2 0,1-1 1 15,-2-3 0 1,1-4-1-16,10 0 0 0,-13-15-1 16,13 2-2-16,0-4-3 15,7 0-2-15,3 0-2 0,1 3 0 16,0 5 0-16,-1 3 0 0,-2 4-1 15,-8 2-3 1,7 9-11-16,-7 4-67 0,-4 3-5 16,-3-3-5-1,3-1-4-15</inkml:trace>
  <inkml:trace contextRef="#ctx0" brushRef="#br0" timeOffset="82347.6538">9543 8838 6 0,'0'0'82'15,"0"0"4"1,0 0-2-16,3 7-54 0,-2 10-5 15,0 7-5-15,5 5-5 16,-4 6-3-16,2 5 0 0,-4 4-4 16,1-4-2-16,-1-3-2 0,-1-4-1 15,-5-8-4 1,0-5-3-16,-4-13-9 0,-2-5-15 15,-4-2-40 1,3-12-21-16,2-6-5 0,-4-10-1 16</inkml:trace>
  <inkml:trace contextRef="#ctx0" brushRef="#br0" timeOffset="82667.6602">9466 8748 20 0,'0'0'87'15,"-14"-7"-1"-15,10-2-1 16,4 9-61-16,0-8-2 16,0 8-3-16,13-12-2 0,6 5-2 15,6-2-2-15,7 3-4 0,5 1-1 16,3 1-2-1,-1 4 0-15,0 4-2 0,-7 6-1 16,-10 5-2 0,-12 2 0-16,-10 0 0 0,-9 0-1 15,-14 2 1-15,-8-2 0 16,-6 0 0-16,-4-5-1 0,2-2-2 15,4 0-4 1,0-2-9-16,11 2-21 0,9-2-52 16,15-8-6-16,-1 18-5 0</inkml:trace>
  <inkml:trace contextRef="#ctx0" brushRef="#br0" timeOffset="83207.671">9516 8655 0 0,'0'0'91'0,"0"0"0"0,0 0-5 16,0 0-6-1,-8 6-69-15,8 14-5 0,0 2-2 16,0 6-2-16,-3 4-3 0,-2 6-7 15,-6-6-13-15,-3 2-58 16,8-5-9-16,-1-6-4 0</inkml:trace>
  <inkml:trace contextRef="#ctx0" brushRef="#br0" timeOffset="83587.6786">9722 8985 17 0,'0'0'93'15,"14"8"-1"-15,-10 2-6 0,-4 5-5 16,0-5-74-16,0 15-21 0,0 4-31 15,-3 3-38 1,0 0-7-16,-3-1-4 0</inkml:trace>
  <inkml:trace contextRef="#ctx0" brushRef="#br0" timeOffset="84888.7047">15638 9232 76 0,'0'0'90'16,"0"0"-3"-16,-17 0-44 16,17 0-16-16,12-4-9 0,-3-1-3 15,-9 5-6 1,16-6-2-16,-16 6-3 0,14-6-2 15,-14 6-1 1,0 0 0-16,0 0 0 0,0 0-1 16,0 0 2-16,9 4 1 15,-9-4 0-15,0 0 2 0,0 0 0 16,0 0 1-16,0 0-1 0,0 0-1 15,10 0 0 1,-10 0-1-16,10-4-2 0,-10 4-2 16,0 0-1-1,0 0 1-15,0 0 0 0,0 0 0 16,0 0 0-16,0 0 1 15,0 0 0-15,-5-5 1 0,5 5 0 16,0 0 0-16,0 0 0 16,0 0-1-16,-9-9-1 15,9 9 0-15,0 0 0 0,0 0 0 16,0 0 0-1,0 0-1-15,0 0 1 0,0 0 1 16,0 6-1-16,0-6 1 16,0 0 0-16,0 0-3 0,0 0-9 15,0 10-38 1,0-10-36-16,0 0-7 0,0 0-5 15</inkml:trace>
  <inkml:trace contextRef="#ctx0" brushRef="#br0" timeOffset="85898.7249">14627 8809 13 0,'8'-9'88'15,"-8"9"0"-15,0 0-5 16,0 0-49-16,0 0-15 0,0 0-3 16,3 19-6-1,-3 5-1-15,3 11-1 0,-3 9-2 16,0 9 0-16,0 6 2 0,0 3-3 15,0-3 0-15,-3-3-2 16,0-10-2-16,-1-9-1 16,0-10-3-16,3-9-8 15,1-18-26-15,-15 0-47 0,11-15-7 16,-3-9-7-1</inkml:trace>
  <inkml:trace contextRef="#ctx0" brushRef="#br0" timeOffset="86188.7307">14435 8877 10 0,'1'-13'92'16,"15"6"2"-16,7-7-5 0,12-3-5 15,16 2-73-15,3-2-3 0,1 5-2 16,-3 3-1-16,-4 7-1 16,-11 2-2-16,-13 6 0 0,-17 11-1 15,-9 3 0 1,-17 1 0-16,-10 1 1 0,-2 0-1 15,-5-1-1 1,2-8-6-16,7 3-26 0,21-6-53 16,-8-5-5-16,14-5-8 15,0 0 0-15</inkml:trace>
  <inkml:trace contextRef="#ctx0" brushRef="#br0" timeOffset="86866.7457">14772 9155 27 0,'6'-4'83'0,"7"-5"3"16,2-2-51-16,6 0-8 0,1 2 0 15,1-1-4-15,-1 5-3 16,-5-1-8-16,-1 6-6 0,-6 0-4 16,-10 0 1-1,6 21 0-15,-7-4 1 0,-8 3 3 16,-3 1-1-1,0 3 0-15,-3-2 2 0,3 0-1 16,2-3 0-16,6-4 0 0,4-3 0 16,15-3-2-16,10-4-1 15,9-3 0-15,9 0-4 0,8-2-4 16,3 1-14-1,-2 12-65-15,0-13-9 0,-4 0-6 16,-7 0-4 0</inkml:trace>
  <inkml:trace contextRef="#ctx0" brushRef="#br0" timeOffset="91927.8478">5502 12591 23 0,'-2'-12'78'15,"-1"-1"2"-15,3 3-9 0,-4-3-18 16,4 5-14-1,0 8-11-15,0-16-7 0,0 16-7 16,0 0-4-16,0-10-3 16,0 10-2-16,0 0-2 15,0 0-2-15,5 12 1 16,1 4-2-16,2 6 1 0,2 5-1 15,4 8 2 1,1 7-2-16,3 2 2 0,2 3 0 16,-2 0-1-16,4 2 1 0,-3-3 0 15,2-2 0 1,-2 0 0-16,-1-4 0 0,-1-1 0 15,0 1-1-15,-2-2 0 16,-4-3 0-16,2-1 0 0,-6-3 1 16,0-6-1-1,1-3 0-15,-4-5 1 0,0-5-1 16,-4-12 1-16,4 12 0 0,-4-12 1 15,0 0 0 1,0 0 0-16,0 0 0 0,2-8 1 16,-2-6-2-16,0-8 0 15,0-12 0-15,3-12 0 0,2-16-2 16,9-15 1-1,4-9-1-15,7-8 0 0,5-3 0 16,3 2 0 0,1 6 0-16,-4 16-1 0,-3 11-1 15,-4 16-1-15,-7 10-5 0,-5 19-12 16,-11 17-61-16,0 0-15 15,0 7-8-15,-5 8-6 0</inkml:trace>
  <inkml:trace contextRef="#ctx0" brushRef="#br0" timeOffset="92457.8584">6164 13176 58 0,'5'-10'92'16,"-5"10"-4"0,0 0-7-16,0 0-56 0,2 17-13 15,-2 2-5-15,2 6 0 0,1 7-1 16,2 6 2-1,0 6 0-15,2 4 1 0,2 0 0 16,1-2 1-16,-1-3-3 16,-1-3 0-16,-2-6-2 0,0-3-1 15,-2-7-1 1,0-4-1-16,-2-6 0 0,-2-4-1 15,0-10 0 1,4 9 0-16,-4-9-1 0,0 0-1 16,0 0-1-16,0-7-4 0,0-2-3 15,0 1-11-15,-7-9-25 16,-11-2-47-16,15-3-6 15,-2-4-6-15</inkml:trace>
  <inkml:trace contextRef="#ctx0" brushRef="#br0" timeOffset="92738.8641">6119 13191 17 0,'-8'-8'99'16,"2"-2"-3"-16,6-1-5 15,0-4-2-15,4-2-75 0,11 1-5 16,3 0-2-1,5 2-2-15,0 5-1 0,3 6 0 16,-2 3-3 0,-1 12 1-16,-6 5-2 0,-3 4-2 15,-6 3 2-15,-5 1 0 16,-3-2 0-16,-2 0 2 0,-6-6-2 15,-4-1 0-15,-1-7-4 0,2 0-4 16,-4-8-16 0,6-4-65-16,9 3-4 0,0 0-7 15,0 0-4 1</inkml:trace>
  <inkml:trace contextRef="#ctx0" brushRef="#br0" timeOffset="93198.8733">6566 13070 88 0,'0'0'91'0,"0"0"-3"16,0 12-6-16,0 6-66 16,0-3-9-16,0 3-2 15,0 6-1-15,0 5 1 16,0 1-1-16,0 1-3 0,0-4-6 15,0 3-19 1,2 0-59-16,-1-12-8 0,0-2-4 16,-1-16 2-16</inkml:trace>
  <inkml:trace contextRef="#ctx0" brushRef="#br0" timeOffset="93868.8867">6884 13026 14 0,'-11'3'97'16,"1"2"-3"-16,10-5-3 0,0 0-4 16,7 2-70-1,19-4-8-15,6 1-3 0,4 1-1 16,2 3-1-16,-1 7-1 15,-3 11-1-15,-10 4-3 16,-9 6-2-16,-15 3 1 16,-11 0-1-16,-12 0 0 0,-7-5-1 15,-9-6-2 1,0-4-9-16,-3-11-34 0,9-8-38 15,11 0-7-15,9-16-5 0</inkml:trace>
  <inkml:trace contextRef="#ctx0" brushRef="#br0" timeOffset="94610.9017">7303 13002 88 0,'0'0'94'0,"0"-5"-3"16,6-7-29-16,11 7-32 15,3-1-8-15,3 1-7 16,1 2-5-16,2-2-2 0,1 5-3 16,-5 0-2-16,-4 7-2 15,-7 5-1-15,-6 5 0 0,-5 3-1 16,-4 6 0-1,-8 2 1-15,-4 1 1 0,-1 1 1 16,-1-3 1-16,2-3 0 16,2-3 0-16,6-2 2 15,8-6 0-15,7-2 0 16,12-5-1-16,7-2-1 0,5 0 0 15,2-4-3-15,4 0-4 0,-4-1-8 16,3-3-36 0,-7 1-45-16,-4-6-4 0,-6-3-9 15,-3-5 2-15</inkml:trace>
  <inkml:trace contextRef="#ctx0" brushRef="#br0" timeOffset="95110.9117">8009 12637 25 0,'-10'4'95'16,"10"-4"-2"-16,-9 1-4 16,9-20-30-16,6 18-40 15,9 0-4-15,10-1-2 16,5 1-3-16,6 0-1 0,3 1-3 15,1 0-1 1,0 0-1-16,-2 0-3 0,-6 0-2 16,-8 1-3-16,-3 3-8 15,-11-4-10-15,1-7-46 0,-11 7-24 16,0 0-5-16,0 0-6 15</inkml:trace>
  <inkml:trace contextRef="#ctx0" brushRef="#br0" timeOffset="95450.9185">8011 12784 52 0,'0'0'98'16,"17"5"-4"-16,3-5-3 0,6 12-42 15,4-12-34-15,5 2-2 0,-1-1-3 16,-4 0-2 0,0 3-3-16,-3 0-2 0,-5 1-6 15,-6-2 0 1,-2 4-4-16,-14-7-6 0,20 10-10 15,-14-1-36-15,-6-9-31 16,0 0-7-16,0 0-4 0</inkml:trace>
  <inkml:trace contextRef="#ctx0" brushRef="#br0" timeOffset="95652.9227">8041 12942 8 0,'-25'24'100'0,"7"-3"-4"16,11-4-3-1,7-4-4-15,13 3-53 0,11-13-32 16,12 0-1-16,4 1-1 0,8-1-3 16,-2-2-5-1,5 7-10-15,-4-3-35 0,-4 1-39 16,0-1-6-16,-8-5-6 15</inkml:trace>
  <inkml:trace contextRef="#ctx0" brushRef="#br0" timeOffset="96372.9371">9730 11986 51 0,'0'-22'86'15,"-2"-6"-1"1,-5-1-3-16,28-2-68 0,-36 2-2 16,-9 4 0-16,-7 3 0 15,-6 5 0-15,-3 7 0 0,-4 8-3 16,1 5-3-16,1 16-1 0,3 14 0 15,2 16-1 1,6 19-2-16,8 17 0 0,11 21-4 16,4 18 0-1,8 15 0-15,5 11 0 0,7 6 0 16,9-2-1-16,0-7 1 15,-1-10 2-15,-6-20 3 0,-2-20 2 16,-9-19 2-16,-3-22-1 0,-15-23 0 16,-9-18 1-1,-13-15-2-15,-9-12-2 0,-11-13-8 16,-12-13-9-1,2-16-52-15,-2 12-24 0,7 1-8 16,12 4-5-16</inkml:trace>
  <inkml:trace contextRef="#ctx0" brushRef="#br0" timeOffset="110768.2254">6837 13019 56 0,'0'0'54'16,"0"0"-8"-1,2-10-9-15,-2 10-7 0,0 0-7 16,0 0-2-16,0 0-4 16,0 0-4-16,-2 6-4 0,2 9-2 15,-1 6 1 1,1 10-2-16,0 5 0 0,0 10 2 15,0 7-1-15,0 3 1 16,1 0 1-16,-1-1-2 0,0-6-2 16,-2-6-1-1,-3-7-2-15,4-9-11 0,-4-10-13 16,5-17-55-16,0 0-12 0,11-2-7 15,5-18 6 1</inkml:trace>
  <inkml:trace contextRef="#ctx0" brushRef="#br0" timeOffset="111708.2442">9777 13269 19 0,'-5'-10'88'0,"5"10"-2"0,0 0-29 16,0 0-15-16,0 6-15 15,0 16-7-15,2 5-7 16,3 9-3-16,4 8 0 15,0 9-2-15,1 5 1 0,2 3-2 16,-1-1-1-16,1-2 0 0,-3-3-2 16,-1-6-2-1,-1-8-1-15,-1-9-3 0,-2-10-5 16,1-5-10-16,-5-17-18 15,0 0-52-15,0-22-7 16,0-8-5-16</inkml:trace>
  <inkml:trace contextRef="#ctx0" brushRef="#br0" timeOffset="112058.2512">9717 13334 52 0,'-11'0'91'0,"2"-5"-4"0,1-6-4 16,5 0-60-16,3-2-8 15,2-1-3-15,10 0-2 16,5 1-3-16,6 3 0 0,5 6-1 15,6 4-2-15,-1 1-1 16,3 10-2-16,-6 4-2 0,-6 2 0 16,-3 4 0-1,-7 1 0-15,-9-2 0 0,-5 0 1 16,-5-2 0-1,-11-3-1-15,-3-3-1 0,1-2-3 16,-4-6-8-16,2 4-16 0,4-2-46 16,1-5-16-16,15-1-5 15</inkml:trace>
  <inkml:trace contextRef="#ctx0" brushRef="#br0" timeOffset="112268.2554">10056 13348 20 0,'13'20'93'0,"2"2"-3"15,-2 0-5 1,-2-7-5-16,-2 8-82 0,1 3-3 15,-4 1-5-15,0-1-15 16,2-4-58-16,-7-7-5 0,-1-5-5 16</inkml:trace>
  <inkml:trace contextRef="#ctx0" brushRef="#br0" timeOffset="112758.2652">10047 11771 69 0,'0'0'89'0,"0"0"-4"0,0 0-4 16,11 3-66-16,-4 17-5 15,0 12-2-15,4 6-2 16,-2 11-1-16,2 4 0 0,0 7 0 15,1-1-2-15,-4-3-3 16,1-10-5-16,-2-4-13 0,-1-4-37 16,-2-17-29-1,1-12-9-15,-5-9-3 0</inkml:trace>
  <inkml:trace contextRef="#ctx0" brushRef="#br0" timeOffset="113048.271">9922 11774 7 0,'-10'1'91'15,"10"-1"1"-15,6-10-7 16,18-2-4-16,2-2-72 0,19 7-4 15,5 4-4-15,3 5 0 0,-3 11-1 16,-6 7 0 0,-10 8 0-16,-13 3 0 0,-13 1 1 15,-8-2 0 1,-7-5 0-16,-9-5 0 0,-4-10-5 15,4-3-11-15,-4-6-38 16,6-6-30-16,5-8-8 0,3-4-3 16</inkml:trace>
  <inkml:trace contextRef="#ctx0" brushRef="#br0" timeOffset="113639.2829">10617 11760 32 0,'-15'0'84'0,"15"0"-3"16,2-9 0-16,1 1-61 15,14-1-7-15,6 3-3 16,2 0-2-16,-1 6-2 0,0 0-1 15,-5 6-1-15,-5 9-1 16,-11 5-2-16,-3 6 0 0,-15 4 0 16,-5 3 1-1,-5-1 1-15,-2-2 1 0,0-2 0 16,5-6 3-1,4-6 0-15,7-3 1 0,11-13 0 16,13 12-1-16,15-12 0 0,7 0-3 16,8 0-3-16,2-2-3 15,2 2-5-15,-1-1-9 0,-4 3-16 16,-9 16-52-1,-13-4-9-15,-10 6-5 0</inkml:trace>
  <inkml:trace contextRef="#ctx0" brushRef="#br0" timeOffset="114089.2919">10702 12704 26 0,'16'8'96'0,"12"-6"-8"16,6-4-33-16,8-10-54 0,51-1-86 15,-41 0-9 1</inkml:trace>
  <inkml:trace contextRef="#ctx0" brushRef="#br0" timeOffset="114679.3037">11522 12600 12 0,'6'25'82'16,"1"1"0"-16,1 3-2 0,0 15-41 15,1-17-28-15,0-2-1 16,-2-5 1-16,2-8-2 0,-9-12 0 15,10 1-1 1,-5-9-1-16,-5-12-4 0,0-7-1 16,-9-6-4-16,-1-6 0 0,-7-1 1 15,-1-1 1 1,-1 6 2-16,1 4 2 0,1 2 1 15,3 7 0-15,4 6 0 16,9 3 1-16,1 13-2 0,18-8-1 16,7 5-2-1,6 0 0-15,7 0-1 0,6 1 0 16,1-1-3-16,0 3-9 0,-7-4-23 15,-18 1-49 1,8 1-7-16,-11-2-5 0</inkml:trace>
  <inkml:trace contextRef="#ctx0" brushRef="#br0" timeOffset="114889.3079">11548 12567 14 0,'12'9'93'0,"11"-2"-5"16,4-7-3-16,7 36-20 16,8-37-60-16,-4-7-8 0,4 3-12 15,-10 0-19 1,-6-1-49-16,1 3-5 0,-6-2-3 15</inkml:trace>
  <inkml:trace contextRef="#ctx0" brushRef="#br0" timeOffset="115039.3109">11527 12763 22 0,'0'19'94'0,"16"-7"-3"16,20-7-3-1,16-8-8-15,23-14-83 0,3 1-35 16,10-1-45-16,-9-5-7 0,-4-1-6 15</inkml:trace>
  <inkml:trace contextRef="#ctx0" brushRef="#br0" timeOffset="115341.3171">12026 12129 30 0,'3'17'97'0,"22"5"-5"15,15 2-7-15,13 6-8 16,6 8-79-16,7 12-3 0,-2 9-1 15,-4 13-1 1,-12 5 1-16,-16 5 1 0,-14 2 2 16,-17 0-2-16,-14-8-25 15,-20-10-50-15,-15-10-4 0,-17-20-6 16</inkml:trace>
  <inkml:trace contextRef="#ctx0" brushRef="#br0" timeOffset="115611.3225">10274 12487 29 0,'-11'48'99'15,"5"0"-4"-15,9 6-6 16,15-3-3-16,34-3-81 0,-8 7-13 15,2 0-40 1,15-8-37-16,6-6-8 0,0-11-6 16</inkml:trace>
  <inkml:trace contextRef="#ctx0" brushRef="#br0" timeOffset="116461.3395">12935 12562 25 0,'6'9'77'0,"-8"3"1"0,-12 3-5 16,-4 9-62-16,-5 5-6 15,-5 8 0-15,0 8 3 16,0 0 2-16,8 2-1 0,8-4 3 16,11-3 1-1,4-9-2-15,19-6 1 0,8-16-1 16,10-9 0-16,6-7-2 15,3-13-1-15,5-10-3 16,-3-10-1-16,-2-10-2 16,-3-10-1-16,-8-6-2 0,-7-2 0 15,-9 0 0-15,-10 1 0 0,-12 6 0 16,-4 8 0-1,-12 9 1-15,-8 15 0 0,-4 7-1 16,-3 12 0-16,-2 8 0 16,1 2 0-16,2 15 0 15,2 4 0-15,3 10 0 16,4 10 0-16,7 7 0 0,4 8 2 15,7 5 2 1,8 5 0-16,10-1 1 0,13-5 0 16,4-4 0-16,8-9-2 0,4-9-3 15,0-13-7 1,3-7-16-16,-2-3-54 0,-2-13-14 15,-5-11-5-15,-4-11-4 16</inkml:trace>
  <inkml:trace contextRef="#ctx0" brushRef="#br0" timeOffset="116709.3459">13623 12369 13 0,'0'31'101'15,"2"5"-5"-15,-2 3-5 0,0 5-4 16,0 1-59 0,-3 8-26-16,1 6 0 0,-2 4-1 15,0 1 0-15,-5-5 0 16,-1-2-1-16,-1-10-3 15,5-6-19-15,4-17-64 0,-13-17-5 16,1-16-7-16,-2-23-3 16</inkml:trace>
  <inkml:trace contextRef="#ctx0" brushRef="#br0" timeOffset="116859.3489">13335 12521 39 0,'30'55'108'0,"13"6"-8"15,9-2-12 1,3-9-24-16,-11-30-127 0,22 22-29 15,1-2-8 1,-1-5-7-16</inkml:trace>
  <inkml:trace contextRef="#ctx0" brushRef="#br0" timeOffset="118839.3885">13643 12746 38 0,'0'0'73'0,"0"0"-19"0,-9-3-24 15,9 3-11-15,0 0-5 16,0 0-2-16,0 0-2 16,0 0 0-16,0 0 0 15,0 0 0-15,0 0-2 0,0 0 1 16,-9-5-3-16,9 5 0 0,0 0-2 15,0 0-1 1,-11 0-3-16,11 0-2 0,-19-2-1 16,6-1-1-16,-4 1 0 15,-2 1-1-15,-4-3 0 16,3 2 4-16,0-2 4 15,3 1 4-15,3 0 3 0,3 3 1 16,11 0 0 0,-10-5 0-16,10 5 0 0,0 0-2 15,9 0-2-15,4 3-3 0,4 4-1 16,4 4-1-1,5 3 1-15,2 5-1 0,4 2 2 16,0 0-1-16,0 4 1 16,0-1-1-16,-1-2 1 0,-1-1-1 15,-2-3 0 1,-1-5 0-16,-6 0-1 0,-1-4-2 15,-5-3-1 1,-4-3-2-16,-1 2-5 0,-10-5-10 16,9-1-53-16,-9 1-19 0,0 6-5 15,0-6-4-15</inkml:trace>
  <inkml:trace contextRef="#ctx0" brushRef="#br0" timeOffset="119720.4062">14434 12808 78 0,'-4'10'91'0,"9"-7"-6"0,20-3-3 16,23 0-64-16,8 0-6 0,16 0 0 15,9 0 2-15,12 1-2 16,-3 2 0-16,-1 5 0 0,-7-3-2 15,-10 3-2 1,-9 0-5-16,-12-3-3 0,-12 3-7 16,-15-7-6-16,-4 5-26 15,-3-4-52-15,-17-2-5 16,0 0-9-16,-17-9 7 15</inkml:trace>
  <inkml:trace contextRef="#ctx0" brushRef="#br0" timeOffset="127415.5613">14389 12500 43 0,'-16'0'85'16,"16"0"-4"-16,-15 0-4 0,15 0-63 16,-9 0-7-1,9 0-2-15,-4 7 2 0,4-7 2 16,1 16 2-16,13-9 4 0,12-2 2 15,12-3 1 1,15-2-2-16,15-7-1 0,14-4-3 16,10-1-2-16,8-4-3 15,-1 3-3-15,-5 0-2 0,-5 6 0 16,-10 2-1-1,-11 3-1-15,-11 2-3 0,-10 2-5 16,-13 0-14 0,-19 3-69-16,9 0-3 0,-10-5-8 15,-5 0-4-15</inkml:trace>
  <inkml:trace contextRef="#ctx0" brushRef="#br0" timeOffset="134537.7039">14988 12041 48 0,'8'-15'56'0,"-3"-1"-1"15,3 5 0-15,-2 0-1 0,-6 11-8 16,11-12-12 0,-11 12-9-16,11-4-9 0,-11 4-6 15,2 7-2-15,-2 10-4 0,0 5-1 16,-1 11-1-1,-3 14-1-15,-2 12 0 0,-3 16 1 16,-1 11 0-16,-3 10 1 16,-1 6 2-16,-4 0-1 0,0 2 2 15,-5-5 0 1,-3-7 0-16,1-12 0 0,-1-11-1 15,0-13-1-15,3-12-2 16,4-10-1-16,2-11-3 16,6-8-4-16,3-12-6 0,8-3-20 15,8-3-60-15,-7-9-5 16,5-5-6-16,-1-9-5 0</inkml:trace>
  <inkml:trace contextRef="#ctx0" brushRef="#br0" timeOffset="136430.7428">15764 12315 45 0,'0'0'77'0,"-15"-15"1"16,-13 6-44-16,28 9-13 15,-6-12-7-15,6 12-4 0,1-10-2 16,-1 10 1-16,0 0 0 0,0 0 0 15,0 0-1 1,8 4-1-16,-8 5 0 0,0 5-1 16,-3 5 0-1,0 3 0-15,-4 7-1 0,-2 5-1 16,-2 4 1-16,2 3-1 15,-2 4 2-15,-1 2 0 0,3 1 0 16,3-1 0-16,4-4-1 0,2-3 1 31,5-2 0-31,9-6 0 0,10-5-1 16,6-7 0-16,7-7 1 0,10-6 0 15,8-7-1-15,9-11 0 0,9-13-1 16,7-8-1 0,1-11 0-16,0-10 1 0,-1-9-2 15,-9-8 0 1,-6-3-1-16,-14-4 1 0,-17 4-2 15,-18 3 1-15,-16 7-1 16,-21 13 0-16,-19 12 0 0,-17 14 0 16,-15 13 0-1,-10 13-1-15,-5 16-3 0,-1 8-10 16,8 13-78-16,10 4-2 0,9-7-7 15,17-12-7 1</inkml:trace>
  <inkml:trace contextRef="#ctx0" brushRef="#br0" timeOffset="153397.085">4565 10074 25 0,'2'-14'86'15,"-2"-3"-1"1,1 5-3-16,-1 1-60 0,0 11-12 15,2-9-3-15,-2 9 0 16,8 7-1-16,-3 9-1 0,3 10 0 16,-2 7 0-1,3 10 0-15,-1 4 1 0,1 6 0 16,-4 2 0-16,0-3-3 0,-2-3-1 15,-1-8 0 1,0-5 0-16,-1-10-2 0,0-5-1 16,0-8-1-16,-1-13-2 15,3 10-10-15,-3-10-15 0,0-17-41 16,2 2-18-1,-1-4-5-15</inkml:trace>
  <inkml:trace contextRef="#ctx0" brushRef="#br0" timeOffset="153707.0912">4566 10038 59 0,'-24'-7'92'0,"3"-2"-3"15,2 3-7 1,-18 0-64-16,20 0-13 0,17 6-4 15,0 0-3-15,0 0 0 16,11 0-1-16,8 6 1 0,6 2 0 16,0 5 1-16,6 3 2 0,-3 1 1 15,-2 0 1 1,-4-4 0-16,-5-1 3 0,-7 0 0 15,-8-3 1 1,-2-9 2-16,-13 9-2 0,-3-5 1 16,-3-1-3-16,-2 3-3 15,-4-1-8-15,1 7-12 0,-2 0-28 16,13 5-42-16,9 4-6 0,4-5-5 15</inkml:trace>
  <inkml:trace contextRef="#ctx0" brushRef="#br0" timeOffset="154237.1018">4584 10074 20 0,'-12'-11'71'0,"12"11"-29"16,0-15-14-16,5 7-5 0,11-1-10 15,4-3-3 1,10 3-1-16,5-2-3 0,6 5 0 16,3 2-2-16,2 3 0 15,-4 1 1-15,-3 4-1 0,-9 3 3 16,-7-2 4-1,-6 5 1-15,-14 2 1 0,-4 2 1 16,-17 2 0 0,-6 2-2-16,-7 6-6 0,-5-2-13 15,-1 9-24-15,4 7-52 0,1-8-4 16,6-1-6-16</inkml:trace>
  <inkml:trace contextRef="#ctx0" brushRef="#br0" timeOffset="154817.1134">5112 10060 14 0,'-9'7'86'16,"9"-7"-6"-1,-15 2-6-15,12-40-31 0,3 38-47 16,7-5-1-16,13 1 1 15,3 0 2-15,6 1 1 0,2-1 5 16,7 2 3 0,-1 0 0-16,0 1-1 0,-5 1 0 15,-7 0-2-15,-5 1-2 0,-5 4 2 16,-3 1 0-1,-12-6 1-15,1 16 1 0,-6-7 0 16,-7 3 1-16,-1-5-1 16,2 2-3-16,1-1-1 0,7 2-2 15,3-10-1 1,19 12 0-16,12-5-1 0,10 0 0 15,3 3-1 1,5 2 4-16,-3 0-1 0,-5 1 3 16,-11 3 1-16,-18 1 0 0,-12 5 3 15,-25 1-2-15,-11 2 3 16,-12 0-5-16,-7-1-12 15,1-7-52-15,1 12-24 16,14-10-8-16,15-7-3 0</inkml:trace>
  <inkml:trace contextRef="#ctx0" brushRef="#br0" timeOffset="155769.1326">19827 9268 55 0,'-6'-9'82'0,"-1"0"0"15,-9 0-44 1,3 0-11-16,-1 0-6 0,-2 0-3 16,3-2-4-16,-2 2-2 0,3-1-1 15,3 0 0-15,9 10-4 16,-13-14-4-16,13 14-1 15,-4-12-4-15,4 12 0 16,0 0 0-16,-16 3 0 0,4 3 1 16,-2 2 2-1,0-1 0-15,0-3 4 0,-3 2 2 16,2-4-1-16,6-2-1 0,5-10 0 15,4 0-2-15,8-2-1 16,4 0-2 0,3 0-1-16,1 2-2 0,1 3 0 15,-3 5 1-15,-3 2 0 0,-11 0 0 16,3 10 1-16,-4-1 0 15,-7 1-3-15,-3-3-17 16,-13 3-63-16,24-10-5 16,-9 7-6-16,9-7-1 0</inkml:trace>
  <inkml:trace contextRef="#ctx0" brushRef="#br0" timeOffset="156279.1428">19310 9653 25 0,'10'0'96'0,"0"8"-3"16,2 6-5 0,-3 8-4-16,0 5-78 0,0 16-7 15,-2 10 0-15,1 8 1 16,-1 9 2-16,-3 2 1 0,0-4 0 15,-3-7 1 1,-1-7 0-16,0-11 1 0,0-9-2 16,0-10-1-16,0-11-4 0,0-13-8 15,0 0-28 1,0-12-49-16,3-9-7 0,3-8-6 15</inkml:trace>
  <inkml:trace contextRef="#ctx0" brushRef="#br0" timeOffset="156569.1486">19245 9590 16 0,'0'-19'95'15,"10"4"-2"-15,16 3-5 0,15 0-6 16,9 7-75-16,9 5-5 15,-2 5-5-15,-1 10 1 0,-8 2 1 16,-13 5 0 0,-12 2 3-16,-19 2 1 0,-11-1 3 15,-13-4 0-15,-3-3 2 0,-5-4-1 16,-3-3-1-1,0-5-2-15,3-2-3 0,3-3-4 16,2-1-4-16,7 3-5 16,-2-2-8-16,7 5-17 0,0 5-38 15,1 0-18 1,1 0-4-16</inkml:trace>
  <inkml:trace contextRef="#ctx0" brushRef="#br0" timeOffset="157129.1598">20048 9592 13 0,'34'-4'96'0,"-4"1"-4"0,-4-1-5 16,-6 1-6-1,-7 3-75-15,-5 11-4 0,-8 10-1 16,-3 8 2 0,-10 4 3-16,-8 5 0 0,-4 0 1 15,-2-1 2-15,-1-5-1 16,3-6 0-16,4-5-2 0,5-9 1 15,5-3-4 1,11-9 1-16,0 0 0 0,3 10-1 16,14-8 0-16,9 0 0 0,7-1 0 15,8-1-1 1,9 0 0-16,2 0-1 0,2 0 0 15,-3-2-2-15,-5-2-1 16,-7 0-1-16,-9 0-3 16,-5-1-5-16,-13-8-14 15,-8-13-64-15,-3 6-7 0,-1-11-7 16,-10-5-4-16</inkml:trace>
  <inkml:trace contextRef="#ctx0" brushRef="#br0" timeOffset="157292.1633">20216 9360 43 0,'-3'22'104'0,"3"10"-4"0,0 14-7 16,0 14-2 0,25 15-81-16,-24 15-7 0,2 23-5 15,-2 4-6-15,5 8-36 16,-5-5-47-16,1-10-6 0,-1-15-8 15</inkml:trace>
  <inkml:trace contextRef="#ctx0" brushRef="#br0" timeOffset="159974.2171">8552 1552 0 0,'0'-17'84'0,"0"2"1"0,4 1-4 16,2-3-62-16,1 2-8 0,-2 1-6 15,3-1 0 1,-1 1 0-16,1 4-1 0,-1 1-1 16,2 2 2-16,2 4 1 15,1 3 0-15,2 10 1 0,0 6 2 16,21 29 0-1,0 13-1-15,3 12-1 0,2 12 0 16,-1 8 0-16,1 6-2 0,-6-3 1 16,-10-15-4-1,-4-6 2-15,-1-3-2 0,-4-6 1 16,1-7 1-1,-2-8 0-15,-2-5 0 0,2-8 0 16,-4-6 1-16,1-5-1 16,-5-7 2-16,-6-17 0 0,10 10 0 15,-4-15 1 1,-1-15-2-16,2-20-1 0,2-21 0 15,0-20-2-15,2-22 0 0,-4 42-3 16,-1-8 0 0,1-5 1-16,1-5 0 0,-3 4 2 15,2-3-1-15,-2 6-1 16,-1-3-2-16,0 14-5 0,1-4-12 15,-1 14-22 1,3 3-54-16,-7 14-7 0,0 4-8 16</inkml:trace>
  <inkml:trace contextRef="#ctx0" brushRef="#br0" timeOffset="160414.2259">9667 2166 91 0,'3'-11'97'0,"-3"0"-7"0,0-2-8 15,0 13-74-15,0 0-5 0,0 0-3 16,0 21 0-16,0 6-1 16,0 8 2-16,0 7 1 15,1 9 3-15,0 5 3 16,1 2-1-16,-2 2 1 0,2-4-1 15,-1-5 0 1,0-7-2-16,1-4-1 0,-2-10-2 16,3-7-3-16,-3-7-4 15,1-7-4-15,-1-9-16 16,0-11-56-16,0 11-13 0,-7-18-6 15,0 3-3-15</inkml:trace>
  <inkml:trace contextRef="#ctx0" brushRef="#br0" timeOffset="161614.2499">10090 2031 68 0,'-18'0'86'16,"3"0"-31"-1,3 0-14-15,12 0-11 0,0 0-10 16,0 0-8-16,0 0-5 15,19-2-2-15,5 2-3 0,0 0-1 16,3 0-1 0,3 0 0-16,0 5 0 0,-2 3 0 15,-5 2 0-15,-5 2 0 16,-7 1 3-16,-3-2 0 15,-5 0 2-15,-3-1 0 0,0-1 0 16,0-9 1-16,-1 13 0 16,1-13-1-16,0 0-2 0,-1 12-2 15,6-6-1 1,10 2 0-16,5 2-1 0,2 7-1 15,5 5 1-15,-3 6 1 16,-4 1 1-16,-7 0 1 16,-12 1 0-16,-12 3 0 15,-16-4 0-15,-14-7 1 0,-9-2-1 16,-6-7 2-16,0-4-6 0,9 1-14 15,14-7-67 1,7-6-5-16,18-7-8 0,10-7 1 16</inkml:trace>
  <inkml:trace contextRef="#ctx0" brushRef="#br0" timeOffset="162466.2671">10781 1951 74 0,'-32'11'96'0,"12"-4"-3"0,20-7-7 16,0 0-63-1,29 0-12-15,15 2-5 0,7 0-5 16,11-2-5-16,1 0-6 15,6 3-9-15,-7-3-24 0,-10 2-47 16,1 0-5 0,-11-2-4-16</inkml:trace>
  <inkml:trace contextRef="#ctx0" brushRef="#br0" timeOffset="172440.4669">9590 2131 5 0,'-12'-5'73'15,"4"5"-17"-15,-5-2-19 16,4 2-10-16,9 0-5 0,-12-1-7 16,12 1-3-16,0 0-3 15,0 0-3-15,0 0-4 0,11 3-2 16,2-2-1-1,4 3 1-15,1 3-1 0,1 0 3 16,0 3 0-16,-2-3 1 16,-3 3 2-16,-5-1 2 15,-4 3 0-15,-5 1 3 0,0 4-1 16,-10-1-1-16,-7 4 0 15,-2-1-3-15,-8 0-6 0,0 3-8 16,-8-2-17 0,5-11-55-16,7 9-6 0,3-7-4 15</inkml:trace>
  <inkml:trace contextRef="#ctx0" brushRef="#br0" timeOffset="173090.4799">9457 2184 59 0,'-7'-13'82'0,"7"2"-4"15,4 6-50-15,13-4-12 16,15 1-9-16,3 4-3 0,9-2-3 16,4 5 1-1,4 1 0-15,-3 3 0 0,-2 6-1 16,-7 4 1-1,-9 1 2-15,-8-1 0 0,-11 6 3 16,-12 0 0-16,-6 5 0 0,-13-6 1 16,-6 4-5-16,-8-3-10 15,-5 0-22-15,-6-9-49 0,3 9-9 16,1-4-4-1</inkml:trace>
  <inkml:trace contextRef="#ctx0" brushRef="#br0" timeOffset="175692.5321">10809 2042 16 0,'0'0'40'0,"4"-13"1"15,-4 13 3-15,0 0-4 16,0 0-6-16,0 0-7 16,0 0-6-16,0 0-6 0,0 0-5 15,9 10-2-15,-6 6-3 16,1 6-1-16,1 10 1 0,0 11 1 15,-1 6 1 1,-1 9-1-16,-2 2 0 0,-1 1 0 16,0 1-1-16,-4-6-1 15,-2-3-1-15,0-11-2 16,-1-8-4-16,3-6-6 15,-3-10-9-15,6-7-26 0,1-11-42 16,0 0-6-16,0 0 0 0</inkml:trace>
  <inkml:trace contextRef="#ctx0" brushRef="#br0" timeOffset="176122.5407">10691 1980 48 0,'-15'-7'80'0,"4"7"-2"16,7-38-22-16,4 38-48 0,15 9-4 15,14-4-1 1,7 2-1-16,10 2 0 0,4 2 1 15,5 1-1-15,-2-1 0 16,-1 0-2-16,-12 1 0 0,-10 3 0 16,-11 3 0-1,-12-1 2-15,-9 0 3 0,-14 0 0 16,-9 0 1-1,-4-2 0-15,-9 2-1 0,-2-3 0 16,0-2-4-16,-1-2-9 0,10 4-15 16,9 6-58-1,8-6-6-15,8-2-4 16</inkml:trace>
  <inkml:trace contextRef="#ctx0" brushRef="#br0" timeOffset="176904.5573">11281 2027 1 0,'0'0'86'0,"5"-14"0"0,-5 14-4 15,-9-14-54-15,9 14-13 16,0 0-8-16,6 3-4 15,-2 5-2-15,-2 5-1 16,-1 5-1-16,-1-1 1 0,0 5 1 16,-2-1 0-16,-4 1 2 15,1-1 1-15,-1-3 1 0,0-4 1 16,0-6 1-1,4 3 1-15,2-11 1 0,0 0-1 16,0 0 1-16,8 3-2 0,7-5 0 16,4-4-2-1,5-3-1-15,3-1-1 0,1 3-2 16,1-2 0-16,2 3 0 15,-6-1-3-15,-3 3-1 0,-7 1-1 16,-1 3-4 0,-14 0-2-16,15-2-5 0,-15 2-5 15,10-2-13-15,-10 2-32 0,0 0-27 16,0 0-3-1</inkml:trace>
  <inkml:trace contextRef="#ctx0" brushRef="#br0" timeOffset="177174.5627">11455 1860 23 0,'0'0'84'0,"-9"-1"-2"16,9 1-2-16,-7 12-60 0,3 11-8 15,3 10-5 1,-1 5-1-16,0 11 1 0,-3 10 2 16,3 6 0-1,-2-1-2-15,-1 1 0 0,2-6-3 16,0-5-5-16,0-4-8 15,3-11-23-15,9-10-52 16,0-14-5-16,-1-6-7 0</inkml:trace>
  <inkml:trace contextRef="#ctx0" brushRef="#br0" timeOffset="179049.6006">12142 1605 84 0,'0'0'88'0,"0"0"-6"0,-6 10-61 16,6-10-7-1,0 0-3-15,-2 11-3 0,2-11-1 16,0 0 1-16,0 0 1 0,11 4 0 15,0-4 2 1,5 0-1-16,8 0 1 0,3-2 0 16,4 1-2-16,3-1-2 15,5-1-2-15,3-1-1 0,-1-1-1 16,5 2-1-1,-1 1 0-15,2-5-1 0,-2 2 0 16,0 1 0-16,-3 0-1 0,-4 0 1 16,-2 1-2-1,-7 3 0-15,-4-2-3 0,-4 0-3 16,-4 2-4-16,-9 0-13 15,-8 0-56-15,0 18-12 16,-11 0-8-16,-19 0 0 16</inkml:trace>
  <inkml:trace contextRef="#ctx0" brushRef="#br0" timeOffset="179710.6139">12137 1937 27 0,'-14'0'70'0,"2"0"-30"0,-2 0-14 15,5 5-3 1,9-5 0-16,-7 14-2 0,7-14 2 15,22 13-2 1,7-9 3-16,7 3-4 0,11-6 0 16,6 1-6-16,8-2-3 15,3-3-2-15,5-6-3 0,-3 1-1 16,0-3-1-16,-4-2-2 15,-2 1-1-15,-6-2-3 16,-2 3-2-16,-9 2-6 0,-5 4-7 16,-9 3-10-1,-4 2-29-15,3 0-36 0,-16 7-6 16</inkml:trace>
  <inkml:trace contextRef="#ctx0" brushRef="#br0" timeOffset="180130.6223">11907 2384 45 0,'-11'10'92'0,"11"-10"-1"0,8 5-5 16,16-3-66-1,12-2-6-15,7 1-1 0,12 1-1 16,7-2-2-1,7 0-4-15,1 0-2 0,3 0-1 16,-7 0-2-16,-5 2-1 0,-2-2-1 16,-6 0-3-16,-4 3-1 15,-5-1-2-15,-2-2-3 0,-4 1-10 16,0-1-24-1,3 2-43-15,-15-2-9 0,-1 1 0 16</inkml:trace>
  <inkml:trace contextRef="#ctx0" brushRef="#br0" timeOffset="180950.6387">14235 1199 38 0,'13'-15'21'16,"-13"15"-9"-16,0 0-1 15,1-31-3-15,0 1 6 16,-10 7 3-16,-6-1 3 16,-11 2 2-16,0-1 1 0,-7 2-2 15,-43-13-4-15,29 17-2 16,0 9-7-16,-4-3-2 15,-1 11-2-15,-1 0-3 16,0 7 0-16,2 8-3 0,4 9 1 16,6 18 0-1,-8 49 2-15,3 25 1 0,28 23 0 16,18 18 1-1,22 10 0-15,18 14 2 0,8-4 1 16,3-6 0-16,-13-29-1 0,-5-16 5 16,-9-19 3-16,-16-15 2 15,-8-12-1-15,-16-22 1 0,-10-12 1 16,-12-19 1-1,-4-5-4-15,-6-9-6 0,-4-8-5 16,2-5-5-16,0-7-8 16,10-2-32-16,13 1-47 0,-4-4-6 15,10 3-6-15</inkml:trace>
  <inkml:trace contextRef="#ctx0" brushRef="#br0" timeOffset="181690.6535">14535 2514 64 0,'0'0'82'0,"7"-11"-6"16,-7 11-3-16,0 0-76 15,-7 12-4-15,1 6 0 0,1 5-1 16,-5 9 4-1,2 2 6-15,-2 6 3 0,4 4 1 16,-4 0 1-16,3 1 2 0,1-1 0 16,1-1-1-1,0-1 2-15,-1-2-4 0,-2-2-4 16,1-3-5-16,-2-6-11 15,4-7-42-15,-1 3-29 0,-1-11-5 16</inkml:trace>
  <inkml:trace contextRef="#ctx0" brushRef="#br0" timeOffset="182380.6673">14282 2547 51 0,'-9'-3'76'15,"9"3"-34"1,0 0-18-16,16-17-4 0,11 10-4 15,9-3-4-15,15 3-3 16,11 0-2-16,5 6 1 0,1 2-2 16,-3 9-2-16,-7 10 0 0,-11 5-2 15,-9 2-1 1,-18 5 1-16,-12-1 1 0,-8 0 2 15,-9-9 3 1,-10-2-2-16,-7-8 1 0,-7-4-3 16,-6-7-2-16,-1 1-3 15,-7-2-4-15,5 0-9 0,-4-2-23 16,1 1-45-1,11 5-7-15,5 3 3 0</inkml:trace>
  <inkml:trace contextRef="#ctx0" brushRef="#br0" timeOffset="183181.6834">14926 2535 45 0,'-17'-10'86'0,"9"2"-2"0,8 8-7 16,-9-9-68-1,9 9-8-15,0 0-1 0,0 0-2 16,15-7 1 0,2 7 0-16,7-3 0 0,4 1 1 15,1-2 2-15,3 1 1 16,-1 0-1-16,-3 1 0 0,-7 2 0 15,-3-3-1-15,-8 3 0 0,-10 0 1 16,10 13 1 0,-10-13-1-16,-8 14 3 0,-3-5-1 15,0 0 1 1,-3 0-1-16,4-2 0 0,-1-5-3 15,11-2 1-15,-11 7-1 16,11-7-1-16,15 5 0 0,2-2-1 16,4 2 0-1,4 4-1-15,2 2 2 0,-3 2-1 16,0 2 0-16,-7 7 1 0,-8-1 1 15,-7 1 2 1,-2-1 2-16,-7-1 1 0,-9-3 1 16,-2-2 2-16,-7-3-2 15,0-5 1-15,2-4-4 0,1 2-7 16,-5-5-18-1,-1 3-62-15,7 4-8 0,-3-6-5 16,9-1 3-16</inkml:trace>
  <inkml:trace contextRef="#ctx0" brushRef="#br0" timeOffset="183877.6978">14474 799 30 0,'0'0'85'0,"0"0"-3"15,0 0-4-15,0 0-56 0,12-23-18 16,-5 40-4-1,-1 7 1-15,1 5 1 0,-1 5 0 16,-1-1 0 0,-2 6 1-16,0 5-1 0,1-6-3 15,-1 4-1-15,2-3-3 16,-3 6-5-16,3-9-6 0,-4-2-44 15,1-5-25-15,-1-4-4 16</inkml:trace>
  <inkml:trace contextRef="#ctx0" brushRef="#br0" timeOffset="184167.7036">14343 1028 27 0,'-19'-25'81'0,"15"3"-1"15,-1-2-40-15,13 5-23 16,5-3-8-16,13 8-9 0,-2-1-2 16,11 5-4-1,-2-2 1-15,3 7-2 0,0 0 2 16,0 5 5-1,-1 5 1-15,-5 0 5 0,0 3 3 16,-5 1 1-16,13 12 0 0,-33-3-1 16,-5-4-2-1,-13 4-8-15,-5-2-9 0,-3 6-27 16,-3-5-42-1,-3 5-5-15</inkml:trace>
  <inkml:trace contextRef="#ctx0" brushRef="#br0" timeOffset="184617.7126">15009 785 36 0,'13'0'78'0,"-13"0"0"15,0 0-43-15,0 0-20 0,0 0-1 16,0 0 0-16,0 5 1 16,-3 0 2-16,3 0-1 15,-2 0 0-15,0-1-3 0,0 1-1 16,2 14-1-1,1-8-5-15,3-1-2 0,26 11-5 16,-6-14-4 0,-24-7-7-16,29 2-18 0,1 1-58 15,-11 0-5 1,2 1-6-16</inkml:trace>
  <inkml:trace contextRef="#ctx0" brushRef="#br0" timeOffset="184867.7176">15102 699 38 0,'-10'-19'77'0,"10"19"1"0,0 0-59 16,0 0-1-16,-2 50 3 15,4-21-3-15,1 9 1 16,3-1-3-16,-1 4-5 0,0 0-4 16,3 5-8-1,-2 7-12-15,0-5-20 0,-4 8-49 16,6-10-9-16,-4 2 1 15</inkml:trace>
  <inkml:trace contextRef="#ctx0" brushRef="#br0" timeOffset="186749.7554">14673 1999 12 0,'0'0'73'0,"14"1"3"16,-14-1-51-16,19 14-10 16,-9-2-3-16,2 2-2 15,2-1-1-15,-3 2 0 0,0-3 0 16,0 0 1-1,-11-12 2-15,13 17 1 0,-13-17 2 16,0 0-3-16,0 0 2 16,8 8-3-16,-8-8-2 15,0 0-3-15,0 0-1 16,0 0-2-16,0 0-1 0,0-5-2 15,0 5 0-15,-1-15-1 0,-2 5 0 16,1-8-1 0,-5-7-1-16,1-7 0 0,-3-7 1 15,3-2 1-15,-3-4 2 16,1 2 2-16,1 0 2 15,0 7 2-15,3 7 1 16,0 6-1-16,2 13-2 0,0 2-2 16,1-4-1-1,1 12-3-15,7-10 0 0,4 8-2 16,-2 2-1-16,7-2 3 0,0 0 0 15,4-2 1 1,2 0 0-16,3 1 0 0,3-2 0 16,0 1-1-1,0 1-3-15,4-2-8 0,-3 1-12 16,-1 7-50-1,0-3-19-15,1 0-2 0</inkml:trace>
  <inkml:trace contextRef="#ctx0" brushRef="#br0" timeOffset="187039.7612">14589 1910 20 0,'-2'14'82'15,"2"-6"1"-15,10-2-4 16,7 0-62-16,6-6-14 0,8 0 1 15,6 0 3 1,3-3-1-16,3-1-3 0,3-1-1 16,-3 0-4-1,4 0-12-15,-10 5-27 0,-6 0-43 16,10 0-3-16</inkml:trace>
  <inkml:trace contextRef="#ctx0" brushRef="#br0" timeOffset="187289.7662">14656 2109 77 0,'0'0'96'16,"8"5"-5"-16,14-7-7 15,8 4-60-15,9-7-21 0,8 0-5 16,4 2-1 0,1 3-4-16,-5-2-3 0,3 2-5 15,-6 2-8 1,-5 1-9-16,-1 2-22 0,-11 0-37 15,7-2-2-15</inkml:trace>
  <inkml:trace contextRef="#ctx0" brushRef="#br0" timeOffset="187919.7788">15841 1841 22 0,'-17'-1'78'0,"-6"1"0"16,-9 1-3-16,-9 5-70 16,-3 11-6-16,-2 3 0 15,-5 9-1-15,-3 4 2 0,7 4 0 16,2 2 1-1,8-3 1-15,11-2 3 0,6-5 3 16,11-2 3-16,9-8 0 16,16-9-1-16,9-3 0 0,11-10 0 15,9-7-2 1,4-6-4-16,9-15-2 0,1-1-2 15,-3-9-1-15,-2-1 0 0,-4-8-1 16,-6 1 1 0,-6-1 0-16,-21 25-1 0,-1-1 0 15,-8 4 2 1,1-2-2-16,-6 3 1 0,-1-1-1 15,-2 5-2-15,-3 2 0 16,-5 3 2-16,-2 5 1 0,-18-3-1 16,-3 10 2-1,-4 7 0-15,0 10 1 0,5 14 2 16,10 3 2-16,7 5 2 0,15-3-2 15,12 1 2 1,2 1-1-16,7-6 0 0,1 5-1 16,3-9-5-16,5 8-13 15,-2 2-48-15,16-22-26 31,4-7-7-31,1-9 1 0</inkml:trace>
  <inkml:trace contextRef="#ctx0" brushRef="#br0" timeOffset="188259.7856">16508 1826 39 0,'0'0'90'16,"0"0"-4"-16,-10 5-2 0,21 2-65 15,-25 12-7 1,-13 5-5-16,-3 5 0 0,-3 5-2 16,-1 5 1-16,-2 1-3 15,2 1 0-15,1-1-2 0,7-6-2 16,-2-6-2-16,8-3-6 0,2-10-6 15,6-2-26 1,6-2-46-16,-3-11-5 0,9 0-3 16</inkml:trace>
  <inkml:trace contextRef="#ctx0" brushRef="#br0" timeOffset="188439.7892">15929 1889 75 0,'2'10'96'16,"18"4"-4"-1,15 8-8-15,10 7-66 0,10 7-13 16,13 8-4-16,5 4-2 16,4 7-12-16,0-3-34 0,3-5-39 15,-1-10-5 1,-1-10-6-16</inkml:trace>
  <inkml:trace contextRef="#ctx0" brushRef="#br0" timeOffset="196155.944">2837 4607 69 0,'-26'2'82'0,"5"-2"-2"15,1-1-56-15,4 1-14 16,8 1-3-16,8-1 2 15,8 7-1-15,23-5 3 0,16-2 0 16,17 0 2-16,15-1 0 16,14-3-1-16,9 0-3 0,4-1-1 15,0 0-2 1,-7 2-3-16,-7 0-1 0,-8 2-2 15,-10 1-4 1,-9 0-6-16,-6 4-9 0,-9-1-24 16,-14 9-47-16,-2 2-5 15,-9-2-3-15</inkml:trace>
  <inkml:trace contextRef="#ctx0" brushRef="#br0" timeOffset="196675.9544">2903 4909 43 0,'-17'-4'81'0,"2"-1"-2"15,-5 1-49 1,10 3-12-16,10 1-2 0,10 0-2 16,25 0-3-16,16 1 2 15,29 1-2-15,19 0 0 0,21 4 0 16,16 1-4-1,12 2-9-15,7-3-27 0,-1 3-53 16,-3-6-7-16,-16-5-4 0</inkml:trace>
  <inkml:trace contextRef="#ctx0" brushRef="#br2" timeOffset="207977.1821">5027 9702 22 0,'0'0'39'0,"0"0"-3"16,0 0-3-1,0 0-11-15,0 0-5 0,0-10-6 16,0 10-1-16,5-10-2 16,-1-1-1-16,3 1 0 0,2-3-4 15,-2 1 2-15,3-2-2 16,7-1 1-16,-5 0-4 15,7 1 0-15,-1-5-2 0,5 4 0 16,-1-5-1 0,8 2-1-16,-1-4 2 0,3 0 0 15,4-1-1-15,0-2 1 16,7 2 2-16,-1 0 2 15,4 0-1-15,-3 2 0 0,4 4 1 16,0 0 0-16,-1 2-1 16,-1 4 2-16,-1 1-3 15,-1 3 1-15,-2 2 0 0,2 0-1 16,-6 3 1-1,-1-1-1-15,1 0 1 0,-4 2-2 16,-1 1 1-16,-4 0 0 16,-3 0-1-16,-3 4 0 0,-1 1 0 15,-3 5 1 1,1 2-3-16,-3 1 3 0,0 3-1 15,-1 0 1-15,3 2 0 0,-2 1 0 16,1 1 0 0,-1-1 1-16,6 0-1 0,1-2 3 15,-3 2-3-15,4-3 0 16,-5 1 0-16,5-1 0 15,-5-1 0-15,3-3 0 16,-8 4 2-16,-1-5 0 0,2 0 2 16,-3-1 0-1,0-3 1-15,0 0 3 0,1-2 0 16,-1-2 0-16,2-3 0 0,1 0-1 15,-1-3 1-15,2-2-3 16,0-4 0-16,0-4-1 16,0-3-2-16,1-1 0 15,0-4-1-15,-3-2-1 0,5-2 1 16,-1-1-1-1,4-1 0-15,0-1 0 0,6 1-1 16,0 2 1-16,7 2-1 0,4 1 0 16,4 2 1-16,2 4-1 15,0 2 0-15,2 3 0 16,-4 2 1-16,2 1-1 15,-9 4 1-15,-4 1-1 0,-4 1 1 16,-2 2 0 0,-1 0 0-16,-4 2 0 0,2 6 0 15,-2-1 0-15,2 5 0 16,-4 1-2-16,2 2 1 15,-3 3 1-15,1 1-3 0,-2 2 2 16,-1 2-1-16,4 0 1 16,-4 1 0-16,3 1 1 0,-1 0 0 15,3-1 0 1,-2 1 0-16,7-4 1 0,-5 1-1 15,2-1 1-15,1-3-1 16,-1 1 0-16,1 0 0 16,-3-4 1-16,1 1 0 15,-1-3 0-15,0-3 2 0,0-3-2 16,2-3 3-16,-1-4-1 0,1-4 0 15,1-6 1 1,1-5-1-16,0-2 0 0,3-7 0 16,-1 0 0-16,3-5 0 15,4-1-1-15,1-1-1 16,4 4 0-16,1-4-1 15,4 7 0-15,0 2-1 0,-1 3 0 16,-4083 4 0-16,8157 6 0 0,-4080 3 0 16,-4 3-1-1,-3 3 1-15,-7 4-1 0,1 5 2 16,-1 4-1-16,-1 1 1 15,-1 3 0-15,2 0 0 16,-2-1 0-16,0-1 1 16,-1-2-1-16,1-1 1 0,-1-6 0 15,-2 0 0 1,2-4 1-16,-2 1-2 0,4-3 1 15,0 0-1-15,5-3 0 0,-5-2-1 16,4-1-2 0,0 0 2-16,0-1-1 0,-2 0 1 15,-3 0 0-15,-2-1 1 16,1 3 0-16,-1-2 0 0,-1 1 1 15,2-2-1 1,-4 5 0-16,3-3 1 0,-4 2-1 16,2 0 0-16,-3 0 0 15,-1 1 1-15,-2 0-1 16,0 1 0-16,0-1 0 0,-1 3 0 15,-2-2 0-15,2 2-1 16,-2 0 1-16,1 2-1 0,-9-2 1 16,12 3 0-1,-12-3 0-15,9 5 1 0,-9-5 0 16,0 0 2-1,0 0 1-15,0 0 1 0,0 0-1 16,0 0 0-16,0 0 0 0,0 0-1 16,0 0-1-16,0 0-1 15,0 0-1-15,0 0-3 0,0 0-2 16,0 0 0-1,0 0 0-15,0 0-1 0,0 0-8 16,-4082 0-14 0,8173 2-52-16,-4091-2-5 0,13-7 0 15</inkml:trace>
  <inkml:trace contextRef="#ctx0" brushRef="#br2" timeOffset="213130.2854">9250 9367 32 0,'0'0'23'0,"0"-9"-10"15,0 9-1-15,15-13 4 0,-7 7 5 16,3-2 2-16,0 2 0 0,-1 0 0 15,-1 3-2 1,2-1-3-16,0 2-5 0,2 2-7 16,0-3-1-1,3 3-4-15,-1 0 0 0,2 0-1 16,0 3 0-16,2 0 0 15,0 1 0-15,-3 1 1 0,0 1 0 16,-2 2 1-16,2 4-1 0,0 1 1 16,1-1 0-1,0 2 0-15,0-1 0 0,-1 1-1 16,0 0 0-1,-1-4 1-15,0-1-1 0,-3 1 2 16,-2-4 0-16,1 0 2 16,-11-6-1-16,12 8 0 0,-12-8 1 15,9 9 0 1,-9-9 0-16,14 7 0 0,-5-4-1 15,2-2 0-15,6-1 1 0,1-2-1 16,0-3 0 0,2-4-1-16,1-3 0 0,-1 0-1 15,-3-1 0-15,-3 0 0 16,2 1 0-16,-4 2-1 0,1-2 0 15,0 4 0 1,0 1-1-16,3-1 0 0,1 3 0 16,0 1 0-1,1 0-1-15,-1 1 1 0,1 1-1 16,-2 2 1-16,-1 0-1 0,1 2 0 15,-2 1 1-15,-2 3-1 16,4 0 0-16,-2 3 1 0,2-3-1 16,-1 3 1-1,1 0 0-15,2-1 0 0,3 2 1 16,0-3 0-1,0 2-1-15,3-5 2 0,0 2-2 16,2-3 2-16,-2-1-2 0,4-2 1 16,-3 0 0-16,3-3-1 15,-2-1 1-15,0 0-1 0,-2 0 0 16,-3 0 0-1,-3-1 0-15,0 2 0 0,-3 3 0 16,-2-2-1 0,-1 2 0-16,1 0 0 0,-1 5 0 15,2 2 0-15,0 1 0 16,0 3 0-16,-2-1 0 0,1 1 0 15,1 2 1-15,-2-1 0 0,0-1-1 16,-1-3 1 0,2 0 1-16,-3-1-1 0,4-1 1 15,-3-2 0 1,1 0 0-16,3-4 0 0,2 1 1 15,-1-1-1-15,2-2 1 16,-1-4-1-16,3-1 0 0,-2-3 0 16,-1 0 0-1,0-1 0-15,-2-1 0 0,-1 2-1 16,-2 0 0-16,1 0-1 15,-4 3 1-15,1 1 0 0,1 1-1 16,-1 2 0-16,-2 0 0 16,-8 3-1-16,18-1 1 15,-8 1 0-15,0 3-1 0,1 3 1 16,-2 3-1-1,2 2 1-15,2 2 0 0,-1 1 0 16,4 2 1-16,-2 0-1 16,1 0 1-16,-1 0 1 0,0-1-1 15,0-1 0-15,0-3 1 16,-1 0 0-16,0-3 0 15,1-4 1-15,4-1 0 0,0-3 0 16,3 0 0 0,-1-6 0-16,5-6 0 0,0 0-1 15,2-2 0-15,-1-5 0 16,0 1-1-16,2 1 0 0,-5 0 0 15,2 1 0 1,-4 6-1-16,-4 0-1 0,-1 5 1 16,-2 4-1-16,0 1 0 0,-1 6 0 15,-1 4 0 1,0 5 1-16,4 1-1 0,-3 4 1 15,0-3 0-15,-1 5 0 16,-1-2 1-16,-1-1 0 16,-2-3 0-16,-1 0 0 15,2-3 0-15,1-3 2 0,2 0-1 16,2-6 1-1,-1 1 0-15,2-4-1 0,3-1 1 16,1 0 0-16,0-3-1 0,0 0 1 16,0-2-2-16,-5-1 1 15,3 2-1-15,-5 0-1 16,1 1 0-16,-1 1-1 15,-1 2 1-15,2 3-1 0,0 4 0 16,3 2 1 0,-2 4 0-16,5 3 0 0,-1 1 1 15,3 2 0-15,0-1 0 0,-1-2 1 16,1 0 0-16,1-5 0 15,-1-1 0-15,2-5 0 16,-1-4 1-16,0-1 0 16,0-2 0-16,2-7-1 0,-1 0 1 15,3-4-2 1,-4-1 1-16,1-1 0 0,-4 1-1 15,0 2 0-15,-4-3 0 16,-2 6-1-16,-3-1-1 16,-1 5 0-16,0 3 0 0,2 2-1 15,-1 2 1-15,1 6 0 16,4 4 1-16,-1 0 0 0,3 4 1 15,-1-1 1 1,4-1 0-16,0-1 0 0,-1-2 0 16,1-4 0-16,-1-1 1 15,-3-4 0-15,6-2-1 16,-4 0 1-16,2-2 0 15,-2-7-1-15,0 1 1 0,1-5-1 16,-2-1-1-16,2-2 0 0,0 1 0 16,-1 0 0-1,-1 1-2-15,-1 5 0 0,3 1 0 16,-1 8 0-16,-1 0-1 15,2 5 1-15,-2 7 1 16,5 3-1-16,-3 3 1 16,3 0 1-16,0 1 0 0,-2-4 1 15,1 1 0-15,-6-4 0 0,5-4 0 16,-7-1 1-1,4-5 1-15,-5-2-1 0,2 0 0 16,2-2 1 0,0-6-1-16,2-1-1 0,1-3 0 15,0-2-1-15,2-1 0 16,0 3-1-16,-3-3 0 0,-1 6 0 15,-2 1-1 1,-1 5 0-16,-3 3 0 0,0 3 0 16,0 7 0-16,-3 0 1 0,5 4-1 15,-2-2 2 1,1 1 0-16,4-2 1 0,1-3 0 15,1-3 0-15,1-3 1 16,2-2 0-16,3-1 1 0,3-5-2 16,0-5 1-1,3 2-2-15,3-5 1 0,2 4-2 16,4-2 1-16,-1 4-1 15,1-3 0-15,0 6 0 16,1-1 1-16,-6 3-1 0,-3 1 1 16,-1 1 0-16,-6-2-1 15,-5 3 1-15,-2 0 0 0,-2 0 0 16,-2 0-1-1,-1 0 1-15,4 4 0 0,-2 1-1 16,-2 3 0 0,1-1 1-16,0 1 0 0,0-1 0 15,-2 0 2-15,3-1-1 0,-2-3 0 16,3-3 1-16,5 0 0 15,3-6-1-15,1-4 1 0,4-1 0 16,0-4-2 0,2-2 0-16,-1 1 0 0,0 0 0 15,1 2-2 1,-3 4 1-16,2 2 0 0,-1 4 0 15,-1 2 0-15,-4 2 0 16,1 3 0-16,-2 3 0 0,0 1 1 16,-2-4 1-16,-4 1 0 0,3-4 0 15,1 0 0 1,0-7 1-16,1-2-1 0,0-6 1 15,-1-2-2 1,4-2 0-16,-2-2 0 0,-2-1 0 16,2 4-2-16,-2-3 2 15,-2 3 0-15,-1 2 0 0,-2 5 0 16,-2 2 0-1,-4 1 2-15,2 2-2 0,-11 6 0 16,14-10 0-16,-14 10 0 0,18-9 0 16,-8 3 0-1,3-1 1-15,0 0 1 0,-1 0-2 16,3-1 1-16,-4 1-1 15,0 1 1-15,0 1-1 0,-2 1 0 16,0-2 0 0,0 1-1-16,0 2 0 0,0 0 1 15,2 0 0-15,-1-1 0 0,2 0 0 16,1 1 1-1,-2 1-1-15,-2-1 1 0,0 0 0 16,-9 3-1-16,11-3 0 16,-11 3 0-16,0 0 0 0,0 0 0 15,11 0 0 1,-2 0-1-16,3 0 1 0,7 0 0 15,1 0 0 1,1-1 0-16,4-2 1 0,-1 1-1 16,-3-2 0-16,-3-1 1 0,-6 2-2 15,-1-1 1-15,-11 4-1 16,17-3 1-16,-7 2-1 0,-10 1 0 15,18 0 1 1,-5 0 0-16,-1 0 0 0,7 0 0 16,-4-1 1-1,1-2 0-15,-3 1 0 0,1-2 1 16,-4 0-1-16,-2 0 1 15,-8 4 0-15,10-7-1 0,-10 7 0 16,5-10-1-16,-5 10 0 0,10-12 0 16,-10 12 0-1,13-10-1-15,-13 10 0 0,17-10 0 16,-7 5 1-1,1 1 0-15,0 0 0 0,1-1 1 16,6-1-1-16,1-1 1 16,5-1-1-16,0-1 0 0,2-3 1 15,0 0-1-15,1-2 1 0,-4 3 1 16,-5-1-1-1,-5 3-1-15,-4 1 0 0,-9 8-1 16,10-9-1 0,-10 9 1-16,0 0-1 0,0 0 1 15,0 9-1-15,0-9 1 16,0 8 1-16,0-8 1 0,9 4 0 15,-9-4 0 1,17-7 0-16,-6-3 0 0,2-2-1 16,0-2 1-16,-1 2-2 0,-2-1 1 15,-1 4-1 1,-9 9-1-16,12-9 0 0,-12 9 0 15,12 4 0-15,-5 5 1 16,3 0 0-16,0 2 1 0,5-5 0 16,6-1 1-1,6-5-1-15,4-4-1 0,4-10 1 16,5-3-2-1,0-5 1-15,1-4-1 0,-1 2 1 16,-6 1 0-16,-6 2 2 0,-6 4 0 16,-6 5-1-16,-5 2-1 15,-11 10 0-15,11 0 1 16,-11 0-1-16,9 10 1 15,-1-2-1-15,7-1 0 0,5 0 2 16,4-5 0 0,6-2-1-16,3-5 1 0,4-9 0 15,2-1-1-15,-3-4-1 0,-4 2 1 16,-6 2 0-16,-5 5-1 15,-4 3 0-15,0 4 0 16,-9 3 0-16,-8 0 0 16,13 16 0-16,-8-7 0 0,0 2 1 15,-5-11 0 1,12 14 2-16,-2-10-2 0,4-4 2 15,-1-7-1-15,1-2 0 16,1-1 0-16,0 0 0 0,1 1-1 16,-3 1-1-16,-2 3 1 15,-11 5-1-15,13 6 1 16,-7 5-1-16,0 1 1 0,3 3-1 15,0 2 1 1,4-3 0-16,1 1 1 0,3-6-1 16,-1-1 0-16,1-6 1 15,-1-1 0-15,-2-1 0 16,-2 0 0-16,-3 0 1 15,0 0-2-15,0 0 1 0,2 6 1 16,4 2-1-16,3 3-2 0,6-1-2 16,6 0-2-1,7-2 1-15,4-4-1 0,-1-1 1 16,4-3 0-16,-3 0 1 15,-2-7 2-15,-2 1 1 16,-3 2 3-16,-4 4 0 16,-4 0 1-16,-2 3-1 0,0 8 0 15,2 1-2-15,-1 5 0 0,3 0-1 16,-1 0-1-1,2-5 0-15,2-4 0 0,2-4 0 16,3-4 0-16,-2-5 0 16,0-4 1-16,-3-6 2 15,-3 4 0-15,-3-2 0 16,-4 6-1-16,-7 2 0 0,-3 5 0 15,0 1-1-15,-5 8 0 16,2 3-1-16,-2 2 0 16,3 1 0-16,0-1 1 15,1-2 0-15,2-4 0 0,2-3 0 16,2-2 1-1,-1-3-1-15,-1 0 1 0,-2-3-1 16,0 3-1-16,-4-1 0 0,-8 1 0 16,13 5 0-1,-7 7-1-15,1 0 1 0,1 2-2 16,4 1 2-16,3-2-1 15,0-2 2-15,5-3 0 0,1-6 0 16,-3-2 0 0,2-4 2-16,0-2 0 0,-3-3 0 15,0-1 0-15,0 3 0 0,-1 2-1 16,0 3 0-1,2 0-1-15,0 2-1 0,2 2 1 16,0 3-1-16,0 0 1 16,1 2 0-16,1 0 0 0,-1-2 1 15,-2-1 0 1,2-1 0-16,2-1 0 0,2 0 0 15,3 1 0-15,5 2-1 16,6 1 1-16,3 1 1 16,7 0-2-16,1 1 0 0,4-1 1 15,1 0 1-15,0 0-2 16,-2-2 1-16,-4-1 1 0,-3-1-1 15,-5-1 1 1,-5-2-2-16,-6 0-3 0,-6 0-33 16,-4-5-46-1,-20-10-7-15,-7-10-4 0</inkml:trace>
  <inkml:trace contextRef="#ctx0" brushRef="#br0" timeOffset="224992.5244">4852 3779 12 0,'-4'-20'69'15,"-6"-1"-28"1,5 3-14-16,-5-1-7 0,4 0-7 15,-3 4 0-15,-3-2-4 16,-1 1-1-16,-2 3-1 0,-5 1-3 16,-4 3 1-1,-2 1-2-15,-4 5 1 0,-2 3 0 16,2 0-1-16,-1 7-2 0,-3 6 0 15,7 6-1 1,-2 8-1-16,10 8-1 0,-2 10 0 16,7 16-1-16,1 7 2 15,9 23 1-15,3 13-1 0,1 20 1 16,10 6 2-1,3 16 1-15,6 8-1 0,1-4 0 16,3-2-2 0,-4-15 3-16,4-14 5 0,-10-23 4 15,1-9 2-15,-13-24 2 0,-8-14-1 16,-14-13 3-16,-11-8 0 15,-8-12-2-15,-8-9-3 0,-6-2-6 16,-7-5-7 0,2-3-11-16,-1-9-23 0,2 2-52 15,14 2-7 1,8 0-4-16</inkml:trace>
  <inkml:trace contextRef="#ctx0" brushRef="#br0" timeOffset="225572.536">4865 5334 29 0,'0'0'79'0,"0"0"-2"0,10-24-11 15,-6 35-58 1,4 16-5-16,0 10-2 0,1 4 2 15,0 15 3-15,2 0 2 16,-5 8 0-16,2 0 1 0,-4-9-2 16,0-1-1-1,0-9-1-15,-1-6-3 0,-3-12-4 16,1-3-6-16,-1-14-16 0,-16-3-55 15,16-7-7 1,-11-5-1-16</inkml:trace>
  <inkml:trace contextRef="#ctx0" brushRef="#br0" timeOffset="226002.5446">4801 5382 67 0,'-5'-9'74'0,"5"-1"-4"15,40-4-58-15,-16 5-10 16,3-5-4-16,16 5-1 0,9 0 2 15,2 5-3 1,2 4 4-16,-4 1 1 0,-6 14 4 16,-9-1 1-1,-12 10 0-15,-18-2 2 0,-9 7 1 16,-15-5 0-16,-8 1 2 0,-5-4 0 15,-6-6-5-15,0-1-6 16,-3-5-10-16,7-1-23 0,5 2-41 16,2-3-11-1,5-3 0-15</inkml:trace>
  <inkml:trace contextRef="#ctx0" brushRef="#br0" timeOffset="226732.5592">5456 5303 10 0,'-14'-3'71'0,"2"-4"0"16,-19 2-45-16,31 5-16 15,-14 0-3-15,14 0-2 0,-8-2 1 16,8 2 4 0,0 0 4-16,0 0 0 0,12-15 2 15,4 10-1-15,7-7-1 0,5 5 0 16,7-3-5-1,1 2-4-15,4 4-3 0,-3 3-3 16,1 1-1-16,-5 5 0 16,-6 4 0-16,-3 2 0 0,-9 2 1 15,-4 0 2 1,-6 3 1-16,-5-3 0 0,-4 0 1 15,-6-1 2 1,-1-2-2-16,-1-3-1 0,2-1-2 16,0-2-2-16,10-4 1 0,-5 17 0 15,8-7 0-15,10 7-2 16,2 4 2-16,0 5 0 15,-3 2 1-15,3 6 2 16,-7-1-2-16,-5 0 2 0,-9 0-1 16,-11-1 1-1,-9-6 0-15,-2-4-1 0,0-6-6 16,-4 8-62-16,6-21-16 0,12-6-4 15,9-18 2 1</inkml:trace>
  <inkml:trace contextRef="#ctx0" brushRef="#br0" timeOffset="227724.5792">5265 3376 26 0,'4'12'78'0,"-2"-4"-2"16,4 13-4 0,2 14-69-16,7 13-7 0,3 16-1 15,1 14 5-15,3 7 1 0,-2 8 3 16,-5 3-2-1,-1-8 0-15,-5-7 1 16,-5-13-1-16,-1-12 0 0,-3-15-6 16,0-7 0-16,0-14-4 0,-1-8-19 15,-10-12-51 1,11 0-4-16</inkml:trace>
  <inkml:trace contextRef="#ctx0" brushRef="#br0" timeOffset="228144.5876">5154 3471 7 0,'-20'-3'99'16,"4"0"-4"0,4-5-6-16,5-7-6 0,11 3-78 15,7 0-4-15,18 3-3 0,8-2-1 16,14 4 0-16,8 0-2 15,5 7 2-15,2 1 1 0,-2 10 1 16,-9 7-1 0,-9 3 0-16,-9 3 1 0,-13-3 0 15,-8 1 0 1,-7-4 2-16,-8-4 0 0,-2-2 1 15,-10-4 0-15,-8-2-1 16,-3-2-1-16,-2 2 0 0,-3-3-4 16,3 1-5-16,0 2-4 0,5 3-5 15,3 1-2 1,6 4-14-16,5 12-33 0,3-1-22 15,2 4-1 1</inkml:trace>
  <inkml:trace contextRef="#ctx0" brushRef="#br0" timeOffset="228704.5988">6112 3443 57 0,'9'23'84'16,"-1"6"-4"-16,0 10-5 15,37 11-85-15,-62 5-37 0,33 11-35 16,-6-8-2 0</inkml:trace>
  <inkml:trace contextRef="#ctx0" brushRef="#br0" timeOffset="230424.6332">6114 4351 13 0,'0'0'64'15,"-2"-18"-15"-15,2 18-26 16,1 16-11-16,3 2-4 16,2 8-1-16,1 2 2 15,2 5 4-15,-1 0 2 0,-1-2 0 16,3-4-2-1,-5-5-1-15,1-7 2 0,-3-5-3 16,-3-10-1-16,0 0 0 16,0-10-2-16,-2-10-1 0,-2-4-2 15,-3-7 0-15,1-5-4 16,-1-3 0-16,-1 0-1 15,1 0 1-15,-1 3 0 0,3 6 0 16,1 6 0 0,0 5-1-16,2 4-1 0,2 6 0 15,0 9 0-15,23-12-1 16,-4 10 0-16,8 0-5 15,1-1-6-15,8 2-18 16,7 1-40-16,-5 0-14 0,-1-1-4 16</inkml:trace>
  <inkml:trace contextRef="#ctx0" brushRef="#br0" timeOffset="230644.6376">6153 4355 38 0,'5'6'85'0,"9"-1"-4"0,6-5-7 16,1-2-77-16,10 2-26 15,4 3-25-15,0-3-21 0,6 4-10 16</inkml:trace>
  <inkml:trace contextRef="#ctx0" brushRef="#br0" timeOffset="230855.6419">6179 4562 39 0,'5'5'87'16,"19"-2"-4"-16,6-3-9 15,12-3-87-15,8 8-55 0,3-4-14 16,-1 2-3-16</inkml:trace>
  <inkml:trace contextRef="#ctx0" brushRef="#br0" timeOffset="231125.6473">5542 4546 39 0,'39'14'72'0,"11"-7"-72"16,9 3 0-16,-3-9-78 16</inkml:trace>
  <inkml:trace contextRef="#ctx0" brushRef="#br0" timeOffset="231875.6623">6822 4511 4 0,'-15'-2'73'16,"5"2"0"-16,-4 0-4 0,-1 2-69 16,-1 10-9-16,-2 6 1 15,1 1-1-15,-2 8 2 16,5-1 3-16,2 3 7 0,6-4 5 15,6-1 5-15,7-3 3 16,6-10 0-16,5-5 0 16,8-8 0-16,1-8-2 15,5-10-3-15,-4-7-8 0,1-10-5 16,-8-7-1-1,-2-4 0-15,-8-4 1 0,-8-3 2 16,-3 3 4-16,-5 1-1 0,-4 8 4 16,-2 8 1-1,0 6-3-15,0 12 1 0,2 13-3 16,1 8-3-16,0 16-2 15,4 13-2-15,2 8 0 0,2 11 0 16,1 5 3 0,8 4-1-16,0 0 1 0,4-2-1 15,0-8-6 1,3-5-14-16,-3-7-36 0,2-17-23 15,5-8-8-15</inkml:trace>
  <inkml:trace contextRef="#ctx0" brushRef="#br0" timeOffset="232095.6667">7197 4391 87 0,'-10'40'93'0,"-1"3"-5"15,-2 0-5-15,-4 5-78 16,4 5-5-16,1 3-6 0,4-5-10 16,-2-7-10-1,3-9-9-15,6-3-49 0,-4-22-9 16,5-10-3-16</inkml:trace>
  <inkml:trace contextRef="#ctx0" brushRef="#br0" timeOffset="232235.6695">6958 4457 8 0,'0'0'86'16,"0"0"-2"-1,0 21-4-15,45 3-56 0,-25 12-19 16,5 5-5-16,7 12-21 16,14 6-56-16,-17-4-4 15,1-6-3-15</inkml:trace>
  <inkml:trace contextRef="#ctx0" brushRef="#br0" timeOffset="232925.6833">6423 4059 71 0,'0'0'78'16,"8"-14"-4"-16,2 14-56 15,4 5-14-15,5 16-5 0,1 14-2 16,4 12-2-1,0 17 3-15,-5 12 1 0,-6 14 2 16,-8 7 0 0,-5 9 0-16,-11-4-2 0,-9-5-1 15,-12-4-10-15,-8-10-27 0,-15-10-35 16,-1-6-4-16</inkml:trace>
  <inkml:trace contextRef="#ctx0" brushRef="#br0" timeOffset="233255.6899">5340 4335 42 0,'-19'36'73'0,"-2"6"-1"16,-25 16-58-1,29 12-8-15,6 10 1 0,9 2-2 16,7 2-17-1,14 3-45-15,11-16-17 0,12-12 1 16</inkml:trace>
  <inkml:trace contextRef="#ctx0" brushRef="#br0" timeOffset="233796.7008">7539 4642 71 0,'28'3'96'0,"12"-3"-5"16,10 0-7-16,-42 0-73 0,48 3-6 15,3 3-2-15,0-1-1 16,-7 2-3-16,-5-2 0 16,-9-1-1-16,-7-2 0 0,-6-1-3 15,-5-1-5 1,1 0-18-16,-3 0-57 0,-8-3-6 15,-10 3-3-15</inkml:trace>
  <inkml:trace contextRef="#ctx0" brushRef="#br0" timeOffset="234036.7056">7724 4163 88 0,'-5'22'94'16,"5"9"-6"-16,0 9-6 15,1 0-74-15,4 38-9 0,0 11-1 16,0 20-4-16,-3 7-6 0,-2 1-5 16,0-9-2-1,-2-12 0-15,-3-14 0 0,-2-16-4 16,0-12-45-1,-2-24-18-15,7-18 8 0</inkml:trace>
  <inkml:trace contextRef="#ctx0" brushRef="#br0" timeOffset="234486.7146">8739 3677 65 0,'-45'3'75'16,"-1"-9"-22"-1,1 41-40-15,0 24-7 0,7 16 1 16,1 28-5-16,5 22 1 0,8 20 2 16,8 15-1-16,7 10-1 15,9 1 1-15,9-6-1 16,5-5 3-16,3-25 1 15,2-21 3-15,-3-27 2 0,-4-22 3 16,-9-24 1 0,-9-14 0-16,-14-19-2 0,-13-10-9 15,-7-11-25 1,-6-7-57-16,-8-1-8 0,-1 0-9 15</inkml:trace>
  <inkml:trace contextRef="#ctx0" brushRef="#br0" timeOffset="234976.7244">8811 5091 62 0,'1'33'88'16,"7"6"-3"-16,2 3-6 0,-31 12-70 15,32 7-6-15,6 9 1 0,0 0 0 16,-3-2-1 0,-3-3 0-16,-5-10 0 0,-1-8 0 15,-3-9-2-15,-2-13-5 16,0-25-54-16,0 0-25 15,-3-6-4-15,-1-20-5 16</inkml:trace>
  <inkml:trace contextRef="#ctx0" brushRef="#br0" timeOffset="235236.7296">8693 5054 69 0,'25'-10'94'0,"12"3"-5"0,13 6-6 16,6-1-66-1,6 17-14-15,-1 11-7 0,-4 8-2 16,-10 6-2-16,-19 4 0 0,-18-2 3 16,-12-3 4-1,-18-6 1-15,-11-8 4 0,-2-8 3 16,-3-5 0-16,1-10-2 15,7 1-16-15,2 1-34 0,12-2-39 32,14-2-7-32,-10 0-5 0</inkml:trace>
  <inkml:trace contextRef="#ctx0" brushRef="#br0" timeOffset="235436.7336">9421 5216 39 0,'23'40'102'0,"-4"4"-2"0,-6 4-7 16,-5 0-3-16,-5 9-88 15,-3-2-13-15,0 11-27 0,17-4-50 16,-16-13-4-16,0-10-10 0</inkml:trace>
  <inkml:trace contextRef="#ctx0" brushRef="#br0" timeOffset="235966.7442">9362 3476 8 0,'-1'19'96'16,"1"7"-3"-16,1 11-5 0,4 7-4 16,35 12-78-16,-31 19-6 15,-2 12 1-15,-3 9 0 0,-4 0-1 16,-1-5-1-1,-5-7-1-15,-1-16 1 0,-1-14 0 16,0-15-1-16,1-13-3 0,6-14-13 16,1-12-43-1,0-11-25-15,7-19-7 0,0-13-3 16</inkml:trace>
  <inkml:trace contextRef="#ctx0" brushRef="#br0" timeOffset="236246.7498">9020 3551 83 0,'0'-17'88'15,"17"3"-5"-15,25-41-21 16,13 52-54-16,25 12-9 0,9 11-1 15,5 6-2 1,0 10 2-16,-7 3-1 0,-13 1 2 16,-19-5 5-16,-13 3 3 15,-28-9 1-15,-14-7 0 16,-20-4 1-16,-13-8 0 0,-6-3-2 15,-6 0-9-15,-3 4-22 16,-3 9-60-16,7-3-7 0,10 0-6 16</inkml:trace>
  <inkml:trace contextRef="#ctx0" brushRef="#br0" timeOffset="236809.7621">9939 3720 41 0,'0'0'88'16,"6"-7"-4"-16,8 0-4 0,1-3-62 15,12 10-15 1,7-3-3-16,5 3-1 0,7 0 0 16,-3 0 0-1,2 3-1-15,-6 4 0 0,-6 0 0 16,-8 6 0-16,-13 0 2 15,-11 7 0-15,-9 3 1 0,-12 3 1 16,-5 1 0 0,-10 1 1-16,1-1 0 0,1-4 0 15,2-1 3-15,9-4 2 16,14-7 0-16,8-11 1 0,25 13 0 15,14-12 0 1,14 1-3-16,10-1-6 0,4-1-13 16,10-1-34-16,6 1-41 0,-12 0-7 15,-9 3-5-15</inkml:trace>
  <inkml:trace contextRef="#ctx0" brushRef="#br0" timeOffset="237229.7705">10085 4570 5 0,'-16'12'97'0,"12"-3"1"16,4-9-10-16,22 5-6 0,-9-1-87 15,25-3-25-15,4 8-58 16,15-1-4-16,4-1-7 0</inkml:trace>
  <inkml:trace contextRef="#ctx0" brushRef="#br0" timeOffset="237689.7797">10648 4572 5 0,'2'44'95'0,"6"1"1"15,3-1-5-15,2-4-7 0,20-1-83 16,-13 1-1-16,1-5 0 15,3-10-1-15,-3-13 2 0,-1-12-3 16,-2-14-2 0,-5-15 3-16,-3-13 1 0,1-10 0 15,-5-8 0-15,-4-6 0 16,-2 0-3-16,-6 4 2 15,-7 5 2-15,0 7 0 16,-4 8 1-16,4 11-1 0,-2 8 2 16,3 9 0-16,5 6-1 0,7 8 1 15,0 0 0 1,0 0 1-16,11 0-2 0,10 0-1 15,5 4 1-15,7 0-1 16,2 1-2-16,3 2-2 16,4-1-3-16,-2-1-3 15,2 1-7-15,-7-2-14 0,-3-4-53 16,2 7-11-16,-2-2-3 15</inkml:trace>
  <inkml:trace contextRef="#ctx0" brushRef="#br0" timeOffset="237879.7835">10832 4550 5 0,'-11'17'97'15,"10"-2"-1"-15,5-8-6 0,18-5-7 16,21 2-84-1,-6-4-12-15,13 1-19 0,3 2-41 16,5-3-20-16,4 0-4 16</inkml:trace>
  <inkml:trace contextRef="#ctx0" brushRef="#br0" timeOffset="238089.7877">10832 4819 12 0,'-37'22'102'0,"16"-5"-3"16,16-1-8-16,16-6-4 0,22 2-80 16,3-5-11-1,11 3-10-15,3-5-8 0,7-3-11 16,2-2-27-16,3-12-32 15,7-5-8-15</inkml:trace>
  <inkml:trace contextRef="#ctx0" brushRef="#br0" timeOffset="238289.7917">11589 4260 27 0,'15'26'89'0,"9"13"-3"0,7 7-4 16,0 14-57-16,-7 5-30 15,-4 19-9-15,-11 7-7 0,-13 1-4 16,-20-2 0 0,-18-6-6-16,-18-14 1 0,-14-11-11 15,-3-8-39 1</inkml:trace>
  <inkml:trace contextRef="#ctx0" brushRef="#br0" timeOffset="238519.7963">10060 4317 7 0,'-46'59'100'15,"3"13"-3"-15,3 3-5 0,10 1-8 16,11 11-83-16,6-3-20 0,8 1-64 16,19-10-8-1,19-17-7-15</inkml:trace>
  <inkml:trace contextRef="#ctx0" brushRef="#br0" timeOffset="239079.8075">11889 4645 59 0,'-37'14'90'16,"-2"3"-4"-16,-1 7-5 0,47 7-74 16,-33 12-7-1,2 6 0-15,10-2 2 0,12-1 1 16,9-6 3-1,17-10-1-15,12-13 1 0,8-14 2 16,10-9 0-16,2-17 0 0,2-9-3 16,-4-17-6-16,-1-9-3 15,-9-9-3-15,-10-5 2 0,-6-2-1 16,-13 1 1-1,-10 5 2-15,-5 6 2 0,-6 13 3 16,-8 13 1 0,-4 15 0-16,-3 16-1 0,0 11 0 15,1 22-2-15,3 11 0 0,6 14-1 16,4 13 3-16,7 8-1 15,3 4 1-15,10 1-1 16,8-4-1-16,4-11-3 16,4-9-6-16,5-12-25 0,13-15-51 15,-7-20-7 1,1-12-2-16</inkml:trace>
  <inkml:trace contextRef="#ctx0" brushRef="#br0" timeOffset="239269.8113">12730 4434 4 0,'0'0'97'0,"-9"14"-2"15,-6 13-4 1,1 7-6-16,-38 10-79 0,36 9-3 16,-1 9 1-16,-1 9-2 15,-1 4-2-15,0-5-3 0,4-3-6 16,1-12-6-1,8-15-36-15,-6-13-38 0,3-25-7 16,0-16-3-16</inkml:trace>
  <inkml:trace contextRef="#ctx0" brushRef="#br0" timeOffset="239399.8139">12258 4584 19 0,'-10'25'102'0,"10"14"-4"16,19 7-7-16,13-1-8 0,17 0-145 15,-1 20-25-15,-1-3-6 0,7-9-6 16</inkml:trace>
  <inkml:trace contextRef="#ctx0" brushRef="#br0" timeOffset="240280.8316">12267 4870 51 0,'-10'10'85'0,"10"-10"0"0,0 0-3 16,4 12-74-16,13-1 2 16,8 5-1-16,8 5 1 0,8 1 1 15,6 4 1 1,3 4 0-16,1 1-2 0,-2-1-1 15,-4 0-3-15,-7-6 1 0,-7-3-2 16,-7-2 0 0,-3-6-1-16,-8-1-1 0,-1-5-4 15,-12-7-5-15,12 4-15 16,-12 6-59-16,0-10-13 0,-10-1-8 15,-1-4-4 1</inkml:trace>
  <inkml:trace contextRef="#ctx0" brushRef="#br0" timeOffset="241030.8466">12518 4986 33 0,'0'0'63'0,"-14"8"-1"16,9 3-56-16,1 4-16 16,-3 7 6-16,-1 6 9 15,-11 6 17-15,1 7 3 16,-11 3 3-16,3 2 1 0,-12 0 4 15,3-1-3-15,-3-5-7 0,2-5-6 16,6-5-9 0,1-9-13-16,10-16-68 0,6-2-13 15,13-3-7 1,0-19-7-16</inkml:trace>
  <inkml:trace contextRef="#ctx0" brushRef="#br0" timeOffset="241362.8534">13155 4763 26 0,'-16'17'103'15,"16"-2"-2"1,11-4-7-16,19-5-5 0,10-1-82 15,24 2-5-15,9 1 1 0,7 1-1 16,3-5-2 0,-2 1-3-16,-8-3-3 0,-5-2-4 15,-17-2-7-15,-10-3-38 16,-6-4-37-16,-19-6-6 0,-9-4-5 15</inkml:trace>
  <inkml:trace contextRef="#ctx0" brushRef="#br0" timeOffset="241582.8578">13433 4382 33 0,'-4'31'105'16,"4"14"-5"-16,0 3-7 15,6 8-2-15,-40 9-85 0,35 8-5 16,3 11-2-1,-1 2-3-15,-2-2-1 0,-1-9-2 16,-1-8-1-16,0-14-3 0,1-10-8 16,7-13-45-1,14-23-27-15,10-11-5 0,7-22-1 16</inkml:trace>
  <inkml:trace contextRef="#ctx0" brushRef="#br0" timeOffset="241942.865">14561 3839 16 0,'-25'-8'99'0,"-1"-2"-5"0,2 3-8 16,-5 4-7-16,8 5-82 15,-8 28-6-15,-2 16 2 0,0 23 0 16,1 20 0-16,3 19 2 0,5 19 3 15,10 13 4 1,11 8 1-16,2-6 4 0,14-2 1 16,2-18 3-1,3-17 1-15,-2-21 2 0,-1-19-4 16,-12-24 0-16,-5-19-4 15,-15-8-5-15,-13-14-9 0,-5 0-31 16,0-5-51-16,-13-4-6 16,-3 4-8-16</inkml:trace>
  <inkml:trace contextRef="#ctx0" brushRef="#br0" timeOffset="242382.8738">14642 4884 29 0,'0'0'100'15,"9"0"-2"-15,-5 12-9 0,-2 8-1 16,-8 11-83-1,6 19-5-15,1 11-1 0,-1 9 1 16,0 5 2-16,0 0-1 0,0-2 2 16,-1-9-2-1,-1-12 1-15,1-14-2 0,-5-14-6 16,6-24-52-16,-8 3-30 15,-9-19-7-15,5-21-8 0</inkml:trace>
  <inkml:trace contextRef="#ctx0" brushRef="#br0" timeOffset="242592.878">14414 4923 14 0,'30'0'96'16,"17"5"-2"-16,14 9-6 16,9-38-15-16,5 39-67 15,-2 11-3-15,-2 3-1 16,-11 0-1-16,-14 0 1 0,-19-1-1 15,-18-3 2 1,-13-3-2-16,-14-5 0 0,-8 0-3 16,-6-7-9-16,-3 3-19 15,5-5-55-15,0 1-8 16,4-4-6-16</inkml:trace>
  <inkml:trace contextRef="#ctx0" brushRef="#br0" timeOffset="243084.888">15011 5036 23 0,'18'10'100'0,"6"-2"-4"0,6-1-6 16,2-5-4-16,0 1-84 15,1 8-4-15,0-1 0 0,-7 3 0 16,-5 1 0-16,-6 3-1 15,-8 4 1-15,-7 1 2 16,-6 3 2-16,-10-2 1 0,0 2 0 16,-6 1 1-1,0-2 0-15,-2-3 1 0,5-5 0 16,3-2-1-16,6-4 0 15,10-10 1-15,0 14 0 16,15-11-2-16,8-3 1 0,8 0-1 16,5 0-5-16,6 0-4 15,0-1-3-15,5 1-17 0,-7 11-56 16,-1-11-11-1,-6 0-10-15,-7-3-1 0</inkml:trace>
  <inkml:trace contextRef="#ctx0" brushRef="#br0" timeOffset="243604.8984">15379 3476 83 0,'-3'19'89'16,"2"-4"-5"-16,-3 6-4 16,3 16-79-16,-6 16-3 0,-2 11 3 15,0 11 1 1,-3 7 1-16,-1 2 0 0,3-3 0 15,1-8 0-15,0-10-3 0,2-11-1 16,2-18-3 0,0-13-10-16,5-21-37 0,0 0-35 15,0-12-7-15,4-17-1 16</inkml:trace>
  <inkml:trace contextRef="#ctx0" brushRef="#br0" timeOffset="243864.9036">15087 3537 59 0,'-18'-12'95'16,"16"1"-6"-16,12 0-5 0,24-4-53 16,19 15-26-1,15 8-6-15,9 13-1 0,4 10-1 16,-1 8 0-1,-9 5 0-15,-13 4 1 0,-17-2 0 16,-18 0 4-16,-22-9 1 0,-10-10 2 16,-22-8 1-16,-5-10 1 15,-6-8-4-15,-6-3-5 0,6-5-19 16,4-2-61-1,0 0-10-15,8 2-7 0</inkml:trace>
  <inkml:trace contextRef="#ctx0" brushRef="#br0" timeOffset="245174.9298">15965 3659 71 0,'0'0'92'0,"0"0"-6"16,0 0-9-16,11-6-75 0,-11 6-5 16,0 0-3-1,0 6 2-15,-6 6 2 0,0 2 1 16,-5 5 2-1,-1 4 3-15,-4 4 3 0,-1 1 0 16,1 0-1-16,-2-1 0 16,4-4 0-16,3-1 0 0,3-7 1 15,8 0 1 1,1-6 1-16,21-1 0 0,10-4 0 15,14-2-1-15,8-2 0 0,11-1-2 16,6-4-5 0,0-6-6-16,5-2-9 0,-12-3-37 15,-4-6-40-15,-10-7-6 16,-5-9-8-16</inkml:trace>
  <inkml:trace contextRef="#ctx0" brushRef="#br0" timeOffset="245354.9334">16572 3476 37 0,'-11'35'91'16,"-7"12"0"-16,2 5-7 0,-3 20-63 16,-7 17-3-1,-1 10-7-15,-7 6-9 0,1 5-16 16,-4-7-22-1,-1-12-37-15,2-4-18 0,-5-18-6 16</inkml:trace>
  <inkml:trace contextRef="#ctx0" brushRef="#br0" timeOffset="245594.9382">15589 4601 42 0,'32'29'106'15,"25"-4"-5"1,19-10-9-16,18-8-7 0,13 4-100 15,0-4-36-15,10 6-41 16,0 0-6-16,-13-5-9 16</inkml:trace>
  <inkml:trace contextRef="#ctx0" brushRef="#br0" timeOffset="246165.9497">16830 4432 12 0,'1'25'96'0,"1"7"-3"0,-2 3-6 15,1 1-4-15,-1 11-81 16,0 7-3-16,5 2 2 15,-1 1 1-15,-1-10 0 16,5-6 1-16,-4-11 5 0,1-11-2 16,-5-19-1-16,12-2 0 15,-5-20-1-15,2-12 0 16,-2-8-2-16,-1-14-1 15,3-2-3-15,-3-8 0 0,-4 5 1 16,-2 0 0-16,0 7 2 0,0 8 1 16,-2 10 0-1,0 5 1-15,2 9-1 0,7 5 0 16,8 5-1-1,6 2-2-15,6 4-5 0,1-2-6 16,6 4-12-16,-4 4-29 16,-5-2-40-16,4 2-5 15,-5 2-6-15</inkml:trace>
  <inkml:trace contextRef="#ctx0" brushRef="#br0" timeOffset="246355.9535">16840 4516 14 0,'-2'14'101'0,"9"-6"-3"16,18-4-8-16,11-4-7 0,13-9-85 15,11 9-40 1,14-1-46-16,-8-1-8 0,0 0-4 15</inkml:trace>
  <inkml:trace contextRef="#ctx0" brushRef="#br0" timeOffset="246545.9573">16758 4802 10 0,'-22'27'101'0,"18"-6"0"0,13-4-8 16,23-7-7-16,12-6-81 15,20 2-22-15,4 13-62 0,9-21-11 16,7-15-10 0,2-5-4-16</inkml:trace>
  <inkml:trace contextRef="#ctx0" brushRef="#br0" timeOffset="246725.9609">17763 4224 19 0,'21'26'96'16,"10"6"-5"-16,11 16-5 0,5-36-25 15,-7 54-65 1,-6 21-8-16,-12 7-7 0,-22 8-11 16,-20-3-8-16,-32-2-3 0,-27-13-2 15,-17-13 3 1,-15-9-18-16</inkml:trace>
  <inkml:trace contextRef="#ctx0" brushRef="#br0" timeOffset="246985.9661">15549 4352 17 0,'-30'54'100'16,"2"6"-3"-16,11-1-4 0,11 2-5 15,9 8-86-15,20 7-7 0,8-3-31 16,18-4-50-16,8-12-6 15,11-16-8-15</inkml:trace>
  <inkml:trace contextRef="#ctx0" brushRef="#br0" timeOffset="247589.9785">17979 4499 17 0,'-19'25'83'0,"7"7"1"16,4 4-2-16,8 10-60 16,5 4-14-16,10 1-1 0,16-8 1 15,8-4 2-15,11-8 0 0,9-16 1 16,3-8-2-1,3-14-3-15,-5-16-1 0,-4-12-4 16,-7-14-4 0,-17-11-3-16,-8-9-1 0,-18-6 0 15,-6-1 0-15,-18 1 6 16,-9 2 1-16,-10 8 5 0,-4 14 2 15,-2 10 2 1,0 12-1-16,0 17 1 0,1 12-2 16,7 8-1-16,2 18-3 0,12 16-1 15,9 15 1 1,10 11 0-16,9 10 0 0,11 4 2 15,19-2-1-15,6 4 0 16,10-13-2-16,7-6-4 16,2-16-3-16,6-11-6 0,-5-20-29 15,-1-13-49-15,11-10-7 16,-4-22-8-16</inkml:trace>
  <inkml:trace contextRef="#ctx0" brushRef="#br0" timeOffset="247819.9831">19240 4150 11 0,'-16'9'100'0,"-6"12"0"0,1 4-5 16,-2 8-6-16,-1 3-76 0,-1 20-8 15,-6 14 0 1,1 8 1-16,0 9-2 0,2-2-1 15,6 1-2-15,4-10 0 16,2-7-2-16,5-16-1 0,-1-17-5 16,9-23-53-1,3-13-30-15,-12-19-9 0,3-23-5 16</inkml:trace>
  <inkml:trace contextRef="#ctx0" brushRef="#br0" timeOffset="247959.9859">18573 4321 37 0,'2'42'105'0,"24"12"-4"15,22 6-8-15,11-1-4 0,49-3-95 16,-30 6-57 0,3 11-26-16,-2-5-9 0,-3-11-7 15</inkml:trace>
  <inkml:trace contextRef="#ctx0" brushRef="#br0" timeOffset="248751.0018">18816 4734 1 0,'12'24'97'15,"4"-1"0"-15,8 5-6 0,7-7-4 16,8 7-82-16,6 3 2 15,7 3-6-15,-3-3-2 0,5-2-6 16,-1-5-10 0,1-2-15-16,-3 1-28 0,-6-7-32 15,2-6-8 1</inkml:trace>
  <inkml:trace contextRef="#ctx0" brushRef="#br0" timeOffset="254864.1243">4648 3116 0 0,'-15'0'95'16,"5"-4"2"0,10 4-9-16,-15-11-6 0,15 11-70 15,-1 5-9-15,5 11-3 16,12 9 0-16,6 10-1 15,8 10 3-15,13 12 0 16,10 14 2-16,13 15 0 0,9 12 0 16,13 13 1-16,11 13 0 0,5 11 0 15,10 9-1 1,4 6-1-16,3-1 2 15,-1-4-1-15,1-8 1 0,0-8 0 16,-7-13 0-16,-6-11 0 0,-8-16 1 16,-7-13 0-1,-9-12-2-15,-12-12-1 0,-11-12 1 16,-13-8-2-1,-11-8 1-15,-10-10-1 0,-6-4 0 16,-8-7 0-16,-13-3-1 16,11 3 0-16,-11-3-3 0,0 0-2 15,0 0-9-15,0 0-20 0,-15 0-64 16,15 0-2-1,-9 4-8-15,9-4-3 0</inkml:trace>
  <inkml:trace contextRef="#ctx0" brushRef="#br0" timeOffset="255574.1385">6745 5245 16 0,'-22'-10'72'0,"3"-6"7"0,7 13-43 15,-4-2-11 1,4 5-1-16,1-3-2 0,1 3 3 15,10 0-3-15,-14 0-3 16,14 0-4-16,-7 8-4 0,7 5-2 16,3 3-4-16,6 5-1 15,8 7 0-15,4 6 0 16,7 7 1-16,7 5-1 0,5 1-1 15,6 2 1 1,0 1 0-16,3-1 0 0,-4-3-2 16,-5-3 1-16,-6-6-1 15,-5-7 1-15,-6-4-1 16,-8-9 1-16,-4-4 0 15,-7-5 1-15,-4-8-1 0,-21 11 1 16,-8-9-1-16,-13 2 0 0,-10 1 0 16,-6 4-2-1,-6 0-3-15,-4 5-3 0,1-2-5 16,9 9-11-1,3 8-37-15,15 0-35 0,9-3-7 16,11-3-5-16</inkml:trace>
  <inkml:trace contextRef="#ctx0" brushRef="#br0" timeOffset="256054.1481">7083 6171 11 0,'4'20'93'15,"-4"6"-2"-15,0 7-6 0,0 6-5 16,40 1-79-16,-35 13-3 0,9 3 2 16,7-2 0-16,9-7 2 15,9-16 2-15,7-11 1 0,8-18 2 16,6-10 1-1,0-20 1-15,-4-11 0 0,-11-10 0 16,-9-8-1 0,-15-1-1-16,-13-3-3 0,-15 7-1 15,-25 4-3-15,-19 11-3 0,-19 9-3 16,-5 14-6-1,-10 12-17-15,-11 14-62 0,18 11-4 16,6 6-7-16,14 4 6 16</inkml:trace>
  <inkml:trace contextRef="#ctx0" brushRef="#br0" timeOffset="257484.1767">14817 3297 84 0,'-11'-1'88'0,"11"1"-5"0,0 0-5 15,0 19-77-15,5 5-4 0,12 18-1 16,6 8 1-16,5 14 2 15,11 14 2-15,8 11 0 0,7 8 3 16,12 4 0 0,4 11 2-16,8-3 2 0,9 2 0 15,7-2-1 1,10-5 2-16,2-5-1 0,6-2 0 15,3-4 0-15,3-5-3 16,-2 0 1-16,0-2-1 16,-1-5 1-16,-1 6 0 0,0-7-1 15,4-1 1-15,1-4-1 16,0-3 0-16,1-2 0 0,-3-6 1 15,-7-5-2 1,-11-9 0-16,-14-5-1 0,-13-5 0 16,-14-7-2-16,-15-7 1 15,-14-10-1-15,-13-2 0 16,-4-7 0-16,-12-7-2 15,0 0-1-15,0 0-2 0,0 0-4 16,-4-4-5-16,-6-1-9 0,-10-8-27 16,-8-1-46-1,8 2-7-15,2-7-4 0</inkml:trace>
  <inkml:trace contextRef="#ctx0" brushRef="#br0" timeOffset="258046.1881">17617 5420 62 0,'-24'8'89'0,"0"2"-1"0,-3-4-8 16,3 3-67-1,-3 5-10-15,2-4 2 0,2 2-1 16,2-2 2-16,10 4 3 0,1-5 2 16,10 1-2-1,6 3 1-15,11-4-1 0,6 6-1 16,6-1-2-16,6 2-1 15,-1 2-2-15,7 4-2 0,-6 2 0 16,1-2-1 0,-4 0 1-16,-2 2-1 0,-2-2 0 15,-5-1 0-15,-1-3 0 0,-9 1 1 16,0-5-1-1,-6 4 1-15,-4 1 0 0,-3 3 0 16,-6 2-1-16,-6 2 1 16,-6 6 0-16,-6-5 1 0,-2 4-1 15,-4-2 1 1,-1 0-1-16,-3-2 0 0,3-6 1 15,4 1-1 1,4-8-2-16,6-2-2 0,-3-2-3 16,10-4-3-16,-2 0-6 0,12-6-13 15,-13 11-42-15,13-11-25 16,0 0-4-16,4-6-3 15</inkml:trace>
  <inkml:trace contextRef="#ctx0" brushRef="#br0" timeOffset="258406.1953">18101 5753 25 0,'-5'38'97'0,"-1"6"-3"16,1 5-7-16,4-1-4 0,4 5-86 15,10 4 0-15,7-3 2 16,10-7-1-16,12-14 2 15,7-9 2-15,11-19 2 0,4-10 1 16,-4-21 3 0,-1-8-1-16,-14-11 0 0,-11-8-2 15,-17 1 0-15,-17-1-3 16,-19 7-1-16,-28 6 0 15,-9 11-5-15,-17 6-11 16,-7 19-73-16,9 8-2 0,8 3-9 16,11 4-3-16</inkml:trace>
  <inkml:trace contextRef="#ctx0" brushRef="#br0" timeOffset="260336.2339">19493 4514 89 0,'-21'11'97'16,"9"-6"-5"-16,12-5-5 0,26 0-74 15,14-1-4-15,13 1-3 0,13-2 0 16,11 2-2-1,5-1 0-15,5 1-1 0,-4 3-1 16,0-1 0-16,-3 3-1 16,-9-3 1-16,-2 3-1 0,-8-5 0 15,0 0-3 1,-5 0-2-16,-8-9-7 0,-5 6-8 15,-15-4-22 1,-5-6-42-16,-10 12-14 0,-13 1-8 16</inkml:trace>
  <inkml:trace contextRef="#ctx0" brushRef="#br0" timeOffset="260646.2401">19472 4803 4 0,'-8'18'100'0,"15"-7"-1"16,22-5-6-16,19-6-4 15,16 0-78-15,17 0-5 16,10 0-2-16,11 0 1 16,1 0-3-16,-4 0-1 0,-8 0-3 15,-10 0-2-15,-10 0-3 16,-9 0-6-16,-13-2-15 15,-7-7-59-15,-7 6-8 0,-5-7-6 16</inkml:trace>
  <inkml:trace contextRef="#ctx0" brushRef="#br0" timeOffset="261197.2512">20944 3884 5 0,'-3'-9'97'15,"3"9"-2"-15,0-8-6 16,8 8-6-16,5 11-77 15,1 11-4-15,8 13-2 0,0 14-1 16,6 9 2 0,0 17 1-16,2 10 0 0,-1 6 3 15,-1 4-2-15,2 4 3 16,-2-2-1-16,0-5 1 0,-2-2 0 15,5-10-1-15,-2-10 1 16,-2-8-1-16,-2-14 0 16,-5-8 0-16,0-15-1 0,-3-18 0 15,4-17 0 1,-3-25 1-16,5-24-2 0,5-24 0 15,5-27 0-15,9-23-2 16,6-11 1-16,3-4-1 16,-2 2-1-16,-3 12 0 15,-7 15-1-15,-5 20-1 0,-8 27-8 16,-16 19-10-16,-7 25-38 0,-3 16-38 15,-15 12-7 1,-5 5-6-16</inkml:trace>
  <inkml:trace contextRef="#ctx0" brushRef="#br0" timeOffset="261867.2646">21532 4720 69 0,'2'6'92'0,"0"9"-3"15,-1 7-7-15,4 7-76 16,1 13-6-16,4 8 1 0,3 7 1 16,3 6 2-1,1 4-1-15,3-2 3 0,0-5-1 16,1-8 4-16,-2-9 0 0,-2-9 1 15,-5-9-1-15,-4-7 2 16,-2-8-1-16,-6-10-2 16,0 0 1-16,5-12-4 15,-3-10-1-15,-2-6-2 0,0-12 0 16,-3-7-2-1,0-14 0-15,-3-4-1 0,4-4 0 16,0 2 0-16,-1 4 1 0,3 6-1 16,5 6 0-1,9 7 0-15,9 15-1 0,8 9 1 16,4 11-2-16,5 9 1 15,0 13 1-15,-2 11-1 0,-3 8 1 16,-5 11 0 0,-17 4 0-16,-8 4 1 0,-10-1 1 15,-11-4-1-15,-5-9 1 16,-3-6 1-16,-2-8-1 15,-1-11 0-15,4-9 0 0,2-5-3 16,5-9-1-16,1-2-4 16,5 1-4-16,-2-3-10 0,5 1-39 15,7 14-35 1,-18-13-6-16,5 9-2 0</inkml:trace>
  <inkml:trace contextRef="#ctx0" brushRef="#br0" timeOffset="262239.2722">22126 4850 11 0,'7'15'100'16,"-5"-7"-2"-16,-2-8-7 16,2 22-3-16,-40-8-80 15,35 9-6-15,3 7-1 16,-1 8 0-16,0 6-1 0,1 0-1 15,0-2-4-15,0-6-2 0,2 0-14 16,5 2-59 0,6-24-11-16,4-4-9 0,3-12 5 15</inkml:trace>
  <inkml:trace contextRef="#ctx0" brushRef="#br0" timeOffset="262829.284">22547 4802 12 0,'11'-15'92'16,"-11"15"1"-16,5 5-6 15,-5-31-21-15,0 47-61 0,0 16-4 16,-4 10 0-1,1 10 3-15,-2 10 1 0,0 1 2 16,3 2-1-16,-1-2 0 0,3-5 1 16,0-6 0-1,0-8-2-15,4-12-1 0,-2-10-4 16,4-6-6-16,-6-9-44 15,0-12-37-15,6-17-8 0,-6-13-10 16</inkml:trace>
  <inkml:trace contextRef="#ctx0" brushRef="#br0" timeOffset="263119.2898">22325 4771 69 0,'-3'-8'92'15,"3"8"-6"1,18-11-3-16,19 9-72 0,7 7-7 16,10 8-4-16,5 6-1 15,3 3 2-15,-3 7-1 0,-6 0 1 16,-12 2 1-16,-13-1 1 15,-22 1 2-15,-11-6 1 16,-16-5 3-16,-7-4-1 0,-4-2 1 16,-1-11-3-1,1 5-7-15,-3-9-24 0,3-1-61 16,23 1-8-16,9 1-6 15</inkml:trace>
  <inkml:trace contextRef="#ctx0" brushRef="#br0" timeOffset="263920.3059">22837 4816 7 0,'0'0'80'0,"0"0"-2"15,0 0-2 1,0 0-68-16,14 5-7 0,-3-5 0 15,4 2 1-15,4-1 2 16,2 1 3-16,5 0-1 16,4 0 3-16,0 1 0 0,2 0 0 15,0-1-2-15,1 3-1 16,-4 0-3-16,1 0-1 0,-8 2-2 15,-2 0 1 1,-5 5-1-16,-3 1 1 0,-10 6 1 16,-3 0 2-1,-12 3-2-15,-5 2 3 0,-5 0 2 16,-6 1 0-16,1-4 0 0,-1-4 1 15,7-2 2-15,7-3 0 16,15-1 2-16,12-1-4 0,22 2-1 16,17-5-1-1,14-1-4-15,11 3-6 0,5-4-12 16,8 5-74 0,9-4-5-16,-4-6-7 0,-3 0-4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42:35.6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2129 831 82 0,'-2'-6'89'0,"-16"-34"-21"0,17 28-28 15,0 2-14 1,0-3-7-16,1 13-7 0,0 0-3 15,0 0-2 1,0 0-2-16,0 0 1 0,21 14 2 16,-13 15-1-16,2-3-2 0,2 7-2 15,-1-4 1 1,1 6-2-16,0-3 0 0,0 4-2 15,0-5-1-15,1 4-1 16,-3-5-2-16,1-3-6 16,-2-4-6-16,-3-2-15 15,0-4-34-15,-2-4-28 0,1-5-4 16</inkml:trace>
  <inkml:trace contextRef="#ctx0" brushRef="#br0" timeOffset="390.0078">2151 848 69 0,'-19'-26'53'0,"19"26"-3"16,-22-20-6-16,-1-2-7 0,23 22-13 15,-19-14-5 1,-2 0-6-16,21 14 0 0,0 0-3 15,0 0-3 1,0 0-2-16,7-8-2 0,3-2 1 16,39-6-2-16,-21 16-1 0,3 3-1 15,1 2 1 1,-3 4-1-16,0 2 1 0,-8 3-1 15,11 21 4 1,-23-16-1-16,-5 2 0 0,-4-2-3 16,-9 5-10-16,-7-4-34 15,-7 1-40-15,5 0-6 0,2-6-5 16</inkml:trace>
  <inkml:trace contextRef="#ctx0" brushRef="#br0" timeOffset="920.0184">2554 991 76 0,'-11'-22'83'0,"11"22"-3"0,0 0-54 16,-16-34-6-1,16 34-5-15,0 0-5 0,0 12-1 16,0 1 2-16,2 2-2 0,1-4 0 16,0 10-2-1,5 0-3-15,-1 10-1 0,2-5 0 16,-2 1 0-16,1 0-2 15,2-1-1-15,-3-2-4 16,1-2-3-16,-2-5-8 16,-1-6-64-16,3-1-12 15,-8-10-5-15</inkml:trace>
  <inkml:trace contextRef="#ctx0" brushRef="#br0" timeOffset="1310.0262">2593 1105 29 0,'-13'-26'88'0,"2"0"-1"16,11 26-5-16,-7-26-64 16,-1 0-1-16,8 26-6 0,-1-23 0 15,-2 0 0-15,3 23-2 16,3-27 1-16,3 0 0 15,-6 27-1-15,9-24-1 16,-1 0-1-16,-8 24-4 0,14-19-1 16,1-1-2-1,-15 20 0-15,20-9-1 0,2 0 0 16,-22 9 0-1,28 0 0-15,20 15 1 0,-28 0 1 16,2 5 0-16,-1 2-1 0,2 4 1 16,0-1 0-1,1 6-2-15,-1 0 2 0,-1 1 0 16,1-1-2-16,0-1 1 15,-5 2-2-15,-1-2-3 0,-3-2-3 16,-1-3-11 0,-5-4-69-16,-4-8-6 0,-4-3-6 15,0-10 4-15</inkml:trace>
  <inkml:trace contextRef="#ctx0" brushRef="#br0" timeOffset="1460.0292">2658 1165 74 0,'-28'-9'93'0,"12"-1"-4"0,7 0-5 15,9 2-78 1,3-1-10-16,-3 9-74 0,21-7-6 16,0 0-8-16,10-3 4 0</inkml:trace>
  <inkml:trace contextRef="#ctx0" brushRef="#br0" timeOffset="1921.0385">3398 913 23 0,'-17'-21'88'16,"17"21"2"-16,0 0-6 0,0 0-57 15,0 0-7-15,-18-29-8 16,18 33-3-16,0 7-2 0,3 9 1 16,0 0-1-1,0 4-2-15,1 12 0 0,-1-9-2 16,2 5-1-16,0-3-3 0,-1 2-2 15,0-3-6 1,3-1-27-16,-1-5-50 0,-4-7-7 16,-2-7-5-16</inkml:trace>
  <inkml:trace contextRef="#ctx0" brushRef="#br0" timeOffset="2341.0469">3284 865 74 0,'-11'-29'97'0,"0"1"-5"0,11 10-5 15,0-3-68 1,0 21-4-16,13-23-6 0,5 0-2 15,-18 23-3-15,29-19-1 0,1 0-3 16,-8 12 1 0,0 0-2-16,2 5 1 0,0 2 0 15,-4 0 0 1,0 2 0-16,-20-2 0 0,0 0 1 15,12 9-1-15,-4-1-1 16,2 2 0-16,1-2 0 16,-15 4 0-16,-3 0 1 15,1 0 1-15,-11 23 0 0,7-10 0 16,10-25 1-16,21 49 1 15,-4-33 0-15,6 0-1 16,5 3-4-16,3 0-5 0,2 3-7 16,2 0-31-1,4 2-45-15,-9 0-7 0,-2 0-7 16</inkml:trace>
  <inkml:trace contextRef="#ctx0" brushRef="#br0" timeOffset="2711.0543">2697 1121 45 0,'-13'-4'98'0,"2"-1"-3"0,11 5-6 16,-11-15-59-1,11 15-9-15,0 0-6 0,0 0-7 16,8-12-4-16,3 0-2 0,42-27-6 15,-29 23-7 1,6 1-13-16,0 0-63 0,38-1-8 16,-36 11-7-1</inkml:trace>
  <inkml:trace contextRef="#ctx0" brushRef="#br0" timeOffset="4877.0981">4128 969 50 0,'0'-7'84'16,"4"-15"-3"-16,-2 10-43 15,0 2-12-15,11 2-6 16,-13 8-8-16,9 9-2 0,-2 4 0 16,-1 3 1-1,-1-2-1-15,11 0 0 0,-11 9-1 16,2-4-4-16,0 0 3 0,-2-2-2 15,2 2 1 1,0-4 0-16,-3-1-1 0,-4-14 0 16,5 8 0-16,-5-8-2 15,0 0-1-15,0 0-2 16,0-10-1-16,-4-5-1 15,-13-48 0-15,11 32 0 0,-2-2 0 16,0 1 0-16,0-2 1 16,0 0-2-16,2 1 1 15,-1-2-1-15,4 9 0 16,-2-1-1-16,5 27 2 15,0 0-1-15,0 0 0 16,43-16 3-16,-24 27-1 0,-1 15 1 16,3 1 0-1,-1 0 0-15,2 4 0 0,-1 0-1 16,0 1-2-16,-1 0-4 15,0 0-9-15,-8 0-42 0,0-7-33 16,-7-5-7-16,-5-7-6 0</inkml:trace>
  <inkml:trace contextRef="#ctx0" brushRef="#br0" timeOffset="5007.1007">4246 1053 67 0,'0'0'92'16,"0"0"-4"-16,0 0-4 0,-4-11-75 15,-1-1-13 1,2 0-73-16,19-15-5 0,13 13-10 15</inkml:trace>
  <inkml:trace contextRef="#ctx0" brushRef="#br0" timeOffset="5307.1067">4651 764 20 0,'11'-34'89'16,"-7"13"-2"-16,-4 21-4 0,0 0-43 15,0 0-33 1,0 0 0-16,18 21 3 0,-15-1 1 16,-1 3 0-16,3 2 0 15,-1 2 0-15,0-8-1 0,1 10-1 16,2 0-2-1,3 0-1-15,4 2 0 0,-1-2-2 16,2-3-1-16,3-9-5 0,1 1-5 16,-1-10-12-1,3-5-72-15,2-3-2 0,-23 0-11 16,19-3-1-1</inkml:trace>
  <inkml:trace contextRef="#ctx0" brushRef="#br0" timeOffset="5767.1159">5130 685 46 0,'14'-21'88'16,"-14"21"-2"-16,0 0-5 0,0 0-66 16,0 0-3-1,0 0-2-15,0 0-3 0,0 0 1 16,-1 0-2-16,-5 5 0 0,-1-2 2 15,-45 43-2 1,31-24 0-16,21-22-1 0,-9 24 0 16,-3 2-1-1,12-26-2-15,0 25 0 0,3 1-2 16,-3-26 1-16,13 19-2 15,15 11 0-15,-14-18 1 16,2-1 0-16,-1 4 3 0,1 0-1 16,-2 0 1-16,0-3 0 15,-3 3 2-15,3 3-2 0,-3-1 0 16,1-3 1-1,2 0-2-15,-1 1-2 0,2-5-2 16,2-1-5 0,0-3-8-16,4-4-45 0,0-2-31 15,-21 0-9-15,20-11-5 16</inkml:trace>
  <inkml:trace contextRef="#ctx0" brushRef="#br0" timeOffset="5997.1205">5482 819 61 0,'3'-26'90'0,"-3"26"-1"0,0 0-5 15,4-33-70 1,-4 33-3-16,7 19 1 0,-4 3-1 16,3 3-2-1,1 5 0-15,5-1 0 0,4 4-1 16,3 1-2-16,3-1 0 0,4 0-2 15,3-4-2-15,3 0-6 16,-2-4-8-16,1-5-27 16,4-3-51-16,-6-7-8 15,-4-2-6-15</inkml:trace>
  <inkml:trace contextRef="#ctx0" brushRef="#br0" timeOffset="6477.1301">1946 1780 36 0,'-39'12'87'0,"20"-3"0"0,19-1-4 16,27 0-69-16,35-7-2 15,30-1 3-15,35-7 1 16,34-6 2-16,39-8-3 0,-87 7-4 16,25-1 0-1,16-4-1-15,38-3-2 0,-2-2-1 16,16-3-3-1,5-2-2-15,17-2 0 0,-3 2-1 16,13 0-2-16,-11 0-4 0,9 0-9 16,-14 9-60-16,5-9-19 15,-16 4-9-15,1 0-4 0</inkml:trace>
  <inkml:trace contextRef="#ctx0" brushRef="#br0" timeOffset="7437.1493">5442 815 58 0,'-4'-10'86'15,"4"10"-18"-15,-2-12-14 0,0 2-14 16,-1 0-12-16,0-3-11 16,3 13-5-16,0 0-1 15,0 0-4-15,0 0-1 0,0 0-2 16,0 0-2-1,-10 0 0-15,10 22 1 0,0-1 0 16,0 4-1 0,3-1-1-16,1 2 1 0,1 2 1 15,2 1 0-15,5-2 0 16,2-1 0-16,5 3 1 0,7-6 0 15,1 1 0-15,4-5-1 16,3-3-1-16,1-3 1 16,0-3-3-16,-1-2-2 0,1-3-3 15,-1-1-6 1,-4-1-12-16,2-2-69 0,-5 0-3 15,-6-1-8-15,-2 0-3 16</inkml:trace>
  <inkml:trace contextRef="#ctx0" brushRef="#br0" timeOffset="9768.196">4495 863 0 0,'-8'-28'58'15,"1"0"0"-15,7 28-4 0,0 0-8 16,-5-11-7-16,0 0-10 16,1-1-6-16,-3-2-5 15,7 14-4-15,0 0-4 0,0 0-3 16,0 0-3-16,0 0-1 15,0 0-1-15,0 0-2 16,-32 19 0-16,29 4 0 16,2-4 1-16,0 5 2 0,0 0-1 15,0 4 0 1,1-1 2-16,0 2 2 0,5-2-1 15,2-2 0-15,5 2 1 16,1 0 0-16,4-3-1 0,2-1 0 16,1-8-4-16,3 1-6 15,-1-4-14-15,-2-2-70 16,4 0-4-16,1-3-8 0,-3-2-3 15</inkml:trace>
  <inkml:trace contextRef="#ctx0" brushRef="#br0" timeOffset="16791.3367">4374 8183 33 0,'0'0'80'15,"-1"6"-3"-15,1-6-46 16,0 0-9-16,0 0-1 0,0 0-2 15,0 0-4 1,0 0-1-16,0 0-2 0,0 0-3 16,0 0-2-16,0 0-2 0,0 0-3 15,0 0-1 1,0 0-1-16,0 0 0 0,0 0 0 15,0 0 1-15,7 5 1 16,-7-5 0-16,14 3 1 0,-2-1 0 16,0-1 0-1,5 1 0-15,1 1 1 0,4 0-2 16,1 0 0-1,1 0-1-15,0-2 1 0,2 0-1 16,-2 2 0-16,-1-1 1 0,-2 0-1 16,2-1 3-16,-3 1-2 15,1-2 0-15,0 2 0 16,1-2 0-16,0 0 0 15,0 1-1-15,1 1 1 0,-1-2-1 16,2 2-1 0,-1 0 1-16,1 0-1 0,2 1 2 15,1 0-2-15,2 0 1 0,1-1 0 16,3 0 0-16,3 0 1 15,4 0-1-15,3 0 0 16,0-1 0-16,2-1 0 16,0 4 0-16,2-3 0 0,0 1-1 15,0 1 1 1,-1 0 0-16,5-1 1 0,2 1-1 15,1-2 0-15,1 0 0 16,4-1 1-16,4 0-1 16,2 0 0-16,0-1 0 0,1-1 0 15,3 0-1-15,-1 0 1 16,-2 1-1-16,1-1 1 0,-4 2-1 15,3 0 1 1,0 0-1-16,1 0 0 0,1 0 1 16,3 3-1-16,2-3 1 15,3 4-1-15,2-4 1 16,3 0-1-16,0 0 1 15,0 0 0-15,-1-2 0 0,-2 0 0 16,-2-1 1-16,-3 0-2 0,-4 0 1 16,-6 0 0-1,-6 3 0-15,-8-1 0 0,-6 1 0 16,-8 0 0-1,-10 0-1-15,-6 0 0 0,-4 0 0 16,-7 0 1-16,-8 0-1 16,0 0 0-16,0 0 1 0,0 0 0 15,0 0 0-15,0 0 0 0,0 0 0 16,0 0 1-1,0 0-1-15,0 0 1 0,0 0-1 16,0 0 0 0,0 0 1-16,0 0-2 0,0 0 1 15,0 0 0-15,0 0-1 16,0 0 0-16,0 0 0 0,0 0 0 15,0 0 0 1,0 0 0-16,0 0 0 0,0 0-1 16,0 0 1-16,0 0 0 0,0 0 0 15,0 0 0 1,0 0 0-16,0 0 0 0,0 0 1 15,0 0-1-15,0 0 0 16,0 0 0-16,0 0 1 0,0 0-1 16,0 0 0-1,0 0 0-15,0 0 1 0,0 0-1 16,0 0 0-16,0 0 1 15,0 0 0-15,0 0 0 0,0 0 0 16,3-11 0-16,-3 11-1 16,0-17 1-16,0 4-1 15,0-3 0-15,0-3 0 0,0-4 0 16,0 0-1-1,0-2 1-15,0-3-1 0,0 0 1 16,0 0 0 0,-3 0-1-16,0 0 1 0,-1-2-1 15,1 4 1-15,-1-3-1 0,-1 0 1 0,0 0 0 16,2-3 0-1,3 2 0-15,-2-2 1 0,1 2-1 16,-1-6 1 0,2 4 0-16,-1 0-1 0,0-1 1 15,0 3 0 1,-1 0-1-16,-1 1 1 0,0 0 0 15,1 2-1-15,-1-2 1 16,-2 2-1-16,4-2 0 0,-3 2-1 16,0-4 1-16,2 1-1 0,-1-3 0 15,-2 2 1 1,-1-3-1-16,0 0 1 0,-2-3 0 15,1 1 0 1,-2 0 1-16,-1 0-1 0,0 3 0 16,2 2 0-16,-2 3 1 15,2 3-1-15,0 2 0 0,0 2 0 16,1 2 0-1,0 3 0-15,1 3 0 0,1 3 0 16,0-1-1-16,5 11 1 0,-9-12 0 16,9 12-1-1,0 0 1-15,0 0-1 0,0 0 0 16,0 0 0-16,0 0 0 15,0 0 0-15,0 0 0 0,0 0 0 16,0 0 1 0,0 0-1-16,0 0 1 0,6-1-1 15,-6 1 1-15,20 0 0 0,-4 0 0 16,4 0 0-1,7 0 1-15,3 0-1 0,6 0 0 16,6 0 0-16,6-1 1 16,4-2-1-16,7-1 0 0,5 0 1 15,4-1-1 1,7 0 0-16,2-2 0 0,8 0 0 15,5-1 1 1,6-1-1-16,3 0 0 0,-3 4 0 16,5-2 1-16,2-1-1 0,1 3 1 15,-3 1-1-15,-2 1 0 16,-7 3 0-16,-5 0 0 0,-5 0 0 15,-14 2 0 1,-7 1-1-16,-12 0 1 0,-14 0 0 16,-8-2-2-1,-9-1-4-15,-8 3-7 0,-10-3-23 16,-6-7-53-16,-7 7-7 15,-1-6-8-15,-4 2-2 0</inkml:trace>
  <inkml:trace contextRef="#ctx0" brushRef="#br0" timeOffset="17341.3477">9594 6285 5 0,'4'-16'84'0,"6"0"4"0,-5-2-3 16,1 0-58-1,-2 6-5-15,1 0-1 0,-2 4-3 16,-3 8-2-16,2-11-3 15,-2 11-3-15,0 0-4 16,0 0-2-16,0 15 0 0,0 12-2 16,0 11 1-16,1 15-1 15,1 10 2-15,0 14 0 0,1 13 2 16,-2 7-1-1,0 0-1-15,-1-1 1 0,0-11-1 16,0-6-1-16,-3-13 0 16,1-11-1-16,2-15-3 15,-1-17-3-15,1-10-7 16,0-13-26-16,0-18-54 0,7-6-5 15,0-11-7-15,2-9-4 0</inkml:trace>
  <inkml:trace contextRef="#ctx0" brushRef="#br0" timeOffset="18181.3645">9626 6165 61 0,'-11'-8'82'0,"11"8"-43"15,-9-11 0-15,9 11-2 0,0 0-6 16,-8-8-8 0,8 8-5-16,0 0-5 0,0 0-2 15,0 0-3 1,0 0-1-16,4 0-1 0,9 0 0 15,8 2 1-15,9-1-2 0,9-1 1 16,9 0 0-16,10 0-1 16,7-3 0-16,5-3-1 15,6-1-1-15,5 1-1 16,4-2 0-16,5 1-1 0,6 2 0 15,9-2-1 1,6 2 1-16,14 0 0 0,11-3-1 16,10 1 0-16,11 0 1 15,6 0-1-15,10-5 1 0,2 4-1 16,2-3 2-16,-6 1-1 15,-2 2 2-15,-11-3-3 16,-11 5 3-16,-8-3-1 0,-14 6-1 16,-11-6 1-1,-11 4 0-15,-14 0 0 0,-14-1-1 16,-12 2 1-16,-9-1-2 15,-15 3 2-15,-7-3-1 16,-10 3 0-16,-8 2 0 0,-4-3 0 16,-10 3-1-16,0 0 1 15,0 0 0-15,0 0-1 0,0 0 0 16,0 0 0-1,0 0 0-15,0 0 0 0,0 0-1 16,0 0 1-16,0 0 0 16,1 10 0-16,-2 4 0 15,-2 11 0-15,0 14 0 16,3 14 0-16,0 14 1 0,7 13 0 15,3 7-1-15,6 8 1 0,5-3-1 16,4-5-1 0,2-10-3-16,0-9-7 0,-4-20-29 15,-10-11-52 1,3-13-4-16,-13-13-9 0,-8-8-2 15</inkml:trace>
  <inkml:trace contextRef="#ctx0" brushRef="#br0" timeOffset="18793.3769">9690 7167 36 0,'-16'3'86'0,"0"-2"-1"0,-1 2-45 15,4 4-7-15,0-5-5 16,4 4-5-16,9-6-7 16,0 0-2-16,0 11-3 15,16-5-2-15,12-5 0 0,8 2-3 16,11-2-1-1,11-1 0-15,15 0-1 0,12-4-1 16,19-3 0-16,12-1 1 0,16-1-1 16,14 0 0-1,13-1 1-15,15 2 0 0,4 1 0 16,8-1-2-16,-2 4 0 15,2-1 0-15,-4 2-2 0,-2-1-1 16,-9 1-6 0,-10-4-9-16,0-13-64 0,-12 13-13 15,-9-4-6-15,-9-5-6 16</inkml:trace>
  <inkml:trace contextRef="#ctx0" brushRef="#br0" timeOffset="19433.3897">13361 6544 52 0,'0'0'81'0,"0"-10"-3"0,0 10-48 15,0 0-16-15,0 0-1 0,0 0 1 16,4 11-1 0,-1 3-4-16,4 5 0 0,-2 7 1 15,6 9-1 1,-4 10 0-16,5 1-1 0,-1 8-1 15,-1-2 0-15,-1 4 0 16,-1-3-2-16,-1-6-1 0,-1-6 1 16,-1-7-1-1,-4-6 2-15,1-8 0 0,-2-7-1 16,0-13 1-16,-12 6-2 0,-8-6 1 15,-11-9-2 1,-12-3-1-16,-15-1-1 0,-12 2-1 16,-13 4-1-16,-9-4-4 15,-6 11-9-15,-7 6-73 0,6-4-3 16,9 2-8 0,11-2-3-16</inkml:trace>
  <inkml:trace contextRef="#ctx0" brushRef="#br0" timeOffset="20605.4141">7808 8104 5 0,'0'0'69'0,"2"7"-2"0,-2-7-45 16,1-7-1-16,-1 7 0 0,0 0 2 16,0-9-2-1,0 9-3-15,0 0-4 0,-8-5-3 16,8 5-2-1,0 0-3-15,0 0-1 0,-12 0-1 16,12 0-2-16,0 0 2 16,-10 12-1-16,10-12 0 0,-12 15 2 15,6-4 0-15,0 4 0 0,0 1 1 16,1 4 1-1,-1 2-2-15,2 5 2 0,1 6-1 16,0 5-1 0,0 3 0-16,3 9-1 0,-1 6 0 15,1 6 0-15,0 9-1 16,4 5 1-16,0 5-1 0,-1 3 0 15,3 3 1 1,-2 0 1-16,-1-2-1 0,-2 0 1 16,2-5 0-16,-3-5-1 0,0-5 0 15,0-9 0 1,0-5-1-16,-1-11-1 0,1-6 0 15,0-13-1-15,0-6 1 16,0-8 0-16,0-12 0 0,0 10 1 16,0-10-1-1,0 0 2-15,0 0-2 0,0 0 1 16,0 0-1-1,0 0-1-15,0 0 0 0,-3-5-1 16,3 5 0-16,0 0-1 0,0 0 0 16,5-6 0-16,13 2 0 15,8 0 0-15,16-3 1 0,15-3-1 16,16-2 1-1,18-4 0-15,18 0 0 0,15-3 1 16,12 0-1 0,7 0 0-16,4 1 1 0,1 1-1 15,-7-1 0-15,-7 5-2 0,-13-2-3 16,-12 3-6-16,-20-7-17 15,-21 4-64-15,-2-1-4 0,-16-4-7 16,-9-2-5 0</inkml:trace>
  <inkml:trace contextRef="#ctx0" brushRef="#br0" timeOffset="21225.4265">9595 8896 25 0,'-17'-22'90'0,"6"5"-1"15,1 3-5 1,10 14-54-16,-3-11-9 0,3 11-4 16,2 14-4-16,2 9-3 0,2 14-1 15,0 10-1 1,0 17-1-16,2 16 1 0,-2 12-1 15,0 11 0-15,-2 4-1 16,-3 0 1-16,-1-6-5 0,0-4 1 16,-5-14-1-1,-1-14-2-15,0-18-1 0,-2-14-4 16,7-16-9-1,1-21-26-15,-13-12-50 0,15-20-5 16,2-19-9-16,1-7 8 0</inkml:trace>
  <inkml:trace contextRef="#ctx0" brushRef="#br0" timeOffset="21975.4415">9492 8972 0 0,'0'0'91'16,"-9"0"4"-16,9 0-7 0,6-5-5 15,12 2-68-15,9-2-6 16,6 1 0-16,11 1-3 16,7 0-1-16,12 1 0 0,5 1 0 15,10 1 0-15,4-2 0 16,6 2 0-16,7-4-1 0,6-1-1 15,6 0 0 1,4-4-1-16,6-1-2 0,3-2 0 16,4-1 0-16,3-4-2 15,0 5 2-15,0 0-1 16,-1-1 0-16,-1 1 1 15,-3 0-1-15,3 1 1 0,-4-1 1 16,-2 3-1-16,1-4 0 0,-4-2 0 16,0 0 0-1,-5 1 0-15,-3-2 0 0,-5 1 0 16,-8 1 0-1,-5 1 0-15,-9-2 1 0,-8 2 0 16,-11 2 1-16,-9 2-2 16,-15 2 1-16,-6 2 1 0,-10 2 0 15,-9-1 0-15,-13 4-1 0,10 0 1 16,-10 0-1-1,0 0 1-15,-5 0-1 0,5 0 0 16,-9 0 0 0,9 0 0-16,-10 0 0 0,10 0-1 15,-13 7 0-15,13-7 0 16,-8 14 0-16,2-1 0 0,3 5 0 15,0 8 0 1,3 9 1-16,0 14 0 0,1 14 0 16,7 11 1-16,0 15 0 0,-2 11 0 15,1 4 0 1,-1 3 1-16,-3-3-2 0,-1-7 1 15,1-13 1-15,-2-9-1 16,1-19-1-16,1-17-3 0,2-6-9 16,-8-15-51-1,3-18-32-15,-6-10-5 0,-9-16-8 16,-8-4 3-16</inkml:trace>
  <inkml:trace contextRef="#ctx0" brushRef="#br0" timeOffset="22595.4539">9437 9922 75 0,'-12'0'80'0,"2"0"-3"0,-3 5-39 16,5-3-27-1,8-2 0-15,0 0 1 0,0 10 0 16,10-5 3-16,17-1-2 0,9 1 0 16,13 1 0-1,12 0-3-15,10-3-2 0,15 0-4 16,10-2-1-16,11 0-1 15,10 0 0-15,11-1 1 0,10 0 0 16,12-1 0 0,11-2 0-16,5-2 1 0,8-1 0 15,4-3 0-15,-2-1 0 0,0-1 0 16,-5-2-1-1,-7 0 1-15,-6 0-2 0,-10 4 0 16,-10-2-1-16,-10 2-4 16,-13-1-6-16,-8 3-25 15,-2-2-56-15,-24-1-4 16,-9-1-6-16,-10-2-5 0</inkml:trace>
  <inkml:trace contextRef="#ctx0" brushRef="#br0" timeOffset="23207.4663">12863 9757 18 0,'-12'-4'92'0,"12"4"-1"0,-5-10-5 16,5 10-41-1,0-12-23-15,5 4-3 0,14-1-2 16,15-1-6-1,13 3-3-15,13 1-5 0,10 3-9 16,4-7-22-16,-11 10-57 16,17 0-6-16,-7 2-9 0,-8 0-2 15</inkml:trace>
  <inkml:trace contextRef="#ctx0" brushRef="#br0" timeOffset="23667.4755">13139 9109 42 0,'-22'5'92'16,"2"1"-1"-16,3 0-3 0,8 8-46 15,9-14-22-15,20 17-2 0,17-12-4 16,21-2-3-1,21-1-4-15,16-2-5 0,22 0-14 16,9-5-74-16,12-6-4 16,3-2-8-16,-4-9-5 0</inkml:trace>
  <inkml:trace contextRef="#ctx0" brushRef="#br0" timeOffset="24887.4999">13473 6406 5 0,'0'0'85'15,"0"0"2"1,-10 4-2-16,10-4-58 0,0 0-6 16,5 1-1-16,13-1-4 15,9 0-3-15,10 0-2 0,15 0-3 16,9 0-1-1,10 0-3-15,2-1-1 0,2 0-1 16,-5 1 1-16,-10-2 0 0,-9 1 0 16,-14 1 0-1,-11-2 2-15,-10 2-1 0,-7 0 0 16,-9 0 0-16,0 0-1 15,0 0-1-15,0 0 0 0,0 0-2 16,0 0 0 0,-6 3-1-16,6-3-1 0,0 0 2 15,-5 10-1-15,5-10 1 0,0 13 0 16,3-1 0-1,-1 0 0-15,7 4 0 0,-2 4 1 16,2 5-1-16,2 9 0 16,-2 9 0-16,-1 13 0 0,-1 12 1 15,3 14-1 1,-2 10 1-16,1 11 1 0,2 7-1 15,-1 11 0 1,1 0 0-16,3 2 1 0,-2-4 0 16,4-3-1-16,-3-3 2 0,1-5-1 15,-2-6 2-15,5-6 0 16,-3-7 0-16,1-9-1 15,-1-5-1-15,2-5 0 16,-2-7 0-16,-3-5 0 0,-1-2-2 16,-2-8 1-1,-3-2-1-15,-1-4 1 0,-1-2 0 16,0-3-1-16,0-6 1 15,2-4 0-15,-1-5-1 0,-1-2 1 16,2-3-1-16,-2-5 1 16,1-3-1-16,-4-9 1 15,3 10-1-15,-3-10 0 0,0 0 1 16,0 0-1-1,0 0 1-15,0 0-1 0,-5 1 0 16,5-1 0-16,0 0 1 16,0 0-2-16,-17 3 1 0,8 1 0 15,-6 2-1-15,-5 2 1 16,-7 3-1-16,-13-1 1 15,-6 4 0-15,-17 2 0 0,-8 2 0 16,-14 2-1 0,-5 1 1-16,-6-1 0 0,3 0-2 15,2-4-3-15,9 1-7 16,8-10-31-16,10-4-51 15,23-3-3-15,18-17-7 16,17-6-3-16</inkml:trace>
  <inkml:trace contextRef="#ctx0" brushRef="#br0" timeOffset="25417.5105">14350 7664 52 0,'-9'3'94'16,"9"-3"-4"-16,-15 2-2 0,15-2-66 15,0 0-3-15,0 0 2 16,13 5-3-16,14-5-2 15,20 0-2-15,27 0-2 16,26-4-2-16,39 1-2 0,26 1-2 16,36-1-4-1,19-2-4-15,25 4-11 0,3 3-60 16,13-2-23-16,1-5-6 15,-16-12-8-15</inkml:trace>
  <inkml:trace contextRef="#ctx0" brushRef="#br0" timeOffset="33821.6789">4504 8503 38 0,'6'-14'89'0,"0"-1"0"16,15 2-36 0,-15 2-17-16,-1 0-8 0,-5 11-9 15,11-8-6-15,-11 8-2 0,7 15-4 16,-5 7-2-16,-2 6-3 15,-8 7 0-15,-5 6 0 0,-6 5 1 16,-4-3 0 0,-6-3 0-16,-5-5-1 0,-7-10 0 15,-1-8 0 1,1-10-1-16,2-10 0 0,5-11-1 15,5-7 0-15,9-5 0 16,9-2 1-16,11-1 0 0,11 4 0 16,16 4 0-16,6 9 1 0,8 10-1 15,5 4 1 1,3 14 0-16,-1 7 1 0,-3 5-1 15,-2 2 0 1,-6 3-1-16,-5-4-2 0,-2 0-5 16,-8-9-14-16,-10-2-69 15,8-2-3-15,-3-4-7 0,-1-3-4 16</inkml:trace>
  <inkml:trace contextRef="#ctx0" brushRef="#br0" timeOffset="35752.7176">7900 9875 6 0,'-9'-8'82'15,"-1"-12"-14"-15,3 12-17 0,7 8-1 16,-14-12-9-16,14 12-11 15,-10-9-8-15,10 9-6 0,0 0-2 16,0 0-5 0,8 0-3-16,12 7-2 0,7 8-1 15,9 6-1 1,10 8 1-16,4 7-1 0,4 6 1 15,-1 7-1-15,-6 3 0 0,-8 1-1 16,-13 1-1-16,-9-1 1 16,-17-7-2-16,-7-9 1 0,-15-9-2 15,-11-8 1 1,-6-15-2-16,-9-8-1 0,-1-16 2 15,1-12-1 1,7-3 1-16,12-9 1 0,12-2 1 16,17-2 0-16,16 2 3 15,20-1 1-15,20 1 0 0,14 2-1 16,3 1 1-16,2 4-3 15,-3 1-4-15,-7 8-23 16,3 0-60-16,-26 2-5 0,-15 5-7 16,-14-1-4-1</inkml:trace>
  <inkml:trace contextRef="#ctx0" brushRef="#br0" timeOffset="38819.7803">14591 9250 7 0,'5'-13'78'0,"-5"13"2"15,3-24-29-15,1 14-18 0,-1 2-10 16,-1-1-3-1,-2 9-4-15,5-15-1 0,-5 15-4 16,2-11-1-16,-2 11-2 0,0 0-2 16,0 0-2-1,-8 0-1-15,-4 7 0 0,-4 5-3 16,-6 5 0-16,-8 5 0 15,-1 9 0-15,-6 3 0 0,-3 5 0 16,1 3 0 0,2-2 0-16,4 2 2 0,7-2 0 15,9-2 1-15,11-5 2 0,11-7 1 16,18-4 0-1,19-6-1-15,10-8 1 0,11-3-2 16,8-4-4-16,-2-2-4 16,-2-5-7-16,-12-6-16 0,-11-2-58 15,-9 9-8 1,-15 0-5-16</inkml:trace>
  <inkml:trace contextRef="#ctx0" brushRef="#br0" timeOffset="39319.7903">14321 9440 85 0,'0'0'94'16,"3"-12"-4"-16,22-2-6 0,14-3-64 15,10-6-9 1,11 2-7-16,4 0-5 0,-1 6-10 15,-6 2-31 1,-5 6-43-16,-10 4-7 0,-13 2-6 16</inkml:trace>
  <inkml:trace contextRef="#ctx0" brushRef="#br0" timeOffset="41102.8262">16070 7146 56 0,'0'0'86'16,"-20"14"-31"0,20 1-10-16,6-2-5 0,9 6-7 15,11-7-5-15,10 1-3 16,9-7-7-16,6-4-4 0,4-2-2 15,1-10-3-15,-1-3-4 0,-6-7 0 16,-8 1-3 0,-9-4-2-16,-9 0-3 0,-10 0-3 15,-5 0-6 1,-8-6-14-16,-7-4-64 0,-7 8-6 15,-9-4-7-15,-4-1 6 16</inkml:trace>
  <inkml:trace contextRef="#ctx0" brushRef="#br0" timeOffset="41262.8294">16196 6860 8 0,'-6'30'93'16,"6"7"2"-16,0 6-4 0,7 21-32 16,-1-10-37-16,1 1-7 15,1 5-5-15,-4 2-5 16,2 5-8-16,-2-3-12 15,7-11-66-15,4 11-9 0,1-4-6 16,2-5-5-16</inkml:trace>
  <inkml:trace contextRef="#ctx0" brushRef="#br0" timeOffset="42683.8579">14202 9019 26 0,'0'0'88'0,"-6"9"0"0,6-9-5 16,0 0-57-1,6-4-9-15,8-5-5 0,-1 4-3 16,7-5-3-16,-2 0-3 15,1 1-2-15,0 2 0 16,-4 1-1-16,-3 2 0 0,-12 4 2 16,0 0 1-16,0 0 3 15,0 0 1-15,0 0 2 0,-6 5 2 16,6-5-1-1,-11 1 1-15,11-1-1 0,0 0-1 16,-9-4-4 0,9 4-2-16,0 0-3 0,0 0-1 15,-11-2-1-15,11 2 0 0,-13 8-1 16,13-8 0-16,-16 16 1 15,16-16 0-15,-14 15 0 0,14-15 1 16,-11 9 1 0,11-9-1-16,0 0 0 0,0 0 1 15,0 0-1 1,0 0 1-16,0 0-1 0,0 0 2 15,0 0-1-15,0 0 0 16,0 0 1-16,5 2 0 0,-5-2 0 16,0 0 0-16,0 0 0 0,0 0 0 15,0 0 0 1,0 0 0-16,0 0-1 0,-7 1 1 15,7-1 0 1,-10 0 2-16,10 0-3 0,-5-8 0 16,5-4 0-16,7 0 0 15,6 1 0-15,2-2 0 0,2 1-4 16,-1 2 1-1,0 5 1-15,-6 5 0 0,-7 5 0 16,-5 7 1-16,-11 5 0 0,-7 2 0 16,-2-1 1-1,-1 1 2-15,-2-5 0 0,5 0 2 16,3-10-2-16,5-4 1 15,12 0 0-15,-1-13-1 0,7-3 0 16,8-2-2 0,5 1-2-16,6-2 0 0,-1 4-1 15,-2 5-1-15,-4 4 1 0,-3 6-1 16,-6 3 2-1,-6 7 0-15,-4 4 1 0,-10 0 1 16,-4 1 1-16,-3-1 0 16,-2-5 1-16,1-4 1 0,1-4 0 15,0-1-1 1,7-6 0-16,1-3 0 0,5-3-1 15,5 0 1 1,11 2-4-16,4 3 2 0,7 2-2 16,3 5 0-16,-1 0 0 0,0 9 0 15,-1 3 1-15,-6 2-1 16,-9 1 0-16,-7-1-1 0,-2-1-4 15,-17-11-36 1,-4-1-44-16,6-2-6 0,0-17-6 16</inkml:trace>
  <inkml:trace contextRef="#ctx0" brushRef="#br0" timeOffset="43743.8791">7851 9624 10 0,'4'-14'71'15,"-2"2"-24"1,-2 12-13-16,0 0-3 0,14-8 0 16,-14 8-1-16,16-4-7 0,-6 3-7 15,-10 1-2-15,13 0-3 16,-13 0 0-16,0 0-2 15,0 0-2-15,0 0 1 16,-5 4-1-16,-9-4 1 0,-1 0 0 16,-2-3 2-1,2-2-3-15,0 0-1 0,4-2-2 16,11 7-1-1,-10-16-1-15,10 7 0 0,9 0-1 16,8 4-1-16,3-1 1 0,5 3-2 16,1 3 1-16,2 0-1 15,-2 6 1-15,-5 2 0 0,-5 1 0 16,-9 3 0-1,-7-1 1-15,-8 0 0 0,-9-3 1 16,-4-1 0 0,-4-3 1-16,-4-2 0 0,-1-2 0 15,4 0 0-15,5 0 0 0,4-2-1 16,4-2-1-16,13 4 0 15,0 0-1-15,8-5-1 0,6 5-1 16,5 1-1 0,0 3-2-16,2 2 0 0,0-2-3 15,-4 5-7 1,-6-2-43-16,0-4-31 0,1-1-5 15,-3-7-5-15</inkml:trace>
  <inkml:trace contextRef="#ctx0" brushRef="#br0" timeOffset="44794.9002">5209 8245 32 0,'0'0'84'15,"0"-8"-21"-15,0 8-13 16,0 0-11-16,0 0-11 16,0-9-9-16,0 9-5 0,0 0-4 15,0 0-3 1,0 0-2-16,0 0-2 0,0 0-1 15,-6 3 0-15,6-3 0 16,-13 12 0-16,2-8 1 0,0 1 1 16,-3 0 0-1,2-2 1-15,-2-2 0 0,4-1 0 16,0 0 0-16,10 0-2 0,-11-11 0 15,11 11-1 1,0-15-1-16,0 15-1 0,10-14-1 16,1 8-1-16,0 2 0 15,3 1-1-15,-2 3 1 16,-1 3 1-16,-11-3-1 15,13 17 2-15,-12-7 1 0,-1 3 0 16,-9-2 1-16,-5 1 1 0,-2-4 0 16,-5-1 1-1,1-3 0-15,0-3 0 0,0-1-1 16,5-3-1-16,0-5 0 15,5-1-3-15,7-1-6 16,3 10-47-16,-1-19-33 16,8 6-9-16,3-5-4 0</inkml:trace>
  <inkml:trace contextRef="#ctx0" brushRef="#br0" timeOffset="46294.9302">15791 7614 75 0,'0'0'82'16,"0"0"-4"-16,0 0-56 16,0 0-9-16,0 0-2 0,0 0-5 15,0 0-1 1,-9 0-1-16,9 0 0 0,0 0 2 15,-11 9 1-15,4-1 1 0,-8 0-1 16,0 0 1 0,-7 1-1-16,4-3 1 0,-4 1 1 15,3-2 0-15,6-5-1 16,-2 0 1-16,15 0-1 0,-9-3 0 15,9 3-2 1,2-15-1-16,5 6 0 0,4 2-3 16,-2 0-1-16,3 2-2 15,-2 1 0-15,-10 4-1 16,14-1 1-16,-14 1-1 0,5 6 0 15,-6 3 1-15,-8 0 1 16,-3 0 1-16,-1-2 0 0,0-1 2 16,-4 2 0-1,3-6 0-15,0 0 0 0,5-2-1 16,9 0 0-1,-14 0 0-15,14 0-1 0,0 0 0 16,0 0 0-16,6-2-1 0,3 0-1 16,0 2 1-16,2 0-1 15,1 0 0-15,-2 0 1 0,3 0-1 16,-13 0 0-1,11 2 0-15,-11-2 0 0,0 0 0 16,4 9 0 0,-4-9 1-16,-9 8-1 0,-1-1 1 15,-3-2 0-15,4 0 1 16,-2 0 0-16,-1-3 1 0,2-2-1 15,5-8 1-15,-1-2 0 0,6-6-1 16,0-1 1 0,7-1-2-16,3-5 2 0,8 1-2 15,8-1 0 1,4 5 0-16,6-1-2 0,-1 6 2 15,1 1-2-15,-4 7 0 16,-7 5 1-16,-6 3-1 0,-11 11 0 16,-8 5 1-1,-14 2 0-15,-10 0 1 0,-3 1 0 16,-10-2 1-16,-1-3-1 0,-2-8 2 15,-1-2-1 1,5-7 1-16,5 0 0 0,6-9 0 16,7 0-1-16,9-4 1 15,8-1-2-15,10 0 1 0,17-1-1 16,11 5-1-1,5 2 1-15,5 6-5 0,-2 2-1 16,0 7-4-16,-9 1-12 0,-13 4-65 16,-12 11-6-1,-11-3-7-15,-3-1-3 0</inkml:trace>
  <inkml:trace contextRef="#ctx0" brushRef="#br0" timeOffset="48065.9657">13685 6399 20 0,'0'0'88'0,"0"0"-2"15,-2-12-5-15,2 12-59 0,4-5-7 16,-4 5-3-1,13 0-4-15,-13 0-4 0,10 5-3 16,-10-5 1 0,4 14 0-16,-4-14 3 0,0 15 0 15,0-15 1-15,-13 14 2 0,0-11 0 16,2-2 2-16,-2-2-3 15,1-7 1-15,3 0-2 16,3-3-1-16,3-2-2 16,3-1-1-16,6 1-1 0,4 0-2 15,7 10-1 1,-2 1 0-16,2 4-1 0,-6 6 0 15,-1 8 0-15,-6 4 1 16,-4 2 0-16,-10 0 1 0,-3-3 2 16,-4-2 0-16,-3-5 2 15,0-6 0-15,3-6 0 16,3-1 0-16,3-11-2 0,2-4-6 15,9-2-40 1,2-2-41-16,7-6-7 0,5-2-7 16</inkml:trace>
  <inkml:trace contextRef="#ctx0" brushRef="#br0" timeOffset="48865.9817">14276 5499 65 0,'-15'-9'75'15,"-2"3"-49"-15,-2 6 0 16,-5 0-5-16,3 11 0 15,-7 8-2-15,1 10-4 0,3 9-3 16,2 3 0 0,6 4-4-16,4-3 1 0,11-2 3 15,1-5 1-15,15-8-1 0,5-13 0 16,6-14 1-16,6-3 0 15,0-16-3-15,2-8-5 16,-6-10-3-16,-5-7-3 16,-9-7 0-16,-8-2-2 0,-6-3 2 15,-13 5-3 1,-6 0 0-16,-7 8 2 0,-3 5 1 15,0 9 1-15,4 8 1 16,4 7 1-16,4 5 0 16,6 1 3-16,11 8 0 0,0-17 1 15,15 5-2-15,14-7 1 16,10-5-2-16,7-3 0 0,8-4-2 15,1-1-2 1,1 1-4-16,-5 1-6 0,-4 9-16 16,-12 19-49-1,-8-3-19-15,-14 5-5 0,-10 8-3 16</inkml:trace>
  <inkml:trace contextRef="#ctx0" brushRef="#br0" timeOffset="49928.0047">14834 5223 5 0,'0'-10'79'15,"0"2"3"-15,0 8-50 0,-6-9-3 16,6 9-3-1,0 0-2-15,0 0-5 0,0 0-4 16,0 0-3-16,0 0-4 16,0 0-2-16,0 0-1 15,0 0-2-15,0 7-2 16,-1 3 1-16,1 4 1 0,-1 9 1 15,1 8 0 1,0 13 5-16,0 8-1 0,0 9 2 16,0 6-1-16,-2 5 0 0,-1-1-3 15,2-7-3-15,-1-8-4 16,2-6-13-16,-2-11-45 0,2-12-29 15,4-8-8 1,-4-19-5-16</inkml:trace>
  <inkml:trace contextRef="#ctx0" brushRef="#br0" timeOffset="53310.0725">13395 6454 29 0,'0'0'38'15,"0"0"5"-15,0 0-1 0,0 0 1 16,0 0-4 0,0 0-5-16,0 0-7 0,0 0-8 15,1-14-4-15,-1 14-6 0,5-10-4 16,-5 10-1-16,6-9-1 15,-6 9-1-15,0 0-1 0,5-8-1 16,-5 8 1 0,0 0 0-16,0 5 1 0,0-5 0 15,-9 12 1 1,9-12 1-16,-8 13 3 0,8-13-1 15,-11 11 2-15,11-11-2 0,0 0 0 16,-9 0 0-16,9 0-2 16,0-9-1-16,0 9-1 15,1-11-2-15,-1 11-1 16,9-11 0-16,-9 11-1 0,10-2-1 15,-10 2 2 1,2 7-1-16,-2 1 2 0,0-8 0 16,-15 18 1-16,6-8 1 15,-4-3 0-15,0 0 1 0,-1-6 0 16,2-1 1-16,2-3-2 15,10 3 1-15,-9-16-2 16,9 3 1-16,5 2-2 0,7-3-1 16,4 3 0-1,0-1-1-15,2 4-1 0,-2 2 1 16,-1 3 0-16,-4 3 0 15,-11 0 1-15,10 5 0 0,-10-5 2 16,0 9 0 0,0-9 2-16,0 0 0 0,-6 12 0 15,6-12 0-15,0 0 0 0,0 0-2 16,0 0-1-1,0 0 0-15,0 9-1 0,0-9 0 16,8 11 0-16,-8-11 0 16,7 17 0-16,-7-17 1 0,9 12 0 15,-9-12 1 1,4 12 1-16,-4-12 0 0,0 0-1 15,0 0 2-15,0 0-1 16,-6-12 0-16,6 12-1 16,-6-14 0-16,6 14-1 15,-4-15 0-15,4 15-1 0,-1-9 0 16,1 9 1-16,0 0-3 0,0 0 2 15,0 0-1 1,0 0 1-16,0 0 0 0,0 0 1 16,-6 6-1-16,6-6 1 15,-5 10 1-15,5-10 0 16,0 0 0-16,0 0 0 15,-12 6 0-15,12-6 0 0,0 0 0 16,0 0 1 0,-6-6-2-16,6 6 0 0,0-10 1 15,0 10-2-15,6-12 1 0,-6 12-2 16,9-9 1-16,-9 9-1 15,13-1 1-15,-13 1-1 16,0 0 0-16,6 7 2 16,-6 1-1-16,0-8 1 0,-8 12 0 15,8-12 1 1,-14 15 1-16,14-15 0 0,-16 4-1 15,16-4 1-15,-13 0 1 0,13 0-3 16,-8-9 1 0,8 9 0-16,0-15-1 0,0 15-1 15,3-12 0-15,-3 12-1 16,9-3 0-16,-9 3 1 0,11 0-1 15,-11 0 1 1,5 15 1-16,-4-6-1 0,-1-1 1 16,0-8-2-16,0 12-4 15,0-12-25-15,9 10-58 16,-7-15-3-16,5-9-8 0,2-11-2 15</inkml:trace>
  <inkml:trace contextRef="#ctx0" brushRef="#br0" timeOffset="54160.0895">12907 5114 1 0,'-9'-5'76'0,"0"5"1"16,-4 0-4-16,-4 8-67 16,-2 8 0-16,2 5-3 0,-1 9 0 15,2 4 2 1,2 4 1-16,8 1 6 0,5-2 5 15,3-6 1-15,14-9 1 0,4-6-2 16,4-13 0 0,3-3-2-16,1-11 0 0,-3-8-6 15,-3-9-5-15,-4-2-2 16,-9-6-1-16,-4-4-1 15,-5-1-1-15,-10-1 1 16,-7 1 0-16,-2 2 1 0,-2 4-1 16,0 5 1-1,1 4 1-15,2 6 1 0,5-1-1 16,6 1 1-16,7-3 0 0,9-3-1 15,13-6-1 1,10-5 0-16,7-2-2 0,2-4-2 16,7 1-3-16,-6-1-5 15,2 10-14-15,-15 13-63 0,-6-2-6 16,-10 5-9-1</inkml:trace>
  <inkml:trace contextRef="#ctx0" brushRef="#br0" timeOffset="54680.0999">13046 4847 4 0,'0'0'87'16,"0"0"1"-16,0 0-4 15,21-2-47-15,12-2-19 16,8 1-7-16,7 3-5 0,2 0-2 16,0 8 0-1,-3 3-1-15,-7 4-1 0,-13 5-2 16,-9 6 1-16,-14 1 0 15,-6 2 0-15,-9 0 0 16,-3 2 1-16,-4-7 1 16,3-1 0-16,1-3 2 0,5-4 1 15,9-3 0-15,5-2 2 0,15-6-1 16,8-2-1-1,8-3 0-15,6 0-4 0,7 0-6 16,-5-4-18 0,-7 3-65-16,9 1-5 0,-9-1-8 15,-4 1-1-15</inkml:trace>
  <inkml:trace contextRef="#ctx0" brushRef="#br0" timeOffset="58471.1758">9453 6694 7 0,'-8'5'73'0,"8"-5"3"0,0 0-46 15,0 0-6-15,0 0 1 16,0 0 2-16,9 0-3 0,-9 0-3 15,0 0-3 1,0 0-4-16,11-3-4 0,-11 3-2 16,0 0-3-16,0 0-2 15,0 0-2-15,0 0 1 16,0 0-4-16,0 0 1 15,0 0-2-15,0 0 1 0,0 0 1 16,0 0 0-16,0 0 2 0,0 0 1 16,0 0 0-1,-9-4 3-15,9 4 0 0,-8-7-1 16,8 7 2-16,-8-11-1 15,8 2-1-15,0-1-2 16,0 1 1-16,7-1-1 16,2 2-1-16,4 0-1 0,0 3-1 15,0 2 0-15,0 3 0 0,0 4 0 16,-3 6-1-1,-3 2 1-15,-4 5 0 0,-3 0 0 16,-3 2 1 0,-6 0 1-16,-1-4 0 0,-3-1 0 15,-2-6 2-15,2-3 0 16,1-5 0-16,1-2 0 0,5-8 0 15,5-2-1 1,3-6 0-16,10-4-1 0,6 1-1 16,6-1 0-16,3 1-1 0,6 1 1 15,1 6 0 1,-1 2-1-16,-6 5 1 0,-5 7-1 15,-6 0 1-15,-8 11 1 16,-8 3-1-16,-8 6-1 0,-10 0 2 16,-8 0-1-1,-3-1 1-15,-2-2 1 0,1-5 0 16,6-5 0-16,3-5 0 15,10-2-1-15,11 0 0 16,5-18 0-16,13 7 0 0,9 1-2 0,2 1-1 16,5 3-3-1,-1 4-3-15,-3 2 0 0,-7 5-5 16,-6 8-21-1,-1 3-54-15,-18-3-6 0,-11 1-4 16</inkml:trace>
  <inkml:trace contextRef="#ctx0" brushRef="#br0" timeOffset="58892.1843">8611 5763 59 0,'13'-5'89'16,"-3"5"-3"-1,-1 7-3-15,-3 15-66 0,5 16-4 16,-5 11-3-16,-1 11 1 0,-3 10-2 16,-2 8 1-16,0-3-2 15,-6-5-3-15,-2-8-1 0,-3-12-1 16,0-10-1-1,3-12-2-15,-2-14-4 0,10-14-7 16,-15-1-20 0,-2-18-54-16,7-10-8 0,1-10-7 15</inkml:trace>
  <inkml:trace contextRef="#ctx0" brushRef="#br0" timeOffset="59452.1955">8327 5758 3 0,'-19'-3'85'0,"4"1"3"0,2-1-4 16,3-18-39-1,10 21-29-15,-8-8-2 0,8-2-1 16,1-1-2-16,7-1 0 0,3-5-2 15,7-1-2 1,2-3-1-16,5 1 0 0,6-3-1 16,4 3 0-16,1-2-1 15,3 3-2-15,0 4-1 0,2 1 0 16,-3 4-2-1,1 5 1-15,-5 5-1 0,-3 6 0 16,-3 7-1 0,-7 5 2-16,-6 3-1 0,-5 5 1 15,-9 2 1-15,-4 3 0 0,-14 0 0 16,-6-6 1-16,-3-1 0 15,-4-5 0-15,-3-2 0 0,5-6-1 16,3 0 0 0,4-6-1-16,10-3 0 0,11-2 0 15,5 10-1 1,21-5 1-16,15 2-1 0,8 5 1 15,6 2 0-15,2 4-1 0,-1 1 1 16,-4 2 0-16,-14 4-2 16,-15 1 2-16,-22-1-1 15,-15 1 0-15,-19 1 1 16,-9-3 0-16,-12 0 1 0,-8-2-2 15,0-3 1 1,0-4-3-16,9-1-3 0,9-9-8 16,15-5-39-16,12 0-35 15,17 0-8-15,7-14-4 0</inkml:trace>
  <inkml:trace contextRef="#ctx0" brushRef="#br0" timeOffset="60202.2105">9202 5420 5 0,'-13'4'44'16,"0"2"3"-1,0 0 4-15,4-1-4 0,-1-3-5 16,10-2-7 0,0 0-7-16,0 0-6 0,8 0-7 15,12-5-2-15,4-2-2 0,12 0-1 16,2 1-3-16,4-1 0 15,3 3-4-15,-5 1-1 0,-4 3-1 16,-5 0 0 0,-8 5-1-16,-6 7 0 0,-8 3-1 15,-6 4 1 1,-5 5 0-16,-8 2 1 0,-7 4 0 15,-3-3 0-15,3-1 0 0,-2-2 0 16,3-4 1-16,5-3 2 16,9-7 0-16,9-5 0 15,17-5 0-15,10 0 0 16,11-3-3-16,3-5-6 0,8 5-15 15,2 2-67 1,0 1-5-16,-7 1-7 0,-13 10-4 16</inkml:trace>
  <inkml:trace contextRef="#ctx0" brushRef="#br0" timeOffset="61137.2296">8032 6740 37 0,'3'-7'86'0,"8"-3"-3"16,4-2-3-1,8-3-65-15,-6 4-8 0,1 1-3 16,-2 5-1-16,-4 2-2 0,-12 3 0 16,8 5 0-16,-8 5 4 15,-8 0 0-15,-9 0 2 16,3-1 4-16,-5 0 0 15,3-5 2-15,-3 0-2 0,5-4 1 16,1 0-3 0,5-3-2-16,8 3-2 0,-3-12-2 15,3 12-2-15,8-14-1 0,6 9-2 16,0 2-1-16,0 3 0 15,0 0 0-15,-2 4 0 16,-3 5 2-16,-6 1 0 16,-3 0 0-16,-7 1 2 0,-1-4 0 15,-2 0 1 1,1-2-2-16,9-5-6 0,-14 0-14 15,14 0-64-15,7-17-7 16,14 1-4-16,11-6-6 16</inkml:trace>
  <inkml:trace contextRef="#ctx0" brushRef="#br0" timeOffset="62129.2496">6865 6061 30 0,'-3'-11'87'0,"3"11"-2"16,0 0-4-1,12 0-52-15,0 17-17 0,4 15-5 16,-1 10 0-16,4 10 0 15,0 9 1-15,-5 4 1 16,-1-2-1-16,-5-3 0 0,-3-6-1 16,-2-11-1-1,-3-10-1-15,0-10 0 0,0-9-1 16,0-14 2-16,0 0-2 15,0 0 0-15,-6 0-1 0,-2-12 0 16,-5-4-3 0,0-5 0-16,-3-7-3 0,-1-1-1 15,-4-7 0-15,3-3 0 0,-1 1 1 16,1-2 0-16,1 0 0 15,-1 3 1 1,0 3 2-16,2 2 0 0,1 3 2 16,2 3 0-16,3 2 1 0,2-1-1 15,7-2 1 1,2 1 0-16,15-3 0 0,5 0-1 15,10 1-1-15,4 3-1 16,4 3-1-16,1 8 0 0,1 7-1 16,-5 7 0-1,-6 7 0-15,-10 13 0 0,-8 3 1 16,-9 3-1-16,-3 0 1 15,-7-2 1-15,-5-1 1 16,-2-4 0-16,3-7-1 0,-1-4 2 16,3-4-1-16,9-4 0 15,0 0 0-15,0 0-1 0,14 7 0 16,2-5 0-1,-2 2-1-15,1 6 0 0,-4 0 0 16,-5 5 0 0,-6 3 0-16,-14 4 0 0,-13 2 0 15,-6 0-2-15,-6 1-3 0,0-1-10 16,-1-5-21-16,5-7-30 15,18 3-24-15,17-15-7 0</inkml:trace>
  <inkml:trace contextRef="#ctx0" brushRef="#br0" timeOffset="62640.2599">7311 5823 17 0,'-3'-15'97'0,"3"3"-4"0,0 12-3 15,6 0-7 1,6 20-73-16,-2 12-6 0,6 15-5 15,-3 9-2-15,6 14-3 16,-2 3-9-16,7 0-39 16,6 5-33-16,1-7-7 15,7-5-3-15</inkml:trace>
  <inkml:trace contextRef="#ctx0" brushRef="#br0" timeOffset="79373.5956">1837 11707 39 0,'-2'-21'92'0,"0"3"-2"0,1 2-3 16,-1 3-57-16,2 1-7 15,0 3-6-15,0 9-3 0,6-13-3 16,-6 13-2-1,0 0-4-15,0 0-1 0,10 7-2 16,-1 9-1 0,4 8-1-16,3 3 0 0,5 9 0 15,5 6 1-15,5 6 0 0,1 2 1 16,1 1-1-16,0 1 1 15,0-2 0-15,-1 3 0 0,-3 0 1 16,-2-5-2 0,-3 0 1-16,0 0 0 0,-2-3-1 15,-5-2 1 1,-2-4-1-16,-3-5 1 0,0-4-1 15,-3-4 0-15,-3-6 1 16,-2-4-1-16,-1-4 2 0,-1-3-1 16,-2-9 3-16,0 0 0 15,0 0 0-15,8-11 0 16,-1-21 0-16,4-13 0 0,6-16-2 15,4-17 1 1,6-16-3-16,7-11 0 0,4-3-1 16,-2 1 1-16,-1 10-2 15,-4 13-1-15,-4 14-3 0,-10 13-4 16,2 21-10-1,-16 15-58-15,1 6-20 0,-4 15-6 16,0 0-6-16</inkml:trace>
  <inkml:trace contextRef="#ctx0" brushRef="#br0" timeOffset="80150.6125">2902 12281 49 0,'6'-14'92'0,"3"1"-2"15,-2 1-5-15,0-1-59 0,-7 13-11 16,10-13-4-1,-10 13-3-15,8 13-3 0,-7 8 0 16,-1 9-1-16,-3 10-1 0,-8 9 1 16,-5 7 1-16,-4 0 1 15,-4-2-1-15,-4-8 1 16,-1-7 0-16,-2-14-1 15,-2-15-1-15,5-14 0 0,6-24-2 16,4-9-1 0,9-6-1-16,5-6-1 0,6-1 0 15,13 3 0-15,11 8 1 16,8 11 0-16,3 13 0 15,5 12 0-15,-1 6 1 0,-2 16 1 16,-1 10-1-16,-8 8 0 16,-6 6 1-16,-2 1-2 0,-2 4-1 15,-8-7-5 1,4-2-7-16,-8-9-33 0,6-6-45 15,6-6-5-15,-1-9-8 16</inkml:trace>
  <inkml:trace contextRef="#ctx0" brushRef="#br0" timeOffset="81100.6315">3316 12235 36 0,'-19'19'90'0,"6"0"-1"16,2 4-3-16,38 3-56 15,-24-3-9-15,10-4 0 0,6-4-1 16,12-7-4-16,6-5-1 0,3-3-1 15,1-10-2 1,1-2-3-16,-4-6-2 0,-3-4-2 16,-6-1-2-1,-7-3-3-15,-6-2-4 0,-4-2-4 16,-5-2-5-16,-7-9-11 15,0-1-38-15,0 4-32 0,-7-4-8 16,-8 2-3-16</inkml:trace>
  <inkml:trace contextRef="#ctx0" brushRef="#br0" timeOffset="81260.6347">3542 11876 29 0,'-11'20'94'0,"0"6"2"0,5 16-7 16,-1 7-49-16,2 13-11 16,5 14-9-16,-2 8-4 0,1 10-5 15,1 3-3 1,0 2-6-16,-2-5-3 0,-1-9-6 15,-3-14-11-15,1-13-71 0,1-13-3 16,-2-20-8 0,3-15-4-16</inkml:trace>
  <inkml:trace contextRef="#ctx0" brushRef="#br0" timeOffset="81794.6457">4155 11762 16 0,'-18'9'98'16,"1"-3"-3"-16,3 0-4 0,14-6-4 16,-41 6-74-16,47-5-4 15,15 2-2-15,10 1 0 0,12 2-1 16,5 2-1-1,10 0 0-15,3 2 0 0,0-1-2 16,-4 0-1-16,-5-1 0 0,-11-1-2 16,-8-1-1-1,-9-2-3-15,-6 0-4 0,-7-4-5 16,-3 3-18-16,-8-3-60 15,0 0-5-15,0 0-5 0,0 0-2 16</inkml:trace>
  <inkml:trace contextRef="#ctx0" brushRef="#br0" timeOffset="82004.6499">4214 12019 27 0,'-22'25'102'15,"14"-3"-1"1,13-9-7-16,25-7-3 0,28-6-78 16,4 0-3-1,12 0-4-15,6 0 0 0,8 0-6 16,-4 3-5-16,0 10-8 15,-14-4-24-15,-4 13-55 0,-9 3-4 16,-9-2-7-16,-8-2-1 0</inkml:trace>
  <inkml:trace contextRef="#ctx0" brushRef="#br0" timeOffset="86348.7371">5823 11460 22 0,'20'-21'87'16,"3"-6"1"-16,-6-14-20 0,0 10-24 16,-5-4-15-16,-3-2-11 15,-6-5-3-15,-3-1-2 0,-12-1-2 16,-6 1-2-1,-4-1-1-15,-8 6-2 0,-4 4-3 16,-3 5-1-16,-4 8-1 0,3 9-2 16,3 12-2-1,1 18 2-15,9 28 0 0,8 24 0 16,13 29 0-16,8 25 0 15,16 32 0-15,11 22 0 0,7 20 2 16,5 6-1 0,-3-11 2-16,0-12 1 0,-10-26 3 15,-11-21 1-15,-11-31 2 0,-8-28-1 16,-18-30 1-1,-13-23-2-15,-15-19-2 0,-12-12-4 16,-7-13-4-16,-6-10-4 16,-3-3-2-16,3-5-5 0,13 7-11 15,11 3-40 1,25 2-29-16,22 6-6 0,15 6-4 15</inkml:trace>
  <inkml:trace contextRef="#ctx0" brushRef="#br0" timeOffset="88718.7845">6355 12420 68 0,'0'-10'91'0,"0"1"-1"0,0-20-30 16,0 29-31-16,6-9-12 15,-6 9-4-15,0 0-6 0,11 15-2 16,-8 7-2-16,3 7-1 0,-6 10 0 16,0 9 0-1,-12 6 1-15,-3 3 0 0,-7-1 0 16,-5-8 2-1,-4-7-1-15,-4-12 1 0,-1-16-1 16,3-13-1-16,4-22 0 16,6-16-1-16,10-12-1 0,4-7-2 15,10-2 0-15,14-1 1 16,13 7 0-16,12 7 2 15,8 14 0-15,4 14 0 0,2 16 1 16,0 10 1 0,-3 16 0-16,-8 13-2 0,-9 9 0 15,-6 9-2-15,-6 2-3 16,-9 0-2-16,1-4-6 15,-8-7-26-15,-6-12-54 16,9-12-5-16,5-20-7 0,3-11 5 16</inkml:trace>
  <inkml:trace contextRef="#ctx0" brushRef="#br0" timeOffset="89379.7978">6459 12213 74 0,'11'-21'84'0,"-3"1"0"16,4-2-46 0,-2 2-14-16,0 4-2 0,-1 2-1 15,-9 14-3-15,12-10-5 0,-12 10 0 16,-3 10-4-1,-10 11-3-15,-1 6-3 0,-6 5-2 16,-1 6-3-16,-4 2-6 16,7 5-23-16,15-6-55 0,-8-10-5 15,9-10-7 1,2-19 4-16</inkml:trace>
  <inkml:trace contextRef="#ctx0" brushRef="#br0" timeOffset="90109.8124">6398 10684 68 0,'-9'-3'90'0,"1"3"-4"0,8 0-4 16,-16 13-67-1,16 8-4-15,0 7-3 0,10 5 1 16,10 2 0-16,3 0 2 15,7-1 0-15,5-6 0 0,4-10-1 16,0-5 0 0,-4-12-1-16,-1-4-2 0,-6-13-4 15,-3-8-3-15,-10-13-6 0,-4-4-9 16,-11-14-22-1,-7-6-55-15,-1-4-5 0,-10-3-9 16</inkml:trace>
  <inkml:trace contextRef="#ctx0" brushRef="#br0" timeOffset="90249.8152">6571 10308 16 0,'0'0'88'0,"-12"-4"4"0,10 18-3 15,2 13-46-15,0 17-19 0,5 10-8 16,-1 17-3 0,-4 12 0-16,0 12-7 0,0 13-10 15,-7-1-23-15,-18 7-57 16,15-4-6-16,-5-6-7 15,-4-10-1-15</inkml:trace>
  <inkml:trace contextRef="#ctx0" brushRef="#br0" timeOffset="91049.8312">6942 11711 3 0,'-5'14'82'0,"0"3"4"16,5 4-3-16,2 3-54 0,1 1-8 15,7 1-1-15,-6-3-1 0,6-3-1 16,-4-7-1-1,4-10-2-15,-10-3-1 0,15-16-2 16,-9-8-1 0,1-10-3-16,-3-6-2 0,-1-4-2 15,1-8-2-15,-4 0-1 16,-1 2 0-16,-2 5-1 0,1 6 0 15,-1 6 0-15,3 8-2 0,0 4 0 16,5 6 0 0,5 4-1-16,2 4 1 0,2 0-1 15,6 3-3-15,4-2-2 16,2 3-5-16,6-2-5 0,2 0-20 15,0 5-34 1,1-7-22-16,-3-1-5 0</inkml:trace>
  <inkml:trace contextRef="#ctx0" brushRef="#br0" timeOffset="91299.8362">7006 11568 24 0,'0'0'97'16,"17"8"-4"-16,10-12-4 16,10 21-11-16,12-27-69 15,2-5-3-15,4 3-3 0,-1-1-3 16,-5 4-3-16,-5 2-4 15,-4 6-4-15,-10-2-9 0,-4 3-29 16,-2 0-38 0,-13 3-5-16,-1 1-2 0</inkml:trace>
  <inkml:trace contextRef="#ctx0" brushRef="#br0" timeOffset="91489.84">7096 11775 31 0,'-19'22'100'0,"13"-5"-3"0,13-12-8 15,28-6-1 1,-33-12-80-16,60-7-7 0,12 3-5 16,0-4-8-16,2 4-11 15,-7 1-22-15,-20 7-44 0,0 3-8 16,-22 6-3-16</inkml:trace>
  <inkml:trace contextRef="#ctx0" brushRef="#br0" timeOffset="91759.8454">6584 11583 41 0,'-11'-1'101'0,"11"1"-2"16,0-10-7-16,11 0-2 16,15 0-75-16,9-4-9 15,6-2-3-15,5 5-5 16,3-3-9-16,6 11-34 0,-5 3-45 15,-3 6-6-15,-6 5-7 0,-6 3 3 16</inkml:trace>
  <inkml:trace contextRef="#ctx0" brushRef="#br0" timeOffset="92381.858">7837 11507 13 0,'-17'0'80'0,"-3"10"1"0,1 4-2 15,1 10-53-15,4 6-10 16,3 0-2-16,8 5 2 0,3-7 1 15,16-3-2 1,9-13 0-16,10-8-1 0,8-8-3 16,4-15 0-16,2-13-3 15,-2-8-3-15,-4-9-4 16,-9-5-1-16,-12-5 0 0,-10 1-1 15,-12 1 0-15,-8 6-1 16,-12 8 1-16,-9 4 0 16,-5 14 1-16,-4 9 0 15,0 14 0-15,4 4 0 0,4 14 1 16,4 9 0-1,13 9 1-15,7 10 0 0,8 4 1 16,11 8 1-16,9-2-1 16,6 0 0-16,2-3 0 0,2-3-2 15,0-9-1-15,-3-8-3 16,-3-6-4-16,-4-13-6 15,2-3-22-15,10-9-54 0,-12-5-6 16,2-13-5 0,-5-11 3-16</inkml:trace>
  <inkml:trace contextRef="#ctx0" brushRef="#br0" timeOffset="92601.8624">8408 11215 45 0,'4'31'104'16,"-4"6"-6"-16,0 9-5 0,-9 1-2 15,-1-6-80-15,-2 20-6 16,-6 8-1-16,-1 5-1 16,-4-2-2-16,-1-5-1 15,3-8-1-15,5-9-3 0,1-13-3 16,8-10-10-16,0-3-60 0,6-38-15 15,3-23-7 1,3-18-4-16</inkml:trace>
  <inkml:trace contextRef="#ctx0" brushRef="#br0" timeOffset="92761.8656">8230 11369 23 0,'0'10'103'0,"5"16"-2"16,12 5-7 0,7 5-2-16,8 1-73 0,7 1-9 15,7 7-7-15,0-2-4 0,3 3-10 16,-4-5-11-1,1-7-46-15,-1 2-25 0,-7-12-8 16,-2-7-2-16</inkml:trace>
  <inkml:trace contextRef="#ctx0" brushRef="#br0" timeOffset="94231.895">7452 11018 4 0,'-4'-17'86'16,"1"3"-2"-16,3 6-13 0,0-2-21 16,0 10-17-16,4-11-11 15,-4 11-6-15,0 0-5 0,12 10-2 16,-6 18-3-16,3 17-1 0,2 21-2 15,2 20-1 1,5 19 0-16,1 24 2 0,-1 9-1 16,-3 2-3-1,-6-9-4-15,-8-12-12 0,-6-15-70 16,-8-15-4-16,-13-24-5 15,-6-20-5-15</inkml:trace>
  <inkml:trace contextRef="#ctx0" brushRef="#br0" timeOffset="94721.9048">6212 11367 51 0,'-9'-20'91'0,"-1"5"-2"16,-1 1-6-16,31 10-58 16,-27 8-11-16,-1 14-2 0,4 19-2 15,4 15-4-15,3 16 0 16,13 16-2-16,13 12-3 15,7 5-7-15,14 3-28 0,21-6-49 16,-8-10-8 0,2-11-5-16</inkml:trace>
  <inkml:trace contextRef="#ctx0" brushRef="#br0" timeOffset="95343.9174">8939 11280 0 0,'-19'10'89'16,"4"-2"3"-16,15-8-4 0,0 0-3 15,13 0-66 1,20 0-8-16,17-5-3 0,12-1-1 16,8 3 0-16,7 1-2 15,-1 0-3-15,0 2-2 16,-8 0-4-16,-11 5-4 15,-14-1-5-15,-5 3-26 0,-1-2-47 16,-16-3-6 0,-7-2-5-16</inkml:trace>
  <inkml:trace contextRef="#ctx0" brushRef="#br0" timeOffset="95553.9216">9014 11486 46 0,'-18'21'102'0,"18"-6"-5"0,24-8-6 16,22-7-3 0,-8-1-80-16,44-6-5 0,15 3-7 15,6-5-6-15,5 7-12 16,-6-2-32-16,-8 4-36 0,-9 3-7 15,-12 1-4 1</inkml:trace>
  <inkml:trace contextRef="#ctx0" brushRef="#br0" timeOffset="101245.0363">10906 10783 83 0,'7'-39'93'15,"-4"-4"-4"1,-4-1-7-16,-7 1-69 0,-13 2-2 15,-5 4-1-15,-6 6-1 16,-5 7-3-16,-4 10-1 0,-2 9-1 16,1 11 0-1,1 20-1-15,7 19 0 0,8 18-1 16,9 21-1-1,9 20 0-15,8 21 1 0,5 21-2 16,10 14 0-16,6 12 0 0,1-1 0 16,-5 1 0-16,-4-8 2 15,-7-11 1-15,-6-17 0 0,-10-18 2 16,-11-21 1-1,-10-25 0-15,-10-18 0 0,-11-24 0 16,-8-20-2 0,-6-13-2-16,-6-21-5 0,1-8-7 15,0-12-18-15,-6 3-64 0,36 0-4 16,16 3-5-16,24 6-7 15</inkml:trace>
  <inkml:trace contextRef="#ctx0" brushRef="#br0" timeOffset="104434.1008">11016 12224 74 0,'3'-21'93'0,"0"3"-3"0,-3 3-37 15,2 5-18 1,-2 10-12-16,0 0-7 0,8 8-7 15,-8 13-2-15,0 12-3 16,-6 9-1-16,-7 15-1 0,-6 7 1 16,-7 5 1-1,-4-4-1-15,-5-6 0 0,-4-9 1 16,0-12-1-1,3-20 0-15,3-18 0 0,6-16 0 16,9-20-3-16,8-8 1 0,10-6-1 16,6 1 0-16,16 1 1 15,10 8 0-15,9 11 0 0,8 14 1 16,3 15 0-1,0 11 0-15,0 14 0 0,-1 8-1 16,-7 8-2-16,-5 0-3 16,-6 3-6-16,-9-10-21 15,-13-1-60-15,8-6-4 16,-5-10-7-16,-3-11-3 0</inkml:trace>
  <inkml:trace contextRef="#ctx0" brushRef="#br0" timeOffset="107475.1617">11269 10478 55 0,'-5'-8'92'15,"5"8"-4"-15,-8 6-13 0,8-6-52 16,0 0-6-16,0 0-6 15,1 19-2-15,2 5-3 0,2 8-3 16,2 7 2 0,-2 9-1-16,0 4 1 0,-1 2-1 15,-1-6-1-15,-1-6 0 0,-2-8 0 16,1-8 2-1,-1-9-1-15,0-17 0 0,0 0-1 16,0 0 0-16,-8-22-1 16,0-6-2-16,-1-6 0 0,-2-12-2 15,-1-7-1 1,2-6 0-16,-2 0 1 0,4 0 0 15,3 5 0 1,3 6 2-16,2 2-1 0,5 7 2 16,7 5 0-16,12 3 0 0,6 4 0 15,9 3 1-15,5 2-1 16,0 7 0-16,4 7-1 15,-6 8 0-15,-4 4-2 16,-8 13 1-16,-11 7-1 0,-13 3 0 16,-6 2 1-1,-12 1 1-15,-9-3 1 0,-3-2 0 16,-6-6 1-16,1-4 0 15,-1-5 0-15,6-2 0 16,3-2-1-16,6-3 0 0,6-1 0 16,9-2-2-16,0 10 0 15,0-10-2-15,5 17 0 0,-4-3 0 16,-1 1-1-1,-6 4 1-15,-5 0-1 0,-5-2 0 16,-2-2-1-16,-2-5-3 16,4-1-12-16,-2-6-16 15,4-6-47-15,14 3-8 0,0 0-6 16</inkml:trace>
  <inkml:trace contextRef="#ctx0" brushRef="#br0" timeOffset="107915.1705">11254 10510 13 0,'-2'-15'87'16,"2"1"1"-16,-12 2-42 0,19 3-2 16,11 4-7-1,9 2-11-15,4 5-11 0,5 5-5 16,2 8-3-16,-1 2-2 15,-6 8-3-15,-4 2-1 0,-9 0 1 16,-10-2 0 0,-8-3 1-16,-9-2 0 0,-10-6 1 15,-6-7-1-15,-5-7 1 0,0-2-1 16,-2-4-2-1,2-6-1-15,5 5-6 0,2-5-13 16,6-1-40-16,17 13-30 16,-7-11-6-16,12 8-2 0</inkml:trace>
  <inkml:trace contextRef="#ctx0" brushRef="#br0" timeOffset="108265.1775">11666 10380 22 0,'0'0'96'16,"15"-6"-2"-1,-15 6-7-15,13 16-2 0,-11 5-74 16,0 5-8-16,0 6-3 16,0 6-2-16,2 6-5 15,-4-1-10-15,3-11-53 0,-1 6-18 16,2-8-6-16,2-6-4 15</inkml:trace>
  <inkml:trace contextRef="#ctx0" brushRef="#br0" timeOffset="109125.1947">11999 11373 19 0,'-7'11'97'15,"7"-11"-2"-15,14 13-4 0,14-13-4 16,13-4-74-16,19-3-6 15,7 1-1-15,8 2-2 0,0 1-2 16,-1 3-2 0,-8 0-1-16,-9 7-4 0,-13-1-5 15,-12 5-7 1,-11-7-24-16,-21-4-46 0,14 4-7 15,-14-4-4-15</inkml:trace>
  <inkml:trace contextRef="#ctx0" brushRef="#br0" timeOffset="109365.1995">12150 11058 12 0,'-13'3'98'0,"11"7"-2"15,2 2-4-15,13 7-5 0,1 23-69 16,5-6-10-1,5 10-3-15,-2 14 0 0,3 15-1 16,-1 8-2-16,-3 9-1 0,-4 0-1 16,-2-8-3-1,-4-11-4-15,2-6-19 0,3-19-63 16,-7-23-4-16,4-20-6 15,-1-19-2-15</inkml:trace>
  <inkml:trace contextRef="#ctx0" brushRef="#br0" timeOffset="109755.2073">13188 10609 88 0,'-21'-17'92'0,"-7"8"-3"15,-4-9-6-15,0 21-69 16,-4 15-2-16,0 14-5 15,0 19-1-15,7 16-2 16,6 21-1-16,8 19 1 0,15 16-2 16,4 13-2-1,12 13 1-15,8 6 0 0,5-2-1 16,-2-3 3-16,-2-14-1 15,-7-13 2-15,-10-14 0 16,0-17 2-16,-10-19 1 0,-11-18-1 16,-6-12 0-16,-8-20-3 15,0-11-5-15,-7-12-8 0,6-3-36 16,2-7-45-1,2-4-5-15,8 1-9 0</inkml:trace>
  <inkml:trace contextRef="#ctx0" brushRef="#br0" timeOffset="110643.2265">13537 12110 61 0,'-2'20'90'16,"0"12"-3"-16,2 7-6 15,4 10-63-15,0 6-7 0,0 6 0 16,0 1 0-1,0-3-3-15,2-6 1 0,-2-7-2 16,0-10 0 0,2-9-1-16,-5-8 0 0,-1-19-1 15,0 0-2-15,5-14 0 0,-5-15-1 16,-2-5-1-16,-4-9-1 15,-3-5-1-15,0-6 0 16,-3-4-1-16,-2 5 2 16,0 1 0-16,-2 4 0 0,2 2 1 15,-1 3 0 1,6 3 1-16,1 5 0 0,5 0 0 15,3 1 0-15,10 1 0 16,9-1 1-16,14 3-2 16,10 2 1-16,8 5-1 0,3 6 0 15,1 10-1-15,-4 8 0 16,-6 13 0-16,-13 16 0 0,-15 10-1 15,-16 7 0 1,-12 4 1-16,-16 1 0 0,-7-7 1 16,-4-3 1-16,1-11 1 15,5-6-1-15,5-10-1 16,7-7 0-16,10-6 0 15,10-1-2-15,11 0-2 0,5-4-2 16,4 4-2-16,-1 0 0 0,-2 8 1 16,-7 3 0-1,-10 6 0-15,-10 1 0 0,-13 0 1 16,-9 1 2-16,-4-2-5 15,-5-7-22-15,0-10-49 16,11 0-11-16,12-3-6 16,11-9 2-16</inkml:trace>
  <inkml:trace contextRef="#ctx0" brushRef="#br0" timeOffset="110963.2329">14041 12033 46 0,'18'0'101'16,"-2"11"-6"-1,6 11-6-15,-8-22-14 0,0 34-68 16,0 9-2-1,-2 9-1-15,-2 3-3 0,-6-1-4 16,1 1-11-16,-5 9-61 0,0-25-14 16,2-14-7-16,-2-25-6 15</inkml:trace>
  <inkml:trace contextRef="#ctx0" brushRef="#br0" timeOffset="111413.2419">13599 12310 78 0,'19'8'96'16,"7"0"-5"-16,7 3-7 15,-13 0-61-15,19-2-16 0,-1 5-1 16,0-2-4-16,-9 2-2 0,-11-1-2 16,-13 1 0-1,-9 0-1-15,-15 0 2 0,-7-3 0 16,-9 1-1-1,-6-3-6-15,-1-4-24 0,3 2-50 16,-3-3-8-16,9-3-4 16</inkml:trace>
  <inkml:trace contextRef="#ctx0" brushRef="#br0" timeOffset="112343.2605">13862 10615 75 0,'5'-25'94'0,"0"3"-5"0,0 3-3 16,-37 5-65-16,32 3-9 16,0 11-3-16,9 15-2 0,-2 14-3 15,1 13-1 1,0 10-1-16,0 11-1 0,-1 9 1 15,0 0 1 1,-1-1-2-16,-3-12 1 0,-2-8-1 16,-1-14 1-16,0-10-1 0,-2-12 1 15,2-15-3-15,-13-7-2 16,6-12 0-16,-5-8 0 0,-1-7-1 15,-2-9 0 1,-3-5 1-16,-2-9-1 0,2-2 3 16,-1-3 0-1,4-2 2-15,-1 2 1 0,6 1 1 16,3 4 0-16,7 2 0 15,0 6 2-15,15 5 0 0,9 3-1 16,9 2 0-16,5 7-1 0,3 5-2 16,3 6 0-1,-3 8-1-15,-3 7-2 0,-6 9 0 16,-13 13 0-1,-10 11 1-15,-9 6 0 0,-9 2 1 16,-8 2 2-16,-7-1 2 16,-4-3 0-16,3-8-1 0,3-7 1 15,4-5 0-15,8-5-2 0,10-8-1 16,0 11-2-1,7-3-1-15,5 1-4 0,2 6 1 16,-7 4-1 0,-3 5 1-16,-5 3-1 0,-10 2 1 15,-8-2 1-15,-5 1 1 16,-1-6-2-16,4-4-8 0,-5-6-38 15,15-12-35 1,15-7-6-16,12-11-4 0</inkml:trace>
  <inkml:trace contextRef="#ctx0" brushRef="#br0" timeOffset="112845.2707">13909 10510 17 0,'0'0'96'16,"0"0"-5"-16,6 1-3 0,20-2-6 15,8-6-71-15,6 1-9 16,8 4-2-16,0 2-1 16,-1 3 0-16,-7 10 0 0,-12 3 1 15,-13 5-1-15,-15-1 1 16,-17 3 1-16,-15 0 0 0,-12-1 1 15,-11 0 0 1,-4-3-2-16,0 0-3 0,-1-5-12 16,14-2-40-16,16 3-30 15,8-3-8-15,15 1-3 0</inkml:trace>
  <inkml:trace contextRef="#ctx0" brushRef="#br0" timeOffset="113295.2797">14404 10270 4 0,'-13'3'92'16,"3"-1"0"-16,10-2-3 0,0-7-6 16,16 4-70-1,9-3-2-15,8 3-4 0,3 3-2 16,2 0 0-16,-3 5-1 15,-2 7 0-15,-8 9-1 0,-11 4-1 16,-14 9-1 0,-10 2 2-16,-13 0 1 0,-4 1 2 15,-4-6 0-15,3-2 1 0,2-9 0 16,13-9 0-1,13-11-1-15,13 0-1 0,23-11-4 16,13-7-2-16,12-1-5 16,4-5-7-16,10 7-26 0,5 0-54 15,-18 5-3 1,-10 5-8-16,-17 4-3 0</inkml:trace>
  <inkml:trace contextRef="#ctx0" brushRef="#br0" timeOffset="113675.2873">14877 11173 57 0,'-9'21'106'0,"17"-4"-6"0,25-9-8 15,19-8 0-15,13-1-85 0,13-3-3 16,3 1-1-16,1 0-2 15,-11-1-3-15,-8 2-3 0,-21 1-4 16,-12 1-5 0,-30 0-22-16,-4-8-56 0,-15-3-5 15,-11-11-6 1,-7-8 0-16</inkml:trace>
  <inkml:trace contextRef="#ctx0" brushRef="#br0" timeOffset="113845.2907">14930 10840 26 0,'-4'38'103'16,"4"10"-3"-16,6 9-5 0,5 7-5 15,2 14-74 1,0 7-4-16,1 6-7 0,-4-5-3 16,0 0-6-16,-4-9-6 15,4-6-26-15,4-16-56 0,-3-19-5 16,4-15-6-16,2-21-1 15</inkml:trace>
  <inkml:trace contextRef="#ctx0" brushRef="#br0" timeOffset="114325.3003">16431 10562 16 0,'-6'-43'97'16,"-12"0"-4"0,-11 4-4-16,-10 3-6 0,-8-10-68 15,-7 29-8 1,-4 7-2-16,0 10-1 0,1 12-1 15,3 22 1-15,12 17-1 16,14 24 0-16,17 19-1 0,12 17-1 16,18 18-1-1,11 17 1-15,7 10-1 0,4 1 0 16,-2 3 1-16,-7-12 2 0,-13-10 1 15,-13-15 1 1,-8-16 0-16,-20-22 0 0,-11-22 0 16,-11-17-2-16,-9-22-6 15,-6-15-9-15,-11-22-29 0,-7-15-51 16,17-7-5-1,7-8-7-15,12 3-3 0</inkml:trace>
  <inkml:trace contextRef="#ctx0" brushRef="#br0" timeOffset="114915.3121">16409 11710 5 0,'5'29'95'0,"0"9"1"0,1 4-6 16,-2 4-4-16,6 7-70 16,-5 1-7-16,-1 2-3 15,-2-4-1-15,-2-4-1 16,0-11-2-16,0-6-1 0,-4-9-2 15,1-13-3-15,3-9-7 0,-8-20-23 16,8 2-43 0,-4-24-15-16,0-8-6 0,1-6 0 15</inkml:trace>
  <inkml:trace contextRef="#ctx0" brushRef="#br0" timeOffset="115295.3197">16338 11697 31 0,'-11'-8'93'0,"-2"0"2"0,3 2-6 16,-2-1-52-16,10-2-11 0,2 9-6 15,0-20-5 1,4 9-3-16,15-2-3 0,8 2-3 16,7 1-1-16,11 5-3 15,3 2 0-15,2 3-2 0,-3 10-1 16,-6 7 0-1,-12 5-1-15,-12 10 0 0,-16 0 0 16,-9 0 1 0,-14-2 1-16,-7-2 2 0,-4-6 1 15,2-5-2-15,2-7 1 0,8-5 0 16,10-5 0-16,11 0-2 15,5 0 0-15,14 4-3 0,6 3-1 16,0 6 0 0,-2 4-1-16,-3 4 1 0,-12 4 0 15,-8-1 0 1,-11 1 1-16,-14-3 1 0,-8-5-1 15,-3-5-6-15,-8-11-23 0,7-1-54 16,13-9-6-16,12-5-5 16,12-5 4-16</inkml:trace>
  <inkml:trace contextRef="#ctx0" brushRef="#br0" timeOffset="115695.3277">16854 11679 41 0,'-14'7'101'15,"14"-7"-4"-15,0 0-7 0,5 3-3 16,13-3-79 0,12-1-5-16,3 0-1 0,3 1-1 15,0 6-1-15,-1 5 0 0,-5 4 0 16,-10 10 0-1,-9 7 0-15,-12 3 1 0,-15 4 1 16,-8 0 0-16,-4 2 3 16,-4-2 0-16,2-5 0 0,3-6 1 15,14-5 0 1,12-9-1-16,13-4-1 0,18-8-2 15,12-2-4-15,14-6-6 0,1-11-10 16,16-14-72 0,-5 10-6-16,-6-6-6 0,-7-7-6 15</inkml:trace>
  <inkml:trace contextRef="#ctx0" brushRef="#br0" timeOffset="116316.3402">16906 10337 7 0,'14'-21'93'15,"-4"2"1"-15,-4 3-7 16,-6 0-5-16,0 16-71 0,-4-7-5 16,-12 14-1-16,-7 13-2 0,-2 9 0 15,1 12-1 1,2 5 1-16,6 5 1 0,11-6 1 15,8-6 0 1,15-11-1-16,11-15 1 0,6-13-2 16,2-14 0-16,0-17-2 15,-6-15-1-15,-10-10-1 0,-12-7 0 16,-10-5 0-1,-15 0 1-15,-13-2 1 0,-8 5 1 16,-5 7 4-16,4 7 0 0,1 9 1 16,8 7-1-1,15 3 0-15,15 5 0 0,26 1-2 16,20 1-2-16,20-1-4 15,9-4-2-15,11 2-5 0,2 0-3 16,-3 8-11 0,-18 12-58-16,-11-5-14 0,-18 7-6 15,-21 4-4-15</inkml:trace>
  <inkml:trace contextRef="#ctx0" brushRef="#br0" timeOffset="116806.35">17338 10009 31 0,'-18'-2'93'0,"5"-1"-3"16,13 3-5-1,-5 24-29-15,17-21-49 0,11 0-4 16,12 5 0-16,3 2-3 15,5 4-2-15,2 6 4 16,-6 5 1-16,-8 6 1 16,-12 5 4-16,-14 3 0 15,-11 0 2-15,-12-1 1 16,-8-4 1-16,2-4-2 0,-2-6 0 15,7-7-2-15,13-5-2 0,6-12-4 16,28 3-2 0,6-6-6-16,16-2-10 0,8 5-73 15,13-5-5-15,4-4-7 16,4-1-7-16</inkml:trace>
  <inkml:trace contextRef="#ctx0" brushRef="#br0" timeOffset="117306.36">17799 10958 33 0,'-9'7'103'0,"9"-7"-4"0,18 2-5 15,17-3-3 1,12-4-77-16,14 2-6 0,10 0-3 16,3 3 0-16,-1 0-2 0,-7 0-3 15,-5 2-1-15,-12 1-2 16,-12 1-4-16,-11-5-6 0,-5-12-49 15,-17 3-30 1,-4-8-6-16,-13-7-6 0</inkml:trace>
  <inkml:trace contextRef="#ctx0" brushRef="#br0" timeOffset="117496.3638">17997 10548 30 0,'-4'30'101'0,"4"12"-2"16,11 10-6-1,2 3-4-15,8 6-76 0,-3 10-2 16,0 1-5-16,-4 5-4 15,-5-5-3-15,-3-1-3 16,-6-7-6-16,1-1-21 16,6-11-58-16,-7-14-6 0,0-13-5 15,0-25-3 1</inkml:trace>
  <inkml:trace contextRef="#ctx0" brushRef="#br0" timeOffset="118046.3748">19690 10125 0 0,'-14'-38'95'0,"-8"-1"0"16,-9 0-3-16,-6-2-6 15,-7 5-74-15,-1 6-3 0,-4 9-4 16,-3 11-1 0,1 10 0-16,-3 15-1 0,7 18 0 15,4 23-1 1,6 21 1-16,6 23 0 0,7 26-1 15,6 21-1-15,10 20 1 0,6 22 0 16,2 10-2-16,0 6 1 16,0 3 0-16,-2-15 3 15,-7-11 1-15,-8-26 3 16,-12-25-1-16,-5-31 0 0,-6-29 0 15,-12-33-1 1,-3-29-2-16,-3-18-6 0,-6-29-5 16,-2-9-15-16,-2-2-48 0,4-15-24 15,8-1-8 1,11 2-6-16</inkml:trace>
  <inkml:trace contextRef="#ctx0" brushRef="#br0" timeOffset="119147.3969">19476 11783 73 0,'-1'14'85'0,"-13"-5"0"16,-7 37-21-1,0-25-49-15,2 7-4 0,-6 10 0 16,5 5 0-16,0 4 0 15,10 0 0-15,5-3-1 0,6-9-1 16,12-11 0 0,9-12-3-16,5-14 0 0,6-15-1 15,-3-14-3-15,-4-13-2 0,-5-10-2 16,-12-5-1-1,-9 0 0-15,-5 1 1 0,-12 3 1 16,-8 5 2-16,-6 10 4 16,6 7 1-16,-2 11 1 15,5 2 1-15,9 6-1 16,11 2 1-16,12-1-2 0,18 1-2 15,13-3-2-15,9-2-3 0,11-1-4 16,0 0-3 0,0 1-4-16,-7-1-10 0,-4 8-34 15,-4 3-37-15,-24 6-5 16,-10 1-6-16</inkml:trace>
  <inkml:trace contextRef="#ctx0" brushRef="#br0" timeOffset="119537.4047">19781 11843 87 0,'-6'8'99'15,"6"-8"-4"-15,0 9-6 0,8 3-59 16,6-9-16-16,5 5-5 15,3 0-3-15,0 5-2 0,-1 4-3 16,-2 2 0 0,-7 5-2-16,-9 3 0 0,-5 7 2 15,-9-3 0 1,-3 3 2-16,-3-5 1 0,4-1 1 15,2-7 1-15,11-6 0 0,11-9-1 16,18-6-1-16,14-7-5 16,6-7-5-16,16 1-16 0,9-9-71 15,1-3-2 1,-2-3-9-16,-7-2-6 0</inkml:trace>
  <inkml:trace contextRef="#ctx0" brushRef="#br0" timeOffset="120417.4223">20076 9944 46 0,'0'0'91'16,"-14"-13"-4"-16,3 11-5 0,-1 2-61 15,-3 8-8-15,-3 11-4 0,-3 7-2 16,0 8-1-16,5 5 2 15,2 2-1-15,10 1 1 0,6-4-1 16,15-6 0 0,11-11 0-16,7-8 0 0,4-13-1 15,3-8-1 1,-2-15-2-16,-5-10-1 0,-10-9-1 15,-11-8-1-15,-13-5 0 0,-8-3-1 16,-15 1 0-16,-10 2 0 16,-8 2 0-16,-4 12 2 0,1 2 2 15,4 12 1 1,6 4 1-16,11 6-1 0,13 3 1 15,14 2-1 1,25 1 0-16,15 0-1 0,16 1-2 16,6-3-2-16,7 4-2 15,-4-3-2-15,-1 4-5 0,-17-2-7 16,-7 6-36-16,-21 4-40 15,-24 0-7-15,-1 5-4 16</inkml:trace>
  <inkml:trace contextRef="#ctx0" brushRef="#br0" timeOffset="120667.4273">20514 9586 46 0,'47'0'104'0,"-1"7"-5"0,-7 7-8 16,-4 11-1-16,-41 6-85 16,20 10-2-16,-5 12-3 15,-7 8 0-15,-5 11-4 16,-13 6-2-16,-4 6-5 0,-2-8-17 15,-16 4-62-15,21-6-5 0,3-8-5 16,8-5-3 0</inkml:trace>
  <inkml:trace contextRef="#ctx0" brushRef="#br0" timeOffset="121157.4371">20269 11115 18 0,'-30'7'103'16,"13"-2"-4"-16,17-5-6 16,8 5-3-16,29 3-67 0,23-9-13 15,22-3-5 1,15-2-2-16,15 2-2 0,1-3-1 15,0 2-1 1,-3-1-2-16,-11 4-5 0,-17-5-5 16,-12 2-30-16,-12-3-48 15,-24-5-5-15,-12-1-5 0</inkml:trace>
  <inkml:trace contextRef="#ctx0" brushRef="#br0" timeOffset="121377.4415">20583 10699 32 0,'-33'23'104'0,"21"12"-5"0,8 1-4 16,8 10-4 0,8 7-80-16,7 9-2 0,-1 9-1 15,-1 5-2-15,-1 3-2 0,-6 1-1 16,-2-5-2-1,-6-7-1-15,0-8-8 0,-3-15-19 16,-16-7-64-16,17-16-3 16,0-22-8-16,10-3-4 15</inkml:trace>
  <inkml:trace contextRef="#ctx0" brushRef="#br0" timeOffset="122238.4588">22267 10524 44 0,'28'-31'93'0,"-5"-4"-3"16,-4 16-6-1,-6-24-58-15,-11-1-9 0,-3-2-3 16,-16-1-4-16,-11 2 1 15,-9 4-2-15,-7 8-2 0,-7 7-2 16,-6 15 1 0,3 11-2-16,1 21-1 0,1 25 0 15,9 23-1-15,8 28 0 0,9 22-2 16,10 20 1-1,8 19 1-15,7 11-1 0,1 6 1 16,5-6 0-16,-3-9-1 16,1-20 1-16,-6-17 2 15,-13-22 0-15,-5-23-2 16,-10-24 0-16,-8-20-1 0,-6-18-4 15,-2-15-7 1,-10-13-29-16,-5-13-54 0,13-7-4 16,2-4-6-16,11-1-3 0</inkml:trace>
  <inkml:trace contextRef="#ctx0" brushRef="#br0" timeOffset="123018.4744">22010 11732 13 0,'0'0'97'0,"7"-14"-4"16,-7 14-4-16,-6-4-5 0,-10 4-76 16,-1 13-4-1,-2 10 1-15,-5 7 0 0,-1 8-1 16,4 5 1-1,5 4 1-15,8-2 0 0,8-2-1 16,9-12 0-16,15-8-2 16,4-15-1-16,8-8 0 0,-2-17 0 15,0-12-2-15,-8-7-2 0,-11-7 0 16,-11-1 1-1,-10 1 1-15,-12 2 1 0,-7 8 0 16,-8 5 2-16,3 10 0 16,1 7 1-16,7 6 0 15,9 3 0-15,13 2 0 16,4 0-2-16,19 0-2 0,13 0-5 15,2 0-5 1,9 0-12-16,0 0-64 0,0-6-10 16,-5-6-7-16,-8 1-4 0</inkml:trace>
  <inkml:trace contextRef="#ctx0" brushRef="#br0" timeOffset="123367.4821">22318 11639 68 0,'4'29'106'16,"-1"8"-6"-16,4 9-5 15,-2 4-3-15,-27 2-88 0,25 9-4 16,1 4-2 0,1 0-3-16,-1-7-4 0,-1-5-5 15,-3-10-35-15,1-9-47 16,1-12-2-16,-2-22-7 15</inkml:trace>
  <inkml:trace contextRef="#ctx0" brushRef="#br0" timeOffset="124558.506">22375 9541 76 0,'-17'-9'76'0,"7"17"-25"16,1 11-5-1,7 8-8-15,2 4-4 0,15 5-9 16,10-2-3-16,11-3-3 16,9-5-6-16,11-8-4 15,5-8-2-15,0-10-5 16,0-7-4-16,-9-14-9 0,-2-4-24 15,-2-9-54 1,-28-9-7-16,-11-7-6 0</inkml:trace>
  <inkml:trace contextRef="#ctx0" brushRef="#br0" timeOffset="124718.5092">22545 9292 0 0,'-23'66'101'0,"6"14"0"15,-2 9-6-15,3 5-6 0,3 9-70 16,-2 3-11-1,1 0-9-15,-1-14-13 0,4-14-70 0,0 6-7 16,4-11-9-16,1-12-4 16</inkml:trace>
  <inkml:trace contextRef="#ctx0" brushRef="#br0" timeOffset="125470.5244">22727 10989 82 0,'-11'5'98'0,"11"-5"-3"0,0 0-5 16,13 14-62-16,17-12-13 15,15 0-5-15,8-1-1 16,14 1-3-16,2 1-1 15,3 2-3-15,0-2-2 0,-10 1-2 16,-10-2-4-16,-9 2-3 0,-12-2-3 16,-12-1-6-1,-8-1-14-15,-11-7-36 0,-7 4-27 16,-10-4-5-16,-5-1 3 15</inkml:trace>
  <inkml:trace contextRef="#ctx0" brushRef="#br0" timeOffset="125660.5282">22722 11122 22 0,'-1'21'101'0,"8"-4"-2"0,24-4-7 15,17-4-2-15,15-3-77 16,20 3-6-16,10-5-5 0,7 3-11 15,-2-4-22 1,-16 3-58-16,7 0-5 0,-14 0-8 16,-14-4 1-16</inkml:trace>
  <inkml:trace contextRef="#ctx0" brushRef="#br1" timeOffset="137761.7711">9949 10406 76 0,'-23'-5'91'0,"5"2"-3"16,2-4-6-16,6 1-70 0,10 6-3 16,-10-4-1-1,10 4-1-15,1 8-4 0,4 1 0 16,3 5 1-1,2 4-1-15,7 9 1 0,4 5-1 16,5 3 1-16,4 5-2 16,6 3 0-16,6 5 0 0,3 6 0 15,2 4-2-15,6 8 1 0,2 8 0 16,0 9 1-1,1 12 0-15,2 10 0 0,3 8-1 16,2 3 0 0,5 8 1-16,-2 0-1 0,3-6 1 15,-1 0 0-15,3-6 0 16,-1-4 1-16,0-4 0 0,0-4 2 15,-5-4 0-15,-2-1 0 16,-2-6 1-16,-3-4 0 16,-4-6-1-16,-3-7-1 0,-4-10 0 15,-8-9-1 1,-5-11-1-16,-8-13-2 0,-4-5-2 15,-9-14-4-15,-4-6-6 16,-7-19-15-16,-13-9-66 0,7-6-3 16,0-4-8-1,2-2-4-15</inkml:trace>
  <inkml:trace contextRef="#ctx0" brushRef="#br1" timeOffset="138531.7865">11606 12691 0 0,'-18'0'91'0,"5"0"2"16,2-1-5-1,11 1-3-15,0 0-69 0,-11 0-4 16,11 0-4-1,0 0 1-15,0 0-2 0,2 5 0 16,-2-5-1-16,15 14-2 16,-5-3-1-16,2 2-1 0,2 5-1 15,4 2 0-15,1 3 0 0,3 2 0 16,0 3 0-1,4 1-1-15,0 0 2 0,1 0-2 16,-2-2 1 0,1-1-1-16,-2-4 0 0,-6-5 0 15,-4-2 0-15,-4-1 0 16,-6-1 1-16,-4 1 0 0,-3 2 0 15,-12 2 0-15,-7 4 0 16,-8 6 0-16,-5 2 0 16,-8 3 0-16,-1-3-1 0,-3-1-1 15,5-2-3 1,4-4-2-16,8-3-5 0,6-11-5 15,11 1-15-15,13-10-35 16,0 0-27-16,10 0-6 0,8-5-2 16</inkml:trace>
  <inkml:trace contextRef="#ctx0" brushRef="#br1" timeOffset="138871.7933">11962 13159 45 0,'-2'53'90'0,"2"6"-3"15,0 4-3-15,7-3-57 0,6-7-8 16,6-7-1-16,9-12-4 15,7-19-1-15,9-15-1 16,3-17-1-16,5-17-1 16,-4-12-2-16,-3-12-3 0,-11-5-1 15,-14-2-1 1,-13 9 0-16,-12 5-1 0,-17 15-1 15,-17 10-1-15,-4 16-1 0,-5 10-2 16,4 19-6-16,1 5-9 16,7 12-26-16,15 1-48 15,2-1-4-15,11-4-8 16</inkml:trace>
  <inkml:trace contextRef="#ctx0" brushRef="#br1" timeOffset="141116.8394">12679 10361 74 0,'-22'-13'91'15,"4"1"-5"1,2-1-5-16,3 2-69 0,3 3-2 0,10 8-4 15,-9-3-3 1,9 3-1-16,-2 5 1 0,2 6 0 16,3 9 1-1,5 6 0-15,2 10 1 0,1 9 1 16,6 11-1-16,3 9 1 15,8 12-1-15,7 6-2 16,7 5 0-16,8 13 0 0,7 7 0 16,9 6 0-16,3 8-1 15,7 7 0-15,5 5 0 0,4 1 1 16,1-1 0-1,3-10-1-15,-1-10 1 0,-1-10-2 16,0-11 2-16,-5-13-1 16,-4-14 0-16,-7-8 0 0,-6-10 0 15,-7-3 0-15,-7-5-1 0,-11-9 1 16,-6-4 0-1,-7-8 0-15,-7-5 0 0,-8-6 0 16,-12-8 0 0,12 7-1-16,-12-7 1 0,0 0 0 15,0 0-1 1,0 0 0-16,0 0 0 0,0 0-1 0,0 0 0 15,0 0 0 1,0 0-1-16,0 0 1 0,0 0 0 16,0 0 0-16,0 0 0 0,0 0 0 15,0 0 0 1,0 0-2-16,0 0-1 0,0 0-4 15,0 0-5 1,-5-2-11-16,5 2-37 0,-16-15-34 16,5 3-6-16,3-1-7 15</inkml:trace>
  <inkml:trace contextRef="#ctx0" brushRef="#br1" timeOffset="141636.8498">14344 12409 61 0,'0'0'94'0,"-7"-11"-2"16,7 11-4-16,-27-1-54 0,27 1-15 15,0 0-5 1,0 0-3-16,0 0-1 0,0 0-3 15,0 0-1-15,3 6-2 16,4 3-2-16,3 3-1 0,1 7 0 16,1 5-1-16,2 4 0 15,3 4 0-15,-1 3 0 16,0 1 0-16,1 0 0 0,-4-2 1 15,-2-5-1 1,-1-3 1-16,-4-3 0 0,-3-4 0 16,-3-2 0-1,-10-1 0-15,-10-3 1 0,-7 1 0 0,-6-2 1 16,-7-2-1-1,2 2 0-15,-5-5 0 0,4 0-1 16,4-2 0-16,7-2-1 0,7-1-3 16,7 3-1-1,4-4-4-15,10-1-3 0,0 0-3 16,0 0-8-1,0 0-26-15,7 4-43 0,12-4-7 16,7-7-4-16</inkml:trace>
  <inkml:trace contextRef="#ctx0" brushRef="#br1" timeOffset="141936.8558">14678 12682 19 0,'-10'35'97'16,"-4"5"-1"-16,3 7-7 0,2-1-3 15,9 0-77 1,0 2-3-16,8-2-2 0,14-10 1 16,8-10 0-16,10-12 1 0,8-14-1 15,6-15 1 1,0-11-1-16,-6-11 0 0,-7-6 0 15,-14-6-1-15,-12 1-2 16,-15 3-1-16,-20 5-1 0,-18 7-1 16,-12 7 0-1,-5 10-1-15,-3 6-4 0,4 11-9 16,-3 17-64-16,9-3-14 15,12-2-6-15,12-5-5 16</inkml:trace>
  <inkml:trace contextRef="#ctx0" brushRef="#br1" timeOffset="147961.9775">18818 10007 63 0,'-18'-44'91'0,"0"3"-3"15,2 15-40-15,3-5-21 16,8 8-1-16,0 6-11 0,1 5-2 15,4 12-5-15,0 0-1 0,7 5-3 16,9 15-2 0,5 13-1-16,12 12 0 0,7 12 0 15,11 13 1 1,8 9 0-16,10 9 0 0,5 6 0 15,2 3-1-15,3 5 1 16,0 3-1-16,-4 1 1 16,0 6 2-16,-3 10 0 0,-4 6 0 15,-1 10 0-15,-1-1 0 16,-2 4 1-16,-3-3 0 0,-4-3-1 15,-3-9-1 1,-7-12-1-16,-3-16-1 0,-8-14 1 16,-2-13 0-16,-8-17 0 15,-4-12-2-15,-3-11 1 16,-7-11-1-16,-1-5-1 15,-11-15-1-15,10 9-3 0,-10-9-2 16,0 0-6-16,-2-13-5 0,2 13-27 16,1-15-46-1,-3 6-6-15,2 9-6 0</inkml:trace>
  <inkml:trace contextRef="#ctx0" brushRef="#br1" timeOffset="148461.9875">20265 12186 91 0,'-22'-11'94'0,"4"7"-6"0,2 1-3 15,36 3-68-15,-20 10-5 16,0 7-4-16,7 6-1 0,12 6 0 16,6 8-1-1,7 7-1-15,2 6-1 0,0 2-2 16,2 2-1-16,-5-1 0 15,-3-1-2-15,-7-2 1 16,-10-10 1-16,-4-2 0 0,-4-9 1 16,-3-3 1-16,-5-9-1 15,-10-1 1-15,-7-3 0 0,-8-3 0 16,-6-1 0-1,-6 0-1-15,-7-1 0 0,0 0-2 16,0 1-1 0,2-4-1-16,6 3-2 0,3-3-3 15,12 4-5-15,2-7-8 16,13 3-29-16,11-5-42 0,0 0-6 15,12 8-5-15</inkml:trace>
  <inkml:trace contextRef="#ctx0" brushRef="#br1" timeOffset="148892.9962">20995 12530 7 0,'-35'-1'97'0,"-3"7"-3"0,0 11-3 16,1 12-6-16,-33 10-73 0,36 9-5 16,4 12-2-1,8 7 2-15,12 0 0 0,10-3 0 16,19-10-1-16,18-12 1 15,15-17-1-15,9-17-1 0,9-17 0 16,-2-23-2 0,-8-16-1-16,-11-13-1 0,-15-6-1 15,-19 1 0-15,-18-1 0 16,-21 8 0-16,-17 7-1 0,-15 12-1 15,-2 14-2-15,-6 9-5 0,8 17-23 16,12 5-60 0,-6 6-3-16,13 4-8 0,14-4-2 15</inkml:trace>
  <inkml:trace contextRef="#ctx0" brushRef="#br1" timeOffset="149513.0086">21237 9728 43 0,'-6'-43'92'0,"2"5"-2"0,1 1-4 16,6 8-65 0,-3 7-6-16,1 10-3 0,-1 12-1 15,5 9-2-15,4 20-2 16,2 17-3-16,2 22-2 0,3 26 0 15,1 32 2 1,3 29 0-16,-1 30 0 0,5 23 0 16,2 20 0-1,2 12 1-15,8 5-1 0,6-3 1 16,8-17-2-16,5-14 1 0,10-22 0 15,4-18-1 1,4-30 1-16,1-18 0 0,-4-25-1 0,-6-17 0 16,-10-20 0-1,-7-15-1-15,-11-15-2 0,-11-16-2 16,-12-8-1-1,-13-7-2-15,0-10-3 0,-8-4-6 16,-2 6-16 0,2-5-63-16,-10 3-4 0,-1 1-6 0,0 1-2 15</inkml:trace>
  <inkml:trace contextRef="#ctx0" brushRef="#br1" timeOffset="149933.017">22109 12489 56 0,'0'0'102'15,"-6"-12"-4"-15,6 12-7 16,-1-34-31-16,1 34-48 16,0 0-4-16,0 0-3 15,7 3-3-15,0 6 0 0,2 7-2 16,2 5 0-16,0 6 0 0,0 5 0 15,3 6 0 1,-1 0 0-16,-1 4 0 0,1-2 0 16,-4-2 2-16,-1-4-2 15,-3-4 2-15,-5-3-1 16,-10-1 2-16,-12-4-1 15,-11-3 0-15,-8 1 1 0,-4 1-3 16,-5-1-2 0,1 1-3-16,0-4-7 0,11 4-19 15,6 0-61-15,14-9-4 0,18-12-8 16,0 10-1-1</inkml:trace>
  <inkml:trace contextRef="#ctx0" brushRef="#br1" timeOffset="151033.039">22442 12709 3 0,'-16'3'85'0,"5"5"1"0,-3 8-4 15,1 11-42-15,1 5-26 16,-3 10-1-16,2 7-2 0,4 6 0 15,6 0 0 1,6-2-1-16,18-9 1 0,12-7-2 16,14-15-2-1,11-15-2-15,9-14-1 0,1-18-1 16,0-15 0-16,-10-11-1 0,-17-12 1 15,-15 0-1-15,-20 0 1 16,-19 5 1-16,-20 7-1 0,-14 13-1 16,-13 15-2-1,-11 14-5-15,4 19-31 0,-6 16-53 16,0 9-5-1,5 6-7-15,8 2-1 0</inkml:trace>
  <inkml:trace contextRef="#ctx0" brushRef="#br0" timeOffset="166130.3423">10722 6595 24 0,'0'0'39'0,"0"0"-4"16,0 0 1-16,0 0-6 16,-2 9-1-16,2-9-2 15,0 13-4-15,0-13-2 0,0 18-4 16,0-3-2-1,3 9-3-15,-3 4-2 0,3 3-1 16,-2 2-2-16,1 4-2 16,-1 2 0-16,0 0-2 15,-1-1-1-15,0-1 0 0,0-5 1 16,-3 0-2-16,-1-7-2 15,-1-5-3-15,-2-3-3 0,1-7-6 16,2-2-13 0,4-8-22-16,-12 0-38 0,12 0-6 15</inkml:trace>
  <inkml:trace contextRef="#ctx0" brushRef="#br0" timeOffset="166540.3505">10843 6539 6 0,'8'-14'76'0,"-1"0"4"16,-6 3-48-1,-1 11-4-15,13-12-4 0,-13 12-4 16,10 2-5-16,-5 8-1 15,0 10-3-15,-1 6-1 0,3 6-1 16,-1 8-1 0,0 5 0-16,-1 5-2 0,1-3-2 15,-1 0-1-15,-3-5 0 0,0-6-1 16,-1-4-1-1,-1-6 0-15,0-4-1 0,-1-8-3 16,-1-1-5-16,0-3-3 16,2-10-10-16,-3 9-5 0,3-9-7 15,0 0-13 1,-1-8-34-16,4-2-10 0</inkml:trace>
  <inkml:trace contextRef="#ctx0" brushRef="#br0" timeOffset="166831.3564">10620 6684 24 0,'-14'8'85'16,"-1"-1"0"-16,15-7-1 0,0 0-59 16,10-5-5-16,19-4-5 15,12-6-4-15,10-2-2 0,8 0-1 16,2-3-3-1,0 4-6-15,-6 0-7 0,-7 6-5 16,-13-3-12 0,-10 12-24-16,-5 2-39 0,-20-1-5 15,0 17 3-15</inkml:trace>
  <inkml:trace contextRef="#ctx0" brushRef="#br0" timeOffset="167081.3614">10382 7010 90 0,'0'10'94'16,"14"-10"-5"-1,24-16-4-15,19-7-73 0,13-5-5 16,15 3-3-16,5-6-2 0,2 7-6 15,-7 0-4-15,-7 7-4 16,-15 5-1-16,-15 5-2 16,-14 2-3-16,-7 3-9 15,-11 2-27-15,-8 0-29 0,6-3-3 16</inkml:trace>
  <inkml:trace contextRef="#ctx0" brushRef="#br0" timeOffset="167271.3652">11351 6408 12 0,'14'0'96'0,"-1"1"-3"16,2 9-5 0,-3 7-3-16,1 4-75 0,0 4-7 15,6 10-4-15,0 8-7 16,7 10-14-16,-5 11-36 0,-2 1-29 15,4 1-8-15,-5-4-3 16</inkml:trace>
  <inkml:trace contextRef="#ctx0" brushRef="#br0" timeOffset="167973.3794">10515 9242 68 0,'0'0'89'0,"0"0"-2"15,-12-10-5-15,12 10-71 0,0 0-1 16,0 0-3-1,0 24 0-15,8 3 0 0,0 11-1 16,1 8-1-16,0 9 1 16,1 7 0-16,2 0-1 15,-3-3-1-15,-1-11-4 16,-2-8-2-16,-2-8-3 0,-2-15-15 15,-2-17-64-15,0 0-5 0,0-23-7 16,0-11-2 0</inkml:trace>
  <inkml:trace contextRef="#ctx0" brushRef="#br0" timeOffset="168183.3836">10662 9097 13 0,'18'0'97'15,"3"9"-3"-15,1 8-6 0,-1 7-3 16,3 13-74-16,3 9-3 0,0 10-3 15,0 8-2-15,-3 5-1 16,-6 1-2-16,-4-5-1 16,-7-5-2-16,-2-9-3 15,-5-16-11-15,0-24-52 0,0-11-20 16,-19 0-5-1,2-21-4-15</inkml:trace>
  <inkml:trace contextRef="#ctx0" brushRef="#br0" timeOffset="168353.387">10330 9438 12 0,'-3'14'99'16,"13"-9"-3"0,27-5-4-16,19-17-6 0,19-14-73 15,16-1-10-15,5-4-11 16,9 2-35-16,1-1-43 15,-20 3-7-15,-12 6-5 0</inkml:trace>
  <inkml:trace contextRef="#ctx0" brushRef="#br0" timeOffset="168553.391">10329 9627 19 0,'-9'31'97'0,"20"-19"-3"0,31-12-6 15,21-22-3 1,-1-13-81-16,38 0-16 0,3 4-60 16,5-15-15-16,-7 0-6 15,-10 0-4-15</inkml:trace>
  <inkml:trace contextRef="#ctx0" brushRef="#br0" timeOffset="168953.399">11213 9132 22 0,'-10'7'86'16,"10"-7"1"-16,0 0-1 16,8 0-50-16,16-8-12 15,10 3-9-15,4-1-1 16,3 4-3-16,1 2-1 0,-2 6-4 15,-8 8-2 1,-9 8-3-16,-11 7 0 0,-10 8-1 16,-6 5 0-16,-15 5 4 15,-4-1 0-15,-5-4 1 0,4-2 1 16,3-8 0-16,14-4 1 15,9-12 0-15,23-10-1 16,18-6-3-16,16-10-6 0,17-2-6 16,-1-1-43-1,15-5-39-15,-4 1-5 0,-5 2-9 16</inkml:trace>
  <inkml:trace contextRef="#ctx0" brushRef="#br0" timeOffset="170259.4264">5020 13532 52 0,'-23'7'85'15,"3"-1"-2"-15,1 0-45 16,5-3-15-16,14-3-5 0,0 0-5 15,-2 12 1 1,14-10-3-16,14 2 0 0,10 0-1 16,12 0 1-1,8-1 0-15,8 0-1 0,4 0-4 16,1-2-2-16,-1 0-2 0,-7-1-2 15,-6 1-2-15,-10-1-5 16,-3 1-13-16,-13 6-41 16,2-7-27-16,-7-4-6 15,-7-5-5-15</inkml:trace>
  <inkml:trace contextRef="#ctx0" brushRef="#br0" timeOffset="170709.4354">5050 13765 44 0,'-13'14'87'0,"10"-2"1"16,8-3-5-16,29-4-55 0,9 5-16 16,17-4-1-1,11 2-4-15,8 0-1 0,9-1-7 16,0-2-6-1,-5 0-6-15,-8-5-11 0,-10 0-35 16,-11 0-31-16,-15-3-5 16</inkml:trace>
  <inkml:trace contextRef="#ctx0" brushRef="#br0" timeOffset="172769.4766">6297 13543 41 0,'-4'-11'86'16,"4"11"0"-1,-12-15-45-15,12 15-9 0,0-9-10 16,0 9-5-16,0 0-2 0,12 2-3 15,-4 13-3 1,4 11-4-16,6 6 1 0,2 7-3 0,0 9 1 16,4 4 2-1,-1 2 0-15,-2-5-1 0,-5-8 0 16,-3-7 2-1,-5-11 0-15,-1-5 1 0,-7-18 0 16,9 2-1-16,-6-14 0 16,4-11-2-16,-1-9 0 0,1-7-3 15,0-7-1-15,2-9-3 16,1-1-1-16,-1 2-3 15,3 6-3-15,-5 2-6 0,6 10-14 16,-2 16-51 0,4-1-15-16,-1 8-6 15,0 8-3 1</inkml:trace>
  <inkml:trace contextRef="#ctx0" brushRef="#br0" timeOffset="173050.4823">6777 13754 49 0,'9'30'91'15,"2"-6"-4"-15,4-5-3 16,7-12-63-16,1-2-6 16,7-5-4-16,-1-7 0 15,2-9-3-15,-2-4 1 0,-4-4-2 16,-6-3-2-1,-9 0-2-15,-9 2 1 0,-6 3-2 16,-10 4 0-16,-4 3-1 0,-5 6 0 16,-7 3-1-1,3 6 0-15,-4 3 0 0,7 4-4 16,2 0-2-16,7 0-8 15,-2 1-29-15,-3-5-44 0,21-3-7 16,0 0-5 0</inkml:trace>
  <inkml:trace contextRef="#ctx0" brushRef="#br0" timeOffset="173380.4889">7138 13157 83 0,'12'13'91'15,"-1"13"-2"1,4 10-5-16,-1 12-72 0,1 9-1 16,-2 14 0-1,-2 8 0-15,-1 6-3 0,-5-2-1 16,-2-5-2-16,-3-8-4 15,1-12-3-15,-1-14-5 0,0-11-11 16,0-18-37-16,0-15-34 0,0-27-7 16,0-9-5-1</inkml:trace>
  <inkml:trace contextRef="#ctx0" brushRef="#br0" timeOffset="173590.4931">7388 13243 29 0,'19'3'100'0,"0"12"-4"16,0 9-5-16,-3 3-3 15,1 9-78-15,-1 9-5 0,0 9-1 16,0 9-1 0,-4 5-2-16,-3 1 1 0,-4-1-1 15,0-4 0-15,-3-9-3 16,4-9-4-16,-6-15-10 15,0-16-73-15,0-15-2 16,2-11-8-16,-2-21-4 0</inkml:trace>
  <inkml:trace contextRef="#ctx0" brushRef="#br0" timeOffset="173760.4965">7410 13568 26 0,'0'12'101'16,"11"-2"-4"-16,16-5-6 15,9-6-2-15,13-15-80 0,3 4-9 16,3-3-5-1,5 1-11-15,-7-5-22 0,-7 1-29 16,-5 9-24-16,-10-1-9 0,-11 5 4 16</inkml:trace>
  <inkml:trace contextRef="#ctx0" brushRef="#br0" timeOffset="174090.5031">7931 13479 36 0,'-4'26'57'0,"-5"3"1"0,2 10-4 16,-3 0-7-1,0 0-11-15,3-1-9 0,3-4-6 16,4-6-6-16,0-7-3 16,8-9-1-16,4-9-1 0,1-6-3 15,2-11-2 1,-2-8-3-16,-1-5-1 0,-3-5-1 15,-4-2-1 1,-3 0 0-16,-2 3 2 0,0 5-1 16,-4 4 1-16,-1 9 1 0,5 13 0 15,0 0 0-15,2 11 0 16,6 10-1-16,3 6 0 15,4 2-1-15,0 2-2 16,6 3-6-16,-7-10-12 0,1-17-56 16,1 8-15-1,-5-13-5-15,1-4-4 0</inkml:trace>
  <inkml:trace contextRef="#ctx0" brushRef="#br0" timeOffset="174770.5167">8471 13421 31 0,'-18'9'84'16,"-5"4"-2"-16,1 6-4 15,0-19-43-15,1 31-29 0,6 5 0 16,4 6 2 0,8-4 2-16,3-1 1 0,10-11 1 15,7-9 1 1,5-10-4-16,1-7-4 0,1-12-1 15,-3-10-3-15,-3-4-2 16,-6-5-1-16,-7-1 0 0,-5 1 2 16,-4 5 1-16,-3 3 1 0,-3 4 0 15,1 4-1 1,9 15 1-16,-10-5-1 0,10 13-2 15,10 9 0 1,5 5-1-16,3 9 1 0,5 5 0 16,2 8 1-16,0 6 0 15,-6 2 0-15,-5 1 0 0,-10 1 0 16,-6-2-1-1,-14-2-1-15,-10-8 1 0,-3-9 0 16,-6-10 1-16,1-11 0 0,2-9 0 16,4-6 1-1,9-16 1-15,10-6 0 0,9-9 0 16,6-7-1-16,16-2 0 15,9-6-1-15,8-1 2 0,9-1 0 16,2 2-1 0,-1 3 1-16,-3 6-1 0,-8 5 0 15,-9 4 0-15,-10 4-1 0,-12 8 0 16,-7 4-1-1,-8 6 0-15,-10 6 1 0,-5 3 1 16,-1 3 0-16,2 9 0 16,3 7 1-16,6 8 0 0,5 2-1 15,8 9 2 1,10 1-2-16,14-2-1 0,7-1-3 15,12 0-12 1,4-9-71-16,0-10-5 0,2-8-5 16,-3-12-6-16</inkml:trace>
  <inkml:trace contextRef="#ctx0" brushRef="#br0" timeOffset="175390.5291">9497 13518 11 0,'-10'-4'89'15,"-2"5"-2"1,-4 13-5-16,-2-24-26 0,-1 37-47 15,6 15-5-15,1 11-2 16,5 2 4-16,7 0 0 0,2-3 2 16,12-9 3-16,9-11-2 0,7-13 0 15,4-19-3 1,2-14-2-16,0-18-5 0,-4-14-2 15,-11-15-1 1,-5-10-1-16,-14-5 2 0,-4-5-1 16,-17-2 4-16,-2 10 5 15,-8 7 2-15,2 11 1 0,2 10-1 16,4 13-1-1,6 15-1-15,15 17-1 0,-8 9-1 16,10 17-2-16,12 14 0 0,4 11-2 16,1 11 2-1,2 9-2-15,3 9-2 0,-5 2-4 16,0-1-7-16,-6-10-11 15,2-8-17-15,-5-8-32 0,-1-25-21 16,1-13-5 0</inkml:trace>
  <inkml:trace contextRef="#ctx0" brushRef="#br0" timeOffset="175620.5337">9760 13488 52 0,'10'20'91'16,"6"14"-2"-16,0 7-5 0,-1 5-54 15,2 2-11 1,0-4-5-16,0-7 2 0,-6-9-1 16,2-11-1-1,0-12 0-15,-6-12-5 0,0-15-2 16,-3-9-4-16,2-6-5 0,-3-8-5 15,4-2-3 1,1-3-7-16,8 10-13 0,-6 7-45 16,11 5-20-16,2 12-5 15,3 10-2-15</inkml:trace>
  <inkml:trace contextRef="#ctx0" brushRef="#br0" timeOffset="175821.5378">10209 13669 20 0,'11'32'100'0,"-1"-5"-4"15,2-5-3-15,0-29-27 0,1 9-40 16,3-2-12-16,0-5-6 15,0-10-2-15,-2-6-4 0,-3-3-1 16,-6-3-1 0,-5 0-2-16,-3 3 0 0,-9 5-1 15,-6 0-3 1,1 6-5-16,-4 7-8 0,6 1-44 15,3 9-28-15,3 6-6 16,6 4-3-16</inkml:trace>
  <inkml:trace contextRef="#ctx0" brushRef="#br0" timeOffset="176171.5448">10486 13675 67 0,'24'55'92'16,"-3"3"-2"-1,5-5-7-15,-7-11-54 0,1-2-16 16,-5-10-3-16,-5-13-2 0,-10-17-2 16,0 0 1-1,-6-29 0-15,-7-10-1 0,-2-9-1 16,3-9-3-16,1-5-1 15,5 0-2-15,6 6 1 0,5 5 0 16,13 11-1 0,8 12 0-16,9 14 0 0,5 11 1 15,3 10 0-15,-6 10 1 16,-4 12 0-16,-9 5 1 15,-14 5 0-15,-10 2 0 0,-16 0-1 16,-12-8-2-16,-9-3-6 16,-12-12-36-16,0-12-45 15,1-9-7-15,5-15-6 16</inkml:trace>
  <inkml:trace contextRef="#ctx0" brushRef="#br0" timeOffset="176711.5556">11593 13583 12 0,'-17'0'97'0,"-4"5"-3"16,-4 9-5-16,-5 10-4 0,-2 11-71 15,-2 0-10-15,4 8-3 0,4 2 1 16,6-2 2 0,9-5 0-16,11-10 0 0,5-12 0 15,15-16-1 1,7-9-1-16,4-20 0 0,-1-8-2 15,-1-4-1-15,-5-2 2 16,-9 2 0-16,-5 4 1 0,-5 11 1 16,-5 14 1-16,0 12 1 0,-18 16 0 15,7 13-1 1,-1 10-1-16,5 11-1 0,5 4-1 15,2-1 0 1,4-5-4-16,13-8-4 0,1-16-10 16,9-21-67-16,1 2-8 15,3-14-8-15,1-15-6 16</inkml:trace>
  <inkml:trace contextRef="#ctx0" brushRef="#br0" timeOffset="176931.56">12223 13446 27 0,'0'21'101'0,"-5"6"-4"16,-13 4-6 0,-5 3-2-16,-2-5-73 0,-3 19-11 15,2 6-1 1,2 3-1-16,7-1 2 0,5-5-3 15,12-3 1-15,8-9-4 0,8-16-9 16,13-22-61 0,0 2-19-16,2-13-8 0,2-11-6 15</inkml:trace>
  <inkml:trace contextRef="#ctx0" brushRef="#br0" timeOffset="177241.5662">12445 13621 11 0,'20'47'99'15,"1"3"-2"-15,-2 1-4 0,-5-5-5 16,0-3-72-16,-3-6-4 15,-1-6-2-15,-7-14-2 0,-3-17-1 16,0 0-1-16,7-14-1 16,-2-15-1-16,1-10-1 15,3-9-3-15,1-3 0 0,6-5-3 16,-1 3-2-1,6 4-4-15,-7 6-6 0,5 11-25 16,2 8-54-16,-8 10-3 16,-2 9-6-16</inkml:trace>
  <inkml:trace contextRef="#ctx0" brushRef="#br0" timeOffset="177451.5704">12793 13737 67 0,'17'39'98'16,"2"-3"-5"-16,6-8-4 0,5-7-57 15,4-11-13-15,4-10-8 16,1-9-3-16,-4-13-3 15,-4-8 0-15,-11-6-3 16,-9-3 0-16,-11 0-1 16,-18 1 0-16,-11 6-1 0,-13 6-3 15,-6 9-2-15,-7 6-8 16,4-5-60-16,-2 19-19 0,6 4-5 15,12 2-5 1</inkml:trace>
  <inkml:trace contextRef="#ctx0" brushRef="#br0" timeOffset="177711.5756">13133 13462 41 0,'18'26'102'0,"-14"6"-3"16,-4 4-8-1,-11 2-4-15,32-3-79 0,-26 4-6 16,0-3-3-16,5-7 0 15,4-5-1-15,14-8 0 16,0-6 1-16,5-5 0 16,-1 0 1-16,-6-2 1 0,-16-3 0 15,3 9 0 1,-13 0 0-16,-17-1 0 0,-3 3-1 15,-5-1-5-15,-2-9-14 0,-9-1-69 16,21-5-4-16,12-13-5 16,11-9-5-16</inkml:trace>
  <inkml:trace contextRef="#ctx0" brushRef="#br0" timeOffset="177921.5798">13571 13473 43 0,'28'20'105'0,"-9"6"-7"15,-8 1-6 1,-7 5-2-16,1-1-80 0,1 10-7 15,3-4-1-15,4 1-2 16,-2 1 0-16,-1-2 0 0,-4-1 0 16,-7-5 1-1,-17-4-2-15,-8-7-4 0,-14-11-12 16,-15-4-72-1,12-5-3-15,0-10-7 0,9-5-6 16</inkml:trace>
  <inkml:trace contextRef="#ctx0" brushRef="#br0" timeOffset="178781.597">14696 13433 91 0,'0'0'96'0,"0"0"-5"16,-4 11-4-16,22-5-65 0,2-2-10 16,8 1-2-16,11-5-1 15,6 0-1-15,6 0-1 16,2-8-1-16,-3-6-2 0,-8-5-2 15,-12-5-2 1,-15-2-1-16,-15-1 0 0,-16 1 0 16,-15 4-1-16,-14 5 1 15,-7 9 0-15,-3 8 1 0,-2 12 0 16,2 17 0-1,6 9 0-15,9 9 1 0,11 9 0 16,16 2 1-16,13-3 0 0,16-4 0 16,19-10-1-1,10-9-1-15,11-11-5 0,3-14-5 16,7-7-10-16,-5-11-39 15,2-20-32-15,-6-9-10 16,-6-15-4-16</inkml:trace>
  <inkml:trace contextRef="#ctx0" brushRef="#br0" timeOffset="179132.6041">15438 12950 16 0,'9'-25'101'0,"0"13"-2"16,-9 12-6-16,0 18-4 16,0 14-66-16,-8 6-13 0,2 16-5 15,-2 12-1 1,-2 12 0-16,-1 6-2 0,1 5 1 15,5-2 0 1,1-7 0-16,3-5-1 0,1-13 1 16,7-13-1-16,3-12 0 15,5-11 0-15,4-11 0 0,3-13-1 16,3-4 1-16,2-10-1 0,2-7 0 15,4-6 0 1,0-1-1-16,3-4 0 0,-4 1 0 16,-1 0 0-1,-6 3 0-15,-4 2-1 0,-5 9 1 16,-6 3-2-16,-10 12 1 15,0 0 0-15,0 0-1 0,-10 0-2 16,0 15-4 0,-5-3-9-16,5-9-62 0,0 8-14 15,-1-4-8-15,11-7-7 0</inkml:trace>
  <inkml:trace contextRef="#ctx0" brushRef="#br0" timeOffset="179662.6147">15711 13476 0 0,'15'0'91'0,"1"-4"4"16,2-1-6 0,-3 5-5-16,5-8-71 0,-5-4-5 15,-4 0 1-15,-8-1-3 0,-5 0-1 16,-12 2-2-16,-6 2 0 15,-6 4-1-15,-4 5-1 0,-3 8 0 16,0 8 0 0,2 6 0-16,6 10-1 0,6 4 1 15,13 5 0 1,6 3-1-16,16 2 1 0,12-8-2 15,12-4-2-15,5-14-3 0,9-5-11 16,0-11-41-16,-1-14-31 16,-2-16-6-16,-6-14-6 0</inkml:trace>
  <inkml:trace contextRef="#ctx0" brushRef="#br0" timeOffset="181012.6417">16115 13187 11 0,'1'-17'98'0,"-1"17"-2"15,0 0-4-15,8 47-8 0,-2-14-64 16,-3 7-9-16,0 10-3 0,0 5-1 15,-3 9-1 1,0 2-1-16,-3-1-1 0,-2-8-1 16,0-5 0-1,-2-11-1-15,4-10 1 0,2-11-2 16,1-20 1-16,12-5-1 15,-2-20-1-15,7-11-1 0,0-10 0 16,5-4 0 0,1-7-1-16,1 2 1 0,0 3 1 15,3 8 0-15,-2 10 0 0,0 9 1 16,-1 13 0-1,-3 12 0-15,-4 13-1 0,-8 13 1 16,-3 12 0-16,-6 8 1 16,-8 10-1-16,-2 1 1 0,-6-2 0 15,3-9 1 1,-1-5 0-16,6-14 0 0,3-13 0 15,5-14-2-15,12-14 0 0,4-16-1 16,6-11 0 0,3-4-2-16,8-6 1 0,0 5 0 15,4 5 0-15,-6 10 0 16,1 11 0-16,-4 16 2 0,-3 9 0 15,-5 18 0 1,-2 11-1-16,1 9 1 0,2 1 0 16,2-2 0-1,7-7 0-15,4-8-1 0,6-13 1 16,2-12-2-16,-1-13 0 0,-3-16 0 15,-6-7-1-15,-6-9 0 16,-11-6 0-16,-13 1 0 16,-7 4 1-16,-12 6 0 15,-10 13 1-15,-8 13 0 0,-6 12 0 16,-4 13 1-1,-1 18-1-15,1 9 1 0,8 10 0 16,7 1-1-16,13-1 2 16,14-6-1-16,12-9 1 0,16-10-1 15,16-9 0-15,13-12 0 16,4-7-1-16,5-12 0 15,0-11 0-15,-3-5-1 0,-5-3 0 16,-4-3 0 0,-6 2 0-16,-9 2 1 0,-4 3 0 15,-7 4 0-15,-6 4 0 16,-4 7 0-16,-3 3 0 0,-6 4-1 15,-6 8 0-15,9-12 0 16,-9 12-1-16,0 0 0 16,0 0 0-16,-7 2 1 0,7-2 0 15,-11 15 1 1,4-6 1-16,1 3 0 0,-2 0 0 15,3-1 1-15,1 3 0 16,3 0 0-16,-1 1 0 16,2-1-1-16,0 3 1 15,6 3-1-15,3 1 1 0,0 1 0 16,4 2-1-16,2 1 1 0,0 1-1 15,2-2 1 1,-1-3-1-16,0-3 0 0,-2-4 1 16,1-6-1-1,-4-3 0-15,-11-5 1 0,14 0-1 16,-7-6 0-16,-3-8 0 15,2-5-1-15,-1-5 0 0,3-10 0 16,-1-7 0 0,5 3-1-16,0-6 1 0,5 5-1 15,0-1 0-15,-1 9 1 0,4 5-1 16,-3 10 1-1,2 10-1-15,-4 6 1 0,0 12 0 16,-4 10-1-16,0 12 1 16,-2 5 0-16,-2 7 0 0,0 4 0 15,-1-1 0 1,-2-4 0-16,4-5-2 0,0-9 0 15,3-12-4-15,0-16-4 0,6-9-5 16,-2-21-3 0,4-13-6-16,-2-13-9 0,3-17-6 15,-1-8 4-15,-2-9 10 16,2 2 12-16,-6 2 11 0,4 9 9 15,-8 12 8 1,4 10 11-16,-6 15 6 0,-3 17 0 16,-4 20-7-1,0 4-7-15,0 21-5 0,-3 9-5 16,-1 9-2-16,3 12-2 0,0 8 0 15,1 5-1-15,0 1-4 16,0-2-3-16,0 1-6 16,-2-8-8-16,2-9-33 15,0-8-40-15,-11-23-8 0,-1-20-7 16</inkml:trace>
  <inkml:trace contextRef="#ctx0" brushRef="#br0" timeOffset="181132.6441">17745 13366 26 0,'-18'-41'104'0,"7"11"-3"15,5 6-8-15,10 8-5 16,56 0-77-16,-26 9-24 15,4-4-73-15,9 0-7 0,7 0-7 16,5 0-4 0</inkml:trace>
  <inkml:trace contextRef="#ctx0" brushRef="#br0" timeOffset="181452.6505">18455 12864 63 0,'27'17'104'15,"-3"11"-4"1,-5 10-9-16,-7 5-1 0,-7 8-87 16,-5 13-3-1,0 10 0-15,-9 3-2 0,-7 1 0 16,-1-4 0-16,-1-10-2 15,6-9-4-15,-3-18-18 0,-5-21-65 16,20-16-3 0,2-24-7-16,9-22-2 0</inkml:trace>
  <inkml:trace contextRef="#ctx0" brushRef="#br0" timeOffset="181642.6543">18574 12829 26 0,'6'-16'103'16,"-6"16"-3"-16,11 14-5 0,-4 14-4 15,7 10-71 1,0 10-11-16,4 8-2 0,0 9-3 15,2 3 0-15,0 4-3 0,0 0-1 16,-1-5-2 0,-2-11-4-16,4-6-8 0,-11-6-74 15,5-32-6-15,2-14-7 16,-4-23-5-16</inkml:trace>
  <inkml:trace contextRef="#ctx0" brushRef="#br0" timeOffset="181843.6584">18232 13082 25 0,'-62'33'108'15,"25"-1"-6"-15,25-3-5 16,29-12-5-16,28-8-52 0,26-3-36 16,16-4-3-1,14 0-1-15,12-2-2 0,3-4-1 16,-4-1-3-1,1 1-7-15,-15-5-16 0,-25 2-64 16,3 0-3-16,-17-1-8 16,-16 2-2-16</inkml:trace>
  <inkml:trace contextRef="#ctx0" brushRef="#br0" timeOffset="182033.6622">18450 13225 39 0,'-91'16'105'15,"16"1"-5"-15,18-4-7 16,24-1-3-16,22-1-74 0,22-7-11 15,26 2-3 1,17 2-1-16,18-3-1 0,9 1-2 16,13 0-7-16,0-6-13 0,-7 0-69 15,6-9-4 1,-7-9-7-16,-3-9-3 0</inkml:trace>
  <inkml:trace contextRef="#ctx0" brushRef="#br0" timeOffset="182173.665">19412 12739 69 0,'-6'16'109'0,"-5"26"-6"0,-3 18-8 16,-2 14-2-16,-3 16-90 0,1 22-13 16,-14 24-79-16,9-4-5 15,-2-1-8-15,4-8-7 0</inkml:trace>
  <inkml:trace contextRef="#ctx0" brushRef="#br0" timeOffset="182433.6702">20139 13187 4 0,'6'93'111'0,"11"-15"-69"0,0-15-43 0,-7-58 1 16,14-32 1-16,-2-50-117 15</inkml:trace>
  <inkml:trace contextRef="#ctx0" brushRef="#br2" timeOffset="194631.9148">3901 12528 4 0,'0'0'60'0,"0"0"-10"0,0 0-15 16,0 0-14-1,12 2-13-15,-5 10-7 0,2 1-3 16,2 8 1-16,5 2 2 0,1 8-1 16,1 3 1-1,2 8 1-15,-2 7 2 0,1 4-2 16,-3 7 0-1,-3 2 2-15,-4 5-2 0,-3 2 1 0,-6 3 1 16,-2 2 0 0,-10 1 1-16,-7 6 0 0,-9 1 3 15,-4 7 1 1,-11 3 0-16,1 3 1 0,-5 6-1 15,1-2 1-15,-1 8-2 0,0-1-1 16,3 1-2-16,3 2-2 16,8 4-1-16,2-4-1 15,8 2 0-15,7-2-2 16,11-9 1-16,7-9 3 0,17-8 2 15,14-13 4 1,9-10 2-16,11-11 0 0,9-11 2 16,4-10 0-16,3-3 0 0,-1-6-3 15,-5-3-3 1,-8-2-3-16,-2-3-4 0,-8 3-4 15,-12-5-14-15,-1-4-45 16,-6 4-26-16,-5-1-6 16,0-3-5-16</inkml:trace>
  <inkml:trace contextRef="#ctx0" brushRef="#br2" timeOffset="195171.9256">4648 15103 89 0,'-8'10'90'16,"4"-1"-3"-1,4-9-6-15,8 11-71 0,3-6-5 16,7 1 2-16,4-2 0 15,2 1 2-15,4 1 0 0,1-3-2 16,-4 0 0-16,0-1-4 0,-4-2-2 16,-4 3-4-1,-5-3-4-15,-1 0-3 0,-11 0-6 16,13 2-9-1,-13-2-19-15,0 0-43 0,0 0-9 16,0 0 1 0</inkml:trace>
  <inkml:trace contextRef="#ctx0" brushRef="#br2" timeOffset="195601.9342">4545 15433 70 0,'0'0'87'0,"22"18"-19"16,0-15-34-16,8 0-7 15,5-1-2-15,4 1-2 0,3 1-8 16,1-2-4 0,-5 3-6-16,-5-3-5 0,-3 6-17 15,-10 11-63 1,-5-13-9-16,-4-3-5 0</inkml:trace>
  <inkml:trace contextRef="#ctx0" brushRef="#br2" timeOffset="199607.0147">6402 14626 16 0,'17'-15'97'0,"-8"-4"-4"15,-3-3-4 1,-6 22-7-16,0-27-74 0,-3 5-4 15,-5-2-3-15,-5 6-1 0,-5 0 0 16,-5 6 0-16,-4 4-1 16,-5 4 0-16,-4 4 1 15,-3 9-1-15,1 8 0 16,-2 11 0-16,4 14 0 0,3 14 0 15,5 20-2 1,8 21 1-16,12 20 1 0,8 22-1 16,16 18-1-16,10 9 2 15,7 5 0-15,3-2 0 16,2-12 0-16,-5-16 2 0,-5-25 2 15,-11-22 3-15,-14-25 2 16,-8-17-1-16,-18-21 0 0,-8-17 1 16,-7-11 0-1,-4-6-3-15,-1-8-4 0,-3-10-4 16,13 0-8-16,-4 14-61 15,16-22-20-15,8 5-5 16,7-2-7-16</inkml:trace>
  <inkml:trace contextRef="#ctx0" brushRef="#br2" timeOffset="200442.0326">6913 15920 76 0,'21'-8'91'0,"0"0"-5"0,-1 2-6 16,-2 3-74-1,0 3-7-15,1 8 0 0,-6 12 2 16,0 9-1 0,-13 10 2-16,-4 8 1 0,-15 5 1 15,-8-1 1-15,-9-3 0 0,-9-7-2 16,-7-10-1-1,-6-12 1-15,-3-13-3 0,2-9 1 16,5-11-1-16,7-6-1 16,6-3 1-16,10 1-3 0,13 1 1 15,12 5 1 1,11 5 0-16,17 8 2 0,12 4 0 15,9 11 0-15,6 6 1 16,5 9 1-16,4 4 0 16,-1 6-1-16,-1 1-2 0,-7-5-6 15,0-2-13-15,-3 4-63 16,-4-20-8-16,-2-8-4 0</inkml:trace>
  <inkml:trace contextRef="#ctx0" brushRef="#br2" timeOffset="201742.0586">6964 14563 3 0,'-10'24'79'0,"7"3"4"15,6-4-1-15,12-5-46 16,14-2-18-16,5-8-1 0,11-2 3 16,2-8-2-1,7-6 1-15,-1-10-3 0,-1-5-3 16,-6-4-5-1,-4-5-4-15,-3 0-4 0,-9-8-7 16,-4 0-11-16,-12-3-38 0,-11-2-34 16,3-1-6-16,-6 4-7 15</inkml:trace>
  <inkml:trace contextRef="#ctx0" brushRef="#br2" timeOffset="201862.061">7319 14272 64 0,'-20'54'86'0,"2"13"-4"0,18 6-43 0,-16 14-20 15,-4 3-10-15,4 6-12 16,0-5-24-16,-5 2-52 15,14-3-5-15,5-16-4 0</inkml:trace>
  <inkml:trace contextRef="#ctx0" brushRef="#br2" timeOffset="203003.0839">8181 15146 43 0,'-3'29'104'16,"17"-7"-5"-16,23-12-8 0,12-5-2 15,12-4-86-15,7-1-3 0,6 0-1 16,2-1 0-1,-3 1-1-15,-12 0 1 0,-12 0 0 16,-8 4-2-16,-9 1-4 16,-13-2-7-16,1-3-40 0,-5 3-36 15,-7-5-7 1,-1-10-5-16</inkml:trace>
  <inkml:trace contextRef="#ctx0" brushRef="#br2" timeOffset="203203.0879">8509 14901 33 0,'-19'56'104'0,"5"5"-5"0,1 4-7 16,1-3-4-1,18 1-82-15,-12 14-7 0,-9 7-3 16,5 0-4-16,-3-1-2 0,3 1-10 15,0-11-27-15,-3-8-45 16,13-10-5-16,6-23-4 16</inkml:trace>
  <inkml:trace contextRef="#ctx0" brushRef="#br2" timeOffset="203643.0967">9968 14557 36 0,'-42'-31'100'0,"-12"10"-4"16,-16 3-7-16,-7 7-5 0,12 3-81 15,-21 16-3 1,-1 21-1-16,4 21-2 0,6 25 1 15,16 27-1 1,13 19 0-16,23 21 0 0,18 20 0 16,16 6-1-16,20-1 1 15,11-4 0-15,7-7 2 0,4-19 2 16,-1-19 3-16,-10-22 1 15,-7-18 2-15,-17-15 0 16,-9-12-1-16,-10-15-1 0,-15-18-3 16,-7-5-5-1,-4-11-9-15,9-13-57 0,-1 7-22 16,9-7-8-16,10-5-5 15</inkml:trace>
  <inkml:trace contextRef="#ctx0" brushRef="#br2" timeOffset="204103.1059">9812 15717 1 0,'-3'20'94'0,"10"5"0"15,15 5-8-15,13 7-3 16,6 8-73-16,9 8-9 0,1 11-1 16,0 11 2-1,-7 4-1-15,-12 3 1 0,-18-2 1 16,-13-5-1-16,-13-12 2 0,-18-14-1 15,-10-20-1 1,-6-19 0-16,-4-15 0 0,4-22 0 16,5-19-1-16,9-11 1 15,13-10-2-15,10-3 1 0,11-2-2 16,22-1 3-1,12 5 0-15,14 3 0 0,6 8 0 16,3 8-1 0,-2 8 0-16,-6 5-3 0,-4 9-4 15,-16 3-31-15,-5 10-51 0,-11 2-6 16,-11-2-8-16</inkml:trace>
  <inkml:trace contextRef="#ctx0" brushRef="#br2" timeOffset="204904.122">10800 14229 30 0,'0'0'96'0,"7"9"-8"0,-7-9-5 16,-15 8-5-1,15-8-81-15,-30 26-3 0,-10 2 1 16,-8 10 2-16,-7 9 2 0,-3 4 5 16,6 5 4-1,3 0-2-15,13 0 3 0,10-5-3 0,14-5 1 16,12-10-1-1,18-5-1-15,13-4 0 0,7-10-3 16,10-2-1 0,3-7-3-16,7-3-3 0,-4-5-4 15,1-3-8-15,-5-7-10 0,-2-1-7 16,-5-1-17-16,-13-4-42 15,3 1-3-15</inkml:trace>
  <inkml:trace contextRef="#ctx0" brushRef="#br2" timeOffset="205454.133">10419 14500 55 0,'-18'9'101'0,"18"-9"-6"0,14 8-9 16,18-8-4-16,12 0-90 15,4-5-7-15,14 2-7 16,4 0-19-16,-4 3-49 0,8 0-4 15,-4 2-4 1</inkml:trace>
  <inkml:trace contextRef="#ctx0" brushRef="#br2" timeOffset="205955.1431">11883 15038 49 0,'-21'31'106'16,"13"-9"-7"-16,10-4-8 0,19-12-1 16,18-9-84-1,12 0-8-15,9 0 1 0,9-3-2 16,3-1 0-16,0 3 1 15,-7-5-3-15,-6 5-4 16,-14-9-16-16,-9 1-65 16,-8-5-6-16,-13-10-5 0,-7-8-3 15</inkml:trace>
  <inkml:trace contextRef="#ctx0" brushRef="#br2" timeOffset="206105.1461">12172 14739 52 0,'-22'77'105'16,"0"8"-8"-16,1 1-8 0,4 22-7 15,2-16-86-15,-5-4-13 0,7-14-59 16,1 1-19 0,7-16-7-16,5-14-3 0</inkml:trace>
  <inkml:trace contextRef="#ctx0" brushRef="#br2" timeOffset="206815.1603">14213 14700 39 0,'28'-47'92'16,"-11"-6"-1"-1,-8-6-4-15,-9 0-63 0,-13-3-9 16,-13 6 0-16,-16 7 0 0,-16 6-2 16,-15 12-2-16,-3 19-3 15,-10 12-2-15,-4 29-1 0,1 22 0 16,2 29-3-1,6 28-1-15,13 32 0 0,13 26-1 16,13 22-1 0,15 16 1-16,13 4-1 0,11 1 1 15,3-10 0-15,8-17 3 16,2-25-1-16,-2-24 3 0,-4-31-3 15,-5-22 0-15,-14-22 1 16,-10-25 0-16,-3-16-3 16,-11-17-3-16,1-7-6 0,-4-19-9 15,10-20-66 1,6 7-11-16,12-4-8 0,14 1-4 15</inkml:trace>
  <inkml:trace contextRef="#ctx0" brushRef="#br2" timeOffset="207125.1665">14088 15876 29 0,'-7'-4'100'16,"-11"4"-4"-16,-11 2-7 16,-8 10-1-16,-7 8-83 15,-4 11-5-15,-2 11 0 0,2 13 1 16,3 9 3-1,11 4 2-15,9-3 0 0,15-1-1 16,10-8-1-16,11-9-1 16,18-9-3-16,7-16-6 0,13-6-16 15,2-7-67 1,3-16-6-16,-2-19-7 0,-5-12-3 15</inkml:trace>
  <inkml:trace contextRef="#ctx0" brushRef="#br2" timeOffset="207255.1691">13903 15990 30 0,'5'33'107'0,"22"-6"-12"0,28-25-77 16,6 12-17-16,3-21-73 0,6-3-33 15</inkml:trace>
  <inkml:trace contextRef="#ctx0" brushRef="#br2" timeOffset="207877.1817">14537 14258 38 0,'-18'29'96'0,"7"2"-2"0,11 1-5 16,5-32-33 0,14 24-38-16,13 0-5 0,11-3-2 15,7-6 0 1,8-8 1-16,2-4-5 0,2-6-1 15,-2-6-4-15,-5-10-3 0,-4-1-7 16,-12-15-22-16,-23-1-61 16,13-4-5-16,-13-11-7 15,-10-2-3-15</inkml:trace>
  <inkml:trace contextRef="#ctx0" brushRef="#br2" timeOffset="208027.1847">14795 14120 69 0,'-31'87'108'0,"1"5"-10"0,4 0-10 15,1-7-4-15,9 11-99 16,-13 7-52-16,11-13-28 0,6-10-9 16,3-9-6-1</inkml:trace>
  <inkml:trace contextRef="#ctx0" brushRef="#br2" timeOffset="208757.1993">15112 15182 35 0,'-23'12'101'0,"10"-1"-4"16,13-3-6 0,21-2-3-16,17 0-85 0,11 1-1 15,10-2-1-15,11 3 0 16,13-1 1-16,1 0 0 15,2 1-1-15,-4 0 0 16,-1-1-2-16,-8-3-4 0,-1 4-8 16,-9-8-18-16,-7 0-44 0,-3 0-20 15,-8 0-6 1,-10 0-2-16</inkml:trace>
  <inkml:trace contextRef="#ctx0" brushRef="#br2" timeOffset="208968.2036">15196 15427 35 0,'-38'36'103'0,"22"-5"-6"15,27-6-7-15,32-7-3 0,28-7-80 16,21-4-8-1,23 3-2-15,9-3-4 0,10 0-4 16,-4-3-12 0,-14 4-65-16,-3-1-5 0,-27-1-7 15</inkml:trace>
  <inkml:trace contextRef="#ctx0" brushRef="#br2" timeOffset="211238.249">6891 16155 11 0,'5'-15'21'0,"-5"15"9"0,0-13 4 16,0 13 1-16,-9-8-10 16,9 8-12-16,0 0-4 15,-10-3-1-15,10 3 4 0,0 0 4 0,-10 0 3 16,10 0 2-1,0 0-1-15,0 0-1 0,0 0-3 16,0 0-3 0,0 0-4-16,0 0-4 0,0 0-3 15,-7 8-2 1,7-8 0-16,0 0-1 0,0 0 2 15,0 0 0-15,0 0 1 0,0 0 1 16,0 0 1-16,0 0 0 16,0 0 0-16,0 0-1 0,0 0-1 15,0 0 0 1,0 0 0-16,0 0-2 0,-7 14 0 15,-1-4-2 1,-3 4 2-16,-2 3 0 0,-5 7 0 16,-3 1 2-16,-2-1-2 15,0-1 1-15,-2-3 2 0,-5-5-1 16,-1-7 0-16,-4-8 1 0,0-6 1 15,-1-11 0 1,0-3-1-16,-1-4 0 0,5-4 0 16,4 2 0-16,5 2 0 15,8 4 0-15,5 5-2 16,7 3 0-16,3 12-1 15,11-4 0-15,7 5 0 0,5 9-2 16,6 7-3 0,3 2-7-16,8-9-59 0,0 15-19 15,0-9-5-15,1-8-4 0</inkml:trace>
  <inkml:trace contextRef="#ctx0" brushRef="#br2" timeOffset="213339.2911">5800 14401 41 0,'-27'-8'102'0,"5"4"-5"15,5 2-8-15,6 0-4 0,11 2-79 16,6 10-8-16,7 13-1 0,7 13 0 16,8 12 0-1,9 17 1-15,9 21 2 0,13 16 2 16,7 13 0-16,9 10 1 15,6 12 0-15,11 3 1 16,0 0 0-16,5-4 1 16,4-9 0-16,-5-10 1 0,2-5-1 15,-5-7 1 1,-3-9-1-16,-5-6 0 0,0-5 1 15,-7-7-3-15,-4-6 0 0,-6-5 0 16,-7-10-1 0,-7-10 0-16,-7-4 0 0,-10-11-1 15,-7-9 0-15,-12-4 0 16,-4-10 0-16,-14-9-2 0,11 9 0 15,-11-9-3 1,-5-6-4-16,-7-5-6 0,-8-6-11 16,-9-9-69-16,2 8-4 0,0-6-8 15,-3-2-4 1</inkml:trace>
  <inkml:trace contextRef="#ctx0" brushRef="#br2" timeOffset="213899.3023">7410 16208 30 0,'-16'-4'88'16,"4"0"3"-16,-1-2-43 16,13 6-15-16,-11-7-4 0,11 7-3 15,0 0-3 1,0 4-5-16,11 8-7 0,9 5-3 15,3 5-3-15,7 5-2 16,4 4-1-16,4 5 0 16,1 3 1-16,4 0 0 0,-5 0 0 15,-3-3 0-15,-5-5 1 16,-8-2 1-16,-4-1-2 0,-7-4 1 15,-10-1-1 1,-9-3 0-16,-14-1 0 0,-6 1 1 16,-9 1-2-1,-3-1 1-15,-3-1-1 0,2-4-1 16,2-3 0-16,7-1 0 15,8-3-1-15,6-4-2 0,8 0-1 16,0-2-3-16,10-2-5 0,0 0-7 16,0 0-41-1,0 0-35-15,17 0-7 0,1-1-4 16</inkml:trace>
  <inkml:trace contextRef="#ctx0" brushRef="#br2" timeOffset="214219.3087">7958 16615 6 0,'-22'40'92'0,"-4"6"3"16,1 5-8-16,5 1-6 15,4 3-70-15,8 1-6 16,5-3 2-16,8-9 0 0,13-12 3 16,12-13 0-16,11-19 0 0,7-15 0 15,3-19-2 1,2-16-3-16,-8-11-1 0,-4-5-2 15,-12-2-3 1,-14 1 0-16,-17 9 0 0,-20 13-2 16,-19 15 0-16,-16 13-3 15,-3 17-12-15,-10 25-70 0,2-2-6 16,1 6-5-1,13 0-5-15</inkml:trace>
  <inkml:trace contextRef="#ctx0" brushRef="#br2" timeOffset="215981.3441">16458 7211 51 0,'-9'20'27'0,"-15"2"-28"16,-6 53-24-16</inkml:trace>
  <inkml:trace contextRef="#ctx0" brushRef="#br2" timeOffset="217021.3649">12897 14299 45 0,'0'0'105'0,"-12"-12"-6"16,12 12-8 0,-6-17-3-16,6 7-84 0,0 10-4 15,5 3-1-15,11 14 1 16,5 10 0-16,8 9 1 0,6 12 2 15,8 12 0 1,9 13 1-16,5 10-1 0,6 8 0 16,6 11-1-16,4 11-1 0,5 8 0 15,3 6-1 1,4 8 0-16,-2 5 0 0,5 1 2 15,-4 1 0-15,0-8 0 16,0-6 1-16,-1-10 0 0,0-12 0 16,-4-13 1-1,-1-13 0-15,-5-13-3 0,-5-12 0 16,-6-12 0-1,-11-12 0-15,-10-7 0 0,-11-7-1 16,-7-6 0-16,-8-6 1 0,-15-5 0 16,10 5 0-16,-10-5 0 15,0 0-1-15,0 0-1 0,0 0 1 16,-7 0 0-1,7 0-2-15,-15-2 0 0,2-1-2 16,-4-1-2 0,-7-3-2-16,2 2-11 0,-10 0-45 15,1-6-32-15,3-2-6 16,1-4-7-16</inkml:trace>
  <inkml:trace contextRef="#ctx0" brushRef="#br2" timeOffset="217511.3747">14559 16211 93 0,'0'12'97'16,"0"-3"-6"-16,0-9-4 0,0 0-51 15,-5-6-34 1,5 6-1-16,0 0 1 0,0 0 1 16,-10-3 2-16,10 3 0 15,0 14 1-15,7 3-1 16,5 4 0-16,6 2-3 15,7 6 0-15,4 2 0 0,4 1-1 16,7 3 0-16,4-2 0 0,2 0-2 16,-6 1 1-1,3-1 0-15,-6 0 0 0,-4-3 0 16,-5-3-1-1,-4-3 1-15,-8-4 1 0,-2-1 0 16,-8-2 1-16,-6-1-1 16,-5-2 2-16,-13-1-1 0,-9 0 0 15,-7 0 0 1,-6 1 0-16,-7-2-1 0,2 0 0 15,-2-1-1-15,6 2 0 0,3-1-1 16,7 3-1 0,3-4-2-16,9 2-1 0,1 0-3 15,9 1-4-15,-1-4-10 16,10-10-58-16,0 14-16 0,0-14-6 15,21 2-3 1</inkml:trace>
  <inkml:trace contextRef="#ctx0" brushRef="#br2" timeOffset="217823.3811">15153 16586 32 0,'-18'51'99'15,"-2"7"-6"-15,4 0-7 0,3 0 0 16,13-5-85-16,0 6-2 0,6-3 2 16,10-11 1-1,15-12 2-15,10-19 2 0,8-14 1 16,6-18-1-16,-2-17-1 15,-5-19-1-15,-9-9-2 0,-10-3 1 16,-19-1-3 0,-15 3 2-16,-22 7-4 0,-16 18 1 15,-10 17-6 1,-3 22-21-16,2 16-63 0,-13 9-5 15,6 9-7-15,8-3-2 16</inkml:trace>
  <inkml:trace contextRef="#ctx0" brushRef="#br2" timeOffset="223054.4858">16531 14979 57 0,'-6'-13'93'0,"2"2"-2"15,1-2-6-15,-2 0-64 16,3 0-7-16,1 4-3 0,1-1-2 15,0 10 0-15,0-11-2 0,0 11-2 16,0 0-2 0,0 0 0-16,3 15-2 0,2 14 0 15,1 10-2-15,3 12 1 16,1 8 0-16,2 12 1 15,4 2 0-15,2-1 1 16,-3-8 0-16,-1-10 3 0,-4-12 1 16,1-11 1-1,-5-13 1-15,-6-18 0 0,13-10 0 16,-7-18-1-16,4-12 0 0,3-7-2 15,6-12-2-15,5-11-1 16,1-1-2-16,7 1 1 0,-4 8-2 16,2 6 0-1,-2 10-2-15,-5 9-3 0,-3 13-4 16,-8 10-8-1,7 14-32-15,0 5-47 0,-11 7-5 16,0 9-7-16</inkml:trace>
  <inkml:trace contextRef="#ctx0" brushRef="#br2" timeOffset="223394.4926">16923 15161 8 0,'-9'39'98'0,"1"-2"-6"0,5-2-3 15,5-7-5-15,12-8-78 0,9-3-3 16,8-7-2-16,6-7 2 16,8-9 0-16,5-8 3 0,0-11 0 15,-3-4 1 1,-8-4 1-16,-5-2 0 0,-11 2 1 15,-8-1-2 1,-8 6-1-16,-7 3-1 0,-6 7-2 16,-14 6-2-16,-4 6-1 15,-4 6-1-15,-2 5-2 0,-3 8-3 16,-2 3-1-16,-4 4-3 0,6-1-3 15,-3-6-10 1,5-10-63-16,0 10-11 0,1-10-3 16,7-3-2-1</inkml:trace>
  <inkml:trace contextRef="#ctx0" brushRef="#br2" timeOffset="223704.4988">17581 14468 25 0,'15'19'101'0,"-3"8"-4"15,-3 12-5-15,1 12-2 0,2 11-79 16,-3 14-3 0,-3 12 0-16,-2 5-2 0,-3 1-2 15,-1-4 0-15,-5-10 0 16,-1-11-4-16,2-14-3 15,-5-19-6-15,5-17-27 16,4-19-56-16,-6-16-5 0,0-22-8 16,-1-22-2-1</inkml:trace>
  <inkml:trace contextRef="#ctx0" brushRef="#br2" timeOffset="223905.5029">17834 14561 57 0,'35'35'105'0,"0"10"-7"0,-3 7-6 16,-8 5-1-1,30 2-87-15,-38 16-2 0,1 4-1 16,-10 5-2 0,-6 1 1-16,-5-5-1 0,-7-6-1 15,-4-10-5-15,-6-19-12 16,-20-14-72-16,12-21-5 0,-5-17-6 15,1-27-5-15</inkml:trace>
  <inkml:trace contextRef="#ctx0" brushRef="#br2" timeOffset="224345.5117">17637 15008 54 0,'48'12'105'0,"13"-5"-6"0,16-7-7 16,6 9-3-16,7-17-88 15,-3-8-2-15,-1-1 0 16,-7-2-1-16,-15 4 4 0,-12 1-2 15,-16 5 2 1,-14 1 0-16,-7 3 0 0,-6 3-1 16,-9 2-1-16,-8 13 0 15,-10 10 0-15,-6 6-1 0,0 8 0 16,-6 4 0-1,2 2 0-15,3 1 2 0,4-6 0 16,13-8 0-16,8-15 0 0,8-11-1 16,11-8 0-1,6-19-1-15,5-8-1 0,-2-10-1 16,1-5 0-16,-7 1 0 15,-3 0 2-15,-5 6 0 16,-5 6 1-16,-2 8 0 16,-3 16 2-16,-4 9 0 0,10 17 1 15,-2 12-2 1,2 8 0-16,0 6 0 0,5-2 0 15,2 5 0-15,2-10-2 0,0-6 0 16,-1-11-5-16,-2-14-9 16,0-7-32-16,3-15-45 15,-14-14-7-15,-4-10-6 16</inkml:trace>
  <inkml:trace contextRef="#ctx0" brushRef="#br2" timeOffset="224895.5227">18597 14887 59 0,'-10'10'100'0,"1"19"-4"0,2 8-6 15,5 8-49 1,2-3-23-16,2 3-4 0,10-5-7 15,8-11-1-15,7-10-1 16,2-15-1-16,2-7-1 0,-1-17-2 16,-3-9-1-1,-6-9 0-15,-6-5-1 0,-8 0 0 16,-5-2 0-16,-2 4 1 15,-11 3 0-15,1 9 0 16,-4 6 0-16,2 12 0 0,-3 11 0 16,6 8 0-16,3 11 0 15,5 13 1-15,3 8-1 0,8 9 1 16,8 7 0-1,1 4 0-15,3 6 0 0,-3-1-1 16,-3 3 1 0,-8 0-1-16,-8-3-1 0,-15-6 2 15,-10-8-1-15,-10-11 1 16,-4-11-1-16,-4-10 2 0,-1-17-1 15,7-7 1-15,8-15-1 0,10-13 0 16,14-8 0 0,10-7-1-16,19-6 1 0,16-8-2 15,16-7 1 1,8-3 0-16,4 0 0 0,-4 1 0 15,-3 3 1-15,-10 10-1 16,-8 5 0-16,-14 13 0 0,-17 12 0 16,-10 13-1-16,-6 12 1 15,-13 10 0-15,-5 17 0 16,-1 12-1-16,-3 7 1 0,7 8 0 15,0 5 0 1,11 1-1-16,8-3-2 0,9-6-7 16,9-19-27-16,1-3-56 15,17-12-5-15,6-16-5 16,3-16-4-16</inkml:trace>
  <inkml:trace contextRef="#ctx0" brushRef="#br2" timeOffset="225535.5355">19424 14537 14 0,'-10'-16'96'15,"1"13"-1"-15,3 10-3 0,2 18-4 16,4 11-72 0,9 14-8-16,6 14-1 0,5 11 0 15,8 8 1-15,5-5-1 16,5-6-1-16,4-14-1 0,1-9-1 15,-1-19-1 1,-6-20 0-16,-6-21-2 0,-8-24 1 16,-9-15-2-16,-11-16 0 0,-4-14-1 15,-17-9 0 1,-9-13 0-16,-4-2 0 0,-2 1 0 15,1 7 0-15,2 10 1 16,6 13 0-16,5 15 0 0,11 18 1 16,8 19 0-1,1 21 0-15,22 13 1 0,-3 23-1 16,7 15 0-1,3 16 0-15,4 14 0 0,0 12-1 16,0 12 0-16,-5 4 1 0,-2 4-1 16,-3-6 0-16,-4-11-1 15,-4-13 1-15,-2-23 0 16,-1-16 0-16,-2-30 0 15,3-19 0-15,-4-31-1 0,2-17 1 16,-2-16-1 0,2-9 1-16,-1-4-1 0,1 1 1 15,4 6 0-15,3 12 0 16,4 15 0-16,11 14 1 15,4 17-1-15,2 17 0 0,0 8 0 16,1 16-1-16,-6 9-1 16,-7 9 0-16,-5 1-4 0,-11-3-4 15,-3-2-9 1,-7-4-47-16,-1-15-27 0,0-19-8 15,17-3-5-15</inkml:trace>
  <inkml:trace contextRef="#ctx0" brushRef="#br2" timeOffset="225765.5401">20437 14720 20 0,'0'40'103'0,"-9"9"-4"15,4 4-6 1,5-2-3-16,0-6-73 0,17-10-6 16,7-13-6-1,10-17-1-15,8-9-1 0,8-19-1 16,-1-11 1-16,-4-10-2 15,-5-4 1-15,-13-2-2 0,-11 3 0 16,-16 7-1-16,-16 6 0 0,-16 9-2 16,-10 10-4-1,-11 9-6-15,-3 6-41 0,-7 17-39 16,-2 7-6-1,3 2-6-15</inkml:trace>
  <inkml:trace contextRef="#ctx0" brushRef="#br2" timeOffset="226095.5467">20526 14779 45 0,'47'45'104'16,"-3"6"-6"0,-3 6-7-16,-8-3-2 0,-24-6-83 15,16 0-4-15,-8-11 1 16,-8-11-2-16,-1-16 0 0,-8-10 1 15,-3-22 0 1,-5-16 0-16,0-8 1 0,3-16-1 16,5-5-1-16,9-2-1 0,12 6 0 15,14 8 0 1,9 10 0-16,12 14 0 0,6 16 0 15,-2 15-1 1,-3 13 2-16,-11 12 0 0,-14 9 1 16,-19 7-1-16,-14 1 0 15,-25-1 0-15,-16-7-1 0,-12-2-4 16,-19-18-12-1,-13-4-77-15,4-10-1 0,1-17-8 16,11-10-6-16</inkml:trace>
  <inkml:trace contextRef="#ctx0" brushRef="#br2" timeOffset="226856.562">17693 16061 4 0,'0'0'100'16,"0"0"-6"-16,-5 9-5 0,-11-4-5 0,-4-5-57 15,-5 15-29-15,-4 8-1 0,0 14 2 16,4 4 1 0,0 5 3-16,11 0 3 0,8-5 1 15,10-7 0 1,18-15-1-16,10-14-1 0,10-12-2 15,7-22-1-15,3-8-1 16,-4-10-2-16,-2-4 1 0,-10-3 1 16,-10 4 0-16,-10 9 1 15,-8 7 2-15,-5 11 0 16,-3 12-1-16,0 11 1 0,-17 19-2 15,7 12-1 1,1 11 0-16,2 6 1 0,3 8-2 16,1 0-1-16,3-2-3 15,-3-8-6-15,3-15-57 16,-3-4-26-16,-6-16-7 15,0-14-5-15</inkml:trace>
  <inkml:trace contextRef="#ctx0" brushRef="#br2" timeOffset="227106.567">18250 15831 61 0,'0'34'103'0,"-9"2"-4"15,-8-6-8 1,2 2 1-16,2 7-91 0,-6 9-1 15,8 6 1-15,10 4 2 0,3 3 3 16,14-3-1 0,9-3 0-16,6-10-2 0,7-7-4 15,-3-16-8-15,7-9-28 16,3-12-57-16,-14-8-5 0,-9-19-7 15,-3-12-5 1</inkml:trace>
  <inkml:trace contextRef="#ctx0" brushRef="#br2" timeOffset="227396.5728">18556 16068 8 0,'43'51'96'0,"3"-5"-4"0,-2-5-1 0,-6-10-2 16,-12-7-76 0,0-2 0-16,-6-11 0 0,-8-10 1 15,1-8 0-15,-3-12 0 0,3-13-3 16,4-3-3-1,2-7-5-15,6-2-2 0,1 3-1 16,7 0-2 0,-4 5-2-16,-1 7-4 0,-3 1-8 15,1 10-37-15,-7 4-44 16,1 6-3-16,-2 2-9 0</inkml:trace>
  <inkml:trace contextRef="#ctx0" brushRef="#br2" timeOffset="227636.5776">19269 16030 20 0,'0'42'106'0,"-4"2"-7"15,3-2-3-15,1-2-6 16,5-3-73-16,10-11-7 0,10-7-6 16,7-13 1-1,8-9-2-15,2-14 1 0,2-9-1 16,-1-9-1-16,-8-5 0 0,-8 0-1 15,-10 2 0 1,-13 1-2-16,-8 6 0 0,-15 6-2 16,-10 7-1-16,-9 5-5 15,0 12-6-15,-11 1-35 0,3 7-44 16,4 2-4-1,5 0-6-15</inkml:trace>
  <inkml:trace contextRef="#ctx0" brushRef="#br2" timeOffset="227896.5828">19594 15884 41 0,'22'29'106'0,"-11"6"-4"16,1 3-9-16,-4 1-2 0,1 2-80 15,1-3-8 1,5 2-1-16,3-7-2 0,4-2 0 15,3-4 0-15,-1-4 0 0,1-3 0 16,-4-7 0-16,-4-1 0 16,-8-3-1-16,-9-9 0 15,-7 11-1-15,-11-11-3 16,-2-2-4-16,-9-11-14 0,-4-1-69 15,9-10-2 1,6-4-7-16,11-6-3 0</inkml:trace>
  <inkml:trace contextRef="#ctx0" brushRef="#br2" timeOffset="228086.5866">20107 15873 59 0,'15'22'107'0,"-6"3"-5"15,-9 5-9-15,-2 1 0 0,2 8-91 16,0 6-1-1,2 6 0-15,2 0-1 0,3 1 0 16,-3 0-1-16,-1-1-2 16,-8-12-7-16,0-19-73 0,-10-1-10 15,-2-19-8-15,4-13-4 0</inkml:trace>
  <inkml:trace contextRef="#ctx0" brushRef="#br2" timeOffset="228708.5992">20536 15962 23 0,'8'12'104'0,"9"-3"-4"0,7-5-8 15,10-4-3-15,5 8-68 0,3-15-18 16,9-5-3 0,-1-2 1-16,-4-1 0 0,-5 0 0 15,-8 1 0 1,-12 2 1-16,-10 1-2 0,-11 2 0 15,-15 5-2-15,-13 4 2 16,-11 5-1-16,-8 13 0 16,-7 6 2-16,-4 10 0 15,-3 7 1-15,9 6-2 0,7 1 1 16,11 4 1-16,16-2 0 0,15-8 0 15,14-7-2 1,19-11-4-16,18-6-8 0,5-9-52 16,14-18-28-16,5-20-7 15,1-20-6-15</inkml:trace>
  <inkml:trace contextRef="#ctx0" brushRef="#br2" timeOffset="229974.6266">21102 15220 58 0,'-24'39'105'0,"3"10"-8"16,4 6-5-16,5 7-2 16,6 10-89-16,2 11-2 0,4 10 2 15,4 0-1 1,13-1 2-16,5-3 1 0,9-9 1 15,8-15-1-15,5-13-1 0,6-21-1 16,0-20-2 0,-1-16-2-16,0-17 1 0,-5-17-2 15,-8-15 0-15,-8-4 0 16,-11-6 2-16,-11 2 0 0,-6 5 1 15,-7 7 2 1,-14 10 1-16,-5 17-2 0,-7 15 2 16,-2 11 0-1,-3 17 0-15,0 11 0 0,4 11 1 16,5 8-1-16,10 4 0 0,7 0 0 15,10-3 1-15,10-6-1 16,17-9 1-16,7-10 0 0,9-12-2 16,5-14 1-1,4-6-1-15,0-14-1 0,-1-3 1 16,-5-2-2-1,-7 0 0-15,-5 6 0 0,-8 2 0 16,-8 8 0-16,-3 4 0 16,-13 5 1-16,8 2-1 0,-8-2 2 15,2 12 0-15,-2-12 0 16,11 2 0-16,-1-2-1 15,1-9 1-15,5 2-1 0,0-3-1 16,3 2-1 0,-2 2 0-16,2 6 1 0,-1 2-1 15,0 10 2 1,0 4 0-16,3 2 0 0,2 2 1 0,7-4 0 15,2-1 0-15,2-8 0 16,7-4 0-16,-1-3 0 16,2-10 0-16,1-8-1 0,-2 0-1 15,-3-2 1 1,-3-4 0-16,0-1-1 0,-8-3 1 15,-2-1-1-15,-6-3 0 16,-6-7 1-16,-6-1-1 16,-7-5 0-16,-10 7 0 15,-9 1 0-15,-10 6-1 0,-4 7 1 16,-5 12 0-16,0 12 1 15,0 11-1-15,4 13 1 16,2 11 0-16,6 7 0 0,5 6 1 16,8 7 0-16,4-4 1 15,9 2-1-15,3-9 1 16,12-3-1-16,8-10 1 15,9-10 1-15,3-8-1 16,3-13-1-16,1-7 0 16,4-13-1-16,-6-6 0 0,2 0 0 15,-10-4-1-15,-1 5 1 0,-8 2-1 16,-2 6-1-1,-8 11 0-15,-10 6 1 0,8 15 1 16,-8 5 0 0,0 4 0-16,-3 1 1 0,3 1 0 15,0-4 1-15,5-5-1 16,7-10 0-16,2-7-1 0,7-3 1 15,-3-8-2-15,6-1 0 0,-5-5 0 16,-4 6-1 0,0 2 1-16,-6 7 0 0,-9 2 1 15,10 12-1 1,-5 5 2-16,-5 2 0 0,2 1 0 15,4-5-1-15,4-2-1 16,-1-12-2-16,6-4-3 0,-2-15-4 16,4-11-4-16,-3-13-5 15,1-12-3-15,-1-11-2 16,-1-14 3-16,0 0 9 15,-5-2 9-15,6 6 8 0,-7 3 6 16,4 13 7-16,-3 11 6 16,-1 15 0-16,-3 17-3 0,-4 16-4 15,7 6-7 1,-5 17-3-16,6 14-3 0,-2 13-2 15,7 16-1-15,0 9 0 16,1 14 0-16,3 1-1 16,-2 7-3-16,0-5-5 15,-4-5-13-15,-9-13-53 0,-2-27-21 16,-6-24-8-16,-6-23-7 0</inkml:trace>
  <inkml:trace contextRef="#ctx0" brushRef="#br2" timeOffset="230084.6288">22744 15766 48 0,'-15'-51'107'0,"15"9"-7"16,15 10-12-16,15 2-14 15,11 10-153-15,11-1-13 0,0 5-10 16,-2 5-6 0</inkml:trace>
  <inkml:trace contextRef="#ctx0" brushRef="#br2" timeOffset="231014.6474">23004 15265 36 0,'16'2'102'0,"3"0"-4"0,-4-2-5 16,1-2-4-1,-3-2-82-15,-4 3-6 0,-1 1 1 16,3 15 0 0,-3 9 3-16,-2 9 1 0,2 13-1 15,-2 9 0-15,-2 12 1 0,1 7-1 16,-2 4 0-16,-3-2-1 15,0-1-1-15,0-4-1 0,-3-10-1 16,-1-8 0 0,0-9-1-16,-3-9-1 0,0-10 0 15,3-10-2-15,2-4-1 16,2-11-5-16,0 0-6 0,-3-18-27 15,-1-7-53-15,9-3-6 16,5-9-5-16</inkml:trace>
  <inkml:trace contextRef="#ctx0" brushRef="#br2" timeOffset="231354.6542">23368 15261 13 0,'0'-9'102'0,"0"9"-4"16,0 0-4-1,0 0-2-15,0 7-78 0,1 9-2 16,7 8-2-16,0 8 1 15,4 8-1-15,1 13-1 0,-2 5-1 16,6 5-1 0,-3 4-1-16,2-3-3 0,-5-3-1 15,-1-3-1-15,-4-10-2 0,3-10-2 16,-6-7-2-1,-2-9-2-15,-1-22-6 0,-1 13-22 16,3-19-62-16,-9-15-2 16,-4-8-9-16,-2-8 0 15</inkml:trace>
  <inkml:trace contextRef="#ctx0" brushRef="#br2" timeOffset="231574.6586">22815 15476 51 0,'-38'28'106'0,"20"-8"-7"16,18-1-7-16,24-12 0 0,20-4-87 16,24 1-2-1,21 1 0-15,15-1 0 0,11-4 0 16,4 4 0-16,0-4-2 0,-8 2-4 15,-7-2-7-15,-12-2-43 16,-24-1-41-16,-20-2-5 16,-16 0-8-16</inkml:trace>
  <inkml:trace contextRef="#ctx0" brushRef="#br2" timeOffset="231824.6636">22900 15652 13 0,'-30'35'105'0,"14"-3"-2"16,16-3-7-16,18-7-3 0,19-15-63 15,17 10-21 1,13-2-4-16,16-3 0 0,10-4-2 15,8-4-2-15,-2-4-4 0,-3 0-6 16,-17-11-28 0,-18-5-56-16,-2-3-6 0,-14-10-6 0,-15-5-4 15</inkml:trace>
  <inkml:trace contextRef="#ctx0" brushRef="#br2" timeOffset="232545.6781">23870 15187 69 0,'-19'1'97'0,"4"-1"0"15,15 0-7-15,-16-4-62 0,16 4-13 16,7-14-2 0,11 8 0-16,4 0-2 0,7 2-3 15,8 4-3 1,7 0 0-16,8 7-2 0,6 9 1 15,7 9 0-15,2 10 0 16,8 8-1-16,-2 7-1 0,2 7 0 16,-7 7-1-1,-10 5 0-15,-10 2-1 0,-15-2 0 16,-16 0-1-1,-17-4 1-15,-14-6 0 0,-17-9 0 16,-10-11 0-16,-9-10 1 0,-9-13-1 16,-9-15 0-16,-5-10 1 15,0-16-1-15,0-11-1 0,4-10 1 16,6-5 0-1,12 0 0-15,12 4 1 0,17 5 0 16,19 12-1 0,15 12 0-16,23 16 1 0,13 12 0 15,14 18 0-15,11 9 0 16,11 11 0-16,3 6 1 0,3 3 0 15,-2-2-1-15,1-2-2 16,-7-6-3-16,-7-11-8 16,4-5-40-16,-12-14-44 0,-11-14-5 15,-2-8-7 1,-10-20-5-16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49:54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3031 4659 39 0,'0'0'81'0,"0"0"-27"16,-10-5-23-16,10 5-4 0,0 0-3 15,-10 0-5 1,10 0-2-16,-9 0-4 0,9 0-1 15,0 0 1-15,-11 0-3 16,11 0-1-16,0 0-1 16,0 0-2-16,0 0 0 0,0 0-1 15,0 0-1-15,0 0 2 16,0 0-2-16,0 0-1 0,0 0 0 15,0 0 0 1,3 8-1-16,-3-8-1 0,13 5 1 16,-4-2-1-1,4 0 0-15,4 1 1 0,3-1 0 16,5 0 0-16,2 0 0 0,5-1 0 15,2 1-1-15,3-3 1 16,-1 0 0-16,2 0 0 0,0-3-1 16,1 3 1-1,-1-2 0-15,0-1 0 0,1 0-1 16,1 1 2-16,1-2-2 15,1 0 0-15,3-2 0 0,0 1 0 16,0-2 1 0,0 2-2-16,-1 0 1 0,-1 1-1 15,0 3 1 1,-2-2-1-16,1 3 1 0,0 0-1 15,1 0 1-15,5 1 0 16,0 1 0-16,5 1 0 0,4-3 0 16,0 2 0-16,3-2 0 0,1 0-1 15,2 0 1 1,-3 0 0-16,2 0 0 0,-1-2 0 15,-1-1-1 1,1-1 1-16,-1 2-1 0,1 1 1 16,-2-1-1-16,1 2 1 15,-1 0-1-15,1 0 0 0,0 0 1 16,-1 2-1-16,3-2 1 15,-1 2 1-15,5 0-1 16,-1-1 1-16,1 1 0 0,-1-2 0 16,-4 0 0-1,-6 1 0-15,-5 1 0 0,-8-2-1 16,-6 0 1-16,-9 0-2 15,-6 0 0-15,-7 0-1 16,-3 0-2-16,-11 0-4 16,10 0-5-16,-13-10-24 0,-7 0-58 15,10 10-7-15,-11-12-6 0,10 2-4 16</inkml:trace>
  <inkml:trace contextRef="#ctx0" brushRef="#br0" timeOffset="1157.0245">6074 4635 27 0,'-10'-2'82'0,"10"2"-13"0,-3 7-33 15,3-7-6-15,-1 9-6 16,1-9-7-16,-1 13-2 16,1-4-2-16,0 0 0 0,0 2-1 15,0-2-2-15,0-1-1 16,0-8-1-16,0 16-1 0,0-16-2 15,3 10 2 1,-3-10-2-16,0 0 1 0,0 0 0 16,0 0 0-1,0 0 1-15,0 0 0 0,0 0-1 16,2-10 0-16,1-7-1 0,-1-4-2 15,-1-9 0-15,2-8-1 16,-2-7-1-16,2-12 0 0,-3-4 0 16,2-6-1-1,-2-8 0-15,0 0 1 0,0-6-1 16,0-2 0-1,-3-3 0-15,-2 4 0 0,-2-2 0 16,-1 4 1-16,-4 2 0 16,-1 3 0-16,-4 8 0 0,1 5 0 15,-2 5-1-15,0 4 1 0,-1 7-1 16,0 4-1-1,1 2 1-15,3 3 0 0,-1 6-1 16,4 0 1 0,0 6 0-16,1 1-1 0,4 5 1 15,-1 2 0-15,3 4 0 16,2 1 0-16,-1 3 0 0,1-1-1 15,3 10 2 1,-2-12-1-16,2 12 0 0,-2-10 1 16,2 10-2-16,0 0 1 0,0 0-1 15,-1-10 0 1,1 10-1-16,0 0 1 0,0 0-1 15,5 0 0-15,5 0 1 16,8 1 0-16,10-1 1 16,9 3-1-16,14-2 1 15,19-1 1-15,19 0-1 0,14-1 1 16,20-3-1-16,17-5 1 0,13-1 0 15,12-1 1 1,6-2-1-16,0-1 1 16,-6 0 1-16,-4-1 0 15,-11-2-1-15,-12 2 1 0,-13-2-1 16,-15 3 0-16,-14-3-1 0,-14 5-2 15,-8 0-4 1,-17 1-6-16,-11 11-13 0,-12 9-61 16,-18 2-11-16,-14 6-8 15,-10 7-6-15</inkml:trace>
  <inkml:trace contextRef="#ctx0" brushRef="#br0" timeOffset="1828.038">6160 4705 8 0,'-16'-10'73'16,"16"10"-5"-16,-16-9-13 0,16 9-12 15,-11 0-10-15,11 0-8 0,-9 0-5 16,9 0-5-1,0 0-3-15,-12 0-2 0,12 0-1 16,0 0-2 0,20 9 0-16,12-4-1 0,22-2-1 15,19 1 0-15,24-2 0 16,23 1 1-16,22-3-1 0,14-7 0 15,12-4-1 1,4-5-1-16,-5-3 1 0,-5-3-1 16,-8-2 0-16,-13-3 0 0,-14 1-3 15,-19-1-2 1,-17 5-6-16,-25-1-13 0,-22 9-71 15,-14 6-4-15,-30 8-7 16,0 0-5-16</inkml:trace>
  <inkml:trace contextRef="#ctx0" brushRef="#br0" timeOffset="2838.0582">5970 4824 48 0,'-1'-13'59'0,"1"3"-10"0,0-1-4 15,0-1-8-15,0 2-9 16,0 1-8-16,0 9-3 0,4-13 1 16,-4 13-4-1,0 0-1-15,4-10-2 0,-4 10-4 16,0 0 0-1,0 0-4-15,0 0-1 0,0 0-1 16,0 0-1-16,0 0 1 16,0 6 0-16,0 2 2 0,0 8-1 15,2 8-1-15,3 10 2 0,1 12-1 16,2 12 1-1,1 9 0-15,1 10-2 0,0 8 3 16,1 8 1 0,2 6 1-16,-3 5 0 0,2 0 1 15,-2 0-1-15,0-2 0 16,2-3 1-16,-5-2-3 0,0-10 0 15,-2-8-1 1,-1-11-1-16,-4-12-1 0,0-8 2 16,0-10-2-16,-1-11 1 0,-2-7 0 15,2-6 0 1,-2-3 0-16,3-11 0 0,-8 10 0 15,8-10-1-15,-11 8 1 16,11-8-1-16,-14 5-1 0,14-5 0 16,-16 7 0-1,16-7 0-15,-13 6 0 0,13-6 0 16,0 0-1-16,-8 7 0 0,8-7 1 15,14 7 0 1,15-2 1-16,22-5 0 0,21 0 0 16,29-8-1-16,31-4 2 15,27-9 0-15,27-8 0 16,25-6-1-16,13-9 1 15,15 0-1-15,1-3 1 0,-2 0-1 16,-6 2 0 0,-11 4 0-16,-13 5 0 0,-20 5-2 15,-20 7-2-15,-27 6-4 0,-23-1-5 16,-22 14-16-1,-25 2-52-15,-24-3-17 0,-14 1-8 16,-22-5-5-16</inkml:trace>
  <inkml:trace contextRef="#ctx0" brushRef="#br0" timeOffset="4069.0829">2002 4281 82 0,'-20'-1'92'15,"0"1"-2"1,6 0-62-16,1 0-4 0,13 0 1 16,0 0-5-16,0 0-5 15,19 1-2-15,12-1-4 0,16-1 1 16,13-3-1-1,13-1-1-15,11-2-1 0,2-1-1 16,1 1-1 0,-4-1-1-16,-10-1-1 0,-12 5-1 15,-13 0 0-15,-14 1-1 0,-14-1 0 16,-7 3-1-16,-13 1 1 15,0 0-1-15,0 0 0 0,0 0-2 16,-4 0-1 0,-6 0-3-16,10 0-4 0,-20 0-4 15,20 0-15-15,-18 12-49 16,10-12-18-16,8 0-8 0,-15-10 0 15</inkml:trace>
  <inkml:trace contextRef="#ctx0" brushRef="#br0" timeOffset="4349.0885">2517 4050 39 0,'-11'-8'99'0,"1"5"-3"16,10 3-6-16,0 0-59 16,0 0-11-16,14-4-3 15,14 4-6-15,7 1-3 0,11 2-2 16,1 3-1-1,6 4-1-15,1 2-1 0,-1 5 0 16,-8 1 0-16,-7 3 0 0,-11 2-1 16,-11 6 1-1,-6 0 1-15,-10 0-1 0,-2-2-1 16,-11 1 0-16,-7-3-2 15,0-4-4-15,0-3-5 0,4-2-9 16,-2 7-45 0,6-11-32-16,8-1-8 0,4-11-5 15</inkml:trace>
  <inkml:trace contextRef="#ctx0" brushRef="#br0" timeOffset="4929.1001">1841 3706 83 0,'-11'-13'90'0,"-2"7"-47"0,13 6-5 15,0 0-4-15,0 0-5 0,0 0-6 16,0 0-7 0,0 9-2-16,0 11-4 0,3 9 0 15,4 4-2 1,1 6 0-16,3 7-1 0,1 3 0 15,4-2-2-15,0-6-1 16,0-4 0-16,-2-8-2 0,1-7-1 16,0-5-1-1,-4-12-4-15,1-3-10 0,-12-2-61 16,11-19-18-16,-11-15-8 0,-4-15-6 15</inkml:trace>
  <inkml:trace contextRef="#ctx0" brushRef="#br0" timeOffset="5049.1025">1810 3500 14 0,'-12'-24'101'15,"1"5"-4"-15,8 4-7 0,0-2-8 16,-3 6-119-16,6 11-47 0,0-13-8 16,0 13-6-1</inkml:trace>
  <inkml:trace contextRef="#ctx0" brushRef="#br0" timeOffset="5459.1107">2309 3739 61 0,'0'17'89'15,"0"7"-1"1,-4 1-7-16,-7 2-74 0,12 4-1 15,9-2 4 1,4-5 2-16,4-2 0 0,4-10 0 0,3-9 0 16,-3-6-2-1,-2-12 0-15,-6-4-3 0,-8-5-2 16,-6-1-2-1,-4-3-1-15,-11 6-2 0,-5 1 0 16,-1 8-4-16,-8 4-3 0,4 9-10 16,-2 14-57-16,6-6-20 15,4 3-6-15,6-4-4 0</inkml:trace>
  <inkml:trace contextRef="#ctx0" brushRef="#br0" timeOffset="6469.1309">6682 2102 6 0,'-6'-15'85'0,"6"15"2"15,0 0-40 1,-12-7-17-16,12 7-6 0,-13 4-7 15,2 7-4-15,3 9-4 0,-2 6 1 16,4 12 1 0,4 2 1-16,2 3 2 0,4 0-2 15,8 0 2 1,4-6-3-16,6-4-1 0,1-11-2 15,0-10-1 1,-1-7-2-16,1-5-2 0,-3-5-5 16,-6-17-14-16,-14-9-75 0,6-9-4 15,-5-17-7 1,-1-4-5-16</inkml:trace>
  <inkml:trace contextRef="#ctx0" brushRef="#br0" timeOffset="6589.1333">6512 1835 73 0,'-14'0'91'16,"14"0"-5"-1,-11 0-9-15,32 0-89 0,-21 0-54 16,10 3-19-16,-3 11-5 0</inkml:trace>
  <inkml:trace contextRef="#ctx0" brushRef="#br0" timeOffset="6829.1381">6873 2256 94 0,'12'15'95'16,"-1"7"-3"-16,-5 2-7 0,23 3-80 15,-25 1-1 1,0 1 1-16,-1 1-2 0,1-2-14 15,-4 14-69-15,0-27-9 16,9-4-6-16,-9-11-2 16</inkml:trace>
  <inkml:trace contextRef="#ctx0" brushRef="#br0" timeOffset="7310.1478">7647 2230 69 0,'-13'5'95'0,"13"-5"-3"16,0 0-5-1,5 0-67-15,23 0-9 0,11 4 0 16,11-1-2-16,11 0-1 15,3 3-1-15,1-3-2 16,-2-1-3-16,-10 1-1 0,-10 1-3 16,-7-3-4-1,-16-1-7-15</inkml:trace>
  <inkml:trace contextRef="#ctx0" brushRef="#br0" timeOffset="7610.1538">8359 2121 378 0,'14'18'1'0,"3"6"3"0,-2 5 0 16,-1 3 0-16,-7 3 1 0,-7 1 1 15,-6 0-1 1,-11 0 1-16,-4-2-5 0,-3 2-7 15,-7-9-17-15,-14 7-65 16,24-5-5-16,-1-2-7 0,7-5-1 16</inkml:trace>
  <inkml:trace contextRef="#ctx0" brushRef="#br0" timeOffset="8230.1662">7214 3991 27 0,'0'0'91'15,"-9"-12"-3"-15,9 12-34 0,-11 5-17 16,8 11-9-1,0 11-7-15,3 5-2 0,0 7-5 16,4 4 0-16,6 2-2 16,3-1-4-16,1-4-1 0,1-7-2 15,0-8-3-15,2-7-2 16,-4-10-5-16,2-8-11 15,-7-9-27-15,-9-15-48 0,1-11-7 16,-2-10-6 0</inkml:trace>
  <inkml:trace contextRef="#ctx0" brushRef="#br0" timeOffset="8320.168">7224 3897 50 0,'-9'-24'90'15,"2"7"-7"1,7 7-17-16,0 10-125 0,6 0-22 16,3 0-7-16</inkml:trace>
  <inkml:trace contextRef="#ctx0" brushRef="#br0" timeOffset="8840.1784">7412 4184 16 0,'-10'0'94'0,"10"0"0"0,10-6-5 15,7 3-53 1,6-2-14-16,2 1-5 0,1 1-7 15,-1-2-4 1,1 5-3-16,-4 0-1 0,-9 8-1 16,-6 6 0-16,-7 6 0 0,-10 4 0 15,-6 4 2-15,-6 2 0 16,-3 1 2-16,0-2-1 15,3-4 0-15,2-4 0 16,7-3 0-16,7-7-1 0,6-11 0 16,15 10-1-1,6-10-2-15,6-2-2 0,7-2-4 16,0-5-9-16,5 2-21 0,0 7-51 15,-2-9-10-15,-3 1-8 16</inkml:trace>
  <inkml:trace contextRef="#ctx0" brushRef="#br0" timeOffset="9150.1846">7947 4078 49 0,'-20'4'95'16,"7"2"0"-16,13-6-7 0,4 12-66 15,27-1-5 1,17-8 0-16,12 4-3 0,10-6-3 15,4 1-2-15,1-2-2 16,-6 0-2-16,-8-4-2 0,-12-2-2 16,-13 4-2-16,-13-3-4 0,-9 3-3 15,-14 2-5 1,2-9-14-16,-7 13-55 0,-7-5-14 15,-2-6-8 1,-2-1 7-16</inkml:trace>
  <inkml:trace contextRef="#ctx0" brushRef="#br0" timeOffset="9400.1896">8282 3967 45 0,'-7'-3'95'15,"7"3"-3"-15,0 0-5 0,16-2-65 16,18 2-6-16,9 2 1 15,10 6-3-15,6 1-5 0,1 3-1 16,1 4-2 0,-7 5 0-16,-12 8-2 0,-15 3 0 15,-13 2-1-15,-14 4-1 0,-8 4-2 16,-18-1-3-1,-4 6-10-15,-12 11-61 0,3-16-19 16,-2 1-8-16,6-1-6 16</inkml:trace>
  <inkml:trace contextRef="#ctx0" brushRef="#br0" timeOffset="9920.2">7338 5677 1 0,'-7'13'97'0,"0"9"3"15,-2 7-5 1,7 4-4-16,-22 7-75 0,28 3-4 15,8 3 0-15,6-5-2 16,5-3-4-16,5-10-1 0,3-7-4 16,0-9-3-16,0-8-7 15,-10-13-29-15,0-11-53 16,-9-15-5-16,-10-14-7 0,-6-11-4 15</inkml:trace>
  <inkml:trace contextRef="#ctx0" brushRef="#br0" timeOffset="10011.2019">7247 5484 16 0,'-38'-19'95'16,"10"4"-2"-16,9 6-9 0,19 9-29 15,13-10-134-15,11 8-11 16,6 0-4-16</inkml:trace>
  <inkml:trace contextRef="#ctx0" brushRef="#br0" timeOffset="10561.2129">7757 5678 36 0,'-17'-3'93'0,"2"3"-2"15,-2 0-6-15,2 0-62 16,2 0-5-16,6 3-1 0,7-3-5 15,0 0-4 1,20 4-4-16,4-4 0 0,10 0-1 16,1 0-1-1,2 0 0-15,0 0-1 0,-6 3 1 16,-5 7 0-16,-12 4 2 15,-11 10 1-15,-8-2 1 0,-11 5 0 16,-6-3 0-16,-2-2 0 16,2-2-1-16,3 0-1 15,11-5-1-15,8-7-1 0,11-1-1 16,11-2-1-1,6 2 0-15,0 0 1 0,-1 0-1 16,-6 3 0-16,-14 1 1 16,-7 3-2-16,-13 2 0 15,-13-1-2-15,-2 2-3 16,-10-5-6-16,2 2-20 0,13-9-61 15,-1-2-5-15,7-8-3 0,14-5-4 16</inkml:trace>
  <inkml:trace contextRef="#ctx0" brushRef="#br0" timeOffset="10871.2191">8244 5661 32 0,'-22'7'102'0,"5"-2"-3"16,6 2-5-16,11-7-3 15,15 0-79-15,16 2-6 0,13-2 0 16,13-4 0-16,7-2-2 0,7-3-2 16,0-4-1-1,-6 2-2-15,-9-2-3 0,-10 3-5 16,-21-3-11-16,-7 7-28 15,-4 0-45-15,-19 1-6 0,-12 0-6 16</inkml:trace>
  <inkml:trace contextRef="#ctx0" brushRef="#br0" timeOffset="11151.2247">8518 5359 8 0,'0'0'93'16,"0"0"1"-16,9 4-2 0,3 7-4 15,15 7-79 1,3 2-3-16,12 6 1 0,5 6 0 16,5-1 0-16,2 5 0 0,-1 2-2 15,-9 0-1-15,-11 2 0 16,-14-2 0-16,-19 2 1 0,-10 1-1 15,-18 3 0 1,-12-3-4-16,-8 2-6 0,-8-9-19 16,-8 0-65-1,21-4-5-15,13-8-8 0,19-8-4 16</inkml:trace>
  <inkml:trace contextRef="#ctx0" brushRef="#br0" timeOffset="26482.5338">13463 2680 42 0,'-13'-11'89'0,"0"10"0"15,3 1-4-15,-5 12-67 16,0 10-2-16,0 6 1 15,5 9-1-15,1 9-2 0,5 4-1 16,4 9-1 0,1 1-1-16,8-3-2 0,4-3-2 15,4-11 0-15,3-3-1 16,-2-9 0-16,3-4-1 0,-2-13-1 15,2-5-1-15,-2-7-2 16,0-4-5-16,2-5-15 16,-1-17-75-16,-12-14-3 0,-4-14-9 15,-6-18-5 1</inkml:trace>
  <inkml:trace contextRef="#ctx0" brushRef="#br0" timeOffset="26592.536">13382 2397 41 0,'-8'-22'102'0,"4"6"-4"0,4 3-8 16,2 3-10-16,-32 1-126 0,36 1-42 15,6-1-9 1,3 4-5-16</inkml:trace>
  <inkml:trace contextRef="#ctx0" brushRef="#br0" timeOffset="27142.547">13947 3166 63 0,'6'-12'96'0,"-6"12"-4"0,0 0-6 15,-21 1-67 1,15 17-4-16,4 11-5 0,1 4-2 16,1 2-3-16,7 2 2 15,6-2 0-15,5-6 1 0,5-12 0 16,4-9 1-1,-3-10-1-15,0-11 0 0,-8-9-2 16,-8-6-2-16,-7-4-1 0,-7-1-2 16,-12 4-1-1,-8 0-1-15,-4 9-3 0,0 0-3 16,1 11-12-16,-5 12-66 15,12-3-11-15,8 0-7 16,14 0-6-16</inkml:trace>
  <inkml:trace contextRef="#ctx0" brushRef="#br0" timeOffset="27702.5582">14330 2827 11 0,'-14'7'93'16,"14"-7"1"-16,0 0-5 0,-21 5-50 15,21-5-13-15,15 10-1 16,8-8-6-16,9-1-6 0,7 1-4 15,11-2-1-15,4 1 0 16,7-1-4-16,0 1-1 16,-1 2-1-16,-7 1-3 0,-9-1 1 15,-8 0-3 1,-7 1-2-16,-11-4-6 0,-3 6-23 15,-2-6-58-15,-13 0-4 16,-7-1-5-16,-5-2 1 16</inkml:trace>
  <inkml:trace contextRef="#ctx0" brushRef="#br0" timeOffset="28025.5649">14353 3176 90 0,'-2'16'103'0,"7"-8"-6"0,22-3-6 15,17-1-72 1,7-4-6-16,8 0 1 0,8 0-5 15,2-2-5-15,-2-7-6 0,-3 8-10 16,-16 1-43 0,-6-3-37-16,-10 1-7 0,-12 1-7 15</inkml:trace>
  <inkml:trace contextRef="#ctx0" brushRef="#br0" timeOffset="28585.5761">16135 2830 76 0,'0'0'95'15,"-20"9"-1"-15,12 11-8 16,1 5-67-16,4 8-1 0,3 4 0 16,6 8-3-1,9 3-3-15,7 1-2 0,8-8-3 16,7-3 0-16,0-8-2 15,5-9-3-15,-4-5-3 16,-3-16-5-16,1 0-25 16,0-21-62-16,-21-17-5 0,-15-14-6 15,-8-19-5-15</inkml:trace>
  <inkml:trace contextRef="#ctx0" brushRef="#br0" timeOffset="28685.5781">16023 2481 22 0,'-35'-29'94'0,"19"15"-4"15,10-1-26-15,13 4-64 16,16 5-90-16,9-1-7 0</inkml:trace>
  <inkml:trace contextRef="#ctx0" brushRef="#br0" timeOffset="29085.5861">16785 3098 89 0,'0'0'99'0,"0"0"-5"15,7 3-4-15,-7-3-68 0,14 24-11 16,-3 10 0-1,1 4-1-15,4 8-1 0,0 7-1 16,-1-1-3-16,2 1-2 16,-2-9-2-16,1-6-3 0,-4-8-4 15,4-5-15 1,-7-13-72-16,6-12-3 0,0-12-7 15,-2-16-4 1</inkml:trace>
  <inkml:trace contextRef="#ctx0" brushRef="#br0" timeOffset="29345.5913">17100 2992 1 0,'-13'20'105'16,"13"-6"-4"-16,15-3-4 0,15-5-3 16,63-6-76-16,-72 1-4 15,38-1-2-15,3 0-5 0,0-6-7 16,-6-1-4-1,-9-5-8-15,-10-2-20 0,-17-3-62 16,-16-9-2-16,-6-4-8 16,-18-9-3-16</inkml:trace>
  <inkml:trace contextRef="#ctx0" brushRef="#br0" timeOffset="29495.5943">17326 2725 89 0,'-10'25'101'16,"9"6"-5"0,4 10-5-16,-26 6-69 0,34 8-4 15,4 8-4-15,1 0-7 16,-1 3-5-16,-3-9-7 0,7 7-29 15,-8-7-57 1,1-13-4-16,0-6-7 0,-1-18-6 16</inkml:trace>
  <inkml:trace contextRef="#ctx0" brushRef="#br0" timeOffset="29815.6007">18089 2717 6 0,'-19'18'102'0,"2"17"-4"16,5 7-4-16,7 2-4 0,5 13-72 15,5-3-8-15,9 2 1 0,5-5-2 16,6-7-5-1,2-13-1-15,7-7-7 0,-4-18-28 16,2-10-60-16,-2-17-3 16,-5-20-7-16,-10-14-4 15</inkml:trace>
  <inkml:trace contextRef="#ctx0" brushRef="#br0" timeOffset="29925.6029">17976 2445 3 0,'-39'-15'80'0,"18"11"-12"0,21 4-68 15,5 0 0 1,19 0-90-16</inkml:trace>
  <inkml:trace contextRef="#ctx0" brushRef="#br0" timeOffset="30275.6099">18362 3066 94 0,'0'0'99'15,"0"0"-6"-15,10 5-6 0,18-9-75 16,5-4-3 0,6-1-1-16,6 0-4 0,3 3-4 15,0 5 1-15,-8 2 0 0,-6 11 2 16,-13 5 1-16,-10 4 3 15,-11 7 0-15,-12 5 2 0,-5-4 0 16,-2 1-1 0,1-6 0-16,3-2-2 0,8-7 0 15,7-6-3 1,13-4-3-16,12-8-3 0,10 3-3 15,4-11-16-15,1 5-72 16,15-4-4-16,5 1-7 0,1 0-7 16</inkml:trace>
  <inkml:trace contextRef="#ctx0" brushRef="#br0" timeOffset="30605.6165">19204 2844 31 0,'-21'18'105'16,"21"3"-2"-16,21-14-8 0,24-7-3 15,14-2-82-15,9-1-2 0,6-4 1 16,1-4-4-1,-5 3-5-15,-9-12-8 0,-6 6-25 16,-4-1-59 0,-31-6-5-16,-18-8-8 0,-11-11-4 15</inkml:trace>
  <inkml:trace contextRef="#ctx0" brushRef="#br0" timeOffset="30765.6197">19350 2448 5 0,'-10'36'104'0,"7"15"-3"0,11 9-5 15,11 11-4 1,11 7-75-16,1 3-4 0,-1 3-5 15,-2-8-6-15,-3 0-2 16,-6-21-9-16,2 0-22 0,9-17-60 16,-13-16-5-1,-2-9-7-15,5-18-2 0</inkml:trace>
  <inkml:trace contextRef="#ctx0" brushRef="#br0" timeOffset="30985.6241">19992 2709 36 0,'-20'29'102'16,"-3"12"1"0,4 2-9-16,4 6-2 0,12 6-83 15,3-1 0-15,5 5-2 0,10-8-2 16,9-4-2-1,7-11-4-15,6-12-9 0,13-24-80 16,-5-5-4-16,-2-16-9 16,-1-18-5-16</inkml:trace>
  <inkml:trace contextRef="#ctx0" brushRef="#br0" timeOffset="31109.6285">19901 2311 27 0,'-49'-9'97'15,"16"8"-5"-15,10 0-25 0,0 3-67 16,36 7-89-16,15 6-11 15,9 5 6-15</inkml:trace>
  <inkml:trace contextRef="#ctx0" brushRef="#br0" timeOffset="31619.6387">20517 2963 13 0,'-4'0'103'0,"4"0"0"15,-17 0-10-15,3-3-1 16,1 0-80-16,1 3-2 0,2-2-1 16,10 2-2-1,-11-1-3-15,11 1 1 0,0 0-3 16,14 5 2-16,2-2-2 0,1-2-1 15,0 1-1-15,-1 8 0 16,-1 4 1-16,-9 3-1 16,-6 5 1-16,-4-2 0 15,-9 8 2-15,-1 2-1 0,-2-8 2 16,4-4-1-1,6-5 0-15,9-3-2 0,17-4 0 16,11 0-2-16,9-2 0 16,4 0 0-16,1 10-1 15,-5 5 0-15,-8 5 0 0,-18 5 2 16,-15 5 0-16,-19-1 0 15,-17 5-2-15,-5-1-6 0,-14-11-15 16,-2 2-73 0,7-6-2-16,9-7-9 0,13-6-4 15</inkml:trace>
  <inkml:trace contextRef="#ctx0" brushRef="#br0" timeOffset="37621.7589">2935 10767 5 0,'-9'0'85'0,"9"0"3"0,-16-16-8 16,16 16-50-1,-15 0-9-15,6 0-4 0,-1 1-5 16,-1 4-1-1,-3 2-2-15,0 3 2 0,-3 0-1 16,0 3 0-16,1-3-2 16,0 1-1-16,1 0-1 15,3-3-1-15,3-1-1 0,9-7-1 16,-10 7 0-16,10-7 0 15,0 0-1-15,0 0 1 0,0 0 0 16,15 5 0 0,4-5 0-16,7 0-1 0,12-2 0 15,10-3 0 1,13-1 0-16,12-3-1 0,12-3 1 0,14 0 0 15,8-1 0 1,18-4 1-16,9-1-1 0,13-2 2 16,16-1-1-16,7-4 0 0,11 1 0 15,11-1 0 1,4-1-1-16,-2 2 0 0,2 0 1 15,-5 4-1-15,-9 3 0 16,-5 5 0-16,-14 2 1 16,-13 3-1-16,-16 3 0 15,-14 1 0-15,-21 3-1 0,-18-3-1 16,-17 3-1-16,-18-2-2 0,-13 2-2 15,-14-2-5 1,-7 2-13-16,-12 0-60 0,-8 0-14 16,-10-5-8-1,-6-5-5-15</inkml:trace>
  <inkml:trace contextRef="#ctx0" brushRef="#br0" timeOffset="38391.7743">3080 10009 45 0,'-4'-12'88'0,"-8"0"-28"0,12 1-11 15,0 11-9-15,-3-14-10 16,3 14-8-16,0 0-6 0,-12-7-3 16,12 7-3-16,-15 20-3 15,6 4 1-15,-1 10-2 16,0 11 1-16,2 2-1 0,2 6 2 15,4-2-1 1,2-1 0-16,1-8-1 0,8-6-1 16,3-11-1-16,2-7 0 15,1-5-1-15,-3-7-3 0,2-3-2 16,-1-3-5-16,-1-5-6 0,-5-7-16 15,2-12-48 1,2 5-19-16,2-8-7 0,1-2-3 16</inkml:trace>
  <inkml:trace contextRef="#ctx0" brushRef="#br0" timeOffset="38591.7783">3019 9581 42 0,'-15'9'104'0,"3"-3"-7"16,5-4-8-16,7-2-7 0,0 0-96 15,-13 0-55 1,13 0-22-16,0 0-7 0,-11 0-5 15</inkml:trace>
  <inkml:trace contextRef="#ctx0" brushRef="#br0" timeOffset="39271.7919">3381 10215 36 0,'0'0'70'16,"0"0"-2"-16,-12 9-52 15,9 3-9-15,0 3 3 0,3 1 6 16,0-2 5-16,5 1 3 15,5-9 1-15,3 2 0 16,6-9 0-16,-1-7-3 0,3-5 0 16,-4-3-6-1,-1-5-5-15,-7-4-3 0,-6 2-1 16,-3-2-3-1,-10 4-1-15,-1 4-1 0,-6 5-2 0,-2 2-5 16,-2 10-5 0,-2-1-13-16,4 6-68 0,5 8-4 15,2-1-6-15,5 0-4 0</inkml:trace>
  <inkml:trace contextRef="#ctx0" brushRef="#br0" timeOffset="41082.8282">6405 10519 46 0,'-14'8'77'16,"5"-3"-34"-16,9-5-8 0,-17 4-6 15,17-4-1-15,-10 1-4 0,10-1-3 16,0 0-2 0,0 0-2-16,0 0-2 0,0-10-3 15,10 0 0-15,0-4-1 16,10-8-3-16,7-7-3 0,13-10-1 15,16-11 0 1,12-11 0-16,17-10 0 0,12-11 2 16,17-10 0-16,11-4 0 15,11-5-1-15,-1-4 1 16,-1-2-1-16,-1 3-1 0,-6 4 0 15,-4 6-1-15,-9 5-2 16,-14 6 1-16,-13 11-2 0,-10 10-3 16,-12 15-5-1,-18 3-30-15,-9 17-54 0,-13 9-4 16,-15 10-6-1,-10 8-6-15</inkml:trace>
  <inkml:trace contextRef="#ctx0" brushRef="#br0" timeOffset="41804.8428">3973 10147 54 0,'-24'0'96'0,"1"4"-3"0,2-3-5 15,31 4-63 1,-16-2-8-16,6-3-2 0,0 0-3 15,6 0-3-15,22-1-2 16,13-7-1-16,7 0-1 0,6-2 0 16,6 0-1-1,1 0-1-15,-1 0-1 0,-6 2 0 16,-14 2-1-16,-9 2-1 0,-10 1 1 15,-5 0-2 1,-7 3 0-16,-9 0-2 0,0 0 1 16,0 0-5-16,4 8-2 15,-4-8-3-15,-4 14-5 0,4-14-10 16,-12 8-23-1,12-8-41-15,0 0-6 0,-12 6-1 16</inkml:trace>
  <inkml:trace contextRef="#ctx0" brushRef="#br0" timeOffset="42224.8512">4296 10028 41 0,'-12'5'93'16,"2"-1"-2"-16,10-4-4 0,0 0-64 15,0-11-7-15,10 2 2 0,3-1-2 16,3-3-4-16,3 1-5 16,0 0-3-16,0 3 0 0,-2 1-1 15,-2 2-1 1,-4 3-1-16,-11 3-1 0,10-3 1 15,-10 3-1 1,0 0 0-16,0 0 0 0,0 0 0 16,8 8 1-16,-8-8-1 15,7 14 0-15,-2-5 0 0,0 4 1 16,1 1-1-16,2 1 1 0,-2-1-1 15,3 3 0 1,-3 3 0-16,-2 1 1 0,-2 1-1 16,-2 0 1-1,0 0 1-15,-5 0 0 0,-4 1 0 16,-2-3-1-16,-3-2 0 15,2-4-3-15,1-4-4 0,4 0-13 16,-5 4-65-16,12-14-10 0,0 0-6 16,9-5-4-1</inkml:trace>
  <inkml:trace contextRef="#ctx0" brushRef="#br0" timeOffset="43716.8812">6493 10441 5 0,'0'0'50'16,"0"-9"-8"-16,0 9-6 16,0 0-8-16,5-9-5 0,-5 9-6 15,0 0-4 1,0 0-3-16,0 0 0 0,0 0-1 15,0 0 2-15,0 0 1 0,0 0 1 16,0 0 0 0,0 0 3-16,0 0 1 0,0 0-2 15,0 0-1-15,0 0-2 16,0 0-1-16,0 0-2 0,0 0-3 15,0 0 0 1,0 0-1-16,0 0 0 0,0 0 0 16,0 0-1-1,0 0 1-15,25 0-1 0,5 0-1 16,13-3 0-16,18-2 0 0,18 0 0 15,24-2 1-15,19-1 0 16,19-1-1-16,20 2 2 16,15-4-1-16,15 1 0 15,7-3 0-15,5 2-1 0,1-5 0 16,-4 0 0-1,-5-1-2-15,-12-3 0 0,-15 0-3 16,-17-3-2-16,-14 3-4 0,-26-6-12 16,-13-6-61-16,-22 13-14 15,-20 3-7-15,-22 2-6 16</inkml:trace>
  <inkml:trace contextRef="#ctx0" brushRef="#br0" timeOffset="44926.9054">6455 10478 10 0,'14'-10'60'0,"-14"10"-7"0,7-11-7 16,-7 11-6-1,0 0-5-15,8-13-4 0,-8 13-4 16,0 0-4-16,2-9-3 0,-2 9 0 15,0 0-4-15,0 0-1 16,0 0-4-16,0 0-2 16,0 0-1-16,0 0-2 15,0 0-1-15,0 0-1 0,0 0-2 16,0 0-1-1,0 0 0-15,6 6-1 0,0 7-1 16,6 7 0-16,6 11 1 0,4 10-1 16,8 12 1-1,4 9 0-15,10 10 1 0,3 6 2 16,5 5 1-16,6 4 0 15,0 0 2-15,4-2 0 0,3-5 1 16,2-6-1 0,-2-5 1-16,2-9-3 0,-3-4-1 15,-1-10 0-15,-3-7-1 16,-9-6 0-16,-3-4-2 15,-8-4 1-15,-6-7-1 0,-4 1 1 16,-5-5 0-16,-6-2 0 16,-8-3 0-16,0-2 0 0,-11-7 0 15,9 10-1 1,-9-10 1-16,0 0 0 0,0 0 0 15,0 0-1 1,0 0 1-16,0 0 1 0,0 0-2 16,0 0 0-16,0 0 0 15,0 0 0-15,0 0 0 0,-7 0 0 16,7 0 0-16,-14-3 0 0,14 3 0 15,-19-4 0 1,7 2 0-16,0 2 0 0,1-1 0 16,2 1-2-1,9 0 0-15,-6 8 2 0,12 1 0 16,20 2 0-16,15-2 0 15,28 0 0-15,20-4 1 0,22 1-1 16,21-6 1-16,21 0-1 0,17-6 0 16,7-1-1-1,3 0-1-15,0-1-2 0,-10-4-5 16,-3 7-29-1,-15-3-51-15,-22-14-8 0,-21-6-8 16,-19-14-5-16</inkml:trace>
  <inkml:trace contextRef="#ctx0" brushRef="#br0" timeOffset="45606.919">8251 8949 77 0,'-19'2'89'16,"2"-1"1"-16,17-1-49 0,-14 5-9 15,14-5-5-15,0 0-2 16,21-8-3-16,11-1-6 16,16-1-4-16,15-1-3 15,15 0-4-15,13 3 1 0,14 0-1 16,11 2 0-16,9 2-1 0,8-1-1 15,2 0 0 1,2 1-1-16,-3-4-1 0,-2 3-1 16,-6-1-2-1,-5 4-5-15,-14-1-11 0,-12 2-74 16,-9 9-3-16,-17 9-6 15,-9 5-7-15</inkml:trace>
  <inkml:trace contextRef="#ctx0" brushRef="#br0" timeOffset="46277.9325">9340 10111 1 0,'-15'0'89'0,"3"0"5"0,12 0-4 0,-25-2-47 15,38-1-13 1,22-2-4-16,19-5-4 0,23 0-5 16,23-3-4-16,21 0-4 0,16-2-2 15,15 1-3 1,10 0-3-16,3 3-1 0,-2 0-3 15,-7 3-2-15,-11-3-11 16,-4 0-40-16,-13-1-33 0,-21-2-9 16,-16-3-4-1</inkml:trace>
  <inkml:trace contextRef="#ctx0" brushRef="#br0" timeOffset="46947.9459">8793 8199 73 0,'-18'7'93'0,"7"2"-1"15,11-9-5-15,11 9-67 16,23-5-2-16,14-4-3 15,15 0-3-15,12 0-1 0,9-2-4 16,3-1-1 0,1-2-2-16,-6 1-3 0,-12-2-2 15,-16 2-5-15,-13 4-6 16,-17-5-20-16,-24 5-58 0,0 0-4 15,0 0-8 1,-17-9 0-16</inkml:trace>
  <inkml:trace contextRef="#ctx0" brushRef="#br0" timeOffset="47237.9517">9183 8047 82 0,'-12'-11'91'0,"12"11"-4"16,7-13-3-16,13 10-72 0,16 1-3 15,8 2-1 1,9 0-1-16,3 4 1 0,6 9-1 16,-3 2-1-1,-7 4 0-15,-8 5-1 0,-14 3 1 16,-16 2 0-16,-14 1-1 15,-15 2 1-15,-20 2-1 0,-10-3-1 16,-12 1-2 0,-8-3-6-16,-1 3-12 0,-2 2-65 15,12-13-10-15,11-4-8 0,15-7-6 16</inkml:trace>
  <inkml:trace contextRef="#ctx0" brushRef="#br0" timeOffset="47707.9611">10115 7957 71 0,'-5'21'98'16,"-1"7"-3"-16,2 3-6 0,-8 8-62 15,12 2-8-15,9 0-4 0,6 0-3 16,3-9-3-1,4-2-2-15,3-8-3 0,-3-7-1 16,1-9-3 0,-3-6-6-16,-3-3-13 0,-5-5-71 15,-5-15-3-15,-5-13-8 16,-2-9-4-16</inkml:trace>
  <inkml:trace contextRef="#ctx0" brushRef="#br0" timeOffset="47817.9633">10103 7764 16 0,'-23'-27'97'15,"7"8"-5"1,4-3-13-16,10 3-46 0,2 5-110 15,5 5-12-15,5 0-7 16</inkml:trace>
  <inkml:trace contextRef="#ctx0" brushRef="#br0" timeOffset="48647.9799">10626 8069 64 0,'14'-8'94'16,"-14"8"-2"-16,11-22-30 0,-11 22-32 0,0 0-6 15,8 6-3 1,-8 4-7-16,-1 4-4 0,-4 5-3 15,0 4-1 1,-2 6 0-16,2 1-1 0,-1 4-2 16,0 2-3-16,5 1-5 15,-3-7-9-15,4-14-67 16,2 14-10-16,3-9-6 0,1-5-5 0</inkml:trace>
  <inkml:trace contextRef="#ctx0" brushRef="#br0" timeOffset="49468.9964">7775 9798 0 0,'-12'5'89'0,"3"0"3"0,9-5-2 16,0 38-23-16,12-38-49 0,20-3 0 15,16-5 0 1,16 0-3-16,13-2-2 0,7-4-4 16,7 1 0-1,1 0-5-15,-6 1 0 0,-10 2-3 16,-13 2 0-16,-19 3-2 15,-10-1-1-15,-13 5-1 0,-12 1-1 16,-9 0-3 0,-11 0-5-16,-9 0-11 0,0-4-64 15,-5 4-6-15,-2 0-7 0,1 0 0 16</inkml:trace>
  <inkml:trace contextRef="#ctx0" brushRef="#br0" timeOffset="49760.0023">8417 9564 78 0,'0'0'91'0,"12"0"-4"0,0 0-3 15,8 0-70-15,5 1-3 16,9 2 0-16,4 3 0 0,8 3-1 15,3 4 0 1,0 6-2-16,-4 5 0 0,-8 2-3 16,-8 3 1-1,-12 3-1-15,-8-1 0 0,-9 1-1 16,-15-3-1-16,-10-3-1 0,-6-4-3 15,-3 0-2-15,-2-5-4 16,5-1-8-16,2-6-17 0,5-4-59 16,14-1-6-1,10-5-4-15,6 0-2 0</inkml:trace>
  <inkml:trace contextRef="#ctx0" brushRef="#br0" timeOffset="50100.0099">9372 9476 68 0,'-15'25'99'0,"3"6"-2"0,3 5-7 0,-13 6-55 16,22 4-12-16,10-3-6 15,6-2-5-15,5-5-3 16,5-9-3-16,6-7-4 0,-1-11-6 16,2-6-22-1,8-10-65-15,-19-15-3 0,-6-10-7 16,-5-11-6-1</inkml:trace>
  <inkml:trace contextRef="#ctx0" brushRef="#br0" timeOffset="50210.0121">9361 9226 45 0,'-24'-23'101'0,"3"9"-7"16,10 3-16-1,-1 19-72-15,12-8-91 0,8-10-10 16,-8 10-5 0</inkml:trace>
  <inkml:trace contextRef="#ctx0" brushRef="#br0" timeOffset="50710.0221">9718 9602 67 0,'-4'8'96'0,"4"-8"-4"15,14 2-5-15,13-2-58 0,2 0-14 16,5 0-2-16,3 0-3 0,2 0-4 16,1 2-2-1,-3 8-1-15,-8 3-2 0,-9 6 0 16,-13 7 1-1,-7 2 1-15,-13 2 1 0,-11 4 2 0,-6-2 0 16,-1-1 0 0,-2-4 0-16,3-3 0 0,10-5-1 15,8-7 0 1,13-2-1-16,20-7-2 0,12 0-1 15,8-3-2-15,6 0-2 0,2 0-3 16,1 1-5-16,-7 2-18 16,-16 7-65-16,-5 9-3 15,-11 4-7-15,-11 8-4 16</inkml:trace>
  <inkml:trace contextRef="#ctx0" brushRef="#br0" timeOffset="51360.0351">8094 11410 77 0,'-23'-2'100'0,"8"2"-5"16,2-1-4-16,13 1-51 0,9-2-19 15,29 0-3 1,22-3-3-16,19 0-3 0,22 2-3 16,17-2-1-16,14 3-3 15,6-1-1-15,-1 2-2 0,-10 0-1 16,-15-1 0-1,-17 2 0-15,-23 0-1 0,-22-1-1 16,-21-2-1-16,-29 3-1 0,-5-8-2 16,-30 2-2-1,-12 2-2-15,-10-6-6 0,2 8-15 16,-3 2-62-16,3-6-4 15,11-4-7-15,10-2-3 16</inkml:trace>
  <inkml:trace contextRef="#ctx0" brushRef="#br0" timeOffset="51710.0421">9039 11098 71 0,'-21'9'96'0,"-1"-2"-3"16,11 8-29-16,11-15-30 0,-4 10-5 16,11-6-8-16,10-1-5 15,9 2-4-15,2 1-4 16,3 2-2-16,2 6-3 0,-1 1 0 15,-2 6 0-15,-4 7 1 16,-7 1 0-16,-8 5 0 0,-6 3 0 16,-5 0 0-1,-12 0-1-15,-8-4 0 0,-8-3-2 16,-3-6-3-16,-1-6-2 15,4-6-3-15,1-9-9 16,14-2-31-16,13-1-48 0,1-7-4 16,12-3-4-16,8-6-4 15</inkml:trace>
  <inkml:trace contextRef="#ctx0" brushRef="#br0" timeOffset="52041.0488">9678 10996 90 0,'-2'13'100'0,"-3"5"-4"16,2 5-3-1,-2 7-60-15,2 5-15 0,3 4-3 16,1 1-3-16,6-2-3 0,3-2-2 15,5-6-4 1,-1-7-2-16,5-8-3 0,-4-9-5 16,4-6-10-16,-7-7-45 15,0-20-32-15,-2-12-7 0,-6-9-6 16</inkml:trace>
  <inkml:trace contextRef="#ctx0" brushRef="#br0" timeOffset="52141.0508">9710 10800 37 0,'-16'-33'100'15,"2"7"-3"-15,6 12-9 0,4 1-11 16,12 9-110-16,-8 4-50 15,20-2-10-15,-6 2-6 0</inkml:trace>
  <inkml:trace contextRef="#ctx0" brushRef="#br0" timeOffset="52611.0602">10047 11127 30 0,'-9'-2'96'0,"9"2"-3"15,-9 0-4-15,9 0-40 16,0 0-28-16,16 1-5 0,3 1-6 16,4 2-2-1,3 3-4-15,3 2-1 0,-2 3 0 16,-2 4-1-16,-5 5 0 15,-11 3 1-15,-7 2 2 16,-5 2 0-16,-9-2 0 16,-5-1 1-16,0-4-1 0,1-3 0 15,5-2-1-15,7-4-1 0,4 0-1 16,11 1-1-1,5 3-1-15,0 3 1 0,-1 1-1 16,-6 4 0-16,-6 2-1 16,-5-1-1-16,-13-1-3 15,-9-7-6-15,-3 0-24 16,6-8-57-16,-9-2-5 0,8-7-5 15,4 0-4 1</inkml:trace>
  <inkml:trace contextRef="#ctx0" brushRef="#br0" timeOffset="54871.1054">12969 8780 0 0,'-4'9'76'16,"3"-1"4"-1,1-8-1-15,17 8-58 0,-7-4-6 16,5-2 0 0,2 1 2-16,5-1-1 0,2 0 0 15,6-1-3-15,5 1-1 16,4-2-1-16,5 0-2 0,5-1 0 15,6-1-3 1,6 0-2-16,7 0 0 0,4-3-2 16,3-1 1-16,6 0-2 0,5-2 1 15,5 1 0 1,4-3 0-16,5 1 0 0,6-3 0 15,3 2 0-15,5-2 0 16,4 2-1-16,2-2 1 0,8 1 0 16,-3 0-1-1,6-1 1-15,0 3-1 0,5 1 1 16,5 1 0-16,1 1 0 0,9 0 0 15,5 2-1 1,7 1 1-16,5-2-1 0,11 0 0 16,6-2 0-16,8 0 0 15,10-2-1-15,5 1 0 0,10-2 1 16,11 0-1-1,7-2 0-15,7 2 0 0,6-1 0 16,10 0 1 0,4 0-1-16,10-2-1 0,5 2 1 15,4-1 0-15,3-1 0 0,2 1 0 16,-1-1 0-16,-10 2-1 15,-5-1 1-15,-11 2-1 0,-20-2 1 16,-20 4-1 0,-16 2 1-16,-27 1 0 0,-24 1 0 15,-22-2 0 1,-23 1 0-16,-26 2 1 0,-17 1 0 15,-18 0 0-15,-16-1-1 16,-9 2 2-16,-11 0-1 0,-11 1 0 16,0 0 0-16,-6-2 0 0,-7 2 0 15,-5 0 0 1,-2 0 0-16,-3 0-1 0,2 0 1 15,-2 0-1 1,3 2 1-16,4-2 0 0,1 0 0 16,4 0 0-16,11 0 1 15,-14-2 0-15,14 2-1 0,-11-2 1 16,11 2-1-16,0 0-1 0,-10 0 0 15,10 0 1 1,-7 16-2-16,6 9 1 0,1 14-1 16,4 25 1-1,3 21 0-15,0 31 0 0,-1 25 1 16,1 31 0-16,-7 20 0 15,0 16 1-15,-4 13 1 0,-8-4 0 16,2-3 1 0,1-13-1-16,2-17-1 0,3-27-3 15,4-24-2-15,5-14-13 0,-1-31-54 16,5-26-27-1,-1-31-5-15,-8-31-9 0</inkml:trace>
  <inkml:trace contextRef="#ctx0" brushRef="#br0" timeOffset="55752.1231">18607 8574 63 0,'0'0'70'0,"0"0"-29"0,-4-9-4 16,4 9-6-16,0-11-3 0,0 11-5 16,0-9-3-1,0 9-3-15,0 0-1 0,8-12-1 16,-8 12 0-16,0 0-1 15,0 0-3-15,0 0-1 0,0 0-2 16,0 0-1 0,0 0-1-16,0 0 0 0,0 0-2 15,0 0 0 1,2 10 0-16,2 9-1 0,0 17 0 0,2 24 0 15,0 26 0-15,4 30-1 16,0 34 1-16,0 33 0 16,-1 30-1-16,-1 20 1 0,3 14 0 15,1-2-1 1,0-2-2-16,2-11-2 0,1-25-8 15,11-30-67-15,-2-16-16 16,0-32-8-16,0-30-7 16</inkml:trace>
  <inkml:trace contextRef="#ctx0" brushRef="#br0" timeOffset="56582.1397">16307 8665 0 0,'0'0'17'16,"-9"-15"9"-16,9 15 7 15,-5-10 4-15,5 10 0 0,-4-12 1 16,4 12 1 0,-1-10-4-16,1 10-2 0,0-10-7 15,0 10-6-15,-1-9-1 16,1 9-2-16,-3-10 0 15,3 10-4-15,0 0 0 0,-3-12-3 16,3 12-2-16,0 0-1 16,-2 9-2-16,2 18 0 0,3 17-1 15,3 26-1 1,4 31 0-16,3 32 0 0,-4 34 1 15,4 27 0 1,-5 21-1-16,0 10 0 0,-3 3-1 16,0-5-2-16,1-16-4 15,-3-25-6-15,11-28-61 0,-7-19-24 16,1-30-5-16,-4-25-9 15</inkml:trace>
  <inkml:trace contextRef="#ctx0" brushRef="#br0" timeOffset="57442.1569">13266 8058 35 0,'-34'13'93'0,"7"-2"-2"15,4-5-5-15,6 1-53 0,17-7-8 16,0 0-4-16,17 6-4 16,22-9-3-16,18 0-1 0,17-6 0 15,16 1-3 1,14-4-1-16,3 3-3 0,1 1 0 15,-9 1-2 1,-12 1-1-16,-19 2-1 0,-16 1-1 16,-18 3 0-1,-15 0 0-15,-8 0 0 0,-11 0 0 0,0 0 0 16,-7 11 0-16,-5-6-1 0,0-1 0 15,-3 0-2 1,0-1-1-16,-1-1-2 0,2 0-2 16,4 1-3-1,-2-3-4-15,12 0-5 0,-13 0-26 16,2 0-50-16,11 0-4 15,-10-5-5-15</inkml:trace>
  <inkml:trace contextRef="#ctx0" brushRef="#br0" timeOffset="57982.1677">13840 7769 42 0,'-23'4'94'0,"-1"-2"-1"16,4 1-7-16,6 0-59 0,3 4-7 15,11-7-3 1,-9 11-5-16,9-11-3 0,12 8-2 16,7-4-1-16,7 1 0 15,1 1-1-15,3 1-1 0,5 0-1 16,-3 1 0-1,1 2-2-15,-3 1 2 0,0 2-2 16,-6 1 1-16,0 4 0 0,-3 0 0 16,-4 6 0-1,-6 1 0-15,-6 5 1 0,-5 5-1 16,-3 2 1-16,-12 3-1 15,-8 0 1-15,-6 2 0 0,-3-3-1 16,-2-4-2 0,0-4-2-16,2-6-5 0,6-3-7 15,-3-7-42 1,12-7-37-16,8-6-6 0,9-2-7 15</inkml:trace>
  <inkml:trace contextRef="#ctx0" brushRef="#br0" timeOffset="58593.18">12880 7227 88 0,'0'0'97'0,"-20"0"-5"0,7-8-4 15,-1 21-69-15,5 7-5 16,1 7-3-16,2 8-1 0,4 5-2 16,3 5 0-1,10 1-1-15,7-2 0 0,6-5-2 16,4-4-1-16,0-7 0 0,-1-8-1 15,-4-3-1 1,-3-9-1-16,-3-5-2 0,-3-3-4 16,-4-7-7-16,0-10-47 15,-4-3-35-15,-6-11-6 0,0-9-6 16</inkml:trace>
  <inkml:trace contextRef="#ctx0" brushRef="#br0" timeOffset="58733.1828">12813 6953 61 0,'-20'-17'105'0,"3"-1"-5"15,5 3-10-15,4-3-7 0,-1-1-100 16,9-6-70 0,0 15-6-16,0 10-9 0,0-13-5 15</inkml:trace>
  <inkml:trace contextRef="#ctx0" brushRef="#br0" timeOffset="58943.187">13092 7291 49 0,'24'32'105'0,"-1"-2"-7"0,-3 0-10 16,-3 0-11-16,5-8-136 15,-5 13-29-15,-2 2-9 16,-5-1-6-16</inkml:trace>
  <inkml:trace contextRef="#ctx0" brushRef="#br0" timeOffset="59873.2056">15542 9477 5 0,'-4'-20'101'0,"1"3"-2"15,1 1-4-15,0 1-5 16,-8 5-69-16,10 10-7 0,0 0-5 16,7 10-2-1,1 20-1-15,5 12-2 0,3 9 0 16,4 12 0-16,3 10 0 15,4 5-1-15,-3-1 1 16,1-6-1-16,-2-9-2 16,-9-8-1-16,2-11-2 0,-7-11-1 15,-3-11-3-15,-5-10-5 0,-1-11-19 16,9 1-63-1,-12-9-3-15,-5-11-7 0,-1-5-3 16</inkml:trace>
  <inkml:trace contextRef="#ctx0" brushRef="#br0" timeOffset="60273.2136">15442 9824 71 0,'-11'6'95'0,"11"-6"-3"15,0 0-5-15,12 0-62 16,2 2-7-16,2 4-4 0,2 2-3 16,1 7-2-1,1 5-1-15,1 6 0 0,-1 6-2 16,-1 4 1-16,-1 4-1 0,-5 1-1 15,2 1 0 1,-7-3-1-16,-1-3-1 0,-1-4 0 16,-4-5-1-16,-2-8-1 15,0-3 1-15,0-5 0 0,0-11 1 16,0 0-1-1,13-3 1-15,2-16 0 0,7-10-1 16,7-4 1-16,1-4-1 16,4-6 0-16,0-2-2 15,2 7 0-15,-9 0-1 0,-3 8-2 16,-8 3-4-16,-4 10-7 15,-10 0-41-15,-4 5-41 0,2 3-5 16,0 9-8 0,-12-10-2-16</inkml:trace>
  <inkml:trace contextRef="#ctx0" brushRef="#br0" timeOffset="60873.2256">13905 10156 58 0,'-16'0'96'16,"2"4"-4"-16,3 9-3 0,10 7-58 15,1 6-9-15,5 8-4 16,10 7-2-16,4 3-2 15,4 2-2-15,7-2-3 16,4-5-2-16,-1-6-1 0,3-9-3 16,-3-8-2-1,0-10-7-15,-9-16-18 0,-13-11-69 16,5-14-2-16,-5-15-9 0,-7-13-5 15</inkml:trace>
  <inkml:trace contextRef="#ctx0" brushRef="#br0" timeOffset="61003.2282">14069 9736 55 0,'-24'-15'103'0,"0"8"-5"0,2 0-9 16,1-1-6-16,21 8-96 16,-18-2-46-16,7 2-30 15,11 0-7-15,-10 20-7 0</inkml:trace>
  <inkml:trace contextRef="#ctx0" brushRef="#br0" timeOffset="61632.2423">14431 10307 45 0,'-10'0'90'15,"10"0"0"-15,0 0-41 0,-10 7-9 16,10-7-6-1,14 3-8-15,5-2-5 0,4-1-6 16,5 0-3-16,2 0-3 16,-2 0-4-16,1 0-2 0,-4 3-2 15,-3 4 0 1,-9 5 0-16,-6 6-1 0,-7 3 1 15,0 3 1-15,-9 5 1 0,-4 3 0 16,-2-3 2 0,-2 2-2-16,3-4 1 0,0-6 1 15,9-3-1-15,5-6 0 16,9-4 0-16,12-6-1 0,4-2-1 15,6 0-1 1,-1 0-2-16,3-1-4 0,-3-2-3 16,-3 3-12-1,-9 3-49-15,-4-3-27 0,-14 0-6 16,11 1-6-16</inkml:trace>
  <inkml:trace contextRef="#ctx0" brushRef="#br0" timeOffset="65287.3158">17848 9379 88 0,'7'-10'97'16,"0"2"-4"0,-7 8-6-16,16-13-67 0,-16 13-7 15,12 2-2-15,0 16-2 0,-1 11 0 16,2 14-2-1,1 12-1-15,5 11 1 0,2 9-1 16,-1 6 0-16,1 3-1 16,-2-4-1-16,-3-5-2 0,-2-9 0 15,-3-11-1 1,-3-9-1-16,-2-12-3 0,-2-10-1 15,-2-8-2 1,-2-16-5-16,0 9-13 0,0-9-44 16,-14-11-26-16,4-3-7 0,-2-2-5 15</inkml:trace>
  <inkml:trace contextRef="#ctx0" brushRef="#br0" timeOffset="65627.3226">17827 9951 94 0,'0'0'99'0,"0"0"-6"0,10-2-4 16,-10 2-66-1,16 0-9-15,4 10-3 0,4 4-1 16,1 7-2-1,2 7-1-15,1 3-1 0,-2 5-1 16,-2-1 0-16,-2 1 0 16,-3-7-1-16,-1-5 1 0,-1-8-1 15,-1-10 0-15,1-6 0 0,3-16-1 16,2-8 0-1,1-11-1-15,3-6-1 0,-2-6-1 16,-1 1-1 0,-2-3-2-16,-2 7-3 0,-9 2-5 15,0 12-15-15,-4 15-64 16,-4-4-8-16,-2 7-7 0,0 10-5 15</inkml:trace>
  <inkml:trace contextRef="#ctx0" brushRef="#br0" timeOffset="67449.3592">13079 7414 52 0,'-12'-6'68'0,"4"1"-8"16,8 5-7-16,-14-1-11 15,14 1-9-15,-15 1-8 16,4 4-7-16,3 7-4 0,0 1-4 15,1 8-1-15,2-1-2 16,5 3-1-16,8-1-1 0,7-6 0 16,9-6 0-1,5-6-1-15,9-5 1 0,0-14-1 16,1-7 0-16,-3-5 0 15,-5-8 1-15,-11-2-3 16,-14 2 1-16,-8-2-1 16,-16 5 0-16,-9 3-1 0,-7 8-1 15,-3 6 0-15,-1 10-2 0,2 8 0 16,4 9-6-1,14 13-8-15,0 5-31 0,14 9-43 16,4 7-6 0,16 2-8-16</inkml:trace>
  <inkml:trace contextRef="#ctx0" brushRef="#br0" timeOffset="68689.384">14552 10452 45 0,'-10'-3'89'16,"0"1"-1"-16,10 2-5 15,-15-5-64-15,15 5-4 16,0 0 0-16,-5 10-1 0,5-1-1 16,1 0-2-1,3-1-3-15,-1 2 1 0,-3-10 0 16,5 12 0-16,-5-12-2 15,0 0 0-15,1-5 0 16,-1-6-2-16,0-5 1 16,-2-3-2-16,0 0-1 0,0-3-1 15,-2 1-1-15,1 2 1 0,-1 6-2 16,3 1 0-1,1 12-2-15,0 0 1 0,0 0 0 16,6 15 1 0,3 6-1-16,1 8 1 0,3 3 0 15,1 6 0-15,-3-1 1 16,1-1 1-16,-3-7-1 0,-4-2 0 15,-1-8 1 1,-2-7 0-16,-2-12 1 0,0 0-1 16,-6-7 1-16,1-10-1 0,-4-9 0 15,-1-6 0 1,-6-5-1-16,2-4-1 0,-2 1 0 15,4 1 0-15,1 6-1 16,0 6 0-16,5 7-1 0,2 11 0 16,4 9 0-1,4 10 1-15,2 10 0 0,4 12 1 16,0 8-1-16,3 8 2 0,-2 4 0 15,3 1 0 1,-5-6 0-16,-2-4 0 0,0-8 1 16,-3-8 0-16,-2-12 0 15,-2-15 0-15,0-4 1 0,0-18-1 16,-7-12 0-1,-3-7 0-15,-1-10 0 0,-4-3-2 16,4 2-1 0,0 3 1-16,2 9 0 0,0 5-1 15,5 13 0-15,2 13-1 0,2 9 1 16,13 20 1-16,-3 3 0 15,3 13 0-15,-1 6 0 0,3 10 1 16,-3 2 0 0,2-1 0-16,-7-5-1 0,1-5-1 15,-4-5-2 1,2-9-3-16,-3-15-5 0,11-9-39 15,5-5-44-15,0-16-6 16,10-16-6-16,13-12-5 0</inkml:trace>
  <inkml:trace contextRef="#ctx0" brushRef="#br0" timeOffset="69279.3958">17323 10200 20 0,'1'-14'100'15,"0"4"-5"-15,-1 10-3 16,0 27-24-16,0-13-45 0,0 9-6 16,0 7-5-1,0 4-3-15,1 6-1 0,1 3 0 16,6 0-1-16,0-3-1 0,4-5-2 15,4-13-4 1,0-7-5-16,-1-15-9 0,5 0-27 16,-7-18-52-16,-6-16-4 15,-7-12-8-15,-5-15-4 0</inkml:trace>
  <inkml:trace contextRef="#ctx0" brushRef="#br0" timeOffset="69389.398">17293 9982 25 0,'-19'-43'103'0,"3"14"-3"0,6 6-9 15,6 10-2-15,-3 1-76 0,7 12-16 16,8-3-27-16,-8 3-57 15,9 9-7-15,4 4-5 0,2 5-5 16</inkml:trace>
  <inkml:trace contextRef="#ctx0" brushRef="#br0" timeOffset="69849.4072">17485 10406 27 0,'0'0'101'0,"0"0"-4"16,8 5-5-16,5-10-2 0,45-6-74 16,-31 3-11-1,0 1-1-15,3-1-1 0,1 5 0 16,-3 3-3-16,-2 3 0 15,-6 8 0-15,-7 5 1 0,-5 4 0 16,-7 5 2 0,-1 4-1-16,-9 1 2 0,-2-1 0 15,-4 1 1-15,3-4 1 0,3-3 0 16,4-6-1-1,5-5 1-15,10-4-2 0,10-4-1 16,6-4-2-16,7-2-1 16,4-1-4-16,1-5-4 0,4 3-7 15,-6-5-19 1,-8 3-61-16,5 1-4 0,0-3-6 15,1 1-4 1</inkml:trace>
  <inkml:trace contextRef="#ctx0" brushRef="#br0" timeOffset="70420.4187">21373 9240 52 0,'-8'-23'97'0,"0"7"-3"0,5 8-6 16,3 8-58-1,0 0-8-15,-1 17-5 0,1 8-4 16,1 18-2-16,8 6-1 0,0 14-1 15,-2 10 1-15,1 6-3 16,-1 0 0-16,3-1-3 0,-5-5 0 16,0-6-3-1,-5-10 0-15,0-8-3 0,0-13-2 16,-1-6-2-1,-3-13-4-15,1-5-10 0,-9-9-42 16,0-13-33-16,-4-12-7 0,-4-9-5 16</inkml:trace>
  <inkml:trace contextRef="#ctx0" brushRef="#br0" timeOffset="70670.4237">21087 9739 23 0,'-10'4'104'0,"5"8"-2"0,5 1-6 15,11 4-3-15,13 4-75 16,12 5-7-16,11 6 0 0,2-1-3 15,3 3-2-15,3-1-1 16,-4-5-1-16,-4-4 0 16,-9-7 0-16,-7-5-1 0,-10-11 0 15,-2-3 0 1,-4-14 0-16,-4-6-1 0,-1-9-2 15,-2-6-2-15,-2-9-3 16,-2 2-7-16,-4-6-14 16,-1 4-71-16,-1 12-4 15,-2 7-7-15,-4 10-5 0</inkml:trace>
  <inkml:trace contextRef="#ctx0" brushRef="#br0" timeOffset="71060.4315">20349 9542 91 0,'-18'36'101'16,"1"2"-7"0,2 9-2-16,4 14-67 0,5-6-9 15,4 1-3-15,2 1-2 16,0-7-2-16,9-10-3 0,3-5-3 15,4-14-5 1,3-7-10-16,-6-14-29 0,-2-18-53 16,1-15-3-1,-6-15-8-15,-6-12-4 0</inkml:trace>
  <inkml:trace contextRef="#ctx0" brushRef="#br0" timeOffset="71170.4337">20328 9503 75 0,'-9'-65'103'16,"4"9"-6"-16,5 8-6 0,6 11-47 16,6 4-33-1,11 15-32-15,14 1-66 0,-9 6-5 16,-1 4-8-1,1 7-5-15</inkml:trace>
  <inkml:trace contextRef="#ctx0" brushRef="#br0" timeOffset="71650.4433">20588 9900 39 0,'-11'7'98'0,"11"-7"-2"15,-11 8-5-15,11-8-52 16,0 0-16-16,12 4-8 16,3-1-3-16,4 2-5 15,3 4-3-15,0 0-2 0,0 4 0 16,-5 2-1-16,-5 6 1 0,-7 0 1 15,-4 1 1 1,-2 1-2-16,-6-4 1 0,-2 3 0 16,2-4 1-1,5 0-1-15,2-1 0 0,9-2-2 16,3 1 0-16,4-3-1 15,-1 2 1-15,0 1-1 0,-4 3-1 16,-9-3 1-16,-3 1-1 0,-14-2 0 16,-5 0-3-1,-4-2-1-15,-8-4-7 0,2 3-20 16,6-4-60-1,-3-1-5-15,2-4-4 0,4 0-5 16</inkml:trace>
  <inkml:trace contextRef="#ctx0" brushRef="#br0" timeOffset="76832.5471">10229 14334 6 0,'-49'23'98'0,"-1"-6"-1"0,10-3-6 16,6-7-6 0,11-7-69-16,10 3-6 0,13-3-2 15,26-3-2-15,18-6 1 0,20-1 0 16,18 3 1-1,18-1-1-15,14-1-1 0,13 2-1 16,3 3 0-16,6 0-1 16,3 1 0-16,-5 1 0 15,-4-4 0-15,-3-2 0 16,0-3 0-16,-5-2-1 0,-5-2-1 15,-6 0 0 1,-14-1-1-16,-8 3 0 0,-13 2 0 16,-16 2-1-16,-15 3 0 0,-14 2 0 15,-9 3 0 1,-10-1 1-16,-12 2-1 0,0 0 1 15,0 0-1-15,0 0 1 16,0 0 0-16,0 0-1 0,-1 9 1 16,-8-3-1-1,-3 1 1-15,-2 3-1 0,-1-1 0 16,-1 2 0-16,-1-1 1 0,4-2-1 15,-1 2 0 1,4-5 1-16,10-5-1 0,-13 9 0 16,13-9 1-16,0 0-1 15,-11 0 0-15,9-7-1 0,2-5 1 16,0-6-1-1,-1-6 0-15,1-9 1 0,-1-3 0 16,-1-11-1 0,-1-8 1-16,-2-5-1 0,-2-3 0 15,-7-3 0-15,0 1 1 0,-8 2-2 16,-1 5 0-16,-8 6 1 15,-1 6 0-15,-4 9 0 0,-2 12 1 16,0 1 0 0,3 8 1-16,3 0 0 0,2 5 0 15,9 1 0 1,2 5 0-16,8-1 0 0,1 1-1 15,10 5 1-15,0 0-2 16,0 0 1-16,0-11 0 0,10 7 0 16,13-2-1-16,12-3 1 0,13-4 0 15,16-1 0 1,12-7 0-16,16 0 1 0,14-4 0 15,8-2-1 1,5 1 0-16,2-1 1 0,-3 0-1 16,0 1 0-16,-8 4 1 15,-10 3-1-15,-13 2 0 0,-9 4 0 16,-13 2 1-16,-9 3-1 0,-12 3 1 15,-9-1-1 1,-10 4 0-16,-5 1 0 0,-9-1 0 16,-1 2 0-1,-10 0 0-15,0 0 0 0,0 0 0 16,0 0-1-16,0 0 1 15,0 0 0-15,0 9 0 0,0 3 0 16,-2 7 0 0,1 6 0-16,-5 13 0 0,2 12 0 15,0 17-1-15,1 17 1 0,-2 15 0 16,1 15 1-1,-1 12-1-15,-1 9-1 0,0-2 2 16,1 2-1-16,-1-6 1 16,0-11 0-16,-2-8-1 0,0-14-1 15,1-14 2 1,0-11-1-16,-1-9 1 0,2-13-2 15,2-10 1 1,0-7-1-16,2-13 2 0,0-6-1 16,1-2 1-16,1-11-1 0,0 8 1 15,0-8 0-15,0 0 0 16,0 0 0-16,-11 0 0 15,2 0 1-15,-1-1-2 16,-7-2 0-16,-2 1 0 0,-8 0 0 16,0 2 0-1,-4 0 0-15,2 3 0 0,0 3 0 16,4-2 0-16,5 0 0 0,10-2 0 15,10-2 0-15,12 0 0 16,20-3 0-16,13-5 0 16,12-5 0-16,12 4 0 15,9-2 0-15,4 2 0 0,-1 0 0 16,-3 1 0-1,-8 3 0-15,-5 1 0 0,-11 2 0 16,-7 1 0-16,-9 1 0 16,-9-3 0-16,-6 3 0 15,-6 0 0-15,-4 0 0 0,-13 0 0 16,13 0 0-16,-13 0 0 15,0 0-2-15,0 0 2 0,0 0 0 16,0 0 0 0,0 0 2-16,0 0-2 0,6-7 0 15,1-9 0-15,3-7 0 16,1-9 0-16,1-11 0 15,1-9 0-15,-3-14 0 16,-2-2 0-16,-5-4 0 0,-3 1 0 16,-6 4 0-16,-7 4 0 0,-1 12 0 15,0 6 0 1,-1 9 0-16,0 10 0 0,1 5 0 15,3 6 0 1,1 1 0-16,10 14 0 0,-18-17 0 16,18 17 0-16,-12-8 0 15,12 8 0-15,0 0 0 0,-11-9 0 16,11 9 0-16,0 0 0 0,0 0 0 15,0 0 0 1,0 0 0-16,0 0 0 0,0 0 0 16,0 0 0-1,0 0 0-15,10-8 0 0,10 4 0 16,9-1 0-16,14-1 0 15,11-3 0-15,9 4 0 0,9-4 0 16,7 3 0 0,-1 0 0-16,-3 3 0 0,-5-1 0 15,-11 2 0-15,-7 1 0 0,-12 1 0 16,-8-1 0-1,-6 1 0-15,-10-1 0 0,-4 1 0 16,-12 0 0-16,11-2 0 16,-11 2 0-16,0 0 0 15,0 0 0-15,0 0 0 16,0 0 0-16,0 0 0 0,0 0 0 15,0 0 0 1,0 0 0-16,0 0 0 0,0 0 0 16,0 0 0-16,-4 7 0 0,4 10 0 15,0 6 0-15,0 15 0 16,0 16 0-16,5 17 0 15,-3 18 0-15,0 15 0 16,1 11 0-16,-3 10 0 0,0 2 0 16,-3-6 0-1,-2-11 0-15,-2-15 0 0,2-16 0 16,-3-17 0-16,3-17 0 0,3-17 0 15,0-11 0 1,2-17 0-16,0 11 0 0,0-11 0 16,0 0 0-16,0 0 0 15,0 0 0-15,0 0 0 0,0 0 0 16,0 0 0-1,0 0 0-15,0 0 0 0,0 0 0 16,0 0 0-16,0 0 0 16,0 0 0-16,0 0 0 15,0 0 0-15,0 0 0 0,0 0 0 16,0 0 0-16,0 0 0 15,0 0 0-15,0 0 0 0,0 0 0 16,0 0 0 0,12 9 0-16,3-5 0 0,6-1 0 15,6-2 0 1,9-1 0-16,6 0 0 0,10-5 0 15,8-3 0-15,3-4 0 16,1 0 0-16,4-2 0 0,1 0 0 16,-3 3 0-16,-2 1 0 0,-6 1 0 15,-3 2 0 1,-5 1 0-16,-8 3 0 0,-8 3 0 15,-4 0 0 1,-8 2 0-16,-5-1 0 0,-4 1 0 16,-13-2 0-16,11 6 0 15,-11-6 0-15,0 0 0 0,6-15 0 16,-1-11 0-16,-2-8 0 15,3-14 0-15,2-11 0 16,0-14 0-16,1-15 0 0,4-9 0 16,-1-5 0-1,1-1 0-15,0 3 0 0,-4 4 0 16,1 10 0-16,-7 11 0 15,-1 8 0-15,-2 13 0 0,-5 11 0 16,-4 14 0 0,-1 4 0-16,2 9 0 0,-4 3 0 15,4 4 0-15,8 9 0 0,-11-8 0 16,11 8 0-1,-11-2 0-15,11 2 0 0,-13 0 0 16,13 0 0-16,-11 0 0 16,11 0 0-16,-9 0 0 15,9 0 0-15,0 0 0 16,0 0 0-16,0 0 0 0,6 0 0 15,18 0 0 1,10-5 0-16,15-3 0 0,20-1 0 16,19-5 0-16,17 2 0 15,14-3 0-15,14 1 0 0,5-3 0 16,8 3 0-16,-2 1 0 0,-1-1 0 15,-7 2 0 1,-4 2 0-16,-1-2 0 0,-10 1 0 16,-7 2 0-1,-7-5 0-15,-6 2 0 0,-12-2 0 16,-7 2 0-16,-10-1 0 15,-8 2 0-15,-13 0 0 0,-5 2 0 16,-12 3 0-16,-5-1 0 0,-7 3 0 16,-7 1 0-1,-2 1 0-15,-2 1 0 0,-11 1 0 16,10-4 0-1,-10 4 0-15,0 0 0 0,9-4 0 16,-9 4 0-16,0 0 0 16,0 0 0-16,-3-8 0 0,3 8 0 15,-9-7 0 1,9 7 0-16,0 0 0 0,-12-9 0 15,12 9 0-15,0 0 0 0,-9-8 0 16,9 8 0 0,0 0 0-16,0 0 0 0,0 0 0 15,0 0 0 1,0 0 0-16,0 0 0 0,0 0 0 15,0 0 0-15,0 0 0 16,0 0 0-16,0 0 0 0,0 0 0 16,0 0 0-1,0 0 0-15,0 0 0 0,0 0 0 16,0 0 0-16,0 0 0 0,0 0 0 15,0 0 0 1,0 0 0-16,-10 0 0 0,10 0 0 16,-4 5 0-16,3 7 0 15,-4 0 0-15,-3 9 0 0,1 11 0 16,-3 8 0-1,-3 17 0-15,-2 10 0 0,-5 11 0 16,-3 11 0-16,-4 8 0 0,2 3 0 16,-2-3 0-16,3-8 0 15,2-12 0-15,3-13 0 0,5-10 0 16,4-16 0-1,5-8 0-15,2-14 0 0,1-6 0 16,2-10 0 0,-2 8 0-16,2-8 0 0,0 0 0 15,0 0 0-15,0 0 0 16,0 10 0-16,0-10 0 0,1 9 0 15,-1-9 0-15,4 10 0 16,-4-10 0-16,6 12 0 16,-6-12 0-16,0 0 0 0,4 8 0 15,-4-8 0 1,0 0 0-16,6-14 0 0,-5-6 0 15,7 0-24-15,-5-12-21 16,2-6-13-16,2-5-9 16,3-16-7-16,8 4-14 15,0-10-13-15</inkml:trace>
  <inkml:trace contextRef="#ctx0" brushRef="#br0" timeOffset="78102.5725">17838 13713 64 0,'0'0'95'16,"0"-12"-2"-16,0 12-7 0,13-4-58 15,1-4-9 1,7 1-7-16,6 0-3 0,6-1-3 15,9-1-1-15,5 1 0 0,7-1-1 16,7 2-1 0,8-1 1-16,4 3-1 0,9-1 1 15,7 3 0-15,7-2 0 16,4-1 0-16,3 1 0 0,-1-3-1 15,3 0 1 1,-2-1-1-16,-5-1 0 0,-7 0 0 16,-11 2 0-16,-11 2-1 15,-8-2 0-15,-8 2-1 0,-13 2 1 16,-7 0 0-16,-10 1-2 15,-7 1 1-15,-3 0 0 16,-5 2 0-16,-8 0-1 0,0 0 1 16,9 0 0-1,-9 0-1-15,0 0 1 0,0 0-1 16,0 0 1-16,0 0 0 15,0 0 0-15,0 0 0 0,0 0-1 16,0 0 1-16,0 0 0 16,0 0-1-16,0 0 1 15,0 0 0-15,0 0-1 0,0 0 1 16,0 0-1-1,0 0 0-15,0 0 1 0,0 0 0 16,0 0-1-16,0 0 1 16,0 0 0-16,0 0-1 0,0 0 1 15,0 0 0 1,0 0 0-16,0 0-1 0,0 0 0 15,0 0 0-15,10 0 1 0,-10 0-1 16,0 0 0 0,0 0 0-16,0 0 0 0,0 0 0 15,0 0 0-15,0 0 1 16,0 0-1-16,0 0 0 15,0 0 0-15,0 0 1 16,0 0-1-16,0 0 0 0,0 0 0 16,0 0-1-1,0 0 1-15,0 0-1 0,-1 19 1 16,-1 15 0-16,-5 17 0 0,1 19 1 15,-4 29-1-15,-4 20 0 16,-1 24 1-16,-1 7-3 16,2-1-4-16,6-5-8 15,-5-19-35-15,13-28-34 0,12-25-17 16,2-36-8-1,10-33-6-15</inkml:trace>
  <inkml:trace contextRef="#ctx0" brushRef="#br0" timeOffset="79373.598">19473 13488 1 0,'-18'-17'34'0,"1"8"-20"16,-2 6 6-1,6-1 7-15,-7 1 20 0,5 1 7 16,-5 2-1-16,4 0-10 16,-1 0-10-16,3 7-9 0,1-5-5 15,1 1-4 1,2-1-5-16,10-2-3 0,-13 4 0 15,13-4 0 1,8 5-1-16,9-4 0 0,12 1 0 16,15-2-1-16,15 0 0 0,19 0 0 15,18-5-2-15,16-4 0 16,14-1-1-16,12-1 0 0,6-4 0 15,4 2 0 1,-4-3 0-16,-5 1 0 0,-10 1 0 16,-12 1 0-1,-10 6-1-15,-13 0 1 0,-14 4-1 16,-12-1 0-16,-15 3 0 0,-10 1-1 15,-11-2 1-15,-10 2-1 16,-10 0 1-16,-12 0-1 16,0 0 1-16,-5 0 0 15,-6 0 0-15,-2 0-1 0,1 3 1 16,0 0 0-1,1 1-1-15,2 5 1 0,0 9 0 16,9 12 0-16,0 14 1 16,13 19 0-16,4 24 0 0,10 18-1 15,10 16-2-15,5 7-4 16,12 16-14-16,-3-8-51 15,8-3-28-15,1-17-7 0,-6-24-8 16</inkml:trace>
  <inkml:trace contextRef="#ctx0" brushRef="#br0" timeOffset="80313.6168">8001 13883 50 0,'-31'14'101'15,"6"-2"-5"1,12-4-5-16,13-8-3 0,8 2-83 15,23-2-1-15,24 0 0 0,10 0 1 16,15-3 2-16,11-4 0 16,10 2 1-16,1-3 0 15,6 0 0-15,-9 0-2 16,-12-1-1-16,-6 0-1 0,-16 1-2 15,-11 5 0 1,-15 0-1-16,-11 2-1 0,-12 1 0 16,-7 0-1-16,-9 0 1 15,0 9-2-15,-7-3-1 16,-4-2-1-16,-4-1-2 0,-2 3-1 15,0-5-3-15,3 3-6 16,-4-6-27-16,-1-8-52 0,11 1-4 16,4-9-4-1,4-5-4-15</inkml:trace>
  <inkml:trace contextRef="#ctx0" brushRef="#br0" timeOffset="80553.6216">8852 13496 55 0,'-11'12'103'16,"2"5"-4"-1,9-3-8-15,15-2-1 0,10 0-82 16,12 5-8 0,3 3 0-16,9 11 0 0,-2 8 0 15,1 5 1-15,-11 7 1 16,-11 4 2-16,-16 5 0 0,-11-4-2 15,-15-3 1-15,-12-9-4 0,-10-9-4 16,-3-2-23 0,4-16-65-16,-10-10-3 0,1-10-8 15,6-14-4 1</inkml:trace>
  <inkml:trace contextRef="#ctx0" brushRef="#br0" timeOffset="81023.631">7646 13301 29 0,'-24'33'95'16,"-5"0"0"0,4 4-9-16,0 1 0 0,5 6-79 15,10 7-2-15,7 2 2 16,7 0 0-16,10 0 1 0,6-5 1 15,6-6 0 1,6-10-2-16,0-11-4 0,6-11-5 16,-4-17-21-1,-9-13-68-15,14-15-3 0,-4-17-8 16,-3-13-6-16</inkml:trace>
  <inkml:trace contextRef="#ctx0" brushRef="#br0" timeOffset="81133.6332">7800 12838 59 0,'-14'-11'21'0,"-5"19"-20"0,0-2 0 16,1-5-1-16</inkml:trace>
  <inkml:trace contextRef="#ctx0" brushRef="#br0" timeOffset="81593.6424">7992 13455 87 0,'0'26'92'16,"0"1"-4"-16,7-3-3 0,-8-2-67 16,20-3-5-1,8-7-2-15,7-9 1 0,-2-4 0 16,2-10 1-16,-6-4-2 15,-8-6-2-15,-10-2-1 0,-10 2-2 16,-12 1-1-16,-14 3-3 0,-6 6-1 16,-8 6-4-1,0 3-5-15,-5-1-19 0,-3 6-67 16,21 2-3-1,8-4-7-15,19-1-5 0</inkml:trace>
  <inkml:trace contextRef="#ctx0" brushRef="#br0" timeOffset="82813.6676">17271 14093 29 0,'7'-5'99'16,"-7"5"0"-1,10-1-10-15,-10 1 1 0,11 0-79 16,-2 9-6-16,1 15 0 15,0 10 0-15,2 12 1 0,-4 12 0 16,1 12 1-16,-3 9-2 0,-2 0 1 16,-4-1-2-1,0-8 0-15,-6-9-2 0,1-12-2 16,-1-11-3-16,1-15-1 15,1-11-3-15,4-12-3 16,0 0-8-16,-16-6-16 16,5-18-54-16,-2 10-9 0,-3-4-5 15,-2 0-3 1</inkml:trace>
  <inkml:trace contextRef="#ctx0" brushRef="#br0" timeOffset="83103.6734">16950 14524 35 0,'4'14'102'0,"10"-1"-3"16,5 3-5-1,4 0-3-15,4 5-79 0,5 4-5 16,2 5 0-16,0 2 1 0,-2 2-2 15,-2-2 1-15,-1-6-2 16,-3-5 0-16,2-10-1 0,-2-8 0 16,4-9 0-1,4-16-1-15,-2-7-1 0,-1-7-2 16,0-9-2-1,-3 1-3-15,-5-5-8 0,-2 10-38 16,-1 5-46-16,-19 7-5 0,-1 8-6 16,-8 10-4-16</inkml:trace>
  <inkml:trace contextRef="#ctx0" brushRef="#br0" timeOffset="83563.6826">16600 15251 30 0,'-10'25'105'15,"5"6"-5"-15,3-1-5 0,2 2-2 16,6 1-82-16,3 2-3 0,6-2-2 16,3-5-1-1,4-5-2-15,1-7-3 0,2-5-5 16,-4-11-11-1,10-21-56-15,-9-2-22 0,-3-16-8 16,-7-15-6-16</inkml:trace>
  <inkml:trace contextRef="#ctx0" brushRef="#br0" timeOffset="83945.6904">16917 15250 64 0,'22'33'109'16,"-2"-2"-9"-16,0-1-8 0,-3 0-3 15,13-6-93 1,-14 10-10-16,-9-4-17 0,-7 6-64 15,5-7-3-15,-4-5-7 0,2-3-2 16</inkml:trace>
  <inkml:trace contextRef="#ctx0" brushRef="#br0" timeOffset="84575.703">16522 14731 76 0,'10'0'111'15,"-10"0"-11"-15,12-2-8 0,-6-7-8 16,-7-8-135-16,0 3-44 15,1 0-3-15,-1-2-10 16,-2 4-3-16</inkml:trace>
  <inkml:trace contextRef="#ctx0" brushRef="#br0" timeOffset="85336.7183">18974 13975 31 0,'7'-15'102'0,"0"5"-5"0,-7 10-4 15,13-9-4 1,21 9-73-16,-27 9-6 0,-5 9-4 16,1 8-1-16,-1 5 0 15,-1 11-1-15,0 7 1 16,-1 7-2-16,0 5 0 15,0 0-2-15,0-3-1 0,0-1 0 16,-4-3-1-16,0-9-2 0,-1-8-1 16,2-7-4-1,-4-13-6-15,3 0-18 0,4-8-62 16,-4-9-1-16,-5-4-10 15,-3-11-1-15</inkml:trace>
  <inkml:trace contextRef="#ctx0" brushRef="#br0" timeOffset="85636.7243">18677 14376 48 0,'13'22'104'15,"5"-4"-3"-15,8 5-7 16,7-4-1-16,1 1-85 0,8 8-2 15,3 2 0 1,-1 2-1-16,-1 1-1 0,-3-1 0 16,-4-6-1-16,-8-3 1 0,-4-5-1 15,-3-7 2 1,-3-8-2-16,-1-5 0 0,-1-10 1 15,-1-6-1-15,-1-5-2 16,2-3-2-16,-3-3-4 0,-2 0-8 16,-10-5-34-1,-8 7-50-15,4 3-4 0,-4 4-9 16,-1 0-2-1</inkml:trace>
  <inkml:trace contextRef="#ctx0" brushRef="#br0" timeOffset="86166.7349">18618 15144 26 0,'-7'17'102'0,"3"-2"-3"0,3 6-5 16,1 2-4-16,4 7-77 15,5 5-5-15,5 5 0 0,4 1-1 16,5-2-1-1,4-3-1-15,-1-7-2 0,3-4-6 16,-5-18-15-16,3-17-70 16,-6-1-8-16,-6-18-6 15,-4-17-7-15</inkml:trace>
  <inkml:trace contextRef="#ctx0" brushRef="#br0" timeOffset="86286.7373">18510 14707 70 0,'-7'34'95'15,"-3"-5"-96"-15,10-11 1 16,0-18-1-16,49 4-106 0</inkml:trace>
  <inkml:trace contextRef="#ctx0" brushRef="#br0" timeOffset="86986.7513">18894 15248 11 0,'0'9'98'16,"0"-9"-6"-16,21 4-11 0,1-8-7 16,4 5-69-1,4-11-15-15,8-2-3 0,1-3 0 16,-1 5 2-16,-1 3 6 0,-7 2 7 15,-3 3 4 1,-6 2 1-16,-9 2-1 0,-12-2 1 16,7 20-2-16,-12-6 1 15,-8 5 1-15,-7 3 0 16,-1 2 2-16,0 1 0 15,-1-1 2-15,1 0-1 0,7-2 0 16,8-3 0 0,6-2-2-16,6-5-3 0,10-4-3 15,8-2-4-15,6-6-7 0,13 2-20 16,-1-4-62-16,2-7-3 15,2-5-8-15,-3-5-4 16</inkml:trace>
  <inkml:trace contextRef="#ctx0" brushRef="#br0" timeOffset="87586.7633">20663 14081 50 0,'0'0'106'16,"-14"0"-8"-16,14 0-7 0,-4 12-2 16,-10 7-80-16,14 10-7 0,0 8 0 15,0 14 0 1,0 10 0-16,0 10 3 0,0 5-2 15,0 1 1-15,0-4-2 16,0-8-1-16,0-8-2 16,4-11-5-16,-2-13-4 15,3-7-8-15,-5-18-22 0,-6-6-55 16,6-2-5-16,-2-19-6 0</inkml:trace>
  <inkml:trace contextRef="#ctx0" brushRef="#br0" timeOffset="87976.7711">20401 14637 46 0,'-6'22'104'0,"6"-1"-7"16,9-6-7-1,4-3-4-15,4-2-81 0,2-5-7 16,4 6 0-16,2-1 1 16,0 5 2-16,-3-2 2 0,-2 2 2 15,-4-1 1 1,-4-3 0-16,-2 0 1 0,-2 0-1 15,-8-11-1 1,9 12-1-16,-9-12 0 0,0 0-1 16,0 0 0-16,10 8 1 0,-10-8-1 15,0 0 1-15,15-8-1 16,-5-3 0-16,3-6-2 15,2 0 0-15,0-5-1 16,5-6-2-16,0-2-3 0,2 1-3 16,-4-3-6-1,5 6-23-15,0 3-59 0,-9-1-4 16,-4 0-6-16,0 2-4 0</inkml:trace>
  <inkml:trace contextRef="#ctx0" brushRef="#br0" timeOffset="88646.7845">20925 14750 30 0,'-6'9'103'0,"6"-9"-5"0,0 0-6 16,-5 14-3-1,5-3-79-15,0 5-5 0,0 1 1 16,4 9-1-16,0 6 1 16,6 4 0-16,2 3 0 15,4-1-1-15,2-4-1 16,-1-4-2-16,4-3-4 0,-2-13-6 15,6-5-13 1,-10-2-66-16,-1-23-9 0,0-17-8 16,-4-16-4-16</inkml:trace>
  <inkml:trace contextRef="#ctx0" brushRef="#br0" timeOffset="88747.7866">20972 14341 56 0,'-22'11'93'0,"7"-4"-92"0,-3 10-1 16,-1-7 0-16,43-10-100 0</inkml:trace>
  <inkml:trace contextRef="#ctx0" brushRef="#br0" timeOffset="89447.8006">21133 14884 1 0,'-7'10'94'0,"7"-10"-1"0,-8 13-3 16,8-13-6-16,0 0-72 15,0 0-7-15,7 0 1 0,8 0 0 16,5 0 1-16,2 0 0 0,5 0-1 16,4 0-1-1,4 1 0-15,0 4-1 0,-1 0-1 16,-5 3-2-1,-9-1 0-15,-2 2-2 0,-8 3 0 16,-8 0 0-16,-7 1 0 16,-10 1 1-16,-6 0 1 0,-5-1 1 15,2 0 0 1,-3-2 0-16,5-3 0 0,2-1 1 15,10-3-2-15,10-4 0 0,4 13 0 16,18-6-1 0,4 2-1-16,7 2 0 0,2 3 0 15,-1 4 1-15,-3 6 0 16,-10 1 0-16,-11 3 1 0,-12 1 2 15,-14 2 0 1,-13-1-1-16,-9-6-5 0,-2 4-25 16,-1-12-61-1,-8-6-6-15,0-8-7 0,5-5-5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47:20.46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4542 4313 43 0,'0'-17'51'15,"-2"3"-9"-15,-5 2-9 16,-4-1-10-16,-3 2-6 0,-8-1-6 15,-2 3-2-15,-7 0-3 16,-3 0 0-16,-2 3 0 0,-3 0 0 16,-1 3-1-1,-3-2 1-15,1 2-2 0,-2 1-1 16,-1 1 0-16,-2 1 0 15,-2 2 0-15,-2 4-1 16,-1 4 0-16,-2 1 0 16,4 3 0-16,-4 4 0 0,2-1 0 15,-2 4-2-15,3 0 0 0,3 2 0 16,3 0 0-1,2 1 0-15,2 1 0 0,5 1 0 16,1 0 0 0,3 1 0-16,0 1 0 0,2 1 0 15,1 1 0-15,1 0 0 16,1 0 0-16,3 1 3 0,-1 1-2 15,5-2 0-15,1 3 0 0,0-3 0 16,2 3 0 0,-2-1 0-16,3 2 0 0,-3 0-1 15,1-2 1 1,2-1 0-16,-1 1-1 0,0-1 1 15,4-2 0-15,0 2 1 16,0-2-1-16,3 5 0 0,-1-1 1 16,0 3-1-1,3 6 1-15,1 0 0 0,-2 3 0 16,1 1 1-16,0-3-1 0,3 0 0 15,0-1-1 1,2-3 2-16,1-6-2 0,-1-1 1 16,3-4 0-16,0-2-1 15,4-2 1-15,1-4 0 0,0-1 0 16,2-2-1-1,2 2 1-15,2 0 0 0,0-2-1 16,3 1 1 0,1-2 0-16,3 3-1 0,1-3 1 15,4 1 0-15,1-3-1 0,0 1 1 16,2-2-2-16,-2 0 1 15,2 1-2-15,-3-2 1 16,-1 3 0-16,2-3 0 16,-1 2 0-16,2-2 0 0,2 1 0 15,2-1 1 1,3 0 0-16,1-2 0 0,4-2 1 15,1-2-1-15,0-1 1 0,0-3-1 16,1-2 1 0,1 0-2-16,-4 0 1 0,-1-2 0 15,-4 2-1-15,0-2 0 16,-5 2 0-16,3 0 0 0,-4 0 0 15,3 2 0 1,-1 0 1-16,4 2-1 0,3-1 0 16,0 0 1-16,1-3 0 15,2 2-1-15,-1-2 0 16,-1 3 0-16,2-3 0 0,-2 0 1 15,2 0-1-15,1 0 0 16,2 2 0-16,1 1 1 0,0 1-1 16,3-1 1-1,1 0-1-15,-3 1 0 0,-2 1 0 16,0 0 0-1,-1-1 0-15,-3 1 1 0,1 0-1 16,-3 0 0-16,0 0 1 16,3 0 1-16,-1 0 0 0,0-2-1 15,-2 0-1-15,1 0 1 0,-2 0 0 16,1 1 0-1,-2-3 0-15,-1 4 1 0,1-3-1 16,3 0 1 0,-1 1-1-16,2-2 1 0,-1-1 0 15,1 0 0-15,-1 0-1 16,0 0 0-16,-2 0 0 0,-2-3 0 15,1 2-1-15,-2-2 1 0,0 1-1 16,2 0 0 0,-2 0 1-16,0 1-1 0,2 1 0 15,-2-2 0 1,0 2 0-16,1 0 0 0,-1 0 0 15,0 5-1-15,0 0 1 16,-1 0 0-16,1 4 0 0,1-3 1 16,1 1-1-1,-3 0 0-15,5-2 1 0,-1 1 0 16,0-3-1-16,2-2 1 15,0 1-1-15,-1-2 0 16,0 0 1-16,-1 0-1 0,-3 0 1 16,-2-3-1-16,0 0 1 15,-2-3-1-15,2 1 1 0,0 0-1 16,1-4 1-1,2 3-1-15,3-2 0 0,3 1 0 16,2-2 1 0,-1 1-1-16,2-1 0 0,0 0 0 15,-3 1 0-15,1-2 1 16,-2 1-1-16,-2-2 0 0,-1 0 0 15,0 1 1-15,-2-1-1 0,0 1 0 16,-2-3 0 0,-2 0 0-16,3-2 0 0,0 0 1 15,1 0 1 1,-1-3-1-16,1 0 0 0,1-2 0 15,2 1 0-15,-4-2 0 16,-3 2 0-16,1-3 0 0,-3 0 0 16,-4-1 0-16,-1-2 0 0,-1 0 0 15,-2-4 0 1,0 0 0-16,2-2 0 0,-3 2-1 15,2-3 0 1,1 2 2-16,-1 0-4 0,0 1 4 16,-2 1-2-16,1 0 0 15,-2 2 0-15,1 0 0 0,-5 1 0 16,3 0 0-1,-5-2 0-15,1 1-2 0,-5 0 2 16,-2-3-1-16,-1 3 0 0,-2-1 0 16,0-3 2-1,-1 1-1-15,-3 4 1 0,-1 0-1 16,1 0 0-16,-2 1 0 15,0 2 1-15,-1-2-1 0,-4 2 0 16,1 1 0 0,-4-4 0-16,1 0 2 0,-2 0-2 15,-3 1 0 1,-1-1 0-16,1-1 0 0,-2 1 0 15,-1-1-2-15,2 2 2 0,-1 0-1 16,1 2 1-16,-1-4-1 16,0 3 0-16,1-1 2 0,-2-2-1 15,-1 1 0 1,0-1 1-16,0-2-1 0,-4-2 0 15,1 2 1 1,-2 0-1-16,0 1 2 0,0 0-2 16,-2-1 0-16,-1 3 0 0,-4 1 1 15,-1 2-1-15,-4 1 0 16,-2 2 0-16,-5 2 0 0,-4 3-1 15,1 3 1 1,-7 1 0-16,-1 5 0 0,-6 3 0 16,-3 1-2-1,-6 1 2-15,-1 0 0 0,-4 3-1 16,-1 0 1-16,-3 1 0 15,1-1 0-15,0 2 0 0,-5-2 0 16,-3 1 0-16,-7 0 0 16,-11 2 1-16,-14-2-2 15,-13 0 1-15,-14 0 0 0,-8 1-2 16,1 4-8-1,-8 5-52-15,9-6-29 0,19 2-8 16,19-10-5-16</inkml:trace>
  <inkml:trace contextRef="#ctx0" brushRef="#br0" timeOffset="9072.1832">9135 4437 62 0,'2'-14'53'15,"1"3"-3"-15,-2 2-13 0,-1 9-14 0,0-12-6 16,0 12-6-1,0 0-6-15,-11-3-3 0,2 3-2 16,-3 7 0 0,-4 1 0-16,-2 6 0 0,-1 0 3 15,3 3-1-15,-3 3 2 16,0 1 1-16,0 6 0 0,2-2-1 15,3 5 1-15,1 1-1 16,-1 7 2-16,2 0-2 16,2 1-1-16,-3 2 0 0,2 0 1 15,-4 1-1 1,0-2 1-16,-4 2 1 0,3-4-2 15,-2-3-1-15,4-2 1 16,2-1 0-16,5 2 0 0,6-2 0 16,3 1 0-1,12-2 0-15,3 1 0 0,8 1-1 16,3-1 1-16,1 0 0 0,1-3 0 15,1-3 1 1,-2 1-1-16,-1-3 1 0,0 0 0 16,-1-1 0-16,3 0 2 15,2-1-1-15,5-2-2 0,4-1 1 16,3-5-1-1,3 1-1-15,3-1 0 0,2-2-1 16,-1 0-1 0,2 1 1-16,-3 0-1 0,-2 5 0 15,1-1 0-15,-5 2 0 0,1-2 0 16,-6 3 1-16,-3-7-1 15,0 1 1-15,-6-3 0 16,-1 0-1-16,-3-2 1 16,2-2 0-16,-1-2-1 0,-1 0 1 15,1-3-1 1,0 1 0-16,-1 0 1 0,1 0 0 15,0-3 0-15,1 0 1 16,0 0-1-16,2 0 1 0,2 0 0 16,2-2 0-16,3-2 0 15,3-4 0-15,2-2-1 16,4-6 0-16,1-1 0 0,3-4-1 15,3-4 1 1,-1-1 0-16,3-5-1 0,-1-4 0 16,1-1 0-16,-1-1 1 15,-2-5-1-15,1 0 1 0,-2 0-2 16,-2-4 1-1,-1 2 0-15,-4-3 0 0,-3 0 1 16,-3 0 1-16,-6 0-2 0,-3-2 1 16,-5 1 1-1,-5-3 0-15,-2 3-1 0,-7-2 0 16,-1 0-1-16,-7 0-1 15,-2-2 1-15,0 0 0 16,-7 1 0-16,-2-2-1 16,-4-2 1-16,-3 1 0 0,-3 3 1 15,-3 1-1 1,-4 1 0-16,-7 6 1 0,-5-1-2 15,-7 6 1-15,-7 3 0 0,-12 6-1 16,-13 0 1-16,-19 5-1 16,-23 0 1-16,-23 10-1 15,-23 5 1-15,-26 6 0 16,-17 3 0-16,-12 13 0 0,1 11 0 15,8 6-3 1,20 19-16-16,21 16-65 0,27 0-11 16,31 7-7-16,23-6-4 0</inkml:trace>
  <inkml:trace contextRef="#ctx0" brushRef="#br0" timeOffset="13848.2792">4145 8051 3 0,'10'-18'47'15,"-2"3"4"1,-5-3-4-16,-2 3-6 0,-1 0-7 16,-5-1-6-16,-6 2-8 15,-3 1-6-15,-7 1-7 0,-3 4-2 16,-5 3-4-1,-5 0-1-15,-4 3 0 0,-8-1-1 16,3 3 2-16,-6 0-1 0,0 3 0 16,-5 1 0-1,-1 2-1-15,1 3 1 0,2 4 0 16,1 3 0-16,1 5-1 15,4 3 2-15,-3 3-1 0,6 8 1 16,1 5 0 0,0 5 1-16,3 7 1 0,-1 4-1 15,3 4 0 1,-1 3 1-16,1 7-1 0,4 0 1 15,-2 4 0-15,1 3 1 0,4 2-1 16,3 3 1-16,3 1 0 16,5 4 0-16,7-1 0 0,2 2 0 15,8-3 0 1,2-1-1-16,9-6 0 0,3-6-1 15,2-4 1 1,5-10 1-16,3-4-3 0,0-4 2 16,1-6-1-16,2-3 0 0,2-2 0 15,3 2 0-15,4 2-1 16,2 0 0-16,5 1 0 15,2 0-1-15,2-1 1 16,2 1 1-16,2-3-1 0,-3-2-1 16,5-3 2-1,-1-2 0-15,0-3 0 0,5-2 0 16,0 0-1-16,5 1 1 15,1-1-1-15,9 0 1 0,0 0-2 16,8 2 1-16,4-2 1 16,2 1-1-16,7-2 0 15,4-3 1-15,4-3-1 0,5-3 1 16,7-1 0-1,3-5 0-15,3-3-1 0,2 0 1 16,9-5-1-16,2 0 0 16,3-2 0-16,6-1 1 15,3-2-1-15,4 0 1 16,5-3-1-16,0-2 1 0,1-5-1 15,0 0 0-15,0-4 0 0,-1 2 0 16,0-1 0 0,-2-2 0-16,2-2 0 0,1-1 0 15,2 0 0-15,1-1 0 16,-3-2 1-16,3-2-1 15,-3 0 0-15,0-4 0 16,-8 1-1-16,1 1 0 0,-3-1 0 16,-2-1 0-16,-1-2 0 0,-1 0 0 15,-2-3 0 1,-2-2 0-16,-1-4 1 0,-2-7 0 15,-1-2 0-15,-5-4 0 16,-4-2 0-16,-4-5 0 16,-5-1 0-16,-5 0 0 15,-5-1 1-15,-8 3-1 0,-6-1 0 16,-5 0 0-1,-7-1 0-15,-6 2 0 0,-3-1 0 16,-6-3 0-16,-7 0-1 0,-2-1 1 16,-5-3 0-1,-6 0-1-15,-5 0 0 0,-3 4 1 16,-10 2-1-16,-1 7 1 15,-8 0 0-15,-3 4-1 0,-6 3-1 16,-5 3 1 0,-4 3 0-16,-10-1 0 0,-5 0 0 15,-4 1 0-15,-8 1-1 16,-4 2 1-16,-7 0 0 15,-3 3-1-15,-2 1 1 0,-3 2-1 16,-2 2 1-16,-5 0-1 16,1 2 0-16,-1 5 0 0,-4 3 1 15,-4 1-1 1,-5 5 1-16,-3-1 0 0,3 2-1 15,0 1 1-15,-1 2 0 16,1-1 0-16,0-3 0 16,2 0 0-16,-1-2 0 0,0-1-1 15,-4 1 1-15,-1 1 0 16,2-3 0-16,0 0 0 0,0 2 0 15,1-2 0 1,0 3-1-16,2-1 1 0,3 0 0 16,-2 2 0-16,-3 2-1 15,-6 1 1-15,1 3 0 16,-2 2-1-16,-2 1 1 15,-4 1 0-15,-1 2 0 0,0 0 0 16,-6-1-1-16,2 1 1 0,-5-3 0 16,-2-1 0-1,-3 1 0-15,0 0 0 0,-3 0 0 16,-5 1 0-1,-2 1 1-15,-10 1-2 0,-8 0 1 16,-12 3 0-16,-9 0 0 16,-15 0-1-16,-15 4 1 0,-17-3 0 15,-17 0 0 1,-13-4 0-16,-17 0-1 0,-11-5 0 15,-9-5 1-15,-4-1 0 0,-1-4-1 16,8-5-2 0,16 6-9-16,3-3-46 0,18 6-33 15,20 1-6-15,17 1-7 16</inkml:trace>
  <inkml:trace contextRef="#ctx0" brushRef="#br1" timeOffset="33730.6778">13335 4296 38 0,'0'0'95'0,"-4"-17"-3"16,4 8-5-16,0 9-64 0,0-17-5 16,0 17-3-1,0-10-5-15,0 10-3 0,0 0-1 16,0 0-1-16,6 16 0 0,-1 2-1 15,3 5-1 1,4 8 1-16,2 6 0 0,5 7-1 16,2 5 1-16,5 0-2 15,-1 6 0-15,1 1 2 0,3-1-1 16,-3 0 1-1,0-3-2-15,-5-2 1 0,0-5 0 16,-4-2 0 0,-1-5-1-16,-5-4-1 0,-2-3 0 15,-2-5-1-15,-1-2 1 0,-3-6-1 16,-1-1 1-16,0-1-1 15,1-5 0-15,-2-1 1 16,-1-10 0-16,3 8 0 16,-3-8 0-16,0 0 0 0,0 0 0 15,0 0 1 1,0 0 1-16,0 0-1 0,3-5 0 15,-2-10 1-15,3-8-1 16,-1-10 1-16,3-11-1 0,5-14-1 16,1-10 0-16,3-12-1 15,5-3 1-15,0-3-1 16,0 2 0-16,-1 7 0 0,1 7 0 15,-6 13 0 1,-1 7 0-16,-3 17-1 0,-9 9-4 16,4 10-2-16,-5 5-6 15,0 9-8-15,0 5-13 16,-2 5-53-16,1 16-13 0,-1 5-7 15,4 9-1-15</inkml:trace>
  <inkml:trace contextRef="#ctx0" brushRef="#br1" timeOffset="34510.6934">14113 4862 20 0,'0'0'95'16,"7"-9"-3"-16,-7 9-4 0,19-3-53 15,-19 3-15 1,-5 12-7-16,-3 2-4 0,-3 4-4 15,1 4-3-15,-1 4 2 16,-1 2-2-16,2-2 0 16,3-2 1-16,2-3 2 15,5-6 0-15,2-2 1 0,7-7-1 16,3-4 0-16,3-2 1 0,0-7-2 15,2-4 0 1,-3-6-2-16,1 1-1 0,-5-5 0 16,-4 2 0-16,2-3-1 15,-5 3 1-15,-1 1-2 16,-1 4 1-16,0 0 0 15,-1 4 0-15,0 10 0 0,0-13-1 16,0 13 1 0,0 0 0-16,0 0 0 0,0 0 0 15,-4-9 0-15,4 9-1 0,0 0 2 16,0 0-2-1,0 0 1-15,0 0-1 0,0 0 1 16,-1 5-1-16,1-5 2 16,-3 12-1-16,3-12-1 0,-3 11 2 15,3-11-1 1,-4 16 0-16,4-7 1 0,-1 1-1 15,1-2 1-15,0 2 0 16,5 1-1-16,1 1 1 16,2 0 1-16,2-1-2 0,3 1 0 15,0-1 1-15,2-3-1 16,-3-1 1-16,4-2 0 0,-3 0 0 15,-2-3-1 1,1 0 1-16,-4-2-2 0,2 0-1 16,-10 0-3-1,16 3-5-15,-16-3-8 0,9 3-29 16,3 0-45-16,-12-3-6 0,10 0-7 15</inkml:trace>
  <inkml:trace contextRef="#ctx0" brushRef="#br1" timeOffset="35020.7036">14454 4574 73 0,'10'-9'97'0,"-10"9"-4"16,16-12-8 0,-6 12-68-16,3 12-5 0,1 7-4 15,-2 10-1-15,2 5-2 16,-4 10 0-16,0 2 0 0,-6 9 0 15,2 0 0 1,-4-1 1-16,-2-3-2 0,-2-8 0 16,-4-4-1-16,2-10 1 0,0-5-1 15,-1-11 2 1,5-13-2-16,-10-3 0 0,3-14 0 15,3-7-1-15,1-7 0 16,3-3-1-16,2-3-1 16,8 5-1-16,5 2 0 15,11 8 0-15,8 7 1 0,3 7-1 16,3 8 0-16,-6 6 0 0,1 11 1 15,-8 5 0 1,-11 8-1-16,-9 4 1 0,-12 3 1 16,-13 1-1-1,-9 0 1-15,-8-4-1 0,-6-7 0 16,-2-7 0-16,-2-7-2 15,3-9-2-15,5-5-2 0,6-11-5 16,9-1-8 0,8-5-35-16,12-1-39 0,12-3-8 15,14 1-3-15</inkml:trace>
  <inkml:trace contextRef="#ctx0" brushRef="#br1" timeOffset="35631.7175">15323 4488 85 0,'-9'-3'94'0,"9"3"-33"16,0 0-15-16,-8-2-9 15,8 2-11-15,0 0-4 16,0 0-4-16,8 4-5 0,12-2-1 15,5 1-2-15,6-3-1 0,4 3-1 16,3-2-1 0,2-1-3-16,-3 0-1 0,0 0-1 15,-11-1-1-15,-1 1-1 16,-7 0 0-16,-4 0 0 0,0 0 0 15,-5 5 0 1,-1-2 0-16,-8-3-1 0,13 13 0 16,-13-13-1-16,8 11-2 0,-8-11 0 15,8 11-2 1,-8-11-3-16,0 0-4 0,0 0-4 15,11 11-10-15,-11-11-10 16,0 0-23-16,0 0-36 0,0 0-5 16</inkml:trace>
  <inkml:trace contextRef="#ctx0" brushRef="#br1" timeOffset="35911.7231">15355 4627 44 0,'-18'3'96'0,"18"-3"-1"0,0 0-43 16,13 12-11 0,21-12-10-16,8 0-6 0,8 0-7 15,1 0-5-15,3 3-6 16,-2-2-2-16,-5-1-3 0,-11 2-2 15,-12 2 0-15,-10 3-1 0,-8 1 0 16,-6 2-1 0,-10 1-1-16,-8-1-2 0,-2 1-5 15,-7-7-16 1,-9 6-63-16,4-2-8 0,2-5-5 15</inkml:trace>
  <inkml:trace contextRef="#ctx0" brushRef="#br1" timeOffset="37201.7489">16674 4262 22 0,'-19'9'84'16,"5"-4"-3"-16,-12 1-41 0,13 0-13 15,0-1-7 1,4-2-4-16,9-3-3 0,-10 9-2 15,10-9 1-15,9 8-1 0,10-3-2 16,10 2 1-16,6 2-1 16,7 4-1-16,2 6-1 0,1-2-2 15,-2 5-3 1,-4 5 1-16,-10 4 0 0,-9 5 1 15,-10 1-1 1,-10 2 1-16,-8-1-1 0,-12 3 2 16,-10-4 1-16,-6-4-1 0,-6-3 0 15,-2-9-1-15,2-1 2 16,4-6-3-16,7-4-1 0,1-8-5 15,11 1-9 1,-2-3-42-16,8-15-39 0,8-2-7 16,2-12-7-1</inkml:trace>
  <inkml:trace contextRef="#ctx0" brushRef="#br1" timeOffset="37351.7519">16524 4293 30 0,'26'-13'105'0,"18"-3"-5"16,14 1-6-16,10-6-6 15,8 2-90-15,-8-3-19 16,0 6-67-16,-5 8-6 16,-11 2-8-16,-14 4-3 15</inkml:trace>
  <inkml:trace contextRef="#ctx0" brushRef="#br1" timeOffset="37962.7642">17282 4262 96 0,'12'-7'98'0,"2"5"-6"0,0-3-5 0,33 0-74 15,-30 8-6-15,4 4-3 16,0 12-1-16,-2 2 0 15,1 11-1-15,0 4 2 0,-1 6-1 16,0 4 1 0,-2 1 0-16,-2 5 0 0,-3-7 1 15,2 2 0-15,-5-6-1 16,-2-1 0-16,-1-6 0 15,0-2-1-15,-5-5 1 0,1-3-1 16,-1-4-1-16,-1-3 0 16,0-3-1-16,0-2 1 0,0-12 0 15,-1 12 2 1,1-12 0-16,0-5 0 0,2-8 0 15,8-15 0 1,3-9-1-16,5-11 0 0,11-13-1 16,7-8-1-16,12-6-1 15,4 1 0-15,3 1-1 0,-2 6-1 16,-2 9-3-16,-5 3-8 0,-5 14-46 15,-11 10-40 1,-20 6-3-16,-9 10-9 0</inkml:trace>
  <inkml:trace contextRef="#ctx0" brushRef="#br1" timeOffset="42105.8481">9614 3071 20 0,'9'-7'90'0,"-9"7"1"0,14-14-34 16,-14 14-14-16,5-11-12 16,-5 11-11-16,0 0-4 0,0 0-5 15,2-9-3-15,-2 9-2 16,0 0-2-16,0 0-1 15,0 0-2-15,-9-4 1 0,9 4 0 16,-18 0-1 0,7 0 0-16,-5 2 1 0,0 1 1 15,-6 1-1-15,-1-1 0 16,0-1 1-16,1 1-1 0,-2 1 0 15,1-1 0-15,6-3 0 16,1 2-1-16,4-2 2 16,12 0-1-16,-14 3 0 0,14-3 1 15,0 0 0 1,0 0-1-16,0 0 1 0,0 0-1 15,0 0 0-15,0 0-1 16,0 0 0-16,-9 0 0 16,9 0-1-16,0 0 1 15,0 0-1-15,0 0 0 0,-9 0 0 16,9 0 0-16,-11 12-1 0,5-2 1 15,0 6-1 1,-4 5 1-16,4 9-1 16,-3 8 1-16,2 9 0 0,2 6-1 15,2 10 0-15,1 5 1 0,2 1 0 16,0 0-1-1,0 4 1-15,2-7 0 0,0-4 0 16,0-7 1-16,-2-7 0 16,0-4 0-16,0-8 0 15,0-4 0-15,-4-10 0 16,4-1 0-16,-2-7 0 0,1-3 1 15,1-11-1-15,-1 11 0 0,1-11 1 16,0 0 0 0,0 0 0-16,0 0-1 0,0 0 1 15,0 0-2 1,0 0 1-16,0 0-1 0,0 0 0 15,12 1 0-15,9-1 0 16,12 0 0-16,8-5 1 0,9 1-1 16,7 0 0-16,4-2 1 0,3 3-1 15,-7-1-1 1,-8 1-1-16,-14-2-4 0,-7 5-7 15,-10-7-25 1,-18 7-58-16,5-10-4 0,-7-2-7 16,-4-5-2-16</inkml:trace>
  <inkml:trace contextRef="#ctx0" brushRef="#br1" timeOffset="43065.8673">9938 3173 0 0,'0'0'80'0,"0"0"4"0,0 0-3 15,-30 18-54-15,28 2-9 0,0 6-1 16,2 6 0-16,-2 5 1 16,2-2-1-16,-1 0-2 0,1-7-1 15,0-7-2 1,0 0-2-16,0-8 0 0,0-13-2 15,0 0-1-15,0 0-2 16,-2-21 1-16,1 0-2 0,-1-8-2 16,-1-11-1-16,-1-4-1 15,3-5 0-15,0-1-2 16,-1-3 2-16,2 6-2 0,0 3 1 15,1 6 0 1,2 11 1-16,4 4-2 0,0 5 1 16,-1 6 0-16,4 7-1 15,3 5 1-15,0 6 0 16,5 8 0-16,1 5 1 15,3 9 0-15,4 6 0 0,-1 4 0 16,0 3 1-16,-1 1 0 0,-3-2 0 16,-1 0 1-1,-5-3-1-15,0-5 0 0,-7-4 0 16,1-6-1-1,-2-3 0-15,-2-5-1 0,-1-3-2 16,-4-11-3-16,0 0-9 16,0 0-35-16,0 0-42 0,-9-2-6 15,-8-10-6 1</inkml:trace>
  <inkml:trace contextRef="#ctx0" brushRef="#br1" timeOffset="43205.8701">9788 3301 78 0,'0'0'95'0,"17"-5"-4"0,17 6-8 0,16-7-70 15,3-10-5 1,9 4-13-16,-3 3-40 0,1-4-39 16,-6 6-7-16,-11 0-6 0</inkml:trace>
  <inkml:trace contextRef="#ctx0" brushRef="#br1" timeOffset="43515.8763">9785 3580 80 0,'-12'9'100'0,"12"2"-5"0,20-9-5 16,19-2-71 0,21-5-6-16,14-4 1 0,13-4-4 15,3 0-2 1,1-3-3-16,-6 1-3 0,-9 0-3 15,-18-1-10-15,-13 9-19 0,-10 3-61 16,-21 3-5-16,-14 1-9 16,-7 8 3-16</inkml:trace>
  <inkml:trace contextRef="#ctx0" brushRef="#br1" timeOffset="44076.8876">9932 3742 22 0,'0'0'96'16,"0"-10"-2"-16,0 10-4 0,0 0-63 15,0 0-6-15,0 0-2 16,7-2-5-16,-1 6-6 0,2 8-2 15,3 5-2-15,2 3 1 16,0 3 1-16,4 5 0 16,1 0-1-16,-2-2 0 0,0-1 0 15,1 0 0 1,-4-5 0-16,0-1 0 0,-3-7 0 15,-1-2 1-15,-9-10 0 16,16 0-1-16,-3-8 1 16,-3-13-1-16,7-6-1 0,-6-3 0 15,3-5-1-15,3-2-2 16,-4 2-1-16,1 0 0 0,-4 6-3 15,-5 4-3 1,2 7-4-16,-4-1-9 0,8 3-56 16,-1 7-24-16,1-4-5 15,2 3-8-15</inkml:trace>
  <inkml:trace contextRef="#ctx0" brushRef="#br1" timeOffset="44846.903">10489 2894 55 0,'-18'-2'97'0,"7"-1"-3"0,0-1-4 15,11 4-70-15,0 0 0 16,0 0-4-16,8 3-5 0,13-3-3 16,4 2-3-1,2 2 0-15,3-1-3 0,1-3 2 16,-3 1-2-1,-5 1 0-15,-4-2-1 0,-6 2 0 16,-5-2 0-16,-8 0-1 16,12 6 1-16,-12-6 0 0,7 11-1 15,-7-11 2-15,9 18-2 0,-4-7 0 16,5 6 0-1,-1 7 0-15,2 6 1 0,2 6-1 16,1 12 2 0,4 5-2-16,1 8 2 0,-3 7-1 15,2 2 0-15,-1 3-1 16,0-1 1-16,-1 3-1 0,-2-5 0 15,-1 1 0-15,-1-7 0 0,1-5 0 16,-5-3 1 0,3-8 0-16,-5-4-1 0,1-6 1 15,-2-9 0 1,-2-3 1-16,-1-4-1 0,0-7 1 15,1 0 0-15,-2-6 0 16,-1-9 1-16,0 11 0 0,0-11 0 16,0 0 0-1,0 0 0-15,-13-2-1 0,-2-2 0 16,-10 4 0-16,-8 0-2 0,-9 0-1 15,-8 6-5 1,-9 2-4-16,4 9-48 0,5 1-39 16,-2-3-5-16,8-4-8 15</inkml:trace>
  <inkml:trace contextRef="#ctx0" brushRef="#br1" timeOffset="78454.5805">10876 5058 8 0,'0'0'33'0,"0"-12"3"0,0 12 5 16,0-12 2-1,0 12 1-15,0-14-3 0,0 14-3 16,2-11-8-16,-2 11-4 15,0-10-5-15,0 10-2 0,0 0-2 16,0-13-5-16,0 13-1 0,0 0-3 16,0-10-1-1,0 10-1-15,0 0-1 0,0 0-2 16,0 0 1-16,0 0-2 15,0 0 1-15,0 0-2 0,0 0 1 16,0 0-1 0,0 0 0-16,0 0-1 0,0 0 0 15,0 0 0 1,0 0-1-16,0 0 1 0,-5 15-1 15,5-6 1-15,0 11 0 0,0 1 0 16,0 7 1-16,2 4 0 16,-1 5 0-16,0 3 0 15,0-2 1-15,-1 3-1 16,0-1 2-16,0-1-1 0,0-2 1 15,0-1 0 1,-1-4 0-16,0-1 0 0,0 2-1 16,1-5 1-16,0 4-1 0,0-2 0 15,0 1-1-15,0 2 0 16,1-2 1-16,0-2-1 0,1-2 1 15,0 2 0 1,-1-5-1-16,0 2 0 0,-1-6 1 16,2-6-1-1,-2-1 0-15,2-1 1 0,-2-12-2 16,0 13 0-16,0-13 0 15,0 0 0-15,0 0 0 0,0 0 0 16,0-11 0-16,0 0 0 0,-1 0-4 16,-2-5-5-1,1 1-3-15,-2-5-7 0,3 8-10 16,-2-2-40-1,-5 2-30-15,7 0-5 0,-3-1-4 16</inkml:trace>
  <inkml:trace contextRef="#ctx0" brushRef="#br1" timeOffset="78974.5909">10704 5698 74 0,'0'0'93'15,"0"0"-1"-15,-12 0-48 16,12 0-9-16,0 0-4 0,6-1-8 16,-6 1-6-16,0 0-4 0,10 0-3 15,-10 0-1 1,12 7-2-16,-12-7-1 0,15 15 0 15,-6-5-2-15,3 2 1 16,-1 5-1-16,4 2-1 16,-1 3 1-16,0 1-1 15,0 0 0-15,1 0 0 0,-2 0 0 16,-3 1 0-1,1-5 0-15,-2 0-1 0,-2-2-1 16,-3-1 0-16,0-6 0 0,0 1-1 16,-2-2 1-16,-2-9-2 15,3 10 2-15,-3-10-1 16,0 0 1-16,0 0 1 15,0 0-1-15,0 0 2 0,3-5-3 16,0-6 0 0,-2-4 0-16,5-5 0 0,3-6 0 15,2-6 0-15,3-4 0 16,3 0 0-16,-1-3 0 0,1 3 0 15,1 0 0-15,-3 6 0 16,-6 3 0-16,0 9-8 16,-5 2-5-16,-4 16-14 0,5-11-49 15,-5 11-25 1,0 0-5-16,-5-12-5 0</inkml:trace>
  <inkml:trace contextRef="#ctx0" brushRef="#br1" timeOffset="79624.6039">11342 5438 83 0,'0'0'96'0,"0"0"-5"0,0 0-4 15,-3 4-70 1,4 7-2-16,3 6 1 0,4 5-2 15,3 6-3-15,-2 6 0 16,2 4 0-16,0 2-1 0,0 3-2 16,-2-3-1-1,1-2-2-15,-5-2-1 0,1-6 0 16,-1-3-1-1,-3-8-1-15,2-5-1 0,-3-4 1 16,-1-10-2-16,2 9 0 0,-2-9-2 16,0 0-1-16,4-5-3 15,-4 5-3-15,1-18-5 0,0 10-12 16,-1-2-50-1,0-7-21-15,-2-2-6 0,-2-2-5 16</inkml:trace>
  <inkml:trace contextRef="#ctx0" brushRef="#br1" timeOffset="79994.6113">11235 5518 23 0,'-14'1'95'0,"3"-1"1"15,0 0-5-15,11 0-57 16,-5-10-4-16,5 10-4 0,3-14-8 15,7 3-4 1,5 1-3-16,5-2-2 0,3-3-1 16,9-4 0-16,0 2-3 15,2-2 0-15,1 0-2 0,0-1 0 16,-4 1-2-1,-3 2 0-15,-3 4-3 0,-9 3-1 16,-1 2-1-16,-15 8-2 0,13-8-3 16,-13 8-4-1,0 0-6-15,-9 2-15 0,-3 1-59 16,2 10-7-1,-3 1-5-15</inkml:trace>
  <inkml:trace contextRef="#ctx0" brushRef="#br1" timeOffset="80465.6208">11259 5905 70 0,'0'0'94'0,"0"0"-2"0,0 12-39 16,0-12-17-1,6 15-6-15,-6-15-9 0,4 12-7 16,-4-12-4-16,5 14-1 16,-5-14 0-16,13 12-3 0,-2-10 0 15,7-2-2-15,5-1 1 0,6-9 0 16,8-2 0-1,2-5-1-15,6-3-2 0,-3-6 0 16,-1 8-1 0,-9-3-1-16,-3 7-4 0,-11 1-3 15,-4 9-12-15,-14 4-57 16,0 0-19-16,-12 0-8 0,1-2-6 15</inkml:trace>
  <inkml:trace contextRef="#ctx0" brushRef="#br1" timeOffset="81385.6392">11764 5642 38 0,'-12'3'93'15,"5"6"-5"1,7-9-34-16,-9 2-4 0,9-2-14 16,0 0-9-1,0 0-8-15,-11 2-5 0,11-2-3 16,0 0-2-16,0 0-3 0,0 0-1 15,0 0-1-15,0 0-1 16,0 0 0-16,0 0-1 16,8-8 0-16,2 6 0 15,3-4 0-15,4-4 0 0,2 4 1 16,3-2 0-1,-2-3-1-15,2 4 0 0,-3 1 0 16,-4 1 0-16,-1 4-1 16,-4-1 0-16,-10 2-2 15,13 0 1-15,-13 0 0 0,10 7 0 16,-10-7 0-16,9 14 1 15,-9-14-1-15,6 22 0 0,-6-12 1 16,0 5 0 0,-5 2-1-16,-1-1 1 0,-3 1-1 15,-4 0 0 1,0 4 2-16,-3-2-2 0,3-1 1 15,0-3-1-15,3-1 0 16,1-4 1-16,9-10 0 0,-2 14 0 16,6-14 0-16,12 0 0 0,8-5 1 15,5-6-1 1,7-2 1-16,4-1 0 0,3-2-2 15,-3-2 0 1,-3 7-2-16,-9-2-2 0,-2 3-4 16,-11 0-9-16,0 3-46 15,-5 5-35-15,-10 2-4 0,-12-2-10 16</inkml:trace>
  <inkml:trace contextRef="#ctx0" brushRef="#br1" timeOffset="122383.4637">13603 6800 10 0,'-5'-9'98'0,"0"-1"-1"16,5 10-4 0,-10-14-5-16,10 14-75 0,0 0-3 15,0 0 1 1,-4 12-2-16,4 8 0 0,6 13-3 15,2 6 0 1,2 9 1-16,1 10-1 0,1 2 0 16,0 6-1-16,-1-4-1 0,-1-3-1 15,-1-9-1-15,-3-10-1 16,-1-5 0-16,-1-10 0 0,-2-9-1 15,-2-16-3 1,0 0-3-16,0 0-4 0,0-9-19 16,-5-6-61-16,-4-17-7 15,-3-6-8-15,-3-8-5 16</inkml:trace>
  <inkml:trace contextRef="#ctx0" brushRef="#br1" timeOffset="122643.4689">13152 6818 82 0,'-20'9'97'0,"6"-4"-2"16,14-5-4-16,7 3-64 0,27-4-9 15,15-11-1-15,15-3 0 16,13-6-3-16,12-4-3 15,6 0-3-15,4-7-2 0,-7 7-2 16,-17-1 0 0,-7 7-4-16,-17 4-2 0,-11 6-4 15,-16 3-4-15,-6 6-4 16,-18 0-17-16,1 12-64 0,-1 1-4 15,-8 6-6 1,-2 0-4-16</inkml:trace>
  <inkml:trace contextRef="#ctx0" brushRef="#br1" timeOffset="122913.4743">13469 7360 24 0,'-9'22'105'15,"9"-1"-1"1,12-9-6-16,17-5-4 0,21-7-74 16,8-2-5-16,9-11-2 15,5-4-3-15,3-2-3 0,-5-2-5 16,-4 2-2-1,-12-1-4-15,-12 8-6 0,-15 0-9 16,-5 3-49 0,-22 9-28-16,3 8-9 0,-5 2-4 15</inkml:trace>
  <inkml:trace contextRef="#ctx0" brushRef="#br1" timeOffset="123573.4875">14371 7214 59 0,'-10'3'102'0,"-2"1"-6"0,2-1-5 16,-1 1-48-16,11-4-25 16,-12 7-4-16,12-7-2 0,0 0-4 15,10 4-2-15,7-4-2 0,4-1 0 16,6-5-1-1,5-2 0-15,4 1-1 0,0 0 0 16,0 0-1 0,-6 3 0-16,-4 0-1 0,-5 4 1 15,-6 5 0-15,-7 7 0 16,-8 6 0-16,-4 0 0 0,-7 4 1 15,-6 3-1 1,-2 3 1-16,-2-4-1 0,-2 0 1 16,4-2-1-16,6-5 1 0,9-2 0 15,5-7 0 1,17-3 1-16,10-5-1 0,11-3 1 15,10-10-1-15,3-2 0 16,6-3 0-16,-3-2-2 0,0 1-1 16,-12-2-4-1,-7 6-3-15,-10 0-10 0,-3 4-44 16,-7 8-36-16,-16 3-6 0,0 0-6 15</inkml:trace>
  <inkml:trace contextRef="#ctx0" brushRef="#br1" timeOffset="138617.7911">15595 6792 11 0,'-10'-6'40'0,"-1"-2"-2"15,2 4-3-15,-3 1-5 0,4 0 1 16,-6 3 0-1,6-1 2-15,-4 0-3 0,2 1-2 16,0 0-3 0,-1 0-2-16,11 0-2 0,-10 0-4 15,10 0-4-15,0 0-1 16,0 0-2-16,18 0 0 0,6 0-3 15,11 0-1 1,7 0-1-16,8 0 0 0,5 0-1 16,1 0-1-16,3 0-1 0,-7 1 0 15,-5 2-2 1,-9 1 1-16,-9-1-1 0,-7-1 1 15,-7 3-3-15,-4-5 0 16,-11 0-2-16,0 0-2 16,9 1-5-16,-9-1-7 15,0 0-15-15,-9 4-32 0,-1-3-30 16,2 4-7-16,-5-2-3 0</inkml:trace>
  <inkml:trace contextRef="#ctx0" brushRef="#br1" timeOffset="138906.7976">15518 7023 14 0,'-9'8'99'0,"9"-8"-2"0,12 6-3 16,13-6-52-1,16 0-10-15,12 0-4 0,9 0-7 16,11 0-6-16,1-1-6 16,0 1-2-16,-8 2-3 0,-6 2-1 15,-13 6-2 1,-10-1-1-16,-13 4-2 0,-9-5 0 15,-3 0-3-15,-12-8-3 16,7 13-5-16,-5-3-16 16,-2-10-65-16,0 0-3 0,-7 7-5 15,7-7-5-15</inkml:trace>
  <inkml:trace contextRef="#ctx0" brushRef="#br1" timeOffset="139596.8114">16772 6544 62 0,'4'-9'95'0,"-4"9"0"0,9 0-5 16,-3 14-56-1,2 15-16-15,1 9-4 0,2 9-1 16,1 11 0-16,2 7-2 15,0 3-2-15,-4-1-4 16,2-1-1-16,-4-6 0 0,-1-4-2 16,-2-10 0-16,-3-5 1 15,0-12-2-15,-1-9 0 0,1-3-2 16,-2-17-4-1,0 0-8-15,0-14-19 0,-8-4-63 16,9-11-5 0,4-8-7-16,4-7-3 0</inkml:trace>
  <inkml:trace contextRef="#ctx0" brushRef="#br1" timeOffset="139907.8177">17163 6725 84 0,'4'24'97'16,"-1"5"-4"-16,-1 10-6 0,-35 7-74 0,38 4 0 15,9 0-1 1,8 0 2-16,5-10-3 0,3-10-2 16,9-10-1-1,3-17 0-15,-4-6-1 0,-1-18 0 16,-6-8-2-16,-10-9 0 0,-12 1-3 15,-10-5 0-15,-17 3-1 16,-15 3-1-16,-9 6 0 0,-6 5-2 16,-4 8 1-1,-1 7-1-15,4 9 0 0,10 1-2 16,7 10-1-1,10 1-3-15,11 7-4 0,4-3-15 16,7-2-66-16,9 1-5 16,11-8-6-16,0-1-3 0</inkml:trace>
  <inkml:trace contextRef="#ctx0" brushRef="#br1" timeOffset="140418.828">17538 6747 20 0,'19'27'98'0,"-3"6"0"0,0 9-5 15,-4-63-29 1,0 71-44-16,-3 8-4 0,0-2-2 15,-5-3-3-15,-2-3-2 16,-2-8-4-16,3-11 1 0,-3-9 0 16,0-8-1-1,0-14 0-15,-1-7-1 0,-4-16 0 16,0-14-1-1,1-12 0-15,-4-11-3 0,3-12 0 16,-1-4 0-16,4 2-1 0,3 1 0 16,10 5 0-16,5 5-1 15,7 18 2-15,2 5-1 0,5 13 1 16,0 11-1-1,6 10 1-15,-5 12 0 0,0 11 0 16,-2 14 1 0,2 10-1-16,-1 13 1 0,-3 11-1 15,-3 2 0-15,-5 8 0 16,-1-7 1-16,-5 4-1 0,-3-5 1 16,-5-8-1-16,-3-3 2 0,0-12-2 15,-2-5-2 1,0-8-2-16,-2-9-6 0,2 1-26 15,0-23-59 1,-16 3-5-16,-1-15-7 0,-12-19-4 16</inkml:trace>
  <inkml:trace contextRef="#ctx0" brushRef="#br1" timeOffset="140568.831">17529 6933 42 0,'0'0'105'0,"20"-6"-5"16,20-7-5-1,22-6-3-15,3-6-85 0,23 1-6 16,1-2-3-16,5 6-28 15,-10-1-59-15,-9-1-8 0,-10 4-5 16,-15-3-7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52:34.2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2977 2683 37 0,'-18'-8'47'15,"8"8"-2"-15,-4 0-5 0,3 0-4 16,-4 5-5-1,1 4-3-15,-1-2-7 0,5 4-4 16,2-1-4-16,6 1-2 16,2-11-3-16,14 14-1 15,9-14-2-15,7-1 0 16,4-5 1-16,0-3-1 0,1 0-2 15,-4-1 1-15,-5 4-2 0,-10 1 0 16,-16 5 0 0,0 13 0-16,-23 6 1 0,-8 8 2 15,-9 2-2 1,-3 1 1-16,-1 0 0 0,3-3 0 15,7-9 1-15,12-7-1 16,22-11-1-16,0-10-1 0,22-11 0 16,15-4-1-1,9-4 0-15,2-1-1 0,-1 3 0 16,-1 4-2-16,-8 9 1 0,-12 9 1 15,-16 9 0 1,-12 14 0-16,-22 7 0 0,-11 8 2 16,-8 1 0-16,-7 3 1 15,2-6 0-15,3-5 0 0,9-8-1 16,11-12-1-1,25-6 1-15,4-14-1 0,33-6 1 16,12-2-2-16,9 1 0 0,2 1 0 16,1 1-1-1,-7 5 1-15,-9 6 1 0,-19 8-1 16,-18 9 2-16,-11 5-4 15,-22-1 4-15,-11 1-2 0,-9-1 1 16,-5-4 0 0,-5-6 1-16,1-5 0 0,9-13-1 15,5-11 0 1,13-3-1-16,13-7 0 0,14-2 0 15,8 1 0-15,10 4-2 0,6 6 1 16,-3 4-1-16,-2 9 1 16,-4 9 0-16,-15 5 1 15,-4 14 0-15,-15 4 1 16,-6-2 1-16,1-1-1 0,2 2 1 15,3-5 0 1,10-12-1-16,13-7 0 0,24-14-1 16,14-3 0-16,15 0-1 15,6 1 0-15,4 1-1 16,-4 10 1-16,-5 12 0 0,-11 9 1 15,-19 20 0-15,-18 8 0 16,-15 9 1-16,-18 4 0 0,-11 1 0 16,0-2 1-1,-5-6-1-15,4-9 0 0,6-10-1 16,10-9 1-16,19-15-1 15,0 12 0-15,15-11 0 16,9-1-1-16,-1 1 1 0,-2 6 0 16,-5 6 0-16,-6 3 1 15,-10 3-1-15,-14 3 2 0,-8-4-1 16,-4-4-1-1,2-2-2-15,-3-12-2 0,10-5-3 16,6-19-9 0,16-2-34-16,22-6-43 0,2-4-5 15,6-3-8-15</inkml:trace>
  <inkml:trace contextRef="#ctx0" brushRef="#br0" timeOffset="771.0155">2756 1895 44 0,'-5'-11'89'16,"5"11"-6"-16,0 0-40 0,0 0-9 16,0 5-9-1,5 11-4-15,6 6-6 0,-2 7-1 16,4 5-1-16,4 7 1 15,-3 1-4-15,0 5-2 0,-2-4-2 16,-2-3-1 0,-4-4-1-16,1-7-1 15,-2-6 0-15,-3-5-1 0,0-6-2 16,-2-12-3-1,0 0-4-15,11-4-9 0,-11-15-22 16,-8 4-54-16,8-2-7 16,0-7-6-16</inkml:trace>
  <inkml:trace contextRef="#ctx0" brushRef="#br0" timeOffset="1101.0221">2499 2002 35 0,'-20'8'96'0,"3"-2"-2"16,4 14-6-1,13-20-59-15,0 0-5 0,21-11-3 16,11-4-6-16,12-7-4 15,7-4-3-15,9-1 0 16,3-3 1-16,1 2-5 0,-4 1 0 16,-6 4-1-16,-6 5-1 15,-14 4-1-15,-7 4-1 0,-7 1-1 16,-5 4-2-1,-5 0-2-15,-10 5-2 0,19-6-6 16,-19 6-5-16,15-4-14 16,-15 4-28-16,15 0-34 15,-5 0-8-15,-10 0 1 0</inkml:trace>
  <inkml:trace contextRef="#ctx0" brushRef="#br0" timeOffset="1371.0275">2658 2351 81 0,'-15'22'97'0,"12"-8"-3"16,3-14-58-16,25 10-3 0,5-13-4 15,5-7-5 1,6-3-6-16,6-2-6 0,0 2-5 15,-4-6-4 1,-5 4-1-16,-11 5 0 0,-5 1-4 16,-7 6-1-16,-4 0-3 15,-11 3-2-15,0 0-6 0,0 0-13 16,8-8-61-1,-8 8-8-15,15-3-8 0</inkml:trace>
  <inkml:trace contextRef="#ctx0" brushRef="#br0" timeOffset="1901.0381">3203 1935 37 0,'0'0'93'0,"0"0"-2"16,0 0-5 0,0 0-48-16,6 4-27 0,5 16-2 15,2 6 0-15,2 3-2 16,4 5 2-16,0 3-2 0,0 2 0 15,-1-1-1 1,-4-5 0-16,0-3 0 16,-6-8-2-16,0-4 1 0,-2-7 2 15,-6-11-4 1,0 0 1-16,0 0 0 0,-8-15-1 15,-2-1 0-15,1-2-1 16,-2-3-2-16,2-1-1 0,2 2 1 16,7-1-1-1,6 2 0-15,12 4 0 0,4 4 0 16,4 4 0-1,4 4 0-15,1 3 0 0,-1 8 1 16,-5 8 0-16,-8 6-1 0,-9 3 1 16,-8 5 1-16,-8 1 1 15,-9-4 0-15,-9 2-1 0,-5-6 1 16,-5-3-2-1,-4-8 1-15,1 1-1 0,7-12-2 16,2 0-1 0,7 1-2-16,6-2-4 0,4-2-10 15,13 2-22-15,6 0-52 0,-6 0-6 16,17-5-6-16</inkml:trace>
  <inkml:trace contextRef="#ctx0" brushRef="#br0" timeOffset="2241.0449">3695 2005 0 0,'3'-10'82'0,"-3"0"0"15,0 10-4 1,-6 0-64-16,-3 8-1 0,-2 8 0 16,-3 6-3-16,-1 3-1 15,0 4 2-15,2 6 3 0,4-3 2 16,7 4 2-1,4-9 0-15,25-8 0 16,15-8-3-16,6-5-1 0,8-6-3 16,3-7 0-1,2-5-4-15,-4-5-4 0,-2 3-4 16,-15 5-6-16,-14-2-14 15,0 1-68-15,-10 10-8 0,-7 6-8 16,-3 3-5 0</inkml:trace>
  <inkml:trace contextRef="#ctx0" brushRef="#br1" timeOffset="10087.2023">7929 2696 61 0,'0'-14'89'0,"0"-3"1"16,-2 8-46-16,-2-5-14 15,0 4-5-15,4 10-7 0,-8-16-4 16,8 16-5-16,-14-4 0 15,4 6-4-15,-1 5-1 16,-1 10-2-16,-1 4 0 0,3 5 0 16,-1 6 0-1,2 6-1-15,6-2-1 0,2-2 1 16,1 4 1-16,7-8-1 15,5-4 1-15,2-8 1 0,4-7 0 16,2-9 1 0,2-2 0-16,1-12 1 0,-1-7-1 15,-3-3 0-15,-2-4-1 0,-4-3-1 16,-4-1-1-1,-4-2 1-15,-4 2-2 0,-2 3-1 16,-9 2 1-16,-2 0-1 16,-1 3 1-16,0 5 0 0,0 3 1 15,3 5-1 1,1 3 0-16,9 6 1 0,-10-11-1 15,10 11 0 1,0 11 0-16,4 3 0 0,2 2 0 16,5 7 1-16,2 5 0 0,3 6 0 15,4 1 0-15,0-1 1 16,1 2-1-16,0-2 0 15,0-3 0-15,-4-5-1 16,-1-5 0-16,-4-5-2 0,-1-7-1 16,-3-4-6-1,-8-5-8-15,10-22-59 0,-8 7-18 16,-2-8-6-16,-1-3-6 0</inkml:trace>
  <inkml:trace contextRef="#ctx0" brushRef="#br1" timeOffset="10527.2111">8112 2660 73 0,'0'0'94'15,"12"-9"-3"-15,2 9-5 0,4 7-70 16,5 7-1 0,3 8-1-16,0 5-3 0,3 4-2 15,-3 2-1-15,0-1-2 0,-1-3 0 16,-6 0-1-16,-5-7-1 15,-2-5-1-15,-3-7 2 0,-9-10-2 16,8 5 0 0,-8-13 1-16,-3-8-1 0,-2-5 0 15,-1-8 0 1,-1-1-2-16,2-5-2 0,0 0 1 15,3-1-1-15,2 6 0 16,4 4 0-16,3 5 0 0,5 5 1 16,0 9 0-16,4 4 0 0,0 3 1 15,4 10 0 1,3 9 0-16,-1 3 1 0,3 5-1 15,0 4 2 1,1 3-2-16,-4-1 0 0,-4 0 0 16,-1 1 0-16,-2-6-1 15,-5-1 1-15,-3-6-2 0,-3 1 0 16,-2-12-1-16,1 0-1 15,-3-10-4-15,0 0-11 16,0 0-62-16,-6-5-16 0,4-19-7 16,-2-7-5-1</inkml:trace>
  <inkml:trace contextRef="#ctx0" brushRef="#br1" timeOffset="10957.2197">8654 2629 5 0,'0'0'96'0,"0"0"1"15,12 6-5-15,-11 12-4 0,41 4-75 16,-36 8-3-1,2 3-1-15,1 3 0 0,4 0-3 16,1-5 1-16,5-4-1 16,1-10 0-16,5-5 0 15,0-12-1-15,1-5 2 16,1-16-1-16,-3-8-2 0,3-15-1 15,-7-11-2 1,-4-5-1-16,-8-6-1 0,-4-4-2 16,-4-1-2-16,-7 4 0 0,-11 6 1 15,-2 12 0 1,-5 12 1-16,-2 10 0 0,-5 17 1 15,0 10 0-15,0 14 3 16,0 16 0-16,5 12 0 0,2 10 2 16,6 6 0-1,9 10 0-15,9-1 0 0,2 1 0 16,12-1 0-16,7-8-1 0,11-11 1 15,5-7 0 1,4-7-1-16,7-9 0 0,-4-12-1 16,6-5-2-16,-7-3-1 15,4-2-4-15,-12-3-8 0,3-1-38 16,-4-3-44-1,-15-1-5-15,-6 5-9 0</inkml:trace>
  <inkml:trace contextRef="#ctx0" brushRef="#br1" timeOffset="11327.2271">8047 3221 95 0,'-25'19'103'0,"14"-3"-6"15,24-10-3-15,25-4-75 16,27-2-1-16,23-8 0 0,23-5-3 15,19-1-4 1,10-1-2-16,0 6-2 0,-7 1-2 16,-14 0-2-1,-21 7 0-15,-18 1-2 0,-24 5-1 16,-22 2 0-16,-15 2-1 0,-19-9-1 15,0 12-1-15,-14-7-2 16,-4 3-6-16,-9-4-10 0,6-3-61 16,-2 10-17-1,0-3-6-15,6-2-7 0</inkml:trace>
  <inkml:trace contextRef="#ctx0" brushRef="#br1" timeOffset="12708.2548">8569 2910 41 0,'-7'24'89'0,"7"-3"0"16,5-4-37-16,16-3-13 15,8-6-15-15,9-5-10 16,10 2-11-16,1-5-35 0,9 0-47 16,1-3-10-1,-3-5-6-15</inkml:trace>
  <inkml:trace contextRef="#ctx0" brushRef="#br1" timeOffset="13518.271">10197 2368 68 0,'0'0'97'16,"-9"-15"-3"-16,9 15-7 0,-46-7-67 16,46 7-2-1,0 12-5-15,0 10-2 0,8 9-5 16,4 9 0-16,3 10 0 15,1 9 1-15,4 4-1 16,1 6-1-16,-2-4-2 0,-1-4 0 16,-3-9-1-16,-2-8-1 15,-3-8 0-15,-4-11 0 0,-1-6 0 16,-1-8 3-1,-4-11-1-15,0 0-1 0,1-9 0 16,-1-10 0 0,-1-3 0-16,-3-4 0 0,4-6-2 15,0-1-1-15,0-1 0 16,8 5 0-16,5 5 0 0,3 4 0 15,5 8-1-15,2 5 0 0,5 8 1 16,1 12 1 0,2 11-1-16,-2 3 0 0,-2 8 1 15,-1 2 1 1,-6 1-1-16,1-1 0 0,-6-3 1 15,-4-9-2-15,-5-4 1 16,-2-9-1-16,-4-12-4 0,0 0-8 16,0 0-19-1,2-19-62-15,-2-8-3 0,2 1-7 16,3-6-1-16</inkml:trace>
  <inkml:trace contextRef="#ctx0" brushRef="#br1" timeOffset="13728.2752">10737 2870 51 0,'20'22'98'15,"-1"0"-1"-15,3-5-5 0,9 3-58 16,-3-8-8-1,1-6-5-15,-4-6-6 0,-5-6-3 16,-3-9-5-16,-9-2-2 0,-7-3-1 16,-7 1-3-1,-12 2-1-15,-8 1 0 0,-8 3-1 16,0 4-1-16,-3 5-2 15,1 4-5-15,8 9-7 16,2 3-10-16,16 0-45 16,10 10-24-16,10 4-8 0,8-2-3 15</inkml:trace>
  <inkml:trace contextRef="#ctx0" brushRef="#br1" timeOffset="14098.2826">11102 2825 55 0,'0'0'96'0,"14"0"-3"0,-6 8-5 16,-1 19-62-16,2 1-11 15,3-2 3-15,5 4-2 16,4-5-2-16,3-5-4 0,3-10-1 16,2-7 0-16,-1-4-3 15,-1-12 0-15,-3-2-2 0,-5 0-3 16,-2 1 0-1,-7 2-2-15,-10 12-1 0,12-8 0 16,-12 8 1 0,11 7 0-16,-6 2 2 0,3 1 1 15,2-2 1-15,4-6 2 0,1-2-1 16,0-2 0-16,-5-10 1 15,-2-4-2-15,-2-5-2 0,-6-1-4 16,-4-5-3 0,-7-6-15-16,-4-3-67 0,0 7-10 15,2-5-8 1,2 3-5-16</inkml:trace>
  <inkml:trace contextRef="#ctx0" brushRef="#br1" timeOffset="14698.2946">12006 2818 52 0,'9'4'92'0,"-3"12"0"0,-1 5-4 16,-1 11-64-1,1 3-11-15,3-1 3 0,2 5-1 16,-1-9-4 0,-2-7-1-16,-3-4 0 0,0-6-2 15,-4-13-1-15,10 0 0 16,-4-15-1-16,-1-7-1 0,3-4-2 15,2-6 1 1,2-3-2-16,1-2-1 0,4 1-1 16,1 7 1-16,-2 2-1 0,3 10 0 15,0 7 1 1,2 10-2-16,2 10 0 0,-1 9 0 15,-1 9 0-15,1 4 0 16,0 8 1-16,-5-3-1 0,1 1 1 16,-6-3 0-1,-4-5 1-15,0-7-1 0,-6-4 1 16,-1-9-3-1,-1-10 0-15,0 0-4 0,0 0-8 16,-8 0-35-16,-4-11-45 0,10-3-7 16,2-6-6-16</inkml:trace>
  <inkml:trace contextRef="#ctx0" brushRef="#br1" timeOffset="15118.303">12373 3038 44 0,'-16'10'102'15,"4"-1"-3"-15,2-6-5 16,10-3-55-16,0 0-11 0,0 0-6 16,2-13-8-16,13-4-5 15,8-4-3-15,7-8 0 16,3-3-1-16,4 1-2 0,0 2 0 15,-3 5-1 1,-5 2 0-16,-4 10-1 0,-8 7 1 16,-4 10-3-16,-1 7 0 15,-7 6 0-15,3 6-1 16,0 4 2-16,-1 3-1 15,3-1 0-15,-2-1 0 0,-2-5 1 16,0 0-2-16,-2-5-3 0,-1-1-4 16,-3-18-10-1,0 0-49-15,0 0-29 0,11 1-6 16,-8-7-6-1</inkml:trace>
  <inkml:trace contextRef="#ctx0" brushRef="#br1" timeOffset="15519.3111">12941 2825 19 0,'13'-8'97'0,"-5"4"-1"0,-8 4-7 16,2 7-4 0,-2 14-80-16,-6 6 0 0,-4 7 0 15,1 4 0-15,-1 2 2 16,4 1-1-16,4-2 1 0,2-8 1 15,4-6 0 1,10-11-2-16,3-9 0 0,4-6-1 16,0-15-1-16,0-6-2 15,-3-10 0-15,-2-7-1 0,-5-3-2 16,-8 1 0-16,-3 1 0 0,-2 8-1 15,-3 6 1 1,-2 7 0-16,7 19 1 0,-13 5-1 16,11 14 1-1,2 7 0-15,5 11 0 0,3 2 1 16,6 7 0-16,1 2 1 15,3-4-1-15,2-8 1 0,-3-4-3 16,-2-4 0-16,-3-7-3 16,-1-14-5-16,1-7-19 15,-12 0-64-15,9-30-7 0,-6-7-6 16,0-11-3-1</inkml:trace>
  <inkml:trace contextRef="#ctx0" brushRef="#br1" timeOffset="16219.3251">13286 2822 13 0,'16'8'100'16,"-2"11"-1"-16,0 2-5 0,-2 7-4 15,0 4-79-15,3 7 1 0,-2 1-2 16,0 1-1 0,-5-4-3-16,0-4-1 0,-3-4 0 15,2-9 1-15,0-6-1 16,2-14 0-16,4-8-1 15,1-13-1-15,3-10-2 16,3-8 0-16,0-5 0 0,1 1 0 16,-4 2-1-1,-1 4-1-15,-5 7 0 0,-3 12 0 16,-8 18 1-16,15 0-1 0,-12 18 0 15,2 9 1 1,-1 5-1-16,3 9 1 0,4 0 1 16,0-2 2-16,6-3 1 15,0-11-1-15,5-6 1 0,4-9-1 16,2-10-1-1,2-12 1-15,2-10-2 0,-4-9 0 16,-2-5-2-16,-3 1 1 0,-5 1-2 16,-5 5 1-1,-4 3-2-15,-3 9 1 0,-6 17 0 16,0 0 0-16,3 13 1 15,-2 5-1-15,1 3 3 0,0-1-1 16,3 0 2 0,2-1 1-16,3-12-1 0,-2-4 1 15,3-3 0 1,-2-3-1-16,1-9 0 0,1-5 0 15,-3-4 0-15,2-4-1 0,-3 3 0 16,0-2 0-16,-1-2-1 16,0 6 0-16,-4 3 0 0,3 3-1 15,-5 14-1 1,0 0 1-16,0 0-1 0,3 9 0 15,-3 12 0 1,-3 9 0-16,-1 10 1 0,0 10 1 16,-1 4 0-16,-4 14 0 15,1-1 0-15,-2 3 2 0,-1 1-2 16,-2-1 1-16,-3-7-1 15,-1-6-1-15,0-5 0 16,2-8-1-16,2-9-4 0,2-6-4 16,1-14-10-1,7-6-39-15,3-9-33 0,0 0-12 16,10-20-7-16</inkml:trace>
  <inkml:trace contextRef="#ctx0" brushRef="#br1" timeOffset="17019.3411">15067 2875 18 0,'-1'16'97'16,"2"5"1"-16,6 13-7 0,0 41-23 15,5-29-54 1,-2 3 0-16,1 0 0 0,1 0-1 15,-2-9-2-15,-3-6-2 0,0-16 0 16,2-9-2 0,-1-15 0-16,5-16-1 0,1-12-1 15,4-12-1-15,3-2-2 16,3-7-1-16,1 1-1 0,-1 9 0 15,-3 4 0 1,-4 12-1-16,-2 10-1 0,0 12 1 16,-2 12 0-1,-1 15 1-15,-2 13 0 0,1 6 0 16,0 16 0-16,0 0 1 0,0 4 1 15,-5-2 0-15,-4-9-1 16,1-7 0-16,-3-12-1 16,0-7-1-16,0-13-1 15,0-9-5-15,0-11-5 0,-3-21-25 16,-3-10-56-1,5-3-7-15,1-1-7 0,4-4-5 16</inkml:trace>
  <inkml:trace contextRef="#ctx0" brushRef="#br1" timeOffset="17259.3459">15550 3064 87 0,'13'29'101'0,"-5"3"-3"15,7-2-5-15,9-1-67 0,6-4-6 16,6-10-5 0,3-8-3-16,6-7-3 0,-3-2-2 15,1-15-2-15,-5-6-2 16,-10-3-1-16,-13-3-2 15,-11 3 1-15,-8 0-2 0,-14 5 0 16,-10 2 0-16,-7 8 0 16,-2 5-1-16,-2 6 0 0,2 1-3 15,4 11-1 1,5 0-3-16,8 5-4 0,9-7-17 15,11-10-61-15,0 16-6 16,7-8-8-16,7-2 0 16</inkml:trace>
  <inkml:trace contextRef="#ctx0" brushRef="#br1" timeOffset="17929.3593">16218 2968 13 0,'1'-10'100'16,"-1"10"-1"-16,-12-7-7 15,-2 14-2-15,1 10-79 0,0 13-2 16,0 3 0-1,6 6-1-15,3 2 1 0,4-2-2 16,11-3 2-16,10-10 0 16,7-11-2-16,11-14 0 15,1-6-1-15,2-15-1 16,3-12-2-16,-6-10-1 0,-1-13-1 15,-6-5-1-15,-9-5-2 0,-10-6 1 16,-10-4-1 0,-6 4-1-16,-8 7-1 0,-7 8 1 15,-5 13-2-15,-1 11 1 16,-1 15 1-16,1 17 1 15,5 27-1-15,2 10 2 16,4 17 0-16,8 10 1 0,4 8 2 16,2 9-1-1,10 1 2-15,2-5-1 0,7-11 2 16,3-6-1-16,6-13 1 0,2-10 0 15,6-17 0 1,4-12 0-16,4-8-2 0,2-16 1 16,1-8-2-16,-5-14-1 15,-4-6-1-15,-10-3 1 0,-11-4-1 16,-10 8-1-1,-8-2 0-15,-9 15 0 0,-7 6 1 16,-7 12-2-16,-4 12 0 0,3 6 1 16,1 20-1-1,3 1 1-15,3 11 2 0,4-2 0 16,7 3 1-16,2 0 0 15,4-8 2-15,7-2-1 0,3-9-2 16,7-5-1 0,4-9-4-16,6-6-3 0,5-9-11 15,-2-17-37 1,6-14-39-16,13-5-7 0,2-11-7 15</inkml:trace>
  <inkml:trace contextRef="#ctx0" brushRef="#br1" timeOffset="18159.3639">17180 2695 18 0,'0'-8'99'0,"-13"8"-1"16,-14 8-5-16,-1 12-5 0,-2 5-76 15,1 11-5 1,4 2-1-16,11 4 0 0,10 2-2 16,8 0-1-16,18 0-1 15,5 2 1-15,5-6-2 0,0-2 2 16,-3-4-1-16,-8-4 2 0,-10 3-2 15,-11-7 1 1,-11-2 0-16,-15-8-2 0,-8 1-5 16,-6-7-8-1,7-6-37-15,6 2-45 0,1-12-5 16,12-4-10-16</inkml:trace>
  <inkml:trace contextRef="#ctx0" brushRef="#br1" timeOffset="18620.3732">17703 2580 13 0,'-27'4'101'16,"8"-1"0"-16,2-1-6 0,17-2-2 16,0 0-80-1,9 4-3-15,14-4 0 0,11 0-1 16,9 0-4-16,6 2-2 15,10 4-1-15,1 6 0 16,-3 9 0-16,-5-4 0 0,-7 12 1 16,-12 5-2-16,-16 2 2 15,-13 4-1-15,-9-5-1 0,-14-5 1 16,-4-4 0-1,-4-2-1-15,3-5-3 0,1-11-2 16,6 2-6 0,-1-10-22-16,0 0-62 0,18 0-5 15,-8 8-7-15,2 1-3 0</inkml:trace>
  <inkml:trace contextRef="#ctx0" brushRef="#br1" timeOffset="19140.3836">17818 3221 16 0,'4'9'99'16,"-4"-9"-1"-16,12 5-3 0,-23-5-54 16,11 0-4-16,10 3-8 0,-10-3-9 15,16 0-8 1,-16 0-3-16,11-3-2 0,-11 3-2 15,0 0-2 1,0 0-1-16,0 0 0 0,0 0-1 16,0 0 2-16,0 0-1 15,0 0 1-15,0 0 0 0,0 0 0 16,0 0-2-1,9-8 1-15,-9 8-2 0,5-8 0 16,-5 8-1-16,10-10 0 0,-10 10 1 16,0 0-1-1,12-9 1-15,-12 9-1 0,0 0 1 16,0 0 0-16,0 0 0 15,0 0-1-15,0 0 1 16,0 0 0-16,0 0 0 16,0 0 1-16,0 0-1 0,0 0 2 15,0 0-2-15,0 0 2 0,0 0-2 16,0 0-1-1,0 0 0-15,8-9 0 0,-8 9-1 16,0 0 0 0,0 0 0-16,0 0 0 0,0 0 1 15,0 0 0-15,0 0 2 16,5 6-2-16,-5-6 0 0,0 0-5 15,0-6-21 1,0-2-57-16,0 8-12 0,10-10-9 16,-10 10-7-16</inkml:trace>
  <inkml:trace contextRef="#ctx0" brushRef="#br1" timeOffset="19680.3944">16734 3275 85 0,'0'0'104'16,"-12"-12"-6"-16,12 12-4 0,-29-3-66 15,29 3-9 1,0 0-3-16,0 0-6 0,6 6-3 16,9 3-3-1,6 1-1-15,5 2-2 0,4 5-2 16,5-2-6-16,5 11-19 15,11-7-67-15,-17-2-3 0,-2-1-8 16,-6-9-6-16</inkml:trace>
  <inkml:trace contextRef="#ctx0" brushRef="#br1" timeOffset="30597.6141">4905 5296 8 0,'-8'0'14'0,"-3"1"-6"15,0 2-2-15,-1 2 1 0,0 2 1 16,-3-2 3 0,4-1 0-16,0 1 1 0,11-5 3 15,-15 6 2-15,15-6 2 0,-10 2-1 16,10-2-1-1,0 0-1-15,0 0-1 0,0-11-1 16,0 11-2-16,12-23-4 16,-2 6-3-16,4-7-4 0,2 0 1 15,5-9 1 1,-2 1 3-16,2-10 3 0,-1 2 1 15,-4-4 2 1,0-2 1-16,-2-1-2 0,-2 0-1 16,0 0-1-16,-1-1-2 0,2 2-4 15,1-5-2-15,2-2 0 16,0 2 0-16,1-1-1 15,-1 2 2-15,-2 1 0 16,-3 4 0-16,-4 0 0 0,-1 6 1 16,-6 3-1-1,-6 3 0-15,-5 2-1 0,-2 0 1 16,-5 1-1-16,-2 0-1 15,-3 0-1-15,-3 1 0 16,-2 1-1-16,-4 3-1 0,-4 0 0 16,-5 2 0-16,-2 3-1 15,-5 1 1-15,-2 5 0 0,-6 3-1 16,-2 4 2-1,-3 6 0-15,0 1 0 0,-3 5 0 16,2 9 0 0,-4 1-1-16,2 6 1 0,0 1 1 15,2 5-1-15,1-2 2 0,2 7-1 16,3 1-1-16,3 2 1 15,2 2-1-15,4 3 1 0,6 5 0 16,4 3-1 0,3 3-1-16,3 3 2 0,5 3-1 15,1 5 2 1,4 5 0-16,2 2 0 0,1 6 1 15,1 6 0-15,0 4 1 16,1 4 0-16,6 7-1 0,-1 4 2 16,5 8 0-16,3 5 0 0,2 1 1 15,1 7 0 1,4 0-1-16,4 4-1 0,-3 2 2 15,0-1-2 1,-1-5-1-16,-1 1 1 0,-2 3-2 16,-1-4 2-16,0-1-2 15,-1-4 2-15,-6 1-1 0,-2-4-1 16,-4 3 1-1,-3-4-1-15,-5-8 1 0,0-3 0 16,-3-6 0-16,-1-10 0 0,5-8 0 16,1-5 0-1,4-10 0-15,2-8 0 0,0-4 0 16,7-5 0-16,2-3 0 15,0-1 0-15,-2-3 1 0,4-4-1 16,-4-1 0 0,3 0-1-16,0-5 1 0,-1-1 0 15,-2-2 0-15,3-2 0 0,0-3-1 16,1-1 1-1,-1-4-1-15,0 2 0 0,0 0 0 16,0-1 0-16,0 2 0 16,-2-1 2-16,-3 4-2 0,0-2 1 15,-4 5 1 1,0-2 0-16,-3 1-1 0,-1 1 0 15,-2 2 0 1,-2 1-1-16,3-1 0 0,-2 0 1 16,2-1-1-16,0-2 0 0,2-1 0 15,0-2 0-15,3-2 0 16,2-1 1-16,0-1-2 0,2 1 1 15,-1 0 0 1,1 1 0-16,1 3 0 0,-1 1 0 16,-1 0-1-1,2 2 1-15,0 2 0 0,-2-2-1 16,2-1 1-16,2 0 0 15,0-3 0-15,-1-1 0 0,2-2 0 16,0-2 0-16,0-1 0 16,0 0 0-16,-2 2 0 15,2 0 0-15,-3 2 0 0,3 2 0 16,-3 1 0-1,-3 4 0-15,4-1 0 0,-2-1-1 16,0 2 1-16,2-4 0 16,-1 0 0-16,1-3 0 0,4-3 0 15,-1-2 0-15,-1 0-1 16,2-1 1-16,0 3 0 15,-1 1 0-15,0 1 0 0,2 2 0 16,-2 1 0 0,0 1 0-16,0-1 0 0,3-1 0 15,0-1 1-15,0 0-1 16,0-1 0-16,0 0 0 0,0 1 0 15,0 1 1 1,0 2-2-16,0 1 1 0,0 2 0 16,0 0 0-16,0 3-1 0,0 0 1 15,0 0 0 1,2 2-1-16,-2 1 1 0,1-1 0 15,-1 1-1-15,1-1 1 16,0 2 0-16,0-1-2 16,-1 0 2-16,0 0 2 15,0 2-1-15,0-2 0 0,0 0 0 16,0 0-1-1,0 1 1-15,0 0-1 0,1 1 1 16,0 1-2-16,0 3 0 0,0 1 0 16,-1 1 1-16,3 0 0 15,-1 2-1-15,1-2 0 16,-1 1 1-16,5-2-2 15,-2 0 1-15,3-1 1 0,0-1 0 16,4 1 0 0,-2 1 0-16,4 1 1 0,-3 1 1 15,2 3-1-15,0 3 1 0,-2 1 0 16,3 2-2-1,-4 1 1-15,3 1-1 0,1 1 0 16,1-2 1-16,2 0-2 16,2 0 0-16,6-2 0 0,-1 0-1 15,3 0 0 1,2 0-1-16,0 2 3 0,1 3-4 15,2 0 3-15,-2 0 0 16,0 1 0-16,2-1 0 16,0 3 1-16,1-3-1 0,-1 0 1 15,3-3-1-15,0-1 1 16,2-1-1-16,-1-2 1 0,1 3-1 15,2-4 1 1,1 0-1-16,2 2 1 0,-3-3-1 16,4 5 1-16,2-4-1 15,0 3 2-15,2-2 0 16,-1 0 0-16,3-1 0 15,-1-2-1-15,2-1 1 0,-3-4 0 16,0 1 0-16,0-2-1 0,1-3 0 16,-3 2 0-1,0-2-1-15,-1-1 1 0,1 2 0 16,-1-4 1-16,-1 1 0 15,-3 0-1-15,4 0 2 16,-3-3-1-16,1 0 1 16,-2-2 0-16,0 1-1 0,-1-1 2 15,1-1-2-15,0 1 1 0,0-2-1 16,2 1 0-1,0 1-1-15,-1-3 1 0,0 1-1 16,2 0 1 0,-1 0-1-16,0 1 1 0,0 0-1 15,-4 0 0-15,1-1 1 16,-1 0 0-16,-1 0 0 0,2-4 0 15,-2 0 1 1,0-1 0-16,-1-2-1 0,2 0 0 16,0-3 0-16,2 1 0 0,-1-2 0 15,1 0 0 1,3-1 0-16,0-1-1 0,0 0 0 15,1 0 0-15,1-1 0 16,1 1-1-16,1-3 1 0,1 1 0 16,4 0 0-1,2-2 0-15,0 1 0 0,4 1 1 16,2-1-1-1,2 1 1-15,4 1-1 0,0 0 0 16,3-1 1-16,2 0 0 0,6 0 0 16,1-2-1-16,3 2 1 15,5-2-1-15,0 1 1 0,2-3 0 16,1 2-1-1,0 0 0-15,-1 0 0 0,2 2 1 16,1 1-1 0,-2-2 0-16,2 2 1 0,1-1-1 15,3-1 1-15,-1 1-1 0,3-3 1 16,1 1 0-16,0-4 0 15,7 2 0-15,-1 0 0 16,1 0 0-16,1 1 0 16,2-1 1-16,-1-1-1 0,-2-1 0 15,-4 3 0 1,-3-3 1-16,-1 0 0 0,1-1 0 15,-2-2 0-15,-2 0 0 16,4-1 0-16,0-2 0 16,3-4-1-16,-1 0-1 0,-2-1 0 15,0-3-1-15,-1 1 0 16,-5-1-1-16,-5 1 1 0,-2-2 0 15,-4 0 1 1,-1 0-1-16,-4-2 1 0,0-1-1 16,3-4 1-16,2-5 0 15,6 0 0-15,2-3 0 0,3-3 0 16,4-2-1-1,-1-3 0-15,1-1 1 0,-4 0 0 16,1-1-1-16,-4-6 0 0,-1-1 1 16,-1-4 0-1,2-2 0-15,1-4 0 0,1-2-1 16,0-2 2-16,0-3 0 15,-1-1 0-15,0-1 0 0,-2-7 0 16,-5 1 0 0,-6-3 1-16,-5-3 0 0,-4 0-1 15,-8-2-1 1,-7-1 1-16,-6-2-1 0,-6-2 0 15,-5 2 0-15,-6-4 0 0,-2-2-1 16,-2 0 2-16,-4 0-1 16,-2-2 0-16,-4-3-1 0,-1-1 0 15,-4-1 0 1,-3 2 1-16,-3-2 0 0,-3 1 0 15,-1 0-1 1,-1-1 1-16,0 3 0 0,-2 2 1 16,-2 1 0-16,0 2-2 15,0 0 2-15,0-1-1 0,-1 0 0 16,0 2 1-16,-1-1-1 0,1 1 1 15,-2 1-2 1,-2-1 1-16,-5 1-1 0,-1 3 1 16,-4 1 0-1,-4 0 0-15,2 0-1 0,-4 2 2 16,-1 0-1-16,0 1 0 15,-1 1 0-15,1 0 0 0,-4 5 0 16,0 0 0-16,-2 2-1 0,0 3 1 16,-4 5 1-1,0 2-1-15,-3 3 1 0,-2 5 0 16,-1 2 0-1,-2 5 0-15,1-3-1 0,-4 5 0 16,2 2 1-16,-1 3-2 16,0 2 1-16,0 2-1 0,3 4 0 15,2 1 1 1,0 5-1-16,3-1 1 0,-1 5-1 15,-1-3 1-15,1 3-1 0,-1 1 1 16,-2 3-1 0,0 2 0-16,0 4 1 0,-2 1 0 15,4 4-1-15,-1 1 1 16,0 2 0-16,3 3 0 0,-1 6 0 15,2-1 1 1,-3 1 0-16,-3 4-1 0,-1 1 0 16,1 3 1-1,-3-3 0-15,1 3-1 0,-1-2 0 16,1 1 1-16,1 2-1 0,1 0 1 15,2 2 0-15,0 1-1 16,1 1 1-16,3 1-1 0,2 3 1 16,0 1-1-1,2 0 0-15,2-1 0 0,0 1 0 16,-2 0-1-1,1 4 1-15,-3-2 0 0,0 1 0 16,0 1-1-16,-1 4 1 0,-3-2 0 16,2 0 1-16,2-2-1 15,-3 4 1-15,0-2-1 16,0 1 0-16,-1 0 1 15,-3-3-1-15,1 3 0 0,-1 1 0 16,-1 0 0 0,1-3 0-16,2 2 1 0,-1-1-1 15,2-4 0-15,3-2 1 16,3-3-1-16,1 1 0 0,1-1 0 15,3-3 1-15,-1-4-2 16,3 3 1-16,1-1 0 16,1 0 0-16,5-2 0 0,-1 0 0 15,2-2 0 1,2 1 0-16,3-3 0 0,3-1-1 15,-1-2 1-15,1-1 0 16,2 0 0-16,8-9 0 0,-13 16 0 16,13-16 1-1,-11 12-2-15,11-12 1 0,-7 9 0 16,7-9 1-16,0 0-2 0,0 0 1 15,-6 10 0 1,6-10 0-16,0 0 0 0,-6 9 0 16,6-9 0-16,-12 10 0 15,12-10 1-15,-15 15-1 0,7-5 0 16,-3-3 0-1,3 2 1-15,8-9-1 0,-18 12 0 16,9-7 0-16,0 2 0 0,-1 1 0 16,-1-1 0-1,-1 3 0-15,-4 1 0 0,-1 2 0 16,-1 2 0-16,-3 2 0 15,2 0 0-15,-2 1 0 16,-1 0-1-16,3-2 1 16,-3 1 0-16,2-1 1 0,0-2 0 15,1 0 1 1,-2-2-2-16,0 3 0 0,-2-3 1 15,0 2 0-15,0-1-1 0,1 1 0 16,0 0 0-16,0-2 0 16,2 0 0-16,4-2 0 15,0 0 0-15,1 0 0 16,-1-3 0-16,4 0 0 0,0-1 0 15,-1 1 0 1,-1 0 0-16,0 2 0 0,2-1-1 16,-1-1 1-16,3-2 0 15,1 2 0-15,9-7 0 0,-13 7 0 16,13-7 0-16,0 0 0 15,0 0 0-15,0 0 0 16,0 0-1-16,0 0 1 0,0 0 0 16,-7 10 0-16,7-10 1 15,0 0-1-15,-10 12 0 16,10-12 0-16,-16 14 0 15,6-6 0-15,-2 1 1 0,-3 3-1 16,1 0 0 0,-3 1 0-16,-1 2 0 0,0 1 0 15,-2 1 0-15,0 0 0 16,-3 2-1-16,2 2 1 15,-1-1 0-15,-1-3 0 0,-2 4 0 16,0-1 0-16,-1 0-1 16,-1-1 1-16,1 3 0 0,-4-1 0 15,2 0 0 1,0 1 1-16,3-1-1 0,0 0 0 15,0-1 1-15,-1-2-1 16,3 0 1-16,2 0-1 16,-3-1 1-16,-1 1-1 15,-1-1 0-15,-2 2 1 0,0-1-1 16,0 2 1-16,-2-1-1 0,0 2 0 15,0 1 1 1,1-2-1-16,-1 3 1 0,1-1-1 16,2 2 1-1,-2 1-1-15,2 0 0 0,-3 0 1 16,1 1-1-16,0-3 0 15,-1 1 1-15,0-2-1 0,-2 2-1 16,0-3 1-16,-2 0-1 0,0 0 1 16,-1 0-1-1,0 1 1-15,-1-2-1 0,2 1 1 16,-2-4 0-1,3 3 0-15,1-5 0 0,0-1 0 16,1 1 1-16,-2-4-1 16,2 2 0-16,-3-4 0 0,3 1 0 15,-3-3 1 1,0 0-1-16,0 1 0 0,-2-1 0 15,4-2 0-15,0-2 1 0,1 1-1 16,2-3 0 0,1 0 0-16,3-1 0 0,1 0 0 15,3 0 1-15,0 0-1 16,1 0 0-16,2-2 0 0,-3 2 0 15,0-3 0 1,1 0 0-16,-4 0 0 0,0 0 0 16,-2-1 0-16,-3 0-1 15,-3 0 1-15,2 0 0 16,-4 0 0-16,3 0 0 0,2 1 0 15,-1-2 0-15,1 1 0 16,1-1 0-16,1 0 0 0,0-1 0 16,5 0 0-1,-4-2 0-15,1 1 0 0,-2-2 0 16,3-1 1-1,0 0-1-15,-3-4 0 0,3 3 0 16,-4-3 0-16,1 1-1 0,-4-2 1 16,2 1 0-16,-2-1 0 15,-1 1 0-15,0 1 1 0,-1 1 0 16,0-2 0-1,-1 2 0-15,0-3-1 0,-2 2 1 16,0-1 0 0,-1 1-2-16,1 1 1 0,0-3 0 15,-1 2 0-15,0 1 0 16,0 0 0-16,2 0 0 0,0 1 0 15,1 0 1-15,3-1-1 0,0 0 0 16,0 2 0 0,-1-2 0-16,4 0 0 0,-3-1 0 15,2 1 0 1,-1-1-1-16,3 0 2 0,-1-2-1 15,0 3 1-15,4-5-1 16,-2 3 0-16,4 0 1 0,1-1 0 16,-1-2 0-1,2 3 0-15,2-1 0 0,-1 0-1 16,4-2 1-16,-2 3 0 0,3-2-1 15,-1-1 1 1,3 1-1-16,-5-3-1 0,5 0 1 16,-1 2 0-16,-1-4 0 15,3-1 0-15,-1 2 0 0,1-4 0 16,0 0-1-1,3-1 1-15,-1-1 0 0,1-4 0 16,0-1-1-16,1 0 1 0,2-3 0 16,-1-2 1-1,0-1-1-15,1-1 1 0,3-2-1 16,-1 0 0-16,2-1 1 15,0 0-2-15,0-1 1 0,1 1 0 16,0-2-1 0,-1-1 1-16,0 0 0 0,0-4-1 15,-1 0 0 1,1-3 2-16,0 0 0 0,0-3-1 15,1-2 1-15,0-1-1 0,0-3 0 16,1 2 0-16,1-3 1 16,2 0-2-16,-1-4 2 0,-1 0-1 15,1-1 0 1,-2-2 0-16,-1-1 1 0,0-1-1 15,0 0 1 1,-1-2-1-16,0 1 0 0,-1-4 0 16,2 2 0-16,0-2-1 15,0 0 1-15,4 0 0 0,3-2-1 16,-1-3 1-1,-2-1-1-15,4-1 1 0,-2-2-1 16,-2 0 0-16,2-3-1 0,-4-1 2 16,1-6 0-16,-2 1 0 15,-1-3 0-15,3-2 1 0,-1-4-1 16,0-5 2-1,0-3-1-15,5-5-1 0,2-1 1 16,-1-5-2 0,3-3 1-16,2-4 0 0,0-5 0 15,2 0 0-15,-2 0 0 16,-3-5 0-16,-1 0-1 0,-2-6 0 15,-2 0 1-15,-5 0-1 16,-3 2 0-16,-6-3 0 16,-4-1-1-16,-3 4 0 0,-3 5 1 15,-4 1 0 1,1 5-3-16,2 13-13 0,-4 2-42 15,6-5-26-15,8 11-14 16,2-3-6-16</inkml:trace>
  <inkml:trace contextRef="#ctx0" brushRef="#br1" timeOffset="33559.6735">7154 4550 0 0,'-22'-26'75'0,"1"-6"-30"0,0 11-8 0,1 3 0 16,5 2-6-16,1 5-6 15,4 2-10-15,10 9-8 16,-13 0-1-16,9 11-3 0,-3 6-4 16,4 11-2-1,-4 5-2-15,2 7 3 0,0 6 3 16,5 7 0-16,0 2 0 15,1 2 1-15,7 7 1 0,0-1 0 16,5 7 0-16,-5 5 1 16,4 7-3-16,-6 5 2 15,-1 6 2-15,0 11 0 0,-3 0-1 16,-1 9 0-1,-1-1-1-15,-1 4 0 0,-3 2 3 16,1-5-2-16,1-3-1 16,-1-4 1-16,3-1-1 15,2-5 1-15,4 3-1 16,0-2 0-16,-3 1-1 0,1 3 0 15,-3 3 2-15,-1 3-1 0,-4 7 2 16,-5 3-1 0,-3-1 2-16,-2-2 0 0,2-2 1 15,-2-3-2 1,2-5-1-16,1-2 1 0,2-7-1 15,2-2 0-15,0 1 0 16,0-1 0-16,2 1-1 0,-3-2 0 16,1 3-1-1,-4 0 0-15,-1 2-1 0,-5-2-1 16,-3-2 1-16,-2-1 0 0,-3-4 0 15,-1-3 0 1,-2-6 0-16,4-6 0 0,-1-7 0 16,4-2 1-16,6-3-2 15,0-3 1-15,5 0-1 0,-1-5 2 16,5-1-4-1,1-2 2-15,1-1 0 0,2-5 0 16,0 1-1-16,2-9 2 0,0-1 1 16,8-2-2-1,-2-1 1-15,5 0-1 0,-2-2 1 16,2 3 0-16,0-1 0 15,1 2-1-15,-1-5-1 0,0 2 1 16,1-3 0 0,1-2 0-16,1-1 0 0,3-2 0 15,1-2 0 1,5-1 0-16,3 1 0 0,2 1 1 15,4 1-1-15,3-1 1 0,2-2-1 16,4-2 1-16,3-6 1 16,3-5-1-16,2-5 0 15,5-6 0-15,-1-6 0 16,3-5 0-16,2-7 0 0,2-2 0 15,1-2 0 1,0-4 0-16,5-3 0 0,-1-3-1 16,0-4 1-16,4-4 0 15,0-9 0-15,2-5 0 0,1-6-1 16,-4-4 0-16,-4-5 0 15,-3-7-1-15,-4-7 1 16,-4-3 0-16,-5-1-1 0,-3-3 0 16,-8 1 1-1,4-3 0-15,-3-3 0 0,0 4 0 16,1 1 0-16,2-1 0 15,0-1 0-15,1-3 1 0,2-4-1 16,-2 0 0-16,1-5 0 16,0-2 0-16,-1 1 0 15,2-3 0-15,-3 0-2 0,1 0 1 16,2 2-1-1,-1 3 1-15,-2 5 0 0,-1-1 0 16,-2-1 0-16,-5 3 1 16,-1 1 0-16,-5 3 1 15,-4-1-1-15,3-2 0 16,-3-4 0-16,-1 3 0 0,0 1 0 15,-1 1 0-15,-2 5 1 0,-4-1-2 16,-2 7 2 0,-6-1 0-16,-4 5-1 0,-3-2 1 15,-2 2-1-15,-6 2 1 16,-4-2-1-16,-2 0 1 15,-1 1 0-15,-4-1 0 16,2 0 0-16,-5 6-1 0,-1-4 0 16,-6-1 0-16,2 3 0 15,-4-2-1-15,-4 1-1 16,-1-1-1-16,-3-1 2 15,-1-3-1-15,-4 4 1 0,2-1 0 16,-8 1 0-16,2 2-2 0,-5 2 2 16,-5 2 0-1,-3 3 0-15,-4 2 0 0,-6 3 0 16,-9 4-1-1,-6 7 0-15,-10 7 2 0,-12 5 0 16,-10 10-1-16,-12 9 0 16,-14 14 0-16,-17 6 0 0,-11 9 0 15,-10 10 1 1,-1 8-1-16,1 1-4 0,12 10-6 15,9-2-24-15,19 3-50 0,34 6-12 16,32-14-5 0</inkml:trace>
  <inkml:trace contextRef="#ctx0" brushRef="#br1" timeOffset="34709.6965">11139 4685 1 0,'-13'-11'81'0,"-3"4"-1"0,0-3-4 15,0 7-69-15,0 3-1 16,-3 5-4-16,0 6-2 0,0 5 3 16,-3 6 3-1,4 2 0-15,0 7 3 0,2 4 0 16,2 10 1-16,4 1 1 15,0 11-1-15,5 3-1 0,2 7-3 16,1 4-1-16,2 7 2 16,3 3-2-16,2 1-1 15,6 8 1-15,0-1 0 0,3 0 1 16,2 0-1-1,4 2 0-15,-2-2-1 0,4 2-1 16,5-4 0-16,1-1 0 16,3-5-1-16,4-2 0 0,3-3 2 15,4-4-1 1,3-5 1-16,2-7-1 0,3-2 0 15,0-4 0-15,2-1 0 0,1-5-1 16,1-7 0 0,3-1 1-16,2-6 0 0,2-8 0 15,9-9 0-15,1-10 0 16,5-7 0-16,5-17 1 15,5-9-1-15,2-10 0 16,7-13-2-16,-2-5 1 0,-3-9 0 16,3-4-1-1,-2-9 1-15,1-3-2 0,-3-4 1 16,-3-3 0-16,-4 1 0 0,-3-4 0 15,-1 0-2 1,-10-2 1-16,-2 0 0 0,-7 0 0 16,-6 0 0-16,-8-2 0 15,-11 0-2-15,-3-2-1 0,-10-2 2 16,-5 0-1-1,-9-1 1-15,-5 1-2 0,-2-3 1 16,-12-1-1-16,-6-1 2 0,-12 3 0 16,-12 8 1-1,-15 3-2-15,-18 6 1 0,-20 7 0 16,-27 11 1-16,-24 13-1 15,-29 16 1-15,-31 15 0 0,-40 16 0 16,-29 16 0 0,-26 26-2-16,-6 25 1 0,9 17-7 15,25 32-41 1,33 21-42-16,31-4-6 0,61 0-5 15</inkml:trace>
  <inkml:trace contextRef="#ctx0" brushRef="#br0" timeOffset="62108.2459">17177 5971 14 0,'-4'-12'83'16,"4"-1"1"-16,-11 1-41 15,11 12-5-15,-4-17-7 0,4 17-7 16,-2-17-3 0,2 17-5-16,0-9-1 0,0 9-4 15,0 0-2-15,0 0-1 0,-3 14-2 16,0 10-2-1,3 11-2-15,0 8 2 0,-1 13-1 16,1 6 1-16,0 9-1 16,-2 0 1-16,0 0-2 0,0-8 2 15,-4-5-2 1,3-7 1-16,-2-12-2 0,-1-10-2 15,0-8-1 1,4-9-5-16,2-12-13 0,0 0-45 16,2-7-27-16,9-17-8 0,0-5-3 15</inkml:trace>
  <inkml:trace contextRef="#ctx0" brushRef="#br0" timeOffset="62408.2519">16959 5975 77 0,'-47'11'96'15,"9"-2"-6"-15,7-6-3 0,18 0-66 16,13-3-4-1,30 0-4-15,16-4-3 0,21-3 0 16,16-3-2-16,8-2 1 16,13 0-5-16,-3 2 0 0,-6-2-2 15,-13 2-1-15,-6 3-1 0,-16 0-3 16,-12 2-2-1,-12 0-4-15,-7 5-8 0,-10-4-19 16,-19 4-55 0,17 0-5-16,-17 0-8 0</inkml:trace>
  <inkml:trace contextRef="#ctx0" brushRef="#br0" timeOffset="62688.2575">16875 6484 57 0,'-30'33'95'0,"16"-11"-1"16,16-10-4-1,31-4-70-15,20-6 1 0,17-3 0 16,13-5-2-1,12-3-6-15,3-1-3 0,-5-1-4 16,-3 4-1-16,-13 0-2 0,-16 4-2 16,-18 2-2-16,-14 1-3 15,-13 7-3-15,-16-7-10 0,0 0-72 16,0 0-6-1,-15 16-6-15,0-13-5 0</inkml:trace>
  <inkml:trace contextRef="#ctx0" brushRef="#br0" timeOffset="63238.2685">18013 6326 0 0,'2'15'93'16,"-2"4"2"-16,0 6-3 0,-2 4-7 16,-1 7-73-1,1 8-2-15,-2 5-1 0,-4 3-1 16,3-2-1-16,0-3-2 15,0-8 0-15,2-7 1 0,2-9-1 16,0-9 1-16,1-14-1 0,0 0 0 16,5-12 0-1,2-10-1-15,1-2 0 0,5-5-2 16,2 1-1-1,7 0-2-15,3 5 1 0,7 6-2 16,6 4 1-16,-3 11 0 16,-1 2 0-16,-1 10-1 0,-7 9 2 15,-8 9-1-15,-13 5 0 0,-10 3 1 16,-16 1 0-1,-12 1 1-15,-8-7 0 0,-8-4 0 16,-4-8 0 0,-3-9 0-16,2-10-1 0,4-4 0 15,6-9-3-15,14-6-4 16,6-3-10-16,21-10-60 0,4 11-16 15,18-2-10 1,12-1-4-16</inkml:trace>
  <inkml:trace contextRef="#ctx0" brushRef="#br0" timeOffset="63650.2769">18681 6462 65 0,'-36'9'93'15,"-2"5"-2"-15,14 4-50 16,-9 4-6-16,5 7-7 0,6 0-5 15,4 5-3 1,16-3-4-16,4 3-3 0,23-7-3 16,10-1 0-16,16-4-3 0,8-5-1 15,7-5-3 1,3-8-1-16,-2 2-4 0,-3-6-4 15,-7 0-14-15,-10-1-73 16,-12-9-3-16,-9-1-7 0,-7-7-5 16</inkml:trace>
  <inkml:trace contextRef="#ctx0" brushRef="#br0" timeOffset="64070.2853">19225 6192 6 0,'-23'8'102'0,"3"-3"-3"16,10 4-2-16,10-9-5 0,18 4-71 16,18-1-9-16,11 3-3 0,11-4-2 15,2 3-1 1,7-2-3-16,1-1-1 0,-3-2 0 15,-6 2-3 1,-13-1 0-16,-7-3-2 0,-7 0-4 16,-5-7-11-16,-5-7-70 15,-7 10-8-15,-15 6-6 0,0 0-5 16</inkml:trace>
  <inkml:trace contextRef="#ctx0" brushRef="#br0" timeOffset="64240.2887">19281 6447 18 0,'-36'27'103'0,"22"-4"-2"0,22-8-8 16,34-7-3-16,-7-4-77 16,55-1-4-16,25 2-7 0,8-5-9 15,16-5-56-15,-5 10-27 0,-6 12-7 16,-14 0-6-1</inkml:trace>
  <inkml:trace contextRef="#ctx0" brushRef="#br0" timeOffset="68062.3653">21083 6033 13 0,'9'-11'101'15,"-9"11"-4"-15,8-9-5 0,-8 9-3 16,3 15-77 0,-3 12-3-16,-3 11 0 0,-2 10-4 15,-3 9 2-15,2 6 0 16,-3 5-1-16,-1-1-1 15,2-9-1-15,0-5-3 16,3-11-1-16,-2-11-3 0,3-12-3 16,4-19-6-16,0 0-11 0,6-17-18 15,1-11-25 1,6-13-4-16,1-4 3 0,2-7 20 15,3-4 16 1,0 9 16-16,-4-2 17 0,2 14 24 16,-2 11 31-16,-4 14 4 15,-11 10-4-15,16 17-22 0,-11 15-9 16,0 2-8-1,0 9-2-15,9 4 0 0,4-2-4 16,10-11-1-16,7-11-3 0,9-9 0 16,4-14-2-1,3-10 0-15,0-12-1 0,-5-13-2 16,-12-3-1-16,-12-5-1 15,-17 2-1-15,-10 3 0 0,-19 3-1 16,-12 9 0 0,-7 8-1-16,-11 14-1 0,3 4-4 15,-2 9-10-15,8 11-19 0,14 6-57 16,5-1-4-1,12-1-8-15</inkml:trace>
  <inkml:trace contextRef="#ctx0" brushRef="#br0" timeOffset="68532.3747">21676 6195 0 0,'14'37'98'0,"2"3"1"0,-7 4-6 16,-2 0-4-1,-5 2-75-15,-1 0-4 0,-1-8 0 16,0-4-1-16,-5-12-1 15,2-5-2-15,3-17 0 0,0 0-1 16,11-23-2-16,2-14 1 0,1-9-2 16,8-15 0-1,3-4-1-15,2-3-1 0,-1-3 0 16,2 7 0-1,1 4 0-15,-3 16 0 0,-2 8 0 16,-6 12 0-16,-2 14 1 16,0 9-1-16,-4 7 1 15,-5 13-1-15,4 15 1 0,-6 4 1 16,2 12 0-16,0 7-1 15,0 7 0-15,-4 2 0 0,0 0 0 16,0-2-1 0,-3-5-1-16,-1-10-2 0,-4-4-3 15,-4-15-7-15,-1-9-44 16,3-7-38-16,-15-14-6 15,-6-7-6-15</inkml:trace>
  <inkml:trace contextRef="#ctx0" brushRef="#br0" timeOffset="68652.3771">21683 6462 17 0,'0'0'100'0,"36"-13"-4"15,18 2-5 1,20-10-8-16,7 15-151 0,19-28-18 16,6-4-7-16,-8-2-8 15</inkml:trace>
  <inkml:trace contextRef="#ctx0" brushRef="#br0" timeOffset="69433.3928">18068 8303 85 0,'0'0'99'0,"0"10"-4"0,15-5-5 15,3-3-67-15,25-2-6 16,12 0-3-16,12-5-3 0,9 2-3 16,6-1-2-1,3-1-4-15,-2 1 0 0,-10-1-2 16,-12 2-1-16,-9 2-2 0,-14-3-4 15,-8 4-5 1,-12-3-10-16,-8-8-56 0,-10 11-17 16,0 0-5-16,-13 3-4 15</inkml:trace>
  <inkml:trace contextRef="#ctx0" brushRef="#br0" timeOffset="69893.402">18389 8584 22 0,'-13'15'100'0,"13"-7"0"16,14-2-7-1,22-6-1-15,63-7-77 0,-27 0-6 16,11-3-1-1,10 1-5-15,-4-2-5 0,3 4-14 16,-17 10-63-16,-4-4-14 0,-18-2-7 16,-16-3-6-16</inkml:trace>
  <inkml:trace contextRef="#ctx0" brushRef="#br0" timeOffset="70403.4122">20026 8126 73 0,'-34'17'94'0,"9"-6"-2"0,2-2-4 15,10-4-70 1,13-5-3-16,0 0 1 0,15 2-5 16,9-2-2-16,12 0-2 15,3 0-3-15,1 3-1 0,1 3-2 16,-3 1 1-1,-8 6-3-15,-13 3 1 0,-11 3 0 16,-10 7 1-16,-13 3 0 0,-11 0 1 16,-8 4 1-1,-4 0 2-15,-1 2-1 0,4-10 1 16,6 1 0-16,11-9 0 15,14-3 0-15,15-4-1 0,21-7 0 16,13-3-4 0,10-3 1-16,8-3-5 0,3-7-7 15,8 3-34 1,4-2-49-16,-18-2-5 0,-8 4-5 15,-8-4-5-15</inkml:trace>
  <inkml:trace contextRef="#ctx0" brushRef="#br0" timeOffset="70901.4228">20749 8178 55 0,'0'0'100'0,"0"0"-3"15,2 9-5-15,16-19-36 0,7 9-38 16,15 1-6 0,9 0-2-16,7 0-2 0,1 0-3 15,2-1-3-15,-5-1-4 16,-3 1-3-16,-13-1-5 15,-9 2-18-15,-15 2-61 0,-8-6-8 16,-6-11-5 0,-10-7-4-16</inkml:trace>
  <inkml:trace contextRef="#ctx0" brushRef="#br0" timeOffset="71041.4256">20862 7919 96 0,'-13'34'99'16,"9"6"-5"-16,4 3-6 15,5 16-64-15,6-8-16 16,0 5-17-16,-4 11-72 0,2-16-7 15,-5-2-8-15,0-11-4 16</inkml:trace>
  <inkml:trace contextRef="#ctx0" brushRef="#br0" timeOffset="71511.435">21462 7993 24 0,'-12'9'100'0,"5"0"-2"15,7-9-6 1,0 12-4-16,21-9-80 0,-1-2-4 15,9 1 0-15,2-2-1 16,1 3-1-16,1 1-1 0,-3 4 0 16,-5 5 0-1,-10 8-1-15,-13 4 2 0,-6 3-1 16,-10 6 2-16,-6 0 1 0,-1 0 0 15,-3-2 0 1,4-6 1-16,7-2 0 0,8-10 1 16,9-6-2-16,12-5-2 15,14-3-2-15,7-1-4 16,9-3-14-16,-4 4-72 15,7-13-6-15,3-3-7 0,-5 0-7 16</inkml:trace>
  <inkml:trace contextRef="#ctx0" brushRef="#br0" timeOffset="71981.4444">22176 8040 25 0,'-10'10'104'0,"10"-10"-3"16,0 13-6-16,19-13-4 0,10-2-80 16,13 1-5-16,5-6-1 15,5 3-8-15,-4-5-3 16,5 5-9-16,-15-3-18 15,-16 0-60-15,0 0-5 0,-12-5-5 16</inkml:trace>
  <inkml:trace contextRef="#ctx0" brushRef="#br0" timeOffset="72171.4482">22234 7793 82 0,'-11'31'102'16,"3"13"-5"-16,8 3-6 0,10 10-67 15,-4 7-5 1,0 4-6-16,-2-2-5 0,1-5-5 15,-4-3-3 1,1-11-6-16,-2-14-11 0,2-5-73 16,4-10-5-16,-6-18-6 15,19-1-5-15</inkml:trace>
  <inkml:trace contextRef="#ctx0" brushRef="#br0" timeOffset="72442.4537">22853 7824 17 0,'-16'15'97'0,"5"3"1"0,1 3-4 16,9 41-28-16,4-33-48 15,9 2-3-15,3 5 0 0,4 3-2 16,1 3-4 0,-2 3-3-16,-1-2-3 0,-6-1-4 15,-8-3-5 1,-8-15-15-16,-16 1-70 0,0-13-5 15,-5-12-6-15,-4-15-5 16</inkml:trace>
  <inkml:trace contextRef="#ctx0" brushRef="#br0" timeOffset="72562.4561">22654 7949 30 0,'35'-26'101'15,"17"-2"-1"1,7 3-9-16,8 1-10 0,-5-8-114 16,6 11-52-16,-3 3-8 15,-5 3-8-15</inkml:trace>
  <inkml:trace contextRef="#ctx0" brushRef="#br0" timeOffset="73542.4757">20242 7685 39 0,'10'25'96'15,"-1"6"-1"1,-1-11-23-16,1 9-33 0,-1-3-9 16,-4-6-10-16,2-3-8 15,-5-9-2-15,-1-8-3 0,0 0-2 16,0-8-1-1,-5-6-1-15,-1-11-1 0,-2-5-1 16,1-4 0-16,0-4-1 0,2 0 0 16,3-1 0-1,0 3 2-15,2 4-2 0,1 4 0 16,3 8 1-16,4 5-1 15,0 6 0-15,2 4 0 0,2 5 0 16,3 9 0 0,0 8 0-16,1 8-1 0,2 6 1 15,0 5-2-15,1 1-1 0,-2 1-4 16,-6-3-7-1,4-4-19-15,3-2-58 0,-11-12-5 16,-6-5-8-16</inkml:trace>
  <inkml:trace contextRef="#ctx0" brushRef="#br0" timeOffset="73682.4785">20255 7691 96 0,'0'0'97'0,"0"0"-6"0,22-13-7 15,-4-5-86-15,13 3-76 16,2-3-7-16,0-3-9 15,-2 2-3-15</inkml:trace>
  <inkml:trace contextRef="#ctx0" brushRef="#br0" timeOffset="74412.4931">21735 7576 16 0,'0'14'88'0,"0"7"1"15,5 2-2-15,2 0-60 0,-4 8-8 16,2-7-1-16,-3-3 1 0,1-2-1 16,0-6-3-1,-3-13-3-15,0 0-3 0,1-5-1 16,0-16-1-16,-1-5-1 15,0-6-5-15,3-9 0 16,-3-3-1-16,1 1 1 16,0 0-1-16,-1 3 0 0,3 5 1 15,-2 6-1-15,3 5 1 0,-3 8-1 16,4 7 0-1,-5 9 0-15,11 0-1 0,0 4 0 16,-3 14 1-16,7 3-1 16,-4 11 0-16,4 1 1 15,1 6-1-15,-2-2 1 16,2 3-3-16,-6-6-4 0,5 0-17 15,-11 2-65 1,1-21-5-16,-4-4-7 0,-1-11-6 16</inkml:trace>
  <inkml:trace contextRef="#ctx0" brushRef="#br0" timeOffset="74532.4955">21701 7585 6 0,'-12'0'98'0,"12"0"-2"16,5-2-7-1,19 1-15-15,5-14-145 0,16 5-17 16,10-9-6-16,0 0-3 15</inkml:trace>
  <inkml:trace contextRef="#ctx0" brushRef="#br0" timeOffset="75503.515">21684 8267 56 0,'0'0'95'0,"0"-13"-2"0,0 13-6 16,-13-5-67-1,13 5-6-15,0 0 1 0,-6 15-1 16,2 7-3 0,-8 7-4-16,-8 5-1 0,-6 7 0 15,-8 9 0-15,-4 0-1 16,-6 0-4-16,0-4-7 0,7-1-25 15,14-15-60-15,-4-10-4 16,19-13-5-16,10-14-7 16</inkml:trace>
  <inkml:trace contextRef="#ctx0" brushRef="#br0" timeOffset="76233.5296">23099 8261 3 0,'-9'29'101'15,"0"-12"0"-15,7-9-7 0,2-8-4 16,19-11-74-16,-9-10-5 0,6-10-3 15,3-7-2-15,4-11-4 16,3-8-1-16,-2-2-1 16,1 0 1-16,3 3 1 15,-2 4 0-15,-2 6 1 0,-4 9 0 16,-2 6 0-1,-7 12 1-15,0 6-1 0,-3 5-1 16,-8 8-1-16,5 4 0 0,-3 16-1 16,-1 5 1-16,0 8 0 15,1 10 0-15,1 6 1 16,-1 6 0-16,1 1 0 15,2 0 1-15,-2-3-1 0,-2-2-3 16,-1-6-4 0,0-5-7-16,-12-9-43 0,1-9-40 15,-7-5-5 1,-8-14-9-16</inkml:trace>
  <inkml:trace contextRef="#ctx0" brushRef="#br0" timeOffset="76353.532">23047 8136 20 0,'17'-16'98'16,"24"-4"-4"-16,14-2-11 0,21 0-83 16,4-1-86-1,7 2-9-15,4 2-3 0</inkml:trace>
  <inkml:trace contextRef="#ctx0" brushRef="#br0" timeOffset="77363.5522">18677 9489 61 0,'-11'6'95'0,"2"-1"-1"16,9-5-6-16,0 0-60 16,0 0-6-16,24 0-5 0,8 0-4 15,8-6-4-15,10 1-2 0,5-3-3 16,7 1-3-1,-1 1-2-15,2 3-4 0,-9-2-8 16,-4 5-12 0,-10 4-40-16,-6-2-29 0,-3-1-5 15,-12-1-3-15</inkml:trace>
  <inkml:trace contextRef="#ctx0" brushRef="#br0" timeOffset="77553.556">18657 9739 1 0,'-29'32'103'16,"14"-8"-3"-16,15-6-4 16,14-13-6-16,22 9-53 15,15-19-33-15,8-10-8 0,12 3-21 16,4 4-53-1,0-10-14-15,2 4-9 0,-5-3-4 16</inkml:trace>
  <inkml:trace contextRef="#ctx0" brushRef="#br0" timeOffset="77923.5634">19938 9411 18 0,'0'0'102'16,"0"20"-1"-16,0 6-7 0,-1 7-3 15,-6 12-74-15,-1 1-8 16,-4 5-1-16,-1 2-3 0,-1-3-4 15,-1-6-3 1,4-6-3-16,0-15-8 0,10-6-21 16,14-17-57-1,-6-6-5-15,6-21-8 0,7-11 3 16</inkml:trace>
  <inkml:trace contextRef="#ctx0" brushRef="#br0" timeOffset="78163.5682">20121 9518 11 0,'18'38'99'0,"4"-1"0"16,0 1-6-1,7-11-2-15,8-5-77 0,1-11-2 16,0-6-2-16,-4-9-1 16,-3-13-5-16,-5-2 0 0,-9-6-2 15,-13 1 0-15,-5-2-1 16,-18 6 0-16,-8 1 0 15,-6 7-1-15,-8 5 1 0,-3 7-1 16,-2 0-1 0,3 12-2-16,2 2-7 0,8 8-13 15,2 10-60-15,15-10-11 16,12 2-8-16,4-6-4 0</inkml:trace>
  <inkml:trace contextRef="#ctx0" brushRef="#br0" timeOffset="78674.5785">20607 9492 50 0,'16'11'92'16,"-2"6"-2"-16,-1 5-3 16,0 4-66-16,1 9-2 0,-7 2 2 15,3 5-1-15,-5-3-5 0,2-5-1 16,-4-3-3-1,2-9-2-15,-3-9-1 0,-2-13-2 16,7-6-3-16,-3-15-1 16,0-13-1-16,2-11 0 15,1-10-1-15,-2-9 0 16,2-2-2-16,0-1 2 0,2 3-1 15,4 4 1-15,3 10 0 0,-1 5 0 16,1 15 1 0,0 5-1-16,0 12 0 0,-1 9 0 15,0 4 1 1,-5 14-1-16,3 8 0 0,-2 10 0 15,3 9 0-15,2 4 1 16,1 8-1-16,4 4 1 0,-2 0-1 16,0 0 1-1,-1-2-1-15,-4-7 1 0,0-2-1 16,-7-7-1-16,-2-8-2 0,-5-6-3 15,-2-4-12 1,-12-1-61-16,-3-20-15 0,-5-3-9 16,-7-14-5-16</inkml:trace>
  <inkml:trace contextRef="#ctx0" brushRef="#br0" timeOffset="78794.5809">20681 9585 36 0,'5'-13'102'16,"21"0"-5"-16,15-2-8 15,17-9-15-15,5 5-157 0,25-5-5 16,1-5-10-16,-2-5-4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00:23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12800 11309 13 0,'0'-16'37'0,"2"4"-11"0,-1-2-7 16,0-2-4-16,0 1-5 15,1 0-3-15,-2 2 0 16,1-1 3-16,-1 0 5 16,1-1 5-16,-1 1 4 0,1 2 1 15,-1-2 0 1,0-1 2-16,0 1-1 0,0 2 0 15,3 2-3-15,-2 0-2 0,-1 10-3 16,0-12-3 0,0 12-3-16,0 0-1 0,0 0-1 15,0 13-3-15,-4 5-1 16,4 4 0-16,-4 9-1 0,-2 6 0 15,1 8 0 1,-3 1-2-16,-2 1 0 0,1 0 1 16,-1-5-2-16,-1-3 0 0,3-7-1 15,-1-6 0 1,4-9-2-16,1-5 0 0,4-12-2 15,0 0-3-15,0 0-6 16,4-5-9-16,8-16-53 0,4 3-22 16,-1-5-5-1,5-2-6-15</inkml:trace>
  <inkml:trace contextRef="#ctx0" brushRef="#br0" timeOffset="270.0054">12941 11105 58 0,'8'-15'96'15,"-8"15"-6"-15,0 0-4 0,35-10-60 16,-35 10-4 0,5 13-2-16,-3 4-5 0,-2 9-2 15,0 9-1-15,0 5-1 16,0 9 0-16,0 2-2 0,0 2-2 15,0 0-2-15,-3-2-2 0,-1-8-2 16,0-4-1 0,-1-9-3-16,1-5-2 0,0-8-5 15,4-2-17 1,7-10-67-16,-7-5-1 0,15-9-8 15,-1-9-4-15</inkml:trace>
  <inkml:trace contextRef="#ctx0" brushRef="#br0" timeOffset="661.0141">13292 11508 83 0,'0'21'94'0,"0"3"-5"0,2 0-3 16,-25 3-65-1,28 2-4-15,6-5-3 0,6-3-1 16,3-9-2-16,7-6 0 15,7-9-2-15,1-11-1 0,0-8 0 16,-2-5-2 0,-4-9-2-16,-7 2 0 0,-9-5-2 15,-9 1 1 1,-8 8-2-16,-13 3 0 0,-7 6-1 15,-9 9 0-15,-5 8 0 16,-7 5 0-16,-1 13 0 0,1 7-2 16,3 5-2-16,8 2-2 0,5 3-4 15,11-6-10 1,10-6-72-16,16-1-3 0,9-12-7 15,10-6-4-15</inkml:trace>
  <inkml:trace contextRef="#ctx0" brushRef="#br0" timeOffset="1351.0279">13761 11044 29 0,'-12'18'99'0,"2"6"-2"0,2 5-5 16,1 9-2-16,9 9-78 15,-2 4-2-15,0 8-1 16,0 4-3-16,-2 1 0 16,2 2-1-16,0-4 1 0,0-6-2 15,4-10 0 1,0-8-1-16,0-7 0 0,1-9-1 15,-2-6 0-15,-3-16-1 16,15 6 0-16,-7-7 0 16,-1-10 0-16,4-3 0 0,-2-1-1 15,3-5 1-15,0-1 0 16,0-1-1-16,-2-1 1 0,2 0 0 15,0-1 0 1,-1 3 0-16,3-3 0 0,-1 3 0 16,3 2-1-1,-1 0 1-15,4 2 0 0,-4 4-1 16,1 4 0-16,0 3 1 0,0 6-1 15,1 3 2-15,0 8-1 16,-1 7 0-16,0 3-2 0,2 3 1 16,-2 3 0-1,3 1 0-15,-5 1 0 0,-1 0-1 16,-4 0 1-1,0-3-1-15,-5 0 2 0,-1 0-1 16,-3-3 1-16,0 0-1 16,0-4 1-16,0-3-1 0,0-3 0 15,0-3 0-15,0-10 0 0,0 9 0 16,0-9-2-1,0 0 0-15,0 0-2 0,3-14-4 16,0 4-3 0,0-7-7-16,3 5-23 0,4 1-46 15,-3-9-12-15,1 0-6 16,1 0-1-16</inkml:trace>
  <inkml:trace contextRef="#ctx0" brushRef="#br0" timeOffset="2502.051">14366 11457 35 0,'0'0'83'0,"0"-15"-17"0,0 15-20 16,0 0-3-16,0 0-3 15,0 0-6-15,10 0-7 0,-10 0-5 16,0 0-6-1,0 0-3-15,0 0-4 0,3 9-2 16,-2 2-1 0,-1 3-1-16,0 7-1 0,0 1-2 15,4 5 1-15,-2 2-1 0,4 2 0 16,-3 2 0-16,-1-3 0 15,1 2-2-15,0-4 1 16,-1 0 0-16,-2-2 0 16,0-5-1-16,0-3 1 0,0-2 0 15,0-7 0 1,0-9 1-16,0 0-1 0,1-11 0 15,4-9 0-15,0-4 0 16,3-8-1-16,2-3 1 0,1-1 0 16,4-2-1-16,-1 5 1 15,3 0-1-15,-3 6 1 16,3 5 0-16,-5 5 0 0,1 4-2 15,-1 4 1 1,-2 4 1-16,1 5-1 0,-2 2 0 16,-1 10 0-16,2 4 1 15,-1 5-1-15,0 4-1 0,1 1 1 16,-3 4 0-16,1 0-1 15,-3 3 1-15,1-3 0 16,-2 0-1-16,-1-5 1 0,-3-3 1 16,0-2-1-1,0-5 1-15,0-4-1 0,0-11 1 16,0 0 0-16,0 0 0 15,0 0 0-15,0-10 0 16,0-6 0-16,2-4 0 16,3-3-1-16,4-5 0 0,4-1 1 15,4-2 0 1,4 3 0-16,5-2 0 0,5 3 0 15,-1 4 0-15,3 3 1 0,-4 4-1 16,-4 7-1-16,-3 8 1 16,-4 4-2-16,-5 13 1 15,-7 8-1-15,-6 7 1 16,-1 5 0-16,-7 10 0 0,-5 3 0 15,-3 0-1 1,1-6 2-16,-3-4-1 0,3-6 0 16,1-7-1-16,3-10-1 0,11-16-3 15,-13-5-2-15,13-14-5 16,0-14-7-16,5-4-10 15,1-9-20-15,3-8-16 16,4-4-7-16,6 3 2 0,1-2 14 16,6 3 17-1,0 10 25-15,-1 1 23 0,3 9 30 16,-3 9 20-16,-3 5 5 15,-9 6-5-15,-1 11-10 16,-12 3-12-16,0 11-13 0,-8 6-7 16,-4 2-5-16,-3 5-3 15,0 2 1-15,4 2-3 0,5 2 0 16,9-1-3-1,14 0 0-15,11-1-1 0,5-1 1 16,7 2-1-16,-1-1-1 16,-1 4 0-16,-9-6 0 15,-13 3-1-15,-16-2 0 16,-6-1-1-16,-18-4-3 0,-1-5-2 15,-5-2-3-15,1-1-9 0,0-9-35 16,7-4-43 0,22-1-4-16,0 0-6 0,5 0-1 15</inkml:trace>
  <inkml:trace contextRef="#ctx0" brushRef="#br0" timeOffset="3273.0665">15714 10975 81 0,'-3'-14'97'0,"3"14"-5"0,0-9-3 16,7 20-58-1,3 16-9-15,1 11-6 0,-1 10-3 16,0 12-1-16,-1 8-2 16,-5 3-1-16,3 4-5 0,-5-6-1 15,-1-1-2 1,0-8-1-16,0-10-3 0,-1-12-4 15,1-9-4 1,-1-14-16-16,0-15-59 0,7-10-9 16,3-9-7-16,5-7-4 0</inkml:trace>
  <inkml:trace contextRef="#ctx0" brushRef="#br0" timeOffset="3613.0733">16030 11401 95 0,'16'-5'99'0,"-7"7"-5"16,-7 11-3-1,-2 11-56-15,-9 9-19 0,-2 3-5 16,-3 3-1-16,2 1-3 0,1-2-2 15,1-6-2-15,7-5 0 16,3-10-2-16,4-9 1 0,8-8 0 16,5-3-1-1,2-13 0-15,-2-8 0 0,3-5 0 16,-4-3-1-1,-2-4 0-15,-4 2 0 0,-2 4 0 16,-5 4 0-16,-1 6-1 16,-2 9 1-16,0 11 1 0,0 9-1 15,0 10 1-15,4 6 0 0,2 7-1 16,3 3 1-1,3 4 0-15,1-3 0 0,2-6-2 16,0-2-2 0,0-8-2-16,-3-5-4 0,-12-15-10 15,17 2-40-15,-7-9-36 16,-10-12-3-16,0-7-8 0</inkml:trace>
  <inkml:trace contextRef="#ctx0" brushRef="#br0" timeOffset="3993.0809">16300 11393 44 0,'13'0'103'0,"-4"5"-4"0,2 14-5 15,-5 6-2-15,-3 6-78 16,4 3-4-16,2 2-3 0,0-3-2 16,-2-5-2-1,6-4 0-15,0-10-2 0,3-12 1 16,3-2 1-16,1-11-1 0,-1-7 0 15,0-4-1 1,-1-3 1-16,-1 3-2 0,-4 5 1 16,0 9-1-16,-4 6-1 15,0 5 1-15,0 13-1 0,1 4 1 16,2-1-1-1,5 1 3-15,2-6-1 0,2-7 2 16,1-7 0 0,1-4 0-16,1-10 0 0,-5-8 1 15,-6-3-2-15,-5-3 0 0,-8-3-2 16,0 2-1-16,-8 0-2 15,-1 4-1-15,-4 1-2 0,4 6-4 16,-2 1-9 0,9 4-46-16,2 13-31 0,-9-10-5 15,9 10-6 1</inkml:trace>
  <inkml:trace contextRef="#ctx0" brushRef="#br0" timeOffset="4303.0871">16983 10827 30 0,'12'-5'100'16,"0"5"-1"-1,-3 8-7-15,-2 8-2 0,-1 5-78 16,-6 6-2-16,0 5-3 15,-5 4-4-15,-4 3-5 16,-3-5-6-16,2 3-20 16,-3-2-61-16,2-16-3 0,6-9-9 15,5-10-3-15</inkml:trace>
  <inkml:trace contextRef="#ctx0" brushRef="#br0" timeOffset="4463.0903">17120 10829 84 0,'22'-13'101'15,"-3"13"-5"-15,-7 6-5 16,0 20-44-16,-6-1-34 0,-5 9-3 15,-1 7-4 1,-5 4-4-16,-3 5-5 0,-4-7-12 16,3 5-74-16,1-6-2 0,1-7-7 15,3-6-7 1</inkml:trace>
  <inkml:trace contextRef="#ctx0" brushRef="#br0" timeOffset="43722.8786">3705 13948 80 0,'-14'3'84'0,"14"-3"-1"0,-12 2-50 15,12-2-8 1,-15 2-3-16,15-2-4 0,-13 6-1 16,13-6-1-1,-9 4-2-15,9-4-3 0,0 0-1 16,0 0-1-16,10 10-2 15,10-10-1-15,9 0 0 0,10 0-1 16,5 0-1 0,7-3-1-16,6 0 0 0,-1-1-1 15,-2 1-1-15,-6-1 0 0,-8 4-2 16,-7 0-1-1,-6-3-3-15,-4 3-9 0,-10-5-29 16,-3 1-49-16,0 1-5 16,-3-6-5-16,3-1-2 0</inkml:trace>
  <inkml:trace contextRef="#ctx0" brushRef="#br0" timeOffset="44222.8886">3988 13761 19 0,'0'0'89'0,"-11"-2"-1"16,11 2-2-16,0 0-55 16,-2-11-8-16,2 11-3 0,0 0-3 15,0 0-2 1,0 0-3-16,-5 18-1 0,5 2-2 15,0 7-1 1,0 7-1-16,0 7-1 0,0 4-1 16,3-1 0-16,-1 4-2 15,2-4-1-15,1-2-2 0,-1-7-3 16,1-1-8-16,-4-12-14 0,1-5-65 15,3 0-5 1,0-8-8-16,-5-9-3 0</inkml:trace>
  <inkml:trace contextRef="#ctx0" brushRef="#br0" timeOffset="44532.8948">3767 14463 91 0,'15'10'99'16,"15"-4"-6"-16,13-6-5 0,15-3-70 15,3-5-6 1,0 2-3-16,-1-7-11 0,-2 6-27 15,1-4-58-15,-23-1-5 16,-9 1-8-16,-11-2 0 0</inkml:trace>
  <inkml:trace contextRef="#ctx0" brushRef="#br0" timeOffset="45672.9176">3679 13343 37 0,'-24'3'69'15,"2"19"-10"-15,1-18-46 0,3 3-1 16,-2 1 1-16,3 2 0 0,-2 1 3 16,2 8-2-16,0 0-1 15,2 7 0-15,0 2-2 0,0 6-5 16,0 0-2-1,1 7 1-15,2 0-3 0,0 2 1 16,-1 5-1 0,4 0 0-16,-2 2 0 0,0 1 0 15,2 2-1-15,-1 4 0 16,2 0 0-16,1 0-1 0,0 0 1 15,4 1-1-15,-1 0 0 16,4 2 0-16,0-3 1 16,5-3-1-16,2 2 1 0,2-6-1 15,6 2 0 1,0-3 1-16,4-1-1 0,3-1 1 15,0-5-1-15,2-1 0 16,2-6 2-16,0-2-1 0,6-5-1 16,-1-4 0-1,-1-5 1-15,1-6-1 0,5-3 0 16,0-4 1-16,3-6 0 0,3 0-1 15,0-7 3 1,2-4-1-16,0-5 1 0,3-2 0 16,-2-2 2-16,0-4 0 15,-5-1 0-15,-2-3 1 0,0-2-1 16,-5-2 3-1,1-5-2-15,-4-1 1 0,-1-5-2 16,2 0 2-16,-3-5 1 0,1-3 0 16,1-3 1-1,-3-1-1-15,2-4 0 0,-4 0-1 16,-1-3 1-16,-2-3-3 15,-2-2 0-15,-4-2-1 16,1-4-1-16,-5-2-1 16,-1-5 0-16,-3 0-1 0,-2 1-1 15,-5 1 0 1,-2 5 0-16,-12 4-1 0,-9 10 0 15,-10 6 0-15,-15 13-2 0,-16 11 1 16,-10 12 0 0,-19 13-2-16,-14 11-3 0,-11 11-7 15,-2 10-55-15,-7 17-23 16,0 0-8-16,3 6-4 0</inkml:trace>
  <inkml:trace contextRef="#ctx0" brushRef="#br0" timeOffset="47034.945">2121 13912 77 0,'0'0'89'16,"-9"-10"-33"-16,9 10-11 0,0 0-7 16,0 0-8-16,0 0-7 0,0 0-5 15,0 0-5 1,0 0-4-16,-1 6-4 0,1-6-2 15,0 0 0 1,0 0-2-16,-5 16 0 0,5-2 0 16,0 3 0-16,2 12 0 15,2 3-1-15,1 9 1 0,2 2 0 16,1 6 2-16,-1-1-1 0,0 5 1 15,-3-4-1 1,-3-4 1-16,-1-5 0 0,0-5 0 16,0-5-2-1,-3-8-1-15,1-5-1 0,-1-8-3 16,3-9-8-16,0 0-18 15,-10-2-59-15,11-10-6 0,4-5-6 16,4-3 0 0</inkml:trace>
  <inkml:trace contextRef="#ctx0" brushRef="#br0" timeOffset="47464.9536">2410 14064 35 0,'0'26'86'15,"0"3"-1"-15,0 3-2 16,0 0-53-16,2 0-15 0,3-6 1 16,3-4-1-1,3-8 1-15,2-8-1 0,3-6-3 16,1-11-1-16,3-7-2 15,-2-7-2-15,1-4-2 16,-4-5-1-16,-5-2-2 0,-5 2 0 16,-4 2 0-16,-1 3-1 15,-3 5-1-15,-8 7 1 0,-3 7-2 16,-3 8 1-1,-2 3-1-15,-1 10 0 0,2 6-1 16,-3 2-1-16,4 6-3 16,0-4-4-16,7 4-10 15,-1-4-29-15,-4-4-42 16,15-5-7-16,0-12-4 0</inkml:trace>
  <inkml:trace contextRef="#ctx0" brushRef="#br0" timeOffset="47864.9616">2707 13798 46 0,'0'0'89'0,"9"0"-1"15,-9 0-2 1,14 15-59-16,-6-3-10 0,5 7 1 16,2 5 0-16,0 5-3 15,1 5-1-15,0 1-2 16,-2 3-4-16,0-3-2 15,-4-1-1-15,0 1-2 0,-4-6-1 16,-3-4 0-16,1-4 1 0,-2-4-1 16,1-5 2-1,-3-2 1-15,0-10 0 0,0 0 0 16,0-8 0-16,0-13 0 15,-3-6-1-15,1-10 0 16,1-8-1-16,1-9-2 16,3-1-2-16,2-4-1 0,1-1-6 15,8 9-19 1,4 5-63-16,-3-5-9 0,7 1-6 15,-1 1-8-15</inkml:trace>
  <inkml:trace contextRef="#ctx0" brushRef="#br0" timeOffset="51486.0341">4227 13210 31 0,'0'16'86'0,"0"-16"-15"15,0 19-20-15,-2-9-8 0,2 1-7 16,0-11-6-16,-1 14-5 0,1-14-4 16,0 0-5-1,0 0-3-15,0 0-4 0,0 0-2 16,-3-14-1-1,1 2-2-15,1-3-1 0,-1-4-1 16,0-5-1-16,1-1 0 16,-1-2 0-16,-2-2 0 0,2-2 0 15,-2-3-1 1,-1-2 1-16,1-1-1 0,-5 0-1 15,0-1 1-15,-3 0-1 0,-4-1 1 16,-2 1-1 0,-1 1 1-16,-4 1-1 0,1 4 2 15,2 1 0-15,-1 3-1 16,2 4 2-16,4 4-1 0,1 3 0 15,5 5 1 1,2 2 0-16,2 0-1 0,5 10 1 16,-9-9 0-1,9 9-1-15,0 0 0 0,-5-12 0 16,5 12 0-16,0 0 0 0,0 0-1 15,0 0 1-15,0 0-1 16,0 0 0-16,0 0 0 0,0 0 0 16,-1-9-1-1,1 9 0-15,6-2 1 0,5 2-1 16,4 0 0-1,3 0 0-15,5 0 1 0,5 0 0 16,6 0 0-16,6 0 0 0,5-1 0 16,9-1 0-16,8-1 0 15,6 0 1-15,8-5-1 0,9 0 0 16,6-3 0-1,11-3 1-15,6-3-1 0,7 0 1 16,6-4 0 0,9-3-1-16,7 1 1 0,8-1 0 15,2 1-1-15,1 3 0 16,4-2 1-16,-3 3-1 0,-3 2 1 15,-4 2-1-15,-5 1 0 0,-8 4 1 16,-11 1-1 0,-11 1 1-16,-12 3 0 0,-11-2 0 15,-13 4-1 1,-16 1 1-16,-13 1 0 0,-13 0-1 15,-9 1 1-15,-7 0-1 16,-13 0 0-16,0 0 0 0,0 0 1 16,0 7-1-1,0-7 0-15,-8 7 1 0,8-7-1 16,-9 2 1-16,9-2 0 0,0 0-1 15,-9 1 1 1,9-1-1-16,0 0 1 0,0 0-1 16,0 0 0-16,0 0 0 15,0 0 0-15,0 0-1 0,0 0 1 16,-8 9-1-1,8-9 1-15,-4 20-1 0,1-2 1 16,-1 7-1-16,0 7 1 16,3 9 0-16,1 11 0 0,0 8-1 15,0 9 1-15,1 2-1 16,4 8 1-16,1-2 1 15,-1-2-1-15,1-2 0 0,-2-9 0 16,0-4 0 0,-1-7 0-16,0-10 1 0,-2-9-1 15,-1-5 0-15,2-8 0 16,-2-6 0-16,1-5 1 0,-1-10 0 15,0 0 0 1,0 0 1-16,0 0-1 0,0 0 0 16,3-12 0-16,-3 12-1 0,1-16 1 15,0 8-1 1,-1 8 0-16,2-15 0 0,-2 15 1 15,2-9-1-15,-2 9 0 16,0 0-1-16,0 0 1 0,0 0 0 16,2-10-1-1,-2 10 1-15,0 0 0 0,0 0-1 16,0 0 1-16,0 0 0 0,0 0-1 15,0 0 1 1,0 0-1-16,-8-4 1 0,8 4-1 16,-13 0 1-16,4 0-1 15,-1 0 0-15,-5 2 1 16,-1 3 0-16,-5 2-1 15,-1 4 1-15,-3-1-1 0,0 2 1 16,-3 2 0 0,2 2-1-16,1-2 1 0,3-2 0 15,4 0-1-15,4-1 1 0,4-2 0 16,10-9 0-16,3 12 0 15,11-10 0-15,10-2 1 16,8 0-1-16,8-5 1 16,5-4-1-16,6-1 0 0,0 0 1 15,0-2-1 1,-1 0 0-16,-8 3 1 0,-3 1-1 15,-10 1 0-15,-6 2 0 16,-6 3-1-16,-8 2 1 0,-9 0-1 16,-1 5 1-16,-11 2-1 15,-8 3 1-15,-4 2-1 16,-6 1 1-16,-6 1 0 0,-4 1 0 15,-5 1 0 1,-1 0 0-16,-4 1-1 0,2-1 1 16,-1 1 0-16,2-1-1 15,3-1 1-15,3-1-1 16,6-2 1-16,6 0 0 0,7-4-1 15,5-1 1-15,6-3 0 16,11-4 0-16,-6 8 0 0,6-8 0 16,18 8 0-1,4-4 0-15,5-2 1 0,6 1-1 16,9-1 0-16,5 0 0 15,5 1 1-15,1-1-1 16,1-2 0-16,-2 0 1 16,-3 3-1-16,0-3 0 0,-11 3-1 15,-2-2 1-15,-8 2 0 0,-6-1-1 16,-8 3 1-1,-3-2-1-15,-11-3 0 0,0 14 0 16,-4-6 1 0,-13 2 0-16,-3 0 0 0,-4-1 0 15,-5 3 0-15,-7 0 0 16,0-1 0-16,-2 0 1 0,2 2-2 15,-1-2 2 1,0 1-1-16,2 0 0 0,5-2 1 16,6 0-1-16,4-1 0 0,4-2 0 15,6-1 0 1,10-6 1-16,-2 10-1 0,2-10 0 15,19 8 1-15,0-3-1 16,8-1 1-16,6 0-1 0,6-2 1 16,2-2-1-1,4 0 0-15,1 0 0 0,-3 0 0 16,-2 0 0-16,-7-3 0 0,-6 1 0 15,-9 2 0 1,-2 0-1-16,-17 0 1 0,0 0 0 16,0 10-1-16,-11-2 1 15,-9 1 0-15,-7 3 0 0,-4 1 0 16,-5 0 0-1,-3 4 0-15,1-2 0 0,1-1 1 16,3 1-1 0,7-2 1-16,4-4-1 0,7-2 1 15,5 0 0-15,11-7-1 0,0 10 1 16,5-4 0-16,9 0 0 15,3-1 0-15,5 6 0 16,2-1 0-16,3 2 0 16,0 3 0-16,0 0-1 0,-3 3 1 15,1 4-1 1,-4 0 0-16,-1 0-1 0,-4 2 1 15,0 1-1-15,-5-1 1 16,-1 2 0-16,-3-1-1 0,-1 1 1 16,-2-1 0-16,0 2 1 15,-2-1-1-15,1-2-2 16,1 1-2-16,-1-9-6 0,7 6-30 15,-6-6-29 1,-4-16-20-16,12 0-16 0,-6-11-5 16</inkml:trace>
  <inkml:trace contextRef="#ctx0" brushRef="#br0" timeOffset="52346.0513">4105 14846 23 0,'-5'-12'83'0,"0"3"0"0,-6-1-45 16,11 10-3-16,-5-15-5 16,5 15-4-16,0 0-1 0,-7-8-5 15,7 8-5 1,0 0-3-16,0 0-5 0,-4 5-2 15,4 6-3 1,0 3 0-16,0 7 0 0,2 6 0 16,4 10 0-16,2 6 1 0,3 7 0 15,3 4 0-15,0 7 0 16,2 2 1-16,0 2 0 0,-1 3-1 15,-1-3 1 1,-3 0-1-16,-1-5 0 0,-3-4 0 16,-3-8 0-1,2-4-1-15,-3-12 0 0,-1-7-1 16,-2-7-1-16,0-8-2 0,0-10-4 15,0 0-10-15,0 0-63 16,10-7-15-16,-2-3-8 16,6-2-5-16</inkml:trace>
  <inkml:trace contextRef="#ctx0" brushRef="#br0" timeOffset="53737.0792">7440 14224 1 0,'0'0'86'15,"0"0"3"-15,0 0-1 16,0-6-37-16,0 6-29 16,0 0-6-16,2-9 1 15,-2 9-1-15,0 0-1 0,0 0-3 16,0 0-3-1,0 0-2-15,0 0-3 0,0 0 1 16,0 0-4-16,0 0 0 0,0 0 0 16,0 0-1-16,0 12 1 15,0 3-1-15,-3 3 1 16,0 12 0-16,2 8 1 15,0 9-1-15,1 9 1 0,0 6-2 16,2 6 1 0,4 7-1-16,-1 3 1 0,0 1-1 15,1-2 1 1,-3-4-1-16,2-5 0 0,1-7 1 15,-3-5 0-15,0-8 0 0,-1-11 0 16,1-10-1-16,1-5 1 16,-2-9-1-16,0-2 1 0,-2-11 0 15,2 8 0 1,-2-8 0-16,0 0 1 0,0 0-1 15,0 0 1 1,0 0-1-16,0 0 0 0,0 0 0 16,0 0 0-16,0 0-1 15,0 0 1-15,0 0-1 0,0 0 0 16,0 0 0-16,0 0 0 0,-6 8 0 15,6-8 0 1,-15 0 1-16,2 2-1 0,-3 0 0 16,-5-1 0-1,-5 2 0-15,-7-2 0 0,-5 2 0 16,-8 2 0-16,-4 2 0 15,-7 0 0-15,-5 2 0 0,-6-1-1 16,-5 2 1-16,-2 2 0 0,-5 0-1 16,-3-2 1-1,-2 2 0-15,4-3-1 0,-8 4 1 16,3 0 0-1,-2-2-1-15,0 1 1 0,1 0 0 16,-3-2 0-16,3 1 0 16,0-1 0-16,-3-2 0 0,-1 2-1 15,-2-3 1 1,0 3 0-16,-4-1-1 0,2 4 1 15,-4-1 0-15,0 1 0 0,0 0 0 16,1 3 0 0,3 0 0-16,0-2-1 0,4 0 0 15,3 0-3-15,5-1-1 16,4-1-5-16,8 2-14 0,5-1-50 15,2-6-22 1,13-1-7-16,8-6-4 0</inkml:trace>
  <inkml:trace contextRef="#ctx0" brushRef="#br0" timeOffset="54477.094">7921 13448 78 0,'13'-1'93'16,"-13"1"-2"0,0 0-6-16,10 10-60 0,-5 6-10 15,2 8-2-15,-1 9-2 16,3 9-1-16,-3 9 0 0,1 5-2 15,-2 2-2-15,0 1-3 0,-4-6-2 16,1-6-5 0,-2-14-10-16,2-14-58 0,-2-3-19 15,0-16-7 1,0-9-7-16</inkml:trace>
  <inkml:trace contextRef="#ctx0" brushRef="#br0" timeOffset="55177.108">8198 13466 33 0,'0'0'94'16,"-6"-9"-5"-1,6 9-2-15,0 0-47 0,10 8-25 16,2 6-3-16,0 6-2 0,2 6-1 16,-2 5-1-16,2 9 0 15,1 4-1-15,-4 3-1 16,-2-1-1-16,-4 0 0 15,-2-6-2-15,-2-5-3 0,1-6-4 16,-2-10-5 0,0-5-12-16,0-14-49 0,0 0-23 15,-4-7-5-15,4-13-5 16</inkml:trace>
  <inkml:trace contextRef="#ctx0" brushRef="#br0" timeOffset="55567.1158">8542 13496 73 0,'-15'9'89'0,"1"4"-2"0,-15-1-54 15,10 2-6 1,0 1-1-16,-1-2-3 0,3 0-3 16,1-3-4-1,4-1-5-15,1-1-3 0,11-8-1 16,-11 9-1-16,11-9-1 15,0 8-1-15,0-8-1 0,9 17 1 16,1-3-1-16,4 2-1 16,0 4 1-16,2 5-1 15,3 1 1-15,-1-1-1 0,0-1 0 16,-2-3 1-1,0-4 0-15,-2-5-1 0,2-4-3 16,-1-8-2-16,1 0-10 16,-8-11-36-16,-8-3-45 0,11-4-4 15,-4-4-9 1,1-2 5-16</inkml:trace>
  <inkml:trace contextRef="#ctx0" brushRef="#br0" timeOffset="56798.1405">8703 13709 6 0,'1'12'77'0,"5"4"-14"15,3-6-19 1,2 2-4-16,1-4-7 0,5-1-6 15,-1-5-3-15,3 1-2 16,1-3-4-16,0-3-2 0,-2-5-1 16,0-3-4-1,-3-2-2-15,-2-3-3 0,-3-1-2 16,-3-4-2-16,-4 1 0 0,-2-2-1 15,-1 0 0 1,-2 3 0-16,-3-1 1 0,-3 4 0 16,1 1 0-16,0 4 1 15,1 0 0-15,3 2 1 0,3-1-2 16,1 0 1-1,9 3 0-15,9 0-1 0,5 0 0 16,0 2-1 0,2-1 0-16,0 5 0 0,-2 1-2 15,-3 4 1-15,-5 4-1 0,-6 4 0 16,-7 6 0-16,-3 2 0 15,-2 5 0-15,-6-1 1 16,2 2 1-16,2-4 0 16,2 0 0-16,3-4 0 0,10-5 0 15,15-6 0 1,7-3 0-16,9-4 0 0,6 0-1 15,6-5-2-15,5-3-5 16,-5-5-9-16,4-3-41 0,1 3-35 16,-13-3-7-16,-8-1-6 15</inkml:trace>
  <inkml:trace contextRef="#ctx0" brushRef="#br0" timeOffset="58628.1771">7040 12194 13 0,'0'0'85'15,"-13"0"4"1,13 0-6-16,0 0-43 0,5-5-21 15,5 0-3 1,4-1-4-16,0 0-3 0,2 1-1 16,-4 1-3-16,5 3 0 0,-6 1-2 15,-3 0-2-15,-8 0 1 16,9 11-1-16,-9-2 0 0,0 0 1 15,0-9 1 1,-17 15 0-16,5-8 1 0,-4-2 0 16,3-5 1-1,-2 0-1-15,3 0 0 0,1-2-1 16,11 2 0-16,-8-12-1 0,8 12-1 15,12-17 0-15,4 10-1 16,7 2 0-16,2 0-1 0,1 2 0 16,-1 1 0-1,-3 2 0-15,-3 3 1 0,-8 4-1 16,-5 2 1-1,-6-1 0-15,-9 1 0 0,-5-3 1 16,-3 0 0-16,-1-1-2 16,-1-5-3-16,3 0-8 0,0-8-21 15,-4 2-53-15,20 6-8 0,0-15-6 16,7 1 2-1</inkml:trace>
  <inkml:trace contextRef="#ctx0" brushRef="#br0" timeOffset="59189.1884">7809 11819 1 0,'-11'3'81'0,"1"5"1"15,-3 8-33-15,-2-1-16 0,2 6-4 16,0 2-6 0,3 0-6-16,4 0-3 0,5-2-3 15,4-4 1-15,9-6-1 0,5-6 1 16,2-5-2-1,3-2-1-15,-1-8-2 0,-2-5-1 16,-2-2-2-16,-5-1-2 16,-5-1 0-16,-7 1 0 0,0 3 0 15,-5 3 0 1,-2 2 0-16,-2 8 0 0,9 2 0 15,-11 2 1-15,11 8 0 16,2 4 0-16,12 0 0 16,10 2 0-16,6-2 0 15,7-1-3-15,3-5-5 0,7 2-11 16,-9 1-55-16,10-10-19 0,-7-1-9 15,-5 0-6 1</inkml:trace>
  <inkml:trace contextRef="#ctx0" brushRef="#br0" timeOffset="60569.216">7570 15180 24 0,'0'0'76'0,"-11"4"3"16,11-4-43-16,0 0-17 0,-10 10-2 16,10-10-1-1,-5 10 3-15,5-10-1 0,0 0-3 16,0 0-1-1,0 0-4-15,8-2-1 0,-8 2-2 16,18-11-4-16,-9 7-2 0,0 1-2 16,0 3 0-16,-9 0 0 15,11 6 1-15,-9 3 2 0,-2-1 1 16,-3 1 3-1,3-9 0-15,-12 16 2 0,3-12-1 16,9-4 1 0,-16 1-2-16,16-1-1 0,-5-5-2 15,5 5-1-15,0-13-1 16,0 13-1-16,7-10-1 0,-7 10-1 15,13-4 1-15,-13 4 0 0,10 3 0 16,-10-3 0 0,1 13 1-16,-1-13 0 0,-7 11 1 15,7-11 1 1,-17 1-1-16,9-2 2 0,8 1-1 15,-14-19 0-15,12 6-1 16,0-3 0-16,2 4-1 0,1-1 0 16,4 4-1-1,-2 0-1-15,-3 9 0 0,11-7 0 16,-11 7 1-16,3 7-1 0,-3-7 2 15,0 14 0 1,-2-5 0-16,2-9 2 0,-8 12 0 16,8-12 0-16,0 0 0 15,-9 0-1-15,9 0 0 0,0-13-1 16,0 13-1-1,2-13 0-15,-2 13-1 0,14-6 0 16,-6 6 0-16,-8 0 0 0,12 10 0 16,-9-1 1-1,-3 3 0-15,0 0 1 0,0-2 1 16,-3-2 1-16,3-8 0 15,-10 11-1-15,10-11 1 16,-10 0-1-16,10 0-3 16,-11-17-3-16,10 8-10 0,-8 0-46 15,7-4-30 1,-1 0-6-16,3-1-6 0</inkml:trace>
  <inkml:trace contextRef="#ctx0" brushRef="#br0" timeOffset="61179.2282">8010 14700 89 0,'0'0'90'16,"-5"15"-2"-16,7 9-5 15,4 8-71-15,8 11-4 0,-1 8-1 16,4 10 2 0,0 4-1-16,3-2 0 0,-2-5-1 15,-4-9-1-15,1-6-1 16,-5-11-1-16,-1-9 1 0,-4-10-1 15,-5-13 1-15,0 0-2 16,7-6 1-16,-7-9 0 16,-2-6-1-16,-2-2 0 0,0-5-2 15,4-1 0 1,4-2 0-16,9 4-1 0,6 3 0 15,7 6 0-15,4 4-1 16,5 7 0-16,-2 6 1 16,1 5-1-16,-8 11 1 15,-9 8-1-15,-10 4 1 0,-8 1-1 16,-14 2 1-16,-12-2 0 0,-6-3 0 15,-8-3-3 1,-6-13-6-16,3 0-13 0,-6-6-57 16,10-9-16-16,11-9-7 15,8-13-5-15</inkml:trace>
  <inkml:trace contextRef="#ctx0" brushRef="#br0" timeOffset="63470.2741">7214 11376 77 0,'-16'3'85'16,"-1"0"-4"-16,-16 0-49 0,18 2-7 15,3 1-4 1,4-1-3-16,8-5-2 0,0 9-1 15,23-5 0-15,18-3-2 16,23-1-2-16,17 0-1 0,15-4-2 16,8 0-2-1,11-2-1-15,1 2-2 0,-5 0 0 16,-9-2-1-16,-12 2 0 0,-14 1 0 15,-10 2 0 1,-10 1 1-16,-9 0-2 0,-12-1 1 16,-8-1-1-16,-7 2 0 15,-10 0-1-15,-10 0 1 0,9 3-1 16,-9-3 0-1,0 0 0-15,0 0 1 0,-3 9 0 16,3-9 0 0,0 0-1-16,0 0 1 0,0 0 0 15,0 0-1-15,0 0 1 0,0 0-1 16,0 0 0-16,0 0 1 15,-6 10-1-15,6-10 0 0,0 0 0 16,-6 10 1 0,6-10-1-16,-5 14 0 0,-1-5 1 15,3 2-1 1,-2 3 0-16,0 6 1 0,1 4-1 15,1 6 0-15,0 9 0 16,3 10 0-16,0 6 0 0,0 11 0 16,3 1 0-16,3 3 0 0,2 1 1 15,-2-3 0 1,1-6 0-16,-1-10 1 0,-2-9-1 15,-2-14 1 1,0-6-2-16,-2-10 0 0,0-13-2 16,0 0-2-16,0 0-5 15,-10-11-11-15,10-7-52 0,0 5-22 16,-4-4-7-16,4 1-6 0</inkml:trace>
  <inkml:trace contextRef="#ctx0" brushRef="#br0" timeOffset="63972.2843">8171 12229 50 0,'-7'-11'92'0,"7"11"-2"16,-2-10-3-16,2 10-61 0,0 0-5 16,11-7 1-1,-11 7-6-15,0 0-4 0,0 0-2 16,11 0-3-16,-11 0-1 0,8 12-1 15,2 0-1 1,0 0 0-16,6 6 0 0,0 0 0 16,5 2 0-16,0 2 0 15,4-3 0-15,-3-2-1 0,0-2 0 16,-4-2 0-1,2-5 0-15,-2-5 0 0,-2-3 1 16,1-10-1 0,-2-6 1-16,3-7-1 0,-2-6 0 15,0-4-1-15,-3-6-1 0,-1 0-1 16,-4 3-3-16,-3 0-3 15,-2 7-11-15,-5 1-43 16,-7 3-36-16,9 3-6 16,0 2-6-16,2 6-4 0</inkml:trace>
  <inkml:trace contextRef="#ctx0" brushRef="#br0" timeOffset="64482.2945">9061 11750 3 0,'0'0'93'15,"0"0"0"-15,0 0-2 0,-6 4-6 16,-1 10-69 0,1 10-3-16,0 6-2 0,1 6-2 15,2 6-1-15,0 2-2 16,1 3 0-16,2-5-2 0,0-3-1 15,0-9-1 1,1-6-1-16,1-4 0 0,2-11-3 16,-4-9-2-16,0 0-6 0,13-1-11 15,-13 1-64 1,11-22-7-16,-5 0-8 0,-3-8-2 15</inkml:trace>
  <inkml:trace contextRef="#ctx0" brushRef="#br0" timeOffset="64692.2987">8832 11790 17 0,'0'0'99'0,"7"0"-2"16,15-7-4-16,13-5-4 15,6-4-74-15,4 3-3 16,4-4-3-16,-2 4-2 15,-4 1-3-15,-5 2-3 0,-4 2-3 16,-6 5-5 0,-9-1-8-16,-1 2-31 0,8 2-43 15,-16 0-7-15,-1 0-7 0</inkml:trace>
  <inkml:trace contextRef="#ctx0" brushRef="#br0" timeOffset="64942.3037">8884 12087 7 0,'-20'22'100'15,"14"-5"-1"-15,6-17-5 16,20 7-4-16,10-7-66 0,11-7-10 15,5-5-4 1,-1 0-3-16,3 0-5 0,-7-1-5 16,1 4-8-16,-12 1-9 15,-5 4-36-15,5 4-34 16,-19 0-8-16,-2 3-6 0</inkml:trace>
  <inkml:trace contextRef="#ctx0" brushRef="#br0" timeOffset="65414.3133">9540 12015 13 0,'-26'12'82'15,"-1"8"1"1,-1-3-30-16,3 6-14 0,5-1-11 15,2 2-4 1,7-3-3-16,11 0-2 0,1-7-2 16,14-5-2-16,4-6-2 15,6-3-2-15,1-9-3 0,2-4-1 16,-1-3-4-16,-5-1-1 0,-2-3-1 15,-7 3 0 1,-4 2-1-16,-2 4 0 0,-7 11 1 16,0 0-1-1,0 0 1-15,0 9 0 0,0 7 1 16,0 6 0-16,3 3-1 15,5 2 1-15,3-1 0 0,2-4-2 16,0-2 0 0,0-8-3-16,-1-2-8 0,-12-10-18 15,8-8-58-15,-3-4-7 0,-5-10-7 16,3-5-4-1</inkml:trace>
  <inkml:trace contextRef="#ctx0" brushRef="#br0" timeOffset="65804.3211">9717 11739 6 0,'-10'14'89'0,"8"1"1"16,1 0-6-16,1 6-2 0,-17 5-71 15,19 4-2-15,7 7 0 16,3 4 3-16,1 3-1 15,1 1 1-15,-2-1-1 16,1-7-2-16,-2-4-2 0,-3-7-2 16,-1-7-1-1,-4-7-1-15,-3-12 0 0,0 0-1 16,0-13 0-16,0-5-1 0,0-6 1 15,0-2-2 1,2-1 1-16,7 0-1 0,7 3 0 16,9 4 1-16,6 8 0 15,8 5 0-15,-3 7-1 0,5 4 2 16,-8 9-1-1,-4 6 1-15,-13 5-1 0,-12 4 0 16,-11 3 0-16,-17-2-1 16,-10-2-1-16,-9-4-2 15,-3 0-6-15,-11-16-20 0,-2 2-63 16,9-9-4-16,5 0-7 15,9-2-4-15</inkml:trace>
  <inkml:trace contextRef="#ctx0" brushRef="#br0" timeOffset="68175.3686">12758 12465 13 0,'0'0'94'16,"12"8"-4"-16,-12-8-1 0,9 12-4 15,2 0-75-15,-4 5 0 16,5 7-1-16,3 8-1 0,0 5 2 16,4 9 0-1,4 1 0-15,-1 3-3 0,0-1-1 16,1-1-1-16,-1-2-1 0,-2-5 0 15,-2 0 0 1,-1-7-2-16,-5-4 0 0,-1-6 0 16,-2-3 2-16,-2-8 0 15,-7-13 0-15,11 0 0 0,-1-22 0 16,1-10-1-1,3-16 0-15,7-8 0 0,5-12-1 16,-1-4-1 0,4 1-1-16,-5 4 0 0,1 9-1 15,-4 7 0-15,-3 13-3 16,-9 5-2-16,1 17-7 0,-9 1-14 15,0 4-62-15,-1 11-10 16,1 10-6-16,-1 6-7 16</inkml:trace>
  <inkml:trace contextRef="#ctx0" brushRef="#br0" timeOffset="68905.3832">13563 12972 51 0,'0'0'86'0,"-14"-8"-2"15,2 7-3 1,12 1-67-16,-14 3-2 0,-2 11-2 16,0 8-2-16,1 5 1 0,2 6 1 15,3 3-2 1,9-1-1-16,1-2 1 0,11-5-1 15,9-7 0-15,2-11-2 16,6-8 1-16,2-7-2 0,2-12 0 16,-4-4 0-1,-2-6-2-15,-6-3 1 0,-5-1 0 16,-5 3 2-1,-4 3-2-15,-4 5 1 0,-2 6 0 16,0 14 0-16,0 0 0 0,0 0-1 16,0 17 0-16,2 5-1 15,5 5-1-15,6 2 1 16,1 4-2-16,4-3-1 15,-1-4-2-15,3-2-2 0,-3-9-4 16,4-2-6 0,-7-11-9-16,1-9-58 0,-3-3-13 15,1-7-6-15,-4-5-3 16</inkml:trace>
  <inkml:trace contextRef="#ctx0" brushRef="#br0" timeOffset="69345.392">13964 12613 91 0,'0'12'98'15,"6"5"-5"-15,-3 5-4 16,4 6-65-16,1 6-8 0,1 10-2 15,2 4-4 1,0 4-1-16,3 3-2 0,-3-2-1 16,-1-5-2-16,1-7 0 15,-4-8-1-15,-2-10-1 16,-2-11 0-16,-3-12 1 15,2-9-1-15,-2-13 0 0,1-6 0 16,1-1-1-16,4 0-1 0,4-1 0 16,4 6 0-1,10 3-1-15,4 9 0 0,5 8 1 16,-1 4-2-16,-1 7 1 15,-6 8 1-15,-7 5-1 16,-12 3 0-16,-9 3 1 16,-14-1 0-16,-11-3 0 0,-7-3-1 15,-8-4 0 1,0-3-3-16,-1-9-4 0,3-1-8 15,0-5-26-15,3-5-52 0,18 0-4 16,6-5-6 0,14 1-3-16</inkml:trace>
  <inkml:trace contextRef="#ctx0" brushRef="#br0" timeOffset="69965.4044">14705 12646 88 0,'0'0'100'0,"2"12"-4"16,19-11-4-16,11-1-67 0,13 0-5 15,8 0-3 1,10 0-6-16,2 0-3 0,3 2-3 16,-7-2-2-16,-5 0-3 15,-9 2-2-15,-12-1-2 0,-11-1-5 16,-5 2-5-1,-7-4-13-15,-11-12-64 0,-1 14-4 16,-6-13-7-16,-8 4-3 0</inkml:trace>
  <inkml:trace contextRef="#ctx0" brushRef="#br0" timeOffset="70145.408">14760 12827 12 0,'-4'28'102'16,"16"-4"-4"-16,20-9-4 0,17-7-5 15,11-1-70-15,12-3-9 0,6-2-7 16,-3-2-9 0,6-3-43-16,-8 1-39 0,-7 1-7 15,-10-3-6-15</inkml:trace>
  <inkml:trace contextRef="#ctx0" brushRef="#br0" timeOffset="70875.4226">13599 12974 49 0,'-14'-11'91'15,"3"6"-3"-15,-4 3-4 0,-2 2-59 16,-2 5-10-16,-3 2-2 16,-1 5-6-16,1-2-4 0,3 5-9 15,2-4-18 1,-6 2-58-16,17-3-8 0,6-10-5 15</inkml:trace>
  <inkml:trace contextRef="#ctx0" brushRef="#br0" timeOffset="71856.4423">16224 12393 54 0,'0'0'95'16,"2"-8"-3"-16,-2 8-4 15,20 2-59-15,-7 13-6 16,2 6-4-16,-1 10-5 0,2 7-3 15,-3 8-2 1,-1 7-1-16,-3 6-2 0,-3 0-1 16,-3-2-1-16,-3-5-1 15,0-6-1-15,-5-8-1 0,0-6-1 16,-2-12-2-16,1-6-3 15,-2-13-7-15,8-1-9 16,-13-3-50-16,11-14-23 0,2-6-7 16,3-7-5-1</inkml:trace>
  <inkml:trace contextRef="#ctx0" brushRef="#br0" timeOffset="72166.4485">16554 12554 76 0,'5'26'95'16,"1"3"-3"-1,5 4-4-15,-4 3-67 0,12 0-1 16,7-6-3-16,6-2-2 16,2-9-3-16,5-6-1 15,0-6-3-15,0-7-1 16,-5-7-2-16,-6-10 0 0,-8-8-3 15,-10-7 0 1,-9-5 0-16,-5-5-2 0,-10 1 1 16,-9 1-1-16,-4 3 0 0,-3 5 0 15,-3 9-1-15,0 7 0 16,4 14-3-16,-1 2-1 15,8 10-7-15,1 4-8 16,8 6-36-16,13 4-38 0,-6 1-6 16,4 1-8-1</inkml:trace>
  <inkml:trace contextRef="#ctx0" brushRef="#br0" timeOffset="89905.8048">17082 12523 20 0,'-5'-10'78'15,"-9"-2"-24"-15,10 3-8 16,1 1-3-16,3 8-9 0,-3-12-6 15,3 12-4 1,0 0-6-16,0 0-2 0,7 0-3 16,0 13-2-16,6 7-3 15,2 5-3-15,3 9 0 0,2 0-1 16,2 5 0-16,-1 0-1 15,-1-1 1-15,0-3-1 16,-5-5 0-16,0-4 2 0,-6-6-1 16,-2-4 2-1,-7-16 0-15,0 0-1 0,9 0 0 16,-5-18 0-16,3-9-1 15,3-14-1-15,6-5 0 0,9-8-1 16,4-1-1 0,5 0 0-16,1 5 0 0,0 3-1 15,-2 9-2-15,-1 7-1 0,-5 11-5 16,-9 3-5-1,3 14-14-15,-7 6-56 0,-6 1-12 16,0 5-7-16,-8 4-5 16</inkml:trace>
  <inkml:trace contextRef="#ctx0" brushRef="#br0" timeOffset="90665.82">13230 13950 44 0,'0'0'85'16,"-8"8"-1"-16,8 3-5 0,6 7-60 16,0 5-8-1,8 7-3-15,-4 6-1 0,5 8 2 16,-2 4 0-1,3-1 1-15,-6-2-1 0,0-1-2 16,1-6 2-16,-4-8-4 16,-2-4-3-16,-2-10-3 0,1-5-6 15,-4-11-9-15,0 0-36 16,0-6-36-16,-1-10-7 15,-5-3-4-15</inkml:trace>
  <inkml:trace contextRef="#ctx0" brushRef="#br0" timeOffset="90995.8266">12819 14054 19 0,'-27'8'89'0,"7"-3"-2"15,6-5-1-15,41 2-54 0,-16-6-9 16,15-2-2-16,12-7-5 0,11 0-1 15,8-4-4 1,7 2-3-16,5 1-3 0,-2-1-2 16,-2 6-1-1,-6 1-2-15,-7 3-1 0,-4-1-2 16,-7 2-3-16,-6-3-5 15,-3 0-10-15,-8 2-38 0,-1-4-30 16,-6-1-8 0,-7 4-2-16</inkml:trace>
  <inkml:trace contextRef="#ctx0" brushRef="#br0" timeOffset="91295.8326">13028 14401 49 0,'0'17'94'0,"6"-8"-2"0,13-9-3 15,15-13-60 1,9-3-11-16,7-3-4 0,5 1-5 16,2-2-4-1,-1 4-4-15,-6 0-4 0,-5 8-8 16,-12 3-10-16,-6-2-47 0,-7 7-24 15,-6 1-4 1,-14-1-2-16</inkml:trace>
  <inkml:trace contextRef="#ctx0" brushRef="#br0" timeOffset="91885.8444">13981 14286 39 0,'-8'6'68'15,"-5"-1"-3"1,-3 2-59-16,-7 5-4 0,-1 5 4 15,-3 5 3 1,4 5 3-16,-3-1 1 0,6 2 1 16,4-2 4-16,7-5 0 15,9-4-1-15,10-8-3 0,8-7-4 16,6-6 1-16,6-11-2 15,0-6-1-15,1-4 0 16,-3-1-2-16,-2-1 0 0,-8 0 0 16,-4 3 1-1,-5 3 0-15,-4 8 1 0,-2 4-2 16,-3 9-2-16,1-12-2 15,-1 12 0-15,0 7-1 0,0 6 0 16,5 5-1 0,2 0 1-16,3 3-1 0,7 4 2 15,-1-2-1-15,4-1 1 0,0-5-2 16,-3-2 0-1,-1-5-2-15,-4-3-2 0,-3-3-3 16,-9-4-6 0,0 0-15-16,8-8-46 0,-13-8-18 15,3-4-6-15,-3-3 7 16</inkml:trace>
  <inkml:trace contextRef="#ctx0" brushRef="#br0" timeOffset="92316.8531">14073 14071 77 0,'0'0'95'0,"5"2"-7"16,10 4-4-16,-5 8-62 0,13 5-10 16,6 3-5-1,-1 7-3-15,5 3-2 0,-4 6-1 16,-3 4 3-16,-5-3-2 15,-4-3 2-15,-3-4 0 0,-4-6 1 16,-1-4 1-16,-5-11-1 0,-4-11 0 16,0 0-1-1,5-22 0-15,-5-4-1 0,0-5-1 16,0-2-2-1,1-3 0-15,7 1-1 0,4 2 0 16,9 5 1-16,2 9-2 16,7 6 1-16,1 7-1 0,0 6 1 15,-2 3 0 1,-3 10 0-16,-6 7 1 0,-9 6-1 15,-9 6 1-15,-5 2 0 0,-11 1 1 16,-9-2 0 0,-7-1-1-16,-6-4 0 0,-1-6-2 15,-2-5-3-15,0-5-4 16,8-5-9-16,-1 3-55 0,10-9-20 15,7-1-5 1,15 0-5-16</inkml:trace>
  <inkml:trace contextRef="#ctx0" brushRef="#br0" timeOffset="93386.8745">15383 13783 0 0,'-13'-2'77'0,"3"0"5"15,10 2-34-15,-14 0-11 16,4 0-8-16,10 0-3 15,-16 0-4-15,16 0-4 0,0 0-1 16,0 0-2-16,9 0-1 0,12 0-5 16,6 0-1-1,4-5-2-15,3 1-1 0,1-1-1 16,2-1-1-1,-4 2-2-15,-10-1-1 0,-4 2 0 16,-7 2-2-16,-12 1-2 16,13 0-3-16,-13 0-6 0,0 0-7 15,0 0-20 1,4 16-45-16,-4-16-9 0,-4 11-5 15</inkml:trace>
  <inkml:trace contextRef="#ctx0" brushRef="#br0" timeOffset="93656.8799">15215 14068 91 0,'0'0'101'16,"17"8"-7"-16,10-9-5 0,9-4-63 16,9-1-12-1,2-1-3-15,5 0-5 0,-1 0-4 16,-4 4-5-1,-6 0-5-15,-6 4-10 0,-13 0-32 16,1 7-39-16,-4 0-7 0,-7-4-6 16</inkml:trace>
  <inkml:trace contextRef="#ctx0" brushRef="#br0" timeOffset="94216.8911">16587 13462 62 0,'11'22'94'16,"0"5"-5"-16,1 4-2 16,2 7-68-16,-5 8-4 0,-1 3-2 15,-2 6-2 1,-3-4-4-16,-3-2-1 0,0-7-2 15,-2-5-3-15,0-5-7 0,-3-11-10 16,3-8-55 0,2-13-17-16,0 0-9 0,-5-10-2 15</inkml:trace>
  <inkml:trace contextRef="#ctx0" brushRef="#br0" timeOffset="94506.8969">16759 13735 39 0,'13'36'84'15,"2"-6"0"-15,8-4 1 16,12-8-66-16,2-4 0 16,3-7-2-16,3-7 1 15,-1-7-2-15,-2-8 0 0,-3-7-3 16,-6-6-4-1,-9 0-7-15,-10-5 0 0,-7 4-3 16,-8 2 0-16,-11 5-1 0,-13 8 0 16,-7 4 0-1,-5 8-1-15,0 2 0 0,-1 10-2 16,5 6-5-16,2 2-6 15,9 5-11-15,8 9-52 0,9-13-12 16,7-2-7 0</inkml:trace>
  <inkml:trace contextRef="#ctx0" brushRef="#br0" timeOffset="95087.9086">17173 13479 78 0,'14'-3'96'0,"-14"3"-4"0,13-6-7 0,-13 6-58 16,15-4-17-16,-15 4-5 16,13 6-3-16,-6 5-1 15,2 5 1-15,-2 4 0 0,3 4 0 16,0 4 1-1,1 1 1-15,0 2-1 0,2-1 0 16,-1-2-1-16,1-3 0 16,-1 0 0-16,0-3-1 15,-1-2 0-15,-2-1 0 16,-1-2 0-16,-1-4 0 0,0-1 2 15,-7-12 0-15,6 14 3 0,-6-14-3 16,5-5 2 0,0-12 0-16,3-9 0 0,0-6 0 15,7-7-2-15,4-6 0 16,1-3-2-16,4 1 0 15,1 4-1-15,1 2-2 16,-3 4-3-16,4 11-9 0,-8-2-20 16,-6 12-58-1,4 6-6-15,1 1-6 0,-5 6-5 16</inkml:trace>
  <inkml:trace contextRef="#ctx0" brushRef="#br0" timeOffset="95457.916">16541 14021 16 0,'-19'18'97'0,"11"-2"-4"16,11-3-2-16,24-2-4 0,22-6-69 16,26-3-8-16,19-2-2 0,17 0 0 15,18-2-1 1,6-3-1-16,5 1-2 0,-5-4-2 15,-5 7-7 1,-17-4-8-16,-10 5-33 0,-12 1-47 16,-24 2-2-16,-19 1-9 15</inkml:trace>
  <inkml:trace contextRef="#ctx0" brushRef="#br0" timeOffset="96187.9306">16634 14376 41 0,'0'0'94'0,"11"-11"-4"16,-11 11-4-16,27 1-55 16,-19 15-12-16,-1 6-4 0,5 8-3 15,-3 6-3 1,2 6 0-16,0 5-1 0,-1 1-1 15,-1-2-2-15,-3-4-1 16,1-3-2-16,-4-5-2 16,-3-5-5-16,0-1-6 0,-4-10-14 15,-6-7-65-15,3-3-5 16,7-8-7-16,-12-3-2 0</inkml:trace>
  <inkml:trace contextRef="#ctx0" brushRef="#br0" timeOffset="96587.9386">16973 14504 61 0,'0'-15'91'16,"2"5"-1"-16,-2 10-5 0,12 0-64 15,0 12-4-15,-1 11-5 16,1 6 0-16,-4 10-4 15,4 4 0-15,-4 6-2 16,-2 2-1-16,-3 0-2 0,-3-3-2 16,0-7-3-16,-6-6-2 0,2-6-4 15,-4-11-6 1,4-6-24-16,4-12-50 0,0-9-8 15,0-12-5 1</inkml:trace>
  <inkml:trace contextRef="#ctx0" brushRef="#br0" timeOffset="96937.9456">17251 14581 70 0,'-9'6'78'0,"-5"-21"-10"15,1 18-49-15,-4 6-1 0,-2 3 1 16,-2-4 2 0,4 3 0-16,1-3-1 0,2-1-4 15,4-1-1-15,10-6-4 0,-8 9 0 16,8-9-2-1,6 5-2-15,7-3 0 0,5 4-2 16,5 1 1-16,1 4-2 16,5 3-1-16,-1 0 0 0,0 4 0 15,-4 1-3 1,-4083 1 0-16,8160-2 0 0,-4084-4-3 15,-2 0-3 1,-4-9-11-16,-1-5-59 0,1-1-16 16,-2-13-6-16,-4-3-6 0</inkml:trace>
  <inkml:trace contextRef="#ctx0" brushRef="#br0" timeOffset="97397.9548">17431 14766 33 0,'24'10'97'0,"4"-3"-2"16,1-4-4-1,5-3-52-15,-1 0-14 0,0-3-6 16,1-7-5 0,-4-2-3-16,0-3-3 0,-2-2-2 15,-4-3-1-15,-4-1-3 0,-2-1 0 16,-5 1-1-16,-6 1-2 15,-1-1 1-15,-4 1-1 0,-2 3 1 16,0 1-1 0,0 3 1-16,0 1 0 0,0 12 0 15,1-12 0 1,-1 12-1-16,0 0 0 0,0 0 0 15,12 3 0-15,-6 12 0 16,-1 4 0-16,1 5 1 0,0 0 2 16,1 6-1-16,3-1 2 0,5-5-1 15,3-3 0 1,8-11 0-16,6-1-7 0,0-9-14 15,1-10-71 1,9-2-3-16,-2-8-9 0,3-1-4 16</inkml:trace>
  <inkml:trace contextRef="#ctx0" brushRef="#br0" timeOffset="98218.9713">18676 13728 91 0,'-16'0'96'16,"4"0"-4"-16,0 0-5 15,12 0-64-15,0 0-8 16,0 0-4-16,17-3-2 0,15 3 0 16,8 5-2-1,7 0-1-15,7 4-2 0,5-1-1 16,3 4-1-16,0-3-1 0,-4-1 0 15,-6-2-1 1,-6 0-1-16,-3-6-1 0,-6 1-3 16,-3-1-3-16,-8 0-9 15,-8-6-15-15,-18 6-60 0,10-9-5 16,-10 9-5-1,-3-10 1-15</inkml:trace>
  <inkml:trace contextRef="#ctx0" brushRef="#br0" timeOffset="98448.9759">18606 14041 35 0,'-6'23'101'0,"16"-5"-4"15,15-7-6-15,19-10-5 0,9 3-80 16,-2-2-7-16,10 3-9 16,-1-5-8-16,0-2-56 0,-9 4-18 15,-5 4-7 1,-8-2-4-16</inkml:trace>
  <inkml:trace contextRef="#ctx0" brushRef="#br0" timeOffset="99789.0027">20038 13060 8 0,'-8'-14'90'16,"2"-3"2"-16,6 17-11 0,-11-10-38 15,11-2-12-15,-1 2-10 16,1 0 0-16,0 10-7 0,0 0-3 16,0 0-3-1,10 10-3-15,-2 14-1 0,1 7-2 16,1 8-1-16,-1 8 1 0,2 6-1 15,-1 4-1 1,-4-1 3-16,-3-5-3 0,-3-7 1 16,0-6-1-16,-3-8-3 15,-3-9-5-15,3-7-11 16,-9-3-52-16,12-11-22 15,-1-17-6-15,1-6-6 0</inkml:trace>
  <inkml:trace contextRef="#ctx0" brushRef="#br0" timeOffset="100079.0085">20242 13055 4 0,'5'18'87'16,"1"10"1"-16,-3 4-4 0,1 37-37 15,5-27-34 1,4 2-3-16,4-3-1 0,4-5-1 15,6-10 0-15,3-8 3 0,2-14-1 16,3-4 2-16,-1-17-2 16,-3-7-2-16,-7-7-1 15,-7-8-3-15,-9 0-1 16,-8-4-1-16,-11 4-2 0,-9 5 0 15,-5 5 0 1,-5 6-1-16,0 7-3 0,0 7-3 16,5 9-7-16,3 5-14 15,3 10-60-15,9 6-7 16,5 3-5-16</inkml:trace>
  <inkml:trace contextRef="#ctx0" brushRef="#br0" timeOffset="100649.0199">20717 12987 49 0,'4'-13'92'0,"-4"2"-3"15,4-1-4-15,-4 12-64 16,6-12-5-16,-6 12-3 0,12 6-4 16,-4 10 0-1,2 11-2-15,4 5-2 0,0 8-1 16,6 8 1-16,0 8 0 0,0 2-1 15,0-2-1 1,-1-3 1-16,-3-8 0 0,-2-6 2 16,-3-10 0-16,-3-11-1 15,-8-18 0-15,13-3 0 0,-9-20 0 16,3-16 0-1,3-12-1-15,8-12-2 0,4-7 0 16,7-1-1-16,0 2 0 0,1 8-2 16,-3 7-2-1,-3 12-6-15,-2 15-8 0,-12 9-15 16,-10 18-62-16,-6 0-2 15,-4 10-10-15,-5 14-2 0</inkml:trace>
  <inkml:trace contextRef="#ctx0" brushRef="#br0" timeOffset="101130.0296">19922 13718 43 0,'-22'15'85'0,"0"-1"-1"16,2-15-3-16,6 9-59 16,7 2-4-16,8 2-1 15,22 0-1-15,23-3 4 0,26-3-2 16,32-4 0-1,36-2-2-15,24-4-6 0,29-4-1 16,17-4-3-16,10-4-2 16,0-2-1-16,-8 1-2 15,-15 1-2-15,-19 3-2 16,-24 1-5-16,-18 7-16 0,-26 1-70 15,-30 3-2 1,-24 1-8-16,-29 3-5 0</inkml:trace>
  <inkml:trace contextRef="#ctx0" brushRef="#br0" timeOffset="102600.059">19964 14164 63 0,'0'0'94'0,"0"0"-5"0,-8-10-3 15,8 10-66 1,0 0-4-16,2 10-4 0,3 4-1 16,-4 10-1-16,2 7-1 15,-2 6 0-15,1 11 0 0,0 3 1 16,-2 5-5-1,0-8 1-15,0 0-2 0,-1-7-1 16,-2-6-1 0,1-9-1-16,-1-7-1 0,1-6-2 15,2-13-4-15,0 0-9 0,0 0-24 16,-17-16-54-16,22-5-5 15,6-7-7-15,7-8 4 0</inkml:trace>
  <inkml:trace contextRef="#ctx0" brushRef="#br0" timeOffset="102980.0666">20253 14326 31 0,'0'35'86'16,"1"-17"-9"-16,8 23-26 0,5-3-4 16,6-1-13-16,6-7-7 15,3-7-3-15,4-10-4 0,0-11-4 16,-1-7-4-16,2-10-3 15,-5-9-3-15,-6-5-1 16,-5-3-3-16,-9-4 1 0,-6 1-2 16,-4 0-1-1,-14 5 0-15,0 2 0 0,-6 6-1 16,-5 8 1-16,-4 3-1 15,-2 9 0-15,-1 4-1 16,2 9 0-16,5 6-3 16,0 0-4-16,6 4-7 0,4-4-10 15,7-9-52-15,7 6-16 0,2-14-7 16,6 7-2-1</inkml:trace>
  <inkml:trace contextRef="#ctx0" brushRef="#br0" timeOffset="103420.0754">20716 14205 1 0,'-13'21'82'15,"1"6"2"-15,0 0 1 0,2 6-55 16,4 4-8-16,6 2-3 0,2-1-1 15,12-2-1 1,1-7 2-16,7-6-2 0,5-9-5 16,4-14-2-16,3 0-1 15,0-14-3-15,1-4-1 0,-6-8-2 16,-1-1-1-1,-8-5 0-15,-6 2-1 0,-10-2 1 16,-5 4-1 0,-9 2 0-16,-9 0-1 0,-5 7 1 15,-4 5-1-15,-8 6 0 0,-1 5-1 16,1 3-2-16,4 6-1 15,0 5-6-15,6 6-5 16,1 0-11-16,8-5-56 16,8 12-13-16,4-4-7 0,5-1-1 15</inkml:trace>
  <inkml:trace contextRef="#ctx0" brushRef="#br0" timeOffset="103796.085">20910 14275 19 0,'-10'33'88'16,"6"3"0"-16,4-1-2 0,4 0-60 16,14-2-3-1,5-4-4-15,10-10 1 16,6-6-1-16,5-12-3 0,2-2-2 15,-2-15-3-15,-5-6-2 16,-9-6-2-16,-8-5-2 0,-14-2-2 16,-8 0-2-1,-10 4-1-15,-14 3-2 0,-5 6 0 16,-8 5-3-16,-2 8-2 0,-4 3-7 15,11 6-13 1,6 13-63-16,3-8-6 0,8 1-6 16,6-3-2-16</inkml:trace>
  <inkml:trace contextRef="#ctx0" brushRef="#br0" timeOffset="105297.1151">21495 14379 56 0,'3'12'85'16,"3"-2"-1"-1,6 4-46-15,2 2-11 0,2-1-5 16,3 2-4-16,5-4-2 15,-2 1-2-15,4-4-1 0,-1-1-1 16,-2-6-4-16,-2-3-1 16,-2 0-1-16,-1-9-3 15,-6-3 0-15,3-4-1 0,-7-5-1 16,-2-1 0-1,-3-6-1-15,-2 0 1 0,-1-3-1 16,-3 1 0-16,-1-1 1 16,-3 5-1-16,1 0 1 15,1 3 1-15,1 2-1 16,3 3 1-16,2 2 0 0,5 3 1 15,7-1 1-15,3-2 1 0,4 3-3 16,-2 1 1 0,4 2 0-16,-5-1 0 0,-3 5-1 15,1 4-1-15,-4 2-3 16,-11 0 0-16,13 16 1 15,-9 0-1-15,-2 3 0 16,3 6 1-16,-2 2-1 0,-1 3 1 16,-1 1 1-16,0 2 0 0,3 3 1 15,6 0-1 1,5-3 1-16,10-1 0 0,9-3-1 15,15-3 1 1,12-9-3-16,15-4-7 0,-1-4-53 16,14-11-29-16,5-13-7 15,0-11-7-15</inkml:trace>
  <inkml:trace contextRef="#ctx0" brushRef="#br0" timeOffset="128584.583">22337 13441 37 0,'0'0'83'0,"0"0"-2"0,0 0-48 16,0 0-9-1,8 4-3-15,2-2-3 0,2-2-4 16,2 0 1-16,4 0-4 0,1 0-1 16,1 0-1-1,0 5-2-15,5 0 1 0,2-3-2 16,4 1 0-16,5 0-1 15,2-3-1-15,1 1 1 16,1-1 0-16,-1 0-1 16,-2-1-1-16,-4 0-1 0,-8-1 0 15,-4 2-1 1,-7-3-1-16,-4 3-2 0,-10 0-1 15,12 0-5-15,-12 0-4 0,0 0-8 16,0 0-8-16,7 8-23 16,-7-8-41-16,0 12-5 15,0-12 1-15</inkml:trace>
  <inkml:trace contextRef="#ctx0" brushRef="#br0" timeOffset="129014.5916">22613 13747 82 0,'0'0'89'15,"-3"12"-2"-15,3-12-45 16,22 9-15-16,14-1-8 0,10-1-4 15,4 1-1-15,7 1-3 16,1-1-4-16,-2 2-1 16,-4-3-5-16,-9 0-4 0,-8 0-6 15,-11-4-7 1,-5 3-13-16,-9 2-50 0,-10-8-14 15,0 0-4-15</inkml:trace>
  <inkml:trace contextRef="#ctx0" brushRef="#br0" timeOffset="131895.6493">12820 15320 52 0,'0'0'82'0,"2"-11"-2"15,-2 11-48 1,0 6-9-16,1 4-7 0,1 9-2 16,0-1-2-1,0 7 1-15,-1 0-1 0,3 4 1 16,-2-2-2-16,-2-3-1 0,0 0-3 15,0-7 1-15,0-2-4 16,-3-6 0-16,0 0-2 16,3-9-3-16,-3 11-4 15,3-11-4-15,0 0-6 0,0 0-9 16,0 0-37-1,11 6-32-15,-11-6-5 0</inkml:trace>
  <inkml:trace contextRef="#ctx0" brushRef="#br0" timeOffset="132265.6567">13097 15380 0 0,'0'0'77'0,"6"7"3"16,-6 1-4-16,0 5-55 0,1 1-12 15,5 5-4 1,4-2 2-16,1 1 3 0,6-3 4 15,2-5 0 1,6-7 1-16,1-3 0 0,4-12-2 16,-2-3 1-16,0-5-4 15,-6-2-1-15,-2 0-3 0,-7 2-3 16,-9 2-1-16,-4 2-1 0,-6 6 0 15,-10 2-1 1,-4 5 0-16,-5 3-2 0,-3 0-2 16,2 9-6-1,-2-1-14-15,2-6-60 0,6 15-8 16,3-7-7-16</inkml:trace>
  <inkml:trace contextRef="#ctx0" brushRef="#br0" timeOffset="132785.6671">12251 15686 59 0,'29'14'81'15,"18"-5"1"-15,18 1-63 0,28-2-2 16,22 0 0 0,23-2-2-16,14-3-2 0,8 0-1 15,2-2-2-15,-1 1-3 0,-4-1 0 16,-13 2-1-16,-10-1 0 15,-11 4-2-15,-13-5-6 0,-3 6-19 16,-2 0-60 0,-22-3-7-16,-13-1-8 0</inkml:trace>
  <inkml:trace contextRef="#ctx0" brushRef="#br0" timeOffset="133445.6803">12366 15911 56 0,'0'0'86'0,"0"0"-1"16,-5 41-15-16,5-27-60 15,0 11-3-15,0 4-3 0,1 7 1 16,-1 6-1-16,0 5 1 0,-3-1-1 15,-2-3 0 1,1-6-2-16,-3-6-3 0,3-6-3 16,-1-11-5-1,4-4-21-15,1-10-54 0,0 0-6 16,5-19-2-16</inkml:trace>
  <inkml:trace contextRef="#ctx0" brushRef="#br0" timeOffset="133815.6877">12577 16105 1 0,'0'19'64'16,"0"5"-32"-16,6-7-3 0,9-5 2 16,-4-2 4-16,6-6 2 0,-4-4 0 15,8-2-1-15,-6-8-6 16,5-4-10-16,-6 0-6 15,-2-1-3-15,-1 1-1 16,-6 0-3-16,-3 1-1 0,-2-1-3 16,-6 2 0-1,-8 1-2-15,-1 5 0 0,-5 0-2 16,0 4 0-16,-4 2-1 0,2 1-4 15,0 6-4 1,6 3-5-16,-2 1-4 0,9 0-12 16,-4 5-41-16,13-16-23 15,-6 13-3-15</inkml:trace>
  <inkml:trace contextRef="#ctx0" brushRef="#br0" timeOffset="134307.6977">12947 15970 23 0,'-1'13'86'0,"-2"-1"-3"16,-1 5-4-16,2 2-53 15,1 3-26-15,-1 1-2 0,2 0 2 16,2 0 2-1,3-4 3-15,8-2 2 0,0-8 3 16,0-4 1 0,3-5 0-16,-1-7 1 0,1-5 0 15,-4-3-1-15,-3-1-2 0,-2-2-2 16,-6 1-2-16,-1-2-2 15,-8 2 0-15,-2 2 0 0,-7 2-2 16,1 0-2 0,-3 5-5-16,-1 1-5 0,3 7-10 15,-2 0-32 1,6 7-37-16,2 3-6 0,5-2-4 15</inkml:trace>
  <inkml:trace contextRef="#ctx0" brushRef="#br0" timeOffset="134667.7049">13269 16020 49 0,'-7'21'48'16,"-1"-4"-1"-16,-2-2-56 0,8-1 3 16,2 1 7-1,9-6 9-15,9-4 11 0,2-5 15 16,7-11 6-1,4-4 0-15,9-7-11 0,-4-1-12 16,-4-2-5-16,-2 3-3 16,-8 1 1-16,-4 5-4 0,-8 2 1 15,-9 4-4-15,-1 10 1 0,-18-3-1 16,-4 3-3-1,-5 10-2-15,-4 0-7 0,2 7-10 16,-3 12-51 0,7-9-22-16,6 1-7 0,6-6-3 15</inkml:trace>
  <inkml:trace contextRef="#ctx0" brushRef="#br0" timeOffset="135607.7237">15101 15158 74 0,'0'0'89'16,"0"-17"-3"-16,-12 9-47 0,12 8-14 15,0-11-6-15,0 11-3 0,0 0-3 16,12-3-2-16,-12 3-2 15,12 8-2-15,-3 9-3 0,-2 5-2 16,3 6-1 0,1 8 0-16,-1 4-1 0,1 4 1 15,-2 1-1 1,-2-2 1-16,-2-7 0 0,0-4 1 15,-4-7 1-15,2-7 1 16,-3-5 2-16,0-13 1 16,0 0 0-16,0 0 0 0,9-18-1 0,1-6 0 15,3-3-1 1,3-5-2-16,4-5-2 0,3 1-1 15,1 2-2 1,3 4-3-16,0 5-5 0,-7 3-11 16,7 4-45-16,-5 11-29 15,-5 7-6-15,-3 0-6 0</inkml:trace>
  <inkml:trace contextRef="#ctx0" brushRef="#br0" timeOffset="135977.7311">14994 15618 93 0,'-20'15'96'0,"8"-3"-6"16,11-3-6-16,-28 0-71 0,55-3-8 15,21-1-2 1,9 1-4-16,12 1-6 0,5 1-6 15,4 1-8-15,-6-1-23 16,-8 0-47-16,0-1-3 0,-12-2-5 16</inkml:trace>
  <inkml:trace contextRef="#ctx0" brushRef="#br0" timeOffset="136837.7483">14868 16130 30 0,'3'24'87'0,"4"-13"2"15,6 1-44-15,0-3-10 0,5-6-7 16,1-3-1-16,0-3-5 15,2-6-5-15,-6-3-5 0,2-3-5 16,-4-2-3 0,-2 0-2-16,-6 2 0 0,-3-3-1 15,-2 4 1 1,0-2-1-16,-1 4 0 0,-3 0-1 15,3 2 0-15,1 10 0 16,5-16-1-16,7 11 0 0,7 2 0 16,2 1-2-16,4 2 0 0,1 0 0 15,-1 2-1 1,-2 7 0-16,-3 3 2 0,-7 1 0 15,-6 3 1 1,-5 0 2-16,-2-1 2 0,0-1 1 16,0-2 2-16,0-1 0 15,1 0-1-15,9-2 1 0,7-1-2 16,9-1-3-16,4-5-5 15,9 5-10-15,-2-5-31 16,1-2-45-16,4 0-7 0,-4-7-6 16</inkml:trace>
  <inkml:trace contextRef="#ctx0" brushRef="#br0" timeOffset="137399.7597">16165 15520 39 0,'-16'9'96'0,"3"-2"-3"0,9 2-3 16,4 0-60-1,8 0-8-15,14 4-4 0,8-2-4 16,8 1-3-16,5-2-2 16,2 1-3-16,-1 2-2 15,1-1-2-15,-8-3-1 16,-2 0-1-16,-8-3-1 0,-3-1-2 15,-4-2-3 1,0 0-6-16,-5-4-12 0,-2-16-63 16,-1 11-9-16,-12 6-6 0,13-14-1 15</inkml:trace>
  <inkml:trace contextRef="#ctx0" brushRef="#br0" timeOffset="137609.7639">16058 15798 17 0,'-15'38'103'0,"15"-7"-3"0,20-7-8 16,14-12-2-16,14-11-76 15,9 3-11-15,4-1-3 0,7-1-6 16,-4-2-4 0,-2 2-8-16,-13-2-16 0,-12 0-57 15,-7 3-6 1,-8-1-4-16</inkml:trace>
  <inkml:trace contextRef="#ctx0" brushRef="#br0" timeOffset="139389.7995">17416 15438 5 0,'0'0'77'0,"0"0"5"0,-14-9-46 16,14 9-6-16,0 0-1 15,-3-10 1-15,3 10-2 0,0 0-5 16,0 0-6-1,-1-8-5-15,1 8-6 0,0 0-3 16,0 0-3 0,-14 5 0-16,6 5-2 0,-1 5 1 15,-3 9-1-15,0 5 1 16,0 10-1-16,2 4 1 0,3 4 0 15,3 1-2-15,4 0 3 0,5-5-2 16,8-8 4 0,9-7-2-16,5-13 4 0,8-7 0 15,4-11 1 1,7-9 3-16,-1-8 0 0,1-9-1 15,-5-3 0-15,-5-5 0 16,-7-5-1-16,-9-1-1 0,-11-1-2 16,-9 3 1-1,-10 0-2-15,-10 7-1 0,-8 5-1 16,-8 5 0-16,-6 8-1 0,-7 8-1 15,0 8-3 1,1 0-8-16,3 16-21 0,10 2-55 16,-4 3-8-16,8 1-5 15</inkml:trace>
  <inkml:trace contextRef="#ctx0" brushRef="#br0" timeOffset="140020.8122">17977 15671 56 0,'0'0'93'0,"0"0"-3"16,0 0-5-1,10 2-68-15,-10-2-6 0,12-2-5 16,-12 2-1-16,14-5 0 15,-14 5-2-15,10 0-1 0,-10 0-1 16,0 0 1 0,0 0 0-16,3 5 3 0,-3-5 0 15,0 0 2-15,0 10 1 16,0-10 0-16,0 0 0 15,0 0-1-15,0 0-2 0,0 0-5 16,0 0-11-16,0 0-28 16,-16-10-53-16,6 0-4 0,2 0-9 15</inkml:trace>
  <inkml:trace contextRef="#ctx0" brushRef="#br0" timeOffset="140600.8238">18560 15436 26 0,'-8'-7'84'16,"-2"7"0"-16,-1-3-7 0,-4 14-59 16,1 11-5-16,-1 7-3 0,1 10 3 15,4 0 0 1,9 3 0-16,2-5 1 0,11-5-2 15,8-9 1-15,8-11-2 16,8-12 0-16,3-10-2 0,5-12-1 16,-4-6-2-1,-3-9-2-15,-6-1-1 0,-7-2-1 16,-11 0-1-1,-8 2-1-15,-8 5 0 0,-12 5-1 16,-9 7 0-16,-7 5-1 0,-2 9 1 16,-4 3-1-16,3 6-6 15,-3 7-4-15,8 9-8 0,-1-2-19 16,1 1-52-1,16 3-6-15,6-6-6 0</inkml:trace>
  <inkml:trace contextRef="#ctx0" brushRef="#br0" timeOffset="140980.8314">19197 15248 18 0,'3'-9'100'0,"-3"9"-2"0,0 0-7 16,0 0-3-16,0 6-77 15,5 16-5-15,-1 7-4 0,0 9 0 16,-2 8 0-16,2 11-1 16,-3 3 0-16,2 1-5 15,-2-7-10-15,6-8-43 0,-1-2-33 16,2-13-7-1,5-11-5-15</inkml:trace>
  <inkml:trace contextRef="#ctx0" brushRef="#br0" timeOffset="141610.844">19574 15366 43 0,'2'14'86'0,"2"8"0"0,0-5-29 16,4 16-28-16,1 7-11 0,4 5 0 16,-3 0-3-1,1-2 1-15,-1-9-3 0,-1-6 0 16,-1-6-4-16,-1-11-1 15,-7-11-2-15,9-8 1 0,-5-14-1 16,-1-8-2 0,-1-5 0-16,1-10-3 0,0-2 0 15,1-4 0-15,3 1-1 0,-1 1 0 16,1 7 0-1,5 3 1-15,2 6-1 0,0 5 1 16,1 6-1 0,0 7 0-16,1 5 1 0,-2 6-1 15,3 5 0-15,-3 12 0 16,1 12 0-16,0 5 0 0,2 13 1 15,0 4-1 1,1 7 0-16,0 6 0 0,-3 3-1 16,1-7 0-16,-2-4-4 0,-4-7-4 15,4-7-10 1,-11-6-40-16,1-15-33 0,-4-17-8 15,0 0-4-15</inkml:trace>
  <inkml:trace contextRef="#ctx0" brushRef="#br0" timeOffset="141740.8466">19708 15438 20 0,'-7'11'100'0,"12"2"-10"0,9-10-32 16,13-3-58-16,9-7-80 15,2-6-15-15</inkml:trace>
  <inkml:trace contextRef="#ctx0" brushRef="#br0" timeOffset="142219.8569">20530 15210 93 0,'-15'14'100'15,"10"-5"-7"-15,5-9-5 0,16 15-58 16,8-15-20-1,15 0-6-15,5 0-1 0,7 0-2 16,3 0 0-16,1 0-2 0,-1 0-4 16,1 0-10-16,-11 0-32 15,-6 3-42-15,-5 0-7 16,-7-1-6-16</inkml:trace>
  <inkml:trace contextRef="#ctx0" brushRef="#br0" timeOffset="142440.8614">20546 15407 42 0,'-11'28'105'16,"18"-6"-6"-16,25-9-6 0,17-8-4 15,14-14-83 1,14 4-12-16,1-4-6 0,5 1-5 15,-7 0-1 1,-4 4-2-16,-14 1-3 0,-7 3-26 16,5 3-43-16,-26 2-1 15,1 3 2-15</inkml:trace>
  <inkml:trace contextRef="#ctx0" brushRef="#br0" timeOffset="143361.8799">21734 15213 12 0,'-9'49'99'0,"5"9"-1"15,3-3-7-15,3-3-3 16,14 7-74-16,6-16-8 16,10-9-1-16,9-9-1 15,6-15 0-15,4-10 1 0,0-19-2 16,-4-10 1-1,-7-11-1-15,-10-8-1 0,-13-5-2 16,-16 1 1-16,-9 2-1 0,-18 5 0 16,-12 7-1-1,-9 9 1-15,-6 13 0 0,1 12-2 16,-1 6-2-16,3 12-5 15,8 14-7-15,4 5-38 0,11 0-36 16,11-1-8 0,13-8-5-16</inkml:trace>
  <inkml:trace contextRef="#ctx0" brushRef="#br0" timeOffset="150797.029">21454 15163 32 0,'7'-8'50'0,"-2"-2"-10"16,-5 10-10-16,14-15-2 15,-14 15 1-15,10-8-2 0,-10 8 1 16,0 0-3 0,10-5-3-16,-10 5-3 0,0 0-4 15,0 0-3-15,0 0-4 16,0 0-1-16,0 0-2 15,0 0-3-15,0 0 0 16,2 13 1-16,-1 2 0 0,0 10 1 16,3 7 0-16,-1 9 1 0,0 7 0 15,1 6-1 1,-3 5 1-16,4-1-2 0,-4-4-1 15,-1-8 0 1,0-6-3-16,0-9-3 0,0-9-6 16,0-4-12-16,0-8-53 15,0-10-18-15,-7-17-5 0,5-4-4 16</inkml:trace>
  <inkml:trace contextRef="#ctx0" brushRef="#br0" timeOffset="151947.052">22328 15284 22 0,'0'0'73'16,"0"0"1"0,0 0-42-16,0 0-10 0,0 0-5 15,5 7 0-15,-5-7 1 0,6 18 2 16,0-7-3-16,1 7-1 15,-1 2-2-15,2 5-2 0,2 1-1 16,-3 3-3 0,2-1-3-16,-5 0 0 0,1-3-1 15,-3-4-1 1,2-2 0-16,-4-4 0 0,0-5-1 15,0-10 1-15,0 10 0 16,0-10 0-16,1-6 0 0,2-3-1 16,-1-5 0-16,2-3 0 15,1-1-1-15,-1-4-1 16,1 1 0-16,2 0 1 0,1 1-1 15,-2 3 1 1,2 1-1-16,1 3 0 0,0 0 0 16,-1 4 0-16,2 0 0 15,-1 1 0-15,0 4 0 16,1-2 0-16,2 2 0 0,-3 2-1 15,2 1 1-15,-1 1 0 16,1 0 0-16,-1 6 1 0,0 1-1 16,0 2 0-1,1 1 1-15,-1 1-1 0,-2 2 1 16,0-1 0-1,1 2-1-15,-3-2 1 0,0-2 0 16,-3-1 0-16,-3-9 0 16,6 11 1-16,-6-11 0 0,0 0 0 15,0 0 1-15,5-10 0 0,-3 1-2 16,1-4 1-1,1 1-1-15,4-5 0 0,1 3 0 16,2 1-1 0,4 2 0-16,3 2 0 0,2 6 1 15,2 3-1-15,1 2 0 16,-2 12 0-16,1 6 1 0,2 2-1 15,-5 7 0 1,-3 2 1-16,-3-1-1 0,-2 3 0 16,-5-1 0-16,1-3 1 0,-4-3-1 15,-3-4-1 1,0-6 1-16,0-6-3 0,0-10-3 15,0 0-7-15,0 0-24 16,10-12-52-16,-9-12-8 0,2-1-7 16,-3-7 6-1</inkml:trace>
  <inkml:trace contextRef="#ctx0" brushRef="#br0" timeOffset="152559.0644">23190 15416 81 0,'21'36'91'16,"-1"-1"-4"-16,-1 36-13 0,-2-34-65 16,-3-2-1-16,-2-5-2 0,-1-6 0 15,-8-5 3 1,-3-7-1-16,0-12 1 0,0 0-2 15,-2-10 0-15,-2-11 0 16,-4-5-2-16,2-7-1 0,-4-5-1 16,4-4-1-1,-1-3-1-15,0 2 1 0,1-2 0 16,5 4 0-16,1 4-1 0,1 2 1 15,5 3 0 1,0 5-1-16,2 0 1 0,6 4-1 16,-2 1 0-16,2 4 0 15,5 1 0-15,0 1 0 0,2 4 0 16,1 0-1-1,0 5 1-15,-3 1-1 0,2 6 0 16,0 6 0 0,1 8 0-16,0 7 0 0,-2 8 0 15,1 8 1-15,0 8 0 0,0 7 1 16,0 5-1-16,-2 4 0 15,-5 2 0-15,-1 1 0 0,-5-5-1 16,2-5 0 0,-4-6-1-16,-6-8-2 0,2-9-1 15,-1-9-2 1,1-8 0-16,-2-14-4 0,0 0-6 15,0 0-11-15,-5-17-46 16,5 2-22-16,0-5-4 0,-2 1-2 16</inkml:trace>
  <inkml:trace contextRef="#ctx0" brushRef="#br0" timeOffset="152829.0698">23196 15402 14 0,'0'0'101'0,"5"10"-4"16,29-10-7-16,20-5-13 0,1 3-134 15,15-16-29-15,1-6-8 0,-6-9-6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03:32.6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22227 760 31 0,'4'-11'92'15,"-2"1"-2"-15,2-3-3 0,-4 13-65 16,0 0-4-16,0 0-2 0,0 0-3 15,0 0-4 1,0 0 1-16,0 1-2 0,0 5 0 16,0 0-2-16,30 86 1 15,-30-92 0-15,32 46-1 16,-32-46-2-16,38 42 1 15,-38-42-1-15,44 37-1 0,-44-37 0 16,24 11-1-16,-1 0 0 16,1-8-1-16,0 0 0 15,-1-3-2-15,0 0 0 0,-23 0-2 16,26-15 0-1,2-2-2-15,-28 17-1 0,16-23-4 16,0 0-2 0,-16 23-4-16,5-26-7 0,0 0-11 15,-5 26-24 1,0-26-37-16,-5 0-4 0</inkml:trace>
  <inkml:trace contextRef="#ctx0" brushRef="#br0" timeOffset="320.0064">22328 631 4 0,'-10'-3'102'0,"-2"1"-3"0,2-1-5 16,-1-1-6-16,11 4-77 0,-11-3-6 16,2 0-10-1,-1 0-20-15,-3-1-63 0,13 4-7 16,0 0-6-1</inkml:trace>
  <inkml:trace contextRef="#ctx0" brushRef="#br0" timeOffset="480.0096">22399 574 77 0,'19'-2'97'0,"1"-3"-8"15,0 1-13-15,-20 4-66 16,25 0-93-16,-1-1-9 15,-24 1-4-15</inkml:trace>
  <inkml:trace contextRef="#ctx0" brushRef="#br0" timeOffset="1211.0243">22264 473 8 0,'-25'-17'81'0,"0"0"0"0,25 17-4 15,-27-16-65 1,2 1 1-16,5 13 0 0,-1-1 0 16,1 3-2-16,-4 4-3 0,0 9 2 15,0-1-1 1,-1 11-2-16,-1-1-2 0,2 8-1 15,-4 1-2 1,3 7-1-16,-26 41 0 0,30-35 2 16,1-1 0-16,3 3 0 15,5-1 0-15,6 0-1 16,3 0 2-16,3 2-1 0,6-2 0 15,8-5-2-15,6 0 1 16,4-5 0-16,4-2 0 0,5-4 0 16,6-5 0-1,2-5 0-15,9-4 0 0,1-1 1 16,6-2 0-16,2-7 0 15,3-5 0-15,3-4 1 16,0-4-1-16,2-9 2 16,2-2-2-16,-1-3 1 0,-1-4-1 15,-2-4-1-15,-2-5 1 0,-3-2-1 16,-4-4 0-1,-5-5-2-15,-7-3 2 0,-10-4-1 16,-10-5 0 0,-8 5 1-16,-11-2-2 0,-9 4 0 15,-16 1 0 1,-14 5-1-16,-15 4 1 0,-9 5-5 15,-6 4-22 1,-5 5-65-16,2 7-2 0,-2 7-7 16,3 7-5-16</inkml:trace>
  <inkml:trace contextRef="#ctx0" brushRef="#br0" timeOffset="19138.3834">14463 3064 12 0,'0'0'96'0,"-4"-9"-1"15,4 9-5-15,-33-8-56 0,33 8-8 16,0 0-5-1,0 0-5-15,0 0-6 0,0 0-3 16,0 0-2-16,0 0 0 0,0 0-1 16,0 0 0-1,0 0 0-15,0 0-1 0,0 0 0 16,0 0 0-16,4 8-2 15,2 1 1-15,4 6-1 0,3 4 0 16,2 5 0 0,2 3 0-16,1 4 1 0,2 3 0 15,1-2 0-15,-4-1 0 0,3-2-1 16,-4 0 1-1,-2-1 0-15,4 1 0 0,-4-4-2 16,-1 0 0-16,1 1 0 16,-1-2 0-16,0 1 0 0,-1 1 0 15,0-2 0 1,-3-2 0-16,1-1 1 0,-3 0-1 15,2-4 1 1,-4-1 0-16,0-3-1 0,0-3 1 16,-1-1-1-16,-4-9 1 0,6 11-1 15,-6-11 1 1,6 11-1-16,-6-11 0 0,6 17 0 15,-6-17 0-15,6 18 0 16,-3-4 0-16,1-1 0 0,1-1 0 16,-4-2 0-1,-1-10 0-15,2 15 1 0,-2-15-1 16,2 11 1-16,-2-11-1 15,0 0 1-15,0 0-1 16,0 0 1-16,0 0 0 0,0 0 1 16,0 0 0-16,3-8 0 15,1-2 0-15,1-7 1 0,5-8-1 16,4-7 1-1,5-11 0-15,3-12 0 0,7-6-1 16,0-5 0 0,2 0 0-16,-3-5 0 0,0 6-1 15,-4 4 0-15,-4 10-2 0,-5 8 1 16,-3 2-3-16,-1 8-1 15,-7 3-2-15,4 6-3 0,-6 7-4 16,6 4-16 0,-8 13-48-16,10-16-21 0,-10 16-7 15,12 0-5 1</inkml:trace>
  <inkml:trace contextRef="#ctx0" brushRef="#br1" timeOffset="26396.53">4166 3149 30 0,'-22'-19'78'0,"-2"-1"-2"15,-5 0-57 1,-2-1-1-16,-3 7-6 0,-4 0-4 16,-7 5-4-16,-5 2-2 0,-4 3-2 15,-4 4 2 1,-4 5-2-16,0 9 1 0,-2 5-1 15,2 4-1-15,2 7 1 16,0 2 0-16,2 8 0 0,-2 0 0 16,3 4 0-1,1 1 0-15,1 6 0 0,2 2 0 16,0 1 0-1,3 3 0-15,3-2 0 0,6 4 0 16,1 0-2-16,5 0 2 0,0 1 0 16,4-7 0-16,2 5 2 15,1-4-2-15,2 0 0 0,-4 0 0 16,7-4 1-1,-1 2-1-15,5-6 0 0,1-1 0 16,5-3 0 0,2-4 1-16,6-2-1 0,4-4 0 15,1 1 0-15,0-4 0 0,4-1 0 16,-1-2 0-16,6 1 0 15,-4-3 0-15,3 3 1 0,0-2 0 16,8 3 1 0,3 1 0-16,1-2 1 0,5 4 1 15,4-4-1 1,6 1 0-16,0-6 0 0,6 3-2 15,-3-4 2-15,1-1-2 16,3-1 0-16,-3-1-1 0,3 3 1 16,-4-2-1-16,3 3 0 0,0 0 1 15,5 0 0 1,5-1 0-16,3-1 1 0,5-4-1 15,4 1 1 1,6-2 0-16,-1-1 0 0,2-3-2 16,-2 0 1-16,-1 0 1 15,1 0-1-15,-6 1-1 0,4 0 1 16,-1-2 0-1,4 1 0-15,3 0 1 0,4-3-1 16,3-2 1-16,2-1 0 0,2-2 0 16,-1-2 0-1,4-1 1-15,-3 0-1 0,-2 0 0 16,-2-1 0-16,0-1 0 15,0 2 0-15,-3 0-1 16,3-1 0-16,1 1 0 16,-1 0 0-16,2 1 0 0,0 0 0 15,-2 2 0-15,-1-1 0 0,0-2 0 16,-2 3 0-1,-5-3 1-15,-1 2-1 0,-2-2 2 16,-2 0-1 0,1 3 0-16,4-3 1 0,-1 3-1 15,0-1 0-15,3 1-1 16,2-2 1-16,3 1-1 0,-1 0 0 15,0-2 0 1,1 0 0-16,0 0-1 0,-2 0 1 16,5 0-1-16,-1 0 0 0,0 0 1 15,4 0-1 1,2 0 0-16,1-4 1 0,5 1-1 15,1-3 1-15,4 1-1 16,2-4 1-16,1 2 0 0,1-1-1 16,0 0 2-1,0 3-2-15,-2 1 0 0,-1 1 0 16,-3 3 0-1,1 0 0-15,2 1 0 0,-3 5 0 16,0 1 1-16,-1 2-1 0,1 0 0 16,0 3 0-16,1-2-1 15,-3 2 1-15,-2 2 0 0,1-2-2 16,-1-2 2-1,3-2 0-15,-1-1 2 0,1 0-4 16,0-4 2 0,1-3 0-16,2 0-1 0,2-2 2 15,2-4-2-15,0-1-1 0,0-1 1 16,3-4 1-16,0-1-1 15,2-3 1-15,-2-1 0 0,1-1 0 16,-2-4 0 0,0-1 0-16,2-4 0 0,-1 0 0 15,-2 0 0 1,-3-3 0-16,0 1 1 0,-3-2 0 15,0 0 0-15,-3-1-1 16,-6 2 1-16,-4-1 2 0,-2 0-2 16,-8-1 2-1,-5-1-1-15,-6 0 0 0,-5 0-1 16,-5-1 1-16,-3 0 0 0,-5 1-2 15,-1-3 1-15,-5 3-1 16,1-3 1-16,-5-1 2 16,-4 1-2-16,-3-2 1 15,-6-3 1-15,-5-3-1 0,-2-4 0 16,-9 0 0-1,-5-6-1-15,-4-2 0 0,-12-2-1 16,-10-8 0-16,-5-3 0 0,-12-2 0 16,-14-5 0-1,-10-5 1-15,-11-2 0 0,-13-2 0 16,-8-1 0-16,-14-1 0 15,-11 1-1-15,-11 4 1 0,-11 4-1 16,-12 0 1 0,-20 5-1-16,-14 2 1 0,-19 1-1 15,-14 8 0 1,-16 2 1-16,-6 5-1 0,-7 3 0 15,-2 12-1-15,0 8 0 0,2 11-1 16,2 4 2-16,-2 10-1 16,-2 7 1-16,-8 2-1 0,-14 7 1 15,-17-2 0 1,-26 0 0-16,-23 2 0 0,-33 4 1 15,-26-3-1 1,-19 4-1-16,0 12-3 0,3 4-9 16,26 15-49-16,32 16-27 15,38 5-6-15,53 9-4 0</inkml:trace>
  <inkml:trace contextRef="#ctx0" brushRef="#br1" timeOffset="27466.5514">3861 6551 81 0,'0'-12'91'16,"-6"-3"-5"-16,1-35-13 0,0 33-61 16,2 5-6-16,-4-1-4 15,-3 1-1-15,-7 2-1 16,-7-1-1-16,-8 4 1 0,-7 1 0 15,-10 2 0 1,-3 4 1-16,-5 0 0 0,-4 8 0 16,0 3 1-16,-3 5-1 15,3 4 0-15,-2 4-1 0,3 3 0 16,-1 5 0-1,-1 6 1-15,1 0-2 0,-1 7 1 16,2 1 0-16,0 5-1 0,5-1 1 16,0 3-1-1,4-2 0-15,3 0 0 0,8 1 0 16,6-2 0-16,5-2 0 15,2-1 0-15,6-1 0 16,8 0 1-16,5 0-1 16,4 1 1-16,4 2 0 0,3 1 0 15,7 3 0-15,7 0-1 0,4 3 2 16,4 3-1-1,5-1-1-15,6 2 1 0,5 1 0 16,1-2 0-16,5 1 1 16,2 1 0-16,5 0 0 15,3-1 1-15,4-2 0 16,1 2 1-16,33 10-1 31,10 2 0-31,2-3 2 16,7-2 1-16,4-4-2 0</inkml:trace>
  <inkml:trace contextRef="#ctx0" brushRef="#br1" timeOffset="27626.5546">3528 8584 373 0,'127'60'4'0,"3"-5"-1"0,11-3 2 0,-31-18-1 0,7-8 0 0,1-5-1 15,3-1-1 1,1-4 0-16,0-1 0 0,-1-3-1 16,0-1 0-1,5-2 0-15,0 1 0 0,5-3 0 16,2 3 0-16,5-5 0 15,-1 0-1-15,26-2 1 16,-4-2-1-16,3-1-1 16,-1 0 1-16</inkml:trace>
  <inkml:trace contextRef="#ctx0" brushRef="#br1" timeOffset="29727.5967">3426 6621 39 0,'-17'-5'92'0,"1"-4"-4"15,6-3-6-15,-1 1-61 0,4-2-8 16,7 5-7-1,0 8-5-15,3-17-2 0,6 11-1 16,2 1-1-16,5 2 1 0,3 3 0 16,7 0 1-1,7 10 1-15,8 1 1 0,8 1 0 16,7 4 1-16,9-2 0 15,9-2 1-15,6-1 0 0,4-5-1 16,4-1 1 0,1 0-1-16,0-3 0 0,4 0 0 15,0 2-1-15,-1 4 1 0,4 2-2 16,1 4 2-1,6 0-2-15,3 2 1 0,2 0 0 16,2 2 0-16,1-2 0 16,0 1 1-16,-1 0-1 0,1 1 1 15,-5 1 1 1,0 5-1-16,-1 0 1 0,0 6-1 15,-1 3 1-15,2 6 0 16,-1 2-2-16,2 5 1 0,1 1 0 16,0-1 0-1,2-1-1-15,3 0 0 0,-2-5 1 16,2-4-1-16,-2-4 0 0,2-4 1 15,0-3-2 1,0-4 1-16,0-4 0 0,0-1-1 16,4-5 1-16,-4-1 0 15,6-4 0-15,1-3 0 0,2-3 1 16,4 0-1-1,0-8 1-15,6-3 0 0,0-2-1 16,2-3 1-16,0-1 0 0,4-1-1 16,-1-3 0-1,0 2 0-15,5-1-1 0,1 0-1 16,3-2 1-16,1-1 0 15,5-1 0-15,1 1 0 0,4-2-1 16,1 1 1 0,2-1 1-16,2 2-1 0,1 0 1 15,4 1-1 1,-2 3 1-16,1 1-1 0,-4 2 0 15,0 4 0-15,-4 4 0 0,-3 3 0 16,-5 5 0-16,-3 3-1 16,-5 7 1-16,-7 7 0 0,-6 3 0 15,-10 6-1 1,-11 3 1-16,-9 5 0 0,-16 2 0 15,-14 2 0 1,-14 4 0-16,-13 3 0 0,-12 7 0 16,-15 3 0-16,-14 4 0 15,-7 3-1-15,-13 2 1 0,-13 3 0 16,-8-4 0-16,-10-2 0 0,-9-3 0 15,-10-6 0 1,-14-3 1-16,-8-3 0 0,-12-4 0 16,-11-5-1-1,-12 3 2-15,-8-3-1 0,-10 1 1 16,-7-3 1-16,-5 0 0 15,-11-1 0-15,-5-3 0 0,-14 2 1 16,-5-3-1-16,-11-1-1 0,-6-2 0 16,-4 0-1-1,-1-1 0-15,1-2-1 0,-3 3 0 16,4 0 1-1,-4 4-1-15,-2 0 1 0,-6 3 0 16,-11 3 0-16,-16 4 0 16,-15 2 1-16,-17-2-1 0,-22 2-1 15,-15-3-1 1,-16-4-2-16,1-5-3 0,1-14-7 15,25-9-50-15,26-8-29 0,25-22-8 16,44-21-5 0</inkml:trace>
  <inkml:trace contextRef="#ctx0" brushRef="#br0" timeOffset="35419.7107">15165 3892 37 0,'0'-15'86'15,"0"15"-22"-15,2-11-21 0,-2 11-6 16,0-17-11 0,0 7-6-16,-1 2-6 0,1 8-4 15,-6-11-3 1,6 11-2-16,-12-8-2 0,12 8-1 15,-16-4-1-15,6 4-2 0,-1 4 0 16,-1 4-1-16,0 3-1 16,-1 7 1-16,3 3 0 0,1 6 0 15,3 3 1 1,5 2 0-16,1 2 0 0,7-2 2 15,5 0 2 1,2-8 0-16,4-7 2 0,2-7-1 16,-1-9 2-16,2-1-1 15,-3-13 0-15,0-6-1 0,-6-6 0 16,1-6-2-16,-8 1 0 15,-2-6-1-15,-3 5-1 16,-1-4 0-16,-6 9 0 0,1 4 0 16,-1 3 0-1,2 7-3-15,5 12 1 0,0 0 1 16,0 0 0-16,0 18 0 15,2 5 0-15,8 3 0 16,0 3 1-16,3 3 2 0,2 1-1 16,-1-1 1-16,0-7-1 15,0-3 0-15,-2-6-1 0,-4-3-2 16,-8-13-4-1,13 9-7-15,-13-9-23 0,13 3-52 16,-10-10-5 0,-1-6-6-16</inkml:trace>
  <inkml:trace contextRef="#ctx0" brushRef="#br0" timeOffset="35849.7193">15325 3618 70 0,'0'0'80'15,"0"0"0"-15,-5 7-63 16,7 13 3-16,6 9-4 0,9 6-1 16,0 6-2-1,4 9 3-15,3 1-2 0,2 1-2 16,-2-5-2-16,-3-6-1 0,0-7-3 15,-5-7 1 1,-2-8 0-16,-5-7-1 0,-9-12 1 16,9 0-2-16,-7-12 1 15,0-6-2-15,1-3 0 0,5-2-2 16,3-2-3-1,5 1 0-15,8 3-1 0,3 8 1 16,3 5-2-16,0 8 1 0,-1 3 1 16,-6 10 0-1,-5 6 0-15,-7 2 1 0,-11 4 0 16,-4 0 0-16,-7-2 1 15,-9-3 1-15,-4-2-1 16,-4-5-1-16,-4-6-2 16,1-3-4-16,-5-5-8 0,6-8-45 15,-1 3-32 1,6-3-8-16,5-1-4 0</inkml:trace>
  <inkml:trace contextRef="#ctx0" brushRef="#br0" timeOffset="36339.7291">16284 3237 10 0,'-10'11'86'16,"4"1"6"-16,6-2-3 0,6 0-56 15,17-1-14-15,4 1-2 16,9-2-2-16,5-1-2 0,1 0-4 15,3 2-5-15,-1-1-1 16,-4 2-2-16,-4-3 1 16,-6 0-2-16,-6-2-1 0,-3 2-2 15,-3-5-6 1,-2 3-16-16,-3 5-59 0,-3-10-7 15,-10 0-6-15</inkml:trace>
  <inkml:trace contextRef="#ctx0" brushRef="#br0" timeOffset="36549.7333">16374 3546 36 0,'-16'17'97'0,"12"-3"-2"16,9-4-6-16,20-2-66 15,11-4-2-15,8-3-2 0,6 0-4 16,1 0-7-16,4-1-10 0,-1 0-14 16,-11 2-46-1,-1 1-28-15,-8-1-7 0,-10 1-4 16</inkml:trace>
  <inkml:trace contextRef="#ctx0" brushRef="#br0" timeOffset="37289.7481">17446 3059 51 0,'0'0'87'0,"5"8"-1"16,3 12-3-16,36 6-68 15,-34 15-4-15,3 5 0 0,-1 12 2 16,4 1 1-16,-5 6-1 15,0 0-3-15,-1-4-2 16,-3-3-2-16,-2-9-1 0,-1-3-2 16,-3-11-1-1,2-6 0-15,-1-4-3 0,0-11-2 16,0 1-5-16,-2-15-15 15,-2-11-66-15,2-3-5 16,3-13-10-16,3-7 6 0</inkml:trace>
  <inkml:trace contextRef="#ctx0" brushRef="#br0" timeOffset="37579.7539">17827 3222 8 0,'17'7'79'0,"1"15"3"15,-6 13-5-15,1 18-44 16,-4-2-31-16,3 4 5 0,4 0 3 15,3-4 3-15,2-5 1 0,4-6 1 16,5-16-1 0,4-4 1-16,3-20 0 0,7-9-4 15,-5-13-2 1,-1-10-2-16,-8-4-1 0,-6-11-3 15,-15 0 0-15,-9-5-2 16,-12 7 0-16,-18 6-2 0,-7 8 0 16,-14 12-1-1,-3 6 0-15,-3 13-4 0,5 13-11 16,1 13-42-16,8 4-32 0,9 3-5 15,11-4-5 1</inkml:trace>
  <inkml:trace contextRef="#ctx0" brushRef="#br0" timeOffset="38290.7682">18470 3127 62 0,'9'-2'89'0,"-9"2"-2"16,13 0-6-1,-42 6-69-15,34 9-3 0,9 7-1 16,5 8 1-1,1 4-1-15,4 9 2 0,1 3-1 16,2-1 1-16,-3-1-3 16,0 0 0-16,-2-9-1 0,-4 2-1 15,0-9-1-15,-4-2-1 0,-2-3-1 16,1-2-1-1,-3-3 1-15,0-2-1 0,-4 3 0 16,0-9 0 0,-1 3 1-16,-2-3 0 0,-3-10 1 15,7 10 0-15,-7-10 2 16,0 0 0-16,7-12 0 0,1-9 0 15,4-13 0 1,9-12-1-16,2-10-1 0,5-16-1 16,2-6-1-16,3-4 0 0,0 5-4 15,-6 6-2 1,2 10-10-16,-15 11-48 0,5 3-32 15,-2 14-7-15,-5 1-6 16</inkml:trace>
  <inkml:trace contextRef="#ctx0" brushRef="#br0" timeOffset="44505.8929">14876 5075 32 0,'-6'-19'63'0,"6"11"-11"16,0-4-9-16,0 2-6 0,0-1-6 16,0 0-4-1,0 3-3-15,0 8-3 0,0-12-5 16,0 12-4-16,0 0-5 15,0 0-2-15,0 0-3 16,-7 4-2-16,2 8 0 0,2 4 0 16,-1 2 1-16,-1 9 0 15,0 2 3-15,1 4-1 0,3 2 2 16,1 1-1-1,1-5 1-15,10 0 0 0,-1-4 1 16,8-3-1 0,0-6-1-16,4-6 1 0,0-6-1 15,-3-3-2-15,2-1-3 0,-7-4-5 16,1-3-12-16,-15 5-72 15,11-17-2-15,-7-2-12 0,-2-2 0 16</inkml:trace>
  <inkml:trace contextRef="#ctx0" brushRef="#br0" timeOffset="44685.8965">14768 4649 8 0,'0'0'98'0,"-10"-12"-4"0,10 12-9 15,-3-15-15 1,3-5-147-16,0 20-14 0,0 0-5 16,0 0 5-16</inkml:trace>
  <inkml:trace contextRef="#ctx0" brushRef="#br0" timeOffset="45415.9111">15249 5200 67 0,'0'0'85'0,"-2"-13"-18"0,2 13-31 16,-8 8-8 0,6 2-8-16,-3 4-8 0,1 4-1 15,0 4-3-15,0 3-1 0,4 1 0 16,0 0 0-1,0-3-1-15,8-2 2 0,3-6-1 16,2-6 1-16,0-6 0 16,4-6 0-16,-2-9-2 0,1-5-2 15,-2-6 0 1,-6-6-2-16,-7 3-1 0,-3-4-1 15,-9 4-2-15,-8 1 1 16,-5 8 0-16,0 4-2 16,-2 6-2-16,-2 3-6 0,6 5-18 15,2 9-57-15,3 0-9 16,8 2-5-16</inkml:trace>
  <inkml:trace contextRef="#ctx0" brushRef="#br0" timeOffset="46065.9241">15501 4913 80 0,'0'0'92'15,"-16"10"-2"-15,16-10-47 0,-9 4-15 16,9-4-5-16,0 0-6 0,4 4-5 16,10-3-3-1,4 0-1-15,6 0-1 0,7 2-1 16,2-2-1-16,8-1-1 15,-2 3 0-15,0 1-2 0,-1-3 0 16,-6 4-1 0,0-2 0-16,-8 2-2 0,0-2-2 15,-7 1-3-15,-1 0-6 0,-1-4-6 16,-1 4-25-1,5-1-48-15,-19-3-6 0,12 0-5 16</inkml:trace>
  <inkml:trace contextRef="#ctx0" brushRef="#br0" timeOffset="46345.9297">15545 5098 46 0,'-18'11'100'0,"18"-11"-4"0,-6 15-5 0,19-13-63 16,20 3-4-1,12-5-5-15,13 0-6 0,9 0-4 16,4-5-4-1,0 3 0-15,-4-3-2 0,-8 2-2 16,-15 1-2-16,-7 2-3 0,-16 3-7 16,-5 9-19-16,-2 0-62 15,-14-12-5-15,-6 13-6 0,-4-9 1 16</inkml:trace>
  <inkml:trace contextRef="#ctx0" brushRef="#br0" timeOffset="47066.9442">16527 4843 63 0,'0'0'89'0,"-8"-12"-2"0,2 22-33 15,6-10-33 1,-18 6-3-16,10 5-7 0,-1 4-2 16,3 7 0-16,2 5 0 0,4 7 0 15,2 1 0 1,9 2-1-16,7-2-1 0,5 0 0 15,3-6-1-15,2-3-1 16,0-9 0-16,0-8-2 16,-2-6 0-16,-3-3-3 15,-5-6-4-15,-2-8-9 0,-10-12-22 16,-10-6-56-1,1-9-5-15,-8-7-8 0</inkml:trace>
  <inkml:trace contextRef="#ctx0" brushRef="#br0" timeOffset="47176.9464">16461 4599 26 0,'-26'-20'95'0,"10"4"-4"15,5 5-6-15,6 1-57 0,-1-1-53 16,6 11-53 0,0-14-9-16,0 14-6 0</inkml:trace>
  <inkml:trace contextRef="#ctx0" brushRef="#br0" timeOffset="47616.9552">16929 5036 76 0,'9'17'100'0,"-1"4"-5"0,0 6-7 16,-2 2-70-16,2 7-2 16,-3 1-3-16,1-2-6 15,-1 0-6-15,-4-9-10 16,9-5-40-16,-6-1-40 0,6-11-7 15,-2-6-6-15</inkml:trace>
  <inkml:trace contextRef="#ctx0" brushRef="#br0" timeOffset="48016.9632">17325 4841 80 0,'0'0'96'0,"-10"8"-5"16,10-8-4-16,0 0-73 15,15 8-4-15,11-3 3 16,6 0-3-16,7-2-3 16,1 1-1-16,3 0-2 0,0-2-2 15,-11 0-4 1,-5 0-3-16,-11-2-5 0,-4 0-13 15,-12 0-34-15,-9 0-36 0,-4-6-6 16,-10-7-2 0</inkml:trace>
  <inkml:trace contextRef="#ctx0" brushRef="#br0" timeOffset="48206.967">17233 4600 78 0,'0'0'99'15,"15"23"-6"-15,-1 29-27 0,5-24-48 16,-1 12 1-16,4 5-2 0,-1 8-7 15,-2 2-4-15,-2 0-4 16,1 0-5-16,-8-7-12 0,-2-1-72 16,0-10-6-1,-3-10-4-15,-3-10-5 0</inkml:trace>
  <inkml:trace contextRef="#ctx0" brushRef="#br0" timeOffset="48836.9796">17200 4899 48 0,'-8'-4'98'0,"-3"3"-4"16,11 1-5-16,-40-3-66 0,40 3-3 15,8-2-1 1,12-1-6-16,15 1-5 0,8 2-2 15,9-4-1-15,5 0-1 0,1 0-3 16,-3-1-6 0,1 3-17-16,-19 2-68 0,-7 0-2 15,-10 0-11-15,-20 0-2 16</inkml:trace>
  <inkml:trace contextRef="#ctx0" brushRef="#br0" timeOffset="49466.9922">17955 4857 51 0,'0'0'91'16,"-10"-2"-2"-16,10 2-6 0,14 17-66 16,-14 6-4-1,1 5-1-15,1 8 0 0,5 0-2 16,4 3 1-16,6-2-2 15,8-4-1-15,3-3-1 16,2-9-3-16,0-6-2 0,1-9-4 16,-5-7-12-16,-1-17-63 15,-8-1-16-15,-10-10-5 0,-7-17-6 16</inkml:trace>
  <inkml:trace contextRef="#ctx0" brushRef="#br0" timeOffset="49596.9948">17905 4548 35 0,'-22'-6'99'0,"6"-2"-3"0,7 5-10 15,7 29-39-15,2-26-69 16,24 2-61-16,-14 1-6 16,3 2-9-16</inkml:trace>
  <inkml:trace contextRef="#ctx0" brushRef="#br0" timeOffset="50008.0031">18315 4959 77 0,'-10'5'96'16,"10"-5"-4"-16,0 0-8 0,9 0-71 16,8-2-3-1,12-1 1-15,1 3-5 0,4-2-2 16,2 2-2-1,-4 2 1-15,-1 3 0 0,-8 8 1 16,-8 5-1-16,-11 5 0 16,-6 3 1-16,-3 1 1 0,-8-3 0 15,3 2 0 1,-3-6 0-16,3-1 0 0,8-4 0 15,4-6 0-15,13-6-2 0,4 0-2 16,10-1-5-16,-2-2-8 16,12-13-73-16,-1 9-10 0,-3-4-7 15,1-2-6 1</inkml:trace>
  <inkml:trace contextRef="#ctx0" brushRef="#br0" timeOffset="50368.0103">19047 4814 68 0,'-23'6'99'15,"13"-2"-1"-15,10-4-8 0,6 14-59 16,11-11-18-16,11-3 1 16,1 2-3-16,14-2-3 15,1 0-2-15,3 0-4 16,-3 0-2-16,-5 0-4 0,-5-7-7 15,-4 1-49 1,-12-3-33-16,-15-1-8 0,-3-6-6 16</inkml:trace>
  <inkml:trace contextRef="#ctx0" brushRef="#br0" timeOffset="50548.0139">19047 4567 81 0,'0'19'100'0,"10"1"-3"15,6 12-7-15,5 4-77 0,0 7 1 16,2 3-2-16,-5 5-4 15,-1 0-5-15,0-3-2 16,-5 0-6-16,-3-11-10 0,4-13-72 16,-2 4-5-16,4-6-8 15,0-9-3-15</inkml:trace>
  <inkml:trace contextRef="#ctx0" brushRef="#br0" timeOffset="50848.0199">19629 4790 65 0,'-13'19'99'0,"2"0"-6"16,3 8-4-16,7 2-70 0,1 10-5 15,1 0 2-15,8 2-5 16,5-5-3-16,5-2-3 0,2-9-3 15,5-3-6 1,-1-21-17-16,-12-1-68 0,12-12-5 16,0-12-6-16,-8-15-5 15</inkml:trace>
  <inkml:trace contextRef="#ctx0" brushRef="#br0" timeOffset="50948.0219">19575 4492 94 0,'-36'-33'95'16,"6"15"-7"-1,7 1-21-15,7 13-141 0,16 4-15 16,16-6-7-1</inkml:trace>
  <inkml:trace contextRef="#ctx0" brushRef="#br0" timeOffset="51498.0329">20003 4911 83 0,'-9'-2'91'0,"9"2"-33"15,-9 0-8-15,9 0-10 0,0 0-11 16,0 0-6-1,0 0-6-15,0 0-4 0,6 0-5 16,6 0-3-16,4 2-3 0,6-2-1 16,0 5-1-1,2 3-1-15,0 3-1 0,-6 8 1 16,-1 1-1-16,-12 6 1 15,-5 0 0-15,-4 4 0 0,-9-3 1 16,0-3 1 0,-2-6 1-16,3-5 0 0,4-4 1 15,8-9-1-15,5 6 0 0,3-4-1 16,7 3 0-1,-1 5-1-15,-5 2-2 0,-4 6 1 16,-6 7-1-16,-16 2 0 16,-8 5-6-16,-9-9-14 0,-15 7-68 15,9-8-4 1,-1-3-6-16,6-10 0 0</inkml:trace>
  <inkml:trace contextRef="#ctx0" brushRef="#br0" timeOffset="54501.0932">14992 6367 13 0,'-9'-9'84'0,"9"9"1"16,-14 4-3-16,24 6-51 15,-14 5-15-15,-3 7-4 0,-3 5-2 16,4 6-1-1,1 8 2-15,5 0-1 0,0 3 1 16,8-1-1-16,5-4-1 16,2-2-1-16,6-9-2 15,0-5 0-15,2-9-2 16,0-5 0-16,-1-7-4 0,-3-7-12 15,-2-6-74-15,-4-9-5 0,-5-6-6 16,-4-10-6 0</inkml:trace>
  <inkml:trace contextRef="#ctx0" brushRef="#br0" timeOffset="54631.0958">14822 6113 82 0,'0'0'91'0,"-2"-14"-11"0,2 14-26 16,-2-13-126-16,2 13-9 0,10-4-10 15</inkml:trace>
  <inkml:trace contextRef="#ctx0" brushRef="#br0" timeOffset="55041.104">15369 6671 64 0,'0'13'99'0,"2"-4"-5"15,6 2-4 1,-3 5-61-16,4 6-10 0,-1 5-4 16,0 4-5-16,2 1-3 15,-1 4-3-15,-3-5-4 0,-1 1-8 16,-4-10-12-16,3-13-58 15,-4 4-15-15,0-13-5 16,0 0-6-16</inkml:trace>
  <inkml:trace contextRef="#ctx0" brushRef="#br0" timeOffset="55551.1142">15862 6408 62 0,'-12'3'96'0,"12"-3"-4"15,-11 7-5 1,40-4-63-16,-16 1-7 0,4 1-4 16,12-1-5-16,2 1-1 15,8-2-2-15,6 0-1 0,-4 1-1 16,2-4-1-1,-9 3-1-15,-5-3-1 0,-6 0-2 16,-9 0-4-16,-3 0-6 0,-11 0-12 16,0 0-64-1,0 0-6-15,0 0-6 0,0 0 5 16</inkml:trace>
  <inkml:trace contextRef="#ctx0" brushRef="#br0" timeOffset="55811.1194">15932 6609 77 0,'-14'15'99'15,"8"-3"-7"-15,7 19-26 16,14-24-39-16,8-2-5 0,8 1-7 15,5-3-5 1,4 1-3-16,4-3-3 0,-1 0-2 16,-5 1-2-1,-8-2 0-15,-7 3-3 0,-5-3-6 16,-7 3-5-16,-11-3-16 0,9 14-52 15,-9-14-12-15,0 0-6 16</inkml:trace>
  <inkml:trace contextRef="#ctx0" brushRef="#br0" timeOffset="58562.1745">16917 5884 75 0,'-6'-12'96'0,"6"12"-5"0,-5-10-43 16,5 10-10-16,0 0-10 16,0 0-9-16,0 0-5 15,0 0-5-15,8-10-3 0,-8 10-2 16,0 0-1-1,0 0-2-15,0 0 0 0,1 7 0 16,3 4-1-16,5 5 1 16,2 9-1-16,6 2 0 0,3 7 1 15,3 6 1-15,4 5-2 16,2 2 2-16,-1 1-2 15,-4 0 1-15,0-6 0 0,-6-1 0 16,-1-6 1 0,-6-3-2-16,0-5 1 0,-4-8 0 15,-3-2 0-15,0-5 1 16,0-2 0-16,-4-10 0 15,3 12-1-15,-3-12 0 16,0 0 0-16,0 0 1 0,0 0-1 16,0 0 1-16,0 0-1 0,0 0 2 15,0 0-1 1,14-15 1-16,-10-4-1 0,3-12 0 15,5-6 0-15,-2-12 0 16,5-7-1-16,-1-3 1 16,1-1-1-16,-2 6-1 15,-3 2 0-15,-1 8-1 0,-4 10-1 16,-1 8-3-1,-2 10-4-15,-2 4-5 0,0 12-15 16,0 11-60-16,0-2-9 0,0 8-5 16,0 0-6-1</inkml:trace>
  <inkml:trace contextRef="#ctx0" brushRef="#br0" timeOffset="59113.1856">17572 6275 19 0,'0'0'91'0,"0"0"0"0,0 0-5 15,-9 0-57-15,9 0-6 16,-12 20-7-16,2-4-3 0,1 4-4 15,0 6 0 1,3 1-4-16,0 2 0 0,1-1 0 16,5-6-1-1,1 0 1-15,10-7 0 0,0-8 0 16,3-7-1-16,1-7 0 15,1-7 0-15,-1-6 0 0,-5-4-2 16,1-7-2-16,-9-1 1 0,-2 3-2 16,0 3 1-1,-6 4 0-15,1 6 0 0,0 5-3 16,5 11 3-1,0 0-1-15,0 18 1 0,3 4-1 16,10 4 2-16,2 3-1 16,0 5 1-16,2-6 0 0,-2 1 1 15,0-8-2 1,-1-5 0-16,-4-5-3 0,-10-11-1 15,12 8-4-15,-12-8-6 0,7-8-7 16,-6-10-17 0,-1-6-34-16,3-3-25 0,-3-12-3 15</inkml:trace>
  <inkml:trace contextRef="#ctx0" brushRef="#br0" timeOffset="59513.1936">17667 6028 20 0,'-3'-29'96'16,"0"10"-1"-16,3 7-6 15,0 12-49-15,0 0-17 16,4 10-8-16,6 11-5 0,2 6-4 15,1 9-2-15,5 2 0 16,1 11-1-16,-4 2 1 0,3 2 1 16,-5-2 0-1,0-5-1-15,-5-2 0 0,-2-8 0 16,-4-6 0-1,-2-5 0-15,2-15 1 0,-2-10-1 16,0 0-1-16,-4-6 1 0,0-15-1 16,0-2-1-16,2-4 0 15,2-3-1-15,3 6-2 0,9-1 1 16,8 7-1-1,10 7 1-15,8 10-1 0,-1 3 0 16,4 8 0 0,-3 8 0-16,-6 5 0 0,-6 3-1 15,-14 4 1-15,-10 4 0 16,-8-2 1-16,-12-2-1 0,-9 0 1 15,-7-8-1-15,-4-3-1 0,-7-5-5 16,1-6-7 0,-9-8-34-16,0 0-45 0,5-7-5 15,8-1-8 1</inkml:trace>
  <inkml:trace contextRef="#ctx0" brushRef="#br0" timeOffset="59943.2022">17015 6765 43 0,'-46'14'90'0,"12"2"0"0,12-6-5 16,22-10-63 0,13 12-9-16,32-12-1 0,19 0 3 15,18-8-1 1,22-2-1-16,7-1-3 0,12-6 0 15,0 3 1-15,-6 0-1 0,-9 2-2 16,-14 2-2-16,-14 4-1 16,-16 4-3-16,-13 0-2 15,-15 2-4-15,-11 0-4 16,-9 4-9-16,-16-4-20 0,-9 10-57 15,-1-2-4 1,-3-3-9-16</inkml:trace>
  <inkml:trace contextRef="#ctx0" brushRef="#br0" timeOffset="61503.2334">16768 7232 39 0,'0'0'92'0,"0"0"-2"16,-10 0-41-16,10 0-10 0,0 0-9 16,0 10-11-1,0-10-4-15,0 0-4 0,0 0-3 16,8 6-2-16,-8-6 0 0,19 0-3 15,-1-3 1 1,5 3-1-16,7-5-1 0,7 3 1 16,5 0 0-16,6-1 1 15,-1 2-2-15,2-2 0 0,-4 3 0 16,-6-2 0-1,-6 2-1-15,-8 0-1 0,-5 0 1 16,-7 0-1-16,-4 5-1 0,-9-5 2 16,4 14-1-1,-4-4 0-15,0 1 0 0,-4 4 0 16,-8 2 2-16,-3 1-2 15,-3 5 0-15,-5-2 0 16,-3 6 0-16,-6 2 0 16,0 0 0-16,0 6 0 0,1-3 0 15,2 0-2 1,5-1 2-16,6 0 0 0,5-2 0 15,13-5 2-15,4-5-1 0,14-7 0 16,11-3 1-16,5-6 0 16,5 0-1-16,3-5 0 15,0-3-3-15,-7-1-4 16,0 1-11-16,-7 2-45 0,-7-3-30 15,0 1-8 1,-6-2-5-16</inkml:trace>
  <inkml:trace contextRef="#ctx0" brushRef="#br0" timeOffset="62464.2527">17446 7567 51 0,'2'22'86'16,"14"3"-1"-16,3-6-47 0,6 0-6 15,5-10-5 1,4-6-4-16,-2-6-2 0,-1-8-4 15,-1-11-2-15,-6-1-3 16,-1-7-2-16,-8-4-3 0,-4 0-2 16,-7-3-2-16,-3 2 0 0,-1 0 0 15,-3 5-3 1,-1 0 0-16,-2 3 1 0,4 2 0 15,2 4-2 1,5 4 1-16,7 6-1 0,3 10-1 16,3 1 2-16,3 10-1 15,-1 6 0-15,1 8-1 0,-4 6 1 16,-4 5 0-1,-3 2 2-15,-3-2-1 0,-2-2 1 16,-2-3 0-16,1-7 2 0,0-1 1 16,3-9 0-1,7-5-1-15,2-3-1 0,6-4 0 16,4 0-3-16,0-1-4 15,5 0-11-15,-8 0-47 0,0 0-30 16,2-1-7 0,-7-5-5-16</inkml:trace>
  <inkml:trace contextRef="#ctx0" brushRef="#br0" timeOffset="63124.2659">18844 6658 61 0,'-12'0'97'0,"12"0"-2"15,-5 12-31 1,5-12-29-16,0 0-6 0,0 0-7 15,12 0-6-15,2 0-6 16,2 0-3-16,7 0-1 0,4 0-2 16,4 0-1-16,3 0-1 0,2 0 0 15,-1 0-1 1,-5 0 0-16,-2 0 0 0,-4 0-1 15,-5 0 1 1,-4 0-2-16,-5 0-1 0,0 0-4 16,-10 0-4-16,9 0-7 15,-9 0-11-15,0 0-29 0,11 0-37 16,-11 0-7-1,0 0-3-15</inkml:trace>
  <inkml:trace contextRef="#ctx0" brushRef="#br0" timeOffset="63344.2703">18810 6899 80 0,'2'14'100'16,"12"0"-3"-1,10-5-9-15,50-9-61 0,-34 5-10 16,10-5-6-16,1 0-9 16,-3-10-13-16,4-14-72 0,-2 10-9 15,-2-1-7 1,-6 1-5-16</inkml:trace>
  <inkml:trace contextRef="#ctx0" brushRef="#br0" timeOffset="64036.2843">19730 6256 58 0,'-6'8'99'0,"6"3"-5"0,0 9-4 16,0 2-68-16,1 7-4 16,1 7-1-16,4 1-4 0,-3 1-5 15,1-1-4-15,0-2 0 0,-2-8-3 16,-1-5 0-1,-1-8-3-15,0-14-4 0,0 0-13 16,0 0-64 0,0 0-9-16,10-23-8 0,-6-6-4 15</inkml:trace>
  <inkml:trace contextRef="#ctx0" brushRef="#br0" timeOffset="64326.2901">19837 6401 88 0,'9'39'90'16,"5"0"-3"-16,3 2-57 0,6-2-2 15,7-11-3-15,1-11-5 16,3-9-5-16,4-9-5 0,-2-14 0 16,-4-10-2-1,-7-6-2-15,-5-6-2 0,-15 0-2 16,-5-1-1-1,-13 6 0-15,-13 6 1 0,-9 3-2 16,-4 11 1-16,-6 2-1 0,0 10 1 16,1 10 0-16,6 2-1 15,4 8-1-15,9-3-2 0,2 5-4 16,14 0-9-1,4-5-39-15,8-5-36 0,11-2-7 16,6-7-5 0</inkml:trace>
  <inkml:trace contextRef="#ctx0" brushRef="#br0" timeOffset="64686.2973">20239 6243 46 0,'8'-5'96'0,"7"5"-2"16,-2 8-5-16,29 9-64 0,-23 11-4 15,5 3-1-15,-1 11-7 16,-1 2-3-16,-1 5-2 0,-4 1-1 15,-1-6-2 1,-4-3 0-16,-5-9 0 0,-1-6 0 16,-2-9 1-16,-4-17-2 15,9 0 0-15,0-14 0 16,1-15 0-16,7-11-2 15,5-5 1-15,3-9-3 0,1-3 0 16,-1 1-3-16,3 3-1 0,-8 4-5 16,-1 15-13-1,-16 18-65-15,4 1-10 0,-7 15-8 16,-7 0-5-16</inkml:trace>
  <inkml:trace contextRef="#ctx0" brushRef="#br0" timeOffset="64916.3019">19725 6910 16 0,'-29'17'101'16,"24"-9"1"-16,19-4-10 0,28-5-2 15,27-8-78 1,21-4-3-16,16-6-1 0,11 0-4 16,0-7-3-16,-1 2-9 0,-14-4-19 15,-19 7-63 1,-3 4-4-16,-16 4-8 0,-17 4-2 15</inkml:trace>
  <inkml:trace contextRef="#ctx0" brushRef="#br0" timeOffset="65420.3123">19794 7383 94 0,'0'0'101'16,"0"0"-7"-1,2-9-5-15,12-5-67 0,10 7-8 16,7-6-3-1,9 5-5-15,4 0-1 0,1 0-2 16,-4 3-1-16,-1 5-1 0,-9 0-1 16,-9 9 0-16,-11 6-1 15,-11 4 1-15,-7 6-1 16,-11 3 1-16,-3 6 0 15,-4-1 2-15,-1 3 0 0,5-5 0 16,2-2 0 0,9-5 1-16,10-5 1 0,8-8-1 15,16-7-1-15,7-4-2 0,5-7-1 16,4-3-6-1,-2-11-10-15,6-7-63 0,-8 6-15 16,-5-4-8-16,-8 2-5 16</inkml:trace>
  <inkml:trace contextRef="#ctx0" brushRef="#br0" timeOffset="65831.3206">20308 7406 71 0,'11'23'99'0,"7"1"-6"0,9-3-5 15,8 2-64-15,6-8-6 16,4 0-4-16,3-14-3 0,-3-1-5 15,-3-7-1 1,-8-7 0-16,-5-8-1 0,-9-2-2 16,-10-2 0-1,-10-3-2-15,-6 2 1 0,-10-2-2 16,-4 7 0-16,0-2 1 15,2 6-1-15,2 4 0 0,5 1 1 16,11 13 0-16,0-10 0 0,17 7 1 16,5 3 1-1,7 2 0-15,0 7-1 0,4 4 1 16,-3 2 0-1,-8 10 0-15,-3 2 0 0,-12 10 0 16,-7-3 0-16,-4 7 1 16,-4-6-1-16,-6-2 0 0,3-7 1 15,1-7 1 1,6-5-1-16,4-14-1 0,11 0-1 15,8-6-3-15,5-8-3 0,10 3-15 16,2 2-65 0,2-11-12-16,1-1-8 0,-1-3-4 15</inkml:trace>
  <inkml:trace contextRef="#ctx0" brushRef="#br0" timeOffset="66291.3298">21426 6628 83 0,'0'0'103'0,"4"10"-7"0,17-8-5 15,12 1-67-15,15-3-5 16,5 0-6-16,9-2-4 16,1-1-4-16,-2-2-1 0,-3 1-2 15,-13-1-1 1,-7 2-2-16,-12 3-3 0,-8-1-1 15,-18 1-6-15,0 0-11 16,0 0-60-16,-16 4-13 16,1 1-7-16,-4 1-2 15</inkml:trace>
  <inkml:trace contextRef="#ctx0" brushRef="#br0" timeOffset="66471.3334">21506 6871 1 0,'-12'21'103'16,"9"-4"-3"-16,13-9-4 15,18-1-6-15,11-7-71 0,13 0-7 16,7-3-4-16,5-2-4 0,-2-1-6 16,-2 3-11-1,-15-4-31-15,-10 0-47 0,-7 2-6 16,-13-1-7-1</inkml:trace>
  <inkml:trace contextRef="#ctx0" brushRef="#br0" timeOffset="67301.35">22444 6447 75 0,'-9'-10'89'0,"-3"10"-1"15,0 0-54-15,-4 8-11 0,-1 8 0 16,0 1-2-16,2 5-2 0,3-1-5 15,6 2-3 1,5-1-2-16,5-1-3 0,12-4-1 16,7 0-1-1,6 0-1-15,7-5 0 0,2 2-1 16,-3-1-1-16,-1-1-1 15,-8 3 0-15,-9-1 1 0,-9 2 0 16,-9-1-1-16,-14 1 2 0,-11 0-1 16,-5-2 2-1,-8 1-1-15,-1-5 1 0,-5-3-2 16,4-6 0-1,6-1-3-15,0-8-5 0,11-1-22 16,14-10-63-16,-2-7-3 16,6-3-8-16,6-5-3 0</inkml:trace>
  <inkml:trace contextRef="#ctx0" brushRef="#br0" timeOffset="67441.3528">22270 6500 10 0,'24'-12'101'16,"7"-2"-1"-16,6-1-5 0,9-3-6 15,39-3-75-15,-31 2-8 16,-2-3-5-16,0 9-21 0,-2-6-68 15,-9 6-6 1,-10 3-5-16,-12 4-6 0</inkml:trace>
  <inkml:trace contextRef="#ctx0" brushRef="#br0" timeOffset="67911.3622">22934 6507 95 0,'0'38'98'0,"0"7"-5"0,-5-9-33 16,-2 22-35-16,-5 1-4 15,0 1-5-15,0-10-7 16,-4-6-1-16,6-12-2 15,1-11 1-15,9-21-4 0,0 0 1 16,-5-14 0 0,7-15-1-16,5-8 0 0,5-13-1 15,2-6-1-15,3-4 0 16,3-3-1-16,2 0 0 0,5 2 1 15,0 6-1-15,1 4-1 16,1 10 1-16,-5 10-1 16,0 12 1-16,-3 13 0 0,0 8 0 15,-6 20-1 1,0 6 1-16,-5 13 0 0,0 6 1 15,-2 11-1-15,0-2 1 16,-2 4 0-16,-4 0 0 0,-1-5-1 16,-1-3 1-1,0-5-1-15,-3-8-2 0,0-5-2 16,-4-10-7-16,3 1-27 0,2-14-56 15,-10-8-4 1,2-4-7-16,-5-17-2 0</inkml:trace>
  <inkml:trace contextRef="#ctx0" brushRef="#br0" timeOffset="68042.3649">22885 6706 16 0,'2'-13'100'0,"29"7"-4"16,17-2-5-16,14-4-8 0,0-7-97 15,-4 3-68-15,13 1-6 16,-7-6-7-16,-11 5-5 15</inkml:trace>
  <inkml:trace contextRef="#ctx0" brushRef="#br0" timeOffset="68932.3827">15016 8964 26 0,'0'18'97'15,"0"7"-1"-15,9 4-6 0,8 8-48 16,6 1-13 0,5 5-3-16,4-5-8 0,1-4-4 15,1-6-6 1,-1-8-1-16,-1-6-4 0,-9-13-4 15,4-1-16-15,-5-11-74 16,-11-10-2-16,-6-8-7 0,-5-10-6 16</inkml:trace>
  <inkml:trace contextRef="#ctx0" brushRef="#br0" timeOffset="69052.3851">15109 8832 41 0,'-36'-33'101'16,"4"7"-4"-16,8 6-6 0,8 0-5 16,10 5-86-16,0-4-32 15,8 3-54-15,11 1-6 16,2-1-6-16,12 1-5 15</inkml:trace>
  <inkml:trace contextRef="#ctx0" brushRef="#br0" timeOffset="70082.4057">15676 9061 59 0,'0'0'92'0,"0"0"-2"0,0 0-5 0,17-1-58 16,8-3-12-1,5 1-4-15,4 1-2 0,4 1-2 16,-2 1-3-1,-4 4-1-15,-7 9-1 0,-8 2 0 16,-11 7 0-16,-7 3 1 16,-13 3 0-16,-9 4 2 0,-5-1 0 15,-4 0 1-15,3-4 2 0,2-3-2 16,9-2 1-1,9-7-1-15,9-4 0 0,16-8-1 16,14-3-2 0,8-2 0-16,6-8-1 0,5-2-4 15,4-5-4-15,0 3-8 16,-12 2-47-16,1-4-33 0,-6 0-7 15,-9 2-6 1</inkml:trace>
  <inkml:trace contextRef="#ctx0" brushRef="#br0" timeOffset="70532.4147">16591 8814 87 0,'-9'0'99'0,"9"0"-5"16,-3-27-12 0,8 25-54-16,12 2-5 0,7 0-7 15,8 0-5 1,6-3-4-16,9 3-2 0,2-4-2 15,1 3 0-15,-2-3-3 16,-4 2-1-16,-6-1-3 0,-7 3-4 16,-11 0-5-16,-5 0-13 15,-11 12-57-15,-4-12-12 16,-5 5-6-16,-8-5-3 0</inkml:trace>
  <inkml:trace contextRef="#ctx0" brushRef="#br0" timeOffset="70702.4181">16612 8985 20 0,'0'16'101'16,"13"-7"-3"-16,13-7-7 0,10-2-3 16,9-5-75-1,-1-5-9-15,14 3-17 0,13-5-73 16,-17 0-3-16,1-3-9 15,-2 1-2-15</inkml:trace>
  <inkml:trace contextRef="#ctx0" brushRef="#br0" timeOffset="71303.4302">17510 8379 33 0,'0'0'93'16,"0"0"-3"0,0 0-2-16,7 23-57 0,7 4-11 15,6 7-1-15,2 9-3 16,3 8-5-16,3 3-2 0,0 1-2 15,-1-4 1-15,-1-5 0 0,-3-10 1 16,-4-9 0 0,0-15 0-16,-2-10 0 0,1-11-2 15,-2-15 0 1,4-8-2-16,-3-10-2 0,-3-6-2 15,2-4-2-15,-5 0-1 16,-3 0-3-16,-3 8-3 0,-2 0-9 16,1 14-31-1,5 12-48-15,-5 6-3 0,-4 12-7 16,13 3-3-16</inkml:trace>
  <inkml:trace contextRef="#ctx0" brushRef="#br0" timeOffset="71693.438">18155 8661 16 0,'0'0'92'0,"-12"13"-2"0,0-6-1 16,-1 2-52-1,0 6-14-15,-1 2 0 0,2 8-6 16,2 0-5-16,6 5-3 15,-1-1-1-15,7-3-1 0,7-3-1 16,5-9 0 0,5-7-1-16,-2-7-1 0,5-12 0 15,-2-6-1 1,-3-7-1-16,-3 0-1 0,-7-2 0 15,-3 1-1-15,-4 4 0 0,-1 6-1 16,-6 7 1-16,7 9 0 16,-12 1 1-16,8 13 0 15,4 7 0-15,4 4 0 16,7 4 1-16,3-2 0 0,1 0-1 15,1-3-1 1,2-12-2-16,-1 0-5 0,-7-12-8 16,3-6-25-16,2-10-53 15,-13-11-4-15,0-9-6 0,-2-7-3 16</inkml:trace>
  <inkml:trace contextRef="#ctx0" brushRef="#br0" timeOffset="72023.4446">18269 8463 58 0,'0'0'98'0,"10"10"-3"0,0 11-6 16,4 9-45-16,1 7-28 15,0 8 0-15,1 1-4 0,-4 0-2 16,-1-4-4-16,-3-6 0 16,-1-4-1-16,-3-9 1 15,0-10-1-15,-4-13-1 0,0 0 0 16,10-13 0-1,-5-4-1-15,3-5-2 0,7-2 0 16,4 3-2-16,8-1 0 16,5 8-1-16,4 3 0 15,0 9 0-15,-1 2 0 16,-5 12 0-16,-10 2 1 0,-11 10 0 15,-9 4 1-15,-14 2 0 0,-14 4-1 16,-7-3 1 0,-6-1-3-16,-7-3-2 0,-2-6-6 15,1-1-13-15,-3-3-58 16,10-8-12-16,8-5-8 15,6-3-4-15</inkml:trace>
  <inkml:trace contextRef="#ctx0" brushRef="#br0" timeOffset="72313.4504">17640 9283 24 0,'-44'21'103'16,"19"-1"-1"-1,15-3-7-15,23 0-4 0,25-8-75 16,20-4-3-16,21-4-1 0,17-2-2 16,18-6-4-1,8-5-2-15,11-2 0 0,3-1 0 16,-4-2-2-16,-4 4 1 15,-13 2-2-15,-12 3-1 0,-16 4-4 16,-18-1-3 0,-18 5-13-16,-21 12-61 0,-17-12-15 15,-13 0-8-15,-8 0-6 16</inkml:trace>
  <inkml:trace contextRef="#ctx0" brushRef="#br0" timeOffset="73483.4738">17629 9385 65 0,'33'-17'97'15,"10"-4"-5"-15,3 1-5 0,7 3-67 16,2 0-2-16,-7 7-3 0,-2 2-6 16,-9 8-5-1,-10 0-1-15,-11 11-3 0,-10 6 0 16,-8 5 0-1,-9 6 0-15,-7 1 0 0,-9 7 1 16,0 3 1-16,-5 4 1 16,-4-1 0-16,1 2 1 15,3-4 1-15,8-1 0 0,5-5 1 16,10-7 0-16,7-3 1 15,7-6-1-15,17-9-1 0,5-4-1 16,11-5 0 0,2 0-1-16,3-6-3 0,-3-1-2 15,0-2-6-15,-9-4-9 16,-1-3-49-16,-7 7-28 15,-10-2-7-15,-2 4-7 16</inkml:trace>
  <inkml:trace contextRef="#ctx0" brushRef="#br0" timeOffset="74954.5033">18175 9673 10 0,'0'21'94'15,"6"1"-1"1,5-2-4-16,4-1-48 0,10 2-11 15,-3-7-7 1,6-4-6-16,-1-9-5 0,4-4-3 16,-2-10-1-16,-2-5 0 15,-2-6-1-15,-4-3-1 0,-1-4-2 16,-7-1-1-16,-3-2-1 0,-3 5 0 15,-3 0-1 1,-2 3 0-16,1 2-1 0,1 3 1 16,2 5 0-1,6 2-1-15,2 7 0 0,5 6 0 16,2 2 0-16,2 10-1 15,0 6 1-15,0 5-1 0,-6 7 0 16,-3 5 1 0,-4 0 0-16,-6 3 1 0,-4-5 1 15,0-4 1-15,0-2 1 0,-1-7 0 16,1-4 1-1,0-6-1-15,0-9 1 0,18 3-2 16,-3-3-1-16,4-4-3 16,2-4-4-16,-1-1-4 0,8 4-18 15,-1 4-64 1,-2-10-6-16,-2-2-9 0,-2 1-6 15</inkml:trace>
  <inkml:trace contextRef="#ctx0" brushRef="#br0" timeOffset="75454.5133">19689 8976 43 0,'-11'9'100'16,"11"-9"-1"-16,0 0-7 0,16-10-36 15,12 7-35-15,11 0-4 0,8-2-5 16,13 2-4-16,4-2-4 16,1 1-1-16,-4 1 0 0,-6-2-3 15,-6 1 0 1,-9 3-4-16,-10-3-1 0,-8 4-6 15,-14-3-9 1,2 1-30-16,-10 2-43 0,0 0-4 16,-6 0-7-16</inkml:trace>
  <inkml:trace contextRef="#ctx0" brushRef="#br0" timeOffset="75674.5177">19774 9144 22 0,'0'13'104'0,"7"-5"-3"15,16-6-5-15,9-2-3 0,22-7-73 16,-3 0-8 0,2-2-3-16,0 4-3 0,-6-2-3 15,1 4-4-15,-12 2-5 0,-5 1-7 16,-13 0-16-1,-18 0-63-15,2 12-5 0,-2-12-8 16,-6 5-2-16</inkml:trace>
  <inkml:trace contextRef="#ctx0" brushRef="#br0" timeOffset="76694.5381">20847 8706 43 0,'-16'13'94'16,"0"0"-2"-16,8 3-6 0,5 4-61 15,4-1-5-15,12 3-2 0,11-3-5 16,9 2-5-1,6-3 0-15,6-1-3 0,0 2 0 16,-3-3-2-16,-8 4 1 16,-7-2-2-16,-11 4 1 15,-11 1 0-15,-7 3-1 16,-14-1 0-16,-7 0 1 0,-7-2-1 15,-2-5 0-15,-5-2-1 0,-1-11-4 16,2-3-4 0,-1-12-8-16,5-8-11 0,-2-9-12 15,14-7 1 1,9-1 11-16,5-7 8 0,7 5 11 15,5-6 9-15,14 9 13 16,0 0 11-16,16 5 12 0,-6 1 1 16,4 2-12-1,3 3-8-15,-3 2-9 0,5 6-8 16,-8 0-9-16,10 8-29 0,-2 2-55 15,-9 1-6 1,-3 3-6-16,-4 1-4 0</inkml:trace>
  <inkml:trace contextRef="#ctx0" brushRef="#br0" timeOffset="77105.5464">21277 8647 91 0,'4'12'97'16,"7"8"-4"-16,2 11-5 15,6 6-72-15,-3 8-4 0,2 3-2 16,-3 4-1 0,-4-2-3-16,-3-6-1 0,-4-8 0 15,1-8 1 1,-5-10-2-16,0-18 1 0,0 0 0 15,0-12-1-15,-2-13 0 0,-1-12-1 16,1-8 0-16,0-9-3 16,2-3 0-16,0-4 0 0,7 5-1 15,3 1 1 1,4 9-1-16,5 7 1 0,1 12-1 15,1 9 1 1,6 14 0-16,0 7 1 0,1 16-1 16,-2 10 0-16,-2 9 1 15,-2 7-1-15,-2 4 1 0,-4 6 0 16,-4-4 0-1,-6 0-2-15,-3-8-2 0,-3-1-4 16,-4-3-12-16,-10-1-59 0,0-14-15 16,-4-6-9-1,-2-9-5-15</inkml:trace>
  <inkml:trace contextRef="#ctx0" brushRef="#br0" timeOffset="77235.549">21353 8897 20 0,'3'-15'98'15,"17"5"-2"-15,12-2-7 0,12 1-6 16,5-7-90-1,13 5-74-15,3 2-7 0,-4 1-6 16,-5 0-5-16</inkml:trace>
  <inkml:trace contextRef="#ctx0" brushRef="#br0" timeOffset="77875.5618">15367 10686 83 0,'0'39'102'0,"5"7"-6"16,7 2-7-16,5 2-62 15,12 2-6-15,1-4-4 0,6-6-8 16,1-10-4-1,1-8-6-15,-4-17-13 0,-8-7-74 16,4-10-3-16,-7-19-8 0,-6-13-7 16</inkml:trace>
  <inkml:trace contextRef="#ctx0" brushRef="#br0" timeOffset="77995.5642">15529 10464 32 0,'-25'-21'99'16,"6"8"-2"-16,5 5-10 0,14 8-7 15,-5-21-102-15,0 11-61 0,15 4-4 16,9-2-9-1,3 3-4-15</inkml:trace>
  <inkml:trace contextRef="#ctx0" brushRef="#br0" timeOffset="78585.576">15945 10864 42 0,'-13'4'94'0,"4"0"-1"16,9 6-30-16,-10-7-20 16,10-3-13-16,0 0-10 0,0 0-8 15,15 1-5-15,7-4-3 16,5-2-2-16,4-1-1 15,3 2-1-15,-1 4 0 0,-5 0 1 16,-5 11 0 0,-11 4 1-16,-8 5 0 0,-5 0 2 15,-8 1 1-15,-6-1 0 16,-2-1 0-16,2-1 0 15,3-5 0-15,8-2-1 16,4-11 0-16,10 16-2 0,7-7 0 16,3 1-1-16,2 2-1 0,-4 3 1 15,-5 3-1 1,-11 2 1-16,-3 1-2 0,-15 1 0 15,-6-4-3-15,-7 0-4 16,-3-7-9-16,4-11-41 16,1 0-34-16,7-11-7 15,9-7-6-15</inkml:trace>
  <inkml:trace contextRef="#ctx0" brushRef="#br0" timeOffset="79035.585">16914 10553 12 0,'-22'4'102'0,"6"-1"-3"16,16-3-3-16,-3-25-11 0,21 24-60 15,17-1-6 1,16-3-7-16,15 0-2 0,8 0-3 16,10-2-3-1,2 2-1-15,-1 0-2 0,-11 0-3 16,-12 5-3-16,-14 0-4 15,-15 8-10-15,-26 8-47 0,-7-4-28 16,-13 0-7-16,-16 2-5 0</inkml:trace>
  <inkml:trace contextRef="#ctx0" brushRef="#br0" timeOffset="79205.5884">16991 10810 3 0,'-16'22'104'16,"14"-11"-2"-16,14-3-6 0,16-8-4 15,54-3-67-15,-30-5-8 16,11-5-5-16,7-1-7 15,-2-6-6-15,5 7-12 0,-11 9-72 16,4-13-8 0,-6 1-7-16,-7-2-7 0</inkml:trace>
  <inkml:trace contextRef="#ctx0" brushRef="#br0" timeOffset="79645.5972">18348 10348 70 0,'-19'5'100'16,"6"6"-3"0,2 1-7-16,9 8-59 0,2 2-12 15,14 4-3-15,9 0-4 0,7 2-3 16,8 1-4-1,3 3-2-15,1 3 0 0,-4-3-1 16,-5 0-1-16,-8-1 0 16,-12 1-1-16,-12-6-2 0,-6-5-2 15,-20-6-5 1,-7-4-18-16,0-11-65 0,-20-8-3 15,-1-14-7 1,-2-12-3-16</inkml:trace>
  <inkml:trace contextRef="#ctx0" brushRef="#br0" timeOffset="79775.5998">18231 10458 4 0,'32'-26'98'0,"5"7"1"15,4 0-7-15,-2 2-4 16,-2 4-69-16,-2-6-12 0,-3 10-15 16,-10 7-66-1,-1-6-15-15,-4-1-7 0,0 3-7 16</inkml:trace>
  <inkml:trace contextRef="#ctx0" brushRef="#br0" timeOffset="80186.6081">18738 10386 71 0,'7'28'100'0,"3"7"-4"16,3 6-7-16,-1 11-61 16,6 3-10-16,-5 0-4 15,0-3-4-15,-1-4-3 0,-2-8-1 16,-3-10-1-16,-4-10 1 15,-3-20-2-15,0 0 1 0,6-15 0 16,-5-15-2 0,0-8 1-16,1-14-2 0,3-7-1 15,-2-7-1-15,7-2-1 16,0 1 0-16,5 4 1 0,2 5-1 15,2 10 1 1,-2 12-1-16,1 10 0 0,-2 12 1 16,2 12 1-16,-2 9-1 15,1 15 0-15,1 8 1 16,2 8 0-16,3 8 0 0,-1 7 0 15,0 3 0-15,-3 3 0 16,-2-2 0-16,-5 1-1 0,-7-5-3 16,-1-2-2-1,-4-10-6-15,-1-2-34 0,1-9-50 16,-12-10-3-1,-3-9-8-15,-4-11-2 0</inkml:trace>
  <inkml:trace contextRef="#ctx0" brushRef="#br0" timeOffset="80316.6107">18881 10630 98 0,'-3'-15'103'15,"11"1"-8"-15,14-1-5 0,12 28-50 16,10-27-36 0,1-6-8-16,9 3-41 0,-4 1-43 15,-4 0-7-15,-3 3-7 16</inkml:trace>
  <inkml:trace contextRef="#ctx0" brushRef="#br0" timeOffset="81646.6373">16178 11942 26 0,'0'0'91'15,"-9"-6"2"-15,9 6-6 0,-12 4-57 16,8 6-5 0,-1 6-2-16,2 1-6 0,3 5-3 15,0 2-4-15,2 2-3 16,5 1-2-16,6-5 0 0,-2 0-2 15,3-5-1 1,0-8-2-16,4-3-7 0,-5-10-10 16,2-9-71-1,-2-6-4-15,-2-9-7 0,-4-12-5 16</inkml:trace>
  <inkml:trace contextRef="#ctx0" brushRef="#br0" timeOffset="81776.6399">16142 11644 22 0,'-23'-12'95'0,"5"4"-1"0,4 5-7 16,5-3-8-1,9 6-83-15,0 0-19 0,0 0-50 16,0 0-16-16,11 6-4 0,3-4-2 16</inkml:trace>
  <inkml:trace contextRef="#ctx0" brushRef="#br0" timeOffset="82066.6457">16421 11946 75 0,'6'34'92'15,"4"7"-3"-15,0-23-33 16,5 26-34-16,3-2 0 16,7-5-3-16,4-10-2 0,4-8-4 15,0-13-2 1,0-7-2-16,-2-16 0 0,-2-8-1 15,-6-7-3-15,-7-3-1 16,-12-1-1-16,-4 3-2 0,-11 6-1 16,-8 4-1-1,-8 10-1-15,-5 5-2 0,0 8-6 16,-2 0-16-16,-8 7-64 0,21 6-4 15,2-1-7 1,10 0-3-16</inkml:trace>
  <inkml:trace contextRef="#ctx0" brushRef="#br0" timeOffset="82486.6541">17429 11658 0 0,'-15'0'96'15,"15"0"2"1,0 0-5-16,8-4-5 0,20 0-68 16,6-2-6-1,11-1-2-15,5-1-3 0,11-3-1 16,1-3-4-16,0 3-2 0,-7-3-3 15,-4 3-7-15,-17-3-14 16,-8 7-67-16,-9 6-4 0,-17 1-7 16,0 0-4-1</inkml:trace>
  <inkml:trace contextRef="#ctx0" brushRef="#br0" timeOffset="82666.6577">17538 11819 80 0,'-3'17'102'0,"3"-6"-5"16,14-7-6-1,11-15-45-15,7 2-32 0,8-3-6 16,3-3-6 0,10 1-9-16,-3-5-23 0,0 2-61 15,6 2-2-15,-3 1-8 16,-1 3-4-16</inkml:trace>
  <inkml:trace contextRef="#ctx0" brushRef="#br0" timeOffset="83078.6661">18844 11508 24 0,'-11'-11'98'0,"11"11"-1"16,-9 7-7-1,9 8-2-15,0 4-74 16,6 11-5-16,1 6-2 0,0 3 1 15,3 3-2-15,-2 1-2 0,1-3-1 16,-6-4 0 0,3-7-2-16,-1-5-2 0,-5-9-5 15,2-4-8 1,-2-11-33-16,-4-6-45 0,1-13-5 15,1-8-7-15</inkml:trace>
  <inkml:trace contextRef="#ctx0" brushRef="#br0" timeOffset="83328.6711">19057 11422 62 0,'10'14'97'0,"6"4"-2"15,4 0-6-15,33 4-61 0,-26 2-5 16,4 1-2-16,-2 0-8 0,-3 0-3 16,-4 0-5-1,-8-1-3-15,-6 3-1 0,-8-6-3 16,-11 6-7-16,-12-10-27 15,-14-1-55-15,6-8-3 16,-3-8-7-16,-3-8-4 16</inkml:trace>
  <inkml:trace contextRef="#ctx0" brushRef="#br0" timeOffset="83448.6735">19044 11497 18 0,'21'-25'97'0,"5"4"-3"16,3-1-6 0,1 0-6-16,1 5-77 0,-1-9-20 15,-7 4-65-15,10 2-6 16,-2-1-7-16,1 1-5 0</inkml:trace>
  <inkml:trace contextRef="#ctx0" brushRef="#br0" timeOffset="84118.6869">19537 11606 51 0,'2'15'86'16,"-1"4"0"-16,-1 2-5 0,4 3-69 15,-3 6 2-15,0-6 2 16,-1 0 1-16,3-5 1 0,-1-7-3 16,-2-12-2-1,0 0-1-15,5-9-1 0,-4-16-1 16,3-6-2-16,0-8-1 0,3-7-3 15,3-6-1 1,0-7-1-16,3 1 0 0,2 0 0 16,4 2-1-16,3 6 0 15,2 4-1-15,-1 10 1 16,-2 4-1-16,0 15 1 15,-1 8-1-15,-1 10 1 0,0 12-1 16,1 12 1-16,0 8 0 0,0 7 0 16,3 6-1-1,-2 4 1-15,-2 1 0 0,-1-2-2 16,-5-5-3-1,-7 0-2-15,-6-10-8 0,3-5-50 16,-6-1-31-16,-10-7-6 16,-4-7-7-16</inkml:trace>
  <inkml:trace contextRef="#ctx0" brushRef="#br0" timeOffset="84268.6899">19675 11579 55 0,'-4'-15'106'0,"8"1"-5"0,14-3-8 15,12-2-3-15,13-1-82 16,-1-2-5-16,6 3-5 0,-6-12-19 15,-7 10-69 1,16 0-4-16,-4-3-8 0,-1-2-4 16</inkml:trace>
  <inkml:trace contextRef="#ctx0" brushRef="#br0" timeOffset="94346.8921">2243 13116 74 0,'5'-13'84'0,"-5"13"-39"16,-3-10-6-16,3 10-3 16,-14 0-6-16,2 0-6 15,-1 5-5-15,1 2-4 0,-1 1-1 16,3 0-2-1,10-8-2-15,-4 16-2 0,11-12-2 16,17-3 0-16,11-1 0 0,12-7-1 16,8-1 0-16,7-1 0 15,0-4-1-15,4 3-1 16,-7-1-1-16,-8 3-2 15,-9 2-2-15,-8 3-3 0,-11-2-8 16,-4 5-17 0,3-4-61-16,-22 4-5 0,12-15-5 15,-12 5-5-15</inkml:trace>
  <inkml:trace contextRef="#ctx0" brushRef="#br0" timeOffset="94716.8995">2487 12816 39 0,'-9'0'92'0,"9"0"2"15,-13 0-20-15,13 21-39 0,0 12-7 16,0 16-1-16,2 5-8 16,4 11-3-16,0 2-5 15,1 3-4-15,2-3-4 0,-4-7-3 16,3-7-4-1,-3-16-9-15,2-5-25 0,12-11-55 16,-15-12-3-16,-4-9-9 16</inkml:trace>
  <inkml:trace contextRef="#ctx0" brushRef="#br0" timeOffset="95037.906">2334 13615 20 0,'-14'14'101'16,"8"3"-2"-16,4-8-5 0,8-1-2 16,15-5-74-16,12-5-8 15,12-4-2-15,6-2-1 0,6 1-2 16,-4-2-4-1,-1 4-9-15,-9-2-26 0,-6 7-58 16,-9 0-5 0,-12 1-6-16,-3 0-5 0</inkml:trace>
  <inkml:trace contextRef="#ctx0" brushRef="#br0" timeOffset="96407.9334">2370 12513 46 0,'-6'-13'84'0,"-3"0"-3"16,-1 7-37-16,-4-3-21 0,3-1-5 15,-3 3-4 1,-1-1-1-16,-4 4-2 0,0 2-1 16,-2 0-1-16,-2 1 0 0,0 1 0 15,-1 1-3 1,1 4-2-16,-3 2 0 0,5 2-2 15,-2 2 0-15,1 2-2 16,1 2 1-16,1 2 0 0,2 2-1 16,-2 1 1-1,6 3-1-15,-3 2 1 0,2 3-1 16,-1 2 1-16,2 4-2 15,-2 0 2-15,3 3-1 16,-1 1 1-16,2 1-1 0,2 1 0 16,0 2 1-16,6 1-1 15,2-2 0-15,2 5 0 0,0-2-1 16,4 1 1-1,2 0 0-15,3 0 0 0,-1 1-1 16,1 0 2 0,2 0 0-16,0 3-1 0,1-2 1 15,2 2 0-15,0 0 0 0,2-1 0 16,0 1 0-16,1-3-1 15,2-3 1-15,0-1 1 0,2 0-1 16,1-6 1 0,1 0 0-16,2-4 0 0,0-4-1 15,-2-3 1 1,3 0 0-16,-3-5-2 0,1 0 1 15,-1-3-1-15,1 1 0 16,-2-3 0-16,3 2 0 0,0-1 0 16,-2 1 0-16,6-3 1 0,-2-1 0 15,2-3-1 1,-1 0 1-16,0-3 0 0,-1-4 0 15,2-2-1 1,-3-1 0-16,-1 0 1 0,-2-4-1 16,-1-3 0-16,-3-3 0 15,0-2 0-15,0-3 0 0,2-4 1 16,-1-3 0-1,4-4 1-15,-2-2 0 0,1-5 1 16,2-1-1-16,-1-3 0 0,-4-3 1 16,-1 1-1-1,1-5-1-15,-4 1 0 0,2-1-1 16,-3-1 1-16,0-1 0 15,2 0 0-15,2-1-1 0,-2 1 1 16,2 0 1 0,0-4-1-16,-2-1 0 0,1-2 0 15,-4-4 0-15,2-5 1 0,-2-2-1 16,-1-5 0-1,-5-2-1-15,1-5 1 0,0-1 0 16,-3-1-1-16,0-1 0 16,-4 1 1-16,0 3-1 15,-2 4 1-15,-6 2 0 16,-5 8-1-16,-9 8 0 0,-9 7 0 15,-11 7-1 1,-9 8 0-16,-14 10 0 0,-9 10-1 16,-11 11 0-16,-10 7-2 0,-8 7-1 15,4 11-11 1,-4 1-28-16,4 7-47 0,16 0-7 15,14-2-5-15</inkml:trace>
  <inkml:trace contextRef="#ctx0" brushRef="#br0" timeOffset="97897.9632">2651 12025 7 0,'0'10'83'15,"2"-1"5"1,-2-9-32-16,7 17-16 0,-3-7-7 15,2 2-6-15,3-3-7 16,-3 0-2-16,0 0-4 0,-6-9-3 16,9 13-3-1,-9-13-2-15,8 9 0 0,-8-9-1 16,0 0-1-1,0 0-1-15,0 0 0 0,0 0 0 16,0 0 0-16,0 0-1 0,0 0 0 16,3 9-1-16,-3-9 1 15,0 0-1-15,0 0 0 0,0 0 0 16,0 0 0-1,0 0 0-15,0 0 0 0,0 0-1 16,0 0 1 0,0 0 0-16,0 0 0 0,0 0 1 15,0 0-1-15,0 0 1 0,0 0 0 16,0 0 0-16,0 0 0 15,6-12 0-15,-6-1-1 0,0-3 1 16,1-5-1 0,-1-7 0-16,0-8 0 0,1-7-1 15,-1-4 1 1,0-6-1-16,0-5 0 0,0-2 0 15,0-1 1-15,-3-2-1 16,2 2 0-16,-1 6 0 0,0 1 0 16,0 4 1-16,-1 4-2 15,-1 3 1-15,1 7-1 16,0 2 1-16,-2 5-1 0,1 4 1 15,-2 3 0 1,0 3 0-16,-1 2-1 0,1 3 1 16,2 0 0-16,-4 4-1 15,2 2 1-15,6 8 0 0,-5-15 0 16,5 15-1-1,0 0 1-15,-9-10 0 0,9 10-1 16,0 0 0-16,0 0 0 0,0 0 0 16,0 0 0-1,0 0-1-15,0 0 1 0,7 10-1 16,5-2 1-16,2 2 1 15,9-1-1-15,7 1 2 16,13-3 0-16,13 1-1 16,15-3 2-16,16-4-1 0,15-1 0 15,13 0 0-15,15-9 1 0,14-3-1 16,4-3 0-1,1-6 0-15,-1 1 1 0,-5-1-2 16,-9-3 0-16,-8 3-1 16,-17 3-2-16,-18 3-4 15,-10 8-8-15,-21-3-27 16,-16 10-53-16,-8 5-3 0,-10 10-6 15,-12 6-3 1</inkml:trace>
  <inkml:trace contextRef="#ctx0" brushRef="#br0" timeOffset="99229.99">2693 14114 78 0,'0'-9'86'0,"0"9"-1"0,0-15-59 16,0 15-5-16,0-17 1 15,0 17 1-15,0-12-1 16,0 12-2-16,0 0-6 0,0-11-2 15,0 11-4 1,0 0-1-16,0 0-3 0,0 0-1 16,0 0-1-16,0 0-2 15,-2 19-1-15,2-1 1 16,4 7 0-16,1 9 0 15,3 7 1-15,0 10 0 0,3 4 0 16,1 4 0-16,0 5 1 0,3 2 0 16,-4-2-1-1,1 1 0-15,0-5 0 0,-2-4 1 16,-2-7-1-16,-2-7 0 15,-1-6 0-15,-3-9 0 16,0-6 1-16,-2-5-1 16,0-5 1-16,0-11-1 0,0 13 0 15,0-13-1-15,-5 12 1 0,5-12 0 16,-6 12 0-1,6-12 0-15,-9 14-1 0,5-6 1 16,4-8 0 0,-5 12 0-16,5-12 0 0,-7 11 0 15,7-11-1-15,-9 11 1 16,9-11 0-16,0 0 0 0,-9 12 0 15,9-12-1 1,0 0 1-16,0 0 0 0,0 0 0 16,0 0-1-16,0 0 1 0,0 0-1 15,0 0 1 1,11 0-1-16,4-1 1 0,2-2 0 15,11-2-1-15,13 0 2 16,8-6-1-16,17 0 1 0,11-5 0 16,17-4 1-1,19-4-1-15,19-5 1 0,11-5 0 16,9 0-1-1,5 1 1-15,8 1-1 0,-5 2 0 16,-7 9 0-16,-10 4-1 0,-16 7 0 16,-13 7 0-16,-17 3-2 15,-15 6-3-15,-21 1-1 0,-10 5-4 16,-17-5-9-1,-6 0-46-15,-9-2-35 0,-19-5-5 16,7-5-5 0</inkml:trace>
  <inkml:trace contextRef="#ctx0" brushRef="#br0" timeOffset="100481.0151">4594 10910 35 0,'0'0'87'16,"0"0"0"-16,-12-13-33 15,12 13-21-15,0 0-10 0,0 0-5 16,0 0-6 0,0 0-3-16,0 0 1 0,0 5-2 15,0-5 2-15,13 2-2 0,5-2-1 16,4-3 1-1,8-5-1-15,3 0 0 0,11-2-1 16,2-3-3-16,3 2 0 16,0-1 0-16,-3 2-1 0,-3 3 0 15,-4 1-1 1,-6 3 1-16,-9 2-1 0,-5 0 0 15,-5 1 0 1,-14 0 1-16,11 0-1 0,-11 0 1 16,0 0-1-16,0 0 1 0,0 0 0 15,0 0 0-15,0 0 0 16,0 0 0-16,0 0-1 0,0 0 0 15,0 0-1 1,0 0 0-16,0 0-1 0,-8-6-1 16,-1 6 0-1,-1 0 0-15,-4 3-1 0,-1 7 1 16,0 5 0-16,0 3 0 15,1 6 1-15,3 0 0 0,6 1 1 16,5-1 1-16,3-4 0 0,12-4 1 16,6-7 1-1,5-6-1-15,5-6 0 0,2-7 2 16,-1-6-2-16,2-3 0 15,-8-3-1-15,-6-2 0 0,-6 0-1 16,-9-3 1 0,-5 8-2-16,-12 1 0 0,-8 6-2 15,-9 4-4 1,-4 8-5-16,-8 0-19 0,-1 11-61 15,12 6-6-15,4 0-5 0,12 1-3 16</inkml:trace>
  <inkml:trace contextRef="#ctx0" brushRef="#br0" timeOffset="102172.049">5032 14541 26 0,'0'0'96'0,"0"0"1"0,0 0-9 16,0 0-38-1,0 0-30-15,0 0-6 0,-2 12-3 16,2 1-3-16,-1 5-3 16,1 5-3-16,0 2 0 15,3 2 0-15,4 0 0 16,7-1 1-16,2-2-1 0,5-6 1 15,6-8 1 1,1-6 0-16,2-4 1 0,0-8 1 16,-2-6 0-16,-3-7-1 0,-4-3 0 15,-6-6-1 1,-8-2-1-16,-7-3 0 0,-2 6-1 15,-11-3-2-15,-7 4-1 16,-5 6 0-16,-5 2-2 0,-1 11-2 16,1-1-8-1,8 10-41-15,11 0-40 0,-6 5-6 16,17-5-6-1,-10 1 5-15</inkml:trace>
  <inkml:trace contextRef="#ctx0" brushRef="#br0" timeOffset="106345.1327">3007 10505 0 0,'-18'6'77'0,"-2"-2"-27"15,3 3-3-15,-6-2-1 16,4 3-8-16,1-1-8 15,1 0-6-15,4 0-5 16,2-1-4-16,11-6-1 0,-7 8-1 16,13-5-2-16,13-1-1 0,13-2-1 15,11-6 1 1,12-2-1-16,7-2-2 0,8-2-1 15,0-3-2-15,-2 1-1 16,-4 1-1-16,-7 2-1 16,-10 3 0-16,-11 4-1 15,-9 1 0-15,-7 2 0 0,-4 1 1 16,-6 0-2-1,-10 0 1-15,9 1-1 0,-9-1-3 16,0 0-2-16,0 0-4 0,0 0-5 16,0 0-10-1,9 0-21-15,4 0-47 0,-13 0-4 16,14-7-4-16</inkml:trace>
  <inkml:trace contextRef="#ctx0" brushRef="#br0" timeOffset="106665.1391">3481 10312 74 0,'-13'0'98'16,"3"0"-5"-16,10 0-6 0,0 0-67 15,0 0-5 1,0 0-3-16,16 3-2 0,1-2-3 16,6 3-3-16,3 2 0 0,3 2 0 15,3 2 0-15,-1 6-2 16,-1 1-1-16,-5 7 0 0,-2-2 1 15,-8 4 0 1,-2 1-1-16,-10 0-1 0,-3 1-2 16,-7 0-4-1,-9-4-13-15,-7 4-70 0,3 1-5 16,-4-1-7-16,1 0-4 15</inkml:trace>
  <inkml:trace contextRef="#ctx0" brushRef="#br0" timeOffset="107326.1524">727 13048 76 0,'0'-9'96'16,"0"9"-6"-16,0 0-6 0,-27 0-64 15,27 7-6-15,0 12-2 0,1 7-4 16,1 7-1-16,2 7-1 16,-4 4 0-16,3 2 0 0,-2-4-2 15,0-4-1 1,0-6-2-16,-1-7-3 0,0-7-4 15,0-18-10 1,0 0-66-16,5-5-11 0,-1-12-6 16,2-5-5-16</inkml:trace>
  <inkml:trace contextRef="#ctx0" brushRef="#br0" timeOffset="107606.158">907 13099 4 0,'12'24'87'0,"0"0"3"16,4 1-3-16,0-35-24 15,4 21-48-15,4-1 0 0,-1-9 1 16,0-2-2 0,-2-8-1-16,-5-6-2 0,-2-2-1 15,-9-4-4-15,-5-3-2 0,-7 2-1 16,-8-1-2-1,-3 4-1-15,-5 0 0 0,1 5-1 16,-3 5 1-16,4 6-4 16,1 3 0-16,6 7-5 0,2 4-4 15,7 7-9 1,4 2-32-16,1-1-37 0,7-3-7 15,4-6-2-15</inkml:trace>
  <inkml:trace contextRef="#ctx0" brushRef="#br0" timeOffset="107986.1656">1190 12779 55 0,'0'0'93'16,"0"0"-3"-16,0 0-4 15,4 16-62-15,3-2-6 0,3 5-3 16,1 3-2-1,2 6-1-15,3 2-2 0,-2-1-2 16,-1-2-1-16,0-3 0 16,-6-5-2-16,3-3 0 0,-6-5 2 15,-4-11 0-15,0 0 0 16,10-5 0-16,-8-12 0 15,-1-11-2-15,1-5-1 0,-1-5-2 16,1-4-4 0,-2-5-1-16,1 2-7 0,-1-4-14 15,0 1-72-15,4 5-1 16,9 0-9-16,1-3-5 0</inkml:trace>
  <inkml:trace contextRef="#ctx0" brushRef="#br0" timeOffset="108976.1854">3925 9922 54 0,'0'0'94'0,"0"0"-3"15,5-9-6 1,-35 9-64-16,30 0-6 0,0 9-2 15,0 6-3-15,3 9-3 16,1 4-2-16,0 7-2 16,3 4 2-16,-4-1 0 15,2 2-2-15,-1-5 0 0,0-6 0 16,-2-8-2-16,0-5-2 0,-2-5-4 15,0-11-7 1,0 0-36-16,0 0-40 0,6-7-7 16,-1-5-7-1</inkml:trace>
  <inkml:trace contextRef="#ctx0" brushRef="#br0" timeOffset="109396.1938">4223 9827 73 0,'0'0'94'0,"0"0"-3"16,-4 8-4 0,4-8-63-16,8 2-7 0,1-2-5 15,3 1-3-15,2 1-2 16,1 1-1-16,4 3 0 0,1 4-1 15,-2 4-2 1,2 3 1-16,-3 3-3 0,-1 6 1 16,-6 3 0-1,0 0 0-15,-7 1 0 0,-3 1 0 16,-9-4 0-16,-6 1 1 0,-6-3-1 15,-4-6 0-15,1-4-1 16,-5-3-1-16,6-5-1 16,-2-6-4-16,7-1-4 15,-3-13-19-15,0-1-64 0,15-6-5 16,3-7-7-1,3-6-2-15</inkml:trace>
  <inkml:trace contextRef="#ctx0" brushRef="#br0" timeOffset="109536.1966">4279 9747 88 0,'11'-12'101'0,"4"-1"-6"16,3-7-8 0,2 24-49-16,7-25-78 0,-3 0-47 15,5-2-7-15,-2 3-7 16</inkml:trace>
  <inkml:trace contextRef="#ctx0" brushRef="#br0" timeOffset="110437.2147">4275 9725 63 0,'-11'0'98'0,"11"0"-5"0,-14-9-36 16,14 9-21-16,0 0-7 15,0-9-7-15,0 9-8 0,7-10-6 16,-7 10-3-16,6-9-4 0,-6 9-1 16,0 0-1-1,0 0-1-15,0 0 0 0,0 0 1 16,0 9-1-1,0-9 2-15,-4 10 1 0,4-10 1 16,-7 10 0-16,7-10 1 16,0 0-1-16,0 0 1 0,0 0-1 15,0 0 0-15,-10 9-1 0,10-9 1 16,0 0-2-1,-6 12 0-15,6-12 0 0,-9 17 0 16,4-7 1 0,-3 2-1-16,3 1 0 0,-1 0 0 15,0-2 0-15,3-3 0 16,3-8 1-16,-8 13 0 0,8-13 0 15,0 0 1 1,0 0 0-16,0 0-1 0,0 0 1 16,0 0-2-16,11-8 0 0,5-1-1 15,5-3-1 1,7 0-4-16,1-1-4 0,7 1-7 15,-3-2-22-15,0 2-52 16,10 5-6-16,-8-3-6 0</inkml:trace>
  <inkml:trace contextRef="#ctx0" brushRef="#br0" timeOffset="110887.2237">4657 9769 11 0,'6'15'97'16,"-1"-1"-2"-16,-1 2-5 0,2 0-3 15,5 3-75-15,-9 0-4 0,2 2 0 16,-2-3-1-16,1-3-1 15,-2-2 0-15,0-4 0 16,-1-9 1-16,0 0-1 16,0 0 0-16,0 0-1 0,7-17 0 15,-4 0-1 1,0-6-1-16,1-3-1 0,-1-5-2 15,1-2 0-15,1 3 0 16,1 1 0-16,-1 5 1 0,-2 3-1 16,1 6 0-16,-1 4-1 15,-3 11 0-15,9-2 1 16,-9 2-1-16,16 17 1 0,-7 2-1 15,3 6 1 1,3 6-1-16,1 5 2 0,1 3-1 16,0 5-1-16,-2-4-2 15,1 0-5-15,-5-11-10 0,1-10-62 16,-3-1-13-1,-9-18-9-15,0 0-6 0</inkml:trace>
  <inkml:trace contextRef="#ctx0" brushRef="#br0" timeOffset="111017.2263">4865 9827 36 0,'12'-8'100'0,"10"7"-4"16,9 0-10-16,-1-4-38 16,-30 5-129-16,44-9-10 0,-44 9-7 15,38-13 2-15</inkml:trace>
  <inkml:trace contextRef="#ctx0" brushRef="#br1" timeOffset="119584.3982">1804 10106 51 0,'0'-15'72'16,"0"3"-44"-16,0-1-2 15,-1 3-8-15,-2 0-2 16,3 10-4-16,-5-10-2 16,5 10 0-16,0 0-2 0,-10 0-2 15,6 9 0 1,-2 4-2-16,1 5-3 0,0 4 0 15,-1 10 1-15,3 2 0 0,2 8 3 16,2 3-1-16,7-4 3 16,3 1 4-16,4-9 3 15,6-6 2-15,5-12 0 16,1-11 0-16,2-14 1 0,1-11 0 15,-3-11-2 1,-2-7-3-16,-5-5-4 0,-12-2-1 16,-5-1-2-16,-6 4 0 15,-14 5-3-15,-7 5 0 16,-7 7-3-16,-2 6-2 0,1 7-5 15,0 5-6-15,5 9-12 16,3 12-37-16,9 3-32 0,7 7-6 16,5 3-3-1</inkml:trace>
  <inkml:trace contextRef="#ctx0" brushRef="#br1" timeOffset="120134.4092">1862 10492 63 0,'0'0'92'0,"-11"-18"-3"0,11 18-43 15,-4-13-11 1,4 13-10-16,-3-14-6 0,3 14-3 16,-3-10-5-16,3 10-2 15,-3-9-2-15,3 9-1 0,0 0-2 16,0 0-2-1,0 0-1-15,0 4 0 0,6 13-1 16,10 10 0-16,5 5-1 0,5 9 0 16,3 7 1-1,5 8 0-15,2 1 1 0,-3 0 0 16,-1-5-1-16,-6-4-2 15,-5-6-1-15,-5-11-6 16,0-2-17-16,-2-9-62 16,-9-6-6-16,-5-14-4 0,0 0-4 15</inkml:trace>
  <inkml:trace contextRef="#ctx0" brushRef="#br1" timeOffset="120634.4192">2163 10873 43 0,'0'0'94'0,"0"0"0"0,0-25-15 16,0 25-46 0,-9 5-8-16,1 7-8 0,-4 3-5 15,-5 6-5-15,-3 4 1 16,-5 6-2-16,-3 5-1 0,0 3 0 15,0-2-1-15,3-1-2 16,3-4-1-16,5-6-1 16,4-4-4-16,7-10-5 0,6-3-10 15,0 6-56 1,6-18-18-16,11-9-6 0,0-6-2 15</inkml:trace>
  <inkml:trace contextRef="#ctx0" brushRef="#br1" timeOffset="120884.4242">2139 10871 31 0,'0'0'93'16,"0"0"-3"-16,0 0-2 15,20 0-56-15,-7 1-8 0,8 9-5 16,9 2-7-16,6 2-4 0,9 2 0 16,4 2-1-1,5 1-3-15,-2-1-6 0,3 2-7 16,-11-5-15-1,-13 0-62-15,1-3-7 0,-13-3-5 16,-8-5-3-16</inkml:trace>
  <inkml:trace contextRef="#ctx0" brushRef="#br1" timeOffset="121364.4338">2001 10633 45 0,'0'-12'92'15,"-7"5"-4"-15,-6 4-5 16,-6 3-61-16,-5 9-6 15,-5 7-4-15,-5 6-5 0,-4 4 0 16,-3 2-2 0,1 0 1-16,1-1-2 0,5-2-1 15,6-6-3-15,4-6-4 16,10-2-7-16,3-10-6 15,11-1-22-15,9 0-48 0,-9 0-7 16,20-12-3-16</inkml:trace>
  <inkml:trace contextRef="#ctx0" brushRef="#br1" timeOffset="121704.4406">2033 10585 87 0,'-16'12'103'15,"16"-12"-5"-15,-16 0-5 0,37-11-62 16,-19-7-12-1,7-10-4-15,9-5-8 0,7-7-5 16,11-7-7-16,3-9-13 16,19-6-74-16,9 6-3 0,7-3-8 15,0 3-6 1</inkml:trace>
  <inkml:trace contextRef="#ctx0" brushRef="#br0" timeOffset="130199.6117">6498 10677 70 0,'0'-11'89'0,"0"2"-4"0,0 9-49 16,-5-9-11-16,5 9-4 0,-9-5-9 16,9 5-4-1,-14 2-3-15,2 8-3 0,2 7-1 16,-6 3-1-1,1 10 0-15,0 5 1 0,2 4-1 16,2 1-1-16,2 1 3 16,5-4 1-16,4-5 3 0,4-9 0 15,11-7 1-15,6-11 3 0,7-6-2 16,4-11 1-1,4-8-1-15,-1-2-1 0,1-4-1 16,-5-3-2 0,-6 0 0-16,-10-3 0 0,-10 2-2 15,-9 1 1-15,-10 2-1 16,-10 3 0-16,-3 1-1 0,-4 3-2 15,-2 6-2 1,1 1-3-16,6 10-14 0,1 10-59 16,6-7-14-16,9 4-6 0,10-4-6 15</inkml:trace>
  <inkml:trace contextRef="#ctx0" brushRef="#br0" timeOffset="130859.6249">6684 10764 25 0,'0'0'82'0,"0"0"-15"16,0 0-20-16,-9-3-11 0,9 3-8 15,0 0-6-15,0 0-4 16,0 0-4-16,0 0-3 0,0 0-1 15,0 0-1 1,0 0-3-16,0 0 0 0,0 0 2 16,17 0-2-1,4-1-1-15,8-3 0 0,10-1-1 16,14-3 0-16,9-3 0 15,12 0-2-15,8-6 0 0,8-1 0 16,7 0 0-16,6 0 0 0,6-3 1 16,5 0 0-1,5-1 2-15,10 0-2 0,7 1 2 16,7 0-1-1,2 4 0-15,-5-1 0 0,0 1-2 16,-14 4 0-16,-14 0-2 16,-19 6-3-16,-22 0-2 0,-16 4-9 15,-24-4-25-15,-31 7-53 16,10 0-4-16,-10 0-7 15,-19 10-2-15</inkml:trace>
  <inkml:trace contextRef="#ctx0" brushRef="#br0" timeOffset="133170.6712">8982 10372 31 0,'0'-19'64'15,"2"9"-22"-15,-2 10-5 16,4-15 1-16,-4 15-4 0,0 0-5 15,0 0-3-15,0 0-6 0,0 0-4 16,0 0-4 0,0 0-3-16,0 0-2 0,0 0-1 15,0 0-2 1,0 0-1-16,0 0-1 0,0 0 1 15,0 0-1-15,0 0-1 16,0 0 1-16,3 6-1 0,-3-6 0 16,4 16 1-1,-1 0-1-15,1 4 1 0,1 7-1 16,1 4 1-16,0 11 0 0,0 5 0 15,1 7 0 1,-1 7-1-16,1 6 1 0,2 5-1 16,-1 2 2-16,0 1-1 15,1-1 0-15,-3 0 1 0,-2-2 0 16,0-5 1-1,1-1 1-15,-2-8 0 0,-1-2 0 16,-1-11 0-16,-1-4-1 0,1-11 1 16,3-6-1-1,-2-10 0-15,-1-4-1 0,-1-10 0 16,0 0-1-16,0 0 0 15,0 0-1-15,1-7 0 0,-1 7 0 16,-1-12-1 0,1 12-1-16,-7-13 1 0,7 13-1 15,-6-9 0 1,6 9 0-16,-7-9 1 0,7 9-1 15,0 0 1-15,0 0-1 0,0 0-1 16,-6-10 1-16,6 10-1 16,0 0 1-16,0 0-1 0,0 0 0 15,0 0 0 1,0-10 1-16,0 10 0 0,0 0 1 15,0 0-1 1,0-8 1-16,0 8 0 0,0 0 1 16,0 0-1-16,0 0 1 15,0 0-1-15,0 0 1 0,0 0 0 16,0 0 0-16,0-9 0 0,0 9-1 15,0 0 1 1,0 0-1-16,0 0 0 0,0 0 0 16,0 0 1-1,0 0-2-15,0 0 1 0,0 0-1 16,0 0 1-16,0 0-1 15,0 0 1-15,0 0 1 0,0 0-1 16,0 0 0-16,-8 0 1 0,8 0 0 16,0 0 0-1,-12 3 0-15,12-3-1 0,-17 6 1 16,3 2-1-1,-2 1 1-15,-5 3-1 0,-2 1 1 16,-3 3-2-16,1 1 0 16,1-1 1-16,2-2-1 0,2-1 0 15,6-2 0 1,1-3-1-16,13-8 1 0,-7 9 1 15,7-9 0-15,5 7 0 0,5-5 0 16,2 1 0 0,5 1 1-16,4-1-1 0,4 2 0 0,3 0 1 15,2 0-1 1,2 2 1-16,-1-1-1 0,3 2 0 15,0-1 0 1,-3 1 1-16,-2-2-1 0,-1 2 0 16,-3 0 0-1,-4 0 0-15,-2-1 0 0,-1-2 0 16,-4 1 0-16,-1-1 0 0,-5 1 0 15,-8-6 0-15,7 12 0 16,-7-12 0-16,0 13 1 0,-9-5-1 16,-3 2 0-1,-6 2 1-15,-3 1-1 0,-4 2 0 16,-6 1 1-1,-3 3-1-15,-1 0 1 0,-2 3-1 16,-1-1 0-16,1 3-1 0,-1-3 1 16,4 0 0-16,6-3 0 15,3-2 0-15,6-4-1 0,5-2 1 16,5-3 0-1,9-7 0-15,0 0 0 0,6 10 0 16,7-10 0 0,6 0 1-16,4 2-1 0,6-2 1 15,3 0-1-15,5 0 0 16,0 0 0-16,0-2 0 0,-1 1 1 15,-1-1-2-15,-2 2 1 0,-6-1 0 16,-3 1 0 0,-4 0 0-16,-8 0-1 0,-12 0 0 15,12 4 0 1,-12-4 0-16,-8 17 0 0,-6-7 0 15,-6 3 1-15,-6 2 0 16,-1 4 0-16,-6 0 0 0,-4 2 0 16,-3 0 1-1,-6 3-2-15,2 1 1 0,0-1 0 16,1 3 0-16,2-4 0 0,3 0 0 15,4-2 0 1,6-2 0-16,8-4-1 0,6-3 1 16,5 0 0-16,6-4 0 15,3-8 0-15,19 11 1 0,5-8-1 16,8-3 1-1,4 2-1-15,7-2 0 0,6 0 1 16,5-2-1-16,0 2 0 0,3 0 0 16,-5 0 0-1,-1 3 0-15,-1 4 0 0,-7 3 0 16,-7 3 1-16,-9 3-1 15,-7 3 0-15,-10 0 0 0,-8 1-1 16,-2 2-2 0,-14-6-9-16,3 2-42 0,-3 1-38 15,-11-5-6 1,-3 0-6-16</inkml:trace>
  <inkml:trace contextRef="#ctx0" brushRef="#br0" timeOffset="133750.6828">6713 14436 23 0,'-15'10'90'0,"4"-2"1"15,11-8-3-15,0 0-52 16,0 0-13-16,29-3-3 16,15-11 0-16,19-6-3 0,19-4-2 15,19-1-4 1,19 0-2-16,13 1-2 0,7 4-2 15,7 7-2-15,0 4-1 16,0 4-1-16,-7 5 1 0,-3 0-1 16,-9 0 1-1,-10 3-3-15,-8-3-3 0,-10 4-12 16,-25 3-74-16,-4-13-5 0,-12-13-8 15,-11-9-4 1</inkml:trace>
  <inkml:trace contextRef="#ctx0" brushRef="#br0" timeOffset="134594.7">9386 12537 27 0,'-9'-2'88'16,"-1"-3"-2"-16,10 5-3 16,-12-9-53-16,12 9-11 0,-9-12-7 15,9 12-2 1,-7-8 0-16,7 8-1 0,-12-1-3 15,12 1 1-15,-14 1-2 0,6 2-1 16,-1 2 0 0,-1 2-2-16,1 0 0 0,1 3 0 15,0 4 0-15,0 3-1 16,3 8 1-16,0 5-1 15,-1 9 0-15,4 8 0 16,2 13 1-16,0 13-1 0,8 14-1 16,2 11 1-1,4 6-1-15,2 9 0 0,0 5 0 16,0 0 1-16,0-2-1 0,-3-7 3 15,0-14 0-15,-3-6-1 16,0-10 2-16,-2-10 0 16,0-9-1-16,-2-7 1 15,-1-10-1-15,-2-6-1 0,0-4 0 16,-3-5 0-1,0-6-1-15,0-5 1 0,-1-7 0 16,1-10 1-16,-5 9 0 0,5-9-1 16,-12-7 1-1,2-5-1-15,-5 1 0 0,-4-4-1 16,-5 2-1-16,-12 1 0 15,-8 6 0-15,-14 3 0 0,-13 4-1 16,-18 9 1 0,-9 3-2-16,-15 1-2 0,-2 8-3 15,-7-10-13-15,6-7-67 16,13 7-8-16,11-12-9 15,17-1-4-15</inkml:trace>
  <inkml:trace contextRef="#ctx0" brushRef="#br0" timeOffset="135274.7136">6538 14254 0 0,'13'-10'94'16,"-13"10"0"-16,0 0-5 0,-5 4-6 15,-8 10-72-15,1 11-6 16,-1 11-1-16,-1 12 2 0,4 6-2 16,5 12-1-1,5 2 0-15,12-4 1 0,11-7 1 16,9-12 1-16,12-16-1 0,4-22 2 15,6-14 0 1,-1-27 1-16,0-14-1 0,-5-14-1 16,-8-7-1-16,-12-6 0 15,-10 4-2-15,-13 6-2 0,-7 7-1 16,-16 15 0-1,-12 11-2-15,-6 19-1 0,-12 11-3 16,-3 9-4-16,-8 9-33 0,6 8-51 16,7 2-3-1,8-4-7-15,16-3-2 0</inkml:trace>
  <inkml:trace contextRef="#ctx0" brushRef="#br0" timeOffset="160486.2195">10527 11380 8 0,'-15'-2'86'16,"1"2"2"-1,-1-3-2-15,15 3-53 0,-12-2-4 16,2 2-5-16,10 0-4 16,-12 0-2-16,12 0-5 0,0 0-1 15,12-12-3 1,16 1-1-16,8-2-3 0,11-1-1 15,4 0-2-15,5 1 0 0,2 2-1 16,-3 2 0 0,-6 8-1-16,-12 1-1 0,-8 2 1 15,-13 7 0-15,-6 3 0 16,-5 8 0-16,-8 6 1 0,-15 8 0 15,-8 2 0 1,-8 8-1-16,-7 2 0 0,-5 2 0 16,0 0 0-1,-1-5 0-15,8-4-1 0,11-6 1 16,11-5 0-16,14-10 1 0,13-5 0 15,18-9 1-15,13-4 0 16,9-5-1-16,9-6 1 0,3-1-1 16,1-2 0-1,-3 0-3-15,-7 2-1 0,-11 2-3 16,-6 3-6-1,-13 2-10-15,-6-7-51 0,-17 12-20 16,0 0-7-16,0 0-4 0</inkml:trace>
  <inkml:trace contextRef="#ctx0" brushRef="#br0" timeOffset="160716.2241">10651 12031 23 0,'-23'26'99'0,"7"-9"-1"16,13-8-6-16,13-9-3 16,21-5-77-16,19-10-3 0,11-1-1 15,6-4-4 1,2-3-5-16,4 4-11 0,-11 2-36 15,-5 5-41-15,-15 6-7 16,-17 6-7-16</inkml:trace>
  <inkml:trace contextRef="#ctx0" brushRef="#br0" timeOffset="161297.2358">10809 12356 65 0,'-43'21'94'0,"5"-2"-2"0,-2-6-38 15,9 1-16 1,6-4-8-16,9-5-7 0,16-5-8 16,0 0-4-16,22-12-3 0,12-2-2 15,10-2-3-15,6 0 0 16,5 2-2-16,0 3 1 0,-5 7-2 15,-5 4 0 1,-11 15 0-16,-13 6-1 0,-15 11 0 16,-10 4 1-1,-17 1 0-15,-7 4 1 0,-4-4 0 16,-2-6 0-16,3-6 0 15,8-6 1-15,15-9-1 0,8-10 0 16,25 3 0-16,11-3-1 16,7-3-1-16,3-1 0 15,-4 2 0-15,-2 2 0 0,-18 6 0 16,-17 7 0-1,-18 3 0-15,-25 9 1 0,-18-1-1 16,-14 3-2-16,-8 2-5 16,-7-12-17-16,3 0-65 0,17-5-3 15,20-12-8-15,22-8-3 16</inkml:trace>
  <inkml:trace contextRef="#ctx0" brushRef="#br0" timeOffset="161997.2498">11650 12262 83 0,'18'19'98'15,"0"-4"-5"-15,2-7-4 0,4-5-59 16,-2-3-9-1,2-8-7-15,-1-8-4 0,-3-7-1 16,-6-7-2-16,-4-6-1 16,-6-7-3-16,-4-6 0 15,-9-3-1-15,-6-5-1 16,-5-1 0-16,0 6 0 0,1 0-1 15,5 6 1 1,6 0 0-16,10 8 0 0,15 6 0 16,12 3 0-16,10 10 0 0,6 2 0 15,1 10-1-15,4 7-1 16,-5 8 0-16,-4 14 0 15,-9 8-1-15,-9 10 0 16,-8 5 1-16,-6 5 0 0,-2-4 2 16,-2-1-1-1,0-3 2-15,6-8 0 0,11-9 0 16,11-9 0-16,13-11 0 15,11-5-2-15,11-9-3 16,6-3-7-16,0-14-26 0,-1-2-58 16,3-4-2-16,-4-4-10 15,-8-1-4-15</inkml:trace>
  <inkml:trace contextRef="#ctx0" brushRef="#br0" timeOffset="165528.3205">10883 14676 14 0,'4'-18'102'15,"-2"-1"-4"-15,1 3-6 16,-2 4-4-16,0-8-72 0,-1 20-10 16,0 13-2-1,1 17-2-15,-1 16 0 0,0 17-1 16,0 16 0-1,1 15 0-15,3 10 0 0,-2 3 0 16,1-4-1-16,1-3-2 0,-2-17-4 16,0-12-6-16,0-25-12 15,1-26-57-15,-3-20-13 0,5-7-7 16,2-29-2-1</inkml:trace>
  <inkml:trace contextRef="#ctx0" brushRef="#br0" timeOffset="165998.3299">10739 14659 19 0,'-28'10'99'0,"5"-5"-2"15,7-5-4 1,8-7-4-16,55-8-76 0,-28-7-3 15,18-1-1-15,18-5 0 16,11 2-3-16,11 2 0 0,5 9-1 16,2 8-2-1,-7 7-1-15,-8 12 0 0,-14 12-1 16,-16 12-2-16,-19 3-1 0,-18 2 1 15,-10-2-1 1,-18-1 1-16,-12-8 0 0,-9-6-1 16,-10-8 1-16,-6-10 1 15,3-4 0-15,4-2 0 0,5-2 0 16,12-1 1-1,10 1-1-15,18 2 1 0,11 0 0 16,27 12 1-16,13 7 1 0,11 8-1 16,9 8 1-1,2 10-1-15,1 9 1 0,-7 6-1 16,-10 6 0-16,-10-1 0 15,-14-3-1-15,-11-5 0 16,-8-8-3-16,-3-9 0 16,-12-13-4-16,0-11-6 0,-10-16-21 15,1-14-61 1,8-1-5-16,2-11-8 0,3-6-3 15</inkml:trace>
  <inkml:trace contextRef="#ctx0" brushRef="#br0" timeOffset="166358.3371">11478 15132 30 0,'5'26'101'0,"6"-1"-1"16,0-9-5-1,12 1-4-15,4-14-84 0,7-3 1 16,2-9-1-16,3-7-1 0,-2-6 0 15,-4-4-3-15,-3-3-1 16,-7-2-2-16,-9-1 0 0,-9 0-2 16,-5 5 0-1,-10 7-1-15,-4 6 0 0,-9 10 1 16,-6 9 0-1,-5 18 1-15,3 12 1 0,1 10 1 16,3 7 0-16,6 6 2 0,5-3-1 16,8-3 1-16,8-7 0 15,10-9 0-15,6-4-1 16,6-11 0-16,2-5-1 15,1-10-3-15,0-3-2 0,-1-3-7 16,3-4-18 0,-5 1-58-16,3-19-11 0,3-4-6 15,0-10-4-15</inkml:trace>
  <inkml:trace contextRef="#ctx0" brushRef="#br0" timeOffset="166738.3447">12268 14907 80 0,'0'5'94'0,"-13"12"-3"0,-14 6-7 15,-7 11-59-15,-7 2-20 16,0 8 1-16,1 6-1 16,3-2 2-16,8 1 0 15,7-7 0-15,14-6 1 0,8-11-1 16,14-12-2-16,12-13 0 0,7-13-2 15,6-12 0 1,1-10 0-16,3-8-2 0,-6 0-1 16,-4-3 1-16,-7 5-1 15,-8 7 1-15,-4 5-1 16,-6 13 1-16,-8 16 0 15,0 0 1-15,-4 24 0 0,-2 11 0 16,-3 13 1-16,2 11 0 0,-3 10-1 16,1 12 1-1,2 1-1-15,0-1 0 0,3-2-1 16,-1-5-2-1,-3-12-1-15,4-9-5 0,-1-20-8 16,5-16-42-16,0-17-40 16,6-11-3-16,1-24-10 0</inkml:trace>
  <inkml:trace contextRef="#ctx0" brushRef="#br0" timeOffset="167099.352">12858 14468 32 0,'0'0'103'0,"-11"10"-4"15,11-10-4-15,10 22-5 0,13-22-77 16,6 0-2 0,10 0-1-16,8 0-2 0,5 0-2 15,2 0-1-15,0 0-4 16,-5 0-2-16,-4 2-6 15,-12-1-8-15,-3 5-22 0,4-1-58 16,-19-1-3-16,-5-4-9 16,-10 0-1-16</inkml:trace>
  <inkml:trace contextRef="#ctx0" brushRef="#br0" timeOffset="167269.3554">12816 14824 54 0,'13'41'104'16,"22"-12"-4"-16,18-15-6 0,10-14-2 15,4-3-90 1,12-8-2-16,-1-6-6 0,3 7-19 16,0-3-66-1,-18 4-5-15,-10 1-8 0,-12 1-3 16</inkml:trace>
  <inkml:trace contextRef="#ctx0" brushRef="#br0" timeOffset="167719.3644">14308 13744 45 0,'8'35'105'0,"2"11"-5"0,-5 2-9 16,-1 8-2-16,0 4-83 15,-4 5-3-15,-1 1-2 0,-5-6-3 16,-1-4-3-1,-2-12-4-15,6-5-7 0,-5-14-27 16,6-12-48 0,2-13-6-16,1-13-6 0</inkml:trace>
  <inkml:trace contextRef="#ctx0" brushRef="#br0" timeOffset="167979.3696">14556 13722 85 0,'1'22'97'0,"4"-2"-2"16,9 3-6-16,6 10-59 16,7-6-18-16,7 9-1 15,3 5-1-15,-1 5 0 16,-3 3-3-16,-8 3-4 0,-8 2-1 15,-14-1-1 1,-8-5-1-16,-17-4-3 0,-13-13-3 16,-3-3-8-16,-14-12-46 15,0-16-34-15,-5-17-5 16,1-18-6-16</inkml:trace>
  <inkml:trace contextRef="#ctx0" brushRef="#br0" timeOffset="168119.3724">14505 13735 69 0,'60'-17'108'15,"-2"3"-10"-15,-4 1-8 0,-8-3-4 16,27 5-105-16,-34-7-73 16,-14 3-3-16,-9 1-8 0,-11 2-6 15</inkml:trace>
  <inkml:trace contextRef="#ctx0" brushRef="#br0" timeOffset="168521.3806">15066 13476 32 0,'23'12'103'15,"-1"5"-5"-15,1 5-6 16,-1 10-3-16,-4 9-79 0,0 9-3 16,-4 8-2-1,-3 7-1-15,-6 4-2 0,0-2 1 16,-2-4 1-16,2-7-1 0,-2-10 1 15,3-12 0 1,-2-9 1-16,1-17-1 0,2-10 3 16,8-12-1-16,3-15-1 15,7-13 0-15,9-8-1 16,8-11-2-16,7-4 0 15,5-5-1-15,7 0-4 0,-3 5-2 16,-2 6-3 0,-4 13-6-16,-11 0-15 0,-8 8-63 15,-7 23-7-15,-8 8-6 0,-18 7-6 16</inkml:trace>
  <inkml:trace contextRef="#ctx0" brushRef="#br0" timeOffset="170342.4171">14585 13752 33 0,'-15'-12'83'16,"5"17"-2"0,0-13-46-16,0 1-1 0,1 0-2 15,0 5-7 1,0 2-4-16,0 4-2 0,0 11-3 15,1 4-3-15,0 15-3 16,5 7-1-16,3 11-3 0,0 8-2 16,7 5 0-16,2 0-1 0,5-4 0 15,5-3 0 1,3-13 1-16,5-16-2 0,5-14 3 15,6-15-1 1,5-20 1-16,4-11-1 0,0-17-1 16,-1-10-1-16,-7-14 0 15,-9-1-2-15,-9-4 1 0,-14 2-1 16,-8 9 0-1,-13 6-1-15,-13 14 1 0,-12 14 0 16,-4 18 0-16,-7 14 0 0,-2 17 1 16,1 12-3-1,3 17-6-15,-1-3-23 0,0 18-61 16,21 3-5-16,8-4-6 15,10-5-6-15</inkml:trace>
  <inkml:trace contextRef="#ctx0" brushRef="#br0" timeOffset="170762.4255">14028 14395 94 0,'-35'18'99'16,"12"1"-7"-1,17-2-5-15,23-2-67 0,30-6-8 16,30-2-3-16,31 0 0 0,25-1-1 16,25-2 0-16,13-1-3 15,5-1 2-15,-2-1-2 0,-9 0-2 16,-18 3-3-1,-26-4-6-15,-23 6-10 0,-34-6-28 16,-26 8-50 0,-22 4-4-16,-30-3-9 0</inkml:trace>
  <inkml:trace contextRef="#ctx0" brushRef="#br0" timeOffset="171172.4337">14174 14923 96 0,'-10'0'102'0,"9"5"-5"16,1 12-5-16,4 15-62 0,1 0-18 16,3 8-3-1,-2 8-1-15,1 10-1 0,-2 3-1 16,-4-2-2-1,-1-2-2-15,0-6-1 0,-1-8-3 16,-3-7-2-16,-4-16-5 16,5-7-11-16,3-13-43 0,-5-11-34 15,5-19-5-15,1-15-6 16</inkml:trace>
  <inkml:trace contextRef="#ctx0" brushRef="#br0" timeOffset="171412.4385">14415 14850 31 0,'3'27'104'16,"4"3"-5"-16,4 1-4 0,6 0-3 16,4-9-81-16,7 12-5 0,0 1-1 15,3 2 0 1,-5 3-2-16,-3 0 0 0,-8-1-1 15,-6 0-2 1,-9-6-2-16,-8-1-3 0,-10-11-3 16,-6-3-10-16,-13-4-51 15,-2-18-26-15,-5-15-6 0,-9-13-6 16</inkml:trace>
  <inkml:trace contextRef="#ctx0" brushRef="#br0" timeOffset="171542.4411">14234 14982 38 0,'41'-28'106'0,"10"0"-4"0,12 2-7 16,5-13-8-16,-5 11-79 15,6 4-13-15,-8-6-20 0,-21 8-66 16,8 5-3 0,-13 5-7-16,-11 4-6 0</inkml:trace>
  <inkml:trace contextRef="#ctx0" brushRef="#br0" timeOffset="171942.4491">14849 14958 50 0,'4'58'106'16,"-4"-1"-7"-16,0-1-6 0,-4-13-2 15,-7-2-88 1,5-9-1-16,-1-2 1 0,1-11-1 16,6-19 1-16,-11 2-1 0,10-14 1 15,1-18-1-15,9-12 0 16,3-7-1-16,4-8-1 15,4-2-1-15,5 0 0 16,1 7 0-16,5 3 1 0,-1 12 0 16,-1 9 1-1,-2 10 0-15,-4 9 0 0,0 9 1 16,-4 5 0-16,-5 12 0 15,-1 11 0-15,-4 10 1 0,-4 9-1 16,1 7 1-16,-3 6-1 16,0 4 0-16,-1 0-1 15,1-3 0-15,-1-3 0 0,0-8-2 16,1-8-2-1,1-9-4-15,-3-15-7 0,5-7-34 16,-6-11-49-16,0-25-4 16,-8-7-7-16,-10-14 2 15</inkml:trace>
  <inkml:trace contextRef="#ctx0" brushRef="#br0" timeOffset="172042.4511">14913 15047 100 0,'-6'-10'103'16,"6"10"-9"-16,15-12-13 0,15-50-122 15,1 53-49 1,5-3-9-16,8-2-6 0</inkml:trace>
  <inkml:trace contextRef="#ctx0" brushRef="#br0" timeOffset="173373.4778">16250 14197 62 0,'-18'11'100'0,"8"-4"-6"0,10-7-6 16,7 31-42-16,22-31-34 0,9 0-4 15,10 0-2 1,8-3-2-16,6 3-2 0,-2-3-2 16,2 1-5-16,-12-4-8 15,-1 3-35-15,-13 3-41 0,-12-3-7 16,-12 3-6-1</inkml:trace>
  <inkml:trace contextRef="#ctx0" brushRef="#br0" timeOffset="173554.4815">16122 14495 39 0,'-5'37'103'16,"19"-11"-5"-16,21-9-8 0,17-15-2 15,12-2-85-15,16 0-2 16,7-8-5-16,7 1-12 15,-7 2-45-15,8-7-29 16,1 2-6-16,-7-4-7 0</inkml:trace>
  <inkml:trace contextRef="#ctx0" brushRef="#br0" timeOffset="174114.4927">17621 13719 75 0,'-16'6'96'0,"0"-3"-1"16,6-1-7-16,10-2-63 15,0 0-7-15,18 6-5 16,10-4-3-16,11 2-2 0,10 1-3 15,8-1-2 1,0 4-1-16,0 2-2 0,-9 2 0 16,-10 4 1-16,-11 4-1 0,-16 3-1 15,-19 3 1 1,-15 5 0-16,-16 1 0 0,-9-6 0 15,-5 8 2-15,-3-7 0 16,7-2 0-16,3-7 0 0,17-4 1 16,15-4-1-1,14-10 0-15,18 5 0 0,20-6-3 16,15-7-4-16,5-5-8 15,12 4-19-15,-6 9-57 16,1-10-5-16,-5 3-9 0,-14 0-2 16</inkml:trace>
  <inkml:trace contextRef="#ctx0" brushRef="#br0" timeOffset="174344.4973">17417 14390 36 0,'-33'29'104'0,"15"-8"-4"16,19-3-6-16,26-12-2 16,13-6-80-16,38 0-6 0,21-2 0 15,13-3-1 1,13-2-3-16,2 3-3 0,-7-3-6 15,-1 7-18-15,-11-5-67 16,-24 0-4-16,-18-2-7 0,-18 3-5 16</inkml:trace>
  <inkml:trace contextRef="#ctx0" brushRef="#br0" timeOffset="174805.5066">17442 14628 1 0,'0'13'97'0,"0"-13"1"16,0 0-5-1,4 9-4-15,-4-9-67 0,18 9-12 16,-1-7-2-16,5 1-1 16,7 0-2-16,1 1 0 0,3 1-2 15,-1 4-3 1,-2 1-2-16,-5 2 1 0,-7 3 0 15,-8 2 0-15,-7 4 1 0,-3-1 0 16,-4 0 0 0,-2-2 2-16,-1 0 1 0,4-1-1 15,3-2 0-15,9 0 0 16,3-1-1-16,4 1 0 0,-3 3 0 15,-4 2-1 1,-8 5 0-16,-9 3 0 0,-16-3 1 16,-11 1-1-1,-8-4 0-15,-6-3-2 0,3-6-2 16,0-9-6-16,13-3-17 0,12-1-65 15,20-16-5-15,13-5-5 16,20-8-5-16</inkml:trace>
  <inkml:trace contextRef="#ctx0" brushRef="#br0" timeOffset="175925.529">18864 14642 74 0,'24'22'99'16,"-2"-7"-4"-16,2-6-6 0,0-38-38 15,-3 26-44 1,-1-3-2-16,-2-4-1 0,-5-2-1 16,-3-5-1-16,-1-2 0 15,-4-1-1-15,-3-4 0 16,-2-3 0-16,-1-2 0 15,-4-2 2-15,-2-3-1 0,-1 0 0 16,-1-4 0 0,2 1 1-16,3-1 0 0,4 1-1 15,3 3 0-15,11-3 1 0,8 4-1 16,9 2 1-1,11 2-1-15,8 0 0 0,6 7-1 16,0 2 1-16,-3 4 0 16,-4 8-2-16,-6 4 0 0,-10 4 0 15,-14 9 0 1,-10 10-1-16,-10 6 0 0,-13 4 0 15,-5 5 0-15,-6 2 1 0,-3 2-1 16,1 1 1 0,5-2 0-16,9-6 1 0,13-1 1 15,9-5-1-15,20-10 1 16,11-3-1-16,14-5 0 0,7-4-1 15,9-3-2 1,2-3-1-16,2-2-6 0,-9-9-13 16,-4-7-69-1,0 11-5-15,-10-2-8 0,-5-5-5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06:57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2702 1638 7 0,'-3'-11'80'16,"0"2"5"-16,-2-1-45 15,5 10-8-15,-10-13-8 16,10 13-7-16,-14-9-4 0,14 9-2 16,-19 12-2-16,5 3-1 0,4 6-2 15,6 1 0 1,3 5 1-16,1-5 0 0,6-3 1 15,6-9 0 1,2-6-2-16,1-4 3 0,0-4-2 16,-1-6 0-16,-14 10-3 15,12-14-2-15,-6 5-1 0,-1-1-1 16,-2 0 0-1,1 0-1-15,-1 0-1 0,0 2-2 16,-2-1 3-16,-1 9 0 0,5-13 0 16,-5 13-1-1,9-8 1-15,-9 8 1 0,22 0 3 16,-12 0-2-1,2 0 1-15,4 0 0 0,-2 0-1 16,15 7 0-16,-13-6-11 16,7 6-29-16,25 1-49 15,-32-7-7-15,1 0-7 0</inkml:trace>
  <inkml:trace contextRef="#ctx0" brushRef="#br0" timeOffset="280.0056">2949 1353 45 0,'-2'-18'89'16,"2"5"-3"-16,1 1-4 0,7 9-75 15,4 3-1-15,5 0 0 16,2 9 0-16,3 5 1 0,4 5-1 15,1 1-1 1,1 3 0-16,16 14 2 0,14 14 1 16,-1 2 0-1,-6 0-2-15,-18-5 1 0,-18-11-1 16,-15-9-5-16,-10-10-7 15,-8-1-29-15,-2-3-50 0,-5 1-9 16,2-3-5-16</inkml:trace>
  <inkml:trace contextRef="#ctx0" brushRef="#br0" timeOffset="1312.0264">16259 1613 13 0,'-2'-17'91'15,"-1"5"0"-15,1 0-22 0,-1 0-43 16,-2 4-5-16,5 8-6 0,0 0-2 16,0 0-2-1,0 0-2-15,0 41 0 0,10 11-1 16,3 5 1-1,2 4-2-15,2 6 0 0,0-10-2 16,-3-17-1-16,-3-11-1 16,-3-9 2-16,-4-8 0 0,-4-12 1 15,0 0-1-15,3-5-1 16,-3-14 0-16,0 0-1 15,1-2-1-15,13-5-2 0,3 3-1 16,9 0 0 0,7 9 0-16,2 2-1 0,5 12 2 15,-3 4-2-15,-3 7 2 16,-13 14-2-16,-10 5 1 0,-11 4 0 15,-13 1 0 1,-11 0 1-16,-11-4 0 0,-5-2 1 16,-8-4-1-16,-1-9 1 0,-2-8 0 15,4-1 1 1,7-7-1-16,2 0-1 0,12-1-3 15,0-1-2-15,13-2-9 16,2-3-20-16,1 3-59 16,10 4-5-16,14-18-7 15</inkml:trace>
  <inkml:trace contextRef="#ctx0" brushRef="#br0" timeOffset="1542.031">16429 1631 46 0,'17'-21'95'15,"5"0"-4"-15,3 4-6 0,-1 4-73 16,3 6-3 0,2 6-2-16,-29 1 0 0,52 22-2 15,2 10-1-15,43 11 0 0,-52 16-1 16,-11 9 1-1,-18 12-1-15,-16-8-2 0,-15-14-12 16,-12-9-40-16,-2-1-36 16,-5-4-6-16,2-15-4 15</inkml:trace>
  <inkml:trace contextRef="#ctx0" brushRef="#br0" timeOffset="2222.0446">17824 1601 36 0,'-14'-5'87'0,"-1"2"0"15,-14-6-63-15,-10 16 2 16,-5 12-1-16,3 10-5 15,9 12-6-15,19 2-4 16,19-3-4-16,25-3 1 0,15-6-4 16,0-3 0-1,3-3-1-15,-7-3 1 0,-3-1 2 16,-18 0 0-16,-13 2 3 15,-13-3-1-15,-15 6 2 0,-10-5-1 16,-7 1-1-16,-7-5 0 16,2-5-3-16,2-2-1 15,7-3-3-15,9 1-3 0,3-9-13 16,15-10-60-1,6 11-16-15,9-14-8 0,5 3-4 16</inkml:trace>
  <inkml:trace contextRef="#ctx0" brushRef="#br0" timeOffset="2522.0506">17940 1953 6 0,'7'32'87'16,"5"-1"2"-16,2-5 1 0,7-8-66 15,6-5-3-15,6-6 0 16,4-7-2-16,0-8-2 0,-3-9-5 16,-4-4-4-16,-11-8-3 0,-8 4-2 15,-11 1-2 1,-16 3 1-16,-11 9-3 0,-9 2 2 15,-4 7-1 1,-6 6 0-16,3 9-1 0,-1 5 1 16,10 0-2-16,6 7 0 15,10-2-3-15,7-4-9 0,11 1-20 16,21-5-55-1,-6-6-5-15,4-8-7 0</inkml:trace>
  <inkml:trace contextRef="#ctx0" brushRef="#br0" timeOffset="2962.0594">18252 1516 65 0,'0'0'89'15,"0"0"-3"1,13 2-60-16,-7 10-5 0,9 17 1 16,0 6 1-16,1 5-3 0,-3 9-3 15,4 2-3 1,0 7-2-16,0-5-2 0,-6-11-5 15,0-5-2-15,0 0 1 16,-4-6-2-16,1-3 0 16,-4-3 0-16,1-7 0 15,-2-4 0-15,-2-2 1 0,-1-12-1 16,4 15-1-1,-4-15 0-15,0 0-2 0,0 0-1 16,0 0-7-16,0 0-16 0,0-5-58 16,-4-5-11-16,-5-7-9 15,1 0-1-15</inkml:trace>
  <inkml:trace contextRef="#ctx0" brushRef="#br0" timeOffset="3552.0712">18506 1801 36 0,'10'8'93'15,"1"6"-1"-15,0 1-14 16,0 4-50-16,1 5-6 0,2 3-5 15,0 0-4 1,-1 3-2-16,3-2-2 0,-1-2-2 16,-1 1 0-16,-3-8-2 0,0-4 0 15,-4-6 0-15,0 0 1 16,-7-9-1-16,8 8 0 15,-8-8 0-15,7-12-2 16,-2-2 2-16,-1-4-1 0,4-2-2 16,-2-12 0-1,1 0 0-15,2 0-2 0,-3 1 0 16,-2 5-1-16,0 1-1 15,-2 4-1-15,1 5-1 0,0 8 0 16,-3 8-2-16,3-10 1 16,-3 10-1-16,0 0 2 15,11 4 0-15,-2 4 1 0,8-5 1 16,3 3 0-1,8-6 2-15,6 0 1 0,4-11 0 16,0-4-1-16,-2 0 1 16,-2-6 0-16,-7 2-1 15,-9-2 0-15,-13 12-2 0,-5 9 0 16,0-18 1-16,-7 14 0 15,-11 4 0-15,-3 8 0 16,2 7 0-16,1 8 2 16,9 3 2-16,9 4-1 0,14 2-1 15,11-3-1 1,11 3-3-16,2-14-14 0,6-5-61 15,3-1-16-15,-5-2-7 16,-5-10-3-16</inkml:trace>
  <inkml:trace contextRef="#ctx0" brushRef="#br0" timeOffset="4313.0865">16815 1855 36 0,'-133'15'97'0,"10"1"-3"0,8-7-4 16,53-3-61-16,-51-4-5 16,57-4-8-16,30-10-5 15,27-7-3-15,43-5-2 16,34-8-1-16,-21 15-4 0,13 0-1 15,13-5 0 1,8 0-1-16,3 0 1 0,2-1-1 16,-3 3-1-16,-3 1 0 15,-15 1 2-15,-10 2-1 16,-23 3 1-16,-15 4 0 0,-27 9 2 15,-10-10 0-15,-54 8 2 16,-70 10 0-16,-71 13 0 16,-34 10 2-16,-3-2-3 15,26 0 1-15,50-7-1 0,74-7 1 16,82-12-5-1,57-4 2-15,106-11 0 0,15-1-2 16,-61 4 0-16,21 1-3 16,21-3 2-16,20 3-1 15,16-2 0-15,11 1-1 0,0 4-1 16,-50 1 1-16,214 4 2 15,-44 9 2-15,-105 15-1 0,-29 17 0 16,-77 18 1 0,-115 25 3-16,-111 15 1 0,-76 10 0 15,-29 12 0 1,-16 8-1-16,-1 5 1 0,20-14-1 15,25-12 0-15,41-27-1 0,46-18 0 16,62-28 0-16,65-35-2 16,71-31-1-16,99-30-3 15,17-21-3-15,48-15-34 16,42-19-53-16,19-9-6 0,13-7-7 15</inkml:trace>
  <inkml:trace contextRef="#ctx0" brushRef="#br0" timeOffset="16048.3224">20242 1299 10 0,'-3'-13'83'0,"3"-1"1"0,0 4-39 15,0 10-8-15,0 0-12 16,14 0-9-16,-8 12-5 0,0 9-1 15,-6 0 3 1,10 39-1-16,2 10-1 0,-1 2 0 16,1 2-2-16,0-5 2 0,-4-13-1 15,-4-22 0 1,-4-34-3-16,0 0-2 0,4-8-1 15,-2-4-1 1,3 0-2-16,0-4-1 0,3 1-2 16,3 0-2-16,7 1 1 15,-1-1 1-15,1 2-1 0,2 4 1 16,-2 0-1-1,11 4 3-15,7 5 0 0,-8 10 1 16,-9 16 1-16,-12 7 0 0,-17 0 1 16,-19-2 0-1,-10-9 1-15,-3-10-2 0,0-10-1 16,2-3-1-16,6-6-1 15,5-9-5-15,10 4-8 0,1-4-36 16,16 8-42 0,2-4-9-16,0 1-6 0</inkml:trace>
  <inkml:trace contextRef="#ctx0" brushRef="#br0" timeOffset="16278.327">20429 1376 37 0,'8'-20'89'0,"-2"1"-2"15,7 7-3 1,4 5-73-16,5 7-2 0,2 2 0 16,5 10-3-16,1 7 1 0,41 19 1 15,-1 24 1 1,2 10-3-16,-1 13 1 0,-12 8-1 15,-24-5-6-15,-29-1-17 16,-6-19-66-16,-37-20-7 16,-6-6-8-16</inkml:trace>
  <inkml:trace contextRef="#ctx0" brushRef="#br0" timeOffset="17219.3459">20206 2239 16 0,'0'-15'82'0,"-4"3"4"15,-13 2-5-15,-3 10-65 16,-9 6-1-16,-3 7-2 0,-7 10-1 31,4 9-1-31,8-3-1 16,12 8 1-16,14-2-3 15,15 1 0-15,13 2-3 0,13-5 0 16,5-3-3-1,3-3 1-15,-7 3 0 0,-10 1-2 16,-14 3 1-16,-15-2 0 0,-15-1 1 16,-15-2 0-1,-9-2 1-15,-9-5 0 0,-6-7 0 16,0-6-1-16,4-4-1 15,7-5-7-15,7-3-12 0,15-8-30 16,23-1-42 0,8-5-6-16,15-2-8 0</inkml:trace>
  <inkml:trace contextRef="#ctx0" brushRef="#br0" timeOffset="17459.3507">20286 2735 3 0,'15'23'94'16,"-2"-4"2"-16,3-3-3 0,-16-16-54 15,20 10-7 1,9-13-6-16,1-9-7 0,3-10-8 15,-6-4-4 1,-2-3-6-16,-10-5-1 0,-10 3-1 16,-9 4-2-16,-12 6 1 15,-12 4-2-15,-5 12 3 0,-10 2-2 16,3 6 0-16,-4 12-3 0,7 7-7 15,-1-1-9 1,13 4-13-16,14 7-46 0,5-13-14 16,6-3-3-1</inkml:trace>
  <inkml:trace contextRef="#ctx0" brushRef="#br0" timeOffset="18119.3639">20619 2227 48 0,'0'0'90'0,"17"37"3"16,-4 6-6-1,-1 15-73-15,7 8-4 0,-1 6 2 16,5 3 4 0,-1-2-1-16,-2-4-2 0,-7-29-4 15,-2-7 0-15,-2-17-2 16,-9-16 0-16,15-8-1 15,-9-13-3-15,-2-9 1 16,-1-3-3-16,1 1 0 0,0-2-4 16,1 6 0-1,-5 10-2-15,0 18 2 0,8-3 1 16,6 11-1-16,6 12 2 0,11-4 0 15,5-2 2-15,9-6 1 16,7-6 2-16,0-4-1 16,-2-11 1-16,-7-10-3 15,-7-4-1-15,-13-5 0 0,-10 0-1 16,-13 5-2-1,-9 2 0-15,-10 6 0 0,-4 4-1 16,-1 9 2-16,0 4 1 16,5 10 1-16,8 13 0 15,11-2 2-15,7 8 1 0,18-3 0 16,8 0 1-16,10-11 0 15,5-2-1-15,1-8-1 0,-1-5 1 16,-8-5-1 0,-6-10 0-16,-10 1-1 0,-14-4-2 15,-10 8 0-15,-5-1 0 16,-11 6 0-16,-5 5 0 15,-2 2 0-15,-3 5-1 0,4 7 2 16,7 8 1-16,8-2 1 16,12 2-3-16,14-6-1 0,9-4-9 15,19-3-53 1,4-2-27-16,7-5-7 0,4-10-8 15</inkml:trace>
  <inkml:trace contextRef="#ctx0" brushRef="#br0" timeOffset="19030.3822">22024 2220 5 0,'6'24'89'0,"5"8"4"16,-1-3-5 0,11 8-63-16,-8 1-2 0,6-1-3 15,-7-10-3 1,-4-2-1-16,-1-6-1 0,-3-2-3 15,-4-17-2-15,0 0-1 16,2-14-2-16,-2-13-2 0,-11-11-3 16,1-15 0-1,-3-7-2-15,-1-9-3 0,0 4 1 16,1-3-1-16,4 8 2 0,3 6 0 15,9 9 1 1,12 9-1-16,13 8 0 0,11 7 0 16,6 6 0-16,9 9 0 15,1 6-1-15,-2 6 1 0,-4 17-1 16,-9 8 1-1,-15 8 0-15,-13 8 0 0,-12 1 0 16,-17 6 2 0,-10-6 0-16,-10-3 0 0,-7-9 0 15,-5-8 1-15,1-8 0 0,4-3-1 16,5-4 0-16,10-12 0 15,4 2 0-15,9-1-2 0,16-2 3 16,6 16-2 0,18-8 2-16,10 1-1 0,9-3 0 15,7 4 0 1,6-3 0-16,3-3 1 0,-3-4 1 15,-2-3-3-15,-9-5 0 16,-5-10 0-16,-9-4-3 0,-9-5 2 16,-3-3-2-16,-10-2 0 0,-4-1-2 15,-5 3 0 1,-7 5 1-16,-8 9 0 0,-7 12 0 15,0 4 1 1,-7 12 1-16,5 14 1 0,3 8 2 16,2 2 0-16,8 6 2 15,6-4 0-15,5-6 1 0,10-1 1 16,13-9-2-1,5-10-1-15,6-10-3 0,2-4-3 16,4-8-7-16,-1-8-10 0,2-5-28 16,1-1-41-1,-7-5-10-15,-12-3 11 0,1 8 32 16</inkml:trace>
  <inkml:trace contextRef="#ctx0" brushRef="#br0" timeOffset="19290.3874">22855 2199 27 0,'-20'31'99'16,"2"5"-19"-1,0-1-20-15,2 4-9 0,8-12-15 16,8 1-9-1,3-10-8-15,13-10-6 0,11-18-7 16,1-6-1-16,0-13-6 16,-3-3-2-16,-5 3-1 15,-9 0 0-15,-2 4-1 16,-9 6 1-16,0 19 1 0,-8 7 2 15,-1 25 3 1,3 16 1-16,-3 20 1 0,5 14 1 16,1 16 0-16,0 2-2 0,3 3-3 15,0-8-7 1,2 2-29-16,6-12-53 0,-8-19-6 15,-6-11-9-15</inkml:trace>
  <inkml:trace contextRef="#ctx0" brushRef="#br0" timeOffset="21150.4246">18713 5366 0 0,'0'0'87'16,"-10"7"4"-16,10-7-4 0,22 6-56 15,-2-5-14-15,15 2 8 0,5-3-9 16,10 2 1-1,7-2-8-15,1 2-2 0,2-1-2 16,-8-1-5 0,-5 3-1-16,-16-2-11 0,-4 0-5 0,-10 1-11 15,-17-2-59 1,0 0-6-16,0 0-5 0</inkml:trace>
  <inkml:trace contextRef="#ctx0" brushRef="#br0" timeOffset="21400.4296">18896 5230 52 0,'0'0'92'16,"-5"-10"-4"-1,5 10-5-15,-19 5-66 0,24 12-5 16,8 5 1-1,1 9-5-15,3 6 3 0,2 6 0 16,4 7-1-16,-3 2-2 0,0-1-2 16,-4-4-1-16,0-1-5 15,-4-11-2-15,-2-2-11 0,-6-13-23 16,-4-5-54-1,0-15-5-15,-7 4-8 0</inkml:trace>
  <inkml:trace contextRef="#ctx0" brushRef="#br0" timeOffset="21610.4338">18725 5845 75 0,'-9'22'99'15,"7"-5"-3"1,7-2-7-16,12 3-61 0,13-9-13 15,8-3-4-15,11 0-2 16,5-2-6-16,2-4-5 16,4 0-8-16,-8-10-25 0,1 2-54 15,-9-3-6-15,-11-5-8 16</inkml:trace>
  <inkml:trace contextRef="#ctx0" brushRef="#br0" timeOffset="22091.4435">19011 4900 35 0,'-47'-13'78'16,"-2"22"-13"0,-3-9-49-16,-5 5 0 0,-3 7 1 15,-1 8-1 1,-1 11-3-16,7 8-3 0,-2 7-2 15,9 8 2-15,3 10-2 0,12 6 0 16,9 11 0-16,10 5-1 16,9 9 2-16,5 5-2 0,14 5-2 15,6 2 0 1,8-2 1-16,6-2-2 0,5-6-1 15,7-8 0 1,7-11 1-16,4-11 0 0,6-13 3 16,7-17-1-16,4-19 3 15,4-18-2-15,4-20 1 0,3-23-1 16,-3-18 1-16,-9-15-1 15,-15-21-2-15,-13-10-1 16,-26-7-2-16,-19-3-3 0,-27 8 0 16,-22 4-5-1,-13 16-7-15,-17 1-23 0,-8 22-56 16,8 16-5-16,7 9-5 15</inkml:trace>
  <inkml:trace contextRef="#ctx0" brushRef="#br0" timeOffset="23301.4677">18783 4973 55 0,'0'22'89'15,"0"-22"-21"-15,0 25-21 0,2-11-1 16,-2-14-11-16,0 0-5 16,13-6-7-16,-12-16-8 0,-1-7-3 15,0-7-6 1,-5-10-2-16,-3-8-4 0,-1-6 0 15,-8-1-1 1,-2-4 0-16,-6 5 0 0,-3-3 0 16,0 9 1-16,0 8 1 15,4 7-1-15,-1 6 0 0,7 10-1 16,6 7 1-16,6 3-1 15,12 6 0-15,16-1 0 16,19 1-1-16,23-1 3 0,27-3-1 16,32-8 2-1,30-3-1-15,23-4 2 0,10 3-1 16,6-5-1-16,-6 2 0 15,-13 2-3-15,-20-1-9 0,-24 14-34 16,-26 5-46 0,-38 6-7-16,-23 9-6 0</inkml:trace>
  <inkml:trace contextRef="#ctx0" brushRef="#br0" timeOffset="24051.4827">19015 6544 0 0,'-3'-19'87'16,"-1"4"4"-16,-3 0-4 15,0 2-53-15,7 13-7 16,-9-14-6-16,9 14-3 16,-6-11-6-16,6 11-2 0,0 0-5 15,0 0-2 1,0 22-2-16,6 2 0 0,7 9-1 15,0 14 0-15,2 8 1 0,1 10 2 16,-3 6 1-16,0 9-1 16,-8 1 1-16,-5 1 0 15,-2-1 0-15,-12-5 0 16,-3-4 0-16,-3-4-1 0,-1-8 0 16,0-5-1-1,0-10 0-15,4-9-1 0,4-10 0 16,4-4 1-16,2-7 0 15,7-15 0-15,15 12 1 16,16-14 1-16,20-4-1 0,16-1 1 16,17 2-1-16,11 0 1 15,12 4-3-15,3 1 0 0,-3 0-3 16,-8 5-5-1,-12 8-6-15,-23-8-21 0,-19 5-60 16,-6-6-5-16,-17-4-6 16,-7-6-4-16</inkml:trace>
  <inkml:trace contextRef="#ctx0" brushRef="#br0" timeOffset="25162.505">20320 3955 16 0,'-13'15'80'16,"2"8"-28"-16,3 8-11 0,8 8 0 15,0 1-9 1,15 3-4-16,10-2-7 0,9-11-2 16,9-9-2-1,5-7-1-15,3-14 0 0,-5-11-1 16,-5-12-3-16,-9-3-3 15,-16-6-4-15,-14-2-1 0,-13-1-3 16,-19 0-6 0,-11 9-7-16,-14 1-18 0,-14 16-60 15,10 6-6-15,5 11-7 0</inkml:trace>
  <inkml:trace contextRef="#ctx0" brushRef="#br0" timeOffset="25742.5166">19993 7411 0 0,'-19'-5'85'0,"0"5"4"16,-5 5-3-16,4 15-57 15,3 14-5-15,4 11-2 0,7 6-6 16,6 6-1 0,10-4-1-16,12-1-2 0,12-15-2 15,14-14-2 1,7-19-1-16,3-13-1 0,-2-19 0 15,-5-11 0-15,-5-7 0 0,-18-4-3 16,-15-1 0-16,-15 3-1 16,-23 3-2-16,-11 5 0 0,-11 8-4 15,-6 2-2 1,-1 8-7-16,-1-4-26 0,4 7-55 15,16-2-4 1,16-7-7-16</inkml:trace>
  <inkml:trace contextRef="#ctx0" brushRef="#br0" timeOffset="26414.5302">21813 3854 33 0,'-11'0'80'16,"-4"6"0"-16,-32 12-57 15,26 9 0-15,3 10-4 0,1 9 1 16,3 1-1-1,8 3-3-15,6-5 2 0,8-4-3 16,13-12-2-16,9-11 0 16,4-12 0-16,7-9-2 0,-3-9-1 15,-4-8-2 1,-6-3-3-16,-12-4-2 0,-11 0-1 15,-11 0-1-15,-12-1-2 0,-11 2-2 16,-3 5-4 0,-9-2-7-16,5 10-28 0,12 3-47 15,-8 5-8-15,8 2-5 16</inkml:trace>
  <inkml:trace contextRef="#ctx0" brushRef="#br0" timeOffset="26904.54">22065 3985 87 0,'82'-6'102'0,"8"-6"-6"0,8-2-5 15,10-4-73-15,7 1-4 16,-1 5-6-16,0 1-2 16,-6 5-4-16,-8 4-1 15,-13 2-1-15,-14 2 0 0,-11 6-1 16,-19 1 0-1,-12-2 0-15,-11-2 0 0,-9 1-2 16,-11-6 0-16,-8 6 1 16,-5-6-2-16,-6 0 2 15,2-1-1-15,-1-2 0 0,1 3 1 16,2-2 1-16,2-1 0 15,4 0 2-15,9 3 0 0,-14-2 1 16,14 2 1 0,-10-2 0-16,10 2 1 0,0 0-1 15,-10-7 0 1,10 7-2-16,-3 7 0 0,3 13 0 15,1 10-1-15,3 14 0 0,3 14-1 16,-3 17 0-16,2 17 0 16,-3 8 2-16,-2 8-1 0,2-1 2 15,-2-4 0 1,-1-4 0-16,-2-8 1 0,0-16 0 15,0-12 0 1,0-13-1-16,2-13-2 0,-2-8-3 16,1-10-2-16,1-6-5 15,0-13-7-15,-3 9-11 0,3-9-16 16,-11 0-51-16,11 0-5 0,0 0-3 15</inkml:trace>
  <inkml:trace contextRef="#ctx0" brushRef="#br0" timeOffset="27935.5607">23125 5144 27 0,'-12'-3'96'0,"12"3"0"15,-19-11-10-15,6 6-56 0,-3 4-13 16,-2 1-4 0,-3 1-5-16,-1 4-1 0,3 6-1 15,3-3-2-15,6 5 0 0,6 1-1 16,8 1 0-1,10-1 0-15,10-1 0 0,9-2 0 16,7 1-1-16,3-3-1 16,0 0 1-16,-1-3-2 0,-7-1 0 15,-7-1 0 1,-9 2-1-16,-19-6 1 0,1 16-1 15,-12-5 1-15,-15 2-1 0,-9 4 2 16,-6-2 0 0,-6 7 0-16,-6-1 1 0,2-2-1 15,-3 0 0-15,9 1 0 16,7-3 1-16,7-3-1 0,12 1 1 15,10-3-1 1,13-4 1-16,13 1 0 0,16-5-1 16,7-1 2-1,10 0-1-15,5-3 1 0,5 0-3 16,-2 0 2-16,-9 0-1 0,-3 0-1 15,-12 0 0-15,-11 4 0 16,-10 5 0-16,-13 5 0 16,-9 0 0-16,-15 9 0 15,-7-2 1-15,-10 5 0 0,-6 2 0 16,-4-1-1-1,-4-2 1-15,5 0 0 0,2 0 0 16,11-4 0-16,12 4 0 16,10-7 1-16,15-2 0 0,9 1 0 15,17-1 0-15,3-5 0 16,7 3-1-16,4-2 0 15,1 0 0-15,-4 3-1 0,-3 2 0 16,-9 5 0 0,-2 4 0-16,-9 6 0 0,-4 3 0 15,-6 14 0-15,-2 5 0 16,-1 9 2-16,1 8-1 0,2 10 1 15,-2 2-1-15,3 9 1 16,0 6 0-16,3-6 0 16,-1 7-1-16,-3-8 1 0,3-2-1 15,-1-5 1 1,0-7-1-16,0-6-1 0,-3-11 1 15,2-6 0-15,2-14 0 16,-2-3-2-16,0-13 1 16,-2-5 0-16,0-4-1 15,-1-6 1-15,-2-9-1 0,0 0 1 16,7 9-1-16,-7-9 0 15,0 0 0-15,0 0 1 16,0 0-1-16,0 0 0 0,0 0 0 16,-7-3 1-16,-1-3-1 15,-9-1 1-15,-7 1-1 0,-8-2 0 16,-12 2 0-1,-12 0 1-15,-11 1-1 0,-12 2 1 16,-9 1 0-16,-8 4-1 16,-2 1 2-16,-4 5-1 15,4 1 0-15,7 3 0 16,9 2 0-16,12-3 0 0,10 3 0 15,19-7 1-15,10 2-1 0,12-5 0 16,19-4-2 0,0 0 0-16,0 0-2 0,20-8-3 15,-1-2-4-15,3 1-5 16,0-5-5-16,3 1-14 15,-9 1-24-15,-2-8-36 16,-8 4-6-16,-2 2 21 0</inkml:trace>
  <inkml:trace contextRef="#ctx0" brushRef="#br0" timeOffset="28195.5659">22072 7420 87 0,'-50'8'94'0,"-7"5"-21"15,3 14-22 1,5 5-15-16,4 7-8 0,11 4-7 16,13 6-6-16,14-3-4 15,14-3-3-15,24-11-1 0,21-13 0 16,14-15-3-1,9-8 1-15,5-17 0 0,0-11-1 16,-6-7 0-16,-18-6-2 0,-15-2 0 16,-27 0-1-1,-15 6 0-15,-23 3-1 0,-16 9 0 16,-15 5-1-16,-11 9-1 15,1 2-2-15,3 10-4 0,5 0-11 16,17-1-41 0,21 4-34-16,19 0-7 0,13-25-7 15</inkml:trace>
  <inkml:trace contextRef="#ctx0" brushRef="#br0" timeOffset="28616.5744">23529 5167 16 0,'-15'8'91'0,"1"16"2"0,-2 9-6 15,3 10-68-15,2 11-1 0,5 9 1 16,3 3-2-1,2 6-4-15,1-5-2 0,4-8-5 16,4-8 1-16,-1-10-4 16,-2-13-2-16,-3-12-7 15,-2-16-11-15,0-13-22 16,-17-19-50-16,7-11-7 0,-6-11-6 15</inkml:trace>
  <inkml:trace contextRef="#ctx0" brushRef="#br0" timeOffset="28936.5808">23339 5262 65 0,'-5'-49'96'15,"5"13"-5"1,14 9-36-16,14 5-22 0,11 8-13 15,11 9-7-15,6 5-5 16,2 0 0-16,-4 15-3 0,-6 7-2 16,-11 6-1-1,-15 7 0-15,-19 6-2 0,-13-3 2 16,-15 2 1-16,-9-5 0 0,-4-2 1 15,-5-9 0 1,1-8 0-16,5-7 0 0,9-8 1 16,5-1-3-16,8-4 0 15,15 4 0-15,-4-9 0 0,12 9-2 16,12 3 1-1,6 11-1-15,2 6 1 0,6 3-1 16,-1 6 1-16,-3 3-1 16,-2 2-2-16,-7 0-3 15,-7-6-6-15,-3 1-19 0,-1-7-62 16,-10-6-4-16,0-16-8 15,0 0 3-15</inkml:trace>
  <inkml:trace contextRef="#ctx0" brushRef="#br0" timeOffset="29596.594">23719 5564 84 0,'10'17'100'0,"7"2"-6"16,5-9-7-16,5-2-73 0,5-3-1 15,8-5-3 1,-1-5-2-16,0-8-2 0,-4-4-3 15,-6-6-2 1,-6 0-1-16,-10-2-2 0,-7 1 0 16,-8 3 0-16,-13 4-2 15,-8 6 1-15,-5 3-1 0,-9 8 2 16,-3 7 0-16,-6 12 2 0,3 6 1 15,5 9 1 1,2 4 1-16,10 1 1 0,6 4 1 16,12-4 1-1,8 1-1-15,13-7 1 0,12-4-1 16,3-8 0-16,9-11-2 15,3-7-2-15,2-8-1 0,4-12-2 16,1-9-2 0,-1-4-1-16,-3-6 0 0,-6-2-1 15,-4 3 1-15,-5-2 0 0,-8 4 1 16,-10 9 1-1,-10 3 1-15,-4 8 1 0,-11 11 0 16,-6 2 1-16,-6 12 1 16,2 10 1-16,-3 10 1 0,8 8 1 15,0 4-1 1,13 0 2-16,7-3-1 0,5-5 1 15,12-9-1-15,5-6 1 0,8-14-2 16,-3-7-1 0,0-12 0-16,-2-8-2 0,-8-6-1 15,-3-5 0-15,-7 2 0 16,-4 0-1-16,-3 7 1 0,-6 8 0 15,-5 9 1 1,1 13 1-16,1 22 1 0,-1 16 0 16,3 17 0-1,2 15 0-15,4 11 1 0,1 10-1 16,3 5 0-16,2 1-1 0,-5-7-3 15,0-10-5-15,-1-4-23 16,-5-9-59-16,-7-22-8 0,-4-14-6 16,3-19-6-1</inkml:trace>
  <inkml:trace contextRef="#ctx0" brushRef="#br0" timeOffset="40479.8119">4624 9276 48 0,'0'0'76'0,"-14"0"3"15,14 0-61-15,-17 14 2 16,7-3 4-16,0 1 1 0,-2-1-1 15,3 1-4 1,0-3-3-16,3 2-3 0,6-11-2 16,-7 11-2-16,7-11-4 0,6 11-1 15,8-4-1 1,8 4 0-16,6 0 0 0,7 5-1 15,3 3 0-15,4 2 0 16,-1 2-1-16,-2 2 1 0,-5 3 0 16,-11 0 0-1,-6 3 2-15,-14 0 0 0,-4 1 1 16,-15-1 0-1,-8-3-1-15,-11-3 1 0,-2-1-1 16,-5-4-2-16,-3-6 0 0,3-3-2 16,2-7-2-16,5-1-2 15,2-3-4-15,9 0-12 0,-6 0-65 16,13-15-12-1,7-4-7-15,-1-8-7 0</inkml:trace>
  <inkml:trace contextRef="#ctx0" brushRef="#br0" timeOffset="40649.8153">4467 9424 30 0,'11'-15'101'0,"7"-2"-1"16,6-6-6 0,7-1-5-16,8-2-79 0,2-4-5 15,6 2-1 1,-3 2-5-16,3 6-10 0,-8 2-27 15,0 7-52-15,-4 1-6 16,-8 5-6-16</inkml:trace>
  <inkml:trace contextRef="#ctx0" brushRef="#br0" timeOffset="41709.8365">5672 9571 10 0,'-5'10'84'0,"6"5"3"0,3 26-4 16,7-13-61-16,3 6-1 15,-1 3 4-15,4 6-2 16,-3-4-4-16,-2-1-5 16,-1-5-4-16,-2-5-1 0,-3-8-2 15,-3-4-1 1,-2-6 1-16,-1-10-1 0,0 0 0 15,0 0 0-15,-2-10-1 16,-6-7-1-16,0-7 0 0,0-5-2 16,-3-7-1-16,-1-5-1 15,0-5 1-15,1-4-1 16,1-4 0-16,5 0-1 0,3 1 1 15,2 3-1 1,5 3 1-16,5 4-1 0,4 8 1 16,3 6-1-16,2 6 1 15,1 8-1-15,3 6 1 0,1 9 0 16,5 5-1-1,-1 13 1-15,4 8 0 0,1 9 0 16,2 8 0-16,0 4 0 0,-2 3 1 16,-3 1-1-1,-3-3 1-15,-4-4-1 0,-4-2 1 16,-1-6 0-16,-5-7-1 15,-3-2-1-15,0-6-1 16,-6-4-1-16,3-2-5 16,-5-6-4-16,2 1-12 0,-4 0-35 15,0-10-34-15,0 0-7 0,0 0-3 16</inkml:trace>
  <inkml:trace contextRef="#ctx0" brushRef="#br0" timeOffset="41919.8407">5791 9701 89 0,'0'-12'100'0,"12"-5"-4"15,18 1-5-15,10-18-55 16,11 14-26-16,11-1-1 15,2 4-2-15,-1 2-6 16,-6-4-17-16,-19 9-72 0,7 3-5 16,-17 0-7-1,-14 4-5-15</inkml:trace>
  <inkml:trace contextRef="#ctx0" brushRef="#br0" timeOffset="46959.9423">4704 11318 48 0,'-10'0'87'15,"-2"0"0"-15,0 0-44 0,2 3-8 16,10-3-7-16,-12 1-5 0,12-1-6 16,0 0-4-16,0 0-3 15,0-7-3-15,12-4-2 0,10-1 0 16,5-5-2-1,12-3 0-15,5 0-1 0,6-1 0 16,4 4 0-16,-3 0 0 0,0 5 0 16,-4 5-1-1,-7 4-1-15,-6 3 0 0,-8 1 0 16,-3 5 0-1,-5 4 0-15,-3 0 0 0,-5 5 0 16,-5 2 1-16,-2 2 0 16,-3 3 1-16,-4 5-1 0,-10 1 0 15,-3 3 1-15,-7 5-1 16,-1 2 0-16,-5 2-1 15,-4 2 0-15,2 1 0 0,1-2 0 16,3-1-1 0,5-4 2-16,4-6 0 0,7-1 1 15,9-6 1-15,4-7 1 16,11-3 1-16,11-6 0 0,5-5 0 15,3-2 0 1,3 0-1-16,0-3-1 0,-2-2-1 16,-6-2-1-16,-1 2-3 0,-11 0-2 15,1 4-7 1,-9-9-22-16,-6 10-61 0,13-17-3 15,-1 0-7-15,0 0-4 16</inkml:trace>
  <inkml:trace contextRef="#ctx0" brushRef="#br0" timeOffset="47149.9461">5491 11592 35 0,'14'9'101'16,"-9"0"-4"-16,-1-1-5 15,-4-8-3-15,0 14-79 0,0-4-5 16,0-2 1-1,1 3-3-15,-1-11-10 0,12 15-15 16,1-12-66 0,-1-3-5-16,3-12-7 0,-1-8-3 15</inkml:trace>
  <inkml:trace contextRef="#ctx0" brushRef="#br0" timeOffset="47512.9536">5883 11221 37 0,'-10'2'92'16,"1"4"-1"-16,9-6-5 15,-24 9-62-15,24-9-7 0,-13 5-1 16,13-5-1 0,-4 11-4-16,4-11-5 0,10 13-1 15,5-5 0-15,5 3 0 0,3 1 0 16,-1 3-1-1,6 2 0-15,-3 0-1 0,0 4 0 16,-4 1-1-16,-6 3 0 16,-5 3 0-16,-7 0 1 0,-3 1-1 15,-4 0-2 1,-6-4-1-16,-3-4-5 0,-3-2-13 15,-2-9-69-15,-8-10-4 0,-3-4-7 16,-1-15-5 0</inkml:trace>
  <inkml:trace contextRef="#ctx0" brushRef="#br0" timeOffset="47642.9562">5805 11318 27 0,'21'-39'102'0,"10"-1"-4"16,5 2-7-16,2 1-1 0,4 4-78 16,-5 0-8-1,2 7-10-15,-10 18-66 0,3-14-17 16,-3 8-9-16,-4-3-5 0</inkml:trace>
  <inkml:trace contextRef="#ctx0" brushRef="#br0" timeOffset="48402.9714">6525 11369 35 0,'0'13'80'16,"6"8"1"-16,3 1 2 0,6 8-72 16,-1 2 1-1,2 3 3-15,2 1 3 0,-1-5-1 16,-3-5-1-16,-3-6 0 15,0-5-2-15,-11-15-2 0,10 8 1 16,-8-15-2 0,-2-9 0-16,0-11-1 0,-4-6-4 15,-1-10-2-15,1-9-3 0,-1-6-1 16,0 1 0-1,2 0-1-15,3 3 0 0,0 5-1 16,0 4 1-16,4 10 0 16,1 8 1-16,0 7-1 15,-1 7-1-15,-4 13 1 16,16-1 0-16,1 8 0 0,2 15 1 15,3 7-1-15,7 7 1 0,1 9 1 16,6 7 2 0,1 3-2-16,-2 0 1 0,-4-1 0 15,-3-2-1-15,-2-6 0 16,-5-5-1-16,-3-5 0 15,-4-7-2-15,-3-5-1 16,-5-7-4-16,0 0-5 0,-6-17-13 16,0 0-57-1,0 0-12-15,-4-6-8 0,-6-10-2 16</inkml:trace>
  <inkml:trace contextRef="#ctx0" brushRef="#br0" timeOffset="48572.9748">6610 11464 38 0,'0'0'103'0,"0"0"-5"0,25-4-6 16,10-13-3-16,27-7-78 16,-7 1-8-16,0-12-14 15,-14 6-74-15,16 1-6 0,-11-4-7 16,-14 6-6-16</inkml:trace>
  <inkml:trace contextRef="#ctx0" brushRef="#br0" timeOffset="58649.1768">4794 13213 45 0,'-12'-3'89'0,"2"1"-2"0,-3 2-3 16,13 0-65-1,-14-3-5-15,14 3-1 0,0 0-1 16,0 0 0-16,10 0 0 16,12 0-4-16,9 0-1 15,10-5-2-15,9-2 0 16,6 1-1-16,2-3-2 0,0-1 0 15,-5 1-1-15,-6 1 0 0,-9 3-1 16,-10 1 1 0,-9 0-1-16,-6 4 1 0,-5 0 0 15,-8 0 1-15,3 24-1 16,-3-6 1-16,-5 7 0 15,-1 9-1-15,-2 7 1 16,-1 2 1-16,-2 5-3 0,3 4 1 16,-1-1 1-16,1 0-1 0,4-5-1 15,1-3 0 1,0-9-3-16,2-2-3 0,0-8-4 15,1-7-11 1,-3 4-55-16,3-21-18 0,-14-14-7 16,0-8-1-16</inkml:trace>
  <inkml:trace contextRef="#ctx0" brushRef="#br0" timeOffset="58769.1792">5007 13484 77 0,'2'-11'96'0,"16"6"-5"16,13-1-9-1,5-12-76-15,-10 7-84 0,25-3-9 16,-5-4-6-16,-2 1-1 15</inkml:trace>
  <inkml:trace contextRef="#ctx0" brushRef="#br0" timeOffset="59049.1848">5739 13438 11 0,'0'0'98'0,"0"0"-3"15,8 12-6-15,-8-12-2 16,1 18-72-16,-1-18-11 0,0 16-5 15,-3-7-5 1,3 3-21-16,1 1-57 0,-1-13-7 16,1 9-6-1,-1-9 4-15</inkml:trace>
  <inkml:trace contextRef="#ctx0" brushRef="#br0" timeOffset="59389.1916">5976 13147 63 0,'-9'7'83'0,"9"-7"-1"0,-6 10-50 16,6-10-9 0,5 14-1-16,8-3 1 0,8 1-1 15,5 2-1-15,5 5-4 16,3 1-5-16,1 3-3 0,-3 4-3 15,-6 0-2 1,-5 2-2-16,-12 2-1 0,-9-1-2 16,-3-3-4-16,-17-10-12 0,-6-3-71 15,-4-12-4 1,-7-7-7-16,-1-17-3 0</inkml:trace>
  <inkml:trace contextRef="#ctx0" brushRef="#br0" timeOffset="59519.1942">6044 13073 50 0,'42'-15'105'15,"6"-2"-6"-15,-1 1-10 0,-5-3-7 16,-42 6-99-16,28-5-70 0,0 4-5 16,-3 2-8-1,-10 4-5-15</inkml:trace>
  <inkml:trace contextRef="#ctx0" brushRef="#br0" timeOffset="60029.2044">6543 13193 51 0,'7'27'96'0,"4"3"-4"16,-1 5-4-16,0-32-38 0,1 38-38 15,-1-3-4-15,-4-4-1 16,-1-8 1-16,-2-5-1 0,-1-7 0 15,-2-14-2 1,0 0 0-16,3-22-1 0,-2-9 0 16,1-9-2-1,-1-9-1-15,3-6 0 0,1-5-1 16,1 0 0-16,0 2 0 15,5 7 1-15,-2 5 0 0,1 10 0 16,5 11 0-16,-4 8 0 0,3 8 0 16,1 9-1-1,4 7 1-15,-1 12 0 0,4 10-1 16,1 6 1-1,3 10-1-15,-1 4 0 0,1 7 0 16,-3 0 0-16,1 1-1 16,-4-4 0-16,-5-7-2 0,0-4-3 15,-7-12-5 1,2-3-7-16,-10-8-45 0,0-19-31 15,0 0-5-15,-17-4-6 0</inkml:trace>
  <inkml:trace contextRef="#ctx0" brushRef="#br0" timeOffset="60159.207">6728 13222 25 0,'-5'-9'99'15,"5"9"-4"1,24-12-6-16,9 4-6 0,13 1-87 16,2-5-78-16,5 0-7 0,-1-3-4 15,-5-2-5 1</inkml:trace>
  <inkml:trace contextRef="#ctx0" brushRef="#br0" timeOffset="64591.2958">5380 14913 24 0,'0'-11'91'15,"0"3"0"1,-1-5-4-16,1 13-56 0,0-13-10 15,0 13-4-15,0 0-4 16,0 0-1-16,0 0-5 16,0 0-2-16,0 0-1 0,7 2-3 15,-2 10 0-15,1 3 0 16,2 4 0-16,3 6 0 0,2 5 0 15,5 4 1 1,1 7 1-16,0 3-1 0,2 3 0 16,0 3 1-16,-1-1 0 15,2 1 0-15,-4-3 0 16,-1-3 0-16,-3-5 0 15,-1-6 0-15,-4-4 0 0,1-6 0 16,-5-5-1-16,0-7 1 0,-3-1-1 16,-2-10 0-1,0 0 0-15,0 0 0 0,0 0 0 16,0 0-1-1,0 0 1-15,0 0-2 0,0 0-4 16,0 0-4-16,0 0-11 16,-1 11-73-16,-1-17-5 0,0-6-6 15,0-8-7 1</inkml:trace>
  <inkml:trace contextRef="#ctx0" brushRef="#br0" timeOffset="65021.3044">5961 15016 8 0,'-11'22'80'0,"3"8"3"16,3 2 0-16,-30 5-63 0,35 2-6 16,5 4 2-1,6 0 1-15,7-3 0 0,3-5 0 16,2-9 0-1,1-6-3-15,2-12-1 0,0-8-2 16,-5-8-1-16,-5-12-2 0,-3-7-1 16,-8-7-2-1,-4-6-1-15,-3-2-2 0,-11-2 0 16,-4 2-1-16,-4 5 0 15,-2 5-1-15,-1 8-1 0,-4 8 0 16,4 6-1 0,-2 7 0-16,5 9-2 0,0 9-2 15,5 4-2-15,3 4-5 16,6 5-15-16,4 4-49 15,3-9-18-15,6-5-5 0,8-11-3 16</inkml:trace>
  <inkml:trace contextRef="#ctx0" brushRef="#br0" timeOffset="65511.3142">6330 14858 25 0,'0'0'93'16,"-5"-12"-1"-16,5 12-3 15,-16 0-51-15,16 0-17 0,8 21-5 16,5-4-3-16,-2 6-3 16,3 7-1-16,0 8-2 15,2 3-2-15,-2 5-1 0,-2 3-1 16,-2-1 0-1,-4 1 0-15,1-5 0 0,0-5 1 16,-3-7-2-16,0-8 2 16,-2-8 1-16,1-4 0 0,-3-12 1 15,0 0-1 1,0 0-1-16,9-20 1 0,-1-12-1 15,4-9-1-15,9-12-1 0,6-9-1 16,8-5-1 0,4-3 0-16,4 3 0 0,4 6-1 15,-4 13-1-15,-4 9-2 16,-9 12-4-16,-5 9-3 15,-7 14-9-15,-18 4-45 16,7 16-31-16,-7 2-8 0,-7 0-5 16</inkml:trace>
  <inkml:trace contextRef="#ctx0" brushRef="#br0" timeOffset="65921.3224">5648 15512 11 0,'-53'31'98'15,"5"-4"-3"1,9-2-4-16,13-5-3 0,23-5-76 15,15-8-4-15,38-4-1 0,27-3 0 16,28-6 1-16,25-3 1 16,21-5-1-16,13-6-2 15,5 2-1-15,-2 0-2 16,-13 3-1-16,-18 2-1 0,-19 5-2 15,-26 1-3 1,-18 5-5-16,-27-1-11 0,-27 3-73 16,-19 0-4-16,-12 9-7 0,-19-5-4 15</inkml:trace>
  <inkml:trace contextRef="#ctx0" brushRef="#br0" timeOffset="66581.3356">5587 15915 35 0,'-26'0'83'16,"1"8"-38"-16,-1-1-8 0,7 5-2 15,0-2 3-15,10 1-2 16,9-11-6-16,0 17-9 0,19-16-4 15,11-1-5 1,10-1-2-16,8-6-2 0,5-3-2 16,3 1-1-16,0-1-1 15,-2 0-1-15,-2 2 0 16,-10 2 0-16,-6 2 0 15,-7 4 1-15,-6 0-3 0,-5 0 0 16,-6 9 1-16,-6 3 0 0,-6 5 0 16,-1 9 0-1,-11 6 0-15,0 9 1 0,-6 8 0 16,0 2 0-1,-4 9-1-15,0 2-1 0,-1 2 1 16,1-3-2-16,3-4 1 16,1-9-2-16,4-9-4 0,1-9-1 15,6-7-7 1,-3-20-20-16,1-6-61 0,7-18-4 15,0-11-8-15,2-7-2 0</inkml:trace>
  <inkml:trace contextRef="#ctx0" brushRef="#br0" timeOffset="66712.3383">5737 16216 20 0,'-8'-18'104'0,"7"6"-4"0,4 3-6 15,15-1-4 1,10-4-76-16,14 2-12 0,2-9-14 16,6-12-73-16,5 15-7 15,-3-5-7-15,-2 3-5 0</inkml:trace>
  <inkml:trace contextRef="#ctx0" brushRef="#br0" timeOffset="67072.3455">6476 16087 38 0,'19'18'105'0,"-2"2"-4"0,-1 0-7 16,-8-3-3 0,-3-2-82-16,-3 3-6 0,-2 3-3 15,0 0-3 1,-2-3-2-16,-3-2-4 0,-6-14-19 15,-12-2-63-15,21-7-5 16,0-12-5-16,2-12-2 0</inkml:trace>
  <inkml:trace contextRef="#ctx0" brushRef="#br0" timeOffset="67762.3593">6734 15787 33 0,'0'0'82'15,"0"0"-2"-15,-2 26-10 0,2-26-54 16,0 0-5-1,4 12 2-15,9-4-1 0,1-1 3 16,8 4-1-16,4 3 0 16,5 1-3-16,4 5-3 15,1 0-2-15,-3 7-2 0,-4 0 0 16,-8 2 0-16,-10 2 0 15,-8-2 2-15,-4 0 0 0,-16-5 0 16,-7-2 0 0,-5-6 0-16,-4-5-1 0,-4-6-1 15,-4-5-2 1,6 0-2-16,-2-11-3 0,8 0-7 15,-7-8-34-15,-3-6-49 0,17-4-5 16,7-8-7-16</inkml:trace>
  <inkml:trace contextRef="#ctx0" brushRef="#br0" timeOffset="67932.3627">6800 15704 57 0,'12'22'108'0,"6"-7"-11"16,9-11-16-16,-2-12-23 15,-9-7-123-15,16-5-13 16,2 2-6-16,-1-3-1 0,-2 8 4 16</inkml:trace>
  <inkml:trace contextRef="#ctx0" brushRef="#br0" timeOffset="68495.3742">6871 15636 25 0,'-16'-3'85'15,"2"2"3"-15,3-3-41 0,11 4-18 16,0 0-2-16,0 0-3 16,0 0-3-16,0 0-2 15,11 0-5-15,0 0-6 16,3 4-5-16,-3 0-3 0,6 2-2 15,-4-3-2 1,3 3-6-16,-16-6-8 0,18 1-39 16,-8 2-33-16,-10-3-5 0,17 0-2 15</inkml:trace>
  <inkml:trace contextRef="#ctx0" brushRef="#br0" timeOffset="69035.385">7176 15903 65 0,'11'28'91'0,"1"-1"-6"15,-4-9-2 1,1 4-74-16,-1-4 0 0,2-4 1 15,-10-14-2-15,9 6 3 0,-9-6-1 16,0-19 1 0,0 2-4-16,-1-11-2 0,1-4-2 15,-1-5-1 1,-1-4-1-16,2 0 0 0,0 2-1 15,0 1 1-15,3 3 0 16,0 7 0-16,0 6 0 0,3 5 0 16,1 7 0-16,1 4-1 15,3 6 0-15,3 7 0 16,0 9 0-16,5 6-1 0,0 7 1 15,4 8 0 1,0 6 2-16,2 3 0 0,-2 1 1 16,-2-2 0-16,-2-2 0 15,-2-4-1-15,-4-5-1 16,-1-7-1-16,-2-5-3 15,-6-6-1-15,2-4-4 0,-6-12-6 16,0 0-33-16,0 0-43 0,0-19-6 16,-7-1-7-1</inkml:trace>
  <inkml:trace contextRef="#ctx0" brushRef="#br0" timeOffset="69165.3876">7248 15865 23 0,'0'10'98'0,"21"0"-19"0,18-10-79 15,-9-8 0-15,1-11-89 0,-1-3-11 16</inkml:trace>
  <inkml:trace contextRef="#ctx0" brushRef="#br0" timeOffset="69525.3948">6787 15724 17 0,'-21'1'101'0,"8"-1"0"16,13 0-11 0,0-13-3-16,21 2-84 0,-1-9-39 15,19-2-49 1,4-1-9-16,5-5-8 0</inkml:trace>
  <inkml:trace contextRef="#ctx0" brushRef="#br0" timeOffset="69997.4044">8092 15213 31 0,'-26'17'102'0,"4"-2"-6"0,5-9-7 15,9 0 0 1,8-6-84-16,0 0-3 0,16 6 1 15,4-3-1 1,4-2 1-16,4 1 0 0,7-1 0 16,5-1-3-16,3 0-3 0,-1-4-5 15,8 0-25-15,14-5-59 16,-19-2-4-16,-6-1-6 0</inkml:trace>
  <inkml:trace contextRef="#ctx0" brushRef="#br0" timeOffset="70217.4088">8062 15445 48 0,'-12'34'107'0,"12"-11"-7"15,17-9-8-15,23-14 0 0,12 0-88 16,8-6-3-16,8 1 0 15,7-2-2-15,0-1-3 16,-4 2-1-16,-3 5-4 16,-13-1-10-16,-1-11-61 0,-6 13-15 15,-13 0-6 1,-7-3-3-16</inkml:trace>
  <inkml:trace contextRef="#ctx0" brushRef="#br0" timeOffset="84674.6993">10857 14643 88 0,'9'-4'93'0,"-9"4"-4"16,0 0-5 0,0 0-69-16,0 0-6 0,3 20-1 15,-2 4-1 1,-1 8-1-16,0 11-1 0,-1 8 0 15,-3 5-1-15,0 4-1 16,0-6-1-16,-1-2-1 0,0-9-1 16,0-8-2-16,2-10-3 0,-1-7-3 15,4-18-11 1,0 0-47-16,0 0-24 0,0-11-9 15,2-5-2 1</inkml:trace>
  <inkml:trace contextRef="#ctx0" brushRef="#br0" timeOffset="85024.7063">11162 14743 71 0,'0'25'86'0,"-2"4"-3"15,-2 1-6-15,4 4-73 0,1 2 1 16,5-4 1-16,8-7 3 16,3-7 0-16,8-8 2 15,5-10 0-15,3-10 0 16,1-10-3-16,-1-6-1 0,-5-6-1 15,-5-4-2 1,-9 0 1-16,-5 2 0 0,-9 3-1 16,-9 5 0-16,-8 7-1 15,-7 8 0-15,-6 10-1 0,-5 4-2 16,-4 11-3-16,-3 5-2 15,4 10-6-15,-2-2-17 16,-9 6-62-16,22-3-6 0,8-4-7 16,6-7 5-1</inkml:trace>
  <inkml:trace contextRef="#ctx0" brushRef="#br0" timeOffset="85444.7147">10579 15243 85 0,'-23'22'96'0,"11"-4"-6"16,12-2-5-16,14-4-70 0,27-5-7 16,21-2 0-1,19-2 0-15,18-1-1 0,13 1 1 16,11-3-2-16,1 0 0 0,-5-3-2 15,-8 0-1 1,-16-2-1-16,-14 2-4 0,-18 2-2 16,-18-4-6-16,-9 5-17 15,-5-4-64-15,-31 4-5 16,-7-8-7-16,-17 3 5 15</inkml:trace>
  <inkml:trace contextRef="#ctx0" brushRef="#br0" timeOffset="86054.7269">10336 15683 64 0,'6'8'90'16,"16"-8"-4"-16,9-3-3 16,47-11-73-16,-31 1-6 15,3 0 1-15,3-2 2 0,-1 2 0 16,-4 0 0-1,-5 5 1-15,-8 3-1 0,-6 2 0 16,-7 0-1-16,-5 2-1 16,-8 1-1-16,-9 0-1 0,4 9-1 15,-4 2 0-15,-9 2 0 16,-2 4-1-16,0 4 1 15,-3 5-1-15,-1 6 0 0,-1 3 1 16,1 4-1 0,0 4 2-16,1 3 0 0,0 2-1 15,-2 6 1-15,5 1-1 16,-3 0 0-16,2-3 0 15,1-4-1-15,1-6-2 0,2-6-3 16,0-8-1-16,5-9-9 16,-7-18-23-16,-5-6-53 0,8-14-7 15,1-10-6 1</inkml:trace>
  <inkml:trace contextRef="#ctx0" brushRef="#br0" timeOffset="86194.7297">10514 15997 93 0,'0'0'99'16,"23"-4"-8"-16,4-5-6 0,9-16-62 15,2 11-22 1,3-5-8-16,4 2-23 0,-4 8-48 16,-4-9-15-1,-7 6-6-15</inkml:trace>
  <inkml:trace contextRef="#ctx0" brushRef="#br0" timeOffset="86504.7359">11092 15895 33 0,'22'17'105'0,"-2"0"-5"0,-3 2-7 15,-8-1-3 1,-10-3-87-16,1 2-3 0,-2 1-4 16,-3 0-4-16,-4-8-11 15,9-10-46-15,0 0-28 0,0 0-6 16,-8-8-4-1</inkml:trace>
  <inkml:trace contextRef="#ctx0" brushRef="#br0" timeOffset="86844.7427">11259 15708 84 0,'-1'12'95'16,"1"-12"-4"-16,42 12-52 16,-25-3-12-16,7 3-5 15,0 3-2-15,3 1-6 16,0 5-5-16,-4 2-3 0,-2 4-1 15,-6 2-1 1,-9 3-1-16,-6 4-1 0,-3 0 0 16,-13 1-1-16,-6-4 0 0,0-4-2 15,-6-3-3 1,-1-8-4-16,2-6-19 0,-1-7-61 15,-1-17-7-15,7-13-6 16,4-11 0-16</inkml:trace>
  <inkml:trace contextRef="#ctx0" brushRef="#br0" timeOffset="86994.7457">11311 15626 48 0,'31'-8'108'0,"1"2"-7"16,-1-1-6-16,-1-3-4 15,3 1-89-15,-8-3-5 0,-1 4-7 16,-9 0-15-1,-2-5-58-15,-13 13-13 0,13 5-9 16,-13-5-1 0</inkml:trace>
  <inkml:trace contextRef="#ctx0" brushRef="#br0" timeOffset="87634.7585">11305 15591 59 0,'0'0'97'15,"-10"8"-3"-15,10-8-4 16,0 0-65-16,0 0-9 0,9-3 0 16,-9 3-4-16,23-8-2 0,-6 2-3 15,0-1-4 1,2-1-4-16,-1-1-3 0,3 1-6 15,-6-2-7 1,2 4-30-16,8 4-45 0,-17-1-5 16,-8 3-6-16</inkml:trace>
  <inkml:trace contextRef="#ctx0" brushRef="#br0" timeOffset="88105.768">11277 15574 30 0,'-17'5'77'0,"3"-8"-17"0,14 3-30 15,-22 11 2 1,18-2 1-16,-5-2 0 0,9-7-2 16,-6 9-4-1,6-9-4-15,0 0-6 0,13-11-5 16,-1-2-7-1,1-2-4-15,3-1-6 0,-2-4-10 16,8 3-31-16,5 2-43 16,-9 1-8-16,-3 7-4 0</inkml:trace>
  <inkml:trace contextRef="#ctx0" brushRef="#br0" timeOffset="88645.7788">11294 15615 54 0,'-4'18'88'16,"4"-4"-2"-1,-1-4-6-15,1-1-65 0,0-9-12 16,0 0 0-16,0 11 0 15,0-11 1-15,0 0 1 0,0 0 1 16,0 0-2 0,0 0 1-16,0 0-1 0,-7 9-1 15,7-9 0-15,0 0 1 0,0 0-1 16,0 0 1-1,-6 9 2-15,6-9 0 0,0 0 0 16,0 0 1-16,0 0-1 16,2-11 0-16,-2 11-1 0,5-18-1 15,-1 6-2 1,1-2-2-16,-2-3-2 0,4-1-3 15,-5-5-8-15,7 0-38 0,3 1-39 16,-5 1-8 0,1-1-4-16</inkml:trace>
  <inkml:trace contextRef="#ctx0" brushRef="#br0" timeOffset="89618.7985">12314 15436 12 0,'3'12'79'15,"1"-2"4"-15,3 18-30 0,1-12-31 16,4 3-2-16,3 3 3 15,0-3 0-15,5 1-1 0,0-4-4 16,-2-2-3 0,0-6-1-16,-4-3-3 0,0-5-2 15,-5-5 0-15,-1-3-2 16,-5-8-1-16,-1-3-2 0,-2-3 0 15,-1-5 0 1,-4-2-3-16,-6-4 1 0,0 2 0 16,-2 2-1-16,1 1 0 0,2 2-1 15,3 2 0 1,4 3-1-16,3 1 0 0,13 2 0 15,7 0 0-15,9 0 0 16,7 1 1-16,7 1-1 0,1 3 0 16,0 3 1-1,-1 3 0-15,-2 7-2 0,-6 0 1 16,-6 7 0-1,-8 7 0-15,-7 8 0 0,-7 2 2 16,-3 4-1-16,-4 1 1 0,-1 4 0 16,-5-2 2-16,4 1 0 15,2-3 0-15,6-2 1 0,18-3 0 16,11-3-1-1,12-3 0-15,14-4 0 0,7-1-3 16,3-6-1 0,2-2-4-16,1-3-2 0,-6-1-7 15,-12-2-28-15,-17-4-53 16,0 0-5-16,-4-5-7 0</inkml:trace>
  <inkml:trace contextRef="#ctx0" brushRef="#br0" timeOffset="92929.8648">14654 15013 61 0,'-8'7'95'0,"8"-7"-4"16,0 0-2-16,0 0-69 0,20 5-4 15,12-5-2 1,8-3-4-16,10-1-1 0,3-1-3 16,2 3-2-1,-2-1-3-15,-1-1-1 0,-12 1-4 16,-4 3-3-16,-10-3-7 0,-5 3-15 15,-8 4-45-15,-3-4-19 16,-10 0-7-16,0 0 5 0</inkml:trace>
  <inkml:trace contextRef="#ctx0" brushRef="#br0" timeOffset="93129.8688">14698 15279 97 0,'-16'23'100'0,"12"-7"-5"16,11-8-4-1,18-5-73-15,13-3-8 0,10-2-3 16,3-2-6 0,0-5-5-16,4 4-8 0,-13-8-17 15,-8 5-61-15,4 2-6 16,-12-4-8-16</inkml:trace>
  <inkml:trace contextRef="#ctx0" brushRef="#br0" timeOffset="93509.8764">15911 14615 82 0,'0'0'95'0,"-6"8"-5"16,-3 7-4-16,-6 6-67 15,6 5-8-15,2 3-2 0,1 1 0 16,4 2-1 0,2-1-2-16,3-6 0 0,9-6-1 15,3-7 0-15,2-5-1 0,2-2-1 16,-1-5-3-1,-2-5 0-15,0-4-4 0,0-6-3 16,0-2-8-16,-5-9-10 16,-1-7-34-16,9-3-34 0,-11-5-6 15,0-5-4 1</inkml:trace>
  <inkml:trace contextRef="#ctx0" brushRef="#br0" timeOffset="93690.8801">16085 14390 48 0,'3'-11'96'0,"-3"11"1"0,8 16-6 15,-7 11-47-15,-1 9-22 16,0 15-8-16,-4 7-1 15,-1 11-3-15,-3 4-3 16,1 10-4-16,-3 0-1 0,3 1-5 16,-1-9-3-1,5-4-6-15,-3-15-13 0,3-16-63 16,3-1-6-16,0-20-10 15,0-19-3-15</inkml:trace>
  <inkml:trace contextRef="#ctx0" brushRef="#br0" timeOffset="93880.8839">15744 15155 42 0,'0'31'104'0,"18"-13"-6"0,24-6-6 15,19-12-2 1,19-11-88-16,13 0-5 0,5-4-4 15,4 2-7-15,-4 1-11 0,-6 3-30 16,-3 5-38 0,-25 4-8-16,-17 3-3 0</inkml:trace>
  <inkml:trace contextRef="#ctx0" brushRef="#br0" timeOffset="94511.8966">16025 15470 65 0,'-8'0'84'0,"-4"-12"-9"0,-3 12-43 15,-2 4-8 1,-3 2-4-16,-1 1 1 0,2 0-1 15,3-2-3-15,2 2 0 0,5-2-4 16,9-5-2-16,0 0-2 16,7 3-2-16,14-3-1 0,11-3-1 15,7 2-2 1,4 0-1-16,4 1-2 0,1 5 0 15,-2 5 0 1,-9 8 0-16,-7 3 0 0,-11 5 0 16,-13 2 1-16,-5 0 1 15,-5-1 0-15,-7-3 0 0,-2-3 1 16,-1-4-1-16,8-4 0 15,4-1 0-15,3-1-1 16,11 1-1-16,1 1 0 0,4 4 0 16,-7 2 1-1,-5 7-1-15,-9-1 1 0,-17 3-1 16,-12 0 1-16,-13-3-1 15,-7-1-2-15,-7-11-4 0,2-1-8 16,-3-12-37 0,15-2-43-16,12-10-5 0,20-8-9 15</inkml:trace>
  <inkml:trace contextRef="#ctx0" brushRef="#br0" timeOffset="95441.9152">16943 15305 18 0,'-2'13'86'0,"0"3"3"15,6-1-3-15,15 6-62 16,3-4-6-16,9 3 0 0,4-7 0 15,9 0 0 1,-1-9-2-16,3-4-4 0,-4-5-2 16,-3-8-2-1,-5-6-1-15,-6-5-2 0,-7-5 0 16,-8-5-3-16,-5-3 1 0,-5-3-2 15,-3-5 0-15,-3 0 0 16,-4-1-1-16,2 0 0 0,5 0 0 16,4 0 0-1,14 2-1-15,15 4 1 0,9 1 0 16,10 5 0-16,7 4 0 15,5 7 1-15,0 10-3 16,-3 11 1-16,-6 4 0 16,-11 17 0-16,-11 12 0 0,-12 7 0 15,-8 7 1-15,-9-1 1 16,-4 3 1-16,-1-2 2 15,1-3-1-15,0-5 2 0,12-5 0 16,13-5-1 0,14-6 0-16,16-4-1 0,11-4 0 15,11-5-2-15,11-2-3 16,0-6-4-16,7 0-3 0,-9-2-5 15,2 2-20-15,-6 0-62 16,-18-4-3-16,-12 3-6 16,-17-6-1-16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13:44.6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6705 2714 56 0,'8'-12'98'16,"-8"12"-3"-16,7-13-7 0,-7 13-59 16,-5 2-5-1,-4 6-7-15,-2 7-6 0,-6 5-3 16,-2 5-2-1,-5 7 0-15,-6 11-1 0,-6 8 1 16,-9 12-2-16,-7 10 0 0,-15 12 1 16,-7 9-2-16,-12 5 0 15,-7 3 1-15,-3 5-1 0,1-3-1 16,4-10 0-1,8-12-1-15,14-13 0 0,16-17 1 16,15-12-1-16,11-12 0 16,12-17-1-16,15-11 0 15,0-8-2-15,13-15-1 16,5-2-5-16,1-8-4 0,8 1-10 15,-1 11-68-15,5-23-8 0,-2-2-9 16,-1-1-1 0</inkml:trace>
  <inkml:trace contextRef="#ctx0" brushRef="#br0" timeOffset="369.9963">5791 2964 14 0,'-26'-9'103'0,"7"2"-1"16,-1 1-9-16,6 2-2 15,4 1-78-15,10 3-4 16,0 0-1-16,21 16-2 15,12 13-2-15,14 14 0 0,19 19 0 16,13 15 0-16,17 9 1 0,7 11-1 16,1 5 0-1,-2 1 0-15,-9-8-1 0,-11-6 0 16,-16-15-2-1,-17-11 1-15,-12-10 0 0,-12-13 0 16,-10-11 0-16,-5-8-1 16,-5-8-2-16,-5-13-2 0,0 0-6 15,-4-22-40 1,2-3-47-16,2-7-5 0,0-10-8 15,4-5-5-15</inkml:trace>
  <inkml:trace contextRef="#ctx0" brushRef="#br0" timeOffset="1319.9868">10869 2171 57 0,'-17'-14'94'0,"5"3"-2"0,1 4-6 16,11 7-70-1,-8 0-4-15,8 18 1 0,3 16-2 16,10 14 1-16,8 18-3 15,9 15-1-15,5 14 0 0,9 12 0 16,1 10 0-16,1-3-2 16,-3-1 0-16,-6-6-2 15,-8-12 0-15,-6-12-2 0,-9-14 1 16,-6-10 0-1,-6-15 0-15,1-10 1 0,-3-16-1 16,0-18 1-16,-13 0 0 16,-2-28-1-16,-4-4-1 0,-2-15 0 15,-2-3-1 1,-2-4-1-16,3-1-1 0,9-1-1 15,12 9-1-15,13 9 2 0,27 3-1 16,19 11 1 0,14 7-1-16,9 3 1 0,4 10-1 15,-2 4 2-15,-3 13 0 16,-16 14-1-16,-21 6 1 15,-23 9 0-15,-18 4 1 16,-12 8 0-16,-20-4 1 0,-12-1-1 16,-10-9 1-16,-5-9-2 0,-7-11 0 15,0-9-2 1,4-7-4-16,3-11-8 0,13-18-65 15,9 4-17 1,13-6-7-16,16-7-7 0</inkml:trace>
  <inkml:trace contextRef="#ctx0" brushRef="#br0" timeOffset="1861.9814">12202 2784 12 0,'-14'5'95'16,"-1"6"-1"-16,-5 5-6 0,-5 6-3 15,-6 6-76 1,-2 11-4-16,-2 7 2 0,2 13 2 15,2 7-2 1,6 0 0-16,10 2-1 0,12-3 0 16,5-9-1-16,17-9 0 0,8-16 0 15,7-15 0-15,5-18-1 16,3-17 0-16,0-18-1 15,-4-14-1-15,-5-10 0 16,-7-11-1-16,-8-4 0 0,-12 1-1 16,-6 5 0-1,-4 6-1-15,-9 15 1 0,-2 14 0 16,-3 17 0-16,5 20 0 15,3 22-1-15,7 11 1 0,3 16 1 16,11 9 0 0,4 10 0-16,8 0 1 0,4 0-1 15,6-10-1-15,1-4-3 16,-1-11-6-16,10-5-40 15,-5-11-46-15,0-17-5 0,5-12-6 16,-2-14-3-16</inkml:trace>
  <inkml:trace contextRef="#ctx0" brushRef="#br0" timeOffset="2251.9775">12672 1876 39 0,'0'0'97'16,"20"10"0"-1,-3 17-5-15,10 40-42 0,3 4-33 16,4 18-1-1,5 16-1-15,0 13-2 0,-2 9-3 16,-4-3-3-16,-6 0 0 16,-7-13-3-16,-5-9-1 0,-8-14-2 15,-3-11-3 1,0-15-3-16,0-6-13 0,-4-18-75 15,0-18-3-15,0-20-8 0,8-20-5 16</inkml:trace>
  <inkml:trace contextRef="#ctx0" brushRef="#br0" timeOffset="2671.9733">13559 2825 58 0,'-30'53'99'0,"3"6"-5"16,6 0-5-16,3 0-59 15,7 0-8-15,9-11-6 0,4-10-4 16,14-14-3-1,11-11-2-15,6-19 0 0,8-17-3 16,4-16 1-16,-1-14-1 0,-3-8-1 16,-7-9-2-1,-11-5 0-15,-13 2-1 0,-10 3-1 16,-8 12 1-16,-12 12-2 15,-9 12 0-15,-1 19 1 0,-1 18 0 16,6 26 2 0,6 19 0-16,10 13 0 0,6 11 1 15,4 6 1 1,15 2 0-16,2-4-1 0,5-10 0 15,1-8-3-15,2-13 0 0,-5-6-5 16,-3-14-13-16,-13-7-75 16,17-11-2-16,-1-10-8 15,2-17-7-15</inkml:trace>
  <inkml:trace contextRef="#ctx0" brushRef="#br0" timeOffset="3271.9673">14376 2552 71 0,'-15'-4'92'0,"3"4"-3"15,8 14-3-15,4 12-72 16,10 15-1-16,11 10 1 0,2 11 1 15,7 12-2 1,-2 7-1-16,2 2-2 0,-3-5-3 16,-5-11-1-16,-5-9-1 0,-6-12 0 15,-1-15 1 1,-6-9 1-16,-4-22-1 0,0 0 0 15,3-32-2 1,-3-9 0-16,2-8 0 0,2-11-1 16,6-2-3-16,1-4-1 15,5 8 0-15,5 10 0 0,4 17 0 16,3 15 1-16,2 16-1 0,0 15-1 15,0 14 1 1,-1 13 1-16,-6 8 0 0,-1 7 0 16,-5 5 0-1,-5 0 1-15,-7-1 0 0,-1-4 0 16,-4-6-1-16,0-8-1 15,-2-10 0-15,-1-7-1 0,2-15-5 16,1-11-9 0,0-40-74-16,4 7-7 0,7-15-7 15,6-12-7-15</inkml:trace>
  <inkml:trace contextRef="#ctx0" brushRef="#br0" timeOffset="3741.9626">15577 2326 68 0,'-13'27'98'0,"-5"18"1"15,-7 6-9 1,2 14-62-16,-4 10-6 0,-2 4-3 15,1 11-7-15,1-1-3 16,7 2-3-16,1-9-1 0,9-6-1 16,9-13-1-1,6-10 2-15,13-7 0 0,11-21-1 16,15-12 1-16,9-13-2 0,15-21 1 15,8-17-2 1,10-19-1-16,7-13-1 0,2-17-2 16,-4-9 0-16,-9-4-2 15,-14 4 0-15,-20 10 0 0,-18 14-2 16,-24 18 2-1,-21 27 1-15,-26 27 1 0,-15 33 1 16,-8 29 1 0,-2 17 2-16,8 15 0 0,9 10 2 15,14 4 1-15,22-11-1 0,20-12 1 16,29-18-1-16,21-18 1 15,22-20-1-15,15-14-1 0,18-15-3 16,11-5-4 0,13-5-11-16,-7 10-71 0,15 0-12 15,7 0-9 1,-2 13-4-16</inkml:trace>
  <inkml:trace contextRef="#ctx0" brushRef="#br0" timeOffset="6043.9396">6828 6275 88 0,'0'0'94'0,"-2"-11"-4"0,2 11-5 16,-20 8-70 0,9 10-1-16,-3 13-2 0,-2 15-2 15,-3 15 1-15,-4 17-2 0,-5 18 1 16,-5 13-3-16,-1 8 0 15,-8 1-1-15,-1-1-2 0,-5-7 0 16,3-11-3 0,0-14 0-16,4-20 0 0,8-17-1 15,6-14-3 1,5-19-3-16,9-15-7 0,-1-27-19 15,9-13-60-15,5-16-6 16,7-16-6-16,1-14-4 0</inkml:trace>
  <inkml:trace contextRef="#ctx0" brushRef="#br0" timeOffset="6325.9368">6183 6532 95 0,'-26'-3'100'0,"4"1"-6"15,3 0-5-15,9 4-69 0,10 8-3 16,11 13-4-16,23 6-3 0,17 11-3 15,19 13 1 1,17 10-2-16,14 13 1 0,12 9-1 16,1 1 0-1,-8-1-1-15,-10 1-1 0,-15-4-1 16,-16-4-2-16,-20-8 0 15,-14-9 1-15,-16-9-2 0,-8-12-2 16,-3-7 0 0,-4-13-5-16,0-20-6 0,-5-16-65 15,1-6-18-15,3-12-7 0,1-12-6 16</inkml:trace>
  <inkml:trace contextRef="#ctx0" brushRef="#br0" timeOffset="7355.9265">8507 6488 42 0,'-34'2'94'0,"4"3"-1"0,6 3-6 15,7 1-59-15,13 6 0 16,9-2-4-16,20 1-5 0,16-5-5 16,15 2-2-1,15-3-1-15,5 0-1 0,7-3-3 16,-5-3-2-16,-1 0-1 0,-12-2-1 15,-7 0-1 1,-13 0-1-16,-13 0-2 0,-7 0-1 16,-4 0-2-16,-2-7-4 15,-2 2-7-15,-6-12-14 16,-1 3-65-16,1-4-4 15,-2 0-6-15,-2-2-3 0</inkml:trace>
  <inkml:trace contextRef="#ctx0" brushRef="#br0" timeOffset="7575.9243">8564 6867 10 0,'-42'46'100'0,"13"-9"2"15,22-9-6 1,18-15-2-16,26-18-70 0,22-3-8 15,12-5-3-15,17-2-1 16,9-6-4-16,7 3-4 16,-1-1-4-16,-3 5-3 0,-14 2-8 15,-4-10-67-15,-17 20-17 16,-13-2-7-16,-8-2-6 0</inkml:trace>
  <inkml:trace contextRef="#ctx0" brushRef="#br0" timeOffset="7976.9203">10384 6382 42 0,'7'13'105'15,"26"0"-3"-15,10-8-8 16,16-5-2-16,32 0-82 0,-19 0 0 15,4 0-3 1,-6-3-1-16,-7 1-4 0,-11-2-1 16,-8 3-3-16,-16-1-3 0,-9 2-5 15,-19 0-14-15,-4-10-68 16,-15 1-4-16,-12-10-8 15,-6-6-3-15</inkml:trace>
  <inkml:trace contextRef="#ctx0" brushRef="#br0" timeOffset="8166.9184">10500 5924 39 0,'-6'8'104'0,"8"21"-5"0,11 20-5 16,6 57-11-16,4-24-67 16,5 15-1-16,3 12-4 15,0 4-3-15,2 4-3 0,-3-4-1 16,-2-11-3-1,-1-11-2-15,-3-14-4 0,-6-20-9 16,6-14-80-16,-4-14-1 16,-1-26-6-16,5-12-9 15</inkml:trace>
  <inkml:trace contextRef="#ctx0" brushRef="#br0" timeOffset="8826.9118">12445 5951 69 0,'-19'-6'93'0,"-16"6"-1"15,-12 4-7-15,-11-4-52 0,-4 20-24 16,-2 6 1-16,5 3-2 16,7 4-1-16,13-1-1 0,21-3-1 15,18-4 0 1,27-1-1-16,21-5 0 0,17-5 1 15,10 4-1 1,2-4-1-16,-2 3 0 0,-8 3-1 16,-15 6 0-16,-24 7-1 0,-21 6 1 15,-24 7 0-15,-22 0 0 16,-19 3 1-16,-7-3 0 15,-7-5-1-15,0-7-1 16,8-10 0-16,8-12-2 0,14-12-3 16,12-9-7-1,19-11-23-15,11-12-58 0,9-12-4 16,2-13-8-16,6-11-3 15</inkml:trace>
  <inkml:trace contextRef="#ctx0" brushRef="#br0" timeOffset="9066.9094">11874 5824 78 0,'-18'-5'98'0,"9"5"-5"16,9 9-5-16,8 8-47 16,12 16-29-16,9 10-3 15,4 11 0-15,3 15 1 16,3 12-3-16,-1 5-1 0,-3 2-1 15,-8-3 0-15,-6-2-1 0,-7-8-1 16,-7-13-2 0,-1-9-2-16,-5-18-3 0,1-13-9 15,-2-22-39 1,-2-23-41-16,2-22-6 0,-3-28-7 15,1-15 5-15</inkml:trace>
  <inkml:trace contextRef="#ctx0" brushRef="#br0" timeOffset="9246.9076">12152 5757 41 0,'10'6'105'0,"4"23"-2"15,1 19-9 1,2 4-1-16,1 12-82 0,4 11 0 16,4 10-2-16,-1 2-3 15,4 1-2-15,-3-5-4 0,0-7 0 16,2 1-6-1,-7-14-15-15,-13-5-71 0,18-14-3 16,-2-15-7-16,5-16-8 0</inkml:trace>
  <inkml:trace contextRef="#ctx0" brushRef="#br0" timeOffset="9636.9037">13060 5942 18 0,'1'19'103'15,"5"15"-2"-15,3 9-6 16,2 14-1-16,3 10-75 0,-2 12-1 15,1 4-6 1,-1 0-3-16,-3-2-4 0,-2-6-1 16,-4-7-1-1,0-15-2-15,-2-12 0 0,0-10-1 16,1-13-3-16,-2-18-4 15,0-5-13-15,-5-29-74 0,4-22-1 16,1-13-8-16,0-17-7 16</inkml:trace>
  <inkml:trace contextRef="#ctx0" brushRef="#br0" timeOffset="9926.9008">13411 6026 24 0,'17'69'98'0,"0"6"-1"15,1 1-8-15,5 38-22 16,2-49-46-16,5-9 0 0,3-19-3 15,3-19-4-15,2-17-3 0,-1-9 0 16,-4-21-1 0,-4-6-3-16,-9-11-2 0,-10-5-2 15,-11 3-2 1,-18 0-1-16,-14 5-1 0,-9 6-1 15,-6 8 1-15,-3 6 0 16,4 8-1-16,0 6-2 0,10 4 0 16,8 5-2-16,9 2-4 0,10 3-6 15,10-5-47 1,7 15-34-16,7-6-3 0,9-4-7 15</inkml:trace>
  <inkml:trace contextRef="#ctx0" brushRef="#br0" timeOffset="10236.8977">13958 6224 87 0,'2'51'98'16,"-2"3"-5"-1,0 1-6-15,-1 6-64 0,1-10-9 16,3-9-1-16,14-9 0 15,8-15-3-15,11-15-4 0,6-9 0 16,11-17 0 0,2-11-1-16,1-9 0 0,-6 2-1 15,-8-5 0 1,-13 4-1-16,-17 3 0 0,-13 4 0 15,-29 9-1-15,-15 4-1 0,-16 7-1 16,-11 5 0-16,-1 3-2 16,-2 7-1-16,10 0-3 0,11 5-3 15,15 1-9 1,25-6-61-16,14 10-17 0,14-5-6 15,15-2-6 1</inkml:trace>
  <inkml:trace contextRef="#ctx0" brushRef="#br0" timeOffset="10736.8927">14636 6160 83 0,'7'45'94'0,"1"4"-5"16,28 9-46 0,-20 0-7-16,4 0-10 0,2-10-5 15,6-11-6-15,1-15-1 16,6-15 0-16,1-11 0 0,0-17-1 15,-6-10-1 1,-8-6-3-16,-8-11-4 0,-14 0-3 16,-17 2-1-16,-17 5-2 0,-9 7-2 15,-10 5 0 1,0 11-4-16,-1 3-1 0,8 13-7 15,9-1-17-15,6 6-62 16,31 5-4-16,8 2-6 16,18 2-3-16</inkml:trace>
  <inkml:trace contextRef="#ctx0" brushRef="#br0" timeOffset="11377.8863">18255 5603 13 0,'-14'0'91'0,"0"7"2"0,1 12-3 15,3 24-48-15,9 6-19 0,11 14 0 16,10 10-3-1,15 7-4-15,9-1-2 0,12-8-1 16,9-9-4-16,7-20 1 16,3-16-2-16,-2-14 2 0,-3-12-2 15,-10-12-1 1,-5-8-2-16,-13-6-2 0,-11-4-3 15,-14-5-3 1,-13 0-3-16,-8-7-6 0,-9 5-12 16,-14 4-70-16,-2-21-5 0,0 1-6 15,-3-3-5-15</inkml:trace>
  <inkml:trace contextRef="#ctx0" brushRef="#br0" timeOffset="11877.8813">18458 5150 38 0,'0'0'100'0,"13"-1"-3"0,-13 1-4 15,0 0-50-15,0 0-20 16,-5 3-8-16,5-3-5 0,-15 8-4 16,15-8-2-16,-14 7-1 0,14-7-1 15,-11 6 0 1,11-6 1-16,0 0 0 0,0 0 0 15,0 0-1 1,0 0 0-16,0 0-1 0,0 0-1 16,0 0-1-16,0 0-4 15,-10 2-5-15,10-2-13 0,-1 9-70 16,1-9-2-16,0 0-8 15,10 0-3-15</inkml:trace>
  <inkml:trace contextRef="#ctx0" brushRef="#br0" timeOffset="12117.8789">18843 5153 80 0,'11'10'101'16,"-3"-1"-3"-16,-7 0-6 0,-1-9-60 15,-5 10-16-15,1-2-3 0,4-8-5 16,-10 14-3-1,10-14-2-15,0 0-1 0,-8 3 0 16,8-3-1-16,0 0 0 16,0 0-2-16,0 0-1 0,0 0-4 15,0 0-6 1,-3-8-28-16,-13 3-53 0,16-3-5 15,0-6-8 1</inkml:trace>
  <inkml:trace contextRef="#ctx0" brushRef="#br0" timeOffset="12697.8731">18655 4627 12 0,'-32'-32'86'0,"-10"2"3"16,-4-3-4-16,-37 10-65 15,27-2-2-15,-5 9-3 0,-5 7-2 16,0 9-4-1,-4 11-2-15,5 7-2 0,1 14 1 16,0 10-6 0,11 13 5-16,1 11-2 0,5 14-1 0,3 12 1 15,8 14 0-15,3 14 5 16,9 12-1-16,9 9 1 15,7 7-3-15,8 6 1 0,12 1 0 16,18 0-1 0,12-4 0-16,16-7-3 0,10-11-1 15,12-18 0 1,9-17 0-16,4-15 1 0,6-23-2 15,2-21 2-15,1-25 0 16,-3-14-1-16,5-20 2 0,0-21-1 16,-2-8 1-16,-3-25 1 15,4-10 0-15,-5-15 0 16,3-13 1-16,-4-12-1 0,-10-15-1 15,-7-5 2 1,-11-10-3-16,-17-6 0 0,-24-2-2 16,-26-2-1-16,-27 10-2 15,-32 9 1-15,-32 20-1 16,-21 15-1-16,-22 22 0 0,-17 28-3 15,-14 20-2-15,2 33-33 16,0 9-53-16,-1 22-4 0,8 18-5 16,3 9-3-1</inkml:trace>
  <inkml:trace contextRef="#ctx0" brushRef="#br0" timeOffset="14658.8535">6984 8982 20 0,'11'-28'100'0,"-1"4"-4"15,-1 4-4 1,-6 11-3-16,21 11-76 0,-29 21-1 15,-9 15-2-15,-8 16-2 16,-7 17-2-16,-7 21-1 0,-5 17 0 16,-8 10-1-1,-1 4-1-15,2 6-1 0,-3-4 0 16,7-9 0-16,3-17-2 15,8-19 0-15,7-20-2 16,9-15-3-16,0-26-12 0,17-19-75 16,-15-29-2-16,5-16-7 15,0-18-5-15</inkml:trace>
  <inkml:trace contextRef="#ctx0" brushRef="#br0" timeOffset="14878.8513">6197 9243 43 0,'-13'-4'103'16,"13"4"-4"-16,-1 10-5 0,11 7-2 15,8 12-80-15,23 12-2 0,9 17-1 16,13 16 1 0,7 11-2-16,7 15-1 0,1 7-2 15,-5 3-2 1,-5 2 0-16,-13-3 0 0,-6-8-2 15,-17-8-3-15,-6-14-3 16,-8-8-12-16,-13-21-76 0,7-22-5 16,-1-25-5-16,1-22-10 0</inkml:trace>
  <inkml:trace contextRef="#ctx0" brushRef="#br0" timeOffset="15308.847">8073 9179 32 0,'-27'29'99'0,"6"-2"0"16,5-11-6-16,12-3-1 16,4-13-76-16,24 7-3 15,13-7-1-15,14-2 0 16,11-3-2-16,10 0-2 0,12-2-1 15,-2 1-3 1,-2 0-2-16,-8 1-1 0,-12 2-2 16,-12 3-3-16,-11 0-3 0,-14 0-4 15,-5 0-21-15,2 0-63 16,-20-8-3-16,-2-3-7 15,-12-10-4-15</inkml:trace>
  <inkml:trace contextRef="#ctx0" brushRef="#br0" timeOffset="15488.8452">8190 9382 49 0,'0'39'106'0,"17"-7"-4"16,17-14-7-16,18-12-2 15,13-6-79-15,13-10-6 0,9 0-5 16,7-4-4-1,7 9-15-15,4-5-76 0,-9 0-3 16,-7 3-7-16,-9 2-6 16</inkml:trace>
  <inkml:trace contextRef="#ctx0" brushRef="#br0" timeOffset="15838.8417">10399 8741 65 0,'-17'20'108'0,"13"4"-4"16,10-4-8-1,22-3-2-15,15-8-84 0,16-4-2 16,6 2-2-16,0-5-4 0,2 2-8 16,-9-6-29-16,-2 0-60 15,-12 0-2-15,-17-5-7 16,-11 2-7-16</inkml:trace>
  <inkml:trace contextRef="#ctx0" brushRef="#br0" timeOffset="16318.8369">12144 8283 12 0,'4'-22'99'0,"-10"14"1"16,-19 8-6-16,-21 14-2 0,-15 5-67 15,-12 21-12 1,-8 9-2-16,-5 8-2 0,-1 1-4 16,12 2-1-1,11-2-1-15,17-5 1 0,21-7-1 16,25-6 2-16,20-11-1 15,27-6 0-15,23-4 0 0,8-4 0 16,8-1-2-16,0-1 0 0,-10 8-2 16,-14 6 0-1,-21 12 0-15,-27 8 0 0,-24 9 0 16,-29 5 0-1,-19 4-1-15,-13 1 0 0,-10-7 0 16,1-7-2-16,0-17-1 16,11-14-3-16,11-19-3 0,23-11-12 15,12-8-67 1,24-32-6-16,16-12-7 0,15-15-5 15</inkml:trace>
  <inkml:trace contextRef="#ctx0" brushRef="#br0" timeOffset="16608.834">11519 8354 90 0,'-18'-15'97'0,"9"3"-4"15,2-32-22 1,7 44-45-16,0 0-1 0,0 0-6 15,7 28-6-15,4 10-2 16,7 10-3-16,2 15 0 16,4 12-1-16,1 14 0 15,1 9-2-15,-4 2-2 0,-5-1 0 16,-2-5-1-1,-6-8 0-15,-3-12-2 0,-2-12-2 16,-3-16-2-16,0-12-4 0,-1-24-11 16,5-16-75-1,4-17-1-15,1-18-8 0,4-19-4 16</inkml:trace>
  <inkml:trace contextRef="#ctx0" brushRef="#br0" timeOffset="16839.8317">11781 8026 26 0,'-1'-18'102'15,"1"18"-2"-15,0 0-6 0,2 28-3 16,5 26-59-16,6-3-23 16,5 16-1-16,4 14 0 0,-3 15 0 15,4 9-1 1,-2 6-1-16,-4 5-1 0,-4-7-3 15,-4-5-2-15,-4-3-5 16,-5-15-10-16,1-7-79 16,1-11-3-16,3-17-6 15,8-18-10-15</inkml:trace>
  <inkml:trace contextRef="#ctx0" brushRef="#br0" timeOffset="17199.8281">12855 8136 51 0,'0'0'106'0,"0"0"-6"0,-1 34-4 15,3 4-2 1,6 6-79-16,-2 25-5 0,4 8-2 16,-4 7 0-16,-2 2-3 0,-2 0-1 0,-2-7-2 15,0-5-4 1,-2-10-3-16,2-6-16 0,-1-11-73 15,1-11-3 1,6-9-6-16,5-19-9 0</inkml:trace>
  <inkml:trace contextRef="#ctx0" brushRef="#br0" timeOffset="17529.8248">13632 8797 56 0,'-3'18'108'15,"-5"12"-4"-15,-9 9-7 0,-5 12-3 16,-5 0-78 0,-5 11-6-16,2 4-3 0,-4 1-3 15,6-5-2-15,2-10-2 16,8-8-3-16,7-12-1 15,10-9-3-15,1-23-8 16,24-4-57-16,2-15-24 0,4-13-7 16,8-10-4-16</inkml:trace>
  <inkml:trace contextRef="#ctx0" brushRef="#br0" timeOffset="17966.8205">14366 8353 94 0,'-55'5'101'0,"2"6"-7"0,4 8-4 16,34 13-62 0,-16 13-7-16,12 11-6 15,17 7-4-15,5 5-3 0,22 4-2 0,10-4 0 16,13-10 1-1,9-11-2-15,0-16 0 0,3-13 0 16,-2-15 0-16,-6-13-1 0,-4-16 0 16,-9-8-2-1,-13-7-2-15,-19-8 0 0,-7-4 0 16,-21 0 0-16,-20 2 0 15,-11 9 0-15,-14 2 0 0,-6 6 0 16,1 4 0 0,2 9-4-16,13 5 0 0,11 6-3 15,18 4-5 1,13-5-8-16,20-6-66 0,20 13-11 15,12-2-6-15,15-4-6 0</inkml:trace>
  <inkml:trace contextRef="#ctx0" brushRef="#br0" timeOffset="18276.8174">14853 8433 8 0,'3'42'100'0,"-2"5"-4"16,-1 1-4-16,0-3-4 0,1 1-72 15,4-4-1-15,5-9-2 16,6-8-3-16,4-8-3 0,6-13 1 15,4-8 0 1,7-13 0-16,-5-5 1 0,-2-3-2 16,-8-3-1-1,-10-2-1-15,-13 0-1 0,-22 3 0 16,-17 5-2-16,-16 6-1 15,-5 3 0-15,-8 5-1 0,-1 4-1 16,4 3-1-16,14 1-1 0,12 0-3 16,17 1-2-1,23-1-7-15,4-3-36 0,25-4-45 16,14-5-3-1,15-3-7-15,6-7-4 0</inkml:trace>
  <inkml:trace contextRef="#ctx0" brushRef="#br0" timeOffset="18616.814">15449 8451 7 0,'-29'24'102'15,"-1"8"-1"-15,9 6-6 16,2 0-3-16,24 5-65 0,-5-3-9 16,8-5-3-16,12-8-4 0,7-10-3 15,13-15-1 1,4-8 0-16,1-13-1 0,1-6 0 15,-7-4-1-15,-8-2-1 16,-18 4-4-16,-13 3 0 16,-27 10 0-16,-16 6 0 15,-11 8 0-15,-10 1 0 0,3 6-2 16,0-1-2-1,15 2-5-15,13-8-11 0,25-4-76 16,25-7-1-16,28-13-8 0,25-2-5 16</inkml:trace>
  <inkml:trace contextRef="#ctx0" brushRef="#br0" timeOffset="19406.8061">18028 8739 10 0,'-20'0'103'15,"2"0"-3"1,5-12-5-16,5-3-4 0,8-4-67 15,9-9-8-15,17 2-6 16,11-6-2-16,12 3-3 0,12 4 0 16,10 3 0-16,7 7-1 0,0 6-1 15,-4 9 0 1,-1 7-1-16,-10 11 1 0,-8 12-1 15,-9 6-1 1,-14 9-1-16,-6 2 2 0,-9 8-1 16,-5 0 0-16,-8-1 0 15,-4-5-1-15,-4-6 0 0,-5-8-1 16,2-9-2-1,0-9-3-15,7-17-8 0,-9 0-25 16,4-17-56-16,7-9-3 0,4-9-8 16,2-11-3-1</inkml:trace>
  <inkml:trace contextRef="#ctx0" brushRef="#br0" timeOffset="19676.8034">18262 7938 48 0,'-10'7'107'0,"-2"-1"-4"0,4-3-7 15,-4 0-2 1,12-3-80-16,-16 0-6 0,8 0-4 16,8 0-5-16,-15 0-3 0,15 0-7 15,0 0-16-15,0 8-67 16,22 4-3-16,8-6-7 15,7 5-5-15</inkml:trace>
  <inkml:trace contextRef="#ctx0" brushRef="#br0" timeOffset="19867.8015">18771 7991 50 0,'12'9'107'0,"1"-5"-5"0,-13-4-7 15,8 5-2-15,-8-5-78 0,0 0-7 16,0 0-7-1,0 0-3-15,0-6-8 0,0 6-17 16,-24-13-67-16,13 11-2 16,-6-9-9-16,-6 1-3 15</inkml:trace>
  <inkml:trace contextRef="#ctx0" brushRef="#br0" timeOffset="20537.7948">17764 7371 52 0,'-43'17'95'0,"2"1"-6"0,0 22-28 15,-3-8-26 1,4 9-9-16,-1 10-8 0,2 13-4 16,6 15-4-16,6 8-1 15,11 13 0-15,5 10 0 0,11 7-1 16,8 5 0-1,12 1-1-15,9-3-2 0,9-4-1 16,8 0 0 0,6-12-1-16,7-8-1 0,3-8 0 0,1-11-1 15,5-11 1-15,3-10 0 0,3-11-1 16,2-11 0-1,3-6-1-15,-1-7 1 0,1-10 0 16,-2-5 0 0,-5-6 0-16,-5 0 0 0,-4-9 0 15,-6-7 0 1,-4-8 0-16,1-8 0 0,-7-11-1 15,5-7 1-15,1-8-1 16,2-10 0-16,4-7 0 0,1 0 0 16,1-3 0-16,-3 1 0 0,-1 4 1 15,-2 2 1 1,-8 2 0-16,-2 4 1 0,-9 0 0 15,-3-1 1 1,-10-6-2-16,-4-6 1 0,-12-4-3 16,-6-15 1-16,-7-5-2 15,-16-5 1-15,-13-1-1 0,-19 1-1 16,-10 5-1-16,-23 8 0 0,-19 12 2 15,-22 20-2 1,-17 20 1-16,-18 20-1 0,-16 20 1 16,-11 14-1-1,-11 28-1-15,4 10-4 0,13 23-15 16,15 13-71-16,15-1-3 15,22 7-6-15,22-2-7 0</inkml:trace>
  <inkml:trace contextRef="#ctx0" brushRef="#br1" timeOffset="45121.5491">3065 15693 69 0,'0'0'85'16,"-4"-10"-5"-16,16 8-52 0,-12 2-11 15,0 0-4 1,0 0-5-16,0 0-2 0,3 6 0 16,-3-6 0-16,4 11 2 0,-4-11-1 15,10 11 1 1,-10-11-1-16,16 14 0 0,-5-10-3 15,3-2 0-15,0 0 1 16,3-1-1-16,2-1-1 0,3 0 1 16,1 0 1-1,3 0-1-15,2-2 0 0,-1-1 0 16,2-2 0-1,4 0-1-15,0-3 0 0,-2 1-1 16,2-2 1-16,2 2-1 0,0-3 0 16,1 0 0-16,2 2 0 15,-1 2 0-15,0-1 0 0,0 3 0 16,2-1-1-1,-3 1 1-15,2 2-1 0,-1 1-1 16,-3 1 1 0,5-1-1-16,1 1 1 0,-1 0 0 15,1 1 0-15,2 2 0 16,-1 1-1-16,5 0 1 15,-1-3 0-15,3 0 1 0,2-1-2 16,2 0 1-16,1 0 0 16,2-6 0-16,1 0-1 0,1-4 1 15,0 5 0 1,-1-2-1-16,-1 1 1 0,1 0-1 15,1 4 1-15,-1-4-1 16,2 4 0-16,2-1 0 16,2-1 1-16,3 2 0 0,3-1-1 15,0-1 1-15,4 1-1 16,1 2 1-16,-2 1 0 0,5 0-1 15,-1 0 1 1,3 0 0-16,-2 3-1 0,3 1 1 16,-2-1-1-1,2-2 1-15,4 2-1 0,-3 0 0 0,3-1 1 16,-2 1-1-1,3 0 0-15,2-3 0 0,1 3 1 16,1-2-1-16,-1-1 0 0,2 1 0 16,1-1 1-1,0 2-1-15,-1-1 0 0,0 3 0 16,1-2 0-1,-3 1 0-15,1 1 1 0,2 2-1 16,-1-1 0-16,0-1 0 16,3 1 0-16,-1-1 0 0,-3 2 0 15,4-1 0 1,1 0 0-16,1 1 1 0,-2 2-1 15,2-1 0-15,-2 0 0 0,3 0 0 16,0-1 0 0,3-1 0-16,1-2 0 0,2 1 0 15,1-1 0-15,3-2 1 16,2 2-1-16,2-3 0 0,2 4 0 15,0-3 0 1,-1 2 0-16,1-1 0 0,2 1 0 16,-2-1 0-16,4 2 0 0,-2 1 0 15,1 0 0 1,2-1 1-16,3 0-1 0,0 1 0 15,4-3 0 1,-1 1 1-16,1 0-1 0,4-3 0 16,2 1 0-16,-1-1 0 15,0 2 1-15,4-1-1 0,0-1 0 16,6 2 0-1,0 0 0-15,4-2 1 0,1 3-1 16,5-1 1-16,3-2-1 0,3 0 1 16,3 0-1-1,3-2 1-15,0-1-1 0,2 1 1 16,1-1-1-16,-1 0 1 15,3 2-1-15,-2-2 1 0,-1 3 0 16,1 0 0 0,1 0-1-16,0 0 1 0,5 0 0 15,-1-2 0 1,-1 1 0-16,2-2 0 0,-1-1 1 15,-7 1 0-15,-3 2 1 0,-6-2-1 16,-11 0 0-16,-8 3 0 16,-11 0 0-16,-16 0 0 0,-15 0-1 15,-12 3 0 1,-15 0-1-16,-18-2 0 0,-12 1-2 15,-16 1-3 1,-18-3-2-16,0 0-10 0,-17 8-46 16,-17-8-36-16,0 0-3 0,-7-2-9 15</inkml:trace>
  <inkml:trace contextRef="#ctx0" brushRef="#br0" timeOffset="54102.4594">5249 14557 3 0,'1'-11'82'0,"-1"1"-4"0,0 10-16 16,-14-3-19-1,5 3-16-15,-2 0-12 0,0 1-4 16,0 2-4 0,0 0-4-16,2-2 0 0,9-1-2 15,-15 4 0-15,15-4 1 0,-9 0 1 16,9 0 1-16,0 0 2 15,0 0-1-15,0 0 1 0,0 0 1 16,0 0-1 0,0 0 0-16,0 0 0 0,0 0-2 15,0 0 0 1,0 0-1-16,0 0 0 0,0 0 0 15,0 0 0-15,0 0 0 16,0 0 0-16,0 0 0 0,0 0-1 16,0 0 1-16,0 0-2 15,0 0 1-15,0 0 0 16,0 0-1-16,8 8 0 0,-8-8 0 15,15 4 0 1,-5-3 0-16,4 2 0 0,3 1 1 16,3 0-1-16,0-1 0 15,4 0 1-15,4 1-2 16,0-1 2-16,3-1-1 0,2 0 1 15,-1-2 0-15,-1 0 0 16,4 0-1-16,-3 0 1 0,1 0-1 16,-2 0 0-1,4 0-1-15,-2 0 1 0,1 0-1 16,3 1-1-16,2-1 1 15,0 2 0-15,2-1 1 16,3 0 0-16,2-1-1 16,3 0 1-16,2 0 0 0,1-2 0 15,0-1 0-15,-1 1-1 0,2 2 1 16,-2 0-1-1,0 0 1-15,1 6-1 0,1 1 1 16,3 3 0 0,1-1 0-16,4 0 0 0,2 0 1 15,0-2-1-15,3-1 1 16,-6 0 0-16,-1-2-1 0,-4 0 1 15,-4-1 0 1,-7 1-1-16,-6-1 0 0,-5 0 0 16,-7-2 0-16,-4 0-1 0,-3 2 1 15,-5-3-1 1,-3 0 0-16,-11 0-1 0,11 0-2 15,-11 0-1-15,0 0-3 16,0 0-5-16,0 0-4 0,0 0-13 16,-13-8-15-1,-6 4-49-15,8-1-6 0,-2-5-5 16</inkml:trace>
  <inkml:trace contextRef="#ctx0" brushRef="#br0" timeOffset="54702.4534">6956 14255 78 0,'-11'3'85'16,"2"-3"-4"-16,-1 4-46 0,10-4-15 15,0 0-5-15,-13 4-1 16,13-4-1-16,0 0 0 16,3 11-1-16,-3-11-1 0,21 12 0 15,-5-7-3-15,3 2 0 16,2 0-2-16,2-1-2 0,1 0 0 15,2 2-1 1,1-1 0-16,0 3 0 0,1-1 0 16,4 1-1-16,0 1 0 15,1 0 0-15,1 1 0 16,0-2-2-16,-4 0 1 0,-2-1 0 15,-3 0-1-15,-4-2 1 16,-6-1-1-16,-2-1 0 0,-4 0 0 16,-9-5 0-1,14 9 0-15,-14-9 0 0,10 12 1 16,-10-12-1-1,6 17 2-15,-4-5-1 0,-2 1 1 16,-1 6 0-16,-7 5 1 16,-8 5-1-16,-8 6 0 0,-8 4 0 15,-8 5-1-15,-9 2-1 0,-1 3-1 16,-5-2-3-1,5-4-4-15,1-7-6 0,13-2-20 16,15-10-60 0,0-10-4-16,11-8-6 0,10-6 2 15</inkml:trace>
  <inkml:trace contextRef="#ctx0" brushRef="#br0" timeOffset="55592.4445">5992 13650 39 0,'-9'-16'87'15,"9"16"-2"-15,-10-18-41 0,7 9-9 16,3 9-7-16,-6-15-6 16,6 15-5-16,-6-12-2 15,6 12-3-15,0 0-2 0,0 0-3 16,-5-8-1-16,5 8-3 15,0 0-2-15,3 11 0 0,4 3 0 16,2 5 0 0,2 6 0-16,-1 6 1 0,1 9 1 15,-1 3-1 1,-3 5 1-16,-2-2-1 0,-2 0 0 15,-2-5-1-15,-1-5-1 16,0-7-2-16,-2-9-1 0,1-6-2 16,1-14-4-16,-3 11-7 0,2-17-20 15,-4-4-51 1,5-6-6-16,1-5-5 0</inkml:trace>
  <inkml:trace contextRef="#ctx0" brushRef="#br0" timeOffset="56024.4402">5578 13626 35 0,'-12'0'85'0,"12"0"0"16,-4-10-36-16,4-2-11 15,16 0-11-15,3-4-3 16,12-4-5-16,9 1-1 0,14-6-1 16,11-3-2-16,15-2-2 0,7-5-2 15,11 0-2 1,-2 2-2-16,-4 0-2 0,-7 2 0 15,-12 3-2-15,-12 8-1 16,-16 3-1-16,-14 8-1 16,-14 1-1-16,-5 6-2 15,-12 2-2-15,0 0-3 0,0 0-3 16,0 0-4-16,0 0-6 0,-3 7-8 15,3-7-14 1,-18 12-40-16,9 5-14 0,-4-2-1 16</inkml:trace>
  <inkml:trace contextRef="#ctx0" brushRef="#br0" timeOffset="56394.4365">5649 13960 63 0,'-21'12'80'0,"-1"-4"-31"15,17 1-5-15,5-9-2 16,31 0-7-16,13-12-2 0,23-5-3 15,17-10-3 1,17-1-6-16,10-2-7 0,2-3-6 16,-4 4-3-1,-13 3-3-15,-14 10-6 0,-23 2-7 16,-15 14-18-16,-7 2-63 0,-37-2-2 15,-5 14-7-15,-18-4-5 16</inkml:trace>
  <inkml:trace contextRef="#ctx0" brushRef="#br0" timeOffset="57444.426">6883 13609 22 0,'0'0'88'0,"-2"-8"-1"15,-14 4-28-15,16 4-14 16,0 0-12-16,0 0-8 16,0 0-4-16,0 0-4 0,0 0-4 15,0 0-3 1,0 0-4-16,0 12-2 0,4 12-2 15,3 6-1-15,1 11-1 16,1 10-2-16,-1 15-9 16,-8 25-60-16,0-16-19 0,-5-3-6 15,-12-6-6-15</inkml:trace>
  <inkml:trace contextRef="#ctx0" brushRef="#br0" timeOffset="61536.3851">12857 12066 25 0,'0'0'57'16,"12"-11"-30"-16,-12 11-18 15,5-14-5-15,-3 3 2 16,0 3 1-16,-1-4 5 0,0 3 5 15,-1-1 7 1,0 10 3-16,-4-16 5 0,4 16 2 16,-9-13-3-16,9 13-2 15,-7-16-5-15,3 5 0 16,4 11-7-16,-6-14-2 0,6 14-6 15,-1-12-3-15,1 12-3 16,0 7 0-16,4 15-1 0,3 12 0 16,2 12 0-1,1 10 1-15,-3 13 0 0,0 6 0 16,-3 9 0-1,-2-3 0-15,-3-4-1 0,-9-7-1 16,-2-9-2-16,-2-13-1 16,1-9-3-16,0-16-2 0,5-10-6 15,-3-13-15-15,7-30-52 0,1 1-15 16,1-13-5-1,2-9-4-15</inkml:trace>
  <inkml:trace contextRef="#ctx0" brushRef="#br0" timeOffset="61818.3823">12353 11929 81 0,'-33'6'95'16,"12"-2"-4"-16,9-7-5 0,17-9-63 15,20-2-4-15,24-5-4 16,16-3-3-16,20-4-2 0,16 1 0 16,15-1-2-1,10 5-2-15,-2 1-1 0,-3 3-2 16,-13 2 0-16,-12 4-3 0,-18 3 0 15,-18 4-3-15,-17-2-2 16,-12 5-6 0,-16-4-15-16,-15 5-65 0,0 0-5 15,-7-3-5-15,-8 3-6 0</inkml:trace>
  <inkml:trace contextRef="#ctx0" brushRef="#br0" timeOffset="62058.3799">12452 12363 5 0,'-76'61'92'0,"17"-13"5"0,26-15-4 16,29-14-4-16,69-15-70 0,-5-5-4 15,24-13-1-15,24-8 0 16,19-4-5-16,11-3-2 15,1-1-3-15,-4 3-2 16,-16 2-4-16,-15 6-7 0,-27 1-20 16,-26 8-63-1,-16 3-2-15,-18 0-9 0,-17 7-2 16</inkml:trace>
  <inkml:trace contextRef="#ctx0" brushRef="#br0" timeOffset="62308.3774">13726 12198 29 0,'21'37'102'16,"0"4"-3"-16,-7 12-6 15,-2 5-3-15,-10 13-74 0,-2-8-7 16,-4-4-4 0,-10-5-5-16,-2-4-5 0,-4-15-11 15,11-18-49-15,0-2-26 16,9-15-6-16,5-12-8 15</inkml:trace>
  <inkml:trace contextRef="#ctx0" brushRef="#br0" timeOffset="62678.3737">14437 11865 61 0,'-26'17'94'0,"10"-8"-2"16,16-9-3 0,13 9-67-16,22-8 0 0,17-1-2 15,12 0-4-15,12-1-3 0,6-6-4 16,2 3-4-1,-1 0-2-15,-7-1-2 0,-14-2-3 16,-10 3-5-16,-17-2-11 16,-5-11-59-16,-16 11-14 0,-14 6-7 15,0-14-6 1</inkml:trace>
  <inkml:trace contextRef="#ctx0" brushRef="#br0" timeOffset="62858.3719">14490 12114 44 0,'-15'40'105'15,"16"-15"-5"-15,29-8-7 16,21-17-2-16,24-5-78 0,15-11-5 16,10-8-7-1,5-2-8-15,-9-6-18 0,-14 2-65 16,8 2-4-16,-11 3-8 0,-13 1-4 15</inkml:trace>
  <inkml:trace contextRef="#ctx0" brushRef="#br0" timeOffset="63278.3677">16082 11867 36 0,'-7'13'101'0,"7"1"-2"15,14-2-5 1,12-2-2-16,-4-5-79 0,31 2-3 16,5-2-2-16,3-3-2 15,-5-2-3-15,-5 0-2 0,-9-2-4 16,-9-2-6-16,-15-7-9 15,-6 0-38-15,-10 1-36 16,-3-3-6-16,-10-6-7 0</inkml:trace>
  <inkml:trace contextRef="#ctx0" brushRef="#br0" timeOffset="63458.3659">16246 11407 32 0,'0'0'103'0,"-2"7"-4"0,2 25-6 15,0 12-3-15,8 12-73 0,-8 11-5 16,-8 7-5-1,-1 7-4-15,-6-3-2 0,0 0-5 16,-2-9-4 0,6 2-15-16,-1 0-66 0,7-21-5 15,5-11-7-15,8-13-4 16</inkml:trace>
  <inkml:trace contextRef="#ctx0" brushRef="#br0" timeOffset="63848.362">17201 11609 38 0,'17'51'104'0,"7"8"-6"0,0 8-6 16,1 23-3-16,-2-14-72 15,-6 2-8-15,-2-1-4 16,-9-8-4-16,-5-10-6 16,-6-13-11-16,2-15-74 0,-5-6-2 15,2-16-8 1,6-9-6-16</inkml:trace>
  <inkml:trace contextRef="#ctx0" brushRef="#br0" timeOffset="64288.3576">17622 11833 39 0,'18'56'103'16,"0"10"-4"-16,-4 1-6 0,-3-2-4 16,13-2-77-1,-19-6-3-15,-5-5-4 0,-4-10-1 16,-4-9-1-16,-3-11-1 0,4-12 0 15,7-10-1-15,-8-18 0 16,8-12 0-16,0-13 0 0,1-11 0 16,4-14-2-1,0-8 0-15,4-4 0 0,2 1 0 16,3 1 1-1,0 6 0-15,4 9-1 0,3 8 2 16,2 12 0-16,-2 11 0 16,2 8 0-16,-2 7 0 0,2 9-1 15,-2 7 1-15,-1 4 0 0,1 12-1 16,0 11 0-1,3 8 0-15,-1 10 1 0,3 11-1 16,0 5 1 0,-1 6-1-16,0 0 1 0,0 0 0 15,-5-4-1-15,-1-2 0 16,-3-11-2-16,-3-8-2 0,-2-9-4 15,-5-9-8 1,5-7-34-16,-11-16-43 0,13 7-5 16,-13-7-7-16</inkml:trace>
  <inkml:trace contextRef="#ctx0" brushRef="#br0" timeOffset="64469.3558">17883 11958 48 0,'-46'0'106'0,"17"0"-6"0,18 1-6 16,19 0-2-1,-8-1-78-15,44-13-6 0,23-4-4 16,3-6-6-16,4 0-9 0,-7 11-67 16,-2-21-15-16,-9-1-7 15,-15 1-6-15</inkml:trace>
  <inkml:trace contextRef="#ctx0" brushRef="#br0" timeOffset="68571.3148">13352 13360 39 0,'-10'-17'95'0,"1"-1"-1"0,-2 2-6 15,26 8-57-15,-15 8-3 16,-11-10-6-16,11 10-6 0,-8-3-3 16,8 3-4-16,-2 7-2 0,2 7-1 15,0 8-1 1,3 10-2-16,0 9 0 0,4 9 0 15,-3 10 0 1,2 9 0-16,-3 3 0 0,1 3-1 16,-1-7 1-16,0-2-1 15,-3-7-1-15,2-10-1 0,-1-11-1 16,0-13-3-16,2-13-2 15,-3-12-3-15,6-12-6 16,1-13-6-16,-3-16-11 0,1-11-28 16,9-6-36-1,-12-8-4-15,0-4-3 0</inkml:trace>
  <inkml:trace contextRef="#ctx0" brushRef="#br0" timeOffset="68831.3122">13001 13301 48 0,'-53'8'96'16,"5"4"-1"-16,12-4-4 15,12-1-56-15,14-4-6 16,15-3-8-16,30-5-4 16,23-7-4-16,24-6-1 15,16-6-3-15,23 0-2 16,9-3-1-16,4 1-2 0,-5 2-1 15,-11 4-1-15,-18 6-1 16,-16 4-1-16,-23 2-2 16,-14 4-3-16,-20-1-3 0,-8 5-7 15,-19 0-14 1,4-10-45-16,-11 10-22 0,-6 0-7 15,-5 0-4-15</inkml:trace>
  <inkml:trace contextRef="#ctx0" brushRef="#br0" timeOffset="69081.3097">12962 13848 91 0,'-44'42'104'0,"20"-10"-6"16,24-18-3-1,34-9-68-15,29-8-2 0,23-11-4 16,22-3-6 0,10-4-5-16,2 3-4 0,-2-2-2 0,-13 6-2 15,-21 2-3-15,-18 12-4 16,-28-2-9-16,-13-7-71 15,-21 15-12-15,-9-1-6 0,-11 0-8 16</inkml:trace>
  <inkml:trace contextRef="#ctx0" brushRef="#br0" timeOffset="69483.3057">14492 13640 33 0,'13'10'104'0,"-2"8"-3"0,-3 5-8 16,-5 7-2 0,1 7-79-16,-2-1-3 0,-2 7-2 15,-2 0-3 1,-4 0-2-16,-2-5-4 0,0-4-5 15,0-13-12-15,0-4-71 16,7-3-3-16,1-14-8 0,5-9-5 16</inkml:trace>
  <inkml:trace contextRef="#ctx0" brushRef="#br0" timeOffset="69883.3017">15032 13416 56 0,'-26'11'95'0,"8"-3"-1"16,18-8-4-1,0 10-65-15,29-5-1 0,10-5-3 16,14 1-3-16,14-1-5 16,7 0-3-16,3 0-3 0,-1-3-2 15,-4 0-2 1,-12-1-2-16,-8 1-2 0,-11-2-4 15,-12 2-7-15,-16-9-19 16,-13 12-61-16,0-17-5 0,-9 7-6 16,-1-2-2-16</inkml:trace>
  <inkml:trace contextRef="#ctx0" brushRef="#br0" timeOffset="70063.2999">15128 13580 91 0,'-29'43'105'0,"20"-11"-9"0,13-11-3 15,27 26-40 1,19-47-46-16,13-7-7 0,11-5-6 16,2-5-10-16,12-4-44 15,-7 3-31-15,-2 1-8 0,-7 3-5 16</inkml:trace>
  <inkml:trace contextRef="#ctx0" brushRef="#br0" timeOffset="70383.2967">16682 13372 13 0,'-20'27'103'0,"10"1"-3"15,10-1-6-15,13-5-3 16,17-2-72-16,15-6-6 16,11-3-8-16,6-11-9 15,9 0-26-15,15-3-60 0,-19-10-4 16,-3-2-8-16,-8-8-3 15</inkml:trace>
  <inkml:trace contextRef="#ctx0" brushRef="#br0" timeOffset="70756.293">17964 13089 96 0,'-13'22'102'0,"2"11"-4"16,9 13-5-16,-4 12-64 0,0 3-8 15,1 17-6 1,-9 2-4-16,2 7-4 0,-5-3-2 0,3 0-2 15,-2-8-2 1,5-6-3-16,3-12-4 0,7-9-11 16,0-9-65-1,6-25-13-15,11-12-7 0,4-15-7 16</inkml:trace>
  <inkml:trace contextRef="#ctx0" brushRef="#br0" timeOffset="71797.2826">18542 13511 23 0,'9'21'103'0,"0"11"-5"16,-2 4-4-16,3 7-2 16,1 6-76-16,-3 6-4 15,-1 3-4-15,0 1 0 0,-1-9-2 16,-2-6-1-1,-1-13 1-15,1-4-1 0,-3-13 0 16,-1-14 0-16,0 0-1 16,0-15-1-16,0-13 0 0,0-13-2 15,0-11-1-15,0-15-1 0,0-3-1 16,0-8 1-1,1 1-1-15,3 1 1 0,3 4 0 16,3 7 1 0,3 10 0-16,2 11 0 0,0 8 2 15,3 8-2-15,-1 7 2 16,3 7-1-16,-2 11 0 15,1 6 0-15,0 16 0 16,4 11 0-16,0 10 0 0,3 13 1 16,4 10-1-16,-2 9 1 0,5 6 1 15,-3 2-1 1,-3-2 0-16,-4-3-2 0,-5-3 0 15,-8-8 0 1,-3-11 0-16,-7-10 0 0,0-9-6 16,-8-13-1-16,1-8-2 15,-6-13-8-15,8-14-41 0,-5-10-39 16,-7-13-4-16,0-9-5 0,-8-7-3 15</inkml:trace>
  <inkml:trace contextRef="#ctx0" brushRef="#br0" timeOffset="71927.2813">18673 13658 56 0,'-5'10'109'0,"17"-3"-5"15,31 0-8-15,17-7-2 0,-5-7-83 16,35 1-11 0,-8 5-64-16,5-16-30 0,-9 0-5 15,-14 1-8-15,-18 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09:09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 10929 55 0,'0'0'94'16,"-4"-17"-4"-16,4 17-6 15,-3-10-62-15,3 10-12 0,0 0-2 16,0 19-1 0,1 2 0-16,3 6-1 0,1 9 1 15,0 6-1 1,3 8 2-16,-2 4-2 0,-1-3 0 15,0 0-1-15,-1-6-2 0,-2-1-2 16,-2-11-3-16,1-7-4 16,-1-10-6-16,1-6-30 0,-1-10-46 15,0 0-6 1,0-15-6-16</inkml:trace>
  <inkml:trace contextRef="#ctx0" brushRef="#br0" timeOffset="592.012">1400 10865 7 0,'-18'-3'90'0,"5"-2"2"0,-1-1-1 16,5 6-56 0,9 0-8-16,-13-7-6 0,13 7-4 15,0-15-3-15,9 3-4 16,7-2-2-16,8-3-1 15,7-1-2-15,6 2-1 0,5 1 0 16,6 6 0-16,1 6-1 16,1 3-1-16,0 10-1 0,-6 7 0 15,-4 7-2 1,-7 7 1-16,-2 5-1 0,-10 1 2 15,-4 1 0-15,-7-2 1 16,-8-1-1-16,-3-3 1 16,-10-6-1-16,-7-5 0 15,-5-6 0-15,-5-5-2 0,-3-7 0 16,-2-3 0-16,2 0 0 0,2-6 1 15,3 0 0 1,6 0 0-16,5 2 0 0,15 4 0 16,0 0 1-16,6 2 0 15,14 10 1-15,7 3 0 16,4 7 0-16,1 6 1 15,6 8 0-15,-4 6 1 0,-4 4-1 16,-5 3 1 0,-4 3-1-16,-9-5-1 0,-2-4 0 15,-6-6-1-15,1-9-1 0,-3-7-3 16,-2-11-3-1,0-10-9-15,0 0-55 0,0 0-24 16,8-16-6-16,3-2-8 16</inkml:trace>
  <inkml:trace contextRef="#ctx0" brushRef="#br0" timeOffset="1592.032">2276 11221 74 0,'-24'22'90'0,"5"-8"-1"0,10-2-4 16,9-3-69-1,0-9 0-15,18 8 0 0,3-7 0 16,5-1 0-16,4-4-3 16,3-3-2-16,1-2-2 0,-4-3-3 15,-3-3-1-15,-6 4-3 0,-5-4-1 16,-5 2-1-1,-8-1-1-15,-3 0-1 0,-5 1-1 16,-4 0 0 0,-5 2 0-16,-2 0 0 0,-2 2 1 15,-4 4-1-15,1 4 1 16,-1 1 0-16,0 4 0 0,2 7 1 15,2 4 1-15,4 4 0 16,0 4 0-16,4 2 0 16,4 1 2-16,4 1 0 0,2-1 1 15,3-1 1 1,5-3-1-16,3-2 1 0,3-2-1 15,3-3 0-15,-2-3-1 16,4 0-2-16,-4-3-1 16,2-2-3-16,0-3-1 15,2 0-5-15,0-5-5 0,3-4-11 16,-2-8-14-16,8-4-11 0,6-5-5 15,1-4 3 1,1-3 6-16,0-6 13 0,-1 4 16 16,-1-5 22-1,2 7 19-15,-12 2 19 0,-4 4 8 16,-7 5-4-16,-5 6-8 15,-8 12-7-15,2-14-10 0,-2 14-5 16,-12 0-4 0,-3 7-4-16,-2 3-2 0,0 5-2 15,0 3 0-15,0 4-1 0,-1 4 1 16,3 1-1-1,3-1 0-15,2-1-1 0,6-3 1 16,4-3 1-16,0-6 0 16,5-4 0-16,5-5 0 0,2-4 0 15,4-7-1 1,-3-4 0-16,1-9-1 0,-4-2-1 15,-3-2-1-15,0 2-1 0,-1 0 1 16,-3 4-1 0,-3 5 0-16,0 13 0 0,0 0 0 15,8 0 0-15,-2 20 1 16,1 6 0-16,3 10 0 0,-2 8 1 15,2 9 2 1,-1 3-1-16,-3 2 0 0,-2 5 1 16,-4-1-1-1,-3-3-2-15,-6-6-3 0,1-2-7 16,-7-15-22-16,-7-7-60 0,10-9-4 15,-3-20-7-15,10-12-5 16</inkml:trace>
  <inkml:trace contextRef="#ctx0" brushRef="#br0" timeOffset="2102.0422">3178 10780 16 0,'-10'10'97'0,"10"-10"-3"0,0 12-2 15,12 29-16 1,15-41-60-16,7 0-3 0,6 0-1 16,2 0-3-1,7 0-1-15,-4 1-3 0,-1 4-2 16,-7 0-3-16,-6 2-3 15,-5-1-3-15,-8 3-2 0,-2-6-5 16,-3 4-10 0,-13-7-29-16,0 0-40 0,13 0-5 15,-13 0-4-15</inkml:trace>
  <inkml:trace contextRef="#ctx0" brushRef="#br0" timeOffset="2372.0476">3280 11015 73 0,'-17'11'99'0,"17"-11"-2"15,0 12-6-15,4-10-62 16,20-2-9-16,7 0-1 0,8 0-3 15,4 0-5 1,0 0-3-16,-2 0-2 0,-3 0-3 16,-6 0-3-1,-6 0-4-15,-6 3-5 0,-6-3-7 16,-2 4-16-16,-6 9-43 0,-6-13-21 15,11-6-7-15,-6-4-3 16</inkml:trace>
  <inkml:trace contextRef="#ctx0" brushRef="#br0" timeOffset="2592.052">3275 11211 11 0,'-12'29'99'16,"12"-4"1"-16,18-11-4 15,15-7-3-15,5-4-73 0,14-3-5 16,7 0-1 0,2-3-5-16,-4 1-3 0,-5-2-7 15,-3 5-11-15,-20 7-44 16,-2-1-37-16,-10 3-5 0,-14-1-8 15</inkml:trace>
  <inkml:trace contextRef="#ctx0" brushRef="#br0" timeOffset="5713.1145">4930 10226 22 0,'3'-14'92'0,"-3"14"-1"0,4-12-3 16,-4 12-52-16,0 0-15 0,11-5-3 15,-11 5-5 1,0 0-3-16,0 0-2 0,0 0-2 15,7 7-1-15,-4 1 0 16,1 4-1-16,2 7-1 0,3 5 0 16,3 5 0-1,-1 3 0-15,5 7-1 0,0 1 0 16,1 2-1-1,-2-1 1-15,1-3-1 0,-2 0 0 0,0-5 0 16,-2-1 1-16,-2-6 0 16,1-1-1-16,-3-4 1 15,0-5 1-15,-5-1-1 0,5-4 0 16,-3-2-1-1,-5-9 1-15,6 13-1 0,-6-13 1 16,0 0 1 0,0 0 0-16,0 0 0 0,0 0 1 15,10-18 0-15,-3-12 0 16,2-10-1-16,3-11 1 0,7-8-3 15,2-5 0-15,1 0 0 0,3 4-1 16,-3 7 0 0,-1 8-2-16,-7 9-2 0,3 13-5 15,-12 0-12 1,-1 5-66-16,-4 18-11 0,9-5-7 15,-9 5-6-15</inkml:trace>
  <inkml:trace contextRef="#ctx0" brushRef="#br0" timeOffset="6293.1261">5527 10545 23 0,'-11'11'84'0,"2"5"-2"15,-4 1-1 1,4 5-50-16,3 3-22 0,2 1 0 16,3-1 4-16,4-1 1 0,9-7 0 15,11-7 1 1,7-8-2-16,4-5 0 0,-1-9-1 15,0-6-3-15,-1-2-2 16,-9-1-2-16,-7-1-1 0,-10 2-3 16,-9 6 0-1,-14 1 0-15,-6 4-1 0,-5 1 0 16,-6 6-1-1,-2-1-4-15,2 3-9 0,-1 22-63 0,10-17-14 16,5 2-7-16,8-2-7 16</inkml:trace>
  <inkml:trace contextRef="#ctx0" brushRef="#br0" timeOffset="6873.1377">4798 11015 85 0,'-36'15'96'0,"1"-5"-3"0,6 0-7 16,2-3-68-16,7 0-4 0,6-2-2 16,14-5-1-1,0 0-2-15,24 7 0 0,13-7 0 16,17-5-1-16,15-1 0 15,15 0 0-15,11-1-1 16,12 2-2-16,3 0-1 16,2 5 0-16,-2 0-1 0,-7 5 0 15,-9 5-1 1,-5 1 0-16,-8-3 0 0,-9 1 0 15,-7-1 0-15,-9-4-2 0,-15-3-1 16,-3 2-3 0,-11-3-4-16,-8 0-5 0,-19 0-10 15,7-8-53-15,-11 8-22 16,-9 0-7-16,-1 4-4 0</inkml:trace>
  <inkml:trace contextRef="#ctx0" brushRef="#br0" timeOffset="8225.1649">4962 11621 41 0,'0'0'89'0,"5"5"0"0,-5-5-7 15,0 0-59-15,-1 9-8 16,-1 0-1-16,1 7-1 0,-2 5-1 16,0 6 0-1,0 11-2-15,1 5 0 0,0 3-1 16,2 3-1-16,0-3-1 15,3 0 0-15,4-4-2 16,0-7-1-16,2-8-1 0,3-6 0 16,-1-6-1-16,-1-2-1 15,4-7-2-15,-2-5-2 0,5-1-5 16,-6-13-8-1,8 0-27-15,9-5-49 0,-12-6-7 16,3-8-5 0</inkml:trace>
  <inkml:trace contextRef="#ctx0" brushRef="#br0" timeOffset="8405.1685">5064 11307 54 0,'-17'0'98'15,"4"0"-9"-15,13 0-40 16,0 0-50-16,0 0-88 0,0-6-11 16,0 6 0-16</inkml:trace>
  <inkml:trace contextRef="#ctx0" brushRef="#br0" timeOffset="9055.1815">5478 11828 41 0,'0'0'86'16,"0"0"-1"-1,0 0-5-15,-3 5-62 0,0 5-5 16,0 2-2-16,1 5 0 15,2 2-2-15,2 4 2 16,3-2 0-16,7 0 1 0,4-5-1 16,7-4 0-16,2-8 0 15,4-4-1-15,-6-9-1 0,4-6-1 16,-7-5-2-1,-8-3-2-15,-8-2 0 0,-7-3-3 16,-10 6-2 0,-12-2-2-16,-1 6-6 0,-12-3-19 15,-15 11-64-15,13 2-4 16,3 3-5-16,6 1-7 0</inkml:trace>
  <inkml:trace contextRef="#ctx0" brushRef="#br0" timeOffset="9665.1937">4990 11276 67 0,'-10'-7'92'16,"10"7"-1"-16,0 0-37 15,0 0-19-15,0 0-5 16,0 0-7-16,6-7-7 0,-6 7-3 15,11-4-3 1,-11 4-3-16,12-4-2 0,-12 4-2 16,10-6-1-16,-10 6-2 0,0 0-1 15,4 7 1-15,-4-7-1 16,-3 12 1-16,-1-3 0 15,4-9 0-15,-7 13-1 16,7-13-5-16,-9 4-24 0,-2-4-60 16,11 0-2-1,8-11-9-15,1-3-3 0</inkml:trace>
  <inkml:trace contextRef="#ctx0" brushRef="#br0" timeOffset="17280.3464">7198 10788 57 0,'-10'6'72'16,"3"-6"-31"-16,7 0-1 16,-17 2-1-16,17-2-4 0,-14 4-7 15,14-4-4 1,-13 3-6-16,13-3-3 0,-10 4-5 15,10-4-1-15,0 0-3 0,0 0-1 16,0 0-1-16,0 0 1 16,0 8 0-16,7-4 0 15,11 1 1-15,7-2 0 16,8 2 2-16,7-1-3 0,7-1 0 15,2 0-1 1,4-2 0-16,3-1-2 0,-6 0 0 16,-3 0 0-16,-7 0-1 15,-5 0-1-15,-2 0-2 16,-8-1-3-16,-3-2-4 0,-8-2-7 15,1 2-23-15,3 1-54 16,-18 2-5-16,14-7-7 0</inkml:trace>
  <inkml:trace contextRef="#ctx0" brushRef="#br0" timeOffset="17640.3536">7204 11052 55 0,'-17'16'97'0,"12"-5"-2"0,5-11-4 16,24 17-34 0,12-20-43-16,14-3-1 0,11-2 0 15,9 1-1 1,4 2-2-16,-1 0-3 0,1 5-2 15,-10 0-1-15,-7 9-2 16,-14-1-4-16,-12 6-4 0,-13-5-5 16,-6 5-13-1,-8-2-69-15,-4-12-3 0,-9 8-7 16,-5-8-5-16</inkml:trace>
  <inkml:trace contextRef="#ctx0" brushRef="#br0" timeOffset="18440.3696">9342 10131 75 0,'0'0'94'0,"8"-10"-5"16,-8 10-4-16,15 0-62 0,-3 6-10 15,2 10-1-15,1 6-2 0,3 7 0 16,1 8 0 0,-1 7 1-16,1 7-2 0,0 2 0 15,-1 4-1 1,-3 0-1-16,0-1-1 0,-3-3-1 15,-3-5-2-15,1-9 0 16,-3-5-2-16,-1-6 0 0,1-10 1 16,-4-5-1-16,-3-13 1 0,10 0 0 15,-3-8 0 1,3-14 0-16,0-7 0 0,3-10 0 15,4-8 0 1,4-10-1-16,2 1-1 0,2-1 0 16,0-1-1-16,0 4 1 15,-1 6 0-15,-2 6-1 0,-3 6-1 16,-5 7-1-1,-3 7-4-15,-5 0-6 0,2 13-27 16,-8 9-56-16,0 0-3 0,0 0-8 16,0 0-4-1</inkml:trace>
  <inkml:trace contextRef="#ctx0" brushRef="#br0" timeOffset="18850.3778">10057 10430 5 0,'-3'14'92'16,"-10"4"4"-16,-2 5-5 0,-2 3-5 15,5 3-70-15,1-1-4 16,4-2 0-16,7-3-1 15,3-5-1-15,15-11-3 16,7-7 0-16,4-6-2 0,5-10 0 16,-2-3 0-1,-2-4-2-15,-3-2 0 0,-10 1 0 16,-11 0-1-16,-6 7-1 15,-12 5 0-15,-13 3 0 16,-8 4-2-16,-7 5-2 0,-11 5-3 16,5 9-9-16,-10 7-39 15,8-4-40-15,8 1-4 0,7-4-9 16</inkml:trace>
  <inkml:trace contextRef="#ctx0" brushRef="#br0" timeOffset="19410.389">8889 10897 32 0,'-28'11'86'0,"-2"2"0"0,2 17-6 16,3-19-55-16,2 4-5 0,7-6-2 16,8 2-2-1,8-11 0-15,9 11 0 0,22-11-1 16,18 0-2-16,19-7-2 15,25-5 0-15,27-1-2 0,24-3-1 16,28-4-3 0,19-1 0-16,24-1-2 0,17 3 0 15,14-1-1 1,8 2 0-16,1 5 0 0,3 1-1 15,-9 4 0-15,-4 4 0 0,-12 1 0 16,-15 3-1-16,-15 0-2 16,-21 0-3-16,-17 3-6 15,-25-3-21-15,-30 2-63 16,-7 3-3-16,-22 1-7 0,-19 0-5 15</inkml:trace>
  <inkml:trace contextRef="#ctx0" brushRef="#br0" timeOffset="23684.4748">14914 2466 76 0,'-9'-9'93'0,"-1"-2"-3"15,0 11-47 1,-2 9-10-16,5 10-7 0,-1 13-8 16,5 8-3-16,-1 7-3 0,4 6-2 15,6 6-1 1,5-7-2-16,6-6 0 0,2-8-1 15,5-10-2-15,2-12 0 16,4-10-3-16,0-9-6 0,1-7-11 16,-5-6-69-1,-5-19-9-15,-6-12-8 0,-13-12-6 16</inkml:trace>
  <inkml:trace contextRef="#ctx0" brushRef="#br0" timeOffset="24174.4846">15202 2735 337 0,'-8'0'2'0,"4"6"0"0,-2 5 2 15,2 4 1-15,4 7 0 16,3-1 1-16,4 2 2 16,9-5 2-16,8-2-1 15,5-10 0-15,6-6 0 0,0-6 0 16,0-9-1-1,-9-12-1-15,-6-2 1 0,-11 0-6 16,-11-4 1-16,-15 5-2 0,-10 5-1 16,-6 5-2-16,-8 6-2 15,4 7-7-15,-5 3-38 16,9 7-42-16,10 4-6 15,6-4-6-15</inkml:trace>
  <inkml:trace contextRef="#ctx0" brushRef="#br0" timeOffset="25606.5134">17026 2590 27 0,'-7'-9'93'0,"0"-3"-3"0,1-15-16 16,-4 18-43-16,10 9-5 16,-7-8-9-16,7 8-4 0,-10 1-4 15,5 10-1 1,4 6-1-16,0 0-1 0,1 12 1 15,4 0 0 1,6 1 0-16,3 0 0 0,4 1 2 16,4-7-5-16,0 1 0 0,1-8 0 15,-3-3-1-15,-2-4-2 16,-2-4-2-16,0-3-4 0,-5-9-12 15,-4-12-73 1,-1-5-5-16,-2-12-7 0,-3-10-5 16</inkml:trace>
  <inkml:trace contextRef="#ctx0" brushRef="#br0" timeOffset="25726.5158">16921 2173 31 0,'0'0'91'15,"-5"-18"-8"-15,5 18-30 16,17-6-115-16,-17 6-17 0,17 3-7 15</inkml:trace>
  <inkml:trace contextRef="#ctx0" brushRef="#br0" timeOffset="25986.521">17353 2630 22 0,'11'11'100'0,"-2"4"-2"0,-5 1-7 16,3 7-2-16,1 5-82 15,-3 4-2-15,-3 1 1 0,1 4-1 16,0 0-5-1,-3-8-6-15,2 4-33 0,-2-6-50 16,0-9-6-16,0-3-9 0</inkml:trace>
  <inkml:trace contextRef="#ctx0" brushRef="#br0" timeOffset="26376.5288">17709 2554 14 0,'-10'2'104'0,"10"-2"-3"0,0 0-7 15,15 3-3-15,24-3-79 16,-2 0-2-16,7 0-1 0,7 0-3 16,2 0-3-1,4 0-1-15,-7 3-5 0,-6-3-2 16,-7 0-5-1,-13-7-11-15,-10 1-71 0,-14 6-3 16,7-19-9-16,-12 4-1 0</inkml:trace>
  <inkml:trace contextRef="#ctx0" brushRef="#br0" timeOffset="26546.5322">17842 2317 65 0,'-9'9'99'16,"8"8"-4"-16,4 8-5 0,11 2-66 15,2 12-8-15,-2 8 0 16,2 4-4-16,-3 4-3 0,0 1-6 15,-7 0-4-15,2 0-17 16,-3-3-70-16,0-12-6 16,-2-7-7-16,-1-12-6 0</inkml:trace>
  <inkml:trace contextRef="#ctx0" brushRef="#br0" timeOffset="26906.5394">18446 2469 7 0,'-9'15'100'15,"4"10"-1"-15,-3 0-5 0,8 6-3 16,0 6-79-1,5 5 0-15,4-2-1 0,3-3 1 16,5 4-6-16,1-7 0 16,5-8-2-16,1-6-1 0,1-5-7 15,-2-15-11 1,-14-2-77-16,12-14-2 0,-8-17-8 15,-3-11-6-15</inkml:trace>
  <inkml:trace contextRef="#ctx0" brushRef="#br0" timeOffset="27016.5416">18415 2227 1 0,'-23'-4'95'0,"13"-3"-2"16,10 7-33-16,7-3-59 0,5 0-90 16,1 3-8-16</inkml:trace>
  <inkml:trace contextRef="#ctx0" brushRef="#br0" timeOffset="27506.5514">18746 2692 3 0,'-21'10'97'0,"6"-6"1"15,7 0-6-15,8-4-5 0,7-1-78 16,16-4 0-16,11-3-1 16,7 4-3-16,5 1-1 0,1 2-3 15,0 1 1 1,-5 1-1-16,-8 4 0 0,-8 6 0 15,-14 9 0-15,-8 0 0 16,-8 5 0-16,-8 0 2 16,-4 5 0-16,-3-4 1 0,1-1 1 15,2-1 1-15,6-7 0 16,8-2 1-16,2-15-1 0,24 14 0 15,3-14-1 1,8 0 0-16,1 0-5 0,5 0-7 16,-5-5-9-1,0-9-72-15,-4 13-9 0,-11-4-9 16,-2 0-5-16</inkml:trace>
  <inkml:trace contextRef="#ctx0" brushRef="#br0" timeOffset="27886.559">19453 2544 29 0,'-9'3'105'0,"15"5"-3"16,17-7-7-16,14-1-3 0,29-2-82 15,-5-5-3 1,9-1-1-16,-3 1-1 0,-3 2-3 15,-8-7-5-15,-8 7-6 16,-16-4-15-16,-18 1-69 16,-14 8-3-16,0-22-9 15,-18 2-4-15</inkml:trace>
  <inkml:trace contextRef="#ctx0" brushRef="#br0" timeOffset="28296.5672">20147 2382 11 0,'-11'31'104'0,"-2"4"-4"16,7 6-2-16,2-3-5 0,4 11-80 15,2-3 0 1,12-1-2-16,3-6-2 0,2-7-4 16,5-3-5-1,-1-19-8-15,15-18-70 0,-11 1-15 16,0-18-8-16,-6-11-7 15</inkml:trace>
  <inkml:trace contextRef="#ctx0" brushRef="#br0" timeOffset="28406.5694">20125 2077 71 0,'-26'-7'92'0,"10"7"-21"0,16 0-72 16,7 24-75-16,12-14-17 16</inkml:trace>
  <inkml:trace contextRef="#ctx0" brushRef="#br0" timeOffset="29167.5847">20490 2592 52 0,'-12'-4'89'15,"12"4"-30"-15,0 0-13 0,-11 3-3 16,11-3-10-16,-13 6-10 16,13-6-5-16,-10 3-2 0,10-3-2 15,0 0-3 1,-4 10 0-16,4-10-3 0,7 0 0 15,6-3-1 1,7 1-2-16,3 2-1 0,1 0-1 16,-1 0-2-16,0 0-1 15,0 0 0-15,-5 9-1 0,-8 4 0 16,-8 5 1-16,-3 1 0 15,-9 6 0-15,-4-2 1 16,0-2 0-16,-3 3 1 0,2-5 0 16,4-1 0-1,6-3-1-15,6-4 1 0,13-1 0 16,6-1-2-16,0 6 1 15,3-7-2-15,-4 5 1 16,-5 0-2-16,-8 1 1 16,-11 3-1-16,-13 1-1 0,-10-1-1 15,-5-1-2-15,-8 1-7 0,7-8-55 16,-6 2-25-1,3-5-7-15,7-6-7 0</inkml:trace>
  <inkml:trace contextRef="#ctx0" brushRef="#br0" timeOffset="36950.7406">19542 2455 75 0,'-10'-14'87'0,"3"1"-3"0,-15 3-56 16,16-2-6 0,6 12-6-16,0-12-2 0,0 12-3 15,0 15-2-15,0 7-1 16,4 9-1-16,1 8-2 15,-1 9 3-15,1 8-1 0,5 4 1 16,-5-2-5-16,1-2 0 16,1-5-6-16,-4-6-9 0,5-26-56 15,-5 18-20 1,1-14-7-16,-4-5-7 0</inkml:trace>
  <inkml:trace contextRef="#ctx0" brushRef="#br0" timeOffset="37611.7539">15736 2487 68 0,'-15'3'90'15,"6"10"-21"-15,9-13-26 0,0 0-6 16,12 0-10-1,11 0-8-15,6-2-7 0,7 2-2 16,8-5-2-16,4 4-4 0,1-2-1 16,1-1-2-1,-2 4-1-15,-4-2 0 0,-8 0-1 16,-7 2-3-16,-2 0-12 15,-12 0-30-15,1 0-43 0,-5 2-4 16,-11-2-5 0</inkml:trace>
  <inkml:trace contextRef="#ctx0" brushRef="#br0" timeOffset="37841.7585">15882 2702 73 0,'0'0'97'15,"-7"12"-5"1,12-12-6-16,15 0-64 0,10-2-9 16,10 1-5-16,6-1-3 15,8 2-1-15,0 0-3 16,1 5-4-16,-1-1-6 0,0 4-31 15,3 8-46-15,-20-3-7 16,-8 1-7-16</inkml:trace>
  <inkml:trace contextRef="#ctx0" brushRef="#br0" timeOffset="38151.7647">14805 2146 5 0,'-9'1'91'0,"9"-1"-20"15,1-7-71-15,16 7 0 16,-17 0-94-16</inkml:trace>
  <inkml:trace contextRef="#ctx0" brushRef="#br0" timeOffset="40361.8089">15104 4567 24 0,'0'0'87'0,"0"0"-1"0,-10-5-3 16,10 5-68-16,0 0-3 15,-16 5-4-15,7 5 1 0,-5 2-2 16,1 6 1-1,-1 5 0-15,2 8 1 0,2 6 0 16,5 6 1 0,3 3-1-16,2 3-3 0,7-1 1 15,6-1 0-15,7-5-2 0,3-8-1 16,0-7 0-16,3-7 0 15,1-8-2-15,1-10-2 0,4-2-7 16,-8-15-40 0,4-7-42-16,-4-9-7 0,-4-12-8 15</inkml:trace>
  <inkml:trace contextRef="#ctx0" brushRef="#br0" timeOffset="40491.8115">15153 4324 10 0,'-24'-19'100'15,"4"0"-3"1,5 3-6-16,3-2-12 0,11-13-143 15,-4 17-20 1,-2-1-11-16,1 1-4 0</inkml:trace>
  <inkml:trace contextRef="#ctx0" brushRef="#br0" timeOffset="41262.827">15718 4947 78 0,'11'-7'93'0,"-3"7"-5"15,2 1-4-15,1 11-74 16,-4 9-4-16,0 8 0 0,-3 7-2 16,1 5 0-16,-2 3 0 0,-2-1-3 15,1-5-3 1,-2-8-8-16,2-6-27 0,5-8-49 15,-7-16-7 1,10 0-5-16</inkml:trace>
  <inkml:trace contextRef="#ctx0" brushRef="#br0" timeOffset="41632.8344">16170 4656 55 0,'-16'11'94'16,"5"-1"-3"-16,11-10-4 0,11 14-72 15,8-10-3-15,11-1-1 16,11-2 0-16,4 0-2 0,6-1-3 15,0 0-2 1,2-2-2-16,-2-1-2 0,-6 1-2 16,-6-3-4-16,-6 5-9 0,-11-3-17 15,-7 3-56 1,-2 0-7-16,-13 0-6 0</inkml:trace>
  <inkml:trace contextRef="#ctx0" brushRef="#br0" timeOffset="41822.8382">16219 4853 88 0,'0'19'101'16,"16"-7"-7"-16,18-4-5 15,11-1-70-15,12-7-8 16,5 0-7-16,-2-3-9 15,0 1-30-15,6-1-51 0,-24 1-9 16,-12 2-7 0</inkml:trace>
  <inkml:trace contextRef="#ctx0" brushRef="#br0" timeOffset="42665.8553">17210 4123 84 0,'0'0'97'0,"7"-12"-7"0,-7 12-5 16,9-6-76-16,-7 13 1 15,5 11-4-15,0 5 0 0,1 8-2 16,5 9 0 0,-1 7 1-16,3 9 1 0,2 1-1 15,-1 0-1-15,-1 0 1 0,3 1-1 16,-2-3 0-1,-5-4 0-15,-2-8-1 0,2-2 1 16,-4-12-1-16,1-4 2 16,-3-6 0-16,-1-11 0 0,-4-8-1 15,10-3 0 1,0-12-1-16,2-13 0 0,5-10 0 15,2-8-1-15,5-14-2 0,9-6 0 16,-2-4 0 0,0 3-1-16,-1 1 1 0,-4 9-3 15,-3 7-2-15,-6 5-5 16,1 16-7-16,-13 5-44 0,0 11-36 15,-5 13-6 1,0 0-6-16</inkml:trace>
  <inkml:trace contextRef="#ctx0" brushRef="#br0" timeOffset="43205.8661">18010 4562 7 0,'-2'8'86'0,"2"-8"0"16,-13 19-3 0,-24-3-63-16,28 3-6 0,-2 2 1 15,3 7-1 1,1-3-1-16,3 1-1 0,4-4 1 15,0 0 0-15,9-10-1 0,3 0-2 16,6-9-3-16,1-3-1 16,-1-10-3-16,0-4-1 0,-3-5-2 15,-5-6-1 1,-5 1-1-16,-4 0 0 0,-1 2 1 15,-4 2 0 1,-6 4 1-16,4 4 0 0,6 12 1 16,-11-3-1-16,11 3 2 15,0 12 0-15,0 2 2 0,6 5-1 16,5 0 1-16,4 2 0 15,4 0 1-15,-4-1 0 16,2-3-2-16,-2-5-1 0,0-1-3 16,-4-6-1-16,-11-5-3 15,11 1-5-15,-11-1-7 16,1-5-29-16,-4-5-47 15,3-1-7-15,1-7-5 16</inkml:trace>
  <inkml:trace contextRef="#ctx0" brushRef="#br0" timeOffset="43617.8745">18233 4342 85 0,'3'-10'95'0,"-3"10"-4"0,0 0-6 15,13 10-70-15,-7 11-8 16,3 4 0-16,0 8-2 0,3 9-1 15,-2 2 1-15,-4 5 0 0,4-5-1 16,-3-2 0 0,-3-10 0-16,-2-3-1 0,-1-10 3 15,-1-7-2 1,0-12 2-16,0 0-2 0,0-17 1 15,0 3-2-15,2-3 0 16,1-2-2-16,7 1-1 0,2 0-1 16,10 10-1-1,9-2 0-15,2 10 0 0,3 0 1 16,0 5 0-16,-1 7 0 0,-4 4 1 15,-10 4 0 1,-10 2 2-16,-11 2-1 0,-13-2 1 16,-9 0 0-16,-9-3 0 15,-3-4-1-15,-4-4-1 16,-4-6-3-16,-2-2-6 15,1-6-16-15,-1-8-67 0,9 11-5 16,5-7-7-16,7 3-3 16</inkml:trace>
  <inkml:trace contextRef="#ctx0" brushRef="#br0" timeOffset="44087.8839">17130 5268 42 0,'1'15'95'0,"26"-4"-1"0,29-10-3 15,24 4-67-15,29-5-1 0,24 0-1 16,20 0-3-16,13-4-4 15,9-1-2-15,-1 2-5 0,-6 1-1 16,-12 0-2 0,-16 1-3-16,-21 1-1 0,-16 0 0 15,-18 5-3 1,-20-2-3-16,-16 1-3 0,-14 3-5 15,-19-5-13-15,-16-2-67 0,-1 12-3 16,-20-5-10-16,-9 4-2 16</inkml:trace>
  <inkml:trace contextRef="#ctx0" brushRef="#br0" timeOffset="46117.9245">17394 5613 88 0,'8'-13'94'0,"-8"13"-3"0,6-8-6 15,-6 8-72 1,6 20-3-16,2 5 0 0,-2 13-2 15,-1 8-1-15,-1 9 0 0,0 6-2 16,-1-1 0-16,-3 1-1 16,0-7-1-16,-5-4-1 0,2-12-2 15,-4-6-2 1,4-10-1-16,-3-8-2 0,6-14-5 15,0 0-10 1,-9-8-38-16,9-11-33 0,-7-6-6 0,-1-3-4 16</inkml:trace>
  <inkml:trace contextRef="#ctx0" brushRef="#br0" timeOffset="46608.9344">17255 5775 64 0,'-11'-9'94'0,"3"-3"-2"16,2 2-7-16,6-3-66 15,4 1-4-15,9-3-4 0,9-1-1 16,10 2-2 0,14-4-2-16,8 4-1 0,7 4 0 15,2 4-1-15,-3 5-1 0,-2 5-2 16,-9 9 1-1,-7 4-2-15,-14 6 1 0,-15 6-2 16,-12-1 1-16,-5 1-1 16,-13-1 1-16,-10-1-1 0,-4-8 1 15,-8-2 0 1,-5-2 0-16,-2-8 0 0,-3-2 1 15,1-3-1-15,6-1 0 0,5-1 1 16,6 0 1 0,11 0-1-16,11 0 1 0,9 0 0 15,28 6 2-15,6 2-1 16,13 0 2-16,4 4-2 0,3 4 1 15,4 4-2 1,-3 4 0-16,-5 3 0 0,-9 5-1 16,-6-2 0-16,-10 2-1 15,-5 0 0-15,-2-7 0 16,-8-2 0-16,-3-7-2 0,-4-1-1 15,-3-15-3-15,0 12-3 16,0-12-7-16,-8 0-11 0,-3 0-43 16,2-6-25-1,-1 0-7-15,2-6-2 0</inkml:trace>
  <inkml:trace contextRef="#ctx0" brushRef="#br0" timeOffset="46858.9394">18011 6022 43 0,'39'24'104'15,"-3"-2"-7"-15,-1 2-5 16,-5-31-8-16,-3 31-78 0,-4 8-1 15,-2-1-2 1,-10 0-4-16,-4-2-1 0,-3 0-3 16,-1-10-5-16,-1 3-11 0,-10 0-64 15,8-22-9 1,0 0-6-16,-9-3-3 0</inkml:trace>
  <inkml:trace contextRef="#ctx0" brushRef="#br0" timeOffset="47758.9574">19671 4996 58 0,'-12'4'96'15,"12"-4"-1"1,0 0-6-16,7 0-64 0,13 4-8 15,7-1 0-15,14-3-5 16,11 0-1-16,10 0-3 16,10-1-3-16,5-1-2 15,-2 0-1-15,-3-2-1 0,-10-1-4 16,-8 3-3-1,-14-1-6-15,-6 3-11 0,-20 12-61 16,-14-12-13-16,0 0-6 0,0 0-2 16</inkml:trace>
  <inkml:trace contextRef="#ctx0" brushRef="#br0" timeOffset="47958.9614">19722 5150 80 0,'-11'23'101'16,"11"-7"-2"-16,16-7-7 15,22-1-62-15,11-8-16 0,12 0-4 16,7-2-4-16,4-1-6 16,-2 0-4-16,-4 1-6 0,-8 1-7 15,-7 1-42 1,-13 1-34-16,-11 2-8 0,-8-1-3 15</inkml:trace>
  <inkml:trace contextRef="#ctx0" brushRef="#br0" timeOffset="48518.9726">21045 4521 12 0,'9'-19'98'16,"-2"4"-3"-16,3-1-3 0,-3-32-34 15,-7 48-47-15,17-6-2 0,-7 12 0 16,4 10-2 0,3 11-2-16,2 7 0 0,7 14 1 15,1 3 1 1,4 7 0-16,-2 5 1 0,1-3-2 15,-6 1 0-15,1-6-1 16,-5-6 0-16,-7-10-1 0,-1-6 0 16,-6-13-1-16,2-8 1 0,-8-12 0 15,8-4 0 1,-2-18-1-16,1-13 0 0,9-19 0 15,0-7-2 1,7-8 0-16,1-3-2 0,1 2 1 16,1 4-2-16,-3 3-1 15,2 10-5-15,-8 14-4 0,-2 12-14 16,-3 15-65-1,-8-2-9-15,0 3-9 0,-4 11-2 16</inkml:trace>
  <inkml:trace contextRef="#ctx0" brushRef="#br0" timeOffset="48888.98">21748 4877 46 0,'0'0'95'0,"0"0"-4"16,0 7-2-16,0-7-65 15,-9 29-13-15,3-7-1 16,6 2 3-16,2 1 0 0,12-5-3 15,7-3-1 1,7-7-1-16,10-9 1 0,1-4-2 16,2-6-1-16,-4-8-1 0,-6-5-2 15,-10 0 0 1,-9-2-1-16,-12 2-2 0,-12 5 0 16,-11 3 1-16,-14 2-2 15,-6 9-1-15,-10 3 0 0,2 10-4 16,-4 5-3-1,10 11-7-15,-1 1-24 0,2 5-54 16,24 0-6-16,9 0-8 16</inkml:trace>
  <inkml:trace contextRef="#ctx0" brushRef="#br0" timeOffset="49263.9903">21031 5266 14 0,'-50'25'103'16,"7"5"-5"-16,13-8-2 15,21-4-3-15,-18-4-81 0,74-4-3 16,33-7-1-1,28-3 3-15,20-1-6 16,16-6 2-16,11-2-5 0,-2 1 0 16,-8-4-2-16,-21 3-3 0,-18 1-5 15,-29 6-6-15,-21 4-17 16,-15 0-63-16,-41-2-6 15,-5 14-6-15,-32-3 2 16</inkml:trace>
  <inkml:trace contextRef="#ctx0" brushRef="#br0" timeOffset="49614.9974">20925 5776 63 0,'11'16'104'15,"-2"3"-4"-15,4 9-7 0,-6-34-22 16,-3 45-64-16,2 12 0 16,-3 6-2-16,-2 6 0 0,-1 2-1 15,-1-2-2 1,-2-2 0-16,3-6-2 0,0-10 1 15,0-6-2-15,0-11-2 0,0-6-5 16,0-22-10 0,1-5-54-16,-1-15-22 0,0-6-9 15,0-8-4-15</inkml:trace>
  <inkml:trace contextRef="#ctx0" brushRef="#br0" timeOffset="50025.0056">20830 5903 22 0,'-16'-3'101'0,"4"-3"-1"0,12 6-6 15,2-15-3 1,21 7-77-16,18-4-5 0,16-2-1 16,10-1-1-1,13 5-2-15,-1 3-1 0,-4 3-1 16,-5 4 0-16,-15 9-2 15,-16 8-1-15,-22 5-1 0,-18 2 1 16,-22 3-2 0,-13 1 1-16,-11-3-1 0,-10 3 2 15,-6-10-1-15,-1-1 1 0,3-5 0 16,8-5 0-1,7-3 1-15,12-1 1 0,14 4 1 16,20-7-1-16,6 17 2 16,25-3 0-16,16 4 1 0,10 6-1 15,11 3 1 1,0 4-2-16,-1 2 0 0,-1 0-1 15,-14 1 1 1,-7-3-3-16,-13 0-1 0,-11-6-2 16,-11-1-2-16,-2-6-4 0,-8-18-7 15,1 8-51-15,-1-8-32 16,-16-4-5-16,5-8-7 0</inkml:trace>
  <inkml:trace contextRef="#ctx0" brushRef="#br0" timeOffset="50195.009">21537 6257 42 0,'37'21'107'0,"4"5"-4"16,-6 1-7-16,0 0-2 0,-1 9-86 16,-6-7-6-1,2 7-9-15,-9-7-12 0,-1 4-72 16,4 2-5-1,-5-3-8-15,0-2-5 0</inkml:trace>
  <inkml:trace contextRef="#ctx0" brushRef="#br0" timeOffset="50865.0224">15242 7608 19 0,'-4'32'101'16,"2"2"-2"-16,2 7-7 0,0-4-2 15,-6 1-77-15,14 4-3 16,4-2-2-16,7-4-2 0,-1-6-2 15,5-4-5 1,-3-15-9-16,7-7-80 0,-2-4-2 16,-4-18-8-1,2-11-5-15</inkml:trace>
  <inkml:trace contextRef="#ctx0" brushRef="#br0" timeOffset="50985.0248">15401 7352 57 0,'0'0'105'0,"-13"-10"-9"0,13 10-10 16,0 0-30-1,0 0-143-15,0 0-5 0,0-8-8 16,0 8-5-16</inkml:trace>
  <inkml:trace contextRef="#ctx0" brushRef="#br0" timeOffset="51445.034">15993 7760 84 0,'-11'9'97'16,"11"-9"-5"-16,0 0-5 16,4 15-57-16,19-15-21 15,10-1-4-15,4 0-1 0,5 0 0 16,0 1-2-16,0 0-2 0,-4 7 0 15,-8 6-1 1,-11 3 1-16,-7 5 1 0,-6-1 2 16,-6 4 0-1,0 1 2-15,-10 1 2 0,1-2 0 16,0-3 1-16,4-3-1 15,-1-3-1-15,5 2 0 0,1-6-1 16,9-1-2 0,2-2-2-16,3-1-2 0,2-2-3 15,-1-3-6-15,4 5-17 0,1-6-67 16,1-1-3-1,-3-4-9-15,4-6-3 0</inkml:trace>
  <inkml:trace contextRef="#ctx0" brushRef="#br0" timeOffset="51885.0428">17224 7486 25 0,'0'0'105'0,"0"0"-2"16,9 9-6-16,13-9-3 15,6-5-78-15,16 1-5 0,14-3-3 16,5 2-2-16,3-3-3 15,1 6-2-15,0-5-3 0,-8 7-4 16,-12-5-5 0,-8 5-10-16,-20 12-46 0,-7-10-27 15,-12-2-9-15,-7 11-5 16</inkml:trace>
  <inkml:trace contextRef="#ctx0" brushRef="#br0" timeOffset="52045.046">17201 7800 30 0,'9'21'104'15,"26"-9"-5"-15,11-12-6 16,16-8-5-16,11-3-87 16,0-13-19-16,-1 7-70 15,6-4-2-15,-1-2-12 0,-5 4-2 16</inkml:trace>
  <inkml:trace contextRef="#ctx0" brushRef="#br0" timeOffset="52555.0562">18485 7163 18 0,'10'-10'99'0,"1"2"-2"16,-1 3-7-16,1 3-2 0,1 5-81 15,-2 10-2-15,0 8 1 16,1 13 1-16,2 6-2 0,0 13 2 15,1 7 0 1,1 5 0-16,-2 0 0 0,1 2-1 16,0-10-1-1,-2-7-1-15,-4-10 2 0,-1-13 0 16,4-14-1-16,-3-10-1 0,3-12 1 15,3-16-1-15,0-9 1 16,5-12-2-16,0-4-2 16,8-8 0-16,-5 2-1 15,-2-6-1-15,-2 10-3 0,-1 3-2 16,-1 11-5-1,-5 4-10-15,2 8-52 0,-6 13-27 16,-7 13-7-16,17-7-5 16</inkml:trace>
  <inkml:trace contextRef="#ctx0" brushRef="#br0" timeOffset="52826.0617">18949 7531 81 0,'-1'31'99'16,"1"-5"-4"-16,2-6-4 0,8-10-64 15,5 3-10-15,4-8-3 16,5-5-3-16,3-5-1 0,2-6-3 16,-1-2-2-16,-3-4-1 0,-7-3-2 15,-4 6 0 1,-10-2-1-16,-4 7 1 0,-13 2-2 15,-6 7 0 1,-5 0-3-16,-3 4-2 0,-6 7-5 16,4 10-12-16,1 9-71 15,2-7-4-15,7-3-7 0,7 1-6 16</inkml:trace>
  <inkml:trace contextRef="#ctx0" brushRef="#br0" timeOffset="53166.0685">18378 7935 45 0,'-16'27'107'0,"16"-10"-4"15,27-7-8 1,26-10-2-16,60-8-83 0,-16 1-3 16,13-6-4-16,11 1-1 0,1 0-5 15,0 3-5-15,-15-1-12 16,-13 3-74-16,-16 6-2 15,-17-1-8-15,-16 2-5 16</inkml:trace>
  <inkml:trace contextRef="#ctx0" brushRef="#br0" timeOffset="53486.0749">18355 8114 46 0,'17'13'106'0,"2"13"-6"0,5 8-6 15,-6 7-2-15,-18 6-83 0,17 8-4 16,-1 0 0 0,-6 1-2-16,-4-1-1 0,1-6 0 15,-6-8-1 1,2-7-3-16,-3-11-2 0,0-5-11 0,0-1-73 15,0-24-6 1,0-17-6-16,0-12-8 0</inkml:trace>
  <inkml:trace contextRef="#ctx0" brushRef="#br0" timeOffset="53866.0825">18465 8151 51 0,'0'0'106'0,"10"2"-4"15,8 1-6-15,12-3-2 0,12-2-81 16,6 2-7-1,2 0-2-15,1 6 0 0,-3 2-3 16,-6 6 0-16,-12 3-1 0,-8 6-1 16,-16 1 0-1,-9 2 1-15,-13-4 0 0,-10-3 0 16,-8-1 0-16,-5-7 1 15,-3-1-1-15,-4-6 1 0,3-2 0 16,7-2 0 0,1 3 0-16,14-3 0 0,5 3 0 15,16-3 1 1,0 14 0-16,15-2 0 0,10 8 0 0,8 2 0 15,7 3 0-15,3 4 1 16,3 3-2-16,-3 0-1 16,-1-4-1-16,-7 1-2 0,-8-7-3 15,-3-1-5 1,-9-7-10-16,-1-12-61 0,-6 6-15 15,-8-8-8 1,0 0-5-16</inkml:trace>
  <inkml:trace contextRef="#ctx0" brushRef="#br0" timeOffset="54276.0907">19009 8519 30 0,'9'7'106'0,"-9"-7"-2"15,13 5-8-15,0-5-2 0,27 0-75 16,-14-3-7-1,3 3-2-15,4-2-4 0,-2 2-2 16,0 0-1-16,-4 0-2 16,-5 7 0-16,-9 5-1 0,-9 4 0 15,-5 4-1 1,-10 3 2-16,-7 4-1 0,-3-2 1 15,-1 1 1-15,0-3-1 0,6-4 1 16,5-7 1-16,11-12 0 16,5 10-1-16,19-10 0 15,10-6-1-15,9-6-3 16,6 3-3-16,3-6-7 0,7 8-34 15,1-2-51 1,-16 3-3-16,-10 3-8 0,-14 2-6 16</inkml:trace>
  <inkml:trace contextRef="#ctx0" brushRef="#br0" timeOffset="54796.1011">15818 9613 78 0,'-22'16'99'16,"0"6"-6"-16,6 7-2 0,2 10-56 15,9-1-17 1,5 5-3-16,11 0-2 0,16-2-3 16,7-6-1-1,10-6-3-15,0-12-7 0,6-5-14 16,-4-12-76-16,-5-15-2 15,-8-13-9-15,-13-16-7 0</inkml:trace>
  <inkml:trace contextRef="#ctx0" brushRef="#br0" timeOffset="54926.1037">15834 9235 70 0,'-23'-10'108'16,"9"8"-7"-16,4 1-11 16,10 1-11-16,-4-9-165 0,4 9-6 15,5-7-8 1,5 7-8-16</inkml:trace>
  <inkml:trace contextRef="#ctx0" brushRef="#br0" timeOffset="55366.1125">16627 9636 14 0,'-14'22'97'0,"-8"-3"-2"15,2-4-5-15,0-6-2 16,3-3-75-16,8-2-6 0,9-4 0 16,8 0-1-1,14 0 0-15,13 0-1 0,6 0-1 16,6 5-1-1,-2 2 0-15,1 5-1 0,-9 3-1 16,-12 6 1-16,-11 1 0 0,-10 3 2 16,-7 0-1-16,-7-1 1 15,-3-1-1-15,-1-3 1 16,9-3 0-16,5-1 0 15,11-3-1-15,12-2-2 0,5-3 0 16,2 2 0 0,0 2-1-16,-4 2 0 0,-12 1 0 15,-14 4-2-15,-9 2 0 16,-18 0-1-16,-15 0-2 15,-5 2-3-15,-10-8-7 0,9-4-41 16,3 1-38-16,11-5-5 16,12-7-6-16</inkml:trace>
  <inkml:trace contextRef="#ctx0" brushRef="#br0" timeOffset="55747.1202">17608 9641 14 0,'10'12'108'16,"17"-7"-2"-16,13 0-7 15,19-7-3-15,14-15-54 0,14 4-31 16,3-3-4 0,3 0-2-16,-3 0-4 0,-7 2-3 15,-14 1-3 1,-13 4-6-16,-20 0-6 0,-8-9-68 15,-18 18-13-15,-10 0-6 16,-17 4-5-16</inkml:trace>
  <inkml:trace contextRef="#ctx0" brushRef="#br0" timeOffset="55917.1236">17682 9825 68 0,'3'24'109'15,"24"-9"-7"-15,16-10-7 0,18-5-1 16,12-8-87-16,6-9-9 0,12 5-9 15,-5 4-52 1,9-6-31-16,-2 4-6 0,-2 1-8 16</inkml:trace>
  <inkml:trace contextRef="#ctx0" brushRef="#br0" timeOffset="56367.1326">19109 9310 32 0,'13'19'103'15,"4"10"-4"-15,2 6-5 16,1 7-4-16,3 9-78 0,-1 6-2 16,0 3-1-1,1-3-2-15,-2-7 1 0,1-13-1 16,0-12 0-16,3-15 0 0,0-13-2 15,-2-19-1 1,-3-18 0-16,2-7-2 0,-9-10-1 16,-3-6-1-16,-8-1-2 15,-2 3-1-15,-6 6-4 0,-6 4-6 16,3 21-16-1,-6 19-57-15,15 11-12 0,-13-3-8 16,11 18-5-16</inkml:trace>
  <inkml:trace contextRef="#ctx0" brushRef="#br0" timeOffset="56827.1418">19161 10056 67 0,'0'16'109'15,"16"-6"-5"-15,25-7-7 0,20-3-2 16,20-9-86 0,30 1-5-16,11-2-2 0,14 7-4 15,1-5-4-15,0 7-7 0,-11-2-28 16,-25 3-56-1,-2 0-3-15,-23 0-8 0,-18 0-4 16</inkml:trace>
  <inkml:trace contextRef="#ctx0" brushRef="#br0" timeOffset="57467.1546">19035 10224 57 0,'17'-6'110'16,"12"7"-6"0,16 4-6-16,12 0-4 0,12 1-84 15,0 3-4-15,0 3-2 16,-7 0-2-16,-10 5-1 15,-14 0-2-15,-17 7 1 16,-20-2-1-16,-16 1 1 0,-15-3 0 16,-13 0 0-16,-12-4 0 0,-10-2 0 15,0 1 1 1,2-4 0-16,7 2 1 0,11 0 1 15,12 4-1-15,19 3 2 16,17 1-1-16,25 1 0 16,21 2 0-16,9-3-1 15,8-1-2-15,2-3-1 0,-1-5-3 16,-4-5-6-16,-12-7-11 0,-9-13-58 15,-15-1-21 1,-9-7-4-16,-11-3-8 0</inkml:trace>
  <inkml:trace contextRef="#ctx0" brushRef="#br0" timeOffset="57867.1626">19661 10498 44 0,'-12'7'90'0,"-4"7"0"0,-1-3-54 16,0 1-3-16,1-3 1 16,4 3-2-16,12-12-4 0,-1 12-10 15,14-7-6 1,7-5-4-16,9 3-3 0,1 0-2 15,1 5-1 1,-7 2-1-16,-6 7 1 0,-12 5 0 16,-10 7 2-16,-14 0 0 0,-9 5 1 15,-8-2 1-15,5-2 0 16,5-3 0-16,13-5 0 15,12-6-2-15,14-5-1 16,19-1-1-16,13-2 0 0,9 0-1 16,2 1 0-1,-8 4-1-15,-10 0-1 0,-12 5 1 16,-20 2-1-16,-16 1-4 0,-21 4-6 15,-18-8-23-15,-16 6-62 16,3-5-1-16,-4-1-7 16,7-3-6-16</inkml:trace>
  <inkml:trace contextRef="#ctx0" brushRef="#br0" timeOffset="66657.3392">19617 9665 46 0,'-14'-9'89'0,"14"9"-5"16,-12 12-11-16,12-12-56 15,-13 14-7-15,9-2-3 16,2 5 0-16,2-2-1 16,6 2 3-16,8-3 2 0,6-3 0 15,5-8 0-15,3-3 1 0,0-7-1 16,0-5-2-1,-6-5-1-15,-6-2-3 0,-7 0 0 16,-9 2-2-16,-6 2-1 16,-11 3-2-16,-4 3-3 15,-4 2-7-15,5 7-24 16,10 7-56-16,-9 2-6 0,6 6-6 15,5-3 1-15</inkml:trace>
  <inkml:trace contextRef="#ctx0" brushRef="#br0" timeOffset="67759.3614">19138 10273 61 0,'5'-13'96'0,"-1"1"-2"16,0-12-9-16,3 15-59 0,-7 9-5 15,7-9-6-15,-7 9-3 0,4 7-3 16,-2 11-1-1,0 9-1-15,-1 9-1 0,-1 10 0 16,0 12 0 0,0 8 0-16,0 9 0 0,-6 1-2 15,-1-2 0-15,-5-6-2 16,2-9-1-16,-1-8 0 0,2-12 0 15,0-10-1-15,4-11 1 0,5-18-2 16,0 0-3 0,0 0-2-16,-5-20-3 0,5-9-7 15,3-3-10 1,2-9-11-16,-1-2-6 0,2-8-6 15,-1 3-3-15,0-1 4 16,-2 3 10-16,1 8 20 0,-4-1 21 16,0 8 17-1,0 2 10-15,-2 5 8 0,-4 5 4 16,2 3-3-16,-4 1-6 0,3 1-13 15,2 3-4 1,0 0-5-16,2 1-2 16,1-1-2-16,2-1 1 0,4 2-2 15,9-3 0-15,-2 3 0 0,4-2-1 16,0 4-1-1,-1-2 0-15,-2 5-1 0,-2 1-2 16,-1 1-1-16,-11 3 0 16,9-3-1-16,-9 3 0 0,0 0-1 15,0 0-3 1,0 0-2-16,0 0-14 0,0 0-59 15,0 5-13-15,0-5-6 0,0 0-5 16</inkml:trace>
  <inkml:trace contextRef="#ctx0" brushRef="#br0" timeOffset="72810.4625">8858 11185 19 0,'0'0'44'0,"-3"-9"0"16,3 9-3-1,0-14-3-15,0 14 0 0,0-14-4 16,0 14-4-16,2-12-3 15,-2 12-6-15,0 0-3 0,1-10-3 16,-1 10-1 0,0 0-4-16,0 0-1 0,0 0-2 15,0 0-1 1,0 0-1-16,0 0-1 0,0 0-1 15,6 10-1-15,-3 0-1 0,-2 4 1 16,0 2-1-16,1 2 1 16,1 6 1-16,2 1 0 15,1-1 0-15,-2 2 0 16,5-1 0-16,-3-1-1 0,0-4 1 15,-1 1-1 1,1-3 0-16,-2-2-1 0,1-2 0 16,-2-2 0-16,1-2 0 0,-1-2-1 15,-3-8 1-15,4 15 0 16,-4-15 0-16,5 17 0 0,-5-17 0 15,6 16 0 1,-2-7-1-16,-3 1 1 0,1-2 0 16,0 2 0-16,-2-10-1 15,3 14 1-15,-3-14-1 16,2 12 1-16,-2-12-1 15,0 0 0-15,1 11 0 0,-1-11 1 16,0 0-1-16,0 0 0 16,0 11 1-16,0-11-2 15,0 0 2-15,1 10-1 0,-1-10 0 16,0 0 0-1,0 10 0-15,0-10-1 0,0 0 1 16,0 0 1-16,0 0 0 16,0 0 0-16,0 0 2 15,0 0 0-15,4-17-1 16,-2-2 0-16,4-11 1 0,4-6-2 15,2-5 0-15,3-5-1 0,2 0-1 16,1 0-1 0,2 9-3-16,-3 3-4 0,1 15-8 15,-8 5-34-15,-10 14-44 16,17-10-5-16,-8 10-6 15,1 7-1-15</inkml:trace>
  <inkml:trace contextRef="#ctx0" brushRef="#br0" timeOffset="74101.4884">15772 12017 49 0,'-2'-9'93'0,"-2"-1"-3"15,4 10-5 1,-45-13-58-16,45 13-8 0,-15 3-3 15,7 13-3-15,-2 7-2 16,2 9-1-16,2 7-2 16,3 6 1-16,2 4-1 15,1-1-3-15,6-5 1 0,6-5-2 16,4-9-1-16,0-8-2 0,5-12-2 15,-1-9-4 1,6-3-14-16,-7-20-71 0,-1-11-3 16,-10-11-8-1,-1-14-5-15</inkml:trace>
  <inkml:trace contextRef="#ctx0" brushRef="#br0" timeOffset="74211.4906">15732 11654 24 0,'-6'-15'94'0,"-3"4"-9"15,8-5-56-15,1 16-29 0,0 0-85 16,12-2-10-1</inkml:trace>
  <inkml:trace contextRef="#ctx0" brushRef="#br0" timeOffset="74801.5024">16062 12301 51 0,'0'0'89'0,"0"0"-1"15,-2 14-6-15,-3-1-60 0,2 1-10 16,3 2-3 0,0 1 1-16,8-5 0 0,5-2-2 15,10-7 0-15,4-3-2 16,4-10 0-16,3-6 0 0,-2-4-1 15,-6-7-2-15,-6 1 0 16,-7 1-1-16,-13 3 0 16,-6 3 0-16,-14 2 0 0,-9 8-1 15,-2 5 1 1,-6 4-1-16,-2 8 0 0,0 3-3 15,8 7-4 1,3-2-10-16,12-8-56 0,4 11-18 16,11-4-7-16,6-5-6 15</inkml:trace>
  <inkml:trace contextRef="#ctx0" brushRef="#br0" timeOffset="75281.512">16693 11907 68 0,'-11'6'93'0,"3"-3"-3"0,8-3-5 0,0 0-62 15,0 10-7 1,10-7-2-16,12-2-2 0,8 2-2 16,5-1-1-1,3 1-2-15,5-1-2 0,-1 1-2 16,-1 1-2-16,-3-1-3 0,-4-2-2 15,-6 1-3-15,-5-2-3 16,-2 1-10-16,-7 7-45 0,-3-8-27 16,-11 0-4-1,9-10-3-15</inkml:trace>
  <inkml:trace contextRef="#ctx0" brushRef="#br0" timeOffset="75481.516">16766 12093 37 0,'-11'23'100'15,"11"-9"-3"-15,16-3-5 0,12-11-4 16,12 0-80 0,12-3-3-16,6-2-2 0,2 2-2 15,0 2-3-15,-1 1-3 16,-7 0-5-16,-1 7-25 0,4 3-54 15,-21-3-5-15,0 0-7 16,-6-5 6-16</inkml:trace>
  <inkml:trace contextRef="#ctx0" brushRef="#br0" timeOffset="76301.5324">17910 11353 71 0,'0'0'88'0,"0"0"-2"0,10-6-4 16,-40 6-66-1,30 0-6-15,0 20 0 0,0-4 1 16,0 8 0-16,0 6 1 16,0 8-2-16,4 4 0 0,0 2-2 15,-2 5-1-15,2-2 0 16,0-3-3-16,-2-6 0 15,2-6-1-15,-3-9 1 0,0-6 0 16,-1-17 0 0,0 0 0-16,9-6 0 0,-4-14 0 15,4-7-1-15,3-6 0 16,-3-9-1-16,7-1-1 15,-4 0-1-15,0 0-2 0,1 3-2 16,-3 5-3-16,0 10-6 16,-7-1-25-16,-9 15-56 0,6 11-3 15,0 0-8 1,10-2-1-16</inkml:trace>
  <inkml:trace contextRef="#ctx0" brushRef="#br0" timeOffset="76672.5399">18188 11818 43 0,'1'22'93'0,"9"0"0"0,8-8-5 15,6-6-48-15,9-7-17 0,5-4-7 16,2-11-3-1,-1-4-2-15,-5-3-2 0,-7-2-2 16,-6 3-1-16,-12 2-2 16,-9 4-1-16,-9 3-1 0,-13 7 0 15,-5 1-1 1,-8 4-1-16,-4 6-2 0,-2 8-3 15,-2-1-7-15,9 6-33 16,0 1-45-16,5-1-7 0,6-2-6 16,8-8 3-16</inkml:trace>
  <inkml:trace contextRef="#ctx0" brushRef="#br0" timeOffset="77002.5465">17745 12059 50 0,'-18'19'101'0,"12"-5"-3"16,12-5-8-16,22-8-1 0,75-2-81 15,-61-6-4 1,50 3 0-16,17-3-1 0,7 3 0 15,4 1-1-15,-5 0-1 0,-5 3-3 16,-16-2-6 0,-16 5-26-16,-6 0-57 0,-38-1-4 15,-12-1-6-15,-22-1-5 16</inkml:trace>
  <inkml:trace contextRef="#ctx0" brushRef="#br0" timeOffset="77322.5529">17899 12252 35 0,'10'17'101'0,"-1"5"-4"16,-3 4-4-1,-4 5-4-15,-9 9-79 0,5 8-2 16,-5 5-2-16,1 1-1 15,-5-1 0-15,-2-4-2 0,3-4-1 16,3-9-4 0,-2-11-3-16,4-7-9 0,0-5-56 15,5-13-22-15,0-22-7 16,5-7-6-16</inkml:trace>
  <inkml:trace contextRef="#ctx0" brushRef="#br0" timeOffset="77722.5609">17840 12378 17 0,'0'0'98'0,"0"0"-1"16,0 0-5-16,14 0-2 16,7-3-72-16,8-6-7 0,10 1-3 15,2 3 0-15,-1 3-1 16,0 2-2-16,-9 8-1 0,-6 5-1 15,-12 7-3 1,-11 0-1-16,-10 3 0 0,-13 2 0 16,-4-1 0-1,-7-2 0-15,-4-2 0 0,-3-4 0 0,0-7 0 16,1-1 1-1,5-5 1-15,5-1 0 0,6-2 1 16,7-2 0-16,15 2 1 0,0 0 1 16,8 0-1-1,14 2 1-15,5 8 0 0,7 2-1 16,2 3 0-1,2 6-1-15,-3 5-1 0,-4 2 0 0,-6-1-1 16,-6 0-1 0,-6-3-3-16,-6-5-2 0,-3-1-5 15,-4-18-7 1,0 0-34-16,9-2-44 0,-9-15-5 15,0-6-6-15</inkml:trace>
  <inkml:trace contextRef="#ctx0" brushRef="#br0" timeOffset="77862.5637">18162 12631 29 0,'18'20'101'0,"2"5"-2"0,-4 2-6 15,-4 3-5 1,10 0-78-16,-16-6-10 0,3 3-12 16,-8-6-39-16,2-9-38 0,-3-12-7 15,15 6-7 1</inkml:trace>
  <inkml:trace contextRef="#ctx0" brushRef="#br0" timeOffset="78202.5705">19098 12066 35 0,'-4'14'102'0,"12"-6"0"15,12-3-8-15,10-1-3 0,10 0-77 16,2 0-5 0,3-1-3-16,-3-2-3 0,-1 1-4 15,-9-2-8 1,-1 0-24-16,-3-2-58 0,-19-6-6 15,-8-6-6-15,-6-7-2 16</inkml:trace>
  <inkml:trace contextRef="#ctx0" brushRef="#br0" timeOffset="78392.5743">19156 11779 25 0,'-9'37'102'0,"7"9"-4"0,2 5-5 16,7 2-3-16,-1 12-74 15,0-9-7-15,-1 3-4 0,-3-5-2 16,-1-3-3-1,-1-5-3-15,0-2-8 0,-5-13-26 16,-4-7-54-16,9-13-4 0,0-11-8 16,10-11 2-16</inkml:trace>
  <inkml:trace contextRef="#ctx0" brushRef="#br0" timeOffset="78712.5807">19515 11675 8 0,'15'7'96'16,"0"7"-2"-16,3 0-3 16,1 11-3-16,-1 22-67 0,2-7-11 15,-1 7 1 1,2 9 0-16,-3 3 0 0,-3 1 0 15,0-4-2-15,-2-10 0 16,-1-11-1-16,-1-11-1 16,0-16-2-16,1-11-1 0,1-18 0 15,-2-16-2-15,1-10 0 16,-3-11-3-16,0-6-1 0,0-6-4 15,-2 4-3 1,-4-1-6-16,7 14-28 0,8 7-53 16,-10 9-3-16,4 16-8 15,-2 7-1-15</inkml:trace>
  <inkml:trace contextRef="#ctx0" brushRef="#br0" timeOffset="78982.5861">20079 12022 51 0,'3'36'104'0,"4"-2"-6"16,3-14-7-16,5-9-1 15,10-8-84-15,0-3-3 16,0-10 1-16,-5-5-1 0,-2-3 0 15,-8-4 0-15,-8 4-1 0,-2 1 0 16,-13 4 0 0,-9 5-2-16,-5 4 0 0,-2 3-3 15,-1 4-6-15,-1 1-10 16,6-1-68-16,7 12-7 15,4-1-8-15,9 1-5 16</inkml:trace>
  <inkml:trace contextRef="#ctx0" brushRef="#br0" timeOffset="79262.5917">19412 12387 65 0,'-1'18'107'16,"18"-7"-8"-16,28-5-5 15,19-6-3-15,12-8-88 0,17 3-6 16,4-3-4 0,1 5-9-16,-10 8-71 0,-8-5-7 15,-13-1-8-15,-18-1-5 16</inkml:trace>
  <inkml:trace contextRef="#ctx0" brushRef="#br0" timeOffset="79562.5977">19527 12500 22 0,'5'35'96'16,"1"9"-2"-16,-4 5-4 15,-1 3-2-15,14 4-80 16,-15 0-2-16,0 2-1 15,-3-3-1-15,-4-9 0 0,4-9-3 16,2-3-10-16,-2 2-56 0,3-36-23 16,0 0-7-1,6-22-8-15</inkml:trace>
  <inkml:trace contextRef="#ctx0" brushRef="#br0" timeOffset="79933.6052">19420 12546 39 0,'-1'13'104'15,"5"-3"-4"-15,12 0-4 0,8-5-3 16,50 0-81 0,-29 4-4-16,-2 2-1 0,-1 3-1 15,-2 4-3-15,-9 2-1 16,-8 3-3-16,-10 2-2 0,-13 0 0 15,-13-2-1 1,-8-1 0-16,-7-4 1 0,-2-4 0 16,-2-7 2-16,2-2 1 15,0-5 2-15,7 0 1 16,2 0 1-16,12-1 0 0,9 1-1 15,0 0 2-15,4 8-1 16,17 5 0-16,6 6-2 0,4-1 0 16,5 5 0-1,-2-1-1-15,1 3-2 0,-6-7-3 16,-3-1-5-1,-10-8-9-15,-4-9-45 0,-12 0-34 16,11-9-3-16,-9-8-9 16</inkml:trace>
  <inkml:trace contextRef="#ctx0" brushRef="#br0" timeOffset="80223.611">19940 12692 35 0,'0'12'105'15,"0"0"-4"-15,4 0-5 16,-4-12-3-16,10 13-79 0,13-5-4 16,8 2-2-16,0 0-1 0,3 1-3 15,0 3-2 1,-5 5 0-16,-4 2-1 0,-10 1-1 15,-6 2 0 1,-9 1 1-16,0 0 0 0,-7-2 0 16,0-3 1-16,3-5-1 15,3-3 1-15,1-12 0 0,13 7-2 16,7-10-1-1,9-5-5-15,5-11-8 0,18-3-37 16,3-1-46-16,0-8-3 0,1-1-10 16,1-4 1-1</inkml:trace>
  <inkml:trace contextRef="#ctx0" brushRef="#br0" timeOffset="80543.6174">20503 12240 41 0,'5'10'106'0,"18"-2"-6"15,13-2-5-15,9-6-4 16,27 2-80-16,-17-2-8 0,5-2-6 15,-9-6-9 1,1-11-57-16,-14 10-23 0,-13-3-8 16,-11-4-6-1</inkml:trace>
  <inkml:trace contextRef="#ctx0" brushRef="#br0" timeOffset="80723.621">20727 11959 38 0,'-13'30'104'15,"4"14"-3"-15,9 10-6 0,0 2-2 16,2 5-81-1,0 5-4-15,-2 1-2 0,0-2-4 16,-8-5-2-16,2-6-4 16,-5-11-5-16,3-4-13 15,-7-8-65-15,15-31-9 16,0 0-7-16,-4-19-3 0</inkml:trace>
  <inkml:trace contextRef="#ctx0" brushRef="#br0" timeOffset="81023.627">20960 11748 32 0,'28'11'102'0,"2"6"-3"0,-3 4-5 15,1 8-4 1,6 6-79-16,-11 12-3 0,-5 9 2 15,-1 6-1 1,-5 0 0-16,-1-4-1 0,2-8-1 16,-1-11-1-16,1-14 0 15,3-18-1-15,1-10-1 0,-1-19-1 16,-1-15-2-1,-3-8-2-15,-1-15-4 0,-6-6-4 16,-1 0-6-16,-4-5-16 0,-2 0-61 16,2 20-7-1,3 7-9-15,7 12-3 0</inkml:trace>
  <inkml:trace contextRef="#ctx0" brushRef="#br0" timeOffset="81243.6314">21559 12076 64 0,'21'49'109'0,"5"-9"-8"15,-4-14-5-15,4-10-3 0,-26-16-85 16,23 0-4-16,-5-9-3 16,-3-9-1-16,-10-4 0 0,-5 2 0 15,-11-1-1 1,-8 4 0-16,-11 4-3 0,-10 2-1 15,-2 10-6 1,-7-3-29-16,-6 9-53 0,13 7-5 16,6 3-7-16,10 2-2 0</inkml:trace>
  <inkml:trace contextRef="#ctx0" brushRef="#br0" timeOffset="81523.637">21227 12347 63 0,'-24'19'108'0,"13"-5"-7"0,13-1-7 16,27-11 0-16,45-4-88 16,-6-1-5-16,14-5-4 0,12 1-9 15,-2-5-22 1,-6 3-60-16,13 2-3 0,-9-1-9 15,-10 3-3-15</inkml:trace>
  <inkml:trace contextRef="#ctx0" brushRef="#br0" timeOffset="81903.6446">21241 12668 23 0,'-12'16'104'16,"-4"6"-2"-1,3 8-6-15,-1 5-3 0,6 2-73 16,0 9-11-16,-2 2-1 15,3 1-2-15,3-3-2 0,3-5-2 16,0-9-2 0,1-5-4-16,0-15-4 0,6-5-21 15,8-17-64 1,-10-16-2-16,0-15-10 0,-2-10-4 15</inkml:trace>
  <inkml:trace contextRef="#ctx0" brushRef="#br0" timeOffset="82223.651">21082 12521 42 0,'-5'-8'107'0,"5"8"-4"0,10 3-7 15,16 8-2 1,14 4-81-16,10 0-3 0,5 4-3 16,-1 1-2-16,-1-1-1 0,-4 5-3 15,-9-5 0-15,-11 3-2 16,-14-1 0-16,-15 0-1 15,-16-4 0-15,-7-1 0 16,-9-1 1-16,-6-4 0 0,-4-3 0 16,-2 1 2-1,4-4 0-15,6 1 0 0,7 3 2 16,10 0 0-16,11 8 0 15,10 3 1-15,18 4-1 0,11-2-1 16,4 7 1-16,5-5-2 16,0-2-3-16,-2-3-2 15,0-4-7-15,-13-13-19 0,-7-9-66 16,-4 0-3-1,-5-8-7-15,-3-6-6 0</inkml:trace>
  <inkml:trace contextRef="#ctx0" brushRef="#br0" timeOffset="82624.6591">21688 12795 26 0,'0'0'97'16,"0"0"1"-16,-5 3-21 15,5-3-31-15,0 10-9 16,0-10-8-16,25 11-8 0,0-5-7 16,4-2-3-16,2 2-4 0,1 1-2 15,-2-3-3 1,-3 5-1-16,-8 0-1 0,-15 7-1 15,-7 1 1-15,-15 3 0 16,-3 2 0-16,-6-2 0 16,2 1 0-16,-1-3 0 15,4-2 1-15,11-4 0 0,9 0 0 16,7-4 0-1,14 1-1-15,2-1 0 0,5 4 0 16,-2 0 0-16,-4 1 0 0,-13 2-1 16,-7 0 1-1,-19-2-1-15,-17-2-2 0,-11 1-4 16,-15-7-7-16,-2-4-50 15,-10 2-31-15,-1-3-6 0,2 0-6 16</inkml:trace>
  <inkml:trace contextRef="#ctx0" brushRef="#br0" timeOffset="83356.6739">15822 13929 55 0,'0'12'106'0,"7"-3"-7"16,13-9-4 0,14-3-2-16,14-4-85 0,7-4-3 15,5 2-1-15,7 0-2 0,-3 2-1 16,-1 3-2-1,-9 1-1-15,-8 2-4 0,-8 1-4 16,-12-4-15-16,-12 2-67 16,1 1-5-16,-6-3-4 15,-9 4-6-15</inkml:trace>
  <inkml:trace contextRef="#ctx0" brushRef="#br0" timeOffset="83546.6777">15961 14110 59 0,'-6'24'107'0,"13"-11"-5"15,21-6-8 1,20-7 0-16,11-8-86 0,11-1-2 16,7-1-5-1,-2-1-5-15,5 5-10 0,-14 6-50 16,-1-5-30-16,-10 0-6 0,-7-5-7 15</inkml:trace>
  <inkml:trace contextRef="#ctx0" brushRef="#br0" timeOffset="84152.6903">17079 13546 33 0,'18'1'102'15,"2"15"-4"-15,9 8-5 0,0 13-4 16,1 10-79-1,-4 10-2-15,1 11-1 0,-7 5-2 16,-3-2 2-16,-5-5 0 16,-3-8-1-16,-3-12 1 0,-1-12-1 15,-1-13-1-15,-4-21-1 0,0 0 3 16,14-25-3-1,-8-7 0-15,-1-17-2 0,0-9-3 16,4-4-2 0,-2-9-4-16,4 3-4 0,-2-2-9 15,5 8-32-15,7 6-47 16,-5 12-3-16,4 10-9 0</inkml:trace>
  <inkml:trace contextRef="#ctx0" brushRef="#br0" timeOffset="84432.6959">17604 14045 46 0,'-6'56'104'16,"4"-14"-3"-16,4-14-8 0,10-17-3 15,-4-13-80 1,17-9-3-16,-2-7-2 0,2-8-1 15,-3-1-1-15,-5-3-1 16,-8 4 0-16,-8 2-1 0,-1 10 1 16,-16 4-1-16,-3 8 0 15,-8 5-1-15,-5 11-2 16,-3 7-3-16,-5-1-4 0,7 9-9 15,-3 7-68 1,9-17-10-16,7-7-8 0,10-11-4 16</inkml:trace>
  <inkml:trace contextRef="#ctx0" brushRef="#br0" timeOffset="84802.7033">18515 13481 78 0,'-16'-14'100'0,"-3"14"-4"15,-5 14-5 1,-1 19-62-16,5 16-9 0,5 9-4 16,9 8-3-16,6 4-3 0,19 2-5 15,11-4-7 1,16-7-8-16,0-3-53 0,18-22-32 15,4-12-4-15,1-17-7 16</inkml:trace>
  <inkml:trace contextRef="#ctx0" brushRef="#br0" timeOffset="85182.7109">18923 13545 44 0,'0'0'98'16,"0"0"-1"-16,0 0-5 0,-1 21-44 15,1 13-23 1,-4 5-7-16,1 11-4 0,-3 8-1 15,1 9-3-15,-1 2-4 16,-2-2-2-16,-2-6-3 16,1-8-2-16,1-12-3 0,3-9-6 15,-4-18-11-15,9-14-65 16,0 0-8-16,-8-21-8 0,8-1-4 15</inkml:trace>
  <inkml:trace contextRef="#ctx0" brushRef="#br0" timeOffset="86134.7301">19294 13594 81 0,'11'-14'98'0,"-2"3"-4"16,-3 17-10-1,-6-6-53-15,0 0-13 0,-10 25-5 16,-9 1-3-16,-7 15-1 15,-6 8-1-15,-5 11-2 0,-7 12-1 16,1 3-1-16,-3 3 0 16,4 2-2-16,2-5 0 15,4-7-2-15,6-12-2 0,5-10-3 16,5-17-5-1,10-5-23-15,10-24-60 0,0 0-4 16,0-24-9 0,10-8-3-16</inkml:trace>
  <inkml:trace contextRef="#ctx0" brushRef="#br0" timeOffset="86394.7353">19182 13905 8 0,'0'0'98'0,"13"21"-4"15,-9-1-4-15,-4 4-2 16,0-7-65-16,-1 24-16 0,-2 5 0 16,-2 7 0-1,-2 0 1-15,1 1-2 0,0-6-2 16,3-5-4-16,-1-13-2 0,3-9-5 15,1-21-8-15,0 0-25 16,0 0-40-16,7-18-18 16,-3-22-5-16,-3-8 8 15</inkml:trace>
  <inkml:trace contextRef="#ctx0" brushRef="#br0" timeOffset="86694.7413">19130 13921 18 0,'-3'-13'102'0,"3"13"-3"0,0-12-5 0,8 10-2 15,25 2-68-15,-4 0-13 16,5 2-2-16,0 2-2 15,3 3-2-15,-4 3-2 0,-4 4-2 16,-10 3-1 0,-13 4-2-16,-7 1-2 0,-15 1 0 15,-8-1 0 1,-6-1 2-16,-2-4 0 0,-3 0 2 15,4-5 1-15,6-2 0 16,5-1 4-16,8 2-1 0,10 0 1 16,4 2 0-16,14 2-2 15,8 0 1-15,7 2-2 16,2-4-2-16,3 1-3 0,-2-6-5 15,2 3-19-15,-8-2-67 16,-6-11-4-16,-2-11-6 16,-7-2-7-16</inkml:trace>
  <inkml:trace contextRef="#ctx0" brushRef="#br0" timeOffset="86834.7441">19652 14168 46 0,'15'37'105'0,"1"4"-5"16,-6 5-7-1,-2-2-2-15,-29-1-85 0,21-10-9 16,6 2-25-1,5-11-61-15,-7-12-5 0,-4-12-9 16,15-5-3-16</inkml:trace>
  <inkml:trace contextRef="#ctx0" brushRef="#br0" timeOffset="87134.7501">19775 13808 104 0,'-8'22'108'16,"11"2"-7"-16,18-7-4 0,16 36-30 15,16-68-60-15,7 18-4 16,3 2-3-16,4-5-3 0,-3 0-4 16,-6-5-3-1,-5-7-6-15,-13-10-18 0,-10-14-56 16,-9 2-8-16,-5-10-7 0,-11-11-2 15</inkml:trace>
  <inkml:trace contextRef="#ctx0" brushRef="#br0" timeOffset="87294.7533">20135 13424 29 0,'-29'24'104'0,"7"16"-2"15,7 9-5-15,6 7-3 0,9 6-79 16,0 4-3-16,0 2-4 16,0-3-4-16,-2-2-3 15,0-5-4-15,0-3-5 0,-6-21-15 16,-8-4-71-16,13-11-3 15,3-19-6-15,0 0-4 16</inkml:trace>
  <inkml:trace contextRef="#ctx0" brushRef="#br0" timeOffset="87514.7577">20344 13409 27 0,'23'33'109'15,"-2"11"-5"-15,-7 7-7 16,-9 10-3-16,-5-20-58 0,-6 26-32 15,-10 3-1 1,-6 2-2-16,-1-2-1 0,-1-1-3 16,1-11-5-1,7-3-21-15,12-19-66 0,-7-18-3 16,11-18-7-16,0-10-3 0</inkml:trace>
  <inkml:trace contextRef="#ctx0" brushRef="#br0" timeOffset="87744.7623">20781 13583 56 0,'12'37'106'0,"-4"1"-5"0,-8 8-6 15,-3 0-1-15,37 2-85 0,-78 10-4 16,28 6-1-1,-5 0 0-15,-3-4-1 0,-2-4-2 16,6-7-2-16,3-7-6 16,-2-18-6-16,19-24-57 15,-14 6-25-15,13-19-7 16,1-17-5-16</inkml:trace>
  <inkml:trace contextRef="#ctx0" brushRef="#br0" timeOffset="88114.7697">20763 13636 36 0,'9'0'102'0,"-9"0"0"16,16 10-6-16,1-5-2 16,8-3-79-16,7 3-6 15,4 0-2-15,2 4 1 0,-3 3-3 16,-4 2-2-16,-7 1-3 0,-9 2-1 15,-13 1-2 1,-9-1 1-16,-13-1 0 0,-9 0 0 16,-5-3 1-1,-1-1 1-15,0-2 0 0,5-1 2 16,3 1 0-16,9 3 2 15,10 3 0-15,8 6 0 0,6 5 0 16,15 2 1 0,8 3-2-16,7 1-1 0,8-1 1 15,2 3-2-15,-1-7-1 0,-2-2-1 16,-5-7-2-16,-7-2-3 15,-7-8-1-15,-7-1-7 16,-17-8-26-16,0 0-57 16,8-13-4-16,-6-5-4 0,-2 1-5 15</inkml:trace>
  <inkml:trace contextRef="#ctx0" brushRef="#br0" timeOffset="88554.7785">21224 14062 50 0,'0'0'100'16,"0"0"-3"-1,13 6-6-15,11-10-36 0,4 4-38 16,5 4-8-16,-1 3-3 16,-2 2-3-16,-6 1-2 15,-9 4 0-15,-11 5 0 0,-11 3 3 0,-9 1 1 16,-11 5 2-1,1-4 0-15,-4-1 2 0,7-1-1 16,3-5 0 0,11-6 0-16,9-11-3 0,17 2-2 15,10-2-4 1,4-12-2-16,13 0-7 0,-3-8-10 15,8-4-53-15,-7 4-27 16,-7 0-4-16,-11 0-9 0</inkml:trace>
  <inkml:trace contextRef="#ctx0" brushRef="#br0" timeOffset="88875.785">20807 13352 41 0,'0'25'106'0,"-16"7"-2"16,-1 9-7 0,-12 8-1-16,-7 8-84 0,-3 13-1 15,-4 8-2-15,1 2-1 16,-4 0-5-16,10-1-8 15,1-10-8-15,17-15-59 0,4-4-25 16,5-17-7-16,10-16-8 16</inkml:trace>
  <inkml:trace contextRef="#ctx0" brushRef="#br0" timeOffset="89225.792">21491 13743 83 0,'0'0'105'0,"11"-8"-6"0,5 6-3 16,10-1-53-1,10 6-24-15,3-1-6 0,6 4-3 16,-1-2-5-16,3 2-5 16,-7-6-6-16,0 4-12 0,-20 7-65 15,0-18-13 1,-8-9-8-16,-9-8-6 0</inkml:trace>
  <inkml:trace contextRef="#ctx0" brushRef="#br0" timeOffset="89395.7954">21611 13500 42 0,'-17'54'106'0,"3"4"-4"16,8 1-8-16,3 0-3 0,3-6-81 16,1 1-10-16,0-8-6 0,7 0-22 15,9-7-62 1,-13-12-6-16,1-8-6 0,-5-19-4 15</inkml:trace>
  <inkml:trace contextRef="#ctx0" brushRef="#br0" timeOffset="89625.8">22112 13254 63 0,'13'50'108'0,"-3"8"-7"0,-10 4-5 16,-9 5-2-16,-1 7-90 15,-14 8-1-15,-3 6 1 0,-7 0-2 16,-3 0-1 0,-1-7-2-16,3-5-5 0,-1-17-11 15,3-15-77 1,10-15-2-16,4-21-10 0,9-16-4 15</inkml:trace>
  <inkml:trace contextRef="#ctx0" brushRef="#br0" timeOffset="89845.8044">22378 13747 74 0,'19'53'108'0,"-8"-2"-6"15,-6 3-7-15,-5-4-2 16,-3 3-91-16,-7 5-2 15,-3 1 0-15,-3-4-1 16,-7-6-1-16,6-8-4 0,2-14-7 16,6-17-59-1,1-9-23-15,5-15-6 0,3-21-7 16</inkml:trace>
  <inkml:trace contextRef="#ctx0" brushRef="#br0" timeOffset="90165.8108">22346 13631 38 0,'5'0'106'16,"9"13"-4"-1,12 6-5-15,7-3-2 0,14-15-79 16,4 17-9 0,5 0 0-16,4-4-2 0,-10 0-1 15,-5 3-2-15,-8-2-2 16,-14 2 0-16,-20 2-1 0,-6-1 0 15,-23 0 0-15,-13 0 0 0,-4 3 1 16,-9-3 0 0,-1 3 1-16,2-1 0 0,7 1 1 15,9-1 0 1,13 5 1-16,18-4-1 0,11 3 0 15,18-2-1-15,16-5 0 16,7-1 0-16,6-6-1 0,10-3-4 16,-1-9-3-16,2 2-18 0,-8-2-64 15,-3-18-8 1,-11-6-8-16,-1-3-7 0</inkml:trace>
  <inkml:trace contextRef="#ctx0" brushRef="#br0" timeOffset="90605.8196">22970 13929 42 0,'-10'3'99'0,"-1"-2"-2"16,11-1-5-16,0 0-56 15,0 13-8-15,11-4-6 16,11-1-6-16,2 4-6 16,4-3-4-16,4 1-2 0,-2 2-3 15,-1 0 0 1,-7 0-1-16,-10 2-1 0,-11 1 1 15,-2-1 0-15,-10 2 2 0,-2-2 0 16,-3 1 0 0,2-4 1-16,3-3 0 0,11-8-1 15,0 12 0-15,14-5-1 16,7 1-1-16,4 1-1 0,0 4 1 15,0 3-2 1,-8 3 1-16,-5 3 1 0,-12 1-1 16,-7 1 2-16,-14 0 0 0,-10-1 0 15,-2-5 0 1,-3-7-1-16,7-6-2 0,3-7-2 15,12-9-5-15,5-19-19 16,11-14-45-16,17-1-23 0,10-12-6 16,12-12-7-1</inkml:trace>
  <inkml:trace contextRef="#ctx0" brushRef="#br0" timeOffset="90795.8234">23501 13501 56 0,'10'-17'108'16,"-1"9"-4"-16,0 11-7 15,4-6-4-15,10 23-83 0,18 21-5 16,8 11-1-1,6 14 0-15,0 15-2 0,-2 10-1 16,-13 11 0 0,-15-1-1-16,-21 3-1 0,-20-9-5 15,-35-15-13-15,-23-10-77 16,-19-15 1-16,-20-21-10 0,-16-16-7 15</inkml:trace>
  <inkml:trace contextRef="#ctx0" brushRef="#br0" timeOffset="92066.8489">9383 11521 36 0,'-12'1'88'0,"3"-1"1"0,-1 4-4 16,-1 4-55-1,-1 9-9-15,-1 1-5 0,2 9-2 16,3 0-2-16,3 3-3 16,5-2-1-16,10-2-2 0,10-8 0 15,7-9-1 1,6-7 1-16,1-4-1 0,-1-14 0 15,-4-2 1 1,-4-6-2-16,-12-2-1 0,-11-1 0 16,-7 1 0-16,-14 1-2 0,-6 3-1 15,-3 4-4-15,-6 0-6 16,9 8-33-16,8 3-49 15,-5-1-4-15,8 4-5 16,14 4-4-16</inkml:trace>
  <inkml:trace contextRef="#ctx0" brushRef="#br0" timeOffset="92376.8551">9796 11130 22 0,'-12'-17'95'0,"-7"9"-2"16,-8 8-5-16,-10 14-3 15,-8 20-76-15,0 13-3 0,2 13 0 16,4 9-1 0,14 7 0-16,10 2-1 0,15-3 1 15,19-7-2 1,18-13-3-16,13-14-5 0,11-8-29 15,14-15-53-15,-12-14-6 16,-2-6-5-16,-5-16-4 0</inkml:trace>
  <inkml:trace contextRef="#ctx0" brushRef="#br0" timeOffset="92786.8633">10458 10997 95 0,'-5'-11'98'16,"5"11"-7"-16,-16-4-5 15,16 4-61-15,-9 10-15 16,4 10-4-16,3 6-2 0,2 7-3 15,0 7-3-15,0 2-8 16,8-2-47-16,-2 6-30 16,0-9-6-16,0-7-5 0</inkml:trace>
  <inkml:trace contextRef="#ctx0" brushRef="#br0" timeOffset="92936.8663">10254 11290 25 0,'0'0'97'0,"13"3"-4"0,16-3-4 16,15-4-5-16,11-10-74 0,9 8-16 15,-3-1-21-15,-1-7-57 16,-1 14-5-16,-13 2-8 16,-13 5 2-16</inkml:trace>
  <inkml:trace contextRef="#ctx0" brushRef="#br0" timeOffset="93176.8711">10224 11521 12 0,'4'37'94'0,"3"2"-4"0,-1 3-2 15,-1-2-6-15,-3 3-72 16,4-3-3-16,-1-5-3 15,0-4-5-15,-5-11-8 16,5-7-30-16,6-9-45 0,-11-4-6 16,6-19-6-16</inkml:trace>
  <inkml:trace contextRef="#ctx0" brushRef="#br0" timeOffset="93506.8777">10166 11478 18 0,'-8'-10'97'15,"8"10"-2"-15,-1-8-5 0,9 2-3 16,17-1-69-16,13 3-10 0,5 0-1 15,3 2-2 1,1 2-1-16,-3 7-2 0,-5 7-1 16,-11 7-2-1,-15 2-2-15,-13 1-1 0,-10 1 0 0,-14-4 1 16,-9 0-1-1,-4-5 1-15,-4-4 1 0,1-4 2 16,5-4 1 0,4 2 1-16,7-2 1 0,10 3 1 15,12 3 0-15,9 2 1 0,15 1-1 16,10 3 0-16,8 1-1 15,4 2 0-15,1-2-1 16,-1 0-4-16,-5-5-4 16,-3 5-18-16,-12-1-59 0,-4-13-10 15,-6-3-7 1,-6-10-4-16</inkml:trace>
  <inkml:trace contextRef="#ctx0" brushRef="#br0" timeOffset="93646.8805">10621 11633 27 0,'14'9'101'0,"-3"13"-6"16,0 10-6-16,-4-1-3 0,0 10-77 15,-4-1-7 1,3 10-20-16,2-7-67 0,-8-5-5 16,-1-6-5-1,-1-14-6-15</inkml:trace>
  <inkml:trace contextRef="#ctx0" brushRef="#br0" timeOffset="93886.8853">10824 11493 30 0,'0'14'100'0,"8"-4"-1"15,13-8-7-15,14-2-3 0,3 0-76 16,5-5-6-1,3 0-1-15,-2-2-6 0,-4 2-4 16,-8-3-9 0,-5-13-57-16,-14 13-21 0,-8-6-6 15,-5-6-6-15</inkml:trace>
  <inkml:trace contextRef="#ctx0" brushRef="#br0" timeOffset="94036.8883">11000 11197 10 0,'-14'3'99'0,"9"15"-2"0,5 15-4 15,4 5-3-15,5 9-72 16,0 2-7-16,0 5-4 0,-5-1-8 15,2 2-10 1,-6-8-30-16,-4-5-48 0,1-9-6 16,0-12-8-1</inkml:trace>
  <inkml:trace contextRef="#ctx0" brushRef="#br0" timeOffset="94276.8931">11244 11052 52 0,'21'28'103'0,"-2"5"-6"16,-4 1-7-16,-1 9-1 16,-2-1-85-16,-5 8-1 15,-5 1 0-15,-2 6 0 0,-9-1-1 16,-2-1 0-1,4-3-2-15,-3-8-3 0,4-6-4 0,-3-13-17 16,-2-7-66 0,11-18-4-16,0 0-7 0,7-6-3 15</inkml:trace>
  <inkml:trace contextRef="#ctx0" brushRef="#br0" timeOffset="94647.9006">11227 11281 85 0,'-7'-9'100'15,"7"-5"-6"1,6 3-4-16,15-42-44 0,10 41-37 16,7 3 1-1,6 4-3-15,0 2-1 0,-5 3-2 16,-2 10-1-16,-8 4-1 0,-13 5-2 15,-11 2-1-15,-6-2 0 16,-13 0 1-16,-6-3-1 0,-3-3 0 16,-5-3 0-1,3-5 1-15,0-2-1 0,6 1 2 16,3 0 0-1,4 2 0-15,5 3 1 0,7 4 0 16,8 5 1-16,9 1-1 16,9 1 1-16,6 1-1 0,10 2-2 15,4-1-3-15,5-1-2 0,-1-3-4 16,3 3-7-1,-6-6-23-15,-8-1-54 0,4-1-4 16,-7-6-6-16,-1 0 1 16</inkml:trace>
  <inkml:trace contextRef="#ctx0" brushRef="#br0" timeOffset="95067.909">11140 10977 12 0,'0'0'96'16,"0"0"-2"-16,-9 17-1 15,6 7-5-15,-12 9-72 16,5 9-5-16,1 11-1 0,-6 7 1 15,-2 6-2-15,-4 4-3 0,3 2-7 16,-2-8-6 0,9-2-17-16,4-10-65 0,3-16-6 15,4-13-7-15,12-14-2 16</inkml:trace>
  <inkml:trace contextRef="#ctx0" brushRef="#br0" timeOffset="96937.9464">11389 11090 38 0,'12'-18'98'16,"-8"8"-1"-16,3-2-4 15,0 0-45-15,-3 3-20 16,1-2-7-16,-5 11-5 15,7-13-4-15,-7 13-3 0,0 0-3 16,0 0-3-16,0 0 0 0,0 5-2 16,-6 6-1-1,0 4 0-15,0 5 0 0,-3 3 0 16,4 3 0-1,-3 3 1-15,4 0-2 0,0 2-1 16,0 1-4-16,4 0-6 16,-4-7-30-16,-4-1-52 0,8-3-2 15,4-7-9 1,-4-14-1-16</inkml:trace>
  <inkml:trace contextRef="#ctx0" brushRef="#br0" timeOffset="97117.95">11283 11388 31 0,'-15'12'103'16,"1"-2"-3"-16,14-10-5 0,0 0-3 15,13 4-75 1,14-4-7-16,10-4-2 0,5-1-3 16,9 1-4-16,1 0-6 0,3 4-9 15,-10-1-32 1,-1 1-47-16,-5 2-4 0,-11 3-8 15,-6-3 3-15</inkml:trace>
  <inkml:trace contextRef="#ctx0" brushRef="#br0" timeOffset="97958.9669">11823 11732 44 0,'-1'10'100'0,"1"-10"-3"0,-5 14-6 16,5-14-3-16,0 0-82 0,0 0-1 15,9 6-1 1,1-4 1-16,3 2-1 0,-1 4 0 15,4 3-1-15,-4 6-1 16,0 4-1-16,-6 5-1 0,-3 5 1 16,-6 1 2-1,-3 2 1-15,-4-3-1 0,-1-5 0 16,0-5 1-16,3-3 0 0,6-8 0 15,2-10-1 1,12 4-4-16,4-7-4 0,11-5-5 16,-4-10-13-16,9-8-68 15,0 4-6-15,4-1-7 0,0-5-5 16</inkml:trace>
  <inkml:trace contextRef="#ctx0" brushRef="#br0" timeOffset="98208.9719">12274 11552 46 0,'-23'6'102'0,"4"-3"-4"0,19-3-5 15,0 0-3-15,29 3-78 16,3-3-6-16,8 3-1 16,1-2-1-16,3 0-4 0,1 2-6 15,-9-3-13-15,-7-5-66 16,-5-1-8-16,-13-5-8 0,-4-8-5 15</inkml:trace>
  <inkml:trace contextRef="#ctx0" brushRef="#br0" timeOffset="98368.9751">12485 11285 17 0,'-13'-10'99'0,"3"10"-1"0,3 17-4 15,3 12-3-15,2 8-72 16,1 5-8-16,-2 6-2 0,3 8-1 16,-2 4-4-1,-6-3-5-15,1 1-6 0,-3-15-9 16,4-12-52-1,3-4-25-15,2-13-6 0,1-14-6 16</inkml:trace>
  <inkml:trace contextRef="#ctx0" brushRef="#br0" timeOffset="98598.9797">12702 10901 56 0,'2'29'102'0,"1"6"-5"16,0 1-6-16,6 4-1 0,2 3-84 15,2 1-3 1,1 8 0-16,-1 3 0 0,-3 3-1 16,0 0 0-16,-1 1-4 0,-1-7-5 15,5 0-20 1,12-14-63-16,-17-14-4 0,-1-11-6 15,-7-13-6-15</inkml:trace>
  <inkml:trace contextRef="#ctx0" brushRef="#br0" timeOffset="98748.9827">12667 11448 65 0,'-4'13'106'15,"9"-2"-7"-15,20-3-7 16,15-8 0-16,12 0-88 16,14 0-8-16,2-4-6 15,8 1-9-15,-7 1-37 16,-2 2-35-16,-7 1-8 15,-13 3-6-15</inkml:trace>
  <inkml:trace contextRef="#ctx0" brushRef="#br0" timeOffset="98978.9873">13003 11635 64 0,'-12'34'105'0,"2"4"-5"15,2 6-7 1,-5-1 1-16,-3 9-87 0,2 3-2 15,0 1 0-15,-2-3-1 16,1-4-2-16,4-7-2 16,2-11-5-16,7-5-9 0,-5-16-54 0,7-10-27 15,4-19-6 1,3-16-7-16</inkml:trace>
  <inkml:trace contextRef="#ctx0" brushRef="#br0" timeOffset="99278.9933">12906 11553 42 0,'0'-13'104'0,"0"13"-6"0,20-6-6 15,2 6-1-15,9 0-76 16,3 6-8-16,3 2-3 0,-2 2-1 16,-4 1-1-1,-8 6-1-15,-10 1-2 0,-13 2-1 16,-13 0-1-1,-16 3 1-15,-11-3-1 0,-5 1 2 16,-7-1 1-16,-2-2 0 16,3-1 2-16,10-1 0 0,9-1 1 15,15 1 0-15,16 0 1 0,14 4-1 16,20-4 0-1,14-1-1-15,13-3 0 0,7-1-4 16,2-8-2 0,4-2-4-16,-7-4-8 0,-1-12-51 0,-14 4-27 15,-10-7-7 1,-8-4-7-16</inkml:trace>
  <inkml:trace contextRef="#ctx0" brushRef="#br0" timeOffset="99669.0011">13465 11623 42 0,'-12'10'101'0,"-1"0"-2"16,-1-2-5-1,2-3-3-15,12-5-80 0,-12 12-5 16,12-12 1-16,-1 11-1 0,1-11-3 15,15 14-1 1,1-5-2-16,-1 3 1 0,0 3-1 0,-4 3-1 16,-1 3 1-1,-10 3 0-15,0 5 0 0,-7 0 1 16,-2 0-1-1,-2-1 1-15,5-2 0 0,0-3 0 16,6-4 0 0,8-3 0-16,8-4-1 0,5-3-1 0,1 0 0 15,-3 0 0-15,-2 0 0 16,-5 3-1-16,-11 0 1 15,-3 0 0-15,-13 0 0 16,-7-2-3-16,-1-2-2 16,-2-8-7-16,13-5-44 0,7-10-35 15,2-13-6 1,11-12-7-16</inkml:trace>
  <inkml:trace contextRef="#ctx0" brushRef="#br0" timeOffset="99869.0051">13925 11021 7 0,'0'0'104'0,"0"0"-3"15,10 19-5 1,3 15-5-16,7 10-44 0,8 10-43 16,8 12-1-16,2 9-2 15,2 5 0-15,-2 7-1 0,-6 8-1 16,-13-1-4-16,-4 0-44 0,-15-2-43 15,-21-12-5 1,-12-8-5-16,-18-13-3 0</inkml:trace>
  <inkml:trace contextRef="#ctx0" brushRef="#br0" timeOffset="101172.0314">2438 13243 82 0,'-25'16'95'0,"12"-4"-3"16,13-12-4 0,5 12-67-16,22-12-6 0,16 2-4 15,12 3-1 1,13-1 0-16,9 3-3 0,4 1-2 15,2 3-2-15,-5-2-1 0,-6 1-3 16,-9-1-1-16,-12-5-7 16,-3 2-9-16,-12 3-57 0,-2-23-17 31,-8-10-8-31,-3-8-3 15</inkml:trace>
  <inkml:trace contextRef="#ctx0" brushRef="#br0" timeOffset="101362.0352">2922 13360 52 0,'-57'54'103'16,"10"-6"-6"-1,14-14-6-15,22-9 0 0,18-12-87 16,25-3-1-16,23-6-2 15,17-4-3-15,20-4-10 0,13-3-77 16,23-16-3-16,19-7-7 0,13-15-7 16</inkml:trace>
  <inkml:trace contextRef="#ctx0" brushRef="#br0" timeOffset="101802.044">9491 11040 95 0,'-47'57'101'0,"-15"7"-7"16,-12 6-3-16,-3 7-44 0,-6 5-41 16,4 1-4-1,11-1-5-15,8-14-7 0,23-7-22 16,31-18-57-16,0-19-6 15,15-20-6-15,15-20-1 0</inkml:trace>
  <inkml:trace contextRef="#ctx0" brushRef="#br0" timeOffset="101992.0478">9889 10178 74 0,'-20'46'107'16,"-26"19"-7"-16,-22 13-10 0,-22 9-4 15,-23 7-91 1,-14 8-8-16,-5 8-47 0,-11 7-32 16,-2-5-8-16,3-3-5 0</inkml:trace>
  <inkml:trace contextRef="#ctx0" brushRef="#br0" timeOffset="102942.0668">4044 13416 30 0,'-42'26'100'0,"43"-9"-1"15,55-14-7-15,54-3-3 16,58-14-78-16,51 4-3 0,88-6 4 16,13 3-2-1,42 3 0-15,57 7 0 0,-2 3 0 16,12 13-1-16,8 3-3 15,0 4-1-15,-47 3-3 0,20-2-4 16,-21 0-4-16,-60-11-9 16,-5-10-63-16,-39-3-20 15,-46-9-6-15,-40-12-8 0</inkml:trace>
  <inkml:trace contextRef="#ctx0" brushRef="#br0" timeOffset="103472.0774">4877 13537 29 0,'10'-15'102'0,"1"8"-4"16,-11 7-5-16,0 0-3 0,10 12-76 15,-10 12-7 1,-4 3-2-16,1 7-3 0,-2 5-1 15,4 8-6-15,-2-6-21 0,-8 7-63 16,13-5-4-16,2-8-8 16,5-9-3-16</inkml:trace>
  <inkml:trace contextRef="#ctx0" brushRef="#br0" timeOffset="103923.0865">4738 14241 22 0,'-10'10'98'0,"3"14"-3"15,7 10-4-15,0 7-2 0,0 9-78 16,1 9-6 0,2 8 1-16,0 8 0 0,1-1-2 15,2-2-2 1,-3-8-5-16,4-5-10 0,-4-3-56 15,5-29-22-15,5-18-8 16,-4-16-5-16</inkml:trace>
  <inkml:trace contextRef="#ctx0" brushRef="#br0" timeOffset="104733.1027">4709 14398 0 0,'-14'-19'95'0,"3"-3"4"0,0-1-5 16,6 3-5-16,-32 5-71 16,41-4-4-16,18 11-4 15,8 2-2-15,8 6-2 0,6 4-3 16,4 8-1-16,3 5-1 15,-7 6-1-15,-4 5-1 0,-14 4 1 16,-7-1-2 0,-13-3 1-16,-6-1 1 0,-9-6 0 15,-10-4 1-15,-6-6 1 16,-5-4-1-16,0-5 1 15,4-2 1-15,4 0-2 0,2 0 1 16,12 6-1-16,7 3 1 16,7 3 0-16,14 4 1 0,6 4-2 15,1 4 2 1,1 5-1-16,0 3 0 0,-5 1-2 15,-4-3-2 1,-9 1-3-16,-4-9-7 0,-3 6-23 16,5-17-59-16,-8-11-2 15,0-13-9-15,0-11-2 0</inkml:trace>
  <inkml:trace contextRef="#ctx0" brushRef="#br0" timeOffset="105013.1083">5250 14679 85 0,'4'43'96'0,"2"-8"-6"16,4-8-4-16,1-43-38 0,8 19-46 15,5-1 1-15,3-5 3 0,-1-12 3 16,-3-3 0-1,-3-4 0-15,-1-2-1 0,-5-2-3 16,-9 2 0-16,-5 1-2 16,-5 6-1-16,-8 6-1 0,-7 5 0 15,-3 6-3 1,-5 0-5-16,6 13-10 0,-1 13-74 15,5-11-3-15,8-1-8 0,10-14-4 16</inkml:trace>
  <inkml:trace contextRef="#ctx0" brushRef="#br0" timeOffset="108739.1833">3479 13940 63 0,'-7'15'106'0,"7"-15"-6"16,-3 11-8-16,3-11-2 0,0 0-84 15,0 0-6-15,-9 0-2 0,9 0-2 16,0 0-1 0,-10 3-3-16,10-3-6 0,-6 8-15 15,6 9-58 1,0-17-7-16,5 12-6 0,-5-12-2 15</inkml:trace>
  <inkml:trace contextRef="#ctx0" brushRef="#br0" timeOffset="115011.3089">4532 13880 4 0,'-15'15'92'0,"2"-5"0"0,-1-3-5 15,4-2-6-15,10-5-69 16,0 0-8-16,-9 2 0 15,9-2 3-15,13 7 0 16,7-1 2-16,11 1 0 0,9 0 1 16,13 5 0-1,10 1 0-15,7 2-2 0,5-1-1 16,0 0-3-16,-3-2-1 15,-8 1-1-15,-8-2-1 16,-12-2 0-16,-8-2-3 0,-9-5-1 16,-6 2-7-16,-12-9-17 15,-9 5-65-15,4-17-4 0,0 0-7 16,-2-4-3-1</inkml:trace>
  <inkml:trace contextRef="#ctx0" brushRef="#br0" timeOffset="115501.3187">6504 12218 91 0,'7'-15'99'0,"-2"4"-7"16,-5 11-8-16,0 0-49 15,9 0-30-15,0 18-2 0,0 12-3 16,0 9 0 0,3 10 0-16,-1 13 1 0,3 8-2 15,0 7-3 1,-7-2-8-16,4-5-71 0,-6 16-6 0,-2-2-8 15,-3-2-3-15</inkml:trace>
  <inkml:trace contextRef="#ctx0" brushRef="#br0" timeOffset="116291.3353">5892 14091 4 0,'1'12'96'16,"-1"-12"2"-16,0 0-4 16,0 0-6-16,0 0-68 15,0 0-8-15,26 2-2 0,1-4 1 16,5-3-2-1,6 0-2-15,2 3-2 0,0-1 0 16,-1 1-3-16,-2-1-1 16,-7 3-2-16,-9-1-3 0,-1 1 0 15,-6-3-3 1,-1 0-7-16,-8-9-23 0,-5 12-54 15,7-14-6-15,0 3-3 0,-3 0-4 16</inkml:trace>
  <inkml:trace contextRef="#ctx0" brushRef="#br0" timeOffset="116521.3399">6124 13733 74 0,'-13'0'97'16,"3"8"-5"-16,10-8-5 0,-7 35-40 15,7-14-38-15,3 7-3 16,4 8 1-16,-1 8-3 0,0 6 1 16,2 7 0-1,0 2-3-15,0-5-4 0,-1-1-6 16,-5-14-16-1,3-17-64-15,5 1-5 0,-4-13-7 16,5-10-4-16</inkml:trace>
  <inkml:trace contextRef="#ctx0" brushRef="#br0" timeOffset="116791.3453">6706 13500 43 0,'5'17'101'16,"-3"3"-4"-16,5 7-7 0,-2 1-2 15,1-2-81 1,5 14-6-16,-2 10 0 0,0 3 0 15,-1 3-1-15,1 0-3 16,-4-3-5-16,3-2-16 0,4-7-65 16,-9-13-5-16,-1-10-4 15,-2-21-5-15</inkml:trace>
  <inkml:trace contextRef="#ctx0" brushRef="#br0" timeOffset="116991.3493">6576 14033 73 0,'9'36'104'0,"22"-8"-7"16,9-15-6-16,13-13-2 16,9-2-93-16,-1-6-3 15,3 1-3-15,-5-4-5 0,-7 5-19 16,-5 6-53-1,-13 0-8-15,-10 5-9 0,-8 0 6 16</inkml:trace>
  <inkml:trace contextRef="#ctx0" brushRef="#br0" timeOffset="117321.3559">6609 14396 33 0,'-1'40'103'15,"2"6"-4"-15,6-2-6 16,6 7-5-16,-4 1-80 16,3 3-5-16,1 4-1 15,0-2-1-15,-2-4-1 0,-2-6-1 16,-2-2-2-1,-2-15-3-15,3-2-27 0,9-20-57 16,-16-12-5-16,0-20-7 0,-1-16 2 16</inkml:trace>
  <inkml:trace contextRef="#ctx0" brushRef="#br0" timeOffset="117741.3643">6518 14454 30 0,'-17'19'96'15,"6"-6"-3"-15,11-13-5 0,8 0-1 16,17-13-80-16,9-3-4 16,11 1 1-16,3 4 2 0,4 2 1 15,-3 7-1 1,-4 2-1-16,-6 7-2 0,-12 7-3 15,-12 8-2 1,-11 1-1-16,-8 3-1 0,-14-2 2 16,-8-2-1-16,-7-2 0 0,-3-7 1 15,0-3 1-15,0-4 1 16,2-5 1-16,7-1 2 0,5-1 0 15,12-2 0 1,10 3 0-16,0 0 2 0,23 0 0 16,8 7 1-1,9 5 0-15,5 5-2 0,6 4-1 16,1 4 1-1,-4 3-2-15,-3 4 0 0,-10 0-2 0,-6 2-1 16,-12-3-4-16,-7 1-3 16,-9-10-7-16,-1-22-68 15,0 8-12-15,-9-12-8 0,-1-17-6 16</inkml:trace>
  <inkml:trace contextRef="#ctx0" brushRef="#br0" timeOffset="117911.3677">7146 14818 70 0,'20'52'108'0,"-3"-1"-9"0,-1-5-10 16,-4-77-2 0,-7 66-90-16,3 2-5 0,-3-4-4 15,-3-4-9 1,-2-4-51-16,0-25-23 0,0 0-5 15,7-32-5-15</inkml:trace>
  <inkml:trace contextRef="#ctx0" brushRef="#br0" timeOffset="118863.3869">7413 14160 96 0,'0'0'100'16,"13"4"-4"-1,11-4-5-15,5 0-68 0,11-4-9 16,11 0-4-16,6 2-2 0,4 2-2 16,-4 0-2-1,-3 0-2-15,-8 0-3 0,-10 4-3 16,-8-2-5-16,-9 3-5 15,-19-5-22-15,0 0-57 0,-7-8-5 16,-4-7-4 0</inkml:trace>
  <inkml:trace contextRef="#ctx0" brushRef="#br0" timeOffset="119033.3903">7644 13851 37 0,'0'24'104'0,"11"6"-5"0,2 6-6 15,3-2-4 1,-1 6-79-16,6 7-4 0,-2-1-8 15,3 14-15 1,3-3-72-16,-17 1-5 0,-6-2-7 16,-8-2-3-16</inkml:trace>
  <inkml:trace contextRef="#ctx0" brushRef="#br0" timeOffset="119673.4031">5223 14487 29 0,'0'0'99'0,"-10"0"-4"16,9 8-4-16,1 8-4 0,0 6-76 15,0 3-6 1,3 6-2-16,0 1 1 0,-1 2-1 16,3-3 2-16,-2-6-1 15,-1-5 0-15,-1-9 0 16,-1-11-1-16,6-8 0 0,-2-12 0 15,2-7 0 1,-1-4-1-16,2-2-1 0,1-1-1 16,-2 3 1-16,1 7-2 15,1 6 0-15,-8 18 0 0,15-4 1 16,-7 13-1-1,4 10 2-15,-4 7-1 0,4 5 1 16,0 4 0-16,-4-3 1 0,0-5 0 16,-2-1 1-1,-2-9 1-15,-2-5 0 0,-2-12 0 16,2-7 0-16,-1-7-1 15,1-10-2-15,-2-3-4 16,3-5-7-16,-3-9-27 16,-8 4-58-16,13 2-5 0,6 0-7 15,9-2-5 1</inkml:trace>
  <inkml:trace contextRef="#ctx0" brushRef="#br0" timeOffset="120453.4187">7108 14779 84 0,'-10'4'92'0,"10"-4"-4"15,-20 0-45-15,20 0-18 16,0 0-6-16,0 0 0 0,0 0-3 15,0 0-3 1,15 0-3-16,-1 0-3 0,3 0-2 16,0 0-2-1,0 1-1-15,2 3-2 0,-4 3 1 16,-3 5-2-16,-10 5 1 15,-2 4 0-15,-12 4 1 0,-4 4 0 16,-2 1 2-16,-1 0 1 16,-1-1-1-16,5-1 1 15,3-4 0-15,9-7 0 0,4-3 0 16,15-5-2-1,8-3-1-15,7-6-3 0,9 0-5 16,0-8-9-16,9-15-61 16,-2 9-18-16,-1-7-7 0,-3-4-6 15</inkml:trace>
  <inkml:trace contextRef="#ctx0" brushRef="#br0" timeOffset="120923.4281">8604 13526 22 0,'-5'-4'96'0,"5"4"-1"16,-1 4-5-16,1 7-2 0,-2 8-79 15,2 10-3 1,5 8 0-16,3 8 0 0,-1 6 0 15,3 7-1-15,-2 0-5 0,6 0-11 16,-8-7-29-16,-7-7-50 16,4-8-5-16,-1-12-7 15</inkml:trace>
  <inkml:trace contextRef="#ctx0" brushRef="#br0" timeOffset="121163.4329">8262 14033 11 0,'-6'14'97'16,"12"-9"0"-16,13-5-3 0,20 0-3 16,16-7-74-1,14 0-3-15,9-3-1 0,13 3-2 16,0 0-3-1,0 1-3-15,-5 2-4 0,-14 1-4 16,-10 3-7-16,-17 0-14 0,-13 6-67 16,-17 5-5-16,-11-3-6 15,-10 1-4-15</inkml:trace>
  <inkml:trace contextRef="#ctx0" brushRef="#br0" timeOffset="121493.4395">8333 14354 7 0,'10'0'108'16,"-7"8"-4"-16,1 12-9 0,-4 2-2 15,0 40-44-15,0-22-47 16,-2 8-2-16,0 5 1 0,1 8 0 15,-1 4 0 1,0-3-1-16,2-7 0 0,0-8-3 16,0-8-4-1,0-16-5-15,4-10-33 0,13-16-49 16,-12-21-5-16,3-17-7 15</inkml:trace>
  <inkml:trace contextRef="#ctx0" brushRef="#br0" timeOffset="121874.4472">8292 14235 25 0,'-16'9'101'16,"1"2"-4"-16,4-1-5 16,11-10-1-16,32 2-78 0,-21-1-6 15,10 1-1 1,10 0 0-16,11 3 0 0,6 5 0 15,5 2-3-15,2 3-1 16,-4 6-2-16,-6 5 0 0,-10 1-2 16,-13 2 1-16,-14 1 0 15,-8-4-1-15,-12-2 2 16,-9-6-1-16,-9-4 2 0,-3-6-1 15,-5-5 0 1,2-3 2-16,2 0-1 0,6-1 0 16,4-1 0-16,8 2 1 15,16 0 1-15,0 17 0 16,19 1 0-16,10 6 0 0,7 6-1 15,6 3 0-15,9 1 0 16,1 6-2-16,-4-5-3 0,-2 5-4 16,-11-12-9-1,-2-7-58-15,-12-3-21 0,-12-7-8 16,-9-11-6-16</inkml:trace>
  <inkml:trace contextRef="#ctx0" brushRef="#br0" timeOffset="122454.4588">9018 14652 0 0,'-9'7'96'16,"9"-7"2"-16,-14 10-4 0,14-10-4 15,0 0-64 1,0 0-15-16,9 2-3 0,9-2-1 16,5 0-1-16,5 0-2 15,3-2-2-15,1 2-2 16,-2 5 0-16,-1 5-1 15,-9 4-1-15,-9 5 1 0,-11 3 1 16,-2 4 1 0,-11-3 0-16,-4 1 1 0,-1-4 1 15,1-1-1-15,4-3 2 0,10-4-2 16,8-4 0-16,13-1-2 15,12 0 1-15,6 0-1 16,1 1 0-16,0 2 0 16,-2 0 0-16,-10 4 0 0,-12 2-1 15,-13 5-1 1,-10-1-3-16,-16 2-8 0,-17 0-44 15,-4-4-36-15,-4-3-6 16,-2-4-7-16</inkml:trace>
  <inkml:trace contextRef="#ctx0" brushRef="#br0" timeOffset="124134.4924">4381 15766 71 0,'0'-28'96'15,"0"2"-3"1,-1-10-26-16,1 17-38 0,0 4-7 15,1 3-4-15,-1 12-4 16,0-10-3-16,0 10-1 0,6 21-3 16,0 4-4-16,1 10 1 0,4 9-2 15,2 10 0 1,1 6 0-16,0 10 0 0,2 2 0 15,-4-3-1 1,0-3-3-16,-4-8-4 0,0-6-7 16,-6-15-21-16,-4-8-60 15,4-11-4-15,-2-18-9 0,0 0 5 16</inkml:trace>
  <inkml:trace contextRef="#ctx0" brushRef="#br0" timeOffset="124374.4972">4136 16356 29 0,'-11'23'102'0,"14"-7"-1"15,24-13-5-15,23-6-3 0,21-8-83 16,12-1-2-1,14 1-2-15,10-1-1 0,2 2-2 16,-2 2-4 0,-5 6-6-16,-19 2-7 0,-8-6-65 15,-21 13-16-15,-19 4-8 16,-14-4-5-16</inkml:trace>
  <inkml:trace contextRef="#ctx0" brushRef="#br0" timeOffset="124705.5039">4583 16457 10 0,'6'22'99'15,"0"12"-2"-15,-1 11-2 0,1 9-4 16,-16 12-76-1,10 10-4-15,0 7-2 0,0-37-2 16,0 5 1 0,-1 0-2-16,0 0-3 0,-2-3-1 15,1 1-5-15,-1-7-4 16,0-2-6-16,-2-11-29 0,2-6-51 15,-4-3-5-15,7-20-5 16</inkml:trace>
  <inkml:trace contextRef="#ctx0" brushRef="#br0" timeOffset="125225.5143">4420 16555 67 0,'-19'4'95'16,"8"-1"-5"-16,11-3-3 0,0 0-66 16,0 0-7-1,23-4 0-15,8 0-1 0,10 2-2 16,9 2-1-16,7 0-2 15,3 5-2-15,0 4-1 16,-3 6-3-16,-9 2 0 0,-6 8-2 16,-12-1-1-16,-10 2-1 15,-5-2-1-15,-10-2 0 0,-5-5-2 16,-5-8-2-1,-13-6-1-15,-5-4 0 0,-9-10 1 16,-3-7 1 0,-2-1 2-16,4 5 0 0,2-1 2 0,4 3 2 15,9 4 1 1,10 8 1-16,8 0 1 0,4 13 1 15,11 1 2-15,2 5-1 0,6 6 2 16,5 5 0 0,4 9 0-16,2 3 0 0,3 5 0 15,-2 6-1-15,0 7-1 16,-21-29-2-16,2 3-2 15,-4-2 1-15,1-1-2 16,-3-2-1-16,-1 1-2 0,-3-6-5 16,-2-3-7-16,6 3-55 0,-11-8-21 15,-11-16-9 1,-1-20-5-16</inkml:trace>
  <inkml:trace contextRef="#ctx0" brushRef="#br0" timeOffset="125645.5227">5123 16953 68 0,'13'22'101'15,"1"-3"-5"-15,1-11-6 0,0 37-20 16,5-43-64-16,-3-2-1 15,4 0 0-15,-1 0 0 16,-3-6-1-16,-1-4 0 16,-1-5-1-16,-4-7-2 0,-2-4-2 15,-5-7-2 1,-3-2 0-16,-1-1-2 0,-7 2 0 15,-9 4 0-15,-1 7-1 0,-6 9 1 16,-6 11 1 0,0 6 1-16,-1 16 1 0,4 12 2 15,0 8 1-15,10 5 2 16,4 5 1-16,12 2 2 15,5-25-1-15,3 0 1 16,6-2 0-16,4 2-1 0,4-4-2 16,1 0 0-16,3-4-5 0,-8-7-2 15,12 2-12 1,-3-4-66-16,37-9-10 0,-2-12-9 15,-7-22-5 1</inkml:trace>
  <inkml:trace contextRef="#ctx0" brushRef="#br0" timeOffset="126165.5339">5894 16782 54 0,'0'0'95'15,"-8"5"-4"-15,-2-5-6 0,0 16-29 16,-3-16-54-16,-1 1-1 16,-4 8-1-16,-1 7 2 0,-1 4 1 15,0 7 1 1,3 4 0-16,2 3 0 0,6 0 0 15,7 2 0-15,2-6 0 0,11-5 1 16,5-7-1 0,4-3 1-16,3-8-1 0,1-7 0 15,2-5-1 1,-3-12-2-16,-3-5 0 0,-3-7-2 15,-5 0 0-15,-2-6 1 16,-3 3 0-16,-4 3 0 0,-3 4 1 16,0 6 1-16,0 4 1 0,0 15-2 15,-2-12 1 1,2 12-1-16,0 0 0 0,-5 14 0 15,5-3-1 1,0 7 1-16,6 4 0 0,3 7 1 0,2 8 1 16,5 7 1-1,-7-20-2-15,2 7 1 16,0 5-1-16,0 5 0 15,1 5 0-15,0 3-1 0,-1-1 0 16,0 1-2-16,-3 2-4 0,0-5-4 16,0-1-18-1,-2-5-61-15,-2-13-10 0,-1-4-6 16,-2-14-6-1</inkml:trace>
  <inkml:trace contextRef="#ctx0" brushRef="#br0" timeOffset="126605.5427">6711 16141 24 0,'-12'11'102'0,"9"2"0"15,3-13-6-15,24 21-2 0,7-16-82 16,11-1-2-1,6 2 1-15,7-1-1 0,5 0-2 16,-2-1-2-16,-1 1-3 0,-6 0-1 16,-4-1-1-1,-9 1 0-15,-3-2-2 0,-6-3-1 16,-3 0-1-16,-4-4-4 15,1 0-6-15,-10-7-32 0,-9-1-52 16,11 0-3 0,-6-3-7-16,-4 3 0 0</inkml:trace>
  <inkml:trace contextRef="#ctx0" brushRef="#br0" timeOffset="126815.5469">6988 16419 50 0,'-43'39'107'16,"11"-6"-5"-16,15-8-5 0,15-11-1 15,13-9-83 1,17-3-8-16,9 1-1 0,14-3-2 16,3 0-2-16,3 0-2 0,-1 0-5 15,7 3-5-15,-13-3-22 16,-10 0-62-16,12 0-5 15,-3-3-5-15,-2-5-2 16</inkml:trace>
  <inkml:trace contextRef="#ctx0" brushRef="#br0" timeOffset="127495.5605">8523 15579 10 0,'-10'4'99'0,"10"-4"-3"16,1 11-3-16,21-10-3 0,8 0-78 15,23 5-3 1,13 0-1-16,13 2 0 0,10 5-1 15,3 0 0-15,-1 3-2 0,-8 0-2 16,-13-3-2-16,-14 1-6 16,-17-6-4-16,-12 3-11 15,-20 0-54-15,-7-11-21 16,-9-2-7-16,-11-8-5 0</inkml:trace>
  <inkml:trace contextRef="#ctx0" brushRef="#br0" timeOffset="128126.5732">8663 15594 1 0,'0'0'101'0,"0"0"-1"0,-13-9-6 16,13 9-4 0,-13 0-72-16,13 0-8 0,-8 3-3 15,8-3-1-15,-9 11-1 0,3-2-1 16,2 3-1-1,-4 1 0-15,0 1-2 0,2 0 0 16,0-2-1-16,1-2 1 16,2 0 0-16,3-10 1 15,-1 11 0-15,1-11 0 16,13 8 0-16,7-8 1 0,6 7-1 15,10 1 1 1,7 6-2-16,7 3 0 0,4 7 0 16,4 6 0-16,1 3 0 0,-6 3 0 15,-4-2 0-15,-8-1 0 16,-7-5 0-16,-8-4 0 15,-6-7 0-15,-9-8-1 16,-11-9 0-16,0 10 0 0,-8-10-1 16,-10 0 1-1,-9 0-1-15,-4 0 0 0,-9 2 0 16,-3 4 0-16,-5 4-1 0,1 2 1 15,0 7 0 1,5 2 0-16,2 2 0 0,10 1 1 16,5 0 0-16,9 1 3 15,15-1 0-15,12 0 1 0,16-4 1 16,15-2 1-1,19-1-1-15,7-3-1 0,12-3 0 16,0 0-3 0,0-6-2-16,-9-2-4 0,-8-1-5 15,-12-2-7-15,-11 0-37 0,-16 1-44 16,-15-1-5-16,-9 0-9 15</inkml:trace>
  <inkml:trace contextRef="#ctx0" brushRef="#br0" timeOffset="128727.5853">8512 16772 14 0,'0'0'97'16,"-10"0"1"-16,8 9-5 0,4 11-1 16,9 7-77-16,-2 7-3 0,5 6 0 15,1 9 0 1,2-1 0-16,-1 1-2 0,3-4-3 15,-3-9-4-15,-1-6-3 16,-1-13-7-16,4-7-22 16,-4-13-65-16,-9-21-2 15,-2-19-9-15,-6-20-8 0</inkml:trace>
  <inkml:trace contextRef="#ctx0" brushRef="#br0" timeOffset="128857.5879">8506 16409 61 0,'-9'18'98'0,"5"3"-17"15,3 1-79-15,1-22-1 0,0 0-101 16,0 0-8 0</inkml:trace>
  <inkml:trace contextRef="#ctx0" brushRef="#br0" timeOffset="129137.5935">8696 16733 39 0,'-3'16'104'0,"3"-3"-3"16,14-6-6-16,11-7-2 15,7 0-86-15,12 0-1 16,1-1-2-16,4 1-2 0,-6-3-4 16,3 3-5-1,-12-3-13-15,-10 1-72 0,-2-1-5 16,-4-6-6-16,-2-3-3 15</inkml:trace>
  <inkml:trace contextRef="#ctx0" brushRef="#br0" timeOffset="129387.5985">8959 16900 17 0,'-24'52'94'0,"4"-10"-2"15,10-8 0 1,5-17-2-16,8-21-70 0,11 4-13 15,9 0-1-15,4 0 3 0,4-1 2 16,2-3-2 0,0 1-3-16,1 3-5 0,-7-2-5 15,-1 2-5-15,-5-3-6 16,1 3-25-16,10-3-51 0,-15-3-7 15,1-2-6 1</inkml:trace>
  <inkml:trace contextRef="#ctx0" brushRef="#br0" timeOffset="129597.6027">9467 16554 73 0,'26'44'109'15,"0"7"-6"-15,-1 4-7 0,-3 1-2 16,-6-8-88-16,0 12-10 0,-6 1-7 16,-1 0-11-1,-8-15-20-15,-2-12-52 0,-1-13-7 16,2-21-6-1</inkml:trace>
  <inkml:trace contextRef="#ctx0" brushRef="#br0" timeOffset="130077.6123">9088 15267 1 0,'0'0'97'0,"0"0"1"16,-6 9-6-16,6-9-4 15,7 11-72-15,-3 0-9 0,4 3-3 16,-2 10 1-1,3 6-1-15,-2 2-1 0,0 4-3 16,0-2-3 0,1-3-3-16,-5-10-5 0,3-3-18 15,-6-18-19-15,0 0-35 16,-1-19-9-16,-2-6 7 0,-2-8 33 15</inkml:trace>
  <inkml:trace contextRef="#ctx0" brushRef="#br0" timeOffset="130287.6165">9123 15337 16 0,'-3'-37'49'16,"3"6"40"-16,0 12 0 0,2-1-14 15,7 15-27 1,6 8-24-16,4 11-10 0,7 6-3 15,5 5-2-15,2 4 0 16,5 2 0-16,-4-3 1 0,-1-3-2 16,-6-6 0-16,-7-6-1 15,-4-7-1-15,-6-6-1 16,-3-9 0-16,-3-8-2 0,-4-9 0 15,0-9-3 1,-3-5-3-16,-5-9-5 0,2 3-7 16,-9 0-46-1,9-2-38-15,6 5-3 0,4 6-11 0</inkml:trace>
  <inkml:trace contextRef="#ctx0" brushRef="#br0" timeOffset="130818.6272">10813 15070 19 0,'0'0'104'16,"6"7"-4"-16,-4 20-4 16,0 5-3-16,0-9-67 0,1 25-20 15,-1 4 0-15,0 12 0 16,-2 1-1-16,0 2-2 15,0-9-4-15,0-1-8 0,-8-16-44 16,6-8-43 0,-1-15-4-16,3-18-8 0</inkml:trace>
  <inkml:trace contextRef="#ctx0" brushRef="#br0" timeOffset="130998.6308">10545 15548 59 0,'0'28'110'15,"13"-6"-8"1,26-11-5-16,10-11-3 0,17-14-86 15,14 3-6-15,9 0-3 16,7 4-7-16,-10 3-7 16,-1 7-17-16,-19 17-43 15,-8 0-23-15,-16 4-8 0,-14 3-4 16</inkml:trace>
  <inkml:trace contextRef="#ctx0" brushRef="#br0" timeOffset="131558.642">10744 15826 20 0,'0'0'101'0,"12"19"-1"15,-9 5-5-15,3 35-5 0,-1-14-77 16,-4 12-4-1,0 11 1-15,-1 11-3 0,0 5 1 16,-3-1-4 0,0-11-2-16,-5-8-4 0,5-9-4 15,-4-21-11-15,12-27-60 0,-5-7-17 16,0-21-8-16,-3-18-5 15</inkml:trace>
  <inkml:trace contextRef="#ctx0" brushRef="#br0" timeOffset="131968.6502">10632 15855 37 0,'0'0'103'0,"0"12"-4"16,15-12-6-16,10-2-3 15,32-6-83-15,-16-1-5 16,11 6 1-16,2 3-1 0,-3 0 0 15,-5 14-1 1,-7 6 0-16,-12 4 0 0,-8 3-2 16,-15 0 0-16,-8-1 1 15,-13-3-1-15,-8-4 2 16,-8-8 0-16,-2-3-1 0,-1-6 2 15,1-2 1-15,4-1 0 16,5-3 0-16,2 0-1 0,9 3 1 16,5 1-1-1,10 10 1-15,4 6-1 0,11 9 0 16,6 8 1-16,5 7 0 15,6 8 0-15,1 8 0 16,0 9-1-16,-3 0 0 16,-10-1 0-16,-2-3-1 0,-10-9-3 15,-4-6-1-15,-4-12-4 0,-4-12-8 16,-11-22-45-1,-5-15-36-15,12-14-7 0,1-17-7 16</inkml:trace>
  <inkml:trace contextRef="#ctx0" brushRef="#br0" timeOffset="132468.6602">11235 16256 64 0,'26'25'109'0,"8"-1"-5"0,-1-2-7 16,-2 3-2-16,-17 2-86 16,12 2-5-16,-2 4-1 0,-6 5-2 15,-4-1 1 1,-8-1 0-16,0-2-3 0,-3-8-1 15,1-6-3 1,-4-20-4-16,4 12-9 0,-4-19-42 16,0-18-37-16,1-16-7 0,1-19-6 15</inkml:trace>
  <inkml:trace contextRef="#ctx0" brushRef="#br0" timeOffset="132628.6634">11372 15795 73 0,'-9'45'109'0,"-4"-8"-11"15,6-9-8-15,-2-15-7 16,36-18-100-16,-33 4-78 16,-5-5-5-16,2-6-7 15,5-6-4-15</inkml:trace>
  <inkml:trace contextRef="#ctx0" brushRef="#br0" timeOffset="134269.6963">3162 15071 27 0,'0'0'100'0,"0"0"-5"0,-8 21-6 16,2 16-3-16,-6 14-82 0,1 27-3 16,-5 21 0-1,-7 28 1-15,-4 29 2 0,-10 17 0 16,-4 16 0-1,-8 7 2-15,-2 1 1 0,8-13-1 16,21-98-4-16,3 1-8 16,2-15-7-16,5-1-36 0,-13 27-41 15,21-46-9 1,4-52-7-16</inkml:trace>
  <inkml:trace contextRef="#ctx0" brushRef="#br0" timeOffset="135139.7137">3019 15199 90 0,'-34'27'89'0,"6"-3"-6"0,18-5-7 15,10-3-76-15,17 1-4 16,15 1 1-16,16-6 3 16,11 0 2-16,14-7 2 15,17-3 4-15,12-2 2 0,11-4 0 16,17-6 0-1,17-2-1-15,20-2-2 0,15-3-3 16,20-8-1-16,16-2-1 0,21-7 0 16,14-4-1-1,17-5 0-15,12-2 0 0,13-3 0 16,51 0 1-16,-29 4 0 15,7 2-1-15,6 5 0 0,7 3 1 16,11 5-1 0,1 5 1-16,45 3 0 0,-75 3 0 15,39 1 0-15,5 4-1 16,-5-1 1-16,-2 3 0 15,-11 0 0-15,-10 4 0 0,-61-1 0 16,22 2 2-16,-28 1-3 16,-25 5 3-16,-28 0-1 15,-24 0 1-15,-29 5-1 16,-26 3 0-16,-16 0-1 0,-21 2-1 15,-14 3-1 1,-16-1-2-16,-10 7 1 0,-12 3-1 16,-7 11 1-16,-10 13-1 0,-7 17 0 15,-8 20 1-15,-4 24 1 16,-7 27 0-16,-4 27 0 15,-6 21 1-15,-8 17-1 16,2 13-1-16,-7 8 1 0,1 0 1 16,9-114-2-1,-4 10 1-15,-2-9 0 0,1 7 1 16,-4-10 1-1,-2 5 0-15,-3-13-3 0,-7 0 0 16,-5-10 1-16,-11-2 0 0,-7-13-1 16,-13-6 0-1,-12-14 2-15,-15-3-1 0,-17-17 4 0,-14-6-1 16,-21-13-1-1,-19-13 0-15,-23-15 0 0,33 1 2 16,-327-61-3 0,-59-17-1-16,-46-6 1 0,-38 4 1 15,-25 20 0-15,316 53-1 16,-44 6 1-16,-3 16-2 15,-36 12 1-15,39 22 0 0,-33 2-2 16,2 9-3 0,-21 5-6-16,8 10-41 0,-21-10-46 15,26-8-2 1,-15-11-8-16,32-10-2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11:54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3757 10245 26 0,'-5'-31'56'0,"2"2"0"0,-2 1-9 15,4 10-8 1,-3-1-8-16,3 9-6 0,1 10-8 15,-11-9-4-15,3 14-1 0,2 14 0 16,-4 13-1-16,4 14 1 16,-2 16 1-16,3 16-2 0,-1 16 1 15,-2 12-2 1,2 6-2-16,-3 1 0 0,2-1-1 15,-2-8-2 1,0-9-1-16,-1-17-1 0,1-14-6 16,1-20-4-16,5-11-8 0,-3-16-35 15,6-17-40-15,0-22-6 16,5-16-7-16</inkml:trace>
  <inkml:trace contextRef="#ctx0" brushRef="#br0" timeOffset="620.0124">3546 10215 4 0,'-26'-2'60'15,"0"2"-46"1,0 1 6-16,0 1 6 0,1 4 5 15,1-4 2-15,9 3 1 0,0-2-1 16,7-3-6 0,8 0-6-16,-2-5-5 0,10-6-2 15,12-3-3-15,10-5-1 16,11 0-2-16,11-1 1 0,11 3-1 15,8 2 1 1,5 6-3-16,-1 9-1 0,-3 6-2 16,-8 12-1-16,-9 11-1 0,-13 7 0 15,-14 7 0 1,-15 7 0-16,-13 5 0 0,-14 0 0 15,-14-1 1-15,-12 0 0 16,-8-6 0-16,-11-7-1 0,-5-7 0 16,-1-5 0-1,2-4-1-15,7-7 0 0,7-7-1 16,12-3-1-1,11-3 0-15,26-5 1 0,0 15 0 16,30-5 0-16,18 7 2 0,10 1 1 16,9 7 2-16,7 2 0 15,5 4 0-15,-5 3 1 16,-7 3 2-16,-12 2-4 15,-9 0 1-15,-13 1-1 0,-9-4-1 16,-10-1-1 0,-8-9-2-16,-2-2-6 0,-4-13-9 15,0-11-46-15,-8-1-31 16,2-9-6-16,0-6-6 0</inkml:trace>
  <inkml:trace contextRef="#ctx0" brushRef="#br0" timeOffset="1171.0235">4404 10905 57 0,'-21'13'86'0,"2"0"-1"15,-8-1-47-15,21 5-8 0,6-5-3 16,8-1-3-16,10-8-2 16,12 0 0-16,5-6-6 15,4-8-3-15,4-4-3 0,-7-5-2 16,1-2-5-16,-7-3 0 15,-7-1-1-15,-12-1-2 16,-5 2 0-16,-6-1-1 16,-10 2-2-16,-3 3-1 0,-7 5 0 15,-4 6-1 1,-1 7 1-16,-4 3-1 0,0 12 0 15,2 8 2 1,1 4 0-16,3 8 2 0,3 4 0 0,8 0 3 16,3 1 2-16,7 1 1 15,2-2 0-15,12-1 2 16,4-4-1-16,5-4 0 0,2-1 0 15,1-5-3 1,0-3-3-16,-2-3-1 0,-2-3-2 16,-3-8-4-1,1-4-7-15,-5-7-10 0,7-13-40 0,8 0-29 16,0-10-5-16,5-4-5 15</inkml:trace>
  <inkml:trace contextRef="#ctx0" brushRef="#br0" timeOffset="9878.1982">5110 10779 4 0,'0'0'41'16,"13"-14"4"-16,-13 14 1 0,1-13-6 16,-1 13-6-1,-5-10-5-15,5 10-5 0,-13-12-7 16,13 12-7-16,-21-8-3 15,7 7-3-15,1-1-3 16,-4 2 0-16,-4 6-2 0,-4 4 0 16,-1 4 0-16,-2 8-1 15,-1 1 1-15,0 9-1 0,5-2-1 16,2 4 3-1,4 0-2-15,10-3 2 0,3-3 2 16,5-7 2 0,6-4-1-16,9-11 2 0,4-3 1 15,3-4-1-15,0-7 4 16,2-6-3-16,-1-3 1 0,-1-1 0 15,-5-4 0-15,-3-2-1 0,-2 0 0 16,-1 2 0 0,-5-1-2-16,-1 3 0 0,-2 5-1 15,0 3 0-15,-3 0-3 16,0 12-2-16,0 0-1 0,0 0 0 15,0 0 1 1,3 20 0-16,0 4 0 0,3 9 2 16,1 11 2-1,-1 14 3-15,4 9 3 0,-1 8-1 16,2 3 0-16,-2 0-1 0,0-3 1 15,-2-8-2-15,-1-9-3 16,-2-12-1-16,0-13-2 0,-2-9-6 16,-1-13-5-1,-1-11-49-15,10-9-27 0,-5-13-7 16,1-10-5-1</inkml:trace>
  <inkml:trace contextRef="#ctx0" brushRef="#br0" timeOffset="10318.207">5878 10301 7 0,'-20'3'90'0,"1"2"-1"0,2-3-4 16,6-14-39-1,11 12-27-15,0 0-4 0,-1 11-3 16,14-6-2-16,15 3 1 0,7-5-1 15,7 4 0 1,3-3-1-16,3-2-1 0,0-1-3 16,-4-1-2-16,-4 0-1 15,-9 0 0-15,-2 0-2 0,-5 0 1 16,-4 0-3-1,-5-2-5-15,2 2-8 0,-8-7-14 16,2-1-50 0,5 8-16-16,-6 0-4 0,1 0-5 15</inkml:trace>
  <inkml:trace contextRef="#ctx0" brushRef="#br0" timeOffset="10618.213">5681 10664 39 0,'-36'28'103'0,"12"-9"-5"16,17-7-6-16,16-12-4 0,20 0-80 15,16 2-4 1,11 1-2-16,10-1-1 0,11 5-1 16,5 0 0-1,-1 0 0-15,-3 2 1 0,-7-2-1 16,-4 0-1-16,-7-3-4 0,2 3-7 15,-7-6-17-15,-12 5-61 16,15-1-5-16,-7-5-5 0,-1 0-3 16</inkml:trace>
  <inkml:trace contextRef="#ctx0" brushRef="#br0" timeOffset="65856.3207">7391 10190 39 0,'-4'-17'94'15,"0"1"-5"-15,3 0-4 0,1 6-60 16,0 10-5 0,14 0-7-16,2 18-1 0,1 14-1 15,6 13-2-15,-3 11 0 0,-1 14 0 16,-4 8 1-16,-4 7-2 15,-7-3-1-15,-4-7 0 0,-2-7-3 16,-4-12-1 0,-1-13-2-16,-2-14-3 0,8-11-5 15,1-18-11-15,0-14-68 16,8 1-9-16,5-7-5 15,6-5-6-15</inkml:trace>
  <inkml:trace contextRef="#ctx0" brushRef="#br0" timeOffset="67047.3446">8132 10680 10 0,'-7'18'58'0,"3"-1"-6"15,4 1-11-15,0 1-9 16,6 0-3-16,4-3-4 16,4-3-2-16,4-5-1 0,4-5-5 15,2-3 1 1,5-6-3-16,-1-9-1 0,3-4-1 15,3-8-4-15,-2-3-2 16,-1-5-2-16,-1-2-1 16,-1-4 0-16,-3 1-2 0,-2 1 1 15,-5 1-2-15,-1 3-1 16,-4 4 1-16,-1 2 0 0,-6 5 0 15,1 3 1 1,-2 5-1-16,0 2 0 0,0 1 2 16,0 4-1-16,2-1-1 15,2 5 1-15,3-2-1 0,3 4-1 16,1-1 1-1,3 3-2-15,1 1 1 0,-1 0 0 16,1 3-1-16,-2 2 1 0,-1 3-1 16,-1 3 0-1,-5 6 1-15,-3 1 1 0,-2 3-1 16,-4 6 0-16,-3 2 0 15,0 0 0-15,-9 5 0 16,4-1 1-16,-4-3-1 16,4 0 1-16,5-7 1 0,9-4 0 15,12-7 2 1,17-6 1-16,12-6 0 0,13-3 0 15,12-7 0-15,6 0 0 0,4-4-2 16,-4 6 0 0,-5 1 0-16,-9 6-2 0,-10 1-1 15,-11 5-1-15,-12 4-3 16,-6 4-8-16,-16-5-20 0,-12 8-59 15,0-3-5 1,0-13-7-16,-13 12-3 0</inkml:trace>
  <inkml:trace contextRef="#ctx0" brushRef="#br0" timeOffset="85243.7098">17332 3750 38 0,'8'-8'86'0,"-8"8"-5"16,12 0 0-16,-8 8-68 0,-2 30-5 16,-2 15 0-1,0 15 1-15,-3 14 0 0,-4 10 1 16,1 10 0-16,1-3-2 0,0-4 0 15,5-8-4 1,5-12-2-16,3-13-3 0,3-15-2 16,8-6-5-16,-6-15-8 15,6-9-35-15,-5 1-36 0,-3-7-7 16,-8-2-3-1</inkml:trace>
  <inkml:trace contextRef="#ctx0" brushRef="#br0" timeOffset="85643.7178">14832 5055 58 0,'-47'37'86'0,"26"-6"-2"15,28-4-3 1,43-4-74-16,41 0 3 0,41 0 0 16,42-1 2-16,43-4 1 15,38-3 2-15,42-3 0 0,30-2-3 16,58-4-3-16,-14-1 0 15,14-2-2-15,6 0-1 16,-8-3-1-16,-7 0-2 0,-20 0 1 16,-15 0-2-1,-58-3-3-15,4-7-6 0,-28 7-22 16,-21-6-65-16,-44-5-2 15,-36-6-9-15,-31-5-4 16</inkml:trace>
  <inkml:trace contextRef="#ctx0" brushRef="#br0" timeOffset="86173.7284">15726 5669 50 0,'-14'-11'88'0,"4"4"-3"16,-1 9-5-16,-23 16-60 15,25 6-9-15,3 14-2 0,2 5-4 16,4 11-2 0,-1 5-3-16,1 1-9 0,1 1-18 15,5-18-50 1,8 5-12-16,2-8-5 0</inkml:trace>
  <inkml:trace contextRef="#ctx0" brushRef="#br0" timeOffset="86395.733">15247 6353 20 0,'11'26'102'15,"23"-10"-5"-15,22-5-5 0,15-11-4 16,16-10-82-16,10 2-18 16,1 6-54-16,3-10-22 15,-12 2-8-15,-11-1-5 0</inkml:trace>
  <inkml:trace contextRef="#ctx0" brushRef="#br0" timeOffset="86805.7412">15434 6674 82 0,'11'-3'88'0,"-11"3"-3"0,3-11-28 15,-3 22-41 1,-2 12-3-16,0 3 0 0,-3 0 1 16,4-2-1-1,-3 2 0-15,3-7 0 0,3 0-2 16,6-4 0-16,10-7-2 15,7-1-3-15,5-4-1 0,5 0-2 16,4-3-4 0,1 0-6-16,1 0-6 0,-7-10-15 15,-13-1-64-15,7-4-5 0,-7-5-6 16,-9-3-2-1</inkml:trace>
  <inkml:trace contextRef="#ctx0" brushRef="#br0" timeOffset="86965.7444">15641 6667 74 0,'0'41'99'15,"0"5"-4"1,6 5-7-16,-2 5-61 0,5 7-10 16,-1-3-6-16,-2-7-7 0,-1-4-9 15,-5-15-14 1,1-5-67-16,6-5-7 0,2-16-5 15,2-8-5-15</inkml:trace>
  <inkml:trace contextRef="#ctx0" brushRef="#br0" timeOffset="87375.7526">16288 6454 83 0,'0'0'97'15,"-5"10"-4"-15,5-10-5 16,21 12-71-16,3-4-3 0,5-4-6 16,3 1-5-16,4 0-6 15,-2-3-2-15,-4 1-5 16,-5-3-4-16,-2-3-13 0,-7-2-42 15,-7-11-21 1,-8-4-6-16,-2-11 7 0</inkml:trace>
  <inkml:trace contextRef="#ctx0" brushRef="#br0" timeOffset="87525.7556">16394 6218 35 0,'-7'22'94'16,"0"9"-1"-16,6 5-5 0,-2 7-57 16,1 3-10-1,2 1-7-15,0 6-9 0,-1-9-8 16,1 5-16-1,0-4-40-15,4-14-30 0,10-6-5 16,6-16-4-16</inkml:trace>
  <inkml:trace contextRef="#ctx0" brushRef="#br0" timeOffset="87836.7619">17223 5921 64 0,'12'0'94'15,"-10"8"-1"-15,2 8-7 16,-4-16-53-16,-4 30-26 0,4 2 0 16,-1 11-1-1,1 6-1-15,-1 1-4 0,2 1-7 16,7-8-12-1,-1 0-67-15,7-5-6 0,-1-9-7 16,-1-11 0-16</inkml:trace>
  <inkml:trace contextRef="#ctx0" brushRef="#br0" timeOffset="88006.7653">16863 6494 76 0,'13'14'100'16,"25"-9"-6"-16,17-7-9 0,13 20-45 15,15-38-104-15,2 7-23 0,-3 2-8 16,-2-3-4 0</inkml:trace>
  <inkml:trace contextRef="#ctx0" brushRef="#br0" timeOffset="88416.7735">17174 6800 73 0,'-12'3'88'0,"12"-3"-3"0,11-5-53 16,8-4-8-1,7 5 0-15,6-7-5 0,4 7-8 16,0 1-5-1,2 3 0-15,-7 4-3 0,-7 13-2 16,-10 5 2-16,-9 2 0 16,-5 6 4-16,-10 1-1 0,-3-2 1 15,0 0 1 1,2-7 1-16,2-5-1 0,9-2 0 15,6-9-3-15,11-6-3 0,10 0-7 16,3-10-12 0,4-2-72-16,12-4-5 0,2-6-6 15,-2-4-8-15</inkml:trace>
  <inkml:trace contextRef="#ctx0" brushRef="#br0" timeOffset="88746.7801">18289 6467 81 0,'15'2'99'16,"19"-2"-5"-16,8-3-7 15,11-4-68-15,3 2-9 0,-3 1-4 16,4 0-8 0,-10 3-6-16,-7-2-6 0,-13 2-6 15,-8-1-22-15,-4 0-48 16,-15 2-3-16,0-12-4 0</inkml:trace>
  <inkml:trace contextRef="#ctx0" brushRef="#br0" timeOffset="88946.7841">18351 6253 7 0,'9'46'102'16,"0"3"-4"-16,-2 4-5 15,-3-5-4-15,-4 3-78 0,0 2-5 16,-1-7-7-16,-3-6-4 0,0-5-7 15,3-6-10 1,1-9-22-16,0-9-46 0,15-11-7 16,11-9-1-1</inkml:trace>
  <inkml:trace contextRef="#ctx0" brushRef="#br0" timeOffset="89206.7893">18945 5975 80 0,'9'22'97'0,"1"9"-5"15,-7 4-6 1,-3 3-68-16,0 13-3 0,0 2-6 15,-6 3-4-15,-2-5-5 0,0-5-1 16,2-1-5 0,1-13-6-16,5 3-19 0,2-8-55 15,1-17-8-15,-3-10-4 16</inkml:trace>
  <inkml:trace contextRef="#ctx0" brushRef="#br0" timeOffset="89396.7931">18616 6489 18 0,'7'19'102'16,"27"-9"-3"-16,24-10-6 15,10-4-4-15,15-10-77 0,10 0-11 16,-2-3-8-16,4 5-24 15,-11-2-57-15,-12 6-7 16,-12 6-7-16</inkml:trace>
  <inkml:trace contextRef="#ctx0" brushRef="#br0" timeOffset="89816.8015">18828 6743 4 0,'-2'16'100'0,"2"-4"-2"0,2 7-5 16,3-3-5-16,5 0-74 0,-3 6-2 15,6-5-2 1,-3 0-3-16,3-3 1 0,-1 0-2 16,1-1 1-16,5-3-2 15,0 0 0-15,4-4-1 0,1 2-2 16,0-4-1-1,1 0-2-15,-2-3-4 0,-3-4-6 16,0 0-6-16,-8-15-27 0,-11-2-50 16,8-6-6-1,-2-7-7-15</inkml:trace>
  <inkml:trace contextRef="#ctx0" brushRef="#br0" timeOffset="89966.8045">19099 6704 76 0,'-10'32'101'0,"3"6"-4"15,0 8-6 1,3 7-63-16,4 6-10 0,-2-1-8 15,2 4-9-15,1-8-8 0,4 0-20 16,2 5-61 0,-2-25-7-16,2-12-8 0,0-10 1 0</inkml:trace>
  <inkml:trace contextRef="#ctx0" brushRef="#br0" timeOffset="91737.84">21484 5656 35 0,'-2'29'72'16,"2"-2"-38"-16,8 0-9 0,10-9-2 15,5-5-1 1,4-9-3-16,7-4 1 0,2-7-2 15,5-14-1-15,0-5-2 16,3-9-3-16,-5-2-1 16,2-6-4-16,-2-3 0 0,-6 3-1 15,-1-3 1-15,-5 5-1 16,-3 3 0-16,-7 2 1 0,-4080 5-1 15,8162 3-1 1,-4082 5-1-16,4 2-1 0,2 4-3 16,3 4 0-1,1 4-1-15,0 9-1 0,-1 3-1 16,-4 16 0-16,-6 8 0 0,-6 6 2 15,-9 6 0-15,-1 5 1 16,-2-1 1-16,-1-2 2 0,3-4 1 16,7-8 0-1,14-5 1-15,15-5-4 0,11-7-4 16,17-2-23-1,22-3-58-15,-6-3-8 0,0-4-7 16</inkml:trace>
  <inkml:trace contextRef="#ctx0" brushRef="#br0" timeOffset="111809.2423">13051 10265 54 0,'-18'13'83'16,"6"-2"1"-1,12-11-5-15,5 12-70 0,16-5-3 16,19-1 1-16,13 1-1 0,16-2 1 15,10 2-1 1,14-3 0-16,9-1 0 0,6 0 1 16,5-1-1-16,4-2 2 15,0 2-1-15,-4-1 0 0,1 1 0 16,-5 1-2-1,-5-1-1-15,-6-2 0 0,-9 3 1 16,-8 0-3-16,-12 0 1 0,-10-1-2 16,-11 1 1-1,-12-1 0-15,-6-1-1 0,-11 1-1 16,-7 0 1-16,-12-2 0 15,9 0 0-15,-9 0 1 0,0 0 0 16,0 0 0 0,0 0 0-16,0 0 1 0,0 0-3 15,0 0 2 1,0 0-1-16,0 0 0 0,0 0 0 15,0 0 0-15,0 0-1 0,0 0 0 16,0 0 1-16,0 0-1 16,0 0 0-16,0 0 0 0,0 0 0 15,0 0 0 1,0 0-1-16,0 0 0 0,0 0 0 15,0 0 1 1,0 17-1-16,0-1 1 0,-2 5-1 16,0 9 1-16,0 7 0 15,-1 9 0-15,-1 8 0 16,-2 2 0-16,2 1 0 0,-1-3 0 15,0-6 0-15,2-6 0 16,0-8 0-16,1-8 0 0,0-8 1 16,2-7-1-1,0-11 1-15,0 11 0 0,0-11 0 16,0 0 1-16,0 0-1 15,0 0 1-15,0 0 0 16,0 0-1-16,0 0 1 0,0 0-1 16,0 0 0-16,0 0-1 15,0 0 1-15,0 0-1 0,0 0-1 16,0 0 1-1,0 0 0-15,0 0-1 0,-13 1 1 16,13-1 0-16,-17 0-1 16,0 0 1-16,0 0 0 15,-4 2-1-15,-4 1 0 16,0 1 1-16,3-2 0 0,-2 1 0 15,3 3-1-15,6-5 1 0,2 0-1 16,13-1 1 0,-11 2 1-16,11-2-1 0,5 6-1 15,11-2 1 1,5-3 1-16,4 3 0 0,4 1-1 15,1-1 0-15,1 0 0 16,-4-1 0-16,-1 0 0 0,-8-1 0 16,-5 0-1-1,-5-1 1-15,-8-1 0 0,0 0 0 16,0 0 0-16,0 0 0 0,0 0 0 15,-7 11 0 1,-6-8 0-16,-3 3 0 0,-4-1 0 16,0 3 0-16,-5-1 0 15,-2 3 0-15,0-2 0 0,3 3 0 16,0-1 0-1,5-2 0-15,1 0 0 0,2 1 0 16,4-3 0-16,4-2 0 0,8-4-1 16,-11 10 1-1,11-10 0-15,-1 9 0 0,1-9 0 16,5 8 0-16,2-3 0 15,6-1 0-15,3 1 0 0,3 0 1 16,-1-1-1 0,3 0 0-16,0 0 0 0,-4 0 0 15,-1-1 0 1,-2 2 0-16,-3-1 0 0,-11-4 0 15,15 9 0-15,-15-9-1 0,8 11 1 16,-8-11 0-16,2 17 0 16,-2-17 0-16,-2 14 0 0,-4-4 0 15,6-10 0 1,-18 14 0-16,4-6 0 0,1-1 0 15,-4-2 1 1,1 2-1-16,0 0 0 0,-1-1 0 16,1-1 0-16,0 1 0 15,6-2 0-15,-1 0 0 0,11-4 0 16,-14 10 0-16,14-10-1 0,0 0 1 15,-5 9 1 1,5-9-1-16,7 8 0 0,5-4 0 16,5 1 1-1,3 0 0-15,3 1-1 0,1 0 1 16,1-1-1-16,0 1 0 15,-2 0 0-15,-4-2 0 0,-3 1 1 16,-3-2-1-16,-2 0 0 0,-11-3-1 16,10 4 2-1,-10-4-1-15,0 0 0 0,-5 10 0 16,-4-2 0-1,-5 0 0-15,-3 2 1 0,-5 4-1 16,-3-1 0-16,-2 1 1 16,1-1-1-16,0 1 1 0,3-1-1 15,0-4 0 1,4 3 0-16,3-1 0 0,3 0-1 15,3 1 0-15,4 5 0 0,0 5 0 16,4 10 1 0,2 10 0-16,1 12 0 0,6 7 1 15,-2 7 1-15,4 7 0 16,0 1 0-16,-1 2 0 0,-3-6-1 15,1-8 0 1,-4-11-1-16,0-11-1 0,-2-9-4 16,0-9-5-16,0-14-15 15,-4-17-62-15,4-10-8 0,0-12-7 16,4-8-5-16</inkml:trace>
  <inkml:trace contextRef="#ctx0" brushRef="#br0" timeOffset="112359.2533">15228 11158 50 0,'10'-4'87'0,"-10"4"-3"15,0 0-3-15,4 10-58 0,-8 6-12 16,-10 6-3-16,-4 5 1 0,-1 1 0 15,-2 1 2 1,2 0 0-16,1-4-1 0,4-4-1 16,6-3 0-16,7-4-1 15,4 0-1-15,11-4-1 0,4 0-1 16,5-1-1-1,3 2-1-15,1-3-1 0,1-1-1 16,-4-4-3 0,0 0-2-16,-4-3-3 0,-3 0-4 15,-2-5-9-15,-3-4-29 0,5-5-40 16,-12-4-8-16,-2-4-4 15</inkml:trace>
  <inkml:trace contextRef="#ctx0" brushRef="#br0" timeOffset="112569.2575">15323 11096 85 0,'0'17'96'0,"0"9"-4"16,0 3-6-16,0 7-60 15,0 10-12-15,-3 2-4 16,1 6-3-16,-2-1-3 0,0-2-4 15,-1-5-2 1,3-5-6-16,-3-12-9 0,5-12-38 16,0-1-34-16,0-16-8 15,0 0-1-15</inkml:trace>
  <inkml:trace contextRef="#ctx0" brushRef="#br0" timeOffset="115220.3106">14720 10335 41 0,'0'0'55'0,"0"0"-9"16,0 0-9-16,0 0-7 0,0 0-7 16,0 0-4-1,10 0-3-15,4 1-1 0,4 6 0 16,7-3-1-16,8 4 0 0,9-5-2 15,7 4-1-15,11-3-2 16,5 3-1-16,5-1-2 0,6-2-2 16,2 1-1-1,6 0 0-15,2 0 0 0,-1 0-1 16,-2 0 0-16,-3-1 0 15,-4-1 2-15,-4-3 0 16,-9 1 0-16,-6-1 0 16,-12 0 0-16,-8 0-1 0,-9 0 1 15,-7 0-2-15,-6 0 0 0,-6 1 0 16,-9-1-1-1,0 0 0-15,0 0-1 0,0 0 1 16,0 0 0-16,0 0 0 16,0 0-1-16,0 0 1 15,0 0-1-15,0 0 1 16,0 0 0-16,0 0 0 15,0 0 0-15,0 0 0 16,0 0 0-16,0 0-1 0,0 0 1 16,0 0 1-16,0 0-2 0,0 0 0 15,0 0 0 1,0 0 0-16,2 10-2 0,-2 4 2 15,2 4 0-15,-2 8-1 16,1 8 1-16,-1 6-1 0,2 7 1 16,-1 1 0-1,1-1 0-15,0-2 0 0,-2-5 0 16,0-5 0-16,0-8 0 0,0-6 0 15,0-6 1 1,0-3-1-16,0-2 1 0,0-10 1 16,0 10-2-16,0-10 2 15,0 0 0-15,0 0 0 0,0 0-1 16,0 0 1-1,-8 0-1-15,8 0 0 0,-10-2-1 16,0-1 0-16,0 3-1 16,-4 0 0-16,-2 0 1 15,-1 0-1-15,1 4 0 0,0-1 1 16,3 2-1-16,3-2 0 15,10-3 1-15,-11 6-1 0,11-6 1 16,7 5 0 0,5-2 0-16,3-2 1 0,5 2-1 15,1-2 0 1,0 2 0-16,-1-1 0 0,-1 0 0 15,-3 0-1-15,-7 2-1 16,-9-4 2-16,5 14-1 0,-5-14 1 16,-14 18 0-16,-2-8 0 0,-5 2 0 15,-6 1 1 1,0 0 0-16,-2-3-1 0,5 0 0 15,2-3 1 1,4 1-1-16,5-4-1 0,13-4 1 16,0 0 1-16,-4 10-1 15,4-10 0-15,12 8 1 0,0-4-1 16,3-1 1-16,3-1-1 0,-1 1 1 15,2-1-1 1,-1 1 0-16,-2 0 0 0,-2 1 0 16,-2-1-1-1,-4 0 1-15,1 1-1 0,-9-4 1 16,0 0 0-16,5 11-1 15,-5-11 1-15,-4 11 0 0,-4-3 1 16,-5 1-1 0,-3 0 0-16,-3 1 1 0,0 1-1 15,-3-1 0-15,-2 2 0 0,4-1 1 16,2-2-1-1,4 1 0-15,2-3 0 0,12-7 0 16,-8 12 1-16,8-12-1 16,7 7 1-16,7-3-1 0,1-1 1 15,2-2 0 1,1 2-1-16,1 0 0 0,-2 0 1 15,-2-1-1 1,-4 1-1-16,-2-1 1 0,-9-2 0 16,0 0 0-16,6 8 0 0,-6-8 0 15,-5 10 0-15,5-10 0 16,-15 14 0-16,15-14 1 0,-17 17-1 15,10-5 1 1,2 3-1-16,4 4 1 0,1 8 0 16,2 2 0-1,9 7-1-15,-1 4 1 0,4 5-1 16,1 1 1-16,-2 2-1 0,2 0 1 15,-3-4-1-15,1-1 2 16,-4 0 0-16,0-3 0 0,-2-5 0 16,2-6 1-1,-3-4-1-15,4-8 0 0,-1 0 1 16,-2-9-2-1,2-1 1-15,-9-7-1 0,16 0 0 16,-16 0 0-16,10 0 0 16,-10 0-1-16,0 0 0 15,0 0 0-15,0 0 0 0,0 0-1 0,0 0 1 16,0 0-1-1,0 0 0-15,0 0 0 0,0 0-1 16,0 0 0 0,0 0 1-16,0 0-1 0,0 0 0 15,0 0 1-15,0 0-1 16,0 0 1-16,0 14 0 0,-2-6 1 15,-1 1-1 1,2 3 1-16,-4 2 0 0,0 1 0 16,0 2 0-1,1-2 0-15,-1 2 0 0,0-3 0 16,0 1 0-16,2-3 0 0,-1-1 0 15,0-2 0-15,4 2 0 16,0-11 0-16,-4 8 1 0,4-8-1 16,0 0 1-1,0 0-1-15,0 0 0 0,0 0 0 16,0 0 0-1,-9 9 1-15,9-9-1 0,0 0 0 16,-9 8 0-16,9-8 0 0,-11 8 0 16,2-3 0-16,0-2 0 15,-5 0 0-15,-2-1 0 0,-4-2 0 16,-3 2 0-1,-5-2 0-15,-3 0 0 0,-5 1-1 16,-5-1 1 0,-4 3 0-16,-4-1 0 0,-5 1 0 15,-4 0 0-15,-6-2 0 16,-2 0 0-16,-8-1-1 0,-5-1 1 15,-7-6 0-15,-6-1 0 0,-11-2-1 16,-8 2 1 0,-13-3 0-16,-12 6-1 0,-9 2 2 15,-6 3-1 1,-4 2 1-16,-3 4 0 0,-1 6-1 15,3-2 1-15,6 4-2 16,5-5-3-16,9 4-11 0,0-1-41 16,6-5-37-1,10-2-6-15,12-5-6 0</inkml:trace>
  <inkml:trace contextRef="#ctx0" brushRef="#br0" timeOffset="116040.327">16514 10938 1 0,'0'0'93'16,"0"0"0"-16,0 0-7 0,10-4-4 15,-10 4-69-15,0 6-10 16,-2 5-1-16,-3 6-1 0,-3 7 0 15,-3 5 2-15,-4 1 0 16,2 3 3-16,-2-2 1 16,2-3 1-16,1-6 0 0,4-5 0 15,4-6-1 1,4-11 0-16,0 0-1 0,17 7-1 15,1-7-1-15,6-3 0 16,3-3-2-16,3 0-1 0,3-1-2 16,-1 0-2-1,-1-1-3-15,-3-1-3 0,-4 3-7 16,-7-3-22-16,-8-5-47 0,0 3-11 15,-5-3-6 1,-2-3 4-16</inkml:trace>
  <inkml:trace contextRef="#ctx0" brushRef="#br0" timeOffset="116240.331">16632 10842 8 0,'-3'9'98'0,"3"15"-3"16,0 5-4-1,4 7-3-15,1 10-69 0,1 6-9 16,1 10-1-1,0 0-3-15,0 2-4 0,-1-8-3 16,1-3-6-16,-4-15-10 16,4-14-53-16,-2 1-21 0,0-17-6 15,-5-8-3 1</inkml:trace>
  <inkml:trace contextRef="#ctx0" brushRef="#br0" timeOffset="118481.3767">15898 10412 74 0,'-12'5'61'0,"12"-5"-8"0,0 0-7 15,0 0-9-15,0 0-9 16,0 0-8-16,8 5-3 16,0-5-5-16,8 3-3 15,0 0-3-15,9 1-3 0,3-1 1 16,6 0-2-16,3-1-1 0,6-1 1 15,2 0-1 1,3-1 0-16,2 0 0 0,3 0 1 16,2-3-1-16,2-1 1 15,7-1 0-15,3 3-1 16,8-4 0-16,8 2 0 15,6-1 0-15,9 0-1 0,4 0 1 16,8 1-1-16,0 1 1 0,4 1 0 16,1 1 1-1,-2 1 1-15,-1 0 1 0,-1 1 0 16,-3 3 0-1,-1-1 1-15,-4 2-2 0,-3-1 0 16,-5 0 0-16,-5 0-1 16,-7 0-2-16,-9 1 0 0,-9-2 0 15,-10-1 1 1,-11 1 0-16,-7-2 1 0,-8 1 0 15,-11-1 0-15,-2 0 1 0,-6-1 0 16,-1 0 0 0,-9 0 0-16,13 0 0 0,-13 0-1 15,8-5 0-15,-8 5-1 16,0 0 1-16,5-10-1 0,-5 10 0 15,0 0 0 1,0 0 0-16,0-10 0 0,0 10-1 16,0 0 0-16,0 0 1 15,0 0-1-15,0 0 0 16,0 0-1-16,0 0 1 0,0 0-1 15,0 0 0-15,0 0 0 16,0 0-1-16,-7 8 2 0,7 9-1 16,-1 8 1-1,1 13-1-15,0 7 1 0,1 6 0 16,2 5 0-1,1 4 0-15,1-4 1 0,0-5-2 16,-2-8 1-16,-1-11 1 0,-1-7-1 16,-1-7 0-16,0-8 1 15,0-10 0-15,-3 8-1 0,3-8 1 16,0 0 0-1,-10-3 0-15,10 3 0 0,-7-12-1 16,7 12 0 0,-7-12 1-16,7 12-2 0,-13-10 0 15,5 7 0-15,-3 2 0 16,-4-1 0-16,-5 2 0 0,-3 0 0 15,-6 2 0-15,0 0 1 0,-3 5-1 16,-1-3 1 0,2 2 0-16,3 0-1 0,3 0 1 15,6 1 0 1,6-2 0-16,13-5 0 0,-9 9 0 15,15-6 1-15,8 1-2 16,11-3 2-16,1-1 0 0,8 3 0 16,2 0-2-1,-1-1 1-15,1-1 1 0,-6 3-1 16,-2-2 2-16,-8 2-3 0,-2 1 1 15,-5 1 0 1,-5-2 1-16,-8-4 0 0,12 10-2 16,-12-10 1-16,1 8 0 15,-1-8 0-15,-1 10 0 0,1-10 0 16,-19 12 0-1,6-4 0-15,-5-2 0 0,2 3 0 16,-6-3 0-16,2-1 0 0,-2 0 1 16,0 2-1-1,-1-2 0-15,2 0 0 0,2 1 0 16,1-1 0-16,1 2 0 15,3-1 0-15,4-1 0 0,10-5 0 16,-14 11 0 0,14-11 0-16,-3 13 0 0,3-13 1 15,11 13-1-15,1-7 1 16,3 0-1-16,4-3 1 0,4 0-1 15,1-1 1 1,2-1-1-16,-1-1 0 0,1 0 0 16,-2 0 0-16,-1 0 0 0,-4 0 0 15,-2 0 0 1,-5 3 0-16,-2 0 0 0,-10-3-1 15,2 10 1-15,-2-10 0 16,-16 16 0-16,-4-5-1 0,-4 0 1 16,-6 3 1-1,-3-1-1-15,-3 1 0 0,-2 1 0 16,4-1 1-16,1 0-1 0,5-2 0 15,2 1 0 1,10-5 0-16,2 2 0 0,14-10 1 16,-10 13-1-1,10-13 0-15,6 8 1 0,6-6-1 0,4-2 1 16,0 3 0-1,1-1-1-15,1-2 1 0,-2 0-1 16,0 2 1 0,-3 1-1-16,-2 6 0 0,-1 2 0 15,-1 5 0-15,-3 5 0 0,2 4 0 16,-2 4 0-16,1 3-1 15,1 2 1-15,2 2-1 16,-1-3 1-16,3-1 0 16,0-1 0-16,3-2 1 0,-1-2-1 15,0-3 1 1,1 1-1-16,-3-1 1 0,2-1-1 15,-2 4 0-15,-1-1 0 16,-2-1 0-16,-1 0 0 0,-4-4 0 16,-1 4 0-16,-1-7 0 15,-2-1 0-15,-2-4 0 16,-3-2 0-16,-2-1-1 0,-4 0 1 15,-3-3-1 1,-3 1 0-16,-6 0 0 0,-7-5 1 16,-11 0-1-16,-10-3 0 15,-11 0 0-15,-17-6 0 16,-11-4 0-16,-16 0 1 0,-11-3-1 15,-17 5 0-15,-13 2 1 16,-9 6 0-16,-9 1 0 0,-3 10 1 16,0 4 1-1,4 6-1-15,6 1 1 0,9 3 0 16,16-4-1-16,12-3-1 15,21-1-4-15,5-11-10 16,21-1-46-16,11-5-33 16,3 0-6-16,16-9-7 0</inkml:trace>
  <inkml:trace contextRef="#ctx0" brushRef="#br0" timeOffset="120571.4185">18945 10911 45 0,'0'0'81'0,"-12"-10"-29"16,12 10-14-16,0 0-2 0,0 0-2 15,0 0-5 1,6-2-4-16,11-3-6 0,4 2-3 16,4-3-5-16,3 3-4 15,4-3-2-15,-1 2-3 16,3 3-1-16,-5 1 0 0,-3 1-1 15,-1 5 0-15,-3 1 0 16,-1 2-1-16,-4 4 1 0,-1 1 0 16,-4 2-2-1,-2 2 3-15,-3 2-1 0,-6-1 0 16,-1 2 1-16,-9 3 0 15,-4-1 0-15,-7 0 1 16,-2-1 0-16,-4-2-1 16,-1-1 0-16,1-3 0 0,1-2-1 15,8-2 2-15,4 0 0 0,12-2 1 16,5-2 1-1,15 0 0-15,13-1 0 0,10 0 0 16,7 0 1-16,4-3-3 16,5 3-2-16,-3-3-2 0,0 1-3 15,-6-3-4 1,-5 7-6-16,-9-4-9 0,-4-2-38 15,-5 9-31 1,-10-2-4-16,-5 4-3 0</inkml:trace>
  <inkml:trace contextRef="#ctx0" brushRef="#br0" timeOffset="123302.4732">14822 9839 4 0,'-8'-9'35'0,"-1"3"-5"0,-3 4-8 16,-3 2-3-1,-1 5-9-15,-3 3-6 0,-2 6 0 16,0 5-2-16,-2 3 1 15,2 7-2-15,0 3-1 0,-2 5 0 16,-1 6 0-16,-2-2 0 16,-1 8 0-16,-5-6 0 15,4 7 2-15,-3-1 3 0,2-1 1 16,2 4 1-1,1-2 2-15,2 5 1 0,1-1 2 16,5 6-1-16,-4 3-2 16,2 3-2-16,-1 11 0 0,2 3-2 15,1 12 0 1,2-1-3-16,2 9 0 0,2-5-2 15,6 3 0-15,0 6 1 0,5-6-1 16,1-5 0 0,0-3 0-16,2-3 0 0,4 0 0 15,-1-2 1-15,2 4 0 16,1 1-2-16,3 1-1 15,3-2-4-15,5 2-2 16,0-5-1-16,10-2 1 0,-1 1 1 16,12-15 0-1,4-7 0-15,3-10 5 0,3-5 2 16,4-11 1-16,4-1 1 0,2-12 0 15,4-5-1-15,-2-7 0 16,-4-2 0-16,9-7 0 16,0-3 0-16,0-8 2 15,2-8-1-15,2-7 1 0,4-6 1 16,1-9-3-1,3-8 1-15,-1-11 0 0,4-5 1 16,0-13 0-16,4-9-1 0,-3-8 3 16,2-8 0-1,-4-6 4-15,0-8 1 0,-3-2 1 16,0-3 3-16,-7 3-1 15,-2 2-1-15,-4 1-1 0,-3 2-1 16,-2 1 0 0,2 3 0-16,-6 0-2 0,-3-2-3 15,-3-6-1 1,-8-3-1-16,-9-1-2 0,-11-2-3 15,-17-2-2-15,-17 3-4 0,-31 5 1 16,-24 10-1-16,-31 10-1 16,-31 15 0-16,-31 19 2 0,-29 22 1 15,-31 23 3 1,-21 21-1-16,-9 28-4 0,-6 18-22 15,3 25-47 1,22 17-3-16,25 14-1 0</inkml:trace>
  <inkml:trace contextRef="#ctx0" brushRef="#br0" timeOffset="127536.5582">12917 13890 12 0,'-10'2'83'15,"-3"-1"2"-15,3-1-3 0,-36 1-57 16,37 1-6 0,9-2-3-16,-13 1-4 0,13-1 0 15,0 0-1 1,14 7 1-16,10-6-2 0,11-1 1 15,14 2-3-15,13-1 1 16,18 0-1-16,14-1-1 0,14 2-1 16,9-2-1-16,10 1 0 0,5 1 0 15,4 1-1 1,1 0-1-16,-1 0-1 0,-7 0 0 15,-6 2 0 1,-5 1 0-16,-10 0-1 0,-15 1-1 16,-10-2 1-16,-17 2-1 15,-15-1 0-15,-10 1 1 0,-11-5-1 16,-13 1 1-16,-5-1-1 15,-12-2 1-15,9 0 0 16,-9 0 0-16,0 0-1 0,8-2 1 16,-8 2-1-1,0 0 0-15,0 0 1 0,9-10-1 16,-9 10 0-16,0 0 0 15,0-9 0-15,0 9 0 0,0 0 1 16,0 0-1 0,-4-10 0-16,4 10 0 0,0 0 0 15,0 0 0-15,0 0 0 0,0 0-1 16,0 0 1-1,0 0-1-15,0 0 0 0,0 0 0 16,0 0 0-16,0 0 0 16,1 17 0-16,2 2-1 0,2 4 0 15,2 6 1 1,0 5 0-16,-1 5 0 0,4-1 0 15,-4-1 1-15,1-3-1 16,-2-5 1-16,-1-4 1 0,-2-3-1 16,0-6 0-16,-2-6 0 15,0 0 1-15,0-10 0 16,0 11 0-16,0-11-1 0,0 0 1 15,0 0 0 1,0 0 0-16,0 0 0 0,0 0-1 16,0 0 0-1,0 0 0-15,0 0-1 0,-10 6 0 16,1-2 0-16,-5 0-1 0,-2 0 1 15,-4 3 0-15,1 0 1 16,-3 2 0-16,0-1 0 0,2 0 0 16,3 1 0-1,2-3 0-15,5 0 0 0,10-6 0 16,-12 7 0-1,12-7 0-15,0 0 0 0,0 0 0 16,0 0 0-16,7 7 1 16,4-4-1-16,1-1 1 0,1 3-1 15,3-2 1-15,1 2-1 16,0-2 1-16,-1 2-1 15,1 1 0-15,-4-1 0 0,-2 0 1 16,2 1-1 0,-2 1 0-16,-1-1 0 0,-10-6 1 15,15 15-1-15,-15-15 0 16,10 12-1-16,-10-12 1 0,4 11 0 15,-4-11-1 1,0 10 1-16,0-10 0 0,-8 10 0 16,-1-2 0-16,-3-1 1 0,-3 2-1 15,0 1 0 1,-4-2 0-16,2 2 0 0,-1-2 0 15,4 0 0-15,1 2 0 16,4-5 0-16,9-5 0 16,-15 12 0-16,15-12 0 15,-10 8 0-15,10-8 0 0,0 0 0 16,0 0 1-1,-5 8 0-15,5-8-1 0,5 2 1 16,7-2-1-16,0 0 1 0,1 0-1 16,3 0 0-16,1 0 0 15,-1 0 0-15,-4 0 0 16,-3 0 0-16,-9 0 0 15,14 0 0-15,-14 0 0 0,0 0-1 16,0 0 1 0,-15 6-1-16,2-5 1 0,-4 4-1 15,-5 1 1-15,-3 1-1 16,-4 1-1-16,-1 2 1 15,2-1-1-15,2 3 1 0,1-3-1 16,6 4 1-16,5-5-1 16,5 3 1-16,9-11 1 0,-2 19 0 15,3-8 0 1,7 1 0-16,4 3 0 0,0 1 1 15,2 3 0-15,1 2-1 16,-1 3 1-16,1 2 0 16,-3-1 0-16,1-1 1 15,-3-1-1-15,-3-3 0 0,3-2 0 16,-3-4 0-16,-2-5 0 0,-5-9 1 15,8 9-1 1,-8-9 1-16,0 0 0 0,0 0-1 16,0 0 1-16,10 0 0 15,-10 0-1-15,0 0 0 16,0 0 0-16,0 0-1 15,0 0 0-15,0 0 0 0,0 0 0 16,0 0 0-16,0 0 0 0,0 0-1 16,0 0 1-1,0 0 0-15,0 0 0 0,0 0 0 16,0 0 0-1,0 0 0-15,0 0 0 0,0 0 0 16,0 0 0-16,0 0 0 16,0 0 0-16,0 0 0 0,0 0 0 15,0 0 0 1,0 0 1-16,0 0-1 0,0 0 0 15,0 0 1-15,0 0-1 0,0 0 0 16,0 0 0 0,0 0 0-16,0-7 0 0,0 7-1 15,0 0-1-15,-8-11 0 16,8 11 0-16,-9-8-1 15,9 8 1-15,-13-8-1 16,13 8 1-16,-12-3 1 0,12 3-1 16,-9 0 2-1,9 0 0-15,0 0 0 0,0 0-1 16,-8 0 0-16,8 0-3 0,0 0-3 15,0-9-3-15,0 9-9 16,0-17-20-16,0 1-44 16,4 4-14-16,0-1-8 15</inkml:trace>
  <inkml:trace contextRef="#ctx0" brushRef="#br0" timeOffset="134621.7011">14758 14881 1 0,'0'0'75'0,"0"0"1"16,7 6-1-1,-7-6-66-15,17 0-4 0,-6 3-1 16,1-1 3-16,3 3 1 16,0 2 2-16,-1 1 1 0,2 3 0 15,-3 0 0 1,1 2-1-16,-6 3 1 0,0 3-2 15,-7-1 0-15,-1 2-2 0,-11 0 1 16,-2 0-2 0,-7 0 1-16,-4 0-3 0,0-1 0 15,-2-3-1-15,2-3 0 16,4-3-2-16,5 0 0 15,3-3 0-15,12-7 0 16,0 0 0-16,6 5 0 0,9-5 0 16,4-2 0-1,3-1 0-15,2-2 1 0,2 2 0 16,-3-1 0-16,-5 0 0 0,-1 3 0 15,-9 1 0-15,-8 0 1 16,11 1 0-16,-11-1 0 16,0 16 0-16,-6-4-1 15,-2 2 0-15,1 5 0 0,-2 4-1 16,3 6 0-1,0 2 0-15,4 2-1 0,2 2 1 16,0 3-1-16,3 2 0 0,6-1 0 16,0 0 0-1,0-4 0-15,3-1 0 0,-3-2 0 16,-1-5 0-16,-1-2 0 15,0-5 1-15,-1-3-1 0,-2-4 0 16,-1-5 0 0,-3-8 1-16,3 14-1 0,-3-14 0 15,0 0 0-15,2 10 1 16,-2-10-1-16,0 0 1 15,-12 8 0-15,-5-3 0 0,-10-1 0 16,-15 0 1-16,-16 3 0 16,-24-2-2-16,-20 6 1 0,-22 2 0 15,-18 1 0 1,-10 3 0-16,-9 2 0 0,2 0-1 15,5 2-2 1,11-2-1-16,12-7-8 0,21-2-12 0,12-2-66 16,16-9-7-1,14-11-8-15,13-8-3 0</inkml:trace>
  <inkml:trace contextRef="#ctx0" brushRef="#br0" timeOffset="152580.0617">15524 14561 7 0,'0'0'58'0,"-9"0"0"16,9 0-9-16,0 0-8 15,0 0-9-15,0 0-4 16,0 0-5-16,0 0-5 0,0 0-3 16,0 0-5-1,0 0 0-15,0 0-4 0,0 0 0 16,11-16-2-1,5 7 0-15,8-3-1 0,5 0-1 16,6 0-1-16,5 2 1 0,2 0-1 16,-2 3 0-16,-1 4 0 15,-8 1-1-15,-3 2 1 16,-11 3 1-16,-6 9-2 15,-8 2 2-15,-5 6 0 0,-12 4 2 16,-7 5 0-16,-6 5 1 16,-5 0 0-16,-2-1 0 15,3-3 0-15,2-2-1 16,9-5 0-16,8-2 0 0,14-6-1 15,21-3 0-15,14-3-1 0,16-3 1 16,8 1-2 0,8-3-1-16,2-1-3 0,0 0-4 15,-11-2-7-15,-4 2-39 16,-16 2-39-16,-18-3-7 0,-11-2-5 15</inkml:trace>
  <inkml:trace contextRef="#ctx0" brushRef="#br0" timeOffset="154631.1028">14855 13914 1 0,'-3'-10'29'0,"3"10"4"15,-10-18 4-15,10 18 5 0,-10-15 1 16,10 15-3-16,-12-13-7 15,12 13-7-15,-16-7-7 16,16 7-3-16,-14-3-1 0,14 3-5 16,-12 0-2-1,12 0-1-15,0 0-1 0,14 1 1 16,10-1-1-16,9-1 2 15,13-4-2-15,16-2 2 0,16-4-2 16,14-6-1-16,16 0 0 16,17-3-2-16,19 3 0 15,11-2-1-15,17 2 1 0,8 3-1 16,8 3 0-1,2 5 0-15,-3-1 1 0,-8 4-1 16,-10 1 1 0,-11 2 1-16,-16 0-1 0,-16 4 0 15,-17-1 0-15,-12 2 0 16,-14 1 0-16,-14-1-1 0,-11 1 0 15,-12-2-1-15,-12 1-1 16,-7-2 1-16,-7-1-1 16,-9 1 0-16,-11-3 1 0,14 1-1 15,-14-1 0 1,0 0 1-16,0 0-1 0,0 0 1 15,0 0 0-15,0 0 1 16,0 0-2-16,0 0 2 16,0 0-1-16,0-4 0 15,0 4 0-15,0 0-1 0,0 0 0 16,0-9 0-16,0 9 1 0,0 0-1 15,0 0 0 1,0 0-1-16,0 0 0 0,0 0 1 16,0 0-1-1,8 17 0-15,-4 4 0 0,0 8 1 16,1 5 0-16,2 7 1 15,0 3 0-15,0 2 0 0,1-1-1 16,0-6 0-16,-3-3-1 0,1-6 0 16,-1-4 1-1,-2-6-1-15,-3 0 0 0,0-8 1 16,0 2 0-16,0-6 0 15,0-8 1-15,-11 11-1 16,11-11 1-16,-14 7 0 16,14-7 0-16,-12 0 0 0,12 0 0 15,-12 0-1 1,12 0 0-16,0 0 1 0,0 0-1 15,-9 0 0-15,9 0 0 0,0 0-1 16,0 0 1-16,3 0 0 16,8 0 0-16,6 2-1 15,4-2 1-15,5 1 0 16,4 1 1-16,3 0-1 0,0 3 0 15,1-2 0 1,-8 2 0-16,-3-2-1 0,-8 1 1 16,-5 1 0-16,-10-5 0 15,0 12 0-15,0-12 0 0,-14 12 1 16,0-7-1-16,-6 5 1 15,-2-3 0-15,-3 0-1 16,1 0 1-16,-1 2-1 0,1-1 0 16,3-1 0-1,9-2-1-15,1-2 1 0,11-3 0 16,-13 9-1-16,13-9 1 15,0 0 0-15,0 0 0 16,2 10 1-16,-2-10-1 16,20 10 0-16,-6-6 1 0,6 1-1 15,-2 0 0-15,0 2 0 0,0-2 0 16,-2 0 0-1,-3 0 0-15,-2 0-1 0,-11-5 1 16,14 7 0-16,-14-7 0 16,0 0 0-16,0 0-1 15,2 10 1-15,-2-10 0 16,-16 10 0-16,-1-3 0 0,-5 2-1 15,-4 2 1 1,-3 0 1-16,1 3-2 0,0-3 1 16,4-1 0-16,5-1 0 0,6 0-1 15,13-9 1 1,-10 12 0-16,10-12 0 0,2 10 0 15,8-5 1-15,7 1-1 16,1-2 1-16,2 1-1 0,6 0 1 16,2-3-1-1,3 3 0-15,-1 0 0 0,1-2 0 16,-4 1 0-16,1 0 0 0,-6-1 0 15,-6 0 0 1,-1 0 0-16,-7-2-1 0,-8-1 2 16,10 7-2-16,-10-7 1 15,0 15 0-15,0 1 0 0,0 7-1 16,2 8 0-1,3 9 1-15,3 10-1 0,-1 6 0 16,4 9 0 0,1 3 1-16,-2-2 0 0,2 2 0 15,-1-4 1-15,1-4-1 0,-1-6 1 16,1-5 0-16,0-11 0 15,3-4-1-15,0-4 1 0,3-6-1 16,-2-3 1 0,0-2-1-16,2-5-1 0,-3 2 1 15,-4-2 0 1,2 0 0-16,-4-1-1 0,-5 1 0 15,-4-2 1-15,0 0-1 16,-12 0 0-16,-8-4 0 0,-10-2 1 16,-15 0-1-16,-13-6 0 15,-18-4 1-15,-17-3-1 16,-19-4 1-16,-25 0 0 0,-22 0 0 15,-22 3 0 1,-22 7 1-16,-22 5 0 0,-19 13 0 16,-10 7 1-16,-2 10-1 15,3 4 0-15,12 4-1 16,22 2-7-16,14-18-22 0,26-2-53 15,28-7-15-15,29-12-9 16,24-13-6-16</inkml:trace>
  <inkml:trace contextRef="#ctx0" brushRef="#br0" timeOffset="155291.116">14959 15545 71 0,'-44'0'95'0,"-5"3"-6"0,-1 5-5 16,-1 2-69-16,5 1-6 16,5 3-2-16,11 0 0 0,9 4 0 15,21-1 0 1,15-5 1-16,26-1-1 0,20-3-1 15,20-1-2 1,16-2-5-16,7-4-7 0,11 1-12 16,-8 2-43-16,-1-4-30 0,-10 3-7 15,-16-3-4-15</inkml:trace>
  <inkml:trace contextRef="#ctx0" brushRef="#br0" timeOffset="164674.3039">18663 14158 1 0,'0'0'88'0,"-11"0"3"16,11 0-1-16,0 0-55 0,-9-4-8 16,9 4-4-16,0 0-4 15,13-13-3-15,5 9-5 16,6-3-2-16,4 2-4 0,8-2-1 15,0 3-2 1,0 2 0-16,-1 2-2 0,-5 5 0 16,-5 8-1-1,-7 4 0-15,-7 6 1 0,-10 4-1 16,-2 5 1-16,-14 1 0 15,-6 4 1-15,-4-3 2 0,-3-3 0 16,5-5 0-16,3-3 1 0,11-3 0 16,9-7 0-1,19-5-1-15,14-5-1 0,11-3-5 16,8 0-3-16,0 0-8 15,3 0-19-15,5 0-59 16,-23 0-5-16,-10 5-7 16,-14 1 6-16</inkml:trace>
  <inkml:trace contextRef="#ctx0" brushRef="#br0" timeOffset="170598.4227">14971 16465 46 0,'-15'-5'82'16,"3"0"-1"-16,-2 3-55 15,5 0-6-15,9 2-3 0,0 0 0 16,0 0-1 0,12 2-2-16,19 2-1 0,14-4-2 15,18 1-3 1,12-1-1-16,16 2 0 0,9-2-3 0,2 0-1 15,2 0 0 1,-6 0-1-16,-6 0 2 0,-14 0 1 16,-8-2-1-16,-12 1 1 0,-13-3 1 15,-8 0 0 1,-9 0 1-16,-7 0-2 0,-7 1-1 15,-3 1 0-15,-11 2 0 16,9-3-2-16,-9 3 0 0,0 0 1 16,0 0-3-1,0 0 0-15,0 0 0 0,0 0 0 16,0 0 0-1,0 0-2-15,2 5 1 0,0 5-1 16,0 4 1-16,2 3 0 0,3 8-1 16,-1 6 1-16,2 7 0 15,-1 4 0-15,3 4 1 16,-1 2 0-16,-1-3-1 15,-1-1 1-15,-1-2 2 0,-2-6-1 16,-2-9 0 0,2-6 0-16,-3-6 1 0,1-5 1 15,-2-10 0-15,0 0-2 0,0 0 2 16,0 0-2-16,-8-12 1 15,3 4-1-15,5 8 0 16,-13-17 0-16,7 8-1 16,6 9 0-16,-11-9 0 0,11 9 1 15,0 0-1 1,-10-4 0-16,10 4 0 0,0 0 0 15,0 0 0 1,0 0 0-16,0 0-1 0,0 0 2 16,9 8-1-16,-9-8 0 0,14 17 0 15,-4-8 0-15,1 1 0 16,0 0 0-16,-2-3 0 0,2 0 0 15,-11-7 0 1,10 15 0-16,-8-6 1 0,-2-1-1 16,-4 3 0-1,-5 2 1-15,-5 4-1 0,-6 0 1 16,-3 2-1-16,-2 1 1 15,0-1-1-15,1-2 1 0,6-3 0 16,1 1 0-16,9-5-1 16,8-2 1-16,12-2 0 15,11-6-1-15,6 0 1 0,6-2-1 16,2-1 0-1,4-3 1-15,-5 0-1 0,-2 1-1 16,-8 0 1-16,-4 3 0 16,-7 2-1-16,-4 0 1 0,-11 0 0 15,0 0 1-15,1 12 0 16,-1-12-3-16,-5 10 0 15,5-10 0-15,-8 12 0 0,8-12 1 16,-10 10-2 0,10-10 1-16,-7 11 0 0,7-11 2 15,-5 14 0 1,5-14 0-16,0 11 0 0,0-11 1 15,0 11-2-15,0-11 1 16,0 0 0-16,4 12 0 0,-4-12 0 16,8 8 0-16,-8-8 1 0,9 11-1 15,-9-11 1 1,5 8 0-16,-5-8 0 0,0 0 0 15,6 10 0 1,-6-10 0-16,0 0 0 0,0 10 0 16,0-10 0-16,0 0 0 15,0 0 0-15,0 0-1 0,0 0 1 16,0 0-1-1,0 0 0-15,0 0-1 0,0 0 1 16,-6 7-1-16,6-7 1 0,0 0 0 16,0 0 0-1,0 0-1-15,0 0 2 0,-9 7-1 16,9-7 0-16,0 0 0 15,0 0 0-15,0 0 0 16,0 0 0-16,0 0 0 16,0 0 0-16,-11 5 0 0,11-5-1 15,0 0 1-15,-12-4 0 0,12 4-1 16,-10-10 0-1,10 10 1-15,-11-7-1 0,11 7 1 16,-13-7-1-16,13 7 1 16,-14-6-1-16,4 2 1 15,10 4 0-15,-14-1-1 16,14 1 2-16,-15 0-1 0,15 0-1 15,-10 5 1 1,10-5 0-16,0 10 0 0,0-10 0 16,9 12-1-16,-1-6 1 0,6 0 0 15,-1 1 0 1,0 1-1-16,3-1 1 0,1 0 0 15,1 0 0-15,-1-1 0 16,1 1-1-16,-2-1 1 0,0 0 1 16,-4 2-1-1,-1-1 1-15,-11-7-1 0,5 16 1 16,-5-16-1-16,-1 15 1 15,-6-5-1-15,-1-2 0 16,1 3 0-16,-3-2 0 16,1 0 0-16,3 4 0 0,1-1-1 15,2 5 1-15,2-2 0 0,1 2 0 16,3-2 0-1,5 1 1-15,0 1-1 0,3-2 1 16,-3 1 1 0,3 1-1-16,-4-2 0 0,-1 1 0 15,-6-1 0-15,0-4 0 16,-10 3-1-16,-9-3 1 0,-13 0 0 15,-7 0-3 1,-12-1 0-16,-10 5 1 0,-8-1-1 16,-7 3 1-16,-4 0-1 0,-1 3-1 15,0-1-2 1,-2-2 2-16,4 1-7 0,3-2-6 15,4 3-44 1,6-9-35-16,9-10-5 0,14 0-6 16</inkml:trace>
  <inkml:trace contextRef="#ctx0" brushRef="#br0" timeOffset="170858.4279">16849 16840 36 0,'19'19'104'0,"4"5"-5"15,0 3-6-15,-1 3-3 0,5 0-86 16,-3 6-5 0,-10-14-11-16,-3 7-72 0,3-5-11 15,0-1-6 1,-2-3-6-16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12:48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22649 691 29 0,'0'-6'46'16,"0"2"-8"-1,0-1-11-15,0 0-5 0,0 1-6 16,0-4-4 0,0 8-1-16,0 0-5 0,0 0-1 15,0 0-2 1,0 0 3-16,0 0 2 0,0 0 2 15,0 0 2-15,0 0 1 16,0 0 2-16,0 0-1 16,0 0 2-16,0 0-2 15,0 0-4-15,0 0 1 0,0 0-4 16,0 0 1-16,0 0-1 0,0 0 0 15,0 0-1 1,0 0 0-16,0 0-3 0,0 0 0 16,0 0-1-1,0 0 1-15,0 0-2 0,0 0 0 16,0 0 0-1,0 1-1-15,0 4 3 0,0-1-1 16,0 2 1-16,-14 27-2 16,5-20 1-16,-2-1 0 15,-19 21 0-15,11-11-1 0,19-22-1 16,-21 23-1-16,-1 1 0 15,22-24 1-15,-18 19-1 0,-2 0-1 16,20-19-1 0,0 0-2-16,-11 9-1 15,0 1-4-15,0 0-6 16,-3 1-8-16,14-11-9 0,0 0-22 15,-10 8-25 1,0-1-16-16</inkml:trace>
  <inkml:trace contextRef="#ctx0" brushRef="#br0" timeOffset="499.995">22348 766 6 0,'-4'-13'77'16,"4"13"-24"-16,0 0-8 15,0 0-13-15,0 0-10 0,0-4-5 16,0-1-5 0,0 0-5-16,0 0 2 0,0 1-1 15,0-1 3 1,0 0 0-16,1 6 2 0,2 9 1 15,0 1 1 1,13 26 1-16,-2-13-1 0,-14-24-4 16,21 21-2-16,2-1 0 0,-23-20-4 15,23 23 0 1,2 0-1-16,-25-23-2 0,25 13-1 15,-1 3-8 1,-24-16-10-16,20 7-74 0,1 0-2 16,-21-7-8-16,0 0-6 15</inkml:trace>
  <inkml:trace contextRef="#ctx0" brushRef="#br0" timeOffset="19209.8081">4216 4342 59 0,'0'0'89'0,"-10"-14"-28"0,10 14-12 15,-9-12-11 1,9 12-11-16,0 0-9 0,-12-12-4 15,12 12-4-15,-11-3-1 16,11 3-5-16,-15 0-1 16,15 0-1-16,-17 10-2 0,9 0-2 15,-4 6 1-15,3 2 0 16,-1 4-1-16,2 6 1 0,1 1-1 15,3 4 1 1,3 1 0-16,1-1 0 0,2 0 0 16,8-4 0-1,3-3 1-15,3-6 1 0,4-8 0 16,3-7 0-16,3-5 1 15,-3-8 1-15,4-8 0 0,-3-3 1 16,-2-6-1-16,-4-4 1 0,-2-1-1 16,-5 1-1-1,-6-1 0-15,-3 3 0 0,-2 1 0 16,-2 2-1-1,-4 2 0-15,-2 7 0 0,1 1-1 16,-4 2 1-16,5 4-1 16,6 8 0-16,-15-9 0 0,15 9-1 15,-9-3 0 1,9 3-2-16,0 0 0 0,-5 11 0 15,5 4 0-15,4 6 1 0,6 4 0 16,4 4 0 0,5 5 3-16,1-4 0 0,8-1 2 15,2-5 0-15,5-6 0 16,1-10-1-16,3-6-1 0,2-2-9 15,-2-9-26 1,4-5-51-16,-5 1-8 0,-2-6-6 16</inkml:trace>
  <inkml:trace contextRef="#ctx0" brushRef="#br0" timeOffset="20239.7978">4154 7782 31 0,'-10'-7'83'16,"10"7"0"-16,-18-34-25 0,18 34-28 15,-12-6-9-15,12 6-6 0,0 0-3 16,0 0-2 0,-2 9 0-16,5 4-2 0,8 7-3 15,3 3 0-15,7 5-2 16,2 5 1-16,4 3 1 15,-1 1 0-15,1 1-1 16,-4-6 0-16,-3-4 0 0,-4-4 0 16,-5-4 1-1,-4-6-1-15,-1-3 1 0,-6-11 0 16,0 0-1-16,0 0-1 0,-1-14 0 15,-6-2 0-15,1-5-1 16,-2-1-2-16,5-3-3 16,1-3 1-16,4-2-1 15,13 4 2-15,12 2-1 0,6 4 0 16,7 1 1-1,3 4-1-15,0 7 2 0,0 8 0 16,-7 6 0 0,-10 11-1-16,-7 8 2 0,-12 8 0 15,-8 6 0-15,-14 2 0 0,-6 2 1 16,-6-2 0-16,-6-8-1 15,-6-5-2-15,1-11-2 0,-1-12-5 16,5-5-10 0,2 4-58-16,9-25-17 0,7-9-7 15,6-6-4 1</inkml:trace>
  <inkml:trace contextRef="#ctx0" brushRef="#br0" timeOffset="21490.7854">9034 2144 76 0,'-2'-9'85'15,"2"9"-5"-15,0 0-52 0,0 12-9 16,3 4-5-1,2 2-5-15,4 9-1 0,1 4 2 16,2 6 2-16,3 4 0 0,0 1 0 16,0 1-1-1,2 3 0-15,-1 4-4 0,1-4-1 16,-1 1-2-16,-2-4 0 15,3-2-2-15,-4-1 0 16,2-5 0-16,-4-4 0 16,2-6-1-16,-5-4 0 0,1-4 0 15,-5-4 0 1,3-4 2-16,-7-9 2 0,0 0-1 15,0 0 0-15,6-15 1 0,-6-14 0 16,2-9 0-16,1-15-2 16,3-13-2-16,6-11-3 15,3-10 1-15,7-1-1 16,-1 1 0-16,5 8-1 0,-5 6-1 15,4 15-2 1,-8 7-8-16,3 20-14 0,-4 11-63 16,-3 13-6-16,-4 5-6 0,2 6 1 15</inkml:trace>
  <inkml:trace contextRef="#ctx0" brushRef="#br0" timeOffset="22030.78">9782 2680 52 0,'-17'35'81'15,"8"0"-4"-15,-9 4-55 16,18-1-5-16,0-3-3 16,11 0 0-16,2-11-2 0,4-1 2 15,4-11-1 1,2-5 3-16,-1-10-2 0,-3-11 1 15,0-8 1-15,-3-4-2 16,-1-5-2-16,-6-1-4 0,-4 0-2 16,-5 3-2-16,-3-1 0 15,-5 6-2-15,-4 5-1 16,-2 0-1-16,2 9 0 0,-2 2-1 15,4 8 1 1,3 11-1-16,5 13 1 0,2 8-2 16,3 4 2-16,6 7-1 15,2 1 2-15,4-1-1 0,0-3 0 16,4-5 0-1,-3-10 0-15,-1-5-1 0,2-3-2 16,-4-11-11-16,7 1-24 0,11-7-51 16,-15-12-6-1,2-11-8-15</inkml:trace>
  <inkml:trace contextRef="#ctx0" brushRef="#br0" timeOffset="22432.776">10059 2364 52 0,'0'0'91'15,"0"0"-2"-15,0 0-5 16,16 10-67-16,2 10-2 0,7 7-2 16,0 10 0-16,0 3-3 0,2 11-1 15,-3 5-1 1,-5-1-2-16,-5 1-1 0,-6-5-2 15,-2-8 0 1,-5-9 0-16,-1-5 1 0,0-13 0 16,0-16 1-16,-10 0-1 15,6-16 1-15,0-15-1 0,2-6-1 16,3-4-2-1,10-4-2-15,9-2 0 0,6 5-2 16,6 9-1-16,4 7 1 0,0 18 0 16,0 8 1-1,-8 8 2-15,-8 14-1 0,-8 12 2 16,-12 6-1-16,-9 3 1 15,-8-1-1-15,-7 0-2 0,-4-6-6 16,2-6-18 0,18-10-65-16,-18-12-3 0,5-8-6 15,4-18-3 1</inkml:trace>
  <inkml:trace contextRef="#ctx0" brushRef="#br0" timeOffset="22893.7714">10998 2340 58 0,'-18'16'97'16,"9"-4"-5"-1,13-3-3-15,-22-6-69 0,53-3-2 16,15 0-2 0,10 0-2-16,5 0-3 0,-1 0-4 15,0 0-2-15,-11 0-3 16,-9 2 0-16,-12 3-2 0,-8 2-3 15,-12 3-3-15,-1-3-7 16,-11-7-9-16,11 0-53 16,-11 0-18-16,0 0-6 0,10 0-4 15</inkml:trace>
  <inkml:trace contextRef="#ctx0" brushRef="#br0" timeOffset="23133.769">11159 2685 89 0,'4'11'101'16,"17"-9"-5"-1,15-2-6-15,13-4-69 0,7-3-3 16,6 0-4-16,-1 2-5 15,-4-3-6-15,-5 5-1 0,-10 3-3 16,-19 5-6 0,-7 12-16-16,1-1-67 0,-23-2-4 15,-7-4-7-15,-7-5-4 0</inkml:trace>
  <inkml:trace contextRef="#ctx0" brushRef="#br0" timeOffset="23733.763">12557 2224 11 0,'-28'6'91'0,"6"-2"3"15,13 0-5-15,9-4-60 0,25 6-3 16,15-6-5-16,18-2-6 16,10 1-4-16,9-1-3 15,2-2-2-15,-4 1-3 16,-8 3 1-16,-13-2-5 0,-10 4-5 15,-22 0-9 1,-7-1-32-16,-2 3-41 0,-13-4-11 16,-17-7-2-16</inkml:trace>
  <inkml:trace contextRef="#ctx0" brushRef="#br0" timeOffset="23923.7611">12702 2014 81 0,'-6'20'100'15,"6"4"-4"-15,4 13-7 0,6 5-68 16,7 5-4-16,2 10-3 15,0-2-5-15,2 5-2 0,-3 1-3 16,2 1-1 0,-5-8-3-16,2 0-5 0,-6-7-11 15,6-6-74-15,-1-7-4 0,3-10-7 16,3-16-5-1</inkml:trace>
  <inkml:trace contextRef="#ctx0" brushRef="#br0" timeOffset="24363.7567">13699 2002 62 0,'-7'-14'99'15,"-1"3"-7"-15,8 11-3 0,19 3-66 16,-19 13-4-1,0 12-6-15,0 6-4 0,4 10-2 16,3 9-1 0,3 5 0-16,0 5-1 0,-1-5-1 15,-1 7 0-15,-1-12-3 0,-4 0 1 16,-2-11-4-16,0-8-6 15,-2-10-9-15,1-24-70 16,0 0-8-16,8-7-6 16,4-15-5-16</inkml:trace>
  <inkml:trace contextRef="#ctx0" brushRef="#br0" timeOffset="24653.7538">14050 2135 30 0,'2'51'94'0,"-2"4"-2"16,8-1-4-16,-23 7-66 0,25-3 1 15,6-8-1 1,5-9-4-16,2-13-4 0,5-15-1 16,1-13-2-16,1-7 0 15,-1-15-3-15,-2-9-1 16,-5-4-2-16,-8-10-5 0,-7-1 0 15,-10 0-1-15,-10 3 0 16,-12 6-1-16,-4 1-1 0,-7 9 0 16,0 6-1-1,-3 12-1-15,8 9-6 0,4 4-9 16,10 8-33-1,11 10-38-15,10-3-10 16,13-4-4-16</inkml:trace>
  <inkml:trace contextRef="#ctx0" brushRef="#br0" timeOffset="25063.7497">14356 1985 70 0,'0'0'96'0,"0"0"-4"0,11 0-4 15,-11 0-65-15,11 29-12 0,-3 5-2 16,3 2-2 0,1 10-1-16,0 8-1 0,2-3 2 15,-3-1-1 1,2-1 0-16,-5-1 0 0,-4-9-2 15,0 0 0-15,-1-8-1 16,-3-4-1-16,0-3 0 0,0-2-1 16,0-6 1-1,-1-5-1-15,1 0 1 0,0-11 0 16,0 0 1-16,0 0 0 0,0 0-1 15,9-18 2 1,0-6-2-16,6-9 1 0,6-7-1 16,8-10-1-16,2-4-1 15,7-3 1-15,1 1-1 0,1-2-1 16,1 1-2-1,0 8-4-15,-6-5-6 0,4 14-44 16,-9 4-38 0,-7 9-7-16,-6 5-7 0</inkml:trace>
  <inkml:trace contextRef="#ctx0" brushRef="#br0" timeOffset="25775.7426">9695 4204 91 0,'0'-12'101'0,"-3"1"-8"16,3 11-5-16,-6-8-69 15,6 8-6-15,3 16-6 16,8 9-2-16,2 9-2 0,4 9-1 15,2 12 1-15,4 8 0 16,1 8-1-16,-3-1 2 0,-5 2 0 16,-2-6-3-1,-4-6 2-15,-2-9-2 0,-4-12 0 16,-1-10 0-1,-2-10-3-15,1-7-3 0,-2-12-7 16,0-9-20-16,4-13-61 16,-5-11-5-16,-5-9-7 0,-5-9 7 15</inkml:trace>
  <inkml:trace contextRef="#ctx0" brushRef="#br0" timeOffset="26015.7402">9352 4346 49 0,'-23'3'95'0,"12"-4"0"0,11-8-5 16,22-5-60 0,16-7-6-16,17-1-8 0,12-7-5 15,14-3-1 1,11 0-1-16,2 6-4 0,1-2-1 15,-10 5-4-15,-12 4-3 16,-9 6-6-16,-18 1-9 0,-9 7-35 16,-14 5-39-1,-8 0-8-15,-15 0-5 0</inkml:trace>
  <inkml:trace contextRef="#ctx0" brushRef="#br0" timeOffset="26225.7381">9383 4916 85 0,'-22'35'104'16,"20"-17"-7"-16,18-16-5 0,23-12-71 15,20-9-2-15,16-7-3 0,11-8-8 16,5 4-9-1,0-5-11-15,5-16-70 0,-8 27-12 16,-5-3-8-16,-9 5-6 16</inkml:trace>
  <inkml:trace contextRef="#ctx0" brushRef="#br0" timeOffset="26805.7323">10740 4679 85 0,'-14'-3'92'0,"-6"4"-6"16,-2 51-24-16,0-32-48 16,5 9-4-16,0 4-2 0,4 8 0 15,6-1-2-15,7 2 1 16,4-5 2-16,12-5-2 15,5-9 0-15,7-10-1 0,4-10 0 16,1-9 0 0,1-13-1-16,0-10-1 0,-1-7-1 15,-4-3-3-15,-7-7-1 16,-7 0 0-16,-7 5 0 0,-5 7-1 15,-2 8 0-15,-4 12 1 16,-6 11 0-16,-2 10 2 16,2 17 1-16,2 8 0 0,3 8 0 15,4 4 0 1,0 5 0-16,4-3 1 0,5-7-1 15,2-6-4-15,-1-8 1 16,1-8-4-16,6-7-6 16,-5-13-7-16,5-11-21 15,-1-6-51-15,-1-18-9 0,-3-11-4 16</inkml:trace>
  <inkml:trace contextRef="#ctx0" brushRef="#br0" timeOffset="27185.7285">10953 4455 37 0,'0'0'96'0,"-4"15"-2"0,10 15-6 16,10 8-69-1,4 5 0-15,2 7 2 0,4 1-5 16,3 3-7-16,-3 0-2 16,-3-6-2-16,-5-4 0 15,-4-8 0-15,-4-4 0 0,-7-9 0 16,-3-8 0-1,0-15 0-15,-8 8 0 0,-2-10-1 16,0-11 0-16,0-4-1 16,2-6-2-16,6-2-1 0,2-4-1 15,16 4-1 1,8 1 0-16,9 0-2 0,10 7 1 15,3 3-1-15,-2 6 1 0,-1 6 2 16,-9 2-1 0,-12 11 1-16,-16 10 1 0,-11 8 1 15,-20 7 1-15,-11 0-1 16,-10 3 1-16,-5-3-1 0,-1-2-2 15,-1-10-2 1,5-9-6-16,9-3-24 0,9-15-58 16,3-8-4-1,8-7-7-15,7-8-3 0</inkml:trace>
  <inkml:trace contextRef="#ctx0" brushRef="#br0" timeOffset="28546.7149">12509 4064 14 0,'-17'0'87'15,"1"0"1"-15,2 0-36 0,14 0-14 16,-16 10-10 0,16-10-6-16,0 11-5 0,12-3-4 15,11 2 0-15,12 0-4 0,6 1 2 16,11 2-3-1,4-1 0-15,2-1-2 0,-1 0-2 16,-5-4 0-16,-6-1-1 16,-11-2-1-16,-9 0-1 15,-8-4 0-15,-4 3-1 16,-14-3-2-16,14 0-3 0,-14 0-3 15,0 0-7 1,11-3-9-16,-11 3-15 0,15 0-47 16,-9-12-12-16,-6 12-4 0</inkml:trace>
  <inkml:trace contextRef="#ctx0" brushRef="#br0" timeOffset="28786.7125">12642 4337 69 0,'-8'9'95'16,"8"-9"-2"-16,10 10-48 0,16-6-8 16,20 2-10-16,8 2-6 15,10-1-8-15,8 3-2 0,3 1-4 16,4-1-2-1,-6-5-2-15,-11 6-2 0,-9-7-4 16,-13 5-6 0,-14-9-23-16,-26 0-59 0,17-2-4 15,-17-7-8-15</inkml:trace>
  <inkml:trace contextRef="#ctx0" brushRef="#br0" timeOffset="29556.7048">10781 4896 25 0,'4'-12'57'0,"-4"12"-6"16,11-17-8-16,-11 17-9 15,6-14-8-15,-6 14-5 0,7-12-5 16,-7 12 0-16,7-9 0 0,-7 9 2 15,6-12-1 1,-6 12 1-16,8-11 0 0,-8 11-2 16,1-12-3-1,-1 12-4-15,-13-13-3 0,-4 9-3 16,-5 2-1-16,-6-1-3 15,-1 1-5-15,-3-5-10 0,6 7-74 16,3 0-1 0,6 3-8-16,9-1-3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16:03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14269 4071 32 0,'0'0'84'0,"-14"-11"-2"0,14 11-44 16,-14-1-11-1,14 1-12-15,-15 0-6 0,15 0-4 0,-15 7 0 16,15-7-1 0,-15 9 1-16,15-9 1 0,-10 10 1 15,10-10 1 1,-4 11 0-16,4-11 0 0,-1 9 0 15,1-9-1 1,4 12 1-16,-4-12 0 0,17 15-1 0,-1-8 1 16,6 0-1-16,9 1 0 0,4-2-1 15,7 0-1 1,7-4 1-16,5 1-2 0,-2-3 1 15,-2 3-1 1,-4-3-1-16,-9 1 0 0,-6-1 0 16,-11 0-1-16,-6 0-1 15,-14 0 0-15,10 5 0 0,-10-5 0 16,0 0-1-16,0 0-1 15,0 9-1-15,0-9-2 16,-9 9-5-16,-1-5-9 0,10-4-33 16,-6 12-41-1,6-12-8-15,-5 11-6 0</inkml:trace>
  <inkml:trace contextRef="#ctx0" brushRef="#br0" timeOffset="640.9937">15758 3970 35 0,'13'-13'92'16,"-3"2"0"-16,-4 3-10 15,-6 8-61-15,-6-5-8 16,-10 6-5-16,-5 6-2 15,-5 4-4-15,1 4-1 0,-1 0-1 16,0 4 2 0,8-2 0-16,7 1 2 0,7-1-1 15,7-2 0-15,12-2 2 0,10-1-1 16,9 3-1-1,2-2 2-15,5 3-1 0,-2 3-1 16,0 3 0-16,-7 3 0 16,-8 3 0-16,-12 4 0 15,-12 1 1-15,-8 3-1 16,-16-1 1-16,-10 0-1 15,-8-3 0-15,-9-3 0 0,-4-5-2 16,0-4-1-16,2-6-2 16,6 0-3-16,6-14-11 15,13-6-43-15,6-6-32 0,13-9-8 16,9-9-3-16</inkml:trace>
  <inkml:trace contextRef="#ctx0" brushRef="#br0" timeOffset="812.992">15618 4093 8 0,'0'0'102'0,"15"-8"-2"16,20-13-7-16,9-11-5 15,12-4-81-15,10 2-9 16,0-10-21-16,-6 7-63 0,7 5-7 15,-7 4-7-15</inkml:trace>
  <inkml:trace contextRef="#ctx0" brushRef="#br0" timeOffset="1552.9846">16467 4285 48 0,'14'46'87'0,"2"8"-1"0,-8-14-38 16,-1 18-21 0,-2 1-8-16,-4-10-4 0,-1-9-3 15,0-7 0-15,-5-13-1 16,-4-9 0-16,9-11-1 0,-12-12-2 15,5-12 0 1,2-10-1-16,1-9-3 0,1-10-3 16,3-8 0-16,0-7-2 15,7-2 1-15,8-5 0 16,3 1 0-16,3 6 0 0,4 4 1 15,-1 7-1-15,1 7 1 16,-3 11 0-16,0 9-1 0,-4 10 1 16,-1 10-2-1,0 10 2-15,0 9-1 0,3 12 1 16,-2 16-1-1,1 12 2-15,-1 8 0 0,3 8 0 16,-3 11 0-16,-3 5 0 0,-2-2-1 16,-4 2 0-16,-5-9 0 15,2-6 0-15,-5-6-1 0,-1-7-2 16,0-11 1-1,0-13-4-15,-1-6-3 0,-3-9-5 16,4-5-8 0,0-9-18-16,0-15-51 0,4 6-8 15,4-10-6-15</inkml:trace>
  <inkml:trace contextRef="#ctx0" brushRef="#br0" timeOffset="1752.9826">16500 4207 94 0,'5'9'101'15,"28"-7"-8"-15,18-2-8 0,-35 3-85 16,50 11-62-16,10-11-22 0,2-3-10 15,-14 0-8 1</inkml:trace>
  <inkml:trace contextRef="#ctx0" brushRef="#br0" timeOffset="43239.5681">10172 6602 38 0,'-12'-9'97'16,"0"0"-2"-16,2 3-6 0,0 1-51 15,10 5-10 1,-12-1-8-16,12 1-5 0,0 0-5 16,-6 6-2-16,6 5-2 15,6 4-2-15,3 12 0 16,1 4-1-16,5 14 0 0,0 9 1 15,3 12-1-15,-2 4-1 16,-1 5 0-16,-3 5 1 0,-3-4-1 16,-5-1 0-1,-3-11-1-15,-1-7 0 0,0-12-1 16,0-11-1-16,0-9-3 15,0-17-4-15,0-8-8 0,1-7-49 16,3-23-30-16,0-9-6 0,-3-10-6 16</inkml:trace>
  <inkml:trace contextRef="#ctx0" brushRef="#br0" timeOffset="43599.5645">9884 6488 70 0,'-33'-4'97'0,"1"1"-2"0,6 0-8 15,38 1-63 1,-21-3-4-16,6-5-6 0,8-4-2 15,24-3-2-15,20 0-4 16,18-2 0-16,18 4-2 0,14 6 0 16,7 9-1-1,-1 7 0-15,-8 17-1 0,-16 14-1 16,-25 9 0-16,-23 10 1 0,-30 4-1 15,-20 2 0-15,-18 1 1 16,-13-5 0-16,-6-7-1 16,-2-14 0-16,4-11-5 15,5-19-4-15,18-5-34 0,9-12-50 16,12-17-4-1,10-8-9-15,14-6-3 0</inkml:trace>
  <inkml:trace contextRef="#ctx0" brushRef="#br0" timeOffset="44849.552">11404 6738 5 0,'-9'0'95'0,"9"0"0"0,0 0-5 15,0-39-25-15,10 36-38 16,7 0-5-16,8 1-5 0,6 1-4 16,5 0-2-1,7 1-2-15,6 0 0 0,2-1-2 16,1 0-2-16,0-1-1 15,-3 1-2-15,-6-1 0 16,-4-1-2-16,-8-1-1 0,-1 1-1 16,-6 2-4-16,-2-5-3 15,-2 4-7-15,-6-6-21 0,-14 8-56 16,20-12-5-1,-7 5-5-15,-13 7-4 0</inkml:trace>
  <inkml:trace contextRef="#ctx0" brushRef="#br0" timeOffset="45089.5496">11538 6974 46 0,'0'22'103'16,"11"-7"-3"-16,13-9-6 0,9-3-52 15,11-3-7-15,9-5-8 16,6-3-9-16,4 0-7 0,-4-3-3 16,-1 5-3-1,-7-1-4-15,-5 7-3 0,-10 0-5 16,-4 6-8-16,-12 4-47 0,1-2-34 15,1-5-6 1,-5-6-7-16</inkml:trace>
  <inkml:trace contextRef="#ctx0" brushRef="#br0" timeOffset="45690.5436">13552 6542 16 0,'-7'-13'98'0,"3"2"-3"16,4 11-5-16,0 0-3 0,6 9-74 0,4 18-1 16,7 9-3-1,1 12-1-15,4 9-2 0,6 7 1 16,-2 4-1-1,-1-3-2-15,-4-4-1 0,-3-12-2 16,-6-6-2-16,-1-14-1 16,-3-10-6-16,-8-19-8 0,0-13-58 15,-2-10-18 1,-12-14-7-16,-6-9-6 0</inkml:trace>
  <inkml:trace contextRef="#ctx0" brushRef="#br0" timeOffset="45910.5414">12951 6664 93 0,'0'0'103'0,"38"-16"-6"0,21-12-2 16,21-6-61-1,22-3-12-15,9-4-7 0,14 2-5 16,-4 6-3-16,-5 5-3 0,-16 6-4 15,-13 13-4-15,-17 2-5 16,-15 9-7-16,-21 3-33 16,-9 7-45-16,-7 0-5 15,-9-2-8-15,-8 0 5 0</inkml:trace>
  <inkml:trace contextRef="#ctx0" brushRef="#br0" timeOffset="46110.5394">13430 7034 88 0,'-16'43'106'16,"16"-12"-5"0,12-19-6-16,20 5-44 0,11-23-36 15,11-10-4-15,6 1-8 16,-1-20-22-16,13 7-74 15,4-6-1-15,-1-4-9 16,-1 0-7-16</inkml:trace>
  <inkml:trace contextRef="#ctx0" brushRef="#br0" timeOffset="46670.5338">14462 6978 46 0,'-16'4'92'16,"-4"10"-3"-16,-2-17-16 16,2 28-49-16,0 11-3 15,2 5-3-15,7 3-4 16,1-2-3-16,9-4-3 0,3-8 0 15,15-9-1 1,5-10 0-16,2-10-1 0,3-5 0 16,-2-16 0-16,-3-6-2 0,-5-6-1 15,-7-1-1-15,-9-2 0 16,-2 1 0-16,-7 4-1 15,-4 7 0-15,-1 6 0 16,4 10 0-16,9 7 0 0,-7 16 1 16,14 8-1-1,11 10 1-15,8-1-1 0,4 6 1 16,7-3-1-16,-2-1-4 0,2-6-4 15,-8-5-7 1,1-7-41-16,-8-5-39 0,-7-5-4 16,-5-10-9-16</inkml:trace>
  <inkml:trace contextRef="#ctx0" brushRef="#br0" timeOffset="47050.53">14629 6689 88 0,'-12'-1'94'16,"10"15"-4"-16,2 7-5 15,42 6-72-15,-26 8-2 0,-2 7 3 16,7 4-3 0,1 5-1-16,1-3-2 0,-2 5-1 15,-1-1-2-15,-6-7 0 16,-2-6 0-16,-1-8 0 15,-6-7 1-15,-3-13-1 16,-2-11-1-16,4-18 0 0,2-7 0 16,1-6-1-16,11 0-2 0,6 0-2 15,7 4-1 1,10 5 0-16,1 11 0 0,1 11-1 15,-4 6 1 1,-3 14 0-16,-13 7 1 0,-15 6 0 16,-9 4 2-16,-19 4 0 15,-11-3 1-15,-8-1 0 0,-5-5-2 16,-5-10-4-16,1-6-14 0,1-9-72 15,6-15-6 1,9-14-6-16,9-12-6 0</inkml:trace>
  <inkml:trace contextRef="#ctx0" brushRef="#br0" timeOffset="47960.5209">16154 6292 91 0,'0'0'98'15,"11"3"-5"-15,11 14-4 0,-22 12-67 16,37 5-7-16,13 13-1 15,3 7-4-15,8 9 0 0,-2 5-2 16,-5 0-3 0,-8-3-1-16,-10-5-4 0,-14-11-7 15,-2-3-37-15,-10-14-49 0,-1-16-3 16,0-14-9-1,-2-15-4-15</inkml:trace>
  <inkml:trace contextRef="#ctx0" brushRef="#br0" timeOffset="59413.4065">16505 6341 11 0,'0'0'79'0,"12"9"3"15,-12-9-2 1,-19 11-60-16,19-11-5 0,-1 13-2 16,-6-1-4-1,-3 3 0-15,-8 7 0 0,-2 5-2 16,-8 6-2-16,-2 4-1 0,-4 6 1 15,-5 1-1-15,-2 2 0 16,-3 0 1-16,6-8-1 0,2-4 1 16,1-2-2-1,11-7-3-15,2-11-4 0,13-3-14 16,7 6-60-16,10-20-9 15,13-6-8-15,6-11 4 16</inkml:trace>
  <inkml:trace contextRef="#ctx0" brushRef="#br0" timeOffset="60223.3984">17783 6140 13 0,'-6'-12'91'16,"5"2"-2"-16,1 10-3 0,-3 10-47 15,3-10-26 1,0 0-4-16,0 0-1 0,-3 11-4 16,3 4-1-16,0 12 0 0,6 7-1 15,2 9 1-15,3 9 3 16,2 6-1-16,1 2-1 0,3 4 1 15,1 3-1 1,0-5-1-16,-1-1 0 0,-1-3 0 16,-2-5-1-1,-3-3 0-15,0-4 0 0,-4-3 0 16,-1-11 0-16,-3-5 1 0,0-8 1 15,0-6 1-15,-3-13 1 16,0 0-1-16,7-16 1 0,-3-19 0 16,3-9 0-1,6-14-2-15,6-13-1 0,2-4-2 16,4-5-1-16,2 4-1 15,2 8-4-15,-1 6-5 0,5 16-15 16,2 7-67 0,-6 14-5-16,-1 4-6 0,1 6-3 15</inkml:trace>
  <inkml:trace contextRef="#ctx0" brushRef="#br0" timeOffset="60965.391">18696 6903 13 0,'-17'-13'78'15,"-2"5"1"-15,2 1-5 0,-1 7-64 16,-4 0-4-1,4 11-2-15,-4 10 1 0,4 5 1 0,2 11 4 16,1 2-2 0,7 4 3-16,3 1-1 0,5-4 2 15,4-3 0 1,6-10-1-16,2-7-2 0,3-10-2 0,5-10 1 15,-2-10-3 1,-1-10 1-16,-1-6-4 0,-1-8 0 16,-3-3-2-1,-1-2 1-15,-5-1-1 0,-2 7 1 16,-2 1 0-16,1 7 0 0,-3 4-1 15,0 8 0-15,0 13 0 16,0 0 0-16,0 14 1 16,5 10-1-16,2 12 1 15,4 8 0-15,3 8 2 0,0 10 1 16,2-2-1-1,-2 5 0-15,1-5-1 0,-3 0 1 16,-3-8-2-16,0-8 0 16,-5-7-1-16,-1-12-2 0,-1-4-1 15,-2-21-7-15,0 0-30 16,23-20-47-16,-14-13-7 15,1-12-7-15</inkml:trace>
  <inkml:trace contextRef="#ctx0" brushRef="#br0" timeOffset="61395.3867">18748 6617 62 0,'-23'0'90'0,"12"11"-3"16,7 3-3-16,5 14-71 0,9 9-2 15,2 13-3 1,0 8 2-16,0 8-3 0,1 2-1 16,-3-3 0-16,-3-5-2 15,0-14-1-15,-4-5 2 0,-2-15 0 16,0-10 0-16,-1-16 0 0,0-8-1 15,1-12 1 1,3-6-2-16,2-3-1 0,3-6-1 16,6 0-1-16,8 0 0 15,7 11 0-15,7 5 1 16,8 6 0-16,4 13 0 15,4 8 0-15,-3 9 0 0,-6 10 0 16,-7 4-1 0,-13 8 0-16,-15 2 1 0,-9 0 0 15,-21-7 0-15,-16-4 2 0,-13-7-2 16,-10-9 0-1,-11-11-2-15,-2-5-4 0,-9-17-12 16,4 0-73-16,11-4-5 16,17-7-7-16,19 0-4 0</inkml:trace>
  <inkml:trace contextRef="#ctx0" brushRef="#br0" timeOffset="63562.3651">11492 8586 71 0,'-14'-2'81'16,"-4"1"-35"-1,1 1-10-15,-1 0-6 0,1 0-7 16,3 0-5-16,-2 1-5 0,5 1-4 16,-1 2-4-1,12-4-1-15,-13 8-2 0,13-8 0 16,-7 10 1-16,7-10 1 15,-3 12 0-15,3-12 2 0,0 8 0 16,0-8 3 0,8 7-1-16,3-5 1 0,8 1-1 15,5-1 0 1,5 1-1-16,6 1-1 0,2 3 0 15,8 1-2-15,-4-1 0 0,-1 3-1 16,-1-1 0-16,-6 3-2 16,-3-3 0-16,-7 1-1 0,-1-6-2 15,-5 3-3 1,-4-3-1-16,0-1-3 0,-4-1-4 15,2 1-8 1,-11-3-24-16,0 0-43 0,14 0-6 16,-14 0-4-16</inkml:trace>
  <inkml:trace contextRef="#ctx0" brushRef="#br0" timeOffset="63954.3612">11289 8860 4 0,'0'9'92'15,"11"2"2"1,8-5-4-16,6-3-5 0,16-3-69 15,7 2-4-15,9 0-3 16,4 2-3-16,3-1 0 0,-1 1-2 16,-5 3 0-1,-3 0-2-15,-10 0-1 0,-6 0-1 16,-10 1-2-16,-9-2-4 0,-5 2-8 15,-15-8-42 1,4 12-32-16,-4-12-6 0,-8 8-6 16</inkml:trace>
  <inkml:trace contextRef="#ctx0" brushRef="#br0" timeOffset="64554.3552">13157 8768 87 0,'0'0'98'16,"14"-12"-5"-16,25 0-6 15,36-7-62-15,-14 4-12 0,5-2-3 16,5 2-2 0,-1 1-4-16,-9 2-3 0,-11 3-2 15,-11 3-5-15,-14 1-5 16,-6 5-18-16,-6-3-58 0,-13 3-5 15,0 0-8-15,0-11 0 16</inkml:trace>
  <inkml:trace contextRef="#ctx0" brushRef="#br0" timeOffset="64834.3524">13346 8324 7 0,'-8'15'97'16,"7"4"-1"-16,1 7-6 0,5 4-3 16,7 13-72-16,0 11-1 15,2 9-2-15,-1 7-2 16,-1 5-3-16,-5-2-2 15,0-5-1-15,-5-10-2 0,-1-9-4 16,-1-14-8-16,0-6-21 0,16-14-59 16,-16-15-3-1,19-10-9-15,-3-16-2 0</inkml:trace>
  <inkml:trace contextRef="#ctx0" brushRef="#br0" timeOffset="65714.3436">14186 8325 45 0,'5'-10'97'0,"-5"10"-4"0,2-12-3 16,-2 12-55-16,0 0-7 15,0 0-12-15,0 0-6 0,0 0-3 16,0 15-2-16,0 0-1 0,0 10-1 16,0 5-1-1,2 7 1-15,1 6 0 0,-1 4 0 16,-1 2 0-1,-1-2 0-15,0-4-1 0,0-4-1 16,-3-7 1-16,-4-6-2 16,1-7-1-16,1-4-3 0,5-15-5 15,0 0-18 1,0 0-63-16,6-7-5 0,4-11-6 15,6-6-4-15</inkml:trace>
  <inkml:trace contextRef="#ctx0" brushRef="#br0" timeOffset="66234.3384">14466 8461 80 0,'0'0'85'16,"-10"13"-3"-1,3-2-45-15,7 10-13 0,0 2-5 16,5 9-3-16,-3 4-2 15,5 4-2-15,1-1-3 0,4-3 0 16,0-3-2 0,5-8 1-16,2-6-2 0,6-11 0 15,1-8-1-15,5-12 0 16,0-10-1-16,3-5 0 15,-1-8-1-15,0-2 0 0,-7-5-2 16,-6 3 0-16,-9-1 1 16,-9 5-2-16,-5 8 1 0,-16 2-1 15,-9 8 0 1,-10 9 0-16,-5 8-1 0,-7 1-1 15,2 11-3 1,-1 4-3-16,6 5-3 0,5-1-6 16,15 4-21-16,11-4-51 15,9-1-6-15,8-6-6 0</inkml:trace>
  <inkml:trace contextRef="#ctx0" brushRef="#br0" timeOffset="66826.3325">14960 8247 6 0,'0'0'91'15,"15"-7"1"-15,-15 7-7 0,0 0-4 16,-10-3-73 0,10 3-1-16,4 12-3 0,1 3 0 15,3 3 3-15,2 6-1 16,4 2 0-16,2 6 0 0,1 0 0 15,3 1 0 1,-3-1-2-16,4 1 0 0,-4-2-1 16,-1-2 0-1,-2-3-1-15,-2-2 1 0,-2-2 1 16,-1-1-3-16,-1-4 1 0,-6-3 1 15,0-2-1-15,0-2 0 16,-2-10 0-16,1 11 2 0,-1-11-1 16,0 0 1-1,5-12 0-15,-1-6 0 0,1-4 0 16,5-7 0-16,1-7 0 15,2-2-2-15,2-4 0 0,-1 2-1 16,2-1 0 0,-1 4-1-16,-1 2-1 0,-4 5-3 15,-2 3-3 1,1-2-6-16,0 8-36 0,-3-2-47 15,-3 3-2-15,0-4-10 0,1-3 1 16</inkml:trace>
  <inkml:trace contextRef="#ctx0" brushRef="#br0" timeOffset="67086.3299">15408 7774 77 0,'-12'0'94'0,"12"0"-7"15,-8-8-3 1,8 8-73-16,20 0 1 0,8 8-4 16,12 11-1-1,9 7 0-15,11 11-2 0,1 14 1 16,1 11 1-16,-6 9-2 15,-11 9-1-15,-14 1-5 0,-15 9-22 16,-12-3-62-16,-32-5-6 16,-23-7-6-16,-20-10-3 15</inkml:trace>
  <inkml:trace contextRef="#ctx0" brushRef="#br0" timeOffset="67466.3261">12714 8260 82 0,'-31'98'97'0,"21"9"-5"15,15-2-5-15,24-1-65 0,27-1-2 16,17-5-10-1,18-9-9-15,3-10-20 0,11-11-66 16,0-7-3-16,1-19-10 0,-3-13-4 16</inkml:trace>
  <inkml:trace contextRef="#ctx0" brushRef="#br0" timeOffset="68286.3179">16850 8036 71 0,'0'0'98'0,"0"0"-7"0,0 0-4 16,0 0-61-16,4 6-8 15,-7 13-7-15,-9 10-2 0,-3 7-3 16,-6 8-1-1,-6 5 0-15,-4 6 0 0,-2-4-1 16,-1-1-4-16,0-6-2 0,4-7-4 16,1-8-7-1,9-8-22-15,10-11-55 0,-3-10-4 16,5-12-8-16,4-15 8 15</inkml:trace>
  <inkml:trace contextRef="#ctx0" brushRef="#br0" timeOffset="68466.3161">16535 8022 97 0,'14'15'100'0,"1"2"-5"16,10 4-6-16,1 2-68 16,7 3-6-16,3 6-6 15,-1-2-6-15,1 9-6 16,-4-2-6-16,2 7-16 0,-10 4-63 15,3-7-5 1,-3-4-7-16,-3-6-1 0</inkml:trace>
  <inkml:trace contextRef="#ctx0" brushRef="#br0" timeOffset="68976.311">17648 8483 29 0,'25'0'98'16,"16"-3"-5"-16,12-7-8 0,8-7-7 16,13 5-98-16,2 1-60 15,-3-2-8-15,-4 3-9 16,-18-2 0-16</inkml:trace>
  <inkml:trace contextRef="#ctx0" brushRef="#br0" timeOffset="69506.3057">18679 8151 81 0,'-24'10'86'0,"-4"2"-2"16,-4 1-51-1,-1 2-16-15,4 0-2 0,3 1 0 16,6-3-2-1,6 2-3-15,10-5-1 0,7 3 0 16,15-2-1-16,8 4 0 0,4 3-2 16,7 2 0-16,-2 4-2 15,-1 2 0-15,-5 3-1 0,-12 3-1 16,-7 2 0-1,-10 0 1-15,-12-3-2 0,-10-2-3 16,-8-5-6 0,-2-8-41-16,-11-9-38 0,1-8-6 15,1-16-6-15</inkml:trace>
  <inkml:trace contextRef="#ctx0" brushRef="#br0" timeOffset="69636.3044">18504 8219 37 0,'43'-29'103'0,"3"7"-4"15,2 2-7 1,-1-3-7-16,-8 0-83 0,11-10-64 15,-9 13-26-15,-2-2-8 16,-6 4-7-16</inkml:trace>
  <inkml:trace contextRef="#ctx0" brushRef="#br0" timeOffset="70627.2945">19321 8226 78 0,'3'22'91'0,"-3"8"-4"16,0 7-45-16,1 6-14 0,0 9-4 15,1 3-8 1,-2-2-2-16,0-2-3 0,0-7-3 16,0-7-3-16,0-9 0 0,-2-5-1 15,0-9 1 1,2-14-2-16,0 0 1 0,0 0-1 15,-8-14-1 1,6-11-1-16,0-4-1 0,0-8 0 16,0-8-2-16,2-2 0 15,0-1 0-15,0 0 1 0,2 4 0 16,4 2 2-16,4 6 0 0,-2 8 0 15,3 5 1 1,-3 3 1-16,-1 6-1 0,-2 5 0 16,-5 9 1-16,10-4-3 15,-4 9 0-15,-1 9 0 16,8 8 0-16,-3 5 0 15,6 9 0-15,2 3 0 0,2 6 0 16,0 1 0 0,-1-3 0-16,-2-3-5 0,0-2-2 15,-4-6-6-15,3-6-26 0,8-5-50 16,-12-8-7-16,-12-13-5 15</inkml:trace>
  <inkml:trace contextRef="#ctx0" brushRef="#br0" timeOffset="70807.2927">19267 8424 37 0,'-12'0'104'0,"12"0"-5"16,1-10-5-16,22 2-5 0,3-3-77 15,1 1-7 1,4 1-6-16,-6-3-8 0,3 5-35 15,-5-1-47 1,-2 3-6-16,-3-3-6 0</inkml:trace>
  <inkml:trace contextRef="#ctx0" brushRef="#br0" timeOffset="71097.2898">19637 7806 30 0,'0'16'97'0,"27"5"-2"16,33 17-4-1,11 5-61-15,5 16-4 16,2 7-8 0,-6 11-8-16,-14 5-6 0,-18 9-8 15,-33-2-23-15,-43-6-58 16,-21-1-6-16,-22-10-6 0,-17-9 0 15</inkml:trace>
  <inkml:trace contextRef="#ctx0" brushRef="#br0" timeOffset="71467.2861">17847 7807 49 0,'-48'15'82'0,"-12"13"-2"0,-9 30-1 15,-4 4-72-15,8 18 4 0,5 13 3 16,15 11 2-16,22 2 0 15,23 1 2-15,29-3-2 16,27-9-4-16,27-9-8 16,9-20-15-16,8-8-72 0,10-12-5 15,-7-9-6 1,-13-11-7-16</inkml:trace>
  <inkml:trace contextRef="#ctx0" brushRef="#br0" timeOffset="72087.2799">11868 10469 73 0,'-21'7'96'15,"4"-3"-5"1,9-3-3-16,-3-1-61 0,25 0-7 15,19 0-5-15,12-3-4 16,8 3-4-16,11 0-1 0,9 0-1 16,4 3-1-1,3 5-2-15,-1-4 0 0,-2 0-2 16,-4-1 0-16,-3-3-3 0,-4 0-1 15,-1-7-3 1,-7-1-5-16,-1 1-11 0,-12 7-48 16,-1-2-21-16,-8-4-5 15,-7 0-3-15</inkml:trace>
  <inkml:trace contextRef="#ctx0" brushRef="#br0" timeOffset="72377.277">11910 10908 96 0,'24'10'105'15,"19"-7"-6"1,24-5-4-16,17-6-48 0,16 3-31 16,12 1-4-16,5 4-3 0,-5 2-3 0,-9 5-4 15,-15 6-1 1,-19 6-2-16,-22 0-2 0,-23 6-4 15,-17-5-6 1,-10-4-53-16,-26 2-30 0,-16-5-3 16,-5-6-9-1</inkml:trace>
  <inkml:trace contextRef="#ctx0" brushRef="#br0" timeOffset="72808.2727">14236 10498 68 0,'37'15'106'0,"20"-6"-6"16,15-4-5-16,8-5-5 0,0 2-85 16,9 6-8-1,-14-2-15-15,-20 9-74 0,-13 2-2 16,-18-2-8-16,-16-3-5 15</inkml:trace>
  <inkml:trace contextRef="#ctx0" brushRef="#br0" timeOffset="73448.2663">15886 10098 35 0,'-7'-5'89'0,"-7"5"-1"0,-9 0-3 16,-5 2-54-16,-8 9-14 0,-7 2-5 16,-1 4-1-1,-1 1-4-15,5 2-3 0,3-1 1 16,15 0-3-16,11-2 2 15,19-1 0-15,22 1 1 16,17-1 0-16,15 0 2 16,12 2 2-16,7 1-1 0,-1 3-1 15,-4-1 0 1,-12 4-2-16,-16 1 0 0,-21 0-1 15,-17 1-1-15,-16 0 0 0,-21 1-1 16,-15-4-2 0,-13-1 0-16,-7-2-3 0,-10-7-2 15,-1 0-5-15,-1-9-11 16,3-13-63-16,11 5-10 0,9-9-5 15,10-7-6 1</inkml:trace>
  <inkml:trace contextRef="#ctx0" brushRef="#br0" timeOffset="73888.2619">15571 10211 24 0,'29'-30'100'16,"1"-4"-2"-16,8-3-7 0,6-2-3 16,6-1-76-1,10 2-10-15,1 1-7 0,3 5-8 16,-6 2-14-16,-2 6-13 15,-8 5-8-15,-8 8-2 16,-12 6 0-16,-8 2 3 0,-8 3 0 16,-12 0 7-16,5 12 9 15,-5-12 15-15,-7 13 15 0,-1-6 4 16,8-7 18-1,-15 14 13-15,13 1 8 0,-1 7 7 16,4 10 3 0,5 14 0-16,5 9-4 0,1 12-10 15,8 6-14-15,4 3-8 16,5-5-1-16,5-11-4 0,6-13 0 15,9-20 0-15,4-15 0 0,2-15 0 16,3-18-1 0,-4-13-1-16,-7-5-2 0,-10-5-4 15,-14-2 0 1,-19 3-3-16,-16-1 0 0,-17 6-1 15,-14 5 0-15,-11 10-3 16,-10 4-2-16,-7 11-3 0,-5 4-8 16,9-2-57-1,1 15-21-15,10 2-6 0,12-1-4 16</inkml:trace>
  <inkml:trace contextRef="#ctx0" brushRef="#br0" timeOffset="74768.2531">17377 10040 58 0,'1'-24'101'0,"5"2"-5"0,2 3-6 16,-2-3-43-1,0 8-27-15,1 4-8 0,-7 10-7 16,0 0-2-16,10 0-1 0,-4 7-1 16,2 13 0-16,3 5 1 15,4 10 1-15,1 9 0 0,5 7 0 16,-1 4 1-1,2 1 0-15,0 0-1 0,-1-3 0 16,-1-2 0 0,-1-11-1-16,-1-6 0 0,-4-9 1 15,2-4-2-15,-3-11 1 16,-1-7 1-16,2-5-1 0,-2-13 1 15,3-7-2-15,0-7 0 0,-1-6-1 16,0-8 0 0,1 0-1-16,-2 0 0 0,-1 6 0 15,-1 7-1 1,-2 9 1-16,3 15 1 0,1 10-1 15,2 18 1-15,5 11 0 16,2 10 0-16,2 4 1 0,6 0 0 16,3-7 0-1,2-7 2-15,3-15 0 0,1-16 0 16,3-7 0-16,-3-24 1 0,0-10-1 15,-3-11 1 1,-8-8-1-16,-8-5-1 0,-12-6-1 16,-8 0-2-16,-10-3-3 15,-7 4-7-15,-10-7-41 0,0 12-45 16,4 5-4-1,5-2-7-15,16 7-5 0</inkml:trace>
  <inkml:trace contextRef="#ctx0" brushRef="#br0" timeOffset="122434.0401">2142 12116 10 0,'-3'-11'47'0,"3"11"-3"15,-4-11 2-15,4 11-5 0,-7-9-4 16,7 9-3-1,-10-9-3-15,10 9-2 0,-9-5-5 16,9 5-6 0,-10-3-4-16,10 3-3 0,0 0-3 15,-11 3-3-15,11-3 0 16,-3 9-2-16,3-9 2 0,3 10-1 15,-3-10 1-15,20 10 0 0,-4-8 1 16,4-2 0 0,4 0-2-16,2-2 1 0,-1-6 0 15,-1-4-1 1,0-2-1-16,-5-2 0 0,-6-5 0 15,1 0-1-15,-9-6 0 16,-4 2-1-16,-1-1-1 0,-6 0 0 16,-8 3-1-1,-2 3 0-15,-6 5 0 0,-3 7 0 16,-5 5-1-16,-3 7 1 0,-3 11-1 15,-4 7 1 1,0 9 0-16,-1 8 0 0,2 3 0 16,0 6 1-16,7 3 0 15,5 0 0-15,11-2 1 0,11-1 1 16,5-5 0-1,18-6 1-15,11-4 0 0,11-4 1 16,3-9-1-16,6-3 1 0,-3-3-2 16,-2-4-2-1,-9-7-4-15,-4 4-8 0,-16 7-64 16,0-14-20-16,-2-8-4 15,-4-8-10-15</inkml:trace>
  <inkml:trace contextRef="#ctx0" brushRef="#br0" timeOffset="123254.0401">2848 11938 54 0,'7'-17'96'0,"-6"0"-3"16,-1 2-6-16,-6 2-52 16,-3 4-13-16,0 4-8 15,-4 1-5-15,0 4-5 16,-5 0-1-16,3 6 0 0,-3 5 0 15,1 3-2-15,-3 4 1 0,-1 5-2 16,3 0 1 0,1 3-1-16,3 2-1 15,4 0 1-15,2 0-1 16,6-4 1-16,2-1-1 0,6-4 1 15,6-2 0-15,2-3 0 16,5-6 1-16,1-4 1 0,2-4 0 16,1-1 0-1,-1-10 1-15,-3-3-1 0,0-6 1 16,-4-5-1-16,-2-3 0 0,-4-2 0 15,0-2-1 1,-3 2 1-16,-1 0-1 0,-5 6 1 16,1 1 0-16,-1 8 0 15,0 2-1-15,0 13 0 0,0 0 0 16,0 0-1-1,-2 24 1-15,2 6-1 0,0 13 0 16,2 13 1-16,3 8 0 0,-1 11 1 16,1 3-1-1,-2 1 0-15,-3-2 1 0,2-6-2 16,-2-9-1-16,0-11-1 15,-4-11-5-15,4-8-10 16,-2-15-75-16,2-17-2 16,8-9-8-16,1-23-5 0</inkml:trace>
  <inkml:trace contextRef="#ctx0" brushRef="#br0" timeOffset="125236.0401">3257 11818 61 0,'0'0'55'16,"0"0"1"-16,0 0-6 0,0 0-12 15,0 0-9-15,0 0-5 16,0 0-3-16,0 0-4 0,0 0-2 16,0 0-1-1,0 0-3-15,0 0-2 0,0 0-1 16,0 0-2-16,0 0-1 15,0 0 0-15,0 0-1 16,0 0-1-16,0 0-1 0,0 0 1 16,0 0-1-16,0 0 0 15,0 0 1-15,0 0-1 0,0 0 0 16,0 0 1-1,0 0-1-15,0 0 0 0,0 0-1 16,0 0 0 0,0 0 0-16,0 0-1 0,0 0 0 15,0 0-1-15,0 0 1 16,0 0 0-16,0 0-1 0,0 0 1 15,-4 5-1-15,3 4 1 0,1 2 0 16,0 4-1 0,0 2 1-16,0 2 0 0,0 3 0 15,0-1 0 1,0 3 0-16,0-2 0 0,0 0 0 15,3-2 0-15,2 1 0 16,2-3 1-16,-2 0-1 0,3-3 0 16,-1 0 0-1,2-4 1-15,-2-2 0 0,-7-9 0 16,15 14 1-16,-15-14 0 0,17 1 0 15,-17-1 1 1,17-4-1-16,-9-4 1 0,3-4-2 16,-1-2 1-16,0-3-2 15,1-2 1-15,-2-3-1 0,0 0 1 16,-2 0-1-1,0-2 0-15,-1 2 0 0,-2 3 0 16,0 0 1-16,-2 3-1 0,1 3 0 16,-3 3 0-1,0 10-1-15,1-12 0 0,-1 12 0 16,0 0-1-16,0 0 0 15,0 0-1-15,0 0 1 0,6 17 0 16,0-2 1 0,4 7 0-16,1 3 0 0,4 3 1 15,0 1 1 1,2 2 0-16,1-6 0 0,-1-2 0 15,-2-3-1-15,-3-4 1 0,-1-5-1 16,-3-2-1-16,-8-9-3 16,12 8-5-16,-12-13-34 0,-3-5-49 15,3-4-4 1,-2-6-8-16,2-3-2 0</inkml:trace>
  <inkml:trace contextRef="#ctx0" brushRef="#br0" timeOffset="125476.0401">3715 11903 71 0,'10'19'100'16,"2"3"-4"-16,-6 0-7 15,1-6-55-15,-2 9-13 0,1-6-8 16,-1 2-5-16,-3-5-5 0,1-1-6 16,-3-6-6-1,0-9-42-15,0 0-37 0,0 0-8 16,10-19-5-1</inkml:trace>
  <inkml:trace contextRef="#ctx0" brushRef="#br0" timeOffset="125616.0401">3739 11627 51 0,'-9'-9'105'0,"0"-3"-7"16,2 0-10 0,2-2-9-16,-5 1-135 0,10-3-30 15,2-2-7-15,7-3-9 16</inkml:trace>
  <inkml:trace contextRef="#ctx0" brushRef="#br0" timeOffset="126336.0401">4081 11693 32 0,'0'0'96'0,"0"0"-2"15,4-11-6-15,-4 11-37 0,0 0-36 16,1 5-2-16,-1-5-4 0,0 0-4 15,5 13-1 1,-2-5-2-16,3 3 0 0,-1 7 1 16,4 2 0-1,-1 6 0-15,3 5 0 0,-2 3-1 16,1 4 0-16,0 2-1 15,-1 0 1-15,-2-2-1 0,0-3 0 16,0-6 0-16,-2-7 2 0,0-6 2 16,-5-16 1-1,14 5 1-15,-3-14 0 0,2-13 0 16,1-8 1-1,2-10-1-15,-1-4-1 0,2-6-2 16,-1 1-2-16,-4 3 0 16,-3 4-3-16,-1 5-2 0,-1 6-5 15,-7 2-16 1,-6 11-72-16,10 4-1 0,5 1-8 15,5 5-6-15</inkml:trace>
  <inkml:trace contextRef="#ctx0" brushRef="#br0" timeOffset="126908.0401">4718 11816 93 0,'-10'-16'95'0,"-4"5"-5"16,-5 5-7-16,11 3-66 15,-13 8-8-15,-3 13-3 0,2 9-3 16,0 8-2 0,8 5 1-16,7 3 0 0,5 2 1 15,5-3 0-15,9-6 2 16,8-10 0-16,4-9 0 0,9-12 0 15,-1-7 1 1,-2-12-1-16,-2-9 0 0,-6-9-1 16,-2-5-1-1,-7-5-1-15,-7 2 1 0,-5 2-1 16,-1 7 0-16,-4 3-1 0,-2 10 1 15,6 18-1-15,-10-4 0 16,9 15 1-16,1 14-1 16,3 5-1-16,5 7 1 15,7 3-1-15,0 0-1 0,5-2-2 16,1-5-4-1,-2-14-12-15,-8-5-73 0,14-11-2 16,-1-11-8-16,-1-18-5 0</inkml:trace>
  <inkml:trace contextRef="#ctx0" brushRef="#br0" timeOffset="127178.0401">4978 11401 16 0,'-13'-3'97'0,"13"3"0"16,-1 12-4-16,1 6-3 16,7 11-71-16,4 8-7 0,1 12 0 15,0 11-2 1,4 6-2-16,-1 9-2 0,1-3-1 15,-4 1-3-15,-1-9 0 16,-1-4-4-16,-6-10-4 16,4-11-5-16,-8-18-13 15,-6-10-68-15,12-11-4 0,5-13-7 16,0-11-3-16</inkml:trace>
  <inkml:trace contextRef="#ctx0" brushRef="#br0" timeOffset="127478.0401">5215 11933 22 0,'10'3'99'0,"-6"11"-1"16,1-6-6-16,8 7-34 15,6-15-29-15,3-1-8 0,4-10-6 16,-1-3-5-16,0-5-4 0,-2-4-1 16,-3-1-3-1,-8-2-1-15,-7 3-1 0,-5 2 0 16,-9 2-1-1,-8 2 0-15,-2 5 0 0,-7 7 1 16,-1 5 0-16,-4 14 0 16,2 11 0-16,1 10 1 0,5 6 0 15,6 7 0 1,4 0 1-16,7 0 0 0,6-6 0 15,7-4-1-15,8-7-3 0,1-10-3 16,10 0-17 0,10-13-69-16,-5-8-3 0,2-3-8 15,4-12-5-15</inkml:trace>
  <inkml:trace contextRef="#ctx0" brushRef="#br0" timeOffset="128018.0401">5632 11754 77 0,'9'22'99'15,"0"6"-5"-15,-1 8-5 0,-1 8-57 16,5 2-14-1,0 7-4-15,-2-1-5 0,0-4-2 16,-3-5-3 0,-2-9 0-16,1-8-1 0,-3-8 0 15,-2-9-1-15,-1-9 0 16,4-13 0-16,0-11-1 0,0-9 1 15,1-6-2-15,-1-11 0 0,4-2 0 16,2-3 0 0,0 5 0-16,-1 5 1 0,2 7 1 15,-3 10-1 1,2 10 1-16,3 13 0 0,-1 7-1 15,3 16 1-15,0 9 0 16,4 6-1-16,-2 10 0 0,2 6 0 16,-1 2 0-1,-3 4-1-15,-4-4 1 0,-3-5-2 16,0-4-1-16,-4-6-2 0,-2-9-2 15,-2-8-5 1,4-3-23-16,7-16-59 0,-10-8-4 16,3-15-7-16,-1-16-2 15</inkml:trace>
  <inkml:trace contextRef="#ctx0" brushRef="#br0" timeOffset="128228.0401">6135 11600 43 0,'4'-11'104'0,"-4"11"-6"0,0 0-7 16,2 5-2-16,0 6-79 15,2 5-3-15,2 6-2 0,3 7-1 16,3 7-1 0,0 6 0-16,3 5-1 0,-4 4-1 15,-2 2-2 1,-2-1-4-16,-3-1-3 0,-4-8-8 15,0-16-52-15,-7 6-24 0,0-11-7 16,0-10-5-16</inkml:trace>
  <inkml:trace contextRef="#ctx0" brushRef="#br0" timeOffset="128398.0401">6021 11818 55 0,'-8'-4'106'0,"8"4"-5"15,9-2-9-15,19 12-1 0,11-16-83 16,4-10-6-16,9-1-6 0,1-11-22 15,-6 2-64 1,10-2-4-16,-7-5-6 0,-6 0-6 16</inkml:trace>
  <inkml:trace contextRef="#ctx0" brushRef="#br0" timeOffset="129608.0401">7510 11626 48 0,'-5'-11'99'16,"5"11"-6"-16,0 0-5 0,-7-34-28 15,7 34-47-15,0 15-2 16,5 4-1-16,2 10-3 0,2 8-1 16,2 11 0-1,-1 8 0-15,0 5 0 0,-1 3 0 16,-2 1-2-16,-3-5 0 0,-4-8-2 15,0-6-1 1,-2-12-3-16,-3-10 0 0,1-9-2 16,4-15-4-16,0 0-18 15,0-14-66-15,-2-13-2 0,-3-8-8 16,-4-8-3-1</inkml:trace>
  <inkml:trace contextRef="#ctx0" brushRef="#br0" timeOffset="129760.0401">7352 11812 1 0,'-14'7'101'16,"10"6"1"-16,4-2-6 15,15-1-4-15,10 0-65 0,8-8-11 16,8 1-5 0,-1-3-6-16,5 0-9 0,-8-6-9 15,1-5-48-15,-6 3-30 16,-9 3-7-16,-6-4-6 0</inkml:trace>
  <inkml:trace contextRef="#ctx0" brushRef="#br0" timeOffset="130030.0401">7799 11806 63 0,'12'19'99'0,"-2"4"-5"0,1 4-5 15,1 2-47-15,2-1-21 16,5-1-6-16,4-7-4 16,3-6-2-16,5-11 0 15,0-6-1-15,0-11 0 0,-4-6 0 16,-7-7-2-1,-5-1 0-15,-14-3-1 0,-2 4-2 16,-18 4 0-16,-7 6-1 0,-6 4-1 16,-3 7-1-16,-2 5-1 15,3 4-3-15,1 8-1 16,9 5-5-16,2-2-11 15,3 5-75-15,13-3 0 0,5-6-9 16,1-10-4 0</inkml:trace>
  <inkml:trace contextRef="#ctx0" brushRef="#br0" timeOffset="133161.0401">4472 13382 8 0,'0'0'92'16,"0"0"0"-16,1-9-4 0,-1 9-52 15,0 0-8-15,0 0-4 16,-5-7-8-16,5 7-3 16,0 0-3-16,-13-8-1 0,13 8-3 0,-11-6-1 15,11 6-1 1,-15-3-2-16,6 3-1 0,-3 0-1 15,-1 0-1 1,0 4 1-16,-2 3-1 0,-1 2 0 16,-2 4 0-1,1 2 0-15,-2 4 0 0,1 8 1 0,2 6-1 16,1 4 1-16,4 6-1 15,5 1 1-15,5 2-1 16,1-3 2-16,11-2 0 0,9-9 1 16,5-11 0-1,8-11 2-15,2-10 1 0,3-10 0 16,0-11 1-1,3-8 0-15,-7-7-1 0,-4-6 1 16,-7 1-3-16,-13-2 0 16,-8 1 0-16,-8 2-2 0,-13 1 0 15,-8 7-2-15,-5 5-1 0,-4 5-2 16,-1 3-3-1,0 3-2-15,5 11-11 0,1 2-46 16,12 0-30-16,9-1-5 16,10 4-4-16</inkml:trace>
  <inkml:trace contextRef="#ctx0" brushRef="#br0" timeOffset="134611.0401">4632 13452 54 0,'0'0'89'0,"0"0"-2"0,0 0-35 15,0-8-22 1,0 8-8-16,0 0-9 0,0 0-2 15,-6 6-1-15,6-6-1 16,0 0 0-16,0 0-1 0,0 0 0 16,0 0-1-16,0 0 0 15,0 0-2-15,0 9 0 16,0-9 0-16,0 0-2 0,9 3 1 15,-9-3-1 1,19 2 0-16,-5-1 0 0,5 1 0 16,3-2-1-1,7 0 1-15,2 0-1 0,5-3-1 0,7-2 1 16,3 0-1-16,7-1 0 0,2 0 0 15,3 1 0 1,4-2 0-16,-2 5 1 0,-1-1-1 16,-3 2 1-1,-2 1-1-15,-5 0 0 0,1 1 0 16,-2 4 0-16,-2-2 1 15,4 2-1-15,0-2 0 0,2-1 0 16,4-2 1 0,1 0-1-16,2 0 1 0,2-4-1 15,3 0 0-15,1-1 0 0,4 2 1 16,1-1-1-1,1 2 0-15,0-1 0 0,2 1 0 16,-9 1 0-16,0 1 0 16,-8-1 0-16,-11 1-1 0,-6 0 1 15,-13 0 0 1,-5 0-1-16,-10 0 1 0,-11 0-1 15,9 0 1 1,-9 0 0-16,0 0 0 0,0 0 1 16,0 0-1-16,0 0 1 0,0 0-1 15,0 0 2-15,0 0-3 16,0 0 0-16,0 0 0 0,0 0 0 15,0 0 0 1,0 0 0-16,0 0 0 0,0 0 0 16,0 0 0-1,0 0 0-15,0 0 0 0,0 0 0 16,0 0 0-16,0 0 0 0,0 0 0 15,0 0 0 1,0 0 0-16,-4 0 0 0,4 0 0 16,0 0 0-16,0 0 0 15,0 0 0-15,0 0 0 0,0 0 0 16,0 0 0-1,0 0 0-15,0 0 0 0,0 0 0 16,0 0 0 0,0 0 0-16,0 0 0 0,0 0 0 15,0 0 0-15,0 0 0 0,0 0 0 16,0 0 0-16,0 0-2 15,0 0 1-15,-10 2 1 0,10-2-1 16,0 0 1 0,-5 11-1-16,5-11 1 0,-7 14 0 15,3-5 0 1,0 0 0-16,-1 4-1 0,0-1 1 15,1 5-1-15,0 2 1 16,2 4 0-16,-2 2 0 0,2 3 0 16,0 7 1-16,2 3 0 15,0 9-1-15,1 4 2 16,2 12-2-16,1 4 1 0,1 11-1 15,0 6 0 1,0 6 0-16,-1 1 0 0,-3 2 0 16,-1-4 0-16,0-3-2 15,0-10 2-15,-5-10-1 0,0-12 1 16,1-12-1-16,0-13 1 15,2-9-1-15,1-9 0 16,1-11 1-16,0 0-2 0,-3-9-2 16,3-4-4-1,-2-5-3-15,2 3-11 0,0-6-51 16,0-4-26-16,2 4-5 15,2-2-6-15</inkml:trace>
  <inkml:trace contextRef="#ctx0" brushRef="#br0" timeOffset="135421.0401">6592 15197 51 0,'-21'0'96'16,"-4"0"-4"-16,-2 0-5 0,1 0-60 16,2 4-12-1,4-1 0-15,6 2-1 0,14-5-2 16,0 0-1-16,25 4-1 0,8-4 0 15,10 0-2-15,4 0-1 16,4-1-2-16,0-1-1 16,-5 2-2-16,-4-1-2 15,-11 0 0-15,-7 0-2 0,-7 1-1 16,-7-7-4-1,-10 7-3-15,5-17-7 0,-2 6-20 16,-6 1-42-16,0-7-19 16,1-3-5-16,0-2-2 15</inkml:trace>
  <inkml:trace contextRef="#ctx0" brushRef="#br0" timeOffset="135722.0401">6690 14913 68 0,'0'0'99'0,"-14"-2"-2"0,14 2-8 16,-15 0-58-16,15 0-12 0,0 15-5 15,1 1-4 1,3 8-2-16,0 9-2 0,1 6-1 15,0 9-1-15,-1 4 0 16,-2 1-1-16,-1-2-1 0,-1-5-1 16,2-4-1-1,-2-9-2-15,0-8-2 0,0-8-3 16,0-3-2-1,0-14-10-15,0 0-44 0,0 0-30 16,0 0-8-16,7-10-4 0</inkml:trace>
  <inkml:trace contextRef="#ctx0" brushRef="#br0" timeOffset="135932.0401">6491 15533 67 0,'-11'10'103'0,"11"-10"-4"15,11 9-6-15,28-11-52 0,3-3-20 16,8-4-6-16,4 0-5 16,1-2-5-16,0 4-6 0,-12-4-9 15,0 5-30 1,-13 1-54-16,-19-2-5 0,-11 7-7 15,-4-18 2-15</inkml:trace>
  <inkml:trace contextRef="#ctx0" brushRef="#br0" timeOffset="136832.0401">6622 14680 39 0,'-18'-8'90'0,"-1"3"0"0,0 0-7 15,-1 5-57-15,-1 0-12 16,1 0 0-16,-3 0 0 15,0 2-1-15,-1 5-3 16,0 2-4-16,-2 2-2 0,2 6-1 16,-2 0-1-1,2 7-2-15,3 0 0 0,0 3 0 16,1 5-1-16,3 0 2 0,1 4 0 15,2 2 1 1,-1 6-1-16,2-1 1 0,0 2-1 16,2 2 1-16,2 2-1 15,0 1 0-15,5-1 0 0,4 0-1 16,0 0 0-1,7-1 0-15,5 3 0 0,2-3 0 16,6-1 1-16,3-1-1 0,2 0 0 16,1-5 1-1,2-1-1-15,0-4 1 0,2-2 0 16,-1-5 0-16,1-2-1 15,-1-4 1-15,-1-1 1 0,4-3 0 16,-5-5 0 0,5 1 1-16,0-7 0 0,0-2-2 15,4-3 1 1,1-6 0-16,2-5 0 0,0-7-1 15,4-5 2-15,-2-4-1 0,5-3 1 16,-3-5 1-16,0-5 1 16,-1-1 0-16,-3-4 0 0,-3-1 0 15,-4-4 0 1,-4-1-1-16,-4-4 0 0,-7-5-1 15,-7-4 0 1,-8-7-1-16,-4-4-1 0,-7-3 0 16,-7 0-1-16,-8 3-1 15,-6 4 0-15,-6 6 0 0,-8 9-2 16,-6 15 0-16,-6 9-3 15,-9 12-3-15,-5 9-8 16,6 6-47-16,-5 12-34 0,4 10-5 16,9 7-7-1</inkml:trace>
  <inkml:trace contextRef="#ctx0" brushRef="#br0" timeOffset="138122.0401">6723 15899 42 0,'4'-8'99'0,"-4"8"-5"15,0 0-4 1,0 0-42-16,0 0-34 0,0 0-4 15,-7-5-2-15,7 5-1 0,-8 0-1 16,8 0-1 0,0 0 1-16,0 0 0 0,0 0-1 15,-9 8-1-15,9-8-1 16,-2 14 0-16,1-2 0 0,-3 5-1 15,4 0 1 1,-1 5-1-16,0 6 0 0,-1 4 0 16,2 2 0-1,0 5 1-15,2 6-1 0,3 5 0 16,2 0-1-16,1 4 1 0,1 1-1 15,0 1 0-15,0-1 1 16,0-1 0-16,0-1-1 0,-2-5 2 16,1 2-1-1,1-7 1-15,-3-3 0 0,1-8 0 16,2-6-1-1,-4-6 0-15,-3-6 1 0,2-6-1 16,-4-8 0-16,0 0 1 0,0 0-3 16,0 0 0-16,0 0 0 15,0 0 0-15,0 0 0 16,0 0 0-16,0 0 0 15,0 0 0-15,0 0 0 0,0 0 0 16,-7 0 0 0,7 0 0-16,-12 0 0 0,1-3 0 15,-2-2 0-15,-4 2 0 16,-6-1 0-16,-4 2 0 15,-5-3 0-15,-8 2 0 0,-9-5 0 16,-5 1 0-16,-13 2 0 16,-6-1 0-16,-7-1 0 0,-8 1 0 15,-3 2 0 1,-5 3 0-16,-2-1 0 0,1 2 0 15,1 0 0 1,-4 5 0-16,0-2 0 0,0 0 0 16,-2 0 0-16,5 0 0 15,-1 0 0-15,2-3 0 0,4 0 0 16,6 0 0-16,10 0 0 0,8 0 0 15,8 0 0 1,9-3 0-16,9 3 0 0,9 0 0 16,11 0 0-1,4-3 0-15,5 3 0 0,13 0 0 16,-10 0 0-16,10 0 0 15,0 0 0-15,0 0 0 0,0 0-2 16,0 0-4-16,0 0-3 0,0 0-3 16,0 0-4-1,7-9-4-15,3 6-11 0,-10 3-34 16,9-12-33-1,6 5-5-15,1-2-3 0</inkml:trace>
  <inkml:trace contextRef="#ctx0" brushRef="#br0" timeOffset="138652.0401">4582 16656 49 0,'-14'-11'97'0,"14"11"-3"0,-15-16-7 16,15 16-58-1,-15-11-6-15,3 5-5 0,0 4-4 16,1-1-3-16,-3 0-3 0,1 0 0 15,-2 2-4 1,0-1 1-16,-1-1-3 0,3 3 0 16,-3 0 0-16,1 0-1 15,-1 0 0-15,-1 5-1 0,1 3 0 16,1 3 0-1,0 4 0-15,1 2 0 0,3 5 0 16,0 3 0-16,7 4 0 0,4 1 0 16,4 6 1-1,12-4 0-15,4-1 1 0,13-4 1 16,5-11 1-16,8-11 0 15,5-6 2-15,4-16-1 0,1-10 0 16,-5-6 0 0,-1-6-1-16,-14-6 0 0,-6-2-3 15,-11 3 0 1,-16 0-1-16,-9 5-1 0,-14 3 0 15,-8 4-1-15,-10 9 0 0,-9 8-2 16,-3 8 0-16,-2 7-2 16,2 10-4-16,1 1-11 0,7-1-67 15,12 9-9 1,10-8-7-16,20-11-7 0</inkml:trace>
  <inkml:trace contextRef="#ctx0" brushRef="#br0" timeOffset="140485.0401">7445 13801 75 0,'0'0'96'16,"0"0"-5"-16,0 0-6 0,0 0-61 15,0-8-10 1,0 8-4-16,0 0-3 0,0 0-3 15,0 0 0 1,-5-2-1-16,5 2 0 0,0 0-1 16,-9 6 0-16,9-6-1 0,-13 18-1 15,4-4 0 1,-1 3-1-16,0 5 1 0,6 3 0 0,0 0 0 15,4 0 1 1,1-1 0-16,6-2 1 0,5-5 1 16,3-4 0-16,-2-6 1 15,4-5 0-15,-4-4 1 0,3-8-1 16,-6-5 0-1,0-2-1-15,-3-4 0 0,-2-3-1 16,-4 0 0 0,-1 0 0-16,0 4 0 0,-1 0 0 15,-3 6-1-15,1 0 0 0,3 14 0 16,-4-8-1-16,4 8 1 15,4 12-1-15,6 3 1 16,2 5-1-16,6 1 2 16,0 3-1-16,4-2 1 0,-2 0-2 15,2-3-2 1,-6-6-4-16,1-1-7 0,-17-12-38 15,17 11-44 1,-17-11-3-16,14 8-7 0,-14-8-2 16</inkml:trace>
  <inkml:trace contextRef="#ctx0" brushRef="#br0" timeOffset="141625.0401">7559 15753 6 0,'-6'-12'98'0,"6"12"1"0,0 0-5 16,-5 8-34-16,5-8-33 0,0 0-8 15,0 0-5 1,2 9-5-16,0 1-2 0,2 2-2 15,2 6-2-15,2 9 0 16,0 4 0-16,2 7 1 16,1 5-1-16,-1 1-1 15,2 1 0-15,-3-1 0 0,0-5 0 16,-4-8-1-16,0-5-1 0,0-6 1 15,-3-8 1 1,-2-12 0-16,0 0 1 0,0 0 0 16,0-19 0-16,-2-2-1 15,-2-4 1-15,3-4-1 0,1 0-1 16,1-1-1-1,8 4-1-15,4 5 0 0,7 3-1 16,3 9 0 0,1 4 0-16,1 5 0 0,0 4 0 15,-5 9 0-15,-6 7 0 0,-7 3 1 16,-7 4 1-16,-4 1 0 15,-13 0 0-15,-3-1 1 16,-9-5-1-16,-4-7 1 16,-4-8-2-16,-3-7-3 0,3-4-3 15,0-19-16 1,-2-5-71-16,17 0-4 0,9-11-7 15,13-2-4-15</inkml:trace>
  <inkml:trace contextRef="#ctx0" brushRef="#br0" timeOffset="142318.0401">8044 15018 75 0,'-10'9'102'16,"10"-9"-5"-16,-2 10-5 0,11-7-50 15,12-5-26-15,7 0-4 16,7-4-3-16,2 1-2 15,1-2-2-15,0 0-2 0,-5-1-1 16,-1-1-3 0,-8 0-2-16,-3 0-4 0,-8-5-8 15,8-5-47-15,-5 4-32 16,0-5-7-16,-1 0-7 0</inkml:trace>
  <inkml:trace contextRef="#ctx0" brushRef="#br0" timeOffset="142518.0401">8308 14720 12 0,'-33'2'102'15,"0"8"-2"-15,6-1-6 16,3 7-3-16,8 2-72 0,3 9-9 16,7 5 0-1,2 9-6-15,4 7-1 0,3 8-3 16,6 3-1-1,3 3-2-15,0-1-4 0,5-1-8 16,-7 2-73-16,7-25-5 0,1-10-9 16,3-16-3-16</inkml:trace>
  <inkml:trace contextRef="#ctx0" brushRef="#br0" timeOffset="142988.0401">8812 14793 97 0,'0'0'104'0,"0"0"-7"15,-9 16-4-15,5-7-56 0,2 14-26 16,-1 11-3-16,0 7-1 16,-3 9-1-16,0 4-2 15,0 6-3-15,-3-2-1 0,3-4-3 16,-1-7-3-1,4-10-6-15,-5-22-22 0,8-15-61 16,0 0-4-16,17-19-6 16,7-23-1-16</inkml:trace>
  <inkml:trace contextRef="#ctx0" brushRef="#br0" timeOffset="143278.0401">9056 14773 16 0,'0'48'97'15,"0"3"-3"1,-3 3-3-16,3-1-2 0,10-4-78 15,7-4 0-15,7-15 1 16,13-11-1-16,3-16-1 0,9-6 0 16,-1-19 0-1,-2-7-2-15,-8-8-2 0,-6-7-2 16,-16-1-2-16,-13-3-1 0,-11 5-1 15,-18 4 0 1,-7 7 0-16,-11 11-2 0,-6 8-1 16,-6 10-1-16,6 7-2 15,0 11-2-15,9 9-3 0,5 3-6 16,13 11-17-1,23-8-60-15,-2-2-5 0,7-7-5 16,11-7 3-16</inkml:trace>
  <inkml:trace contextRef="#ctx0" brushRef="#br0" timeOffset="143718.0401">9542 14647 52 0,'14'-2'107'0,"-3"2"-4"15,-1 0-10-15,-10 0 0 16,10 5-80-16,-5 9-9 0,1 5-1 15,4 9-2 1,0 5 0-16,5 10 1 0,0 5 0 16,5 5 1-16,-1-1 0 15,0-5 0-15,-2-2 0 16,-3-8 1-16,0-6-1 0,-4-10 0 15,-1-10 0-15,0-10 0 16,-1-5 0-16,1-16 1 0,0-9-2 16,3-11-2-1,2-13 0-15,4-6 0 0,1-8 0 16,1-2 0-16,4-1 0 15,1 2 0-15,1 1 0 16,-2 9 0-16,0 8 0 0,0 5-8 16,-4 2-12-16,-1-3-76 15,-4 17-6-15,-7 3-4 0,-2 3-8 16</inkml:trace>
  <inkml:trace contextRef="#ctx0" brushRef="#br0" timeOffset="145330.0401">7622 13329 69 0,'4'9'100'16,"-4"-9"-4"0,7 10-5-16,-7-10-51 0,0 0-18 15,0 0-4 1,0 0-3-16,7-14-3 0,-3-4-2 15,-1-4-1-15,3-6-2 16,1-4-1-16,-4-8-1 0,2 0 0 16,-1-8-2-16,0 2 0 0,-2-2-3 15,-1 2 0 1,-1 2 0-16,0 3 0 0,0 7 0 15,0 3 0 1,-1 7 0-16,0 4 0 0,0 6 0 16,0 3 0-16,1 11 0 15,0-13 0-15,0 13 0 0,0 0 0 16,0 0 0-1,0 0 0-15,0 0 0 0,0 0 0 16,0 0 0-16,0 0 0 0,0 0 0 16,0 0 0-1,0 0 0-15,0 0 0 0,0 0 0 16,0 0 0-16,0 0 0 15,-13-10 0-15,0 6 0 0,-7-2 0 16,-6 1 0 0,-11 1-2-16,-11-1 2 0,-9 2-1 15,-9 3 1-15,-6 0 0 0,-3 6-1 16,3 3 1-1,4 1 0-15,8-1 1 0,10 1-1 16,10-1 1-16,13-4 1 16,8 0-2-16,9-2 0 0,10-3 0 15,0 0 0 1,0 0 0-16,0 0 0 0,0 0 0 15,0 0 0 1,0 0 0-16,0 0 0 0,0 0-5 16,0 0-5-16,-1-9-9 0,-4-2-46 15,5-6-34-15,8-4-3 16,4-7-8-16</inkml:trace>
  <inkml:trace contextRef="#ctx0" brushRef="#br0" timeOffset="145710.0401">7107 12426 64 0,'0'17'97'16,"0"-17"-5"-16,0 11-4 16,0-11-64-16,0 0-1 15,0 11-5-15,0-11-3 0,-5 14-4 16,-1-4-2-1,-3 5-2-15,-2 2-2 0,-7 5 0 16,0 2-1-16,-5 0-1 16,-3 2 0-16,-2-4-1 0,-2 2 0 15,1-4-1-15,2-1 0 16,3-5 0-16,3-2 0 15,5-4 0-15,5-3 0 0,11-5 0 16,-11 7 1 0,11-7 0-16,6 11-1 0,8 0 1 15,4 3 0-15,3 5 0 16,7 2 0-16,1 5-1 0,2 0 1 15,0 0-3 1,-3-3-1-16,-2-1-4 0,-4-8-7 16,6-7-61-16,-8 0-22 0,4-7-6 15,4-4-6 1</inkml:trace>
  <inkml:trace contextRef="#ctx0" brushRef="#br0" timeOffset="146370.0401">8263 12637 10 0,'2'-9'98'15,"-2"9"-2"1,-5-1-4-16,-5 1-7 0,-1 0-67 16,1 4-8-1,-1 2-3-15,0 4-2 0,-4 1-1 16,5-1 0-16,2 2-1 15,3 2 1-15,4 1 1 0,2 2 0 16,12 1 0-16,8 1 0 0,2 2-1 16,5 3 0-1,0-3-1-15,1 4-1 0,-4-3 0 16,-5 2-1-1,-10-2 1-15,-8-1 0 0,-2-3-1 16,-12 1 1-16,-6-2 0 16,-6-5 0-16,-4-1-1 0,-3-7-2 15,-2-4-2-15,2-4-4 16,-4-16-18-16,1-6-69 15,12-7-3-15,7-11-6 0,9-7-7 16</inkml:trace>
  <inkml:trace contextRef="#ctx0" brushRef="#br0" timeOffset="146510.0401">8280 12476 84 0,'19'0'104'0,"-1"5"-6"0,0-5-6 16,0 35-36-16,0-35-52 0,-4-15-28 15,-1 1-62 1,3-2-7-16,-1-2-7 0,-2 1-6 15</inkml:trace>
  <inkml:trace contextRef="#ctx0" brushRef="#br0" timeOffset="147040.0401">8689 12739 4 0,'8'31'96'16,"-2"2"0"-1,1 4-6-15,-2-1-4 0,-5 4-72 16,4-5-3-16,-1-2 1 16,-3-10-1-16,1-4-2 0,-1-9 1 15,0-10-1 1,1-7 0-16,-1-13 0 0,0-5-2 15,0-8-1-15,0-8-3 16,-3-10-2-16,-1-2 1 16,-1 0-1-16,2 0 1 0,2 4-1 15,1 3 1-15,2 8 0 16,3 8-1-16,3 7 1 0,2 7-1 15,2 7-1 1,3 9 0-16,6 9 0 0,3 9-1 16,1 9 1-1,6 6 0-15,1 10-1 0,3 4 1 16,-4 3 0-16,-1-3-1 15,-7-2-1-15,-2-5 0 0,-5-7-3 16,-5-5-2-16,-3-10-3 0,-1-1-13 16,0-5-64-1,-7-12-8-15,6-10-7 0,-6-10-5 16</inkml:trace>
  <inkml:trace contextRef="#ctx0" brushRef="#br0" timeOffset="147180.0401">8708 12721 31 0,'0'0'97'0,"22"0"-3"0,12-14-9 16,9 11-16 0,3-24-147-16,6-4-8 0,-5-6-6 15,-7 3-5-15</inkml:trace>
  <inkml:trace contextRef="#ctx0" brushRef="#br0" timeOffset="147620.0401">8290 12528 64 0,'0'0'101'0,"-10"-3"-4"16,10 3-8-16,5-11-48 15,13 0-15-15,9 0-9 0,2-5-7 16,5 0-3 0,2-1-3-16,0 2 0 0,-4 1-4 15,-6 1-2 1,-10 4-5-16,-7 7-12 0,-9 9-70 15,0-7-4-15,-9 3-9 16,-1-2-3-16</inkml:trace>
  <inkml:trace contextRef="#ctx0" brushRef="#br0" timeOffset="148381.0401">8335 12472 8 0,'-10'3'92'16,"0"3"2"-16,-4 4-6 0,-5 0-41 15,0 5-22-15,-2 4-5 16,-4-2-5-16,3 1-6 0,4-4-1 15,2-1 0-15,7-6-2 0,9-7 0 16,0 0 0 0,16-7 0-16,2-7-6 0,10 6-17 15,15-12-70 1,-9-2-5-16,0-3-7 0,2-4-5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19:34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8975 3425 1 0,'0'-12'92'0,"-1"2"2"0,-1 1-3 15,2 9-53 1,0 0-9-16,-4-10-9 0,4 10-1 16,-1 4-6-16,1 9-3 0,0 9-3 15,1 11-1 1,4 9-2-16,1 10 1 0,5 11-1 15,-1 8 1-15,2 1-2 16,-2 3-1-16,0-6 0 0,0-2 0 16,-2-6 0-1,-2-12 0-15,-2-9-1 0,-2-8-2 16,0-7-2-1,-1-12-5-15,2-3-11 0,-3 0-67 16,4-17-10-16,3-9-8 0,-2-8-4 16</inkml:trace>
  <inkml:trace contextRef="#ctx0" brushRef="#br0" timeOffset="410">8772 3435 16 0,'-22'-5'94'0,"5"2"0"15,5-11-6-15,12 14-54 16,-9-8-8-16,9 8-3 0,14-13-5 16,11 5-5-16,14-6-4 15,11 1-2-15,14 4-3 16,7 4 0-16,9 5-1 0,1 12 0 15,-4 7-1 1,-12 10-2-16,-12 10 0 0,-17 3 1 16,-20 4 0-16,-16-5 0 15,-23 2-1-15,-18-7 2 16,-13-1-1-16,-11-10 0 15,-3-5-1-15,-2-8-3 0,7-4-3 16,6-5-13-16,20-9-49 0,17 6-25 16,20 0-8-1,6-11-5-15</inkml:trace>
  <inkml:trace contextRef="#ctx0" brushRef="#br0" timeOffset="920">9668 3690 73 0,'-15'6'97'16,"15"-6"-3"-1,0 0-6-15,20 14-69 0,12-11-3 16,9 1-3-16,8 0-2 15,4 0-2-15,3 3-2 0,0-2-3 16,-5-3-1 0,-8 1-2-16,-8 0-1 0,-8-1-3 15,-8-2-3-15,0 2-6 0,-9-4-13 16,-10 2-66-1,10-5-5-15,-10 5-8 0,11-9 6 16</inkml:trace>
  <inkml:trace contextRef="#ctx0" brushRef="#br0" timeOffset="1130">9646 3900 14 0,'-9'17'99'0,"18"-1"-1"15,19-7-4-15,17 36-29 16,14-57-51-16,5 18-1 0,5 4-3 16,-2 0-6-1,-1 2-10-15,-11-7-34 0,-4 4-48 16,-5-2-8-16,-7-7-5 15</inkml:trace>
  <inkml:trace contextRef="#ctx0" brushRef="#br0" timeOffset="1670">11534 3343 0 0,'0'0'95'16,"-13"-5"4"-16,11 12-7 0,2 12-3 16,1 13-76-1,9 6-4-15,1 6 1 0,0 5-1 16,2 1-1-16,0 1-4 15,0-4 0-15,-1-5-1 16,-4-10 0-16,1-4-5 16,-6-7-1-16,5-7-9 0,-8-14-47 15,-10 0-33-15,4-23-6 0,-5-16-7 16</inkml:trace>
  <inkml:trace contextRef="#ctx0" brushRef="#br0" timeOffset="1890">11057 3374 83 0,'-29'6'99'0,"14"-6"-3"0,15 0-5 16,22-17-67-16,20 2-6 0,18-7-2 15,13-2-4 1,12 2-3-16,2-1-2 0,2 3-3 15,-5 4-3-15,-8 6-3 16,-14 4-7-16,-12 9-11 0,-19 16-61 16,-5-5-14-1,-9 3-8-15,-11 0-5 0</inkml:trace>
  <inkml:trace contextRef="#ctx0" brushRef="#br0" timeOffset="2090">11235 3897 4 0,'-12'51'103'16,"12"-15"-1"-16,19-17-6 0,17-15-5 15,17-7-79-15,8-9-3 0,8 0-8 16,0-13-19-16,-12 5-72 15,11 1-5-15,-8-2-6 16,-4 4-6-16</inkml:trace>
  <inkml:trace contextRef="#ctx0" brushRef="#br0" timeOffset="2550">12135 3789 33 0,'-25'16'90'16,"0"4"-1"-16,2 4-5 15,7 2-68-15,4 5-2 0,8 1 0 16,4-3-2-16,9-3 1 0,9-5-3 16,5-7 1-1,8-7-1-15,-1-7-1 0,0-7 0 16,-5-11-3-1,-4-3 0-15,-6-4-2 0,-5-2-1 16,-7-1 0-16,-3 2-1 16,-2 6-2-16,-4 6 0 0,6 14 1 15,-16 0-1-15,11 15 1 16,2 13 0-16,3 4 0 15,0 6 0-15,4 2 1 0,3 0-1 16,2-2 1 0,3-6-2-16,0-6-2 0,-2-6-2 15,1-3-7-15,-11-17-17 16,10 0-65-16,0-7-4 15,-4-18-8-15,2-7-2 16</inkml:trace>
  <inkml:trace contextRef="#ctx0" brushRef="#br0" timeOffset="2921">12346 3531 74 0,'0'0'95'0,"0"15"-5"16,4 9-2-1,19 11-76-15,-7 8-1 0,1 8 4 16,4 9-2-16,0 5-2 15,0-1-3-15,-2 0 0 16,-5-6-2-16,-2-11-1 0,-5-8 0 16,-2-11 0-16,-2-14 0 15,-3-14-1-15,0 0-1 0,6-21 0 16,2-8-2-1,4-3 0-15,7-3-2 0,7 1-1 16,8 4 0 0,6 8 0-16,1 11 0 0,2 11 0 15,-5 6 2-15,-5 14-1 16,-12 9 2-16,-13 4-1 15,-8 4 2-15,-21-1-1 0,-12 0 1 0,-11-5 0 16,-8-6-1 0,-6-6-4-16,-4-15-8 0,6-9-55 15,-3-7-28 1,8-14-7-16,11-7-8 0</inkml:trace>
  <inkml:trace contextRef="#ctx0" brushRef="#br0" timeOffset="3531">13592 3401 67 0,'0'0'97'0,"-15"3"-2"0,-4 16-5 16,-4 5-66-16,-2 10-6 15,-3 6-2-15,-2 3-3 0,-3 3-5 16,6 0-3-1,1-3-2-15,4-7-3 0,6-7-5 16,5-4-9-16,-2-9-45 0,13-16-33 16,-5-5-8-1,1-20-5-15</inkml:trace>
  <inkml:trace contextRef="#ctx0" brushRef="#br0" timeOffset="3671">13270 3401 13 0,'15'5'107'0,"9"14"-6"15,7 10-6 1,2 4-2-16,3 7-77 0,5 3-3 15,-1 4-7-15,-3 0-6 0,-2 6-10 16,-12-5-50-16,-1-6-32 16,-4-6-9-16,-7-12-5 0</inkml:trace>
  <inkml:trace contextRef="#ctx0" brushRef="#br0" timeOffset="4346">14251 3151 89 0,'0'-14'98'0,"0"14"-5"0,0-12-8 16,0 12-70-16,0 0-6 16,2 17-2-16,3 5-2 0,7 11-2 15,0 8-1-15,2 8 0 0,9 9 0 16,0 7 3-1,2 1-1-15,1-1 0 0,-3 0 0 16,-4-7 0 0,-1-5-1-16,-6-10 2 0,-3-3 0 15,-3-12 1-15,0-6 1 16,-6-22 0-16,8 0 0 0,-2-20 0 15,2-22-1 1,5-15 0-16,0-13 0 0,2-11-3 16,-3-4-1-16,2-1-1 0,-8 9-4 15,4 8-3 1,-7 11-12-16,3 10-64 0,-1 21-19 15,2 10-4-15,4 11-9 16</inkml:trace>
  <inkml:trace contextRef="#ctx0" brushRef="#br0" timeOffset="5086">15026 3693 82 0,'2'-11'100'0,"-2"1"-5"16,0 2-7-16,0 8-67 15,-9-11-8-15,1 11-4 0,-2 8-5 16,-3 7-1-16,3 8-2 0,-1 6 0 16,5 6 0-1,3 4 1-15,3 0 0 0,5-3 1 16,8-6 1-1,2-3 0-15,3-11 1 0,2-11-1 16,0-5 0-16,-2-13 0 16,-3-5 0-16,-4-7-3 0,-5-10 0 15,-3 2 0-15,-3 2-1 16,0 2 0-16,-3 5 0 15,-1 9-1-15,4 15 1 0,0 0-1 16,-2 18 1 0,5 9 0-16,7 5-1 0,1 5 1 15,2 2 1-15,2-3 0 16,-2-2-1-16,-2-11 0 15,0-8-2-15,-2-7-2 16,-9-8-5-16,15-12-18 0,0-13-66 16,-10-12-5-16,1-15-5 0,-3-10-5 15</inkml:trace>
  <inkml:trace contextRef="#ctx0" brushRef="#br0" timeOffset="5456">15188 3387 10 0,'-4'-8'98'0,"4"8"0"15,0 0-5-15,0 12-4 0,22 7-76 16,-4 9-5-1,1 7 0-15,5 12-1 0,2 8-1 16,3 7-2-16,-3 8 1 0,-2-3-1 16,-6 0 1-1,-4-5-1-15,-5-10 0 0,-6-8 1 16,-3-11-1-16,0-12 1 15,0-21-1-15,-11 0-2 0,3-17 1 16,-1-14-2 0,1-10 0-16,1 1-1 0,2-9-1 15,3 4-1-15,2 2 0 0,7 12 1 16,13 10 0-1,7 11 0-15,9 10 1 0,1 6-1 16,1 13 1-16,-1 5 0 16,-4 8 0-16,-8 3 1 0,-11 2-1 15,-14-2 0 1,-10 0-1-16,-11-3-1 0,-11-9-2 15,-5-2-13 1,-12-14-58-16,-1-11-22 0,3-14-7 16,0-6-6-16</inkml:trace>
  <inkml:trace contextRef="#ctx0" brushRef="#br0" timeOffset="6148">9930 5302 80 0,'-12'2'101'16,"12"-2"-5"-16,0 0-5 16,7 0-66-16,21-5-7 0,15-3-4 15,13 1-4-15,6 1-3 16,6-1-1-16,5 0-2 15,-1 5 0-15,-10-1-1 0,-12 3-2 16,-9 0-1 0,-15 0-1-16,-11 0 0 0,-1 0-3 15,-14 0-3 1,10 0-6-16,-10 0-17 0,0 0-64 15,0 0-3-15,0 0-7 16,0 0-2-16</inkml:trace>
  <inkml:trace contextRef="#ctx0" brushRef="#br0" timeOffset="6408">10004 5499 0 0,'-5'23'102'15,"15"-4"1"-15,25-8-5 0,21-4-4 16,18-4-72-16,10 2-2 0,3-1-5 16,-3-1-4-1,-10 1-5-15,-11 1-2 0,-15 1-2 16,-18 2-2-16,-17 0-2 15,-13-8-1-15,-8 15-4 0,-9-15-8 16,4 0-42 0,-1 0-38-16,3-7-6 0,6-4-6 15</inkml:trace>
  <inkml:trace contextRef="#ctx0" brushRef="#br0" timeOffset="8630">11811 5395 35 0,'-23'0'98'15,"3"0"-3"-15,4 0-6 16,16 0-53-16,0 0-9 0,0 0-6 16,11 4-6-16,14 1-5 0,13 0-1 15,10-2-3 1,6 4 1-16,5-2-1 0,4 0-2 15,-6-1-2 1,-6-1 0-16,-9-1-1 0,-10 1-2 16,-7-2-2-16,-7 0-4 15,-10 0-5-15,1 0-16 0,0 4-62 16,-9-5-7-1,0-12-7-15,-3-8-4 0</inkml:trace>
  <inkml:trace contextRef="#ctx0" brushRef="#br0" timeOffset="8860">11943 5193 65 0,'-20'6'97'16,"10"3"-4"0,10 4-4-16,-19 4-70 0,30 4-5 15,4 4-1-15,6 8 0 16,0 9-1-16,-3 6-3 0,0 2-1 15,-9 2-1 1,0-2 0-16,-8-1-1 0,-1 1-2 16,0-13-6-16,0-6-4 0,-3-9-7 15,3-3-19 1,17-12-60-16,-6-7-4 0,9-6-6 15,0-10-4-15</inkml:trace>
  <inkml:trace contextRef="#ctx0" brushRef="#br0" timeOffset="9280">12765 5235 8 0,'-17'0'88'15,"-1"0"0"-15,-3 0-6 0,6 5-63 16,-4 2-4-16,2 5-1 16,6-2 0-16,9 5-2 0,3 1-1 15,13 2-1 1,6 1 3-16,7 3 0 0,3 4-1 15,3 1-1 1,-4 6-3-16,-6 1-1 0,-10 6 0 16,-12-5 0-16,-7 6-3 0,-14-4 2 15,-3-5-2-15,-8-4-1 16,-2-11-2-16,-4-10-8 0,7-7-35 15,13-9-50 1,-10-19-4-16,6-7-9 0,6-9-3 16</inkml:trace>
  <inkml:trace contextRef="#ctx0" brushRef="#br0" timeOffset="9410">12602 5356 7 0,'21'-10'103'16,"4"-2"-3"-16,6-2-4 0,2-1-6 16,0 1-73-1,5 1-12-15,-6-6-14 0,8-2-71 16,-9 11-13-1,-3 2-8-15,-5 4-4 0</inkml:trace>
  <inkml:trace contextRef="#ctx0" brushRef="#br0" timeOffset="10190">13171 5513 19 0,'0'27'92'0,"0"-1"0"16,0 25-16-1,5-22-34-15,3 2-10 0,-2-4-6 16,1-7-5-16,-3-1-5 16,2-7-2-16,-6-12-2 0,0 0-2 15,0 0-3 1,5-6-1-16,-5-15-1 0,0-7-3 15,0-9 0 1,0-8-2-16,-1-3-1 0,-1-4-1 16,1 1 0-16,-2 0 0 0,3 4-1 15,0 7 1-15,0 9-1 16,4 7 1-16,-1 6-1 15,2 4 3-15,-5 14-2 16,8-10 1-16,-8 10 0 0,17 14 0 16,-4 4 1-1,3 6-2-15,3 8 4 0,1 4 0 16,7 8 0-16,-5 2 1 15,-1 2 0-15,-1-1-1 0,-4-2 1 16,-1-5 1-16,-5 0-3 16,-1-9-1-16,-4-4-2 15,-2-6-6-15,2-2-12 0,-5-4-64 16,0-15-9-1,0 0-10-15,0-17-5 0</inkml:trace>
  <inkml:trace contextRef="#ctx0" brushRef="#br0" timeOffset="10340">13188 5541 18 0,'0'-12'100'16,"16"0"-3"0,17-1-6-16,10-4-6 0,2 0-87 15,6 5-14-15,4 0-65 16,-13 2-8-16,-7-1-8 15,-10 4-3-15</inkml:trace>
  <inkml:trace contextRef="#ctx0" brushRef="#br0" timeOffset="10640">13463 4908 3 0,'-16'-8'101'0,"16"8"-1"0,0 0-6 16,0 0-5-1,19 0-73-15,15 20-6 0,3 13-6 16,6 14-3-16,0 19 0 15,-4 9-2-15,-9 13 2 0,-18 9-1 16,-12 2-3 0,-22 5-8-16,-20-13-22 0,-21-2-53 15,-4-6-6-15,-8-16-7 0,-5-9 4 16</inkml:trace>
  <inkml:trace contextRef="#ctx0" brushRef="#br0" timeOffset="11000">11669 5123 23 0,'-21'-6'84'0,"-8"22"1"16,-18 16 3-16,-6 16-75 16,-7 22 6-16,1 16 3 15,3 15 0-15,14 6 1 0,19 6-4 16,21-6-5-1,22-5-5-15,27-13-3 0,33-15-18 16,10-15-74-16,26-26-5 16,9-17-7-16,0-18-5 15</inkml:trace>
  <inkml:trace contextRef="#ctx0" brushRef="#br0" timeOffset="13072">14646 5291 77 0,'0'0'94'16,"0"0"-3"-16,0-18-31 16,-9 20-35-16,-3 11-4 0,-6 6-6 15,-3 3-2 1,-3 4-2-16,-6 4-1 0,1 3 0 15,-1-1-3 1,3-3-1-16,3 0-1 0,3-9-2 16,6-2-3-16,3-7-5 0,12-11-8 15,-10 2-26-15,10-10-53 16,0-8-5-16,-1-11-7 0</inkml:trace>
  <inkml:trace contextRef="#ctx0" brushRef="#br0" timeOffset="13244">14261 5288 83 0,'5'16'103'15,"14"4"-5"-15,9 5-4 0,12 3-69 16,6 6-4-16,4 3-7 0,0 1-5 16,-2 5-4-1,-3-3-1-15,-3 1-7 0,-12-8-11 16,3-15-73-16,-13 9-6 15,-2-17-7-15,-2-10-5 0</inkml:trace>
  <inkml:trace contextRef="#ctx0" brushRef="#br0" timeOffset="13794">15637 4898 17 0,'35'-28'97'0,"-14"8"-5"16,-14 8-5-1,-16 8-3-15,-19 14-84 0,-10 19 2 16,-9 19 3 0,-7 15 1-16,-1 19 0 0,5 7 4 15,11 10 1-15,14 3 2 16,18-4-1-16,14-4 1 0,26-16-2 15,18-9-2 1,10-18 1-16,3-8-4 0,-1-13-1 16,-4-7-1-16,-10-8-2 0,-10-10-2 15,-15-2-2 1,-8-3-5-16,-16 0-8 0,10-14-59 15,-12 5-24-15,-10-8-6 16,0 0-8-16</inkml:trace>
  <inkml:trace contextRef="#ctx0" brushRef="#br0" timeOffset="15246">15879 5317 88 0,'0'0'102'0,"19"9"-6"15,14-9-6 1,17 0-68-16,1 2-9 0,0-1-10 16,8 7-16-16,-13 7-66 0,-1-6-14 15,-16-7-7 1,-9 2-4-16</inkml:trace>
  <inkml:trace contextRef="#ctx0" brushRef="#br0" timeOffset="15816">16673 4952 57 0,'-29'10'92'0,"2"-8"-17"0,4 7-22 15,2-2-9-15,5-1-13 16,16-6-9-16,-10 5-4 0,15-5-5 15,14 0-2 1,10 0-3-16,11 0-2 0,3-3-2 16,5 3-2-16,-3 0 0 0,1 3-1 15,-9 8 0 1,-12 5-1-16,-11 5 0 0,-14 6 0 15,-8 3 0-15,-13 2 1 16,-5-3 0-16,-4 1-1 16,2-1 1-16,3-5 0 15,7-2 0-15,12-1 0 0,6-1 0 16,18-1-1-1,6 4 0-15,4 2 1 0,-2 5 0 16,-4 0 0-16,-13 3 0 0,-9 3 0 16,-20-3 0-16,-12 1 0 15,-6-6 0-15,-4-5-5 16,2 3-7-16,2-10-42 15,15-14-41-15,15-4-3 0,11-12-9 16</inkml:trace>
  <inkml:trace contextRef="#ctx0" brushRef="#br0" timeOffset="16236">17245 5046 84 0,'13'0'103'16,"0"6"-7"-16,-1 5-5 0,-11 8-68 15,7 10-5-15,-5 4-5 16,1 7-3-16,-2 1-6 0,-1 5 2 15,2-1-1 1,-1 2 0-16,-1-8 0 0,4 0-2 16,-1-5 1-1,1-3 0-15,-1-5 0 0,3-1-1 16,0-8 0-16,-1-5 0 15,4-7-1-15,-2-5 1 0,6-12-1 16,4-13 0-16,4-13 1 0,6-16-1 16,3-10-1-1,0-5 0-15,0-1-1 0,-1-2 0 16,-3 10-1-1,-6 9-1-15,-7 9-4 0,-3 18-3 16,-8 3-11-16,3 15-39 16,4 4-40-16,-10 4-5 0,0 0-8 15</inkml:trace>
  <inkml:trace contextRef="#ctx0" brushRef="#br0" timeOffset="16546">17805 4678 70 0,'-5'-8'101'0,"5"8"-6"0,-10-13-5 16,-10 12-69-16,20 1-5 0,0 0-2 15,0 0-3 1,13 11-4-16,4 1-2 0,11 8 0 15,-1 8-2 1,6 8 1-16,2 15-2 0,0 11 1 16,-4 11-1-16,-9 10 0 15,-7 8-1-15,-14-1 2 0,-1-1-1 16,-14 0 1-1,-9-10 0-15,-2-7-3 0,-8-11-4 16,6-3-20-16,2-17-66 0,-4-9-6 16,2-9-7-1,0-14-7-15</inkml:trace>
  <inkml:trace contextRef="#ctx0" brushRef="#br0" timeOffset="17196">9798 7092 1 0,'-35'8'101'16,"7"0"0"-16,5-3-5 15,14-1-3-15,14 1-72 0,18-2-4 16,14 1-2 0,14 1-4-16,14 2-3 0,4 1-3 15,6 3-1-15,-3 0-2 16,-7 0 0-16,-10 2-1 15,-8 1 0-15,-16-2-1 16,-10-1-1-16,-7-3-2 0,-4 0-2 16,-10-8-6-16,7 8-18 0,4-8-65 15,-11 0-3 1,0-15-8-16,-5 1-4 0</inkml:trace>
  <inkml:trace contextRef="#ctx0" brushRef="#br0" timeOffset="17436">9633 7521 3 0,'-15'32'104'15,"25"-6"0"-15,23-9-7 0,24-6-3 16,16-4-63-16,10-6-11 15,8 2-7-15,-2-1-5 0,-7-1-4 16,-12 3-1 0,-12 3-3-16,-16 4-4 0,-13 6-11 15,-18-3-34-15,-9 2-46 0,-2 1-4 16,-3-6-7-1,-5-1-3-15</inkml:trace>
  <inkml:trace contextRef="#ctx0" brushRef="#br0" timeOffset="29937">12216 7111 57 0,'-10'2'94'16,"10"-2"-2"-1,-15-20-23-15,15 20-36 0,0 0-7 16,-10 0-5-1,10 0-8-15,0 0-3 0,0 0-3 16,0 0 0-16,0 0-1 16,0 0-1-16,0 0-1 0,7 6 1 15,6-2-1-15,11 3 1 0,11 0-1 16,12 4 1-1,12-3-1-15,8 2 0 0,3 0 0 16,1-3-1 0,-5 1-1-16,-11-4 0 0,-13 0 0 15,-12-1-1-15,-11-1 0 16,-10 0 0-16,-9-2-1 0,0 0-1 15,0 0-2 1,0 0-3-16,0 0-6 0,-10-11-32 16,10 11-52-16,-13-12-4 0,7 4-7 15,3-6-3 1</inkml:trace>
  <inkml:trace contextRef="#ctx0" brushRef="#br0" timeOffset="30497">13218 7007 0 0,'4'-22'101'0,"2"2"1"0,-2 5-6 0,-1 7-5 15,-3 8-69 1,14-6-5-16,-7 13-4 0,3 11-4 15,2 7-1 1,0 10-3-16,2 9 1 0,2 6-1 16,1 8 1-16,-6 1-2 15,0 0 0-15,-7-3-1 0,0-3 0 16,-3-7-1-1,-1-8-1-15,0-6-1 0,-2-12 0 16,-1-3-1-16,3-7-4 0,0-10-7 16,4-13-58-1,0-4-27-15,2-10-4 0,7-8-9 16</inkml:trace>
  <inkml:trace contextRef="#ctx0" brushRef="#br0" timeOffset="30987">13959 6950 3 0,'-14'-1'97'15,"-2"0"1"-15,-1 1-4 16,-6 0-7-16,-3 2-70 0,0 7-4 16,-2 2-1-1,0 1-3-15,5 1-3 0,2 3-2 16,7 1 1-16,7 0-1 15,9-1 0-15,16 4-1 16,12-1 0-16,8 6 0 0,7-1 0 16,3 2-1-16,0 2 0 15,0-1 0-15,-10-1-2 0,-10 1 2 16,-13 0-1-1,-10-1 1-15,-5-2-1 0,-14 2 0 16,-7-6 1-16,-8-1-1 16,-1-5 0-16,-5-4-2 15,-2-10-4-15,-1-4-4 0,-3-14-15 16,-7-6-70-16,11-5-2 15,4-8-9-15,6-1-5 0</inkml:trace>
  <inkml:trace contextRef="#ctx0" brushRef="#br0" timeOffset="31117">13741 7065 18 0,'33'-32'105'0,"8"1"0"0,7 3-8 15,4-1-3-15,-28 5-72 16,31 0-9-16,-2 5-9 0,-12 2-51 16,-3 0-45-16,-4 1-4 0,-9-2-9 15,-7 1-5 1</inkml:trace>
  <inkml:trace contextRef="#ctx0" brushRef="#br0" timeOffset="31857">14671 6827 0 0,'0'0'100'16,"-3"-13"0"-16,3 13-5 0,-1-9-5 15,1 9-69-15,0 0-9 16,0 0-1-16,5 0-4 15,1 9-2-15,3 12-1 16,1 4-2-16,1 7 1 16,4 8 0-16,4 3 1 15,-1 7-1-15,2-1 0 0,0-3 0 16,-1-5 0-16,2-3 0 15,-4-9 0-15,2-7 1 16,-4-7 0-16,1-10-1 0,-1-8 1 16,1-10-1-16,0-8-1 15,-2-6 1-15,3-9-1 0,-1 0-1 16,0 1-1-1,-2 3-1-15,-6 10 0 0,2 2 0 16,2 18 0 0,1 7 0-16,0 14-1 0,2 8 1 15,3 2 0-15,3 2 2 0,6-4 0 16,3-3 2-1,2-12 0-15,0-9 1 0,1-8-1 0,2-15 1 16,-2-6-4 0,-6-12 0-16,-4-6 0 0,-9-10 0 15,-7 3 0 1,-6-7 0-16,-1 7-7 0,-7-4-16 15,-4-3-71-15,3 17-7 16,4 3-6-16,4 8-7 0</inkml:trace>
  <inkml:trace contextRef="#ctx0" brushRef="#br0" timeOffset="34109">8175 1990 54 0,'9'-36'93'0,"-1"1"-4"0,-1 0-3 15,36 0-69-15,-39 3-4 16,-3 0-5-16,-3 2-2 0,-6 16-3 16,-4-3-2-1,-5 5 0-15,-5-2-1 0,-4 1 0 16,-3 4-2-1,-25-4 2-15,-22 9 0 0,-9 9 2 16,-5 16-1-16,-4 15 0 0,-2 20 0 16,9 16 1-16,10 16 0 15,10 6-1-15,7 10 1 16,11 6 1-16,11 5 0 15,13-2-1-15,19-5 1 0,17-9 1 16,29-12 0-16,21-13 1 16,29-21 0-16,26-17 2 15,27-28 0-15,27-17 0 0,23-35 0 16,23-21-1-16,6-24 0 15,8-20-4-15,-20-17 2 0,-21-11-2 16,-37-2-1 0,-98 69-3-16,-8-3-1 0,-30 6-4 15,-15 1-4 1,-34 6-15-16,-33 6-69 0,-19 11-4 15,-19-2-8-15,-23 10-1 16</inkml:trace>
  <inkml:trace contextRef="#ctx0" brushRef="#br0" timeOffset="41743">10180 12248 12 0,'-14'-18'102'0,"2"6"-3"0,-3-2-5 16,3 2-3-16,-1 4-71 15,1 2-5-15,12 6-4 16,-12 11-3-16,12 10-2 0,0 9-1 16,2 9 0-16,7 9-1 15,-2 12 0-15,2 5 0 0,0 4 0 16,-5 1-2-1,4-3 0-15,-4-4-1 0,-1-7-1 0,-3-10-2 16,0-10-2 0,0-9-3-16,0-11-5 0,0-16-17 15,-7-13-66 1,8-12-3-16,4-13-6 0,1-8-3 15</inkml:trace>
  <inkml:trace contextRef="#ctx0" brushRef="#br0" timeOffset="42013">10142 12160 75 0,'-37'-17'96'16,"-1"6"-4"-16,0 2-3 0,38 9-61 16,-23-16-7-16,12 6-4 15,14-2-4-15,25 0-1 0,17 3-2 16,13 3-2-1,10 6-3-15,0 3-2 0,-2 15 0 16,-10 11-1-16,-17 6-1 0,-27 11-1 16,-16 0 1-1,-29 2 0-15,-15-3-1 0,-11-5 0 16,-6-10-2-16,-1-11-3 15,4-4-5-15,6-15-12 16,4-1-72-16,32-7-1 16,19-5-8-16,14 0-5 0</inkml:trace>
  <inkml:trace contextRef="#ctx0" brushRef="#br0" timeOffset="42523">11016 12283 90 0,'-11'8'102'0,"0"-3"-6"16,11-5-3 0,0 9-56-16,14-9-17 0,12 0-6 15,6 0-3-15,5 3-2 0,6 1-3 16,2 1-2-1,5 0-2-15,-1 2-2 0,-6 1 0 16,-6-3-1-16,-4 1-1 16,1-3-4-16,-6-3-3 0,4 0-7 15,-10-7-21 1,-9-3-57-16,15-2-3 0,-1-2-8 15,1-3-1 1</inkml:trace>
  <inkml:trace contextRef="#ctx0" brushRef="#br0" timeOffset="42793">11173 12426 31 0,'-12'27'107'0,"12"-8"-3"15,13-6-6-15,17-7-2 0,6-3-74 16,8 2-6-16,4-1-5 0,3 0-5 16,-3 0-3-1,1 4-3-15,-6 0-2 0,-7 2-1 16,-5-2-4-1,-2 1-6-15,-9-7-34 0,2-2-48 16,-1-1-4-16,0-14-7 16,2-3-3-16</inkml:trace>
  <inkml:trace contextRef="#ctx0" brushRef="#br0" timeOffset="43233">12653 12094 4 0,'-13'0'103'16,"13"0"-3"-16,-5 20-4 15,9-4-5-15,6 11-51 16,4 3-30-16,2 8-4 15,-1 7-1-15,1 7-1 0,-2-1-2 16,-2 2-3 0,-6-6-1-16,-1-6-1 0,-3-9-3 15,3-6-7-15,-5-18-31 0,0-8-48 16,-3-13-5-1,1-19-5-15,1-9 1 0</inkml:trace>
  <inkml:trace contextRef="#ctx0" brushRef="#br0" timeOffset="43423">12436 12022 93 0,'-21'7'101'0,"12"0"-3"0,9-7-4 16,27 5-63-16,18-7-10 0,14-7-7 15,12-3-5-15,5-1-3 16,2-3-6-16,0 0-6 0,-9-5-9 15,-5 6-26 1,-10 1-53-16,-18 1-4 0,-7 1-6 16,-7 0-1-1</inkml:trace>
  <inkml:trace contextRef="#ctx0" brushRef="#br0" timeOffset="43653">12636 12363 29 0,'-38'46'105'16,"23"-9"-3"-16,15-15-4 0,20-8-4 15,19-12-73-15,13-2-7 0,5-7-4 16,0-3-5-16,1-2-7 15,-5-2-7-15,-1 5-20 0,-12 0-65 16,-5 0-4 0,-4-3-6-16,-4 0-5 0</inkml:trace>
  <inkml:trace contextRef="#ctx0" brushRef="#br0" timeOffset="44403">13385 12331 49 0,'-18'16'93'16,"-7"8"-3"-16,0-24-15 0,-3 34-50 16,3 9-4-16,2 3-2 15,6 0-6-15,5-3-6 0,12-7-1 16,6-11-2-1,13-13 0-15,3-12-1 0,7-11 0 16,2-16-1-16,1-11 1 0,-2-5-1 16,-8 0 1-1,-6 0 0-15,-7 6 2 0,-6 8 0 16,-3 10 1-16,0 19 1 15,-19 5 0-15,8 17 1 0,1 11-2 16,0 9 0 0,5 4-2-16,5 2 0 0,0-3-2 15,9-6-1-15,3-9-2 0,1-8-1 16,2-11-3-16,-2-11-2 15,2-8-4-15,-5-15-2 16,0-8-7-16,-6-13-21 16,-1-12-38-16,3-4-17 0,-4-7-6 15,-1-5 41 1,-1 0 39-16,3 12 19 0,-3 4 13 15,1 13 32-15,3 13 44 16,-4 7 11-16,2 13-4 0,-2 10-35 16,11 14-31-16,-4 8-12 15,8 9-5-15,0 8-3 16,4 7-1-16,2 9-1 0,0 6-1 15,-4 2-1 1,-2-2-1-16,-5-7 0 0,-5-7-1 16,-3-10 0-16,-2-12-1 15,-1-14 0-15,1-11 1 16,-13-23-1-16,7-10 0 15,2-8 0-15,3-4 0 0,3-1-1 16,10 6 0-16,11 5 1 16,12 13-1-16,9 8 1 15,7 13 0-15,1 6-1 0,-4 12 1 16,-7 9 0-16,-13 3 0 15,-17 4 0-15,-18 2 0 16,-22 1-1-16,-20-4 0 16,-12-3-2-16,-8-8-3 0,-9-10-5 15,4-4-29-15,10-9-55 0,-4-13-3 16,13-5-8-1,20-6-3-15</inkml:trace>
  <inkml:trace contextRef="#ctx0" brushRef="#br0" timeOffset="44894">15176 11951 37 0,'0'0'104'0,"4"13"-4"0,-13 5-5 15,-10 13-3-15,-91 12-78 16,72 4-4-16,-10 10-3 16,-10 6-1-16,-2 5-3 0,-2-2-2 15,4-2-4 1,6-9-1-16,9-10-5 0,7-15-8 15,19-30-70-15,17 0-7 16,-7-22-7-16,14-16-5 0</inkml:trace>
  <inkml:trace contextRef="#ctx0" brushRef="#br0" timeOffset="45064">14690 11933 57 0,'23'33'109'0,"6"11"-6"15,2 0-7-15,4 4-2 16,5 2-80-16,-5-1-7 15,1 4-8-15,-8-6-7 0,-3 2-12 16,-10-9-74-16,3-5-3 0,2-12-7 16,3-11-6-1</inkml:trace>
  <inkml:trace contextRef="#ctx0" brushRef="#br0" timeOffset="45514">15501 11848 49 0,'19'19'105'0,"5"5"-5"0,1 11-8 15,2 5 0-15,6 6-81 16,-1 13-4-16,-2 4-3 0,0 8 0 16,-7-3-1-1,-5 0 0-15,-1-6 1 0,-4-10-1 16,-3-7 2-1,-3-15 1-15,-4-13 0 0,-3-17 0 16,10-26-1-16,-5-20 1 0,2-19-6 16,1-16 0-16,3-15 0 15,-3-6 0-15,0 2 0 0,1 9-6 16,-5 6-6-1,2 20-10-15,-6 18-39 0,0 16-38 16,0 19-3 0,0 12-9-16</inkml:trace>
  <inkml:trace contextRef="#ctx0" brushRef="#br0" timeOffset="53657">16003 12339 64 0,'0'0'85'0,"-7"12"-5"16,4-28-7-16,-3 20-65 16,2 11-5-16,0 2-3 0,-2 0 1 15,3 5 3 1,-1-1 2-16,2 1 1 0,2-3 1 15,0-2 1 1,5-5 0-16,3-2 2 0,2-3-3 0,0-4 0 16,2-1-4-16,-1-2-2 15,0 0 0-15,-1-2-1 16,-10 2-1-16,12-7 1 0,-12 7-1 15,7-10 1 1,-7 10-1-16,0 0 0 0,7-10 1 16,-7 10-1-1,0 0 0-15,0 0 0 0,0-10-1 0,0 10 2 16,0 0-1-1,4-13 0-15,-4 13 1 0,9-16 1 16,-2 8-1-16,2-1 1 0,-2-1 0 16,1-1 1-1,-3 1-1-15,1 0 0 0,-4-2 0 16,0 1 1-16,-2 0-1 15,0 1 0-15,-4-2 0 16,-5 1 0-16,2 3-1 16,-3-1 0-16,-5 4-1 0,0 2 0 15,-4 2 0-15,0 1-1 16,-1 4 0-16,-1 5 0 15,-1 4 1-15,-1 4-1 0,1 4 1 16,1 4-1-16,2 3 0 16,1 2 1-16,4 1-1 15,3 1 1-15,5-4 1 16,6-3 0-16,3-4 2 0,11-7-1 15,6-8 1 1,8-6 0-16,2-5 0 0,3-12 0 16,2-5 0-16,-1-2-1 0,-2-7 1 15,-5-1-1-15,-4-1 1 16,-6 1 0-16,-5 3 0 15,-3 2 0-15,-3 5-1 16,-4 1 0-16,-2 6 0 0,0 3-1 16,0 12-1-1,-9-10 0-15,9 10 0 0,-14 0 0 16,14 0 0-16,-9 13-1 15,6 6 1-15,0 7 0 16,3 8 0-16,3 8 1 0,7 6 0 16,2 3 0-16,5 2 1 15,2-2 0-15,4-3-1 0,-1-7 0 16,1-10-1-1,-3-7 0-15,-1-10-3 0,-5-12-4 16,2-2-4-16,-6-13-7 16,4-4-12-16,-6-9-21 0,-5-7-42 15,7-2-7 1,0-7-5-16</inkml:trace>
  <inkml:trace contextRef="#ctx0" brushRef="#br0" timeOffset="54107">16425 12085 14 0,'0'0'97'16,"0"-11"-1"-16,0 11-5 0,0 0-5 16,0 13-70-1,0 4-7-15,0 9-1 0,2 9-2 16,0 6 0-16,1 11 1 15,0 8-2-15,2 5 1 0,-2 1-1 16,0-4-2-16,1-9 0 16,-2-8 0-16,-1-7-1 15,1-11 1-15,-2-13 0 0,0-14-1 16,0 0 1-1,0-20-1-15,-2-6 0 0,0-3 0 16,-1-4-1-16,2 0 0 16,1-3-1-16,0 7 0 0,1 4 0 15,9 6 0-15,4 10 0 0,9 6 1 16,5 3-2-1,2 6 1-15,1 9-1 0,-1 6 1 16,-3 8-1 0,-9 4 1-16,-12 3-1 0,-7 2 1 15,-16 0-1-15,-12-3 2 16,-8-3-1-16,-10-8-2 0,-7-9-4 15,-4-5-6 1,-10-10-34-16,8-5-48 0,2-2-4 16,6-5-8-16,8 1-3 0</inkml:trace>
  <inkml:trace contextRef="#ctx0" brushRef="#br0" timeOffset="54967">10862 14021 85 0,'-27'5'91'0,"2"2"-2"16,15 2-46-16,-5-4-13 0,11 7-5 15,4-12-2 1,21 16-5-16,16-12-4 0,10 3-2 15,13-3-3-15,7-1-1 16,7 1-2-16,3-4 1 16,-7 1-3-16,-9-1-2 0,-9 0 2 15,-12 0-3-15,-9 0-1 16,-12 0-3-16,-4-1-4 0,-15 1-5 15,12-7-4 1,-11-4-10-16,-1 11-23 0,14-14-30 16,-8 4-19-16,2-1-5 15</inkml:trace>
  <inkml:trace contextRef="#ctx0" brushRef="#br0" timeOffset="55275">10839 14345 80 0,'9'12'102'15,"26"-8"-3"-15,17-4-6 0,16-11-50 16,12 4-25 0,4-6-5-16,3 1-5 0,-2 1-2 15,-11 3-2-15,-14 0-3 0,-13 6-2 16,-16 0-4-1,-10 2-6-15,-21 0-12 0,0 0-68 16,0 0-5-16,-18 14-8 16,-2 0-3-16</inkml:trace>
  <inkml:trace contextRef="#ctx0" brushRef="#br0" timeOffset="58006">9420 14023 85 0,'-7'-14'96'0,"7"14"-5"15,0 0-5-15,-30-5-65 0,26 11-5 16,4 12-7-1,-1 9-4-15,1 9-1 0,-1 10-1 16,-2 7 0-16,0 5 0 16,-2 2-1-16,1-4-1 15,-1-7 1-15,0-8-1 16,-1-12-3-16,1-9-2 0,4-11-7 15,1-9-15-15,0-22-54 0,2-2-13 16,4-9-6 0,3-9-3-16</inkml:trace>
  <inkml:trace contextRef="#ctx0" brushRef="#br0" timeOffset="58236">9075 14016 0 0,'-23'12'97'0,"5"-4"2"16,18-8-3-16,0 0-5 0,19 2-66 15,14-7-9 1,7-7-2-16,10-1-7 0,4-2 0 16,0 1-3-16,-1-2-3 15,-5 6-2-15,-8 0-2 0,-9 3-3 16,-9 0-2-1,-4 4-5-15,-8-5-23 0,-10 8-56 16,8-16-4-16,2 6-6 0,-3-2 2 16</inkml:trace>
  <inkml:trace contextRef="#ctx0" brushRef="#br0" timeOffset="58466">9079 14352 37 0,'-34'41'97'15,"20"-7"-1"-15,14-15-5 0,14-15-55 16,26-4-8-16,12-13-9 16,11-4-6-16,4-5-4 15,-1 0-4-15,-4-2-3 16,-9 6-4-16,-14 2-4 0,-7 7-9 16,-17 0-27-1,-15 9-48-15,0 0-7 0,0 0-4 16</inkml:trace>
  <inkml:trace contextRef="#ctx0" brushRef="#br0" timeOffset="58936">9882 14275 50 0,'0'0'86'0,"0"0"-2"16,-13-15-32-16,0 15-24 15,-5 3-10-15,-3 6-4 0,-2 9-4 16,-3 8-1 0,1 3 0-16,4 8 0 0,3-2-2 15,5-1 1 1,8-1-2-16,5-5 1 0,7-11 0 15,8-11-2-15,10-7 1 16,4-12 0-16,0-8-1 0,1-9-1 16,-2-1-2-16,-2-4 0 15,-6 2-1-15,-3 1 2 16,-6 7-3-16,-3 2 2 0,-4 7-1 15,-1 6-1 1,-3 10 0-16,0 0 1 0,1 18-1 16,3 3 0-16,0 4 1 15,5 4-1-15,0-1 1 0,2 1 0 16,0-4 0-1,1-5 0-15,0-7-1 0,-3-4-2 16,-9-9-1-16,14 1-6 0,-14-1-13 16,7-5-63-1,0-19-9-15,1-5-7 0,-1-6-3 16</inkml:trace>
  <inkml:trace contextRef="#ctx0" brushRef="#br0" timeOffset="59336">10011 14028 89 0,'-14'-7'95'0,"3"7"-6"16,11 0-5-1,-7 7-62-15,7 6-11 0,13 5-7 16,1 8-1-16,6 8-1 16,1 8 0-16,4 9 1 15,0 4 0-15,-2-1 1 16,0-1 2-16,-8-7-1 0,-4-6 1 15,-3-11 0 1,-5-9-1-16,-3-20 0 0,-7 5-1 16,-4-13 1-16,-1-10-2 0,1-4-1 15,-1-5 0 1,0 2-1-16,2-1-1 0,4 2 0 15,6 3-1-15,9 7 0 16,9 3 0-16,6 9 0 0,6 4-1 16,0 9 1-1,2 10-1-15,-1 3 2 0,-7 7 0 16,-9 3 0-1,-9 2 1-15,-8-4 0 0,-13-2 1 16,-8-6-1-16,-10-8 0 0,-6-6-3 16,-5-10-4-16,2 0-10 15,-3 2-63-15,12-9-14 0,13-9-7 16,11-2-7-1</inkml:trace>
  <inkml:trace contextRef="#ctx0" brushRef="#br0" timeOffset="60287">9126 15157 80 0,'0'0'90'0,"-13"-8"-40"0,13 8-1 16,0 0-7-16,0 0-12 15,0 0-9-15,0 0-4 0,0 5-4 16,3 5-5-1,7 7-1-15,6 6-2 0,4 9-1 16,4 7 0 0,6 6-1-16,4 8 0 0,-3 1 0 15,1 3-1-15,-3-1 1 0,-1-5-2 0,-6-2 2 16,-4-9-2-1,-5-8 1-15,-3-6 2 0,-2-8 0 16,-1-6 1 0,-7-12 1-16,0 0-1 0,3-9 1 15,-3-14-1 1,0-10 0-16,0-12-1 0,4-8 0 0,0-7-2 15,3-8 0-15,0 3-1 16,3 2 0-16,-2 8-2 16,2 6-2-16,-4 11-3 0,5 8-7 15,-6 2-13 1,1 13-71-16,9 6-2 0,5 3-8 15,3 4-5 1</inkml:trace>
  <inkml:trace contextRef="#ctx0" brushRef="#br0" timeOffset="61267">9876 15486 71 0,'0'0'92'0,"0"0"-4"0,-11 2-8 16,-1 9-67 0,-6 6-10-16,-2 5-2 0,-4 7 0 15,1 3 0-15,2 3 0 16,4 1 2-16,6-4 3 0,6-4 0 15,5-8 2 1,12-12-1-16,6-8 1 0,6-9-2 16,6-14 0-1,2-10-1-15,2-6-2 0,0-4 1 16,-6-1-1-16,0 5 2 0,-7 5-1 15,-3 6 0-15,-6 8 0 16,-4 11-1-16,-8 9 0 16,4 12-1-16,-2 12-1 15,-1 5 0-15,1 6 0 0,4 5 0 16,1 1 1-1,2 0-1-15,2-5 0 0,1-6-1 16,-2-7-1-16,3-6-2 16,0-7-2-16,-2-9-3 15,4-4-4-15,0-16-7 0,1-11-10 16,2-13-8-16,1-10-3 15,1-10 0-15,-1-11 8 0,0 0 13 16,-3-2 16 0,0 10 13-16,-5 7 14 0,-1 13 12 15,-5 10 2 1,-3 13-1-16,-2 23-7 0,-5-3-8 15,0 17-11-15,-6 10-5 0,3 11-3 16,1 7 0-16,4 5-1 16,1 8 0-16,2 3 1 0,0 0-1 15,5-1 0 1,0-7 0-16,0-7 0 0,-1-8 0 15,-2-7 1 1,-1-7 0-16,-1-21 0 0,0 0 0 16,0-17-1-16,-2-9 0 15,2-7-1-15,1-7-1 16,9-3-1-16,9-3-1 0,6 5 1 15,14 7 0-15,8 8 1 16,5 6 0-16,0 8 0 0,-4 12 1 16,-9 5 0-1,-10 13 0-15,-17 8 0 0,-15 3 0 16,-23 5-1-16,-12 1 0 15,-14-3-1-15,-10-5-4 0,-3-5-5 16,-10-15-22 0,-3-7-62-16,18-10-3 0,12-12-6 15,17-11-5-15</inkml:trace>
  <inkml:trace contextRef="#ctx0" brushRef="#br0" timeOffset="61897">11152 15070 83 0,'0'0'101'0,"4"16"-5"0,7-14-3 15,8 0-65-15,7 3-12 0,5 0-4 16,3 3-2-16,0-1-3 16,3 0-3-16,-2 0-1 0,1 1-2 15,-6-1-1 1,-1-2 0-16,-3-2-2 0,2-2-1 15,0-2-2 1,0-5-4-16,-5-6-6 0,2 3-11 16,-7-4-21-16,-9 1-47 15,4 1-5-15,-5 2-5 16</inkml:trace>
  <inkml:trace contextRef="#ctx0" brushRef="#br0" timeOffset="62097">11276 15266 73 0,'-25'19'104'0,"14"-4"-4"16,11-4-6-16,14-2-58 16,18-4-16-16,7-5-6 0,4 3-3 15,9-1-6-15,-3-2-4 0,5 3-5 16,-6-3-4-1,-3 4-7-15,-15 1-45 0,2-5-34 16,-4-1-7 0,-6-6-6-16</inkml:trace>
  <inkml:trace contextRef="#ctx0" brushRef="#br0" timeOffset="65278">12555 14023 31 0,'-32'-4'91'16,"-3"4"0"-16,-1 4-33 15,-1 1-14-15,10 4-8 0,-3-1-10 16,6 1-7 0,5-2-5-16,8 2-2 0,11-9-1 15,22 15-2-15,17-9 0 0,18-1-2 16,7-1 0-1,9 1-2-15,8 0-1 0,-3-5 0 16,-6 1-1-16,-15-1-2 16,-14 0-2-16,-17-1-2 15,-7-4-6-15,-17-11-30 16,-2 3-55-16,0 2-3 0,-2-4-8 15,2-5-5 1</inkml:trace>
  <inkml:trace contextRef="#ctx0" brushRef="#br0" timeOffset="65630">13277 13843 27 0,'-3'-9'101'0,"3"9"-4"16,-2-9-5-1,2 9-2-15,5 2-76 0,2 14-3 16,0 10-1 0,2 12 0-16,-4 8-2 0,0 9-1 15,-3 6 0-15,0 4-1 0,-2 5-2 16,-8-5-2-16,-3-5-3 15,0-7-3-15,-1-13-4 16,1-3-5-16,-5-18-35 16,16-19-48-16,0 0-5 0,-3-24-6 15,11-14-1 1</inkml:trace>
  <inkml:trace contextRef="#ctx0" brushRef="#br0" timeOffset="66050">13724 13905 57 0,'-16'18'93'16,"5"2"-1"-16,6 1-4 0,5 7-67 15,6 1-2-15,8 4 0 0,5-3-3 16,8-2-2-16,4-4-2 15,4-6-2-15,5-12-2 0,1-6 1 16,-1-6 0 0,-4-7 0-16,-3-6-3 0,-10-7-1 15,-7-2-1 1,-10-2-1-16,-10-1-1 0,-14 3-1 15,-14 4-1-15,-9 5-1 16,-8 9-1-16,-8 5-1 0,-2 6-2 16,1 8-4-16,9 7-4 0,4-2-12 15,18-6-44 1,11 7-28-16,16-15-5 0,11 8-6 15</inkml:trace>
  <inkml:trace contextRef="#ctx0" brushRef="#br0" timeOffset="66670">14262 13738 46 0,'4'10'94'16,"-1"9"-2"0,-1 10-5-16,-20 9-58 0,18 8-9 15,1 11-1-15,4 3-4 16,-1 5-2-16,0-2-3 0,0-8-3 15,-4-9-1 1,0-9-1-16,0-11 1 0,0-14-2 16,0-12 0-16,0-12-1 0,0-15 0 15,2-9 1 1,1-10-1-16,4-9-1 0,0-11-1 15,3-3 0-15,-1 0-1 16,3 2 1-16,2 6-1 0,-1 6 1 16,2 8-1-1,-2 14 1-15,2 6 0 0,-2 11 0 16,1 10 1-1,3 9-1-15,1 11 1 0,-1 11-1 16,3 11 1-16,3 7 0 0,-1 8 0 16,3 9 0-16,-4 7 0 15,2-3-1-15,-10 0-1 0,1-3 1 16,-3-7-1-1,-3-5-1-15,-3-8-1 0,-1-10 0 16,-3-9-1 0,0-6-2-16,-1-16-4 0,0 0-7 15,0 0-32-15,-8-17-48 0,8-6-5 16,-5-6-6-16,-1-4 0 15</inkml:trace>
  <inkml:trace contextRef="#ctx0" brushRef="#br0" timeOffset="66820">14319 14010 64 0,'0'0'108'0,"20"6"-7"16,20-9-6-16,16-16-4 16,6-6-86-16,10-1-8 0,-6-6-12 15,-4 4-77-15,-12 1-3 16,-12 7-7-16,-18 4-6 0</inkml:trace>
  <inkml:trace contextRef="#ctx0" brushRef="#br0" timeOffset="69152">12480 15314 97 0,'-13'2'103'16,"13"-2"-6"-16,13-4-5 0,21-3-70 15,16-4-8 1,12-4-3-16,12-2-3 0,3 0-2 15,5-1-3-15,-3 2-1 16,-9 2-4-16,-12 3-2 0,-11 2-3 16,-16-4-7-1,-4 4-30-15,-6-5-51 0,-19 0-4 16,-4-5-7-1</inkml:trace>
  <inkml:trace contextRef="#ctx0" brushRef="#br0" timeOffset="69382">12884 14818 96 0,'-11'4'101'15,"4"7"-5"-15,7 7-3 0,-23 6-71 16,28 6-8 0,11 8-3-16,-2 7-1 0,0 8-3 15,-3 6-2-15,0 5-2 0,-5 2 0 16,-2-2-1-16,-1-8-1 15,-3-6-3-15,0-9-2 16,0-9-6-16,0-19-27 16,0-13-58-16,19-3-2 0,1-22-9 15,5-7-4 1</inkml:trace>
  <inkml:trace contextRef="#ctx0" brushRef="#br0" timeOffset="69802">13782 14894 38 0,'-22'6'95'16,"-2"-2"-3"-1,-1-3-4-15,6 1-61 0,-2 2-6 16,3 0-2-1,6 1-3-15,12-5-3 0,-4 22-2 16,15-5-1-16,14 6-2 16,14 2 0-16,9 5-2 0,2 3-1 15,3 4-1-15,-3 1-1 16,-6 0-1-16,-13 0-1 15,-14-1 1-15,-15-4-1 0,-11-1 0 16,-16-8 0 0,-11-2-2-16,-10-9-3 0,-6-5-3 15,-6-12-8-15,3-8-24 16,-3-5-43-16,3-14-17 0,8-7-8 15,13-5-1 1</inkml:trace>
  <inkml:trace contextRef="#ctx0" brushRef="#br0" timeOffset="69922">13536 15018 51 0,'27'-35'106'15,"3"6"-5"1,0 1-7-16,2 6-40 0,-1 1-31 15,1-1-11 1,1 6-7-16,-4-3-10 0,8 9-20 16,15-6-66-16,-16 3-6 15,0 2-8-15,-3-2-1 0</inkml:trace>
  <inkml:trace contextRef="#ctx0" brushRef="#br0" timeOffset="70352">14487 14708 31 0,'0'0'104'0,"0"0"-4"16,0 0-6-16,10 0-4 16,2 7-78-16,3 7-5 0,-2 6-1 15,4 9-1 1,4 7-1-16,0 12 0 0,4 8 0 15,0 6 2 1,0 5-2-16,-2-2 1 0,-2-5-2 16,-2-7 0-16,-4-9 1 0,-2-12 0 15,-4-13 0-15,-9-19 0 16,15-9 0-16,-7-16 0 15,1-16-1-15,2-9-1 16,0-12-2-16,4-5 0 0,3-4 0 16,-2 2 0-1,3 2-3-15,0 3-4 0,-1 5-6 16,11 14-24-16,5 1-61 15,2 4-3-15,8-1-7 0,9-1-6 16</inkml:trace>
  <inkml:trace contextRef="#ctx0" brushRef="#br0" timeOffset="71312">17852 12184 14 0,'-19'0'92'0,"0"0"-1"0,5 2-2 16,4-2-42-16,10 0-20 15,-10 3-2-15,10-3-4 0,25 9-3 16,7-3-2-1,11 1-3-15,12 0-3 0,4 1-2 16,5-1-2-16,-2 0-2 16,-6 0-2-16,-10-2 0 15,-11-4-2-15,-8 0-1 0,-12-1-2 16,-2 0-4-16,-13 0-3 15,17-9-8-15,-17 9-18 0,18-24-50 16,-7 17-13 0,0-1-5-16,1 3-1 0</inkml:trace>
  <inkml:trace contextRef="#ctx0" brushRef="#br0" timeOffset="71502">17866 12409 35 0,'-4'32'102'16,"19"-8"-1"-16,26-5-9 0,17-11-2 16,9-4-79-16,10-1-8 15,-2-4-10-15,1-5-39 0,-10-2-43 16,-13-1-8-1,-12-1-5-15</inkml:trace>
  <inkml:trace contextRef="#ctx0" brushRef="#br0" timeOffset="72864">19063 12289 20 0,'7'18'107'0,"20"-12"-4"16,17-1-6-16,12-3-5 16,11-2-69-16,11 1-9 0,-4-1-5 15,2 0-6 1,-14 0-3-16,-12 0-7 0,-15 0-5 15,-5-1-40 1,-16-2-42-16,-14 3-5 0,6-17-8 16</inkml:trace>
  <inkml:trace contextRef="#ctx0" brushRef="#br0" timeOffset="73174">20239 11867 61 0,'0'0'93'16,"0"0"-3"-16,-2 11-3 16,-8-11-63-16,3 11-7 15,2 5-1-15,5 6-2 0,8 6-2 16,12 6 0-1,11 5-2-15,9 5-1 0,0 3-1 16,0 2-1-16,-6 1-2 16,-8 1-1-16,-20-5-1 0,-10-3-1 15,-24-4-2-15,-15-6-1 16,-15-9-4-16,-8-6-6 15,-9-17-20-15,-7-1-63 0,16-15-3 16,6-14-8 0,12-10-2-16</inkml:trace>
  <inkml:trace contextRef="#ctx0" brushRef="#br0" timeOffset="73324">20037 11877 33 0,'48'-34'105'0,"3"7"-2"16,3 3-9-16,2 3-3 0,11-3-77 15,-15 7-10 1,-7 1-7-16,-1 7-17 0,-16 5-36 15,-9 2-37-15,-4 2-6 16,-15 0-6-16</inkml:trace>
  <inkml:trace contextRef="#ctx0" brushRef="#br0" timeOffset="73584">20749 11785 91 0,'12'37'101'16,"-5"9"-7"-16,-3 7-4 15,2 2-63-15,4-3-9 16,2-5-5-16,4-8-3 15,7-14-1-15,4-11-2 0,6-14-1 16,-1-12 0 0,-5-9-2-16,-5-11 0 0,-13-1-2 15,-9-5-1-15,-14 1 0 0,-13 1-1 16,-12 3-1-1,-8 3-2-15,-1 7-4 0,1 3-4 16,8 15-24-16,18 1-59 16,1 4-4-16,20 0-8 0,4 1-3 15</inkml:trace>
  <inkml:trace contextRef="#ctx0" brushRef="#br0" timeOffset="75345">21732 11875 44 0,'0'0'97'0,"6"-11"-3"0,-6 11-5 15,0 0-52-15,0 0-14 0,0 0-7 16,7 0-6-16,-7 15-3 15,2 7-1-15,-2 6-1 0,2 5-1 16,0 7 2 0,0 4-3-16,0 0 1 0,4-3 0 15,2-5 0 1,-3-6 0-16,4-6 0 0,-1-8 1 15,3-10-1-15,1-6 0 0,4-8 0 16,3-9-1-16,3-4 0 16,2-6-1-16,3-5-1 0,1 0-1 15,-4 4 1 1,-2 3-1-16,-6 5-1 0,-4 12 1 15,-4 8 0 1,1 14 0-16,-5 13 0 0,0 7-1 16,3 2 1-16,8 3 0 15,3-3 2-15,7-9-1 0,6-8 1 16,1-10 1-16,7-9 0 0,2-16 0 15,-3-9 0 1,-5-9 0-16,-6-6-1 0,-6-6-2 16,-11-5-1-1,-1-2-3-15,-9-4-4 0,0 4-5 16,-5-5-13-16,-2 5-70 15,5 10-4-15,2 4-5 0,1 9-6 16</inkml:trace>
  <inkml:trace contextRef="#ctx0" brushRef="#br0" timeOffset="79500">8604 10813 26 0,'-10'-19'97'15,"-6"1"-4"-15,-8 4-6 16,-8 7-5-16,-34 7-82 0,13 6-6 15,-6 22-3 1,-10 9-5-16,-12 19 2 0,-5 17-1 16,-2 16 1-16,4 9 3 15,10 0 6-15,23 4 9 0,23-19 9 16,29-11 5-1,40-34 2-15,39-27 2 0,33-38-2 16,31-30 1-16,26-30-4 0,6-21-5 16,-2-11-6-1,-13-1-2-15,-26 3-3 0,-29 8-2 16,-34 17-2-16,-44 16-4 15,-34 27-6-15,-49 15-19 0,-42 32-65 16,-15 18-2 0,-27 16-8-16,-6 19-5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21:16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10734 3645 41 0,'-9'-10'95'15,"9"10"-2"1,-13-14-5-16,13 14-66 0,-2-11-4 15,2 11-3-15,0 0-2 16,2 18-3-16,1 7-2 0,3 9-3 16,-1 9 0-16,0 5 0 15,-1 6-1-15,2 6 0 16,-3-2-1-16,-2-1-1 0,-1-11-1 15,0-8 0 1,-1-7-1-16,-3-10-3 0,2-1-3 16,2-20-8-16,0 0-38 15,0 0-39-15,6-12-7 16,3-5-7-16</inkml:trace>
  <inkml:trace contextRef="#ctx0" brushRef="#br0" timeOffset="312">10215 3727 82 0,'0'0'100'0,"26"-4"-3"16,12-9-6-16,13-1-70 0,10-1-5 16,4 1-2-16,4 0-3 0,-5 3-3 15,-5 1-2 1,-10-1-3-16,-10 6-1 0,-8 1-2 15,-6 1-1 1,-7 1-1-16,-1 2-4 0,1-1-3 16,4 1-7-16,1 0-24 15,-10 0-53-15,17 1-5 0,3 1-7 16</inkml:trace>
  <inkml:trace contextRef="#ctx0" brushRef="#br0" timeOffset="592">10467 4113 1 0,'2'21'105'0,"20"-5"-2"16,15-10-7-16,17 23-9 16,8-29-67-16,5-4-6 0,4-2-5 15,-6-2-6 1,-5 4-6-16,-16-4-8 0,-4 8-18 15,-12 1-63 1,-18 2-6-16,-10-3-7 0,0 0 5 16</inkml:trace>
  <inkml:trace contextRef="#ctx0" brushRef="#br0" timeOffset="1172">11495 4093 65 0,'-5'12'89'0,"5"-12"-4"16,-19-2-32-16,6 13-39 15,-1 9-4-15,2 5 1 0,1 0-1 16,1 2-1 0,6 0 1-16,4-5 0 0,0-4 2 15,7-5 0-15,6-8-2 16,2-5 0-16,2 0-1 15,0-12-2-15,0-5-3 16,-2-7-2-16,-2-2-2 0,-2-2 0 16,-2-1-1-16,-4 3-1 0,-1 0 1 15,-2 6 1 1,-2 3-1-16,0 6 1 0,0 11-1 15,0 0 1-15,0 0 0 16,0 15 0-16,0 3 0 16,0 6 1-16,3 1 0 15,4 3 0-15,0 3 1 0,2-2-1 16,0-1 1-1,-1-2-1-15,2-2-1 0,-4-5 0 16,0-4-3-16,-2-3 0 0,-4-12-6 16,0 0-16-1,0 0-66-15,7-9-6 0,-2-11-4 16,3-6-4-16</inkml:trace>
  <inkml:trace contextRef="#ctx0" brushRef="#br0" timeOffset="1612">11701 3884 23 0,'12'0'93'0,"-12"0"-2"16,16 11-5-16,-7-18-36 15,1 18-41-15,4 14-3 16,0 4 1-16,4 11 0 0,0 3-1 15,-1 6 2 1,1 1-2-16,-4-2 1 0,-2-3-1 16,-4-6 0-16,-3-7-1 0,-4-8 0 15,-1-8 0 1,0-16 0-16,-6 8 0 0,6-8-1 15,-17-17-1-15,9 0 0 16,-1-5-1-16,4-2-1 0,1 3-1 16,5-1 0-1,14 5-1-15,10 7 0 0,6 2 1 16,6 8 0-16,3 0 0 15,-1 8 0-15,-3 5 1 0,-8 5 0 16,-15 2 0-16,-12 5 0 16,-10-2-1-16,-19 4 1 15,-9-3 0-15,-9-3-1 0,-6-1-3 16,-4-8-3-1,-3-7-5-15,11-1-23 0,8-4-59 16,6-9-6-16,12-3-7 16,12-2 5-16</inkml:trace>
  <inkml:trace contextRef="#ctx0" brushRef="#br0" timeOffset="2102">12381 3764 78 0,'-9'7'101'0,"9"-7"-6"16,4 0-4-16,9-3-70 16,6 2-6-16,2-2-2 0,6 1-3 15,0-1-3-15,5 3-3 0,-3 0-1 16,0-2-2-1,-7 2-1-15,0 0 0 0,-3 0-1 16,-2 0-7 0,-2-1-6-16,3 1-36 0,-4 0-42 15,1 0-6-15,2 0-8 16</inkml:trace>
  <inkml:trace contextRef="#ctx0" brushRef="#br0" timeOffset="2432">12439 3964 30 0,'14'14'106'15,"16"-8"-2"-15,11-3-9 0,5-28-13 16,-6 23-70 0,14 2-8-16,-11 0-9 0,3 3-21 15,1 1-67-15,-19 1-4 0,-5 3-8 16,-4-7-2-16</inkml:trace>
  <inkml:trace contextRef="#ctx0" brushRef="#br0" timeOffset="5744">14038 3566 48 0,'0'0'94'16,"0"0"-4"-16,0 0-4 0,0 0-63 15,0 9-7 1,0 11-2-16,1 6-5 0,3 11-1 15,0 6-1-15,0 6 0 16,0 3 0-16,1 1-3 0,-3-3 0 16,-2-5-1-1,0-4-1-15,0-11 1 0,-1-9-2 16,-2-4-3-1,3-5-3-15,0-12-6 0,0-7-52 16,0 7-29-16,12-22-7 0,-1 4-6 16</inkml:trace>
  <inkml:trace contextRef="#ctx0" brushRef="#br0" timeOffset="6094">14383 3699 45 0,'-7'40'90'16,"-6"8"-35"-16,16 6-1 15,6 0-6-15,12-1-10 16,5-8-11-16,8-6-5 0,7-15-4 15,6-12-3 1,-1-12-2-16,0-5-2 0,-6-13-3 16,-8-9-2-16,-8-6-3 0,-14-6-1 15,-12 0-1-15,-18-2-2 16,-13 0 1-16,-9 1-2 0,-9 5 1 15,-3 2-1 1,1 7 1-16,1 6-3 0,6 7-3 16,7 5-3-1,13 8-9-15,2 8-36 0,17 8-39 16,8 3-7-16,13 5-4 15</inkml:trace>
  <inkml:trace contextRef="#ctx0" brushRef="#br0" timeOffset="6686">15198 3612 12 0,'0'15'85'0,"0"8"5"16,3 8-5-16,-31 8-67 0,33 4-2 16,3 5 5-1,1 3-1-15,-1-6-2 0,-1-2-5 16,-2-9-1-16,-2-5-2 15,-2-7 0-15,0-7-1 0,-1-15-1 16,0 0-1-16,0 0-1 0,0-19 0 16,0-7-2-1,0-12 0-15,2-11-3 0,-2-6-1 16,2-8 0-1,1 1-1-15,3 1 1 0,0 5-1 16,2 5 1-16,1 10 1 16,0 10 0-16,1 6 0 0,-1 9 0 15,0 9 0-15,3 3-1 0,0 5-1 16,4 12 0-1,1 6 0-15,3 9-1 0,0 7 1 16,3 7-1 0,-1 7 2-16,-2 5-1 0,-2 1 1 15,-4-2 0-15,-3-2 0 16,-1-5 0-16,-3-6-1 0,-1-5-3 15,-2-11-6 1,1-2-26-16,4-5-57 0,-9-17-5 16,-8 4-7-16,1-8 3 0</inkml:trace>
  <inkml:trace contextRef="#ctx0" brushRef="#br0" timeOffset="6846">15220 3841 20 0,'-5'-10'104'0,"7"-1"-1"16,19-2-8-1,15-7-3-15,2-4-83 0,15 6-4 16,-1-2-8-16,11-13-79 0,-4 21-9 16,-7-1-10-16,-5 4-5 15</inkml:trace>
  <inkml:trace contextRef="#ctx0" brushRef="#br0" timeOffset="7626">11349 5018 68 0,'0'0'95'0,"-7"-11"-5"0,7 11-5 15,0 0-68 1,0 20-4-16,10 6-3 0,6 9-2 15,3 8-1-15,4 7-1 16,6 6 2-16,2 4 1 0,1-1 0 16,1-3-1-16,-5-8 0 0,-4-6-1 15,-2-11 0 1,-6-5 1-16,-2-4 0 0,-7-14-1 15,2-8-1 1,-3-8 0-16,3-14 0 0,-1-9 0 16,1-7-4-16,0-8-1 15,-1-5-2-15,1 0 1 0,-2 0-2 16,-1 7-1-1,-4 10-1-15,1 7-6 0,-3 6-5 16,0 21-29-16,21-2-54 0,-10 7-5 16,7 11-6-1,2 0-3-15</inkml:trace>
  <inkml:trace contextRef="#ctx0" brushRef="#br0" timeOffset="8086">12177 5412 30 0,'-9'3'94'0,"-5"2"1"15,-3 2-6-15,-21 5-57 16,20 4-6-16,6 8-2 0,0 1-9 15,5 3-4 1,4 2-2-16,3-1-2 0,8-4 0 16,4-4 0-16,7-9-1 0,2-10-1 15,5-3 0-15,-1-12 0 16,-1-8-1-16,-1-4-2 15,-4-7-1-15,-5-5-1 16,-8 5-3-16,-6 0 0 0,-4 5 0 16,-6 5 0-1,3 8-1-15,-2 2 0 0,1 12 3 16,0 9 0-16,8 10 2 15,2 11 1-15,6 1 1 16,5 8 0-16,-1 0 1 0,3 4 1 16,1-4-3-16,1-5 0 15,-4-9-2-15,-2-7 0 0,-2-6-2 16,0-9-5-1,-1-7-5-15,2-9-30 0,-3-4-50 16,-2-20-5-16,0-8-9 16,-1-9-2-16</inkml:trace>
  <inkml:trace contextRef="#ctx0" brushRef="#br0" timeOffset="8436">12364 5116 87 0,'0'0'99'16,"0"0"-6"-16,10 20-4 0,-7 7-73 15,17 8-5-15,2 9 0 16,3 5 2-16,3 2-1 15,1 4-3-15,-3-2-1 16,-4-1-1-16,-2-7-1 0,-7-6 0 16,-4-10 1-16,-2-7-2 0,-2-13-1 15,-5-9 0 1,7-17-2-16,2-9 0 0,-1-4-2 15,11-1-1 1,0 0-2-16,9 4-1 0,0 10 0 16,5 12 0-16,-7 5 2 15,0 14 0-15,-5 8 1 0,-12 8 1 16,-9 1 0-1,-9 4 2-15,-14 0 0 0,-8-8 0 16,-5-4 0-16,-3-6-2 0,-4-6-3 16,3-9-5-1,-2-15-18-15,6-15-63 0,13 1-8 16,7-7-8-16,11-5-6 15</inkml:trace>
  <inkml:trace contextRef="#ctx0" brushRef="#br0" timeOffset="8786">13185 5162 85 0,'0'0'103'0,"-9"-2"-6"16,9 2-6-16,0 0-66 15,6 3-9-15,13 4-1 16,2 0-4-16,5 0-2 0,3 1-3 16,0-1-2-1,3-1 0-15,-5 0-2 0,0-4-3 16,-11 1-2-16,-1-3-5 15,-15 0-7-15,15-18-70 0,-15 18-11 16,1-12-7-16,-1 1-6 16</inkml:trace>
  <inkml:trace contextRef="#ctx0" brushRef="#br0" timeOffset="8946">13182 5345 24 0,'9'13'104'0,"15"-8"-3"0,10-5-7 16,13-7-5-1,16-6-83-15,-3 4-18 0,-6-2-73 0,0-2-7 16,-4-2-8 0,-7-2-4-16</inkml:trace>
  <inkml:trace contextRef="#ctx0" brushRef="#br0" timeOffset="9497">14514 4877 75 0,'-17'5'102'0,"4"-3"-5"0,1 3-5 15,12-5-62 1,0 0-10-16,25 10-4 0,13-10-4 16,11 0-4-1,9 0-1-15,5 0-2 0,0-3-2 16,-3 3-3-16,-9-2-3 0,-11 2-5 15,-13-2-2-15,-11 2-9 16,-16 0-45-16,-7-1-31 0,-9-9-8 16,-4-11-5-1</inkml:trace>
  <inkml:trace contextRef="#ctx0" brushRef="#br0" timeOffset="9697">14583 4656 30 0,'0'19'103'0,"4"6"-3"16,9 4-4-16,0-29-29 15,-1 40-52-15,6 12 0 0,-2 7-3 16,1 4-5 0,-6-1-1-16,2-1-4 0,-5-4-4 15,0-9-5-15,-4-18-26 16,2-2-61-16,3-12-3 15,2-16-8-15,7-18-4 0</inkml:trace>
  <inkml:trace contextRef="#ctx0" brushRef="#br0" timeOffset="10377">15384 4659 71 0,'-17'2'92'16,"0"-1"-3"-16,22 8-54 0,-12-6-7 15,-3 4-4-15,10-7-4 0,-12 5-4 16,12-5-1 0,0 0-3-16,0 0-1 0,7 0-1 15,8-1-2-15,4-2-1 16,7 0-3-16,4 1-1 15,6 2-2-15,5 4-1 16,1 6 0-16,-1 4 1 0,-8 8 0 16,-4 0-1-1,-13 4 1-15,-5 3 0 0,-11-1 0 16,-8-2 1-16,-9-3 0 0,-6-5-1 15,2-1-1-15,-1-6 1 16,6-3-1-16,5 2 0 16,11 4 0-16,9 0 0 15,9 4-1-15,4 6 1 0,-2 3 0 16,-1 6 0-1,-6 3 0-15,-10-1 0 0,-6-4 0 16,-13-3-2 0,-4-5-2-16,-5-8-3 0,6-4-10 15,-5-11-47-15,18-12-30 0,6-14-7 16,6-11-5-16</inkml:trace>
  <inkml:trace contextRef="#ctx0" brushRef="#br0" timeOffset="10717">15762 4720 94 0,'0'0'101'0,"0"0"-6"0,6 6-4 16,3 7-71-16,6 8-8 16,5 6-3-16,5 10 0 0,4 6-2 15,1 10 0 1,2 2-2-16,-4 4 0 0,-5-1-1 15,-5-2 1 1,-5-5 0-16,-5-5 0 0,-3-10-1 16,-4-5 1-16,0-11 0 15,-1-7-1-15,0-13 0 0,12-3-1 16,-1-14 0-16,8-12-1 0,6-8 1 15,5-13-2 1,5-4 0-16,5-4 1 0,0 0-2 16,2-1 0-1,-5 6-4-15,-6 7-1 0,-4 8-5 16,-7 4-13-16,-7 8-77 15,-6 11-2-15,-5 2-8 0,-2 13-6 16</inkml:trace>
  <inkml:trace contextRef="#ctx0" brushRef="#br0" timeOffset="11427">12034 6953 4 0,'0'0'98'15,"9"-11"0"-15,-9 11-6 0,0 0-4 16,0 11-67-16,3 11-7 16,1 9-2-16,6 8-1 15,0 11-2-15,2 7 1 16,3 3-2-16,2 3-2 0,-3-1 0 15,3-3-2 1,-4-6-1-16,-2-7 0 0,-2-13-3 16,-2-5 0-16,-2-7 0 15,0-8-2-15,-5-13-3 16,11-5-5-16,-11-22-33 0,-5-4-52 15,5-10-4-15,0-9-7 16,0-4-4-16</inkml:trace>
  <inkml:trace contextRef="#ctx0" brushRef="#br0" timeOffset="11737">11812 7006 93 0,'-36'4'99'0,"8"-1"-5"15,8-3-5-15,20 0-69 0,0 0-3 16,24 0-3-1,20-2-4-15,21 0-3 0,13 0-1 16,14 2-2 0,5 6 0-16,0 5-2 0,-10 7 0 15,-15 4 0-15,-22 6-1 16,-27 5 0-16,-22 3 0 0,-23-2 1 15,-19-2 0-15,-12-5 1 0,-8-6-1 16,-4-4 1 0,3-7-1-16,7-4-2 0,11-6-1 15,9 0-4 1,14-9-4-16,21 9-11 0,7-7-71 15,21-6-6-15,11-2-6 16,9-7-6-16</inkml:trace>
  <inkml:trace contextRef="#ctx0" brushRef="#br0" timeOffset="12097">12930 7023 18 0,'-33'11'102'15,"4"-3"-1"-15,7 3-7 16,6-7 0-16,16-4-77 16,2 8-2-16,21-3-3 0,11-1-2 15,6-1-2 1,6 1-3-16,5-2-1 0,-4 0-1 15,-1-2-1-15,-10 0-2 0,-5 0 0 16,-7 0-3-16,-12 0-2 16,1 0-6-16,-13 0-11 15,20-22-71-15,-10 16-4 16,1-2-7-16,-2-2-4 0</inkml:trace>
  <inkml:trace contextRef="#ctx0" brushRef="#br0" timeOffset="12298">12918 7221 23 0,'-29'25'106'0,"15"-8"-3"16,14-2-6-1,21-11-5-15,11-1-74 0,27-3-5 16,4-3-1-16,8 2-7 15,-4-6-7-15,-3 7-11 16,-12 1-76-16,-11-1-5 16,-11-8-8-16,-13 0-6 0</inkml:trace>
  <inkml:trace contextRef="#ctx0" brushRef="#br0" timeOffset="15749">14421 6551 55 0,'-10'-2'93'0,"10"2"-3"0,0 0-41 15,-12 0-7-15,12 0-10 0,0 0-8 16,0 0-7-1,0 0-4-15,0 0-1 0,0 0-1 16,0 0-4-16,8 5-1 16,1-5-1-16,7-5-2 0,6 2 0 15,11-2-1 1,11 2-1-16,9 2-1 0,11 1 1 15,6 2-1-15,0 8 0 0,-1 2 1 16,-8 5-1 0,-8 4 0-16,-15 4 1 0,-13 1 0 15,-20 3-1-15,-11 1 1 16,-19-1 0-16,-8-2 0 0,-7-4 0 15,-4-4 0 1,-4-6 0-16,6-5 1 0,5-5-1 16,11-2-1-1,9-1 0-15,17 0 0 0,0 0-1 16,29 5 0-16,8 10-1 0,4 0 0 15,3 8 0-15,-3 7 1 16,-5 8 0-16,-13 6 1 0,-14 1 1 16,-15 3 0-1,-20-1 0-15,-9 0 1 0,-11-4 0 16,0-5 1-1,-2-6-1-15,6-10-1 0,6-9-1 16,10-5-2-16,8-11-6 16,18 3-8-16,-4-11-66 0,16-9-13 15,14-6-9-15,5-6-6 16</inkml:trace>
  <inkml:trace contextRef="#ctx0" brushRef="#br0" timeOffset="16109">15356 6832 18 0,'0'0'98'0,"-12"10"0"16,-4 11-5-16,2-21-5 0,3 32-76 15,5 7-1 1,6 5 0-16,11-1-1 0,11-1-1 15,14-6-1-15,8-10-1 16,6-13 0-16,7-10 0 0,2-8-1 16,-4-14 0-1,-2-3-2-15,-10-12 0 0,-8-3-2 16,-15-5 0-16,-15 0-1 0,-10 2-1 15,-17 3 0 1,-9 6-1-16,-11 2 1 0,-5 11-1 16,-6 10 0-16,1 5-1 15,7 6-1-15,1 10-3 0,12 6-4 16,2-3-13-1,14 0-73-15,15 0-1 0,6-10-9 16,12-5-5 0</inkml:trace>
  <inkml:trace contextRef="#ctx0" brushRef="#br0" timeOffset="17379">16173 6653 65 0,'0'0'100'0,"2"-14"-2"15,-2 14-8 1,1-18-50-16,-1 18-24 0,0 0-3 15,0 0-3-15,0 0-4 16,0 0-1-16,0 0-1 0,10 10-1 16,-5-1 0-16,5 4 0 15,3 9 1-15,4 2-1 16,1 5 1-16,1 2-1 0,0 2-1 15,-2 6 0 1,-3-2 0-16,1 2 0 0,-6-4-1 16,0-2 1-1,-3-4-1-15,1-5 1 0,-2-5-1 16,-1-5 1-16,0-4 0 15,-4-10-1-15,7 14 0 0,-7-14-1 16,3 10 1-16,-3-10-1 0,0 0 0 16,3 13 1-1,-3-13-1-15,0 0 0 0,2 9 1 16,-2-9-1-16,0 0 1 15,0 0 0-15,12 3 0 16,-12-3-1-16,0 0 1 16,0 0 0-16,12 0-1 15,-12 0 1-15,15-8-1 0,-4-1 2 0,4-6-2 16,3-5 1-1,4-3-1-15,0-8 1 0,0-1 1 16,2-8-1 0,-4 1 0-16,-1-1 0 0,-2 1 1 15,-4 3-2-15,-3 5 0 16,-2 4 0-16,-3 5 0 0,-2 6 0 15,-1 3 0 1,-2 13 0-16,0-11-2 0,0 11 1 16,0 0 1-16,0 0-2 15,1 7 1-15,1 9 0 16,4 6 0-16,-1 10 0 0,0 7 0 15,2 9 1-15,4 3-1 16,2 5 1-16,-1-3 0 0,2-3 0 16,-1-6 0-1,2-6 1-15,1-13 0 0,5-8 0 16,2-12 1-16,3-6 0 15,4-15 0-15,5-11 0 16,3-12-2-16,-1-9 0 16,-1-8 0-16,-4-7 0 0,-8-1 0 15,-4-3 0-15,-7 5 0 0,-10 5 0 16,-3 10 0-1,-1 5-2-15,-3 9-7 0,-9 9-9 16,10 7-40 0,-7 9-41-16,-8 0-5 0,3 4-7 15,2-3 1-15</inkml:trace>
  <inkml:trace contextRef="#ctx0" brushRef="#br0" timeOffset="18821">13740 6981 62 0,'-20'-4'97'15,"2"2"-2"-15,2-1-6 16,4-4-59-16,12 7-9 0,0 0-4 15,0 0-3 1,20 2-3-16,12 6-3 0,6-4-2 16,5 1 0-16,3 0-1 15,0-1-1-15,-3-2-1 0,-6-2-1 16,-12 0 0-1,-8 0-1-15,-6 0-1 0,-11 0 0 16,8-1-1 0,-8 1-3-16,0 0-2 0,0 0-5 15,11-8-5-15,-11 8-12 0,17-8-25 16,-17 8-41-16,13-13-5 15,0 4-5-15</inkml:trace>
  <inkml:trace contextRef="#ctx0" brushRef="#br0" timeOffset="19111">13894 6790 63 0,'-11'-4'100'0,"-2"2"-6"15,13 2-5 1,-10-1-56-16,10 1-9 0,0 20-8 16,1 2-3-16,2 9-4 15,0 5-1-15,1 8-3 0,-2 10 2 16,4 1-2-16,-3-2-2 15,0-6-1-15,0-6-3 16,2-6-2-16,-4-8-5 0,3-5-8 16,-2-4-74-1,-2-18-5-15,1-6-7 0,-1-15-6 16</inkml:trace>
  <inkml:trace contextRef="#ctx0" brushRef="#br0" timeOffset="22353">5519 1429 346 0,'-30'123'0'16,"0"23"1"-16,1 22 0 16,2 12 0-16,9 15 1 0,10-17 2 15,19-51 2-15,26-27 2 0,19-28 1 16,15-26 2-1,18-28-2-15,17-19 1 0,14-28-1 16,14-18-2 0,9-16-1-16,2-12-3 0,-9-8 0 15,-8-9 0-15,-16-3-1 16,-25-3 0-16,-30 3 0 0,-38 5-1 15,-30 11-2 1,-43 8-3-16,-29 16-6 0,-28 9-24 16,-19 17-59-16,12 14-4 0,10 13-8 15,23 4 3 1</inkml:trace>
  <inkml:trace contextRef="#ctx0" brushRef="#br0" timeOffset="31040">12046 12085 49 0,'0'0'99'0,"-3"-13"-2"0,3 13-5 16,0-28-36-16,0 28-37 15,0 0-4-15,0 0-1 0,0 0-3 16,6 17-3 0,-1 12 0-16,-2 6-3 0,1 12 0 15,-2 10 0-15,1 11-2 16,-2 6 1-16,-1 2-2 0,0-2 0 15,-5-9-1-15,-1-2-1 16,-3-14-1-16,5-8-2 16,-2-12-3-16,3-13-3 0,3-5-6 15,0-11-37 1,-3-16-45-16,5-8-3 0,5-7-6 15,2-11 0-15</inkml:trace>
  <inkml:trace contextRef="#ctx0" brushRef="#br0" timeOffset="31330">11505 12175 20 0,'-51'6'103'0,"11"-2"-1"16,19-4-4-16,17-6-4 15,47-6-70-15,-1-8-6 0,19-5-3 16,20-4-4 0,9-5-2-16,16 2-3 0,-1-2-1 15,3 7-2-15,-9 1 0 0,-12 8-3 16,-15 3 0-1,-11 5-2-15,-11 2-2 0,-12 4-1 16,-7 0-3-16,-2 3-4 16,-9-3-9-16,-3-3-76 0,-2 7 0 15,-15 0-7 1,0 0-6-16</inkml:trace>
  <inkml:trace contextRef="#ctx0" brushRef="#br0" timeOffset="31540">11715 12556 52 0,'-39'49'105'0,"15"-10"-4"0,23-11-5 16,18-39-16-1,25 11-63-15,20 0-3 0,11-6-1 16,8-1-4-16,0-4-4 0,-2 1-3 15,-7-2-5-15,-4 5-7 16,-16-8-30-16,-6 6-56 0,-4 1-4 16,-9-4-7-1,-1-2-4-15</inkml:trace>
  <inkml:trace contextRef="#ctx0" brushRef="#br0" timeOffset="32100">12911 12514 13 0,'-13'0'97'0,"-4"0"-1"16,-4 4-5-16,-5 8-5 0,-3-7-70 15,-1 24-10 1,1 7 0-16,4 9-1 0,4 4 1 15,6 1-1-15,9-2 2 16,6-3 1-16,10-9 0 0,11-13 1 16,7-14-2-1,4-9-1-15,4-14-1 0,-2-11-2 16,-1-11-1-16,-6-7-1 0,-6-6-2 15,-4-5 1 1,-10 4-1-16,-7 4 1 0,-2 4 0 16,-6 9 1-16,-4 7 0 15,0 9 0-15,0 9 1 0,2 8 0 16,5 9 0-1,2 9 0-15,3 9 1 0,9 5-1 16,4 9 1 0,4 4 0-16,3 3-1 0,0 0 0 15,-1 0 2-15,-3-3-4 0,-3-9 0 16,-5-2 0-16,-3-11-2 15,-1-5-2-15,-4-18-4 16,0 0-8-16,0 0-29 16,-4-17-52-16,10-7-4 0,3-7-8 15,6-9-2 1</inkml:trace>
  <inkml:trace contextRef="#ctx0" brushRef="#br0" timeOffset="32510">13157 12240 37 0,'-6'-19'105'16,"-4"5"-3"-16,10 14-7 0,-12-4-2 15,48 9-74 1,-36 12-7-16,0 8-3 0,5 11-1 16,3 10-2-16,5 12-2 15,-2 7 0-15,3 10 0 0,-3 0-1 16,-4 2 0-16,-1-5 0 15,-6-8-1-15,0-12 0 16,-9-10-2-16,4-15 0 0,-5-15 0 16,10-12 0-1,-15-17 0-15,9-14 0 0,5-13 0 16,1-4 0-16,10-6 0 15,7-1 0-15,12 7 0 0,9 6 0 16,14 9 0 0,3 14 0-16,3 12 0 0,-4 10 0 15,-8 14 0-15,-13 12 0 0,-17 8 0 16,-16 8 0-1,-25 1 0-15,-17 2 0 0,-13 1 0 16,-10-8 0-16,-4-4 0 16,-1-16-7-16,6-7-7 0,3-15-20 15,11-18-63 1,22-3-4-16,20-14-7 0,14-10-4 15</inkml:trace>
  <inkml:trace contextRef="#ctx0" brushRef="#br0" timeOffset="33090">14189 12071 95 0,'-24'7'101'0,"0"-2"-4"16,5 0-2-16,2 0-65 16,8 3-7-16,9-8-5 0,8 15-3 15,17-8-3 1,10 2-3-16,13 2-1 0,5 1-2 15,6 0-4 1,0 1-2-16,-3-2 0 0,-8-1 0 16,-9-2 0-16,-10-1 0 15,-9-2 0-15,-10-5 0 0,-10 0-3 16,11-5-6-16,-11 5-4 15,4-21-8-15,4-1-59 16,-2 9-19-16,-3-1-6 0,5-2-5 16</inkml:trace>
  <inkml:trace contextRef="#ctx0" brushRef="#br0" timeOffset="33301">14084 12310 42 0,'-24'22'108'16,"19"-7"-3"-1,25-7-8-15,27-7 0 0,54-6-76 16,-18-1-7-16,4-4-4 16,0 3-3-16,-7-1-6 15,-10 3-4-15,-18 0-7 16,-9 8-19-16,-12 1-68 0,-31-4-1 15,-7 6-9 1,-12-4-6-16</inkml:trace>
  <inkml:trace contextRef="#ctx0" brushRef="#br0" timeOffset="35101">14145 12146 55 0,'-19'6'95'0,"-2"2"-3"0,1-3-3 15,7 3-59 1,13-8-7-16,0 0-5 0,19 3-3 16,16-4-4-16,10-11-1 0,8 1-2 15,1-2-2-15,-2 2 0 16,-6-1-1-16,-13 1-2 15,-19 4-1-15,-14 7 0 16,-32-1-1-16,-15 4 0 0,-13 7-1 16,-9 3 0-1,-5 3 0-15,4 3 1 0,10-2-1 16,16-3 1-16,18-7-1 15,26-7 1-15,7-1-1 16,24-12-1-16,14-1-1 0,3-6 0 16,5 2-2-16,-5-1-1 15,-5 6-2-15,-10 0-3 0,-9 11-6 16,-24 2-32-1,9-3-44-15,-9 3-4 0,-16 5-7 16</inkml:trace>
  <inkml:trace contextRef="#ctx0" brushRef="#br0" timeOffset="36081">14237 12158 0 0,'-6'10'89'0,"-4"-2"3"0,-3-5-3 15,1-1-3-15,12-2-71 16,0 0-1-16,-8 1 0 0,13 1 1 16,16-2-1-16,9 1-1 0,7 0-4 15,3 2-1 1,1-3-3-16,-3 3-1 0,-4-1-2 15,-11 2-1 1,-11-1-1-16,-12-3 1 0,-17 7-1 16,-13-2 1-16,-10 0 0 15,-12 1 0-15,-7 0 0 0,-10-1 0 16,2 3 0-1,3-4 0-15,8 1 0 0,16-3 0 16,10-1 1-16,18-1 0 0,18-2-1 16,22-3 2-1,20-5-1-15,17 1 0 0,11-2 0 16,10 1 1-16,3 0-2 15,-4 4 1-15,-4 0-1 0,-13 2 0 16,-16 2 0 0,-15 2-1-16,-16 0 1 0,-21 0-1 15,-13 2 0-15,-19 2-1 0,-16-1 1 16,-11 5 0-1,-13-1 0-15,-10 2 0 0,-1 2 0 16,2 0-1-16,11-1 1 16,10-2 0-16,15 1 0 0,14-4 0 15,20-2 0 1,16-3 0-16,21 0 0 0,15-6 0 15,10-4 0 1,10 3 0-16,4-3 0 0,4 1 0 16,-6-1 0-16,-8 5-1 0,-10-3 2 15,-11 7-2-15,-10-2 1 16,-11 3-1-16,-13 0 1 0,0 0 0 15,-14 0 0 1,-8 3-1-16,-12 1 1 0,-10 6 0 16,-11 0 0-1,-8 2 0-15,-8 4 1 0,5 0-1 16,5 0 0-16,6 0 0 15,17-2 0-15,17-7 1 0,21-7-1 16,9 2 1-16,28-6-1 16,14-6 0-16,10-2 1 15,6-1-1-15,2-2 0 0,1 6 0 16,-8 1 0-1,-9 2 0-15,-11 3-1 0,-9 2 1 16,-12 1 0-16,-8 0-1 16,-13 0 1-16,-4 4 0 0,-19-2 0 15,-7 3 0-15,-10-1 0 16,-11 2 0-16,-7 0 0 15,-6 1 0-15,2 2 0 0,6-1-1 16,11 0 1 0,6-3 0-16,19 0 0 0,20-5 0 15,7 0 0-15,22-3 0 16,12-6 0-16,9-1-1 0,4-1-1 15,3-4-2 1,-2 3-3-16,-7 0-3 0,-8 6-6 16,-12-8-27-16,-13 12-52 0,-4 2-5 15,-11 0-6 1,0 0 0-16</inkml:trace>
  <inkml:trace contextRef="#ctx0" brushRef="#br0" timeOffset="36602">14140 12634 91 0,'-19'10'105'15,"9"-4"-6"-15,10-6-4 16,29 34-42-16,14-63-40 0,9 18-3 15,13-2-3-15,0 0-2 16,4 2-2-16,-4 3-1 16,-9 2-1-16,-15 4-1 0,-15 0 1 15,-26 2-1 1,0 0-1-16,-22 8 2 0,-21 0-2 15,-13 6 1-15,-14 1 0 16,-12 5 0-16,-4-1 0 0,3 3 0 16,7-5 1-1,13 0 0-15,18-5 1 0,18-4 0 16,27-8 1-16,23 0 1 0,29-8 0 15,26-7 0 1,13-2 0-16,14 0-2 0,8-1-2 16,-2-1 0-16,-11 6 0 15,-14-1 0-15,-19 6 0 16,-25 0 0-16,-24 8 0 15,-18 0-9-15,-31 0-10 0,-18 8-63 16,-10-9-17-16,-5-10-6 16,-6-11-8-16</inkml:trace>
  <inkml:trace contextRef="#ctx0" brushRef="#br0" timeOffset="47261">15688 12075 3 0,'-19'10'103'15,"6"3"-2"-15,6-2-3 0,7-11-4 16,22 17-66-16,13-14-9 16,12-1-7-16,9-1-5 0,7 2-7 15,1-3-6-15,5 0-9 0,-13-4-35 16,-4 2-43-1,-1-1-6-15,-12-7-7 0</inkml:trace>
  <inkml:trace contextRef="#ctx0" brushRef="#br0" timeOffset="47941">16956 11739 39 0,'-10'0'90'0,"-6"0"-25"16,7 0-7 0,-4 0-12-16,13 0-10 0,-22 0-12 15,8 3-6-15,-4 1-4 0,-3 1-3 16,-2 2-3-16,-2 3-1 15,6-3-1-15,-1 1 0 0,5-2-1 16,4 2 0 0,11-8 1-16,10 5-1 0,15-5 0 15,15 0 0 1,10 2-1-16,5 2-1 0,3 2 0 15,-1 3-2-15,-7 6 0 16,-10 5-1-16,-12 3-1 16,-21 5 1-16,-11 1 1 0,-20 1-1 15,-12-2 1-15,-6-2 1 16,-5-7-1-16,4-1 1 0,3-6-1 15,12-3 0 1,13-4-1-16,16 6 1 0,21-2-1 16,11 6 0-16,11 1 0 15,0 3-1-15,-2 6 1 16,-5 1-1-16,-11 5 1 15,-19-4 0-15,-11 0 0 0,-22-5-3 16,-9 2-2-16,-8-10-4 0,-1-1-9 16,-4-2-48-1,11-11-28-15,11-12-8 0,17-10-4 16</inkml:trace>
  <inkml:trace contextRef="#ctx0" brushRef="#br0" timeOffset="48422">17574 12051 54 0,'1'29'96'0,"-1"5"-1"16,0 5-3-16,0 4-61 0,1 4-4 15,-1-1-3 1,2-1-5-16,-2-8-4 0,0-6-4 16,-3-7-3-16,2-9-1 15,1-15-2-15,0 0-2 0,0-20 0 16,2-11-1-16,4-11 0 0,0-7 0 15,0-13-2 1,3-3 0-16,2-6 0 0,2 3 0 16,2 3 0-1,-1 7 0-15,3 8 0 0,-3 9 1 16,3 11-1-16,-3 9 1 15,1 7-1-15,-5 8 0 0,3 6 1 16,1 12-1 0,3 11 0-16,3 8 1 0,2 8-1 15,1 6 1-15,2 8-1 0,0 6 1 16,0-1 0-1,-1-3 0-15,-2-5-1 0,-3-5 0 16,-3-9-1-16,-3-8-2 16,-1-5-2-16,-4-13-4 0,2-2-10 15,-10-8-56 1,0 0-22-16,2-18-6 0,-2-6-7 15</inkml:trace>
  <inkml:trace contextRef="#ctx0" brushRef="#br0" timeOffset="48572">17757 12005 39 0,'-25'3'108'0,"14"6"-6"16,11-9-8-16,24 9-1 0,14-9-79 16,9-5-12-1,7 3-23-15,12-9-68 0,-16-4-4 16,-5-2-9-16,-10-1-6 0</inkml:trace>
  <inkml:trace contextRef="#ctx0" brushRef="#br0" timeOffset="49592">12395 14016 18 0,'0'0'102'0,"-2"-15"-3"16,2 15-6-16,-1-10-3 15,18 8-72-15,-17 2-7 0,6 6-1 16,3 12-4-16,1 5-1 0,5 9-2 15,4 8 0 1,5 14 0-16,3 8 0 0,6 5 0 16,-3 4-1-16,0-4 1 15,-2-1-1-15,0-7-1 16,-4-3 0-16,-1-12 0 15,-5-11 0-15,-3-9 1 0,0-10 0 16,-3-10 2 0,1-5-1-16,-5-16 1 0,0-14 0 15,-2-13 0-15,3-15-1 0,2-13 0 16,4-8-2-1,0-3 2-15,3-1-3 0,-1 6 0 16,2 6 0-16,-1 11 0 16,-4 11-6-16,0 17-5 0,-7-2-21 15,-8 20-67 1,3 6 0-16,-2 9-9 0,13 0-4 15</inkml:trace>
  <inkml:trace contextRef="#ctx0" brushRef="#br0" timeOffset="50763">13409 14568 18 0,'-7'-14'100'0,"-2"5"-4"0,-6 7-5 15,-1 9-3-15,0 11-77 16,-4 11-4-16,2 10-1 15,2 4-2-15,8 3 1 0,5 0 0 16,3-5 2 0,13-8-1-16,10-14 0 0,6-13 0 15,7-13 0-15,-1-15 0 16,1-12-1-16,-2-9-1 15,-5-8-2-15,-7-1 0 0,-7-1 0 16,-7 6 0-16,-6 7-1 16,-2 8 0-16,0 11-1 0,-6 13 1 15,6 8 0 1,-12 24 0-16,8 11 0 0,4 14-1 15,0 6 0-15,3 7 1 16,5 3-1-16,2-1 0 16,4-6 0-16,-2-10-1 15,1-7 0-15,-2-15 1 16,-1-9-2-16,0-13-2 0,-2-9-1 0,1-18-3 15,-2-10-3 1,0-15-1-16,0-12-4 0,0-13-5 16,2-10-3-1,-1-6-1-15,2-1 6 0,2 4 7 16,-1 4 8-16,2 16 5 15,-4 10 6-15,2 13 6 0,-7 15 7 16,3 17 2 0,-7 11-1-16,6 17-4 0,-3 14-4 15,7 8-3-15,0 12-1 0,7 12-1 16,0 5 0-1,0 7-3-15,1-3-2 0,-2-6-1 16,-4-8-1-16,-4-10 0 16,1-13 0-16,-8-11 0 0,-1-24 0 15,0 0 1 1,-5-14 1-16,3-5-1 0,-1-5 0 15,1 2 0 1,1-2-2-16,1 5 1 0,7 4 0 16,5 7-1-16,5 3-1 0,-2 4 1 15,1 1 0-15,-2 0 0 16,0 0 0-16,-6 1 0 0,-8-1 1 15,10 0-1 1,-10 0 1-16,0 0-1 0,-3 0 0 16,3 0 0-1,-15-3 0-15,2 2-1 0,0 1 1 16,-3 1-1-16,-1 2 1 15,3 0-1-15,-1 1 2 0,5-1-1 16,-1 0 1-16,11-3 1 16,-9 3-1-16,9-3 1 15,3-6 0-15,3-3-2 0,8-3 0 16,1-2 0 0,6 0 0-16,1-1 0 0,7 2 0 15,-3 5 0-15,2 5 0 16,-2 3 0-16,-4 3 0 0,-6 8-2 15,-3 6 1-15,-11 2 1 16,-5 5-1-16,-12-2-1 16,-11 2 1-16,-11-4-1 0,-10-2-1 15,-5-5-1 1,-6-3-3-16,-2-8-1 0,7 0-6 15,0-13-22-15,14-6-55 16,23 4-7-16,16-10-8 16,17-2-4-16</inkml:trace>
  <inkml:trace contextRef="#ctx0" brushRef="#br0" timeOffset="51073">14482 14246 55 0,'2'22'110'0,"19"-6"-6"16,16-7-7-16,8-9-2 0,5-6-85 15,8-1-7 1,-1-6-4-16,-1 1-6 0,-6-2-5 15,-7 4-16-15,-14 8-66 0,-4-10-5 16,-3 0-6 0,-10-1-3-16</inkml:trace>
  <inkml:trace contextRef="#ctx0" brushRef="#br0" timeOffset="51245">14587 14419 62 0,'-6'44'111'0,"18"-7"-6"16,18-16-8-16,14-10-3 15,3-9-87-15,7-7-7 0,10-2-10 16,-9-6-46 0,5 1-41-16,-2-2-4 0,-3-1-9 15</inkml:trace>
  <inkml:trace contextRef="#ctx0" brushRef="#br0" timeOffset="51495">16048 14105 64 0,'-25'14'106'0,"25"-14"-6"0,0 0-7 15,32 0 1 1,21-19-88-16,15-8-10 0,20 1-22 16,8 7-63-1,6-15-5-15,6 6-7 0,-3-1-7 16</inkml:trace>
  <inkml:trace contextRef="#ctx0" brushRef="#br0" timeOffset="52156">17090 13679 31 0,'-23'-7'103'16,"15"0"-4"-16,8-5-5 15,15 25-24-15,17-24-46 0,11-6-7 16,13 3-6-16,11 2-1 15,7 4-2-15,8 5-3 16,-2 7-1-16,-5 12-1 0,-9 9-1 16,-11 8-1-1,-14 9-1-15,-20 8 0 0,-15 6-1 16,-21 4-1-16,-17-1 0 15,-11-4 0-15,-17-2 0 16,-10-7-1-16,-6-12 1 16,1-11 0-16,0-12 0 0,11-11 1 15,9-11 1-15,14-9 1 0,15-9 0 16,20-3 1-1,12 1 0-15,20 4 1 0,15 2 2 16,14 9-1 0,4 9-1-16,5 7 0 0,-5 5 0 15,-4 11-2-15,-12 6-2 16,-9 0-2-16,-11 5-5 0,-12-6-4 15,-7 1-9-15,-9-5-32 0,-6-10-43 16,11-7-6 0,0-15-4-16</inkml:trace>
  <inkml:trace contextRef="#ctx0" brushRef="#br0" timeOffset="52466">17908 13539 63 0,'20'-10'107'15,"-4"10"-6"-15,-4 11-6 0,-3 61-10 16,2-68-72-16,-1 45-3 15,3 11-2-15,-1 11 0 0,1 8-3 16,-3 7-1-16,1 0 1 16,-3-3-2-16,1-13 1 15,0-9-4-15,1-15 0 0,9-19 0 16,2-19 0-1,11-20 0-15,6-22 0 0,1-19 0 16,1-22 0-16,1-14 0 16,-3-8 0-16,-5-2 0 0,-3 3 0 15,-10 7 0 1,-5 17-16-16,-15 12-41 0,-14 23-45 15,-2 19-2-15,-14 17-7 0,-15 12-3 16</inkml:trace>
  <inkml:trace contextRef="#ctx0" brushRef="#br0" timeOffset="52966">13757 15816 54 0,'16'14'108'16,"-4"4"-6"-16,0 8-7 0,-6 5 0 15,-1 6-87-15,-4 16-5 0,-1 14 1 16,0 9-1-16,-3 8 1 16,-5 1-2-16,0-2-1 0,-2-11-1 15,2-9-2 1,2-12-3-16,-1-17-3 0,4-17-6 15,3-17-6 1,-7-17-5-16,5-15-7 0,6-11-12 16,0-8-26-16,-2-14-28 0,11-10-4 15</inkml:trace>
  <inkml:trace contextRef="#ctx0" brushRef="#br0" timeOffset="53196">13736 15888 73 0,'-26'-11'101'16,"2"8"-2"-1,7 3-4-15,29 3-59 0,-12-3-15 16,23 14-5-16,15-6-5 15,12 1-2-15,9 1-2 16,0 3-1-16,2 4-2 0,-8 1-1 16,-7 4-1-16,-20 2-1 15,-17 2 0-15,-10-1 0 0,-22 2-1 16,-14-10-3-1,-7 0-5-15,-11-8-5 0,7 2-22 16,3-11-61 0,8-3-4-16,14-11-8 0,18-5-3 15</inkml:trace>
  <inkml:trace contextRef="#ctx0" brushRef="#br0" timeOffset="53546">14887 15954 32 0,'-35'19'108'0,"9"-5"-5"16,17-1-4-16,11-23-10 15,19 11-74-15,20 6-3 0,11-2-2 16,9 2-2-1,5 0-3-15,6-2-2 0,3-3-2 16,3-2 0-16,-4 0-2 0,-2-7-2 16,-6-3-3-1,0-2-4-15,-6-8-10 0,-4-4-76 16,-6 6-3-16,-12-3-8 15,-11 4-4-15</inkml:trace>
  <inkml:trace contextRef="#ctx0" brushRef="#br0" timeOffset="53736">14838 16345 63 0,'-42'50'110'0,"33"-12"-4"0,32-16-7 15,40-15-2-15,42-7-88 16,7-14-6-16,18 4-6 0,6-4-6 15,9 2-48 1,-6 5-40-16,-15 4-5 0,-10 3-9 16,-22 0 3-16</inkml:trace>
  <inkml:trace contextRef="#ctx0" brushRef="#br0" timeOffset="57481">18110 15484 25 0,'11'-25'99'16,"1"1"-1"-16,-8 1-4 15,-1 2-50-15,-3 4-12 0,0 2-12 16,-10 6-5 0,-6 3-4-16,-6 6-3 0,-6 10-3 15,-6 11-3-15,-1 12 0 0,-2 17-1 16,-4 13-1-1,3 19 1-15,5 8-1 0,6 8 1 16,14-1 0-16,9-4 0 16,9-11 1-16,17-15 1 15,16-21 0-15,12-19-1 16,10-19 1-16,4-14 0 0,3-17 1 15,-4-8-1-15,-9-7-1 0,-10-2-1 16,-18 0 0 0,-17 4-1-16,-14 5 0 0,-23 9-1 15,-11 11 0 1,-13 10 0-16,-7 3 0 0,0 15-2 15,3 2-2-15,10 9-4 16,10 1-6-16,27-3-51 0,9 0-31 16,21-8-5-1,20-8-8-15</inkml:trace>
  <inkml:trace contextRef="#ctx0" brushRef="#br0" timeOffset="58151">18595 15502 67 0,'0'0'100'0,"-4"-10"-3"15,4 10-7-15,0 0-57 16,0 0-13-16,4 10-6 0,2 9-3 15,6 10-3 1,1 9-1-16,3 10-1 0,3 7-1 16,2 10 0-16,3 1 0 15,-2-5 0-15,1-7-1 16,-2-8 1-16,1-10-1 0,-3-10 1 15,1-13 0-15,-4-10-1 16,-1-8-1-16,1-13-1 0,-2-5-1 16,0-6-1-1,-3-3 1-15,0-2-1 0,-5 8-2 16,3-1 0-1,-3 12 0-15,-6 15 2 0,12 10-1 16,-4 14 1-16,3 5 0 16,3 5 1-16,4-4 2 0,3 0 1 15,5-9-1-15,1-10-3 0,-2-16 0 16,0-14 0-1,-4-11 0-15,-5-7 0 0,-6-10 0 16,-5-11 0 0,-5-6 0-16,-9-8 0 0,0-3 0 15,0 2 0-15,-1-4-15 16,10 12-13-16,3 6-61 0,16 4-12 15,11 9-8-15,10 11-5 16</inkml:trace>
  <inkml:trace contextRef="#ctx0" brushRef="#br0" timeOffset="60974">16478 15683 65 0,'-29'18'98'0,"-6"-2"-3"0,9-2-4 16,-4 2-68-16,20 2 0 0,11-1-3 15,20-1-2 1,22-4-2-16,21-2-4 0,18-3-2 15,11-1-2 1,8-5-2-16,-3-1-3 0,-4 0 0 16,-13-1-2-16,-10-1-1 15,-19-1-1-15,-13-1-2 0,-17-4-4 16,-5 2-4-1,-16-7-10-15,-1-9-69 0,-10 9-9 16,-7-2-7-16,1-5-6 0</inkml:trace>
  <inkml:trace contextRef="#ctx0" brushRef="#br0" timeOffset="61184">16823 15509 29 0,'-39'0'107'15,"8"7"-2"-15,10 9-7 0,10-11-3 16,11 27-79-1,11 8-4-15,7 8-4 0,4 7-2 16,1 3-1 0,2 5-4-16,-4 0-6 0,0 0-6 15,-14-5-43-15,5-10-43 16,-2-9-3-16,-1-14-8 0,6-13 1 15</inkml:trace>
  <inkml:trace contextRef="#ctx0" brushRef="#br0" timeOffset="66488">4700 11622 416 0,'27'32'2'0,"17"1"1"0,18-1 2 16,18-8 2-1,24 4 0-15,29-34 1 0,18-37 1 16,20-36 0 0,12-35-2-16,5-29-3 0,-5-25-1 15,-10-17-1-15,-22-2-2 0,-29 2 1 16,-30 12-1-16,-40 20 0 15,-38 24 0-15,-43 35-1 16,-51 42-1-16,-46 47-1 16,-44 32-3-16,-31 45-4 0,-18 25-13 15,-14 39-73 1,29 28-1-16,26 10-5 0,40 6-4 15</inkml:trace>
  <inkml:trace contextRef="#ctx0" brushRef="#br0" timeOffset="74601">21203 1835 54 0,'-8'-2'88'16,"-1"2"-2"-1,9 0-46-15,0 0-10 0,-9 0-10 16,9 0-6-16,-1 7-4 16,1-7-1-16,2 17 0 0,3-5 1 15,3 10-2-15,1 3 1 0,1 4-1 16,5 2-2-1,1 0 0-15,1 2 1 0,4-1-1 16,2-7 1 0,7-4 0-16,1-9 1 0,0-4 0 15,5-8-1-15,0-3 1 16,0-9-2-16,-5-2-2 0,-1-1 1 15,-10-4-2-15,-2 4-1 0,-6-4-2 16,-3 5 0 0,-6-3-4-16,-3 2-3 0,0-7-8 15,0 5-35 1,10-5-48-16,-10-2-6 0,0 2-6 15</inkml:trace>
  <inkml:trace contextRef="#ctx0" brushRef="#br0" timeOffset="74991">21286 1494 71 0,'-11'-2'100'0,"11"2"-4"0,-15-7-7 15,15 7-70-15,-9-5-6 0,9 5-6 16,0 0-3 0,-5-9-5-16,5 9-4 0,0 0-7 15,0 0-16-15,12 0-45 16,-12 0-21-16,0 0-7 0</inkml:trace>
  <inkml:trace contextRef="#ctx0" brushRef="#br0" timeOffset="75172">21448 1446 1 0,'25'-2'101'0,"-3"0"1"15,1 1-9-15,-3-1-4 0,0 2-84 16,-5 0-6-1,-1 3-12-15,-6 6-65 0,-8-9-16 16,15 7-5-16,-15-7-4 16</inkml:trace>
  <inkml:trace contextRef="#ctx0" brushRef="#br0" timeOffset="75752">21259 1217 36 0,'-31'-11'93'0,"1"-1"-3"0,1 5-5 15,-2-2-68-15,3 7-3 16,0 1-5-16,2 2-2 16,2 10-2-16,3 6-1 15,1 7 1-15,-7 32 0 0,1 28 0 16,8 18-1-1,0 14 1-15,7 15-2 0,4 9 1 16,6 5 1-16,5-20-1 0,11-14-1 16,10-12 1-1,5-15 1-15,9-9 1 0,8-22 1 16,9-17-1-16,8-16 1 15,10-14 0-15,3-15-1 0,9-15 1 16,2-10 0 0,3-12-2-16,-6-7-2 0,1 0 1 15,-11-10-1-15,-4 2-1 0,-11-8-1 16,-11-2 0-1,-7-4-1-15,-9-5 1 0,-20 41-2 16,1-11-1-16,-6-4 1 16,-4-3-1-16,-4 1 0 15,-10-5-1-15,-13 1 0 16,-9-1 0-16,-12 10 2 0,-11-2-1 15,-13 7 1 1,-7 3-1-16,-6 9-4 0,-3 5-3 16,-1 14-14-16,5 2-72 0,2 8-4 15,5 9-8 1,9 10-4-16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25:10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3152 8261 48 0,'-5'-10'90'16,"2"-8"-9"-16,3 18-33 15,0 0-5-15,0 0-9 16,0 0-9-16,5-7-7 0,-5 7-5 15,0 0-2-15,0 0-3 16,0 0-2-16,0 0-2 0,0 0-1 16,0 0-2-1,0 0 0-15,0 7-1 0,0-7 0 16,-4 18 0-16,1-5 1 15,-1 3-1-15,-1 4 1 16,2 4 1-16,-3 3-2 16,4 3 1-16,-2 0-1 0,3 3 1 15,0-2 0-15,1 1 0 0,4-1 1 16,2-2 1-1,4-3-2-15,2-1 2 0,5-1 0 16,-2-5 0 0,6 1 1-16,-1-4-2 0,-3-1 1 15,2-3-1-15,-3 0 0 16,2-4 0-16,-6-1-1 0,5-1-1 15,-4-2 0 1,2 0-3-16,-1-4-3 0,3 0-3 16,-4 0-8-16,7-9-41 0,-4-4-36 15,0-6-7 1,-5-5-7-16</inkml:trace>
  <inkml:trace contextRef="#ctx0" brushRef="#br0" timeOffset="170.0034">3065 7978 19 0,'-23'-11'99'0,"6"-2"-3"0,9 4-6 16,6-5-8-16,2-9-98 15,-8 5-67-15,23-2-6 0,8-6-7 16,7 2-2-1</inkml:trace>
  <inkml:trace contextRef="#ctx0" brushRef="#br0" timeOffset="990.0198">3745 8482 74 0,'0'0'92'16,"-11"-9"-3"0,11 9-40-16,0 0-14 0,0 0-11 15,0 0-6 1,0 0-4-16,0 0-5 0,3 5-2 15,-3-5-2-15,10 0-1 0,-2 0-1 16,5-1-1-16,-1 0 0 16,4-2 0-16,-2 2-1 0,4 1 1 15,-7 0 0 1,1 0-1-16,-2 0 2 0,-10 0-3 15,9 6 0 1,-9-6 1-16,0 0-1 0,5 11 0 16,-5-11 0-16,3 10-1 0,-3-10 1 15,1 16 0-15,-1-6 0 16,0 3 0-16,-5 2 0 0,-1 3 0 15,-3 2 1 1,-3 2-1-16,0 2 1 0,-2 0-1 16,1 3 1-1,-3-3-1-15,6 0 0 0,0-4 0 16,2-3 1-16,5 0 0 15,3-5 2-15,3 0-1 0,7-5 2 16,7-2-1-16,3-3 1 0,4 1 0 16,4-2-1-1,0-1-1-15,1 0-2 0,-7 0-3 16,2 0-3-1,-6-3-5-15,0 3-23 0,10 0-59 16,-14-3-5-16,-3-5-7 16,0-7-2-16</inkml:trace>
  <inkml:trace contextRef="#ctx0" brushRef="#br0" timeOffset="1380.0276">4279 8294 55 0,'-12'6'96'16,"12"-6"-2"-1,-2-21-14-15,13 16-50 0,13 0-2 16,9-3-6-16,4-1-8 0,3 0-4 16,-2 1-3-16,2 1-2 15,-6 2-2-15,-6 1-2 16,-6 1-4-16,-12 2-1 15,0 1-5-15,-10 0-5 0,8 7-28 16,0-1-49 0,-8-6-6-16,-3 12-6 0</inkml:trace>
  <inkml:trace contextRef="#ctx0" brushRef="#br0" timeOffset="1580.0316">4309 8486 36 0,'1'13'104'15,"14"-8"-4"-15,6-5-5 16,9 36-20-16,2-36-57 0,0-5-5 16,1 1-5-16,-3-3-8 15,0 6-14-15,-10 0-76 16,3-2-4-16,-5 0-8 0,-2-5-4 15</inkml:trace>
  <inkml:trace contextRef="#ctx0" brushRef="#br0" timeOffset="2620.0524">4374 8443 30 0,'0'0'98'0,"4"0"-2"16,13-4-21-16,9 4-29 16,1 0-13-16,2 0-12 0,1 0-9 15,-2 0-8 1,-3 2-5-16,-7-2-5 0,-1 8-14 15,-9 6-55-15,-8-14-15 0,13 9-7 16,-13-9-4 0</inkml:trace>
  <inkml:trace contextRef="#ctx0" brushRef="#br0" timeOffset="3131.0627">5389 7964 3 0,'-16'8'77'0,"4"6"-14"16,-2-7-19-16,3 2-3 15,1-4-6-15,10-5-9 0,-12 11-4 16,12-11-3 0,0 0-4-16,0 0-3 0,-5 9-1 15,5-9-2-15,17 13-1 16,4-1-1-16,7 4 0 0,5 6-1 15,3 0 1-15,2 6-1 16,-1 2-1-16,-2 2 0 16,-9 2 0-16,-8 0 0 0,-14 2-1 15,-4-3 1 1,-10 0 1-16,-10-2-1 0,-7-6 0 15,-3-2-1-15,-3-9-1 16,0-3-2-16,1-8-3 0,0-4-3 16,6-7-9-1,-6-2-64-15,12-14-17 0,6-8-8 16,3-7-4-16</inkml:trace>
  <inkml:trace contextRef="#ctx0" brushRef="#br0" timeOffset="3301.0661">5294 7952 19 0,'7'-12'102'0,"10"-3"-3"16,0 0-7 0,7 0-2-16,4-1-81 0,2-1-3 15,3 5-6-15,-3-2-7 0,4 11-29 16,4 3-53-16,-11 0-6 15,-4 3-6-15</inkml:trace>
  <inkml:trace contextRef="#ctx0" brushRef="#br0" timeOffset="3851.0771">5850 7844 73 0,'13'2'92'0,"0"11"-1"15,2 10-6 1,-7 10-69-16,10 12-3 0,1 8 1 15,2 6-1 1,-5 2-1-16,4 1-2 0,-5-3-1 16,-4-7-1-16,-2-5-1 15,-4-10-2-15,-1-5-1 0,-3-10 0 16,1-5 0-16,-2-6 0 0,0-11 0 16,0 0-1-1,0 0 0-15,0-16-1 0,-3-8 0 16,-2-7-2-1,1-9 0-15,-1-6-1 0,1-9-1 16,-1-3 0-16,4-3 0 16,1 1 1-16,0 2-1 0,6 7 2 15,-1 2-1 1,4 7 2-16,1 4-1 0,3 7 2 15,1 7-1-15,0 2 0 0,-2 9 1 16,5 4-1 0,1 4-1-16,3 5 0 0,3 13 0 15,-1 8 0-15,1 6 0 16,2 8 0-16,0 5 1 0,-3 6 0 15,1 5 0 1,-5-1 0-16,-5-1 0 0,-1 0 0 16,-6-1 0-16,2-5 0 0,-6 0-2 15,2-6-1 1,-5-3-1-16,2-6-2 0,-1-5-3 15,3-4-4-15,-3-9-8 16,-1-10-59-16,14 3-16 0,-14-3-5 16,13-1-6-1</inkml:trace>
  <inkml:trace contextRef="#ctx0" brushRef="#br0" timeOffset="4041.0809">6027 8219 29 0,'-14'-8'102'0,"14"8"-2"15,17-17-5-15,21 5-4 0,8-2-79 16,9-1-3 0,1 1-2-16,-6-3-9 0,2 10-32 15,-14-1-57-15,-8 1-4 16,-9 2-7-16,-13 0-6 0</inkml:trace>
  <inkml:trace contextRef="#ctx0" brushRef="#br0" timeOffset="19795.3971">3895 9980 7 0,'0'-9'91'0,"0"9"1"15,-10-27-15 1,10 27-31-16,-8-7-17 0,8 7-12 15,0 0-7-15,-12-5-4 16,12 5-2-16,0 0-2 16,-5 12 1-16,3 0-1 0,-1 3 0 15,1 5 1-15,0 5 1 16,2 5 0-16,0 3 1 15,2 3-1-15,6 0 0 16,-2 2 0-16,4-5 0 0,-2 1-1 16,7-3 2-16,-3-4-1 15,2-5 2-15,0-3-3 16,2-2 1-16,2-3 0 15,2-2-1-15,2-4 0 0,3-1-2 16,-2-3-2-16,2-2-3 0,0-2-1 16,0-1-5-1,-3-14-13-15,0-7-69 0,0-1-4 16,-4-9-7-1,-4-4-1-15</inkml:trace>
  <inkml:trace contextRef="#ctx0" brushRef="#br0" timeOffset="20025.4017">4051 9394 95 0,'-20'-4'103'0,"2"-1"-6"0,1 5-6 0,2 0-59 15,2 0-18 1,4 0-8-16,1-3-6 0,8 3-4 16,-13 0-7-16,13 0-13 0,0 24-65 15,3-16-5 1,8 6-7-16,2 0-3 0</inkml:trace>
  <inkml:trace contextRef="#ctx0" brushRef="#br0" timeOffset="20455.4103">4582 10064 91 0,'7'12'98'16,"-2"3"-7"-16,-1 8-5 0,1 14-65 15,0-4-10-15,3 5-3 16,0 5-1-16,0 3-2 16,2-4-1-16,-3-3-1 0,2-6 0 15,-3-6-1-15,-2-8-1 16,0-3-4-16,-3-8-3 0,-1-8-10 15,5 10-49 1,-1-20-25-16,1-9-9 0,1-8-3 16</inkml:trace>
  <inkml:trace contextRef="#ctx0" brushRef="#br0" timeOffset="20795.4171">4882 9747 38 0,'-31'21'93'0,"5"-3"1"15,12-7-3-15,28 2-60 0,2-9-8 16,12-3-2 0,11 1-4-16,5-2-4 0,3 1-4 15,4-1-3-15,-3 2-2 16,-6 0-3-16,-5 1 1 0,-9-1-1 15,-3 1-2 1,-7-3-2-16,1 2-2 0,-4-2-2 16,3 0-8-16,-7-7-19 0,1-3-56 15,4 3-5 1,-2-2-6-16</inkml:trace>
  <inkml:trace contextRef="#ctx0" brushRef="#br0" timeOffset="21068.4228">4992 9932 3 0,'-22'24'98'15,"12"0"4"1,10-7-6-16,10-5-4 0,13-5-69 15,11 0-9-15,8 1-1 16,5 1-3-16,2 3-4 0,-1-3-3 16,-2 2-2-16,-8-1-3 15,-8-1-1-15,-6-1-3 16,-4-1-4-16,-5-7-17 0,-15 0-64 15,17-15-6 1,1-4-5-16,5-4-3 0</inkml:trace>
  <inkml:trace contextRef="#ctx0" brushRef="#br0" timeOffset="21518.4318">6162 9675 82 0,'-5'19'95'16,"-1"4"-4"-16,2 4-5 0,4 8-65 15,0 4-7-15,4 0-3 16,5 3-2-16,3-2-2 15,0-2-1-15,3-6-1 16,-1-3 0-16,1-6-1 0,-1-5-1 16,1-4-3-1,-3-6-3-15,3-6-5 0,-5-6-18 16,-5-8-64-16,10-6-3 0,-1-11-9 15,-3-7-1 1</inkml:trace>
  <inkml:trace contextRef="#ctx0" brushRef="#br0" timeOffset="21678.435">6147 9411 51 0,'-17'0'105'0,"7"0"-6"15,10 0-9-15,-10-5-5 0,10 5-94 16,0 0-68-16,1-10-13 15,6-1-9-15,3-4-6 0</inkml:trace>
  <inkml:trace contextRef="#ctx0" brushRef="#br0" timeOffset="22528.452">7418 9637 90 0,'-4'12'102'0,"9"-3"-8"0,21-3-4 16,12-1-67-16,5 3-7 15,5-3-1-15,1-2-6 0,-3 2-5 16,-5-5-4 0,-4 1-3-16,-14-1-2 0,-3 0-4 15,-11 0-6 1,1-1-34-16,4-2-41 0,-14 3-5 15,1-14-7-15</inkml:trace>
  <inkml:trace contextRef="#ctx0" brushRef="#br0" timeOffset="23338.4682">7677 9518 78 0,'-1'-18'92'0,"1"18"-22"16,-4-24-18 0,1 13-13-16,-2 1-11 0,1 1-6 15,4 9-4-15,-7-8-6 0,7 8-4 16,-5 5 0-1,5 9-1-15,0 7-1 0,0 9-1 16,1 8 1-16,0 6-1 16,-1 5 0-16,0 1 0 0,0-1-1 15,-1-2-3 1,-4-10-1-16,3-2-5 0,-4-11-6 15,6 0-20-15,12-11-62 16,-2-12-4-16,2-1-7 16,5-17-3-16</inkml:trace>
  <inkml:trace contextRef="#ctx0" brushRef="#br0" timeOffset="23910.4798">8473 9370 85 0,'0'0'94'0,"0"0"-6"15,-10 0-6 1,2 7-65-16,-1 8-8 0,-4 2-4 15,5 10 0 1,-3 4-2-16,0 5 2 0,6 8 1 16,2-1 1-16,3 1 1 15,5-4 1-15,6 0 0 0,4-8-1 16,1-4-1-16,2-5-1 0,1-7-1 15,-1-4-3 1,-1-5-4-16,3-7-3 0,-7-8-9 16,4-21-72-1,-2 6-7-15,-1-13-8 0,-3-8-4 0</inkml:trace>
  <inkml:trace contextRef="#ctx0" brushRef="#br0" timeOffset="24070.483">8428 9075 35 0,'-30'-11'103'0,"5"3"-3"0,9 5-9 15,3 1-2 1,13 2-76-16,0 0-14 0,-6-15-19 16,6 15-68-16,0 0-4 0,18-4-7 15,-1 4-5 1</inkml:trace>
  <inkml:trace contextRef="#ctx0" brushRef="#br0" timeOffset="24630.4942">8975 9590 10 0,'-23'0'86'16,"-4"0"2"-1,6-5-8-15,-1 6-44 0,1 6-12 16,2-2-9-16,4 2-3 16,2-5-3-16,13-2 1 0,-11 9-2 15,11-9 2 1,0 0-1-16,16 5-1 0,-1-4-1 15,6 1-1-15,1 2-2 16,2 2 0-16,-1 0-1 16,1 4-1-16,-3 1-1 0,-7 5 0 15,-2 1-1-15,-7 1 1 16,-3-2 0-16,-2 1 0 0,0-2-1 15,0-3 0 1,0 1 0-16,2-2 2 0,7 1-2 16,6 2 1-1,2 1-1-15,0 4 1 0,0 1 1 16,-5 3 0-16,-8 2-2 0,-5-1-1 15,-15-2-2-15,-8 0-1 16,-4-4-3-16,-2-2-2 0,4-6-2 16,5-6-4-1,11-4-9-15,10-16-54 0,16 6-12 16,13-8-5-1,11-1-2-15</inkml:trace>
  <inkml:trace contextRef="#ctx0" brushRef="#br0" timeOffset="31572.6332">6659 10072 31 0,'6'-10'87'16,"-6"10"-2"-16,0 0-36 0,1-10-11 15,-1 10-6 1,0-15-9-16,0 15-6 0,0-13-2 16,0 13-3-1,0 0-3-15,0 0-3 0,0 0-2 16,0 0-2-16,0 0-2 0,-8 18 0 15,7 4-1-15,-2 6-1 16,0 7 2-16,-2 3 0 0,3 3-2 16,1 2-2-1,-2-5-12-15,3-10-67 0,0 12-7 16,3-10-5-1,4-4-4-15</inkml:trace>
  <inkml:trace contextRef="#ctx0" brushRef="#br0" timeOffset="43200.8672">14944 7945 30 0,'-16'4'37'0,"7"0"-4"16,-3-3 2-16,-1 2-3 0,1-3-5 15,3-1-11 1,9 1-32-16,0-18-48 0,0 7-8 16</inkml:trace>
  <inkml:trace contextRef="#ctx0" brushRef="#br0" timeOffset="44110.8854">14868 7829 10 0,'0'0'97'0,"0"0"0"0,-11 7-4 16,11 22-30-1,0-29-38-15,0 0-7 0,0 0-3 16,0 0-5-16,0 0-3 16,0 8-3-16,0-8-1 0,0 0 0 15,0 0-1 1,0 0 0-16,0 0 0 0,0 0 0 15,0 0 1-15,0 0 0 0,0 0 1 16,0 0-1 0,0 0 0-16,0 0 0 0,0 0-1 15,0 0 0-15,0 0-1 16,0 0 0-16,0 9 0 0,0-9 0 15,0 0 0 1,0 0 0-16,0 0 0 0,0 0 1 16,0 0 0-16,0 0-1 0,0 0 0 15,0 0 0 1,0 0 0-16,0 0 0 0,0 0-1 15,0 0 0-15,0 0 0 16,0 0 1-16,0 0-2 0,0 0 1 16,0 0 0-1,0 0 1-15,7 0-1 0,-7 0 1 16,14 0-1-1,-5 0 0-15,-1 1 1 0,6-1-1 16,-1 2 0-16,4-1-1 0,-4 3 2 16,3-2-1-16,0 3 0 15,4-3 0-15,-1 1 0 16,1 0 1-16,-1-1-1 15,-2-1 1-15,5 2-1 0,-4-1 0 16,0 0 0 0,-5-2 0-16,3 3 0 0,0 0 0 15,2 0 0-15,0 0 0 16,-1-2 1-16,1 0 0 0,2 1-1 15,1 0 1-15,1-1-1 16,-1-1 1-16,-3 0 0 16,-1 0-1-16,0 0 0 0,1 1 1 15,-1 0-1 1,-2-1 0-16,0 0 1 0,2 0-1 15,-1 0 0-15,2 0 0 16,-2 0 0-16,3 0 0 0,-1-1 1 16,0 1-1-16,-1 0 0 15,-2-1 0-15,1 1 0 16,0 0 0-16,-5 0 1 0,2 0-1 15,0 0 1 1,0 0-1-16,-1 0 0 0,2 0 1 16,1 0-1-16,-4 0 1 15,2 0-1-15,0 0 0 0,-1 1 0 16,-3 1 2-1,0 1-2-15,-9-3 0 0,9 3 0 16,-9-3 0-16,0 0 0 0,0 0 0 16,0 0-5-1,0 0-10-15,2-7-53 0,-2 7-30 16,5-31-5-16,8 5-8 15,6-26 0-15</inkml:trace>
  <inkml:trace contextRef="#ctx0" brushRef="#br0" timeOffset="45583.9151">16416 8119 12 0,'0'0'104'0,"5"11"-1"0,-5-11-8 16,0 0-2-16,4 9-72 15,-4-9-5-15,0 0-2 0,0 0-4 16,0 0-3-1,0 0-2-15,0 0 0 0,0 0-1 16,0 0-1 0,0 9-1-16,0-9 0 0,0 0 0 15,0 0-1-15,0 0 0 0,0 0-1 16,0 0 1-16,0 0-1 15,0 0 0-15,0 0 1 16,0 0 0-16,0 0-1 16,0 0 1-16,0 0 0 0,0 0 0 15,0 0 0 1,0 0 0-16,0 0 0 0,0 0 1 15,0 0-2-15,0 0 0 16,0 0 0-16,0 0 0 0,0 0 0 16,0 0 0-16,0 0 0 15,0 0 0-15,7 0 0 16,-7 0 0-16,23 0 0 0,1 2 0 15,5 1 0 1,7 0 0-16,7-1 0 0,2 2 0 16,-1 2 0-16,-3-2 0 15,-8-3 0-15,-7 1 0 0,-8-1 0 16,-6 0 0-16,-12-1 0 15,10 2 0-15,-10-2 0 16,0 0 0-16,0 0 0 0,0 0 0 16,0 0 0-1,0 0 0-15,0 0 0 0,0 0 0 16,0 0 0-16,0 0 0 15,0 0 0-15,0 0 0 16,0 0 0-16,0 0 0 16,0 0 0-16,-7-6-11 0,7 6-54 15,0 0-35-15,-1-19-3 0,1 1-8 16,3-7-3-1</inkml:trace>
  <inkml:trace contextRef="#ctx0" brushRef="#br0" timeOffset="48564.9748">16425 8500 6 0,'-18'0'98'0,"0"0"0"16,2 0-4-1,1 1-4-15,1 1-71 0,4 0-3 16,10-2-3-16,-10 3-2 0,10-3-1 16,14 6-2-16,13-4 0 15,12 3-2-15,18 0 0 16,10 1-2-16,15 2 0 15,14-2 0-15,8 0-1 0,1-1 0 16,-1-1 0 0,-6-4-1-16,-6 0 1 0,-9 0-1 15,-13-6-2-15,-12 2 0 16,-12-2 0-16,-10 1 0 0,-13 1 0 15,-7 1 0-15,-6 2 0 16,-10 1 0-16,0 0 0 16,0 0 0-16,0 0 0 0,0 0 0 15,0 0 0 1,0 0 0-16,0 0 0 0,0 0 0 15,0 0 0-15,0 0 0 16,0 0 0-16,0 0 0 0,0 0 0 16,0 0 0-16,0 0 0 15,0 0 0-15,0 0 0 16,0 0 0-16,0 0 0 0,0 0 0 15,0 0 0 1,0 0 0-16,0 0 0 0,0 0 0 16,0 0 0-16,0 0 0 15,0 0 0-15,-6 0 0 0,6 0-30 16,-5 13-59-1,5-13-13-15,0 0-6 0,15-17-5 16</inkml:trace>
  <inkml:trace contextRef="#ctx0" brushRef="#br0" timeOffset="49514.9938">18751 8577 35 0,'0'0'107'16,"-3"12"-3"-16,3-12-6 15,0 19-3-15,0-19-76 16,0 0-4-16,0 0-4 15,0 0-2-15,7 2-4 0,-7-2-1 16,0 0-1-16,0 0 0 0,0 0 0 16,0 0-3-1,0 0 0-15,0 0 0 0,0 0 0 16,-2 8 0-16,2-8 0 15,0 0 0-15,0 0 0 16,0 0 0-16,0 0 0 16,0 0 0-16,0 0 0 0,0 0 0 15,0 0 0 1,0 0 0-16,0 0 0 0,-1-7-15 15,1 7-76-15,0 0-10 0,0-11-6 16,0 11-8 0</inkml:trace>
  <inkml:trace contextRef="#ctx0" brushRef="#br0" timeOffset="55077.1052">6489 10109 0 0,'-1'-8'33'0,"1"8"-4"15,0 0-2 1,0 0 1-16,0 0-3 0,0 0-3 15,-5-10 1-15,5 10 0 16,0 0-1-16,0 0-4 0,0 0-4 16,0 0-4-16,0 0 1 0,-7-9-1 15,7 9-2 1,0 0 0-16,0 0-1 0,0 0 1 15,0 0-1 1,-12-11 1-16,12 11 0 0,0 0-1 16,-11-11 0-16,11 11 0 15,0 0-1-15,-12-14-1 0,12 14 1 16,0 0-2-1,-7-9 1-15,7 9-1 0,0 0 1 16,0 0-1-16,-2-11-1 0,2 11 1 16,0 0-2-1,3-12 0-15,-3 12 0 0,9-10-1 16,-9 10 0-16,11-10 0 15,-11 10 1-15,10-7-1 0,-10 7 0 16,14-5 1 0,-14 5-1-16,14-4 0 0,-14 4-1 15,16-3 1 1,-16 3-1-16,15 0 1 0,-15 0-1 15,16 2 1-15,-8 1 1 0,-8-3-2 16,18 5 1-16,-18-5 0 16,15 6 0-16,-6-1 0 0,-9-5-1 15,15 13 1 1,-5-6 0-16,-1 3-1 0,0 1 0 15,1 0 0 1,1 2 1-16,-2 0-1 0,2-1 1 16,-2 1-1-16,-1 0 0 0,-1-2 1 15,-1-1 0-15,-1 1 0 16,-5-11 0-16,5 16 0 0,-5-16 1 15,2 16-1 1,-2-6 1-16,0-1 0 0,-3 2-1 16,-2 1 0-1,0 1 0-15,-2 0-1 0,1-1 1 16,-3 4-1-16,-1-3 1 15,-1 1-1-15,-3 1 1 0,2-1 0 16,-2 1 0-16,-3-3 0 0,-1 1-1 16,2-1 0-1,1-2 0-15,1-2 0 0,3-1 0 16,0-2-1-1,11-5 1-15,-15 3-1 0,15-3 1 16,-14-3 0-16,14 3 1 16,-14-15-1-16,7 6-1 0,-2 0 1 15,4-1-1 1,-1 0 1-16,1-2-2 0,2 3 1 15,2-1 0-15,0 1 0 0,1 9 0 16,0-16 0 0,0 16 1-16,2-12-1 0,-2 12 1 15,11-7 0-15,-3 6 0 16,3 0 0-16,1-1 0 0,4 2 1 15,2 0-1 1,4 0 1-16,5-1 0 0,3-1 0 16,1 2 0-16,2 0 0 0,0 0-1 15,-1 6 1 1,-2 3 0-16,-2 2-1 0,-5 5 0 15,-4-2-3-15,0 5-4 16,-3-8-9-16,2-7-70 0,12 3-8 16,0-7-7-1,7-7-6-15</inkml:trace>
  <inkml:trace contextRef="#ctx0" brushRef="#br0" timeOffset="68435.373">4505 11660 8 0,'-8'-1'46'0,"8"1"-9"0,0 0 1 16,-13-12-2-16,13 12-3 16,-9-14-4-16,9 14-5 15,-10-18-5-15,10 18-3 16,-8-14-2-16,8 14-2 0,-7-9 0 15,7 9-1 1,0 0 0-16,0 0-1 0,0 0-1 16,0 0-1-16,-8-3-3 0,8 3-2 15,-4 9-1 1,2 5-2-16,-2 4-2 0,1 7 2 15,-2 7 0-15,-1 8 0 16,1 6 2-16,0 2 0 0,3 0 1 16,-2 1 0-1,3-3 0-15,1-6 1 0,6-5 1 16,2-6 1-16,7-7-1 0,1-6 0 15,4-2-1 1,0-5 1-16,5-3-1 0,0-2 0 16,1-4-2-16,3 0-2 15,-2-8-3-15,4-1-3 0,-1-8-2 16,-1-3-6-1,-3-7-14-15,-1-5-61 0,3-6-6 16,-4-4-5 0,-2-6 5-16</inkml:trace>
  <inkml:trace contextRef="#ctx0" brushRef="#br0" timeOffset="68615.3766">4635 11076 37 0,'-19'-4'100'0,"1"0"-9"16,9 0-38-16,-2-5-53 0,9-6-85 16,-3 1-10-16,5-4-5 0</inkml:trace>
  <inkml:trace contextRef="#ctx0" brushRef="#br0" timeOffset="69516.3947">5148 11779 5 0,'-13'-4'72'0,"3"0"3"0,10 4-40 16,-10-7-9-16,1 5-3 0,-2 0-1 16,1 1-2-1,10 1-6-15,-12 0 1 0,12 0-3 16,0 0-1-1,-13 0-3-15,13 0-1 0,0 0 2 16,0 0 0-16,0 0 2 16,0 0 1-16,8-4-2 0,6 0 0 15,2-1-1 1,6 1-2-16,4 1-2 0,3 3-2 15,1 0-3-15,0 3 0 0,-1 5 0 16,-8 5-1 0,-6 4 1-16,-8 3 0 0,-5-1 0 15,-4 5 1-15,-10 1 0 16,-6-2-1-16,-2-1 1 0,0-3-1 15,1-3 0 1,2-2-1-16,6-4 0 0,6 0 0 16,5-10 0-16,12 15 0 0,5-7 0 15,3 2 0 1,2 1 0-16,-1 4 1 0,-2 2 1 15,-8 4 0-15,-9 2-1 16,-7 3 2-16,-14 0-1 0,-10 1 1 16,-7 0-2-1,0-2-2-15,-1-5-4 0,2-6-6 16,11-8-46-1,5 0-30-15,19-6-10 0,-2-12-4 16</inkml:trace>
  <inkml:trace contextRef="#ctx0" brushRef="#br0" timeOffset="69976.4039">5648 11594 48 0,'-36'10'61'0,"26"1"2"0,10-11-2 0,10 18-8 15,14-18-11 1,12 0-10-16,5-5-2 0,9-2-8 16,-1 0-8-1,0-2-4-15,-5 2-4 0,-6 1-3 16,-8 3-2-16,-6 0-1 15,-7 2 0-15,-4 1-2 0,0 0-2 16,-2 0-3-16,0 0-2 0,1 0-2 16,-2 0-4-1,0-2-6-15,6 2-10 0,-6-3-28 16,2 0-31-1,-1 2-3-15,-11 1 0 0</inkml:trace>
  <inkml:trace contextRef="#ctx0" brushRef="#br0" timeOffset="70236.4091">5748 11764 27 0,'-16'14'103'0,"16"-14"-2"15,0 0-5-15,13-5-5 16,14-10-71-16,9-1-10 0,9 0-2 15,5 1-2 1,6 6-2-16,-1 4-2 0,0 5-1 16,-4 4-1-16,-7 6 0 0,-8 4 0 15,-11-2 0 1,-3-1-2-16,-5 0-2 0,-7-5-5 15,-1 7-12-15,-9-13-71 16,0 0-3-16,0 0-8 16,4-6-3-16</inkml:trace>
  <inkml:trace contextRef="#ctx0" brushRef="#br0" timeOffset="71200.4303">7117 11447 58 0,'0'-11'89'0,"-1"0"-4"16,-2-2-5-16,-2 4-59 0,5 9-9 16,-10-15-4-16,10 15-2 15,-7-9 0-15,7 9-1 0,0 0-1 16,0 0-2-1,-9-3 1-15,9 3-2 0,0 0 0 16,-9 10-1-16,5 1 0 16,-1 3 2-16,1 5-1 15,-1 5 1-15,1 2 1 16,1 5 0-16,3 1 1 0,0 4 1 15,7-2 1-15,2 0 0 0,4 1 0 16,2-2 0 0,3-1-1-16,4-4 0 0,-1-2 0 15,2-4-1-15,-1-2-1 16,-2-3 0-16,1-4 0 15,-3-4-2-15,0-6-1 16,0-4-2-16,2-8-7 0,-2-19-19 16,-7-5-63-16,9-13-2 0,-11-17-9 15,0-10-3 1</inkml:trace>
  <inkml:trace contextRef="#ctx0" brushRef="#br0" timeOffset="71340.4331">7115 10919 23 0,'-23'-12'98'0,"3"2"-3"15,3-2-9-15,1-4-8 0,0 4-87 16,2 6-73-16,14 6-7 0,0 0-9 16,-2-8 0-1</inkml:trace>
  <inkml:trace contextRef="#ctx0" brushRef="#br0" timeOffset="71934.4453">7669 11608 54 0,'0'0'94'0,"14"-10"-4"0,-14 10-5 15,0 0-50 1,9 0-16-16,-6 10-6 0,2 10-4 15,2 7 0-15,1 7-2 0,-2 7 1 16,3 5-1 0,-1 0-2-16,-2 0-1 0,-2-5-3 15,-1-3-3-15,-3-7-6 16,2-5-10-16,-2 4-60 15,0-30-14-15,0 0-7 0,15-26-3 16</inkml:trace>
  <inkml:trace contextRef="#ctx0" brushRef="#br0" timeOffset="72214.4509">8068 11517 49 0,'1'9'103'0,"14"-5"-3"15,9-4-9 1,12-8-1-16,5-3-78 0,9-3-7 15,8 0-5-15,4-1-3 16,-2 2-5-16,-8 1-2 0,-2 8-10 16,-16 0-35-16,-2 1-34 0,-5-2-9 15,-9-4-2 1</inkml:trace>
  <inkml:trace contextRef="#ctx0" brushRef="#br0" timeOffset="72674.4601">9154 11129 51 0,'1'-10'91'16,"-1"10"-2"-16,-14 0-6 0,-4 14-53 15,-2 9-9 1,2 15-10-16,-3 11-2 0,5 6-2 15,2 11 2 1,9 0-1-16,5 1 0 0,4-7 0 16,13-5 1-16,3-7-2 0,6-9 0 15,3-11-2-15,2-7 0 16,1-9 0-16,1-7-2 0,2-5-2 15,-2-10-3 1,2-6-6-16,-4-16-9 0,-10-6-74 16,5-13-3-1,-7-15-7-15,-7-13-5 0</inkml:trace>
  <inkml:trace contextRef="#ctx0" brushRef="#br0" timeOffset="72804.4627">9162 10837 29 0,'-33'-11'97'0,"6"0"-4"0,8 1-9 16,4 19-16-1,10-25-126-15,4 6-26 0,4-2-10 16,11-4-4-16</inkml:trace>
  <inkml:trace contextRef="#ctx0" brushRef="#br0" timeOffset="73354.4737">9804 11514 0 0,'-8'-11'82'0,"-6"2"3"15,0-2-2-15,-2 4-48 0,1 4-5 16,3 1-9-16,4-1-4 0,8 3 0 16,0-14-1-1,17 3-2-15,11 2-2 0,8-3-2 16,7 4-2-16,3 1-2 15,0 3-2-15,-2 4-2 0,-6 7-1 16,-14 10 0 0,-9 9-1-16,-15 6 1 0,-15 5-1 15,-9 2 1 1,-10 4 1-16,-3 3-1 0,-1-6 0 15,4-2 0-15,7-8 1 0,15-6 1 16,12-6 0-16,18-7 0 16,16-6 1-16,11-5-1 0,4 0 0 15,7-2 0 1,-1-8-2-16,-2 3-4 0,-13 0-6 15,-5 6-11 1,-14 12-62-16,-6-11-12 0,-15 0-8 16,9-17-6-16</inkml:trace>
  <inkml:trace contextRef="#ctx0" brushRef="#br0" timeOffset="73914.4849">10936 11001 8 0,'-17'7'85'15,"1"-3"3"-15,3-1-1 16,-27-3-53-16,40 0-7 0,0 0-4 16,7 0-1-16,15 0-4 0,8-3-2 15,6 1-3 1,2-1-3-16,6 0-2 0,-1 0-3 15,-4 3-2 1,-4 0-1-16,-10 0 0 0,-1 0-1 16,-6 0-1-16,-5 0-1 15,-2 0-1-15,-2 0-3 0,0 2-3 16,-9-2-1-1,9 3-4-15,-9-3-3 0,0 0-6 16,0 0-15-16,13-3-44 0,-13 3-12 16,14-4-3-1</inkml:trace>
  <inkml:trace contextRef="#ctx0" brushRef="#br0" timeOffset="74134.4893">10862 11272 85 0,'-26'20'99'15,"18"-8"-5"-15,8-12-4 0,30-3-66 16,20-9-7-16,11-2-2 16,10-3-1-16,6-1-6 15,-1 4-4-15,-8-1-4 16,-8 8-5-16,-13 0-5 0,-15 10-12 15,-19 15-52 1,-13-18-19-16,-1 13-6 0,-17-9-6 16</inkml:trace>
  <inkml:trace contextRef="#ctx0" brushRef="#br0" timeOffset="75126.5093">11964 10797 46 0,'-23'-9'62'0,"2"-3"-7"0,4 7-6 15,1-5-6 1,9 1-8-16,1-2-6 0,6 0-11 15,2-4-3-15,11 1-1 0,11-4 0 16,10-1-2-16,13 0-1 16,14 4 0-16,10 3-3 15,9 8 0-15,0 4-3 16,3 9-1-16,-7 11-2 0,-7 9-1 15,-11 11-1 1,-18 8 1-16,-16 5-2 0,-18 5 2 16,-13 4-1-16,-22 1 0 15,-18 1 0-15,-11-8-1 0,-11-8 0 16,-10-12-2-1,-3-10 0-15,-1-14 0 0,7-12-1 16,10-12 1-16,14-9 0 0,14-8 1 16,17-1 1-1,19-2 2-15,15 3 2 0,22 4-1 16,19 7 1-16,10 6 1 15,8 12-1-15,2 3 1 0,-4 14-2 16,-7 4 1 0,-6 13-2-16,-13 4-2 0,-13 7-2 15,-13 0-4-15,-4 0-8 16,-14-5-44-16,4-8-30 15,-1-9-8-15,-3-23-6 0</inkml:trace>
  <inkml:trace contextRef="#ctx0" brushRef="#br0" timeOffset="75606.5189">12725 10996 87 0,'22'15'93'0,"8"6"-2"15,3 5-6 1,5 5-67-16,0 7-4 0,1 6-2 16,-6 2-2-1,-5-3-1-15,-7-2 0 0,-10-10 1 16,-1-7-2-16,-9-13-1 15,-1-11-2-15,-6-23 0 0,-1-13-2 16,-3-14-2-16,-5-11-1 0,4-11-2 16,-2-13-1-1,2 2 1-15,1 1 0 0,5 5 0 16,4 9 1-1,1 10 1-15,7 12 0 0,1 11 0 16,2 12 0-16,0 8 0 16,1 13-1-16,2 6 1 0,2 13-1 15,4 13 1 1,5 12-1-16,4 10 2 0,6 13-2 15,1 6 3-15,0 5-1 0,-2 3 1 16,-3 2 0 0,-3-3 0-16,-7-7-1 0,-4-8-1 15,-7-11-1-15,0-8-6 16,-4-10-4-16,-1-9-29 15,11-16-52-15,-16-14-4 16,-9-20-6-16,-11-21-5 0</inkml:trace>
  <inkml:trace contextRef="#ctx0" brushRef="#br0" timeOffset="75746.5217">12840 11018 46 0,'0'0'97'0,"7"-3"-5"16,24-5-6-16,17-81-30 15,0 89-126-15,25-16-15 16,7-4-7-1,3 0-5-15</inkml:trace>
  <inkml:trace contextRef="#ctx0" brushRef="#br0" timeOffset="76066.5281">14043 10858 65 0,'9'13'105'0,"6"-4"-7"16,0-7-8-16,5-4-5 0,9-1-94 15,-5-9-31-15,9 7-51 16,5-4-5-16,1-3-7 0,2-5-1 15</inkml:trace>
  <inkml:trace contextRef="#ctx0" brushRef="#br0" timeOffset="76638.5397">15249 10597 29 0,'-29'10'84'15,"-1"0"-1"1,-4-1-2-16,-2 5-60 0,0 1-9 15,4 2 0-15,4-3-1 16,9 1 2-16,15 2 1 0,8-3 1 16,24 1 0-1,13-1-1-15,14 5-1 0,8-1 0 16,5 3-3-16,0 3-4 15,-8 1-2-15,-10 1-2 0,-17 1 0 16,-21 4 0 0,-19-1 0-16,-22 1 0 0,-17-2 1 15,-16 0-1 1,-11-4-1-16,-5-4 0 0,-4-5-4 15,5-7-2-15,7-8-5 0,14-1-13 16,8 0-61-16,18-24-9 16,13-7-9-16,17-13-3 15</inkml:trace>
  <inkml:trace contextRef="#ctx0" brushRef="#br0" timeOffset="76788.5427">15038 10582 42 0,'6'-19'105'0,"1"4"-7"0,3 0-5 15,8-2-4-15,-8-1-78 16,21 1-11-16,9 3-8 15,2-1-12-15,8 2-30 16,6 6-40-16,-10 5-7 0,-10 2-7 16</inkml:trace>
  <inkml:trace contextRef="#ctx0" brushRef="#br0" timeOffset="77338.5537">15739 10790 77 0,'10'21'97'0,"3"7"-4"15,1 6-4-15,5 8-65 0,0 4-4 16,-1 5-6 0,-2-3-4-16,-5-4-2 0,-5-11-1 15,-2-5 1 1,-4-11-2-16,0-17 0 0,0 0 0 15,-8-27-1-15,4-10 0 16,-2-13-3-16,-1-17-2 16,4-8-3-16,-1-12 1 0,4 2-1 0,0 3 0 15,7 7 1 1,7 8 0-16,2 10 1 0,2 14 2 15,3 16 0 1,3 13-1-16,1 9 1 0,5 7-1 16,0 17 0-16,0 11 0 15,1 11 0-15,3 10 0 0,0 11 0 16,-3 9 0-1,-5 1 0-15,-1 1 1 0,-6-7 0 16,-4-5 0-16,-3-8 0 0,-7-10 0 16,0-10-2-1,-3-10-1-15,-1-5 1 0,-1-9-4 16,0-9-2-16,0 0-6 15,0 0-23-15,-1-14-57 0,-9-9-2 16,-4-1-6 0,-5-12-3-16</inkml:trace>
  <inkml:trace contextRef="#ctx0" brushRef="#br0" timeOffset="77488.5567">15831 10747 54 0,'0'0'103'0,"5"-7"-5"15,24-1-7-15,18-5-2 16,10 2-88-16,-1-3-11 0,11 7-19 15,-6 0-60 1,-5-1-5-16,-6 2-7 0,-12 1-4 16</inkml:trace>
  <inkml:trace contextRef="#ctx0" brushRef="#br0" timeOffset="77949.566">17569 10573 22 0,'-21'2'93'16,"-2"1"-2"-16,4-1-5 0,4-31-22 15,15 29-44 1,0 0-6-16,10 4-2 0,20 0-3 15,11-2 1-15,8 0-1 16,5-1 0-16,4 0-1 0,-1-1-3 16,-7-2-3-16,-10-2-1 0,-10 0-2 15,-10-3-2 1,-3 3-5-16,-17 4-9 0,15-22-50 15,-15 22-24 1,0-12-7-16,0 12-7 0</inkml:trace>
  <inkml:trace contextRef="#ctx0" brushRef="#br0" timeOffset="78139.5698">17426 10722 83 0,'-11'11'102'0,"19"-7"-7"0,26-5-5 16,19-7-54-16,16 2-19 15,4-5-7-15,11 3-5 0,-6-2-8 16,1 6-5 0,-16-1-11-16,-8-7-50 0,-17 12-23 15,-17 0-6 1,-10 0-5-16</inkml:trace>
  <inkml:trace contextRef="#ctx0" brushRef="#br0" timeOffset="78570.5785">19202 10562 62 0,'-13'13'107'16,"13"-13"-7"-16,18 5-7 16,14-8-2-16,12-7-86 0,8 3-7 15,1-2-4 1,4 1-6-16,-6 1-8 0,-7 4-30 15,-12 0-44 1,-12-3-4-16,-11-1-7 0</inkml:trace>
  <inkml:trace contextRef="#ctx0" brushRef="#br0" timeOffset="79250.5921">19828 10192 68 0,'-22'2'83'16,"1"-20"-25"-16,8 18-24 0,0 0-3 15,4 0 1 1,9 0-2-16,0 0-3 0,0 0-4 15,10-5-6-15,13 1-5 16,7-1-3-16,12 2-3 0,9 1-2 16,10 2 0-16,5 0-3 0,2 8 1 15,-3 3-1 1,-7 6-1-16,-10 4 0 0,-13 4 0 15,-18 5 0 1,-17 2 1-16,-20 2 0 0,-20 0 0 16,-15-2 1-16,-10 0 0 15,-3-4 0-15,1-6 0 0,7-7-1 16,12-3 1-1,18-9-1-15,21-3 0 0,20 0-1 16,24 0 1-16,15 4 0 0,8 6-1 16,2 2-1-1,-2 5 1-15,-8 12 0 0,-19 3 1 16,-23 6-1-16,-25 2 1 15,-27-5-1-15,-23 2 0 0,-10-4-1 16,-8-2-3 0,0-11-3-16,10-4-4 0,12-15-7 15,23-1-10 1,22-5-19-16,20-7-20 0,28 0-25 15,15-5-10-15</inkml:trace>
  <inkml:trace contextRef="#ctx0" brushRef="#br0" timeOffset="79800.6031">20417 10454 7 0,'22'17'100'0,"-4"5"-3"16,0 7-4-16,-4 4-4 0,37 4-71 16,-76 8-7-1,29 3-1-15,1 2-2 0,-5-6-3 16,-5-7 1-16,0-7 0 15,-3-8 0-15,0-8 0 0,8-14-1 16,-9-2-1-16,9-20 0 0,-1-14-1 16,1-15-1-1,7-16-2-15,1-11-1 0,4-14 0 16,4-5-1-1,6 3 1-15,0 2 0 0,7 11 1 16,-4 12-1-16,3 11 1 16,-5 16 1-16,3 10-1 0,-4 14 0 15,-2 13-1 1,2 6 1-16,2 17-1 0,5 13 0 15,1 13 1-15,4 10 0 0,0 12 1 16,1 6 1 0,-1 3 0-16,-4 1 0 0,-7 0 0 15,-4-2 0-15,-4-5-1 16,-9-6 1-16,-2-7-2 0,-4-9-1 15,-1-3 1 1,-4-12-2-16,2-5 0 0,-2-12-2 16,5-15-3-16,0 0-8 0,-12-4-29 15,-4-17-52 1,3-9-3-16,-6-12-7 0,-5-5-2 15</inkml:trace>
  <inkml:trace contextRef="#ctx0" brushRef="#br0" timeOffset="79930.6057">20510 10430 52 0,'0'0'107'0,"26"-15"-7"0,25 3-7 16,22-1-2-16,20 2-87 0,-2-10-24 16,5 13-71-16,-8-4-4 15,-17-8-9-15,-22-1-3 0</inkml:trace>
  <inkml:trace contextRef="#ctx0" brushRef="#br0" timeOffset="87985.7672">4930 14161 63 0,'-35'3'91'15,"-3"1"-5"-15,0-4-4 0,4 0-65 16,1 4-6-16,2 2-3 0,3 1-1 15,7 2 3-15,4 2 1 16,9 1 1-16,8 3 1 0,10-3-3 16,17 2-1-1,10 0 0-15,10-3-1 0,6-1-1 16,5 1-2-1,4-7-2-15,-5 0-1 0,-5-1-1 16,-7-2 0-16,-4-1-4 16,-6 0-3-16,-5 0-7 15,7 0-22-15,11-3-59 0,-13-9-2 16,5-2-9-16,2-7-3 15</inkml:trace>
  <inkml:trace contextRef="#ctx0" brushRef="#br0" timeOffset="88375.775">4788 14509 56 0,'-29'10'86'15,"8"-5"-3"1,7 11 0-16,14-16-64 0,0 0-2 16,25 8 0-1,11-2 0-15,13-2 0 0,13 2-1 16,8 0-2-16,7 3-3 15,2-2-6-15,-3 0-3 16,-9 1-1-16,-11-1-4 16,-11 0-3-16,-13-6-6 0,-7 6-18 15,-3-4-61-15,-14-4-5 0,0-11-4 16,0-10-5-1</inkml:trace>
  <inkml:trace contextRef="#ctx0" brushRef="#br0" timeOffset="88815.7838">5444 13880 51 0,'-24'0'97'0,"5"-2"-4"0,6-1-6 16,20 3-53-1,-7 0-15-15,0 0-6 0,0 0-6 16,0 0-2-16,19 8-2 0,3 1 0 15,8 4 0 1,11 4 1-16,9 2 0 0,11 5 1 16,8 0-1-16,6 1 0 15,5-2-2-15,4-1 1 0,-3-2-2 16,0 1 0-1,-7-1-1-15,-6 0-1 0,-9 5 1 16,-10-3 1 0,-12 5 0-16,-10 2 2 0,-12 0 1 15,-15 6 0-15,-19 1 0 0,-16 0 0 16,-17-1-1-16,-15 2-1 15,-9 3-4-15,-9-5-6 0,2 4-7 16,-4-14-33 0,17 5-46-16,19-5-5 0,18-11-8 15</inkml:trace>
  <inkml:trace contextRef="#ctx0" brushRef="#br0" timeOffset="91296.8335">7386 13989 74 0,'-2'-19'96'15,"-3"0"-7"-15,-1 0-5 16,0 7-55-16,-4-3-18 15,1 7-7-15,-10 6-2 0,-4 2 0 16,-7 10-1 0,-8 9 0-16,-6 10-1 0,-2 7 0 15,0 11 0-15,4 8 1 16,6 4-1-16,9 3 0 0,9-4 0 15,11-2 2 1,8-8 3-16,14-11 1 0,14-8 0 16,7-12 0-16,8-10 0 0,9-9 0 15,5-13-1 1,3-7-1-16,4-8-2 0,-3-7-1 15,1-5 0 1,-9-4 0-16,-8-2 2 0,-2-1-1 16,-10 5 1-16,-6 1-1 15,-7 4 0-15,-7 7 0 0,-4 6-1 16,-3 5 0-16,-6 6-2 0,-1 15 0 15,-1-10 0 1,1 10 0-16,-17 15 0 0,9 2 0 16,-1 12-1-1,2 5 1-15,4 7 0 0,3 7 1 16,3 3-1-16,6 2 1 15,4 0 0-15,4-1 0 0,0-9 1 16,2-3 1 0,0-8 0-16,1-10 0 0,1-6 1 15,2-12 0-15,0-4 0 0,0-13-1 16,1-9 0-1,-1-6-1-15,-2-9 0 0,-1-1 0 16,-4-4 0-16,-2-1-1 16,-3 2-1-16,0 4 2 0,-4 5 1 15,-2 4-1 1,1 7 1-16,-4 1-1 0,-1 8 1 15,-1 2-1 1,0 10 1-16,0-11-1 0,0 11-2 16,0 0 0-16,0 0 0 0,0 0 1 15,2 6-2-15,2 6 0 16,3 3 0-16,3 9 0 0,3 3 1 15,0 7 0 1,4 1 0-16,0 0 0 0,1-1 1 16,-1-3 1-1,0-4 0-15,-3-7 1 0,2-6-1 16,-2-7 0-16,-1-4 1 0,2-3-1 15,-1-7 1-15,0-6-1 16,-1-6 1-16,1-4-2 16,-3-3 1-16,0 0 0 15,-1-2-1-15,-1-1 0 0,0 0 0 16,-3 4 0-1,-2 4 1-15,3 2 1 0,-4 5-1 16,0-2 1-16,1 4-1 16,-1-1 0-16,-3 13 1 0,5-17-1 15,-5 17-2 1,5-12 1-16,-5 12 0 0,0 0-1 15,5-11 1-15,-5 11 0 0,0 0-1 16,0 0 0-16,0 0 0 16,0 0 1-16,13 4-1 15,-8 6-1-15,2 1 1 16,2 6-1-16,3 5 1 0,-3 4 0 15,4 2 0 1,1 4 0-16,-3-2 0 0,1 2 2 16,-1-4-1-16,-2-4 1 0,2-6-1 15,-3-3 1 1,-2-5 0-16,-6-10 1 0,0 0-1 15,9 7 1-15,-9-7 0 16,10-10 0-16,-3-3-1 0,5-7 0 16,4-3 0-1,1-4-1-15,5-4 2 0,1-3-1 16,2 3 0-1,-3 2 1-15,0 5-1 0,-4 4 0 16,-5 7 0-16,-2 2 0 0,-2 6-2 16,-9 5-1-16,0 0 2 15,9 2-3-15,-8 10 1 0,3 3-1 16,5 2 2-1,2 7 0-15,10 0 0 0,3 3 1 16,4-3 0 0,6-2 1-16,4-8 0 0,4-1 1 15,3-9 0-15,1-4-1 16,-5-6-1-16,0-9 1 0,-5-5 1 15,-4-6 0-15,-4-1 0 16,-8-6-1-16,-6 3 1 16,-7-1-2-16,-4 2 0 0,-3 3 0 15,0 6 0 1,-3 3 0-16,-3 4 0 0,6 13-2 15,-9-9 0-15,9 9 0 16,-14 10 0-16,8 4 1 16,-2 8 0-16,2 5-1 0,0 3 1 15,1 5 0-15,5 5 0 16,0 2 1-16,1-3-1 0,7 0 0 15,0-6 1 1,0-5 1-16,0-3 0 0,0-8-1 16,0-7 1-16,-8-10 0 15,14 3 1-15,-6-8-1 16,0-8 0-16,0-8 0 15,5-6-1-15,2-7 0 0,2-2 1 16,3 0 0-16,6-1 0 0,0-1-1 16,2 6 1-1,6 6-1-15,-1 9 2 0,0 9 0 16,-1 8-2-1,1 5-2-15,-3 9 2 0,-4 11-1 16,-2 6 0-16,-7 5 1 16,-5-2-1-16,-5 1 0 0,-2-6 1 15,-4-5 0 1,-1-3 1-16,0-11 0 0,0-10-1 15,10-6 0-15,1-12 1 0,5-6-1 16,1-6 3 0,6-3-3-16,2 1 0 0,0 0 0 15,-1 9 0-15,0 7 0 16,-1 14 0-16,-3 8 0 0,-4 15 0 15,-4 11 0 1,0 8 0-16,-3 7 0 0,0-2 0 16,-1 0 0-16,2-9 0 0,0-6 0 15,2-10 0 1,5-11 0-16,2-9 0 0,3-13 0 15,1-7 0-15,5-10 0 16,2-4 0-16,4-11 0 0,-1-2 0 16,-1-8 0-1,-1 0 0-15,-3-3 0 0,-1 0 0 16,-5 1 0-1,-4 1 0-15,-5 7 0 0,-4 3 0 16,-3 8 0-16,-3 3 0 0,-3 7 0 16,0 6 0-16,-1 5 0 15,-1 2 0-15,0 6 0 0,2 9 0 16,0 0 0-1,0 0 0-15,-2 19 0 0,2 9 0 16,6 9 0 0,1 12 0-16,2 9 0 0,3 10 0 15,3-1 0-15,0-2 0 16,-2-6 0-16,2-9-2 15,-4-8-1-15,-1-12 0 0,-2-8-4 16,-8-22-6-16,0 0-6 16,-3-16-12-16,-17-13-19 0,-16-12-2 15,-13-8 26 1,-5 3 13-16,-7-7 8 0,3 9 13 15,-2 2 8-15,17 13 14 16,8 3 21-16,27 11-3 16,20 4-23-16,21 1-11 0,21 7-7 15,10-1-5-15,8 2-5 16,1-5-5-16,2 7-8 0,-15-1-42 15,-13-12-32 1,-4-2-10-16,-21-12-7 0,-10-7 1 16</inkml:trace>
  <inkml:trace contextRef="#ctx0" brushRef="#br0" timeOffset="93677.8812">12165 13464 11 0,'0'0'100'0,"0"0"-1"15,0 0-8-15,0 0-3 16,15 0-74-16,-14 27-2 16,-1 16-1-1,0 13-2-15,-1 14-1 0,-4 14-2 16,1 11 1-16,-1 10 0 0,-3 3-1 15,1-14-4-15,1-9-2 16,-2-15-3-16,6-13-4 16,-2-17-3-16,4-11-14 15,-1-7-62-15,-1-35-10 0,1-22-7 16,-5-16-3-1</inkml:trace>
  <inkml:trace contextRef="#ctx0" brushRef="#br0" timeOffset="93817.884">12050 13946 41 0,'0'-14'101'0,"4"0"-3"16,16 0-6-16,9-10-3 15,1-2-79-15,17-1-7 0,0-10-5 16,4-2-9 0,-9 0-45-16,0-8-32 0,-11-2-10 15,-9 1-6-15</inkml:trace>
  <inkml:trace contextRef="#ctx0" brushRef="#br0" timeOffset="95047.9086">12496 13126 10 0,'0'0'96'0,"0"0"-2"15,3 9-4 1,2 6-2-16,9 8-72 0,-3 9-5 16,4 12-1-16,3 8-1 15,0 16 1-15,-2 9-1 0,1 9-2 16,-3 4-1-16,-3 2 0 0,-3-1-2 15,-2-5-2 1,-4-6 1-16,1-9-2 0,0-10 0 16,-1-13-1-1,-1-10-1-15,0-12 0 0,0-12 1 16,-1-14 0-16,0 0 0 15,9-20 1-15,-3-9 0 0,2-9-1 16,4-8 1 0,2-6-1-16,5-5 0 0,2-1 1 15,2 4-1-15,3 4 0 0,0 4 0 16,0 13 0-1,-3 5 0-15,-2 11 1 0,-3 12-1 16,-5 5 1-16,0 17 0 16,-5 11-1-16,-2 10 1 0,2 8 0 15,-2 9-1 1,1 2 0-16,3 0 0 0,-2-1-1 15,3-8 1 1,0-6 0-16,4-10-1 0,-1-7 1 16,4-13 2-16,-2-7-1 0,4-7 0 15,3-13 0-15,1-7 1 16,-1-9 0-16,1-5-1 0,2-2 0 15,-2-2 0 1,-3 3 0-16,-3 5 0 0,-1 5 0 16,-7 5-2-1,-2 7 1-15,-5 4-1 0,-3 11 0 16,0 0 0-16,0 0 0 0,0 0 0 15,7 8 1-15,-5 7-1 16,0 5 0-16,3 2 1 0,1 4 1 16,1 3 0-1,3-2-2-15,2-1 1 0,-3-3 0 16,4-5 0-1,-2-2 0-15,0-7 0 0,0-5 1 16,0-6 0-16,3-8 1 16,1-7 1-16,3-4-1 0,-2-3 0 15,1-6-1-15,-3 1 1 16,1 1-1-16,-4 4-1 15,-4 6 0-15,-4 6-1 0,-3 12 1 16,0 0-1 0,0 0 1-16,4 19 0 0,-3 3 0 15,1 7-1-15,0 1 0 16,3 0 0-16,2 1 2 15,0-6-1-15,5-3 1 16,0-8-1-16,1-8 1 0,4-6 2 16,1-8 0-16,0-8 0 0,1-9 0 15,1-4-3 1,-4-7 0-16,2 0 0 0,-5 2 0 15,0 2 0 1,-3 3 0-16,-3 5 0 0,-2 5 0 16,-1 9 0-16,-4 10 0 15,3-10-2-15,-3 10 2 0,0 0-1 16,0 0 0-16,0 0 0 0,0 0 1 15,0 0 0 1,0 0-1-16,0 0 1 0,0 0-1 16,0 0 1-1,0 0-1-15,0 0 0 0,0 5 1 16,0-5 0-16,0 0 0 15,0 10 0-15,0-10 1 0,0 0-1 16,0 0 1 0,0 0-1-16,0 0 0 0,0 10 0 15,0-10 0-15,0 12 0 0,0 0 0 16,0 5 0-1,0 5 1-15,0 3-1 0,0 3 1 16,2-2 1-16,3 1-1 16,4-1 1-16,4-8-2 0,3-7 0 15,7-5 0 1,-1-5 0-16,6-1 0 0,-3-8-2 15,2-2-9 1,-11-16-29-16,0 1-42 0,1 4-17 16,-3-4-9-16,1-4-6 0</inkml:trace>
  <inkml:trace contextRef="#ctx0" brushRef="#br0" timeOffset="97068.9491">14937 13827 25 0,'-19'27'102'16,"10"-1"0"-16,9-10-6 0,23-8-2 15,16-8-80-15,3-2-1 16,7-10 0-16,3-7-3 0,2-4-3 16,-3-6-3-16,-10 0-4 0,-11-3-1 15,-10 0-2 1,-15 0 0-16,-5 2 0 0,-16 7 0 15,-9 4-1 1,-11 11 1-16,-6 6 0 0,-4 9 1 16,-1 17 2-16,5 12-1 15,3 10 2-15,12 8-1 0,11 4 2 16,12 2 0-16,11-4-1 15,15-5 1-15,12-10 0 16,7-10 1-16,9-11 1 0,3-11 0 16,1-9 0-1,2-11-1-15,-1-12 1 0,-3-11-1 16,-4-11-1-16,1-9 0 15,-6-9-3-15,1-7 0 0,-8-5 0 16,1-5 0 0,-6 1 1-16,-6 2-1 0,-3 6 1 15,-7 8 0-15,-2 7 0 0,-8 11 0 16,-3 11 0-1,-2 7-1-15,-3 10 0 0,3 17 0 16,-17-2 0-16,6 16-1 16,-3 12 1-16,2 14 1 0,-4 8-1 15,0 13 0 1,3 9 1-16,0 6 1 0,6 1 0 15,4-3 0 1,3-6 0-16,6-7 0 0,7-9 1 16,8-13 0-16,5-15 0 0,3-10-1 15,7-13 1-15,1-9-1 16,8-14-1-16,-4-11 1 15,1-8-2-15,-9-6 1 16,0-5-1-16,-7-3 0 0,-9 3 0 16,-6 6 0-1,-11 3 0-15,-3 9 0 0,-11 7 0 16,-3 13 1-16,-4 9-1 15,-5 10 0-15,-2 11 0 0,2 8 1 16,2 12-1-16,3 9 1 0,6 10 1 16,6-4-1-1,6 5 1-15,3-8 0 0,6-2 1 16,6-5-1-1,2-12 1-15,2-10-1 0,4-12 0 16,2-7 0-16,2-8 0 16,1-10-1-16,3-10 0 0,-1-4 0 15,4-5 0 1,-2 1 0-16,-3 0 0 0,1 2 0 15,-5 7 0-15,-4 4 0 0,-4 10 0 16,-1 8 0 0,-3 5 1-16,-3 13-1 0,-4 8 0 15,-2 8 1-15,-1 5 0 16,-1 7 0-16,-3 0 0 0,-5 1 0 15,-1-6 0 1,3-3 1-16,-2-8-1 0,4-8 0 16,5-17 0-16,0 0 0 0,3-7 0 15,11-18-1 1,4-5 2-16,6-8-2 0,5-3-2 15,4-4 1-15,5 3 0 16,5 1 1-16,-2 7-1 16,-2 10 1-16,-3 7 0 15,-5 7 0-15,-6 10 0 0,-8 10 0 16,-8 10 1-1,-9 9 0-15,0 6-1 0,-9 5 1 16,-2 3 1-16,-4-1-2 0,1-6 0 16,2-2 0-16,2-9 0 15,3-6 0-15,3-10 0 16,4-9 0-16,0-6 0 15,6-11 0-15,2-6 0 0,5-6 0 16,2-5 0 0,3-5 0-16,3 3 0 0,1 2 0 15,0 7 0-15,0 6 0 16,-3 13 0-16,-3 8 0 15,-2 10 0-15,-6 14 0 0,0 6 0 16,0 5 0-16,1 2 0 16,4 3 0-16,7-8 0 0,9 0 0 15,9-15 0 1,11-5 0-16,8-12 0 0,6-4 0 15,2-15 0 1,4-9 0-16,-5-4 0 0,-7-7 0 16,-11-1 0-16,-10 1 0 0,-18 3 0 15,-16 7 0-15,-14 7 0 16,-19 10 0-16,-15 10 0 15,-13 6 0-15,-2 14 0 16,-2 10 0-16,4 8 0 0,5 3 0 16,10 2 0-1,16 5 0-15,14-3 0 0,14-1 0 16,18-3 0-16,14-5 0 15,16-8 0-15,12-2 0 0,13-12 0 16,6-4 0-16,4-8 0 16,3-3 0-16,-4-11 0 15,-7-12 0-15,-7-6 0 0,-13-8 0 16,-11-9 0-1,-12-7 0-15,-6-5 0 0,-15-1 0 16,-5 1 0-16,-6 6 0 16,0 3 0-16,-6 11 0 0,-1 10 0 15,-3 7 0 1,2 9 0-16,-1 8 0 0,9 7 0 15,-11 0 0-15,5 7 0 0,2 8 0 16,3 12 0 0,-1 8 0-16,2 14 0 0,2 6 0 15,2 8 0-15,1 4 0 16,4 4 0-16,-1 1 0 15,1-6 0-15,0-5 0 16,0-9 0-16,-1-12 0 0,2-5 0 16,-3-11 0-16,0-5 0 0,-7-19-3 15,13 7-5 1,-13-7-5-16,13-13-6 0,-10-3-26 15,2-6-22 1,6-1-22-16,-7-10-15 0,1-1-4 16</inkml:trace>
  <inkml:trace contextRef="#ctx0" brushRef="#br0" timeOffset="97248.9527">17424 13658 0 0,'-47'0'108'16,"15"2"-2"-1,23 6-7-15,17 0-2 0,29 9-45 16,20-6-40-16,8-4-5 16,11 0-4-16,4-2-3 0,8 2-9 15,-8-7-22 1,-17 0-64-16,7-2-3 0,-10-8-7 15,-3-4-6 1</inkml:trace>
  <inkml:trace contextRef="#ctx0" brushRef="#br0" timeOffset="99297.9944">17317 14035 84 0,'0'0'94'16,"-9"9"-6"0,9-9-5-16,-9 11-66 0,9-11-8 15,-12 14-3-15,12-14 2 16,-9 10 0-16,9-10 0 15,0 0-1-15,0-4 1 16,7-7 0-16,5-6 0 0,2-2-2 16,0-2 0-1,5-2-1-15,-1 3 0 0,0 2 0 16,-2 1 0-16,-1 4-1 0,-3 6 0 15,-2 2 0-15,-10 5-2 16,14 0 0-16,-14 0-1 16,6 7 0-16,-2 3 0 15,-2 5 0-15,-2 2 1 0,0 5-1 16,0 2 0-1,-1 0-1-15,-5 0 0 0,-1-1-1 16,1-2 1-16,-4-4-1 0,4-3 1 16,-2-4-1-1,8-10 1-15,-10 10 1 0,10-10 0 16,0 0 2-16,0-12-2 15,3-3 1-15,5-4 0 0,5-2-1 16,0-2 0 0,0-3 0-16,3 4 0 0,2 4-2 15,-3 4 1-15,3 7-1 16,-2 7 1-16,2 3 0 15,-5 9 0-15,3 8-1 0,-6 3 1 16,1 1-1-16,-2 1 1 16,-2-1-1-16,-3-5-1 0,-2-4 0 15,-1-3-2 1,-1-12-1-16,14 7-4 0,-14-7-5 15,26-13-36 1,0-3-46-16,0-10-1 0,7-4-11 16,8-11 1-16</inkml:trace>
  <inkml:trace contextRef="#ctx0" brushRef="#br0" timeOffset="99949.0075">18919 13331 7 0,'7'-22'102'15,"-2"6"-2"-15,1 3-4 16,-2 1-3-16,4 2-72 16,-8 10-6-16,0 0-3 15,0 0-2-15,0 0-3 0,6 15 0 16,-6 12-2-1,0 7-1-15,-1 7-1 0,-2 14 1 16,-1 5-1-16,-2 9 1 16,-3 3-1-16,1-2 0 0,-2-5-1 15,-1-9-1-15,2-3 0 16,0-13-1-16,1-9-1 15,2-13-2-15,6-18-2 0,0 0-5 16,6-18-4 0,7-7-9-16,-3-16-26 0,0-7-48 15,11-10-4 1,5-7-9-16</inkml:trace>
  <inkml:trace contextRef="#ctx0" brushRef="#br0" timeOffset="100189.0123">19140 13309 13 0,'8'-21'102'0,"-4"7"-2"15,0 6-6 1,-2-21-17-16,-2 29-52 0,6 10-8 15,-5 8-4 1,5 5-3-16,-2 9-2 0,2 6-2 16,-3 5 0-16,3 10 0 15,-5 1-2-15,-1 4 0 0,-3 2 0 16,-4-4-1-16,-2-5-2 0,0-8-1 15,-2-5-2 1,2-10-2-16,1-11-4 0,8-17-6 16,-8 0-19-1,-1-19-63-15,9-8-2 0,3-7-9 16,5-10-1-16</inkml:trace>
  <inkml:trace contextRef="#ctx0" brushRef="#br0" timeOffset="100459.0177">18762 13488 16 0,'-29'8'100'0,"12"1"0"0,17-9-3 15,6 36-14-15,25-36-60 16,18 0-3-16,16-2-3 0,13-3-3 15,12 0-5 1,10-2-1-16,0-1-4 0,-6 2 0 16,-8-4-3-16,-13 3-1 0,-15-3-3 15,-14 5-2-15,-14-2-3 16,-17 0-6-16,-4 4-11 15,-9 3-59-15,0-9-15 16,-6-1-5-16,-4-2-6 0</inkml:trace>
  <inkml:trace contextRef="#ctx0" brushRef="#br0" timeOffset="100669.0219">18824 13621 39 0,'-62'37'107'0,"14"-5"-4"0,25-7-6 16,23-12-2-1,16-8-79-15,36-1-5 0,17-4-1 16,14-2-3 0,6-5-3-16,2 0-5 0,-5-3-4 15,-7 3-12-15,-23 7-77 0,-4-6-5 16,-13-5-5-16,-16-4-7 15</inkml:trace>
  <inkml:trace contextRef="#ctx0" brushRef="#br0" timeOffset="101559.0397">20181 13016 58 0,'0'0'90'0,"-14"0"-4"0,-6 0-37 16,10 0-20-16,-2 0-6 0,-4 0-5 15,0 1-1 1,-3 3-2-16,-1 1-3 0,1 0-2 15,0 2-1-15,1-2-1 16,5-2-1-16,2 1 0 0,11-4-1 16,-8 5 0-1,8-5-1-15,15 0 0 0,6 0 0 16,11 3 0-16,7-1-1 0,6 4-1 15,6 0 0 1,3 4-1-16,0 3 0 0,-6 3-2 16,-5 6 1-16,-13 0-1 15,-8 6-1-15,-15 7 1 0,-10 0-1 16,-16 3 1-1,-17-3 0-15,-7-1 0 0,-6-3 0 16,0-1 1 0,0-10 0-16,13-4 0 0,10-4 0 15,26-12-1-15,0 19 1 0,27-8-1 16,13 5 1-16,4 1-1 15,3 9 0-15,-5 1 0 0,-11 7 0 16,-22 5 1 0,-16 2 0-16,-27-1 0 0,-23 0 0 15,-18-3-1 1,-13-6-3-16,-5-7-3 0,2-6-5 15,7-17-16-15,13-5-68 16,27-6-3-16,22-8-8 0,22-8-4 16</inkml:trace>
  <inkml:trace contextRef="#ctx0" brushRef="#br0" timeOffset="103105.0711">6317 4659 6 0,'0'0'63'0,"0"-11"-1"0,0 11-8 16,2-10-8-16,-2 10-9 0,10-10-6 15,-10 10-5-15,6-10-6 16,-6 10-5-16,0 0-3 15,0 0-4-15,0 0-1 16,0 0-3-16,0 0-1 0,4 17-1 16,-4 2 0-1,0 3 1-15,0 5 0 0,-1 4 1 16,-2 5-1-16,2 0 0 0,-1-1-1 15,0-4 1 1,1-7-1-16,0-2-1 0,0-7-1 16,1-3-1-16,0-12-3 15,0 0-3-15,0-4-11 0,3-21-57 16,1 12-18-1,3-6-5-15,2-2-5 0</inkml:trace>
  <inkml:trace contextRef="#ctx0" brushRef="#br0" timeOffset="103375.0765">6441 4484 59 0,'0'0'93'0,"0"0"-3"15,0-13-6-15,0 22-67 0,0 10-4 16,2 6-4-16,1 4 0 0,0 5 0 16,0 6 0-16,0-1-1 0,-3-2-1 15,2-1 0 1,-2-4-3-16,0-8-1 0,0-2-4 15,-2-7-4 1,2-2-7-16,0-13-33 0,-15 8-45 16,15-8-7-16,0-7-5 15</inkml:trace>
  <inkml:trace contextRef="#ctx0" brushRef="#br0" timeOffset="103585.0807">6158 4763 95 0,'0'-11'99'16,"10"-4"-4"-16,14-5-4 16,11 1-72-16,5 0-7 0,1 2-1 15,2 4-3-15,-5 1-5 0,0 7-7 16,-10 0-8-1,-1 5-21-15,-6 1-61 0,-8 2-4 16,0-1-9-16</inkml:trace>
  <inkml:trace contextRef="#ctx0" brushRef="#br0" timeOffset="103845.0859">6175 4896 83 0,'0'0'102'0,"8"5"-5"16,18-10-5-16,10-18-60 0,10 9-21 15,-2-2-5 1,6 2-6-16,-4-1-8 0,1 10-32 16,6-2-51-16,-23 3-6 15,-7 2-7-15</inkml:trace>
  <inkml:trace contextRef="#ctx0" brushRef="#br0" timeOffset="104455.0981">6651 4445 50 0,'-11'4'96'15,"11"-4"-2"-15,-22 3-39 16,22-3-18-16,0 0-9 0,5-1-7 16,11-2-6-1,3-2-5-15,6 1-3 0,0 3-2 16,2 1-3-1,-1 4 0-15,-4 8-2 0,-9 7 0 16,-10 3 0-16,-5 4 0 16,-12 3 0-16,-4-1 0 0,0-3 1 15,-2-3-1-15,4-5 1 16,4 0 0-16,11-8 0 15,7 1 0-15,14 0 0 0,3 1-1 16,2 3 2 0,1 4-1-16,-5 4 0 0,-5 5 1 15,-14 2-1-15,-6 0 0 16,-15 0 1-16,-6-2-5 0,0 0-6 15,-8-7-36 1,5-5-46-16,7-4-5 0,7-4-9 16</inkml:trace>
  <inkml:trace contextRef="#ctx0" brushRef="#br0" timeOffset="106339.1361">5002 16056 69 0,'-9'0'97'0,"9"0"-4"16,-18-12-4-16,9 6-69 15,1 5-4-15,-3 2-4 0,2 11-3 16,-1 8-1-1,2 7-3-15,1 9-2 0,6 7-1 16,3 6 1 0,8-1-1-16,8-1 2 0,2-6 0 15,5-4 1-15,0-10 0 0,0-11 1 16,1-9 1-1,-5-7-1-15,2-10 0 0,-6-9-1 16,2-8 0-16,-5-7-1 16,2-5-1-16,-3-3-2 0,2 2 0 15,-1 4-1 1,2 4 0-16,3 6-1 0,6 9 0 15,5 10 0-15,2 7 0 16,2 9 0-16,2 11 0 16,-1 7 0-16,-5 6 1 0,-5 4 0 15,-13 1 0-15,-10 3 1 16,-5-4 0-16,-15-2-1 0,-5-5 0 15,-11-7-1 1,-3-5-4-16,-11-14-11 0,3-13-66 16,-6-13-15-1,-1-22-7-15,2-20-7 0</inkml:trace>
  <inkml:trace contextRef="#ctx0" brushRef="#br0" timeOffset="106449.1383">5035 15680 57 0,'0'0'106'0,"14"-1"-16"0,-1-15-72 16,-13 16-18-1,2-23-95-15,2 1-12 0</inkml:trace>
  <inkml:trace contextRef="#ctx0" brushRef="#br0" timeOffset="106939.1481">6293 15908 20 0,'-25'19'101'0,"14"-6"-2"15,16-4-5 1,17-13 0-16,17-9-83 0,9-8-1 16,6-8-1-16,6-8-1 15,-2-6 1-15,-6-7-2 0,-11-7-2 16,-11 4-3-16,-13-3 0 0,-13 3-1 15,-6 4-1 1,-15 6 0-16,-10 11-2 0,-5 11 1 16,-4 13-1-1,-2 10 0-15,-2 20 0 0,2 18 0 16,3 21 1-16,5 17 0 15,8 18 1-15,4 15 1 0,5 14 0 16,1 7 0 0,6 7 0-16,-4-6 1 0,3-7 0 15,-2-10-1-15,1-19-1 0,-1-12-4 16,-2-27-5-1,9-15-29-15,5-33-54 0,3-24-6 16,9-24-8-16,6-28-4 16</inkml:trace>
  <inkml:trace contextRef="#ctx0" brushRef="#br0" timeOffset="107159.1525">7038 15459 41 0,'16'0'106'16,"-9"11"-7"-16,-6 13-5 0,-5 14-3 15,-8-7-80-15,-6 39-7 16,-1 14-1-16,-5 18 0 0,-4 16 1 16,-2 6-1-1,-2-1-1-15,1-7-4 0,-3-18-6 16,10-14-14-16,0-20-71 0,7-29-3 15,17-35-9-15,0-8-4 16</inkml:trace>
  <inkml:trace contextRef="#ctx0" brushRef="#br0" timeOffset="107399.1573">7107 16062 0 0,'21'10'95'0,"-4"19"3"16,-8 11-6-16,-1 3-1 16,-4 0-67-16,3-9-8 15,7-9-2-15,3-14-1 0,3-11-1 16,3-11 1-16,1-11-2 15,-3-8-4-15,-4 0-3 0,-7-2-2 16,-10 1-1 0,-8 6-1-16,-14 11-2 0,-12 4-1 15,-3 8-3 1,-3 2-6-16,8 11-11 0,-6 11-53 15,15-11-23-15,14-4-4 16,9-7-8-16</inkml:trace>
  <inkml:trace contextRef="#ctx0" brushRef="#br0" timeOffset="107809.1655">7740 16065 32 0,'-10'8'92'0,"-3"-3"3"15,-1 28-17-15,2-15-49 16,1 7-2-16,3 4-4 0,2 4-3 16,6 2-3-1,0-5-3-15,13-4-2 0,7-10-1 16,8-13-3-16,5-11-1 15,5-12-1-15,4-7-1 16,-2-4-1-16,-3 2-2 16,-7-2-2-16,-6 9 0 0,-3 9 0 15,-5 12 0-15,-3 4-1 0,-5 8 1 16,0 1 0-1,1 2 2-15,3-2 0 0,1-5 1 16,0-7 1-16,1-4 0 16,-2-8 0-16,-2-5-1 15,-1-3 0-15,-3-5-2 16,-4-2 0-16,-2-1-3 0,-2 2-3 15,-5-1-2 1,5 3-10-16,-7-7-39 0,4 9-43 16,10 0-4-16,10 6-10 0</inkml:trace>
  <inkml:trace contextRef="#ctx0" brushRef="#br0" timeOffset="107980.169">8399 15900 13 0,'17'20'108'0,"-7"8"-2"16,-5 3-6-1,-5 2-4-15,-8 4-74 0,4 4-7 16,-6-1-4-1,0 2-5-15,-1-6-3 0,3-7-5 16,-2-12-5-16,6-5-7 0,4-12-20 16,-6-29-61-16,8-3-5 15,9-15-7-15,2-9-4 0</inkml:trace>
  <inkml:trace contextRef="#ctx0" brushRef="#br0" timeOffset="108080.171">8418 15702 10 0,'-12'-39'99'0,"-4"10"-4"0,-3 10-7 15,-4 27-19-15,10-15-106 16,13-4-47-16,-12 0-9 0,5-1-6 15</inkml:trace>
  <inkml:trace contextRef="#ctx0" brushRef="#br0" timeOffset="108740.1842">8564 15915 30 0,'3'69'103'16,"-3"-6"-2"-16,-1-13-5 0,-3-2-38 16,1-19-29-1,0-14-11-15,3-15-5 0,8-16-3 16,6-13-3-16,4-13-4 0,6-5 0 15,9-4-2 1,2 1 0-16,4 4 0 0,-2 11 0 16,1 15 0-16,-6 15 0 15,-2 19 2-15,-9 15-1 16,-8 14 1-16,-7 10-2 15,-6 6 0-15,-1 2-2 0,-4-6 0 16,0-4-2-16,2-15-4 0,5-11-4 16,10-16-3-1,12-12-3-15,8-18 0 0,10-13 1 16,6-9 2-1,4-8 1-15,4-3 6 0,-6 0 7 16,-2 9 8-16,-10 4 4 16,-8 8-1-16,-15 12 0 0,-15 21 0 15,0 0 1 1,-14 12-1-16,-7 18-4 0,-5 6-2 15,1 8-1-15,4 6 0 0,5-1 1 16,10-5-1 0,9-9-1-16,17-7 1 0,11-13-1 15,10-15 1-15,4-8 0 16,5-19 0-16,-1-9-1 0,-6-6-1 15,-8-5-1 1,-9 0-1-16,-11 1 0 0,-10 7 0 16,-5 8-2-16,-5 9 1 0,-6 10-2 15,-1 12 2 1,4 12 1-16,5 13-1 0,3 17 1 15,9 10 1-15,3 14 0 16,5 9 0-16,-2 6 0 16,-2 4-1-16,-10 2 1 15,-8-2-1-15,-19-7-1 0,-12-11-2 16,-15-9-4-1,-12-18-8-15,-1-10-37 0,0-9-43 16,1-17-7-16,10-7-6 0,14-13-5 16</inkml:trace>
  <inkml:trace contextRef="#ctx0" brushRef="#br0" timeOffset="110130.212">11114 15857 68 0,'-16'-1'95'0,"-3"1"-4"16,-2 11-5-16,1 13-66 15,0 5-8-15,5 8-5 0,8 6 1 16,7 1-1 0,7-3 2-16,14-6 0 0,9-10 1 15,9-13-1-15,3-12 1 16,2-7-1-16,-5-12-1 15,-6-8-1-15,-12-4-2 0,-12-1-2 16,-9-1-1-16,-14 5-1 16,-12 2-1-16,-8 3 0 0,0 5-3 15,-5 6-2 1,10 5-5-16,-1-2-7 0,16 1-54 15,14 8-27 1,0 0-5-16,10-4-7 0</inkml:trace>
  <inkml:trace contextRef="#ctx0" brushRef="#br0" timeOffset="110520.2198">11505 15790 8 0,'7'37'101'15,"-5"9"-3"-15,3 9-4 0,-1 3-3 16,4 0-76-16,0 14-8 15,1 3 0-15,-3-7-2 0,-1-7 1 16,-1-12 0-16,-2-10 0 16,2-11-1-16,-4-17 0 15,0-11 0-15,-4-22 0 0,0-10 0 16,-4-13-1-1,-1-10-1-15,-3-13-2 0,1-6-1 16,3 3 0-16,3 1 0 16,2 9 1-16,3 9-1 15,11 13 0-15,5 14 0 16,3 15 1-16,1 11-1 0,-2 15 0 15,-3 9 1-15,-7 7 0 0,-8 8 0 16,-6 2 0 0,-11 4 0-16,-4-5 0 0,-4-3 0 15,-1-9-2 1,3-7-2-16,0-12-6 0,11-10-16 15,7-6-65-15,5-24-9 16,9-9-8-16,11-10-4 0</inkml:trace>
  <inkml:trace contextRef="#ctx0" brushRef="#br0" timeOffset="110901.2275">11871 15705 23 0,'8'36'104'16,"-5"13"-2"-16,-3 2-5 15,1 5-3-15,3 4-81 0,1 8-2 16,-2 1-3-1,-2-3-2-15,-1-8 0 0,0-10-1 16,2-10-1-16,1-10 0 0,-3-14 0 16,0-14 0-1,0-20 0-15,-5-16 0 0,5-12-1 16,0-15-1-16,0-5-2 15,0-9 0-15,2 1-1 0,10 6 1 16,2 7-1 0,4 11-1-16,4 15 0 0,0 17 1 15,-1 16 0 1,0 9 0-16,-6 16 1 0,-11 14-1 15,-4 8 2-15,-13 7-1 0,-14 0 1 16,-3 0 0-16,-7-6 0 16,-5-6-1-16,3-7-2 15,0-16-3-15,11-11-8 16,6-15-15-16,16-21-62 0,12 0-9 15,19-12-8 1,15-6-6-16</inkml:trace>
  <inkml:trace contextRef="#ctx0" brushRef="#br0" timeOffset="111171.2329">12344 15666 0 0,'10'25'98'0,"-10"13"1"16,-12 10-4-16,-10 3-4 0,1-3-76 16,5 1-3-1,5-5-2-15,8-9 0 0,7-12 0 16,16-14 0-16,9-9-4 15,7-16 1-15,1-4-1 0,-3-5 0 16,-4-5-3 0,-7-2 0-16,-12 5-2 0,-11 0-1 15,-12 8 1-15,-11 4-2 0,-11 3-1 16,-5 8-4-1,-4 0-3-15,5 4-5 0,-2 0-16 16,6 0-66-16,16 0-5 16,13-8-5-16,9-8-4 0</inkml:trace>
  <inkml:trace contextRef="#ctx0" brushRef="#br0" timeOffset="111421.2379">12847 15582 70 0,'27'23'107'15,"-17"8"-7"-15,-10 8-6 16,-19-37-31-16,-11 41-53 0,1 3-4 15,-2-1-2 1,3-5-2-16,8-6 0 0,7-6 0 16,9-4-1-1,4-6 1-15,7 0-1 0,1-1 2 16,-3-1-1-16,-5-2 1 0,-4-2-1 15,-12 0-2-15,-2-6 0 16,-6-4-3-16,-4-7-6 16,6-6-11-16,-4-5-59 15,17-14-18-15,9-6-8 0,11-3-5 16</inkml:trace>
  <inkml:trace contextRef="#ctx0" brushRef="#br0" timeOffset="111591.2413">12893 15700 93 0,'21'4'103'0,"-15"12"-3"0,-5 8-6 16,-1 7-71-16,-4 3-6 15,-7 5-3-15,0 1-3 0,1 2-4 16,-1-3-3 0,2-3-4-16,3-7-4 0,6-5-6 15,-3-9-45 1,3-15-41-16,14-7-5 0,4-22-9 15</inkml:trace>
  <inkml:trace contextRef="#ctx0" brushRef="#br0" timeOffset="112051.2505">13019 15304 38 0,'-14'-17'106'16,"0"6"-7"-16,2 1-8 0,1-2-5 16,-21-3-87-16,30 6-9 15,-2-5-5-15,4 5-3 0,10 2 0 16,4 6 2-16,6 1 0 0,4 8 1 15,4 12 6 1,-3 10 6-16,3 18 4 0,-6 13 5 16,-2 11 3-1,-7 11 3-15,2 8 2 0,-5-3 3 16,7-1 2-16,-2-12 2 15,6-12-2-15,7-19-2 0,5-18-2 16,6-15-2 0,4-11-3-16,1-18-2 0,-6-9-3 15,-2-9-1-15,-8-8-3 0,-8-1 0 16,-13-1-2-1,-7 1 1-15,-12 5-1 0,-9 11 0 16,-5 12 0-16,-5 12-1 16,0 8 0-16,2 16 1 15,6 11 0-15,9 9 1 16,13 6 1-16,5-4-1 0,15 0 3 15,13-7-1 1,9-6 0-16,6-8 0 0,5-8-3 16,-2-9-2-16,-5-6-3 0,-4-8-9 15,-18-14-39 1,-13-3-45-16,-5-9-4 0,-8-9-9 15</inkml:trace>
  <inkml:trace contextRef="#ctx0" brushRef="#br0" timeOffset="112231.2541">12934 15561 23 0,'-45'22'106'15,"26"-1"-1"1,25-5-6-16,33-4-3 0,24-4-78 16,17-4-6-16,13-3-3 15,4-1-3-15,1-4-4 0,-2-7-5 16,-6 1-12-1,-25 2-73-15,-7-18-10 0,-11-7-5 16,-20-9-9 0</inkml:trace>
  <inkml:trace contextRef="#ctx0" brushRef="#br0" timeOffset="112401.2575">12968 15106 52 0,'-94'23'110'16,"16"3"-8"-16,22-2-7 0,23-6-1 15,22-4-85 1,11-14-9-16,14 1-7 0,6-5-10 15,13-13-76-15,4 12-3 16,10-3-9-16,9-3-4 0</inkml:trace>
  <inkml:trace contextRef="#ctx0" brushRef="#br0" timeOffset="113201.2735">14583 15459 52 0,'-27'-2'97'16,"-6"7"-2"-16,-7 17-6 0,-2 13-63 15,1 12-7-15,2 7-3 16,4 9-5-16,13 2-2 0,10-1 0 15,12-9-1 1,14-7 1-16,16-15 0 0,10-15-1 16,7-11-1-16,2-14 1 0,1-17-2 15,-5-12-2 1,-4-11-1-16,-7-15-2 0,-11-10-1 15,-10-9 1-15,-6-7-1 16,-7-3 0-16,-1 3 1 16,-9 5-1-16,0 10 0 15,-1 13-1-15,0 14 1 0,1 14-1 16,3 15 0-16,7 17 0 0,-10 16 0 15,9 11 0 1,1 15 1-16,0 11-1 0,5 9 1 16,5 9 0-16,3 8 0 15,1-3 1-15,5-2-1 16,-2-6 0-16,1-9 0 15,0-14 0-15,-1-8 0 0,1-14 1 16,0-15-2 0,2-8 1-16,4-12-1 0,0-12 0 15,1-5 0-15,2-8 0 0,0-1 0 16,-3 1 0-16,-3 4 2 15,-6 6 0-15,-2 6 0 16,-5 10 1-16,-8 11 0 16,7 15 0-16,-7 9 0 0,0 4 1 15,0 5-2 1,0 3 1-16,0 0-1 0,2-1-1 15,-1-11-3 1,3-5-1-16,-4-19-10 0,19 0-34 16,-6-11-46-16,0-29-7 0,2-16-9 15,1-13-3-15</inkml:trace>
  <inkml:trace contextRef="#ctx0" brushRef="#br0" timeOffset="113321.2759">15117 15219 100 0,'-6'-49'106'0,"-7"17"-8"0,-4 16-4 16,0 7-54-1,2 11-31-15,-5-1-12 0,9 10-17 16,-8 6-67-16,19-17-9 0,-4 11-7 15,16-11-5-15</inkml:trace>
  <inkml:trace contextRef="#ctx0" brushRef="#br0" timeOffset="114472.299">15386 15317 63 0,'3'41'98'0,"-3"5"-4"16,-5 7-4-16,-2 6-56 0,-1-3-20 15,3-3-2-15,-3-8-3 16,2-7 1-16,4-11 0 15,2-11-2-15,0-16-1 0,12-4-1 16,1-18 1 0,4-8-2-16,8-6 0 0,2-5-2 15,4 0 0-15,-3 2-1 16,-2 5 0-16,-4 6-1 15,-4 13 0-15,-4 12 0 16,-5 4-1-16,-2 16 0 0,-3 5 0 16,4 3 0-16,4-3 0 0,6 2 2 15,3-9 0 1,3-8-1-16,2-7 2 0,1-6-2 15,-2-10 1-15,0-5 0 16,-10-6-1-16,-2 0-1 16,-10 3 0-16,-3 3-1 15,-9 7 0-15,-8 8-1 0,0 7 1 16,-6 13-1-16,3 8 1 0,0 10 0 15,8 3 1 1,6 6 0-16,12 0 1 0,13-6 0 16,13-7 0-1,15-8 1-15,10-9-1 0,7-11 1 16,5-8 0-16,1-12-1 15,-7-6 0-15,-9-2 0 0,-8-1-1 16,-17 4 0 0,-13 4 0-16,-16 12-1 0,-18 9 0 15,-10 10 0-15,-8 14 0 0,-1 7 0 16,-2 9 0-1,8 2 1-15,7 0 0 0,19-6 1 16,10-9 0-16,17-11-1 16,14-14 0-16,10-8-2 0,6-19-1 15,5-11-2 1,-1-15-1-16,-1-7-2 0,-7-9 0 15,-8-8 0 1,-10-1 1-16,-11-2 2 0,-6 3 2 16,-12 4 2-16,-2 10 2 0,-12 9 1 15,-3 14 1-15,-2 10 1 16,-2 13 0-16,1 12 0 15,3 12 1-15,3 14-1 16,6 10 1-16,6 9-1 0,1 6 0 16,9 6 0-1,7 1 0-15,3 6-2 0,4-4-1 16,3 1-1-16,0-5-3 15,0-1 0-15,-4-12-2 16,1-5-1-16,-6-12-3 0,-5-14-1 16,-12-9-1-16,0-18 0 15,-11-10 3-15,-12-7 0 0,-7-2 2 16,-6-3 6-1,3 7 3-15,-2 6 5 0,7 6 2 16,5 5 1-16,8 9 0 16,15 7 1-16,0 0-1 15,24-2-3-15,9 2-2 16,15 1-2-16,2 5-1 0,9 3 0 15,-1 1-1-15,-3 7-1 0,-6 5 0 16,-12 5 0 0,-13 7-1-16,-11 4 0 0,-10 6 0 15,-7-2 0 1,-8 0 0-16,1-5 0 0,-1-8 0 15,2-8-1-15,1-10-2 16,9-11-1-16,-3-20-3 0,6-11-2 16,5-15-1-16,1-10 0 0,0-11 2 15,-3-7 1 1,3 0 4-16,-8 3 3 0,-1 9 4 15,-5 6 2 1,-8 12 0-16,-4 7-1 0,-8 8-1 16,3 11-5-16,-5-2-8 15,8 11-29-15,-3-2-34 0,4-2-25 16,13 4-8-1,10 5-6-15</inkml:trace>
  <inkml:trace contextRef="#ctx0" brushRef="#br0" timeOffset="114712.3038">16813 15102 4 0,'43'44'102'15,"-12"9"-2"-15,-12 2-4 0,-3 4-5 16,-5 2-71-16,-5-3-6 15,1-6-3-15,4-7-2 16,6-11-1-16,5-15-2 16,8-13-1-16,8-6 0 0,3-16 0 15,-1-11-2 1,-5-6-2-16,-11-3 0 0,-10-6 0 15,-11 3-2-15,-10-2-1 0,-15 3-2 16,-7 8-3-16,-7 3-4 16,-1 9-4-16,1 0-5 15,8 11-16-15,-2-1-20 16,11 4-41-16,19 4-6 0,0 0 0 15</inkml:trace>
  <inkml:trace contextRef="#ctx0" brushRef="#br0" timeOffset="115012.3098">17218 15219 25 0,'27'19'92'0,"-7"5"2"0,9 5-32 15,-10-4-16-15,5-1-10 16,3-9-4-16,3-4-7 0,5-8-4 16,4-3-4-1,3-9-4-15,-3-4-5 0,-3 3-2 16,-7 6-1-1,-6 4-2-15,-5 8 1 0,-3 13-2 16,-7 4 0-16,-1 7 0 0,0 1-1 16,6 1 0-16,3-10-1 15,5-4-2-15,7-13 0 0,7-7-3 16,5-11 0-1,7-11-2-15,5-7 1 0,1-5-1 16,5 2 0 0,-4-1 0-16,-4 2-3 0,-5 9-3 15,-10-2-30-15,-15 13-50 16,7 7-4-16,-8 4-8 0</inkml:trace>
  <inkml:trace contextRef="#ctx0" brushRef="#br0" timeOffset="115672.323">18672 15245 0 0,'-6'3'100'16,"-13"14"2"-16,-8 5-7 0,-4 6-5 16,3 7-69-1,0 5-9-15,6 3-2 0,9 0-1 16,10-6 0-1,11-5-1-15,16-8-1 0,10-11 0 16,6-11-1-16,2-6 0 16,-2-14-2-16,-6-4-1 0,-8-6-2 15,-13 0-1 1,-7 2-1-16,-9 6 0 0,-11 7 0 15,-4 5 0-15,0 8 1 0,1 2 0 16,7 9 1 0,8 0 0-16,9 1 1 0,17-8 1 15,12-4-1-15,10-8 0 16,3-11 0-16,3-9 0 0,-1-8-2 15,-5-14 1 1,-13-5-1-16,-9-9 0 0,-15-4-1 16,-9 0 1-16,-14 2-1 0,-10 8 1 15,-6 8-1 1,-4 13 0-16,1 14 1 0,0 22-1 15,4 18 2-15,3 24-1 16,8 18 0-16,4 15 1 16,6 13-1-16,-4 11 1 15,0 8-2-15,-2-2-1 0,-1-3-4 16,0-6-8-1,-7-19-37-15,1-9-47 0,10-14-5 16,10-23-6-16,6-14-4 0</inkml:trace>
  <inkml:trace contextRef="#ctx0" brushRef="#br0" timeOffset="117364.357">20023 15478 95 0,'3'-13'100'0,"-7"3"-7"15,-14 8-5-15,-8-7-47 16,-9 20-37-16,-4 17-4 0,-4 10 0 16,2 7 1-1,6 5 1-15,11 0 3 0,13 1 0 16,11-12 1-16,16-11 1 15,12-11 0-15,8-16-1 16,2-6 0-16,2-17-1 0,-1-8-1 16,-8-10-3-16,-7-3 0 15,-6-1 0-15,-8 2 0 0,-3 4-1 16,-5 7 0-1,-2 8 0-15,0 14-1 0,0 9 1 16,0 16 1 0,2 14-1-16,8 11 0 0,7 5 0 15,4 3 2-15,3 1 0 16,6-7 0-16,2-6 1 0,2-15 0 15,1-10 0-15,-2-12 0 0,-5-10-1 16,-1-9 0 0,-1-14 0-16,-2-3-1 0,-1-10 0 15,-2-2 0 1,0-2-1-16,0 4 1 0,-2 4 0 15,-2 8-1-15,-5 6 1 16,1 12-1-16,-5 15-1 0,-3 11 1 16,-1 14 0-16,-4 11 0 0,0 7-1 15,0 2 1 1,0 7 0-16,-1-6 0 0,0-3 0 15,0-9 1 1,0-5 0-16,1-11 1 0,0-6-2 16,0-11 0-16,6 1 0 15,2-9 0-15,5-11 0 0,3-8 0 16,4-8 0-1,5-2 0-15,6-7 0 0,2 1 0 16,-1 2 0-16,-1 4 0 0,-3 8 0 16,-4 8 0-1,-6 5 0-15,-3 8 0 0,-15 8 0 16,11 0 0-16,-7 11 0 15,-2 6 0-15,0 5 0 16,-1 5 0-16,3 6 0 16,1 4 0-16,2-2 0 0,2 0 0 15,2-3 0 1,2-6 0-16,3-4 0 0,3-8 0 15,2-8 0-15,2-6 0 0,2-3 0 16,2-10 0-16,0-3 0 16,0-8 0-16,2-1 0 15,-2-1 0-15,2-2 0 16,-4 3 0-16,-1 3 0 0,-6 5 0 15,0 7 0 1,-5 9 0-16,-2 5 0 0,-2 12 0 16,-1 7 0-16,2 4 0 0,5 3 0 15,6-1 0 1,0 0 0-16,11-9 0 0,0-6 0 15,3-9 0-15,-1-6 0 16,3-13 0-16,-9-10 0 0,-7-5 0 16,-7-5 0-1,-11-4 0-15,-4-3 0 0,-13 1 0 16,-8 7 0-1,-9 5-3-15,-7 6 2 0,-2 8 0 16,0 10 0-16,0 4-1 0,4 8 1 16,5 7 1-16,2 2-1 15,6 1 1-15,11 0 0 0,4-1 0 16,6-2 1-1,2-3 0-15,5-3 0 0,-5-9-1 16,15 10 1-16,-15-10 0 16,15 0 0-16,-15 0-1 0,18-3 0 15,-8-2 0 1,3-2 0-16,3-5 0 0,3 1 0 15,7 0 0 1,3-4 0-16,6-2 0 0,3-4 0 16,7-1 0-16,1 1-1 0,5-2 1 15,1 3 0-15,-5-2 0 16,0 6 0-16,-9 0 1 0,-7 6-1 15,-6 2 0 1,-7 8 0-16,-8 5 0 0,-4 10 0 16,-4 8 0-1,-2 6 0-15,0 6 0 0,0 2 0 16,3 4 1-16,6-4 2 15,5-5-3-15,6-5 0 0,8-8 0 16,3-9 0-16,8-7 0 16,1-4 0-16,8-11 0 15,-6-3 0-15,-3-2 0 0,-9 3 0 16,-2-1 0-1,-7 6 0-15,-7 7 0 0,-14 2 0 16,12 7 0-16,-8 5 0 16,3 0 0-16,8 0 0 15,2-4 0-15,9-8 0 16,3-3 0-16,6-14 0 0,-2-12 0 15,-1-6 0-15,-7-10 0 0,-7-8 0 16,-7-1 0 0,-9-8 0-16,-1 6-25 0,-8-9-34 15,4-6-25 1,10 5-19-16,7-3-9 0,8 5-3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28:46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12995 2589 29 0,'-5'-8'86'15,"5"8"-22"-15,0 0-13 0,0 0-12 16,-12-12-9-16,12 12-10 0,-9-1-3 15,9 1-3 1,0 0-1-16,-10-5-2 0,10 5 0 16,0 0-2-1,0 0-2-15,0 0 0 0,0 0 0 16,0 0-1-16,0 0 0 15,0 0 0-15,16 4 0 0,-3-2-1 16,7 0 0 0,4 3-1-16,6 3 0 0,3-4-1 15,2 6-1-15,1-6 0 0,-4 4 0 16,-1-1 0-1,-6-3 0-15,-4-1-1 0,-4-3 1 16,-4 0-1-16,-1 0 0 16,-12 0 0-16,16-2 0 0,-16 2-2 15,16-3-1 1,-16 3-2-16,14-7-1 0,-14 7-4 15,12-2-3 1,-12 2-4-16,7-1-6 0,-7 1-18 16,0 0-54-16,0 0-6 0,14-4-3 15</inkml:trace>
  <inkml:trace contextRef="#ctx0" brushRef="#br0" timeOffset="560.0112">13021 2795 83 0,'-10'1'97'16,"10"-1"-4"-16,-10 0-47 0,18 4-10 15,12-3-6 1,8 1-10-16,9 1-5 0,6 1-3 15,7 1-3 1,5 2-1-16,-1 3-3 0,-3 2-2 16,-3-1 0-16,-12 3-1 15,-4-3-2-15,-5-1 1 0,-7 0-1 16,-5-3 0-16,-3 0-1 0,-3-4 2 15,-9-3-3 1,9 2 0-16,-9-2-4 0,0 0-7 16,12 2-38-1,-12-2-43-15,0 0-7 0,0 0-8 16</inkml:trace>
  <inkml:trace contextRef="#ctx0" brushRef="#br0" timeOffset="6712.1344">14360 2433 32 0,'-4'-10'96'0,"4"10"0"16,-10-14-6-16,10 14-60 15,-3-10-4-15,3 10-5 0,0 0-7 16,0 0-4-16,0 0-4 0,0 0-1 16,-8 7-2-1,8 7-1-15,0 9 1 0,0 6-1 16,4 12 1-1,1 7 1-15,4 10 0 0,1 9 0 16,3 2-1-16,-3 1 0 16,4-3 0-16,-1 0 0 0,-1-6 0 15,-1-2-2 1,1-5 2-16,-3-4-1 0,0-3 0 15,-2-10 1-15,-1 1-1 0,1-8-1 16,0-1 0 0,-3-3 1-16,1-3-1 0,0-2-1 15,-2-5 1-15,2 1-1 16,-1-3 0-16,0-3 1 0,-2-3-1 15,-2-8 0 1,2 12-1-16,-2-12 2 0,0 0-1 16,0 0 1-1,0 0 0-15,0 0 0 0,0 0 0 16,0 0 1-16,0 0 0 0,0 0 1 15,0 0 0 1,4-6 0-16,-1-9 0 0,0-14-1 16,5-13 1-16,-1-18-3 15,4-15 0-15,2-17 0 0,1-7 0 16,2-6 0-1,-5 1 0-15,2 4 0 0,-3 11 0 16,-1 14 0-16,-5 9 0 0,0 16-6 16,0 0-1-1,1 15-4-15,0-5-9 0,6-2-45 16,8 9-35-16,-12 1-6 15,8 4-7-15</inkml:trace>
  <inkml:trace contextRef="#ctx0" brushRef="#br0" timeOffset="7624.1528">15075 3005 93 0,'-3'-9'99'16,"3"9"-4"-16,-6-26-36 0,6 26-29 15,0 0-10 1,0 0-7-16,0 16-3 0,1 7-5 15,0 12-1-15,2 8-2 16,2 9 1-16,1 11 0 0,2 2 1 16,-2 3-2-1,0-2 0-15,1-5 1 0,-4-9-1 16,0-6 0-16,-3-10 0 15,1-11 0-15,-1-3 1 0,0-8 2 16,0-4-1-16,0-10 1 16,0-15-1-16,0-7 0 15,-3-7 0-15,-2-6 0 0,0-6-2 16,0 0-1-1,1-4-1-15,4 6 0 0,8 3 0 16,12 10-1-16,13 6 0 16,8 8-1-16,10 12 1 0,1 0-1 15,8 15 2 1,-6 9-2-16,-8 7 1 0,-12 7 0 15,-17 3-1-15,-15 0 2 0,-10 0-1 16,-19-8 1 0,-12-3 1-16,-9-12-1 0,-7-5 1 15,0-12 1-15,0-1-2 16,5-11 1-16,8-4-2 0,7 1 0 15,10-3-4 1,7 0-1-16,12 2-7 0,5 3-8 16,9 2-45-1,11 9-31-15,0-2-6 0,6 3-7 16</inkml:trace>
  <inkml:trace contextRef="#ctx0" brushRef="#br0" timeOffset="8074.1618">15912 3263 75 0,'0'0'97'16,"6"-17"-4"-16,-6 9-8 0,-5 0-61 15,-6 8-12 1,-3 0-3-16,-4 10-5 0,-6 1-1 15,0 10 0-15,-2 3 1 0,0 6 0 16,5 7 1-16,7-2 1 16,11 3 1-16,3-3 0 0,21-1 0 15,13-7 0 1,9-2 0-16,10-5-1 0,7-8 0 15,2 2-1 1,-4-8-2-16,-5-2-1 0,-7 0 0 16,-11-3 0-16,-9 2-2 15,-11-3 0-15,-15 0 0 0,11 0-1 16,-11 0-1-16,0 0 0 15,0 0-2-15,0 0-3 16,0 0-8-16,9-11-56 0,-9 11-27 16,10-14-6-1,0 4-4-15</inkml:trace>
  <inkml:trace contextRef="#ctx0" brushRef="#br0" timeOffset="11951.2407">12582 5078 65 0,'0'0'98'0,"-10"-3"-5"15,10 3-7 1,0 0-70-16,0 0-2 0,2 18-5 15,-2 10-1-15,0 11-4 16,3 9-1-16,4 11 2 16,2 11 2-16,6 4 1 15,0 2 0-15,5-4-1 0,1-9 0 16,-2-10 0-16,2-8 1 0,-1-12-1 15,1-16-1 1,4-13 0-16,2-12-1 0,2-16 0 16,0-11-1-16,0-11-1 15,-2-3-2-15,-4-4 1 16,-6 3-4-16,-7 11 0 15,-1 5-2-15,-8 10 0 0,-1 16 2 16,0 8 0 0,8 20 0-16,4 8-1 0,6 4 4 15,3 2 1-15,-1-1 1 0,7 0 3 16,-3-4-2-16,-3-13 0 15,-2-8 1-15,-3-8-1 0,-6-8 0 16,-6-11-1 0,-2-5-2-16,-2-12 0 0,-7-5-5 15,-4-2-1 1,-3-2-6-16,-1-6-5 0,6 7-19 15,0-5-64-15,2 4-2 16,2 4-10-16,5 0 0 0</inkml:trace>
  <inkml:trace contextRef="#ctx0" brushRef="#br0" timeOffset="12701.2557">13106 4802 5 0,'12'-2'90'0,"-1"13"3"0,3 16-4 0,7 60-22 16,6-67-57-1,4 45 1-15,3 13 1 0,2 7 2 16,1 4-1-16,-4 2-1 0,-4-3-2 16,-8-5-1-1,-3-9-1-15,-7-9-1 0,-2-12 0 16,-6-11-3-16,-1-11 2 15,-1-11-2-15,-1-20 0 16,0 0-2-16,0-27-1 16,0-6 0-16,0-5-2 0,0-4 0 15,0 0-2-15,0-4 1 0,2 8-1 16,0 4 1-1,1 9 1-15,-1 4 1 0,0 8-2 16,-2 13 1 0,10-7 1-16,-4 13-1 0,2 8 0 15,3 7 1-15,1 3 0 16,3 3 0-16,0 3 1 0,3-3 0 15,-1-2 1 1,-3-6 0-16,2-2 0 0,1-6 1 16,1-6 0-16,2-5 0 0,0-6-1 15,0-11 1 1,0-5-2-16,4-5 0 0,-3-6 0 15,0 1-1-15,-8 3-1 16,-1 3 0-16,-3 7 0 0,-3 5-1 16,-6 14 0-1,0 0 2-15,3 19-1 0,-3 4 0 16,0 5 0-1,0 4 1-15,1 3 1 0,6 2 0 16,0-6 1-16,6-6-1 0,-1-7 2 16,5-10 0-16,3-8 0 15,-5-8-1-15,5-12 0 0,-5-6-1 16,4-7-1-1,-5-4-1-15,-2 3-1 0,1 3 0 16,-5 6-1 0,-2 5 1-16,-6 20 0 0,8 2 1 15,-3 25 0-15,-2 15 1 0,4 9 1 16,-3 17 1-16,2 2 0 15,-2 13 0-15,-3-8 0 0,1-1-2 16,-2-6-1 0,-2-9-6-16,-3 1-36 0,5-19-53 15,-3-14-3 1,3-27-7-16,0 0-6 0</inkml:trace>
  <inkml:trace contextRef="#ctx0" brushRef="#br0" timeOffset="13331.2683">14612 4683 51 0,'-13'-2'100'0,"5"-1"-4"0,8 3-6 15,0 0-62 1,0 0-7-16,26-11-7 0,5 5-6 15,10 4-3-15,8 2-3 16,8 2 0-16,2 11 0 0,-1 7 0 16,-5 3 1-1,-7 9-1-15,-12 6 2 0,-14 2 0 16,-11 6 2-1,-10 0-1-15,-14-1 1 0,-8-2-1 16,-6-2-1-16,0-8-1 0,-1-5-2 16,5-6-4-16,-1-12-9 15,20-17-69-15,6 7-15 16,-6-9-6-16,12-2-7 15</inkml:trace>
  <inkml:trace contextRef="#ctx0" brushRef="#br0" timeOffset="13541.2725">14975 5326 93 0,'-10'25'105'0,"9"-6"-6"16,0-10-5-16,1-9-59 16,11 11-22-16,-1-11-2 0,5-2-8 15,-3 1-2 1,0-3-2-16,-12 4 1 0,13-1 1 15,-13 1 0-15,0 0-3 16,-13 0-3-16,13 0-13 16,0 0-71-16,-10-10-5 0,10-10-9 15,5-9-4-15</inkml:trace>
  <inkml:trace contextRef="#ctx0" brushRef="#br0" timeOffset="14591.2935">16088 5174 74 0,'-6'37'98'0,"2"0"-5"0,4 3-6 16,0 4-68-16,0-2-3 0,3-4-3 15,3-8-2 1,1-5-3-16,-3-8 1 0,-4-17-1 15,11 6-2 1,-7-12-1-16,5-18 0 0,-5-7-2 16,3-3-2-16,3-11 0 15,1-5-2-15,3 0 0 0,4 0-1 16,-2 4 2-1,1 8-1-15,2 5 2 0,-3 9 0 16,0 6 0-16,1 9 0 0,0 9-1 16,2 10 1-1,2 14 0-15,0 7 0 0,2 8 0 16,0 7 0-16,0 1 0 15,-4 7 1-15,-2-3 0 0,-11-7 1 16,-2-4-1 0,-4-4 1-16,0-8-1 0,-3-9 1 15,-4-4 1-15,7-15-2 0,-13 0 0 16,6-17 0-1,1-10-2-15,1-9-1 0,4-2 1 16,-2-2-2-16,3-5 0 16,6 3 1-16,4 4-2 15,4 9 1-15,6 9 1 16,3 8 1-16,1 10-1 0,3 3 1 15,2 15-1 1,-2 10 1-16,3 3 0 0,0 6-1 16,0 1 3-16,-1-3-2 0,-4-4 2 15,1-4 0-15,-1-5 0 16,1-9 0-16,-3-4 1 15,0-7 0-15,-5-5 0 16,-1-7-2-16,0-10-1 0,-8-7 0 16,-3-7-2-1,-6-5 0-15,0-3-2 0,-11-2 1 16,-1 3-2-16,1 4 1 0,-6 10 0 15,-3 9 0 1,0 16 2-16,-2 7 0 0,3 14 1 16,3 14 0-16,5 7 1 15,0 7 2-15,8 1-1 0,8 3 3 16,9-5-1-1,10-3 0-15,2-4 0 0,7-7 0 16,1-4-2-16,-2-7-1 16,0 1-1-16,-2-11-6 15,0-4-6-15,-8-8-14 0,-3-16-62 16,-4 2-11-16,-4-15-6 15,0-8-4-15</inkml:trace>
  <inkml:trace contextRef="#ctx0" brushRef="#br0" timeOffset="14802.2978">17163 4896 12 0,'3'-10'102'0,"-3"10"-1"16,5 16-7-16,-2 10-2 0,4 8-79 16,2 10-2-16,0 8 0 0,2 10-2 15,2 2-4 1,-1-3 1-16,0 4-2 0,-2-3 0 15,-1-6-2 1,-8-2-3-16,2-8-4 0,-4-9-5 16,-1 2-25-16,1-14-59 15,-12-10-5-15,0-13-7 0,-4-7-4 16</inkml:trace>
  <inkml:trace contextRef="#ctx0" brushRef="#br0" timeOffset="14942.3006">17089 5427 7 0,'4'-10'107'0,"10"2"-6"16,12-8-4-16,7 1-5 15,2 5-75-15,1-7-5 0,2 3-7 16,-12-1-13 0,8-13-70-16,-15 22-15 0,-7 2-8 15,-12 4-6 1</inkml:trace>
  <inkml:trace contextRef="#ctx0" brushRef="#br0" timeOffset="15442.3106">17496 4821 12 0,'0'0'104'0,"12"23"-1"0,-9 12-10 15,3 14 0-15,-1 9-80 16,1 11-2-16,0 5 0 0,2 6-2 15,4-3-3-15,-3-9-1 0,0-2-1 16,0-16-2 0,-3 1 0-16,-4-15-3 0,2-5-2 15,-5-9-10 1,0-14-52-16,-11 3-31 0,0-14-6 15,-1-8-6-15</inkml:trace>
  <inkml:trace contextRef="#ctx0" brushRef="#br0" timeOffset="15602.3138">17402 5307 29 0,'27'-3'106'16,"8"-1"-5"-16,13 3-5 0,-1-4-4 16,2-1-83-16,0 6-11 15,-7-14-32-15,-1 10-57 16,-8-4-5-16,-6-2-8 15,-8 0-2-15</inkml:trace>
  <inkml:trace contextRef="#ctx0" brushRef="#br0" timeOffset="16302.3278">19258 4674 30 0,'-33'-10'94'15,"-3"5"1"-15,-1 5-8 0,4 7-61 16,4 10-9 0,6 7 0-16,7 8-3 0,10 3-1 15,9 5-4-15,17 1-1 16,9 5-2-16,9 0 0 15,5 3-2-15,1-1-1 0,-3 0 0 16,-8 1 0-16,-9-4 1 16,-16 2 1-16,-12-6-1 0,-15-2 2 15,-12-3 0 1,-6-5 0-16,-2-4 0 0,-3-10-1 15,3-2-2 1,7-8 0-16,8-4-2 0,6-3-2 16,7-7-3-16,6-7-2 15,5 1-7-15,1-12-9 0,6-2-76 16,9-4-2-16,-4-10-6 0,6-7-4 15</inkml:trace>
  <inkml:trace contextRef="#ctx0" brushRef="#br0" timeOffset="16542.3326">19381 4622 96 0,'20'16'104'0,"-1"13"-7"16,1 4-4-1,18 9-77-15,-17 11-3 0,-4 5-1 16,0 5-3-1,-5 4-2-15,-3-1-2 0,-6-3-1 16,-1 0-2-16,-1-8-1 16,-1-6 1-16,-3-8-2 0,2-7-4 15,-6-10-4 1,7 0-17-16,10-14-69 0,-10-10-2 15,0 0-8-15,8-17-6 0</inkml:trace>
  <inkml:trace contextRef="#ctx0" brushRef="#br0" timeOffset="16882.3394">19706 5208 24 0,'-11'-3'106'0,"11"3"-2"16,0 0-6-16,-5 8-4 0,5-8-78 16,0 16-6-1,0-16-3-15,0 18-3 0,0-8-2 16,0 1-4-16,0-11-4 15,2 15-10-15,-2 1-76 0,0-16-3 16,7-2-9 0,-1-11-5-16</inkml:trace>
  <inkml:trace contextRef="#ctx0" brushRef="#br0" timeOffset="17062.343">19903 4881 39 0,'-3'-16'108'16,"-7"10"-5"-16,-2-1-8 0,4 0-2 15,-2-5-87 1,10 12-5-16,-11-12-7 0,11 12-14 16,0 0-71-16,0 6-5 15,11-1-8-15,-3-3-5 0</inkml:trace>
  <inkml:trace contextRef="#ctx0" brushRef="#br0" timeOffset="17682.3554">20179 4916 89 0,'-28'26'100'16,"-4"3"-5"-16,3 8-6 15,-33 7-74-15,43 5-4 0,4-1 0 16,9 2-1-1,6-6-2-15,4-7-2 0,10-7-1 16,5-11 3 0,5-11-2-16,5-8 0 0,5-13-1 15,0-14-1-15,5-11-1 16,4-10 0-16,1-13-1 0,0-9-3 15,-2-3 0-15,-7-7 0 0,-4-3 0 16,-6-4-1 0,-9 5 0-16,-11 7-1 0,-5 8-1 15,-12 9 0 1,-9 12 1-16,-4 12-1 0,-7 20 1 15,-1 18 0-15,-4 21 1 16,4 19 0-16,3 18 3 0,6 15 0 16,8 12 0-1,5 9 1-15,10-4 1 0,2 1 0 16,11-13 0-16,6-9 1 0,6-13-1 15,4-17 0 1,8-16 1-16,7-15 0 0,1-9-1 16,0-11 0-16,4-13 0 15,-3-11-2-15,-4-8-1 0,-6-5-1 16,-11-1 0-1,-11 3-1-15,-10 0-1 0,-3 11 1 16,-15 7-1-16,-7 18 2 0,-5 12-1 16,1 20 2-1,1 12 0-15,6 11 1 0,9 5 1 16,8 5-1-16,7-3-1 15,10-6 2-15,7-6-2 0,3-9-2 16,5-7-5 0,-4-11-12-16,0-10-71 0,2 3-9 15,-7-8-3 1,2-1-11-16</inkml:trace>
  <inkml:trace contextRef="#ctx0" brushRef="#br0" timeOffset="19443.3907">12058 6996 77 0,'-14'-3'96'0,"1"1"-3"15,-1-4-42 1,3 5-15-16,0 1-8 0,2-2-7 15,9 2-7-15,-10 0-4 16,10 0-3-16,0 0-1 0,11 7-1 16,8 0 0-16,7 1-1 0,7-1 1 15,9 3-1 1,5-3 1-16,7 0 0 0,-4 0-1 15,2-4-1 1,-5-1-1-16,-9-2 0 0,-4 0-1 16,-10 0-2-16,-6 0-2 15,-5 0-2-15,-13 0-3 0,14 0-6 16,-14 0-10-16,1-19-54 15,-1 19-18-15,0 0-7 16,-2-11-4-16</inkml:trace>
  <inkml:trace contextRef="#ctx0" brushRef="#br0" timeOffset="19733.3965">11912 7323 10 0,'5'19'104'16,"17"-4"-2"-16,14-5-4 0,13-3-4 15,7-7-68 1,12 7-10-16,-1-3-2 0,-4 1-6 15,-8 1-4 1,-10 1-2-16,-9 3-2 0,-12 1-1 16,-13-2-5-16,-9 4-4 0,-8-7-12 15,-17 2-72-15,10-3-2 16,-1-5-7-16,0-5-6 15</inkml:trace>
  <inkml:trace contextRef="#ctx0" brushRef="#br0" timeOffset="20673.4153">13857 7217 65 0,'-8'-8'102'0,"-3"1"-4"16,11 7-7-16,-8-17-49 0,8 17-22 15,9 15-6 1,7 6-5-16,6 10-4 0,3 6-1 16,5 11-1-16,5 4 1 0,0 8 0 15,0-2 0 1,-5-3-1-16,-7-2 2 0,-2-10-1 15,-6-5-1-15,-3-10 1 16,-5-6 0-16,-1-8 1 0,-6-14 0 16,0 0 0-1,0 0-1-15,8-24 0 0,-5-9-4 16,2-9 0-16,-1-9 0 0,3-5 0 15,-4-3 0 1,2-1 0-16,-3 6 0 0,0 4 0 16,-2 10 0-16,2 7-9 15,2 3-7-15,8 14-11 0,-2 11-59 16,12-3-15-1,9 1-6-15,1 5-4 0</inkml:trace>
  <inkml:trace contextRef="#ctx0" brushRef="#br0" timeOffset="20955.4211">14580 7332 85 0,'-4'42'97'0,"-9"1"-4"0,5 1-7 16,-2 2-64 0,9-4-7-16,1-3-2 0,11-9-2 15,13-12 0-15,5-9-2 16,9-9 0-16,-1-17-1 0,1-6-1 15,-4-4-1 1,-7-6-2-16,-11-2 0 0,-14 6-3 16,-8 0 1-1,-18 6-2-15,-5 6 0 0,-5 9-1 16,-2 3 0-16,1 5-1 0,6 8-2 15,9 5-4-15,8 2-6 16,12 4-23-16,19-2-57 0,-3-10-5 16,5-2-7-1,2-5-1-15</inkml:trace>
  <inkml:trace contextRef="#ctx0" brushRef="#br0" timeOffset="21215.4263">14874 6638 14 0,'10'-2'100'16,"-1"8"-3"-16,5 19-3 0,-2 15-3 15,4 14-79-15,0 12 0 16,2 16 0-16,-4 5-1 0,-1 9-3 15,-7 1-1 1,-3 0-3-16,-4-6 0 0,-5-12-3 16,-4-7-3-16,-3-18-7 0,6-3-21 15,7-19-63 1,0-19-5-16,0-13-6 0,15-28-4 15</inkml:trace>
  <inkml:trace contextRef="#ctx0" brushRef="#br0" timeOffset="21415.4303">15352 6805 68 0,'1'27'101'0,"-1"19"-5"0,-3 8-6 16,0 49-36-16,-4-30-46 15,2 8 1-15,-1 5-2 0,2-4-2 16,2-4-1-1,-1-6-3-15,2-9-2 0,-5-9-9 16,5-8-14 0,2-10-67-16,-1-19-3 0,0-17-7 15,-11-1-4-15</inkml:trace>
  <inkml:trace contextRef="#ctx0" brushRef="#br0" timeOffset="22385.4497">15195 7396 33 0,'0'0'105'0,"0"0"-3"15,8-3-7 1,16 5-3-16,7 1-79 0,6-2-2 15,12-1-1-15,7-4-4 16,4-3-2-16,3-2-1 0,-7-3 0 16,-5-1 0-16,-9-1-1 0,-7 2 0 15,-14-1-3 1,-21 13 1-16,4-12-1 0,-15 11 1 15,-6 3-2 1,-7 12 1-16,-2 10-1 0,-2 8 1 16,2 8 2-16,5-1-1 15,5 3 0-15,7-4 1 0,9-4 1 16,7-7 0-16,12-13 0 0,6-11 1 15,3-7-1 1,0-13 0-16,1-11-1 0,-3-6-1 16,-10-5 0-1,-2-5-2-15,-9 5 1 0,-5 2-1 16,-1 7-1-16,-7 9 1 15,-2 14 0-15,-1 7 1 0,5 17 0 16,2 9 0 0,4 9 0-16,0 5 1 0,10 1 0 15,6-3 0-15,7-6 0 0,4-8 1 16,3-9 0-1,-2-13-1-15,5-7 0 0,-6-15-1 16,0-8-2-16,-3-8-1 16,-3-7-1-16,-8-2-1 0,-5-5 0 15,-4 7 1 1,-4-3 2-16,-4 8 1 0,-5 6 2 15,1 3 1 1,-3 12 1-16,1 8 1 0,10 9 0 16,-13 6-1-16,11 9 0 0,0 6 0 15,2 4 0-15,6 7 0 16,3 6 0-16,4 2 0 0,3 3 0 15,3 5 0 1,0 5-1-16,1 0 0 0,-3 3 0 16,-3 1 0-1,-8-3-1-15,-5 0 1 0,-4-1 0 16,-11-6 0-16,-9-4-1 0,-7-6 0 15,-7-4 0-15,-7-4 0 16,-3-6 1-16,2-10-2 16,0-3 1-16,7-4 0 15,5-6 0-15,11-2 0 0,8-10 0 16,14-10 0-1,13-2 0-15,9-7 0 0,16-10 1 16,7-7-1-16,16-8 0 16,7-8 1-16,9-5 1 0,-3-4-1 15,-1-2 0-15,-5 2-2 16,-12 3 1-16,-8 6-1 15,-19 5 0-15,-11 12 1 0,-13 9-2 16,-7 11 0 0,-10 10 0-16,-10 11 2 0,-1 9-1 15,-2 17 0-15,5 10 2 16,2 9-1-16,8 6 2 0,8 9 0 15,5-3 0 1,13-5 1-16,7-3 0 0,7-10-2 16,5-9 0-16,-2-7-4 0,3-6-9 15,-12-11-44 1,0-6-39-16,3-8-6 0,-3-11-8 15,-8-1-2-15</inkml:trace>
  <inkml:trace contextRef="#ctx0" brushRef="#br0" timeOffset="23465.4713">18096 6993 80 0,'-21'-47'99'0,"-8"12"-5"0,-6 12-4 15,1 18-68 1,-10 12-4-16,1 27-5 0,5 14-2 16,5 14-2-1,11 10-2-15,12 7 0 0,10 3-1 16,16-4 0-16,13-13 0 0,9-10 0 15,7-14 0-15,0-12-2 16,3-14 1-16,-6-15 0 16,-6-9-2-16,-7-16 0 15,-6-14-2-15,-10-10-2 0,-4-15 0 16,-9-9-1-1,0-11-1-15,-10-3 0 0,-1-2 1 16,-3 7 0-16,0 11 0 16,6 10 2-16,-4 15-1 0,7 17-1 15,4 19 1-15,2 15 0 16,11 25-1-16,3 14 1 15,8 15-1-15,3 13 3 0,4 9-1 16,3 4 2 0,-2 2-2-16,0-5 1 0,-7-12 0 15,-3-11 0-15,-6-13 2 16,-3-17-2-16,0-15 1 15,1-14 0-15,3-21 1 16,1-11-2-16,6-11 0 0,0-7-1 16,3-8-1-16,-1 3 0 0,-3 6-2 15,-3 11 0 1,-6 14 0-16,-1 19 0 0,-5 12 1 15,-1 18 2-15,3 9-2 16,1 7 2-16,5 2 1 16,4 2 0-16,7-10 1 15,4-7 1-15,5-13-1 0,0-9 0 16,0-6-1-16,-2-6 1 0,-4-7-1 15,-4-1-2 1,-10 0 0-16,-1 7 0 0,-14 7 0 16,10 8-1-1,-5 8 0-15,1 8 0 0,2 5 1 16,3 1 1-16,7-1 1 15,0-3 0-15,6-12 1 0,3-4 0 16,-2-8 1 0,-2-6-1-16,-7-13 1 0,-10-9-2 15,-6-7 1-15,-15-7-2 0,-13 4-2 16,-10-4 1-1,-2 5-2-15,-5 3 1 0,6 4-2 16,5 10-1-16,13 6-3 16,21 12-8-16,0-17-32 0,14 14-48 15,16-1-5 1,10-3-8-16</inkml:trace>
  <inkml:trace contextRef="#ctx0" brushRef="#br0" timeOffset="23787.4779">19084 7228 36 0,'-6'50'100'0,"6"7"-1"0,0 3-5 0,6-10-43 15,4 9-29 1,3-13-5-16,-5-9-5 0,0-9-2 16,-1-10-1-16,-7-18-2 15,0 0-1-15,5-18 0 16,-5-16 0-16,0-11-1 0,0-13-2 15,5-8-2-15,0-4-1 16,13 0-1-16,2 7 0 0,12 12-1 16,7 13 0-1,-1 14-1-15,3 20 1 0,-7 15 1 16,-5 18 0-1,-16 10 1-15,-13 7 0 0,-17 7 1 16,-20 1 0-16,-8-4 0 16,-9-4 0-16,2-9-3 0,0-12-4 15,11-5-12 1,8-8-71-16,16-19-6 0,16-19-9 15,10-11-7-15</inkml:trace>
  <inkml:trace contextRef="#ctx0" brushRef="#br0" timeOffset="24837.4989">12451 8799 88 0,'-12'-6'96'15,"0"3"-5"1,-7 2-5-16,0 1-62 0,-3 8-9 15,-3 12-2-15,-1 9-4 16,0 11 0-16,4 4-2 0,5 5-1 16,7 4 0-16,4 0-1 0,7-6 0 15,9-7-1 1,12-11 1-16,8-12-1 0,5-16 0 15,3-6 0 1,-1-16-1-16,0-10 0 0,-3-8-1 16,-3-8 0-16,-10-5-2 15,-6 1 0-15,-12 3 0 0,-3 4-2 16,-9 7 1-16,-9 7 0 0,-1 15 0 15,-2 10 1 1,1 13 0-16,1 18 1 0,8 10 0 16,8 10 1-1,3 1-1-15,16 3 1 0,6 3-2 16,10-4 0-16,4-4-4 15,-1-10-7-15,7-6-44 0,6-6-41 16,-11-8-3 0,-4-7-9-16,-3-11-4 0</inkml:trace>
  <inkml:trace contextRef="#ctx0" brushRef="#br0" timeOffset="25107.5043">12961 8785 17 0,'-18'18'104'0,"-5"7"-2"15,-1 11-6-15,1 3-2 16,6 4-63-16,6 9-19 15,4 1-4-15,8 0-1 16,15-6-2-16,13-7-2 0,8-11-3 16,9-5-5-1,-2-21-15-15,-16-3-73 0,20-4-1 16,-7-16-8-16,-7-6-7 0</inkml:trace>
  <inkml:trace contextRef="#ctx0" brushRef="#br0" timeOffset="27519.5527">13552 8697 64 0,'0'0'91'0,"-5"-12"-21"16,5 12-16-1,0 0-10-15,0 5-14 0,6 17-8 16,2 6-6-16,7 10-5 0,0 8-2 15,4 5-1-15,1 6-2 16,2-1-1-16,0-5-1 16,-3-10 0-16,-5-7-2 15,-2-9 3-15,-2-10 1 0,-10-15-1 16,11 0 1-1,-10-18 0-15,2-7-1 0,-1-9 0 16,3-9-2-16,4-3-1 16,-1-3-2-16,2 1 0 15,5 5-2-15,0 6 1 0,3 8-1 16,1 12 0-16,-3 9 0 15,2 7 1-15,-5 3-1 0,0 10 1 16,-1 3-1 0,-3 3 0-16,-2 4 0 0,3 1-1 15,-3 1-2-15,3-1-3 16,4-3-1-16,1 0-1 15,3-1 1-15,1-6-1 16,0-4 2-16,-1-6 2 0,-1-1 4 16,-4-2 4-16,-3-3 2 0,-10 3 2 15,4-9 2 1,-4 9 0-16,-7-8-1 0,-4 8-1 15,-4 3-1 1,0 11-1-16,-1 5-1 0,2 6-1 16,3 4 0-16,8 5 0 15,3-1 0-15,11-2 1 0,8-5 0 16,6-7 1-16,9-12-1 0,3-7 2 15,1-8-1 1,-5-13 0-16,-5-5 0 0,-7-9-1 16,-10 0-1-1,-10-5 0-15,-9 2-1 0,-13 1 0 16,-10-1-1-16,-4 7-1 15,-6 4 0-15,1 8-1 0,-2 4-1 16,11 8-3 0,4 4-4-16,9 4-8 0,3 8-43 15,15-9-33-15,8 7-7 0,12-7-6 16</inkml:trace>
  <inkml:trace contextRef="#ctx0" brushRef="#br0" timeOffset="27829.5589">14703 8496 27 0,'0'8'104'0,"-35"14"-4"0,-16 10-6 16,-9 10-3-16,35 3-75 0,-29 6-4 15,12 3-2-15,18-1-3 16,17-5-2-16,15-7-2 0,16-7 1 15,11-10-2 1,3-1 0-16,-1-6 1 0,-6 3-2 16,-13-4 1-1,-18 6-1-15,-9-1 1 0,-15 3-1 16,-12 2 1-16,-4-1-1 0,-4-1 0 15,4-6-1-15,7-4-3 16,7-11-1-16,17-3-6 0,8-11-8 16,19-21-63-1,11 5-14-15,9-9-8 0,9-8-5 16</inkml:trace>
  <inkml:trace contextRef="#ctx0" brushRef="#br0" timeOffset="28059.5635">14921 8610 20 0,'0'0'102'0,"-23"10"-1"15,-4 14-7-15,-7 5-1 0,-5 8-75 16,8 4-4 0,5 5-2-16,11 1-3 0,6-1-3 15,8-6-1-15,3-3-1 16,8-4-1-16,-2-1 0 0,-6-4-1 15,-2-3 0 1,-10-3-2-16,-10-3-2 0,2 2-4 16,-6-11-11-16,3 0-76 0,6-9-4 15,15-1-6 1,-5-11-6-16</inkml:trace>
  <inkml:trace contextRef="#ctx0" brushRef="#br0" timeOffset="30914.621">16303 8748 62 0,'0'0'87'16,"0"0"-34"-16,4-12-4 0,-4 12-7 15,5-12-8-15,-5 12-8 0,1-12-4 16,-1 12-5-16,0-11-6 16,0 11-3-16,-7-11-2 15,7 11-2-15,-15-9-1 16,3 6 0-16,-1 1-1 0,-3 2 1 15,-2 0 0 1,-4 0 0-16,0 3-1 0,-3 6 0 16,-2 7 0-16,2 2 0 15,-1 9-1-15,4 4 0 0,2 8 1 16,9 2 1-16,4 7-1 15,7-5 0-15,8-1 1 16,9-9 1-16,11-6-1 0,5-10 1 16,9-12-1-1,6-11 0-15,4-16-1 0,4-11 0 16,2-11 0-16,0-8-2 15,-6-9 1-15,-4-4-2 0,-8-5 2 16,-7-2-2-16,-9 4 1 16,-13 2-1-16,-6 6-1 15,-8 8 1-15,-7 6 0 0,-2 11-2 16,-6 11 1-1,1 15 0-15,-6 9 0 0,3 20 1 16,2 15 0-16,1 15 0 16,2 11 1-16,3 11 1 0,4 11 0 15,5 3 0 1,3-1 0-16,6-7-1 0,6-9 2 15,2-10 0-15,4-13-1 0,5-17 1 16,3-15 0 0,3-14-1-16,2-12 0 0,1-14 0 15,-1-8-1-15,-1-5 0 16,-3-8-1-16,-3 2-1 15,-6-3 0-15,-7 7 0 16,-4 1 0-16,-7 10-1 0,-1 5 0 16,-8 13 1-1,-3 12 0-15,-2 10 0 0,0 12 0 16,2 9 1-16,3 10 1 0,3 5 0 15,6 6 1-15,9-2 0 16,8 1 0-16,6-8 1 16,7-4 0-16,1-8 0 15,7-8 1-15,-2-8 0 0,-2-7 0 16,-3-8-1-1,-8-2 1-15,-2-13 0 0,-5-5-2 16,-4-5 1-16,-6-2-1 0,-3-5-1 16,-1 3-1-16,0 0 1 15,-2 3-1-15,0 6 0 16,0 4 1-16,1 6-1 15,-1 10 0-15,0-9 0 0,0 9 0 16,0 0 0 0,12 12 1-16,-4-1 0 0,3 4-1 15,3 4 1-15,-1 5 0 16,4 3 1-16,-4 0-1 0,-2 3 1 15,-5-3-1 1,-4-2 1-16,-2-3 0 0,-3-3 1 16,-4-8 1-16,-2-7-1 0,-1-6 1 15,2-13-1 1,0-10 1-16,4-15-1 0,4-12 0 15,6-11-2-15,6-4 1 16,6-3-2-16,5 2 0 0,6 7 0 16,3 4 0-1,2 15 0-15,2 15 0 0,-3 9 0 16,-3 10-1-16,-7 6 0 0,-3 4 1 15,-6 13 0 1,-10 6 0-16,-6 5 1 0,-10 5-1 16,-7 6 2-16,-6 5-1 15,-3-1 1-15,-2 4-1 0,2-6 1 16,3 0-1-1,5-7 1-15,6-6-1 0,12-4 1 16,4-5 1-16,11-10-1 16,10-6 1-16,7-1-1 15,11-15 0-15,2-2 1 0,8-7-1 16,-2-6-1-16,-2-6 0 15,-4-1 0-15,-6-3-1 0,-8 0 0 16,-8 2 0 0,-10 4 0-16,-8 3-2 0,-3 7 1 15,-10 8 0 1,-3 9 0-16,-5 7 0 0,-1 11 1 15,-2 11 0-15,1 9 0 16,4 8 1-16,2 4 0 0,2 3 1 16,5 0 0-16,5-2-1 0,2-6 1 15,0-5 0 1,2-9 1-16,5-6 0 0,2-10 0 15,5-8-1 1,1-5 1-16,6-15 0 0,3-5-1 16,0-5 0-16,7-2 0 15,0-3-1-15,1 3 0 0,-4 3 0 16,-2 5-1-1,-5 12 1-15,-1 11 0 0,-5 6 0 16,-4 17 0-16,-6 8 1 0,-4 8 0 16,-1 2 0-1,0 3 0-15,-3 0 0 0,-2-8 1 16,-1-5 0-16,3-10-2 15,1-5 0-15,2-15 0 0,0 0 0 16,12-4 0 0,4-17 0-16,4-5 0 0,5-9 0 15,4 2 0 1,0-4 0-16,0 7 0 0,-3 7 0 15,-4 9 0-15,-8 12 0 0,-2 7 0 16,-6 14 0-16,-4 4 0 16,0 6 0-16,-2-2 0 0,4 1 0 15,3-7 0 1,8-7 0-16,1-5 0 0,11-9 0 15,2-2 0 1,3-12 0-16,2-4 0 0,-4-3 0 16,0 1 0-16,-9 3 0 15,-4 5 0-15,-17 12 0 0,11 0 0 16,-11 11 0-16,0 7 0 0,-2 7 0 15,-1-1 0 1,3 1 0-16,5-7 0 0,5-3 0 16,10-10 0-1,5-5 0-15,6-13 0 0,2-15 0 16,2-11 0-16,1-16 0 15,-6-6 0-15,-5-14 0 0,-10-8 0 16,-10-6 0-16,-7 2 0 0,-14 7 0 16,-3 10-4-1,-10 14 1-15,-2 19 0 0,-7 21 0 16,6 18 1-1,2 23 1-15,6 17 0 0,10 12 2 16,9 9-1-16,5 7 1 16,13 1 0-16,12 0 0 0,8-6-1 15,6-3-1 1,9-6-3-16,3-8-4 0,8-4-19 15,0-16-36-15,-5-11-34 0,9-6-6 16,2-11-7 0</inkml:trace>
  <inkml:trace contextRef="#ctx0" brushRef="#br0" timeOffset="31964.642">18950 8949 7 0,'-28'10'100'0,"6"2"-2"16,12 5-3-16,10-26-14 15,13 20-56-15,14 3-5 0,10-6-4 16,7-5-3-16,0-3-4 16,2-8-1-16,-7-11-3 0,-6-5-2 15,-12-5-2 1,-11-2-1-16,-10-2-1 0,-8 0-1 15,-10 1 0 1,-1 5 0-16,-5 4-1 0,3 8 1 16,0 10 1-16,5 10 0 15,6 15 0-15,5 15 2 0,5 9-1 16,8 8 1-16,5 6 0 0,6-1 1 15,1-3 0 1,3-6 1-16,0-10-1 0,-2-11 1 16,-3-12-1-1,1-8 2-15,-2-10-1 0,0-11 0 16,3-5-1-16,1-12-1 15,3-1 0-15,0-1-1 0,1 0 0 16,-3 5-2-16,-2 10 1 0,-2 12-1 16,-2 8 1-1,-4 18 0-15,-1 4-1 0,-2 8 1 16,2 3 2-1,0-2-1-15,-2-6 2 0,4-8-1 16,-1-13 1-16,5-6-1 16,-2-8 2-16,2-11-2 0,0-5 1 15,2-1-1 1,-2 1-1-16,0 0 0 0,0 13-1 15,-2 8 1-15,-1 10-1 0,0 10 0 16,4 5 0 0,-2 4 0-16,4 2 2 0,0-2 0 15,2-7 0-15,0-10-1 16,1-9 1-16,-3-11-2 0,0-11 0 15,3-14-3 1,-6-16-3-16,3-13-7 0,-4-16-4 16,1-10-1-1,-5-3 1-15,-2 0 4 0,-1 8 5 16,-7 7 4-16,2 19 5 0,-4 13 7 15,2 19 5-15,-2 18 3 16,0 10 0-16,9 21-2 0,1 9-4 16,5 6-2-1,2 10-2-15,5 9 0 0,-2 6-1 16,3 7-2-1,-4 3-1-15,-5 3-2 0,-8-2 0 16,-6 0-4-16,-4-8-4 0,-8-2-10 16,-14-9-42-16,-4-13-36 15,5-13-3-15,-2-13-9 16</inkml:trace>
  <inkml:trace contextRef="#ctx0" brushRef="#br0" timeOffset="32104.6448">19921 8964 43 0,'6'-42'107'15,"11"2"-4"-15,13 3-7 16,10 3-2-16,9-2-78 0,13 6-8 15,3-3-5-15,2 3-8 16,-10-7-18-16,-11 5-71 16,9 0-2-16,-10 2-8 0,-4 0-6 15</inkml:trace>
  <inkml:trace contextRef="#ctx0" brushRef="#br0" timeOffset="33966.6822">21390 8315 16 0,'-42'6'99'0,"-3"8"0"0,9 5-6 16,4 5-2-16,48 5-79 16,-28 7-2-16,12 2-1 0,20 2-3 15,13 0-2 1,11-1-1-16,10-2 0 0,2 0-3 15,-2-4 2-15,-7 1-1 0,-15 0-1 16,-17-1 1 0,-15-1 0-16,-20-1 0 0,-16-2 0 15,-10-5 1-15,-5-1 0 16,-3-9 0-16,7-4 0 0,8-10 0 15,16-4-1 1,15-11-1-16,16-5 0 0,21-2-2 16,14-8 0-1,13-2-1-15,8-1 0 0,9 0 1 16,-4 4 0-16,-2 4 1 0,-13 3 1 15,-10 2 2-15,-10 7 0 16,-16 6-1-16,-18 7 1 16,0 0 1-16,-18 19 0 15,1 6-2-15,-2 5 1 0,4 5-1 16,3 4 1-1,9-2 0-15,6 1 1 0,12-12 0 16,12-4 0-16,1-13 0 0,7-9 0 16,-4-9-1-16,1-13-1 15,-9-7-1-15,-6-10-1 16,-10-3-1-16,-7-3 0 15,-7 0 0-15,-13 2-1 0,-2 3 0 16,-5 8 0-16,2 8 2 16,-3 9 0-16,4 11 1 15,2 5 0-15,8 15 0 16,4 4 2-16,10 6-1 0,7 1 1 15,10 2 0 1,9-4 0-16,7-5 0 0,9-5-1 16,0-10 0-16,2-3 0 15,-4-4 0-15,-3-9-1 16,-4-4 1-16,-4-4-2 0,-6-4 1 15,-8-1 0-15,0-1 0 16,-7 1-1-16,-1 1 0 0,-2 4 0 16,0 4 0-1,-5 15 0-15,0 0 0 0,0 0 0 16,5 17 0-16,-5 7 0 15,0 7 0-15,0 1 2 16,2 6-1-16,1-3 1 0,2-4 0 16,0-2 1-16,6-8 0 15,1-6-1-15,0-7 1 0,6-8-1 16,2-9 1-1,2-7-1-15,3-8-1 0,0-4 1 16,-1-4-1-16,-2 0-1 16,-1 3 1-16,-2 7-1 15,-7 3 0-15,-5 7 0 16,-7 12 1-16,0 0-1 0,0 14 0 15,0 6 1-15,-4 3 0 0,1 4 1 16,1 5 0 0,2-5 0-16,1-1 0 0,8-6 1 15,1-6 0 1,1-3 0-16,3-5-1 0,-1-5 0 15,2-1 0-15,0-1 0 16,-2-9 0-16,0 1-1 0,-4 0 0 16,2-2-1-1,-2-1 1-15,-3 0 0 0,0 2 0 16,-3 1-1-16,-3 9 1 0,3-10 0 15,-3 10 0 1,0 0-1-16,0 0 1 0,0 0 0 16,0 0-1-16,0 0 1 15,0-8 0-15,0 8 1 0,0 0-2 16,0 0 1-1,7-10 1-15,-7 10-1 0,8-15-1 16,-8 15 1-16,13-18 0 0,-6 4 0 16,1-3 0-1,-1 0 0-15,5-3-1 0,0-1 1 16,-1 1 0-16,3-1 0 15,-4 4 0-15,-2 1-1 0,2 5 1 16,-10 11 0 0,6-9 0-16,-6 9 0 0,-1 9 0 15,-5 5 0 1,-1 3 0-16,0 5 1 0,0 3-1 15,3 3 0-15,2-1 1 0,2 1-1 16,0-3 1-16,6-3 0 16,2-5-1-16,6-3 1 0,1-7 0 15,1-4 1 1,3-3-2-16,5-7 1 0,1-9-1 15,1-2-1 1,1-8 1-16,-1-2-2 0,-6-3 1 16,1-3 0-16,-4 1 1 15,-4 4-1-15,-7 2 1 0,-4 4-1 16,-2 5 1-16,-4 9 1 0,4 9-1 15,-11 0-1 1,4 11 0-16,0 5 0 0,7 6 1 16,1 4 0-1,10 3 0-15,7-1 1 0,8-3-1 16,7-6 2-16,2-5 0 15,10-8 0-15,-5-6-1 0,-3-6 0 16,-4-12 0-16,-7-5-1 0,-9-6 0 16,-11 0 0-1,-6-2 0-15,-6 3-1 0,-12 7 1 16,0 12 0-1,-2 7 0-15,1 9 0 0,7 17 0 16,8 7 0-16,5 9 0 16,11 2 0-16,11 2 1 0,5-5-1 15,5-2 0 1,1-7-1-16,-1-8-2 0,-6-10-3 15,-1 2-11-15,-12-13-39 0,-3-8-31 16,1-4-14 0,-9-5-9-16,1-2-4 0</inkml:trace>
  <inkml:trace contextRef="#ctx0" brushRef="#br0" timeOffset="35106.705">12374 10679 83 0,'-36'6'98'15,"5"-2"-4"-15,9 1-4 0,8-3-66 16,14-2-5-16,28 3-2 0,20-1-4 16,19 0-5-1,14 3 0-15,15 2-2 0,9 3 0 16,-1 3-3-16,-4 1 0 15,-16-1-1-15,-19 2-1 0,-15-5 0 16,-14-2-2 0,-16-1-1-16,-20-7-2 0,0 0-2 15,0 0-5 1,-12-3-8-16,-9-5-43 0,0-2-32 15,0-1-6-15,-3-2-6 0</inkml:trace>
  <inkml:trace contextRef="#ctx0" brushRef="#br0" timeOffset="35366.7102">12329 11004 88 0,'-26'26'104'0,"24"-6"-7"0,23-6-1 16,18-4-66-16,29-3-7 15,21 2-6-15,8-1-4 16,5 4-4-16,-4 0-3 0,-14 1-2 16,-16-1-1-1,-21 2-1-15,-14 0-1 0,-15-4-2 16,-18-10-1-16,1 15-3 15,-6-15-8-15,5 0-23 0,0-20-60 16,0-2-2-16,5-5-8 16,7-8-3-16</inkml:trace>
  <inkml:trace contextRef="#ctx0" brushRef="#br0" timeOffset="35888.7208">14053 10545 6 0,'-4'-6'98'0,"-12"7"0"16,-13 8-4-16,-7 9-6 0,-50 7-70 15,36 2-5 1,-2 4-3-16,3 1-3 0,5-2-3 16,13-4-1-16,15-3 0 15,16-6 0-15,29-5 0 0,20-2 0 16,24 0 1-1,11 2-1-15,9 2 1 0,2 1-2 16,-7 5 0-16,-11 6-1 0,-25 7 1 16,-22 2 0-1,-29 5 1-15,-19 2 1 16,-24 4-1-16,-16 0 1 0,-9-5 0 15,-4-7 1-15,4-8-2 0,6-9-1 16,11-11-1 0,11-8-2-16,16-13-3 0,14-12-3 15,11-4-6-15,10-11-15 16,1 0-69-16,14-3-1 0,-2-7-7 15,-2-1-5 1</inkml:trace>
  <inkml:trace contextRef="#ctx0" brushRef="#br0" timeOffset="36048.724">13761 10570 44 0,'-15'-10'107'15,"15"10"-3"-15,26-16-8 16,26 4-1-16,18-5-79 16,24 2-5-16,7-4-2 15,3 5-6-15,-6-2-4 0,-9 6-11 16,-24-4-20-1,-27 5-62-15,-9 4-2 0,-29 5-8 16,2-19-7-16</inkml:trace>
  <inkml:trace contextRef="#ctx0" brushRef="#br0" timeOffset="36578.7346">15213 10582 7 0,'0'0'100'16,"5"24"-1"-1,-17 2-3-15,-9 8-5 0,-11 10-69 16,-6 5-10-1,-3 7 0-15,-4 5-3 0,0 1-3 16,4-7-3-16,7-9-3 16,11-9-2-16,8-8-4 0,4-20-10 15,11-21-60 1,4-5-16-16,3-18-8 0,0-12-6 15</inkml:trace>
  <inkml:trace contextRef="#ctx0" brushRef="#br0" timeOffset="36738.7378">14873 10647 24 0,'-1'-12'103'0,"1"12"-2"16,9 15-6-16,5 7-3 0,9 5-72 15,8 10-8 1,7 5-1-16,7 4-6 0,-2 1-3 16,5 4-7-1,-7-5-11-15,0-5-76 0,-8 5-1 16,-4-5-9-16,-8-10-5 0</inkml:trace>
  <inkml:trace contextRef="#ctx0" brushRef="#br0" timeOffset="37468.7524">16006 10289 22 0,'0'0'100'0,"-3"-12"-1"0,3 12-8 16,0 0-3-1,0 0-75-15,0 0-5 0,10 14 0 16,2 6-3-16,6 9 0 16,5 8 0-16,6 13 1 0,0 9-1 15,7 10 2-15,-3 8-2 16,-2 3-2-16,-1 4 1 15,-5-1 0-15,-5-2-1 0,-3-1 1 16,-4-8-1 0,-2-8-1-16,-3-9 1 0,-2-11 1 15,-1-9-1-15,0-6 0 16,-2-13 1-16,-3-16 0 15,7-5-4-15,1-20 0 16,1-15 0-16,4-14 0 0,3-16 0 16,4-15 0-16,5-9 0 0,3-3 0 15,-2 0 0 1,-3 3 0-16,-1 10 0 0,-5 9 0 15,-3 14 0 1,-4 14 0-16,-4 11-3 0,-6 6-14 16,9 12-41-16,6 9-42 15,-5 3-3-15,6 6-7 0,3 0-4 16</inkml:trace>
  <inkml:trace contextRef="#ctx0" brushRef="#br0" timeOffset="38846.7806">16824 10975 62 0,'12'-10'95'0,"-12"10"-3"16,2-13-6-16,-4 4-56 0,-8 4-12 15,-5 3-4 1,-1 1-3-16,-4 1-3 0,-1 4-3 15,0 8 1 1,2 4-1-16,4 7 1 0,5 8-4 16,5-1 1-16,5 3 1 15,11-2-1-15,8-2 1 0,8-5-1 16,4-10 1-1,5-10 0-15,-2-7-1 0,2-12 0 16,-6-7 0-16,-2-6-1 0,-9-4 1 16,-3 0-2-1,-8 1 0-15,-4 5 1 0,-2 5-2 16,-2 7 1-16,0 14 0 15,0 0-1-15,-2 6 0 0,2 12 2 16,7 10-1 0,2 5 0-16,6 3 1 0,-1 3-1 15,4-3 0-15,-2-8 1 0,-1-2-2 16,-3-5-1-1,0-8-1-15,-4-13-2 0,0-10-2 16,-2-15-2-16,0-10-2 16,-3-11-2-16,0-13 0 0,-3-13 0 15,0-6 2 1,-3 1 5-16,-5 0 3 0,0 11 4 15,-3 5 5 1,3 13 2-16,-2 13 1 0,6 12 1 16,2 13-2-16,2 10-2 0,8 15-2 15,10 11-1-15,9 8-3 16,3 12 1-16,5 8 0 0,2 11-1 15,-1 5 2 1,-7 3 1-16,-7 1-1 0,-10-4 0 16,-12-6 1-1,-2-8-1-15,-9-9 0 0,-3-14 2 16,-1-12-3-16,2-21-2 15,3-11 0-15,6-17 0 0,4-8 0 16,9-7 0-16,8-1 0 0,8 1 0 16,8 5 0-1,9 10 0-15,9 11 0 0,5 12 0 16,-1 5-2-1,0 13 1-15,-13 10 2 0,-9 6 1 16,-14 9-2-16,-18-1 0 16,-12 6 0-16,-19-5 0 15,-11-3 0-15,-12-7 0 0,1-8 0 16,-3-11-2-16,4-9-6 15,0-11-6-15,11-5-19 0,2 1-52 16,2-12-14 0,5 6-7-16,-3-1-6 0</inkml:trace>
  <inkml:trace contextRef="#ctx0" brushRef="#br0" timeOffset="39496.7936">11976 12537 82 0,'-39'10'103'16,"19"-1"-4"-16,20-9-5 0,18 0-55 15,31 0-17 1,25-6-4-16,20-1-5 0,14-1-2 15,7 3-4-15,-1 1-1 16,-8 4-3-16,-14 4 0 0,-20 6-1 16,-21 6-1-16,-21 1-1 0,-20 3 0 15,-9-4 0 1,-1 0-1-16,-7-7-1 0,-3-4 0 15,2-5-3 1,8 0-1-16,-11-17-3 0,6 0-4 16,5 3-9-16,-2-1-40 15,-1-4-34-15,-2 2-5 0,-3 4-7 16</inkml:trace>
  <inkml:trace contextRef="#ctx0" brushRef="#br0" timeOffset="39736.7984">12155 12731 12 0,'-20'29'106'0,"20"-5"-1"16,29-8-5-16,25-3-5 16,22-2-65-16,15-2-9 0,12-4-7 15,0 3-3-15,-1 5-4 0,-15 2-2 16,-10 4-2-1,-21 1-1-15,-20 4-2 0,-16-5 0 16,-14 1-5-16,-6-8-2 16,0-12-7-16,-14-3-14 15,-2-10-69-15,14-9-3 16,2-6-5-16,7-3-7 0</inkml:trace>
  <inkml:trace contextRef="#ctx0" brushRef="#br0" timeOffset="43642.877">14199 12308 41 0,'-13'-15'99'16,"-3"3"-4"-16,-2 2-4 0,-6-11-41 15,1 18-25 1,-2 6-8-16,-4 9-5 0,5 7-3 16,-1 7-3-16,6 4 0 0,8 1-2 15,10-1 0 1,9 0-1-16,22-7 0 0,15-3 0 15,15-6 0-15,12-4-1 16,6-2 0-16,-2 0-1 0,-7 0 0 16,-9 3-1-1,-15 4 1-15,-22 2 0 0,-18 4 0 16,-21 4 0-1,-23 1 0-15,-13 1 0 0,-13 0 1 16,-9-1-1-16,-2-7 0 0,-1-3-2 16,9-7-1-16,8-9-6 15,16-8-11-15,8-4-68 0,13-28-9 16,14-8-7-1,9-9-7-15</inkml:trace>
  <inkml:trace contextRef="#ctx0" brushRef="#br0" timeOffset="43792.88">14092 12180 38 0,'16'-18'106'16,"1"2"-4"-16,6 1-6 15,8-2-3-15,4 0-76 16,15-1-8-16,5-4-6 16,6 4-7-16,-1-8-16 0,-6 6-72 15,6 0-3 1,-7 0-8-16,-7-1-5 0</inkml:trace>
  <inkml:trace contextRef="#ctx0" brushRef="#br0" timeOffset="44272.8896">15474 12251 43 0,'14'-6'103'0,"-14"6"-6"15,0 0-5-15,-3 14-3 16,3 11-80-16,-27 18-4 0,-11 10-2 15,-2 15-1 1,-5 7 0-16,-1 6-1 0,2-1-2 16,7-5-3-16,4-12-5 0,15-9-22 15,18-20-59 1,-4-19-2-16,4-15-11 0,0-32-2 15</inkml:trace>
  <inkml:trace contextRef="#ctx0" brushRef="#br0" timeOffset="44422.8926">15150 12288 43 0,'3'-13'105'15,"8"13"-6"-15,7 16-5 0,4 8-4 16,13 12-79-16,2 3-6 0,1 10-5 16,-2 1-6-16,9 8-19 15,8 0-66-15,-13-2-4 16,-1-3-6-16,0-10-5 15</inkml:trace>
  <inkml:trace contextRef="#ctx0" brushRef="#br0" timeOffset="44963.9035">16242 12235 41 0,'-19'0'89'0,"1"0"0"0,5 2-4 16,13-2-59-16,-5 27-4 15,9-10 0-15,18 9-3 0,13 2-3 16,9 5-2 0,8 4-1-16,2 4-3 0,-3 2-3 15,-6 0-2 1,-11 1-1-16,-18 2-1 0,-16-4-1 15,-11-4 0-15,-20-7-1 0,-7-6-1 16,-9-10-3-16,-5-10-4 16,0-6-7-16,-1-21-17 15,0-16-58-15,12-2-8 16,5-11-8-16,7-5-1 0</inkml:trace>
  <inkml:trace contextRef="#ctx0" brushRef="#br0" timeOffset="45083.9059">16097 12303 73 0,'18'-39'99'0,"3"10"-4"15,3 5-7-15,0 5-47 0,6 3-25 16,7 7-9-16,-2-3-10 15,6 6-25-15,13-4-58 16,-11-1-6-16,-2-3-7 0,2-2-4 16</inkml:trace>
  <inkml:trace contextRef="#ctx0" brushRef="#br0" timeOffset="45413.9125">16854 11814 30 0,'9'11'100'0,"0"7"-1"0,2 4-7 16,2 10-3-1,6 6-76-15,0 10-2 0,2 12 0 16,0 5-3 0,-2 8 0-16,-2 5-2 0,-3 5 1 15,-6-2-2-15,-3-5 0 16,-5-8-2-16,0-10-1 0,0-10 1 15,0-15 0-15,0-16 0 0,0-17-1 16,17-25 1 0,2-14 0-16,6-17-1 0,8-12 1 15,7-13-3 1,5-9 0-16,3-1 0 0,1 1 0 15,-6 7 0-15,0 11 0 16,-9 8-8-16,-4 21-11 0,-17 15-58 16,2 4-22-1,-1 10-5-15,-2 9-9 0</inkml:trace>
  <inkml:trace contextRef="#ctx0" brushRef="#br0" timeOffset="45863.9215">18294 12035 57 0,'-25'8'102'16,"25"-8"-3"-16,0 8-6 0,19-5-46 15,20-3-22 1,13 0-6-16,5 0-5 0,5-3-5 16,3 2-5-16,-3-2 0 15,-6 3-3-15,-8-3-1 16,-10 3-1-16,-7 0-2 0,-10 0-4 15,-6-5-7-15,-1-2-39 16,-14 7-41-16,6-19-5 0,-6 7-7 16</inkml:trace>
  <inkml:trace contextRef="#ctx0" brushRef="#br0" timeOffset="46033.9249">18211 12218 37 0,'-26'48'106'0,"26"-10"-4"0,25-13-7 16,30-15-2-1,22-12-76-15,17-6-10 0,6-9-7 16,6-2-11 0,-15-4-48-16,-7 1-33 0,-11 3-8 15,-21 3-6-15</inkml:trace>
  <inkml:trace contextRef="#ctx0" brushRef="#br0" timeOffset="47023.9447">19726 11642 89 0,'-12'-9'99'0,"9"-2"-4"0,11 1-5 16,-2 1-64-16,35 0-9 15,15 8-3-15,15 1-5 0,8 10-2 16,4 10-3-1,0 10-1-15,-8 7-1 0,-10 12-1 16,-14 2 0 0,-20 10-1-16,-22 1 0 0,-12 1 1 15,-23 0-1-15,-15-8 0 16,-8-6 0-16,-11-7-1 0,-2-11 0 15,-5-12 0-15,6-11 0 0,7-8 0 16,10-17 0 0,16-5 0-16,12-3 1 0,16-3 0 15,10 2 1 1,20 2 1-16,12 6 0 0,9 6 1 15,5 9-1-15,2 3 1 16,-4 12 0-16,-7 5-1 0,-6 7 0 16,-8 5-2-1,-14 1-1-15,-4 6-2 0,-14-2-5 16,-1 1-6-16,-2-8-14 0,-1-10-61 15,3 2-8 1,5-11-6-16,12-8-5 0</inkml:trace>
  <inkml:trace contextRef="#ctx0" brushRef="#br0" timeOffset="47343.9511">20869 11653 85 0,'-22'0'96'0,"4"3"-3"0,10 8-4 15,-30 5-66 1,46 5-8-16,19 5 1 0,9 5-3 15,9 5-1-15,2 3-3 0,1 3-1 16,-8 2-2-16,-8 0-2 16,-15 1 0-16,-17-3-2 15,-13-3-1-15,-21-5-2 16,-11-9-3-16,-7-5-6 0,-8-19-18 15,-11-3-65 1,14-17-4-16,7-16-8 0,10-15-3 16</inkml:trace>
  <inkml:trace contextRef="#ctx0" brushRef="#br0" timeOffset="47483.9539">20709 11569 41 0,'22'-9'106'0,"4"7"-6"0,0 2-6 16,0 0-3-1,0-4-76-15,3 3-11 0,-1-5-7 16,5 5-14-16,-5 3-67 15,3-2-9-15,-2-5-7 0,0-1-8 16</inkml:trace>
  <inkml:trace contextRef="#ctx0" brushRef="#br0" timeOffset="47894.9622">21437 11272 39 0,'13'0'105'0,"-1"0"-4"0,-1 0-7 15,0 5-2-15,-13 4-77 0,14 3-7 16,6 11-1 0,2 6-1-16,1 9-2 0,-1 13-1 15,5 7 0-15,-2 9-1 16,-3 8 0-16,-3 0 0 15,-3 0 0-15,-1-4-2 16,-4-1 1-16,-1-7 0 0,-2-12 0 16,0-5 1-1,-2-13-1-15,-1-8 2 0,0-8 1 16,-3-17 0-16,14 0 0 15,3-17 1-15,8-17-5 16,12-17 0-16,10-12 0 0,10-19 0 16,11-7 0-16,3-9 0 15,3-3 0-15,-5 2 0 0,-6 7 0 16,-12 7 0-1,-7 16-3-15,-18 5-45 0,-18 16-53 16,3 11-2-16,-11 8-7 16,-1 11-6-16</inkml:trace>
  <inkml:trace contextRef="#ctx0" brushRef="#br0" timeOffset="50167.0078">20904 11401 12 0,'-12'0'86'16,"12"0"4"-16,-13 0-27 0,13 0-16 15,-13 0-13-15,13 0-11 16,-9 0-4-16,9 0-3 0,0 0-4 15,0 0-2 1,0 0-1-16,20-3-1 0,8 3-3 16,8 0-1-1,9 3-1-15,1 3-1 0,5-3 0 16,-1 4 0-16,-10-5-1 15,-5 4 1-15,-10-1 0 0,-13-1 2 16,-12-4 0-16,-5 10 0 0,-18 0 1 16,-11-2-1-1,-11 5 1-15,-12-1-2 0,-12 2 0 16,-4 2-3-1,-4-2-4-15,6 3-9 0,1 2-45 16,18-4-38-16,16-3-4 16,15-1-7-16,19-2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31:11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3956 5126 73 0,'-17'10'96'0,"1"-3"-5"16,4 34-17-16,3-36-51 0,9-5-4 15,-8 6-5-15,8-6-4 0,0 0-2 16,0 0-1-1,0 0-1-15,0 0-2 0,0 0-1 16,0 0-2-16,0 0 1 16,1 9-1-16,-1-9 1 0,10 9-1 15,-10-9 0 1,19 12 1-16,-6-4 0 0,3 1 1 15,0-1-1 1,5 1 0-16,1 1-1 0,2-3 1 16,6 3 0-16,5-1-1 0,3-1 1 15,5-1-1-15,6-2 1 16,6-2 0-16,4-1 0 0,4-1 0 15,3-1 1 1,4 0-1-16,3 0-1 0,1-1 1 16,3 1 0-1,3 0-1-15,0 0 0 0,4 0 1 16,3 0-1-16,8 1 0 15,4-1 0-15,8-1 1 0,5-2-1 16,6-4 0-16,7-1 1 0,6-3-1 16,4-1 1-1,2-1 0-15,0 0 0 0,-2 0 0 16,-1-2 1-1,-5 1-1-15,-9-1 0 0,-12 3 0 16,-11-1 0-16,-17 5 0 16,-16-1 0-16,-17 3-2 0,-14 2 0 15,-13 1 0-15,-11 3 0 16,-9 0 0-16,-10 0 0 15,-10-3 0-15,-5 1 0 0,-6-3 0 16,-1 3-6 0,-5-2-6-16,4 4-19 0,4 6-57 15,3-6-14-15,15 0-6 16,11 0-6-16</inkml:trace>
  <inkml:trace contextRef="#ctx0" brushRef="#br0" timeOffset="1470.0294">7384 5066 26 0,'-8'11'81'15,"8"-11"-24"-15,-8 15-18 16,2-3-9-16,1 4-4 15,0 0-6-15,1-2-4 16,-2-1-4-16,2-1-1 0,2-3 2 16,1 1-1-1,1-10 0-15,-3 10-1 0,3-10 0 16,-4 12-2-16,4-12-2 15,-2 11-1-15,2-11-1 16,-4 10-1-16,4-10-1 0,-3 8 1 16,3-8-1-16,0 0 0 15,0 0 0-15,0 0 0 0,0 0 0 16,-1 9 0-1,1-9 2-15,0 0-3 0,0 0 2 16,0 0 0 0,0 0 0-16,0 0 0 0,0 0-1 15,0 0 0-15,0 0-1 0,0 0 0 16,0 0-1-16,0 0 0 15,0 0 0-15,0 0 1 0,0 0-1 16,0 0 0 0,0 0 0-16,-4-13 1 0,1-3-1 15,-1-3 1 1,-1-5-1-16,0-8 0 0,-3-2 0 15,-2-5-1-15,-2-4 2 16,0 0-1-16,-1-5 0 0,-5 0-2 16,2-3 1-16,-2 2 0 0,1-4-1 15,0 2 1 1,3-6-1-16,-1 1 1 0,3-1-1 15,0 3 3 1,4-3-1-16,0 0-1 0,-1 3 0 16,3 1 0-16,0 3 0 15,0 3 0-15,2 4 0 0,-1 0-1 16,1 5 1-1,0 1 0-15,1 2 0 0,0-2 0 16,-1 4 1-16,1-1-1 0,-1 2 1 16,0 0-1-1,-1 3 0-15,-2 0 1 0,2 3-1 16,0 2 1-16,-2 2-1 15,1 1 0-15,-1 1-1 0,2 2 2 16,-2 2-1 0,3-1 0-16,-2 2 0 0,-1 2 1 15,2 2 0-15,5 11-1 0,-10-10 0 16,10 10-1-1,0 0 1-15,-8-7-1 0,8 7 2 16,0 0-2-16,0 0 0 16,0 0 1-16,0 0-1 15,0 0 0-15,0 0 0 16,0 0 0-16,0 0-1 0,4 1 1 15,-4-1 0 1,21 6-1-16,-6 1 2 0,4 0 0 16,8-1 0-16,6 2 0 0,8 1 0 15,7-2 0-15,8 1 0 16,9-1 0-16,7 0 0 15,9-2-1-15,9-1 2 16,7 2-1-16,9-5 0 0,10 0 0 16,6-1 0-1,8-2 1-15,11-6-1 0,12-2 1 16,4 0-1-16,9-2 1 15,0-3 1-15,4 5 0 16,-5-3 1-16,-5 4-1 0,-8-1 0 16,-16 4 0-16,-12-3 0 15,-16 4-1-15,-21 0 0 0,-19 0 0 16,-16 1 0-1,-14 0 0-15,-15 0-2 0,-14-3-3 16,-9 7-6-16,-14-24-19 16,-10 8-56-16,-7 7-14 15,-7-2-8-15,-4 4-6 0</inkml:trace>
  <inkml:trace contextRef="#ctx0" brushRef="#br0" timeOffset="2601.0521">7279 5167 3 0,'6'-13'52'15,"-6"13"-6"1,12-13 1-16,-12 13-3 0,4-16-2 16,-4 16-3-16,0-11-8 0,0 11-7 15,-5-8-6 1,5 8-4-16,-13-10-1 0,13 10-2 15,-10-5-1-15,10 5 0 16,0 0-1-16,-12-10-1 0,12 10-1 16,0 0-2-1,0 0 0-15,-9-3-2 0,9 3-1 16,0 0-1-16,0 0-1 15,-11 7 0-15,11-7 0 16,-9 22 0-16,4-3-1 0,1 8 0 16,-1 7 1-16,5 11-1 15,0 7 2-15,0 7 0 0,7 9 1 16,2 5 0-1,0 7 1-15,1 2-1 0,2 8 0 16,-2-2 1 0,-1 4-1-16,1 2-1 0,-3-1 0 15,1 4 0-15,1-6 1 0,1 0-1 16,-2-6 1-16,2-1 0 15,0-6-1-15,-2-5 1 0,0-6-2 16,2-7 1 0,-4-5-1-16,-1-11 0 0,-2-8 1 15,0-8-1 1,-3-9 2-16,3-5 0 0,-3-14 1 15,0 10 1-15,0-10-1 16,0 0 0-16,0 0 0 0,0 0-1 16,-6 0 0-1,6 0-1-15,0 0-1 0,0 0 0 16,-8-7 0-16,8 7-1 0,4-10 0 15,17 3 1 1,12 1 0-16,15-5 0 0,17 1 0 16,24 1 1-16,20-2 0 15,20 3 1-15,20-3 0 0,16 5 1 16,11 3-1-1,12 1 1-15,8 2-3 0,3 0 0 16,0 2 0-16,-8 0 0 0,-15 2 0 16,-13-3 0-1,-28 1 0-15,-24-2 0 0,-26 0 0 16,-39-17-45-16,-22-12-55 15,-17-10 0-15,-16-21-10 0,-16-7-5 16</inkml:trace>
  <inkml:trace contextRef="#ctx0" brushRef="#br0" timeOffset="3331.0667">9977 3128 35 0,'0'-27'93'16,"-2"0"1"-16,1 3-6 0,1-1-57 15,-1 5-7-15,1 2-4 16,-1 4-6-16,0 1-3 0,1 13-2 16,-2-14-3-1,2 14-2-15,0 0-1 0,-5 16 0 16,1 10 0-16,4 14-2 0,0 14 1 15,0 13 1 1,7 18-1-16,2 4 1 0,2 8 0 16,2-1-1-16,3-6 0 15,-2-11-1-15,-1-11 0 0,-3-16-2 16,-4-15 1-1,-1-12-3-15,-4-17-6 0,8-10-29 16,7-22-56-16,-8-14-4 0,1-13-7 16,4-10-2-1</inkml:trace>
  <inkml:trace contextRef="#ctx0" brushRef="#br0" timeOffset="4071.0815">9973 2846 64 0,'-18'5'93'0,"2"-1"-3"15,3-8-34-15,13 4-25 16,-11 4-7-16,11-4-4 0,0 0-3 16,18 9-5-1,5-9-2-15,11 0-1 0,11-2-2 16,10-5 1-1,17-1-3-15,10-2-1 0,13 0-2 16,7-1 0-16,10 3 0 0,4-2 0 16,7 3 0-16,7 1 0 15,0 1 0-15,-2 4 1 0,0 1-1 16,-4 0 1-1,-1-2-2-15,-4 2 0 0,-9 3-1 16,-13-2 1 0,-4 3-1-16,-10 0 0 0,-12-1 0 15,-12 1 0-15,-9-2 0 16,-13 1 1-16,-9-1 0 0,-8 0 0 15,-6-1 1-15,-14-1 0 16,10 0 0-16,-10 0 0 16,0 0 0-16,0 0-1 0,0 0 0 15,-7-6 1 1,7 6-2-16,0 0-1 0,0 0 1 15,-10-4-2-15,10 4 2 16,-5 4-1-16,4 15-1 16,0 8 0-16,1 16 1 15,2 13 0-15,6 16 1 0,0 12-1 16,4 10 0-16,5 3 1 0,-2 4 0 15,2-5 1 1,-3-10-1-16,0-11-1 0,-4-9 0 16,-4-18-3-1,1-9-3-15,-7-12-6 0,7-11-41 16,-7-16-43-16,-10 0-5 15,-11-15-7-15</inkml:trace>
  <inkml:trace contextRef="#ctx0" brushRef="#br0" timeOffset="4631.0927">10172 3821 5 0,'-18'-4'76'0,"-6"-4"-1"15,4 8-9 1,-1-4-17-16,0 4-11 0,3 0-12 16,1 1-7-16,1 3-3 15,6 0-3-15,1 2-3 0,9-6-3 16,-12 5-2-1,12-5 0-15,0 10 0 0,13 1 0 16,12-2 0-16,11-1 0 0,21 4 1 16,16-2 0-1,27-3-1-15,15 1 0 0,24-5 0 16,11-3-1-16,11 0-1 15,7 0 1-15,-2 0-2 0,-2 0 0 16,-8-1 1 0,-10 1-2-16,-18-2 0 0,-19 2-1 15,-17-1-2 1,-19-6-5-16,-15 3-8 0,-29 1-58 15,-10-11-24-15,-14-4-7 0,-5-5-6 16</inkml:trace>
  <inkml:trace contextRef="#ctx0" brushRef="#br0" timeOffset="5111.1023">12047 3787 30 0,'-23'8'99'0,"6"0"-1"16,17-8-8-16,0 0-47 0,29-3-20 15,11-6-5-15,7 2-6 0,5-3-4 16,3 3-3 0,2 3-2-16,-6 3-2 0,-7 1-2 15,-12 5-1 1,-12 7-2-16,-13 1-1 0,-9 0-2 15,-8 2-6-15,-11-5-27 16,-5 1-50-16,-2-3-5 0,-3-7-7 16</inkml:trace>
  <inkml:trace contextRef="#ctx0" brushRef="#br0" timeOffset="5442.109">11328 3216 6 0,'-10'1'101'0,"5"12"-3"0,4 1-5 15,1 6-4-15,1 5-78 16,5 4-5-16,6 10-8 0,-5 0-34 16,10 8-50-16,-1 3-9 0,3 5-7 15</inkml:trace>
  <inkml:trace contextRef="#ctx0" brushRef="#br0" timeOffset="6162.1234">10098 6227 50 0,'0'-14'97'15,"0"14"-5"-15,-2-10-6 0,1 39-33 16,1-5-43 0,8 12-1-16,1 22-1 0,2 10-1 15,1 19 0-15,1 12 0 0,-1 12 1 16,-3 3-1-16,-2-2-1 15,-5-4-1-15,-2-11-3 16,-2-10-1-16,-5-16-4 16,1-18-5-16,2-12-15 0,4-22-67 15,0-19-5 1,0-18-7-16,3-24-5 0</inkml:trace>
  <inkml:trace contextRef="#ctx0" brushRef="#br0" timeOffset="6742.135">9964 6309 91 0,'0'0'96'16,"0"0"-5"-16,29-10-6 15,22-7-69-15,19-5-4 0,16-2-2 16,20-4-3-16,9 3-1 0,11-1-2 16,4 4-1-1,3-2-1-15,0 7 0 0,-4 2 1 16,-7-1-1-16,-2 1 2 15,-1 1 0-15,-3 1-1 16,-6-1 1-16,-9 2 0 16,-8 2-1-16,-7 0 0 0,-12-2-1 15,-8 5-1-15,-12 0-1 0,-12 1 1 16,-9 2 0-1,-10 1 0-15,-7-1-1 0,-6 4 2 16,-10 0-1-16,9 0 0 16,-9 0 0-16,0 0 0 15,0 0-1-15,0 0 1 16,0 0-1-16,0 0-1 0,3 8 1 15,2 5-1 1,1 9 0-16,4 7 0 0,8 20 0 16,5 11 1-16,5 18 0 0,7 13 1 15,2 9 1-15,4 7 0 16,2 6 1-16,-3-1 0 15,-4-1 1-15,-2-9-1 16,-6-12 1-16,-5-7-1 0,-5-10-1 16,-7-10 0-1,-3-11-2-15,-4-15-2 0,-2-8-5 16,-2-14-4-16,0-7-29 15,0-8-55-15,-10-17-4 16,-5-3-9-16,-6-6-2 0</inkml:trace>
  <inkml:trace contextRef="#ctx0" brushRef="#br0" timeOffset="7172.1436">10080 7561 61 0,'-23'12'93'16,"2"-6"-3"-16,10-2-3 0,-24-2-63 15,35-2-7 1,0-6-3-16,18-3-2 0,11-1-1 15,17-2-2 1,16-3-1-16,23-2 0 0,23-4 1 16,25 4-1-16,26-3 0 15,23 0-1-15,15 2-1 0,12-2-1 16,8 2-2-1,-2 0 0-15,-3 1-2 0,-7 1 0 16,-19-2-1-16,-20 1-2 0,-13-1-3 16,-23-4-7-1,-11-6-51-15,-22 4-32 0,-24-7-4 16,-20-3-10-16</inkml:trace>
  <inkml:trace contextRef="#ctx0" brushRef="#br0" timeOffset="7822.1566">10823 6670 87 0,'-16'5'95'16,"16"-5"-4"-16,-12 2-47 0,12-2-11 15,0 0-9-15,5-3-7 0,6 3-7 16,-1-3-6-16,4 2-2 15,-1 1-1-15,0 1 0 0,2 7-1 16,-4 3 1 0,-5 6-1-16,-2 4 1 0,-4 3-1 15,-2 9 1 1,-5 3 0-16,-3 4 1 0,-3-1 0 15,3 0 0-15,1 0 2 16,4-4 0-16,6-3 2 0,14-9 0 16,11-5 0-16,12-8-2 0,9-3-1 15,11-4-5 1,4-9-12-16,0-6-76 0,12-9-3 15,-1-9-8 1,-2-8-6-16</inkml:trace>
  <inkml:trace contextRef="#ctx0" brushRef="#br0" timeOffset="9063.1815">12418 3423 42 0,'-22'-6'32'16,"4"6"7"0,3-1 0-16,3 1 4 0,2 0-3 15,10 0-3-15,0 0-4 16,0 12-7-16,18-10-5 0,12 0-2 15,17-2-3-15,12-1-3 16,16-5-2-16,12-3-2 16,9-3-4-16,1-4 0 0,0 0-3 15,-5 3 0 1,-12 2-1-16,-12 1-1 0,-13 0 1 15,-13 3 1-15,-10 0-2 16,-9 5 0-16,-8 0 0 16,-6 2 0-16,-9 0-3 15,0 0 3-15,9 11-2 0,-8-2 1 16,0 8 0-16,1 3 0 0,2 11 0 15,1 10 1 1,6 9 0-16,2 16 0 0,8 13-1 16,2 15 2-1,9 13-1-15,5 13-1 0,6 13 2 16,6 8-1-16,0 8 3 15,4 1-1-15,-3 1 2 0,1 2-1 16,-6-7-1-16,-4-3 3 0,-3-14 0 16,-10-2 1-1,0-9-3-15,-10-9 1 0,-2-2-2 16,-3-14 1-1,-5-3 0-15,0-9-2 0,-3 1 0 16,1-14 0-16,-2-4-1 16,1-7 0-16,3-7 1 0,-6-5-1 15,1-7 0 1,2-6 1-16,-3-11-1 0,1-1 1 15,-2-9 0-15,-1-11-1 0,1 11 1 16,-1-11 1 0,0 0 0-16,0 0-1 0,-5 0 0 15,-10-8 0-15,0-1 0 16,-11-3-1-16,-7 3 0 0,-9-4-1 15,-10 3 0 1,-11 3 0-16,-9 7 1 0,-6 0-1 16,-3 4 1-1,-6 6-1-15,-1 3 1 0,0 3 1 16,4 0-1-16,4 0 0 0,5-7 1 15,3 1-1-15,2-2 0 16,6-2-1-16,0-3-1 0,3-3-2 16,3 0-3-1,2-2-4-15,8 0-13 0,-1-5-39 16,12-5-32-1,9 0-7-15,8-4-6 0</inkml:trace>
  <inkml:trace contextRef="#ctx0" brushRef="#br0" timeOffset="10025.2009">13939 5254 57 0,'-14'-11'92'0,"14"17"-12"0,0-6-31 16,0 0-12-16,2-9-13 0,-2 9-9 15,8-12-4-15,-8 12-3 16,8-12-2-16,-8 12 0 16,9-13-1-16,-9 13 0 15,7-9 0-15,-7 9 1 0,0 0-1 16,0 0 1-1,0 0-1-15,12-1 2 0,-12 1-1 16,23 1 1-16,6 4-1 0,18-2 1 16,24-1 0-1,24-2-1-15,36-3 0 0,29-5 0 16,29-4-2-16,30-4 0 15,22-5-2-15,18-3 1 0,8 0-1 16,9 1 0 0,-7 1-1-16,-9 0 0 0,-8 3 1 15,-19 0-2-15,-16 3 0 16,-25 3-3-16,-21 3-6 0,-28-5-13 15,-24-1-73 1,-16 11-5-16,-29-5-7 0,-23 3-7 16</inkml:trace>
  <inkml:trace contextRef="#ctx0" brushRef="#br0" timeOffset="11527.2311">4213 4560 49 0,'6'-10'93'0,"-6"10"-2"0,0-16-45 16,0 16-10-16,4-13-9 15,-4 13-8-15,-1-10-5 0,1 10-5 16,-11-6-4-16,11 6-2 0,-17 2-1 15,6 11-1 1,-1 8-2-16,-3 5 1 0,4 10 0 16,0 6 0-1,1 1 2-15,4 0-1 0,3-2 1 16,3-6 0-16,5-6 2 15,7-12-1-15,4-10 1 0,3-7 0 16,2-7 0-16,2-8 0 16,-4-6-1-16,-1-4 0 15,-6-4-1-15,-5-3-1 16,-7 1 0-16,-1 2-1 15,-8 0 0-15,-2 8 1 0,-1 2-1 16,1 3 0-16,1 6-1 16,10 10 0-16,0 0 1 0,0 6 0 15,11 12 0 1,12 6 1-16,7 2 1 0,14 2 1 15,1 2 1-15,5-2-2 16,4 2-3-16,-1-12-7 16,13-7-65-16,-11 3-18 15,-3-2-9-15,-2-6-7 0</inkml:trace>
  <inkml:trace contextRef="#ctx0" brushRef="#br0" timeOffset="12677.2541">16430 3262 85 0,'0'0'92'16,"0"0"-4"-16,-2 5-46 15,1 11-13-15,1 7-10 16,0 6-5-16,2 8-3 0,1 8-1 15,-1 3-1-15,-1 8-3 16,1 0-1-16,-1 1-1 0,-1 1 1 16,0-3-1-1,-3-4 1-15,-1-6 0 0,-2-7 0 16,0-3-1-1,-1-9 0-15,2-5 0 0,0-10 0 16,5-11 1-16,-7 13-1 0,7-13 0 16,0 0 0-16,0 0 0 15,-3-12 0-15,3 1-1 0,0-1 0 16,0-2-2-1,2 0 0-15,1-4-1 0,9 4-1 16,6 2-1 0,12 5 2-16,7 4-2 0,8 3 1 15,7 3-1-15,4 8 1 16,1 7 1-16,-6 1-1 0,-5 3 0 15,-13 2 0-15,-11 2 0 0,-14-1 0 16,-8-1 1 0,-12-6 0-16,-14-2 1 0,-9-4-1 15,-12-12-1 1,-5 0-3-16,-11-13-6 0,4-3-31 15,-3-6-54-15,-3-6-5 16,2 3-7-16,9 0-4 0</inkml:trace>
  <inkml:trace contextRef="#ctx0" brushRef="#br0" timeOffset="13917.2789">5625 9457 16 0,'-5'-11'98'0,"5"11"-2"0,-8-10-6 16,8 10-4-16,0 0-76 15,0 0-2-15,0 21-1 0,2 0 0 16,8 9-1 0,3 11-1-16,3 6 1 0,5 8 1 15,3 5-1 1,1 5 0-16,0 3-1 0,-1 0-1 15,-1 0-1-15,-2-2 0 0,0-2 0 16,-3 0 0-16,0-7 0 16,1-7 0-16,-4-8-1 15,0-10 1-15,-3-6 1 16,-1-12 1-16,-2-8-1 0,3-12 1 15,1-20-1 1,1-19-1-16,1-18-3 0,4-14 0 16,0-11 0-16,-1-7 0 15,1-4 0-15,-6 0 0 0,2 13 0 16,-6 9 0-16,5 18-19 15,-11 13-52-15,14 3-28 16,12 6-4-16,2 2-10 0</inkml:trace>
  <inkml:trace contextRef="#ctx0" brushRef="#br0" timeOffset="14377.2889">6764 9632 70 0,'-33'-3'89'0,"1"6"-4"15,2 18-3 1,4 11-71-16,9 11-1 0,6 14-2 15,7 7 0-15,4 6 2 16,11 2-2-16,6-2 3 0,7-12-1 16,7-9 1-1,-1-15 1-15,3-14-2 0,1-16 1 16,-1-8-1-16,-2-15 0 0,-7-11-1 15,-7-8-3 1,-11-6-1-16,-7-4-2 0,-19-4-2 16,-11 1-1-16,-9 3-1 15,-4 2-3-15,-2 6-3 0,2 5-3 16,2 0-10-1,11-2-70-15,11 15-5 0,9 1-9 16,11 0-4-16</inkml:trace>
  <inkml:trace contextRef="#ctx0" brushRef="#br0" timeOffset="14797.2973">7169 9019 16 0,'-9'0'98'0,"5"5"0"0,4 18-6 15,2 15-3-15,12 5-72 16,4 29-4-16,3 14-1 0,1 16-1 16,-1 7-4-1,0 6-1-15,-2 1-1 0,-5-4-1 16,-3-6-3-16,-1-13-2 15,-3-14-4-15,1-19-5 16,-1-16-8-16,6-29-70 0,3-10-7 16,0-21-7-16,2-29-5 15</inkml:trace>
  <inkml:trace contextRef="#ctx0" brushRef="#br0" timeOffset="15008.3016">7623 9090 85 0,'7'-3'102'16,"1"15"-6"-16,-1 20-6 0,4 45-39 15,1-12-40-15,5 15-2 16,3 10-1-16,3 11-1 16,0 5-2-16,1 1-1 0,-1-4-3 15,-1-7-2-15,-2-12-2 16,-5-10-5-16,1-12-10 0,-6-14-61 15,-4-24-15 1,-6-24-8-16,-2-16-5 0</inkml:trace>
  <inkml:trace contextRef="#ctx0" brushRef="#br0" timeOffset="15168.3048">7593 9707 41 0,'0'0'105'0,"14"0"-5"0,14 0-6 16,14-5-2-1,14 0-81-15,11-3-3 0,9-3-7 16,1 1-6-1,-3-5-15-15,1 1-69 0,-3 10-5 16,-11 3-8-16,-14 1-4 16</inkml:trace>
  <inkml:trace contextRef="#ctx0" brushRef="#br0" timeOffset="15528.312">8333 9694 4 0,'-26'5'96'16,"-1"-3"0"0,-1-2-5-16,5 0-6 0,-3 0-68 15,7 3-7-15,0 4-2 16,5 10-2-16,2 7-2 0,4 8-1 15,4 6 0 1,4 6 0-16,3 0 0 0,9-1 0 16,7-4 0-16,8-10 1 0,3-10-1 15,6-12 0 1,1-8 1-16,-1-14-1 0,-4-12 0 15,-3-6 0-15,-11-6-2 16,-9 0 0-16,-9 0 0 0,-6 5-1 16,-10 7 1-1,-5 8 0-15,-3 12 1 0,-1 7 1 16,5 14 0-1,7 8 0-15,5 10 0 0,8 1-1 16,5 4 1-16,13 0-2 0,6-2-2 16,9-5-4-16,-2-9-7 15,17-12-55-15,-9-1-29 16,-2-8-4-16,-2-12-8 15</inkml:trace>
  <inkml:trace contextRef="#ctx0" brushRef="#br0" timeOffset="16408.3296">8979 9307 14 0,'-19'12'100'15,"-3"3"-2"-15,-4 7-5 16,-1 4-4-16,10 9-70 16,-9 5-6-16,3 9-4 0,4 4-2 15,10 2-2-15,3 1-1 16,6 0 0-16,11-5-1 0,7-4-1 15,2-6 1 1,7-7-1-16,-1-9 1 0,2-5-1 16,-2-8 1-1,0-12 0-15,-3-6 0 0,-5-15-1 16,-2-10 1-16,-5-8-2 15,-2-10 1-15,-3-6-2 0,-6-6 0 16,0 3 0-16,-6 0 0 0,-5 1 0 16,0 8 0-1,-4 8 0-15,1 7 0 0,-4 6 1 16,3 6-1-1,-2 4 0-15,4 6 1 0,3 2-1 16,1 5 0-16,9 5-1 16,-8 0 1-16,8 10-1 0,1 9 0 15,10 11 0-15,7 9 0 0,4 13 0 16,7 14 1-1,5 6 0-15,0 9-1 0,-1 8 0 16,-6 7 0 0,-8-1 0-16,-10 1 0 0,-9 0 1 15,-18-7-1-15,-12-6-1 16,-10-5 1-16,-7-10 0 0,-3-10 0 15,-1-9 1 1,-1-13-1-16,2-12 0 0,7-9 0 16,6-11 1-16,9-6-1 0,8-13 1 15,12-9 0 1,8-10 0-16,18-8-1 0,13-10 1 15,13-9-1-15,15-13 2 16,12-6-1-16,12-9 2 0,5-6-1 16,2-3 0-1,-1 2 1-15,-6 0 0 0,-8 1-1 16,-11 11 0-1,-12 4-1-15,-14 10 0 0,-13 9 0 16,-10 13-1-16,-11 7 0 0,-7 17 1 16,-17 13 0-16,-14 17 1 15,-10 18-1-15,-5 19 2 0,0 13-1 16,1 12 1-1,11 9 2-15,12 5-1 0,25-4 1 16,22-11-1 0,26-8 0-16,23-16 0 0,19-11-2 15,24-10-2-15,14-14-6 0,22 1-15 16,4-2-64-16,20-12-12 15,7-6-6-15,7-10-7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0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1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4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7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8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3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9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27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7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7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6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2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7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2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17B1E1-B019-CC49-99F6-689DADC8E83B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840" y="375120"/>
              <a:ext cx="8302680" cy="6261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960" y="361440"/>
                <a:ext cx="8321040" cy="628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17033" r="69843" b="21549"/>
          <a:stretch>
            <a:fillRect/>
          </a:stretch>
        </p:blipFill>
        <p:spPr>
          <a:xfrm>
            <a:off x="171793" y="1507094"/>
            <a:ext cx="1074420" cy="1699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45647" y="1595259"/>
            <a:ext cx="7798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VCVS: Voltage controlled voltage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CCVS: Current controlled voltage source</a:t>
            </a:r>
            <a:endParaRPr lang="en-US" sz="3600" dirty="0"/>
          </a:p>
        </p:txBody>
      </p:sp>
      <p:pic>
        <p:nvPicPr>
          <p:cNvPr id="17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43932" r="43223" b="21022"/>
          <a:stretch>
            <a:fillRect/>
          </a:stretch>
        </p:blipFill>
        <p:spPr>
          <a:xfrm>
            <a:off x="171793" y="4163616"/>
            <a:ext cx="1051560" cy="1711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520598" y="4400550"/>
            <a:ext cx="7767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VCCS: Voltage controlled current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CCCS: Current controlled current source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06F4A02-27FA-5849-B5AF-115449F8F854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voltage source (VCVS)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 rot="2700000">
            <a:off x="1217130" y="3834600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295807" y="376237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295807" y="402136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1186441" y="3533382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1187235" y="4549055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644" y="3305179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16232" y="4778052"/>
            <a:ext cx="793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838260" y="3152983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5400000">
            <a:off x="1891735" y="38801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1981902" y="454326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1994523" y="34868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142560" y="459338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3751172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445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voltage drop across element 2 (instructor).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F52D7F8-57CC-B84D-82D1-DF2C0FCF8121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88320" y="808200"/>
              <a:ext cx="4158000" cy="3867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7160" y="803520"/>
                <a:ext cx="4175640" cy="388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01840" y="999720"/>
              <a:ext cx="5100840" cy="2833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7440" y="983880"/>
                <a:ext cx="5119200" cy="28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8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67160" y="309600"/>
              <a:ext cx="7422840" cy="5927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800" y="297360"/>
                <a:ext cx="7435800" cy="59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85240" y="276840"/>
              <a:ext cx="7647840" cy="5478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280" y="271800"/>
                <a:ext cx="7664040" cy="54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6400" y="180720"/>
              <a:ext cx="8753760" cy="4823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60" y="166320"/>
                <a:ext cx="8768520" cy="48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8800" y="239040"/>
              <a:ext cx="8363880" cy="590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80" y="226800"/>
                <a:ext cx="8379720" cy="59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3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9000" y="660600"/>
              <a:ext cx="7584840" cy="4945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760" y="649080"/>
                <a:ext cx="7612200" cy="49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Current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Power</a:t>
            </a:r>
          </a:p>
          <a:p>
            <a:pPr>
              <a:buNone/>
            </a:pPr>
            <a:r>
              <a:rPr lang="en-US" dirty="0" smtClean="0"/>
              <a:t>Today: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Power (sink/source)</a:t>
            </a:r>
          </a:p>
          <a:p>
            <a:pPr lvl="1"/>
            <a:r>
              <a:rPr lang="en-US" dirty="0" smtClean="0"/>
              <a:t>Current (</a:t>
            </a:r>
            <a:r>
              <a:rPr lang="en-US" dirty="0" err="1" smtClean="0"/>
              <a:t>postive</a:t>
            </a:r>
            <a:r>
              <a:rPr lang="en-US" dirty="0" smtClean="0"/>
              <a:t>/negative)</a:t>
            </a:r>
          </a:p>
          <a:p>
            <a:pPr lvl="1"/>
            <a:r>
              <a:rPr lang="en-US" dirty="0" smtClean="0"/>
              <a:t>Dependent sources</a:t>
            </a:r>
          </a:p>
          <a:p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4EB8962-8075-1245-BB1E-01A34E531344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current source (VCCS)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868" y="3298035"/>
            <a:ext cx="226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952367" y="3045084"/>
            <a:ext cx="520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532687" y="1796318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645570"/>
            <a:ext cx="398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current through element 2 (student).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2741278" y="1065368"/>
            <a:ext cx="402824" cy="1472873"/>
            <a:chOff x="3409473" y="1458273"/>
            <a:chExt cx="402824" cy="1472873"/>
          </a:xfrm>
        </p:grpSpPr>
        <p:sp>
          <p:nvSpPr>
            <p:cNvPr id="29" name="Rectangle 28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itle 1"/>
          <p:cNvSpPr txBox="1">
            <a:spLocks/>
          </p:cNvSpPr>
          <p:nvPr/>
        </p:nvSpPr>
        <p:spPr>
          <a:xfrm>
            <a:off x="2663454" y="996949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6113A34-AD5C-C74F-B96C-12A95E504773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05480" y="1038600"/>
              <a:ext cx="5568840" cy="2829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3600" y="1025280"/>
                <a:ext cx="5583600" cy="285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problem.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2261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bc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2030118" y="1057741"/>
            <a:ext cx="257175" cy="1488124"/>
            <a:chOff x="1295807" y="1801804"/>
            <a:chExt cx="257175" cy="1488124"/>
          </a:xfrm>
        </p:grpSpPr>
        <p:sp>
          <p:nvSpPr>
            <p:cNvPr id="31" name="Rectangle 30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6200000">
            <a:off x="2030118" y="2050934"/>
            <a:ext cx="257175" cy="1488124"/>
            <a:chOff x="1295807" y="1801804"/>
            <a:chExt cx="257175" cy="1488124"/>
          </a:xfrm>
        </p:grpSpPr>
        <p:sp>
          <p:nvSpPr>
            <p:cNvPr id="37" name="Rectangle 3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833744" y="3659600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2461532" y="3788190"/>
            <a:ext cx="44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414644" y="378819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rot="2700000">
            <a:off x="4189481" y="2587982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268158" y="251576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268158" y="277475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4030812" y="2158784"/>
            <a:ext cx="713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695850" y="3766177"/>
            <a:ext cx="1383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6200000">
            <a:off x="3518243" y="1057740"/>
            <a:ext cx="257175" cy="1488124"/>
            <a:chOff x="1295807" y="1801804"/>
            <a:chExt cx="257175" cy="1488124"/>
          </a:xfrm>
        </p:grpSpPr>
        <p:sp>
          <p:nvSpPr>
            <p:cNvPr id="67" name="Rectangle 6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rot="16200000" flipV="1">
            <a:off x="86491" y="3129963"/>
            <a:ext cx="26563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1909578" y="2807573"/>
            <a:ext cx="198638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9580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607497" y="148854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21214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4675733" y="2554218"/>
            <a:ext cx="810667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1414648" y="1236249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10800000" flipH="1">
            <a:off x="1513708" y="156980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Title 1"/>
          <p:cNvSpPr txBox="1">
            <a:spLocks/>
          </p:cNvSpPr>
          <p:nvPr/>
        </p:nvSpPr>
        <p:spPr>
          <a:xfrm>
            <a:off x="1378672" y="2331260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0800000" flipH="1">
            <a:off x="1477732" y="266481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Title 1"/>
          <p:cNvSpPr txBox="1">
            <a:spLocks/>
          </p:cNvSpPr>
          <p:nvPr/>
        </p:nvSpPr>
        <p:spPr>
          <a:xfrm>
            <a:off x="1411275" y="3324452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10800000" flipH="1">
            <a:off x="1510335" y="365801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215110" y="4458116"/>
            <a:ext cx="117915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1418019" y="4458118"/>
            <a:ext cx="1797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856393E2-93A6-D04D-920F-7A9AD2C8C0FD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81640" y="632160"/>
              <a:ext cx="7576560" cy="4543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040" y="619200"/>
                <a:ext cx="7592040" cy="457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5400000" flipH="1" flipV="1">
            <a:off x="4922742" y="547226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cxnSp>
        <p:nvCxnSpPr>
          <p:cNvPr id="72" name="Straight Connector 71"/>
          <p:cNvCxnSpPr/>
          <p:nvPr/>
        </p:nvCxnSpPr>
        <p:spPr>
          <a:xfrm rot="10800000" flipV="1">
            <a:off x="1450168" y="2747376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207283" y="915401"/>
            <a:ext cx="485775" cy="1831975"/>
            <a:chOff x="3607593" y="1347713"/>
            <a:chExt cx="485775" cy="1831975"/>
          </a:xfrm>
        </p:grpSpPr>
        <p:grpSp>
          <p:nvGrpSpPr>
            <p:cNvPr id="77" name="Group 76"/>
            <p:cNvGrpSpPr/>
            <p:nvPr/>
          </p:nvGrpSpPr>
          <p:grpSpPr>
            <a:xfrm>
              <a:off x="3607593" y="1996331"/>
              <a:ext cx="485775" cy="485775"/>
              <a:chOff x="1869750" y="2046339"/>
              <a:chExt cx="485775" cy="48577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869750" y="2046339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943100" y="2168515"/>
                <a:ext cx="345281" cy="192881"/>
              </a:xfrm>
              <a:custGeom>
                <a:avLst/>
                <a:gdLst>
                  <a:gd name="connsiteX0" fmla="*/ 0 w 707231"/>
                  <a:gd name="connsiteY0" fmla="*/ 471487 h 732234"/>
                  <a:gd name="connsiteX1" fmla="*/ 235744 w 707231"/>
                  <a:gd name="connsiteY1" fmla="*/ 21431 h 732234"/>
                  <a:gd name="connsiteX2" fmla="*/ 364331 w 707231"/>
                  <a:gd name="connsiteY2" fmla="*/ 342900 h 732234"/>
                  <a:gd name="connsiteX3" fmla="*/ 535781 w 707231"/>
                  <a:gd name="connsiteY3" fmla="*/ 728662 h 732234"/>
                  <a:gd name="connsiteX4" fmla="*/ 707231 w 707231"/>
                  <a:gd name="connsiteY4" fmla="*/ 321469 h 7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1" h="732234">
                    <a:moveTo>
                      <a:pt x="0" y="471487"/>
                    </a:moveTo>
                    <a:cubicBezTo>
                      <a:pt x="87511" y="257174"/>
                      <a:pt x="175022" y="42862"/>
                      <a:pt x="235744" y="21431"/>
                    </a:cubicBezTo>
                    <a:cubicBezTo>
                      <a:pt x="296466" y="0"/>
                      <a:pt x="314325" y="225028"/>
                      <a:pt x="364331" y="342900"/>
                    </a:cubicBezTo>
                    <a:cubicBezTo>
                      <a:pt x="414337" y="460772"/>
                      <a:pt x="478631" y="732234"/>
                      <a:pt x="535781" y="728662"/>
                    </a:cubicBezTo>
                    <a:cubicBezTo>
                      <a:pt x="592931" y="725090"/>
                      <a:pt x="650081" y="523279"/>
                      <a:pt x="707231" y="321469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>
              <a:endCxn id="40" idx="4"/>
            </p:cNvCxnSpPr>
            <p:nvPr/>
          </p:nvCxnSpPr>
          <p:spPr>
            <a:xfrm rot="5400000" flipH="1" flipV="1">
              <a:off x="3501690" y="2830897"/>
              <a:ext cx="6975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0" idx="0"/>
            </p:cNvCxnSpPr>
            <p:nvPr/>
          </p:nvCxnSpPr>
          <p:spPr>
            <a:xfrm rot="5400000" flipH="1" flipV="1">
              <a:off x="3526172" y="1672022"/>
              <a:ext cx="648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rot="10800000" flipV="1">
            <a:off x="1450171" y="91539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H="1">
            <a:off x="2116923" y="85283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H="1">
            <a:off x="2116923" y="26848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296277" y="36484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413643" y="57777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2737125" y="852838"/>
            <a:ext cx="920465" cy="1957096"/>
            <a:chOff x="2737125" y="1160030"/>
            <a:chExt cx="920465" cy="1957096"/>
          </a:xfrm>
        </p:grpSpPr>
        <p:sp>
          <p:nvSpPr>
            <p:cNvPr id="102" name="Rectangle 101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2629581">
            <a:off x="2848159" y="628564"/>
            <a:ext cx="2421731" cy="2501027"/>
            <a:chOff x="3657590" y="826722"/>
            <a:chExt cx="2421731" cy="2501027"/>
          </a:xfrm>
        </p:grpSpPr>
        <p:sp>
          <p:nvSpPr>
            <p:cNvPr id="108" name="Arc 107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/>
          <p:nvPr/>
        </p:nvCxnSpPr>
        <p:spPr>
          <a:xfrm rot="10800000" flipV="1">
            <a:off x="1552950" y="577770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76"/>
          <p:cNvGrpSpPr/>
          <p:nvPr/>
        </p:nvGrpSpPr>
        <p:grpSpPr>
          <a:xfrm>
            <a:off x="1310065" y="4594352"/>
            <a:ext cx="485775" cy="485775"/>
            <a:chOff x="1869750" y="2046339"/>
            <a:chExt cx="485775" cy="485775"/>
          </a:xfrm>
        </p:grpSpPr>
        <p:sp>
          <p:nvSpPr>
            <p:cNvPr id="126" name="Oval 125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" name="Straight Connector 123"/>
          <p:cNvCxnSpPr>
            <a:endCxn id="126" idx="4"/>
          </p:cNvCxnSpPr>
          <p:nvPr/>
        </p:nvCxnSpPr>
        <p:spPr>
          <a:xfrm rot="5400000" flipH="1" flipV="1">
            <a:off x="1204162" y="542891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6" idx="0"/>
          </p:cNvCxnSpPr>
          <p:nvPr/>
        </p:nvCxnSpPr>
        <p:spPr>
          <a:xfrm rot="5400000" flipH="1" flipV="1">
            <a:off x="1228644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V="1">
            <a:off x="1552953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 flipH="1">
            <a:off x="2219705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flipH="1">
            <a:off x="2219705" y="57151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361167" y="3885389"/>
            <a:ext cx="920465" cy="1957096"/>
            <a:chOff x="2737125" y="1160030"/>
            <a:chExt cx="920465" cy="1957096"/>
          </a:xfrm>
        </p:grpSpPr>
        <p:sp>
          <p:nvSpPr>
            <p:cNvPr id="129" name="Rectangle 128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2629581">
            <a:off x="6472201" y="3639683"/>
            <a:ext cx="2421731" cy="2501027"/>
            <a:chOff x="3657590" y="826722"/>
            <a:chExt cx="2421731" cy="2501027"/>
          </a:xfrm>
        </p:grpSpPr>
        <p:sp>
          <p:nvSpPr>
            <p:cNvPr id="137" name="Arc 136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 rot="2700000">
            <a:off x="5074017" y="468317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5152694" y="4610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5152694" y="486994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rot="16200000" flipV="1">
            <a:off x="5043328" y="438196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044122" y="539763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4947222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271531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 flipH="1">
            <a:off x="5938283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5271530" y="582105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 flipH="1">
            <a:off x="5938285" y="575849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16200000">
            <a:off x="3223251" y="47413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2737125" y="578593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>
            <a:off x="3510587" y="557638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>
            <a:off x="3510585" y="41635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18956" y="395396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612005" y="38914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612005" y="572337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101576" y="3993391"/>
            <a:ext cx="1218941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i="1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1,000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07505" y="353584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848726" y="3166517"/>
            <a:ext cx="12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“amplifier”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EB364BE-26A4-0041-9D44-2F22C80F53FD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dirty="0" smtClean="0"/>
              <a:t>MKSA units-cheat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71550"/>
          <a:ext cx="8229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other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MKSA base 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m-kg/s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kg/m-s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Symbol" pitchFamily="18" charset="2"/>
                        </a:rPr>
                        <a:t>W</a:t>
                      </a:r>
                      <a:endParaRPr lang="en-US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Henry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65CBA39B-452F-7B40-8492-8D5E198D0513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74B79AE-1D66-7849-B1EB-A43F85D4418E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72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92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00599" y="3070848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circuit:</a:t>
            </a:r>
          </a:p>
          <a:p>
            <a:r>
              <a:rPr lang="en-US" dirty="0" smtClean="0"/>
              <a:t>(Voltage source in series with resistor.)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4E1CD5-FBB3-7143-A389-2EB8949B0E0B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8160" y="3893760"/>
              <a:ext cx="7773480" cy="1992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120" y="3882960"/>
                <a:ext cx="7801920" cy="201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5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914114" y="1956170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863114" y="19967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17BA05-F6E9-0749-B524-2DEE54C60E4F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52000" y="145080"/>
              <a:ext cx="8149320" cy="5543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" y="133920"/>
                <a:ext cx="8165520" cy="556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1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(students).</a:t>
            </a:r>
            <a:endParaRPr lang="en-US" sz="1600" dirty="0"/>
          </a:p>
        </p:txBody>
      </p: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 rot="16200000">
            <a:off x="2982292" y="2023892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029200" y="134600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 rot="16200000">
            <a:off x="4003811" y="2051638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7948" y="3276600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a) Find i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51986" y="3945523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b) Find i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251986" y="464820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c) Find i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234434" y="5486400"/>
            <a:ext cx="105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d) Find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eq</a:t>
            </a:r>
            <a:endParaRPr lang="en-US" sz="1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F9ABC32-1FB5-5644-82FD-9428FDD02036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2840" y="454320"/>
              <a:ext cx="7773480" cy="5522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600" y="443520"/>
                <a:ext cx="7800480" cy="554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Generalize: N resistors in parallel.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9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782236" y="1976311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53" name="Group 100"/>
          <p:cNvGrpSpPr/>
          <p:nvPr/>
        </p:nvGrpSpPr>
        <p:grpSpPr>
          <a:xfrm rot="5400000" flipH="1" flipV="1">
            <a:off x="1914976" y="3045823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1073219" y="30363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DD813E0-9A0E-8E40-9134-B50CB6F05BFD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79880" y="745200"/>
              <a:ext cx="8119800" cy="5635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560" y="736200"/>
                <a:ext cx="8149320" cy="565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10" y="1431890"/>
            <a:ext cx="3103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13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</a:t>
            </a:r>
            <a:r>
              <a:rPr lang="en-US" sz="1600" dirty="0" err="1" smtClean="0"/>
              <a:t>sudents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1003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9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117" name="Group 58"/>
          <p:cNvGrpSpPr/>
          <p:nvPr/>
        </p:nvGrpSpPr>
        <p:grpSpPr>
          <a:xfrm>
            <a:off x="4339257" y="1427132"/>
            <a:ext cx="160687" cy="1414811"/>
            <a:chOff x="4491663" y="3124200"/>
            <a:chExt cx="160687" cy="1414811"/>
          </a:xfrm>
        </p:grpSpPr>
        <p:grpSp>
          <p:nvGrpSpPr>
            <p:cNvPr id="12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 rot="16200000">
            <a:off x="3648571" y="1898937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91F83C3-3775-F24A-A32E-5CA5E742EFB2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207080" y="1347120"/>
              <a:ext cx="6955920" cy="5110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920" y="1336680"/>
                <a:ext cx="6971760" cy="513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Power: Source vs. sink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7340" y="192442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7340" y="375639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0540" y="2679181"/>
            <a:ext cx="678346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&gt;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“sink”: power delivered to element</a:t>
            </a:r>
          </a:p>
          <a:p>
            <a:r>
              <a:rPr lang="en-US" sz="3200" dirty="0" smtClean="0"/>
              <a:t>P &lt;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“source”: power supplied by element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142" y="2008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9537" y="34496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3203236-F97F-4D4A-9687-18FE03C2A0B1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Important practical example: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8" y="1431890"/>
            <a:ext cx="2237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297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2233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EAB12FF-9942-F34E-BCB6-BF3E96F7BF2E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88CFF9-D20F-BB4D-854A-5DFB2C736123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4648200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DCF0C5C-7E82-0743-A250-F535235F7868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2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764474" y="115085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764474" y="2510824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751063" y="282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51063" y="163505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692240" y="3925635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78221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38200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872611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9" name="Straight Arrow Connector 148"/>
          <p:cNvCxnSpPr/>
          <p:nvPr/>
        </p:nvCxnSpPr>
        <p:spPr>
          <a:xfrm rot="16200000" flipH="1">
            <a:off x="504624" y="117738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0" name="Title 1"/>
          <p:cNvSpPr txBox="1">
            <a:spLocks/>
          </p:cNvSpPr>
          <p:nvPr/>
        </p:nvSpPr>
        <p:spPr>
          <a:xfrm>
            <a:off x="71163" y="95405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rot="16200000" flipH="1">
            <a:off x="463657" y="2597517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2" name="Title 1"/>
          <p:cNvSpPr txBox="1">
            <a:spLocks/>
          </p:cNvSpPr>
          <p:nvPr/>
        </p:nvSpPr>
        <p:spPr>
          <a:xfrm>
            <a:off x="30196" y="2374179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093F90-7B3A-004E-8D89-DF8DEE2E79E1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CA7B74C-218B-6042-8CC6-F231E28481B3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35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263" y="3408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09168" y="1099789"/>
            <a:ext cx="160687" cy="1414811"/>
            <a:chOff x="4491655" y="3124200"/>
            <a:chExt cx="160687" cy="1414811"/>
          </a:xfrm>
        </p:grpSpPr>
        <p:grpSp>
          <p:nvGrpSpPr>
            <p:cNvPr id="4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09168" y="2177929"/>
            <a:ext cx="160687" cy="1414811"/>
            <a:chOff x="4491655" y="3124200"/>
            <a:chExt cx="160687" cy="1414811"/>
          </a:xfrm>
        </p:grpSpPr>
        <p:grpSp>
          <p:nvGrpSpPr>
            <p:cNvPr id="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itle 1"/>
          <p:cNvSpPr txBox="1">
            <a:spLocks/>
          </p:cNvSpPr>
          <p:nvPr/>
        </p:nvSpPr>
        <p:spPr>
          <a:xfrm>
            <a:off x="909174" y="145859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38631" y="26035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824237" y="39298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0143" y="64518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990048" y="4143540"/>
            <a:ext cx="160687" cy="1414811"/>
            <a:chOff x="449165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990048" y="522168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990054" y="45023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1119511" y="56472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7948" y="3760529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DC02774-8575-4E4A-B6AF-428BA2460B00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8C3D3C0-81C8-7942-8038-D5663AB6397F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121127" y="4485743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121127" y="3263590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5460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257364" y="3167261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A9049711-6E48-A74C-9A12-B1972623B81D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75" name="Group 18"/>
          <p:cNvGrpSpPr/>
          <p:nvPr/>
        </p:nvGrpSpPr>
        <p:grpSpPr>
          <a:xfrm rot="5400000">
            <a:off x="4011614" y="759279"/>
            <a:ext cx="1088673" cy="1414811"/>
            <a:chOff x="3581400" y="2645351"/>
            <a:chExt cx="1088673" cy="1414811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 rot="5400000">
            <a:off x="4011614" y="1689315"/>
            <a:ext cx="1088673" cy="1414811"/>
            <a:chOff x="3581400" y="2645351"/>
            <a:chExt cx="1088673" cy="1414811"/>
          </a:xfrm>
        </p:grpSpPr>
        <p:sp>
          <p:nvSpPr>
            <p:cNvPr id="9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9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5400000">
            <a:off x="2404145" y="1205543"/>
            <a:ext cx="1088673" cy="1414811"/>
            <a:chOff x="3581400" y="2645351"/>
            <a:chExt cx="1088673" cy="1414811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/>
          <p:cNvCxnSpPr/>
          <p:nvPr/>
        </p:nvCxnSpPr>
        <p:spPr>
          <a:xfrm rot="5400000">
            <a:off x="3383166" y="1620294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798338" y="1620655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 flipV="1">
            <a:off x="5263356" y="1601906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H="1" flipV="1">
            <a:off x="3655887" y="1601178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 rot="5400000">
            <a:off x="5981568" y="1197970"/>
            <a:ext cx="1088673" cy="1414811"/>
            <a:chOff x="3581400" y="2645351"/>
            <a:chExt cx="1088673" cy="1414811"/>
          </a:xfrm>
        </p:grpSpPr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9" name="Group 39"/>
            <p:cNvGrpSpPr/>
            <p:nvPr/>
          </p:nvGrpSpPr>
          <p:grpSpPr>
            <a:xfrm>
              <a:off x="3733820" y="2645351"/>
              <a:ext cx="160687" cy="1414811"/>
              <a:chOff x="449167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xtBox 153"/>
          <p:cNvSpPr txBox="1"/>
          <p:nvPr/>
        </p:nvSpPr>
        <p:spPr>
          <a:xfrm>
            <a:off x="187948" y="64557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57BB5B1-200B-1E45-A416-2880847D4E4D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1733989" y="1374293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664025" y="1374293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 rot="16200000">
            <a:off x="677488" y="1776898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1966555" y="2789104"/>
            <a:ext cx="2601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67277" y="1374293"/>
            <a:ext cx="2597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316490" y="2885433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4335726" y="1374293"/>
            <a:ext cx="1088673" cy="1414811"/>
            <a:chOff x="3581400" y="2645351"/>
            <a:chExt cx="1088673" cy="1414811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11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475653" y="1374293"/>
            <a:ext cx="1088673" cy="1414811"/>
            <a:chOff x="3581400" y="2645351"/>
            <a:chExt cx="1088673" cy="1414811"/>
          </a:xfrm>
        </p:grpSpPr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5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136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 rot="16200000">
            <a:off x="717746" y="348456"/>
            <a:ext cx="1088673" cy="1414811"/>
            <a:chOff x="3581400" y="2645351"/>
            <a:chExt cx="1088673" cy="1414811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5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TextBox 167"/>
          <p:cNvSpPr txBox="1"/>
          <p:nvPr/>
        </p:nvSpPr>
        <p:spPr>
          <a:xfrm>
            <a:off x="187948" y="5115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61D1DD3-E3F6-1B46-A314-85496A82DFDA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4/6/2017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01960" y="675360"/>
              <a:ext cx="5964120" cy="5004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960" y="669240"/>
                <a:ext cx="5988960" cy="50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1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A827102-103E-2D40-89B1-E2382B6F5892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86200" y="29720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57800" y="2798763"/>
          <a:ext cx="3175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3" imgW="1041120" imgH="431640" progId="Equation.3">
                  <p:embed/>
                </p:oleObj>
              </mc:Choice>
              <mc:Fallback>
                <p:oleObj name="Equation" r:id="rId3" imgW="10411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98763"/>
                        <a:ext cx="31750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3002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important?</a:t>
            </a:r>
          </a:p>
          <a:p>
            <a:r>
              <a:rPr lang="en-US" dirty="0" smtClean="0"/>
              <a:t>Concept of source/load. (</a:t>
            </a:r>
            <a:r>
              <a:rPr lang="en-US" dirty="0" err="1" smtClean="0"/>
              <a:t>Thevenin</a:t>
            </a:r>
            <a:r>
              <a:rPr lang="en-US" dirty="0" smtClean="0"/>
              <a:t>…) 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1BB4552-8C68-9A4F-B85B-F397510940C2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Source/load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CFBFEFE-EB56-944E-ADF6-9136B0DCC6C3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DFE2F4-A1ED-5947-8C7C-651A5F6AED0C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60463D4-2BE4-8D47-9EA8-118AF63981E5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932967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A3CA1B5-926C-5A4D-95F9-183BAAA62C5E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69880" y="237240"/>
              <a:ext cx="6684120" cy="270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6920" y="223560"/>
                <a:ext cx="6710760" cy="27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68880" y="1375560"/>
              <a:ext cx="6576840" cy="4710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400" y="1369440"/>
                <a:ext cx="6605280" cy="473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42268" y="1897688"/>
            <a:ext cx="20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or think of as: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58751" y="10741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62477" y="2917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80"/>
          <p:cNvGrpSpPr/>
          <p:nvPr/>
        </p:nvGrpSpPr>
        <p:grpSpPr>
          <a:xfrm flipH="1">
            <a:off x="4838286" y="1207358"/>
            <a:ext cx="997928" cy="1957096"/>
            <a:chOff x="4838286" y="1493594"/>
            <a:chExt cx="997928" cy="1957096"/>
          </a:xfrm>
        </p:grpSpPr>
        <p:grpSp>
          <p:nvGrpSpPr>
            <p:cNvPr id="7" name="Group 28"/>
            <p:cNvGrpSpPr/>
            <p:nvPr/>
          </p:nvGrpSpPr>
          <p:grpSpPr>
            <a:xfrm rot="5400000">
              <a:off x="4522554" y="2074472"/>
              <a:ext cx="1831977" cy="795342"/>
              <a:chOff x="2009773" y="2063194"/>
              <a:chExt cx="1831977" cy="79534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8" name="Group 81"/>
          <p:cNvGrpSpPr/>
          <p:nvPr/>
        </p:nvGrpSpPr>
        <p:grpSpPr>
          <a:xfrm rot="16200000">
            <a:off x="4708082" y="985192"/>
            <a:ext cx="517588" cy="498606"/>
            <a:chOff x="1835341" y="1760299"/>
            <a:chExt cx="517588" cy="498606"/>
          </a:xfrm>
        </p:grpSpPr>
        <p:cxnSp>
          <p:nvCxnSpPr>
            <p:cNvPr id="83" name="Straight Arrow Connector 8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Title 1"/>
          <p:cNvSpPr txBox="1">
            <a:spLocks/>
          </p:cNvSpPr>
          <p:nvPr/>
        </p:nvSpPr>
        <p:spPr>
          <a:xfrm>
            <a:off x="4447459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70937" y="838026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54025" y="1443517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0" name="Group 107"/>
          <p:cNvGrpSpPr/>
          <p:nvPr/>
        </p:nvGrpSpPr>
        <p:grpSpPr>
          <a:xfrm flipH="1">
            <a:off x="4702627" y="4200792"/>
            <a:ext cx="1351398" cy="2310859"/>
            <a:chOff x="4717573" y="4200792"/>
            <a:chExt cx="1351398" cy="2310859"/>
          </a:xfrm>
        </p:grpSpPr>
        <p:sp>
          <p:nvSpPr>
            <p:cNvPr id="88" name="TextBox 87"/>
            <p:cNvSpPr txBox="1"/>
            <p:nvPr/>
          </p:nvSpPr>
          <p:spPr>
            <a:xfrm>
              <a:off x="5758751" y="429927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62477" y="61423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14" name="Group 89"/>
            <p:cNvGrpSpPr/>
            <p:nvPr/>
          </p:nvGrpSpPr>
          <p:grpSpPr>
            <a:xfrm flipH="1">
              <a:off x="4838286" y="4432449"/>
              <a:ext cx="997928" cy="1957096"/>
              <a:chOff x="4838286" y="1493594"/>
              <a:chExt cx="997928" cy="1957096"/>
            </a:xfrm>
          </p:grpSpPr>
          <p:grpSp>
            <p:nvGrpSpPr>
              <p:cNvPr id="15" name="Group 28"/>
              <p:cNvGrpSpPr/>
              <p:nvPr/>
            </p:nvGrpSpPr>
            <p:grpSpPr>
              <a:xfrm rot="5400000">
                <a:off x="4522556" y="2074474"/>
                <a:ext cx="1831977" cy="795342"/>
                <a:chOff x="2009773" y="2063194"/>
                <a:chExt cx="1831977" cy="795342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Oval 91"/>
              <p:cNvSpPr/>
              <p:nvPr/>
            </p:nvSpPr>
            <p:spPr>
              <a:xfrm>
                <a:off x="4915749" y="1493594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915749" y="3325570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38286" y="157233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845681" y="301318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6" name="Group 100"/>
            <p:cNvGrpSpPr/>
            <p:nvPr/>
          </p:nvGrpSpPr>
          <p:grpSpPr>
            <a:xfrm rot="16200000">
              <a:off x="4708082" y="4210283"/>
              <a:ext cx="517588" cy="498606"/>
              <a:chOff x="1835341" y="1760299"/>
              <a:chExt cx="517588" cy="498606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rot="16200000" flipH="1">
                <a:off x="2103627" y="2009603"/>
                <a:ext cx="498602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835341" y="1760299"/>
                <a:ext cx="517586" cy="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itle 1"/>
          <p:cNvSpPr txBox="1">
            <a:spLocks/>
          </p:cNvSpPr>
          <p:nvPr/>
        </p:nvSpPr>
        <p:spPr>
          <a:xfrm>
            <a:off x="5197977" y="3628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370937" y="4063117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54025" y="4668608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38287" y="344392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as:</a:t>
            </a:r>
            <a:endParaRPr lang="en-US" dirty="0"/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76245" y="3813258"/>
            <a:ext cx="4119609" cy="209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A) x (10 V) 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 W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525497F-740D-B54B-A333-4284BA402D17}" type="datetime1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5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71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66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2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123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33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3FBC277B-CB7F-DB4C-99B2-9689D995D74C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01720" y="597240"/>
              <a:ext cx="5460840" cy="5082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8400" y="584640"/>
                <a:ext cx="5490720" cy="510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3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5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6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7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I=3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8605938-9BE6-D14F-B365-51F8EF577328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92000" y="423000"/>
              <a:ext cx="6271200" cy="5563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7960" y="411120"/>
                <a:ext cx="6301080" cy="559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Current (positive/negative)</a:t>
            </a:r>
            <a:endParaRPr lang="en-US" sz="2000" dirty="0"/>
          </a:p>
        </p:txBody>
      </p:sp>
      <p:grpSp>
        <p:nvGrpSpPr>
          <p:cNvPr id="3" name="Group 79"/>
          <p:cNvGrpSpPr/>
          <p:nvPr/>
        </p:nvGrpSpPr>
        <p:grpSpPr>
          <a:xfrm>
            <a:off x="1081040" y="988026"/>
            <a:ext cx="258762" cy="1462882"/>
            <a:chOff x="1081040" y="988026"/>
            <a:chExt cx="258762" cy="1462882"/>
          </a:xfrm>
        </p:grpSpPr>
        <p:sp>
          <p:nvSpPr>
            <p:cNvPr id="36" name="Rectangle 35"/>
            <p:cNvSpPr/>
            <p:nvPr/>
          </p:nvSpPr>
          <p:spPr>
            <a:xfrm rot="5400000">
              <a:off x="898874" y="1590880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1001662" y="224135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001662" y="1197576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921816" y="1176619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228622" y="929287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+ 2A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3205039" y="141664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3290765" y="167699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0"/>
          </p:cNvCxnSpPr>
          <p:nvPr/>
        </p:nvCxnSpPr>
        <p:spPr>
          <a:xfrm rot="16200000" flipH="1">
            <a:off x="3173684" y="2176666"/>
            <a:ext cx="5484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4"/>
          </p:cNvCxnSpPr>
          <p:nvPr/>
        </p:nvCxnSpPr>
        <p:spPr>
          <a:xfrm rot="5400000" flipH="1" flipV="1">
            <a:off x="3233615" y="1202337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5400000">
            <a:off x="2057184" y="1590882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rot="16200000">
            <a:off x="2159972" y="224136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>
            <a:off x="2159972" y="119757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2081715" y="117662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1644109" y="93881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211212" y="988025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11212" y="2450908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 txBox="1">
            <a:spLocks/>
          </p:cNvSpPr>
          <p:nvPr/>
        </p:nvSpPr>
        <p:spPr>
          <a:xfrm>
            <a:off x="3263810" y="93881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814" y="147459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3394393" y="1212340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4" name="Group 64"/>
          <p:cNvGrpSpPr/>
          <p:nvPr/>
        </p:nvGrpSpPr>
        <p:grpSpPr>
          <a:xfrm>
            <a:off x="4636627" y="817988"/>
            <a:ext cx="2118013" cy="1681693"/>
            <a:chOff x="1041285" y="932672"/>
            <a:chExt cx="2387331" cy="1895530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087265" y="1902002"/>
              <a:ext cx="647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393582" y="1902002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1189270" y="1670446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41285" y="11521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411099" y="1578168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411099" y="2225836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704432" y="1450924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556447" y="93267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V="1">
              <a:off x="2704432" y="2368515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558196" y="2268966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5" name="Title 1"/>
          <p:cNvSpPr txBox="1">
            <a:spLocks/>
          </p:cNvSpPr>
          <p:nvPr/>
        </p:nvSpPr>
        <p:spPr>
          <a:xfrm>
            <a:off x="6939007" y="888841"/>
            <a:ext cx="1672701" cy="77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78022" y="163420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263827" y="628693"/>
            <a:ext cx="725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Recall: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4D783BE9-797C-B642-8756-64E555427912}" type="datetime1">
              <a:rPr lang="en-US" smtClean="0"/>
              <a:t>4/6/2017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82520" y="1597680"/>
              <a:ext cx="7056000" cy="4470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080" y="1583640"/>
                <a:ext cx="7070760" cy="449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841</Words>
  <Application>Microsoft Office PowerPoint</Application>
  <PresentationFormat>On-screen Show (4:3)</PresentationFormat>
  <Paragraphs>414</Paragraphs>
  <Slides>44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Verdana</vt:lpstr>
      <vt:lpstr>Office Theme</vt:lpstr>
      <vt:lpstr>Equation</vt:lpstr>
      <vt:lpstr>EECS 70A: Network Analysis</vt:lpstr>
      <vt:lpstr>Review &amp; agenda</vt:lpstr>
      <vt:lpstr>Power: Source vs. sink</vt:lpstr>
      <vt:lpstr>PowerPoint Presentation</vt:lpstr>
      <vt:lpstr>“source”</vt:lpstr>
      <vt:lpstr>“source”</vt:lpstr>
      <vt:lpstr>Practice problems</vt:lpstr>
      <vt:lpstr>Practice problems</vt:lpstr>
      <vt:lpstr>Example problem: Current (positive/negative)</vt:lpstr>
      <vt:lpstr>Dependent sources</vt:lpstr>
      <vt:lpstr>Voltage controlled voltage source (VCVS)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Voltage controlled current source (VCCS)</vt:lpstr>
      <vt:lpstr>Example problem.</vt:lpstr>
      <vt:lpstr>Example</vt:lpstr>
      <vt:lpstr>MKSA units-cheat sheet</vt:lpstr>
      <vt:lpstr>Questions?</vt:lpstr>
      <vt:lpstr>Resistors</vt:lpstr>
      <vt:lpstr>Example problem: Resistors in parallel.</vt:lpstr>
      <vt:lpstr>Example problem: Resistors in parallel.</vt:lpstr>
      <vt:lpstr>Generalize: N resistors in parallel.</vt:lpstr>
      <vt:lpstr>Example problem:</vt:lpstr>
      <vt:lpstr>Important practical example:</vt:lpstr>
      <vt:lpstr>Questions?</vt:lpstr>
      <vt:lpstr>Voltage addition in circuits</vt:lpstr>
      <vt:lpstr>2 resistors in series</vt:lpstr>
      <vt:lpstr>Generalize: N resistors in series</vt:lpstr>
      <vt:lpstr>Example problems</vt:lpstr>
      <vt:lpstr>Questions?</vt:lpstr>
      <vt:lpstr>Example problems</vt:lpstr>
      <vt:lpstr>Example problems</vt:lpstr>
      <vt:lpstr>Example problems</vt:lpstr>
      <vt:lpstr>Example problems</vt:lpstr>
      <vt:lpstr>Voltage divider</vt:lpstr>
      <vt:lpstr>Source/load concept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317</cp:revision>
  <dcterms:created xsi:type="dcterms:W3CDTF">2010-03-26T00:11:49Z</dcterms:created>
  <dcterms:modified xsi:type="dcterms:W3CDTF">2017-04-06T19:18:47Z</dcterms:modified>
</cp:coreProperties>
</file>