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1.xml" ContentType="application/inkml+xml"/>
  <Override PartName="/ppt/notesSlides/notesSlide13.xml" ContentType="application/vnd.openxmlformats-officedocument.presentationml.notesSlide+xml"/>
  <Override PartName="/ppt/ink/ink2.xml" ContentType="application/inkml+xml"/>
  <Override PartName="/ppt/notesSlides/notesSlide14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15.xml" ContentType="application/vnd.openxmlformats-officedocument.presentationml.notesSlide+xml"/>
  <Override PartName="/ppt/ink/ink5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9" r:id="rId3"/>
    <p:sldId id="296" r:id="rId4"/>
    <p:sldId id="304" r:id="rId5"/>
    <p:sldId id="313" r:id="rId6"/>
    <p:sldId id="308" r:id="rId7"/>
    <p:sldId id="309" r:id="rId8"/>
    <p:sldId id="314" r:id="rId9"/>
    <p:sldId id="310" r:id="rId10"/>
    <p:sldId id="315" r:id="rId11"/>
    <p:sldId id="305" r:id="rId12"/>
    <p:sldId id="311" r:id="rId13"/>
    <p:sldId id="312" r:id="rId14"/>
    <p:sldId id="340" r:id="rId15"/>
    <p:sldId id="341" r:id="rId16"/>
    <p:sldId id="337" r:id="rId17"/>
    <p:sldId id="316" r:id="rId18"/>
    <p:sldId id="317" r:id="rId19"/>
    <p:sldId id="318" r:id="rId20"/>
    <p:sldId id="319" r:id="rId21"/>
    <p:sldId id="338" r:id="rId22"/>
    <p:sldId id="320" r:id="rId23"/>
    <p:sldId id="321" r:id="rId24"/>
    <p:sldId id="322" r:id="rId25"/>
    <p:sldId id="323" r:id="rId26"/>
    <p:sldId id="324" r:id="rId27"/>
    <p:sldId id="328" r:id="rId28"/>
    <p:sldId id="330" r:id="rId29"/>
    <p:sldId id="331" r:id="rId30"/>
    <p:sldId id="339" r:id="rId31"/>
    <p:sldId id="332" r:id="rId32"/>
    <p:sldId id="335" r:id="rId33"/>
    <p:sldId id="336" r:id="rId34"/>
    <p:sldId id="326" r:id="rId35"/>
    <p:sldId id="280" r:id="rId36"/>
    <p:sldId id="283" r:id="rId37"/>
    <p:sldId id="291" r:id="rId38"/>
    <p:sldId id="325" r:id="rId39"/>
  </p:sldIdLst>
  <p:sldSz cx="9144000" cy="6858000" type="screen4x3"/>
  <p:notesSz cx="6950075" cy="9167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8">
          <p15:clr>
            <a:srgbClr val="A4A3A4"/>
          </p15:clr>
        </p15:guide>
        <p15:guide id="2" pos="21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8" autoAdjust="0"/>
    <p:restoredTop sz="94343" autoAdjust="0"/>
  </p:normalViewPr>
  <p:slideViewPr>
    <p:cSldViewPr snapToObjects="1">
      <p:cViewPr varScale="1">
        <p:scale>
          <a:sx n="69" d="100"/>
          <a:sy n="69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napToObjects="1">
      <p:cViewPr varScale="1">
        <p:scale>
          <a:sx n="99" d="100"/>
          <a:sy n="99" d="100"/>
        </p:scale>
        <p:origin x="-3570" y="-90"/>
      </p:cViewPr>
      <p:guideLst>
        <p:guide orient="horz" pos="2888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48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46.39398" units="1/cm"/>
          <inkml:channelProperty channel="Y" name="resolution" value="1675.80408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7-04-11T18:50:19.5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6446 4013 29 0,'0'0'85'0,"0"0"-3"16,0 0-47-16,0 0-7 15,0 0-7-15,8 0-4 0,-8 0-6 16,0 0-3-16,14-3 0 0,-14 3-3 16,12 0 1-1,-12 0-1-15,15 0 0 0,-1 3 0 16,0 0 0-1,3-1 0-15,5 1 0 0,2 1 0 16,6-4-1-16,8 2 0 16,4-2 1-16,6 0-2 0,3 0 0 15,6-3-1 1,4-3-1-16,2 2 0 0,2 2 0 15,4 0-1-15,-1 1 1 0,2-2-1 16,6 2 0 0,-1 0 0-16,6 0 0 0,1-1 0 15,1 2 1-15,6-2-1 16,1-1 1-16,2 3 0 0,3 0 1 15,5 0-1 1,-1 0 1-16,5 4 0 0,2 0-1 16,2 1 1-1,0 2-1-15,1 0 0 0,-4 0-1 16,0 1 1-16,0-4 1 0,-3 3-2 15,0-1 1-15,1-4 0 16,4 0-1-16,1-2 1 0,7 0 0 16,2-6-1-1,4 0 0-15,0 1 1 0,3-2 0 16,0 2 0-1,0-1 0-15,-1 0 1 0,0 1-1 16,0-1 1-16,0-1 0 0,0 0 0 16,-3 2-1-16,-3-4 0 15,-6 2 1-15,-7 2-1 0,-8 1 0 16,-11 3 1-1,-15 1-2-15,-12 0 0 0,-13 0 1 16,-12 0-1 0,-11 0 0-16,-9 0 0 0,-13 0-1 15,0 0-6-15,0 0-17 16,0 0-67-16,-14-7-3 0,-6-2-7 15,-2-8-4-15</inkml:trace>
  <inkml:trace contextRef="#ctx0" brushRef="#br0" timeOffset="1120">7058 8947 50 0,'-16'2'72'0,"-3"0"-31"0,2 3-12 15,6 0-11 1,-3-2-5-16,14-3-4 0,-14 12-1 15,14-12 1-15,2 14 1 0,9-6 2 16,12-1 1-16,1-2 0 16,11 0-1-16,4-1 0 0,12-2-2 15,3-2-3 1,4-2-1-16,9-7-2 0,3-3 0 15,7-3-1 1,3 0-1-16,4-6 1 0,1 1 0 16,4-1 0-16,2 1 1 15,1 1-1-15,3 4 0 0,2 3 0 16,-3 3 2-16,9 4-2 0,-2 5 1 15,6 0-1 1,0 0 0-16,4 3 1 0,5 1-1 16,4-1 1-1,6-3-1-15,7 0 1 0,9-3 0 16,7-2 0-16,11-3 0 15,4-1 1-15,6-1 1 0,7 1-2 16,0 2 1-16,3 0 0 16,-2 2 0-16,-2 0-1 15,-8 2-1-15,-4 1-1 0,-7 0-1 16,-10 2-4-1,-13-5-5-15,-10 5-17 0,-6 0-66 16,-19-7-4-16,-10-6-6 16,-15-8-6-16</inkml:trace>
  <inkml:trace contextRef="#ctx0" brushRef="#br0" timeOffset="43792">17659 11207 65 0,'-10'0'98'0,"10"0"-4"0,0 0-5 15,0 0-59-15,0 0-6 16,0-10-5-16,0 10-7 15,0 0-4-15,0 0-2 0,0 0-1 16,12 10-2 0,-4 1 0-16,2 4 0 0,0 9 0 15,7 3-1-15,1 7 1 16,3 6 0-16,1 3-1 0,1 7 0 15,-3-1 0 1,0-2-1-16,-1 2 1 0,-1-3-2 16,-5-6 0-16,0-3 1 0,-3-3-1 15,-4-7 0 1,2-4 1-16,-4-7 1 0,-1-4 0 15,-3-12 1-15,9 1 0 16,-2-10 0-16,1-14 1 0,3-17 0 16,0-10-1-1,6-18-1-15,5-16-1 0,-3-6 0 16,4-7 1-16,0-2-2 0,-1 6-3 15,-2 7 2 1,-2 8-1-16,-3 18 0 0,-5 12-2 16,-3 13-4-16,-6 6-13 15,3 5-57-15,-4 24-19 16,6-14-5-16,-6 14-8 15</inkml:trace>
  <inkml:trace contextRef="#ctx0" brushRef="#br0" timeOffset="44303">18292 11528 18 0,'0'0'102'16,"15"0"-2"-1,-6 9-6-15,-1 9-3 0,2 9-67 16,4 1-8-1,-2 9-4-15,2 3-5 0,-1 7-2 16,-5 2-2-16,2 0-1 16,-3 0-1-16,-2-1 1 0,0-6-1 15,-2-5 0 1,1-6-2-16,-3-11 0 0,2-6-3 15,-3-14-4-15,0 0-11 0,9-26-41 16,4 1-34 0,-6-6-5-16,1-7-7 0</inkml:trace>
  <inkml:trace contextRef="#ctx0" brushRef="#br0" timeOffset="44593">18651 11707 29 0,'4'23'92'0,"1"6"-1"16,1 4-3-16,-4 1-52 15,9 1-6-15,3-3-6 16,5-7-5-16,2-8-4 16,2-9-3-16,3-8-2 15,3-13 0-15,-6-4-2 0,2-7-1 16,-10-2-2-1,-4 1-2-15,-10-1 0 0,-4 3-1 16,-13 6-1-16,-8 4 0 0,-2 4-1 16,-2 3 0-16,1 5-1 15,2 1 0-15,6 0-3 16,4 1-5-16,15-1-16 15,0 10-69-15,0-10-2 0,17 4-6 16,2-4-7 0</inkml:trace>
  <inkml:trace contextRef="#ctx0" brushRef="#br0" timeOffset="45533">19057 11697 85 0,'-10'0'96'0,"-5"0"-5"0,1 6-5 16,1 5-66-16,-4 5-3 15,3 8-4-15,-1 1-4 0,3 6-3 16,5 2-1-16,5-1-1 0,2 0 0 16,7-4 0-1,8-8 0-15,3-6 0 0,3-11-1 16,0-3 1-1,3-15-1-15,-3-6-1 0,-2-5 0 16,-3-4 0-16,-5-1-2 16,-3-2 1-16,-6 6-1 0,-2 2 1 15,0 3-1 1,-2 7 1-16,-3 6 0 0,5 9 0 15,-7 4 1-15,5 13 0 0,2 5 0 16,0 2 0-16,4 5 0 16,2 3 0-16,5-3 0 15,0 0-1-15,1-7-1 16,3-5-2-16,0-5-1 0,2-3-3 15,-4-9-5 1,4-3-8-16,-4-11-4 0,3-5-4 16,-3-5-1-1,-2-5 2-15,2 0 4 0,-5-9 7 16,3 8 13-16,-7-4 11 0,2 9 8 15,-6 5 4-15,1 3 2 16,-1 7 1-16,0 10-4 0,0 0-3 16,-12 17-6-1,11 2-4-15,0 6-3 0,1 5 0 16,4 1 0-1,6 5-2-15,3-3 1 0,2-2 0 16,2-4-1-16,0-8 0 0,2-6 0 16,-2-8-1-1,2-7 1-15,-2-14-1 0,3-8 0 16,0-9 0-16,-4-10-1 15,-1-5 0-15,-2-14-1 0,-1-7-1 16,-7-3 0 0,-5-3 0-16,0 4 0 0,-6 7 0 15,-5 6 0-15,0 13 0 16,-5 15 1-16,2 17 1 15,-2 13 0-15,4 18 1 0,2 14 1 16,4 10 0-16,5 5 0 16,1 6 0-16,4 4 0 0,8-6-1 15,2-4-2 1,3-4-3-16,-3-11-12 0,13-9-52 15,3-8-27 1,-2-10-3-16,5-5-9 0</inkml:trace>
  <inkml:trace contextRef="#ctx0" brushRef="#br0" timeOffset="46103">20153 11194 57 0,'-1'32'95'16,"1"2"-1"-16,0-2-4 0,-28-6-63 15,33-1 1-15,2-9-4 16,4-14-5-16,0-6-5 15,-1-18-4-15,1-10-3 16,0-11-1-16,3-3-2 0,-1 0-4 16,6-4-1-1,-3 10-1-15,1 9 0 0,7 12 0 16,2 12-1-16,5 8 3 0,1 15-1 15,1 6 2 1,0 5 0-16,2-1 1 0,-2-3 1 16,1-5 0-16,-6-7 1 15,-1-8-2-15,-3-3 0 0,-4-11-1 16,-8-7-1-1,-2-7-2-15,-4-2-4 0,-6-9-7 16,0 3-18-16,-7 4-64 0,-2-3-3 16,-1 8-7-1,1 8-5-15</inkml:trace>
  <inkml:trace contextRef="#ctx0" brushRef="#br0" timeOffset="46453">20329 11705 70 0,'-13'7'102'16,"13"-7"-7"-16,-4-22-5 0,9-4-47 15,11-5-20 1,3-2-10-16,8 2-6 0,3 8-3 15,5 8-2 1,0 9 1-16,0 6-1 0,-3 13 1 16,-3 7-1-16,-3 5 1 15,-6-2 0-15,-3-1 0 0,-5-3 1 16,-2-5 1-16,-2-7 1 0,-8-7 0 15,15-4 0 1,-7-10-1-16,-2-10-1 0,0-5-2 16,2-10-3-16,-3-5-3 15,3-5-7-15,-7-9-20 0,2-5-63 16,7 11-5-1,2-2-6-15,6 5-7 0</inkml:trace>
  <inkml:trace contextRef="#ctx0" brushRef="#br0" timeOffset="47015">20960 10406 88 0,'0'0'98'16,"-7"-12"-6"-16,7 12-5 0,-23 0-66 16,27 16-4-1,12 11-4-15,5 16-6 0,12 16-2 16,10 17 0-16,9 13 0 15,6 12 2-15,2 3-2 16,-1-3 1-16,-7-4-1 16,-7-14 1-16,-9-18 1 0,-10-16 1 15,-9-18 1 1,-5-15-1-16,0-20-2 0,-2-21 0 15,4-19-6-15,-4-16 0 0,0-18 0 16,-5-18 0-16,-5-13 0 16,-4-7-3-16,-10 4-4 15,-4 4-1-15,-2 14-2 16,-5 12-4-16,5 24-19 0,0 19-51 15,8 14-14 1,12 25-7-16,0 0-5 0</inkml:trace>
  <inkml:trace contextRef="#ctx0" brushRef="#br0" timeOffset="47425">22066 10957 6 0,'-20'-35'100'0,"-4"4"-3"16,-5 2-4-1,-2 6-4-15,-3 13-74 0,-2 5-2 16,-2 7-4 0,-1 14-2-16,5 7-3 0,2 11-2 15,11 7 2-15,12 6 0 16,10 5-1-16,19 2 1 0,12 0 0 15,7 1-1-15,3 0 0 0,1-4 1 16,-7-1-2 0,-10-1 0-16,-16-5 0 0,-10-3-1 15,-15-7 0 1,-10-5-1-16,-5-12-2 0,-2-8-3 15,1-9-5-15,1-20-7 16,12-7-12-16,5-7-40 0,13-12-26 16,10-8-7-1,16-2-3-15</inkml:trace>
  <inkml:trace contextRef="#ctx0" brushRef="#br0" timeOffset="47685">22157 11040 65 0,'7'7'97'0,"-4"14"-6"15,-3 8-3-15,-1 6-66 0,1-2-2 16,7 2-4-1,7-9-2-15,8-5-5 0,6-11-1 16,6-10 0-16,2-11-2 0,-3-9-1 16,-6-2-1-1,-8-9-1-15,-11 2-1 0,-9 1-2 16,-17-1-1-16,-12 4 0 15,-6 4-2-15,-3 3-1 16,1 4-1-16,3 6-4 16,5 6-8-16,9-1-6 0,12 3-44 15,8 8-28 1,4 6-3-16,11-2-5 0</inkml:trace>
  <inkml:trace contextRef="#ctx0" brushRef="#br0" timeOffset="48115">22369 10952 84 0,'13'-1'98'16,"-1"8"-3"-16,4 12-7 15,1-2-59-15,4 14-16 16,2 5-1-16,2 1-2 0,-3 1-3 15,0-3-1-15,-3-6-1 16,-5-6 1-16,-3-3-3 0,-1-8 0 16,-10-12 0-1,11 3 0-15,-8-7-1 0,1-12-1 16,-1-7 0-16,-1-7-1 15,3-7-2-15,-1-6 0 16,1-2-1-16,0-2 1 0,2 3-1 16,1 8 1-16,-4 5 1 15,5 11-1-15,-2 10 3 0,3 10-1 16,-3 8 0-1,3 9 1-15,-2 7-1 0,4 3 0 16,-3 2 2-16,4 2 0 16,-6-1-1-16,1 0 1 15,-4-2-1-15,3-2-2 16,-3-9-3-16,2 5-8 0,-5-12-19 15,-1-10-57-15,0 0-9 0,6-17-6 16,-2-5-4 0</inkml:trace>
  <inkml:trace contextRef="#ctx0" brushRef="#br0" timeOffset="48415">22836 10733 78 0,'4'-8'100'16,"-4"8"-5"-1,11 0-6-15,-5 11-58 0,5 0-16 16,2 7-6-16,1 4-3 0,3 4-2 15,0 4 0 1,-2 5-2-16,1 1 0 0,-6-2 1 16,-3-2-1-16,-5-4 1 15,1-3 1-15,-3-6 1 0,-1-10 0 16,1-9-1-1,0 0 0-15,0-23 1 0,4-2-3 16,8-7 0-16,1-6-1 0,7-3 0 16,3 1-2-1,5 0 1-15,0-2-2 0,3 9-3 16,0-3-3-16,3 9-12 15,-8 3-48-15,4-2-27 0,4 3-9 16,-3 4-4 0</inkml:trace>
  <inkml:trace contextRef="#ctx0" brushRef="#br0" timeOffset="48885">23563 10444 10 0,'0'0'101'0,"2"-14"-1"0,-2 14-8 15,-2-8-3 1,-9 5-74-16,11 3-5 0,-18 9-3 15,4 7-3 1,-1 7-1-16,-6 7 0 0,0 9 1 16,-1 5-2-16,1 6 1 15,1 1-1-15,4-2 0 0,3-5 0 16,6-3-1-16,5-10 1 0,2-8 0 15,12-7 0 1,4-8 0-16,9-9 0 0,2-4-1 16,7-10 0-1,6-6 0-15,2-6-2 0,2-7 0 16,-4-4 0-16,1-3 0 15,-7-1 0-15,-6 4 0 0,-11 1 0 16,-7 6 0-16,-10 4 0 0,-6 10 0 16,-9 8 1-1,-9 9 0-15,-7 6-1 0,-3 11 2 16,-1 5-1-1,1 8 0-15,4 4 1 0,9 2 0 16,5 1 0-16,14-4 1 16,9-4-1-16,14-9 0 0,9-6 0 15,13-9-1 1,4-5-2-16,3-9-5 0,9 1-17 15,-3 1-58-15,-3-6-13 0,3 0-8 16,-2 0-4 0</inkml:trace>
  <inkml:trace contextRef="#ctx0" brushRef="#br0" timeOffset="103482">17473 13805 18 0,'-2'-12'98'16,"0"0"-2"-1,2 3-5-15,0-1-4 0,-1-1-77 16,1 11-2-16,0 0-1 0,3 10-1 16,2 15-2-16,2 14 1 15,4 14-1-15,1 17 0 0,4 15-2 16,2 19 1-1,1 10 0-15,1 4 0 0,2 3-2 16,-4-10-1 0,0-11 0-16,-3-19 3 0,-3-13 2 15,-2-22 0-15,-1-26 0 0,0-23 0 16,2-31 1-16,1-23 1 15,6-19-3-15,4-15-1 16,1-14-2-16,3-11-2 16,0 1-2-16,-7 8-4 0,0 9-5 15,0 22-13 1,-6 21-63-16,-3 7-8 0,2 15-9 15,-1 14-4-15</inkml:trace>
  <inkml:trace contextRef="#ctx0" brushRef="#br0" timeOffset="103842">18174 14282 0 0,'0'0'91'15,"0"7"4"-15,0 5-4 0,0 9-6 16,1 9-71-16,1 11-4 16,-1 10-1-16,1 11 0 0,-1 10-2 15,3 4-1-15,-4 2-3 0,-2-3 0 16,2-7-3-1,-3-11-2-15,0-10-6 0,-5-15-17 16,-8-13-64 0,16-19-4-16,-12-3-6 0,12-22-3 15</inkml:trace>
  <inkml:trace contextRef="#ctx0" brushRef="#br0" timeOffset="104102">18425 14743 51 0,'13'43'93'16,"-2"3"-1"-16,-5-6-2 0,4-4-64 15,-2-8-2-15,6-5-4 16,5-16-5-16,1-10-3 16,5-10-1-16,0-8-2 15,-2-4-3-15,-3-4-2 0,-6-1-1 16,-7 1-2-1,-6 5 0-15,-15 7-1 0,-12 7 1 16,-7 6-3-16,-5 4 1 0,-7 9-4 16,-1 9-2-16,-1 3-5 15,6 9-12-15,0 10-58 16,13-15-13-16,13-6-7 15,10-6-4-15</inkml:trace>
  <inkml:trace contextRef="#ctx0" brushRef="#br0" timeOffset="104492">18864 14685 13 0,'0'0'94'0,"0"8"-4"0,-10 3-4 15,-12 5-4 1,11 7-79-16,-13 9-1 0,-4 4 2 15,4 7 1 1,5 0 1-16,10-3 1 0,5-3 1 16,7-10 0-16,13-14 0 0,8-10-1 15,3-9 0-15,6-19 1 16,1-11-3-16,-1-9-1 0,-5-9-1 15,-2-2-1 1,-8 1-1-16,-7 5 1 0,-3 7 0 16,-8 10-2-1,0 15 2-15,-10 14-1 0,1 16 1 16,-1 17 1-16,2 13-3 15,3 8 1-15,2 8 0 0,2 4-1 16,1-2-1-16,6-6-3 16,5-8-1-16,-5-14-5 15,9-6-27-15,1-15-56 0,-4-19-4 16,-4077-21-7-1,8164-14-1-15</inkml:trace>
  <inkml:trace contextRef="#ctx0" brushRef="#br0" timeOffset="104822">19237 14535 11 0,'8'28'100'0,"-4"20"-1"15,-4 9-7-15,-6 7-3 0,3-1-72 16,-3-7-3 0,2-6-3-16,1-11-3 0,3-16-1 15,0-23 0-15,12 0-2 16,3-23 1-16,-4-17-1 15,-1-14-1-15,3-12-2 16,-5-10-1-16,-4-7-1 0,-3 5 0 16,-11 5-1-16,-6 8 0 0,-3 18-1 15,-3 18 1 1,-4 25 0-16,-2 18 1 0,1 26 0 15,7 14 2 1,6 13-1-16,5 15 0 0,9 2 0 16,9 4-2-16,13-7-1 15,9-12-3-15,11-8-4 0,4-22-11 16,9-21-61-1,11-15-14-15,-2-17-8 0,5-23-4 16</inkml:trace>
  <inkml:trace contextRef="#ctx0" brushRef="#br0" timeOffset="106152">19937 14326 67 0,'-18'0'81'0,"6"16"-34"15,-4 1 1 1,2-4-4-16,1-3-4 0,1-10-6 16,3-3-7-16,4-12-9 15,4-7-4-15,1-5-4 0,5-2-2 16,5 0-4-16,6 1 0 0,8 4-2 15,4 10 0 1,4 10-2-16,5 4 0 0,7 13-1 16,0 5 1-1,3 3 1-15,0 0 2 0,1-2 0 16,-7-6 1-16,-2-6 1 15,-6-7 0-15,-6-3-1 0,0-11 0 16,-8-6-1 0,-4-4-2-16,-6-2-3 0,2-6-4 15,-8 1-1-15,4 7-7 0,-4-5-15 16,1 7-40-1,-4 22-27-15,0 0-5 0,7 17-6 16</inkml:trace>
  <inkml:trace contextRef="#ctx0" brushRef="#br0" timeOffset="106522">19930 14843 26 0,'-13'-27'98'0,"7"1"-1"16,3-3-6-16,6 7-41 0,10 0-24 16,3 3-9-1,11 7-5-15,1 2-2 0,5 5-4 16,3 2-1-16,2 2-1 0,-5 1 0 15,-1 0-1 1,-9 5-1-16,-4 2 0 0,-5 5 0 16,-7 5 0-16,-6 5-2 15,-1 2 1-15,-1-2 0 0,-3 4 0 16,2-2 0-1,2-5 1-15,2-6 0 0,10-9-1 16,8-8 1 0,5-9-2-16,7-7-3 0,6-10-3 15,2-8-7-15,10-7-16 0,-5-1-58 16,6-11-10-16,1 1-7 15,1-4-3-15</inkml:trace>
  <inkml:trace contextRef="#ctx0" brushRef="#br0" timeOffset="106852">21156 13987 42 0,'-8'4'87'16,"-12"15"-2"-16,-2 10-1 15,-3 15-66-15,-3 12 0 16,1 17-1-16,0 7-3 0,11 7-3 15,9 0 2 1,13-12 1-16,20-7-1 0,18-22-1 16,20-17 0-16,17-27-1 15,15-19 0-15,8-23 0 0,2-20-3 16,-3-9-3-16,-15-9-1 15,-21-1-1-15,-22 2-1 16,-30 6-2-16,-24 15 0 0,-32 15-1 16,-29 15-1-1,-21 18-3-15,-16 9-7 0,-2 18-35 16,6 5-49-16,-2 2-4 15,22-9-5-15,22-17-5 16</inkml:trace>
  <inkml:trace contextRef="#ctx0" brushRef="#br0" timeOffset="152441">10766 16048 29 0,'0'0'86'16,"0"-17"-1"-16,-5-16-22 0,-4 30-45 15,-2 3-1-15,-3 0-3 16,-3 5-2-16,-4 3-4 16,-1 1-1-16,-4 3-1 15,-1 4 1-15,-2 5-1 0,-5 4-1 16,1 7-3-1,-5 7 2-15,-2 7-2 0,0 7-1 16,1 4 0-16,2 1-1 0,2-1 1 16,6 1-2-1,8-9 1-15,7-6-1 0,7-5 0 16,7-9-2-16,1-9-5 15,15-3-7-15,2-7-46 0,7-10-26 16,6-2-4 0,2-14-5-16</inkml:trace>
  <inkml:trace contextRef="#ctx0" brushRef="#br0" timeOffset="152831">10711 16486 35 0,'-15'16'78'15,"-1"6"-1"-15,3 3-56 16,0 3-1-16,4 5 0 16,9-4-3-16,0 0-1 15,7-3 0-15,7-4-1 0,5-7-1 16,2-8-1-16,4-5-2 15,1-6-1-15,-1-9 0 16,-5-4-4-16,1-6 0 0,-5-2-2 16,-6-4-1-1,-4 2-1-15,-5 1 1 0,-1 4 0 16,-3 5-1-16,-4 3 0 15,7 14 0-15,-14-5-1 0,14 5 0 16,-11 19 0-16,9-2-1 16,2 7 1-16,0 5 1 15,2 3-1-15,2-1 0 0,3 1 0 16,1-1-3-1,1-4-4-15,-2-8-5 0,2-4-15 16,4-1-59-16,-2-14-7 16,2-17-10-16</inkml:trace>
  <inkml:trace contextRef="#ctx0" brushRef="#br0" timeOffset="153366">11240 16258 58 0,'0'0'92'15,"-5"8"-3"1,-18 12-5-16,-7 6-68 0,-5 6-8 15,1 6-1-15,-6 4-1 16,9-1 0-16,10-2-1 0,6-3 0 16,15-7 0-1,11-5 1-15,12-5 0 0,9-4-1 16,6-3-1-16,0-1-1 0,-3 0-1 15,-5 3 0-15,-9 5-2 16,-12 1 1-16,-9 2-1 16,-16 2 1-16,-10 0 0 15,-8-4-1-15,-2 1 1 0,-5-6 0 16,7-4 0-1,2-6-2-15,14-5 0 0,18 0 1 16,-3-12-1-16,22-3 1 0,13-6 1 16,14-1 0-1,8-6 0-15,8-4 1 0,-1-4 1 16,1 2 0-16,-6-1 0 15,-11 0 0-15,-7 3-1 0,-15 1 0 16,-10 4-2 0,-13 8 1-16,-6 7-1 0,-15 7-1 15,-7 5-1 1,-4 12 1-16,-4 10 0 0,4 8 0 15,0 7 1-15,7 3 0 0,7 0 1 16,14-2 1-16,6-1 0 16,17-8 0-16,11-3 1 15,6-10-3-15,8-7 0 16,4-7-3-16,10-2-9 15,-5-11-13-15,-1-14-60 0,1 4-9 16,-2-9-9-16,-4-4-2 16</inkml:trace>
  <inkml:trace contextRef="#ctx0" brushRef="#br0" timeOffset="153946">12178 15956 18 0,'-18'5'84'16,"-5"3"1"-16,6 4-44 15,-12 2-10-15,-4 3-5 0,1 0-7 16,-4 2-4-1,6-1-3-15,3 0-2 0,3-4 0 16,4-4-1-16,11-2 0 0,9-8-1 16,2 10-1-1,18-6-2-15,10-1-1 0,4 4 0 16,6 3-2-16,3 2-1 15,4 6 0-15,-8 5-1 0,-6 6-1 16,-11 5 1 0,-11 1 0-16,-11 1 1 0,-8 0 0 15,-12-4 0-15,-2-1 1 0,-3-10 0 16,0-4 0-1,5-5-1-15,6-3 0 0,14-9 0 16,-1 18 0-16,6-5-1 16,5 4 0-16,2 8 0 15,-7 2 1-15,-5 7-1 16,-5-2 1-16,-14 2 1 0,-9-4-2 15,-3-7 0 1,-3-3-2-16,0-14-4 0,8-4-5 16,1-11-9-16,19-9-29 0,9-3-42 15,11-5-7 1,9-3-3-16</inkml:trace>
  <inkml:trace contextRef="#ctx0" brushRef="#br0" timeOffset="154246">12633 16237 38 0,'-15'11'100'0,"4"-7"-3"0,-1-1-7 16,1-39-13-16,0 33-73 15,11 3-4-15,-14-3-3 16,14 3-6-16,-8-5-14 16,8 5-65-16,0 0-5 0,0 0-6 15</inkml:trace>
  <inkml:trace contextRef="#ctx0" brushRef="#br0" timeOffset="154406">12534 16477 20 0,'-6'21'98'0,"3"-6"-3"15,-1-5-9 1,4-10-9-16,0 0-88 0,0 0-16 16,-5 20-57-16,5-20-9 15,0 0-5-15</inkml:trace>
  <inkml:trace contextRef="#ctx0" brushRef="#br0" timeOffset="155286">13496 15773 19 0,'0'0'87'16,"0"0"-1"-16,0 0-4 0,0 0-64 16,-7-3-3-1,4 11-3-15,-2 11 1 0,-3 4-4 16,1 9-2-1,-2 10-1-15,0 6-1 0,-1 8-1 16,-1 4-2-16,-2 1-1 0,2 1-2 16,0-1-3-16,-1-3-3 15,1-9-8-15,1-6-18 0,3-6-42 16,1-15-16-1,4-11-4-15</inkml:trace>
  <inkml:trace contextRef="#ctx0" brushRef="#br0" timeOffset="155756">13357 15958 43 0,'-8'-13'91'15,"1"-1"-2"-15,6 3-40 16,1-4-14-16,8 1-10 16,9 2-7-16,4-1-3 0,11 1-4 15,5 1-2-15,7 4-3 16,0 2-2-16,2 5-1 0,-4 2-1 15,-3 10-2 1,-7 9 0-16,-11 4-1 0,-8 7 0 16,-11 6 1-16,-7-1-1 15,-12-1 1-15,-7-2 0 16,-10-3 0-16,-8-6 0 15,-2-5 0-15,-6-10 1 0,2-5-1 16,4-2 0-16,5-3 0 0,4 0 1 16,11 0 0-1,12 0 0-15,12 0 1 0,9 20 0 16,15-1 0-1,8 3 1-15,8 7-1 0,3 7 0 16,2 3 0-16,-4 4-1 16,-5 1-1-16,-9-3-2 0,-5 2-5 15,-12-6-9-15,-3-11-52 0,-5-1-23 16,-2-10-7-1,0-15-4-15</inkml:trace>
  <inkml:trace contextRef="#ctx0" brushRef="#br0" timeOffset="156206">13933 16356 77 0,'0'0'90'0,"0"0"-4"16,0 0-6-16,-9 0-74 15,5 17-2-15,-1 6-1 0,2 5 2 16,0 5 1 0,1 1 2-16,0 2 0 0,2-4 2 15,0-3-2-15,8-7 0 0,1-5-1 16,1-3-1-1,2-5-1-15,1-3-3 0,-3-4-3 16,2 1-4-16,-12-3-8 16,19-8-28-16,-5 4-41 0,-7-11-14 15,4-4-5 1</inkml:trace>
  <inkml:trace contextRef="#ctx0" brushRef="#br0" timeOffset="156466">14158 16496 49 0,'-5'31'82'16,"-3"1"0"-16,7 0-44 15,1-2-10-15,1-6-5 16,14-6-2-16,4-11-2 0,6-7-1 16,5-4 0-1,3-13-2-15,-4-3-4 0,-1-5-3 16,-6 0-3-16,-10 1-2 15,-9 4-2-15,-9 0 0 16,-10 6-2-16,-9 7-2 0,-8 2-2 16,-2 3-1-16,-3 2-3 15,4 4-4-15,0 2-8 0,12-2-41 16,2 3-31-1,11-4-5-15,9-3-2 0</inkml:trace>
  <inkml:trace contextRef="#ctx0" brushRef="#br0" timeOffset="156866">14490 16454 68 0,'-11'18'84'15,"-4"4"-2"1,-19 0-59-16,19 4-5 0,3 1 3 15,9-2 0-15,0-2 0 16,3-3-2-16,8-7-3 0,6-7-1 16,6-6-3-16,2-8-1 0,4-6-2 15,-3-10-3 1,4-5-2-16,-5-9-2 0,-3-3 0 15,-7-3-1 1,-5 0 0-16,-7 5 1 0,-6 1-2 16,-8 9 0-16,-9 9-2 15,-2 12 2-15,-3 11-1 0,0 16 1 16,-1 12 0-1,7 11 0-15,5 3 0 0,8 7 1 16,9-2 1-16,5-3-2 0,10-4 0 16,9-12 0-1,7-9-4-15,1-11-2 0,7-5-8 16,-7-12-11-16,4-9-33 15,4-6-37-15,-7-7-4 16,-6-5-5-16</inkml:trace>
  <inkml:trace contextRef="#ctx0" brushRef="#br0" timeOffset="157837">14608 16366 81 0,'0'0'91'16,"0"0"-4"-16,11 7-41 0,-11-7-25 15,0 0-9-15,0 0-4 0,10 10-2 16,-4 5-2 0,-1 3-1-16,3 7 1 0,0 5 1 15,2 5-1 1,-2 3 0-16,-1 4 0 0,-1-5-1 15,-3-2-5-15,-2-6-2 16,0-4-5-16,-1-8-7 0,0-4-27 16,5 3-41-1,-5-16-8-15,0 0-5 0</inkml:trace>
  <inkml:trace contextRef="#ctx0" brushRef="#br0" timeOffset="158437">14969 16318 11 0,'-12'-13'86'0,"-4"6"3"16,-6 4-6-16,-6 17-39 15,-2-3-36-15,-1 10-4 16,-2 7-1-16,2 7-1 0,6 6 1 15,7 1 1 1,9 1 1-16,9-1 3 0,14-7 1 16,10-12 2-1,12-7-1-15,7-11 2 0,2-8-3 16,2-16-1-16,-1-7-2 0,-3-16-2 15,-6-6-1-15,-8-8-2 16,-8-3 1-16,-8-5-3 0,-6 1 1 16,-7 3-1-1,-4 6 0-15,-7 10 0 0,-3 12 0 16,-2 13-1-1,0 13 2-15,-3 9 1 0,3 20 1 0,2 15 0 16,3 9 0-16,-3 12 0 16,6 8 1-16,1 1-1 15,0 0-3-15,4-6-1 0,2-7-2 16,0-11-5-1,4-10-12-15,-1-12-48 0,11-16-24 16,4-9-6 0,8-16-4-16</inkml:trace>
  <inkml:trace contextRef="#ctx0" brushRef="#br0" timeOffset="158637">15441 16084 41 0,'0'6'92'0,"0"-6"0"0,14 12-5 15,11-9-71-15,7-2-3 16,4 0 0-16,5-1-2 16,3-1-5-16,5-1-18 15,-10 0-55-15,1-8-21 0,-10 5-6 16,-10-4-2-16</inkml:trace>
  <inkml:trace contextRef="#ctx0" brushRef="#br0" timeOffset="158787">15427 16315 3 0,'-17'24'93'0,"17"-5"1"0,13-7-5 16,20-43-16-16,6 26-71 0,17 0-13 16,4 5-62-1,6-8-13-15,2-4-8 0,1-2 4 16</inkml:trace>
  <inkml:trace contextRef="#ctx0" brushRef="#br0" timeOffset="159097">16321 15826 37 0,'-8'-2'84'16,"3"14"-2"-16,-2 14-2 0,-28 14-71 15,25 6-3 1,0 9 2-16,0 11 0 0,-2 3 0 16,0 4-3-16,0-1-9 15,-4-5-14-15,3-13-43 0,9-5-24 16,-2-11-5-1</inkml:trace>
  <inkml:trace contextRef="#ctx0" brushRef="#br0" timeOffset="159477">16135 16007 64 0,'-11'-20'97'16,"4"6"-5"-16,5 2-6 0,2 12-66 15,20-14-6 1,6 12-4-16,9 2-4 0,11 0 0 15,8 3-2-15,3 3-2 0,1 6 0 16,-4 3-1-16,-7 4-1 16,-12 3 1-16,-14 3-1 0,-17 1-1 15,-8-2 1 1,-17 0-1-16,-12-4 1 0,-7-4 1 15,-5-4 0-15,-4-8-1 16,3-4 0-16,5 0 1 16,5-3-1-16,9 0 1 15,10 3 1-15,17 0-1 0,0 17 0 16,17 3 1-16,11 6-1 0,5 5 1 15,2 3-1 1,1 0-3-16,0 5-4 0,-10-8-10 16,-3-10-52-1,-7 4-24-15,-4-13-5 0,-4-9-4 16</inkml:trace>
  <inkml:trace contextRef="#ctx0" brushRef="#br0" timeOffset="159717">16865 16122 89 0,'9'0'96'16,"-11"9"-4"-1,-16 14-7-15,-58 9-69 0,40 7-8 16,-4 5-1-16,3 6-1 16,4-1-2-16,10-1-1 0,9-2-2 15,14-6 0 1,2-2 0-16,9-7 0 0,1-3-1 15,-4-3 1-15,-3-4-2 0,-7-5-2 16,-9-7-6 0,-12-9-10-16,-2-9-48 0,-3-7-23 15,3-9-6 1,4-9-5-16</inkml:trace>
  <inkml:trace contextRef="#ctx0" brushRef="#br0" timeOffset="159947">16684 16353 1 0,'28'22'82'0,"-5"8"1"16,-7 3-3-16,-3-2-47 0,-1-1-17 15,4-4-1-15,2-8-1 16,5-13 1-16,7-5 0 16,5-11 1-16,0-10 0 15,-2-1-3-15,-6-5-3 0,-8 0-3 16,-14 3-2-1,-8 3-3-15,-19 4-2 0,-13 7-2 16,-8 0-5-16,-3 8-8 0,-3 0-14 16,0-7-55-1,9 9-10-15,11 0-7 0</inkml:trace>
  <inkml:trace contextRef="#ctx0" brushRef="#br0" timeOffset="160307">16991 16208 1 0,'4'15'86'0,"-4"9"1"15,-6 6-2-15,-6 22-36 16,6-11-34-16,-2 5-2 16,3-4 0-16,5-2 0 15,5-6 2-15,11-7-1 16,1-11-3-16,4-10-2 0,5-6-1 15,-2-13-1 1,2-9-1-16,-6-6-3 0,-1-3-2 16,-7-1 1-16,-1 3-2 15,-6 2-2-15,-1 7 1 0,-2 11 0 16,-2 9 0-16,-2 17 1 15,-2 7-1-15,0 8 1 16,1 4-1-16,-3 7 2 0,3-1-1 16,0-5-2-1,3-7-1-15,0-7-3 0,0-7-4 16,0-16-8-1,16 0-18-15,-1-9-32 0,-3-15-26 16,2-6-6-16,3-9 5 0</inkml:trace>
  <inkml:trace contextRef="#ctx0" brushRef="#br0" timeOffset="160877">17282 16336 18 0,'1'8'69'0,"-1"11"-21"16,0 8-17 0,2 2-5-16,5 7 1 0,-1 0 0 0,4-1-1 15,0-4-2 1,2-5-1-16,-2-7-1 0,2-4-3 15,-2-8-1-15,3-7-2 0,-3-2-4 16,1-10-3 0,1-7 1-16,-2-6-5 0,8-4-1 15,-2-3-2 1,4 0 0-16,1-1-2 0,-1 4 1 15,4 2-1-15,-5 6 0 16,-1 5 0-16,-4 10-1 0,-4 4 1 16,-5 7-3-1,-5 12 1-15,-5 9 1 0,-8 3-1 16,-3 0 0-16,3 3 0 0,-2-3 2 15,5 0-1 1,5-8 2-16,5-6-1 0,13-3 2 16,12-9-1-16,7-3 1 15,4-3 1-15,10-4 1 16,-1-7-3-16,5-3 0 15,-5-5 0-15,-3-4 0 0,-7-2-1 16,-6 2-1-16,-6 2-1 0,-12 4 1 16,-11 8-3-1,-8 8 2-15,-16 11 0 0,-6 15 0 16,-6 11 0-16,-7 5 1 15,5 7 2-15,2-1 1 16,16 1 1-16,14-8 2 16,11-6-1-16,24-12 0 0,16-9 1 15,18-8-1-15,7-2 0 16,12-12-3-16,-7-5-2 15,1-1-3-15,-9-5-6 0,-9 4-9 16,-17-1-40-16,-19 1-35 16,-3-1-6-16,-16 1-7 15</inkml:trace>
  <inkml:trace contextRef="#ctx0" brushRef="#br0" timeOffset="163075">19318 15983 69 0,'0'0'97'0,"0"0"-3"0,-8-17-24 16,8 17-39-16,0 0-6 15,0 0-8-15,0 0-5 16,0 0-4-16,0 0-3 0,0 0-1 15,0 0-3-15,0 0-1 16,0 0-3-16,0 0-2 0,0 0-9 16,0 0-20-1,-10-3-56-15,10 3-5 0,0 0-8 16</inkml:trace>
  <inkml:trace contextRef="#ctx0" brushRef="#br0" timeOffset="163235">19281 16174 3 0,'-8'20'95'0,"2"-3"1"16,2-5-8 0,2-3-9-16,-6-4-81 0,8-5-26 15,8 11-53-15,-8-11-10 16,0 0-4-16</inkml:trace>
  <inkml:trace contextRef="#ctx0" brushRef="#br0" timeOffset="167216">19983 15806 55 0,'0'0'94'16,"2"-14"-2"-16,-2 14-5 0,0-14-68 16,0 14-4-1,-1-8-2-15,1 8-3 0,0 0-3 16,0 8-1-16,1 6-2 15,7 7 1-15,2 9-2 16,4 4 1-16,-1 12 0 16,5 2 0-16,-3 4-1 0,1 3-1 15,-2-2 0-15,-2-5 0 0,-4-7-1 16,-2-7 1-1,-2-9 2-15,1-9-2 0,-4-7 1 16,-1-9 1 0,10-11 0-16,-2-11 0 0,1-9 0 15,3-5-2-15,1-11 0 16,2-6-1-16,0-6-1 0,-1 0 0 15,2 0-1 1,-2 5-2-16,-2 4-1 0,1 3-2 16,2 12-5-16,-2 3-8 0,4 13-26 15,8 6-47 1,-9 7-7-16,2 6-7 0</inkml:trace>
  <inkml:trace contextRef="#ctx0" brushRef="#br0" timeOffset="167567">20503 15928 73 0,'0'0'96'0,"0"0"-6"15,5 9-3-15,-5 6-73 0,0 7-1 16,0 7-1-16,0 4-3 16,-2 6-1-16,-1-1-3 0,-1 4-2 15,0-3 0 1,-3-6-3-16,3-5-3 0,-1-7-6 15,4-6-8 1,1-15-30-16,-15 7-43 0,15-7-5 16,0-15-5-16</inkml:trace>
  <inkml:trace contextRef="#ctx0" brushRef="#br0" timeOffset="167857">20624 16288 57 0,'14'16'84'0,"1"0"-2"15,2-16-39-15,4 4-26 0,4-1 1 16,4-3 2-16,-3-3-1 16,3-9-4-16,-6-3 0 15,1-4 0-15,-5 2-4 0,-6-3-1 16,-7 4-2-16,-6-1-3 15,-5 7-1-15,-8 3 0 16,-9 5-2-16,-2 2-1 16,-6 0-2-16,0 7-2 0,0 5-4 15,0-2-4 1,8 3-9-16,-3 1-40 0,12-7-32 15,13-7-6-15,0 0-3 0</inkml:trace>
  <inkml:trace contextRef="#ctx0" brushRef="#br0" timeOffset="168347">21113 16079 12 0,'-13'15'81'0,"-6"3"2"16,0 24-9-16,0-16-57 0,1 7-4 16,3-6-1-16,6-1 0 15,6-4 1-15,4-6 1 16,12-8-2-16,4-8 1 15,8-4-1-15,1-11-1 0,6-6-2 16,-5-4-3 0,1-2-1-16,-5 4-2 0,-8 1 1 15,-3 5-1 1,-7 4 1-16,-5 13-1 0,0 0 1 15,-12 0-1-15,-2 14 0 0,-2 6 0 16,3 9-1-16,-2 3 1 16,3 2-2-16,4 4 2 15,0-4-3-15,7-2 1 16,1-5-1-16,0-7-3 0,5-4-5 15,-5-16-7 1,18 3-29-16,-3-6-46 0,-3-13-7 16,7-7-7-16</inkml:trace>
  <inkml:trace contextRef="#ctx0" brushRef="#br0" timeOffset="168717">21356 16121 74 0,'0'0'92'0,"0"0"-4"16,0 17-25-1,-3-4-42-15,-8 6-6 0,-2 8-5 16,2 5-1-1,1 3-3-15,3 4 1 0,6-1-1 16,4-6 0-16,11-3 0 0,5-9 0 16,6-9 0-16,3-11 0 15,0-3-2-15,-1-18 0 0,1-3 0 16,-6-8-2-1,-4-6 1-15,-6-5-3 0,-6 1 0 16,-4-1 0 0,-2 4 0-16,-5 7 0 0,-9 3-2 15,0 10 1-15,-5 9 0 16,0 10 1-16,-2 12 1 0,2 9 0 15,2 8 1-15,4 5-2 0,5 6 0 16,5 3 1 0,3-1-1-16,11-5-1 0,10 0-6 15,4-15-5 1,11-3-21-16,8-15-58 0,0-7-6 15,2-15-5-15,4-12 6 16</inkml:trace>
  <inkml:trace contextRef="#ctx0" brushRef="#br0" timeOffset="169017">21954 15770 29 0,'-12'7'87'0,"4"3"0"0,8-10-4 16,-3 10-68-16,8-3-2 16,12-2 0-16,5-1-4 0,6-4-4 15,5 0-11 1,3 0-28-16,-10-6-48 0,13 0-7 15,-7-5-2-15</inkml:trace>
  <inkml:trace contextRef="#ctx0" brushRef="#br0" timeOffset="169187">21945 15961 56 0,'-13'18'92'16,"13"-6"-2"-16,6-3-7 15,12-7-69-15,18-2-8 0,7-2-9 16,3-10-17-16,-1-5-46 0,5 3-21 15,-3-3-7 1</inkml:trace>
  <inkml:trace contextRef="#ctx0" brushRef="#br0" timeOffset="169367">22470 15580 27 0,'11'-24'91'0,"-2"5"-2"16,0 9-4-16,-18 7-54 15,9 3-12-15,13 14-8 16,-10 6-6-16,3 6-3 15,-4 3-3-15,2 7-9 0,-4-2-20 16,-4 3-53 0,4-1-6-16,-4-5-7 0</inkml:trace>
  <inkml:trace contextRef="#ctx0" brushRef="#br0" timeOffset="169587">22529 15975 14 0,'37'-9'70'0,"4"-2"-41"0,3 10-51 15,-6-6-20 1,0 5-7-16</inkml:trace>
  <inkml:trace contextRef="#ctx0" brushRef="#br0" timeOffset="169997">22531 16081 74 0,'-3'16'89'15,"3"-16"-2"1,0 0-53-16,14 7-14 0,2-4-1 15,2 3-3-15,4-3-4 0,3-3-4 16,1 4-4 0,-1-1-1-16,-3 2 0 0,-2 1-2 15,-8 4-1-15,-5 1 0 16,-7 4 1-16,-7 6 0 15,-7-1 2-15,-6 4 0 16,-2 2 3-16,1-4 0 0,-2 0 1 16,5-2 0-1,5-6 0-15,12-3-1 0,1-11 0 16,17 5-2-16,6-6-2 0,7-8-2 15,7-2-3 1,3-4-5-16,4 0-8 0,-6-3-25 16,-14-2-49-16,8 5-7 15,-8-2-4-15</inkml:trace>
  <inkml:trace contextRef="#ctx0" brushRef="#br0" timeOffset="170387">22441 15903 50 0,'11'-4'92'0,"4"1"-1"0,2-2-6 16,2 5-67-16,1 0-2 15,4 0-3-15,4-3-1 0,-4 6-4 16,5 0-4-16,-1-3-3 15,2 0-7-15,-5-3-13 16,2-14-59-16,-3 10-13 0,0-1-7 16,-2 0 0-1</inkml:trace>
  <inkml:trace contextRef="#ctx0" brushRef="#br0" timeOffset="171547">23104 15311 69 0,'0'0'90'0,"6"-9"-2"16,-10 6-50-16,4 3-9 0,0 0-8 16,0 0-6-1,3 6-3-15,-3-6-2 0,4 12-4 16,-2-2 1-16,0 1-1 15,2 5-1-15,0 3-1 0,1 8 0 16,6 2-1 0,-2 10-1-16,-1 9 0 0,2 6-1 15,-1 9 0 1,-1 4 0-16,-2 3 0 0,1 5-1 15,-4-5 1-15,0-2 0 0,-3-5-1 16,3-8 2-16,-1-11 0 16,0-9 2-16,0-9 2 0,2-12-1 15,-4-14 1 1,14-12-1-16,-4-19 0 0,7-13 0 15,1-13-1 1,3-14-1-16,6-11-2 0,-3-5 0 16,-1-2-1-16,1 5 0 15,-5 7-1-15,-6 7-2 0,-2 12-2 16,-7 9-3-16,-1 16-5 0,-3 4-12 15,0 5-56 1,-1 12-16-16,1 12-5 0,0 0-4 16</inkml:trace>
  <inkml:trace contextRef="#ctx0" brushRef="#br0" timeOffset="171937">23710 15731 58 0,'-22'7'91'15,"-4"6"-5"-15,-5 1-3 0,27 3-73 16,-28 5-3 0,0 4 1-16,9 2 0 0,5 1-1 15,12 2 0 1,6-2-2-16,10 0-1 0,6-2 1 0,1-1 2 15,-2 0-2 1,-3-1 0-16,-5-3-2 0,-7 0 1 16,-12-5-1-1,-8-2 0-15,-9-4-1 0,1-2-3 16,-4-8-4-16,4-1-6 0,2-7-12 15,11-10-36 1,12 2-32-16,4-4-7 0,14 0-3 16</inkml:trace>
  <inkml:trace contextRef="#ctx0" brushRef="#br0" timeOffset="172187">23652 15994 37 0,'10'4'89'16,"-9"8"-2"-16,-1 2-31 0,-4 11-25 16,0-2-10-1,0 3-1-15,4-4-2 0,6-6-3 16,11-7-1-16,13-6-1 15,-1-3 0-15,7-7-2 0,-1-4-2 16,-2-6-2 0,-8 2-3-16,-8-2-2 0,-13 2 0 15,-6 0-1-15,-15 5-1 16,-9-2-2-16,-6 5-1 15,-8-3-3-15,3 8-2 0,-1-3-7 16,8 5-10-16,0 0-40 16,11 0-30-16,9 0-6 15,10 0-3-15</inkml:trace>
  <inkml:trace contextRef="#ctx0" brushRef="#br0" timeOffset="172587">23826 15908 77 0,'0'17'92'16,"1"0"-5"-1,1 7-4-15,-2 0-76 0,5 6-2 16,0 3 1-16,0 1 3 15,3-5 1-15,0-4 1 16,2-4-2-16,-2-9 0 0,4-5 0 16,-3-7-1-16,2-4-1 15,-2-8-2-15,4-5-1 0,-4-2-2 16,4-2-1-1,-3 0 1-15,0 3-1 0,0 2-1 16,-3 4-1 0,-7 12 2-16,9 0-1 0,-5 5 1 15,-2 10 0-15,3 5-1 16,0 3 1-16,-1 3-1 0,-2 1 1 15,2-2-1-15,1-6-1 0,-2-1-3 16,-3-8-4 0,3-2-9-16,-3-8-24 0,-3-4-51 15,3-9-5 1,4-10-8-16</inkml:trace>
  <inkml:trace contextRef="#ctx0" brushRef="#br0" timeOffset="172917">24152 15906 14 0,'0'0'86'0,"11"0"3"15,-7 10-3 1,-19 7-59-16,16 5-8 0,7 3 0 16,1 3-1-16,0 5-1 15,-3-2-2-15,2-2-4 16,0-5-1-16,-2-4-2 15,-2-5-1-15,-3-5-1 0,-1-10 0 16,0 0-1-16,0 0-1 0,8-10 0 16,0-5-1-1,-2-3-1-15,2-1 0 0,7-2-1 16,2-4-1-1,3 1 1-15,-1 3-2 0,0 2 0 0,-2 2-1 16,1 2-1 0,-3 0-4-16,-5 5-3 0,-6 0-8 15,-4 10-14 1,0 0-41-16,8-11-24 0,-8 11-5 15,12-7-1-15</inkml:trace>
  <inkml:trace contextRef="#ctx0" brushRef="#br0" timeOffset="173757">24490 15891 39 0,'0'0'77'0,"0"0"-22"0,-2 10-24 15,-4 0-10 1,2 2-2-16,-4 2-3 0,-1 4 0 16,-3 3-1-1,3-2-2-15,-5 1-3 0,7 1 3 16,-2-2-2-16,4-4 1 0,5-3-1 15,3-3 1-15,10-5-3 16,4-1 1-16,4-3-2 0,6-4-2 16,6-6-2-1,-1-2-1-15,3-6-1 0,-2-2 0 16,-4-2 1-16,-2 0-2 15,-5 1 1-15,-5-3-1 16,-10 7-1-16,-4 1 0 0,-3 3 0 16,-8 5 0-16,-5 8-1 15,-4 0 1-15,-5 10-1 0,-1 9 1 16,-2 6 0-1,4 3 2-15,2 4 0 0,10 1 1 16,2 1 1 0,8-2 0-16,12-3 0 0,9-8 1 15,9-2-1-15,2-6 0 16,4-3-2-16,0-4 1 0,1-3-1 15,-7-3-1-15,-7-1-1 16,-4 1-1-16,-7-2 0 16,-1 0 0-16,-12 2 0 0,8-3-1 15,-8 3 0 1,0 0 1-16,0 0 0 0,0 0 1 15,0 0 0-15,0 0 0 16,0 0 0-16,0 0 1 16,0 0-1-16,0 0 1 15,0 0-1-15,0 0 1 0,0 0-1 16,0 0 0-16,0 0 1 0,0 0 0 15,-4 0 0 1,4 0-1-16,0 0 1 0,0 0-1 16,-3-13 0-16,3 13 0 15,0-17 0-15,1 8 0 16,1-4-1-16,-1-1 0 15,-1-1 0-15,1 1-1 0,-1-1 1 16,0 3-1-16,-1-2 0 0,-5 3 0 16,-1 2 0-1,7 9 1-15,-15-8-1 0,1 8 1 16,0 8 0-16,-2 10 1 15,-2 7 0-15,1 2 1 16,4 7 0-16,-1 1 2 16,5 5-1-16,6-6 2 0,3 3-1 15,15-8 0 1,6-2-1-16,8-6 0 0,5-9 0 15,9-2-3-15,3-6-1 0,7-3-3 16,3-1-6 0,-3-8-15-16,-1-6-51 0,1 2-19 15,-6 1-7-15,-7-3-4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46.39398" units="1/cm"/>
          <inkml:channelProperty channel="Y" name="resolution" value="1675.80408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7-04-11T19:00:38.9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9184 13226 22 0,'-8'-10'52'16,"8"10"-3"-16,0-15-10 0,0 15-9 15,0-12-6 1,0 12-2-16,0-10-4 0,0 10-3 16,0 0-3-16,2-11-3 0,-2 11-2 15,0 0 0 1,0-11-1-16,0 11 1 0,0 0 0 15,-3-10 0-15,3 10 0 16,-11-7 0-16,11 7 0 0,-15-5 0 16,7 3 0-1,-7-1-2-15,4 3-1 0,-3 0-1 16,-1 0 2-16,0 0-1 0,0 0 1 15,1 0-1 1,2 0 1-16,1 3-1 0,1-3 1 16,10 0-1-16,-13 0 0 15,13 0 0-15,0 0-2 0,0 0 1 16,0 0-1-1,0 0-1-15,0 0 0 0,0 0 0 16,0 0 0 0,-8 0-1-16,8 0 0 0,-11 5 1 15,3 4-2-15,-2 3 1 0,-5 5-1 16,0 7 0-16,-2 5 0 15,4 7 0-15,-2 1 0 16,6 5 1-16,4-2-1 16,5-1 1-16,5-5 1 0,16-5 0 15,8-10 0 1,11-9 1-16,8-10 0 0,7-5 1 15,0-12 0-15,0-5 1 16,-2-6-1-16,-12-6 1 0,-11 1-1 16,-18-4 0-16,-13 2-1 15,-20 2 0-15,-17 3-2 16,-13 4 1-16,-12 5-3 0,-11 6-1 15,-3 5-3 1,-3 5-1-16,9 5-5 0,2-5-17 16,12 5-63-16,19 0-2 15,20 5-7-15,18-5-1 0</inkml:trace>
  <inkml:trace contextRef="#ctx0" brushRef="#br0" timeOffset="2550">9222 13247 68 0,'-24'3'83'16,"2"1"-2"-16,1-3-45 0,6 3-6 15,1 1-12-15,14-5-3 16,0 0-3-16,2 11 0 15,23-8-1-15,12 2 2 16,16-3-1-16,13-2-2 0,17 0-2 16,10 0 0-1,8-2-2-15,8-1 1 0,-1-3-1 16,-3 1 0-16,-6 1-1 0,-9 2-1 15,-8 1-1 1,-12 1 0-16,-10 0-1 0,-15 0 0 16,-11 1-2-16,-6 1 1 15,-13 1-1-15,-6 0 0 0,-9-3 0 16,0 0 0-1,0 0 1-15,0 0 0 0,0 0 0 16,0 9 0-16,0-9 0 16,0 0 1-16,0 0-1 15,0 0 0-15,0 0-1 0,0 0 1 16,0 0-1-16,0 0 0 15,0 0-1-15,0 0 0 0,0 0 1 16,0 12-1 0,0 0 0-16,0 5 1 0,1 6-1 15,3 8 1-15,-1 7-1 16,-1 6 1-16,-1 4 0 15,-2 3 0-15,1 0 0 16,0 0 1-16,0-3-1 0,-2-4 1 16,0-3 0-16,0-7-1 0,2-5 1 15,0-5 0 1,0-9 0-16,0-3 0 0,0-12 0 15,3 10 0 1,-3-10 1-16,0 0-1 0,0 0 0 16,0 0 0-16,0 0 0 15,0 0-1-15,0 0 0 0,0 0 0 16,0 0-1-16,-10-4 0 0,0 4 1 15,-3 0-1 1,-4 1 0-16,-3 2 1 0,-2 3 0 16,-2 2 0-1,2-2-1-15,3 3 1 0,2-2-1 16,3 0 1-16,14-7 0 15,0 9 0-15,16-6-1 0,12-3 1 16,11 0 0 0,8 0 1-16,5-2-1 0,8 0 0 15,-4 2 1-15,-2 0-1 0,-8 0 0 16,-11 5 0-1,-13 3 0-15,-7 2 0 0,-13 0 1 16,-6 4-1-16,-13-2 1 16,-8 3-1-16,-5 0 1 0,-2 0 0 15,-3-2-1 1,-4 0 0-16,2-1 1 0,1 2-1 15,1 0 0 1,3-1 0-16,3-2 0 0,4 0 0 16,1 1-1-16,6-3-1 0,4 1 1 15,4-4-1-15,10-6 0 16,-14 14 0-16,14-14 1 0,-2 14-1 15,2-14 1 1,0 14 1-16,0-14 0 0,14 15 0 16,-3-8 1-1,5 0-1-15,5-2 0 0,5 0 1 16,4-2-1-16,3 1 0 0,0-1 1 15,1-3-1-15,0 2 0 16,-4 1 0-16,-6-3 0 16,-3 4 0-16,-9-1-1 15,-3 0 1-15,-9-3-1 0,0 0 1 16,3 14 0-1,-3-14 0-15,-13 10 1 0,-4-3-1 16,-5 3 1-16,-3 0-1 16,-5 4 0-16,-5-2 0 15,-2 1 0-15,-2 2 0 0,3 2 0 16,2-2 0-16,5-1 0 15,4-3 0-15,7-3 0 0,4 1-1 16,14-9 1 0,-6 16 0-16,6-16 0 0,16 12 0 15,4-7 0 1,6 3 1-16,5 1-1 0,3-1 0 15,7 2 1-15,2-4-1 16,-2 2 0-16,0 0 1 0,-7-1-1 16,0 2 0-16,-8-4 1 0,-6-1-1 15,-9-1-1 1,-1 1 1-16,-10-4 1 0,0 0-2 15,-5 8 2 1,-10-2-1-16,-5-1 0 0,-6 2 0 16,-3 2 1-16,-4 3-1 15,-1-3 0-15,-1 2 0 0,5-2 0 16,2 1 0-16,5-2 0 0,3 3 0 15,10-4 0 1,3 3 0-16,5-1 0 0,2 4 0 16,4 1 0-1,3 5-1-15,4-3 1 0,2 2-1 16,-2 1 1-16,4 1-1 15,-4-4 1-15,-1-3-1 0,0 0 0 16,-10-13 2 0,10 13 0-16,-10-13 1 0,0 0-1 15,0 0 1-15,0 0-1 0,0 0 0 16,0 0-1-1,0 13 1-15,0-1-2 0,1 5 1 16,2 9 0-16,-1 11-1 16,-2 4 1-16,1 9 0 0,-1 1-1 15,2 3 1 1,-3-3 1-16,1 0-1 0,-1-8 0 15,-2-5 0 1,1-4 0-16,-1-4 1 0,1-3-1 16,-1-2 0-16,0 0 0 0,0-3 0 15,-1-1 0-15,3 0 0 16,0 0-1-16,-1-4 1 15,2-2 0-15,0-3 0 16,0-3 0-16,0-9 0 0,0 15 1 16,0-15 0-1,0 0 0-15,0 0 1 0,0 0-1 16,0 0 0-16,0 0 0 0,0 0 0 15,0 0 0 1,0 0-1-16,-9-3 1 0,9 3-1 16,-9-11 0-16,9 11 0 15,-20-15-1-15,3 8 1 0,-5-3 0 16,-8 2 0-1,-12-2-1-15,-7 2 1 0,-15 0 0 16,-14 2 0-16,-13 3-1 16,-12 2 1-16,-12 1 0 15,-6 5-1-15,-2 5 1 0,0 1 0 16,10 3-1-16,9-2 1 15,14-2 0-15,17 0 0 0,17-3 0 16,16-3 0 0,13 0 1-16,12-4-1 0,15 0 0 15,0 0-1 1,0-8 1-16,0 8-1 0,14-9-1 15,-3 2 0-15,1 2 0 16,0 1-1-16,-1 0-2 0,-11 4-2 16,17-9-3-16,-12 0-3 0,4-2-7 15,-7-3-5 1,4-2-11-16,-3-3 1 0,1-4-2 15,0-4 9 1,-4 4 13-16,0 0 7 0,-2 4 8 16,-2 3 11-16,-8 5 11 15,-4 3 6-15,-4 8 0 0,-7 11-7 16,-2 10-6-16,-10 11-3 0,3 7-2 15,-3 15-1 1,3 3-2-16,3 2-2 0,6-3 1 16,8-2 1-1,11-9 1-15,8-9 0 0,18-18 0 16,13-15 1-16,9-10-1 15,6-16 0-15,4-6-1 0,1-11-2 16,-8-3-2 0,-3-3 0-16,-10-1-1 0,-14 7-2 15,-12 5-1-15,-8 6-1 0,-14 5-4 16,-13 5-6-1,0 6-36-15,-13 4-23 0,-1-7-22 16,13 4-12-16,10-9-5 16</inkml:trace>
  <inkml:trace contextRef="#ctx0" brushRef="#br0" timeOffset="3141">11694 13735 57 0,'-8'-14'95'0,"8"14"-5"15,-10-7-5-15,6 21-37 16,4-14-42-16,-15 27 2 0,7 5-2 16,0 11 1-1,-4 10 1-15,-2 15-3 0,0 7 1 16,-4 7 0-16,0 5-2 0,-1-3-1 15,0-8-2 1,0-12-1-16,3-8-4 0,2-16 0 16,3-7-4-16,5-18-4 15,6-15-8-15,0 0-24 0,10-30-42 16,4-3-9-1,3-10-5-15</inkml:trace>
  <inkml:trace contextRef="#ctx0" brushRef="#br0" timeOffset="3611">11498 13759 38 0,'-26'-8'92'0,"5"4"0"0,1-3-5 15,3 0-59 1,8-1-4-16,5-1-4 0,4-1-4 15,4 0-5-15,15 1-2 0,7-2-3 16,11 2-1-16,7 4-3 16,9 5 0-16,7 1 0 15,2 8-2-15,0 9 1 16,-4 7 0-16,-3 4-1 0,-11 6 2 15,-12 5-2 1,-10 0 0-16,-14 1 0 0,-8-3 1 16,-10-6-1-16,-13-5 0 15,-9-6-1-15,-7-11 1 16,-5-5 0-16,-5-5-2 0,-3-8 1 15,0-4 0-15,6-2 1 16,5 1 1-16,6-1-1 0,11 5 1 16,11 4 1-1,13 5-1-15,14 11 1 0,15 9 1 16,9 6 0-1,8 9-1-15,6 5-1 0,1 7 0 16,-2 3 0-16,-6 4-2 0,-9-1-2 16,-6-2-4-16,-11-8-11 15,-3-12-58-15,-1 1-16 0,-6-10-7 16,1-12-7-1</inkml:trace>
  <inkml:trace contextRef="#ctx0" brushRef="#br0" timeOffset="4271">12543 14087 6 0,'0'0'92'0,"10"6"4"0,-10-6-4 15,3 20-4-15,2 1-71 16,-1 9-2-16,-3 8-3 0,3 7-2 15,-4 12 0 1,0 1-1-16,-1 5-4 0,-4-3-1 16,0-6 0-1,-1-4-1-15,-2-7-2 0,0-11-1 16,3-7-2-16,-1-10-4 0,6-15-3 15,-8 5-9-15,8-5-45 16,11-14-30-16,-1-5-6 16,3-1-6-16</inkml:trace>
  <inkml:trace contextRef="#ctx0" brushRef="#br0" timeOffset="4551">12832 14539 56 0,'6'41'91'0,"1"-5"0"15,5 0-4-15,8-6-68 0,6-7 2 16,6-6-1 0,4-7-2-16,3-10-2 0,-1-4-2 15,1-11-3 1,-7-3-2-16,-10-1-3 0,-11-7-1 15,-9 2-1-15,-18 2-2 0,-14 5-1 16,-12 2-2-16,-9 7-4 16,-8 2-2-16,-1 6-7 0,-3 0-19 15,0 7-61 1,18 0-2-16,12 0-8 0,14-4-2 15</inkml:trace>
  <inkml:trace contextRef="#ctx0" brushRef="#br0" timeOffset="5364">13414 14476 43 0,'-11'-3'84'16,"0"3"-4"-16,-5 5-3 0,-28 8-69 15,26 5-2 1,2 6-1-16,-2 1 1 0,7 4 2 16,6 0 2-16,5-2 2 15,8-1 1-15,7-8 1 0,9-7 0 16,4-8 0-16,5-3-2 15,-4-10-3-15,0-6-3 16,-3-5-1-16,-1-7-2 0,-10-4-1 16,-5 1 0-1,-4 0 0-15,-6 3-1 16,-1 4 1-16,-8 4-1 0,-2 7 1 15,-4 12 0-15,2 5-1 16,-4081 12 0-16,8167 11 1 0,-4079 4 0 16,3 6-1-1,3 2 0-15,3 1 0 0,7-4-1 16,5-3 0-16,1-5-3 0,3-8-4 15,1-11-6 1,7-7-41-16,4-2-38 0,-6-7-5 16,5-10-7-16</inkml:trace>
  <inkml:trace contextRef="#ctx0" brushRef="#br0" timeOffset="5824">13953 14299 16 0,'5'-17'98'0,"-5"5"-2"0,0 12-6 16,-17-10-4-16,1 10-75 15,-4 10-4-15,-3 9-2 0,0 8-1 16,-2 9 1 0,8 8 0-16,3 7 0 0,5 5 0 15,8-2 0 1,2-2-1-16,9-6 0 0,10-8 0 15,6-9-1-15,2-10 0 16,4-11 0-16,2-8-1 0,3-12 0 16,-1-11 0-16,-2-9-1 15,-4-13 0-15,-2-8-1 16,-4-7 0-16,-5-7 1 0,-4-6 0 15,-7-4-1 1,-3-1 0-16,-5 8 0 0,-5 4 0 16,-6 6 0-16,-4 11-1 15,-3 11 0-15,-5 9-1 16,4 14 1-16,-5 13 0 0,3 10 1 15,3 17 0-15,5 17 2 16,2 11-2-16,6 10 0 0,5 11 1 16,2 8 0-1,12 4 0-15,6-2-2 0,7-4-3 16,13-7-6-16,3-14-9 15,12-9-55-15,12-7-19 16,0-15-8-16,4-10-6 16</inkml:trace>
  <inkml:trace contextRef="#ctx0" brushRef="#br0" timeOffset="7084">16485 5402 10 0,'0'15'85'0,"2"4"5"16,0 36-16-1,4-23-43-15,0 12-4 0,3 9-5 16,-2 2-8-16,-2 6-2 16,0-2-3-16,-4 0-3 0,1-10 0 15,-3-1-3-15,-1-12-1 0,-2-9-3 16,-2-5-1-1,3-10-8-15,3-12-11 0,-9-7-40 16,9-6-28 0,0-14-3-16,0-2-5 0</inkml:trace>
  <inkml:trace contextRef="#ctx0" brushRef="#br0" timeOffset="7534">16421 5415 76 0,'-12'-25'89'16,"1"4"-2"-16,2 0-49 0,6 2-10 15,3 3-9-15,6 0-7 16,9 7-3-16,6 1-2 16,8 6-2-16,4 2-3 15,6 8-1-15,1 8-1 0,3 5 0 16,-3 8 2-16,-4 4-1 0,-7 1 0 15,-10 5 1 1,-5-1 0-16,-11 1 1 0,-3-5 1 16,-14-4-2-16,-9-6 0 15,-8-8 0-15,-4-6-1 16,-1-10 1-16,-4-3-1 15,1-6 0-15,4-3-1 0,5 0 1 16,4-1-1 0,13 4 1-16,3 2 1 0,10 7-1 15,13 0 2-15,8 5-1 0,4 8 2 16,6 2-2-16,1 5 2 15,-1 6-1-15,3 3 0 16,-12 3-1-16,0-4 1 16,-9 6-2-16,1-4-2 0,-8-1-1 15,4-4-3 1,1-9-3-16,0-2-10 0,3-14-27 15,-6 0-44-15,14-9-8 16,0-11-2-16</inkml:trace>
  <inkml:trace contextRef="#ctx0" brushRef="#br0" timeOffset="7754">16980 5724 13 0,'10'12'83'15,"1"5"0"1,-3 3-29-16,5-1-15 0,10-3-9 16,2-5-10-16,4-5-4 15,0-6-1-15,-1-1-3 16,-1-14 2-16,-3 1-4 0,-7-8-2 15,-10-1-3-15,-7 2-2 16,-9-1-2-16,-10 7 0 0,-7 1-1 16,-4 7 0-1,-3-1-2-15,0 8-9 0,-6 9-41 16,13-3-34-16,6 8-7 15,11-7-6-15</inkml:trace>
  <inkml:trace contextRef="#ctx0" brushRef="#br0" timeOffset="8404">13601 5597 55 0,'-8'10'89'0,"4"8"0"15,4 3-6-15,2 8-68 16,2 8-2-16,8 9 0 16,-4 5-1-16,6 5-5 0,-4 1-2 15,1-1 0-15,-4 0-1 16,0-3-3-16,-2-7-3 0,-4-5-7 15,-1-10-13 1,0-16-47-16,2-1-18 0,-2-14-7 16,0 0-2-1</inkml:trace>
  <inkml:trace contextRef="#ctx0" brushRef="#br0" timeOffset="8845">13566 5804 1 0,'-17'-20'83'16,"1"0"2"-1,5-3-2-15,6 1-54 0,3 1-8 16,3-2-2-16,11 2-4 16,9-4-3-16,9 6-3 0,7 1-1 15,6 10-3-15,2 5 0 0,1 1-2 16,-2 15-1-1,-6 7-1-15,-8 5-1 0,-9 6 2 16,-10 3-1 0,-12 0 0-16,-4-3 0 0,-15-2 1 15,-7-5 0-15,-3-6-1 16,-7-5 0-16,1-7-1 0,0-6 1 15,3 0-1 1,6-6 0-16,6 0 0 0,9-2 0 16,12 8 1-16,0 0 1 0,14-4 0 15,13 7 1 1,3 9 0-16,2 4 0 0,4 4 0 15,0 3 0-15,-3 4-1 16,-6 5 0-16,-5-2-3 0,-8 0-1 16,-5-1-3-1,-4-7-5-15,-1-3-12 0,-4-1-41 16,0-18-27-16,0 0-5 15,0-14-4-15</inkml:trace>
  <inkml:trace contextRef="#ctx0" brushRef="#br0" timeOffset="9055">14034 5993 8 0,'11'18'85'15,"3"0"2"-15,-4 0-1 0,5 0-50 16,1-10-9-16,6-2-4 16,0-11-4-16,3-6-1 0,1-7-5 15,-5 1-2 1,-1-7-4-16,-4 3-2 0,-12-3-2 15,-2 6-1-15,-14 3-2 0,-6 2-1 16,-11 7-2 0,-4-2-6-16,2 7-40 0,-4 3-38 15,-3 3-7-15,3 1-6 16</inkml:trace>
  <inkml:trace contextRef="#ctx0" brushRef="#br0" timeOffset="9675">9742 5467 49 0,'-6'19'86'0,"6"1"-2"16,7 9-5-1,-31 10-71-15,35 4-1 0,6 13 4 16,0 4-2-16,4 3-3 15,-5 3-2-15,2-2-3 0,-5-7-2 16,0-4-9-16,-5-12-19 16,-5-15-36-16,4-4-22 15,-7-22-3-15</inkml:trace>
  <inkml:trace contextRef="#ctx0" brushRef="#br0" timeOffset="10065">9632 5620 38 0,'0'-21'89'0,"8"-4"-3"16,16 2-3 0,9 2-66-16,11 4-3 0,7 8-2 15,-1 6-5-15,4 7-3 16,-8 12-2-16,-7 12-1 0,-13 9 0 15,-13 1 0 1,-14 4 0-16,-6-1 0 0,-12-6 1 16,-9-3 0-1,-3-7 2-15,-5-11-3 0,-1-10 2 16,4-4-1-16,3-6 0 0,6-6 0 15,10 0 0-15,10-1 0 16,8 3 2-16,15 4-1 16,9 6 1-16,7 4-1 15,4 8 1-15,2 7 0 0,0 5 0 16,-5 6-1-1,-7 2 0-15,-7 4-2 0,-9-4-2 16,-4-1-3-16,-5-9-2 0,0-2-14 16,-4-20-27-16,-8 4-41 15,11-14-7-15,5-15-2 16</inkml:trace>
  <inkml:trace contextRef="#ctx0" brushRef="#br0" timeOffset="10265">10275 5857 65 0,'21'21'89'0,"2"-1"-1"16,-1-5-43-16,4-4-11 15,0-10-7-15,-1-1-4 0,-4-12-4 16,-2-4-5-16,-4-7-4 16,-10 3-3-16,-5-1-4 0,-10 2-2 15,-12 5 0 1,-6 3-3-16,-5 8-3 0,-5-1-9 15,5 4-64-15,2 5-13 16,7 4-4-16,15-1-7 16</inkml:trace>
  <inkml:trace contextRef="#ctx0" brushRef="#br0" timeOffset="11035">23181 5235 52 0,'0'15'92'0,"8"5"-3"15,3 4-3-15,0 10-73 16,0 7-1-16,2 5-1 15,-7 5-1-15,3 1-2 0,-8 1-3 16,-1-2 2-16,0-6-6 16,-1-5-1-16,-2-9-3 0,0-5-5 15,-3-13-12 1,6-13-43-16,0 0-27 0,-7-22-5 15,5-2-2 1</inkml:trace>
  <inkml:trace contextRef="#ctx0" brushRef="#br0" timeOffset="11425">23124 5444 6 0,'-21'-26'90'0,"1"0"1"0,3 4-5 15,7 1-48 1,8 1-16-16,3-1-10 0,20 4-3 16,10 0-5-1,19 5 1-15,9 6-2 0,6 4 0 16,3 7-2-16,-5 7-1 15,-4 8 2-15,-14 9-2 0,-16 2 1 16,-19 6 0-16,-14-1 0 0,-16 3 0 16,-11-8 2-1,-7-4 1-15,-3-3-1 0,-3-15-1 16,2-4 1-1,4-10 0-15,10-7 0 0,3-7 0 16,11-3-1-16,6 0 1 16,8 3-1-16,5 6 1 0,8 0-2 15,5 10 1 1,2 3-1-16,6 5 0 0,-5 8 0 15,1 8-1-15,-5 3 0 0,0 4 1 16,-4 4-1 0,-6 3-1-16,-1-4 0 0,-3-2-4 15,-1-8-1-15,2-2-15 16,-1-4-48-16,-3-15-23 0,15-7-4 15,-2-11-6 1</inkml:trace>
  <inkml:trace contextRef="#ctx0" brushRef="#br0" timeOffset="11635">23593 5675 68 0,'12'26'96'15,"2"1"-3"-15,4-24-32 16,4 13-28-16,5-10-9 0,-2-6-3 16,2 0-6-1,0-11-2-15,-1-2-5 0,-6-4-2 16,-10 1-3-1,-8-2-2-15,-6 1 0 0,-11 2-1 16,-6 6 0-16,-4 4-3 0,-1 5-6 16,-3 0-31-16,2 0-52 15,16 14-4-15,11-14-7 0,7 13 3 16</inkml:trace>
  <inkml:trace contextRef="#ctx0" brushRef="#br0" timeOffset="39711">15129 14137 57 0,'-32'0'86'0,"14"2"-32"0,-12-1-4 15,4 8-9-15,4-7-8 16,6 3-9-16,2-2-4 16,14-3-4-16,0 0-3 0,4 11-3 15,24-9-3-15,13-2-1 16,12 0 0-16,13 1-1 0,7-1-1 15,7 0-1 1,1-2 0-16,-2-1-2 0,-11 0-2 16,-9-1 1-16,-11 1-6 15,-12-4 0-15,-7 6-6 16,-13-9-10-16,-4 3-37 0,-12 7-32 15,3-11-5-15,-3 11-4 16</inkml:trace>
  <inkml:trace contextRef="#ctx0" brushRef="#br0" timeOffset="39911">15035 14357 89 0,'-19'19'95'0,"19"-7"-5"16,19 25-18-1,22-35-58-15,17-2-1 0,7 0-3 16,4 0-5 0,9 2-9-16,-7-4-23 0,-10 0-57 15,10-3-7 1,-8-3-6-16</inkml:trace>
  <inkml:trace contextRef="#ctx0" brushRef="#br0" timeOffset="40261">16614 13312 71 0,'1'-10'88'0,"-1"10"-3"16,0 0-2-16,-1 14-73 15,-2 11 0-15,-3 11 0 0,-1 9 1 16,-4 12-1 0,-5 7 0-16,-2 8-1 0,-4 0-4 15,-2-4-2-15,-1-8-3 0,5-7-5 16,-4-16-9-1,8-16-43-15,3-12-30 0,2-20-7 16,5-17-6-16</inkml:trace>
  <inkml:trace contextRef="#ctx0" brushRef="#br0" timeOffset="40711">16407 13274 35 0,'-8'-11'87'0,"-3"-1"0"15,2 2-4-15,-3 3-60 16,4-4-5-16,8 11-3 0,-5-15-2 15,5 15-1 1,17-7-1-16,10 7-3 0,12 0-1 16,9 4-3-1,6 7-1-15,8 5-1 0,1 3-1 16,-3 5-1-16,-8 3-1 0,-12 5 0 15,-13-1 0-15,-14-1 0 16,-11 0-1-16,-9-5 1 0,-13-4 0 16,-6-6 0-1,-7-8 0-15,-4-6 1 0,-3-1-1 16,3-6 1-1,4-3 0-15,6 1 1 0,3-1-1 16,8 4 1-16,16 5 1 16,0 0 1-16,0 8 0 0,15 6 1 15,7 5 1-15,3 6-1 0,-1 6 0 16,0 5 0-1,-4 3 0-15,-4 1-1 0,-7-1-1 16,-5-4-1 0,-5-5-2-16,1-5-4 0,-4-5-2 15,2-8-9-15,2-12-45 16,0 0-30-16,4-19-6 0,7-11-6 15</inkml:trace>
  <inkml:trace contextRef="#ctx0" brushRef="#br0" timeOffset="40961">17014 13676 71 0,'18'37'93'0,"0"-5"-3"0,6-8-4 0,7-3-67 16,8-11-3-1,4-9-3-15,3-5-3 0,-1-14-1 16,-5-6-2-16,-1-5-3 0,-8-2-1 15,-11 1-2 1,-12 4 0-16,-8 4-1 0,-11 5-1 16,-16 8 0-1,-5 6-1-15,-6 5-2 0,-8 8-4 16,2 9-13-16,1 15-63 15,2-12-7-15,8 0-6 0,9-3-4 16</inkml:trace>
  <inkml:trace contextRef="#ctx0" brushRef="#br0" timeOffset="41311">16274 14183 74 0,'65'7'93'0,"23"-3"0"16,20-4-6-16,22 0-69 0,13 3 3 15,2-3-9-15,2 0-2 16,-11 0-9-16,-14 0-6 16,-12 0-38-16,-22 0-45 15,-29 3-5-15,-25 1-7 0</inkml:trace>
  <inkml:trace contextRef="#ctx0" brushRef="#br0" timeOffset="41811">16318 14586 84 0,'0'13'98'0,"0"4"-3"16,-4 6-7-16,-4-3-60 15,-1 10-12-15,1 9-4 16,-2 4-1-16,-3 2-3 0,1 4-2 16,0 2-2-1,-1-1-1-15,4-1-1 0,-2-1-2 16,5-5 2-16,1 0-1 15,1-4 0-15,1-3-1 0,0-5 0 16,3-7-1 0,0-5-2-16,0-5-2 0,0-3-3 15,0-11-6-15,0 0-12 0,0-20-41 16,5 1-28-1,3-7-7-15,1-7-1 0</inkml:trace>
  <inkml:trace contextRef="#ctx0" brushRef="#br0" timeOffset="42111">16107 14737 29 0,'0'0'95'0,"-9"-7"0"16,9 7-6-16,0 0-49 0,0 0-12 16,0 0-10-1,0 0-7-15,-5-10-2 0,5 10-4 16,0 0-2-16,0 0-1 0,0 0-2 15,0 0-1 1,0 0 0-16,0 0 0 0,0 0-3 16,0 0-5-16,0 10-24 15,6-4-54-15,-6-6-5 0,0 0-7 16,0 0 2-1</inkml:trace>
  <inkml:trace contextRef="#ctx0" brushRef="#br0" timeOffset="42651">16280 14596 48 0,'-3'-9'99'0,"3"9"-4"0,-8-15-4 0,5 22-38 15,3-7-34 1,0 0-5-16,0 0-3 0,0 0-3 16,0 0-2-16,0 0-2 15,0 10 0-15,7 5 0 0,2 2-1 16,3 12 0-16,6 3-1 15,4 8 0-15,2 6-1 16,5 3 1-16,1 4-1 0,0 2 0 16,1-3 0-1,-2-1-1-15,-1-1 2 0,-5-6 0 16,-1-5 0-16,-3-3 0 15,-3-12 0-15,-2-2 1 16,-1-6 0-16,-3-8 1 16,0-8 0-16,-1-2-1 0,1-18 1 15,0-13-1-15,4-9 0 0,3-12-1 16,3-8-2-1,3-10 0-15,2-6 0 0,0-1 0 16,3 6-6-16,-3 0-7 16,11 5-35-16,1 11-41 15,-1-5-12-15,10 0-9 16,5-6-1-16</inkml:trace>
  <inkml:trace contextRef="#ctx0" brushRef="#br0" timeOffset="47182">3650 1620 69 0,'0'0'80'16,"0"0"-44"-16,-5-12 1 15,5 12-2-15,-6-10-5 16,6 10-8-16,0 0-4 0,-8-14-4 16,8 14-3-1,-11-6-4-15,11 6-1 0,0 0-2 16,0 0-2-16,0 0 2 0,11 18-1 15,3-1 2 1,3 7-1-16,3 0 0 0,0 6 1 16,2 0-1-16,1-3-1 15,-10-5-1-15,-1-8-1 0,-5 0 0 16,-7-14 0-1,9 15 1-15,-9-15 1 0,0 0-1 16,0 0 1-16,0 0 0 0,0 0 0 16,0 0-1-1,1-7 0-15,-1-4 0 0,-4-2-1 16,0 1 0-16,-2-5-2 15,2 0 2-15,1 4-1 0,1-3 1 16,0-3-2 0,2 19-2-16,0-15 1 0,0 6 0 15,3 1 0 1,3-2-1-16,0 1 1 0,0-1-1 15,3 2 2-15,2-1 1 0,1 0 1 16,0 3-1-16,3 0 0 16,1 1 1-16,-1 2 0 0,11-2 1 15,10 3 0 1,-3 3 1-16,-4 8-1 0,-2 2 1 15,-7-1 0 1,-7 0 1-16,-7 1 0 0,-6-11-2 16,0 0 1-16,0 0 0 15,0 0 0-15,0 0-3 16,0 0-1-16,0-8 0 0,0 8-1 15,-1-10-1-15,1 10 0 16,0-14 0-16,0 14-2 0,6-13 5 16,-6 13-1-1,16-10 1-15,-4 6 0 0,2 3 1 16,0 1 0-1,11 0 3-15,10 1-2 0,0 8 1 16,0 3-1-16,-4 1-1 0,-9-1-4 16,-5 0-2-16,-17-12-15 15,9 0-56-15,-9 0-19 16,10-5-9-16,-10 5-3 15</inkml:trace>
  <inkml:trace contextRef="#ctx0" brushRef="#br0" timeOffset="48595">4553 1356 32 0,'0'0'56'15,"0"12"-4"-15,0-12-8 16,0 0-7-16,0 0-5 0,0 0-5 15,0 10-7 1,0-10-4-16,0 0-2 0,0 0-2 16,0 0-3-16,0 0-2 0,0 0 0 15,0 0-3-15,0 0 0 16,0 0-2-16,0 0 1 0,0 0 0 15,0 0 0 1,0 0 0-16,0 11 0 0,0-11-1 16,0 0 0-1,0 12 0-15,0-12 0 0,0 8-1 16,0-8 0-16,0 0 0 0,10 12 2 15,-10-12-2-15,12 4 2 16,-12-4 0-16,14 0 0 16,-14 0 0-16,16-3 0 15,-16 3 1-15,16-10-2 0,-16 10 0 16,15-15 1-1,-7 3-2-15,-1 1 0 0,-1-2 0 16,-1-2 0-16,1-1 0 16,-4 1 1-16,0-2-2 0,1 0 0 15,0 0 2-15,0-3 0 16,0 2 0-16,0-4 0 15,2 3-1-15,1-1 1 0,1-2 0 16,1-1 0 0,1 2-1-16,-1 3 0 0,3 0 0 15,-3 3-1-15,2 1 0 16,-1 1-1-16,0 0 0 15,-1 3 1-15,1 5 0 16,0 1-1-16,0-1 0 0,-9 5 2 16,15 0-2-16,-15 0 1 0,12 12-1 15,-5-1 1 1,-2 4-1-16,-1-5 0 0,1 6 1 15,1-1 0 1,-1 1 0-16,0 0 0 0,1 1 0 16,-1 0 0-16,3 0-1 15,0-3 2-15,0 3-1 0,5-2 1 16,-1-4-1-16,5-3 2 0,2-2-1 15,3-2 0 1,1-2 1-16,3-2-1 0,0 0 0 16,2-2-3-1,1-2-4-15,1-2-9 0,3 0-46 16,-2-1-33-16,-1-2-6 15,-1 2-6-15</inkml:trace>
  <inkml:trace contextRef="#ctx0" brushRef="#br0" timeOffset="52145">16509 4417 0 0,'0'-9'84'0,"-4"-3"-19"15,3 2-7-15,1 10-9 16,-9-18-12-16,8 9-11 15,1 9-7-15,-5-14-6 16,5 14-2-16,-4-10-3 16,4 10-2-16,0 0-3 15,0 0-1-15,0 0 1 0,0 0-2 16,0 20 1-16,4 2-1 0,0 8 1 15,-2 8-1 1,1 4 1-16,-1 6 0 0,-2-1 0 16,0-1-1-16,0-6 1 15,-2-5 0-15,-1-4 0 0,0-11-1 16,2-2-1-1,-1-9-1-15,2-9-4 0,0 0-8 16,0 0-25 0,0 0-46-16,10-15-11 0,2-6-6 15</inkml:trace>
  <inkml:trace contextRef="#ctx0" brushRef="#br0" timeOffset="52435">16671 4511 59 0,'7'14'85'16,"6"2"-1"-16,2 5-60 0,4-1-1 15,6 2 1-15,1-2-2 16,7-7-5-16,2-5-2 0,3-8 0 16,-3 0-2-16,-1-17-1 15,-3-2-3-15,-7-8-2 16,-10-5-2-16,-11-4-1 0,-7-3-1 15,-14 5-1 1,-10-2-2-16,-6 6 1 0,-5 8-2 16,0 6-1-16,-2 9 0 15,6 7-1-15,5 7-2 16,9 8-2-16,4 4-3 0,12 6-9 15,3-1-24-15,0 1-48 16,9-2-4-16,7-4-5 0</inkml:trace>
  <inkml:trace contextRef="#ctx0" brushRef="#br0" timeOffset="53555">17203 4595 35 0,'0'18'46'0,"7"0"4"16,4-3-1-16,3 3-7 15,2-8-6-15,2-3-7 16,3-7-4-16,0 0-4 0,3-6-6 16,-5-2-3-1,2-7-2-15,-8 0-3 0,3-2-3 16,-4-2 1-16,-1 0-3 0,-1 0 0 15,-4-1 0-15,-1-2 0 16,0 2 1-16,3-3 0 0,-4 5 1 16,0 0 1-1,1 2-2-15,-3 2 1 0,3 0 0 16,2 4-2-1,0-4 1-15,4 1-1 0,4 1-1 16,3 0-1-16,2 0 1 16,5 5 0-16,1-4 0 0,-2 6-1 15,3 4 0-15,-3 1-1 16,-3 1 0-16,-1 5 1 15,-3 4-1-15,-3 4 0 0,-4 7 0 16,-4-1 1 0,-3 3 0-16,-3 5 1 0,0 0-1 15,-2 0 0-15,-2-2 0 16,-2-1 1-16,2-4-1 15,2 0 1-15,2-8 1 16,8 0-1-16,8-6 2 0,11-2 0 16,7 0 0-16,10-5-1 0,8 0 1 15,5 0-1 1,4-3-1-16,-4 0-1 0,-2 0-3 15,-6-2-2 1,-6 3-6-16,-12-6-12 0,-6 2-61 16,-1 4-12-16,-9 0-8 15,-3-2-1-15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46.39398" units="1/cm"/>
          <inkml:channelProperty channel="Y" name="resolution" value="1675.80408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7-04-11T19:06:40.9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22411 951 65 0,'0'0'68'0,"5"-11"-16"16,1 1-12-16,0 1-9 0,1-2-5 15,-7 11-5-15,0 0-3 16,0 0-4-16,3-10-3 0,0 0 0 16,0-2-2-1,0 2 1-15,-3 10-2 0,0 0-3 16,0 0-1-1,0 0 0-15,0 0-1 0,0 0-1 16,0 0 0-16,0 0-1 0,0 0 0 16,-12 8 1-1,12-8 0-15,-7 18-1 0,6-7 2 16,1 0-2-16,0 3 1 15,1 4 0-15,6-4 0 16,0 4 0-16,-1 0 0 16,4-1 1-16,3-1 0 0,1-2 1 15,1-1-1 1,3-4 0-16,1-3-1 0,3 0 0 15,-3 0 0-15,5-6-1 0,-2 0-1 16,-1 0 0-16,0-4-2 16,-1-4-1-16,-2-1-2 15,-3 0-4-15,4-2-9 16,-19 11-40-16,20-20-36 0,-20 20-6 15,0 0-4 1</inkml:trace>
  <inkml:trace contextRef="#ctx0" brushRef="#br0" timeOffset="392">22622 678 90 0,'0'-9'96'16,"0"-3"-7"-16,0 1-10 0,-3-1-68 16,3 12-3-16,0 0-5 0,0 0-6 15,0 0-11 1,0 0-21-16,0 0-51 0,0 0-6 15,0 0-5-15</inkml:trace>
  <inkml:trace contextRef="#ctx0" brushRef="#br0" timeOffset="562">22765 634 55 0,'26'0'93'0,"-26"0"-6"15,27 0-4-15,1 0-68 0,-28 0-10 16,23 0-12-1,-2-1-25-15,-21 1-52 0,0 0-5 16,0 0-5 0</inkml:trace>
  <inkml:trace contextRef="#ctx0" brushRef="#br0" timeOffset="1122">22695 452 76 0,'-32'-15'82'0,"-3"5"-35"15,0 0-8-15,0 6-14 16,-2-2-8-16,2 6-5 0,0 0-4 16,5 6-3-1,0 4-1-15,6 11-1 0,1 1 1 16,-17 51-1-1,26-27-1-15,0 1 0 0,5 6 1 16,2 1 0-16,6 4 0 0,0 0 0 16,7 5 1-1,4-2-1-15,7 2 1 0,3-4 1 16,6 0-2-16,4-6 0 15,6-2 2-15,7-10 0 0,3-7-2 16,9-5 2 0,6-12 1-16,5-4 0 0,2-9 3 15,4-4-1 1,0-6-1-16,1-11 1 0,-2-10-1 15,3-5-1-15,-7-4-2 0,0-10-1 16,-6-5-2 0,-4-5 0-16,-9-1 0 0,-6-2-2 15,-14 1 1-15,-10-2-1 16,-11 2 0-16,-11 4-4 15,-9 3-5-15,-15 2-11 16,-5-1-62-16,-11 11-11 0,-9 8-7 16,-10 0-4-16</inkml:trace>
  <inkml:trace contextRef="#ctx0" brushRef="#br0" timeOffset="2062">1968 3789 74 0,'-10'-5'92'16,"2"-1"-4"-16,8 6-55 0,0 0-5 15,-4-10-7 1,4 10-9-16,0 6-5 0,2 9-3 15,5 8-1-15,3 8-2 16,1 7 1-16,3 10 2 16,2 4-1-16,1 9 0 15,-1-3-1-15,0 0 0 0,-2-5 0 16,-2-5 0-1,-3-6-4-15,0-9-2 0,-1-8-4 16,-1-5-9-16,-1-1-54 0,-6-19-20 16,5-14-5-16,-5-13 2 15</inkml:trace>
  <inkml:trace contextRef="#ctx0" brushRef="#br0" timeOffset="2543">1495 3871 45 0,'-19'-4'88'0,"8"-7"-2"0,1 6-55 15,10 5-1 1,-9-8-6-16,9 8-7 0,0-9-6 15,0 9-2 1,9-12-2-16,4 4-1 0,5-1-1 16,7-3 1-16,9 1 0 15,10-3 0-15,12 3 0 0,8 1-2 16,8 2 0-16,9 7-1 0,5 1 0 15,2 8-1 1,1 5-1-16,-2 8-1 0,-7 4 0 16,-6 7 0-1,-12 6 1-15,-7 3-2 0,-12 0 1 16,-13 5 0-16,-11-2 0 15,-11 4 0-15,-8-4 1 0,-15 2-1 16,-13-4 1 0,-8 1 0-16,-9-3 0 0,-4-2-1 15,-8-3 1-15,0-1-1 0,0-3 0 16,4-4-1-1,5-4 0-15,9-4-2 0,7-5-2 16,7-2-6-16,6-6-12 16,19-6-49-16,0 0-20 0,0-7-7 15,16-1 1 1</inkml:trace>
  <inkml:trace contextRef="#ctx0" brushRef="#br0" timeOffset="2763">2696 4271 87 0,'11'6'95'0,"-3"2"-5"0,-3 0-5 16,-5-8-74-16,5 17-7 0,-1-3 1 15,1 0-4 1,-4-2-13-16,8-12-62 0,-2 7-14 16,-7-7-7-16,18-1-3 15</inkml:trace>
  <inkml:trace contextRef="#ctx0" brushRef="#br0" timeOffset="2923">2870 3964 82 0,'-5'-9'89'0,"5"9"-8"16,-14-16-20 0,9 4-131-16,5 12-16 0,0 0-4 15</inkml:trace>
  <inkml:trace contextRef="#ctx0" brushRef="#br0" timeOffset="3633">3269 3949 35 0,'-12'4'80'16,"-4"-2"0"-1,1 4-59-15,-3 5 2 0,-3 2-2 16,-3 6-2 0,3 5-5-16,3 5-2 0,-1 5-2 15,4 4-1-15,2 1-3 16,5 4-1-16,4-1 0 0,3-2-1 15,9-5 1-15,2-7 0 0,6-7 2 16,0-7 2 0,2-10-2-16,-1-6 2 0,-1-11-2 15,-2-7 0 1,-3-3-1-16,-2-6-3 0,-5-4 0 15,0 3-2-15,-2-2 0 16,-2 1-2-16,0 5 1 0,0 4-2 16,0 5 0-1,5 6-1-15,6 8 0 0,3 5 0 16,6 13-1-16,2 6 2 0,4 8-1 15,2 5 2 1,0 5 1-16,-5 7 2 0,-5 4 0 16,-9 3 1-16,-10-2 1 15,-4 1 1-15,-14-4 0 0,-9 0 0 16,-6-8-1-1,-4-4 0-15,-5-7 0 0,-1-10-3 16,-2-5-3 0,2-11-7-16,6-1-18 0,11-8-64 15,2-12-5-15,11-6-7 0,11-9 2 16</inkml:trace>
  <inkml:trace contextRef="#ctx0" brushRef="#br0" timeOffset="4013">3710 4263 46 0,'5'25'96'15,"2"3"-5"-15,-2-5-5 0,0 4-65 16,1-1-5-1,0-5-3-15,-2 0-7 0,-2-6-7 16,3-1-14-16,-5-2-67 16,0-12-8-16,3-18-6 0,-3-12 5 15</inkml:trace>
  <inkml:trace contextRef="#ctx0" brushRef="#br0" timeOffset="4133">3722 3889 84 0,'-5'-12'89'16,"3"2"-18"-16,0 0-70 15,-28-4-85-15,32 2-7 0</inkml:trace>
  <inkml:trace contextRef="#ctx0" brushRef="#br0" timeOffset="4343">3932 3868 37 0,'17'45'94'0,"4"6"-2"0,1 3-6 16,22 2-65-16,-18 8-2 0,-2-1-6 15,0 3-4 1,-4-3-3-16,-5-5-5 0,-4-4-4 16,3-4-10-1,-9-15-27-15,-5-6-47 0,1-7-6 16,-1-22-5-16</inkml:trace>
  <inkml:trace contextRef="#ctx0" brushRef="#br0" timeOffset="4533">3835 4328 82 0,'-10'4'98'16,"10"-4"-5"-16,9 2-6 16,17-2-73-16,6-6-3 0,9-4-2 15,9-1-3 1,9 0-5-16,2-5-9 0,2 3-16 15,-5 10-59-15,-2-8-9 0,-2 1-8 16</inkml:trace>
  <inkml:trace contextRef="#ctx0" brushRef="#br0" timeOffset="4963">4611 4168 8 0,'0'0'93'15,"-7"-2"-1"-15,-6 2-4 0,-5-15-34 16,-7 23-42-16,0 11-1 0,-3 6-3 15,0 7-2 1,-1 8-1-16,4 2-2 0,6 2 2 16,6 0-2-16,6-3 0 15,7-7 1-15,2-5 0 0,12-12 1 16,6-10 0-1,1-7-1-15,4-12 0 0,3-11-1 16,-4-5 0 0,0-7-1-16,-5-2-1 0,-5-1 0 15,-9 1-1-15,-5 6 1 0,0 6-1 16,-7 1 0-16,-3 15 1 15,-2 7-1-15,3 5 1 0,0 15 0 16,6 7 0 0,3 4 0-16,3 6 1 0,9 2 1 15,3-3-3 1,8-1 2-16,2-8-1 0,3-4 0 15,-2-11-2-15,3-6-2 0,-3-9-4 16,1-9-9-16,-5-13-10 16,-1-13-47-16,-7-6-21 0,-2-12-8 15,3-8-2 1</inkml:trace>
  <inkml:trace contextRef="#ctx0" brushRef="#br0" timeOffset="5123">4824 3792 76 0,'-3'-16'98'0,"3"16"-3"15,1 24-6-15,8 22-63 0,3-3-16 16,5 10 2-16,2 8 0 15,6 3-4-15,1 3-3 16,1 0-5-16,-6-4-7 0,6 10-22 16,-2-2-62-1,-9-1-6-15,-6 0-3 0,-8-5-6 16</inkml:trace>
  <inkml:trace contextRef="#ctx0" brushRef="#br0" timeOffset="6073">2057 5750 62 0,'-15'2'82'0,"-3"-18"-10"15,1 16-44-15,1 7-5 16,-3 3-8-16,9 7-5 0,-4 6-3 16,14 6-1-1,0 3 1-15,14 9 0 0,10-2 3 16,4-1 2-1,11-6 1-15,2-10 2 0,9-7-1 16,-3-14 0-16,1-4 1 16,-7-16-1-16,-5-6-1 0,-5-6-3 15,-12-4-2-15,-10-1-3 0,-10-3-1 16,-15 3-2-1,-11 2-1-15,-8 4-2 0,-2 7 0 16,-3 3 0 0,-1 5-3-16,7 11-3 0,3 3-8 15,13 6-23-15,16 8-55 16,2 2-4-16,8-1-8 0,12-3-2 15</inkml:trace>
  <inkml:trace contextRef="#ctx0" brushRef="#br0" timeOffset="6723">3933 5646 69 0,'0'-14'94'16,"0"14"-4"-16,0 0-5 16,1 17-62-16,3 12-8 15,7 14-5-15,0 11-5 0,8 12-2 16,2 9-4-1,8 13-24-15,1 4-58 0,2-7-6 16,1 0-9-16,-1-9 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46.39398" units="1/cm"/>
          <inkml:channelProperty channel="Y" name="resolution" value="1675.80408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7-04-11T19:10:23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1928 8304 75 0,'0'0'88'0,"-14"-7"-5"0,10 34-28 15,4-27-39-15,6 21 0 0,5 0-3 16,7 10-4-1,-1 5-1-15,6 8 2 16,1 7 0-16,0 4-3 0,0 4-1 16,-5-3-1-1,-2-3-1-15,-6-5 0 0,-3-7-1 16,-2-9-1-16,-3-6-2 0,-2-11-4 15,-1-15-8-15,0 0-17 16,-14-12-58-16,5-8-6 16,-2-10-6-16</inkml:trace>
  <inkml:trace contextRef="#ctx0" brushRef="#br0" timeOffset="320">1749 8379 64 0,'-10'-8'87'15,"0"-2"-3"-15,10 27-21 0,1-27-47 16,15-7 0 0,8-3-3-16,9-1-3 0,11-3-2 15,7 2 1-15,8 3-2 16,-3 0-1-16,0 8-2 0,-7 7-1 15,-6 4 0-15,-12 8 0 16,-14 9 0-16,-11 8 1 16,-8 0-1-16,-12 7 0 0,-9-1 1 15,-5-2-2 1,-4-1 0-16,-1-6-2 0,3-3-3 15,3-9-3-15,7-2-10 16,2-8-22-16,2-4-49 16,16-6-8-16,9-8-4 15</inkml:trace>
  <inkml:trace contextRef="#ctx0" brushRef="#br0" timeOffset="730">2239 8107 7 0,'7'24'89'0,"3"6"3"0,2 6-3 16,0 10-63-16,6 4-3 0,4 6-1 16,0 1-1-1,-2 0-5-15,-2-6-7 0,-3-8-2 16,-1-3-2-1,-3-11 0-15,-4-8 0 0,-2-9 0 16,-5-12-1-16,0 0-1 16,10-15-1-16,-5-7 0 0,2-6-1 15,1-4-1 1,0 1-3-16,2-3 0 0,2 8 1 15,1 6-1-15,2 13 3 0,5 7 0 16,4 13 1 0,-1 12 1-16,3 7 1 0,0 9 1 15,-1 5 2-15,1 2-3 16,-2 1 0-16,-6-4 0 0,-4-3-1 15,-1-8-1 1,-2-6-2-16,-2-6-3 0,-2-13-7 16,3-7-11-1,-10-2-45-15,15-20-26 0,-6-12-8 16,-3-3-4-16</inkml:trace>
  <inkml:trace contextRef="#ctx0" brushRef="#br0" timeOffset="1040">2858 8578 37 0,'13'6'93'0,"-6"9"-1"0,1 17-7 16,2-14-58-1,3 1-1-15,5-2-2 0,2-7-7 16,3-4-4-16,1-6-2 0,2-3-4 16,0-7-1-16,-1-6-1 15,-4-3-2-15,-3-2-1 0,-7 2-1 16,-1 2 0-1,-6 1-1-15,-4 16-1 0,3-8 0 16,-3 8 0 0,0 19 0-16,0 5 1 0,4 8 0 15,0 7 0-15,2 4 1 16,1 5 1-16,2-1-1 0,-1-3 1 15,2-4-2-15,1-5-1 16,-6-8-4-16,3-4-7 16,-8-23-17-16,5 8-62 0,5-12-4 15,-2-15-8 1,1-10-2-16</inkml:trace>
  <inkml:trace contextRef="#ctx0" brushRef="#br0" timeOffset="1300">3309 8489 18 0,'0'0'97'0,"7"-9"-2"0,-7 9-6 15,2 6-3 1,8 7-75-16,-3 7-7 0,5 1-1 16,0 4 1-16,5 7-1 15,3 0-1-15,2 0 0 16,-3 4 0-16,-4-3 2 15,-3 2 0-15,-7-3 0 0,-5-4 1 16,-5-2 0-16,-6-6 0 0,-3-5-1 16,1-4-3-1,-2-8-2-15,4-3-8 0,1-14-15 16,2-17-64-1,8 2-7-15,4-3-7 0,7-5-4 16</inkml:trace>
  <inkml:trace contextRef="#ctx0" brushRef="#br0" timeOffset="1450">3564 8631 87 0,'10'16'101'15,"1"3"-6"-15,-7 3-5 0,-2 2-65 16,5 3-8 0,-3-3-5-16,3 5-8 0,-4-10-11 15,8 5-14-15,-2-10-68 16,4-6-3-16,1-8-8 0,-3-12-4 15</inkml:trace>
  <inkml:trace contextRef="#ctx0" brushRef="#br0" timeOffset="1570">3668 8519 27 0,'-14'-33'102'0,"1"3"-4"0,2 5-9 0,9 5-6 15,-3-1-88 1,11-13-74-16,7 17-9 0,7-1-9 16,3 3-4-1</inkml:trace>
  <inkml:trace contextRef="#ctx0" brushRef="#br0" timeOffset="2150">4033 8465 44 0,'-12'30'97'16,"-6"3"-4"-16,0 3-5 0,-1 4-48 15,3 6-21-15,4-1-4 16,5 0-5-16,7-6-2 0,7-3-3 15,8-8-1-15,6-7-1 0,7-8-3 16,2-8-3 0,4-5-6-16,3-6-6 0,-1-8-7 15,-3-8-1 1,-4-1 3-16,-4 0 3 0,-10-1 7 15,-4 5 4-15,-10 0 9 16,-1 19 7-16,-11-8 8 0,-1 13 1 16,-4 12 2-1,3 2-4-15,0 6-4 0,5 0-1 16,6 0-2-16,2-3-1 0,8-4-2 15,7-6 0 1,0-8-1-16,5-4-1 0,-1-4-1 16,-2-10 0-16,-2-4-2 15,-5-4 0-15,-4-2-2 0,-4 2-1 16,-2 6 0-1,-6 3-1-15,-4 10 1 0,-2 3 0 16,2 14 1-16,3 6-1 0,4 10 2 16,2 3 1-1,4 1-1-15,7 0 2 0,6-7 0 16,2-3-1-16,3-10 0 15,2-4-1-15,-3-12-1 0,3-15-3 16,-2-10-3 0,-6-17-8-16,2-9-19 0,-5-17-48 15,-8-16-17 1,-4-12-7-16,-9-4-2 0,-34 4 76 15</inkml:trace>
  <inkml:trace contextRef="#ctx0" brushRef="#br0" timeOffset="2270">4341 8125 61 0,'-2'-14'101'16,"3"23"-4"-16,13 22-4 0,36 17-59 15,-29 9-11 1,5 10-1-16,-2 5-6 0,-1-2-8 15,-1 1-6 1,-9-8-13-16,6-9-65 0,-9 0-16 16,1-10-8-16,0-10-7 15</inkml:trace>
  <inkml:trace contextRef="#ctx0" brushRef="#br0" timeOffset="2810">5328 8626 59 0,'7'35'97'0,"3"7"-3"0,5-4-5 15,0 1-50 1,4-4-22-16,4-10-1 0,1-11-2 15,1-8-3-15,-2-6-2 16,-4-9-3-16,0-4 0 0,-4 0-3 16,-5-1-2-1,0 9-1-15,-10 5 0 0,12 0 0 16,-7 10-1-16,1 6 2 0,3 4 1 15,-2-4 1 1,4 2 2-16,0-9 0 0,1-3 0 16,-1-6 0-16,-1-4 0 15,-1-7-2-15,-4-8-1 0,-3-4-4 16,-2-7-4-1,0-5-9-15,-1-8-18 0,0-3-51 16,3 8-14-16,9-1-6 0,6 6-6 16</inkml:trace>
  <inkml:trace contextRef="#ctx0" brushRef="#br0" timeOffset="3010">5852 8562 33 0,'18'29'100'0,"-6"3"-4"0,-2 3-4 16,6 5-41 0,-5-8-18-16,3-6-11 0,7-7-8 15,2-9-4 1,2-8-3-16,1-4 0 0,-2-7-1 15,-5-4-1-15,-8-5-2 0,-10-1-1 16,-8 3-1-16,-13-4-2 16,-6 4-1-16,-5-4-4 0,2 6-15 15,0 1-58 1,3-4-16-16,13 0-7 0,9-2-6 15</inkml:trace>
  <inkml:trace contextRef="#ctx0" brushRef="#br0" timeOffset="3430">6313 8606 4 0,'5'26'100'0,"4"-1"2"16,5-1-4-16,-1-4-4 0,5-3-70 15,1-4-2-15,1-5-5 0,-2-7-5 16,-1-2-3 0,2-10-3-16,-3-6-3 0,1-6-2 15,-1-4-4-15,0-2-3 16,-3-4-3-16,5 3-8 15,-1-4-9-15,5 4-36 16,8 8-35-16,-3 4-4 0,2 9-6 16</inkml:trace>
  <inkml:trace contextRef="#ctx0" brushRef="#br0" timeOffset="3800">6855 8507 85 0,'0'21'101'0,"0"2"-7"0,-8 2-5 0,4 7-60 16,0-1-11-1,-2 2-5-15,2-3-4 0,4-3-4 16,6-5 0-1,5-5-1-15,5-12 0 0,5-5 1 16,1-8-2-16,5-13 1 0,-5-8-2 16,-3-7-1-1,-2-11-3-15,-6-9-1 0,-8-5-1 16,-4-10-1-16,-14 0-1 15,-7-1 1-15,-5 5 0 0,0 6 2 16,-6 12-1 0,3 9 3-16,3 14 1 0,3 15 0 15,12 13 3 1,6 18 0-16,8 14 1 0,9 12 0 15,11 10 1-15,6 13-1 0,2 4 1 16,4 6-1-16,2 0 0 16,-4-4-2-16,-3-5-2 15,-6-8-1-15,0-6-5 16,-9-16-9-16,6-8-38 0,-3-10-40 15,-2-15-6 1,1-7-7-16</inkml:trace>
  <inkml:trace contextRef="#ctx0" brushRef="#br0" timeOffset="4303">6666 8199 12 0,'-20'-29'98'15,"8"5"-1"1,3 11-4-16,9 13-2 0,-1 32-68 16,3-5-11-16,12 15-2 15,4 7-2-15,0 5 0 16,8 6 0-16,1 3-3 15,0-2-3-15,1-1-2 0,-3-9-9 16,5 2-38 0,5-6-46-16,-10-7-3 0,4-8-9 15,0-12-2-15</inkml:trace>
  <inkml:trace contextRef="#ctx0" brushRef="#br0" timeOffset="4563">7520 8414 69 0,'-5'-9'103'0,"5"9"-5"16,0 0-10-1,0 0-8-15,0 0-137 0,0 0-32 16,5-10-9-16,7 5-6 0</inkml:trace>
  <inkml:trace contextRef="#ctx0" brushRef="#br0" timeOffset="4683">7604 8611 23 0,'-10'25'97'15,"0"-9"-6"-15,5-4-22 0,5-12-69 16,9-3-80-16,1-11-10 16,2-5-3-16</inkml:trace>
  <inkml:trace contextRef="#ctx0" brushRef="#br0" timeOffset="5213">8058 8425 41 0,'-6'-14'100'0,"0"2"-5"16,6 12-4-16,0 0-3 15,-3 12-78-15,10 16-2 0,9 13-1 16,6 8-1 0,2 11 0-16,6 4 1 0,1 0-1 15,-1-7-1-15,-4-6 1 0,-4-8-1 16,-5-14 0-1,-4-8 0-15,-3-15 0 0,-10-6 0 16,10-13-2-16,-8-8 0 16,0-9-1-16,-2-11-3 0,1-7-1 15,-4-6-3 1,1-4-3-16,-1 0-7 0,4 6-16 15,0 4-54 1,4 3-12-16,6 11-7 0,6 9-6 16</inkml:trace>
  <inkml:trace contextRef="#ctx0" brushRef="#br0" timeOffset="5443">8538 8610 52 0,'25'61'96'16,"-4"-8"-1"-16,5-5-6 0,-3-11-53 16,7-11-10-1,3-13-5-15,4-13-5 0,0-8-4 16,-2-13-2-16,-2-5-3 0,-12-7-2 15,-9-3-2-15,-12-3-1 16,-22 3 0-16,-16 2 0 0,-14 3-2 16,-7 4-2-1,-5 8-2-15,1-1-6 0,10 13-19 16,14 7-61-1,10-5-5-15,16 3-7 0,13 2-5 16</inkml:trace>
  <inkml:trace contextRef="#ctx0" brushRef="#br0" timeOffset="5843">8934 7998 75 0,'13'2'94'16,"-2"18"0"-16,5 14-5 0,1 12-71 16,7 10-1-1,6 11 2-15,5 9 0 0,1 4-4 16,0 4-5-1,-2-2-3-15,-4-9-3 0,-6-10-3 16,-8-10-3-16,-1-10-6 16,-8-21-15-16,-4-13-67 0,7-14-4 15,-2-25-8 1,2-17-3-16</inkml:trace>
  <inkml:trace contextRef="#ctx0" brushRef="#br0" timeOffset="6043">9395 8065 19 0,'19'20'102'16,"2"21"-1"-16,0 12-5 0,4 8-3 15,-37 6-76 1,30 4-2-16,7 1-4 0,-7-3-4 16,-2-2-3-16,-7-6-3 15,0-8-2-15,-6-8-5 16,-2-5-9-16,-5-14-35 0,-9-8-42 15,0-16-6-15,-7-12-6 16,-4-17 4-16</inkml:trace>
  <inkml:trace contextRef="#ctx0" brushRef="#br0" timeOffset="7013">9324 8553 80 0,'28'-2'98'16,"12"-2"-3"-16,13-3-6 0,10-4-58 16,7-2-11-16,8-7-6 15,-3-2-5-15,-6 1-4 0,-8 0-1 16,-11 3-2-1,-14 5-1-15,-19 9 1 0,-17 4 0 16,-12 17 0 0,-17 8 0-16,-9 9 0 0,-4 7 0 15,-3 6 1-15,7 3-1 16,5-2 0-16,13-5 0 0,11-6 0 15,9-13 1-15,19-13-1 0,7-11 0 16,8-6 0 0,1-14-1-16,-1-6 0 0,-5-6-1 15,-8-3 0 1,-8 2 0-16,-11 2 0 0,-5 9-1 15,-11 5 0-15,-6 10 0 16,-1 7 0-16,-1 9 1 0,5 11-1 16,6 6 1-1,11 6-1-15,9-3 2 0,13 3 0 16,13-10-1-16,11-8 0 0,10-7-1 15,3-7-3 1,1-11-1-16,-1-9-2 0,-5-7-1 16,-10-2 1-16,-11-5 1 15,-12 1 0-15,-15 0 2 0,-7 3 3 16,-12 8 3-1,-7 7 2-15,-7 7 1 0,-1 9 1 16,5 9-1-16,5 9 1 0,6 6-1 16,10 8 0-1,5-1-1-15,14-1-2 0,6-5 1 16,6-6-1-16,-5-9 0 15,2-3 0-15,-1-8-1 16,-7-5 0-16,-5-9 0 16,-8-5 0-16,-4-4 0 0,-1-3 0 15,-3 0-1 1,-2 0 0-16,3 4 1 0,2 4-1 15,0 7 0-15,9 8 0 0,4 3-2 16,3 14 1-16,3 8 0 16,-2 12 0-16,-4 7 1 15,-7 10-1-15,-6 5 1 16,-13 11 0-16,-14 1 1 0,-9 4 0 15,-10-4 0 1,-6-4-1-16,2-9 1 0,-2-10-1 16,10-13 0-16,6-15 0 15,16-14 0-15,14-9 1 0,15-18-1 16,18-9-1-16,13-11 1 15,12-7-1-15,12-9-1 16,8-6 1-16,5-2-2 0,2-4 2 16,-9 4 0-1,-11 1 0-15,-11 6 1 0,-18 10 0 16,-15 8 0-16,-19 14 1 15,-22 16 1-15,-9 12 0 0,-11 10-1 16,0 16 1-16,1 10 1 16,12 5 0-16,12 6-1 15,16 0 1-15,12-3-1 0,16-6-1 16,16-4 0-1,12-6-2-15,12-6-3 0,5-6-4 16,8-10-4-16,9-1-29 16,-1-4-38-16,2-6-18 15,9-9-7-15,-4-7-6 16</inkml:trace>
  <inkml:trace contextRef="#ctx0" brushRef="#br0" timeOffset="7383">11265 8477 41 0,'3'26'101'15,"-2"9"-3"1,-1 7-5-16,-1 4-4 0,15 3-77 16,-2-4-3-16,6-9 0 15,10-10-1-15,8-15-3 0,7-11 0 16,1-8-1-1,-4-14-1-15,-8-9 0 0,-10-4-1 16,-17-1 0-16,-14 3 0 0,-21 4-1 16,-12 4-1-1,-14 11 1-15,-4 6-2 0,-3 7-1 16,2 1-3-16,12 13-10 15,9-3-24-15,14 5-54 0,22-3-5 16,14 0-8 0,22-5-1-16</inkml:trace>
  <inkml:trace contextRef="#ctx0" brushRef="#br0" timeOffset="7863">11606 8624 6 0,'19'44'100'0,"2"5"-1"15,-1-1-4-15,1-2-4 0,-2-4-68 16,3-9-2-16,-4-9-5 16,-3-13-4-16,-2-9-3 15,4-3-3-15,-2-18-2 0,4-8 0 16,-1-9-1-1,0-8-2-15,1-1-1 0,2 4 1 16,-3 6-1-16,0 5 1 16,-1 10 0-16,0 13 0 0,-2 9 1 15,-2 14 0 1,0 6 0-16,-1 6 0 0,1 5 0 15,1-3-2-15,4 1-3 0,-2-3-4 16,6 4-20 0,1-5-54-16,0-15-17 0,1-5-5 15,5-7-8 1</inkml:trace>
  <inkml:trace contextRef="#ctx0" brushRef="#br0" timeOffset="8373">12941 8307 24 0,'-12'28'104'15,"12"9"-3"-15,3 11-5 0,4 10-3 16,0 19-66-16,2-11-13 15,0-4-2-15,-3-4-4 0,-3-7-3 16,-2-11 0 0,-1-5-2-16,0-9 0 0,0-13 0 15,0-13-1 1,0 0 0-16,6-17-1 0,1-15 1 15,4-4-1-15,5-7-1 0,4-3-1 16,6 4 1-16,2 7-1 16,2 5 0-16,0 12 2 0,-2 14-1 15,0 11 2 1,-6 12 0-16,-4 10 1 0,-7 6-3 15,-4 2 0 1,-3 8 0-16,-2 1 0 0,-2-2 0 16,-2-1 0-16,-4-9 0 15,2-6 0-15,4-8-6 0,0-20-11 16,15 4-32-16,6-20-40 0,7-18-11 15,6-16-8 1,9-6-4-16</inkml:trace>
  <inkml:trace contextRef="#ctx0" brushRef="#br0" timeOffset="8623">13595 8584 23 0,'0'0'105'0,"0"16"-2"15,-9 12-8-15,-9 5-1 0,5-6-68 16,2 10-11-16,4-6-5 0,7-5-3 16,11-12-3-1,10-9-1-15,8-7-1 0,5-12-1 16,0-6 1-1,-6-6-1-15,-4-3 0 0,-14 2-1 16,-10 5 1-16,-16 8 0 16,-13 6-1-16,-10 6 1 0,-10 2-1 15,1 7 0 1,0 3-2-16,10 2-1 0,7-2-5 15,15 4-12-15,12-4-54 0,8-10-22 16,23-2-7 0,5-10-6-16</inkml:trace>
  <inkml:trace contextRef="#ctx0" brushRef="#br0" timeOffset="9335">14090 8525 49 0,'-32'8'102'0,"0"4"-2"0,-1 5-7 16,4 7-1 0,10 10-78-16,-2 3-3 0,7 4-3 15,7 2-2 1,7-2 0-16,10-5-2 0,12-8 1 15,6-12-2-15,11-9 0 0,4-14-1 16,9-15 0-16,0-16 0 16,0-11-1-16,2-8 1 15,-5-12-1-15,-7-9-1 16,-8-8 0-16,-8-8-1 0,-14 0-1 15,-12 1 0 1,-7 6-1-16,-18 2 0 0,1 15 0 16,-13 16 1-16,1 18-1 15,-4 22 1-15,1 18 2 0,3 24 0 16,11 22 0-16,4 22 1 15,7 16 1-15,8 15 0 16,5 6 0-16,12 1 0 0,6 1 1 16,9-12-1-1,4-16 0-15,4-13 0 0,3-25-1 16,7-15 0-16,1-18 0 15,6-13-1-15,3-22-1 0,3-9 0 16,0-12-1-16,-1-9 0 16,-4-7 0-16,-11-5-1 15,-8 4 0-15,-14 1 1 0,-10 12-1 16,-12 13 2-1,-19 18 0-15,-12 17 1 0,-5 15 1 16,2 23 0-16,3 11 2 16,7 9-1-16,10 6 2 0,13-2-1 15,16-6 0 1,17-10-2-16,13-10-1 0,4-12-3 15,13-12-6-15,-6-12-26 0,11-12-41 16,7-7-21 0,-1-10-8-16,3-1-6 0</inkml:trace>
  <inkml:trace contextRef="#ctx0" brushRef="#br0" timeOffset="14390">6044 9887 41 0,'0'-17'86'0,"0"-9"-18"16,0 12-11-16,-4 3-14 0,1 2-12 16,3 9-10-16,0 0-5 15,0 0-3-15,0 14-4 16,4 11-3-16,8 4-2 0,2 9-2 15,3 8 1 1,4 6 0-16,-2 2-1 0,1-3 0 16,-4-2-1-16,-3-6-1 15,-5-6-2-15,-3-7-2 0,-3-11-4 16,0-5-5-16,-2-14-6 15,-7 0-10-15,-3-4-39 16,-4-12-24-16,-2-3-4 0</inkml:trace>
  <inkml:trace contextRef="#ctx0" brushRef="#br0" timeOffset="14580">5585 9905 84 0,'-16'-5'96'0,"16"5"-4"0,2-19-5 16,43 2-66-1,-1-3-5-15,14-4-4 0,7-1-6 16,10-2-3-16,5 1-5 16,-4-1-11-16,3 6-26 15,-1 5-47-15,-14 5-7 16,-9 2-8-16</inkml:trace>
  <inkml:trace contextRef="#ctx0" brushRef="#br0" timeOffset="15000">6663 9959 33 0,'-13'32'80'0,"-2"10"-26"16,-2-1-14-16,0 4-4 0,1 3-7 15,3-4-9 1,5-2-2-16,7-7 0 0,2-9-3 16,10-12-1-16,7-11-2 15,2-6-1-15,3-14-1 0,-1-9-3 16,-4-8-3-1,-1-4-3-15,-7-2-1 0,-5 0 0 16,-5 5 0-16,0 2 1 16,-4 11-2-16,-4 10 2 15,8 12 0-15,-12 9 0 0,10 16 1 16,2 9-1-16,5 6 1 15,4 6-1-15,7 1 2 0,2-1-2 16,3-8-1 0,2-7-1-16,-1-12-3 0,-2-11-3 15,-1-8-6-15,-7-13-8 16,3-12-15-16,-10-10-28 15,-5-15-27-15,3-8-5 16</inkml:trace>
  <inkml:trace contextRef="#ctx0" brushRef="#br0" timeOffset="15360">6800 9755 51 0,'-13'-27'90'0,"8"17"-1"0,8 15-26 15,3 17-22-15,9 19-15 16,6 5-8-16,6 9-1 16,2 6-2-16,2 5-4 15,1-4-3-15,-5-2-2 0,-3-9-3 16,-5-11 0-16,-7-7 0 0,-2-12 0 15,-3-11 0 1,-7-10 0-16,11-10-1 0,-6-15 0 16,4-2 0-1,2-7-2-15,4 0-1 0,7 1 0 16,8 6-1-16,4 7 0 15,0 7 0-15,1 11-1 0,-3 5 2 16,-4 14 0 0,-10 10 0-16,-11 6 1 0,-14 5 1 15,-16 4-1-15,-12-3 2 0,-7 3-1 16,-6-7 1-1,-3-5-2-15,2-8-1 0,5-10-1 16,8-8-3-16,8-13-6 16,13-6-25-16,8-9-54 0,7-12-5 15,13-9-7 1,8-7-2-16</inkml:trace>
  <inkml:trace contextRef="#ctx0" brushRef="#br0" timeOffset="15780">7653 9772 56 0,'-23'45'93'0,"1"7"-1"16,1 10-7-16,3 1-64 0,1 3-2 15,7-8-2-15,8-7-5 16,2-8-3-16,15-10-2 0,6-14-2 16,7-15 0-1,5-7 0-15,5-14-1 0,5-9-1 16,0-4-2-1,2-8-1-15,-7 1-1 0,-5-4 0 16,-6 5-1-16,-10 5 1 16,-6 4-1-16,-11 10 2 0,-12 8 0 15,-10 11 1-15,-10 13 2 0,-6 13-1 16,1 9 1-1,3 6 0-15,4 6 1 0,7-1-1 16,14-2 1-16,12-7-1 16,16-9-1-16,15-9-1 0,10-11-3 15,11-10-6 1,2-9-12-16,10-13-57 0,0-2-16 15,1-4-7 1,-4-3-6-16</inkml:trace>
  <inkml:trace contextRef="#ctx0" brushRef="#br0" timeOffset="16200">5868 10824 74 0,'-86'34'87'15,"17"-10"2"-15,24 2-3 0,2-8-70 16,58 0-2-1,46-5-2-15,38-5-1 0,38-6-1 16,37-2 3-16,39-2-5 16,32-11-2-16,29-6 0 0,17-5 0 15,12-2 0 1,5 1-1-16,-12-1-1 0,-6 1-3 15,-19 7-7 1,-28-3-14-16,-32 5-69 0,-23 11-4 16,-36 2-6-16,-34 6-7 0</inkml:trace>
  <inkml:trace contextRef="#ctx0" brushRef="#br0" timeOffset="17280">6474 11762 45 0,'-12'-20'92'0,"4"6"-2"15,8 14-7 1,-41-11-59-16,41 11-2 0,3 22-7 15,6 2-3 1,12 16-3-16,5 9-2 0,5 12 1 16,4 8 0-16,2 8-1 0,0 3-2 15,-5-1 0-15,-4-4-2 16,-7-11 0-16,-8-9 0 0,-4-12 0 15,-5-11 0 1,-4-14 1-16,0-18-1 0,0 0 0 16,-4-16 1-1,1-13-2-15,-3-3 0 0,5-6-1 16,1-2-1-16,1 2-2 0,13 5 1 15,8 8-1-15,8 11 1 16,7 9-1-16,4 7 0 0,-1 14 1 16,-3 9 1-1,-6 7 0-15,-12 3 0 0,-11 5 1 16,-11-3 0-1,-17 1 0-15,-10-6 1 0,-8-3 0 16,-7-10-1-16,-4-6 1 16,-1-9-1-16,0-6 0 0,3-10-2 15,8-5-1-15,4-5-1 16,10-3-3-16,7-3-5 15,17 5-7-15,1-2-29 0,11 4-45 16,15 2-5 0,7 1-6-16</inkml:trace>
  <inkml:trace contextRef="#ctx0" brushRef="#br0" timeOffset="17530">7206 12240 12 0,'14'14'99'0,"-5"3"-3"15,-2 1-4-15,-6 0-4 0,0 1-73 16,-1 3-5-16,-3-2-5 0,2-1-8 15,-4-6-11 1,5-13-49-16,0 0-25 0,8-4-7 16,0-14-5-16</inkml:trace>
  <inkml:trace contextRef="#ctx0" brushRef="#br0" timeOffset="17660">7273 11918 11 0,'-8'-15'95'0,"-2"8"-4"15,0 5-4-15,1 2-9 0,9 0-75 16,-15 2-18-16,15-2-65 15,0 0-8-15,0 8-5 16,10-7 4-16</inkml:trace>
  <inkml:trace contextRef="#ctx0" brushRef="#br0" timeOffset="17940">7587 11947 50 0,'7'28'98'0,"2"5"-2"16,-2 6-6-1,11 7-52-15,-7 4-12 0,0-1-7 16,-2 5-5-16,-6-7-6 0,0-3-3 15,-1-7-2-15,0-7-2 16,-1-5-1-16,1-8-2 0,-2-6-5 16,0-11-10-1,4 8-40-15,-4-8-33 0,4-10-6 16,3-4-7-1</inkml:trace>
  <inkml:trace contextRef="#ctx0" brushRef="#br0" timeOffset="18401">7494 12191 10 0,'-11'0'100'0,"11"0"-1"15,0 10-6-15,14-6-4 16,11 9-63-16,8-13-17 15,9 0-2-15,3-4-4 16,5-2-7-16,-2-5-5 0,2 3-7 16,-6-5-6-16,-4 7-14 0,-11-4-10 15,-5 4-5 1,-10 1 5-16,-4 4 10 0,-10 1 13 15,4 12 13-15,-4 3 9 16,-10 8 15-16,3 9 13 16,-1 2 5-16,5 6-5 15,3-5-7-15,4 0-3 0,10-12-3 16,8-3 2-16,7-16 3 0,5-6 0 15,3-14 1 1,1-5 3-16,-5-6-1 0,-2-1-4 16,-13-2-2-16,-10 3-4 15,-11 4-4-15,-15 2-2 0,-14 6-2 16,-9 5-1-1,-1 5-3-15,-8 1-1 0,7 4-4 16,-3 2-6-16,14 9-16 16,13 6-56-16,7-6-11 15,10-1-8-15,2-10-5 16</inkml:trace>
  <inkml:trace contextRef="#ctx0" brushRef="#br0" timeOffset="19411">10701 11562 85 0,'0'14'95'16,"1"11"-5"-16,8 13-5 15,6 8-65-15,3 16-5 0,5 10-2 16,-2 5-1-1,2 2-2-15,-6-4-5 0,-2-8 0 16,-7-8-1 0,-3-11 0-16,-4-14 0 0,-1-12-1 15,-2-13 1-15,2-9-1 16,-8-13 0-16,4-13-1 0,4-8 0 15,0-9-1-15,2-1-1 0,5-5-1 16,3 8 0 0,5 4 1-16,6 11-1 0,6 9 1 15,1 14 0 1,5 5 0-16,-1 12 0 0,-1 12 1 15,-7 5 0-15,-7 8 0 16,-10 5 1-16,-10 4-1 0,-15 0 0 16,-10-1 1-1,-7-1 0-15,-7-6-1 0,-1-6 0 16,-2-9-1-16,1-9 0 0,7-11-1 15,9-5-2 1,5-7-3-16,8-6-4 0,4-9-11 16,11-6-42-16,15 2-30 15,2-6-7-15,7 1-5 0</inkml:trace>
  <inkml:trace contextRef="#ctx0" brushRef="#br0" timeOffset="19741">11342 12203 6 0,'-2'10'98'16,"2"-10"-1"-16,-1 12-6 16,1-12-2-16,0 12-66 0,5-2-9 15,2 4-1 1,1 1-4-16,-2 5-2 0,1-1-1 15,0 3-1 1,1-1-3-16,-5-3-3 0,2-1-4 16,-5-17-8-16,8 12-23 15,6-13-55-15,-6-15-4 0,2-9-8 16,3-16-2-16</inkml:trace>
  <inkml:trace contextRef="#ctx0" brushRef="#br0" timeOffset="19851">11482 11839 91 0,'-8'-33'96'0,"-1"10"-6"16,2 5-10-16,7 18-69 15,-14-11-43-15,14 11-48 0,0 0-10 16,4-10-6-16</inkml:trace>
  <inkml:trace contextRef="#ctx0" brushRef="#br0" timeOffset="20041">11679 11683 7 0,'13'1'95'0,"-5"12"-1"0,2 5-2 15,0 11-6-15,-9 7-68 16,11 10-6-16,1 5 0 0,5 2-3 15,-2 5-3-15,-3 1-3 0,-1 0-4 16,-4-5-4 0,-4 0-9-16,-4-1-45 0,0-12-29 15,0-7-9 1,-2-10-5-16</inkml:trace>
  <inkml:trace contextRef="#ctx0" brushRef="#br0" timeOffset="20211">11701 12158 26 0,'0'0'102'15,"0"0"-5"1,5-12-5-16,15 2-4 0,9 10-72 16,6-15-19-16,9-4-12 15,2 2-44-15,3-10-30 0,2-3-7 16,-1-2-6-1</inkml:trace>
  <inkml:trace contextRef="#ctx0" brushRef="#br0" timeOffset="20531">12358 11642 88 0,'0'0'92'16,"0"10"-4"-16,-4 11-4 0,-3 13-64 15,-3 7-8 1,0 11-3-16,1 3-1 0,3 3-3 15,5-5 0-15,1-7-2 0,11-8 0 16,10-12 0-16,8-17 1 16,8-9 1-16,5-19 0 0,6-11 1 15,-2-9 1 1,-5-3-1-16,-10-4 0 0,-13-2-1 15,-15 6-1 1,-11 1 0-16,-19 7-1 0,-17 8-2 16,-5 9-2-16,-9 6-2 15,0 10-5-15,0 1-9 0,12 7-53 16,3 11-24-16,10 2-7 15,6 0-6-15</inkml:trace>
  <inkml:trace contextRef="#ctx0" brushRef="#br0" timeOffset="21711">6624 14084 8 0,'-2'-17'70'0,"-4"-4"-15"0,6 21-25 16,-13-9 1-1,13 9-1-15,-14 0 1 0,14 0-3 16,-19 7-5-16,9-1-5 15,-2 6-8-15,0-1-1 0,1 5-3 16,-2 3-1 0,3 3-4-16,3 7-1 0,5 3 0 15,2 6 0 1,2 0 1-16,11 2 1 0,2-4 1 15,6 0 4-15,4-10 2 0,5-4 1 16,1-10 0-16,4-11 1 16,0-7 0-16,1-12-1 0,-1-7-1 15,-3-11-3 1,-10-1 1-16,-1-6-2 0,-13 1-1 15,-8-3 0 1,-7 6-2-16,-12 3 0 0,-5 6 0 16,-11 5-4-16,2 6 0 15,-3 5-3-15,2 7-4 0,0 3-8 16,8 1-45-16,10 4-30 15,-2 3-8-15,10 2-5 16</inkml:trace>
  <inkml:trace contextRef="#ctx0" brushRef="#br0" timeOffset="23452">12359 11783 0 0,'7'-15'96'0,"-4"1"0"16,-3 14-5-16,0 0-3 15,8 1-66-15,-1 24-4 0,0 9-6 16,0 10-4 0,-1 4-1-16,0 2 0 0,2-4 0 15,-3-4-2-15,-1-6-1 16,-2-9 1-16,-2-11-2 15,0-16 1-15,0 0-2 0,-13-26 1 16,2-7-1-16,-3-8-1 16,-1-9 0-16,3-2-1 0,-2-2 0 15,3 5-1 1,6 6 1-16,3 12 0 0,2 13 0 15,8 14 0-15,6 12 0 16,4 19 1-16,4 13 0 16,5 12 0-16,1 8 1 15,3 9 0-15,-2 3-1 0,-7-2 0 16,0-6 1-16,-8-8-1 0,-4-8 0 15,-5-13 1 1,-4-11-1-16,-2-14 0 0,-8-12 0 16,-5-16 0-16,-5-14 0 15,-3-13-1-15,-5-14 0 16,-3-11 0-16,-4-7-1 15,2-1 1-15,3 2 0 0,2 4 1 16,5 8-1-16,7 12 1 0,5 12 0 16,8 12 0-1,2 14 0-15,9 12 0 0,6 9-2 16,8 17 0-1,5 10 0-15,4 15 0 0,5 12 1 16,0 12-1-16,2 7 1 16,-2 3 0-16,-5-5 0 0,-5-3 1 15,-5-9-1 1,-4-14 0-16,-6-12 1 0,-4-19-1 15,-8-21 1-15,-1-5 0 0,-9-22-1 16,-5-19 0 0,-4-15 1-16,-5-16-2 0,-3-7 1 15,-4-8 0-15,-1 0 0 16,3 2 1-16,0 8-1 0,7 10 0 15,2 15 1 1,4 17-1-16,3 11 1 0,9 15-2 16,4 14 1-16,6 15 0 15,5 15 0-15,6 16-1 16,3 11 1-16,5 17-1 0,2 9 1 15,-3 5 0-15,1 0 0 16,-5-6 0-16,-2-7 1 0,-7-13-1 16,-3-14 1-1,-7-20 0-15,-1-16 0 0,-8-15-1 16,-7-21 2-1,-4-19-2-15,-5-16 0 0,-2-10 0 16,-5-9 0-16,4-2 0 16,-3-1 0-16,5 6 0 0,4 4 0 15,6 13 0-15,5 11 0 0,8 11 0 16,2 7 0-1,1 12-5-15,4 5-7 0,8 12-19 16,-13 0-33 0,1 17-22-16,-2 8-16 0,-19 8-9 15</inkml:trace>
  <inkml:trace contextRef="#ctx0" brushRef="#br0" timeOffset="24812">7238 13900 62 0,'-6'-20'96'0,"3"8"-3"16,2 0-6-16,1 12-63 16,0 0-2-16,8 0-5 0,4 17-5 15,3 7-2-15,3 8-3 0,3 9-1 16,6 4 0-1,2 6-3-15,1-1 0 0,-1 2-1 16,-1-3 1 0,2-3-1-16,-5-2 0 0,-2-10 0 15,-3 0-1-15,-6-9 2 16,-1-3-1-16,-4-5 0 0,-2-7 0 15,-4-1-1 1,-3-9 0-16,4 8 1 0,-4-8 0 16,0 0 0-16,0 0 0 0,5-16-1 15,0-5 1 1,2-12-1-16,8-9 2 0,0-11-2 15,10-14 0-15,5-9-2 16,4-3 0-16,4-1-2 0,5 3-3 16,-2 1-8-1,8 9-43-15,-3 10-39 0,-3 7-4 16,-5 12-8-16,-3 1 6 0</inkml:trace>
  <inkml:trace contextRef="#ctx0" brushRef="#br0" timeOffset="29332">10930 13774 24 0,'-21'5'93'0,"3"-5"0"16,6 5-3-16,4-5-54 15,8 0-4-15,0 0-8 0,14 2-5 16,17-2-4 0,14-2-3-16,9-1-2 0,13-2-2 15,4 2-4-15,3-1 0 0,0 1-1 16,-7 2-1-1,-10 1-1-15,-11 0-1 0,-9 0-2 16,-15 0-2-16,-3 0-7 16,-19 0-15-16,6-10-66 15,-6 10-4-15,0-19-8 16,0 5-4-16</inkml:trace>
  <inkml:trace contextRef="#ctx0" brushRef="#br0" timeOffset="29686">11280 13401 7 0,'0'0'102'16,"-9"-5"-4"-16,9 5-2 0,0 0-5 16,3 13-69-16,5 6-5 15,5 7-4-15,-2 6-4 0,1 4-1 16,2 8-2-1,-2 4 0-15,-4 5-1 0,-1 1-1 16,-6-1-1 0,-1-4 0-16,-1-3-1 0,-5 0 0 15,-1-8-2-15,-2-8-2 0,4-7-4 16,-4-10-7-16,9-2-28 15,0-11-54-15,8 0-4 0,3-14-8 16,8-11-2 0</inkml:trace>
  <inkml:trace contextRef="#ctx0" brushRef="#br0" timeOffset="30352">12275 13487 55 0,'0'0'92'16,"3"-14"-1"-16,-3 0-27 0,0 14-30 15,-11-5-8 1,0 5-3-16,-1-3-8 0,-6 3-3 16,-3 0-4-1,-6 3-1-15,1 2-4 0,-4 2 0 16,0 3 0-16,0 0-1 0,4-2 0 15,4 3 0-15,6-3 0 16,5-2 0-16,11-6 1 0,7 10 0 16,15-5-1-1,8 0 1-15,12 2-1 0,5 1 0 16,4 6-1-1,-1 1 0-15,-3 2 0 0,-7 4 1 16,-9 1-1-16,-12 3 1 0,-16 3 0 16,-7-2 0-1,-14 3 1-15,-12-1-1 0,-9-4 0 16,-4 0 0-16,-7-6-1 0,0-5 0 15,2-5-1 1,1-1-1-16,9-7-1 0,9-1-2 16,6-5-3-16,11-9-5 15,11 4-10-15,-3 0-46 0,6-10-28 16,19-3-5-1,3-2-7-15</inkml:trace>
  <inkml:trace contextRef="#ctx0" brushRef="#br0" timeOffset="30562">12161 13489 3 0,'-22'7'103'0,"9"-2"-4"0,13-5-5 15,0-7-4 1,27-6-71-16,5-6-4 0,13-2-5 15,5-6-8-15,8-3-5 16,0 1-4-16,0 7-11 16,-15 4-45-16,-4 1-27 0,-5 6-7 15,-16 7-5-15</inkml:trace>
  <inkml:trace contextRef="#ctx0" brushRef="#br0" timeOffset="31052">12652 13322 17 0,'-8'-5'100'0,"8"5"-1"16,0 0-6-16,0 0-4 16,-9-8-75-16,9 8-4 0,9 6-2 15,0 8-2-15,3 1-2 0,3 7-1 16,4 5 1-1,3 6-1-15,1 3 1 0,3 3-1 16,-1-1 0 0,0 3-1-16,-5 1 0 0,-2 1 0 15,-6-4-1-15,-1 3 1 16,-8-9-1-16,-1 2 1 0,-2-6 0 15,-1-4 0 1,0-7 1-16,-2-7 0 0,3-11 1 16,0 0 0-16,0-5 1 0,5-16-1 15,5-10 0 1,5-9-1-16,6-10-1 0,3-8 1 15,11-8-3-15,7-1 0 16,6-3 0-16,5 2-5 0,1 2-1 16,7 8-9-1,-9 3-34-15,6-1-44 0,0 11-8 16,-2 4-6-16,0 7-5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  <inkml:channel name="T" type="integer" max="2.14748E9" units="dev"/>
        </inkml:traceFormat>
        <inkml:channelProperties>
          <inkml:channelProperty channel="X" name="resolution" value="946.39398" units="1/cm"/>
          <inkml:channelProperty channel="Y" name="resolution" value="1675.80408" units="1/cm"/>
          <inkml:channelProperty channel="F" name="resolution" value="1.41944" units="1/cm"/>
          <inkml:channelProperty channel="T" name="resolution" value="1" units="1/dev"/>
        </inkml:channelProperties>
      </inkml:inkSource>
      <inkml:timestamp xml:id="ts0" timeString="2017-04-11T19:12:39.7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6448 7170 75 0,'5'-55'87'16,"-1"-10"-5"-16,-4-8-9 0,0-11-84 15,-8-2-15-15,-1-1-21 16,-8-7-35-16,6 4-5 0</inkml:trace>
  <inkml:trace contextRef="#ctx0" brushRef="#br0" timeOffset="1061">6230 4811 42 0,'0'0'92'16,"9"-8"-3"-16,-9 8-3 15,8-11-67-15,-8 11-2 0,0 0-4 16,0 0 0-16,0 0-4 15,0 0-1-15,4 12-2 0,-5 1-1 16,-5 3-1 0,-1 6-1-16,-2 7 0 0,-2 3-2 15,-1 8 1-15,2 3-1 16,-2 7-1-16,3 4 1 15,0 5-2-15,2 4 2 16,1 3 0-16,1 4 0 0,2 5 1 16,1 3-1-16,-2 3 1 0,3 4 0 15,-1 6 0 1,2 6 0-16,0 6 0 0,0 8 0 15,-1 5 0 1,2 7 0-16,5 5 1 0,-3 10 0 16,0 5 0-16,-2 7 0 15,2 3 0-15,-2 3-1 0,-1 8 1 16,-1 0-1-1,-1 8 1-15,-3-2 0 0,-5 4-1 16,-3-2 0-16,-3-1 1 0,-3-1-1 16,-5-5 0-1,-1-7 0-15,-3-8-2 0,-1-9 0 16,-1-16-2-16,6-16-3 15,-1-22-6-15,7-15-23 0,14-28-58 16,-3-28-6 0,6-27-6-16,2-38-3 0</inkml:trace>
  <inkml:trace contextRef="#ctx0" brushRef="#br0" timeOffset="2381">6335 4652 61 0,'0'-10'89'0,"0"10"-4"15,0 0-46-15,4-9-18 0,-4 9-7 16,12-3-2 0,0 3-3-16,4 0-4 0,7 0-2 15,7 0 0-15,11 0 0 16,5 3 1-16,11 2 0 15,7-1-1-15,7 3 1 16,5-2-2-16,7 0 2 0,3 0-1 16,6-5 0-16,3 0 0 0,6 0 0 15,6-2 0 1,3-1 1-16,3-5-1 0,5-1 0 15,1 1 0 1,5 1-1-16,-4 1 1 0,0-2 0 16,-2 4-1-16,-5-1 0 15,-5 2 1-15,-4 1-1 0,-7 2 1 16,-7 0-2-1,-3 0 0-15,-6 0 1 0,-5 1-2 16,-6 5 1-16,-6 1 0 0,-4 2-1 16,-2-1 0-1,-2 4 0-15,-6-3 0 0,0 2 0 16,-2 1 1-16,-7-1-1 15,-1-1 0-15,-6 0 1 0,-2-2-1 16,-8 1 1 0,-5-2-1-16,-4-2 1 0,-4-2 1 15,-11-3-1-15,10 5 0 0,-10-5 0 16,0 0 0-1,0 0 1-15,0 0-2 0,0 0 1 16,0 0-1-16,0 0 0 16,1 11 2-16,-1-11-1 0,5 21 0 15,-2-5 1 1,0 5-1-16,1 6 1 0,1 8-1 15,-1 3 0 1,0 5-1-16,-2 5 0 0,2 5 0 16,1 6 0-16,-1 3-1 0,0 4 2 15,0 8 0-15,1 2 1 16,0 6 0-16,0 3 1 0,1 5-1 15,1 2 0 1,-1 2 0-16,-4 0-1 0,3 2 0 16,-3 4 0-1,0-1-2-15,-3 1 2 0,1 1-2 16,-2-1 2-16,-1 4-1 15,-2 5 0-15,-3-2 0 0,1 4 1 16,-3-3 0-16,3 1-1 0,-1 6 1 16,2 3 0-1,-1-3 0-15,5 4-1 0,-1 2 2 16,1 3-1-1,2 6 1-15,-1 3-1 0,0-2 1 16,2 0 0-16,0 4 0 16,0 1 1-16,1 1-1 0,-1-3 0 15,0 3 0-15,-1-2 0 16,0 5 0-16,-1-1-1 15,1-1 0-15,-5-3 0 0,-2-4 0 16,-1-2 0 0,-3-16 1-16,0-14-1 0,-3-11-1 15,-1-14-1-15,-4-17-1 16,1-17-4-16,1-12-6 0,-8-21-23 15,-4-7-48 1,3-6-13-16,-7-15-10 0,-3-6-2 16</inkml:trace>
  <inkml:trace contextRef="#ctx0" brushRef="#br0" timeOffset="3591">5943 9177 42 0,'0'-17'91'16,"-1"0"-2"-16,-5 2-3 0,2 3-61 15,1 3-5 1,3 9-4-16,-6-10-4 0,6 10-3 16,0 0-3-1,0 0-3-15,-11 14-1 0,11 0-1 16,0 8 0-16,1 8 1 15,7 10 0-15,-1 11 0 0,2 12 1 16,-3 9-1-16,3 9 1 0,-4 7 0 16,-2 5 0-1,-2 6-1-15,-1 1 0 0,-2-2 0 16,-3-3 0-1,0-3 0-15,2-4-1 0,-3-5 0 16,3-7-1-16,0-8 1 16,2-5 1-16,-1-10-2 0,2-5 0 15,-1-10 0-15,1-3 0 16,0-8 0-16,0-4 0 15,0-5 1-15,0-3-1 0,0-2 0 16,0-3 0-16,0-2 0 16,-1 1 0-16,1-9 0 15,-1 12 0-15,1-12 0 16,-2 12 0-16,2-12 0 0,0 9 0 15,0-9 0 1,0 8-1-16,0-8 1 0,11 12 1 16,-2-7-2-16,3-1 1 0,1 2 0 15,5-1 1 1,5-3-1-16,1 0 0 0,4-1 1 15,6-1-1-15,3 0 1 16,6-1 0-16,7-3 0 16,-1-3 0-16,5 0 0 15,2 2 0-15,0-1 0 0,1 2-1 16,-3 1 1-1,1 3 0-15,1 0 0 0,0 0 0 16,3 2 0-16,1-1 0 0,1 0 0 16,6 1-1-16,1-4 0 15,4 2 1-15,1-2 0 16,3-3-1-16,2-1 1 15,5-1-1-15,-1-2 0 0,3 0 1 16,2 0 0 0,4-3 0-16,1 2 0 0,3-3-1 15,1 2 1-15,0-1 1 0,6 2-1 16,0-1 0-1,4 0 1-15,-1 1 0 0,4 0 0 16,0-1 0-16,1-1 0 16,-1-3 0-16,1 1 0 0,-3-2 0 15,-8 2 0 1,-5-2-1-16,-7 1 1 0,-10 4-1 15,-9 3 0-15,-13 0-1 16,-13 3 0-16,-10 1-2 16,-9 2-3-16,-10 2-11 0,-13 0-52 15,-7 0-27-15,-9-3-4 16,-7-13-9-16</inkml:trace>
  <inkml:trace contextRef="#ctx0" brushRef="#br0" timeOffset="4841">9730 5876 77 0,'-13'10'85'16,"13"-10"-1"-16,-43 17-52 0,50-7-6 15,19-3-3 1,11 2-4-16,17-6-4 0,16 2-1 15,11-2-2 1,9-1-3-16,10-2-5 0,-2-1-2 16,-2 1-6-16,-12-4-10 15,-10-4-48-15,-12 8-27 0,-18 0-3 16,-15 3-7-1</inkml:trace>
  <inkml:trace contextRef="#ctx0" brushRef="#br0" timeOffset="5381">9668 6865 46 0,'-16'13'89'0,"0"-1"-3"0,6 1-3 16,5-1-62-16,10 0-2 15,19-1-3-15,15-7-2 0,18 2-1 16,15-5-2-1,17 0-1-15,5-1-2 0,10-1-3 16,-1-6-4-16,-3 4-5 16,-12 0-12-16,-8-9-71 15,-14 12-4-15,-12 4-5 0,-12 3-6 16</inkml:trace>
  <inkml:trace contextRef="#ctx0" brushRef="#br0" timeOffset="5941">9602 8032 29 0,'-12'10'92'0,"12"-2"-1"15,18-5-4 1,17-2-62-16,19-1-4 0,13 0-1 16,14-1-4-16,6-5-7 0,5 1-8 15,-3-5-15 1,-5 1-68-16,-10 6-8 0,-15 1-5 15,-14 2-3-15</inkml:trace>
  <inkml:trace contextRef="#ctx0" brushRef="#br0" timeOffset="6411">9538 8850 26 0,'3'17'94'16,"17"-1"-1"-16,17-8-4 0,17-4-58 15,20-4-3 1,19 0-2-16,7-5-9 0,7-4-8 16,9 0-6-16,-4-3-6 15,3 6-9-15,-15 0-31 16,-5 5-44-16,-11 1-6 15,-13 0-5-15</inkml:trace>
  <inkml:trace contextRef="#ctx0" brushRef="#br0" timeOffset="7121">6129 9511 62 0,'18'0'95'15,"-8"0"-2"1,-10 0-6-16,-11 0-59 0,-17 7-6 15,-17-1-7 1,-19 7-4-16,-16 1-4 0,-14 3-1 16,-16 0-4-16,-9 3-3 0,-8-4-3 15,-1 2-3-15,4-6-5 16,12 0-34-16,6-3-44 0,15-6-6 15,12 0-3 1</inkml:trace>
  <inkml:trace contextRef="#ctx0" brushRef="#br0" timeOffset="7752">6253 8309 26 0,'2'-9'91'15,"-2"9"-1"-15,0-22-28 0,0 22-21 16,-17-8-10 0,-3 8-10-16,-14 0-5 0,-13 5-4 15,-19 9-4-15,-14 0-3 16,-17 7-2-16,-12 2-6 0,-2 6-35 15,-1 2-47-15,-8-2-8 16,9-2-6-16</inkml:trace>
  <inkml:trace contextRef="#ctx0" brushRef="#br0" timeOffset="8292">6182 7161 3 0,'-3'9'97'15,"3"-9"1"1,-11 11-6-16,-8-10-5 0,-12 1-72 16,-23 3-5-1,-18-2-3-15,-27 0-4 0,-21 2-6 16,-19-5-14-16,-26 6-70 0,6-2-4 15,1-4-6-15,10-6-4 16</inkml:trace>
  <inkml:trace contextRef="#ctx0" brushRef="#br0" timeOffset="8782">6010 6266 12 0,'22'-2'105'16,"-3"-1"-3"-1,-19 3-8-15,-8-8-3 0,-33 1-73 16,-31 5-5-16,-36 2-5 15,-37 5-5-15,-26 12-14 0,-34 0-79 16,-34 2-2-16,-15 3-7 16,-8-5-7-16</inkml:trace>
  <inkml:trace contextRef="#ctx0" brushRef="#br0" timeOffset="24985">9733 8047 38 0,'0'0'77'0,"0"0"-29"0,0 0-13 15,-5-5-2 1,5 5-9-16,0 0-7 0,0 0-3 15,-6-10-1-15,6 10-1 16,-11-3 0-16,11 3-2 0,-14-1 0 16,5 1-1-16,-3 0-1 0,-1 0 1 15,-4 0-3 1,-1 0 0-16,-7 1 0 0,-4 1-1 15,-7-1 0 1,-9-1-1-16,-9 3 0 0,-13-2 0 16,-9 0-2-16,-12 2 0 15,-6 1-2-15,-5 3-3 0,-1-2-4 16,13 5-17-1,12 0-63-15,10-2-4 0,17-2-6 16,19-6-3-16</inkml:trace>
  <inkml:trace contextRef="#ctx0" brushRef="#br0" timeOffset="26425">7644 8639 55 0,'-11'0'82'16,"11"0"-21"-16,-10-2-8 16,10 2-16-16,0 0-12 15,0 0-7-15,0 0-6 16,10 0-3-16,4 0-2 0,5 0-1 15,5 2-2 1,3 2 0-16,3 0-1 0,0 0-1 16,2 0-1-16,-1 0-3 15,-3-2-5-15,-1-2-17 0,-6 8-48 16,-3-8-15-16,-3-5-6 15,-4-3-1-15</inkml:trace>
  <inkml:trace contextRef="#ctx0" brushRef="#br0" timeOffset="27005">7811 8475 22 0,'-2'-10'79'0,"2"10"-17"15,0 0-11-15,0 0-11 0,0 0-9 16,-3 10-10-1,3 7-4-15,0 5-4 0,-1 4-1 16,1 3-2 0,-1 5 2-16,0 0-3 0,-2 2-2 15,3-5-2-15,0-4-1 0,0-4-2 16,0-5-1-16,0-3-3 15,0-15-6-15,-1 13-18 0,1-13-46 16,0 0-16 0,0 0-6-16,0-7-3 0</inkml:trace>
  <inkml:trace contextRef="#ctx0" brushRef="#br0" timeOffset="27335">7604 8857 25 0,'0'0'88'16,"0"0"0"-1,10 5-35-15,11-5-10 0,12 0-8 16,4 0-11-1,8-2-7-15,-1 2-5 0,2 0-6 16,-1 4-7-16,-9-1-13 16,0 4-34-16,-1 5-37 0,-17-3-8 15,-4-1-3-15</inkml:trace>
  <inkml:trace contextRef="#ctx0" brushRef="#br0" timeOffset="28606">7726 8381 57 0,'-9'-5'74'0,"-4"4"-35"16,4 1-8-1,-1 0-3-15,0 0-11 0,10 0-6 16,-13 1-3-16,13-1-3 0,-13 2-1 15,13-2 0-15,0 0-3 16,-10 7 0-16,10-7-1 0,-11 10 0 16,11-10 0-1,-14 13 0-15,7-4 0 0,0 1 1 16,-4 2 0-1,6 0 1-15,-2 0 0 0,0 0 1 16,1 5 0-16,-2-4-2 16,2 3 2-16,1-4 0 0,0 5 0 15,2-3 0-15,0 3 0 0,-1-2 1 16,2-1 0-1,-1 2 1-15,2 3 0 0,0 0-1 16,-1-2-1 0,1 5 0-16,1 0-1 0,0 2 0 15,0 0 0-15,0 2-1 16,0-1 1-16,0 0-1 0,2 0 0 15,1 1 0-15,2-3 0 0,0 1 0 16,3-2 0 0,1-1 0-16,-2-1 0 0,7-2 1 15,1 2 0-15,0-3 1 16,3 3 2-16,0-6-1 15,3 1 0-15,-1 0 0 16,4 0 0-16,1-2 0 0,0-1-1 16,2-4-1-1,1-1-1-15,-1 0 1 0,1-3-1 16,-2-1 0-16,1-3 1 15,-1-1 0-15,1-5 0 0,1-3 0 16,0-4 0-16,0-4 0 0,0-3-1 16,1-1 1-1,-2-5 0-15,-3-3-1 0,6-1 0 16,-6-3 0-1,0-1 1-15,-1-4 1 0,-4 3 0 16,-1-6 1-16,-3 3 0 16,0-1 0-16,-7 1-1 0,-4 1 0 15,-4-2 1-15,-1 3-2 0,-11 2-1 16,-7 1 0-1,-6 1-1-15,-6 3-2 0,-11 4 0 16,-5 0-2 0,-6 5-3-16,-9 5-1 0,-7 0-4 15,-1 11-11-15,-5 4-50 16,-2 0-17-16,5 4-8 0,3 1 0 15</inkml:trace>
  <inkml:trace contextRef="#ctx0" brushRef="#br0" timeOffset="29426">6741 8811 4 0,'-13'0'83'0,"4"0"2"16,-9-2-34-16,18 2-8 15,0 0-10-15,-8-3-10 0,8 3-9 16,0 0-3 0,13-4-4-16,-2 1-3 0,7 3-1 15,3-3-2-15,5 1 0 16,-1 2-1-16,5-2 0 0,-3 0 0 15,-1-1-4 1,-4-2-6-16,3 0-24 0,2 5-46 16,-11-3-7-16,0-3-5 0</inkml:trace>
  <inkml:trace contextRef="#ctx0" brushRef="#br0" timeOffset="29746">6787 8615 29 0,'-1'8'77'0,"1"5"-1"16,5 3-51 0,9 6-2-16,-2 1 0 0,3 4-2 15,-1 0-3-15,-1 1-7 0,0-2-1 16,-4-3-1-1,-3-2-2-15,0-5-4 0,-3-4-5 16,-3-12-9-16,0 14-21 16,0-14-46-16,9 2-8 0,-9-2-2 15</inkml:trace>
  <inkml:trace contextRef="#ctx0" brushRef="#br0" timeOffset="30136">7045 8637 38 0,'0'0'77'16,"-9"3"-36"-1,9-3-5-15,14 12 0 0,-4-3-4 16,5 2-6-16,-2 5-4 16,2 1-5-16,0 2-3 0,-2 4-4 15,-3 0-2-15,-3 1 0 16,-2-1-3-16,-1 0-2 15,-4-3 0-15,0-3-3 0,0-5-5 16,-1-2-16 0,-1 1-56-16,2-11-9 0,-17-12-7 15,2-9-1-15</inkml:trace>
  <inkml:trace contextRef="#ctx0" brushRef="#br0" timeOffset="30286">7009 8646 29 0,'15'-9'93'15,"6"0"-1"1,4 1-5-16,3-13-46 0,6 8-28 15,3 5-12-15,-3 2-46 16,2-4-36-16,-3 5-8 16,-6-2-6-16</inkml:trace>
  <inkml:trace contextRef="#ctx0" brushRef="#br0" timeOffset="30846">7901 9017 7 0,'0'0'80'16,"-7"0"-1"-16,7 0 0 16,-8 7-61-16,6 5 0 15,-1 6 2-15,3 6-7 0,-1 2-2 16,1 8-2-1,0 0-2-15,0 2-3 0,0 0-7 16,-1-4-10-16,1-15-44 16,0 7-26-16,0-14-6 15,0-10-1-15</inkml:trace>
  <inkml:trace contextRef="#ctx0" brushRef="#br0" timeOffset="31880">8720 8066 29 0,'0'0'86'0,"0"0"0"16,0 0-35-1,0 0-19-15,0 0-6 0,0 0-10 16,0 0-8-16,-9-1-3 16,1-3-3-16,-6 3 1 15,-3-1-2-15,-6 1 1 16,-5 0-1-16,-6 1 1 0,-6 0 0 15,-8 0 0 1,-5 1 1-16,-7 3 0 0,-6 3 0 16,-3-1 0-16,0 1 1 0,-1-1-2 15,4 2 0 1,1-1 1-16,10 1-1 0,6-4 2 15,11-1 0-15,8 0 0 16,8-3 0-16,5 0 0 0,9 0 0 16,8 0 0-1,0 0 0-15,-8 0-2 0,8 0 0 16,0 0-1-1,0 0 0-15,0 0 0 0,0 0-1 16,0 0 0-16,0 0 1 0,0 0-1 16,0 0-1-16,0 0 1 15,0-9-1-15,0 9 0 0,0 0-1 16,0 0 0-1,0 11 1-15,0 6-1 0,3 3 1 16,0 7 1 0,2 6-1-16,0 8 0 0,4 0-3 15,3 7-18-15,2 0-61 0,-3-5-8 16,2-5-4-16,1-5-3 15</inkml:trace>
  <inkml:trace contextRef="#ctx0" brushRef="#br0" timeOffset="33070">7670 9303 7 0,'0'0'77'16,"0"0"3"-16,18 7-38 0,-6-7-14 15,8 0-3-15,6 0 0 16,3 2-7-16,4-2-5 0,0 0-3 16,-3 0-1-16,0 0-3 15,-4-2-1-15,-8 2-2 16,-3 0-1-16,-5 0-1 0,-10 0 0 15,11 0 0 1,-11 0 0-16,10 0 1 0,-10 0-1 16,12 0 1-16,-12 0 1 15,13 0 0-15,-13 0 2 0,11-3-1 16,-11 3 1-1,0 0 0-15,8-7 0 0,-8 7-2 16,0 0 0-16,0 0-1 0,0 0-1 16,0 0-1-1,-6 7 1-15,2 3-1 0,-1 7 2 16,-4 2-1-16,4 10 1 15,-2 0 0-15,0 6 0 16,4 1 0-16,-2 0 0 16,2-4-1-16,2-1-1 0,-2-9 0 15,3-6-4-15,-1-3-2 0,1-4-9 16,0-9-22-1,-17-4-49-15,13-7-7 0,-5-5-5 16</inkml:trace>
  <inkml:trace contextRef="#ctx0" brushRef="#br0" timeOffset="33530">7702 9339 27 0,'0'0'87'16,"0"0"-3"-16,0 0-32 15,0 0-19-15,0 0-5 16,0 0-8-16,0 0-8 0,0 4-4 16,3 6 0-16,7 1-1 15,0 5 1-15,2 3-1 0,4 5 0 16,-2 2-1-1,2 3-2-15,-1 1-1 0,-2 0-1 16,2 0 1-16,-3-3-1 16,-4-4 1-16,0-2 1 15,-3-4 0-15,1-6 0 0,-6-11 2 16,6 13 0-16,-6-13-1 15,0 0 1-15,0 0-1 0,0 0-1 16,6-8 0 0,-5 0-1-16,2-3-1 0,2-3-1 15,0-1-2-15,3-4-4 16,0 4-9-16,-5 3-59 15,4-7-19-15,5-8-8 16,-1 3-6-16</inkml:trace>
  <inkml:trace contextRef="#ctx0" brushRef="#br0" timeOffset="37060">10039 7981 59 0,'0'0'81'0,"0"0"-32"16,0 0-10 0,-4 9-7-16,4-9-9 0,0 0-8 15,0 0-3-15,6 10 2 0,5-8-2 16,5-1 0-16,6-1-1 15,8 0 0-15,10-1-2 0,13-4 0 16,14-4-3 0,11-2-1-16,12-1 0 0,4-1-1 15,9-4-1 1,0 3 0-16,-4-3-2 0,-8 0-4 15,-7 5-7-15,-17-4-38 16,-7 3-39-16,-8 3-6 0,-10-4-6 16</inkml:trace>
  <inkml:trace contextRef="#ctx0" brushRef="#br0" timeOffset="37880">11669 6897 70 0,'0'0'84'16,"-4"9"-2"-1,5 9-59-15,8 8-1 0,2 8 0 16,3 7-3-1,2 8-1-15,0 5-3 0,0 0-4 16,-3-3-1-16,-5-6 0 0,-2-8-3 16,0-5 0-16,-3-9-2 15,-2-8 0-15,-1-15 0 0,0 0-1 16,-1-11-1-1,-1-10 0-15,1-4-1 0,1-7-2 16,1 0-1 0,3-1-1-16,6 2 0 0,6 5 0 15,4 9 1-15,5 5-1 0,3 9 1 16,0 3 0-16,-1 10 1 15,-2 4 0-15,-7 7 1 0,-7 4 0 16,-6 4 1 0,-7 2 0-16,-10 0 2 0,-8 0-1 15,-9-2 0 1,-3-4 0-16,-7-5 1 0,0-4-2 15,0-7 1-15,2-3-2 16,-1-4 0-16,9-2-2 0,6-2 0 16,5-2-4-16,6-6-8 15,12-1-42-15,6 0-35 16,4-3-6-16,5-1-7 0</inkml:trace>
  <inkml:trace contextRef="#ctx0" brushRef="#br0" timeOffset="38100">12061 7220 12 0,'8'16'90'15,"0"1"3"-15,0 0-5 0,-2-8-45 16,-1 14-23-16,0 2-3 15,-1-2-3-15,0-3-6 0,-2-4-6 16,4-3-10 0,-6-1-40-16,0-12-37 0,8-9-6 15,-5-13-6-15</inkml:trace>
  <inkml:trace contextRef="#ctx0" brushRef="#br0" timeOffset="38230">12123 6938 7 0,'-6'-14'93'16,"0"0"-3"-16,6 14-6 0,-10-17-13 15,10 6-116 1,0 11-36-16,5-14-7 0,1 5-2 16</inkml:trace>
  <inkml:trace contextRef="#ctx0" brushRef="#br0" timeOffset="38431">12304 6752 62 0,'11'26'93'0,"-4"7"-4"0,4 8-3 16,3 6-70-16,-2 4 0 15,3 9-2-15,-1-4-5 0,0 3-3 16,-3-2-3 0,2-7-2-16,-5-7-4 0,-1-3-6 15,-6-10-23-15,-5-5-51 0,0-9-7 16,-5-12-7-1</inkml:trace>
  <inkml:trace contextRef="#ctx0" brushRef="#br0" timeOffset="38581">12266 7246 35 0,'0'0'98'0,"14"-7"-3"15,7 4-7-15,7-41-23 0,4 39-53 16,9-4-5 0,2-3-7-16,7 5-27 0,4-7-58 15,-9 0-5-15,-3-3-8 16,-8-2-1-16</inkml:trace>
  <inkml:trace contextRef="#ctx0" brushRef="#br0" timeOffset="38791">13096 6542 64 0,'10'32'86'15,"3"8"-2"-15,-4 50-25 0,4-29-48 16,3 8-9-16,-2-6-44 16,1 15-34-16,-3-6-5 15,2-2-7-15</inkml:trace>
  <inkml:trace contextRef="#ctx0" brushRef="#br0" timeOffset="40887">11042 7936 22 0,'0'0'43'0,"0"0"-2"15,0 0-9-15,0 0-5 0,0 0-4 16,0 0-4 0,0 0-2-16,0 0-2 0,0 0 0 15,1 7 0-15,-1-7-2 16,13 2-2-16,-5-2 1 0,4 0-2 15,4 0-1 1,0 0-3-16,4 0-4 0,1 2 0 16,1-1 0-16,4-1 0 15,4 0 0-15,1-3-1 16,8 1 1-16,1-5 0 0,4 3 0 15,5-1 0-15,2 1-1 16,1 0 0-16,2 4 0 0,3 0 0 16,-5 2 0-1,0 2-1-15,2 0 1 0,-5 3 0 16,1 0 0-1,0 0-1-15,3 0 2 0,-1 1-2 16,1 1 1-16,2 0 0 0,1 1 0 16,0 0-1-16,1 0 1 15,1 0-1-15,0 3 0 0,3 0 2 16,3 2-2-1,7 2 1-15,3 0 2 0,6 0-1 16,7 1 0 0,4 2 0-16,3-5 0 0,2-1-1 15,2-4 1-15,-1-3-1 16,0-2 2-16,-3-2-2 0,-1-4 1 15,-1-1 0 1,-2-3-1-16,2-5 1 0,1 0 0 0,1-4-1 16,-1-1 0-1,3-2 0-15,1-2-1 0,-1-5 0 16,0-1 1-16,-3-4-1 15,1-1 0-15,-3-4 0 0,-1 0 1 16,-1-7 0 0,-2 0 0-16,-1-5 1 0,0-6-1 15,-4-2 0 1,-4-3 1-16,0-5 0 0,-3-4-2 15,-4 0 0-15,-5-6 1 0,-2-2-1 16,-7-4 1-16,-1-2-1 16,-6-5 0-16,-5-4 0 0,-5-2 2 15,-3-5-1 1,-2-7 0-16,-5 0 0 0,-1-3-1 15,-4 0 1-15,0-3-1 16,-2 0 0-16,2-4 0 0,0 0-1 16,0 3 0-1,4-4 1-15,-5 6-1 0,8-2 0 16,1-1 0-16,5 2 0 0,6 3 1 15,6 1-1 1,13 0 0-16,13 3 0 0,16-3 2 16,18 1 0-1,23 1 1-15,22 3-2 0,18 0 2 16,22 1-2-16,18 7-3 15,13 5-5-15,11 6-14 0,3 16-49 16,-1 1-20-16,-2 9-10 16,-14 9-1-16</inkml:trace>
  <inkml:trace contextRef="#ctx0" brushRef="#br0" timeOffset="41897">16187 6835 32 0,'-10'14'44'16,"10"-14"-5"-1,-12 12-2-15,12-12-3 0,-9 0-1 16,9 0-7-1,-10-7-5-15,10 7-7 0,-13-20-4 16,7 4 0 0,-3 1-1-16,4-7 0 0,-2-2 1 0,3-5-1 15,4 3-1 1,1-8 0-16,14 2-2 0,10-2 0 15,10-7-3-15,17 1-1 0,16-5 0 16,25-6-1 0,18-3 0-16,29-2-1 0,17 0 1 15,27 0-1 1,25-1-2-16,25 7-8 0,19 4-1 15,13 14-9-15,-2-3-25 16,13 18-41-16,13 2-5 0,-9 10-5 16</inkml:trace>
  <inkml:trace contextRef="#ctx0" brushRef="#br0" timeOffset="42778">15660 7474 33 0,'0'0'77'16,"0"0"-35"-16,0 0-2 16,0 0-4-16,0 0-8 15,0 0-5-15,7 1-6 16,-7-1-5-16,0 0-1 0,13 10-2 15,0-3-2 1,4 8-3-16,5 2-2 0,10 8-1 16,1 8-1-16,9 3 0 0,2 11 0 15,4 8-1-15,-1 8 1 16,-1 7 0-16,-2 6 1 15,-4 10 0-15,-2 7 0 16,-7 7 0-16,0 7 0 0,-3 9 0 16,1 10 1-1,3 3 0-15,9 10-1 0,10 6 1 16,11 7 1-16,17 4 2 15,15 4 1-15,18-1-1 0,16-1-1 16,18-1-1-16,15-3-8 16,6-5-28-16,7-7-49 15,17-2-7-15,3-11-6 0</inkml:trace>
  <inkml:trace contextRef="#ctx0" brushRef="#br0" timeOffset="43838">14593 8222 62 0,'7'-23'75'0,"4"10"-33"0,-3-1-6 16,2-1-7-1,-1 2-7-15,0-2-3 0,-2 3-2 16,0 2-2-16,-7 10-1 0,12-14-3 16,-12 14-3-16,0 0-1 15,8-5-2-15,-8 5 1 0,2 13-3 16,-1 0-2-1,0 6 1-15,1 5-1 0,1 5 1 16,-2 4-1 0,0 5 0-16,2 4 0 0,-2 4 2 15,-1 5-2-15,1 4 0 0,-2 8-1 16,1 4 1-16,0 9 0 15,0 7 0-15,-1 8-1 16,4 10 0-16,-1 13 1 16,3 12-1-16,-2 9 1 0,3 15 0 15,1 12-1 1,3 8 2-16,2 9-1 0,5 7 1 15,8 4-1-15,8 0 0 16,10 4 0-16,15-1 2 16,12-1 0-16,19-1-1 0,17-1 1 15,22-2 0-15,15-3-1 16,19-1-2-16,8-13-14 0,8-6-72 15,17-7-2 1,-1-21-9-16,7-15-3 0</inkml:trace>
  <inkml:trace contextRef="#ctx0" brushRef="#br0" timeOffset="44774">19175 3152 22 0,'0'-13'69'16,"0"13"1"0,0 15-35-16,0-7-30 0,0 9 1 15,2 9 1-15,-1 8 3 16,2 16 0-16,4 16 2 15,1 15-1-15,1 14-1 16,4 12 0-16,3 8-3 0,-2 10 1 16,1-1-3-16,-3-2 0 0,-1-8-1 15,-2-17-1 1,-3-11 0-16,1-18-2 0,-10-12-5 15,9-20-20 1,3-4-54-16,-9-32-7 0,6-9-2 16</inkml:trace>
  <inkml:trace contextRef="#ctx0" brushRef="#br0" timeOffset="45444">19134 3026 19 0,'-15'-5'87'0,"3"1"-4"16,12 4-4-16,-9-15-65 16,16 7-1-16,16-6-6 0,19 6-1 15,15-10-4 1,26 3-1-16,19-5 1 0,22-4 0 15,11-1 0 1,14 1-1-16,1 0 2 0,-4-2-2 16,-5 1 0-16,-21 1 1 0,-15 2 0 15,-18 6 1-15,-15-1 2 16,-23 5-1-16,-14-2-1 15,-10 1 0-15,-15 4-2 16,-10 9-1-16,1-10-2 0,-1 10 0 16,-10 17-1-1,1 12 1-15,-2 9-1 0,1 21 2 16,3 10 1-16,-1 17 1 15,-1 14 0-15,6 9-1 16,-3 8 1-16,5-1-1 0,1 5 2 16,-1-2-1-16,9-2 2 15,3-5 0-15,1-9 1 0,2-7 0 16,4-8 1-1,-1-11 0-15,0-10 1 0,-2-13-3 16,-3-8 0 0,-1-14 0-16,-1-4-1 0,-4-11 2 15,-1-7-1-15,-5-10 1 0,-16 0-1 16,-19-2 1-16,-19-7-2 15,-20 1 1-15,-22 7-1 0,-21 1-1 16,-19 5-1 0,-13 12-2-16,-2 7-4 0,11 12-36 15,22 6-46 1,-2 3-7-16,18 2-4 0</inkml:trace>
  <inkml:trace contextRef="#ctx0" brushRef="#br0" timeOffset="46103">18844 5597 22 0,'0'-9'89'15,"4"-2"0"-15,-4 11-5 16,30-13-61-16,-30 13-5 0,11-2-5 16,-3 10-4-1,-1 13-4-15,6 11-2 16,3 13 1-16,4 18-1 0,7 15 1 0,1 18 1 15,4 13 0 1,-1 7 0-16,-2 0 0 0,-1-1-1 16,-7-2-1-1,-2-12 0-15,-7-11-2 0,-4-13-1 16,-4-14-3-16,-1-14-5 15,-2-14-8-15,0-8-21 0,10-14-51 16,-11-13-6-16,6-11-2 0</inkml:trace>
  <inkml:trace contextRef="#ctx0" brushRef="#br0" timeOffset="46774">18931 5659 64 0,'-27'-8'93'0,"11"0"-6"0,7-3-5 15,4-5-71 1,21-2-2-16,17-6-3 0,19-4-2 16,14-2-2-1,20-7 1-15,13 3-1 0,12-2 0 16,5 1-1-16,-4 3 2 0,-2 0 0 15,-17 8-1-15,-9-1 1 16,-16 4-1-16,-15 0 2 0,-11 3 0 16,-12-1-1-1,-6 4 0-15,-10 2-1 0,-1 0-1 16,-13 13-2-16,15-14 1 15,-15 14-2-15,8 14 0 16,2 13 0-16,0 21-1 16,3 13 2-16,8 25 1 0,5 19 1 15,6 19-1-15,3 12 1 0,2 6 0 16,2 1 1-1,-3-2 1-15,0-10-1 0,-5-8-1 16,-3-13 1-16,-5-7 0 16,-5-11 0-16,-1-9 0 15,-8-11 0-15,5-7 0 16,-7-12-1-16,0-11 0 0,-3-7 0 15,0-12 1 1,-3-6-1-16,-1-6 1 0,0-11-1 16,-12 17 0-16,-3-12 1 0,-9 3 0 15,-13 0 0-15,-10 3-1 16,-20-3 1-16,-15 2 0 15,-18-1 0-15,-14 1-1 16,-8 1 0-16,-7-1-2 0,1 5-4 16,2-1-3-1,16 6-18-15,18-1-64 0,8 2-4 16,19-3-6-1,17-1-4-15</inkml:trace>
  <inkml:trace contextRef="#ctx0" brushRef="#br0" timeOffset="47444">17775 10058 69 0,'11'6'89'15,"3"17"-3"-15,9 15-4 0,2 11-73 16,5 12 1 0,5 14-1-16,2 7-1 0,0 9-2 15,-4 4-2-15,-3-1-2 16,-3-4-2-16,-5-6-2 0,-10-11-2 15,2-7-5 1,-8-15-5-16,0-9-15 0,-4-12-28 16,-1-19-29-16,-1-11-4 0</inkml:trace>
  <inkml:trace contextRef="#ctx0" brushRef="#br0" timeOffset="47974">17851 10082 32 0,'-22'-15'94'16,"2"4"-4"-16,7 0-2 0,7-23-42 16,6 17-31-16,20-3-3 15,18-5-2-15,19-3-4 16,16-6-2-16,20-2-2 15,12-2-1-15,11 1 1 0,7 3-1 16,-2 4 0 0,-8 3-1-16,-15 7 1 0,-11 6 0 15,-19 3 0-15,-14 6 0 0,-17 5 1 16,-12 4 0-16,-12 15-1 15,-11 8 1-15,-2 11 0 16,-4 13-1-16,-3 16 1 16,4 14-1-16,2 14 1 0,1 8-1 15,-1 8 1 1,8 2-1-16,1 5-1 0,3-2 1 15,0-5-1-15,0-7 2 16,-2-5-1-16,1-6 0 16,0-7 0-16,1-11 1 0,1-7 1 15,-2-10-2-15,0-8 2 16,-3-11-2-16,-4-7 1 0,-3-11 0 15,-2-8 0 1,-14-7 0-16,-13-6 0 0,-16-3-1 16,-17-2 0-16,-17 2 1 15,-20 3-2-15,-13 0 1 16,-10 3-3-16,-7 5-4 15,9 13-15-15,7 4-65 0,11-10-5 16,15 3-9-16,25-7-3 0</inkml:trace>
  <inkml:trace contextRef="#ctx0" brushRef="#br0" timeOffset="48624">16622 12489 69 0,'11'0'89'16,"0"2"-3"-1,-1 21-3-15,4 13-71 0,0 16-2 16,4 18-1-16,1 17-2 16,3 18-2-16,-2 11-2 0,-3 9-2 15,-1-7-2 1,-4-5-1-16,-3-13-1 0,1-14-3 15,-3-15 1-15,2-20-2 16,-1-20-8-16,4-19-33 16,2-10-36-16,0-12-5 0,2-16-1 15</inkml:trace>
  <inkml:trace contextRef="#ctx0" brushRef="#br0" timeOffset="49174">16753 12275 39 0,'-39'-29'91'0,"1"7"-2"0,2 2-3 16,5 10-59-1,7-3-6-15,4 4-2 0,15-3-4 16,8-5-5-1,19-3-2-15,18-5-2 0,16-2-2 16,16-5-1-16,10-2-1 16,11 1 0-16,3 4-1 0,-1 2 1 15,-5 4 1-15,-12 2-1 0,-11 6 1 16,-15 4 0-1,-13 3 0-15,-12-1-1 0,-8 3 1 16,-8 5-2 0,-11 1-1-16,5 8 1 0,-6 11-1 15,3 11 0-15,7 19 0 16,5 19 0-16,8 19 0 0,7 15 0 15,5 15 0 1,3 10 0-16,3 8 0 0,1 1 0 16,-5-3 0-16,-7-10 0 0,-4-2 0 15,-9-7 1 1,1-8-1-16,-7-10 0 0,0-5 0 15,0-10 0-15,0-12 0 16,-2-12 0-16,3-10 1 0,-3-12 0 16,0-12 1-1,-3-8 0-15,-5-15 1 0,0 0-1 16,-29-1 1-1,-13-11-1-15,-24 0-1 0,-20 0 0 16,-26 8-3-16,-23 3-5 0,-15 11-21 16,-9 14-64-16,-9-4-2 15,6 8-7-15,12-1-7 16</inkml:trace>
  <inkml:trace contextRef="#ctx0" brushRef="#br0" timeOffset="64037">8154 8081 16 0,'0'0'85'0,"0"0"3"0,-20-5-35 16,20 5-11 0,0 0-8-16,0 0-9 0,0 0-9 15,0 0-1-15,0 0-3 0,0 0-3 16,0 0-2-16,0 0-2 15,0 0 0-15,-9 5-1 0,9-5-1 16,-6 16 0 0,3-5 1-16,-1 5-1 0,0 0 0 15,1 0-1 1,1 3 2-16,1-2-3 0,0-1 2 15,1 1-1-15,0-5-1 0,0-2 2 16,0-10-1-16,0 11 0 16,0-11 1-16,0 0 0 15,0 0 0-15,8-4 0 16,-5-5-1-16,2-3 0 0,-1 1-1 15,3-5 0 1,2-1 0-16,0-2-1 0,0 2 0 16,0-3 0-16,2-1-1 15,1 4 1-15,0 0 0 0,-1 2-1 16,-1-1 1-16,0 5 0 15,0 1-1-15,-3 2 1 16,-7 8 0-16,12-12 1 0,-12 12-1 16,10-6 0-1,-10 6 0-15,0 0 0 0,11-7 1 16,-11 7-1-16,0 0 1 15,9-3-2-15,-9 3 2 0,0 0-1 16,11 0 0 0,-11 0 1-16,10 3-1 0,-10-3 0 15,15 13 0-15,-7-4 1 0,2 3 0 16,0 0-1-1,0 4 1-15,0 1 0 0,-2-3 0 16,1 1 0-16,-3-2 0 16,0-2 0-16,-6-11-1 15,10 15 1-15,-10-15 1 16,0 0-1-16,0 0 1 0,9 3 0 15,-9-3 0 1,0 0 0-16,7-10-1 0,-5 1 0 16,0-1 0-16,2 0-1 0,1-1 0 15,-2-1 0-15,1 0 0 16,0 1 0-16,1 3 0 0,-5 8 0 15,6-11 0 1,-6 11-1-16,8-10 1 0,-8 10 0 16,0 0 0-1,0 0-1-15,10-2 0 0,-10 2 1 16,9 2-1-16,-9-2 1 15,16 16-1-15,-5-7 1 16,0 3 0-16,4 4 1 0,0 0-1 16,1 0 0-16,-1 2 1 15,0 0 0-15,-3-3 0 0,0-1 0 16,-4-1 0-1,-8-13 0-15,12 11 1 0,-12-11-1 16,0 0 0-16,12-14 0 16,-9-3 0-16,0-6 0 15,1-4-1-15,3 0-1 0,1-2 1 16,-1 5-1-16,4 2 0 15,-3 2 1-15,4 8-1 0,1 7 0 16,2 5 0 0,1 7 2-16,1 6-1 0,1 4-1 15,4 2 2-15,-1 0-1 16,2-1 1-16,-3 1-2 15,2-7-2-15,-4 1-2 16,2-5-8-16,-9-8-24 0,0-6-38 16,3-8-23-16,-13-7-7 0,-1-8-6 15</inkml:trace>
  <inkml:trace contextRef="#ctx0" brushRef="#br0" timeOffset="87921">19330 3672 29 0,'-10'0'64'15,"-5"0"-3"-15,3 0-8 16,-1 0-9-16,4 0-10 0,0 0-5 16,9 0-7-16,0 0-5 0,0-5-5 15,7 0-2 1,14-7-2-16,10 0-2 0,4 0-1 15,12-2-1 1,5-1 0-16,5-2-1 0,-2 5 1 16,-2 1-2-16,-8 0 1 15,-6 5-2-15,-10 1 2 0,-9 4-1 16,-7 1 0-1,-13 0 0-15,8 0-1 0,-8 0 1 16,0 0-1-16,0 0 0 0,0 0-1 16,0 0 0-1,0 0-1-15,0 0 2 0,0 0-1 16,0 6 1-16,0-6-1 15,6 15 1-15,-3-3 0 0,4 1 0 16,0 8-1 0,0 3 0-16,3 3 1 0,-2 5-1 15,2-3 2-15,-2 3 0 0,1-6-1 16,-1 3 1-1,-2-7 0-15,-2-5 0 0,-3 1 0 16,1-9 0-16,-2-9-1 16,0 12 1-16,0-12-1 0,0 0 1 15,0 0-1 1,0 0 2-16,0 0-1 0,0 0 1 15,0 0-1 1,0 0 0-16,0 0-1 0,0 0-1 16,-6-5 0-16,6 5-1 0,-12-3 0 15,3 3-1-15,0 0 1 16,-5 8-1-16,2-4 2 15,-2 3-1-15,0 4 1 16,0 1-1-16,-1 0 1 0,4-5 0 16,0 4 0-16,1-4 0 15,10-7-1-15,-7 13 1 16,7-13-1-16,0 0 3 15,15 8-2-15,0-8 2 0,3 0-1 16,5 0 1-16,-1 0-1 0,1 0-1 16,0 0 1-1,0-3-2-15,-2 3 1 0,-4 0-1 16,1 0 1-1,-10 0-1-15,7 0 1 0,-15 0 0 16,13 0 1-16,-13 0-1 16,0 0 1-16,0 0-1 15,0 0 1-15,0 0-1 0,0 8-1 16,0-8 1-16,0 0-2 15,-10 6 2-15,10-6-1 0,-19 8 1 16,6-1-1 0,-3 0 1-16,-4 3 0 0,-1-2 1 15,-1 5-1-15,3-5 0 16,0 2 0-16,2-3-1 15,7 0 2-15,10-7-2 16,-12 5 1-16,12-5 0 0,0 0 1 16,9 3 0-16,1-3 0 0,9 0 1 15,1-3-1 1,4 3 0-16,1-3 0 0,1 2 0 15,0 0-1 1,-6-1 0-16,0 2-1 0,-4 0 1 16,-5 0-1-16,-11 0 2 15,12 0-1-15,-12 0-1 0,0 0 1 16,0 0 0 0,3 7 0-16,-3-7-1 0,-3 11 1 15,-5-1-1-15,0 0 1 0,-1 8 0 16,-4-4 1-16,3 9-1 15,0 2 0-15,-1 4 0 0,2 3 0 16,0-1-1 0,5 2 1-16,1-3 0 0,3-4-2 15,5-1-2 1,4-10-5-16,6 4-22 0,2-12-40 15,2-7-25-15,5-9-8 0,3-8-5 16</inkml:trace>
  <inkml:trace contextRef="#ctx0" brushRef="#br0" timeOffset="89722">19108 5987 83 0,'-10'0'93'16,"10"0"-18"-16,-14 0-24 16,14 0-14-16,0 0-11 0,0 0-8 15,0 0-8-15,6-5-3 16,6 1-1-16,4-4-2 0,5-1 0 15,4 4 0 1,4-1-1-16,5 0 0 0,2 0 1 16,3 0 0-16,0-1 0 15,-4 3-1-15,3 0 0 16,-8 2 1-16,-3-2-2 15,-6 4 1-15,-8-3-1 0,-3 3 0 16,-10 0-1-16,10 0 1 0,-10 0-1 16,0 0 0-1,0 0 0-15,0 0-1 0,0 0 1 16,0 0-1-1,0 0-1-15,0 0 0 0,0 0 0 16,-3 10 0-16,3 1 0 16,0 6 0-16,0 7-1 0,0 2 1 15,0 7 1-15,2 4 0 0,0 0-1 16,-1 2 2-1,1 2-2-15,-2-4 2 0,2-4 0 16,-2-4 0 0,1-4 0-16,-1-8 0 0,0-5 0 15,0-12-1-15,0 11 3 16,0-11-2-16,0 0 2 0,0 0-2 15,0 0 2 1,0 0-1-16,0 0 1 0,0 0-1 16,0 0-2-16,0 0 1 0,3-8-1 15,-3 8 0 1,0 0 0-16,0 0 0 0,11-7-1 15,-11 7 0-15,9-4 1 16,-9 4-1-16,10-4 1 0,-10 4-1 16,0 0 0-1,0 0 1-15,0 0-2 0,0 0 1 16,2 5 0-1,-2-5 0-15,-2 10 0 0,2-10 0 16,-11 11 1-16,11-11-1 0,-15 14 2 16,15-14 0-16,-13 10 0 15,13-10-1-15,-14 5 0 0,14-5 1 16,0 0-1-1,-8 3 1-15,8-3-1 0,6 0 1 16,3 0-1 0,8 0 1-16,2 0-1 0,2-5 1 15,4 2 0-15,-1 1-1 0,2-2 1 16,-7 3-1-16,1-1 0 15,-10 2-1-15,0 0 1 0,-10 0-1 16,0 0 0 0,0 0 0-16,0 14 1 0,0-14-1 15,-16 14 2 1,5-6-1-16,-3 4 0 0,0 3 0 15,-4-5 0-15,2 4 0 16,-2-6 0-16,6 1 0 0,0-2 0 16,12-7 0-16,-9 10 1 0,9-10 0 15,8 2 0 1,9-2 1-16,3-7-1 0,0 0 1 15,2 0-1 1,0 2 0-16,2 0-1 0,-11 2-1 16,1 1 0-16,-14 2 0 15,13 2 0-15,-13-2 0 0,-1 20 0 16,-1-11 0-1,-3 5 2-15,-1-2-1 0,1 0 2 16,1 3-1-16,1-2 0 0,3 1 0 16,0-4 0-1,2 5 0-15,6-1-3 0,3 0-1 16,0 4-5-16,0-6-7 15,6 6-32-15,0-3-34 0,-8-4-19 16,4-5-5 0,-1-3-4-16</inkml:trace>
  <inkml:trace contextRef="#ctx0" brushRef="#br0" timeOffset="91282">18036 10323 0 0,'-14'7'84'15,"1"2"4"-15,2-3-3 0,-3 2-53 16,11 2-2-16,3-10-4 16,10 11-6-16,10-11-2 15,9 0-4-15,6-2 0 16,8-2-2-16,5-4-2 0,-1-2-3 15,0 0-2 1,-6 1 0-16,-8 2-2 0,-7 2 1 16,-7 2-2-16,-10 1 1 0,-9 2 0 15,0 0-1 1,0 0 1-16,0 0-1 0,0 0-1 15,0 0 1-15,0 0-1 16,-8-3-1-16,8 3 0 0,0 0 0 16,0 0 0-1,0 0 0-15,-6 6 0 0,6 3 0 16,0 4 1-1,2 5 0-15,2 5 1 0,3 6-1 16,0 5 1-16,1 4-1 0,1 3 1 16,-4-1-1-16,1 0 0 15,4-2-1-15,-6-4 0 0,-1-7 1 16,-1-3-1-1,1-7 1-15,-2-4 0 0,-1-13 1 16,2 10-1 0,-2-10 1-16,0 0-1 0,0 0 1 15,-7-1-1-15,7 1 0 0,-8-4-1 16,8 4 0-16,0 0 0 15,-11-6 0-15,11 6 0 0,0 0 0 16,0 0 0 0,0 0 0-16,9-11 0 0,0 8 0 15,2 0 0 1,1 1 0-16,0 0 0 0,3 2-1 15,-5 0 1-15,-2 2-1 16,-8-2 1-16,12 12-1 0,-12-2 1 16,0 2 0-16,-8 2 0 15,-2 1 0-15,-5 2 0 16,-1 0 1-16,-2-1-1 0,2-2 0 15,0-1 1 1,6-3-1-16,10-10 1 0,-7 9-1 16,7-9 1-16,15 3 0 15,2-3-1-15,0 0 1 0,4 4-1 16,-1 3 0-1,-2 3 0-15,-4 6 0 0,-6 4-1 16,-4 1 2-16,-4 5-1 0,-1 0 1 16,-6-1 0-1,0-1 0-15,-1-3-1 0,2-8-2 16,5-1-3-16,1-12-7 15,8 5-31-15,3-5-31 16,-11 0-24-16,21-11-8 16,-6 3-4-16</inkml:trace>
  <inkml:trace contextRef="#ctx0" brushRef="#br0" timeOffset="93123">16619 12596 35 0,'-10'9'93'0,"10"-9"-2"0,6 0-4 16,7-7-55-1,11-2-8-15,4-6-5 0,5 5-6 16,3-7-3-16,4 5-3 15,-5-2-2-15,-4 2-1 16,-5 4 0-16,-7 3-1 16,-4 1 0-16,-6 1-1 0,-9 3-1 15,0 0 1-15,0 0-2 0,11 0 1 16,-11 0-1-1,14 9 0-15,-2 4 2 0,4 11-2 16,3 0 1 0,5 8 1-16,1 6 0 0,-3 2 1 15,3 5 0-15,-4-6 1 16,-4 0-1-16,-3-10 1 0,-4 0 0 15,-3-11-1 1,-2-3 0-16,-1-7 1 0,-4-8-1 16,0 0-1-16,0 0 0 0,0 0-1 15,-1-7 1 1,1 7-2-16,-7-13 1 0,7 13-1 15,-8-12-1-15,8 12 1 16,-13-7-1-16,13 7 1 0,-15 0-1 16,15 0 0-1,-15 12 0-15,15-12 1 0,-11 15-1 16,11-15 1-16,-3 14 1 15,3-14-1-15,7 3 1 16,6-3 0-16,5-2 0 0,2-3 1 16,-1 0-1-16,1 0 0 15,-4 1-1-15,0 2 1 0,-6 2-1 16,-10 0 0-1,9 6 1-15,-10 6-1 0,-9-1 0 16,0 0 1 0,-2 4 0-16,1-4-1 0,1 0 2 15,-1-7-1-15,11-4 0 0,0 0-1 16,0 0 1-16,11-3 0 15,0-4-1-15,3 3 0 0,-2-2 0 16,1 6-1 0,-3 0 1-16,-10 0 1 0,10 15-1 15,-10-3 1 1,0 0-1-16,-4 3 1 0,0-1-1 15,1-1 1-15,3-13 0 16,-3 15-1-16,3-15 0 0,0 0 0 16,5 8 0-1,-5-8 0-15,9 0 0 0,-9 0-1 16,0 0-1-16,0 0 1 0,0 0-1 15,0 0 0 1,4 17 0-16,-2-1 1 0,3 2 0 16,1 4 0-16,2 2 2 15,3 5-1-15,0-2 1 0,2-1 0 16,-1-1-1-1,-2-2 0-15,-2-5 1 0,-3 0-1 16,0-5 0 0,-3-3-1-16,-2-10 1 0,1 10 0 15,-1-10-1-15,-8 0-1 0,-1-5 1 16,-3-2 0-16,-5 0-1 15,0-1 1-15,-1 1 0 0,-1 0 0 16,2 2 0 0,3 2 0-16,4 1 1 0,10 2-1 15,-13 0 1 1,13 0 0-16,2 8 0 0,9-2 1 15,3 4 0-15,3-2-1 0,0 2 1 16,2-1 0-16,-1-2 0 16,0 0 0-16,-3-2-1 0,-4-3 1 15,-11-2 0 1,12 3 0-16,-12-3 0 0,0 0 1 15,10-8 0 1,-10 8-1-16,1-17 1 0,1 5 0 16,-1 0-1-16,-1-4-1 15,0 3 1-15,0 1-1 0,0 3 0 16,0 0 0-16,0 9-2 0,-3-11 1 15,3 11-2 1,0 0-1-16,-9-10-1 0,9 10-3 16,-12-11-7-1,12 11-18-15,-16-18-30 0,5-6-22 16,5-4-16-16,-1-12-5 15</inkml:trace>
  <inkml:trace contextRef="#ctx0" brushRef="#br0" timeOffset="94023">18445 11011 52 0,'0'0'97'0,"0"0"-4"0,0 0-6 16,-31 1-58-16,31 10-3 15,6 1-9-15,2 5-4 0,3 3-4 16,1 5-2-16,0 0 1 0,-1 0 0 15,1 0 0 1,-3-6-2-16,-1-6 0 0,-8-13 0 16,17 0-1-1,-7-15-1-15,2-11 0 0,9-6-3 16,3-3 0-16,2-5-1 15,-1 2-1-15,0 7 0 0,-5 7 0 16,-5 9-1 0,-15 15 1-16,0 0 0 0,-21 20 0 15,-10 5 1-15,-9 5 0 0,-3-2-1 16,0 1-1-16,-1-5-4 15,13-6-13-15,5-9-54 16,17-15-19-16,11-19-9 16,19-17-7-16</inkml:trace>
  <inkml:trace contextRef="#ctx0" brushRef="#br0" timeOffset="95063">19633 6656 13 0,'0'0'97'15,"0"0"-3"-15,0 0-5 0,1 11-45 16,-1-11-16 0,3 15-7-16,5-2-7 0,0-1-6 15,-1 6-1-15,6 4-1 0,-1-2 0 16,-3 2-1-1,4 0 1-15,-3-1-2 0,-2-7 0 16,-2 0-1-16,-6-14 0 16,10 13-1-16,-8-4 0 15,-2-9 0-15,0 0-1 16,0 0 1-16,0 0-1 0,9 10 1 15,-9-10 0-15,13 5 1 0,-4-5 0 16,2-5-1 0,5-6 0-16,3-3-1 0,-1 0 2 15,4-7-3-15,-2 1 2 16,1-4-2-16,-3 7 0 15,-2 0 1-15,-2 1 1 16,-7 3-2-16,-2 1 0 0,-5 12 1 16,0-14-2-1,0 14 1-15,-10-15 0 0,-1 10-1 16,-5 3 0-16,-6 2 0 0,-5 0-1 15,-3 5 0-15,-1 3-2 16,-2 4-2-16,4-1-4 16,0 0-9-16,12 0-37 15,8-1-40-15,9-10-5 0,0 0-7 16</inkml:trace>
  <inkml:trace contextRef="#ctx0" brushRef="#br0" timeOffset="96033">19907 4187 87 0,'0'0'97'15,"-2"-16"-4"-15,17 12-53 0,-15 4-7 16,0 0-7-16,0 0-10 0,0 0-6 15,0 0-5 1,5 11 0-16,-2 3-2 0,2 1 0 16,2 2-1-16,-1 2 0 15,-1-1 0-15,-1 1 0 0,-4-3-1 16,2-1 1-1,-1-3-1-15,-1-3 1 0,0-9 1 16,0 10 1 0,0-10-1-16,4-4 0 0,5-7 1 15,4-3-1-15,5-11 0 0,4 0-1 16,6-3 0-1,3-3 0-15,-1 7-2 0,2 1 3 16,-9 7-3-16,-1-1 2 16,-22 17-2-16,5-11 1 0,-17 11-2 15,-18 7-3 1,-4 3-4-16,-7-2-10 0,2 3-53 15,8 3-24-15,-1 1-6 0,11-6-9 16</inkml:trace>
  <inkml:trace contextRef="#ctx0" brushRef="#br0" timeOffset="100616">3484 13118 26 0,'-7'4'96'16,"7"-4"-2"0,0 0-3-16,17-28-42 0,14 18-24 15,14-1-4-15,13-2-5 0,8 0-4 16,6-3-4-1,4 2-3-15,-3 1-1 0,-5 1-4 16,-11 0-1-16,-9 4-4 16,-16 0-3-16,-6 7-6 0,-10-7-10 15,-7-5-62 1,-9 13-9-16,-2-11-5 0,-11 2-3 15</inkml:trace>
  <inkml:trace contextRef="#ctx0" brushRef="#br0" timeOffset="100816">3660 12559 10 0,'-15'3'99'0,"9"14"-1"0,6 7-4 16,6 4-4-16,9 2-75 15,2 13-3-15,4 8-1 16,1 5-2-16,0 4-3 15,-3 1-5-15,0 4-3 0,2 4-12 16,-7 10-73-16,4-16-5 0,-2-9-8 16,5-9-5-1</inkml:trace>
  <inkml:trace contextRef="#ctx0" brushRef="#br0" timeOffset="101366">4522 12835 4 0,'-15'3'92'15,"3"1"1"-15,12-4-3 0,-12-33-27 16,12 33-49 0,10 14 1-16,10 0-1 0,7 3-5 15,7 5-1-15,4 4-3 0,2 4-1 16,0 4 0-1,-4 2-1-15,-6 1-4 0,-10 0-3 16,-12 3-8-16,-11 8-70 16,-11-22-7-16,-8-11-8 0,-9-10-4 15</inkml:trace>
  <inkml:trace contextRef="#ctx0" brushRef="#br0" timeOffset="101506">4473 12813 23 0,'27'-18'99'0,"4"4"-5"16,2 3-6-16,-2-1-6 0,-2 4-88 15,1-4-20 1,-5 4-57-16,5 0-8 0,-7 0-6 16</inkml:trace>
  <inkml:trace contextRef="#ctx0" brushRef="#br0" timeOffset="101796">4739 12547 58 0,'0'0'91'0,"6"10"0"0,8 4-5 16,4 4-67-1,13 8-3-15,9 9 2 0,8 8-2 16,1 7-4-16,3 7-2 16,1 0-2-16,-8 2-2 0,-4-6 1 15,-11-8-1-15,-7-7 2 0,-7-11 2 16,-5-11-1-1,-11-16 0-15,18-11 0 0,-11-13-1 16,1-10-2 0,1-12-2-16,-1-12-4 0,1-5-4 15,3-9-5-15,5 6-19 16,5 0-60-16,6-5-10 0,9 3-6 15,11 3-8 1</inkml:trace>
  <inkml:trace contextRef="#ctx0" brushRef="#br0" timeOffset="102426">7656 12436 4 0,'-11'2'91'0,"8"14"2"15,1 7-4 1,6 11-7-16,22 6-73 0,-8 11-1 15,-2 8 2-15,1 0 0 16,0-6-2-16,-1-4 0 16,-4-9 1-16,-2-11 0 0,-5-15 0 15,-5-14-1-15,6-9 0 16,-5-16-3-16,2-8 0 0,6-4-2 15,7-2-2 1,9-1-1-16,8 8-1 0,8 8 1 16,6 9-1-16,2 15 0 15,-1 10 0-15,-7 16 1 16,-13 9-1-16,-15 10 1 15,-14 2 0-15,-21 3 0 0,-14-1 0 16,-14-4 0-16,-6-5 0 0,-5-9 1 16,3-8-2-1,0-13-1-15,10-9-3 0,7-6-4 16,11-10-13-1,9-8-48-15,10-9-22 0,11-1-8 16,12-3-5-16</inkml:trace>
  <inkml:trace contextRef="#ctx0" brushRef="#br0" timeOffset="102576">8152 12776 20 0,'40'29'103'16,"-15"4"-3"0,-13 4-6-16,-12-2-3 0,-7-5-73 15,-7 8-10-15,-7-7-8 16,2 1-15-16,-9-3-59 0,10-17-17 15,10-12-8 1,8-9-6-16</inkml:trace>
  <inkml:trace contextRef="#ctx0" brushRef="#br0" timeOffset="102706">8310 12504 25 0,'10'-44'99'0,"-10"9"-3"16,-3 13-9-16,-13 6-8 0,-30 9-84 16,19 6-42-1,5-3-37-15,0 0-10 0,6-3-4 16</inkml:trace>
  <inkml:trace contextRef="#ctx0" brushRef="#br0" timeOffset="102846">8315 12369 49 0,'38'31'99'0,"0"10"-3"0,-3 7-7 0,-1-11-33 16,-2 26-34-1,-1 7-12-15,-5-1-7 0,-3 0-8 16,-9-10-9 0,1-7-42-16,-6-6-31 0,-5-15-9 15,-4-13-5-15</inkml:trace>
  <inkml:trace contextRef="#ctx0" brushRef="#br0" timeOffset="102996">8479 12778 33 0,'-22'-26'103'0,"9"4"-4"0,6 9-6 15,14 2-3 1,14 2-74-16,17-5-9 0,14-1-5 15,10-9-7-15,14 3-17 16,4-4-66-16,2-6-5 0,-2 1-6 16,-10-2-5-16</inkml:trace>
  <inkml:trace contextRef="#ctx0" brushRef="#br0" timeOffset="103136">9126 12276 3 0,'13'24'101'0,"12"10"-3"0,12 0-5 16,5 5-9-1,3 0-62-15,10-1-65 0,-5 6-40 16,-6 3-8-16,-6 1-10 0</inkml:trace>
  <inkml:trace contextRef="#ctx0" brushRef="#br0" timeOffset="103776">3468 14975 76 0,'0'0'97'0,"0"0"-4"16,16 0-7-16,21-16-54 16,15-4-24-16,12 1-2 0,8-1 0 15,2 1-3 1,1 5-2-16,-5 1-3 0,-12 2-3 15,-12 8-5-15,-10-3-7 16,-10 2-28-16,0 3-43 16,-26 1-6-16,0-12-4 0</inkml:trace>
  <inkml:trace contextRef="#ctx0" brushRef="#br0" timeOffset="104586">3948 14857 49 0,'-10'-20'94'15,"-2"2"-3"-15,-2-1-26 0,-3 8-26 16,-5 8-16-16,-6 3-10 15,-4 9-6-15,-6 8-2 16,-4 10-2-16,-6 9 0 16,-3 10-1-16,4 10 0 0,-3 7-1 15,7 6-1-15,12 3 1 0,7 1 0 16,15-4 0-1,13-10-1-15,19-14 2 0,18-14 0 16,13-16 0-16,14-15 1 16,8-20 1-16,6-17 1 15,2-13 1-15,-5-8 0 16,-7 0 0-16,-12-1 0 0,-17 3-1 15,-16 0 0 1,-19 7-2-16,-16 6-2 0,-20 9-2 16,-16 6-3-16,-9 10-3 0,-10-2-12 15,-4 3-63 1,3 17-12-16,2 0-7 0,13 10-4 15</inkml:trace>
  <inkml:trace contextRef="#ctx0" brushRef="#br0" timeOffset="105106">4581 14750 14 0,'-8'-4'95'15,"8"4"-1"1,0 0-5-16,7 4-4 0,19 12-75 15,0 10-2-15,8 11 0 16,5 6 0-16,8 14 0 0,2 4-1 16,-2 0 1-16,-2-3-2 15,-8-8 1-15,-5-5-1 16,-9-13 1-16,-4-7 0 0,-8-14 1 15,-2-11-1 1,-3-13 0-16,1-13 0 0,1-10-1 16,-4-16 0-16,0-7-3 15,-1-15-3-15,-1-5 0 16,-2-4 0-16,-1 1-6 15,-4 2-4-15,5 7-8 0,-2 1-25 16,2 7-55-16,13 12-4 0,9 10-6 16,6 6-4-1</inkml:trace>
  <inkml:trace contextRef="#ctx0" brushRef="#br0" timeOffset="106047">7118 14391 23 0,'0'0'97'16,"13"13"-4"-16,-1 2-5 15,3 12-3-15,18 10-82 16,-8 9 0-16,3 9-1 0,6 11 0 16,0 9 1-1,-3 0 0-15,-5-5 0 0,-1-4 0 16,-7-14 0-16,-5-9 1 15,-9-12 1-15,-1-15-1 16,-3-16-1-16,-7-12 1 16,0-10-1-16,1-8-2 0,3-5 2 15,1-2-3-15,5 2-2 0,12 3 2 16,7 7 0-1,9 10-1-15,1 7 0 0,4 8 0 16,-4 14 0-16,-3 7 1 16,-11 11 1-16,-13 4 0 0,-7 6 0 15,-16 1 0 1,-12 2 2-16,-10-5-2 0,-6 0 0 15,-3-12-2-15,1-5-4 0,0-17-9 16,8-6-37 0,13-13-40-16,4-10-8 0,11-11-5 15</inkml:trace>
  <inkml:trace contextRef="#ctx0" brushRef="#br0" timeOffset="106197">7751 14803 29 0,'29'19'102'16,"-10"7"-3"-16,-11 1-8 0,-8 0-6 15,-1 5-82 1,-17-5-15-16,0-4-73 0,1-2-6 0,0-8-8 16,7-11-5-1</inkml:trace>
  <inkml:trace contextRef="#ctx0" brushRef="#br0" timeOffset="106327">7944 14407 42 0,'6'-16'99'0,"-6"8"-9"0,0 8-18 16,-17 0-72-1,-13 2-88-15,15-2-9 0,5 0-4 16</inkml:trace>
  <inkml:trace contextRef="#ctx0" brushRef="#br0" timeOffset="106507">8026 14418 83 0,'29'33'99'16,"-2"8"-4"-16,1 7-7 16,-6 8-65-16,3 5-10 15,-2 7-3-15,-3-1-6 16,-2 2-5-16,-3-5-5 0,-1-2-3 15,-5-11-5-15,0-6-13 16,-5-11-46-16,-4-19-20 16,0-15-6-16,-14-10 6 15</inkml:trace>
  <inkml:trace contextRef="#ctx0" brushRef="#br0" timeOffset="106847">8092 14932 0 0,'-28'-24'101'16,"5"4"0"-16,4 7-6 0,8-16-8 16,11 19-63-1,11 1-11-15,10-3-5 0,11-3-5 16,9-6-2-16,5-1-1 15,11-3 0-15,3 1 0 0,-1-2-1 16,-4 8 1 0,-6 4-1-16,-10 14 0 0,-10 6 0 15,-10 17 0-15,-9 11 0 0,-10 10-1 16,0 1 0-1,-10 3 2-15,4-7-1 0,3-3 2 16,3-14 1 0,9-12 0-16,12-12 2 0,7-18 3 15,5-3-1-15,3-14 1 16,-4082-5 0-16,8157-2-1 0,-4087-3 0 15,-12 1-2-15,-11 6-2 0,-10 8-2 16,-13 6-3 0,-7 10-4-16,-11 4-6 0,8 7-44 15,4 6-38 1,-5 8-4-16,7 0-8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8975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06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33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84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69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54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86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85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05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7FEBDCE-4832-FA47-822F-34B1068A489C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8A65401-8678-7D4D-8A58-820FFD698925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13D1705-209E-E04C-9807-F5E6D1A48D97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421364A-60B3-DD40-B2C0-C81EDEB111DD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F3F4CD1-D13B-2A4A-ACF1-9CD666A25ECB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A0EF4C3-F95A-AB40-9FB2-786427AD7E2C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1E3997D-0CAB-B349-A653-293E08E18F34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C66A483-C408-794B-B034-DB3163771E0A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DED8C7C-20D8-814C-BC9A-FC9D1EF58FB4}" type="datetime1">
              <a:rPr lang="en-US" smtClean="0"/>
              <a:t>4/11/2017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emf"/><Relationship Id="rId5" Type="http://schemas.openxmlformats.org/officeDocument/2006/relationships/image" Target="../media/image4.wmf"/><Relationship Id="rId10" Type="http://schemas.openxmlformats.org/officeDocument/2006/relationships/customXml" Target="../ink/ink1.xml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customXml" Target="../ink/ink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emf"/><Relationship Id="rId5" Type="http://schemas.openxmlformats.org/officeDocument/2006/relationships/customXml" Target="../ink/ink4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1FF31E9-8A00-CE47-80EE-09E20B0EACD5}" type="datetime1">
              <a:rPr lang="en-US" smtClean="0"/>
              <a:t>4/11/2017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32855" y="-784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45984" y="298847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26518" y="152933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39"/>
          <p:cNvGrpSpPr/>
          <p:nvPr/>
        </p:nvGrpSpPr>
        <p:grpSpPr>
          <a:xfrm>
            <a:off x="2141478" y="1263373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989078" y="2678184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6" name="Straight Connector 155"/>
          <p:cNvCxnSpPr/>
          <p:nvPr/>
        </p:nvCxnSpPr>
        <p:spPr>
          <a:xfrm rot="10800000">
            <a:off x="807558" y="1256001"/>
            <a:ext cx="2829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Title 1"/>
          <p:cNvSpPr txBox="1">
            <a:spLocks/>
          </p:cNvSpPr>
          <p:nvPr/>
        </p:nvSpPr>
        <p:spPr>
          <a:xfrm>
            <a:off x="1010883" y="254171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2647947" y="40308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4974873" y="637401"/>
            <a:ext cx="127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Emphasis: Nodes</a:t>
            </a:r>
            <a:endParaRPr lang="en-US" sz="1200" i="1" dirty="0"/>
          </a:p>
        </p:txBody>
      </p:sp>
      <p:grpSp>
        <p:nvGrpSpPr>
          <p:cNvPr id="135" name="Group 39"/>
          <p:cNvGrpSpPr/>
          <p:nvPr/>
        </p:nvGrpSpPr>
        <p:grpSpPr>
          <a:xfrm rot="16200000">
            <a:off x="1434618" y="1954915"/>
            <a:ext cx="160687" cy="1414811"/>
            <a:chOff x="4491677" y="3124200"/>
            <a:chExt cx="160687" cy="1414811"/>
          </a:xfrm>
        </p:grpSpPr>
        <p:grpSp>
          <p:nvGrpSpPr>
            <p:cNvPr id="271" name="Group 52"/>
            <p:cNvGrpSpPr/>
            <p:nvPr/>
          </p:nvGrpSpPr>
          <p:grpSpPr>
            <a:xfrm rot="5400000">
              <a:off x="416941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74" name="Straight Connector 2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6" name="Group 325"/>
          <p:cNvGrpSpPr/>
          <p:nvPr/>
        </p:nvGrpSpPr>
        <p:grpSpPr>
          <a:xfrm>
            <a:off x="3421456" y="2652604"/>
            <a:ext cx="1088673" cy="1414811"/>
            <a:chOff x="3581400" y="2645351"/>
            <a:chExt cx="1088673" cy="1414811"/>
          </a:xfrm>
        </p:grpSpPr>
        <p:sp>
          <p:nvSpPr>
            <p:cNvPr id="32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2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2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32" name="Straight Connector 33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0" name="Straight Connector 32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47" name="Straight Connector 346"/>
          <p:cNvCxnSpPr/>
          <p:nvPr/>
        </p:nvCxnSpPr>
        <p:spPr>
          <a:xfrm rot="5400000" flipH="1" flipV="1">
            <a:off x="-610941" y="2674499"/>
            <a:ext cx="28369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 rot="5400000" flipH="1" flipV="1">
            <a:off x="2934285" y="1950252"/>
            <a:ext cx="14057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5" name="Group 364"/>
          <p:cNvGrpSpPr/>
          <p:nvPr/>
        </p:nvGrpSpPr>
        <p:grpSpPr>
          <a:xfrm>
            <a:off x="568017" y="4084702"/>
            <a:ext cx="1088673" cy="1414811"/>
            <a:chOff x="3581400" y="2645351"/>
            <a:chExt cx="1088673" cy="1414811"/>
          </a:xfrm>
        </p:grpSpPr>
        <p:sp>
          <p:nvSpPr>
            <p:cNvPr id="366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67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68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71" name="Straight Connector 37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Straight Connector 37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Straight Connector 37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Connector 38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9" name="Straight Connector 36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2" name="Straight Connector 381"/>
          <p:cNvCxnSpPr/>
          <p:nvPr/>
        </p:nvCxnSpPr>
        <p:spPr>
          <a:xfrm rot="10800000">
            <a:off x="807557" y="4092995"/>
            <a:ext cx="1840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6" name="Group 385"/>
          <p:cNvGrpSpPr/>
          <p:nvPr/>
        </p:nvGrpSpPr>
        <p:grpSpPr>
          <a:xfrm>
            <a:off x="1989078" y="4084702"/>
            <a:ext cx="1088673" cy="1414811"/>
            <a:chOff x="3581400" y="2645351"/>
            <a:chExt cx="1088673" cy="1414811"/>
          </a:xfrm>
        </p:grpSpPr>
        <p:sp>
          <p:nvSpPr>
            <p:cNvPr id="38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8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92" name="Straight Connector 39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Straight Connector 39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Straight Connector 39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Straight Connector 39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Straight Connector 39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9" name="Straight Connector 39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Straight Connector 39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Straight Connector 40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Straight Connector 40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90" name="Straight Connector 38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Straight Connector 39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3" name="Group 402"/>
          <p:cNvGrpSpPr/>
          <p:nvPr/>
        </p:nvGrpSpPr>
        <p:grpSpPr>
          <a:xfrm>
            <a:off x="3421456" y="4084704"/>
            <a:ext cx="1088673" cy="1414811"/>
            <a:chOff x="3581400" y="2645351"/>
            <a:chExt cx="1088673" cy="1414811"/>
          </a:xfrm>
        </p:grpSpPr>
        <p:sp>
          <p:nvSpPr>
            <p:cNvPr id="40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5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406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09" name="Straight Connector 40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Straight Connector 40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" name="Straight Connector 41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Straight Connector 41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Straight Connector 41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Straight Connector 41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Straight Connector 41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" name="Straight Connector 41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Straight Connector 41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Straight Connector 41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7" name="Straight Connector 40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0" name="Straight Connector 419"/>
          <p:cNvCxnSpPr/>
          <p:nvPr/>
        </p:nvCxnSpPr>
        <p:spPr>
          <a:xfrm rot="10800000">
            <a:off x="800583" y="5499515"/>
            <a:ext cx="28541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rot="10800000">
            <a:off x="3131075" y="4092997"/>
            <a:ext cx="5236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7" name="Oval 426"/>
          <p:cNvSpPr/>
          <p:nvPr/>
        </p:nvSpPr>
        <p:spPr>
          <a:xfrm>
            <a:off x="3015191" y="402214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8" name="Straight Connector 427"/>
          <p:cNvCxnSpPr/>
          <p:nvPr/>
        </p:nvCxnSpPr>
        <p:spPr>
          <a:xfrm rot="10800000">
            <a:off x="2221645" y="2653145"/>
            <a:ext cx="14331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2B5B31-4057-4644-B7C2-50B6528C1629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Voltage divider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2299411" y="1253279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2299411" y="2613245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2286000" y="29317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286000" y="1737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2227177" y="4028056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28"/>
          <p:cNvGrpSpPr/>
          <p:nvPr/>
        </p:nvGrpSpPr>
        <p:grpSpPr>
          <a:xfrm>
            <a:off x="457200" y="1824215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10800000">
            <a:off x="703191" y="1253279"/>
            <a:ext cx="1676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63412" y="1586851"/>
            <a:ext cx="667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696986" y="4180456"/>
            <a:ext cx="3417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8383" y="3951856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380301" y="2668089"/>
            <a:ext cx="17345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268954" y="23710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3886200" y="29720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4114801" y="26055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114800" y="41148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181600" y="5246112"/>
          <a:ext cx="31750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4" imgW="1041120" imgH="431640" progId="Equation.3">
                  <p:embed/>
                </p:oleObj>
              </mc:Choice>
              <mc:Fallback>
                <p:oleObj name="Equation" r:id="rId4" imgW="10411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246112"/>
                        <a:ext cx="3175000" cy="131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230020" y="5257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important?</a:t>
            </a:r>
          </a:p>
          <a:p>
            <a:r>
              <a:rPr lang="en-US" dirty="0" smtClean="0"/>
              <a:t>Concept of source/load. (</a:t>
            </a:r>
            <a:r>
              <a:rPr lang="en-US" dirty="0" err="1" smtClean="0"/>
              <a:t>Thevenin</a:t>
            </a:r>
            <a:r>
              <a:rPr lang="en-US" dirty="0" smtClean="0"/>
              <a:t>…) 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74873" y="637401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C007451-CE58-0640-9214-E035EDB4030A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Source/load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 rot="16200000">
            <a:off x="1523007" y="63607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5593855" y="1518259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5627863" y="18770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load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018752" y="59280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" name="Group 28"/>
          <p:cNvGrpSpPr/>
          <p:nvPr/>
        </p:nvGrpSpPr>
        <p:grpSpPr>
          <a:xfrm>
            <a:off x="649954" y="1343484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/>
          <p:cNvCxnSpPr/>
          <p:nvPr/>
        </p:nvCxnSpPr>
        <p:spPr>
          <a:xfrm rot="10800000">
            <a:off x="889742" y="323344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76200" y="142403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13280" y="129006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1" y="316778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172200" y="787227"/>
          <a:ext cx="2209800" cy="60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9" name="Equation" r:id="rId4" imgW="1587240" imgH="431640" progId="Equation.3">
                  <p:embed/>
                </p:oleObj>
              </mc:Choice>
              <mc:Fallback>
                <p:oleObj name="Equation" r:id="rId4" imgW="1587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787227"/>
                        <a:ext cx="2209800" cy="60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0800000">
            <a:off x="4125718" y="326072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000597" y="31981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rot="5400000" flipH="1" flipV="1">
            <a:off x="5490242" y="3076765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4125362" y="1325690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000241" y="1263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490064" y="1509648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Left Brace 67"/>
          <p:cNvSpPr/>
          <p:nvPr/>
        </p:nvSpPr>
        <p:spPr>
          <a:xfrm rot="16200000">
            <a:off x="1550403" y="2691734"/>
            <a:ext cx="435639" cy="22365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49954" y="4191000"/>
            <a:ext cx="2053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Thevenin</a:t>
            </a:r>
            <a:r>
              <a:rPr lang="en-US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:</a:t>
            </a:r>
          </a:p>
          <a:p>
            <a:r>
              <a:rPr lang="en-US" i="1" u="sng" dirty="0" smtClean="0"/>
              <a:t>Any</a:t>
            </a:r>
            <a:r>
              <a:rPr lang="en-US" dirty="0" smtClean="0"/>
              <a:t> circuit can be </a:t>
            </a:r>
          </a:p>
          <a:p>
            <a:r>
              <a:rPr lang="en-US" dirty="0" smtClean="0"/>
              <a:t>represented by this </a:t>
            </a:r>
          </a:p>
          <a:p>
            <a:r>
              <a:rPr lang="en-US" dirty="0" smtClean="0"/>
              <a:t>equivalent circuit.</a:t>
            </a:r>
            <a:endParaRPr lang="en-US" dirty="0"/>
          </a:p>
        </p:txBody>
      </p:sp>
      <p:graphicFrame>
        <p:nvGraphicFramePr>
          <p:cNvPr id="69635" name="Object 2"/>
          <p:cNvGraphicFramePr>
            <a:graphicFrameLocks noChangeAspect="1"/>
          </p:cNvGraphicFramePr>
          <p:nvPr/>
        </p:nvGraphicFramePr>
        <p:xfrm>
          <a:off x="3693628" y="4027821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0" name="Equation" r:id="rId6" imgW="901440" imgH="228600" progId="Equation.3">
                  <p:embed/>
                </p:oleObj>
              </mc:Choice>
              <mc:Fallback>
                <p:oleObj name="Equation" r:id="rId6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4027821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3693628" y="5150029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1" name="Equation" r:id="rId8" imgW="901440" imgH="228600" progId="Equation.3">
                  <p:embed/>
                </p:oleObj>
              </mc:Choice>
              <mc:Fallback>
                <p:oleObj name="Equation" r:id="rId8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5150029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3693628" y="365848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697555" y="4780697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2: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948929" y="6172200"/>
            <a:ext cx="372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say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load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i="1" dirty="0" smtClean="0">
                <a:solidFill>
                  <a:srgbClr val="FF0000"/>
                </a:solidFill>
              </a:rPr>
              <a:t>loads down</a:t>
            </a:r>
            <a:r>
              <a:rPr lang="en-US" dirty="0" smtClean="0">
                <a:solidFill>
                  <a:srgbClr val="FF0000"/>
                </a:solidFill>
              </a:rPr>
              <a:t>” the source.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00800" y="309494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9A9555-72F9-9B45-AE42-A4BBF79A8B78}" type="datetime1">
              <a:rPr lang="en-US" smtClean="0"/>
              <a:t>4/11/2017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7" name="Ink 36"/>
              <p14:cNvContentPartPr/>
              <p14:nvPr/>
            </p14:nvContentPartPr>
            <p14:xfrm>
              <a:off x="2320560" y="1414440"/>
              <a:ext cx="6778080" cy="4654080"/>
            </p14:xfrm>
          </p:contentPart>
        </mc:Choice>
        <mc:Fallback>
          <p:pic>
            <p:nvPicPr>
              <p:cNvPr id="37" name="Ink 3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10480" y="1411560"/>
                <a:ext cx="6791400" cy="4671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“Brownout”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622522" y="5943600"/>
            <a:ext cx="192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Battery/light bulbs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2586699" y="2974978"/>
            <a:ext cx="3127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>
            <a:off x="3043899" y="276542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>
            <a:off x="3043897" y="135255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586696" y="1143001"/>
            <a:ext cx="31276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5400000">
            <a:off x="2703849" y="2081293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Title 1"/>
          <p:cNvSpPr txBox="1">
            <a:spLocks/>
          </p:cNvSpPr>
          <p:nvPr/>
        </p:nvSpPr>
        <p:spPr>
          <a:xfrm>
            <a:off x="2536133" y="1562102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582774" y="1662011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en-US" sz="2800" noProof="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36"/>
          <p:cNvGrpSpPr/>
          <p:nvPr/>
        </p:nvGrpSpPr>
        <p:grpSpPr>
          <a:xfrm>
            <a:off x="208104" y="1766196"/>
            <a:ext cx="485775" cy="565091"/>
            <a:chOff x="1450977" y="1649287"/>
            <a:chExt cx="485775" cy="565091"/>
          </a:xfrm>
        </p:grpSpPr>
        <p:sp>
          <p:nvSpPr>
            <p:cNvPr id="83" name="Oval 82"/>
            <p:cNvSpPr/>
            <p:nvPr/>
          </p:nvSpPr>
          <p:spPr>
            <a:xfrm>
              <a:off x="1450977" y="16880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itle 1"/>
            <p:cNvSpPr txBox="1">
              <a:spLocks/>
            </p:cNvSpPr>
            <p:nvPr/>
          </p:nvSpPr>
          <p:spPr>
            <a:xfrm>
              <a:off x="1579844" y="16492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5" name="Title 1"/>
            <p:cNvSpPr txBox="1">
              <a:spLocks/>
            </p:cNvSpPr>
            <p:nvPr/>
          </p:nvSpPr>
          <p:spPr>
            <a:xfrm>
              <a:off x="1586384" y="19082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16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 rot="16200000">
            <a:off x="4505994" y="276543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>
            <a:off x="4505992" y="1352555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70581" y="2600779"/>
            <a:ext cx="742196" cy="6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126207" y="1473998"/>
            <a:ext cx="661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>
            <a:off x="4165944" y="2065928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4" name="Title 1"/>
          <p:cNvSpPr txBox="1">
            <a:spLocks/>
          </p:cNvSpPr>
          <p:nvPr/>
        </p:nvSpPr>
        <p:spPr>
          <a:xfrm>
            <a:off x="3998228" y="1546737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743200" y="962108"/>
            <a:ext cx="3451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>
            <a:off x="2685786" y="524779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 rot="16200000">
            <a:off x="5504299" y="2782096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>
            <a:off x="5504297" y="1369220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5400000">
            <a:off x="5164249" y="2082593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1" name="Title 1"/>
          <p:cNvSpPr txBox="1">
            <a:spLocks/>
          </p:cNvSpPr>
          <p:nvPr/>
        </p:nvSpPr>
        <p:spPr>
          <a:xfrm>
            <a:off x="4996533" y="1563402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rot="16200000">
            <a:off x="7939169" y="275006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6200000">
            <a:off x="7939167" y="133718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>
            <a:off x="7599119" y="2050560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6" name="Title 1"/>
          <p:cNvSpPr txBox="1">
            <a:spLocks/>
          </p:cNvSpPr>
          <p:nvPr/>
        </p:nvSpPr>
        <p:spPr>
          <a:xfrm>
            <a:off x="7431403" y="1531369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>
            <a:off x="6822219" y="1159670"/>
            <a:ext cx="2879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22219" y="2959613"/>
            <a:ext cx="13152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657106" y="1159670"/>
            <a:ext cx="4916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110165" y="960520"/>
            <a:ext cx="491611" cy="19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V="1">
            <a:off x="1047407" y="4130017"/>
            <a:ext cx="451134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Litebulb"/>
          <p:cNvSpPr>
            <a:spLocks noEditPoints="1" noChangeArrowheads="1"/>
          </p:cNvSpPr>
          <p:nvPr/>
        </p:nvSpPr>
        <p:spPr bwMode="auto">
          <a:xfrm>
            <a:off x="3783338" y="3753015"/>
            <a:ext cx="401300" cy="602571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" name="Straight Arrow Connector 113"/>
          <p:cNvCxnSpPr/>
          <p:nvPr/>
        </p:nvCxnSpPr>
        <p:spPr>
          <a:xfrm rot="10800000">
            <a:off x="3382038" y="3223026"/>
            <a:ext cx="401300" cy="3153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rot="5400000" flipH="1" flipV="1">
            <a:off x="4156583" y="3251081"/>
            <a:ext cx="315307" cy="259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317558" y="3223025"/>
            <a:ext cx="1122993" cy="52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443835" y="3223026"/>
            <a:ext cx="3576298" cy="6969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585263" y="2959613"/>
            <a:ext cx="131529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506926" y="1159670"/>
            <a:ext cx="131529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54"/>
          <p:cNvGrpSpPr/>
          <p:nvPr/>
        </p:nvGrpSpPr>
        <p:grpSpPr>
          <a:xfrm>
            <a:off x="3173105" y="1316953"/>
            <a:ext cx="160687" cy="1414811"/>
            <a:chOff x="4491655" y="3124200"/>
            <a:chExt cx="160687" cy="1414811"/>
          </a:xfrm>
        </p:grpSpPr>
        <p:grpSp>
          <p:nvGrpSpPr>
            <p:cNvPr id="12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54"/>
          <p:cNvGrpSpPr/>
          <p:nvPr/>
        </p:nvGrpSpPr>
        <p:grpSpPr>
          <a:xfrm>
            <a:off x="4635200" y="1357211"/>
            <a:ext cx="160687" cy="1414811"/>
            <a:chOff x="4491655" y="3124200"/>
            <a:chExt cx="160687" cy="1414811"/>
          </a:xfrm>
        </p:grpSpPr>
        <p:grpSp>
          <p:nvGrpSpPr>
            <p:cNvPr id="138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54"/>
          <p:cNvGrpSpPr/>
          <p:nvPr/>
        </p:nvGrpSpPr>
        <p:grpSpPr>
          <a:xfrm>
            <a:off x="5633505" y="1369220"/>
            <a:ext cx="160687" cy="1414811"/>
            <a:chOff x="4491655" y="3124200"/>
            <a:chExt cx="160687" cy="1414811"/>
          </a:xfrm>
        </p:grpSpPr>
        <p:grpSp>
          <p:nvGrpSpPr>
            <p:cNvPr id="15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4" name="Straight Connector 15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54"/>
          <p:cNvGrpSpPr/>
          <p:nvPr/>
        </p:nvGrpSpPr>
        <p:grpSpPr>
          <a:xfrm>
            <a:off x="8068913" y="1328956"/>
            <a:ext cx="160687" cy="1414811"/>
            <a:chOff x="4491655" y="3124200"/>
            <a:chExt cx="160687" cy="1414811"/>
          </a:xfrm>
        </p:grpSpPr>
        <p:grpSp>
          <p:nvGrpSpPr>
            <p:cNvPr id="168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9" name="Straight Connector 16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54"/>
          <p:cNvGrpSpPr/>
          <p:nvPr/>
        </p:nvGrpSpPr>
        <p:grpSpPr>
          <a:xfrm rot="5400000">
            <a:off x="1071845" y="435599"/>
            <a:ext cx="160687" cy="1414811"/>
            <a:chOff x="4491655" y="3124200"/>
            <a:chExt cx="160687" cy="1414811"/>
          </a:xfrm>
        </p:grpSpPr>
        <p:grpSp>
          <p:nvGrpSpPr>
            <p:cNvPr id="183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itle 1"/>
          <p:cNvSpPr txBox="1">
            <a:spLocks/>
          </p:cNvSpPr>
          <p:nvPr/>
        </p:nvSpPr>
        <p:spPr>
          <a:xfrm>
            <a:off x="637101" y="4569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2461576" y="290702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2461576" y="108026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423172" y="2970094"/>
            <a:ext cx="14364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1859594" y="290702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1859594" y="108099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Left Brace 207"/>
          <p:cNvSpPr/>
          <p:nvPr/>
        </p:nvSpPr>
        <p:spPr>
          <a:xfrm rot="16200000">
            <a:off x="1074981" y="2447644"/>
            <a:ext cx="435639" cy="198640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661" name="Picture 5" descr="C:\Users\Peter Burke\AppData\Local\Microsoft\Windows\Temporary Internet Files\Content.IE5\OS54QNG3\MCj0432643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7144" y="3904451"/>
            <a:ext cx="1714500" cy="171450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D5B0C5-AA5C-2446-843B-411A1752F1DE}" type="datetime1">
              <a:rPr lang="en-US" smtClean="0"/>
              <a:t>4/11/2017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1303200" y="354240"/>
              <a:ext cx="7273440" cy="53755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90240" y="339120"/>
                <a:ext cx="7301160" cy="5405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Fanout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C5BCCEA-595C-564E-8216-978594010261}" type="datetime1">
              <a:rPr lang="en-US" smtClean="0"/>
              <a:t>4/11/2017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20560" y="146520"/>
              <a:ext cx="7939440" cy="21369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8680" y="135720"/>
                <a:ext cx="7966080" cy="21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622440" y="2820960"/>
              <a:ext cx="4807440" cy="23871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1640" y="2805120"/>
                <a:ext cx="4822560" cy="241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1E3997D-0CAB-B349-A653-293E08E18F34}" type="datetime1">
              <a:rPr lang="en-US" smtClean="0"/>
              <a:t>4/11/2017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234800" y="948240"/>
              <a:ext cx="6268680" cy="46224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1120" y="936360"/>
                <a:ext cx="6295680" cy="464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169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38F207C-0F0D-EC4E-BBFF-6E154A7E015A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Notation: one element</a:t>
            </a:r>
            <a:endParaRPr lang="en-US" dirty="0"/>
          </a:p>
        </p:txBody>
      </p:sp>
      <p:grpSp>
        <p:nvGrpSpPr>
          <p:cNvPr id="3" name="Group 70"/>
          <p:cNvGrpSpPr/>
          <p:nvPr/>
        </p:nvGrpSpPr>
        <p:grpSpPr>
          <a:xfrm>
            <a:off x="1595791" y="129485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588443" y="97495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573497" y="28180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1008851" y="3002678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1466051" y="279312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1466049" y="138025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1008848" y="1170701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883717" y="1108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883717" y="294010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806254" y="11868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813649" y="262772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5" name="Group 100"/>
          <p:cNvGrpSpPr/>
          <p:nvPr/>
        </p:nvGrpSpPr>
        <p:grpSpPr>
          <a:xfrm>
            <a:off x="1417878" y="983949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1068847" y="3132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2514600" y="916972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813649" y="16536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6254" y="3352800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grpSp>
        <p:nvGrpSpPr>
          <p:cNvPr id="36" name="Group 70"/>
          <p:cNvGrpSpPr/>
          <p:nvPr/>
        </p:nvGrpSpPr>
        <p:grpSpPr>
          <a:xfrm>
            <a:off x="1472538" y="4623868"/>
            <a:ext cx="160687" cy="1414811"/>
            <a:chOff x="4491655" y="3124200"/>
            <a:chExt cx="160687" cy="1414811"/>
          </a:xfrm>
        </p:grpSpPr>
        <p:grpSp>
          <p:nvGrpSpPr>
            <p:cNvPr id="37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/>
          <p:cNvCxnSpPr/>
          <p:nvPr/>
        </p:nvCxnSpPr>
        <p:spPr>
          <a:xfrm rot="16200000">
            <a:off x="1342798" y="612213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>
            <a:off x="1342796" y="470926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662170" y="47005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662170" y="558949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rot="16200000" flipH="1">
            <a:off x="1412870" y="4562264"/>
            <a:ext cx="49860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1302674" y="39776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573497" y="498267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2514600" y="4084067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I R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56482" y="5073294"/>
            <a:ext cx="634865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19400" y="5049448"/>
            <a:ext cx="4253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chapter 2, text does not label each node.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is voltage drop across resistor 1.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02119" y="1719355"/>
            <a:ext cx="34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is the voltage </a:t>
            </a:r>
            <a:r>
              <a:rPr lang="en-US" i="1" dirty="0" smtClean="0"/>
              <a:t>drop</a:t>
            </a:r>
            <a:r>
              <a:rPr lang="en-US" dirty="0" smtClean="0"/>
              <a:t> from a to b.</a:t>
            </a:r>
            <a:endParaRPr lang="en-US" dirty="0"/>
          </a:p>
        </p:txBody>
      </p:sp>
      <p:sp>
        <p:nvSpPr>
          <p:cNvPr id="82946" name="Ink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BA32C72-1D0C-4848-B78F-BB4510D88735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Notation: two elements in series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15092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48693" y="609600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706091" y="16630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750975" y="229060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63" name="Group 39"/>
          <p:cNvGrpSpPr/>
          <p:nvPr/>
        </p:nvGrpSpPr>
        <p:grpSpPr>
          <a:xfrm>
            <a:off x="824086" y="1462421"/>
            <a:ext cx="160687" cy="1414811"/>
            <a:chOff x="4491655" y="3124200"/>
            <a:chExt cx="160687" cy="1414811"/>
          </a:xfrm>
        </p:grpSpPr>
        <p:grpSp>
          <p:nvGrpSpPr>
            <p:cNvPr id="69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54"/>
          <p:cNvGrpSpPr/>
          <p:nvPr/>
        </p:nvGrpSpPr>
        <p:grpSpPr>
          <a:xfrm>
            <a:off x="824086" y="2822387"/>
            <a:ext cx="160687" cy="1414811"/>
            <a:chOff x="4491655" y="3124200"/>
            <a:chExt cx="160687" cy="1414811"/>
          </a:xfrm>
        </p:grpSpPr>
        <p:grpSp>
          <p:nvGrpSpPr>
            <p:cNvPr id="1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itle 1"/>
          <p:cNvSpPr txBox="1">
            <a:spLocks/>
          </p:cNvSpPr>
          <p:nvPr/>
        </p:nvSpPr>
        <p:spPr>
          <a:xfrm>
            <a:off x="0" y="31409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7" name="Title 1"/>
          <p:cNvSpPr txBox="1">
            <a:spLocks/>
          </p:cNvSpPr>
          <p:nvPr/>
        </p:nvSpPr>
        <p:spPr>
          <a:xfrm>
            <a:off x="89808" y="18880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37833" y="119761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897812" y="26857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932223" y="41738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 rot="16200000" flipH="1">
            <a:off x="304503" y="1488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-128958" y="1265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1974850" y="1455738"/>
          <a:ext cx="914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2" name="Equation" r:id="rId3" imgW="457200" imgH="431640" progId="Equation.3">
                  <p:embed/>
                </p:oleObj>
              </mc:Choice>
              <mc:Fallback>
                <p:oleObj name="Equation" r:id="rId3" imgW="4572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1455738"/>
                        <a:ext cx="914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2"/>
          <p:cNvGraphicFramePr>
            <a:graphicFrameLocks noChangeAspect="1"/>
          </p:cNvGraphicFramePr>
          <p:nvPr/>
        </p:nvGraphicFramePr>
        <p:xfrm>
          <a:off x="1974850" y="3127185"/>
          <a:ext cx="889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3" name="Equation" r:id="rId5" imgW="444240" imgH="431640" progId="Equation.3">
                  <p:embed/>
                </p:oleObj>
              </mc:Choice>
              <mc:Fallback>
                <p:oleObj name="Equation" r:id="rId5" imgW="4442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3127185"/>
                        <a:ext cx="889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1" name="Straight Arrow Connector 140"/>
          <p:cNvCxnSpPr/>
          <p:nvPr/>
        </p:nvCxnSpPr>
        <p:spPr>
          <a:xfrm rot="16200000" flipH="1">
            <a:off x="304503" y="280057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2" name="Title 1"/>
          <p:cNvSpPr txBox="1">
            <a:spLocks/>
          </p:cNvSpPr>
          <p:nvPr/>
        </p:nvSpPr>
        <p:spPr>
          <a:xfrm>
            <a:off x="-128958" y="257723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 rot="16200000" flipH="1">
            <a:off x="304503" y="4034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4" name="Title 1"/>
          <p:cNvSpPr txBox="1">
            <a:spLocks/>
          </p:cNvSpPr>
          <p:nvPr/>
        </p:nvSpPr>
        <p:spPr>
          <a:xfrm>
            <a:off x="-128958" y="3811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90" name="Group 39"/>
          <p:cNvGrpSpPr/>
          <p:nvPr/>
        </p:nvGrpSpPr>
        <p:grpSpPr>
          <a:xfrm>
            <a:off x="5501747" y="1462421"/>
            <a:ext cx="160687" cy="1414811"/>
            <a:chOff x="4491665" y="3124200"/>
            <a:chExt cx="160687" cy="1414811"/>
          </a:xfrm>
        </p:grpSpPr>
        <p:grpSp>
          <p:nvGrpSpPr>
            <p:cNvPr id="2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0" name="Straight Connector 2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54"/>
          <p:cNvGrpSpPr/>
          <p:nvPr/>
        </p:nvGrpSpPr>
        <p:grpSpPr>
          <a:xfrm>
            <a:off x="5501749" y="2822387"/>
            <a:ext cx="160687" cy="1414811"/>
            <a:chOff x="4491667" y="3124200"/>
            <a:chExt cx="160687" cy="1414811"/>
          </a:xfrm>
        </p:grpSpPr>
        <p:grpSp>
          <p:nvGrpSpPr>
            <p:cNvPr id="205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6" name="Straight Connector 20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Title 1"/>
          <p:cNvSpPr txBox="1">
            <a:spLocks/>
          </p:cNvSpPr>
          <p:nvPr/>
        </p:nvSpPr>
        <p:spPr>
          <a:xfrm>
            <a:off x="4767459" y="31409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3" name="Title 1"/>
          <p:cNvSpPr txBox="1">
            <a:spLocks/>
          </p:cNvSpPr>
          <p:nvPr/>
        </p:nvSpPr>
        <p:spPr>
          <a:xfrm>
            <a:off x="5609874" y="18212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5609874" y="41738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97" name="Straight Arrow Connector 196"/>
          <p:cNvCxnSpPr/>
          <p:nvPr/>
        </p:nvCxnSpPr>
        <p:spPr>
          <a:xfrm rot="16200000" flipH="1">
            <a:off x="4982154" y="1488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8" name="Title 1"/>
          <p:cNvSpPr txBox="1">
            <a:spLocks/>
          </p:cNvSpPr>
          <p:nvPr/>
        </p:nvSpPr>
        <p:spPr>
          <a:xfrm>
            <a:off x="4548693" y="1265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7089775" y="1455738"/>
          <a:ext cx="81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4" name="Equation" r:id="rId7" imgW="406080" imgH="431640" progId="Equation.3">
                  <p:embed/>
                </p:oleObj>
              </mc:Choice>
              <mc:Fallback>
                <p:oleObj name="Equation" r:id="rId7" imgW="4060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1455738"/>
                        <a:ext cx="812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" name="Object 2"/>
          <p:cNvGraphicFramePr>
            <a:graphicFrameLocks noChangeAspect="1"/>
          </p:cNvGraphicFramePr>
          <p:nvPr/>
        </p:nvGraphicFramePr>
        <p:xfrm>
          <a:off x="7123113" y="3127375"/>
          <a:ext cx="838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5" name="Equation" r:id="rId9" imgW="419040" imgH="431640" progId="Equation.3">
                  <p:embed/>
                </p:oleObj>
              </mc:Choice>
              <mc:Fallback>
                <p:oleObj name="Equation" r:id="rId9" imgW="41904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113" y="3127375"/>
                        <a:ext cx="838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1" name="Straight Arrow Connector 200"/>
          <p:cNvCxnSpPr/>
          <p:nvPr/>
        </p:nvCxnSpPr>
        <p:spPr>
          <a:xfrm rot="16200000" flipH="1">
            <a:off x="4982154" y="280057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2" name="Title 1"/>
          <p:cNvSpPr txBox="1">
            <a:spLocks/>
          </p:cNvSpPr>
          <p:nvPr/>
        </p:nvSpPr>
        <p:spPr>
          <a:xfrm>
            <a:off x="4548693" y="257723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 rot="16200000" flipH="1">
            <a:off x="4982154" y="4034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" name="Title 1"/>
          <p:cNvSpPr txBox="1">
            <a:spLocks/>
          </p:cNvSpPr>
          <p:nvPr/>
        </p:nvSpPr>
        <p:spPr>
          <a:xfrm>
            <a:off x="4548693" y="3811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3" name="Title 1"/>
          <p:cNvSpPr txBox="1">
            <a:spLocks/>
          </p:cNvSpPr>
          <p:nvPr/>
        </p:nvSpPr>
        <p:spPr>
          <a:xfrm>
            <a:off x="4617418" y="18212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5802308" y="30550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35" name="TextBox 234"/>
          <p:cNvSpPr txBox="1"/>
          <p:nvPr/>
        </p:nvSpPr>
        <p:spPr>
          <a:xfrm>
            <a:off x="5847192" y="368260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36" name="Title 1"/>
          <p:cNvSpPr txBox="1">
            <a:spLocks/>
          </p:cNvSpPr>
          <p:nvPr/>
        </p:nvSpPr>
        <p:spPr>
          <a:xfrm>
            <a:off x="5706091" y="321322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7" name="Title 1"/>
          <p:cNvSpPr txBox="1">
            <a:spLocks/>
          </p:cNvSpPr>
          <p:nvPr/>
        </p:nvSpPr>
        <p:spPr>
          <a:xfrm>
            <a:off x="279757" y="4800600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8" name="Title 1"/>
          <p:cNvSpPr txBox="1">
            <a:spLocks/>
          </p:cNvSpPr>
          <p:nvPr/>
        </p:nvSpPr>
        <p:spPr>
          <a:xfrm>
            <a:off x="5402700" y="4800600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5178D3E-ED15-A746-9563-99357E1ECC94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Letters and numbers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66908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39"/>
          <p:cNvGrpSpPr/>
          <p:nvPr/>
        </p:nvGrpSpPr>
        <p:grpSpPr>
          <a:xfrm>
            <a:off x="2481699" y="2443656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itle 1"/>
          <p:cNvSpPr txBox="1">
            <a:spLocks/>
          </p:cNvSpPr>
          <p:nvPr/>
        </p:nvSpPr>
        <p:spPr>
          <a:xfrm>
            <a:off x="1768112" y="27484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562584" y="199865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2561865" y="35861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 rot="16200000" flipH="1">
            <a:off x="2531407" y="260133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2368186" y="229416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3063693" y="2354614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2" name="Equation" r:id="rId4" imgW="457200" imgH="393480" progId="Equation.3">
                  <p:embed/>
                </p:oleObj>
              </mc:Choice>
              <mc:Fallback>
                <p:oleObj name="Equation" r:id="rId4" imgW="4572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693" y="2354614"/>
                        <a:ext cx="914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" name="Rectangle 264"/>
          <p:cNvSpPr/>
          <p:nvPr/>
        </p:nvSpPr>
        <p:spPr>
          <a:xfrm>
            <a:off x="1600200" y="501134"/>
            <a:ext cx="672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Both</a:t>
            </a:r>
            <a:r>
              <a:rPr lang="en-US" dirty="0" smtClean="0"/>
              <a:t> can be used to label nodes, resistors, voltages, currents, etc.</a:t>
            </a:r>
            <a:endParaRPr lang="en-US" dirty="0"/>
          </a:p>
        </p:txBody>
      </p:sp>
      <p:sp>
        <p:nvSpPr>
          <p:cNvPr id="266" name="Cloud 265"/>
          <p:cNvSpPr/>
          <p:nvPr/>
        </p:nvSpPr>
        <p:spPr>
          <a:xfrm rot="5400000">
            <a:off x="-430395" y="2120336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268" name="Straight Connector 267"/>
          <p:cNvCxnSpPr/>
          <p:nvPr/>
        </p:nvCxnSpPr>
        <p:spPr>
          <a:xfrm rot="10800000" flipH="1" flipV="1">
            <a:off x="1895293" y="3955485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rot="16200000">
            <a:off x="2352493" y="3745935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rot="16200000">
            <a:off x="2301696" y="2272737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rot="10800000">
            <a:off x="1809569" y="2021912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39"/>
          <p:cNvGrpSpPr/>
          <p:nvPr/>
        </p:nvGrpSpPr>
        <p:grpSpPr>
          <a:xfrm>
            <a:off x="6787183" y="2607385"/>
            <a:ext cx="160687" cy="1414811"/>
            <a:chOff x="4491655" y="3124200"/>
            <a:chExt cx="160687" cy="1414811"/>
          </a:xfrm>
        </p:grpSpPr>
        <p:grpSp>
          <p:nvGrpSpPr>
            <p:cNvPr id="1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>
            <a:off x="6073596" y="29121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868068" y="21623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867349" y="3749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4" name="Straight Arrow Connector 153"/>
          <p:cNvCxnSpPr/>
          <p:nvPr/>
        </p:nvCxnSpPr>
        <p:spPr>
          <a:xfrm rot="16200000" flipH="1">
            <a:off x="6836891" y="2765061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6673670" y="245789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56" name="Object 2"/>
          <p:cNvGraphicFramePr>
            <a:graphicFrameLocks noChangeAspect="1"/>
          </p:cNvGraphicFramePr>
          <p:nvPr/>
        </p:nvGraphicFramePr>
        <p:xfrm>
          <a:off x="7381876" y="2518343"/>
          <a:ext cx="88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3" name="Equation" r:id="rId6" imgW="444240" imgH="393480" progId="Equation.3">
                  <p:embed/>
                </p:oleObj>
              </mc:Choice>
              <mc:Fallback>
                <p:oleObj name="Equation" r:id="rId6" imgW="444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6" y="2518343"/>
                        <a:ext cx="88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Cloud 156"/>
          <p:cNvSpPr/>
          <p:nvPr/>
        </p:nvSpPr>
        <p:spPr>
          <a:xfrm rot="5400000">
            <a:off x="3875089" y="2284065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0800000" flipH="1" flipV="1">
            <a:off x="6200777" y="4119214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6200000">
            <a:off x="6657977" y="390966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6200000">
            <a:off x="6607180" y="2436466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6115053" y="2185641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itle 1"/>
          <p:cNvSpPr txBox="1">
            <a:spLocks/>
          </p:cNvSpPr>
          <p:nvPr/>
        </p:nvSpPr>
        <p:spPr>
          <a:xfrm>
            <a:off x="663750" y="4534924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" name="Title 1"/>
          <p:cNvSpPr txBox="1">
            <a:spLocks/>
          </p:cNvSpPr>
          <p:nvPr/>
        </p:nvSpPr>
        <p:spPr>
          <a:xfrm>
            <a:off x="6867349" y="4698653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9C3EBA-6DD5-0646-827E-3B0AE214833D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Power (sink/source)</a:t>
            </a:r>
          </a:p>
          <a:p>
            <a:pPr lvl="1"/>
            <a:r>
              <a:rPr lang="en-US" dirty="0" smtClean="0"/>
              <a:t>Current (</a:t>
            </a:r>
            <a:r>
              <a:rPr lang="en-US" dirty="0" err="1" smtClean="0"/>
              <a:t>postive</a:t>
            </a:r>
            <a:r>
              <a:rPr lang="en-US" dirty="0" smtClean="0"/>
              <a:t>/negative)</a:t>
            </a:r>
          </a:p>
          <a:p>
            <a:pPr lvl="1"/>
            <a:r>
              <a:rPr lang="en-US" dirty="0" smtClean="0"/>
              <a:t>Dependent sources</a:t>
            </a:r>
          </a:p>
          <a:p>
            <a:r>
              <a:rPr lang="en-US" dirty="0" smtClean="0"/>
              <a:t>Resistors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pPr>
              <a:buNone/>
            </a:pPr>
            <a:r>
              <a:rPr lang="en-US" sz="3100" dirty="0" smtClean="0"/>
              <a:t>Today</a:t>
            </a:r>
          </a:p>
          <a:p>
            <a:r>
              <a:rPr lang="en-US" dirty="0" smtClean="0"/>
              <a:t>Examples</a:t>
            </a:r>
            <a:r>
              <a:rPr lang="en-US" sz="3100" dirty="0" smtClean="0"/>
              <a:t> (resistor circuits)</a:t>
            </a:r>
          </a:p>
          <a:p>
            <a:r>
              <a:rPr lang="en-US" sz="3100" dirty="0" err="1" smtClean="0"/>
              <a:t>Kirchoff’s</a:t>
            </a:r>
            <a:r>
              <a:rPr lang="en-US" sz="3100" dirty="0" smtClean="0"/>
              <a:t> laws</a:t>
            </a:r>
          </a:p>
          <a:p>
            <a:r>
              <a:rPr lang="en-US" sz="3100" dirty="0" smtClean="0"/>
              <a:t>Example applications of </a:t>
            </a:r>
            <a:r>
              <a:rPr lang="en-US" sz="3100" dirty="0" err="1" smtClean="0"/>
              <a:t>Kirchoff</a:t>
            </a:r>
            <a:r>
              <a:rPr lang="en-US" sz="3100" dirty="0" smtClean="0"/>
              <a:t> laws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1E6E7D-0E4A-8C4E-BB65-76EB5C54DFD4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notation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66908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9782" y="1229965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997703" y="31155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042587" y="3743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93" name="Title 1"/>
          <p:cNvSpPr txBox="1">
            <a:spLocks/>
          </p:cNvSpPr>
          <p:nvPr/>
        </p:nvSpPr>
        <p:spPr>
          <a:xfrm>
            <a:off x="6868070" y="32896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7874000" y="2948977"/>
          <a:ext cx="81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3" name="Equation" r:id="rId3" imgW="406080" imgH="431640" progId="Equation.3">
                  <p:embed/>
                </p:oleObj>
              </mc:Choice>
              <mc:Fallback>
                <p:oleObj name="Equation" r:id="rId3" imgW="40608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0" y="2948977"/>
                        <a:ext cx="812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9"/>
          <p:cNvGrpSpPr/>
          <p:nvPr/>
        </p:nvGrpSpPr>
        <p:grpSpPr>
          <a:xfrm>
            <a:off x="6787183" y="2877363"/>
            <a:ext cx="160687" cy="1414811"/>
            <a:chOff x="4491655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>
            <a:off x="6073596" y="31821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4" name="Straight Arrow Connector 153"/>
          <p:cNvCxnSpPr/>
          <p:nvPr/>
        </p:nvCxnSpPr>
        <p:spPr>
          <a:xfrm rot="16200000" flipH="1">
            <a:off x="6836891" y="279611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6673670" y="2488952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7" name="Cloud 156"/>
          <p:cNvSpPr/>
          <p:nvPr/>
        </p:nvSpPr>
        <p:spPr>
          <a:xfrm rot="5400000">
            <a:off x="3875089" y="2554043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0800000" flipH="1" flipV="1">
            <a:off x="6200777" y="438919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6200000">
            <a:off x="6657977" y="417964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6200000">
            <a:off x="6607180" y="2706444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6115053" y="2455619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itle 1"/>
          <p:cNvSpPr txBox="1">
            <a:spLocks/>
          </p:cNvSpPr>
          <p:nvPr/>
        </p:nvSpPr>
        <p:spPr>
          <a:xfrm>
            <a:off x="6867349" y="4968631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9" name="Group 39"/>
          <p:cNvGrpSpPr/>
          <p:nvPr/>
        </p:nvGrpSpPr>
        <p:grpSpPr>
          <a:xfrm>
            <a:off x="2396854" y="2879467"/>
            <a:ext cx="160687" cy="1414811"/>
            <a:chOff x="4491655" y="3124200"/>
            <a:chExt cx="160687" cy="1414811"/>
          </a:xfrm>
        </p:grpSpPr>
        <p:grpSp>
          <p:nvGrpSpPr>
            <p:cNvPr id="80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itle 1"/>
          <p:cNvSpPr txBox="1">
            <a:spLocks/>
          </p:cNvSpPr>
          <p:nvPr/>
        </p:nvSpPr>
        <p:spPr>
          <a:xfrm>
            <a:off x="1683267" y="318426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477739" y="2434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477020" y="40219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3" name="Straight Arrow Connector 102"/>
          <p:cNvCxnSpPr/>
          <p:nvPr/>
        </p:nvCxnSpPr>
        <p:spPr>
          <a:xfrm rot="16200000" flipH="1">
            <a:off x="2446562" y="303714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4" name="Title 1"/>
          <p:cNvSpPr txBox="1">
            <a:spLocks/>
          </p:cNvSpPr>
          <p:nvPr/>
        </p:nvSpPr>
        <p:spPr>
          <a:xfrm>
            <a:off x="2283341" y="2729976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9" name="Object 2"/>
          <p:cNvGraphicFramePr>
            <a:graphicFrameLocks noChangeAspect="1"/>
          </p:cNvGraphicFramePr>
          <p:nvPr/>
        </p:nvGraphicFramePr>
        <p:xfrm>
          <a:off x="2991547" y="2790425"/>
          <a:ext cx="88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4" name="Equation" r:id="rId5" imgW="444240" imgH="393480" progId="Equation.3">
                  <p:embed/>
                </p:oleObj>
              </mc:Choice>
              <mc:Fallback>
                <p:oleObj name="Equation" r:id="rId5" imgW="444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1547" y="2790425"/>
                        <a:ext cx="88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Cloud 110"/>
          <p:cNvSpPr/>
          <p:nvPr/>
        </p:nvSpPr>
        <p:spPr>
          <a:xfrm rot="5400000">
            <a:off x="-515240" y="2556147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12" name="Straight Connector 111"/>
          <p:cNvCxnSpPr/>
          <p:nvPr/>
        </p:nvCxnSpPr>
        <p:spPr>
          <a:xfrm rot="10800000" flipH="1" flipV="1">
            <a:off x="1810448" y="4391296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>
            <a:off x="2267648" y="4181746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6200000">
            <a:off x="2216851" y="2708548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0800000">
            <a:off x="1724724" y="2457723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itle 1"/>
          <p:cNvSpPr txBox="1">
            <a:spLocks/>
          </p:cNvSpPr>
          <p:nvPr/>
        </p:nvSpPr>
        <p:spPr>
          <a:xfrm>
            <a:off x="2477020" y="4970735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E60B414-65C2-C44F-B6B4-B409269B0BA7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03F6CB-A241-0D43-8E46-D671F5D73B33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1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9DB372-EFBD-FD4F-998B-A143743E2AE0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 flipH="1" flipV="1">
            <a:off x="365155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H="1">
            <a:off x="386091" y="190417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223911" y="209546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8989" y="1447800"/>
            <a:ext cx="25114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 flipH="1" flipV="1">
            <a:off x="1200166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2028302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2876566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1245443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1083263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2067180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1905000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6200000" flipH="1">
            <a:off x="2905380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2743200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114300" y="4762500"/>
            <a:ext cx="2057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3158664"/>
            <a:ext cx="442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</a:t>
            </a:r>
            <a:r>
              <a:rPr lang="en-US" dirty="0" smtClean="0"/>
              <a:t> (students)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143000" y="37338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43000" y="44196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1000" y="51054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143000" y="57912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1613477" y="358140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Title 1"/>
          <p:cNvSpPr txBox="1">
            <a:spLocks/>
          </p:cNvSpPr>
          <p:nvPr/>
        </p:nvSpPr>
        <p:spPr>
          <a:xfrm>
            <a:off x="1790215" y="33433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rot="10800000" flipH="1">
            <a:off x="1589139" y="429131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Title 1"/>
          <p:cNvSpPr txBox="1">
            <a:spLocks/>
          </p:cNvSpPr>
          <p:nvPr/>
        </p:nvSpPr>
        <p:spPr>
          <a:xfrm>
            <a:off x="1765877" y="405324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0800000" flipH="1">
            <a:off x="158775" y="523155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Title 1"/>
          <p:cNvSpPr txBox="1">
            <a:spLocks/>
          </p:cNvSpPr>
          <p:nvPr/>
        </p:nvSpPr>
        <p:spPr>
          <a:xfrm>
            <a:off x="335513" y="49934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0800000" flipH="1">
            <a:off x="1600200" y="5623612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itle 1"/>
          <p:cNvSpPr txBox="1">
            <a:spLocks/>
          </p:cNvSpPr>
          <p:nvPr/>
        </p:nvSpPr>
        <p:spPr>
          <a:xfrm>
            <a:off x="1776938" y="53855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49E131E-E852-3648-895C-BE99F0FE4668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943892" y="1531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41769" y="1354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942304" y="5151058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29308" y="1724099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876268" y="1688631"/>
            <a:ext cx="227012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2514600"/>
            <a:ext cx="1524000" cy="1524000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rot="16200000" flipV="1">
            <a:off x="899495" y="1890093"/>
            <a:ext cx="824464" cy="870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1" idx="7"/>
          </p:cNvCxnSpPr>
          <p:nvPr/>
        </p:nvCxnSpPr>
        <p:spPr>
          <a:xfrm rot="5400000" flipH="1" flipV="1">
            <a:off x="2822107" y="1958072"/>
            <a:ext cx="782420" cy="777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3"/>
          </p:cNvCxnSpPr>
          <p:nvPr/>
        </p:nvCxnSpPr>
        <p:spPr>
          <a:xfrm rot="5400000">
            <a:off x="902202" y="3835935"/>
            <a:ext cx="865503" cy="82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1" idx="5"/>
          </p:cNvCxnSpPr>
          <p:nvPr/>
        </p:nvCxnSpPr>
        <p:spPr>
          <a:xfrm rot="16200000" flipH="1">
            <a:off x="2824816" y="3815415"/>
            <a:ext cx="865503" cy="865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1" idx="6"/>
          </p:cNvCxnSpPr>
          <p:nvPr/>
        </p:nvCxnSpPr>
        <p:spPr>
          <a:xfrm flipV="1">
            <a:off x="3048000" y="3246852"/>
            <a:ext cx="1066800" cy="29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0"/>
          </p:cNvCxnSpPr>
          <p:nvPr/>
        </p:nvCxnSpPr>
        <p:spPr>
          <a:xfrm rot="5400000" flipH="1" flipV="1">
            <a:off x="1794858" y="2023458"/>
            <a:ext cx="9822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1" idx="2"/>
          </p:cNvCxnSpPr>
          <p:nvPr/>
        </p:nvCxnSpPr>
        <p:spPr>
          <a:xfrm rot="10800000">
            <a:off x="457200" y="3276600"/>
            <a:ext cx="106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4"/>
          </p:cNvCxnSpPr>
          <p:nvPr/>
        </p:nvCxnSpPr>
        <p:spPr>
          <a:xfrm rot="5400000">
            <a:off x="1729374" y="4595226"/>
            <a:ext cx="1113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81000" y="3124200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907677" y="3124197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664098" y="4419907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601819" y="4323374"/>
            <a:ext cx="217357" cy="1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1579048" y="10744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983369" y="13961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968446" y="25649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320" y="40386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117863" y="506273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218159" y="41216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218159" y="24581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1F68FB-F900-D445-9A12-FC210E0D2FE8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892" y="3177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198048" y="12435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715292" y="3147774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2590797" y="4034585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2298090" y="17267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563219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916695" y="38328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450490" y="39627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018124" y="368318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61816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3600" y="2563333"/>
            <a:ext cx="1269564" cy="126956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403164" y="1696327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1246398" y="1676131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03164" y="3832896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246399" y="3832897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H="1">
            <a:off x="2590796" y="2285996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77460" y="1780848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610747" y="1829290"/>
            <a:ext cx="299547" cy="20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61853" y="4129840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370320" y="3964078"/>
            <a:ext cx="346252" cy="343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157442" y="149816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20BCAE-032E-6649-AA1D-2D72E68B173F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249" y="111400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53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(students)</a:t>
            </a:r>
            <a:endParaRPr lang="en-US" dirty="0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4171132" y="41166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932522" y="39429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0" y="3483099"/>
            <a:ext cx="609600" cy="609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657601" y="1546608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941599" y="1546610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657601" y="4116682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60797" y="4092699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72661" y="1651327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657600" y="1780164"/>
            <a:ext cx="256023" cy="25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16290" y="4413626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354004" y="4124876"/>
            <a:ext cx="434701" cy="41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304125" y="139362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513259" y="2948358"/>
            <a:ext cx="10694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362200" y="2413617"/>
            <a:ext cx="68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974331" y="2801484"/>
            <a:ext cx="775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828801" y="3219101"/>
            <a:ext cx="5333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26058" y="2816359"/>
            <a:ext cx="805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22858" y="2948357"/>
            <a:ext cx="10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D1FC0AF-86F7-9843-928B-46F35A3FAAE0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thru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9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171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90"/>
          <p:cNvGrpSpPr/>
          <p:nvPr/>
        </p:nvGrpSpPr>
        <p:grpSpPr>
          <a:xfrm rot="5400000">
            <a:off x="1506059" y="818047"/>
            <a:ext cx="257175" cy="1488124"/>
            <a:chOff x="3382667" y="1835079"/>
            <a:chExt cx="257175" cy="1488124"/>
          </a:xfrm>
        </p:grpSpPr>
        <p:sp>
          <p:nvSpPr>
            <p:cNvPr id="189" name="Rectangle 18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0"/>
          <p:cNvGrpSpPr/>
          <p:nvPr/>
        </p:nvGrpSpPr>
        <p:grpSpPr>
          <a:xfrm rot="5400000">
            <a:off x="1506059" y="2306171"/>
            <a:ext cx="257175" cy="1488124"/>
            <a:chOff x="3382667" y="1835079"/>
            <a:chExt cx="257175" cy="1488124"/>
          </a:xfrm>
        </p:grpSpPr>
        <p:sp>
          <p:nvSpPr>
            <p:cNvPr id="196" name="Rectangle 19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190"/>
          <p:cNvGrpSpPr/>
          <p:nvPr/>
        </p:nvGrpSpPr>
        <p:grpSpPr>
          <a:xfrm>
            <a:off x="3738247" y="1562111"/>
            <a:ext cx="257175" cy="1488124"/>
            <a:chOff x="3382667" y="1835079"/>
            <a:chExt cx="257175" cy="1488124"/>
          </a:xfrm>
        </p:grpSpPr>
        <p:sp>
          <p:nvSpPr>
            <p:cNvPr id="204" name="Rectangle 20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190"/>
          <p:cNvGrpSpPr/>
          <p:nvPr/>
        </p:nvGrpSpPr>
        <p:grpSpPr>
          <a:xfrm rot="5400000">
            <a:off x="2994184" y="818050"/>
            <a:ext cx="257175" cy="1488124"/>
            <a:chOff x="3382667" y="1835079"/>
            <a:chExt cx="257175" cy="1488124"/>
          </a:xfrm>
        </p:grpSpPr>
        <p:sp>
          <p:nvSpPr>
            <p:cNvPr id="208" name="Rectangle 20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190"/>
          <p:cNvGrpSpPr/>
          <p:nvPr/>
        </p:nvGrpSpPr>
        <p:grpSpPr>
          <a:xfrm rot="5400000">
            <a:off x="2994180" y="2306173"/>
            <a:ext cx="257175" cy="1488124"/>
            <a:chOff x="3382667" y="1835079"/>
            <a:chExt cx="257175" cy="1488124"/>
          </a:xfrm>
        </p:grpSpPr>
        <p:sp>
          <p:nvSpPr>
            <p:cNvPr id="212" name="Rectangle 21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190"/>
          <p:cNvGrpSpPr/>
          <p:nvPr/>
        </p:nvGrpSpPr>
        <p:grpSpPr>
          <a:xfrm>
            <a:off x="761996" y="3050231"/>
            <a:ext cx="257175" cy="1488124"/>
            <a:chOff x="3382667" y="1835079"/>
            <a:chExt cx="257175" cy="1488124"/>
          </a:xfrm>
        </p:grpSpPr>
        <p:sp>
          <p:nvSpPr>
            <p:cNvPr id="216" name="Rectangle 21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7" name="Straight Connector 21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190"/>
          <p:cNvGrpSpPr/>
          <p:nvPr/>
        </p:nvGrpSpPr>
        <p:grpSpPr>
          <a:xfrm rot="5400000">
            <a:off x="1506055" y="3794293"/>
            <a:ext cx="257175" cy="1488124"/>
            <a:chOff x="3382667" y="1835079"/>
            <a:chExt cx="257175" cy="1488124"/>
          </a:xfrm>
        </p:grpSpPr>
        <p:sp>
          <p:nvSpPr>
            <p:cNvPr id="220" name="Rectangle 21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190"/>
          <p:cNvGrpSpPr/>
          <p:nvPr/>
        </p:nvGrpSpPr>
        <p:grpSpPr>
          <a:xfrm>
            <a:off x="2250117" y="3050229"/>
            <a:ext cx="257175" cy="1488124"/>
            <a:chOff x="3382667" y="1835079"/>
            <a:chExt cx="257175" cy="1488124"/>
          </a:xfrm>
        </p:grpSpPr>
        <p:sp>
          <p:nvSpPr>
            <p:cNvPr id="224" name="Rectangle 22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190"/>
          <p:cNvGrpSpPr/>
          <p:nvPr/>
        </p:nvGrpSpPr>
        <p:grpSpPr>
          <a:xfrm>
            <a:off x="3738242" y="3050228"/>
            <a:ext cx="257175" cy="1488124"/>
            <a:chOff x="3382667" y="1835079"/>
            <a:chExt cx="257175" cy="1488124"/>
          </a:xfrm>
        </p:grpSpPr>
        <p:sp>
          <p:nvSpPr>
            <p:cNvPr id="228" name="Rectangle 22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190"/>
          <p:cNvGrpSpPr/>
          <p:nvPr/>
        </p:nvGrpSpPr>
        <p:grpSpPr>
          <a:xfrm rot="5400000">
            <a:off x="2994180" y="3794290"/>
            <a:ext cx="257175" cy="1488124"/>
            <a:chOff x="3382667" y="1835079"/>
            <a:chExt cx="257175" cy="1488124"/>
          </a:xfrm>
        </p:grpSpPr>
        <p:sp>
          <p:nvSpPr>
            <p:cNvPr id="232" name="Rectangle 23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5" name="Straight Arrow Connector 234"/>
          <p:cNvCxnSpPr/>
          <p:nvPr/>
        </p:nvCxnSpPr>
        <p:spPr>
          <a:xfrm rot="5400000" flipH="1" flipV="1">
            <a:off x="476609" y="17167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6" name="Title 1"/>
          <p:cNvSpPr txBox="1">
            <a:spLocks/>
          </p:cNvSpPr>
          <p:nvPr/>
        </p:nvSpPr>
        <p:spPr>
          <a:xfrm>
            <a:off x="76200" y="149038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rot="5400000" flipH="1" flipV="1">
            <a:off x="579290" y="327659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9" name="Title 1"/>
          <p:cNvSpPr txBox="1">
            <a:spLocks/>
          </p:cNvSpPr>
          <p:nvPr/>
        </p:nvSpPr>
        <p:spPr>
          <a:xfrm>
            <a:off x="176499" y="305023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0" name="Title 1"/>
          <p:cNvSpPr txBox="1">
            <a:spLocks/>
          </p:cNvSpPr>
          <p:nvPr/>
        </p:nvSpPr>
        <p:spPr>
          <a:xfrm>
            <a:off x="0" y="249099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1" name="Straight Arrow Connector 240"/>
          <p:cNvCxnSpPr/>
          <p:nvPr/>
        </p:nvCxnSpPr>
        <p:spPr>
          <a:xfrm rot="5400000" flipH="1" flipV="1">
            <a:off x="551517" y="276621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rot="10800000" flipH="1" flipV="1">
            <a:off x="1981201" y="29216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3" name="Title 1"/>
          <p:cNvSpPr txBox="1">
            <a:spLocks/>
          </p:cNvSpPr>
          <p:nvPr/>
        </p:nvSpPr>
        <p:spPr>
          <a:xfrm>
            <a:off x="1671758" y="2438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rot="5400000" flipH="1" flipV="1">
            <a:off x="2062784" y="177528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 flipH="1" flipV="1">
            <a:off x="2443498" y="168911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6" name="Title 1"/>
          <p:cNvSpPr txBox="1">
            <a:spLocks/>
          </p:cNvSpPr>
          <p:nvPr/>
        </p:nvSpPr>
        <p:spPr>
          <a:xfrm>
            <a:off x="2277813" y="15771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rot="5400000" flipH="1" flipV="1">
            <a:off x="2087593" y="3267382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8" name="Title 1"/>
          <p:cNvSpPr txBox="1">
            <a:spLocks/>
          </p:cNvSpPr>
          <p:nvPr/>
        </p:nvSpPr>
        <p:spPr>
          <a:xfrm>
            <a:off x="1771383" y="3145928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2377439" y="2603667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 rot="10800000" flipH="1" flipV="1">
            <a:off x="2427768" y="2953546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1" name="Title 1"/>
          <p:cNvSpPr txBox="1">
            <a:spLocks/>
          </p:cNvSpPr>
          <p:nvPr/>
        </p:nvSpPr>
        <p:spPr>
          <a:xfrm>
            <a:off x="1703656" y="15452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2" name="Straight Arrow Connector 251"/>
          <p:cNvCxnSpPr/>
          <p:nvPr/>
        </p:nvCxnSpPr>
        <p:spPr>
          <a:xfrm rot="5400000" flipH="1" flipV="1">
            <a:off x="3873863" y="278891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3" name="Title 1"/>
          <p:cNvSpPr txBox="1">
            <a:spLocks/>
          </p:cNvSpPr>
          <p:nvPr/>
        </p:nvSpPr>
        <p:spPr>
          <a:xfrm>
            <a:off x="3801814" y="255890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rot="16200000" flipH="1">
            <a:off x="3866774" y="326029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5" name="Title 1"/>
          <p:cNvSpPr txBox="1">
            <a:spLocks/>
          </p:cNvSpPr>
          <p:nvPr/>
        </p:nvSpPr>
        <p:spPr>
          <a:xfrm>
            <a:off x="3858520" y="29983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flipH="1" flipV="1">
            <a:off x="2436409" y="461660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>
            <a:off x="2270724" y="45046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0" name="Straight Arrow Connector 259"/>
          <p:cNvCxnSpPr/>
          <p:nvPr/>
        </p:nvCxnSpPr>
        <p:spPr>
          <a:xfrm flipH="1" flipV="1">
            <a:off x="2014651" y="460951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1" name="Title 1"/>
          <p:cNvSpPr txBox="1">
            <a:spLocks/>
          </p:cNvSpPr>
          <p:nvPr/>
        </p:nvSpPr>
        <p:spPr>
          <a:xfrm>
            <a:off x="1848966" y="449757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6" name="Straight Arrow Connector 265"/>
          <p:cNvCxnSpPr/>
          <p:nvPr/>
        </p:nvCxnSpPr>
        <p:spPr>
          <a:xfrm rot="5400000" flipH="1" flipV="1">
            <a:off x="2335686" y="4281019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7" name="Title 1"/>
          <p:cNvSpPr txBox="1">
            <a:spLocks/>
          </p:cNvSpPr>
          <p:nvPr/>
        </p:nvSpPr>
        <p:spPr>
          <a:xfrm>
            <a:off x="2263637" y="40510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68B955B-F966-0646-A29E-6C54DDFD0C77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3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3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90"/>
          <p:cNvGrpSpPr/>
          <p:nvPr/>
        </p:nvGrpSpPr>
        <p:grpSpPr>
          <a:xfrm>
            <a:off x="5147717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190"/>
          <p:cNvGrpSpPr/>
          <p:nvPr/>
        </p:nvGrpSpPr>
        <p:grpSpPr>
          <a:xfrm>
            <a:off x="6378667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890585" y="3050233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276302" y="1562901"/>
            <a:ext cx="24722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 rot="10800000">
            <a:off x="3666086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547173" y="1578152"/>
            <a:ext cx="402824" cy="1472873"/>
            <a:chOff x="3409473" y="1458273"/>
            <a:chExt cx="402824" cy="1472873"/>
          </a:xfrm>
        </p:grpSpPr>
        <p:sp>
          <p:nvSpPr>
            <p:cNvPr id="103" name="Rectangle 102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890585" y="1562109"/>
            <a:ext cx="29808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itle 1"/>
          <p:cNvSpPr txBox="1">
            <a:spLocks/>
          </p:cNvSpPr>
          <p:nvPr/>
        </p:nvSpPr>
        <p:spPr>
          <a:xfrm>
            <a:off x="1371600" y="99060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H="1" flipV="1">
            <a:off x="1531745" y="139993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H="1">
            <a:off x="2408391" y="180232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3" name="Title 1"/>
          <p:cNvSpPr txBox="1">
            <a:spLocks/>
          </p:cNvSpPr>
          <p:nvPr/>
        </p:nvSpPr>
        <p:spPr>
          <a:xfrm>
            <a:off x="2443000" y="154041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itle 1"/>
          <p:cNvSpPr txBox="1">
            <a:spLocks/>
          </p:cNvSpPr>
          <p:nvPr/>
        </p:nvSpPr>
        <p:spPr>
          <a:xfrm>
            <a:off x="3866107" y="1723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5572125" y="1054894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H="1" flipV="1">
            <a:off x="5732270" y="146422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6504141" y="178327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" name="Title 1"/>
          <p:cNvSpPr txBox="1">
            <a:spLocks/>
          </p:cNvSpPr>
          <p:nvPr/>
        </p:nvSpPr>
        <p:spPr>
          <a:xfrm>
            <a:off x="6538750" y="15213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833269" y="191834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93D98C3-B500-D04C-B600-028D36274B27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732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(students)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in this circuit. (students)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5" name="Group 190"/>
          <p:cNvGrpSpPr/>
          <p:nvPr/>
        </p:nvGrpSpPr>
        <p:grpSpPr>
          <a:xfrm>
            <a:off x="3711823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5272086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464344" y="3050233"/>
            <a:ext cx="5606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1952" y="1562901"/>
            <a:ext cx="13104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6"/>
          <p:cNvGrpSpPr/>
          <p:nvPr/>
        </p:nvGrpSpPr>
        <p:grpSpPr>
          <a:xfrm rot="10800000">
            <a:off x="4566198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485775" y="1562109"/>
            <a:ext cx="33647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250121" y="1540410"/>
            <a:ext cx="899831" cy="1509823"/>
            <a:chOff x="2250121" y="1540410"/>
            <a:chExt cx="899831" cy="1509823"/>
          </a:xfrm>
        </p:grpSpPr>
        <p:grpSp>
          <p:nvGrpSpPr>
            <p:cNvPr id="4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200" name="Rectangle 19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3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4" name="Title 1"/>
          <p:cNvSpPr txBox="1">
            <a:spLocks/>
          </p:cNvSpPr>
          <p:nvPr/>
        </p:nvSpPr>
        <p:spPr>
          <a:xfrm>
            <a:off x="4144713" y="170165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4844033" y="154041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6200000" flipH="1" flipV="1">
            <a:off x="5118239" y="178327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588134" y="1521361"/>
            <a:ext cx="899831" cy="1509823"/>
            <a:chOff x="2250121" y="1540410"/>
            <a:chExt cx="899831" cy="1509823"/>
          </a:xfrm>
        </p:grpSpPr>
        <p:grpSp>
          <p:nvGrpSpPr>
            <p:cNvPr id="58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1" name="Rectangle 6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88058" y="1542792"/>
            <a:ext cx="899831" cy="1509823"/>
            <a:chOff x="2250121" y="1540410"/>
            <a:chExt cx="899831" cy="1509823"/>
          </a:xfrm>
        </p:grpSpPr>
        <p:grpSp>
          <p:nvGrpSpPr>
            <p:cNvPr id="65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8" name="Rectangle 6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7502" y="1545173"/>
            <a:ext cx="899831" cy="1509823"/>
            <a:chOff x="2250121" y="1540410"/>
            <a:chExt cx="899831" cy="1509823"/>
          </a:xfrm>
        </p:grpSpPr>
        <p:grpSp>
          <p:nvGrpSpPr>
            <p:cNvPr id="72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75" name="Rectangle 7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28724" y="1545173"/>
            <a:ext cx="485775" cy="1509822"/>
            <a:chOff x="6422231" y="1545173"/>
            <a:chExt cx="485775" cy="1509822"/>
          </a:xfrm>
        </p:grpSpPr>
        <p:sp>
          <p:nvSpPr>
            <p:cNvPr id="93" name="Oval 92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3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93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Title 1"/>
          <p:cNvSpPr txBox="1">
            <a:spLocks/>
          </p:cNvSpPr>
          <p:nvPr/>
        </p:nvSpPr>
        <p:spPr>
          <a:xfrm>
            <a:off x="6172200" y="198074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165F8D-9BCD-964F-B4D3-CB28AB685AAD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Resistors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2706985" y="1732358"/>
            <a:ext cx="160687" cy="1414811"/>
            <a:chOff x="4491655" y="3124200"/>
            <a:chExt cx="160687" cy="1414811"/>
          </a:xfrm>
        </p:grpSpPr>
        <p:grpSp>
          <p:nvGrpSpPr>
            <p:cNvPr id="72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1699637" y="14124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1684691" y="32555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2120045" y="344017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2577245" y="323062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2577243" y="181775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2120042" y="160820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1994911" y="154563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994911" y="33776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917448" y="1624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924843" y="306522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92" name="Group 100"/>
          <p:cNvGrpSpPr/>
          <p:nvPr/>
        </p:nvGrpSpPr>
        <p:grpSpPr>
          <a:xfrm>
            <a:off x="2529072" y="1421450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2180041" y="74177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886200" y="1209980"/>
            <a:ext cx="4121989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x R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67195" y="2456398"/>
            <a:ext cx="272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Resistance units: Ohms [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]</a:t>
            </a: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2529072" y="209116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201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54BD83E-2729-C64F-9B4A-3E16BAC23C2D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7ADDB66-1346-5145-9EB3-0A9E8EFF2291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1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2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3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3905482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530334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6096000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2209" y="661472"/>
            <a:ext cx="173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lecture #2: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9AD12D-0DDA-654C-8704-E169E17FFF05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Closing the loop: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1749824" y="2080413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834381" y="2743512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847002" y="168710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1749417" y="3555916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833974" y="4219015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846595" y="31626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0330" y="129289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0309" y="2781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74720" y="426914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81612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3590006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4155672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1E7B13-E6B5-0849-8033-C356DEE67067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 rot="5400000">
            <a:off x="1914376" y="39615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121565" y="4502028"/>
            <a:ext cx="199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2011554" y="35682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 loop to N-elements: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098127" y="1132792"/>
            <a:ext cx="257175" cy="1488124"/>
            <a:chOff x="2666999" y="1179425"/>
            <a:chExt cx="257175" cy="1488124"/>
          </a:xfrm>
        </p:grpSpPr>
        <p:sp>
          <p:nvSpPr>
            <p:cNvPr id="8" name="Rectangle 7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1635" y="11825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91635" y="22263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073409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kumimoji="0" lang="en-US" sz="48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1391" y="2662622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91" y="3228288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92514" y="2176574"/>
            <a:ext cx="257175" cy="1488124"/>
            <a:chOff x="2666999" y="1179425"/>
            <a:chExt cx="257175" cy="1488124"/>
          </a:xfrm>
        </p:grpSpPr>
        <p:sp>
          <p:nvSpPr>
            <p:cNvPr id="30" name="Rectangle 29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1914374" y="547112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98931" y="613422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2090471" y="5162349"/>
            <a:ext cx="2500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97607" y="4819449"/>
            <a:ext cx="43576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0415" y="3295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80415" y="44024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80415" y="598705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756371" y="491803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1391" y="3720816"/>
            <a:ext cx="385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cd</a:t>
            </a:r>
            <a:r>
              <a:rPr lang="en-US" dirty="0" smtClean="0"/>
              <a:t> = “voltage drop” across element #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81391" y="4264456"/>
            <a:ext cx="400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xy</a:t>
            </a:r>
            <a:r>
              <a:rPr lang="en-US" dirty="0" smtClean="0"/>
              <a:t> = “voltage drop” across element # 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67C155-B49C-4446-9FF6-FC28F5F20C8A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5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3194170" y="2818289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375" y="332998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AFA0C5B-E9B8-7640-A3DB-40CE775BAF55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1A92EA1-819D-4849-B73F-BB1E310B7F28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F743508-3BBD-E54B-8CDB-F84294B06B4B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1807102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808C94-BD6F-084E-B2BD-0DE13E2C625F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04318E2-C5B8-784A-9CA8-B5B6F0ED41BB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parallel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3450879" y="119027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4120344" y="1190277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3433278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2684856" y="115973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389033" y="112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249529" y="4130173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316329" y="3887408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351904" y="376228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351904" y="53022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3621129" y="421920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33963" y="3946525"/>
          <a:ext cx="23241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4" imgW="761760" imgH="457200" progId="Equation.3">
                  <p:embed/>
                </p:oleObj>
              </mc:Choice>
              <mc:Fallback>
                <p:oleObj name="Equation" r:id="rId4" imgW="76176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946525"/>
                        <a:ext cx="23241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" name="Group 54"/>
          <p:cNvGrpSpPr/>
          <p:nvPr/>
        </p:nvGrpSpPr>
        <p:grpSpPr>
          <a:xfrm>
            <a:off x="6324600" y="1190277"/>
            <a:ext cx="160687" cy="1414811"/>
            <a:chOff x="4491655" y="3124200"/>
            <a:chExt cx="160687" cy="1414811"/>
          </a:xfrm>
        </p:grpSpPr>
        <p:grpSp>
          <p:nvGrpSpPr>
            <p:cNvPr id="92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itle 1"/>
          <p:cNvSpPr txBox="1">
            <a:spLocks/>
          </p:cNvSpPr>
          <p:nvPr/>
        </p:nvSpPr>
        <p:spPr>
          <a:xfrm>
            <a:off x="5638800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2514153" y="1190277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5" name="Group 54"/>
          <p:cNvGrpSpPr/>
          <p:nvPr/>
        </p:nvGrpSpPr>
        <p:grpSpPr>
          <a:xfrm>
            <a:off x="4710345" y="1190277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Title 1"/>
          <p:cNvSpPr txBox="1">
            <a:spLocks/>
          </p:cNvSpPr>
          <p:nvPr/>
        </p:nvSpPr>
        <p:spPr>
          <a:xfrm>
            <a:off x="4022529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4791232" y="1190277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2514153" y="2605088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4791232" y="2605088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389033" y="254252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1545258" y="5823466"/>
            <a:ext cx="445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ǁ R</a:t>
            </a:r>
            <a:r>
              <a:rPr lang="en-US" baseline="-25000" dirty="0" smtClean="0"/>
              <a:t>2</a:t>
            </a:r>
            <a:r>
              <a:rPr lang="en-US" dirty="0" smtClean="0"/>
              <a:t> is notation for “R</a:t>
            </a:r>
            <a:r>
              <a:rPr lang="en-US" baseline="-25000" dirty="0" smtClean="0"/>
              <a:t>1</a:t>
            </a:r>
            <a:r>
              <a:rPr lang="en-US" dirty="0" smtClean="0"/>
              <a:t> in parallel with R</a:t>
            </a:r>
            <a:r>
              <a:rPr lang="en-US" baseline="-25000" dirty="0" smtClean="0"/>
              <a:t>2</a:t>
            </a:r>
            <a:r>
              <a:rPr lang="en-US" dirty="0" smtClean="0"/>
              <a:t>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BE9459D-2528-7B4F-849F-52FEA687A1E8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series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909168" y="60960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909168" y="1969566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895757" y="22881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895757" y="10938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52"/>
          <p:cNvGrpSpPr/>
          <p:nvPr/>
        </p:nvGrpSpPr>
        <p:grpSpPr>
          <a:xfrm rot="5400000">
            <a:off x="586916" y="3859037"/>
            <a:ext cx="805211" cy="160687"/>
            <a:chOff x="457201" y="2514600"/>
            <a:chExt cx="9144001" cy="1824765"/>
          </a:xfrm>
        </p:grpSpPr>
        <p:cxnSp>
          <p:nvCxnSpPr>
            <p:cNvPr id="78" name="Straight Connector 77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rot="5400000" flipH="1" flipV="1">
            <a:off x="836934" y="3384377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837645" y="4494388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itle 1"/>
          <p:cNvSpPr txBox="1">
            <a:spLocks/>
          </p:cNvSpPr>
          <p:nvPr/>
        </p:nvSpPr>
        <p:spPr>
          <a:xfrm>
            <a:off x="895757" y="355052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739144" y="4897699"/>
            <a:ext cx="50182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 rot="5400000">
            <a:off x="586918" y="5580060"/>
            <a:ext cx="805211" cy="160687"/>
            <a:chOff x="457201" y="2514600"/>
            <a:chExt cx="9144001" cy="1824765"/>
          </a:xfrm>
        </p:grpSpPr>
        <p:cxnSp>
          <p:nvCxnSpPr>
            <p:cNvPr id="96" name="Straight Connector 95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/>
          <p:cNvCxnSpPr/>
          <p:nvPr/>
        </p:nvCxnSpPr>
        <p:spPr>
          <a:xfrm rot="5400000" flipH="1" flipV="1">
            <a:off x="934740" y="5203206"/>
            <a:ext cx="1091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837645" y="6215411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itle 1"/>
          <p:cNvSpPr txBox="1">
            <a:spLocks/>
          </p:cNvSpPr>
          <p:nvPr/>
        </p:nvSpPr>
        <p:spPr>
          <a:xfrm>
            <a:off x="895757" y="527154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941680" y="4844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941680" y="636781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667000" y="288811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733800" y="2645351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769375" y="252023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769375" y="406016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4038600" y="29771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562600" y="2734578"/>
          <a:ext cx="2168865" cy="131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9" name="Equation" r:id="rId4" imgW="711000" imgH="431640" progId="Equation.3">
                  <p:embed/>
                </p:oleObj>
              </mc:Choice>
              <mc:Fallback>
                <p:oleObj name="Equation" r:id="rId4" imgW="711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34578"/>
                        <a:ext cx="2168865" cy="131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47116A-DF43-D747-BC43-CC45C453DB24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1121127" y="4485743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121127" y="3263590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5460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257364" y="3167261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645570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133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90055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ate Placeholder 7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DDA3208-53F4-B140-8EF4-B9BBFA02E837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75" name="Group 18"/>
          <p:cNvGrpSpPr/>
          <p:nvPr/>
        </p:nvGrpSpPr>
        <p:grpSpPr>
          <a:xfrm rot="5400000">
            <a:off x="4011614" y="759279"/>
            <a:ext cx="1088673" cy="1414811"/>
            <a:chOff x="3581400" y="2645351"/>
            <a:chExt cx="1088673" cy="1414811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9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8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/>
          <p:nvPr/>
        </p:nvGrpSpPr>
        <p:grpSpPr>
          <a:xfrm rot="5400000">
            <a:off x="4011614" y="1689315"/>
            <a:ext cx="1088673" cy="1414811"/>
            <a:chOff x="3581400" y="2645351"/>
            <a:chExt cx="1088673" cy="1414811"/>
          </a:xfrm>
        </p:grpSpPr>
        <p:sp>
          <p:nvSpPr>
            <p:cNvPr id="9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97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1" name="Group 110"/>
          <p:cNvGrpSpPr/>
          <p:nvPr/>
        </p:nvGrpSpPr>
        <p:grpSpPr>
          <a:xfrm rot="5400000">
            <a:off x="2404145" y="1205543"/>
            <a:ext cx="1088673" cy="1414811"/>
            <a:chOff x="3581400" y="2645351"/>
            <a:chExt cx="1088673" cy="1414811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8" name="Straight Connector 127"/>
          <p:cNvCxnSpPr/>
          <p:nvPr/>
        </p:nvCxnSpPr>
        <p:spPr>
          <a:xfrm rot="5400000">
            <a:off x="3383166" y="1620294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4798338" y="1620655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 flipH="1" flipV="1">
            <a:off x="5263356" y="1601906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 flipH="1" flipV="1">
            <a:off x="3655887" y="1601178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 rot="5400000">
            <a:off x="5981568" y="1197970"/>
            <a:ext cx="1088673" cy="1414811"/>
            <a:chOff x="3581400" y="2645351"/>
            <a:chExt cx="1088673" cy="1414811"/>
          </a:xfrm>
        </p:grpSpPr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9" name="Group 39"/>
            <p:cNvGrpSpPr/>
            <p:nvPr/>
          </p:nvGrpSpPr>
          <p:grpSpPr>
            <a:xfrm>
              <a:off x="3733820" y="2645351"/>
              <a:ext cx="160687" cy="1414811"/>
              <a:chOff x="4491675" y="3124200"/>
              <a:chExt cx="160687" cy="1414811"/>
            </a:xfrm>
          </p:grpSpPr>
          <p:grpSp>
            <p:nvGrpSpPr>
              <p:cNvPr id="140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4" name="TextBox 153"/>
          <p:cNvSpPr txBox="1"/>
          <p:nvPr/>
        </p:nvSpPr>
        <p:spPr>
          <a:xfrm>
            <a:off x="187948" y="645570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76" name="Oval 75"/>
          <p:cNvSpPr/>
          <p:nvPr/>
        </p:nvSpPr>
        <p:spPr>
          <a:xfrm>
            <a:off x="2115956" y="153934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233310" y="153104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69083C-7B19-E74D-9EEF-2F9446517EEF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1733989" y="1374293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2664025" y="1374293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53"/>
          <p:cNvGrpSpPr/>
          <p:nvPr/>
        </p:nvGrpSpPr>
        <p:grpSpPr>
          <a:xfrm rot="16200000">
            <a:off x="677488" y="1776898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39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1966555" y="2789104"/>
            <a:ext cx="2601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67277" y="1374293"/>
            <a:ext cx="2597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115"/>
          <p:cNvGrpSpPr/>
          <p:nvPr/>
        </p:nvGrpSpPr>
        <p:grpSpPr>
          <a:xfrm>
            <a:off x="4335726" y="1374293"/>
            <a:ext cx="1088673" cy="1414811"/>
            <a:chOff x="3581400" y="2645351"/>
            <a:chExt cx="1088673" cy="1414811"/>
          </a:xfrm>
        </p:grpSpPr>
        <p:sp>
          <p:nvSpPr>
            <p:cNvPr id="11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2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132"/>
          <p:cNvGrpSpPr/>
          <p:nvPr/>
        </p:nvGrpSpPr>
        <p:grpSpPr>
          <a:xfrm>
            <a:off x="3475653" y="1374293"/>
            <a:ext cx="1088673" cy="1414811"/>
            <a:chOff x="3581400" y="2645351"/>
            <a:chExt cx="1088673" cy="1414811"/>
          </a:xfrm>
        </p:grpSpPr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4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45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150"/>
          <p:cNvGrpSpPr/>
          <p:nvPr/>
        </p:nvGrpSpPr>
        <p:grpSpPr>
          <a:xfrm rot="16200000">
            <a:off x="717746" y="348456"/>
            <a:ext cx="1088673" cy="1414811"/>
            <a:chOff x="3581400" y="2645351"/>
            <a:chExt cx="1088673" cy="1414811"/>
          </a:xfrm>
        </p:grpSpPr>
        <p:sp>
          <p:nvSpPr>
            <p:cNvPr id="15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7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48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8" name="TextBox 167"/>
          <p:cNvSpPr txBox="1"/>
          <p:nvPr/>
        </p:nvSpPr>
        <p:spPr>
          <a:xfrm>
            <a:off x="187948" y="5115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108" name="Oval 107"/>
          <p:cNvSpPr/>
          <p:nvPr/>
        </p:nvSpPr>
        <p:spPr>
          <a:xfrm>
            <a:off x="429557" y="130507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381000" y="272654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ate Placeholder 4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6AD9E0-89CA-2C40-AC7A-17DA7160857F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187948" y="4681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grpSp>
        <p:nvGrpSpPr>
          <p:cNvPr id="238" name="Group 237"/>
          <p:cNvGrpSpPr/>
          <p:nvPr/>
        </p:nvGrpSpPr>
        <p:grpSpPr>
          <a:xfrm>
            <a:off x="303309" y="720520"/>
            <a:ext cx="4798126" cy="4153746"/>
            <a:chOff x="1091147" y="720520"/>
            <a:chExt cx="4798126" cy="4153746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2702372" y="17596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551867" y="1374293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3399467" y="2789104"/>
              <a:ext cx="1088673" cy="1414811"/>
              <a:chOff x="3581400" y="2645351"/>
              <a:chExt cx="1088673" cy="1414811"/>
            </a:xfrm>
          </p:grpSpPr>
          <p:sp>
            <p:nvSpPr>
              <p:cNvPr id="21" name="Title 1"/>
              <p:cNvSpPr txBox="1">
                <a:spLocks/>
              </p:cNvSpPr>
              <p:nvPr/>
            </p:nvSpPr>
            <p:spPr>
              <a:xfrm>
                <a:off x="3581400" y="303067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2" name="Group 39"/>
              <p:cNvGrpSpPr/>
              <p:nvPr/>
            </p:nvGrpSpPr>
            <p:grpSpPr>
              <a:xfrm>
                <a:off x="3733812" y="264535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2396479" y="72052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4" name="Group 52"/>
            <p:cNvGrpSpPr/>
            <p:nvPr/>
          </p:nvGrpSpPr>
          <p:grpSpPr>
            <a:xfrm>
              <a:off x="2524953" y="1287093"/>
              <a:ext cx="805211" cy="160687"/>
              <a:chOff x="457201" y="2514600"/>
              <a:chExt cx="9144001" cy="1824765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5" name="Straight Connector 154"/>
            <p:cNvCxnSpPr/>
            <p:nvPr/>
          </p:nvCxnSpPr>
          <p:spPr>
            <a:xfrm flipH="1" flipV="1">
              <a:off x="2220155" y="1367632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 flipV="1">
              <a:off x="3330166" y="136692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216267" y="1366901"/>
              <a:ext cx="100095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808357" y="72052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 rot="16200000">
              <a:off x="4259095" y="660029"/>
              <a:ext cx="160687" cy="1414811"/>
              <a:chOff x="4491675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8"/>
            <p:cNvGrpSpPr/>
            <p:nvPr/>
          </p:nvGrpSpPr>
          <p:grpSpPr>
            <a:xfrm>
              <a:off x="4800600" y="1366901"/>
              <a:ext cx="1088673" cy="1414811"/>
              <a:chOff x="3581400" y="2645351"/>
              <a:chExt cx="1088673" cy="1414811"/>
            </a:xfrm>
          </p:grpSpPr>
          <p:sp>
            <p:nvSpPr>
              <p:cNvPr id="181" name="Title 1"/>
              <p:cNvSpPr txBox="1">
                <a:spLocks/>
              </p:cNvSpPr>
              <p:nvPr/>
            </p:nvSpPr>
            <p:spPr>
              <a:xfrm>
                <a:off x="3581400" y="303067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82" name="Group 39"/>
              <p:cNvGrpSpPr/>
              <p:nvPr/>
            </p:nvGrpSpPr>
            <p:grpSpPr>
              <a:xfrm>
                <a:off x="3733812" y="264535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18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6"/>
                </a:xfrm>
              </p:grpSpPr>
              <p:cxnSp>
                <p:nvCxnSpPr>
                  <p:cNvPr id="186" name="Straight Connector 18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 rot="16200000" flipH="1">
                    <a:off x="5033239" y="2971805"/>
                    <a:ext cx="1820723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4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8" name="Title 1"/>
            <p:cNvSpPr txBox="1">
              <a:spLocks/>
            </p:cNvSpPr>
            <p:nvPr/>
          </p:nvSpPr>
          <p:spPr>
            <a:xfrm>
              <a:off x="3866976" y="275856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9" name="Group 39"/>
            <p:cNvGrpSpPr/>
            <p:nvPr/>
          </p:nvGrpSpPr>
          <p:grpSpPr>
            <a:xfrm rot="16200000">
              <a:off x="4245417" y="2081698"/>
              <a:ext cx="160687" cy="1414811"/>
              <a:chOff x="4491677" y="3124200"/>
              <a:chExt cx="160687" cy="1414811"/>
            </a:xfrm>
          </p:grpSpPr>
          <p:grpSp>
            <p:nvGrpSpPr>
              <p:cNvPr id="200" name="Group 52"/>
              <p:cNvGrpSpPr/>
              <p:nvPr/>
            </p:nvGrpSpPr>
            <p:grpSpPr>
              <a:xfrm rot="5400000">
                <a:off x="416941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03" name="Straight Connector 20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5" name="Title 1"/>
            <p:cNvSpPr txBox="1">
              <a:spLocks/>
            </p:cNvSpPr>
            <p:nvPr/>
          </p:nvSpPr>
          <p:spPr>
            <a:xfrm>
              <a:off x="2342961" y="4203583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16" name="Group 39"/>
            <p:cNvGrpSpPr/>
            <p:nvPr/>
          </p:nvGrpSpPr>
          <p:grpSpPr>
            <a:xfrm rot="16200000">
              <a:off x="2844284" y="3496711"/>
              <a:ext cx="160687" cy="1414811"/>
              <a:chOff x="4491675" y="3124200"/>
              <a:chExt cx="160687" cy="1414811"/>
            </a:xfrm>
          </p:grpSpPr>
          <p:grpSp>
            <p:nvGrpSpPr>
              <p:cNvPr id="217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5" name="Straight Connector 234"/>
            <p:cNvCxnSpPr/>
            <p:nvPr/>
          </p:nvCxnSpPr>
          <p:spPr>
            <a:xfrm>
              <a:off x="1216267" y="4204314"/>
              <a:ext cx="100095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/>
            <p:cNvSpPr/>
            <p:nvPr/>
          </p:nvSpPr>
          <p:spPr>
            <a:xfrm>
              <a:off x="1091147" y="1287449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118427" y="414175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4974873" y="637401"/>
            <a:ext cx="127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Emphasis: Nodes</a:t>
            </a:r>
            <a:endParaRPr lang="en-US" sz="12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E2FC45-AC77-2840-B42E-27CFC8114E4B}" type="datetime1">
              <a:rPr lang="en-US" smtClean="0"/>
              <a:t>4/11/2017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907</Words>
  <Application>Microsoft Office PowerPoint</Application>
  <PresentationFormat>On-screen Show (4:3)</PresentationFormat>
  <Paragraphs>383</Paragraphs>
  <Slides>38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Symbol</vt:lpstr>
      <vt:lpstr>Times New Roman</vt:lpstr>
      <vt:lpstr>Office Theme</vt:lpstr>
      <vt:lpstr>Equation</vt:lpstr>
      <vt:lpstr>EECS 70A: Network Analysis</vt:lpstr>
      <vt:lpstr>Review &amp; agenda</vt:lpstr>
      <vt:lpstr>Resistors</vt:lpstr>
      <vt:lpstr>Generalize: N resistors in parallel</vt:lpstr>
      <vt:lpstr>Generalize: N resistors in series</vt:lpstr>
      <vt:lpstr>Example problems</vt:lpstr>
      <vt:lpstr>Example problems</vt:lpstr>
      <vt:lpstr>Example problems</vt:lpstr>
      <vt:lpstr>Example problems</vt:lpstr>
      <vt:lpstr>Example problems</vt:lpstr>
      <vt:lpstr>Voltage divider</vt:lpstr>
      <vt:lpstr>Source/load</vt:lpstr>
      <vt:lpstr>“Brownout”</vt:lpstr>
      <vt:lpstr>“Fanout”</vt:lpstr>
      <vt:lpstr>PowerPoint Presentation</vt:lpstr>
      <vt:lpstr>Questions?</vt:lpstr>
      <vt:lpstr>Notation: one element</vt:lpstr>
      <vt:lpstr>Notation: two elements in series</vt:lpstr>
      <vt:lpstr>Letters and numbers</vt:lpstr>
      <vt:lpstr>Chapter 2 notation</vt:lpstr>
      <vt:lpstr>Questions?</vt:lpstr>
      <vt:lpstr>Kirchoff’s current law</vt:lpstr>
      <vt:lpstr>KCL examples</vt:lpstr>
      <vt:lpstr>KCL examples</vt:lpstr>
      <vt:lpstr>KCL examples</vt:lpstr>
      <vt:lpstr>KCL examples</vt:lpstr>
      <vt:lpstr>KCL examples</vt:lpstr>
      <vt:lpstr>KCL examples</vt:lpstr>
      <vt:lpstr>KCL examples</vt:lpstr>
      <vt:lpstr>Questions?</vt:lpstr>
      <vt:lpstr>Voltage addition in circuits</vt:lpstr>
      <vt:lpstr>Closing the loop:</vt:lpstr>
      <vt:lpstr>Generalize loop to N-elements:</vt:lpstr>
      <vt:lpstr>Kirchoff’s voltage law</vt:lpstr>
      <vt:lpstr>Questions?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OIT</cp:lastModifiedBy>
  <cp:revision>455</cp:revision>
  <dcterms:created xsi:type="dcterms:W3CDTF">2010-03-26T00:11:49Z</dcterms:created>
  <dcterms:modified xsi:type="dcterms:W3CDTF">2017-04-11T19:16:24Z</dcterms:modified>
</cp:coreProperties>
</file>