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.xml" ContentType="application/inkml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8.xml" ContentType="application/vnd.openxmlformats-officedocument.presentationml.notesSlide+xml"/>
  <Override PartName="/ppt/ink/ink11.xml" ContentType="application/inkml+xml"/>
  <Override PartName="/ppt/notesSlides/notesSlide19.xml" ContentType="application/vnd.openxmlformats-officedocument.presentationml.notesSlide+xml"/>
  <Override PartName="/ppt/ink/ink12.xml" ContentType="application/inkml+xml"/>
  <Override PartName="/ppt/notesSlides/notesSlide20.xml" ContentType="application/vnd.openxmlformats-officedocument.presentationml.notesSlide+xml"/>
  <Override PartName="/ppt/ink/ink13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4" r:id="rId3"/>
    <p:sldId id="370" r:id="rId4"/>
    <p:sldId id="369" r:id="rId5"/>
    <p:sldId id="371" r:id="rId6"/>
    <p:sldId id="372" r:id="rId7"/>
    <p:sldId id="377" r:id="rId8"/>
    <p:sldId id="378" r:id="rId9"/>
    <p:sldId id="379" r:id="rId10"/>
    <p:sldId id="380" r:id="rId11"/>
    <p:sldId id="381" r:id="rId12"/>
    <p:sldId id="389" r:id="rId13"/>
    <p:sldId id="357" r:id="rId14"/>
    <p:sldId id="360" r:id="rId15"/>
    <p:sldId id="396" r:id="rId16"/>
    <p:sldId id="362" r:id="rId17"/>
    <p:sldId id="363" r:id="rId18"/>
    <p:sldId id="385" r:id="rId19"/>
    <p:sldId id="386" r:id="rId20"/>
    <p:sldId id="387" r:id="rId21"/>
    <p:sldId id="390" r:id="rId22"/>
    <p:sldId id="388" r:id="rId23"/>
    <p:sldId id="354" r:id="rId24"/>
    <p:sldId id="365" r:id="rId25"/>
    <p:sldId id="366" r:id="rId26"/>
    <p:sldId id="367" r:id="rId27"/>
    <p:sldId id="395" r:id="rId28"/>
    <p:sldId id="393" r:id="rId29"/>
    <p:sldId id="394" r:id="rId30"/>
    <p:sldId id="283" r:id="rId31"/>
    <p:sldId id="291" r:id="rId32"/>
    <p:sldId id="325" r:id="rId33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>
        <p:scale>
          <a:sx n="78" d="100"/>
          <a:sy n="78" d="100"/>
        </p:scale>
        <p:origin x="15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3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49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8:16:51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18247 3396 83 0,'-11'0'93'0,"-1"0"-2"16,-24-2-50-1,21 2-6-15,3 0-8 0,-1 4-6 16,2-4-7 0,1 3-2-16,10-3-3 0,-12 3-2 15,12-3-1-15,0 0-2 0,0 0 0 16,0 0-1-16,16 0 1 15,6 3-1-15,4-3 1 16,9 3-1-16,7-3 2 16,6 3-1-16,8-3-1 0,2 1 1 15,2 1-1 1,1-2 0-16,-3-2 0 0,-7-3 0 15,-7 1-1-15,-6-3 0 0,-9 3-1 16,-8 0 0 0,-5 2 0-16,-16 2-1 0,11-1-2 15,-11 1-1-15,0 0-1 16,0 0-2-16,0 0-2 0,0 0-4 15,10 3-6 1,-10-3-11-16,2-10-55 0,-2 10-14 16,5-13-4-16,-5 13-5 15</inkml:trace>
  <inkml:trace contextRef="#ctx0" brushRef="#br0" timeOffset="510">18526 3120 4 0,'-10'-14'97'16,"10"14"2"-16,-9-10-6 16,8 32-24-16,1-22-42 0,0 0-8 15,0 0-4 1,-7-5-6-16,7 5-2 0,-3 9-2 15,3 6 0-15,-1 8-1 16,1 8-1-16,0 13 1 16,5 6-1-16,1 13 1 15,-2 2-1-15,5 6 1 0,-3 1-1 16,-2-4-1-16,-1-2 0 0,-2-14 0 15,-1-6-1 1,0-12 2-16,0-4-2 0,-1-11 0 16,1-8-1-1,0-11-2-15,0 0-4 0,0-5-11 16,4-21-62-16,2 5-20 15,5-9-5-15,5-5-8 0</inkml:trace>
  <inkml:trace contextRef="#ctx0" brushRef="#br0" timeOffset="2360">19768 2991 14 0,'-3'-11'96'0,"-5"3"-2"16,8 8-5-16,-11-13-54 15,11 13-7-15,0 0-7 0,-8-9-5 16,8 9-8 0,0 0-3-16,-3 7-1 0,3 3-1 15,-1 7 1 1,1 6 0-16,-1 7 0 0,1 5 1 15,0 11 1-15,0 2 1 0,0 3 0 16,-2 4-1-16,2-6 0 16,-4 1-2-16,3-9-1 0,-3-3-1 15,2-9-2 1,-1-5 1-16,2-3-2 0,1-8 1 15,0-2-3 1,0-11 1-16,0 0-3 0,0 0-4 16,11-6-16-16,3-2-64 15,-5-13-7-15,-2-3-6 0,2-6-6 16</inkml:trace>
  <inkml:trace contextRef="#ctx0" brushRef="#br0" timeOffset="2830">19403 2969 25 0,'-21'-6'88'0,"0"1"-3"16,-1-2-40-16,3 4-2 15,-1-2-13-15,3 1-7 16,-1 2-5-16,6-4-2 0,-3 5 0 15,5-2-2-15,10 3-1 0,-13-6-3 16,13 6-2 0,0 0-2-16,0 0-1 0,4-9-1 15,15 6-2 1,12 2 0-16,12-2 0 0,19 0 0 15,9 1 1-15,11-1 1 16,8 1-1-16,3 1 1 0,-6-1-2 16,-9 2 1-1,-13-1-2-15,-15 1 0 0,-13 0 0 16,-10 0 0-16,-13 0 0 0,-5 0-3 15,-9 0 1 1,0 0-3-16,0 0-2 0,0 0-5 16,0 0-11-16,0 0-37 15,0 0-36-15,0 0-7 0,0 0-6 16</inkml:trace>
  <inkml:trace contextRef="#ctx0" brushRef="#br0" timeOffset="3230">19458 3526 25 0,'-21'6'97'16,"3"-1"-3"-16,7 1-2 0,11-6-56 16,6 7-6-16,20-6-3 15,18 5-8-15,9-3-5 0,9 0-4 16,5 4 1-16,5-2-4 15,-3 4-2-15,-9-1-2 16,-9-4-2-16,-18 2-2 0,-7-1-2 16,-12 0-4-1,-2 1-13-15,-4 6-71 0,-8-12-6 16,11-6-7-1,-7-6-6-15</inkml:trace>
  <inkml:trace contextRef="#ctx0" brushRef="#br0" timeOffset="6281">20415 3648 25 0,'-10'-3'91'16,"-3"3"-2"-16,-5 0-2 16,2 0-63-16,-4 1-3 0,1 3-6 15,-1 2-4 1,4-3-3-16,1 5-1 0,5-3-2 15,10-5 0 1,-6 13-2-16,8-5 0 0,10 6-1 16,8-3 0-1,4 7 0-15,3 1-1 0,4 1 1 0,-4 3-1 16,-2-4 2-16,-5 5 0 15,-10-2 2-15,-6 4 0 16,-8-2 1-16,-9-2-1 16,-9 5 2-16,-3-7-3 15,-3 1 0-15,1-6-1 0,6-5-2 16,0-4 0-1,5-6-4-15,7 0-5 0,5-16-12 16,4-3-71-16,13-1-6 16,5-7-6-16,1-1-4 0</inkml:trace>
  <inkml:trace contextRef="#ctx0" brushRef="#br0" timeOffset="6571">20531 3868 3 0,'0'31'92'16,"-1"-5"2"-16,6 5-4 15,7-10-58-15,9-5-1 0,4-4-3 16,5-10-9-16,-2-2-2 16,2-8-6-16,-2-4 0 0,-6-8-3 15,-6-1-1 1,-12-4-3-16,-8 0-1 0,-16 6 0 15,-6-1-3 1,-4 6 0-16,-2 5-1 0,-2 5-1 16,4 4 0-16,5 4-1 15,10 8-1-15,7-2-1 0,8 4-5 16,0-14-11-16,9 5-68 0,10-2-5 15,0-3-8 1,2 0-2-16</inkml:trace>
  <inkml:trace contextRef="#ctx0" brushRef="#br0" timeOffset="6951">20831 3417 65 0,'0'0'92'0,"0"8"-3"0,1 19-5 16,3-4-71-16,4 8 2 16,-2 6 5-16,5 9-4 15,-4 3-3-15,-1 5-3 16,-1-1-1-16,-3-3-1 0,-1-3-3 15,0-6-1 1,-1-6-2-16,1-3 0 0,-1-11-2 16,0-11-3-16,0 2-8 15,0-12-22-15,0 0-59 16,0-12-4-16,8-5-8 0,-2-1-4 15</inkml:trace>
  <inkml:trace contextRef="#ctx0" brushRef="#br0" timeOffset="7381">21058 3787 10 0,'0'0'91'16,"1"13"2"-16,-1-13-6 16,14 20-59-16,-14-5-4 0,-2 3 0 15,-3 2-7-15,0 2-5 0,1-1-3 16,-2 2-1-1,3 1-2-15,0-3 0 0,1-3-1 16,2 1 0 0,5-5-1-16,2 0 1 0,2-9-1 15,5-3 0-15,-2-2 0 16,3-6-1-16,1-7 1 0,-1-8-3 15,-3-3 1-15,-2-5-1 0,-2-1 0 16,-3-1 0 0,-4-3-1-16,-1 8-1 0,-2 4 1 15,-3 5 0 1,-3 5-1-16,2 3 0 0,6 9 0 15,-14 0 0-15,8 10 0 16,-1-2 1-16,1 9 0 0,3 1 1 16,1 7-1-1,2 2 1-15,5 2 0 0,3 7 0 16,5-8-1-16,-1 1-2 0,2-6-1 15,1-2-5 1,2-3-7-16,-6-18-36 0,-11 0-43 16,21-11-6-16,-7-10-6 15</inkml:trace>
  <inkml:trace contextRef="#ctx0" brushRef="#br0" timeOffset="7773">21333 3730 52 0,'0'12'96'16,"3"2"-3"-16,5-20-12 16,6 21-57-16,-3 12-1 15,4 3-4-15,-2 6-6 16,1-2-4-16,-3 3-1 0,-2-2-1 15,1-3-1-15,-5-3-1 0,0-9-1 16,-3-2 1 0,-1-7 1-16,-1-11-1 0,0 0 0 15,8-7-1 1,-6-11 0-16,3-10 0 0,0-1-1 15,5-8 0-15,4 0-3 16,-2-1 2-16,7 4-1 0,0 8 0 16,5-1-1-1,-1 8 1-15,4 1 0 0,-2 7-1 16,6-2 0-16,-3 1-2 0,1 8-1 15,-2-4-6-15,3 8-5 16,-8 0-30-16,-4 0-53 0,4 0-4 16,2 0-7-1,-3 0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8:53:32.47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2679 12342 19 0,'-18'-24'70'0,"-6"8"0"0,-8-2-49 15,-5 10 0-15,-4 3-7 16,-6 5 1-16,3 2-1 16,0 4 1-16,7-1-1 0,9-4-2 15,14-1-1-15,11-6-2 16,9-9-2-16,22-3-2 15,6-3-1-15,10-3-4 16,3 4 0-16,-2 4 0 0,-5 5 0 16,-9 11 0-16,-18 11 1 15,-20 21-2-15,-20 16 1 16,-27 10 0-16,-16 12 1 15,-8 5 0-15,-5 0-2 0,2-4 0 16,11-7-2-16,11-13 2 16,22-11 0-16,26-10 0 15,21-13 0-15,28-5 0 16,18-4 1-16,14 2 0 0,4 2 0 15,7 6 0-15,-9 6 1 16,-14 14 0-16,-22 15 0 16,-24 15-1-16,-26 12 1 0,-30 9 1 15,-18 7 1-15,-17-5-2 16,-4-2-3-16,4-14-2 15,10-15-3-15,15-18 0 16,23-17 0-16,25-15-1 0,20-10 1 16,27-6 0-16,15-2 2 15,8 2 3-15,-1 6 8 16,-4 11 4-16,-14 13 2 15,-22 15 1-15,-23 16 1 0,-23 8 2 16,-27 9 0-16,-17 3 1 16,-8-4-5-16,-4-3-5 15,3-14-7-15,15-9-28 16,18-23-54-16,14-22-8 0,20-13-6 15,15-25 2-15</inkml:trace>
  <inkml:trace contextRef="#ctx0" brushRef="#br0" timeOffset="4612.4612">4085 12075 12 0,'0'0'34'16,"0"0"0"-16,0 0-1 15,0 0-3-15,0 0-2 16,0 0-1-16,0 0-3 0,0 0-5 16,0 0-4-16,0 0-2 15,0 0-2-15,0 0-3 16,0 0 1-16,-4-9-1 15,4 9 0-15,0 0 2 0,0 0-1 16,0 0 0-16,0 0-2 16,0 0 0-16,-9-5 0 15,9 5-1-15,0 0-2 16,0 0-1-16,0 0 0 0,0 0-1 15,0 0-1-15,0 0 1 16,0 0-1-16,0 0-1 16,0 0 0-16,0 0 0 15,0 0-1-15,0 0 1 0,-6 5 0 16,6-5-2-16,-3 9 2 15,3-9 0-15,-7 12 2 16,7-12-2-16,-7 14 1 0,7-14-1 16,-4 13 1-16,4-13 0 15,-5 14-1-15,5-14 0 16,-5 11 1-16,5-11-1 15,-2 12 0-15,2-12 0 0,-2 12 0 16,2-12 0-16,-2 15 1 16,1-6-1-16,1-9 1 15,-2 16-1-15,2-16 1 16,-2 15-1-16,2-15 1 0,-3 11 0 15,3-11-1-15,0 9 1 16,0-9 0-16,-1 10 0 16,1-10-1-16,0 11 1 15,0-11 0-15,0 14 0 0,0-14 0 16,-1 18-1-16,0-9 1 15,1 1 0-15,0-10-1 16,0 15 0-16,0-15 1 0,0 14 0 16,0-14-1-16,0 12 1 15,0-12 0-15,0 9 0 16,0-9 0-16,-2 13 0 15,2-13 0-15,-1 12 0 0,1-12-1 16,-2 12 1-16,2-12-1 16,-1 12 1-16,1-12-1 15,0 8 0-15,0-8 1 16,0 11-1-16,0-11 1 0,0 13-1 15,0-13 0-15,0 14 0 16,0-14 0-16,0 17 1 16,-1-9-1-16,1 3 0 15,0-1 0-15,0 0 0 0,0 0 0 16,0 1 1-16,0-1 0 15,0-1 0-15,-1 2 1 16,1-2-1-16,0-9 1 0,-1 15 0 16,1-15-1-16,-2 10 0 15,2-10-2-15,0 0-4 16,0 14-10-16,-3-2-56 15,3-12-19-15,0 0-7 16,1-7-6-16</inkml:trace>
  <inkml:trace contextRef="#ctx0" brushRef="#br0" timeOffset="6177.6177">3555 12594 41 0,'0'0'41'0,"0"0"-2"0,0 0-9 16,0 0-5-16,0 0-9 15,0 0-6-15,0 0-6 16,0 0 1-16,0 0 0 0,0 0 1 15,0 0 2-15,0 0 0 16,-7 9 0-16,7-9 1 16,0 0-1-16,0 0-2 15,0 0-2-15,0 0 0 0,0 0-2 16,0 0 0-16,0 0 0 15,7 2 1-15,-7-2 1 16,8 0 1-16,-8 0 0 0,14 0-1 16,-3 0 0-16,-1 0 0 15,1-1-1-15,2-1 0 16,-1 0 1-16,1-1-1 15,0 2 1-15,-1-1-1 0,1 1 1 16,1-1-1-16,1 2 0 16,-2 0 0-16,4 0-1 15,-3 0-1-15,3 0 1 16,0 0-1-16,1 0 0 0,-3-2 1 15,3 1 0-15,-1-1 1 16,-3 2 0-16,4-3 0 16,-6 1 0-16,2 0 0 15,-2 2-1-15,-1-3 0 0,1 3-1 16,-2-1 0-16,1-1-1 15,1 1 1-15,-2-1 0 16,5 1 0-16,-1-1-1 0,2 1 1 16,-3 1-1-16,1-2 2 15,2 2-2-15,-4 0 0 16,4-2 0-16,-3 2 1 15,2-2 0-15,-1 1 0 0,4-1 0 16,-2 1 0-16,0-1-1 16,1 1 1-16,-2-1 0 15,1 1-1-15,-1-2 0 16,1 3 1-16,-2-1-1 0,2 0 1 15,-2-1-1-15,3 2 1 16,-1 0 0-16,2 0-1 16,0 0 1-16,2-1 0 15,0-1 0-15,0 0 1 0,0 1 0 16,-1-1 0-16,-1 2 0 15,0-5 1-15,-3 4-1 16,-1-2 0-16,-1 2 0 0,0-2-1 16,-1 2 0-16,0-2 0 15,-3 3-1-15,0-2-1 16,-9 2-5-16,13-5-11 15,-10-7-66-15,-3 12-7 0,0 0-7 16,0-10-3-16</inkml:trace>
  <inkml:trace contextRef="#ctx0" brushRef="#br0" timeOffset="7672.7672">3758 12736 4 0,'0'0'46'0,"0"0"-1"15,0 0 0-15,0 0-4 0,0 0-3 16,0 0-7-16,0 0-7 15,0 0-9-15,0 0-5 16,0 0-7-16,0 0-2 0,-9 0-2 16,9 0-1-16,-11 3 1 15,11-3 0-15,-13 4 0 16,13-4 2-16,-13 3-1 15,13-3 0-15,-14 5 0 0,14-5 0 16,-13 3 0-16,13-3-1 16,0 0 1-16,-12 5 0 15,12-5 0-15,0 0 0 16,0 0 0-16,0 0 1 0,0 0-1 15,0 0 1-15,0 0-1 16,0 0 0-16,0 0 0 16,0 0 0-16,11 3 1 15,-11-3 0-15,16 1 1 0,-4-1 1 16,-2 0 0-16,2 0 1 15,2 0-1-15,-3 0 2 16,3 0-1-16,-3-1-2 0,1-1 0 16,2 0-1-16,-4-1 0 15,4 0-1-15,-3 1 1 16,2 0-1-16,-1 0 0 15,1 0 1-15,-1-1-1 0,0 1 1 16,1-1-1-16,1 3 0 16,1-3 0-16,-1 1 1 15,2 1-1-15,-2 0 1 16,2-2 1-16,-3 2 0 0,-1-1 1 15,0 1-1-15,-3-1 0 16,-9 2 1-16,15-3-1 16,-15 3 0-16,14-3-1 15,-14 3 0-15,12-2-1 0,-2-1 1 16,-10 3 0-16,16-5-1 15,-6 3 0-15,-1 1 0 16,1 0 0-16,1-2 0 0,2 2 0 16,-2 0 1-16,4-1-1 15,-1 1 0-15,1-3 0 16,0 3 0-16,0-1 1 15,-4 1-1-15,2 1 1 0,-4-1-1 16,0 0 0-16,-9 1 1 16,13-2-1-16,-13 2 0 15,9 0 0-15,-9 0 1 16,10 0-1-16,-10 0-1 0,13 0 1 15,-13 0 1-15,16 0-1 16,-6 0 0-16,0 0 0 16,-1 0 0-16,0 2 0 15,2-1 0-15,-2-1 0 0,2 1 0 16,1-1 0-16,-2 1 0 15,1-1 2-15,0 2-2 16,-2-2 1-16,1 0 2 0,-10 0-2 16,13 1 1-16,-13-1 0 15,10 0 0-15,-10 0 0 16,0 0-1-16,10 2-2 15,-10-2-6-15,0 0-17 0,10 2-58 16,-10-2-6-16,0 0-7 16</inkml:trace>
  <inkml:trace contextRef="#ctx0" brushRef="#br0" timeOffset="8952.8952">3914 12856 55 0,'0'0'51'0,"0"0"-14"0,0 0-9 16,0 0-7-16,0 0-6 15,9-4-1-15,-9 4-1 16,0 0-3-16,0 0-1 0,9 0-3 16,-9 0 0-16,0 0-2 15,9 1-1-15,-9-1 0 16,10 1 2-16,-10-1-1 15,8 0 1-15,-8 0 2 0,0 0-2 16,11 1 0-16,-11-1 0 16,9 0-1-16,-9 0-1 15,10 1 0-15,-10-1-1 16,11 0 0-16,-11 0 0 0,15 1 1 15,-15-1 0-15,11 2-1 16,-11-2 1-16,13 0 0 16,-13 0 0-16,11 0-1 15,-11 0 1-15,14 0 0 0,-14 0 1 16,16 0-1-16,-16 0 1 15,16 0-1-15,-16 0 1 16,15 0-1-16,-15 0-1 0,13 0 0 16,-13 0 0-16,11 0-1 15,-11 0 2-15,8 0-2 16,-8 0 1-16,9 0-1 15,-9 0 0-15,9 0 0 0,-9 0 0 16,10 0-1-16,-10 0 0 16,10 0 1-16,-10 0 0 15,13 0 0-15,-13 0 1 16,16 0-1-16,-8 0 0 0,3 0 1 15,-1 0 0-15,0-2-1 16,1 1 0-16,0 0 0 16,1-1 0-16,-3 1-1 15,1 0 0-15,-10 1 0 0,17-1 1 16,-9 1-1-16,2 0 0 15,0 0 0-15,0 0-1 16,0-2-2-16,1 1-2 0,0 1-3 16,-11 0-11-16,18-14-39 15,-10 11-31-15,-8 3-5 16,10-4-4-16</inkml:trace>
  <inkml:trace contextRef="#ctx0" brushRef="#br0" timeOffset="9566.9566">3799 12867 26 0,'0'0'41'0,"0"0"-1"0,-7-8-5 15,7 8-6-15,0 0-6 16,0 0-11-16,0 0-6 16,-10-6-5-16,10 6-2 15,0 0 0-15,-8 0 0 0,8 0 1 16,0 0 1-16,0 0 1 15,0 0 4-15,0 0-3 16,0 0 2-16,0 0 0 0,0 0-1 16,0 0 2-16,9 0-1 15,1 0 2-15,9 1-1 16,-2 0 2-16,7 0-1 15,-2-1 0-15,5 1-1 0,-4-1 1 16,3 0-6-16,-5 0-12 16,-4 0-27-16,-17 0-40 15,17 2-6-15,-17-2 2 0</inkml:trace>
  <inkml:trace contextRef="#ctx0" brushRef="#br0" timeOffset="10555.0554">3929 12994 31 0,'0'0'45'16,"0"0"-1"-16,0 0-6 0,0 0-6 16,0 0-6-16,0 0-10 15,0 0-5-15,0 0-4 16,0 0-3-16,0 0 0 15,0 0 1-15,0 0 0 0,0 0 1 16,0 0 0-16,0 0 0 16,8 0 0-16,-8 0-2 15,0 0-1-15,8 0 0 0,-8 0 0 16,13 0 0-16,-13 0 1 15,15 0-1-15,-15 0 1 16,16 0 0-16,-7 0 0 16,2 0-2-16,-2-1 1 15,2 1-1-15,3 0 2 0,1 0 2 16,1 0 0-16,0-1 0 15,0-1 1-15,-2 0 0 16,2-1-1-16,-6 1 1 0,0-1-5 16,-10 3-1-16,15 0 0 15,-15 0-2-15,0 0-1 16,10 0-3-16,-10 0-5 15,0 0-15-15,13-2-35 0,-13 2-27 16,9 0-8-16,-9 0 1 16</inkml:trace>
  <inkml:trace contextRef="#ctx0" brushRef="#br0" timeOffset="11107.1106">3968 13089 38 0,'0'0'84'16,"0"0"-19"-16,-10 4-11 0,10-4-14 16,0 0-12-16,0 0-7 15,10 3-9-15,-10-3-3 16,20 2-2-16,-6-1-2 15,6 0-2-15,1-1-8 0,2-1-35 16,3 0-42-16,-2-4-6 16,-1 1-5-16</inkml:trace>
  <inkml:trace contextRef="#ctx0" brushRef="#br0" timeOffset="32459.2456">6683 2567 50 0,'0'0'51'0,"0"-11"-2"15,0 11-7-15,0 0-7 16,-1-10-8-16,1 10-7 15,0 0-6-15,0 0-5 0,-10-8-5 16,10 8-3-16,-9-2 0 16,9 2-1-16,-13 0 0 15,3 0-1-15,1 6 0 16,-2 3 1-16,0 5-1 0,3 2 1 15,1 4-1-15,3 1 2 16,1-1-1-16,3 0 2 16,8-5 2-16,2-3 1 0,5-6 2 15,1-6 2-15,2-3 0 16,1-9-1-16,1-3 0 15,-1-4 0-15,-2-5-2 0,-2-1-1 16,-2-1-1-16,-4 2-2 16,-1 3 0-16,-5 1 0 15,-1 2 1-15,-2 6-2 16,0 12-1-16,0-17-2 0,0 17-1 15,0 0-1-15,-2 8 1 16,2 6 0-16,0 13-1 16,2-2 1-16,2 6 1 15,0 5 2-15,1-5 1 0,1 0 0 16,0-5 1-16,-3-5-2 15,1-9 3-15,0 0-2 16,-4-12 0-16,0 0 0 16,0 0-3-16,0 0-4 0,10-14-4 15,-9-8-4-15,0-3-3 16,0-5-3-16,-7-5 0 15,-6-3 0-15,-6-1 2 0,-3 5 5 16,-11 1 9-16,-1 10 7 16,-7 4 1-16,-2 9 3 15,0 8-1-15,-4 7 2 16,5 14 0-16,3 7-3 0,9 13-1 15,5 7 2-15,15 11 1 16,9 4 0-16,14 2 2 16,16-1 1-16,14-10 3 15,18-7-2-15,7-17-1 0,12-11 0 16,1-17 0-16,4-13 3 15,-5-18-2-15,-10-5-1 16,-10-10-1-16,-19-2-2 16,-16-2-1-16,-22-7-4 0,-19 6-3 15,-20 2-1-15,-12 7-1 16,-13 5-2-16,-5 10-2 15,-4 4-2-15,7 10-4 16,3 9-10-16,16 6-18 16,13 17-44-16,9-4-9 0,14 6-4 15</inkml:trace>
  <inkml:trace contextRef="#ctx0" brushRef="#br0" timeOffset="33116.3113">7369 2588 63 0,'0'0'84'15,"-18"0"-33"-15,18 0-10 0,6 0-12 16,6-1-5-16,5-2-3 15,1-3-2-15,3-2-4 16,-2-2-4-16,2 2 0 16,-2 0-1-16,-5-1-3 0,0-1-3 15,-10 0-3-15,-4 0 0 16,0 0-1-16,-6-1-2 15,-4 3-3-15,-3-2-2 16,-1 6 1-16,-6 3-1 0,-4 1 1 16,4 11-1-16,-2 6 2 15,-1 4 0-15,2 4 2 16,1 4 1-16,3 1 1 15,7 2 1-15,3-2 1 0,3-3 2 16,3-5 1-16,9-4 0 16,3-3-1-16,4-3-3 15,3-4-11-15,1 0-47 16,5-8-26-16,3-5-5 0,-1-11-6 15</inkml:trace>
  <inkml:trace contextRef="#ctx0" brushRef="#br0" timeOffset="33901.3898">7704 2527 37 0,'-18'21'67'15,"15"2"-53"-15,-17 8 4 16,1-2 4-16,3-2 2 15,2-1 3-15,7-3 0 0,5-4-1 16,2-5-3-16,7-4-2 16,4-3-2-16,4-2-3 15,-3-5-2-15,4 0-3 16,-3 0-4-16,1-4-3 0,-4-4-1 15,1 0-2-15,-4-1-1 16,-1-3-1-16,-3 0 0 16,2-2 0-16,-3 1-1 15,0 3 2-15,-1 0-1 0,-1 10 1 16,5-16 0-16,-5 16 1 15,3-10 0-15,-3 10 0 16,0 0 0-16,3-9 0 16,-3 9-1-16,0 0 0 0,0 0 0 15,0 0-1-15,0 0 1 16,0 0-1-16,0 0 0 15,0 0 1-15,0 0 2 16,0 0 2-16,0 0 0 16,0 0 0-16,0 0 1 0,0 0-1 15,0-8 1-15,0 8-1 16,0 0-1-16,0 0-1 15,0-12-1-15,0 12 0 0,0 0-1 16,-1-12 1-16,1 12-1 16,-2-8 1-16,2 8 0 15,0 0 0-15,-2-11-1 16,2 11 1-16,0 0 0 0,0-9 0 15,0 9-1-15,0 0 1 16,0-11-1-16,0 11 1 16,1-11 0-16,-1 11 0 15,0-11 0-15,0 11-1 0,0-14 1 16,0 14 0-16,0-10-2 15,0 10 0-15,0 0 0 16,0 0-1-16,-3-12-1 16,3 12 0-16,0 0-1 0,-1 15 1 15,1-2 0-15,0 3 0 16,5 4 1-16,1 3 1 15,2 6 1-15,0-5 1 0,1-2-1 16,1-5 2-16,-3 0-1 16,-7-17 0-16,13 15-2 15,-13-15-3-15,8 0-9 16,-4-4-30-16,-4 4-44 0,9-20-6 15,2 3-6-15</inkml:trace>
  <inkml:trace contextRef="#ctx0" brushRef="#br0" timeOffset="34207.4204">7960 2460 1 0,'-9'9'73'0,"4"8"-9"0,-2-8-35 16,1 6 1-16,-4 5-3 15,5 1-4-15,4 4-3 16,1-1-2-16,1 2 1 0,7 1-1 15,2-5-1-15,5-5-3 16,3-4-2-16,-1-2-3 16,0-4-6-16,-1-7-5 15,2 0-12-15,-4-5-33 0,2-7-38 16,2-5-8-16,-3-6-5 15</inkml:trace>
  <inkml:trace contextRef="#ctx0" brushRef="#br0" timeOffset="34557.4554">8070 2297 7 0,'0'10'74'0,"1"5"2"0,2 9-52 15,7 3-1-15,1 6 2 16,1 6-1-16,0 2-4 15,-2 0-1-15,1 1-4 0,-1-9-3 16,-4-3-2-16,0-6-1 16,-4-8 0-16,3-4 0 15,-5-12 0-15,0 0-1 16,7-9-1-16,-1-6 0 0,2-8-3 15,2 2-2-15,1 2-3 16,0-2-3-16,5 4 0 16,-2 2 0-16,3 12 1 15,-2 3 1-15,3 10 0 0,0 4 1 16,-1 2 1-16,-1 4 1 15,1 0-2-15,-4-1-9 16,4-8-49-16,-4 10-25 16,1-11-7-16,1-5-4 0</inkml:trace>
  <inkml:trace contextRef="#ctx0" brushRef="#br0" timeOffset="35285.5282">8817 2373 62 0,'0'0'78'15,"-4"15"1"-15,4 1-58 16,2 8-4-16,1 6-2 0,3 4 2 15,-3 6 2-15,2-2-3 16,-3-1-3-16,4-4-2 16,-4-4-2-16,0-7 0 15,-1-7 0-15,1-3-1 0,-2-12 1 16,3 10 1-16,-3-10-1 15,5-5-1-15,1-9-1 16,4-3-1-16,0-3-2 16,1-6-2-16,2-3-2 0,0-5-2 15,3 2 0-15,-5 1 0 16,5 9 1-16,-8 5-2 15,0 5 1-15,0 10 0 16,2 4 0-16,-2 13 1 0,-2 6 0 16,-1 4 1-16,2 6-1 15,-2-1 2-15,0 0 0 16,-4-3 0-16,1-6-1 15,-1-2 1-15,-1-8-1 16,0-11-1-16,0 10-3 0,0-10-7 16,5-7-19-16,10-6-58 15,-7-8-5-15,0-5-8 16,3-7 6-16</inkml:trace>
  <inkml:trace contextRef="#ctx0" brushRef="#br0" timeOffset="35533.553">9203 2522 69 0,'2'22'83'0,"1"4"-33"15,0-8-5-15,2 1-7 16,2-6-8-16,2-4-5 16,-9-9-5-16,17 0-2 0,-10-3-2 15,4-6-4-15,-3-6-4 16,-3-2-5-16,-2-3-1 15,-3-1-2-15,0 2-2 16,-6 4 0-16,-1-1-1 0,-3 6 0 16,-1 7-4-16,-4 1-2 15,1 7-9-15,1 5-9 16,0-3-46-16,5 8-17 0,2 5-7 15</inkml:trace>
  <inkml:trace contextRef="#ctx0" brushRef="#br0" timeOffset="36225.6222">9538 2668 438 0,'15'-49'1'0,"4"-8"-2"16,3-2 1-16,-1-9 0 0,-2 37 0 15,-2-6-3-15,-4-1 1 16,-3-2 0-16,-4 2-2 16,-3 3 0-16,-2 3 0 15,-2 5-1-15,-6 5 0 0,-2 6 0 16,-3 8 0-16,-2 9 0 15,-1 6 1-15,-3 12 1 16,0 7 1-16,2 9 2 16,1 8 0-16,1 4 1 0,7 1 2 15,5 4 0-15,2-3 2 16,5-8 0-16,8-7 0 15,6-5 0-15,6-8 0 16,5-13 1-16,8-3-1 16,-1-10 0-16,3-7-2 0,2-6-1 15,0-5 0-15,-4-6-2 16,-2-2 0-16,-9-1-2 15,-9 2 0-15,-5 1-1 0,-6-2-1 16,-7 8 0-16,-3 2-1 16,-8 10 1-16,-5 8 0 15,-2 5 1-15,-1 10 1 16,5 6 1-16,-2 9 1 0,4 1 1 15,6 8 0-15,4-2 2 16,5-5-2-16,11 1-1 16,3-3-4-16,8-1-12 15,-7-2-62-15,8-11-11 0,-2-7-7 16,-6-6-6-16</inkml:trace>
  <inkml:trace contextRef="#ctx0" brushRef="#br0" timeOffset="36543.654">9537 2371 58 0,'-3'17'88'0,"-7"-4"-4"15,1-5-4-15,0 6-73 0,-5 5 0 16,0-3 1-16,0 2 0 15,3-4 1-15,6 2-1 16,3-4 0-16,2 0 1 16,9-3-3-16,5-4-5 0,6 7-9 15,1 5-54-15,5-6-22 16,0-4-9-16,-1-8-5 15</inkml:trace>
  <inkml:trace contextRef="#ctx0" brushRef="#br0" timeOffset="44440.4436">16728 7478 77 0,'0'0'87'16,"0"0"-31"-16,0 0-11 15,0 0-10-15,0 0-11 16,0 0-9-16,0 0-3 0,0 0-4 16,0 0-2-16,0 0-1 15,0 0-3-15,0 0 0 16,0 0-2-16,0 0 1 15,0 0-1-15,-8 10 0 0,8-10 0 16,-6 16 1-16,1-1 0 16,1-1 0-16,-1 6 1 15,4 1 1-15,-3 1-1 0,4 0 0 16,0 3 2-16,4-2-1 15,3 0 0-15,3-3 1 16,-1-1-1-16,2-2 1 16,1-1-1-16,-1-3 1 0,0-3-1 15,-1-1 0-15,-10-9-1 16,14 14-1-16,-14-14 1 15,9 5 0-15,-9-5-1 16,0 0 0-16,9 8-1 0,-9-8 0 16,0 0-2-16,14 2-1 15,-14-2-2-15,17 0-4 16,-17 0-5-16,19-11-41 0,-9 4-35 15,2-7-6-15,-1-1-5 16</inkml:trace>
  <inkml:trace contextRef="#ctx0" brushRef="#br0" timeOffset="44641.4637">16717 7210 49 0,'-16'-13'88'16,"4"-3"-2"-16,4-1-7 0,8 5-64 16,0-4-33-16,12 0-38 15,7 6-26-15,5 3-8 16</inkml:trace>
  <inkml:trace contextRef="#ctx0" brushRef="#br0" timeOffset="46556.6552">17112 7634 50 0,'0'0'32'0,"0"0"-6"16,0 0-8-16,0 0-11 0,0 0-6 16,0 0 1-16,0 0 3 15,-9 0 3-15,9 0 2 16,0 0 4-16,0 0 1 15,-9 0 3-15,9 0 0 16,0 0 0-16,-11 0-1 0,11 0-3 16,0 0 1-16,0 0-1 15,0 0-2-15,0 0 0 16,0 0 0-16,0 0-1 15,0 0-2-15,0 0 1 0,0 0-2 16,0 0 0-16,0 0-2 16,6 1 0-16,-6-1-2 15,0 0-2-15,0 0 1 0,0 0-1 16,0 0-1-16,0 0 0 15,0 0 0-15,10 0-1 16,-10 0 0-16,0 0 0 16,12-6 0-16,-12 6 0 0,13-5 0 15,-13 5 0-15,18-3 0 16,-6 2 0-16,-2 1 0 15,3 0 0-15,2 0 0 16,2-2 0-16,1 7 0 0,-1-7 0 16,-1 6 0-16,-1-1 1 15,-2-2-1-15,-2 2 0 16,-2-2-1-16,-9-1 1 0,12 5 0 15,-12-5-1-15,0 0 0 16,0 0 0-16,5 11 0 16,-5-11 0-16,0 13 1 15,-3-4 0-15,-1 2 0 16,-3 0 0-16,-2-1 0 0,0 5 0 15,0-7 1-15,0 1 0 16,-1-4 0-16,10-5 0 16,-13 12 0-16,13-12 0 15,0 0-1-15,0 0 1 0,-6 8 0 16,6-8-1-16,6 8 1 15,5-1-1-15,4 2 0 16,2 6 1-16,2-2-1 0,0 2 0 16,-1 1 0-16,-3-3-1 15,-6 3 2-15,-7-1-1 16,-2 0 1-16,-11-2-1 15,-7 1 2-15,-4 2-1 0,-2-5 1 16,-2 3-1-16,-2-6 1 16,3 0-2-16,1-4-1 15,5 0-1-15,5-4-3 16,5 3-5-16,9-3-15 0,-14-3-63 15,14 3-5-15,10-9-7 16,0 3 0-16</inkml:trace>
  <inkml:trace contextRef="#ctx0" brushRef="#br0" timeOffset="48236.8232">17818 7442 42 0,'-13'2'79'16,"13"-2"-27"-16,0 0-12 0,0 0-4 16,-10 8-8-16,10-8-7 15,0 0-7-15,0 0 0 16,0 0-3-16,0 0-1 15,1 8-1-15,-1-8-2 0,20 0 1 16,-6 0 0-16,7 0 1 16,0 0-2-16,5 0 0 15,0 0-1-15,1-2-2 0,-1 1-1 16,-5 0-1-16,2 0-1 15,-5 1-1-15,-3-2-2 16,-1 2-2-16,-3-1-2 16,0 1-6-16,-11 0-10 0,17-6-31 15,-3 6-36-15,-14 0-7 16,0 0-2-16</inkml:trace>
  <inkml:trace contextRef="#ctx0" brushRef="#br0" timeOffset="48679.8675">17803 7596 81 0,'0'0'88'15,"0"0"-16"-15,0 0-30 16,0 0-14-16,16 0-7 15,4-1-8-15,7 0-3 0,6-4 0 16,4 4 1-16,5-1 0 16,0 1-2-16,-4-1-2 15,-5 1-2-15,-4 1-2 16,-8 0-2-16,-6 1-5 0,-15-1-4 15,11 6-12-15,-11 9-52 16,0-15-17-16,0 0-8 16,0 0-3-16</inkml:trace>
  <inkml:trace contextRef="#ctx0" brushRef="#br0" timeOffset="50936.0931">18714 7381 55 0,'0'0'86'16,"0"0"-4"-16,0 0-40 16,0 0-18-16,-5 7-8 0,5-7-4 15,-16 18-4-15,8 0 0 16,-3-3-2-16,-2 7 3 15,3 2-1-15,2 3 2 16,0 2 0-16,6 0-1 16,2 3-1-16,0-5 0 0,9 1-1 15,4-2-1-15,5-3-1 16,2-2 0-16,3-7-1 15,0-1-1-15,0-9-1 0,-3-1-2 16,0-4-3-16,-1-4-7 16,-7-13-22-16,-8-1-58 15,7-9-5-15,-5-14-7 16,0-7 1-16</inkml:trace>
  <inkml:trace contextRef="#ctx0" brushRef="#br0" timeOffset="51084.1079">18713 7065 87 0,'-10'-6'98'15,"0"1"-8"-15,8-7-5 16,2 12-71-16,0 0-11 0,7-9-20 16,-7 9-64-16,12 0-10 15,1 3-6-15,4 6 6 16</inkml:trace>
  <inkml:trace contextRef="#ctx0" brushRef="#br0" timeOffset="51664.1659">19182 7420 56 0,'-14'5'87'16,"2"8"0"-16,-13 7-54 0,14 7-8 15,2 5-3-15,3 4-3 16,1 6-5-16,2 0-2 16,3 3-4-16,0-4-1 0,2-6 0 15,6 0 2-15,0-9-2 16,6-4 0-16,1-9 0 15,3-4-1-15,2-9-1 16,3-1-1-16,2-12 0 0,-3-3-2 16,-1-6 0-16,-5-4-1 15,-5 1-1-15,-3 2 0 16,-7 4-1-16,-5 5 0 15,-5 9 0-15,-4 5 0 16,-6 8 0-16,-3 10 0 0,0 6 1 16,-1 2 0-16,1 3 1 15,3-1-1-15,5-2-3 16,4-7-5-16,10-6-42 15,10-1-38-15,6-12-8 0,7-7-5 16</inkml:trace>
  <inkml:trace contextRef="#ctx0" brushRef="#br0" timeOffset="52124.2119">19363 7432 67 0,'0'0'96'0,"15"4"-5"16,18-4-4-16,11 0-66 15,14-1-6-15,5-2-2 16,8-2-5-16,-4 0-3 16,-3 5-4-16,-11-2-4 0,-9-3-5 15,-14 4-7-15,-11 1-20 16,-11 6-48-16,-8-6-11 15,-13 5-4-15</inkml:trace>
  <inkml:trace contextRef="#ctx0" brushRef="#br0" timeOffset="52338.2333">19692 7183 64 0,'-11'14'99'15,"5"9"-4"-15,0 5-7 16,-1 9-66-16,2 2-4 0,2 8-3 15,-1 2-5-15,1 2-3 16,3-3-6-16,-2-8-5 16,2 3-13-16,1-7-71 0,3-8-3 15,0-4-8-15,3-14-3 16</inkml:trace>
  <inkml:trace contextRef="#ctx0" brushRef="#br0" timeOffset="52881.2876">20226 7340 16 0,'-9'-2'90'15,"-1"2"1"-15,10 0-1 16,-41 15-55-16,35 3-10 16,4 7-3-16,2 7-2 0,2 3-6 15,5 6-1-15,3 0-5 16,6-1 0-16,2-4-2 15,3-5-2-15,0-6-2 16,-2-9-2-16,4-1-6 0,-6-17-21 16,-9-5-63-16,14-12-6 15,-1-14-5-15,0-11-5 16</inkml:trace>
  <inkml:trace contextRef="#ctx0" brushRef="#br0" timeOffset="53008.3003">20320 6965 83 0,'-22'-5'93'0,"7"1"-6"0,3 4-7 15,5 11-75-15,7-11-25 16,-11 3-62-16,11-3-5 16,13 11-7-16</inkml:trace>
  <inkml:trace contextRef="#ctx0" brushRef="#br0" timeOffset="53938.3933">20651 7507 22 0,'-9'12'79'0,"9"-12"-18"16,0 9-13-16,0-9-7 15,13 15-11-15,-2-2-7 16,4-2-3-16,5 4-2 0,0-1 0 16,5 5-3-16,-3-2-3 15,-2 0-4-15,-2 1-1 16,-4-2-3-16,-5 3-1 15,-6-1-1-15,-3-2-1 0,-3 2 0 16,-7-3 1-16,-3 1-1 16,-5-3 0-16,-1-3 0 15,-2 1-1-15,-1-8 1 16,-1 0 0-16,4-4 0 0,4-8 1 15,6-7-1-15,7-5 1 16,3-5 0-16,15-6-1 16,5-2 2-16,7-3-1 15,3 1 0-15,2 0 1 0,-1 5 0 16,-7 2 0-16,-5 4-1 15,-9 6 0-15,-11 1 0 16,-6 7-1-16,-13 2-1 16,-4 5 0-16,-7 2-1 0,-7 2 0 15,-1 7-1-15,2 3-3 16,3 2-4-16,8 7-15 15,4 5-65-15,12-9-7 16,9-15-5-16,6 11-5 0</inkml:trace>
  <inkml:trace contextRef="#ctx0" brushRef="#br0" timeOffset="70375.0368">16342 9057 20 0,'0'0'55'16,"-16"0"-2"-16,16 0-5 16,-10 3-10-16,10-3-6 15,0 0-4-15,-4 9-2 16,4-9-4-16,0 0-4 0,0 0-3 15,0 0-4-15,0 0 1 16,4 9-3-16,-4-9-1 16,0 0-2-16,0 0-2 0,0 0 0 15,0 0 0-15,8 4 0 16,-8-4-1-16,0 0 1 15,16 0 0-15,-7 0-1 16,1 0 0-16,4 0 1 0,1 0-3 16,4 0 1-16,-1 0 0 15,3 0 0-15,2 0-1 16,3 3 1-16,2-3-1 15,0 4 0-15,2-3 0 0,1 3 0 16,1-2 0-16,2-1 0 16,-3 1 0-16,-1-2-1 15,-3 1 1-15,0-1 1 16,-4 0-1-16,2 0 0 0,0-1 1 15,2 1-1-15,1-3 0 16,7 1 1-16,2 1-1 16,7-2 0-16,-1 3 0 0,3-1 1 15,1-1-1-15,2 0 1 16,-4 2-1-16,1 0 1 15,-3 0 0-15,0 0-1 16,-2 0 1-16,-3 0-1 0,-5 2 1 16,-1 1 0-16,-6 1-1 15,-4 1 0-15,-7-3-1 16,0 3 1-16,-15-5 0 15,15 3 0-15,-15-3-1 0,10 2 0 16,-10-2-2-16,0 0-1 16,0 0-4-16,0 0-8 15,8-8-39-15,-8 8-42 16,1-9-3-16,-1 9-7 0,-6-7-1 15</inkml:trace>
  <inkml:trace contextRef="#ctx0" brushRef="#br0" timeOffset="71577.157">16764 9314 32 0,'0'0'95'15,"-9"-4"-3"-15,9 4-6 0,0 0-52 16,0 0-10-16,0 0-4 16,0 11-8-16,0 0-4 15,0 7-1-15,0 3-1 16,0 7 1-16,4 6 0 0,-3 2-1 15,-2 1 0-15,1 1-2 16,0-1-1-16,-1-3 0 16,-4-4-1-16,4-7 0 0,-3-4-1 15,1-5-1-15,1-4-1 16,2-10-1-16,0 0-3 15,0 0-6-15,0 0-11 16,0-17-54-16,2 5-18 0,3-5-5 16,-1 0-6-16</inkml:trace>
  <inkml:trace contextRef="#ctx0" brushRef="#br0" timeOffset="72302.2295">16617 9394 63 0,'0'0'63'0,"0"0"-11"16,0 0-10-16,-8-12-12 15,8 12-8-15,0-10-2 16,0 10-3-16,3-12-2 15,-3 12-2-15,6-14-2 0,-6 14 1 16,10-17 1-16,-3 7-2 16,5 1-2-16,0-1-1 15,4-1-1-15,0-2 0 16,5 1-1-16,1 4-2 0,-1 1 1 15,8 2-1-15,-2 4 0 16,3 1-2-16,-1 1 1 16,2 7-1-16,-1 4 0 15,-2 2-1-15,-1 2 0 0,-4 0 0 16,-4 5 0-16,-4 1-1 15,-5-1 1-15,-4 2-1 16,-6-1 1-16,-1-1-1 16,-7 1 1-16,-5 0-1 0,-5-5 1 15,0-3-1-15,-4-2 0 16,-4-7 1-16,-2 0-1 15,-1-3 0-15,4-2 0 16,-1-4 0-16,4-1 0 0,2-2 0 16,4 2 1-16,4 1-1 15,12 4 1-15,-9-8 0 16,9 8 0-16,8 0 0 15,9 8 0-15,1 2 1 0,6 5-1 16,3 5 1-16,2 2 0 16,-1 7-1-16,2 1 1 15,-5 1-1-15,-7-1 1 16,-1 0 0-16,-7-4-1 0,-1-6 0 15,-5 0-1-15,-1-9-2 16,-1 0-2-16,-2-11-4 16,2 9-14-16,-2-9-56 0,0 0-17 15,0-5-8-15,0-7-3 16</inkml:trace>
  <inkml:trace contextRef="#ctx0" brushRef="#br0" timeOffset="73286.3279">17248 9532 54 0,'0'0'53'0,"-8"-5"-8"16,8 5-9-16,0 0-10 15,-12 0-4-15,12 0 0 16,-7 3-2-16,7-3-3 0,-10 5-1 16,10-5 1-16,-8 0-4 15,8 0-1-15,0 0-2 16,-10 2 0-16,10-2 0 15,0 0-3-15,0 0 1 16,0 0-1-16,0 0 2 0,0 0-1 16,0 0-1-16,0 0 0 15,0 0-2-15,6 3 0 16,-6-3-2-16,17 0 0 15,-5 0-2-15,2-2 0 0,2 2-1 16,4 0 1-16,0 0-1 16,-1 2 1-16,0 2-1 15,-4 1 1-15,0 5 0 16,-4-1-1-16,-4 1 0 0,-3 2 0 15,-1 1 1-15,-3-2-1 16,0-1 0-16,-3 2 1 16,-5-3-1-16,-1-1 1 0,-4-1 0 15,2 0 0-15,-1-4 0 16,-1 0 0-16,2 1 0 15,11-4 0-15,-14 0 0 16,14 0 0-16,0 0 0 0,0 0-1 16,13 5 0-16,0-2 1 15,5 0-1-15,-1 3-1 16,3-1 0-16,-1 3 1 15,-4 0-1-15,-7 3 1 0,-8 3 0 16,-3 3 0-16,-15 2 0 16,-6 0-1-16,-9 1 1 15,-4 0-1-15,-3-1-2 16,3-3-2-16,1-5-3 0,7 3-15 15,7-2-55-15,9-12-15 16,13 0-6-16,0-14-6 16</inkml:trace>
  <inkml:trace contextRef="#ctx0" brushRef="#br0" timeOffset="75097.509">18225 8814 67 0,'-11'0'91'16,"3"11"-11"-16,8-11-26 0,0 0-10 15,-10 3-14-15,10-3-7 16,0 0-9-16,0 0-2 16,8 1-2-16,-8-1-2 15,22 2-2-15,0-2-1 0,7 0 1 16,8 0 0-16,7 0 1 15,4 0-2-15,1 0 0 16,0-2-1-16,-6 2-2 0,-7 0 0 16,-6 0-1-16,-11 0-1 15,-5 2-1-15,-14-2-1 16,11 5-1-16,-11-5-3 15,0 0-4-15,0 0-4 0,0 0-15 16,0 17-58-16,0-17-9 16,-12 1-7-16,0-1-2 15</inkml:trace>
  <inkml:trace contextRef="#ctx0" brushRef="#br0" timeOffset="75458.5451">18268 8976 45 0,'-16'9'99'15,"16"-9"-2"-15,0 0-6 16,13 13-46-16,7-9-16 0,9 1-8 15,9 0-7-15,10 1-6 16,6-2-1-16,6-1-1 16,0-1-2-16,-6 0-1 15,-6 0-2-15,-10-2-3 0,-7 1-3 16,-13-1-9-16,-7 0-43 15,-11 0-36-15,-7 2-5 16,-7 0-8-16</inkml:trace>
  <inkml:trace contextRef="#ctx0" brushRef="#br0" timeOffset="209229.9209">16127 8378 10 0,'0'0'83'15,"-4"-10"1"-15,-6 8-33 16,10 2-13-16,0 0-12 15,0 0-10-15,0 0-6 16,0 7-2-16,0-7-2 0,4 17 0 16,2-2 0-16,1 2 1 15,1 5 0-15,2 6 1 16,2 2 0-16,-2 6-2 15,3-3 1-15,-3 3-1 0,0 0-1 16,-3-1-1-16,2 1 0 16,-4-4 0-16,1-4-1 15,0-5-1-15,-2-1 0 16,0-5-1-16,0-1 1 0,-1-6 0 15,-3-10-1-15,3 12 1 16,-3-12 1-16,0 0-1 16,4 10 1-16,-4-10 2 0,0 0-2 15,0 0 2-15,0 0 0 16,0 0-1-16,6-6 0 15,-6 6 0-15,9-18-1 16,-3-2-1-16,1-2 0 0,4-9-2 16,1-6 1-16,0-3-1 15,2-11 0-15,0-1 1 16,-2 0-1-16,0 0 0 0,-2 5 0 15,-2 5 0-15,0 11 1 16,-5 5-2-16,0 9 1 16,-2 5-3-16,-1 12-4 15,1-13-4-15,-1 13-8 0,0 0-29 16,0 0-46-16,14 6-4 15,-3 0-9-15</inkml:trace>
  <inkml:trace contextRef="#ctx0" brushRef="#br0" timeOffset="210099.0078">16517 8615 33 0,'0'0'48'0,"0"0"4"16,0 0-7-16,0 0-12 15,0 0-9-15,0 0-4 16,7-9-4-16,4 6-4 16,3-2-3-16,2-2-4 0,2 2-1 15,0 1 0-15,1 0 1 16,-1 2 1-16,-1 0 1 15,-3 2-1-15,-3 0 0 16,-1 0-1-16,-10 0-1 0,12 8 0 16,-12-8-1-16,7 11 0 15,-7-11-1-15,4 14 0 16,-4-14 0-16,-1 15 0 15,1-6-1-15,0 0 1 0,-3 2-1 16,-2 2 2-16,-4-1-2 16,1 5 1-16,-4 0 0 15,-1 2 1-15,-2 1 0 16,-1 1 1-16,3-2 0 0,0-1 1 15,6-1 0-15,4-3 1 16,3-5-1-16,10-3 1 16,6-2-1-16,5-4-1 0,0 0 0 15,3 0-3-15,2-2-3 16,-3 0-4-16,-1-2-6 15,-1 2-31-15,6-1-43 16,-13-1-9-16,-5-1-6 16</inkml:trace>
  <inkml:trace contextRef="#ctx0" brushRef="#br0" timeOffset="210867.0846">16949 8502 52 0,'-13'-1'88'16,"5"8"-16"-16,8-7-22 15,0 0-11-15,0 0-12 16,6 11-10-16,7-9-6 0,4 2-2 15,6-1-4-15,1 2-3 16,1 0-1-16,-2 0 0 16,-2 1-1-16,-2 0-1 15,-7 0-2-15,-3-3-5 0,-9-3-12 16,10 16-36-16,-10-16-29 15,0 0-7-15,0 0 0 16</inkml:trace>
  <inkml:trace contextRef="#ctx0" brushRef="#br0" timeOffset="211341.132">17173 8294 19 0,'0'0'82'16,"0"0"1"-16,0 15-21 16,0-15-31-16,0 18-10 15,0-3-6-15,2 1-2 0,0 9-2 16,1 3 1-16,2 2-3 15,-3 3-1-15,1 1 1 16,-2 3-3-16,1-3 1 16,0 2-2-16,1-2 0 0,0-4-2 15,0 1 2-15,0-5-2 16,1-2 1-16,2-2-1 15,0-7 0-15,-1-1-1 16,-1-3 1-16,-4-11 0 0,8 13 2 16,-8-13-1-16,11 0 1 15,-4-10 0-15,1-8 0 16,6-10 1-16,0-10-2 15,5-6 1-15,1-6-2 0,3-4 0 16,-1-1-2-16,-1 3 1 16,-2 5-2-16,-2 7-2 15,-4 7-2-15,-2 7-4 0,-1 9-6 16,-5 0-13-16,2 2-65 15,4 14-4-15,-1 1-7 16,1 0-3-16</inkml:trace>
  <inkml:trace contextRef="#ctx0" brushRef="#br0" timeOffset="211632.1611">17514 8599 68 0,'-6'12'95'15,"0"6"-5"-15,6-18-10 16,-6 29-61-16,2 6-5 16,-1 2 0-16,2 5-7 0,-3-3-13 15,6-15-72-15,0 13-9 16,3-8-5-16,1-4-3 15</inkml:trace>
  <inkml:trace contextRef="#ctx0" brushRef="#br0" timeOffset="225226.5204">19330 8869 20 0,'-14'0'74'16,"3"0"-11"-16,-2 0-9 0,4 0-12 16,-1 2-10-16,10-2-8 15,-9 1-5-15,9-1-4 16,0 0-2-16,0 0-3 15,0 0 0-15,0 0-1 0,0 0-2 16,9 0 0-16,4 0-1 16,5 0 0-16,7 0 0 15,10-1-2-15,10-2-1 16,7-1 1-16,12 0-1 0,7-4-1 15,11 0 1-15,8-3-1 16,6 4-1-16,-3-1 1 16,-3 1 0-16,-6 5-1 0,-10 0 0 15,-12 2-1-15,-13 4 1 16,-15 4-1-16,-9 1 0 15,-8-1 1-15,-5 1 0 0,-12-9-1 16,12 15 2-16,-12-15-2 16,12 5 1-16,-12-5-2 15,15 0-2-15,-15 0-4 16,17-1-9-16,-17 1-36 0,0 0-39 15,13-13-6-15,-13 13-7 16</inkml:trace>
  <inkml:trace contextRef="#ctx0" brushRef="#br0" timeOffset="226129.6107">19610 9126 33 0,'-13'-12'93'16,"13"12"-4"-16,-11 0-5 0,11 0-53 15,-10 0-10-15,10 0-7 16,-4 8-2-16,1 3-4 15,3 11-1-15,-2 4-2 0,2 8 1 16,0 7-1-16,0 7 0 16,2 4 0-16,1-2-1 15,-1-3 0-15,-1-3-2 16,-1-6 0-16,0-8-1 0,0-7-1 15,-1-8 0-15,1-5-2 16,0-10-3-16,0 0-4 16,0-6-6-16,9-2-24 15,4-8-49-15,-7-5-7 0,2-3-5 16</inkml:trace>
  <inkml:trace contextRef="#ctx0" brushRef="#br0" timeOffset="226773.6751">19492 9240 22 0,'-14'-5'79'15,"6"2"-17"-15,-2-1-10 0,10 4-10 16,-11-10-10-16,11 10-8 15,-3-12-5-15,3 3-4 16,0 9-3-16,7-16-1 16,2 7-3-16,3-1 0 0,6 0-1 15,3 0 0-15,4-4 0 16,6 2 0-16,5 0 0 15,4 2-2-15,1 3 0 0,-1 2-2 16,1 5 1-16,-4 0-3 16,-3 8-1-16,-4 4 1 15,-7 4-2-15,-8 1 1 16,-5 3 0-16,-7 0 0 0,-4 3 0 15,-11-3 1-15,-6-1-1 16,-6-2 1-16,-4-2 0 16,-4-6-1-16,-1-4 1 15,-2-3-1-15,2-2 0 0,5-4 0 16,2-2 0-16,6-1 1 15,6 0-1-15,14 7 0 16,-11-7 1-16,11 7-1 16,15 7 1-16,2 5 0 0,7 8 1 15,3 8 0-15,3 7 0 16,0 3 0-16,-3 8 0 15,-4 3-1-15,-7-3 1 0,-7 2-1 16,-4-7-1-16,-5-4-1 16,-3-9-1-16,-5-6-3 15,2-5-4-15,6-17-7 16,0 0-35-16,0 0-41 0,0 0-6 15,15-10-7-15</inkml:trace>
  <inkml:trace contextRef="#ctx0" brushRef="#br0" timeOffset="227533.7511">20175 9353 74 0,'-9'-12'90'0,"9"12"-3"0,2-10-43 15,-2 10-16-15,0 0-8 16,-6-7-6-16,6 7-2 15,-13 2-4-15,5 6 0 0,-4 2-2 16,-3 7 0-16,0 4 0 16,-3 6 0-16,0 4-1 15,-1 5 0-15,-1 6-1 16,5 1 0-16,2-1 0 0,4 1-1 15,5-2 1-15,3-6-3 16,2-2 2-16,10-9-1 16,8-7-1-16,3-7 1 15,7-4-1-15,3-6 1 0,3-9-2 16,0-4 1-16,-2-5 0 15,-5-5-1-15,-5 0 0 16,-5-2 1-16,-6 2-1 16,-9 5 0-16,-3 2 0 0,-5 6 0 15,-5 3 0-15,-6 7 0 16,-3 5 0-16,-1 8 0 15,-3 3 0-15,2 8 0 0,-1-2 0 16,4-1-2-16,3 3-3 16,5-11-9-16,10-13-67 15,0 0-11-15,7 7-8 16,6-10-5-16</inkml:trace>
  <inkml:trace contextRef="#ctx0" brushRef="#br0" timeOffset="229026.9004">21015 8862 38 0,'0'0'86'15,"-14"0"-25"-15,14 0-11 16,0 0-2-16,14 0-9 16,-1 0-12-16,7-5-5 15,9 2-4-15,5-3-5 0,4 2-3 16,1 0-2-16,0 4-2 15,-3-4-3-15,-2 4-1 16,-8-1-3-16,-7 1-3 16,-8 1-4-16,-3 3-4 0,-8-4-8 15,0 0-24-15,3 12-45 16,-3-12-7-16,0 0-4 15</inkml:trace>
  <inkml:trace contextRef="#ctx0" brushRef="#br0" timeOffset="229502.948">21215 8604 64 0,'0'0'88'0,"0"0"-4"0,0 9-41 16,0 6-10-16,0 8-7 15,2 7-7-15,-1 8-2 16,-1 6-2-16,0 4-3 0,0 1-1 15,-2 1-3-15,-5-1-1 16,0-6-2-16,-2-4-1 16,-1-6-2-16,0-5-5 15,2-7-3-15,3-2-8 0,-4 1-49 16,9-20-27-16,0 9-8 15,9-11-5-15</inkml:trace>
  <inkml:trace contextRef="#ctx0" brushRef="#br0" timeOffset="230159.0136">22059 8749 3 0,'0'0'88'0,"-3"14"3"16,16-7-3-16,-13-7-54 16,64 9-7-16,14-6-1 0,17 0-4 15,17-1-7-15,10-2-4 16,-5 0-2-16,-2-2-4 15,-13 2-6-15,-20-10-15 16,-19-7-68-16,-22 15-9 0,-22 2-4 16,-19 0-7-16</inkml:trace>
  <inkml:trace contextRef="#ctx0" brushRef="#br0" timeOffset="238028.8005">19111 8240 4 0,'0'0'83'0,"0"0"2"0,0-11-19 15,0 11-31-15,0 0-9 16,0 0-8-16,0 0-5 16,0 0-4-16,0 0-1 15,0 11-1-15,0-2 0 0,0 6 1 16,3 3-1-16,0 6 1 15,1 2 0-15,3 6-1 16,-1 1 0-16,1-1-2 16,-3-1 0-16,3-2-1 0,0-3 0 15,-1-3-1-15,0 0 0 16,-2-5-1-16,1-3 0 15,-3-3 0-15,1-3 1 0,-3-9 0 16,7 14 1-16,-7-14 0 16,0 0 1-16,0 0 0 15,0 0 0-15,9-8-1 16,-5-6 0-16,4-3 0 0,2-9-2 15,-1-5 0-15,2-5-1 16,2-5 0-16,1-1-1 16,-1 0 0-16,-4 5 0 15,0 1 0-15,-1 9-1 0,-2 3 1 16,0 7-2-16,-1 2 0 15,-5 15-2-15,3-13-3 16,-3 13-5-16,0 0-5 16,11-4-15-16,-7 12-55 0,-4-8-9 15,12 15-7-15,-12-15-1 16</inkml:trace>
  <inkml:trace contextRef="#ctx0" brushRef="#br0" timeOffset="238298.8275">19396 8427 4 0,'0'9'92'0,"0"2"2"16,5 0-4-16,-5 4-44 0,5 8-13 15,0-4-7-15,-1 1-11 16,-1 2-4-16,-2-2-4 16,1-3-2-16,-2-1-1 15,1-4-4-15,-1-12-2 0,0 15-4 16,0-15-6-16,0 0-35 15,0 0-41-15,15-8-6 16,-8-3-7-16</inkml:trace>
  <inkml:trace contextRef="#ctx0" brushRef="#br0" timeOffset="238511.8488">19554 8384 8 0,'-8'9'94'0,"8"-9"1"15,11 2-7-15,8 1-46 16,6-3-15-16,7 2-3 16,-2-2-11-16,-1 0-12 15,0 0-9-15,-6-5-20 0,-12 5-56 16,5-2-6-16,-5-1-5 15</inkml:trace>
  <inkml:trace contextRef="#ctx0" brushRef="#br0" timeOffset="238956.8933">19819 8225 49 0,'0'0'87'16,"0"0"-2"-16,5 6-36 16,-3 3-20-16,3 1-3 15,0 5-6-15,-1 3-4 0,3 7-1 16,-1 3-2-16,2 7-4 15,-2 0-1-15,-1 0-1 16,-2 0-2-16,0-3-1 16,-1 0-1-16,0-7 0 0,-2-4 0 15,0-6 0-15,3-3 1 16,-3-12 1-16,1 9 0 15,-1-9 1-15,7-9-1 0,0-10 0 16,1-1-1-16,7-11-1 16,0-5-1-16,5-3-1 15,4-7 0-15,-5 3-1 16,1 0 0-16,-6 10-1 0,0-1-1 15,-5 12-3-15,-4 3-5 16,-5 19-14-16,0 0-67 16,10-9-5-16,-10 9-6 15,10 0-5-15</inkml:trace>
  <inkml:trace contextRef="#ctx0" brushRef="#br0" timeOffset="239392.9369">20149 8342 0 0,'0'0'93'0,"0"0"0"15,0 0-6-15,-10 9-4 0,10-9-69 16,0 14-7-16,0-4 1 15,0 3-2-15,0 1-1 16,0 1 1-16,0-2 0 0,0 1 1 16,0-5 0-16,0 1 1 15,0-10 0-15,0 0-1 16,10 10-1-16,-10-10 0 15,17 0-1-15,-17 0-1 0,21 0-1 16,-9-2-2-16,5-4-1 16,-1 4-2-16,2-5-2 15,-3-2-3-15,0 1-3 0,0-5-4 16,0 2-9-16,-6-5-28 15,-9 0-41-15,6-1-6 16,-3 1-4-16</inkml:trace>
  <inkml:trace contextRef="#ctx0" brushRef="#br0" timeOffset="239578.9555">20310 8272 85 0,'0'0'92'0,"0"0"-4"16,7 0-40-16,-6 11-19 16,0 7-6-16,-1 8-4 0,0 3-5 15,-2 5-3-15,-5 6-1 16,-1 3-2-16,0 2-1 15,-3-2-3-15,-1-1-4 0,1-3-7 16,0-10-15-16,-11 1-65 16,19-5-6-16,2-8-7 15,1-17-4-15</inkml:trace>
  <inkml:trace contextRef="#ctx0" brushRef="#br0" timeOffset="241879.1855">22366 9120 25 0,'0'0'84'16,"0"0"-1"-16,0 0-4 15,0 0-60-15,-4 8-7 0,4 2-1 16,1 6 3-16,2 2-1 16,0 8-1-16,0 3 1 15,-1 8 0-15,-2-1 0 16,0 6-3-16,0-2-2 0,-5 2-2 15,-1-6-2-15,0-2-1 16,0-6-1-16,0-6 0 16,0-4-2-16,2-8-2 0,4-10-3 15,0 0-5-15,6-4-9 16,-1-11-31-16,-3-6-40 15,8-3-8-15,3-5-4 16</inkml:trace>
  <inkml:trace contextRef="#ctx0" brushRef="#br0" timeOffset="242438.2414">22322 9111 80 0,'-15'-17'83'0,"10"8"-21"16,-2 0-9-16,7 9-14 16,-8-11-10-16,8 11-7 0,0-9-4 15,0 9-6-15,10-11-2 16,7 5-2-16,1 1-2 15,8 0-1-15,4 4-2 16,5 1-1-16,3 1 0 0,1 9-1 16,-2 2 0-16,-6 4 1 15,-2 2-2-15,-3 3 0 16,-9 1 1-16,-3 0-1 15,-9 0 0-15,-5 1 0 0,0-1 1 16,-8-4-1-16,-5-3 1 16,-4-1 0-16,0-3 0 15,-3-5-1-15,2-2 1 16,-3-4-1-16,4-2 0 0,2-3 1 15,1-1-1-15,2 0 0 16,12 6 0-16,-13-7 0 16,13 7 0-16,0 0 1 0,0 8 0 15,6 6 1-15,6 1-1 16,3 8 0-16,0 3 1 15,5 3-1-15,-3 3 1 16,1 2-1-16,-2-2 0 0,-5-1 0 16,-4-4-1-16,-5-3-2 15,-1-3-2-15,-1-6-4 16,0 0-5-16,0-15-20 15,-12 7-60-15,12-7-4 16,6 0-8-16,7-5 1 0</inkml:trace>
  <inkml:trace contextRef="#ctx0" brushRef="#br0" timeOffset="243320.3296">22935 9339 50 0,'0'0'90'16,"-16"-3"-3"-16,16 3-36 16,-13 3-23-16,13-3-6 0,-9 7-6 15,9-7-5-15,0 17-1 16,3-5-1-16,10 5 0 15,4 0-1-15,6 5 0 16,1-2 0-16,5 1-2 0,-1 2-1 16,1-3-2-16,-4 2 0 15,-9-3-1-15,-3 1-1 16,-5-2 0-16,-6 1 0 15,-4 0-1-15,-7-2 1 0,-4-2 0 16,-5-2 0-16,1-3 1 16,-2-3-1-16,-1-4 2 15,0-3-2-15,6-3 1 16,3-9-1-16,0-1 1 0,8-6-1 15,3-4 1-15,8-5-1 16,4-2 0-16,8-4 1 16,4 2-1-16,-2-2 0 0,3 3 0 15,-2 2 0-15,-8 2 0 16,-1 1 0-16,-7 6-1 15,-7 0 0-15,-10 3 0 16,-1-1 0-16,-8 4 0 0,-2 3 0 16,-4 2 0-16,-4 2 0 15,1 4 0-15,0 3 0 16,4 0-1-16,2 7-1 15,5 8-4-15,1-4-6 0,12 11-20 16,8-4-61-16,0-4-4 16,7-2-6-16,0-4-3 15</inkml:trace>
  <inkml:trace contextRef="#ctx0" brushRef="#br0" timeOffset="253119.3094">22042 8112 43 0,'0'0'90'0,"-9"-14"-3"0,9 14-43 16,0-8-8-16,0 8-9 15,0 0-7-15,0 0-6 16,0 0-3-16,0 0-4 0,0 0-1 16,3 5-1-16,2 11 0 15,-3 3-1-15,2 8 0 16,2 3 1-16,2 9 1 15,-3 2 0-15,5-2 0 0,-3 0 0 16,1-6 0-16,-3-4-2 16,2-6 1-16,-3-5 0 15,0-8 0-15,-4-10 1 16,4 10 0-16,-4-10 0 0,4-7-1 15,1-6-1-15,4-11-1 16,-2-5 0-16,0-5-2 16,8-7-1-16,-3-9 0 15,0 1-1-15,4-2 0 0,-6 5 1 16,0 7-1-16,0 3 0 15,-5 7 1-15,1 7 0 16,-4 5-1-16,0 6 0 16,-2 11-2-16,2-12-1 15,-2 12-4-15,0 0-2 0,0 0-4 16,8 11-6-16,-6 0-22 15,-1 2-54-15,6 7-3 16,3 3-6-16</inkml:trace>
  <inkml:trace contextRef="#ctx0" brushRef="#br0" timeOffset="253358.3333">22358 8258 32 0,'4'19'96'16,"-4"-19"-1"-16,3 20-5 0,-3-7-55 15,2 4-9-15,-2 5-4 16,0-2-6-16,4 1-6 16,-4 4-1-16,0 1-5 15,-2-6-1-15,0 0-5 0,0-4-3 16,-1 1-7-16,-2-9-30 15,5-8-49-15,-3 9-6 16,3-9-4-16</inkml:trace>
  <inkml:trace contextRef="#ctx0" brushRef="#br0" timeOffset="254252.4227">22001 7977 41 0,'0'0'82'16,"-7"-10"-19"-16,7 10-15 16,0 0-14-16,2-11-10 15,-2 11-8-15,0 0 0 0,0 0-4 16,0 0 0-16,0 0-2 15,0 0-2-15,0 0-1 16,0 0-2-16,10 6 0 0,-4 9-1 16,0 2-1-16,2 4-1 15,0 4-1-15,2 4 2 16,-3-3-1-16,0 3 0 15,-3-6 0-15,0-2-1 0,-2-7-3 16,-1-1-4-16,4 0-15 16,-5 10-58-16,0-23-11 15,17 9-6-15,-1-9-3 16</inkml:trace>
  <inkml:trace contextRef="#ctx0" brushRef="#br0" timeOffset="254699.4674">22649 8141 62 0,'-13'2'93'16,"1"-1"-4"-16,1-1-41 16,11 0-13-16,0 0-10 15,0 0-6-15,11 12-7 0,6-8-4 16,6 4-5-16,2-4-3 15,5 3-5-15,3-3-13 16,2-8-50-16,0 4-22 0,1 0-6 16,-4-2-3-16</inkml:trace>
  <inkml:trace contextRef="#ctx0" brushRef="#br0" timeOffset="255560.5535">23231 8039 61 0,'0'-21'76'15,"0"21"-17"-15,-9-11-15 16,9 11-15-16,-11-8-11 0,11 8-4 16,-15-2-4-16,0 2-3 15,4 1-1-15,-4 4-2 16,0 0-1-16,-2 7-1 15,1 0 0-15,-4 5 1 0,2 5 0 16,1 2 0-16,1 6 0 16,8 1 0-16,-1 2 1 15,6-1-1-15,3 0 2 16,0-3-1-16,10-5 2 0,4 0-2 15,8-7 1-15,2-3 1 16,3-4-1-16,5-5 1 16,2-5 0-16,4 0-1 15,-2-8 0-15,-1-5-1 0,-6-5 0 16,-3-1-1-16,-1-6-1 15,-7-1-1-15,-5-5-1 16,-11 2 0-16,-2-3 0 0,-2 1 0 16,-9 1-1-16,-6 3 0 15,-5 5 0-15,-3 4 0 16,-3 4-2-16,0 1-3 15,3 8-3-15,-2-2-14 0,0 6-67 16,15 1-2-16,12 0-8 16,0-11-1-16</inkml:trace>
  <inkml:trace contextRef="#ctx0" brushRef="#br0" timeOffset="260078.0052">15437 8644 81 0,'0'0'90'0,"0"0"-14"0,0 0-31 16,0 0-14-16,0 0-11 15,-9 2-8-15,9-2-4 16,-18 11-1-16,6-2-1 16,-2 3-1-16,0 5 0 0,-2-1-1 15,2 4 0-15,-3 2 0 16,-2 1-1-16,0 2 0 15,-4 0 0-15,0 2 1 0,3-4-1 16,-1-1 0-16,0-5-1 16,4 0 1-16,4-6-1 15,4-5-1-15,9-6-1 16,-10 6-3-16,10-6-2 0,0 0-5 15,0-5-13-15,0 5-50 16,1-11-17-16,6-3-7 16,1-5-2-16</inkml:trace>
  <inkml:trace contextRef="#ctx0" brushRef="#br0" timeOffset="260378.0352">15219 8655 77 0,'0'0'92'0,"0"0"-7"15,-13-10-46-15,13 10-9 0,0 0-10 16,0 0-5-16,1 6-4 16,5 7-3-16,1 5 0 15,1 6-1-15,1 2 1 16,2 7 0-16,-1 3 0 0,-1 1-2 15,0 0-1-15,-3-2 0 16,0-5-2-16,-2-6 0 16,-2-3-2-16,0-6 0 0,-1-5-2 15,-1-10-4-15,0 0-6 16,0-8-17-16,-10-6-61 15,5-5-4-15,-1-3-6 16,-3 0-4-16</inkml:trace>
  <inkml:trace contextRef="#ctx0" brushRef="#br0" timeOffset="260560.0534">15083 8746 3 0,'0'0'94'16,"0"0"3"-16,19 4-7 15,11 21-20-15,10-25-48 16,7 0-2-16,-2-2-6 0,1-1-5 15,-4 1-7-15,-7-3-7 16,-4 5-13-16,-14 7-50 16,-7-7-21-16,-10 0-8 0,0 0-3 15</inkml:trace>
  <inkml:trace contextRef="#ctx0" brushRef="#br0" timeOffset="260838.0812">15563 8664 65 0,'8'14'96'0,"2"4"-3"15,0 5-7-15,-10 2-65 0,9 1-2 16,3 3-1-16,-3-3-8 16,-1-1-4-16,-1-3-5 15,-1-5-4-15,-4-5-3 16,4 0-20-16,-6-12-55 0,0 0-9 15,3-10-8-15,-3-7-1 16</inkml:trace>
  <inkml:trace contextRef="#ctx0" brushRef="#br0" timeOffset="261388.1362">15276 8414 20 0,'-19'0'80'0,"0"8"-11"16,3-3-26-16,-2 4-6 0,3 3-13 15,-5 3-9-15,7 3-5 16,-4 8-2-16,2 2 2 16,0 6 0-16,4 3 0 0,5 6 0 15,-1 1 0-15,5 4 2 16,2 1-2-16,1 1 0 15,8 1-2-15,5-2 0 16,6-1-2-16,3-2-1 0,9-7 0 16,0-1-1-16,4-9-2 15,4-5 2-15,4-7-1 16,4-9 0-16,-2-5 1 15,0-3 1-15,-1-10 0 0,-1-4 0 16,-4-10-1-16,-1-6 0 16,-4-5 0-16,-5-5-1 15,-9-4-2-15,-3-7 0 16,-11-1-1-16,-2-5-1 0,-5 4 1 15,-12 2-2-15,-8 3 2 16,-10 7-1-16,-5 3 0 16,-7 9-1-16,-2 8 1 0,-7 7 0 15,0 6-3-15,-2 4-3 16,5 7-7-16,-2 2-34 15,2 5-43-15,12 1-6 16,8-3-8-16</inkml:trace>
  <inkml:trace contextRef="#ctx0" brushRef="#br0" timeOffset="264681.4655">15897 10292 14 0,'0'0'93'0,"2"-15"-4"0,-2 15-2 15,2 31-25-15,1-22-47 16,3 12 0-16,0 3-2 15,2 6-3-15,0 8-1 16,2 5 0-16,-1 3-1 0,-3 0-2 16,-1 0-1-16,-2-5-2 15,-2-7-3-15,-1-6 0 16,0-7-3-16,0-9-4 15,0-12-5-15,0 0-14 0,-4-25-58 16,4-2-9-16,0-7-5 16,2-7-3-16</inkml:trace>
  <inkml:trace contextRef="#ctx0" brushRef="#br0" timeOffset="264989.4963">15935 10330 61 0,'-3'-10'95'16,"3"10"-4"-16,0 0-4 0,0 0-61 15,0 0-6-15,21 11-4 16,4 5-3-16,5 2-3 15,5 6-2-15,4 5-1 16,2 4-1-16,-3 2 0 0,-3-2-2 16,-7-1 1-16,-5-6-1 15,-8-6 1-15,-1-6 0 16,-14-14-1-16,11 0 1 15,-11-17-1-15,0-9-1 0,-1-6 0 16,-6-9-2-16,1-2-2 16,-4-4 1-16,1 3-2 15,1 0-2-15,5 8-2 16,-6 3-5-16,9 9-6 0,-2 5-17 15,2 19-61-15,8-8-2 16,6 9-7-16,3 11-2 16</inkml:trace>
  <inkml:trace contextRef="#ctx0" brushRef="#br0" timeOffset="265268.5242">16382 10444 54 0,'-6'20'94'16,"2"2"-3"-16,0-3-4 15,4 6-54-15,4-4-15 16,8-2-1-16,7-4-3 15,5-6-3-15,7-6-1 0,0-3 0 16,1-10-1-16,0-5-1 16,-9-4-2-16,-5 0-1 15,-8-2-1-15,-10 3-1 16,-10 3-1-16,-10 3-1 0,-5 5 0 15,-6 5-2-15,0 2-1 16,2 1-1-16,1 6-3 16,9 4-5-16,5 0-6 15,12 3-25-15,14-4-51 0,0-4-5 16,7-3-5-16,4-3 1 15</inkml:trace>
  <inkml:trace contextRef="#ctx0" brushRef="#br0" timeOffset="265835.5809">16678 10146 77 0,'-6'-11'92'15,"-2"-7"-17"-15,8 18-22 16,-10-8-15-16,10 8-14 0,-10 9-8 15,1 4-4-15,5 10-4 16,1 6 0-16,2 7 0 16,1 8-1-16,4 3 0 0,6 1 0 15,1 2-1-15,2-6-1 16,6-1 0-16,1-8-1 15,1-6 0-15,5-10-1 16,-1-7-1-16,5-8 1 0,0-4-1 16,0-9 1-16,0-8-2 15,0-3 1-15,-3-2-1 16,-4-4-1-16,-7-3 0 15,-1 2 0-15,-7 1 0 0,-6 0-1 16,-2 3 0-16,-7 7 0 16,-5-1-1-16,-2 9 1 15,-4 8 0-15,-3 3-1 16,-2 11 2-16,1 5 0 0,4 9 1 15,2 3 0-15,9 6 0 16,3-2 0-16,4-3 1 16,10-3-1-16,7-3 0 15,4-7-2-15,6-9-2 0,2-7-7 16,5 0-20-16,5-3-59 15,-6-12-6-15,3-8-7 16,0-5-5-16</inkml:trace>
  <inkml:trace contextRef="#ctx0" brushRef="#br0" timeOffset="266505.6479">16688 10335 33 0,'-9'-7'82'16,"-6"5"0"-16,1 2-47 0,-2 2-5 15,3 9 0-15,-3-2-4 16,3 9-3-16,3 2-4 16,-1 4 0-16,5-1-2 0,1 5-2 15,3-2-2-15,2 0-1 16,4 0-4-16,5-4 0 15,8-5-2-15,0-5-1 16,7-1-2-16,2-7-4 0,6-1-7 16,0-5-11-16,4-12-72 15,10 2-2-15,-1-6-9 16,9-7-5-16</inkml:trace>
  <inkml:trace contextRef="#ctx0" brushRef="#br0" timeOffset="313890.3859">16946 11126 17 0,'4'-13'93'0,"1"3"0"15,-4 0-23-15,-1 10-17 16,9-11-19-16,-9 11-7 16,0 0-9-16,6 7-5 15,-6 4-4-15,-2 3-1 0,-5 6-2 16,0 1-1-16,-4 6-1 15,-1 0-1-15,1 1-1 16,0-3-2-16,1-1 0 16,1-6-2-16,3-1-2 0,6-17-4 15,-5 14-13-15,1-2-64 16,4-20-7-16,10-10-8 15,0-7-2-15</inkml:trace>
  <inkml:trace contextRef="#ctx0" brushRef="#br0" timeOffset="314540.4509">17105 11050 59 0,'-9'0'93'15,"9"0"-3"-15,-3 18-4 16,27 1-62-16,-17 8-8 15,-1 10-1-15,1 0-5 0,2 5-2 16,1-3-1-16,-1-2-2 16,-1-7 1-16,-2-6 0 15,-1-12 0-15,-5-12-1 16,0 0-1-16,4-21 0 0,-4-4-1 15,2-8 0-15,-2-5-2 16,0-3-2-16,0 0 2 16,0 4-2-16,0 2 1 15,0 8 0-15,0 5 0 0,0 7 0 16,0 15-1-16,0 0 1 15,10 2 0-15,-4 17 2 16,5 4-1-16,2 6 0 16,4 4 2-16,1 2-1 0,0-4 3 15,1-2-2-15,1-7 2 16,-1-5 0-16,-4-9 0 15,0-8-1-15,-3-3 0 16,-1-10 0-16,0-8-1 0,-2-4-1 16,-1-6-2-16,-1-3-1 15,5-2-2-15,-5 3-1 16,4-2-3-16,-1 4-4 15,5 9-9-15,-6-2-35 0,-3 10-41 16,12 8-4-16,-3 3-7 16</inkml:trace>
  <inkml:trace contextRef="#ctx0" brushRef="#br0" timeOffset="314978.4947">17739 11056 77 0,'0'0'94'15,"-9"2"0"-15,9-2-6 0,-27 3-62 16,33-2-7-16,11 1-3 15,10-2-3-15,4 0-4 16,3 0-3-16,5 0-1 16,-1 0-3-16,-3-3-4 0,-6-2-4 15,-1 3-10-15,-15-2-24 16,-13 4-52-16,0 0-4 15,0 0-6-15</inkml:trace>
  <inkml:trace contextRef="#ctx0" brushRef="#br0" timeOffset="315189.5158">17768 11173 27 0,'-16'21'103'15,"4"-5"-4"-15,10 0-5 16,4-7-4-16,12-5-74 0,13 0-6 15,7-1-3-15,5-3-6 16,-3-3-7-16,8 3-22 16,10-7-61-16,-16 0-5 0,-4-3-6 15,-5-2-5-15</inkml:trace>
  <inkml:trace contextRef="#ctx0" brushRef="#br0" timeOffset="315549.5518">18304 11050 70 0,'-19'24'92'15,"2"0"-4"-15,6 0-5 16,3 5-67-16,11-7-2 16,16-7 0-16,7-6-2 0,8-9-2 15,5-3 0-15,3-9-1 16,-2-6-1-16,-3-4 0 15,-10-2-1-15,-6-1-3 16,-12 1-1-16,-9 2-1 0,-14 4-1 16,-13 2 0-16,-8 2-1 15,-3 4 0-15,-5 5-2 16,1 3-1-16,4 3-3 15,5 3-6-15,12 10-37 0,17 0-41 16,-1 1-5-16,5-1-7 16</inkml:trace>
  <inkml:trace contextRef="#ctx0" brushRef="#br0" timeOffset="316165.6134">18718 10957 85 0,'0'22'96'0,"0"3"-6"15,0 3-4-15,35-1-69 16,-33 0-3-16,3 0-2 16,-1-5-1-16,4-6-2 0,0-4-2 15,4-7 0-15,0-5-1 16,1-8 0-16,2-8-2 15,-1-6 0-15,1-4-3 16,-2-5-1-16,3-1 0 0,-3 3-1 16,-2 2 0-16,-2 4 1 15,-2 5-1-15,-3 8-1 16,-4 10 3-16,0 0-1 15,8 14 0-15,-5 8 0 0,-3 5 1 16,0 5 1-16,4 2 0 16,-1 0-1-16,1-4-1 15,-1-3-1-15,2-5-3 16,-1-11-4-16,7-5-13 0,-11-6-39 15,15-9-32-15,3-12-6 16,-2-9-6-16</inkml:trace>
  <inkml:trace contextRef="#ctx0" brushRef="#br0" timeOffset="316315.6284">19163 10893 90 0,'12'1'100'0,"-10"17"-5"16,-2 10-7-16,1 4-62 0,-1 1-9 16,2 4-5-16,-1-1-7 15,3-1-5-15,-4-6-13 16,7-13-68-16,-5 2-8 15,-2-8-9-15,0-10-4 0</inkml:trace>
  <inkml:trace contextRef="#ctx0" brushRef="#br0" timeOffset="316441.641">19085 10889 35 0,'2'-27'101'15,"13"7"-2"-15,11 2-6 16,10 6-4-16,-1 0-79 16,21 5-13-16,-7 2-46 0,9-5-39 15,-1-3-6-15,-6 0-9 16</inkml:trace>
  <inkml:trace contextRef="#ctx0" brushRef="#br0" timeOffset="324898.4866">16158 11794 77 0,'0'0'85'15,"-12"17"-13"-15,12-17-34 16,0 0-9-16,-13 0-9 0,13 0-6 15,0 0-3-15,0 0-2 16,0 0 1-16,9-5-2 16,7 2 0-16,4-3-2 15,7 2-1-15,1 0-2 0,5 0 1 16,0 2-1-16,1 2-1 15,-3 0 0-15,-11 2-1 16,-2 5 1-16,-10 1 0 0,-7 3-1 16,-4 3 1-16,-10 0-1 15,-8 1 0-15,-3 0 0 16,-4 5 0-16,0-5-1 15,4-1 1-15,2-3-2 0,7-1 2 16,8-1-1-16,8 1 0 16,15 0 0-16,6-2 0 15,9 4 0-15,3 1 0 16,0 1 1-16,-3 0-1 0,-5 3 0 15,-12 0 0-15,-9-1 1 16,-10 2-1-16,-16 2 1 16,-10 1-1-16,-8-2 0 15,-4 0-2-15,-2-1-2 0,5-4-3 16,1-4-9-16,14-6-36 15,15 0-35-15,10-4-8 16,0 0-3-16</inkml:trace>
  <inkml:trace contextRef="#ctx0" brushRef="#br0" timeOffset="325499.5467">16665 12098 39 0,'-13'22'90'0,"-4"1"-3"16,-1-1-3-16,2 0-59 15,0 1-10-15,2-3-2 16,4-3-3-16,2-8-1 15,8-9-2-15,0 0 0 0,2-6-1 16,8-9-1-16,4-9 0 16,4-5-1-16,3-4-2 15,0-6 0-15,0 0-1 16,1-2 1-16,-2 2 0 0,-1 1 1 15,-4 6 1-15,-1 2 0 16,-3 8-1-16,-2 6 1 16,-4 3 1-16,-5 13-4 15,8-11 1-15,-8 11-1 0,0 0 0 16,11 10-1-16,-4 5 0 15,0 6 0-15,5 5 0 16,-2 8 1-16,2 4 0 16,-3 4-1-16,-1-1 1 0,-4 3 0 15,-3-6-1-15,0-1 1 16,-1-7-2-16,0-5 0 15,-2-7-2-15,0-4-1 16,1-5-2-16,1-9-3 0,0 0-5 16,0 0-5-16,5-1-15 15,-5 1-33-15,6-16-25 16,-1 5-4-16,1-3 0 15</inkml:trace>
  <inkml:trace contextRef="#ctx0" brushRef="#br0" timeOffset="325650.5618">16752 12064 48 0,'-11'-1'95'0,"11"1"-3"16,0 0-3-16,0 0-52 16,14-12-18-16,13 12-16 15,-6-4-44-15,11-2-39 0,2-3-10 16,0-5-6-16</inkml:trace>
  <inkml:trace contextRef="#ctx0" brushRef="#br0" timeOffset="328657.8625">17445 11933 11 0,'-16'2'84'15,"7"-1"2"-15,0-5-31 0,9 4-17 16,0 0-6-16,10-3-5 15,14 0-7-15,7 0-2 16,8 1-5-16,7-1-4 16,5 1 0-16,0-1-3 0,2 3-4 15,-6-2-2-15,-4 2-3 16,-9-2-1-16,-2 0-5 15,-7-1-7-15,-3-1-21 0,-1 0-49 16,-11-3-6-16,-10 7-4 16</inkml:trace>
  <inkml:trace contextRef="#ctx0" brushRef="#br0" timeOffset="328827.8795">17493 12057 20 0,'-13'22'97'0,"13"-7"-3"15,22-9-6-15,13-6-6 16,16-2-82-16,-2-4-39 16,11-3-43-16,-2-3-6 0,-4-1-8 15</inkml:trace>
  <inkml:trace contextRef="#ctx0" brushRef="#br0" timeOffset="329255.9223">18364 11964 68 0,'-18'15'93'15,"-1"5"-1"-15,2 4-6 16,1 4-60-16,2 4-6 15,5 1-5-15,7 2-3 0,4-4-3 16,9 0-2-16,7-7-1 16,6-6-2-16,4-6-6 15,-1-12-6-15,11 0-39 0,-7-13-42 16,-3-9-5-16,-1-12-7 15,-2-9 4-15</inkml:trace>
  <inkml:trace contextRef="#ctx0" brushRef="#br0" timeOffset="329386.9354">18593 11785 26 0,'-10'-17'98'0,"-1"6"-2"15,1 5-6-15,10 6-6 16,-21-9-79-16,21 9-27 0,15-3-60 16,-15 3-8-16,0 0-6 15,9-5-3-15</inkml:trace>
  <inkml:trace contextRef="#ctx0" brushRef="#br0" timeOffset="329620.9588">18673 12001 11 0,'-4'27'99'0,"1"1"-3"0,-1 3-4 16,1-2-5-16,1 5-71 15,-3 0-5-15,1 0-6 16,-2-4-4-16,0-2-6 16,-1-8-11-16,7-20-66 0,-3 21-6 15,3-21-10-15,0 0-2 16</inkml:trace>
  <inkml:trace contextRef="#ctx0" brushRef="#br0" timeOffset="329962.993">19104 11928 18 0,'-12'14'100'16,"8"-4"1"-16,6-1-10 15,17-4-1-15,4-3-73 16,18 1-6-16,5-2-1 0,0 0-6 16,3-1-4-16,0-1-4 15,-7-7-5-15,-5 5-11 16,-14 3-62-16,-3-13-11 15,-2-6-5-15,-9-6-5 0</inkml:trace>
  <inkml:trace contextRef="#ctx0" brushRef="#br0" timeOffset="330132.0099">19358 11722 30 0,'-16'29'98'0,"0"6"-2"16,2 1-7-16,1 4-1 15,-3 2-76-15,8 4-6 0,-2-3-6 16,1 3-7-16,-4-9-21 15,-10-1-59-15,21-5-5 16,-1-9-6-16,3-9-3 0</inkml:trace>
  <inkml:trace contextRef="#ctx0" brushRef="#br0" timeOffset="330475.0442">19837 11840 0 0,'-9'0'90'0,"9"0"4"16,-17 13-7-16,7-2-4 15,-4 8-69-15,10 6-5 16,-2 4 0-16,2 5-1 15,3-1-1-15,1-1-2 0,4-4-2 16,5-4-3-16,2-9-10 16,5-15-68-16,0-1-11 15,1-11-7-15,3-12-3 0</inkml:trace>
  <inkml:trace contextRef="#ctx0" brushRef="#br0" timeOffset="330612.0579">19916 11569 27 0,'-12'-15'95'0,"2"4"-4"16,1 6-6-16,9 5-8 15,-10 0-93-15,10 0-63 16,11 5-8-16,-1 2-6 0,2 0-1 16</inkml:trace>
  <inkml:trace contextRef="#ctx0" brushRef="#br0" timeOffset="331095.1062">20124 11943 62 0,'-19'8'86'16,"1"-3"-3"-16,0 1-5 0,6 1-62 15,12-7-13-15,0 0 1 16,0 0 1-16,0 0 0 16,16 3 1-16,1-3-1 15,2 0 0-15,0 3 0 0,-3 0 1 16,-1 2-3-16,-6 3-1 15,-6 0-1-15,-3 1 0 16,-3 1 0-16,-3-1-1 16,-2 3 1-16,3-4 0 0,2 2 0 15,3 1 2-15,10 0-1 16,6 0-1-16,6 2 1 15,1 0-1-15,-1 3 1 16,-4 2 1-16,-10 0-2 0,-8 0 0 16,-13-1 0-16,-14-2-4 15,-8 4-8-15,-11 2-38 16,1-6-36-16,4 0-7 0,7-2-6 15</inkml:trace>
  <inkml:trace contextRef="#ctx0" brushRef="#br0" timeOffset="332294.2261">15931 13084 11 0,'-10'3'82'0,"-1"-3"3"16,11 0-43-16,-18 0-3 16,18 0-2-16,-14 0-8 0,14 0-8 15,-10 0-5-15,10 0-2 16,0 0-3-16,0 0-3 15,8-3-1-15,8 1-2 16,8-4-1-16,5 2 0 0,3 2-1 16,3 1-1-16,0 1 0 15,-3 1 0-15,-4 6-1 16,-7 5-1-16,-11 2 0 0,-7 1 1 15,-4 2-1-15,-10 2 1 16,-7-2 0-16,-5 3-1 16,-2-6 1-16,4 0-1 15,2-3 0-15,6 1 0 0,8-3 0 16,5 4 0-16,14-3 0 15,7-1 0-15,2 5 0 16,3 1 0-16,-4-1 0 16,-5 4 0-16,-8-2 0 0,-9 3-1 15,-5-1 1-15,-16 1-2 16,-7-2-2-16,-3-3-2 15,1-2-6-15,-2-9-21 16,-2 0-55-16,18-2-6 0,6-8-6 16</inkml:trace>
  <inkml:trace contextRef="#ctx0" brushRef="#br0" timeOffset="332784.2751">16356 13387 63 0,'-4'36'93'16,"2"0"-4"-16,-4-1-5 15,5-3-67-15,1-4-2 16,0-9 0-16,0-3-3 0,0-16-3 16,0 0-2-16,0 0 0 15,8-23 0-15,-2-6 0 16,4-7-2-16,-1-11-2 15,3-6-2-15,2-7 0 0,-3 2 2 16,1 0-3-16,1 6 2 16,-4 5 0-16,2 10 0 15,-2 6 1-15,-3 12 0 0,0 6-1 16,-6 13 0-16,13 0-1 15,-7 10 0-15,3 9-1 16,1 8 0-16,3 7 0 16,0 7 0-16,4 4 0 15,0 4-1-15,-2 0 1 0,2-1-1 16,-1-2 0-16,-3-3-1 15,-2-6-3-15,-3-10-3 16,0-2-6-16,-4-9-16 16,-4-16-47-16,6 12-18 0,-6-12-5 15,0 0-4-15</inkml:trace>
  <inkml:trace contextRef="#ctx0" brushRef="#br0" timeOffset="332910.2877">16593 13421 13 0,'-17'-5'100'0,"1"0"-4"15,6 3-5-15,10 2-5 16,-33 0-75-16,33 0-35 0,17-8-60 15,1 5-5-15,1-8-9 16,5-3 0-16</inkml:trace>
  <inkml:trace contextRef="#ctx0" brushRef="#br0" timeOffset="333598.3565">16414 13360 54 0,'-7'3'90'16,"1"9"-5"-16,6-12-43 0,6 0-7 16,12 0-9-16,6-5-11 15,3 1-8-15,3-7-13 16,4 3-34-16,3 2-43 15,-2-4-7-15,-1 1-3 16</inkml:trace>
  <inkml:trace contextRef="#ctx0" brushRef="#br0" timeOffset="334008.3975">17263 13180 41 0,'-21'14'92'15,"7"-3"-2"-15,14-11-5 16,0 0-41-16,26-2-33 16,8 0-3-16,6-3-2 15,5 0 0-15,-1-3-4 0,5 1-3 16,-5 0-6-16,-2 0-11 15,-13 2-23-15,-8-4-44 16,8 3-6-16,-9-1-3 16</inkml:trace>
  <inkml:trace contextRef="#ctx0" brushRef="#br0" timeOffset="334194.4161">17246 13324 10 0,'-29'24'99'16,"14"-2"-2"-16,15-10-4 0,15-7-4 15,16-5-73-15,11-3-10 16,11-4-5-16,3-5-11 16,11-12-58-16,-5 12-21 15,-1-1-7-15,-4-1-7 0</inkml:trace>
  <inkml:trace contextRef="#ctx0" brushRef="#br0" timeOffset="336788.6755">18721 13457 27 0,'0'0'95'0,"5"-15"-4"0,-5 15-5 16,1 28-31-16,-1-19-44 16,-1 8-3-16,1 8-3 15,0 10 2-15,-3 6-2 0,-2 5 1 16,-1 8 1-16,-2-1-1 15,-3-3 0-15,4-3-1 16,-1-8-1-16,1-9-3 16,1-8-4-16,3-10-2 15,3-12-8-15,0 0-17 0,0-19-35 16,16-5-25-16,-7-10-9 15,2-2-2-15</inkml:trace>
  <inkml:trace contextRef="#ctx0" brushRef="#br0" timeOffset="337229.7196">18642 13493 33 0,'-20'0'93'16,"4"-3"-3"-16,6-1-2 15,10 4-54-15,1-10-13 0,18 0-2 16,11 3-4-16,7 0-5 15,12 3-2-15,1 3-2 16,2 1-1-16,2 4-2 16,-11 9-1-16,-10 4-3 0,-8 2 1 15,-14 0-2-15,-11-1 0 16,-10 3 0-16,-11-3 0 15,-7-1 1-15,-7-6 0 16,-2-1 0-16,-4-6 1 16,-1-2 0-16,7-2 1 0,5 0 0 15,6 0 0-15,6-4 0 16,8 2 1-16,10 2-1 15,0 0 2-15,20 9-1 16,3 2 1-16,8 5-1 0,2 2 1 16,4 3 0-16,0 6-2 15,-6 1 1-15,-4 1 0 16,-9 3-1-16,-7-3 0 0,-7 0-1 15,-4-4-2-15,-2-4-3 16,-3-1-6-16,-5-11-21 16,0-4-58-16,10-5-5 15,0-6-6-15,5-9-3 0</inkml:trace>
  <inkml:trace contextRef="#ctx0" brushRef="#br0" timeOffset="337437.7404">19190 13660 23 0,'8'16'101'0,"1"5"-2"0,-1 0-7 16,4 3-2-16,-1 2-77 15,-1 3-4-15,-2 4-4 16,-3-4-5-16,-3 2-4 0,-2-9-13 15,0-22-68-15,-3 20-7 16,3-20-6-16,0 0-5 16</inkml:trace>
  <inkml:trace contextRef="#ctx0" brushRef="#br0" timeOffset="337870.7837">18254 13164 87 0,'-21'1'94'0,"8"0"-4"16,13-1-5-16,14-1-63 15,26-7-9-15,25-2-3 0,24 0-1 16,25-2-3-16,20 2 1 15,16-1-1-15,9 1-1 16,4 3-1-16,-2-4-3 16,-15 7-4-16,-16-1-6 0,-16 5-19 15,-10-5-62-15,-29-4-4 16,-12 0-5-16,-23-2-5 15</inkml:trace>
  <inkml:trace contextRef="#ctx0" brushRef="#br0" timeOffset="340700.0666">18017 12550 32 0,'13'-15'94'0,"-13"15"-4"16,11-9-4-16,-11 9-50 0,0 0-15 15,13 16-3-15,-7 6-6 16,2 5-4-16,0 7-2 15,0 7-1-15,0 5 1 16,4-1-2-16,-5-3 0 0,2-6-1 16,-3-7 2-16,1-4 1 15,-2-15 0-15,3-9 0 16,3-10 0-16,0-13 0 15,2-10-1-15,3-8-1 0,4-7-1 16,-1-6-2-16,4 1 0 16,-3-4-2-16,-1 5 0 15,-1 2-4-15,4 10-4 0,-8 3-7 16,12 9-35-16,4 8-43 15,-8 7-6-15,0 10-4 16</inkml:trace>
  <inkml:trace contextRef="#ctx0" brushRef="#br0" timeOffset="341302.1268">18542 12753 54 0,'-10'0'92'0,"10"0"-2"15,-30-1-36-15,30 1-15 0,0 0-11 16,0 0-6-16,10-11-6 15,4 6-5-15,5 0-4 16,-1 4-1-16,5 1-2 16,-3 0-2-16,-1 3-1 0,-2 3-1 15,-6 4 0-15,-4 1 0 16,-4 0 0-16,-1 0 0 15,-2 1 0-15,-4 2 0 16,-5 0 0-16,-5-1 1 0,-1-1-1 16,2 0 1-16,-1-3-1 15,1-1 2-15,3-1-1 16,10-7 2-16,-6 14 1 0,6-14-1 15,21 11 0-15,2-6 1 16,-1 1-1-16,6 0 0 16,0-2-1-16,0 1 0 15,-5-2-3-15,-3-1 0 0,-6 2-1 16,-14-4-2-16,11 2-2 15,-11-2 0-15,0 0-2 16,0 0-3-16,-8 0 1 16,8 0-2-16,-13-5-10 0,2 2-35 15,11 3-31-15,-13-9-7 16,6 1-2-16</inkml:trace>
  <inkml:trace contextRef="#ctx0" brushRef="#br0" timeOffset="342100.2066">19069 12612 88 0,'0'0'99'15,"0"0"-5"-15,0 0-5 16,22 6-65-16,7-6-8 16,10 0-6-16,2-5-4 0,7 4-6 15,-3-3-8-15,6 4-33 16,1 0-48-16,-22-3-5 15,-1-2-7-15</inkml:trace>
  <inkml:trace contextRef="#ctx0" brushRef="#br0" timeOffset="342691.2657">19492 12564 81 0,'-9'-12'98'15,"1"3"-5"-15,8 9-6 16,-5-13-61-16,5 13-10 0,0 0-5 15,1 20-4-15,3 1-1 16,5 7-3-16,3 7 0 16,2 4-1-16,3 5 1 15,-1 5 0-15,2-2 1 0,-3-6 0 16,-2-6 0-16,-3-5 0 15,-4-9 1-15,-1-5-1 16,-5-16 2-16,0 0-2 16,13-2 0-16,-4-15 0 0,4-10-1 15,1-9 0-15,3-8-1 16,-1-6-1-16,-2-4-2 15,-1 2 0-15,-3-1-2 16,-1 6-3-16,-5 3-5 0,1 15-9 16,-3 7-48-16,8 3-28 15,3 8-5-15,0 5-7 16</inkml:trace>
  <inkml:trace contextRef="#ctx0" brushRef="#br0" timeOffset="343243.3209">19965 12704 23 0,'-21'5'86'15,"1"-5"1"-15,-8 3-39 0,9-1-11 16,0 1-4-16,5 1-6 16,3 0-7-16,11-4-2 15,0 0-3-15,0 0-3 0,13 4-2 16,9-3-1-16,6 0-2 15,3 1-1-15,-2 1-3 16,0 0-1-16,-5 2-1 16,-7 3 0-16,-10 3-1 0,-7 1 0 15,-7 0 0-15,-7 0 0 16,-4 0 0-16,-4-1 1 15,3-3-1-15,1 0 1 16,6-3-1-16,12-5 0 0,-6 14 0 16,6-14 0-16,13 18 0 15,1-7-1-15,0 4 2 16,-4 1 0-16,-1 4-1 15,-9-4 1-15,-5 2-1 0,-9-2-2 16,-4-1-3-16,-5-5-4 16,1 1-9-16,1-8-31 15,-2-3-40-15,23 0-9 0,0-12-5 16</inkml:trace>
  <inkml:trace contextRef="#ctx0" brushRef="#br0" timeOffset="343928.3894">20525 13176 68 0,'-25'4'98'0,"3"-3"-2"0,4 1-7 16,-19 2-57-16,37-4-12 15,10 1-4-15,15 0-4 16,10 0-3-16,5-2-3 16,2 1-2-16,7 0 0 0,-3 0-2 15,-1 0-2-15,-7 0 0 16,-8 0-2-16,-6 0-2 15,-10-1-4-15,1 1-4 16,-15 0-10-16,6-15-49 0,-6 15-22 16,-6-9-8-16,6 9-3 15</inkml:trace>
  <inkml:trace contextRef="#ctx0" brushRef="#br0" timeOffset="344188.4154">20569 12953 46 0,'-6'10'98'0,"4"4"-1"15,2 3-8-15,0 12-42 0,4-1-26 16,0 1-5-16,-2 6-5 15,2 0-4-15,0 4-1 16,-3-3-4-16,3 1-1 0,-4-5-4 16,1 0-11-16,-3-5-38 15,2-3-39-15,0-3-6 16,0-10-7-16</inkml:trace>
  <inkml:trace contextRef="#ctx0" brushRef="#br0" timeOffset="345962.5928">21617 12516 11 0,'0'-9'90'0,"0"9"3"15,0-15-6-15,0 15-52 16,0-10-9-16,0 10-8 15,0 0-5-15,0 13-5 16,2 8-1-16,0 9-3 0,1 8-1 16,0 7-1-16,-1 6 0 15,2 0 0-15,0-4 1 16,0-4 1-16,-1-11 1 15,1-6 0-15,1-14 1 0,-5-12-1 16,14 0 1-16,-1-16-1 16,0-6 1-16,3-8-2 15,0-4 0-15,4-7-2 0,-2 0 1 16,0-2-1-16,-4 4-2 15,1 2-1-15,-4 4-4 16,-2 4-6-16,2 9-17 16,-11 20-58-16,17-17-10 0,-6 12-7 15,3 5-4-15</inkml:trace>
  <inkml:trace contextRef="#ctx0" brushRef="#br0" timeOffset="346348.6314">22002 12676 61 0,'0'0'94'0,"0"0"-5"16,11 8-4-16,9-7-66 16,3 1-8-16,1 1-2 0,-1 0-3 15,-5 2-4-15,-2 4-1 16,-7 1-1-16,-9 3 0 15,-5 0 0-15,-10 3 1 16,-2 0 2-16,-1-2 3 0,-4 1 0 16,3-1 1-16,1-4 0 15,5-1 2-15,13-9-1 16,-3 11 0-16,11-7-2 15,10-2-4-15,6 0-2 0,4-2-6 16,6 1-8-16,-3-3-37 16,6-1-40-16,0-2-8 15,-4-1-6-15</inkml:trace>
  <inkml:trace contextRef="#ctx0" brushRef="#br0" timeOffset="346694.666">22367 12632 23 0,'-11'2'100'0,"11"-2"-1"0,-15 0-8 16,15 0-3-16,23 0-81 16,-5 0-7-16,10 0-8 15,-5 0-15-15,11-8-46 0,2 8-23 16,-1 4-6-16,3-3-4 15</inkml:trace>
  <inkml:trace contextRef="#ctx0" brushRef="#br0" timeOffset="347074.704">22629 12363 75 0,'0'0'96'0,"5"-9"-4"0,6 6-6 16,43 3-67-16,-38 6-7 16,0 12 0-16,-2 7-4 15,-1 9-3-15,-2 8-2 0,-6 8 0 16,-1 3-1-16,-4-3 1 15,0-4 1-15,0-7 2 16,-1-7 1-16,0-10 1 16,1-13-1-16,0-9 1 0,10-11 0 15,0-11-1-15,4-6-1 16,0-8-2-16,5-3-2 15,0-5-1-15,-2-2 0 0,0 1-2 16,-4 6-3-16,-3 1-2 16,1 9-5-16,-6 0-10 15,3 2-56-15,1 17-20 16,-1 4-6-16,2 6-5 0</inkml:trace>
  <inkml:trace contextRef="#ctx0" brushRef="#br0" timeOffset="347295.7261">23033 12551 62 0,'-3'19'95'0,"3"2"-2"0,2-2-8 15,3 20-41-15,2-12-39 16,0 2-1-16,-3 7 0 15,0 0-2-15,1 3-1 16,-1-1-4-16,3 4-21 0,8-6-61 16,-11-4-5-16,1-4-7 15,-1-8 1-15</inkml:trace>
  <inkml:trace contextRef="#ctx0" brushRef="#br0" timeOffset="347603.7569">21388 13176 35 0,'-39'21'100'0,"22"-8"-4"0,25-7-5 16,33-6-3-16,62-11-82 15,1 0-3-15,20-2 0 16,19 0 0-16,16-1-1 15,10 3-2-15,1 1-2 0,-1 7-5 16,-7-5-10-16,-13-6-67 16,-12 14-6-16,-19 0-9 15,-19 5-5-15</inkml:trace>
  <inkml:trace contextRef="#ctx0" brushRef="#br0" timeOffset="348027.7993">21904 13491 85 0,'-8'-1'94'0,"2"8"-4"0,-3-18-21 16,1 28-50-16,1 14-4 15,-4 6-1-15,2 4-2 16,-2 2-3-16,1 3-1 16,0-5-4-16,3-2-2 0,-2-5-3 15,3-7-4-15,1-7-8 16,5-4-21-16,0-2-47 15,0-14-12-15,7-9-7 16</inkml:trace>
  <inkml:trace contextRef="#ctx0" brushRef="#br0" timeOffset="348600.8566">21859 13545 71 0,'-15'-11'83'15,"2"-15"-9"-15,4 14-47 16,-2 2-3-16,11 10-3 16,-19-18-2-16,19 18 1 0,-14-16-1 15,14 16-2-15,-8-12-1 16,8 12-3-16,0-14-2 15,6 6-2-15,11-1-2 0,10 1-2 16,7 0-1-16,11 2 1 16,5 3-2-16,6 1 0 15,1 4-1-15,-4 7 0 16,-9 4-1-16,-8 3-1 0,-11 4 0 15,-13 0 0-15,-12-1-1 16,-6 0 1-16,-16-2-1 16,-7-2 1-16,-9-3 0 15,-8-2 0-15,-7-6 0 0,-1-1 0 16,2 1-1-16,0-4 1 15,8 1 0-15,9-1-1 16,12 5 1-16,23-5 2 16,0 21-1-16,20-6 0 0,18 4 0 15,16 1 1-15,7 2-1 16,3 1-2-16,4-1-4 15,-2-5-4-15,-1 5-19 0,-6 2-58 16,-8-16-10-16,-10-3-8 16,-1-5-2-16</inkml:trace>
  <inkml:trace contextRef="#ctx0" brushRef="#br0" timeOffset="349268.9234">22510 13514 76 0,'2'-12'88'0,"10"12"-14"16,2-3-19-16,7 3-14 15,1 0-10-15,5 0-8 0,5-1-8 16,-1 1-5-16,3 0-3 15,-6 0-3-15,-2 5-1 16,-4 0-2-16,-7 4 1 16,-4 3 0-16,-10 2-1 0,-4-1 1 15,-15 3 1-15,-5 0-2 16,-5 1 1-16,-3-2 0 15,2-1 0-15,2-2-1 0,5-3-1 16,10 4 1-16,12-2 0 16,16 1-1-16,11 3 1 15,6 0 0-15,3 4-1 16,7-1 1-16,-5 3-1 15,-9-2 0-15,-11 5 1 0,-18 0-1 16,-11-2 1-16,-18 1-1 16,-13-2-2-16,-12-2-3 15,-3-2-6-15,-3-10-25 0,1-4-56 16,18-3-3-16,16 0-9 15,16-12-1-15</inkml:trace>
  <inkml:trace contextRef="#ctx0" brushRef="#br0" timeOffset="350994.0959">15109 13323 23 0,'8'-11'94'15,"0"-1"0"-15,-1 2-5 16,-7 10-35-16,12 0-32 0,-12 0-6 16,0 0-3-16,0 0-2 15,-7 17-2-15,-10 7-2 16,-10 8-1-16,-6 9-1 15,-8 7-1-15,-10 8 0 0,0 4-1 16,-4-2-1-16,4-2-1 16,5-8-1-16,8-10-1 15,3-10-3-15,16-10-4 0,10-18-12 16,9-20-61-16,11-4-13 15,9-11-7-15,11-11-5 16</inkml:trace>
  <inkml:trace contextRef="#ctx0" brushRef="#br0" timeOffset="351204.1169">14948 13337 11 0,'-10'1'98'16,"-2"13"-3"-16,0 3-3 0,3 4-4 16,9 3-74-16,0 2-4 15,4 3-2-15,1 1-1 16,5 5-2-16,0-1-1 0,3 3 0 15,-4-2-2-15,-3 0-2 16,-4-9-3-16,2 1-4 16,-4-8-8-16,0-19-55 15,-6 15-21-15,-4-15-9 0,0-11-3 16</inkml:trace>
  <inkml:trace contextRef="#ctx0" brushRef="#br0" timeOffset="351350.1315">14772 13551 36 0,'0'0'101'0,"16"3"-4"15,15-3-5-15,6-25-11 16,5 16-77-16,12 5-16 16,-1 4-69-16,5-8-9 0,-8-3-8 15,-4 0-3-15</inkml:trace>
  <inkml:trace contextRef="#ctx0" brushRef="#br0" timeOffset="351765.173">15329 13389 42 0,'0'0'96'16,"0"0"-2"-16,9 0-4 0,13-2-56 15,5 2-10-15,3 0-7 16,2 0-7-16,-4 4-3 15,0 3-4-15,-5 4-1 16,-12 2-1-16,-6 6 0 0,-7-1 1 16,-10 2 0-16,-7 2 1 15,-2 0 0-15,-2-2-1 16,5-4 1-16,4-2 0 0,6-4-1 15,8-10 0-15,7 6-2 16,16-6-1-16,3-3-1 16,9-3-2-16,1-6-4 15,4 0-6-15,-5-7-10 0,3 0-27 16,-3-3-41-16,-13-3-5 15,-4-3-3-15</inkml:trace>
  <inkml:trace contextRef="#ctx0" brushRef="#br0" timeOffset="352089.2054">15276 12988 63 0,'-59'18'91'16,"-8"10"-5"-16,-1 14-4 15,-1 9-62-15,-1 19-11 16,-1 9-3-16,4 13-2 0,7 9-2 15,11 5 1-15,12 1 0 16,19-10 0-16,18-8 2 16,14-18 4-16,26-16 0 15,22-21 1-15,17-23 2 0,13-20 0 16,17-25 0-16,4-19-1 15,2-12-3-15,-8-16-1 16,-11-7-3-16,-20-7 0 16,-26-3-3-16,-24 1-2 0,-28 9-1 15,-31 13-2-15,-26 12-4 16,-17 20-7-16,-20 12-38 15,-15 18-41-15,14 13-5 16,9 9-7-16</inkml:trace>
  <inkml:trace contextRef="#ctx0" brushRef="#br0" timeOffset="353225.319">14976 14209 32 0,'0'0'94'15,"0"7"-4"-15,-3 2-1 16,-3 11-58-16,-6 10-9 16,-2 13-4-16,-6 6-2 15,-5 6-3-15,0 6-3 0,-5-1-2 16,5-6-3-16,-1-6-2 15,4-5-3-15,5-13-2 16,7-9-3-16,1-13-5 16,9-8-17-16,0 0-50 0,8-10-14 15,1-13-11-15,4-7 1 16</inkml:trace>
  <inkml:trace contextRef="#ctx0" brushRef="#br0" timeOffset="353418.3383">14819 14383 0 0,'0'0'95'16,"0"0"0"-16,-1 21-3 0,5-32-15 15,6 34-59-15,6 12-5 16,0 5-3-16,-1 4-3 16,-2 0-2-16,-1 3-1 15,-4-1-3-15,-3-4-6 0,-5-5-4 16,1-5-19-16,-1-3-48 15,-4-16-16-15,4-13-6 16,-19 0-4-16</inkml:trace>
  <inkml:trace contextRef="#ctx0" brushRef="#br0" timeOffset="353564.3529">14740 14570 17 0,'0'0'94'0,"24"-7"-1"16,6 1-5-16,12 24-21 15,10-59-60-15,-2 26-8 16,7 7-21-16,6-6-58 0,-16 0-9 15,-9-1-5-15</inkml:trace>
  <inkml:trace contextRef="#ctx0" brushRef="#br0" timeOffset="353924.3889">14676 14105 65 0,'-44'45'91'0,"-7"14"-3"16,-4 48-20-16,-4-19-48 16,-1 13-6-16,9 3-4 0,8 4-1 15,16-11-3-15,21-11-4 16,18-24-1-16,31-19 0 15,25-28 0-15,23-18 4 16,20-28 2-16,12-19 1 0,6-18 0 16,-2-12 1-16,-12-5-1 15,-13-3 0-15,-26-1-2 16,-24 10-1-16,-29 11-2 0,-23 9 0 15,-29 18-3-15,-20 10-3 16,-18 20-2-16,-11 7-8 16,3 11-26-16,10 8-52 15,-2 0-7-15,15 1-6 0</inkml:trace>
  <inkml:trace contextRef="#ctx0" brushRef="#br0" timeOffset="354470.4435">15255 14238 68 0,'-18'5'90'0,"6"-2"-2"15,26 1-48-15,-14-4-12 0,15 3-2 16,4-2-4-16,2-1-4 15,9 0-5-15,0 0-3 16,-1 3-2-16,-3-2-2 16,-4 5-2-16,-6 2-2 0,-8 4 0 15,-8 3-1-15,-8 0 0 16,-4 0 0-16,-3 1 0 15,4 3-1-15,3-1 1 16,2-4 0-16,10 2 0 0,14-1-1 16,9-2 1-16,3 1-1 15,2 0 1-15,-1 1-1 16,-4 2 1-16,-10-3 0 0,-13 1-1 15,-9 1 2-15,-18 1-5 16,-8-2-2-16,-6 0-6 16,-7-3-31-16,-1-1-48 15,12 2-5-15,10-5-8 0</inkml:trace>
  <inkml:trace contextRef="#ctx0" brushRef="#br0" timeOffset="355427.5392">14949 15134 81 0,'11'-7'95'16,"-11"7"-5"-16,0 5-5 15,17 4-71-15,-21 9-5 16,-8 7 0-16,-4 7-1 0,-4 6-1 15,-7 7 0-15,-1 1-1 16,-2 2-1-16,-2-5-2 16,6-4-3-16,2-6-4 15,6-5-13-15,-1-10-41 0,10-17-33 16,7-8-7-16,2-17-5 15</inkml:trace>
  <inkml:trace contextRef="#ctx0" brushRef="#br0" timeOffset="355625.559">14818 15146 61 0,'0'0'98'15,"0"0"-2"-15,-8 19-5 16,6 8-58-16,2 2-16 0,3 6-4 16,5 8-2-16,1 3-2 15,0 2-3-15,3 3-3 16,-6-4-1-16,-1-2-2 0,-4-6-2 15,-1-6-5-15,-3-12-9 16,3-21-61-16,-20 7-17 16,3-13-6-16,-3-16-5 15</inkml:trace>
  <inkml:trace contextRef="#ctx0" brushRef="#br0" timeOffset="355750.5715">14689 15395 1 0,'16'0'97'0,"5"0"-1"0,9 3-6 15,8-3-6-15,1-3-84 16,13-1-40-16,4 0-43 15,-8-3-7-15,-4-2-7 16</inkml:trace>
  <inkml:trace contextRef="#ctx0" brushRef="#br0" timeOffset="356352.6317">15365 15122 29 0,'11'-3'97'0,"-11"3"-4"16,0 10-6-16,0-30-19 0,-9 37-62 16,7 8 0-16,1 3-1 15,1 5 2-15,0 0 1 16,7-2 0-16,6-5 0 0,4-8 0 15,6-2 0-15,-1-8-2 16,0-3-2-16,1-5-3 16,-3-8-3-16,-1-2-5 15,-3-7-4-15,-2-1-8 0,-7-9-21 16,-3-6-28-16,6 1-9 15,-3-2 7-15,-5 0 32 16,-1-2 22-16,2 9 12 16,-3 1 15-16,2 13 23 0,-2 13 35 15,0 0 5-15,-11 16-11 16,3 16-27-16,-2 11-17 15,-3 7-6-15,-1 5-4 16,0 6-4-16,0 2-6 16,-1-1-4-16,5-3-9 0,-6-11-31 15,-10-5-47-15,17-11-5 16,0-10-8-16</inkml:trace>
  <inkml:trace contextRef="#ctx0" brushRef="#br0" timeOffset="356875.684">14681 14816 25 0,'-45'41'83'15,"2"6"2"-15,4 11-50 16,5 16-8-16,10 6-2 0,6 11-2 15,14 1-3-15,7 4-8 16,21-4-4-16,14-4-4 16,10-11-1-16,18-12 1 15,9-16 0-15,15-13 3 16,8-22 2-16,15-14 0 0,14-14 0 15,13-18 0-15,10-13-1 16,2-11 0-16,-1-11 0 16,-10-9-3-16,-13-9-1 15,-23-4 0-15,-31 2-3 0,-29-1 0 16,-37 8 0-16,-25 14-2 15,-37 14-1-15,-26 14-6 16,-21 26-16-16,-17 16-63 16,-13 8-7-16,-9 12-8 0,2 7-3 15</inkml:trace>
  <inkml:trace contextRef="#ctx0" brushRef="#br0" timeOffset="357429.7394">14788 15920 27 0,'3'14'94'16,"-3"4"-2"-16,-6 9-3 15,-6-23-39-15,-8 33-40 0,-2 9 0 16,-1 9 1-16,-7 3-3 15,-1 4-2-15,1-3-3 16,-2-7-5-16,7-5-10 16,-6-10-41-16,14-13-35 0,5-17-7 15,12-7-5-15</inkml:trace>
  <inkml:trace contextRef="#ctx0" brushRef="#br0" timeOffset="357638.7603">14630 15993 36 0,'0'0'102'16,"0"0"0"-16,4 16-6 0,-2 37-23 15,0-23-59-15,1 6-3 16,2 8-1-16,1 6-2 16,-1 5-3-16,3 1-3 15,-1 1-2-15,-4-4-2 0,2-2-2 16,-3-10-5-16,0-5-7 15,-3-16-28-15,-11-10-51 16,12-10-5-16,-17-18-5 16</inkml:trace>
  <inkml:trace contextRef="#ctx0" brushRef="#br0" timeOffset="357795.776">14475 16215 16 0,'0'0'101'16,"12"19"-2"-16,10-12-5 15,14-3-4-15,33-1-82 16,-16-3-6-16,8 0-3 15,-4-7-9-15,1-5-49 16,-7 3-31-16,-10 0-9 0,-11-5-4 16</inkml:trace>
  <inkml:trace contextRef="#ctx0" brushRef="#br0" timeOffset="358141.8106">14351 15972 73 0,'-38'51'99'16,"1"7"-4"-16,9 8-7 16,6 3-68-16,8 6-4 0,7-1-4 15,13-6-3-15,15-10-3 16,19-14 0-16,14-20 0 15,16-14 0-15,12-15 0 16,7-22 0-16,9-16 0 0,-2-18-1 16,-6-6-2-16,-10-6 0 15,-13-1-1-15,-19 3-1 16,-20 4-1-16,-18 12 0 15,-16 10-1-15,-23 14 0 0,-13 12-1 16,-16 13-3-16,1 7-6 16,-4 3-22-16,1 13-61 15,17 2-5-15,12-5-6 0,20-1-5 16</inkml:trace>
  <inkml:trace contextRef="#ctx0" brushRef="#br0" timeOffset="358413.8378">15228 16101 96 0,'0'20'101'0,"7"3"-3"16,15-1-7-16,5 6-72 15,1 1-9-15,2 4-2 16,-5 6-3-16,-6 2-9 15,-15-4-44-15,-4-8-42 0,-12-10-7 16,-12-16-7-16</inkml:trace>
  <inkml:trace contextRef="#ctx0" brushRef="#br0" timeOffset="358549.8514">15289 15995 57 0,'46'-8'107'16,"7"4"-7"-16,6 1-9 0,-2 42-21 15,4-36-91-15,-10-5-69 16,-4 4-3-16,-2 3-10 15,-12-1-3-15</inkml:trace>
  <inkml:trace contextRef="#ctx0" brushRef="#br0" timeOffset="359230.9195">14816 16731 12 0,'0'0'102'0,"0"0"-2"16,0 0-7-16,0 9-2 0,-16 8-74 15,-1 8-8-15,-4 10-1 16,-9 12-2-16,-4 4 0 15,-5 7-2-15,0 0 0 16,0 1-5-16,2-7-5 0,5-4-9 16,0-14-46-16,12-19-33 15,6-15-4-15,9-13-10 16</inkml:trace>
  <inkml:trace contextRef="#ctx0" brushRef="#br0" timeOffset="359430.9395">14570 16797 6 0,'10'-15'101'0,"-10"15"-1"0,0 0-4 16,12 8-4-16,-3 10-76 15,1 9-6-15,3 3-1 16,3 7-1-16,1 8-2 16,3 2-1-16,3 2-2 0,-5-3-2 15,1-3-3-15,-6-9-3 16,1-2-7-16,-8-15-22 15,-8-6-59-15,2-11-4 16,-10-11-7-16,-2-14-2 16</inkml:trace>
  <inkml:trace contextRef="#ctx0" brushRef="#br0" timeOffset="359567.9532">14540 16924 95 0,'-1'15'98'0,"9"2"-5"16,14-3-5-16,9-14-71 15,12 9-17-15,3-5-11 16,8-4-54-16,-2-1-22 15,-3-11-10-15,1 0-3 0</inkml:trace>
  <inkml:trace contextRef="#ctx0" brushRef="#br0" timeOffset="359888.9853">14512 16650 30 0,'-58'62'94'0,"4"13"-2"16,10 7-4-16,10 3-49 15,21-40-30-15,5 4-2 16,8-2 2-16,3 0-2 16,12-6-3-16,7-4 3 0,25 17 3 15,32-24 2-15,19-25 2 16,12-16-1-16,10-29 0 15,-3-18-3-15,-16-18-2 16,-24-1-2-16,-31 5-6 0,-17 9 0 16,-22 7-1-16,-15 11-3 15,-27 13-1-15,-13 10-5 16,-9 10-4-16,0 10-41 15,-1 2-41-15,-7 6-6 0,9 2-6 16</inkml:trace>
  <inkml:trace contextRef="#ctx0" brushRef="#br0" timeOffset="360257.0221">15299 16624 65 0,'-17'37'93'16,"-8"8"-1"-16,3 6-5 0,-3 19-65 15,5-4-11-15,6 2 0 16,7-3 2-16,6-7 2 15,13-10-3-15,13-15-3 16,12-12-1-16,10-18-2 0,2-11 0 16,3-17-1-16,2-8-2 15,-4-6-1-15,-10 0-1 16,-9 3 0-16,-11 5-1 15,-16 11-1-15,-8 12 1 0,-20 10 0 16,-11 16-1-16,-5 8-2 16,-6 3-4-16,7 6-12 15,-2-2-43-15,11-9-32 0,19-8-5 16,11-16-9-16</inkml:trace>
  <inkml:trace contextRef="#ctx0" brushRef="#br0" timeOffset="360941.0905">17448 15642 7 0,'11'-15'102'0,"-9"3"-2"16,-2 12-5-16,-13 10-4 16,-6 17-75-16,-4 14-3 15,-8 12-4-15,-6 10-1 0,-2 5-2 16,1 3-3-16,1-2-2 15,5-9-3-15,3-12-4 16,11-8-4-16,3-24-12 16,15-16-52-16,0-5-22 0,6-19-8 15,7-15-1-15</inkml:trace>
  <inkml:trace contextRef="#ctx0" brushRef="#br0" timeOffset="361109.1073">17288 15722 97 0,'13'-32'100'16,"-6"15"-5"-16,-7 17-2 15,12 15-71-15,-12 12-7 16,5 11-6-16,1 4-1 15,1 8-2-15,3 3-2 0,0 1-2 16,3-6-3-16,1-3-7 16,-7-11-8-16,8-8-41 15,5-8-37-15,-20-18-7 16,8 2-4-16</inkml:trace>
  <inkml:trace contextRef="#ctx0" brushRef="#br0" timeOffset="361275.1239">17083 15887 6 0,'0'0'95'15,"0"11"-1"-15,18-11-4 16,18-7-5-16,19-7-80 16,1-6-6-16,9-1-4 0,-6-8-12 15,2-1-29-15,-5-3-40 16,-11-3-8-16,-12-1-3 15</inkml:trace>
  <inkml:trace contextRef="#ctx0" brushRef="#br0" timeOffset="361528.1492">17264 15557 63 0,'-76'55'95'0,"3"13"-1"15,13 22-45-15,1 5-15 0,15 3-8 16,15 1-4-16,23-11-7 16,17-13-3-16,24-17-2 15,21-25 0-15,17-20 0 0,12-18 1 16,10-21 0-16,-1-13-1 15,-3-7-2-15,-16-10-3 16,-13-6-1-16,-19-2-2 16,-16 2-3-16,-25 2-1 0,-17 7-3 15,-17 9-3-15,-18 5-4 16,0 13-7-16,-10 9-36 15,4 9-42-15,14 5-6 16,19 1-5-16</inkml:trace>
  <inkml:trace contextRef="#ctx0" brushRef="#br0" timeOffset="361834.1798">17838 15632 0 0,'-13'20'100'0,"7"-1"2"15,13 3-6-15,12-3-5 0,3 3-72 16,11 2-5-16,4 0-3 15,0 4-3-15,-5-1-3 16,-5 3-2-16,-7 4-2 16,-6 2 0-16,-8 0 0 0,-6 0-2 15,-9 0-4-15,-5 2-7 16,-13-2-50-16,3-12-30 15,-1-8-7-15,-1-13-6 16</inkml:trace>
  <inkml:trace contextRef="#ctx0" brushRef="#br0" timeOffset="361973.1937">17860 15978 48 0,'8'-9'108'0,"10"6"-7"0,6 0-6 16,11 1-3-16,-35 2-85 16,52-9-11-16,2 9-16 15,-11 4-69-15,1-4-6 0,-1 0-8 16,-6 0-5-16</inkml:trace>
  <inkml:trace contextRef="#ctx0" brushRef="#br0" timeOffset="362449.2413">17338 16398 43 0,'-11'7'101'16,"11"2"-1"-16,0 2-5 0,0 26-32 15,1-8-44-15,-1 4-2 16,-1 11-6-16,0 3-1 16,-5 11-3-16,-6-3-3 15,-1 4-2-15,-2-6-2 0,-1 1-2 16,-1-12-4-16,0-5-2 15,2-12-7-15,15-25-56 16,-10 4-26-16,4-19-6 16,4-20-5-16</inkml:trace>
  <inkml:trace contextRef="#ctx0" brushRef="#br0" timeOffset="362650.2614">17203 16513 23 0,'0'0'106'16,"0"15"-3"-16,8 8-5 15,11 7-3-15,4 1-77 16,7 6-7-16,3 4-3 0,-1 2-3 15,5 0-2-15,-4-1-2 16,-4 2-1-16,-4-3-2 16,-5 0-2-16,-9-6-1 15,1 1-8-15,-12-10-37 16,-11-5-46-16,1-12-4 0,-4-9-8 15</inkml:trace>
  <inkml:trace contextRef="#ctx0" brushRef="#br0" timeOffset="362844.2808">17163 16675 33 0,'0'0'104'0,"0"0"-2"16,10 10-7-16,16-5-2 0,3-1-80 15,14 1-5-15,6-2-2 16,0 1-3-16,-1-1-4 15,-6-3-8-15,2-2-23 0,-8 1-61 16,-4-12-5-16,-10-4-6 16,-9-6-4-16</inkml:trace>
  <inkml:trace contextRef="#ctx0" brushRef="#br0" timeOffset="363278.3242">17210 16345 63 0,'-25'30'96'0,"6"6"-1"15,8 2-5-15,7 2-60 16,4 8-11-16,11 5-5 16,2 0-3-16,4 0-2 0,0 2-1 15,-1 0-3-15,-2 1-3 16,-5-3-1-16,-2 2-2 15,-7-11 0-15,-5-1-1 16,-6-6 1-16,-2-12-1 0,-2-7 1 16,0-13 0-16,3-9 0 15,-2-14 1-15,5-11 1 16,6-8 0-16,3-8-1 15,5-3 1-15,8-3 2 0,11-5 1 16,8 5 0-16,10 1 0 16,4 6 0-16,2 3 0 15,-2 4 1-15,-6 4 1 16,-3 4-2-16,-15 4-1 0,-8 1-1 15,-14 4 0-15,-9 1 0 16,-13 3-1-16,-8-1-1 16,-3 2-3-16,-7 2-2 15,7 2-7-15,-4-6-23 0,8-2-51 16,13 2-12-16,10-2-9 15,9-1-2-15</inkml:trace>
  <inkml:trace contextRef="#ctx0" brushRef="#br0" timeOffset="363700.3664">17233 16259 16 0,'-18'-7'97'0,"-4"5"-3"15,-6 2-3-15,-3 12-4 16,-7 14-79-16,0 9-1 0,0 12-1 15,4 13 0-15,3 5-1 16,9 8 0-16,8 3 0 16,15-1-1-16,17-10 0 15,13-9 0-15,15-16 1 0,10-13 0 16,12-11 2-16,4-16 0 15,5-13 0-15,-3-18 0 16,-7-5-1-16,-7-8 0 16,-14-4-3-16,-13-4 0 0,-19-1-1 15,-14 2-3-15,-14 4 0 16,-17 3-3-16,-4 7-4 15,-12 1-7-15,12 13-34 0,3 10-43 16,10-3-8-16,12 3-9 16,12 0-1-16</inkml:trace>
  <inkml:trace contextRef="#ctx0" brushRef="#br0" timeOffset="364609.4573">17765 16333 77 0,'0'0'100'0,"0"0"-6"15,0 0-6-15,-7 8-60 0,7-8-12 16,-1 13-4-16,1-4-2 16,0 4-2-16,5 3-2 15,3 3 0-15,6 1-1 16,7 2-1-16,4 5 0 0,8 1-1 15,3 6 0-15,2-3-1 16,0 3 0-16,-7 0-3 16,-7-2-1-16,-6 4 1 15,-13-7 0-15,-5 1-1 0,-12-7 0 16,-10-6 0-16,-2-5-1 15,-1-9 3-15,-1-6 2 16,1-16-1-16,4-8 1 16,8-14 0-16,3-7 1 0,10-8-1 15,5-4 0-15,11-4 1 16,1 4-2-16,2 5 1 15,3 6-1-15,-7 10 1 0,-4 8 0 16,-6 10-1-16,-5 8 1 16,-11 11-1-16,-9 2-1 15,-5 10-5-15,-5 0-8 16,7 1-52-16,6 9-32 0,-2-12-4 15,19-8-7-15</inkml:trace>
  <inkml:trace contextRef="#ctx0" brushRef="#br0" timeOffset="367603.7567">20316 15127 16 0,'4'-14'93'15,"-4"14"-1"-15,0-13-5 0,-4-16-32 16,-8 21-41-16,1 5-5 15,-5 2 1-15,1 1-2 16,2 0-2-16,0 6-1 0,5 3 1 16,5 6 0-16,5 2 0 15,10 7 0-15,10 7-1 16,7 2 0-16,1 6 0 15,5 4-1-15,-3 4-1 16,-4-1-1-16,-10 2 1 0,-11-2-2 16,-9-2 0-16,-18-3-1 15,-11-9 1-15,-10-4-1 16,-6-11-1-16,0-10 2 0,2-9-2 15,6-16 2-15,8-15-1 16,13-13 0-16,16-9-1 16,11-11 2-16,18-5 0 15,14-5 1-15,11 1 0 0,10 1 1 16,2 8 0-16,-5 11 1 15,-7 10 1-15,-10 11-2 16,-17 12 1-16,-17 12-2 0,-17 10 0 16,-23 6-1-16,-14 11 0 15,-9 5-2-15,-8 2-1 16,0 3-2-16,0-2-4 15,9 1-3-15,10-7-5 0,20-3-30 16,12 4-46-16,12-20-8 16,22 0-7-16</inkml:trace>
  <inkml:trace contextRef="#ctx0" brushRef="#br0" timeOffset="368087.8051">20669 15132 3 0,'-23'29'94'16,"1"-6"4"-16,5 3-5 0,9-6-4 16,8-5-74-16,15-2-2 15,13-8 0-15,11-5-1 16,6-11-1-16,4-5-3 15,2-10-1-15,-2-2-3 0,-9-3 0 16,-9-1-2-16,-12 2 0 16,-13 2-2-16,-7 7 0 15,-15 6 0-15,-10 6-1 16,-10 7 1-16,-5 2-1 0,-8 13 1 15,-4 7 0-15,0 7 0 16,3 4 0-16,4 5 0 16,11 4 0-16,7 2 1 15,10 2 0-15,14 0 0 0,8-1 1 16,13-4-1-16,8-7 0 15,5-4-1-15,3-8-4 16,3-6-4-16,-5-10-11 0,9-4-28 16,-1-7-42-16,-2-12-11 15,-2-5-8-15</inkml:trace>
  <inkml:trace contextRef="#ctx0" brushRef="#br0" timeOffset="368500.8464">21127 15165 25 0,'28'-33'103'16,"-8"7"-4"-16,-7 7-5 15,-10-5-30-15,-3 24-40 16,-12 0-9-16,-7 17-4 15,-2 10-4-15,-5 4-2 0,0 9-1 16,1 5 0-16,4 1-1 16,6 5-1-16,6-5 1 15,7-12 0-15,5-7-1 16,11-8-1-16,9-12 0 0,0-7 1 15,4-12-1-15,0-13 0 16,-3-4-1-16,1-7 0 16,-5-1 0-16,-6-8 1 0,-3 4-1 15,-4 1 1-15,-2 7 0 16,-4 5 0-16,-1 7-1 15,0 7 1-15,0 14 1 16,-1 8-1-16,1 13 1 0,1 10-1 16,0 5 1-16,-1 14-1 15,0 7 2-15,-5 8-1 16,-5 7 1-16,-9 4 0 15,-8 2-1-15,-7-1 0 0,-4-3-1 16,-7-9-1-16,5-9-3 16,1-14-3-16,6-16-8 15,0-25-32-15,17-20-36 16,16-23-18-16,17-19-7 0,15-14-7 15</inkml:trace>
  <inkml:trace contextRef="#ctx0" brushRef="#br0" timeOffset="368597.8561">21478 15233 58 0,'26'0'105'16,"-26"0"-14"-16,0 6-72 15,-18 34-19-15,-12-31-96 16,-4 2-10-16</inkml:trace>
  <inkml:trace contextRef="#ctx0" brushRef="#br0" timeOffset="369488.9452">19908 16191 51 0,'-21'6'93'16,"1"1"-3"-16,0 2-3 15,4 3-69-15,5 0-3 16,5 7 2-16,6 1 0 16,10 2-6-16,14 3-2 0,6 4-1 15,7 2 0-15,1 2-2 16,-4 5-1-16,-4 2-1 15,-12 1-2-15,-10-1 0 0,-12-3-1 16,-14-6-1-16,-8-8 1 16,-9-7-1-16,1-11 0 15,-1-7 0-15,5-18 0 16,7-11 0-16,13-15 0 0,10-7 0 15,9-8 1-15,17-4 1 16,5 1 0-16,5 2 1 16,1 5 1-16,-4 10-1 0,-11 9 1 15,-6 13-1-15,-16 9 0 16,-15 11 0-16,-14 5-2 15,-11 12 0-15,-6 7-4 16,-4 3-4-16,4 9-7 0,-5-4-39 16,11 2-43-16,20-6-4 15,13-3-8-15</inkml:trace>
  <inkml:trace contextRef="#ctx0" brushRef="#br0" timeOffset="369946.991">20132 16344 24 0,'0'0'102'16,"7"9"-3"-16,-8 10-5 16,-8 9-2-16,-21 5-78 0,22 6-6 15,3 4 0-15,3 1-1 16,1-2 0-16,12-6-2 15,7-7 0-15,6-8 0 16,5-11-1-16,1-10 1 0,2-7-2 16,-1-13 0-16,0-6-1 15,-10-8-1-15,0-4-1 16,-5-1 1-16,-5 6-1 15,-3 5-1-15,-6 9 1 0,-2 19 0 16,0 0 0-16,0 9 0 16,-1 16 1-16,0 10-1 15,-2 4-1-15,3 3-1 16,0-1-2-16,1-7-2 0,4-6-2 15,3-13-6-15,7-3-22 16,0-12-47-16,1-12-17 16,1-13-4-16,0-10-2 15</inkml:trace>
  <inkml:trace contextRef="#ctx0" brushRef="#br0" timeOffset="370252.0215">20567 16427 27 0,'0'0'104'0,"6"20"-3"0,-6 9-5 16,-1 14-18-16,0-5-56 15,-1 2-5-15,2-3-4 16,0-8-3-16,2-5-2 15,3-9-2-15,-5-15-1 0,20 7-2 16,-9-14-1-16,2-12-1 16,-2-3 2-16,6-3-3 15,-1-1 0-15,1 2 0 16,-2 9-1-16,0 10 1 0,-3 8-1 15,-2 11 1-15,-1 10-1 16,-2 6-1-16,-5 3 0 16,4 1 0-16,-2-2-1 15,1-10-1-15,3-7-4 0,-8-15-4 16,24-1-9-16,-11-24-11 15,8-3-20-15,0-13-11 16,2-15-23-16,0-1-18 16,-3-8 2-16</inkml:trace>
  <inkml:trace contextRef="#ctx0" brushRef="#br0" timeOffset="370707.067">20927 15981 85 0,'0'6'102'16,"0"-6"-4"-16,4 14-6 15,-1 1-60-15,1 5-15 0,2 6-1 16,2 4-2-16,-2 12-4 16,0 11-2-16,1 7-1 15,-2 5-1-15,2 4-1 16,-3-1-2-16,-2-4-1 0,-2-2-1 15,0-10-3-15,-4-10 1 16,-1-10-2-16,1-12 4 16,0-8-1-16,4-12 0 15,0-7-1-15,0-15 0 0,10-3 3 16,-1-10-1-16,2-6 0 15,0-4-3-15,2 0 1 16,3 1 0-16,-2 5 1 0,3 9 0 16,-4 6 2-16,4 14-1 15,-2 10 0-15,2 14 0 16,-5 10 1-16,1 5-1 15,-4 9-1-15,1 2 1 0,-1 1-1 16,-1-2 0-16,-1-7 0 16,1-5-2-16,3-7 0 15,-4-8-3-15,4-9-5 16,-8-10-6-16,12-8-23 0,-11-5-31 15,-1-8-28-15,4-6-6 16,0-1-6-16</inkml:trace>
  <inkml:trace contextRef="#ctx0" brushRef="#br0" timeOffset="371108.1071">21370 16270 1 0,'-12'-1'101'0,"3"-2"0"0,-1 1-5 15,1 2-5-15,9 0-70 16,-18 7-6-16,0 8-1 16,-4 2-3-16,-3 7-4 15,0 3-2-15,0 3-2 0,0-3-3 16,6-2-4-16,9-11-4 15,10 1-12-15,10-11-49 16,19-11-26-16,10-14-8 0,6-6-3 16</inkml:trace>
  <inkml:trace contextRef="#ctx0" brushRef="#br0" timeOffset="371537.15">21512 16179 14 0,'-1'7'103'16,"1"-7"0"-16,7 20-7 16,-4 1-2-16,-2 16-69 15,-1-1-12-15,0 5-2 16,0 8-2-16,-1 2-1 0,-2-1-4 15,2-4 0-15,0-6-1 16,2-10 0-16,4-11-2 16,7-14 1-16,-2-7-1 15,8-15 0-15,0-9 0 0,4-11-1 16,1-6 0-16,2-3 1 15,1 0-1-15,-4 7 0 16,-1 3 0-16,0 12 0 0,-6 9 0 16,1 15 1-16,-6 12-1 15,-6 15 0-15,-2 7 0 16,-2 5 0-16,-2 6-1 15,-7-4 0-15,-2-2-3 0,1-5-1 16,0-10-3-16,7-7-6 16,3-17-12-16,0 0-28 15,1-17-36-15,11-7-12 16,5-10-7-16,2 8 38 0</inkml:trace>
  <inkml:trace contextRef="#ctx0" brushRef="#br0" timeOffset="371737.17">21852 16425 39 0,'0'0'92'16,"0"6"7"-16,-2 15-7 15,-6-4-31-15,2 5-37 0,4 0-6 16,3-6-3-16,14-8-3 15,10-8-2-15,5-5-2 16,5-11-1-16,1-4-1 0,0-3-2 16,-7-2-2-16,-9 3-2 15,-15 1 0-15,-7 3-1 16,-15 8-2-16,-10 3-2 15,-3 7-4-15,-9-1-7 16,9 1-36-16,1 4-44 0,3-2-5 16,8-2-7-16</inkml:trace>
  <inkml:trace contextRef="#ctx0" brushRef="#br0" timeOffset="372061.2024">22005 16291 32 0,'19'15'104'16,"-12"6"-4"-16,-2 3-5 15,-5 0-3-15,11-1-79 16,-12-1-3-16,7 1 0 0,3-9-1 15,2-6-2-15,8-8-2 16,3-3 0-16,4-8-1 16,-1-4-1-16,1 3-2 15,-6 0 0-15,-3 6-2 0,-4 6 1 16,-6 8 0-16,-3 9 0 15,-2 2 0-15,-1 3 1 16,-1 0 0-16,1-3 2 0,6-7-1 16,1-7 1-16,8-5-1 15,-1-8 0-15,2-9 0 16,-3-8-2-16,2 0-2 15,-4-10-3-15,-1-3-3 0,-5-5-7 16,3 2-23-16,-3-1-42 16,-6-1-20-16,15 9-7 15,-1 0-5-15</inkml:trace>
  <inkml:trace contextRef="#ctx0" brushRef="#br0" timeOffset="372593.2556">22508 16080 23 0,'23'20'108'16,"-11"5"-3"-16,-4 5-5 16,-2 23-8-16,0-14-71 15,-1 2-6-15,4 1-5 0,-1 0-3 16,4-9-3-16,2-5-2 15,6-6-1-15,2-9 0 16,4-11 0-16,0-5 1 0,4-15-1 16,-3-7 0-16,6-3-1 15,-7-3 1-15,-2 2 0 16,-3-1 0-16,-5 10 0 15,-1 8-1-15,-6 8 2 16,-9 4-1-16,9 21 0 0,-7 8 1 16,-2 4-1-16,0 4 0 15,-1 3 0-15,-5 0 0 16,1-2-1-16,-6-2-1 15,1-10-2-15,-1-8-1 0,4-7-2 16,7-11-2-16,-2-4-5 16,7-22-5-16,18-8-4 15,10-15-5-15,12-9-1 16,8-9 3-16,12-6 11 0,12 8 7 15,-5 0 12-15,1 14 6 16,-14 9 7-16,-8 18 9 16,-24 17 1-16,-19 14-2 15,-18 17-7-15,-23 6-7 0,-14 8-5 16,-1 5-2-16,2 4-3 15,15-4-1-15,19 3-2 16,19-8 0-16,21-1 0 0,13 0 0 16,9-4 1-16,2-4 1 15,-3-4 0-15,-12-7-1 16,-11-3 0-16,-18-7-4 15,-8-8-6-15,-14 0-27 0,-6-3-32 16,6-4-24-16,-9-6-12 16,7-3-6-16</inkml:trace>
  <inkml:trace contextRef="#ctx0" brushRef="#br0" timeOffset="372754.2717">23502 16581 68 0,'-13'17'53'16,"-1"-10"-54"-16,-4-10 1 0,7-13 0 16,7-14-112-16</inkml:trace>
  <inkml:trace contextRef="#ctx0" brushRef="#br0" timeOffset="424035.3993">18849 17194 55 0,'-2'-11'96'0,"-7"11"-2"16,-5 0-3-16,-6 3-67 15,-2 6-6-15,-7 4-2 0,-2 1-4 16,-3 1-2-16,-2 1-4 16,7 3-2-16,8 0-2 15,11 0 0-15,10-10-4 16,1 3 1-16,11-2-1 0,4 1-1 15,5 2 1-15,0-1 0 16,5 2 0-16,-2 1 0 16,1-1 2-16,-3 1 1 15,-2-2-1-15,-2 4 0 0,-8-4 0 16,-2 0-5-16,-6-2-9 15,-2-11-75-15,0 10-5 16,0-10-6-16,-15 0-6 16</inkml:trace>
  <inkml:trace contextRef="#ctx0" brushRef="#br0" timeOffset="424307.4265">19245 17331 6 0,'13'16'98'16,"-6"-1"0"-16,1 2-3 15,-3 0-2-15,1 0-82 16,-2-5-1-16,1 1-1 0,-5-13-1 16,9 16-1-16,-9-16-2 15,0 0-2-15,0 0 0 16,0 0 0-16,0 0-1 0,0 0 0 15,-2-10-1-15,-7 3-2 16,0 0-3-16,-4-3-7 16,0 5-19-16,2-2-65 15,-13-1 1-15,-2 2-11 16,5-3-2-16</inkml:trace>
  <inkml:trace contextRef="#ctx0" brushRef="#br0" timeOffset="424861.4819">19536 16980 0 0,'-7'15'98'0,"7"-15"1"15,-8 14-4-15,8-14-4 16,0 16-78-16,0 3-3 15,5 4 1-15,-2 7 0 16,4 8-1-16,1 3-1 0,-4-19-5 16,1 3 0-16,2 0-1 15,-2 5-1-15,-3-2-1 16,4 4-1-16,-3-2 0 15,1 0-1-15,0-1 3 0,-2 0-1 16,3-2 2-16,-2 1-1 16,-2-7 1-16,-1 3-1 15,4-7 1-15,-2 1 0 16,0-5-1-16,2-2 0 0,-4-11-1 15,10 1 0-15,-10-1 1 16,20-17 1-16,9-17-1 16,1-10 0-16,3-7 0 15,8-4-1-15,-5 0-2 16,2 1-2-16,-7 6-5 0,-10 21-11 15,-19 3-38-15,-2-5-41 16,0 13-4-16,-8 8-11 16</inkml:trace>
  <inkml:trace contextRef="#ctx0" brushRef="#br0" timeOffset="425279.5237">19154 17272 38 0,'-13'8'89'0,"-5"2"-3"16,9-2-47-16,0 4-16 15,1-1 3-15,-1 1 1 16,2 4-3-16,1 2-4 0,4-3-3 15,2-1-2-15,2 1 1 16,5-3-2-16,5 1-3 16,2-3-3-16,1-2-1 15,1-1-3-15,-1-2-3 0,1-2 0 16,-2-3-2-16,0 0-1 15,-5 0-1-15,-9 0-4 16,12-15-4-16,-12 15-10 0,-4-14-48 16,-3 2-26-16,-16-5-6 15,-4-4-4-15</inkml:trace>
  <inkml:trace contextRef="#ctx0" brushRef="#br0" timeOffset="425884.5842">19318 16977 54 0,'-20'-16'101'15,"3"0"-3"-15,3 5-6 16,14 0-60-16,0 11-9 15,-12-6-5-15,12 6-3 0,-4 17-3 16,3 5-2-16,3 12-2 16,1 7-1-16,0 12-1 15,-1-24-3-15,-2 6-2 16,0 0-2-16,0 4-3 15,0 0-4-15,-1-2-8 0,4-4-44 16,2 1-41-16,-3-9-2 16,2-4-8-16</inkml:trace>
  <inkml:trace contextRef="#ctx0" brushRef="#br0" timeOffset="426520.6478">19928 17370 90 0,'7'12'95'16,"-7"-12"-2"-16,9 6-6 0,-9-6-78 15,14 2-5-15,-5-2 1 16,-9 0 2-16,16-3 0 16,-1-7-2-16,29-5 0 15,-28 1 1-15,-2 2-1 0,-7-4 0 16,-7 3 1-16,-5 5-3 15,-11 4-1-15,-5 4 2 16,-5 3-2-16,13 3-2 16,-2 3 0-16,-1 1 0 15,2 3 1-15,2 3-1 0,1 3 0 16,4 0 0-16,2-3 0 15,5 5 0-15,0-2-3 16,5-2-8-16,-1-2-42 0,3-5-40 16,8-3-8-16,4-4-6 15</inkml:trace>
  <inkml:trace contextRef="#ctx0" brushRef="#br0" timeOffset="426838.6796">20467 17029 82 0,'0'15'106'0,"0"1"-6"15,-3 3-3-15,-6-5-59 0,1 12-21 16,-8 2-3-16,2 3-4 15,-5 1-5-15,3-5-4 16,-2-6-6-16,7-1-9 0,-5-10-40 16,-1-8-42-16,17-2-5 15,10-20-9-15</inkml:trace>
  <inkml:trace contextRef="#ctx0" brushRef="#br0" timeOffset="426984.6942">20595 17065 32 0,'-1'26'104'0,"1"3"-4"0,-3 3-6 15,3-3-10-15,-3-15-97 16,-10 13-75-16,13-4-4 16,5-4-7-16,3-3-4 15</inkml:trace>
  <inkml:trace contextRef="#ctx0" brushRef="#br0" timeOffset="427707.7665">18444 16886 32 0,'17'-3'96'0,"-17"3"0"0,0 0-5 16,-10 8-56-16,10-8-14 15,-4 21-3-15,-1-4-4 16,1 2-2-16,-4 3-4 0,0 2-2 15,-2-2-2-15,4 1-3 16,-4-4-4-16,3 0-4 16,-2-9-7-16,7-1-39 15,6-2-38-15,-4-7-9 0,0-8-4 16</inkml:trace>
  <inkml:trace contextRef="#ctx0" brushRef="#br0" timeOffset="427898.7856">18563 16859 8 0,'13'10'107'0,"1"4"-3"16,-5 1-9-16,-1 4-1 16,-3 8-75-16,-5-2-11 15,0 5-2-15,0 2-3 16,-5 4-6-16,-5-5-10 0,9-7-68 15,-5 10-12-15,1-7-7 16,5-2-8-16</inkml:trace>
  <inkml:trace contextRef="#ctx0" brushRef="#br0" timeOffset="428882.884">19005 17352 23 0,'0'0'95'15,"-9"-3"-1"-15,9 3-4 0,-18-8-47 16,18 8-20-16,-15-5-5 15,7 5-4-15,-2 0-3 16,2 0-3-16,-2 0-2 0,10 0-4 16,-12 6-1-16,12-6-2 15,-12 18 0-15,7-7-1 16,-1 2 0-16,3 2 0 15,1 3 2-15,2-2 2 16,2 0 1-16,5 0 1 0,3-2 0 16,2 0 1-16,1-2-1 15,1-5 1-15,2 1-2 16,-2-4 0-16,-1-4 0 15,-1 0-1-15,1-6-1 0,0-9 0 16,0-15-1-16,-13-3-4 16,-7-1-5-16,-18 2-19 15,-3 6-58-15,11 11-11 16,6 5-5-16,11 10-7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9:02:23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18416 885 48 0,'10'-25'46'16,"-4"13"-5"-16,-2-1-7 0,4-1-7 15,-8 14-4-15,6-10-9 16,-1 1-1-16,2-1-1 16,0-1-1-16,-7 11 2 15,0 0-2-15,0 0-1 16,0 0-2-16,0 0-1 15,0 0-1-15,0 0-3 16,0 0 0-16,0 0-1 0,0 0 0 16,0 0 1-16,0 0 1 15,0 0 0-15,0 0 0 16,0 1 1-16,-32 51 1 15,15-38 0-15,1 1 1 16,-6 0-2-16,2 1 1 0,0 0-1 16,-1 3-2-16,-1-3 1 15,2-1-3-15,0-2 0 16,0 2-3-16,2-7-2 15,2 6-4-15,3-4-6 0,1-3-19 16,3 0-55-16,9-7-6 16,0 0-5-16</inkml:trace>
  <inkml:trace contextRef="#ctx0" brushRef="#br0" timeOffset="1419.1419">3928 1337 17 0,'-14'-9'76'16,"4"0"1"-16,-1 0-60 15,0 1-1-15,1 2 2 0,-1-1-1 16,-3 2-4-16,-1-1-4 15,-3 4-2-15,-3 2-3 16,-1 1-1-16,-4 8 0 16,0 3-5-16,-3 5 2 0,1 0-1 15,-5 4 1-15,19-5 1 16,-53 37 2-16,2 5-3 15,8 5 2-15,8 2-1 16,14-6 1-16,15-9-1 16,14-4 1-16,6-8-2 0,11-4 0 15,6 0 1-15,4-2-1 16,4-3 2-16,5-3 1 15,3 1-2-15,4-5 3 16,5-1-1-16,0 1 1 0,6-6 0 16,1 2 1-16,2-3-1 15,2-1 2-15,3-2-1 16,2-4 1-16,3-1 0 15,1-7 1-15,5 0 0 0,0-11 1 16,3-3 2-16,0-12 1 16,3-6-2-16,-1-6 0 15,1-6 0-15,-4-2-2 0,-4-6 0 16,1-2-1-16,-33 22-4 15,2-2-1-15,-1-2 0 16,1-6-1-16,-3 0-1 16,-2-2 0-16,-5-1-1 0,-5-1 0 15,-8 0 1-15,-6-1 0 16,-7 4-2-16,-12-1 0 15,-13 5 1-15,-7-2-2 16,-12 9-2-16,-5 1-7 0,-9 7-30 16,-9 10-46-16,0 8-7 15,1 3-4-15</inkml:trace>
  <inkml:trace contextRef="#ctx0" brushRef="#br0" timeOffset="2190.219">5239 923 22 0,'0'0'73'15,"0"0"4"-15,-1 15-63 16,1-1 2-16,0 3 4 15,1 2 4-15,1 1-2 0,2 3-2 16,1 1-3-16,2 0 1 16,-3 6-3-16,4-8 0 15,2 7-2-15,2-9 0 0,3 4-1 16,0-12-3-16,1-5-3 15,0-7-1-15,-1 0-2 16,1-12-1-16,-2 0-1 16,0-6 0-16,-14 18-1 0,19-40 0 15,-19 40-1-15,7-22-1 16,7-21 0-16,-10 22-2 15,-1 5 1-15,1 0 0 16,0 8 0-16,-4 8 0 16,0 0 1-16,11 0 1 0,-5 11 1 15,-1 3 1-15,4 2 0 16,-1 6-1-16,-2 2 1 15,5-2-2-15,-2 2-3 16,1-2-7-16,0 0-16 0,4-3-59 16,-4-4-8-16,-1-3-4 15</inkml:trace>
  <inkml:trace contextRef="#ctx0" brushRef="#br0" timeOffset="2587.2587">5653 1044 38 0,'4'-14'92'0,"5"6"-3"0,0 3-4 15,4 5-70-15,-1 8 2 16,1 4-3-16,1 6-4 16,2 1-2-16,-2 0-2 0,-1 3-2 15,-1-1 2-15,-11 1-1 16,11-2 1-16,-1 1 1 15,0-6-1-15,-5-2 1 16,-6-13-2-16,12 8 0 0,-12-8-1 16,7-5-2-16,-4-6-2 15,1-5-1-15,-4 16-1 16,9-39 1-16,-9 39 0 15,17-41-1-15,-17 41 1 0,24-38 0 16,-11 20 1-16,3 2 0 16,-1 7 1-16,2 4-1 15,0 5 0-15,0 3 0 16,2 8 1-16,-2 7-1 15,-3 1 0-15,1 3-1 0,0 3-3 16,-5 3-7-16,-1-2-35 16,1-2-44-16,0 1-6 15,-1-8-7-15</inkml:trace>
  <inkml:trace contextRef="#ctx0" brushRef="#br0" timeOffset="3094.3094">6434 718 85 0,'-13'-25'94'0,"13"25"-5"0,0 0-4 15,0 0-77-15,0 13 2 16,4 4 0-16,0 6 0 15,0 4-2-15,-2 5-2 16,1-1-1-16,-2 6 0 0,0 0-1 16,-1-1-3-16,0 2-3 15,-1-4-3-15,1-2-8 16,-6-6-41-16,4-5-36 15,1-12-7-15,1-9-6 0</inkml:trace>
  <inkml:trace contextRef="#ctx0" brushRef="#br0" timeOffset="3346.3346">6587 918 80 0,'21'-26'91'0,"0"2"-5"0,-21 24-4 16,21-17-76-16,0-1-3 15,-21 18 1-15,-3 13 0 16,-6-1 0-16,-2 2 1 15,-1 3 2-15,-1-4 2 0,-2 4-1 16,6 2 0-16,2-2-1 16,0 3 0-16,6-1 0 15,1 2-3-15,3-5-3 0,9-2-6 16,2-4-5-16,7-1-10 15,-1 3-53-15,2-11-20 16,2 2-7-16,-1-3-3 16</inkml:trace>
  <inkml:trace contextRef="#ctx0" brushRef="#br0" timeOffset="3901.3901">6980 916 11 0,'1'-6'85'0,"0"-1"3"15,1 2-4-15,-1-1-55 16,14-30-14-16,-15 36 0 15,4 9-2-15,-3 2 1 0,1 2-2 16,0 3-1-16,-1 2-1 16,0 1-2-16,-2 6 0 15,6-4 0-15,-4 1-1 0,1-1 2 16,1-4-3-16,-1-5 1 15,-2-12-2-15,5 11-1 16,-5-11-4-16,0 0-1 16,17-2 0-16,-17 2-1 15,0 0-2-15,13-25 1 0,-9 15 0 16,0 1 1-16,-4 9 0 15,10-7 1-15,-10 7-1 16,8-3 2-16,-8 3 0 16,7 6 1-16,-7-6 0 0,5 19-1 15,-3-6 1-15,-2 1-1 16,2-4-1-16,0 3-4 15,1 0-4-15,-2-4-7 16,-1-9-66-16,9 11-12 0,-9-11-7 16,13 0-2-16</inkml:trace>
  <inkml:trace contextRef="#ctx0" brushRef="#br0" timeOffset="4153.4153">7251 1042 39 0,'14'-8'90'16,"-2"2"0"-16,2 5-7 15,-4 1-67-15,2 0 1 0,-1 4 1 16,1 5 0-16,1-2-2 15,2 2-4-15,-3-4 0 16,3 2-1-16,-15-7-2 16,14 10-2-16,-1-8-5 0,-2-2 0 15,-11 0-1-15,15-9-1 16,-15 9-1-16,0 0-2 15,0 0-3-15,0 0-2 16,0-11-4-16,0 1-8 16,0 0-64-16,-27-39-11 0,27 49-6 15,0 0-4-15</inkml:trace>
  <inkml:trace contextRef="#ctx0" brushRef="#br0" timeOffset="4504.4504">7554 943 18 0,'11'9'88'16,"-2"-2"-2"-16,-3 5-3 16,1-2-58-16,-1 5-9 0,0-3 4 15,1 4-1-15,0-3-1 16,2-3-3-16,-2-1-2 15,2-4-1-15,-1 13-4 16,5-12-3-16,-4 1-3 0,2-4-4 16,0 2-1-16,-2-3 1 15,-1-1-2-15,2 1 2 16,-10-2 0-16,13 0 3 15,-13 0 1-15,13-3 3 0,-13 3 0 16,10-5 1-16,-10 5 0 16,9-7-2-16,-9 7-2 15,8-9-5-15,-8 9-6 0,0 0-21 16,0 0-64-1,8-11-3-15,-2-1-7 0,19-36-3 16</inkml:trace>
  <inkml:trace contextRef="#ctx0" brushRef="#br0" timeOffset="4887.4887">7986 821 30 0,'27'0'91'16,"17"6"-1"-16,-30 5-5 15,0 7-66-15,-2 3-2 16,-5 0-5-16,0 2-2 15,-3-1-1-15,-2 2 0 0,1-3-1 16,-2-3 2-16,0 0-1 16,1 2 1-16,-1-11-2 15,0 4 0-15,0-5-2 0,-1-8-1 16,0 0 0-16,0 0-3 15,0 0 0-15,11-10 0 16,-7 1-1-16,2-2 1 16,-2 2 0-16,1 1-1 0,0-2-1 15,-5 10-1-15,14-11 1 16,-14 11 0-16,13 0-1 15,-13 0 0-15,11 7 1 16,-11-7-2-16,8 15 1 0,-7-6-1 16,0 3-3-16,0-1-3 15,0 0-4-15,3 1-9 16,-3-2-45-16,-1-10-28 15,16 12-7-15,-5-12-1 0</inkml:trace>
  <inkml:trace contextRef="#ctx0" brushRef="#br0" timeOffset="5084.5084">8449 955 74 0,'28'-23'93'16,"-6"4"-3"-16,1 0-6 0,-23 19-71 16,21-17-6-16,0-2-3 15,-11 18 0-15,-10 7-2 16,0 8 0-16,0 1-1 15,-4 4 0-15,-3 10 0 16,-7-5-4-16,-1 5-8 0,-5 2-41 16,-3 1-36-16,-3-3-5 15,-1 1-5-15</inkml:trace>
  <inkml:trace contextRef="#ctx0" brushRef="#br0" timeOffset="5467.5467">7744 1093 5 0,'0'0'97'15,"5"-15"-1"-15,-5 15-7 16,10-10-20-16,-10 10-56 15,11-7-4-15,-11 7 0 0,16 0-3 16,-8 5 0-16,4-2 2 16,1-1 1-16,-2-12 2 15,5 10 0-15,0 3-1 16,0 1 0-16,1-4-4 0,-17 0-2 15,30-4-5-15,-30 4-9 16,0 0-43-16,19-19-43 16,2-1-6-16,-15-1-9 15</inkml:trace>
  <inkml:trace contextRef="#ctx0" brushRef="#br0" timeOffset="7935.7935">2323 7549 41 0,'2'-17'85'15,"-2"-1"-2"-15,0 1-41 16,-2 4-13-16,-2-1-9 16,-2 2-7-16,-4 3-3 0,-1 1-3 15,-5 2-1-15,-1 3-2 16,-3 3-2-16,-1 1 0 15,-6 10-1-15,-5 10-2 16,2 4 0-16,-1 9 0 0,-1 2 0 16,4 3 0-16,2 2 1 15,6-1 0-15,8-5 1 16,5-6 2-16,7-8 0 15,14-8 1-15,10-7 1 0,4-6 0 16,9-3 0-16,2-12 0 16,4-5 0-16,0-2-1 15,-3-6 0-15,-1-3-2 0,-6 0 0 16,-6-1 1-16,-5 0-1 15,-5 1 0-15,-7 3 0 16,-3 4-1-16,-3 2 1 16,-4 6-1-16,-4 4-1 0,4 12-1 15,-10-10 0-15,10 10 0 16,-9 11-1-16,5 8 1 15,-1 6 0-15,3 9 0 16,1 8 2-16,-2 7 0 0,0 2 1 16,2 2 0-16,1 4-4 15,-2-10-4 1,2 0-13-16,0-12-67 15,3-11-5-15,5-9-7 0,1-14 1 16</inkml:trace>
  <inkml:trace contextRef="#ctx0" brushRef="#br0" timeOffset="8102.8102">2629 7766 83 0,'11'22'88'0,"2"4"-5"16,0 41-11-16,2-34-73 15,0 3-11-15,2-6-59 16,-2 15-12-16,4-1-5 0</inkml:trace>
  <inkml:trace contextRef="#ctx0" brushRef="#br0" timeOffset="8948.8948">2374 8801 12 0,'0'-11'84'0,"0"-1"1"16,-1 2-3-16,-5 2-59 0,6 8-7 15,-15-11-6-15,15 11-4 16,-20-2-1-16,7 2-3 15,-3 9-1-15,-1 6 0 16,-2 6-1-16,0 5 1 0,-2 5 0 16,1 3 0-16,4 6 1 15,2-2-1-15,5 2 2 16,5-5 0-16,4-4 2 15,3-5 2-15,8-8 0 0,7-3 1 16,2-10 1-16,3-5 0 16,2-5-1-16,2-7-1 15,-2-5-2-15,2-7-1 16,-5-5-1-16,-1-5-1 0,-3-7-2 15,-5 0 0-15,0-1 0 16,-3 1 0-16,-4 3-1 16,0 6 0-16,-4 4 2 0,1 8-1 15,-2 8-1-15,-1 12 0 16,0-9-1-16,0 9 1 15,1 16 0-15,-1 3 1 16,8 10-1-16,-1 1 0 0,-1 8 1 16,2 4 2-16,0 4-1 15,-1-1-1-15,0 2-5 16,-5-5-14-16,-4 1-66 15,4-4-7-15,3-9-4 0,7-5-4 16</inkml:trace>
  <inkml:trace contextRef="#ctx0" brushRef="#br0" timeOffset="9668.9668">2743 9070 67 0,'-9'-2'85'15,"0"-1"-1"-15,14 3-42 16,-5 0-17-16,-5 0-9 15,5 0-5-15,5 0-3 0,6 0-2 16,4 0-1-16,2 0-3 16,-1 2 0-16,2 1-1 15,-4 2 0-15,-3 5 0 16,-5 1-1-16,-7 4 1 0,-5 2 1 15,-6 1 0-15,-1 1 2 16,-2 2-1-16,3-4 2 16,2-2 2-16,8-1 1 0,5-2-1 15,16-6-1-15,11 0 0 16,11-5-1-16,4 1-4 15,2-2-11-15,8-15-65 16,-5 15-14-16,-9-4-8 16,-10 1-6-16</inkml:trace>
  <inkml:trace contextRef="#ctx0" brushRef="#br0" timeOffset="10400.0399">2627 9733 32 0,'1'-14'88'15,"-5"2"-2"-15,-1-1-5 16,5 13-61-16,-12-12-9 0,12 12-1 15,-16-5-5-15,9 5-2 16,-7 3-1-16,5 8 0 16,-4 4 0-16,-1 7 0 0,0 5 0 15,4 2 0-15,3 4 1 16,3-3 0-16,4 4 2 15,0-10 2-15,10-5 2 16,1-8 0-16,9-7 0 0,0-7 0 16,3-11-1-16,-1-5-1 15,1-8-2-15,0-7-2 16,-4-5-2-16,-1-4-1 15,-6 1-1-15,-1 4 1 0,-2 2-2 16,-4 7 1-16,-1 4-1 16,-2 11-1-16,-2 14 2 15,0 9 0-15,0 16-1 16,0 7 1-16,-1 11 1 0,1 5 0 15,4 6 2-15,-2 3 0 16,3-2-2-16,4-6-3 16,-3-8-7-16,9-4-33 15,10-8-44-15,-8-15-7 16,2-11-7-16</inkml:trace>
  <inkml:trace contextRef="#ctx0" brushRef="#br0" timeOffset="10951.095">3130 9806 71 0,'-13'0'88'16,"5"0"-2"-16,8 0-42 16,0 0-15-16,0 0-6 0,0 0-9 15,0 0-3-15,0 0-1 16,0 0-1-16,6 0-3 15,4 0-2-15,2 0-1 16,0 0-3-16,1 0 0 0,-2 0-1 16,2 6 1-16,-13-6 0 15,10 15 1-15,-8-5-1 16,-2 2 1-16,0-2 1 15,-2-1 0-15,1 1 0 0,-1-1 1 16,4-1-1-16,6 2 0 16,6-1-1-16,4 3 0 15,0 1 0-15,2 4 0 0,0-1-1 16,-4 6 0-16,-7 1 1 15,-7 2-1-15,-4 0 1 16,-11 0-1-16,-3-2-2 16,-2-1-3-16,-2-8-9 0,1-14-72 15,10 0-5-15,6-10-7 16,4-14-4-16</inkml:trace>
  <inkml:trace contextRef="#ctx0" brushRef="#br0" timeOffset="11765.1764">3928 7318 80 0,'-9'-4'89'0,"9"4"-5"0,-11-4-7 15,11 4-68-15,0 10-4 16,2 6-2-16,8 5 0 16,0 5 0-16,3 6 0 0,3 5 2 15,-2 0 3-15,-2 1-3 16,-1-9 0-16,-2-3 2 15,-3-4-1-15,-3-8 2 16,-3-14-1-16,0 0 1 0,0 0 0 16,0 0-1-16,-2-10-1 15,1-4-1-15,1-2-1 16,-1 0-2-16,1 2-2 15,2-1 0-15,7 6-1 0,1 4 0 16,7 5-1-16,0 0 0 16,2 12 0-16,0 2 1 15,-2 3-1-15,-3 4 1 16,-7 6 1-16,-4-2 0 0,-6-2 0 15,-8 0 1-15,-7-5 1 16,-5-2 0-16,-2-6 0 16,-4-3 0-16,-1-6-1 0,0-1-1 15,7 0-2-15,-1-5-1 16,6 1-5-16,3-5-6 15,15 9-29-15,0 0-48 16,7-12-6-16,9 9-6 0</inkml:trace>
  <inkml:trace contextRef="#ctx0" brushRef="#br0" timeOffset="11989.1988">4397 7577 59 0,'0'0'90'15,"5"8"-4"-15,-6 6-5 16,1 2-69-16,0 9-6 16,0 4 1-16,3 4-1 0,-2 0-5 15,4 5-27-15,3-1-55 31,-1-8-6-31,6-3-5 16</inkml:trace>
  <inkml:trace contextRef="#ctx0" brushRef="#br0" timeOffset="12592.2591">4084 8405 10 0,'-5'14'90'16,"1"8"0"-16,4 10-2 16,-1-10-35-16,1 23-38 15,4 6 2-15,0 4 0 0,0-3-4 16,-1-3-1-16,1-9-1 15,-2-5-1-15,-1-11 0 16,4-6-1-16,-4-10 0 16,-1-8-2-16,0 0-1 0,2-17-1 15,1-3-1-15,0-4-1 16,3 3-2-16,-2-4-1 15,4 4-2-15,5 1 1 16,7 8-1-16,1 7 0 0,2 5-1 16,2 5 1-16,-2 7 0 15,-2 5 1-15,-1 5 0 16,-9 2 1-16,-9 0 0 15,-2 0 0-15,-10-2 1 0,-11-1-1 16,0-2-1-16,-7-5-3 16,4-1-4-16,-4-9-6 15,9-4-45-15,9 0-34 16,1-9-6-16,8-4-7 0</inkml:trace>
  <inkml:trace contextRef="#ctx0" brushRef="#br0" timeOffset="13041.304">4504 8785 54 0,'0'0'92'15,"-15"9"-4"-15,15-9-5 16,0 0-57-16,0 0-15 16,0 0 0-16,9 0-1 15,3 0-4-15,4 2-1 0,-2 2-1 16,1 4-1-16,-5 3-1 15,-3 2 0-15,-6 4 0 16,-2 3 1-16,-7 3 2 16,-3-2 0-16,-1 1 0 0,-1-3 0 15,5-1 1-15,2-4 1 16,6-1-1-16,0-13-1 15,17 15-1-15,5-7-4 16,2-5-5-16,7 8-16 0,10-6-69 16,-7-2-3-16,-6-1-8 15,-5-2-7-15</inkml:trace>
  <inkml:trace contextRef="#ctx0" brushRef="#br0" timeOffset="13745.3744">4121 9795 73 0,'0'0'93'0,"-12"-9"-5"0,12 9-4 15,0 0-65-15,-7 7-7 16,7 15-5-16,2 7 0 15,5 8-3-15,2 1 1 16,2 10 1-16,0-4 0 0,-1-3 0 16,0-4 1-16,-2-8 1 15,-3-9-1-15,-4-6 1 16,-1-14 1-16,0 0-2 0,0 0-1 15,4-12 0-15,-2-6-2 16,1-3 0-16,5-4-3 16,2-1-1-16,6 2-1 15,6 4 0-15,4 6-1 0,2 7 0 16,3 7-1-16,0 7 0 15,-1 8 1-15,-4 6 0 16,-10 6 1-16,-7 4-1 16,-9-2 2-16,-2 2 0 15,-12-4 0-15,-6 0 1 0,-4-6 0 16,-2-6 0-16,0-5-1 15,1-5-1-15,6-5-3 16,0-5-4-16,11-4-6 16,1-7-27-16,8 1-52 0,13-2-5 15,8-4-7-15</inkml:trace>
  <inkml:trace contextRef="#ctx0" brushRef="#br0" timeOffset="14178.4177">4778 9972 10 0,'-10'0'90'16,"-1"0"0"-16,0 3-3 0,0-1-48 15,1 1-14-15,10-3-7 16,-10 2-5-16,10-2-5 16,0 0 0-16,13 10-3 0,-2-5-1 15,1 2-3-15,0 3 0 16,1 2 0-16,-4 2-1 15,-3 3 0-15,-3 2 1 16,-3-1-1-16,-1 1 2 0,1-5 0 16,-2 2 1-16,2-5 2 15,0-11-2-15,11 13 1 16,2-9-1-16,5 1 0 15,2 0-2-15,2 2 0 0,-3 3-1 16,-6 4-1-16,-11 5 0 16,-3 1 0-16,-14 4 1 15,-9 3-3-15,-11-1-1 0,-1 1-4 16,-4-5-10-16,4-10-63 15,3 4-9-15,11-9-9 16,9-5-3-16</inkml:trace>
  <inkml:trace contextRef="#ctx0" brushRef="#br0" timeOffset="14959.4958">6038 7175 25 0,'6'-15'84'0,"-6"15"-1"15,-7-7-41-15,-6 6-8 16,-3 1-12-16,-3 7-8 0,-7 2-6 16,-4 7-2-16,-2 3 2 15,0 5-2-15,-2 5 0 16,1 2-1-16,4 3 0 0,4 2 0 15,7 3 1-15,9-3 0 16,8-2 1-16,2-1-1 16,10-4 2-16,9-4-1 15,5-3-1-15,0-5-3 0,3-7-6 16,1-1-23-16,14-9-59 15,-13-3-5-15,1-15-8 16,0-5-1-16</inkml:trace>
  <inkml:trace contextRef="#ctx0" brushRef="#br0" timeOffset="15118.5117">6208 7349 45 0,'3'22'91'0,"-1"6"-5"16,-1 1-4-16,3 1-63 15,-1 7-7-15,1 1-3 16,2 3-7-16,-5-5-14 0,-3 7-68 15,1-1-5-15,1-4-6 16</inkml:trace>
  <inkml:trace contextRef="#ctx0" brushRef="#br0" timeOffset="15558.5557">5922 8306 88 0,'-20'-8'91'15,"-9"6"-4"-15,-6 3-5 0,-3 14-73 16,-7 10-1-16,3 7 0 15,1 7-2-15,11 4 1 16,8 5-2-16,13-4 0 16,9 2-2-16,15-4-3 0,9-7-7 15,14-16-54-15,1 7-25 16,5-9-7-16,3-9-4 15</inkml:trace>
  <inkml:trace contextRef="#ctx0" brushRef="#br0" timeOffset="15973.5972">6089 8669 65 0,'-15'6'97'0,"15"-6"-5"16,0 0-6-16,20-6-61 15,-7 5-7-15,0-2-5 16,5 3-6-16,0-1-4 0,3 1-2 16,-3 0-2-16,0 2 0 15,-6 6-1-15,-2 1 0 16,-7 6 2-16,-3-1 1 0,0 2 1 15,-4 0 0-15,-2 0 2 16,0-2 1-16,4-1 1 16,2-1 0-16,0-12-1 15,15 17-2-15,0-12-4 0,6 2-6 16,-2-2-35-16,7 0-46 15,0 0-6-15,-3-5-9 16,-5 0 3-16</inkml:trace>
  <inkml:trace contextRef="#ctx0" brushRef="#br0" timeOffset="16401.64">5927 9433 89 0,'-9'-19'93'15,"0"2"-6"-15,-3 34-15 16,-2-20-55-16,1 3-6 16,-1 12-3-16,3 7 0 0,2 10-2 15,6 6 0-15,3 6 0 16,3 2 0-16,4 3 0 15,7 0 0-15,4-4-2 16,1-6-4-16,2-5-4 0,-2-8-12 16,-3-5-71-16,7-10-3 15,3-8-8-15,-1-5-5 16</inkml:trace>
  <inkml:trace contextRef="#ctx0" brushRef="#br0" timeOffset="16780.6779">6199 9616 16 0,'-7'10'93'16,"7"-10"0"-16,9 10-5 0,4-9-53 15,7 3-8-15,1-3-9 16,-3-2-4-16,0 1-9 15,-5 0-3-15,-13 0-3 16,12 4 2-16,-12-4-1 0,0 0 0 16,0 11 1-16,0-11 0 15,0 0 1-15,0 9 1 16,0-9 0-16,8 7 0 0,3-2 0 15,2 0-1-15,2 0 1 16,0 2-2-16,0 1 0 16,-3 1 0-16,0 3-1 15,-9 3 1-15,-3 0-1 0,-11 1 1 16,-5 2 0-16,-2 1-2 15,1-2-1-15,-4-2-3 16,5-2-7-16,-2-4-32 16,18-9-43-16,0 0-7 0,0 0-5 15</inkml:trace>
  <inkml:trace contextRef="#ctx0" brushRef="#br0" timeOffset="17778.7777">6385 9830 80 0,'0'0'90'15,"0"0"-3"-15,-10 12-40 0,9-3-18 16,9 2-10-16,-5 1-9 16,4 6-2-16,-4 0-2 15,0 4-2-15,-3 2 0 0,-8 0-4 16,-7-3-4-16,-1 1-11 15,-8 3-42-15,5-15-29 16,4-7-6-16,6-4-3 16</inkml:trace>
  <inkml:trace contextRef="#ctx0" brushRef="#br0" timeOffset="19342.9341">6904 6916 12 0,'-15'1'88'15,"5"-1"0"-15,10 0-4 16,-6-8-53-16,19 2-10 15,10 0-7-15,4-2-6 0,2 3-3 16,-1-1-1-16,2 3-2 16,-3 3-1-16,-7 0-1 15,-3 7 0-15,-7 3 0 16,0 7 0-16,-4 3 0 0,-2 7-1 15,-3 7 1-15,1 7 0 16,1 11 1-16,-2 9 0 16,3 15 0-16,0 12 1 15,6 10-1-15,0 12 1 0,6 8 2 16,-3 6-1-16,3 3-1 15,-3 0 2-15,0-4-1 16,-5-9 1-16,-1-7-1 0,-6-3 0 16,-2-9 0-16,1-7 0 15,-4-4-1-15,-2-5 0 16,0-4 0-16,-2-2 0 15,4-3 0-15,0-4-1 0,4-4 1 16,0 1-1-16,0-5 1 16,-1-3 0-16,2-1 0 15,3 0 1-15,-1-4 1 16,1-1-1-16,-3-1 2 0,4 1-1 15,-3-3 0-15,0 0 0 16,-1-1-1-16,-1 1 1 16,1-4-2-16,-2-1 0 15,1-3 0-15,0-2 0 0,0-4 0 16,-1-5-1-16,-3 0 0 15,2-4 0-15,-1-3 1 16,0-3-1-16,0-4 1 0,0-2 0 16,0-2 0-16,3-9 0 15,-7 15 0-15,7-15 0 16,-11 15 0-16,4-7 0 15,-6 1-1-15,-7 0 0 16,-4 1-2-16,-12 0-2 0,-4 2-5 16,-10-6-7-16,2 0-43 15,3-4-37-15,-10-4-5 16,8-10-9-16</inkml:trace>
  <inkml:trace contextRef="#ctx0" brushRef="#br0" timeOffset="20296.0294">1509 7181 57 0,'12'-8'94'0,"-6"-2"-3"16,-6 10-34-16,0-10-23 16,0 10-12-16,-16-17-7 15,-3 9-6-15,-4 0-4 0,-6-1-3 16,-5 1-1-16,1 0-1 15,0 3 0-15,3 3-1 16,2 3 0-16,3 2 0 0,3 11 0 16,8 8-2-16,5 15 2 15,4 12 0-15,3 19 1 16,2 16-1-16,8 16 1 15,3 19 1-15,0 14 0 16,-2 11 0-16,1 9 2 0,-7 8-2 16,-5 2 2-16,1 3-1 15,-14 3 1-15,-5-3 0 16,-1-2-1-16,-6-6 0 15,1-8 0-15,-2-9-1 0,2-13 0 16,4-12 0-16,0-13 1 16,6-13 0-16,1-15 0 15,7-9 1-15,0-11 0 16,6-5 1-16,2-10 0 0,0-3 1 15,7-7-1-15,4-1 1 16,4-4-1-16,2-1-1 16,6-2 0-16,1-1-2 15,6 1-4-15,4-7-8 0,14-8-62 16,2 7-18-16,7-11-8 15,11-3-6-15</inkml:trace>
  <inkml:trace contextRef="#ctx0" brushRef="#br0" timeOffset="21080.1078">8493 7137 42 0,'14'-12'96'0,"-5"2"-2"15,-9 10-4-15,4-15-55 0,-4 15-12 16,0 0-8-16,-12 6-6 16,2 3-5-16,-4 10-1 15,-2 5 0-15,-2 5-1 16,-2 8 0-16,1 9 2 0,-6 2 0 15,1 3 0-15,1-5-1 16,4-6 2-16,0-5-4 16,3-6 0-16,4-8-2 15,2-9-5-15,10-12-5 0,-1-6-9 16,2-21-52-16,6 3-19 15,2-13-8-15,-3-6-4 16</inkml:trace>
  <inkml:trace contextRef="#ctx0" brushRef="#br0" timeOffset="21264.1262">8222 7108 63 0,'-10'-10'93'15,"1"5"-5"-15,9 5-3 0,23 10-65 16,-11 7-7-16,5 4-2 16,6 6-3-16,4 5-1 15,3 6-2-15,2 2 0 16,1 5-3-16,-4-2-1 0,-3 4-4 15,-7-3-4-15,-1 3-30 16,4-2-48-16,-16-6-6 16,-3-3-6-16</inkml:trace>
  <inkml:trace contextRef="#ctx0" brushRef="#br0" timeOffset="21863.1861">8178 7960 41 0,'0'0'90'0,"-8"10"0"16,4 1-4-16,-1 6-61 15,6 3-7-15,-1 4 1 16,9 6-2-16,-2 2-4 16,3-3-3-16,1-3-2 0,1-3 0 15,-1-4 0-15,2-4-2 16,-1-10 0-16,3-5-3 15,-2-15 0-15,1-5-1 0,0-5 0 16,-1-8-2-16,0-5-2 16,-3 1 0-16,2 4 0 15,-5 3 0-15,-2 5 1 16,-2 11 0-16,-3 14 1 0,0 0 0 15,6 27 1-15,-5 7 1 16,1 7 1-16,0 9-1 16,4 8 2-16,-1 2-1 15,0 0-1-15,0-1-3 0,4 0-10 16,-5-1-46-16,2-7-35 15,2-7-5-15,-1-7-9 16</inkml:trace>
  <inkml:trace contextRef="#ctx0" brushRef="#br0" timeOffset="22464.2462">8177 9344 6 0,'-13'-5'89'15,"1"5"3"-15,2-3-5 16,24 1-51-16,-14 2-8 15,12-5-7-15,2 4-4 0,10 0-4 16,0 1-5-16,0 0-3 16,3 1-2-16,-2 5 1 15,-3 3-2-15,-7 6 0 16,-6 3-1-16,-8 5 1 0,-1 4 0 15,-8 7 1-15,-1-1 0 16,-4 4 1-16,2-2 0 16,0 0 0-16,3-4 0 15,5-4 1-15,3-3-1 0,11-6 0 16,8-3-1-16,7-2 0 15,5-3-1-15,3-5-2 16,-1-2-3-16,0-3-4 16,-3-1-6-16,-9-13-17 0,-10-6-61 15,-2 6-4-15,-9-1-7 16,-2-4-2-16</inkml:trace>
  <inkml:trace contextRef="#ctx0" brushRef="#br0" timeOffset="22618.2616">8282 9532 10 0,'-10'3'99'0,"10"-3"-2"0,0 0-4 15,25 9-5-15,5-6-71 16,6-3-8-16,6 0-6 16,1-7-10-16,6-15-66 15,-5 12-16-15,-4-7-6 0,-7 0-7 16</inkml:trace>
  <inkml:trace contextRef="#ctx0" brushRef="#br0" timeOffset="23452.345">7815 7045 78 0,'-6'-6'85'0,"-12"-2"-5"16,18 8-55-16,-33-6-8 15,0 6-3-15,-1 0-4 16,-1 6-3-16,5 5-1 0,-1 4-3 15,6 6 0-15,7 4-1 16,6 7 1-16,7 8 0 16,5 12-1-16,8 12 1 15,8 14 1-15,8 13 0 0,3 13 1 16,3 15 0-16,-2 8-1 15,-1 8 1-15,-4 3-1 16,-6 7 0-16,-7-1 0 16,-5-2 0-16,-5-5-2 0,-1-6 0 15,0-5-1-15,-4-7 0 16,-2-7 0-16,5-12 2 15,0-11-1-15,0-10 1 0,2-11 0 16,0-5 1-16,2-11 1 16,1-5 0-16,0-7 0 15,-2-3 0-15,0-6-1 16,-1 1-1-16,0-3 2 0,0 0-2 15,-2-3 1-15,-1-1 0 16,-2-4 1-16,2-4-1 16,1 0 1-16,0-7 0 15,2-10-1-15,1 12 0 0,9-12-2 16,4-3-2-16,7-7-5 15,5-9-7-15,14-5-42 16,6-5-40-16,4-10-4 16,3-6-9-16,3-7-1 15</inkml:trace>
  <inkml:trace contextRef="#ctx0" brushRef="#br0" timeOffset="24231.4229">8868 6897 13 0,'-14'-10'95'0,"14"10"0"16,-9-12-5-16,9 12-49 16,2-11-10-16,6 3-9 15,7-3-9-15,6 0-4 16,5 2-4-16,2-1-2 0,5 2-2 15,1 1-1-15,-1 7 0 16,-3 0-1-16,-3 15 0 16,-7 9 0-16,-6 15 1 15,-4 11-1-15,-2 14 0 0,-3 15 2 16,-5 16-1-16,0 18 2 15,0 12-1-15,0 7 0 16,0 10 2-16,0 4 0 16,-1 4 0-16,1-2-1 0,-2-1 1 15,-3-9 0-15,-2 0 0 16,-4-5 0-16,-2-5-1 15,-2-6 0-15,3-7 0 0,1-3 2 16,2-3-1-16,3-6 0 16,3-10 1-16,2-4 0 15,6-7 0-15,2-6 0 16,4-4 0-16,-1-5-1 0,-1-6 0 15,2-6 0-15,-4-5 0 16,-6-4-1-16,-2-6 1 16,-12-1-1-16,-6-8 0 15,-8-3-1-15,-7-2 0 16,-5-5-1-16,-5-5-2 0,2-6-2 15,1-4-6-15,4-12-12 16,10-15-53-16,22-9-23 16,5-12-4-16,18-13-8 15</inkml:trace>
  <inkml:trace contextRef="#ctx0" brushRef="#br0" timeOffset="24592.459">9578 8350 54 0,'0'0'98'15,"0"0"0"-15,0 0-7 0,7-8-44 16,10 8-22-16,9 0-7 15,4 0-5-15,6-3-4 16,0 3-3-16,2-3-2 16,-2 0-3-16,-2 0-2 0,-7-3-4 15,-5 2-5-15,-8-6-12 16,-8 0-70-16,2-1-2 15,-4-1-9-15,-2 2-3 0</inkml:trace>
  <inkml:trace contextRef="#ctx0" brushRef="#br0" timeOffset="24758.4756">9668 8429 16 0,'-10'28'101'16,"10"-6"-2"-16,7-4-6 16,12-7-3-16,32-3-72 15,-11-2-6-15,6-3-3 16,2-2-9-16,-4-4-11 0,6-9-75 15,-4 8-4-15,-8-2-9 16,-2-1-3-16</inkml:trace>
  <inkml:trace contextRef="#ctx0" brushRef="#br0" timeOffset="26229.6227">10781 6924 5 0,'39'-10'91'16,"-6"-1"2"-16,-9 1-29 16,-8-2-14-16,0-4-14 15,-16 5-13-15,-16-3-8 16,-6 5-7-16,-9-4-4 0,-5 4-1 15,-2 0-1-15,-1 4-1 16,1 1 1-16,0 4-1 16,6 0-1-16,4 7 0 15,8 9 0-15,6 14 0 0,4 13 0 16,10 18 0-16,2 19 1 15,8 23 1-15,6 22 0 16,0 21 1-16,4 16 1 16,-4 12 1-16,-4 7 0 0,-5 3-1 15,-5-4 1-15,-2 2 1 16,-9-11-1-16,-3-10-1 15,-5-8-1-15,0-10 0 0,1-10 1 16,0-9-1-16,1-8 0 16,2-18-1-16,3-9 2 15,2-11-1-15,3-3 0 16,2-14 0-16,3-4 0 0,0-1-1 15,-1-8 0-15,1 0 0 16,-1-2 0-16,-4-4-1 16,-1-3 1-16,-2-5 0 15,-2-3-1-15,-1-9 1 0,2-3 0 16,3-5 1-16,6-14-1 15,-5 8 0-15,5-8 0 16,21-13-1-16,7-4 1 16,9-1-3-16,9-5-1 0,5-3-2 15,3-9-7-15,10 6-11 16,-1-3-48-16,-12-5-27 15,8-4-6-15,-5-9-6 0</inkml:trace>
  <inkml:trace contextRef="#ctx0" brushRef="#br0" timeOffset="27008.7006">11500 7259 16 0,'8'-14'91'16,"-6"0"-1"-16,-2-3-3 16,-7 3-49-16,-4 4-14 15,-3 1-11-15,-6-2-3 0,-3 5-6 16,-2 5-1-16,0 1-1 15,-3 7 0-15,-1 7 1 16,1 8 0-16,5 6-1 16,3 5 0-16,6 7 1 0,8 0 0 15,6 1 1-15,5-2 0 16,12-8 1-16,11-6 0 15,4-13 1-15,6-7 0 0,3-10 0 16,2-12 0-16,1-12-2 16,-2-9 0-16,0-7-2 15,-9-10-1-15,-3-3 0 16,-8-6-2-16,-6-1 0 0,-10 0 0 15,-6 2 0-15,-6 6 0 16,-11 10-1-16,-2 4 0 16,-2 12-1-16,-3 11-1 15,5 8 0-15,0 12 1 0,6 12-1 16,4 14 1-16,7 14 0 15,2 11 1-15,6 12 2 16,8 12 1-16,2 3 1 16,6 0-1-16,-1-6-1 0,5-13-1 15,-3-4-6-15,0-18-9 16,0-17-57-16,0-7-18 15,-4-13-5-15,2-4-6 0</inkml:trace>
  <inkml:trace contextRef="#ctx0" brushRef="#br0" timeOffset="27288.7286">11899 7299 89 0,'0'0'96'0,"15"14"-7"0,-12-3-5 16,2 7-62-16,3 1-12 15,2 5-5-15,2 0-4 16,6 3-4-16,-1-3-12 16,3-13-61-16,1 15-13 0,-6-3-6 15,-4 0-3-15</inkml:trace>
  <inkml:trace contextRef="#ctx0" brushRef="#br0" timeOffset="27956.7954">11511 8192 51 0,'-10'-6'86'0,"-2"-1"-1"16,-4 7-35-16,-2 0-21 16,-4 6-6-16,-1 6-7 15,0 7-4-15,3 8-2 16,-1 6 1-16,6 6 0 0,5 4-1 15,7-3 0-15,3 1-1 16,10-10-1-16,6-5 1 16,8-14-1-16,3-9-1 15,3-8-2-15,4-16 0 0,1-8-1 16,-2-8-2-16,-2-7-2 15,-4-10 0-15,-3-3-2 16,-8-2-1-16,-5 0 0 16,-9 0 0-16,-4 5 0 0,-9 6 0 15,0 8 0-15,-2 6 0 16,-4 12 0-16,2 12 2 15,1 10 0-15,3 9 0 0,2 16 1 16,6 7 0-16,3 11 1 16,1 5 1-16,8 6-1 15,2-1-2-15,6 3-5 16,0-6-4-16,6-2-24 0,10-9-54 15,-11-11-6-15,3-10-5 16,-4-10-4-16</inkml:trace>
  <inkml:trace contextRef="#ctx0" brushRef="#br0" timeOffset="28707.8705">11965 8249 1 0,'-18'0'89'0,"8"0"1"16,2 2-19-16,-1-2-23 15,9 0-12-15,0 0-12 16,-8 0-7-16,8 0-5 16,0 0-3-16,5 2-2 0,8-1 0 15,4 2-2-15,6 0-1 16,1 1-1-16,-1 1-1 15,2 0 0-15,-6 3-1 16,-5 4 0-16,-9 0-1 16,-5 4 1-16,-11 1 0 0,-4 0 1 15,-4 2 0-15,0-1 1 16,3-4-1-16,0-4 1 15,9 1 0-15,7-11 0 16,10 8-1-16,10-8-1 0,4 0-3 16,10 0-7-16,-1-6-22 15,-7 4-60-15,10-1-3 16,-3 2-7-16,-9 1-4 0</inkml:trace>
  <inkml:trace contextRef="#ctx0" brushRef="#br0" timeOffset="29313.9311">11593 9379 88 0,'-9'-2'94'0,"-6"2"-4"0,-3 12-4 16,-4 13-63-16,-2 5-7 15,6 7-4-15,0 3-1 16,8 5 0-16,4 1-1 16,6-5-2-16,8-4-1 0,10-10-1 15,4-11-1-15,5-11-1 16,2-7 0-16,-1-16-2 15,3-13 0-15,-5-9-1 0,-4-14-1 16,-5-4-1-16,-4-13 0 16,-9 0-1-16,-3-3 1 15,-6 6 0-15,-9 6 0 16,0 8 1-16,-1 9 0 0,0 11 0 15,0 12 0-15,4 15 1 16,2 9-1-16,2 18 0 16,7 7 0-16,0 11 0 0,11 5 1 15,1 10 0-15,3 1-1 16,4-1 0-16,3-5-2 15,1-6-2-15,1-9-4 16,-2-6-5-16,-3-16-11 16,2-11-53-16,-1-6-17 0,1-11-8 15,1-7-4-15</inkml:trace>
  <inkml:trace contextRef="#ctx0" brushRef="#br0" timeOffset="29685.9683">12067 9186 83 0,'-14'11'96'0,"1"0"-4"16,13-11-5-16,-29 16-62 15,29-16-9-15,10 13-3 0,3-8-6 16,0 2-2-16,2 3-3 15,-4 1-1-15,-4 5-1 16,-3 1-1-16,-4 4 1 16,-4 1 1-16,-2 1 0 0,-2-2 1 15,4-2 1-15,0-2 2 16,4-3-2-16,2-2 0 15,7-4 0-15,3 1 0 16,4 0-1-16,-2 5-1 0,-4 2 0 16,-4 3-1-16,-5 1 1 15,-4 2-1-15,-6 2 0 16,-5-2-1-16,0-5-4 0,0 0-4 15,1-10-39-15,13-7-42 16,0-6-7-16,12-16-7 16,10-11 3-16</inkml:trace>
  <inkml:trace contextRef="#ctx0" brushRef="#br0" timeOffset="30466.0463">12255 6835 54 0,'-17'-14'100'16,"5"3"-4"-16,4 1-6 16,8-31-32-16,0 41-42 15,21-13-7-15,1 7-4 0,5 0-2 16,7 0-1-16,3 3 0 15,-2-1 1-15,-2 3-2 16,-2-1 2-16,-7 1-1 16,-8 0 0-16,-5 1-1 0,-11 0 0 15,0 0 0-15,7 7-1 16,-7 4 0-16,-2 7 0 15,0 12 0-15,0 10 0 0,2 18 1 16,0 18 0-16,4 17 0 16,0 19 1-16,-1 16-1 15,2 15 2-15,-3 7-1 16,1 3 0-16,-3 2 1 0,-2-3-1 15,2-2 0-15,0-12 0 16,0-5 0-16,4-10 0 16,0-4 0-16,5-4 0 15,0-10 0-15,1-6-1 0,0-7 1 16,-1-5 1-16,-1-7-1 15,0 0 0-15,-2-8-1 16,-4-1 1-16,-2-5 0 0,0-2-1 16,-1-1 1-16,0-5-1 15,-3 0-1-15,0-5 1 16,0 1 0-16,1-7 0 15,0-1 0-15,-3-1 0 0,-3-4 0 16,-2-2 1-16,-3-6-1 16,-8-1 1-16,-5-8-2 15,-6 0 0-15,-2-4 0 16,-7-6-2-16,-3-2-3 0,-5-10-8 15,9 4-31-15,-1-6-38 16,3-8-17-16,8-5-8 16,6-8-4-16</inkml:trace>
  <inkml:trace contextRef="#ctx0" brushRef="#br0" timeOffset="32482.2479">1542 10876 33 0,'0'0'94'0,"-17"-12"-2"0,17 12-6 15,-46-8-60-15,46 8-4 16,-3 13-7-16,3 7-5 15,5 9-2-15,3 6-1 16,-2 6 0-16,0 12 0 0,3 4 1 16,-4 2-2-16,2-1 0 15,-4-3 0-15,0-6 0 16,-1-5-3-16,-2-8 0 15,1-8-1-15,-1-10 1 16,0-4 0-16,0-14 0 0,2 10 1 16,-2-10-1-16,0 0 0 15,0 0 0-15,0 0 0 16,0 0-1-16,0 0-1 0,0 0-1 15,0 0 0-15,0 0 0 16,0 0 0-16,0 0 0 16,18 0 0-16,-5 0-1 15,4 0 1-15,8 0 0 0,10 0 0 16,10-2 0-16,5 2 0 15,11 0 0-15,2 0 0 16,8 0 0-16,6 0 0 0,6 0 0 16,5 0 0-16,4 0 0 15,0-2 0-15,4-1 0 16,4 3 1-16,-2 0-1 15,2 0-1-15,-6 0 2 0,4 4-1 16,-4 2 0-16,-2 3 1 16,2-2-1-16,0 0 0 15,10-2 1-15,7-4-1 16,8-2 0-16,6-8 0 0,13-6 1 15,7-4-1-15,6-4 0 16,6 0 0-16,-2-1 0 16,0 0 0-16,-5 2 0 15,-7 4 1-15,-9 4-1 0,-7 0 0 16,-13 7 1-16,-7 2-1 15,-11 2 0-15,-14 3 0 16,-5 0 1-16,-8 6-1 0,-8 5 0 16,-5-1 1-16,-8 2-1 15,-6 2 1-15,-7-1-1 16,0 2 1-16,-6-2-1 15,-3 0 1-15,-2-1-1 16,-3-3 1-16,0-1-1 0,-2 1 1 16,-1-1 0-16,-1-3 0 15,-3-1 0-15,0 1 1 16,-2-4-1-16,-2-1 1 0,1 0 0 15,1 0 0-15,-1 0 0 16,-1-6-1-16,1 1 0 16,-1-1 0-16,1 0 0 15,-3 0 0-15,4-4 0 0,-5 0 0 16,0-2 0-16,-2-2 1 15,-2-5-2-15,-2-5 0 16,-1-4 0-16,-2-5 0 0,-8-9 0 16,1-3-4-16,-8-4 0 15,5-7-2-15,-3 2-5 16,-2-6-8-16,5 9-34 15,-5 6-28-15,-2 7-19 0,1 8-6 16,-5 8-3-16</inkml:trace>
  <inkml:trace contextRef="#ctx0" brushRef="#br0" timeOffset="33040.3037">2696 11794 82 0,'-12'11'91'0,"5"5"-4"15,-4 43-24-15,4-30-45 0,-6 9-2 16,-1 6 2-16,1 4-5 16,-3 3-4-16,0 2-2 15,-1-1-2-15,3-5-2 16,0-9-3-16,2-6-3 0,5-9-5 15,-1-12-8-15,8-11-32 16,15-7-39-16,1-17-8 16,7-10-4-16</inkml:trace>
  <inkml:trace contextRef="#ctx0" brushRef="#br0" timeOffset="33310.3307">2874 11954 24 0,'18'-6'89'0,"-9"6"-1"16,-9 0-6-16,-2 20-51 15,-10-5-11-15,-7 7-8 16,-4 1-3-16,-2 3-1 15,-5 0-1-15,1 0 0 0,3-4 0 16,0-4 0-16,6-1 0 16,4-4-1-16,3-3-1 15,13-10 1-15,-2 14-1 16,6-9 0-16,13 3-1 0,3-3-1 15,5 4 0-15,2 1 0 16,5-2-5-16,1 1-3 16,-5-5-7-16,2 4-18 15,-5-2-59-15,-3-6-5 0,-3-8-6 16,-1-10-3-16</inkml:trace>
  <inkml:trace contextRef="#ctx0" brushRef="#br0" timeOffset="33783.378">3048 11966 68 0,'0'0'95'15,"10"13"-3"-15,-6 7-5 16,3 3-60-16,1 11-9 0,0 4-3 16,2 6-2-16,-2 1-3 15,1 2-2-15,-4-2-1 16,-1-5-2-16,-1-7 0 15,-2-6-1-15,1-5 0 0,-2-5 0 16,0-17-1-16,0 0 0 16,3-8 0-16,-3-13-1 15,0-7-1-15,0-7 0 16,-1-6-2-16,-1-3 0 0,0 1 0 15,1 2-1-15,-1 7 2 16,4 7-1-16,-2 6 0 16,0 13 0-16,0 8 1 0,14 0 0 15,0 14 0-15,2 6 0 16,0 6-1-16,6 4 1 15,1 2 1-15,3-3 1 16,-5-1 0-16,-4-8 1 0,-3-2 2 16,-1-7-1-16,-2-9 1 15,-11-2 0-15,13-14-1 16,-9-4 0-16,-1-6-1 15,-1-8-1-15,1-5-3 0,-3-2-1 16,0-5-2-16,-1 3-2 16,-2 1-6-16,4 8-8 15,-3 3-31-15,2 4-41 16,6 10-7-16,8 8-9 0,2 7 1 15</inkml:trace>
  <inkml:trace contextRef="#ctx0" brushRef="#br0" timeOffset="34021.4018">3520 12129 83 0,'9'36'93'0,"-2"-16"-4"15,3 9-41-15,1-6-13 16,5-5-7-16,2-9-4 0,0-6-5 16,1-3-3-16,-2-8-2 15,-4-5-5-15,-4-6-3 16,-4-2-2-16,-4-1-1 15,-4-2-2-15,-9 2-2 0,-1 4 0 16,-4-1-3-16,3 8-3 16,-4-2-3-16,7 9-7 15,-3-1-16-15,1 5-60 16,13 0-4-16,0 7-5 0,6 1-2 15</inkml:trace>
  <inkml:trace contextRef="#ctx0" brushRef="#br0" timeOffset="34398.4395">3792 12107 63 0,'-9'25'91'16,"0"5"-3"-16,2 0-4 15,1 3-62-15,6-3-7 16,7-5 0-16,5-5 0 15,4-10-1-15,7-2-2 0,1-8 1 16,0-6-2-16,-1-9 0 16,-3-3-3-16,-4-1-2 15,-4-1-1-15,-5 5-2 16,-1 1-1-16,-3 4-1 0,-3 10-1 15,0-9-1-15,0 9 1 16,0 0-1-16,9 3 0 16,0-1 2-16,3 1 0 15,0-2 1-15,3 1 0 0,-1-2 1 16,-3 0 0-16,1-5-1 15,-5-4-1-15,-4-3-1 16,-3-3-3-16,0-4-5 0,-5-10-9 16,5-2-35-16,3-5-44 15,-3-1-5-15,9-1-5 16,5-1-2-16</inkml:trace>
  <inkml:trace contextRef="#ctx0" brushRef="#br0" timeOffset="34868.4865">4292 11975 41 0,'2'30'93'16,"-1"4"-3"-16,1 4-4 15,0 1-57-15,-1 5-8 16,-2-6-4-16,1-1-4 0,0-8-3 16,0-4 1-16,-2-10 0 15,2-15-1-15,0 0-1 16,-5-8 1-16,5-16-2 15,0-3-1-15,-2-7-2 0,3 1-2 16,-1 3-1-16,0 3-1 16,0 3 0-16,0 7-1 15,0 8 0-15,0 9 0 16,6 6 0-16,3 10-1 0,4 3 1 15,-1 4-1-15,4 4 0 16,0-4 3-16,4 1 0 16,-4-5 1-16,2-5 2 15,-3-9-1-15,0-4 1 0,-3-2 1 16,-1-8-1-16,0-4-1 15,-2-6-4-15,2-4 0 16,-8-8-2-16,1-2-6 16,-2-12-10-16,6 0-35 15,2-3-39-15,0-7-10 0,2 1-5 16,3-2-4-16</inkml:trace>
  <inkml:trace contextRef="#ctx0" brushRef="#br0" timeOffset="35795.5792">7289 10676 71 0,'13'-2'88'0,"-13"2"-3"16,11 8-3-16,-1 8-67 16,1 8-6-16,4 12 0 15,0 6 2-15,5 7-1 0,-1 7 2 16,1 0 0-16,-4 0-1 15,-4-9-2-15,-4-6 1 16,-3-10-3-16,-2-9 0 0,0-7 0 16,-3-3-1-16,0-12-1 15,0 0 0-15,0 0 0 16,0 0-2-16,0 0 0 15,0 0 0-15,0 0-2 0,0 0 0 16,0 0-1-16,19 0 0 16,6 0 0-16,11 0 0 15,17 0-1-15,16-5 1 16,21-2 1-16,19-2 0 0,12 0 0 15,6 0 0-15,-2-1 0 16,-7 1-1-16,-12 4 1 16,-18 5-1-16,-15 0-1 15,-23 8 1-15,-14 2 0 0,-13 1 0 16,-10 2 0-16,-7-1 1 15,-2-3 1-15,-4-9 1 16,0 0 0-16,10 0 1 0,-6-12-1 16,1-13 1-16,0-4-4 15,-1-12 0-15,-2-9 0 16,0-13 0-16,-1-5 0 15,-1-3 0-15,-4 4-6 0,3 6-2 16,-4 3-7-16,5 19-12 16,-4 10-38-16,-1 12-33 15,5 17-5-15,0 0-6 16</inkml:trace>
  <inkml:trace contextRef="#ctx0" brushRef="#br0" timeOffset="36401.6398">7312 11808 39 0,'0'0'95'0,"-16"6"-4"16,9 3-4-16,0-32-28 16,6 37-50-16,1 10 0 15,0 5 0-15,8 5-1 0,2-2-1 16,3 1-1-16,0-3 1 15,0-9 1-15,1-4 0 16,1-10-2-16,1-7 1 0,-1-15-2 16,2-7 0-16,0-9-1 15,1-6-2-15,-3 1-1 16,2-1-1-16,-6 6 0 15,-1 4 0-15,-3 9-1 0,-7 18 0 16,0 0 0-16,11 10 1 16,-6 12 0-16,2 5 0 15,0 4 0-15,3 3-1 16,3 1 1-16,-4-5-3 0,3-6-1 15,-3-9-6-15,3-7-8 16,-12-8-34-16,11-11-40 16,3-10-7-16,0-9-4 15</inkml:trace>
  <inkml:trace contextRef="#ctx0" brushRef="#br0" timeOffset="36813.681">7754 11744 0 0,'0'0'96'0,"7"6"3"0,-7 15-6 16,0 5-4-16,2 9-68 15,-3 5-3-15,1 4-4 16,-3-3-4-16,0-2-3 15,1-6-2-15,-1-6 0 0,-1-4-1 16,1-10 1-16,3-13-2 16,0 0 0-16,-8-10 0 15,8-12 0-15,0-7-1 16,4-3-1-16,2-7-1 0,-1 1-1 15,3-1 0-15,0 7 1 16,-1 4-1-16,0 10 0 16,2 7 0-16,1 11 1 15,3 6 0-15,3 8 0 0,2 6 0 16,2 4 1-16,1 2 0 15,0-3 1-15,0 0 1 16,-6-9 1-16,0-6 0 0,-4-7 0 16,2-4 1-16,-3-12-1 15,0-9 0-15,-4-2-1 16,1-9-3-16,0-3 0 15,-3-6 0-15,-3 1-2 0,0-3-3 16,1 0-4-16,-2 2-7 16,9 8-31-16,0 9-40 15,3 2-12-15,8 7-7 16,0 7-3-16</inkml:trace>
  <inkml:trace contextRef="#ctx0" brushRef="#br0" timeOffset="38009.8006">8230 11593 62 0,'0'0'96'16,"0"0"-2"-16,-2 11-6 15,-4-3-34-15,4 22-38 16,-4 7-5-16,2 6-2 0,-3 7 0 15,-2 4-2-15,2 3-2 16,0-5-1-16,1-8-2 16,0-6 0-16,0-9-1 15,4-9-3-15,1-10-3 0,1-10-3 16,9-15-3-16,4-11-2 15,9-9-4-15,0-7-2 16,5-8-1-16,6-3 6 0,-2 0 6 16,1 6 7-16,-7 6 5 15,-3 9 5-15,-6 7 6 16,-5 10 1-16,-11 15 0 15,0 0-2-15,0 0-3 0,-10 22-5 16,-5 2-1-16,-2 5-3 16,-3 5 0-16,-1 2 1 15,4 2 0-15,3-3 0 16,7-1 1-16,5-4 0 0,2-3 1 15,13-5-1-15,7-6 0 16,3-5 0-16,5-4-2 16,0-7-2-16,2 0-3 15,-5-9-6-15,2-1-7 16,-6-12-28-16,-9-2-51 0,5-2-3 15,-5-4-6-15,0 2-4 16</inkml:trace>
  <inkml:trace contextRef="#ctx0" brushRef="#br0" timeOffset="38603.86">8634 11672 36 0,'0'0'99'15,"0"0"-2"-15,0 0-3 16,5 13-33-16,-5-13-31 0,0 0-11 15,0 0-7-15,0 12-6 16,0-4-1-16,0 6-1 16,-3 10-2-16,0 5 0 15,0 7-1-15,1 6 1 0,-2 2 1 16,-3 1 0-16,3-4-1 15,1-6-1-15,-1-11 1 16,1-6 0-16,3-18 0 0,0 0-1 16,3-20 0-16,4-12 0 15,4-7-1-15,5-9 0 16,0-3-1-16,0-2 1 15,0 3-1-15,-3 8 1 0,-2 8 0 16,-2 13-1-16,-1 11 2 16,-8 10-1-16,8 15-1 15,-6 11 1-15,4 7-1 16,2 7 1-16,1 3 1 0,4 0 0 15,0-6 1-15,4-6 1 16,-3-9 0-16,4-8 1 16,-6-11-1-16,3-7 0 15,-4-13 0-15,-4-5-1 0,-2-8 0 16,-2-6-2-16,-1-3-3 15,-4-6 0-15,0-1-3 16,-2-3-4-16,5 2-9 0,-1-1-19 16,5 6-39-16,12 13-20 15,-1 8-6-15,5 11-6 16</inkml:trace>
  <inkml:trace contextRef="#ctx0" brushRef="#br0" timeOffset="38836.8833">9032 11580 6 0,'0'42'94'0,"-1"7"2"16,1 2-5-16,-16-1-33 15,14 4-22-15,2-4-15 16,0-5-6-16,9-8-4 0,5-12-3 15,9-11-1-15,3-12 0 16,3-8-1-16,1-11-1 16,-1-11 0-16,-7-4-2 15,-4-5-1-15,-13 1-1 0,-7-1 0 16,-13 7 0-16,-10 1-1 15,-7 4-1-15,-1 8-3 16,-3 2-3-16,6 6-5 0,5-4-16 16,4 4-60-16,21 9-7 15,0 0-7-15,14 0-3 16</inkml:trace>
  <inkml:trace contextRef="#ctx0" brushRef="#br0" timeOffset="39320.9317">9186 11699 67 0,'21'11'89'0,"0"4"-3"0,-8 7-36 16,2 3-16-16,0 4-11 15,-4 6-3-15,-5-4-5 16,1-4-2-16,-3-3-3 0,2-7 0 16,-1-8-1-16,6-6-1 15,0-3-1-15,2-14-1 16,2-3-1-16,1-6 0 15,-1-2-2-15,-3 0 0 0,-1-2-1 16,-4 5 0-16,-2 7-1 16,-4 1-1-16,-1 14 1 15,2-8-1-15,-2 8 0 16,0 7-1-16,2 4 1 0,2 0-1 15,1 3 2-15,6-3 0 16,0-3 0-16,4-4 1 16,1-4-1-16,1-1 1 15,0-7 0-15,-1-9-1 0,-2-1 1 16,-3-3 0-16,-2-1 0 15,-8 0-1-15,-1-2 0 16,0 1-2-16,-4 0-1 0,-4 1-5 16,2 4-7-16,-2-6-12 15,6 4-51-15,2 7-18 16,0 13-6-16,17-15-6 15</inkml:trace>
  <inkml:trace contextRef="#ctx0" brushRef="#br0" timeOffset="39677.9674">9665 11577 29 0,'8'24'97'15,"-1"5"-2"-15,-4 3-5 16,-2 9-36-16,-1-1-21 0,0 2-15 15,-3-5-8-15,-2-1-3 16,-1-9-2-16,3-5 1 16,-1-7-1-16,4-15 0 15,0 0-1-15,0 0 1 0,-6-25-1 16,6 0 0-16,1-4-2 15,5-6 0-15,0 2 0 16,2 2-1-16,3 6 0 0,-2 8-1 16,4 5 0-16,1 10 0 15,-1 7 0-15,2 10 0 16,-1 3-1-16,2 2 1 15,-1-1 1-15,0-4 1 0,-2-1 2 16,0-5 0-16,-1-9 0 16,-12 0 0-16,13-16-1 15,-8-3 1-15,-5-2-1 16,2-7-3-16,0-5-1 0,1-6-6 15,5-3-7-15,-3-12-22 16,7-5-50-16,5 0-12 16,4-5-9-16,5 1-5 15</inkml:trace>
  <inkml:trace contextRef="#ctx0" brushRef="#br0" timeOffset="40424.042">10893 10575 8 0,'3'-24'96'0,"3"9"0"15,-6 15-6-15,10-2-3 16,-5 12-69-16,1 16-4 16,-1 15-3-16,0 5 0 0,1 7-1 15,-2 5-1-15,1 1-2 16,-2-1-1-16,-1-4-1 15,-2-10-2-15,3-9 0 0,-4-9-1 16,1-3 0-16,0-12 0 16,0-11 0-16,12 3 1 15,4-5-1-15,16-5 0 16,12-5-1-16,20 2 1 0,18-5-2 15,16 1 0-15,12-1-1 16,12 5 1-16,12 0 0 16,-7 3 0-16,-6 3 0 15,-13 1 0-15,-17 3 0 0,-19 4 0 16,-16 5 1-16,-22 7-2 15,-20 1 1-15,-10 1 1 16,-9 3-1-16,-8-4 0 16,-1 2 1-16,1-5 0 0,3-2 0 15,10-12 1-15,0 0-1 16,17-11 0-16,9-9 1 15,10-6-1-15,5-8 0 0,5-9-1 16,1-7 0-16,-2-3-1 16,-4-3-2-16,-8-6-4 15,-11 4-6-15,-15-6-18 16,-6 4-45-16,-1 13-23 15,-14 2-5-15,-5 12-7 0</inkml:trace>
  <inkml:trace contextRef="#ctx0" brushRef="#br0" timeOffset="42231.2227">11304 11558 41 0,'-2'-11'93'0,"-3"1"-8"15,5 10-18-15,-2-14-15 16,2 14-17-16,0 0-13 16,0-9-7-16,0 9-6 15,0 0-2-15,0 0-2 0,0 0-1 16,0 0-1-16,-12-2-2 15,12 2 1-15,-18 5 0 16,5-1-1-16,-1 1 1 16,-3 3 0-16,0 1-1 0,0-2 1 15,3 1 0-15,1 1 0 16,2 0 0-16,1 1 0 15,3 1 0-15,2-2 1 16,2 0-1-16,0 1 1 16,3-10-1-16,-1 14 0 0,1-14 0 15,0 0 0-15,-2 8 0 16,2-8 0-16,0 0 0 15,0 0 1-15,0 0 0 0,0 0-1 16,0 0 1-16,3-5-1 16,-3 5 0-16,11-18 0 15,-3 6-1-15,1 1 0 16,-1-1-1-16,-1-2 0 0,2 3 1 15,-3 2-1-15,-6 9 0 16,7-15 0-16,-7 15 0 16,5-11 0-16,-5 11 0 15,5-15 0-15,-5 15 0 0,3-13 1 16,-3 13-2-16,5-11 1 15,-5 11 0-15,0 0 0 16,0 0 0-16,0 0 0 16,0 0 0-16,0 0 0 0,0 0 0 15,0 0 0-15,0 0 0 16,0 0 0-16,0 0 1 15,0 0-1-15,1-10 0 0,-1 10 1 16,0 0-1-16,-1-12 0 16,1 12 0-16,0 0 0 15,-4-11 0-15,4 11-1 16,0 0 1-16,0 0-1 0,0 0 0 15,0 0 0-15,-3 14 1 16,3 4-1-16,-1 7 1 16,-1 11 0-16,-1 6 0 15,-1 6 0-15,0 5 0 0,-6 1 0 16,1-4 0-16,-2 1 0 15,1-13 0-15,-2-3 0 16,2-10 1-16,3-7-2 16,1-6-1-16,6-12-1 0,0 0-4 15,0 0-6-15,9-22-9 16,8-2-30-16,0-3-26 15,-1-14-21-15,10-2-5 0,3 4 22 16,-4-12 44-16</inkml:trace>
  <inkml:trace contextRef="#ctx0" brushRef="#br0" timeOffset="42479.2475">11321 11607 23 0,'22'-29'75'0,"-1"9"22"16,-10 8-6-16,-3-5-26 0,1 17-29 15,-9 0-16-15,-5 11-7 16,-14 4-4-16,-5 2-3 16,-7 3-1-16,-5 6-2 15,-6-2 0-15,0 1 0 0,2-2-1 16,3-2 1-16,8-3 0 15,8-3 1-15,13 0 0 16,8-6 0-16,12 3 1 16,12-3-2-16,11 2 2 0,5-3-2 15,5 0-1-15,0-2-2 16,0-2-3-16,-7-4-4 15,-3 0-6-15,-9-10-16 0,-6-6-51 16,-5 5-17-16,-2-6-6 16,-4-1-6-16</inkml:trace>
  <inkml:trace contextRef="#ctx0" brushRef="#br0" timeOffset="42985.2981">11549 11576 5 0,'5'-16'85'16,"0"3"5"-16,0 4-3 15,-5 9-54-15,9 0-1 0,-4 5-3 16,0 16-3-16,-1 4-7 15,-2 4-4-15,0 8-2 16,-2 1-2-16,0 6-2 16,0-3-3-16,-4 0-2 0,-3-5-1 15,0-5-1-15,-1-4 0 16,2-8 0-16,1-7 0 15,5-12 0-15,0 0-1 0,-5-18 1 16,5-8-2-16,2-9 1 16,2-8 0-16,4-6-1 15,1 1-1-15,2 1 1 16,1 5-1-16,-1 6 1 0,3 8 0 15,-1 14 0-15,2 11 0 16,0 9 1-16,0 17-2 16,3 5 2-16,2 10-1 15,0 2 1-15,1 6 0 0,-3-3 1 16,0-6 1-16,-3-5 0 15,0-11 2-15,-8-3 0 16,-7-18 0-16,13 0 0 16,-11-11-5-16,-1-10 0 0,0-5 0 15,-1-9 0-15,2-4 0 16,-2-6 0-16,0-1 0 15,1-3 0-15,3 3 0 0,2 7 0 16,-1 1-8-16,6 9-8 16,-2 2-8-16,11 13-29 15,-8 14-29-15,6 0-18 16,2 3-6-16,-1 6-3 0</inkml:trace>
  <inkml:trace contextRef="#ctx0" brushRef="#br0" timeOffset="43224.322">12043 11529 49 0,'-1'26'91'15,"-2"3"-1"-15,-1 11-22 0,0-6-28 16,2 7-13-16,2-4-4 15,5 1-6-15,4-8-2 16,8-5 0-16,2-8-3 16,4-11-1-16,3-6-1 0,0-6-1 15,0-11-2-15,-5-5-2 16,-4-5-1-16,-9 1-1 15,-8 0-2-15,-8 3 0 0,-7-1-1 16,-6 7-1-16,-4 3-2 16,-1 1-3-16,2 8-7 15,2-6-10-15,7 3-56 16,15 8-17-16,0 0-7 0,0 0-4 15</inkml:trace>
  <inkml:trace contextRef="#ctx0" brushRef="#br0" timeOffset="43755.3751">12296 11558 29 0,'10'0'99'15,"0"3"-4"-15,-8 12-3 0,0 5-5 16,0 6-74-16,-2 2-4 16,2 4-2-16,3 1 0 15,3-2 0-15,5-9-1 16,5-5-1-16,5-10 0 0,-2-7 0 15,5-7-1-15,-1-13 0 16,-1-1-1-16,-7-1 0 16,-2-3-2-16,-6 4 0 15,-5 6 0-15,-3 5-1 0,-1 10 0 16,0 0-1-16,0 16-1 15,0 0 2-15,7 2-1 16,6 0 2-16,4-3 0 16,2-5-1-16,1-7 3 0,-1-3-1 15,-2-5 1-15,-7-11-1 16,-5-2 0-16,-3-6-1 15,-4-1-2-15,-8-4-2 0,0-4-3 16,3 0-4-16,-3 0-4 16,11 3-8-16,-1-3-29 15,3-1-44-15,13 7-4 16,6 7-6-16</inkml:trace>
  <inkml:trace contextRef="#ctx0" brushRef="#br0" timeOffset="44200.4196">12860 11410 44 0,'4'26'98'0,"-4"6"-2"0,-8 0-6 16,-21 6-46-16,12 1-16 15,1 5-12-15,-4-5-6 16,4-2-2-16,-2-5-2 16,8-4-1-16,1-6-1 0,2-8 1 15,3-5 0-15,4-9-1 16,0 0 0-16,0-13-1 15,6-5 1-15,-1-5-2 16,1-3 0-16,1-6-1 0,-1 3 0 16,3-2 0-16,-1 5 0 15,0 1 1-15,0 6-2 16,2 7 0-16,-1 7 1 15,4 5 0-15,0 12 0 0,-1 5-1 16,4 8 0-16,-2 3 0 16,4 0 1-16,-1 2 0 15,-1-5 1-15,0-3 0 16,2-8 1-16,3-5 1 0,3-11 0 15,2-5 1-15,5-9-3 16,1-8-2-16,3-7 0 16,-1-5 0-16,0-5 0 15,-4-7 0-15,-3-7 0 0,2-2 0 16,-6 0 0-16,3 1-10 15,-8 0-10-15,7 3-40 16,-1 7-33-16,-3 0-8 16,-3 2-8-16,-3-5-1 0</inkml:trace>
  <inkml:trace contextRef="#ctx0" brushRef="#br0" timeOffset="52048.2043">5096 15016 10 0,'11'-15'91'15,"-2"2"2"-15,-5-3-27 16,3 6-17-16,-7 10-14 0,3-10-11 16,-3 10-7-16,0 0-4 15,0 0-5-15,-14 1-1 16,1 8-2-16,-6 5-2 15,-5 8 0-15,-4 5-2 0,-7 11 1 16,-6 8 0-16,-6 6 0 16,2 7 0-16,-5 3-1 15,2-3 0-15,3-2-1 16,1-6-1-16,10-10-3 0,5-10-2 15,10-7-4-15,2-12-7 16,17-12-48-16,0 0-28 16,0-20-5-16,16-4-5 0</inkml:trace>
  <inkml:trace contextRef="#ctx0" brushRef="#br0" timeOffset="52312.2307">4691 14977 83 0,'0'0'96'16,"-9"-15"-6"-16,9 15-4 0,3 7-68 16,5 11-3-16,7 12-4 15,3 12-2-15,5 11 0 16,4 10-2-16,-2 10 1 15,3 4-2-15,-6 3-2 0,-2-4-2 16,-6-7-1-16,-4-10-5 16,-4-9-6-16,-6-18-16 15,-1-8-66-15,0-16-2 0,1-8-10 16,7-23-3-16</inkml:trace>
  <inkml:trace contextRef="#ctx0" brushRef="#br0" timeOffset="52874.2869">5491 15119 37 0,'-20'8'87'0,"-1"-1"0"15,2 0-3-15,-14 0-61 16,33-7-7-16,-5 13-3 0,12-8 0 16,14-1 1-16,11-2 0 15,6 1-2-15,10-3-3 16,2 0-2-16,2 0-2 15,-1-5-1-15,-6 3-2 0,-2-1-1 16,-10 1-2-16,-7 0-1 16,-7-1-2-16,-2 3-5 15,-5-5-5-15,-1 2-12 0,-11 3-32 16,7-12-34-16,-7 12-7 15,13-14-1-15</inkml:trace>
  <inkml:trace contextRef="#ctx0" brushRef="#br0" timeOffset="53094.3089">5472 15400 19 0,'-13'11'95'15,"13"-11"0"-15,16 9-5 16,17-27-43-16,8 14-32 0,12-1-1 16,5 2-5-16,4-1-8 15,-4-6-28-15,-16 8-58 16,9 2-7-16,-6-4-7 15</inkml:trace>
  <inkml:trace contextRef="#ctx0" brushRef="#br0" timeOffset="54132.4127">7141 15144 36 0,'-16'0'80'15,"5"0"0"-15,0 0-46 16,11 0-11-16,-12 0-7 16,12 0-3-16,0 0-3 0,0 0 0 15,0 0-2-15,0 0-1 16,7 8 0-16,10-5-2 15,9 1 0-15,9-2-1 16,12-1-1-16,9-1 0 0,20-5 1 16,12-4 1-16,16-5 0 15,16-4 2-15,20-5 0 16,14-2 0-16,22-3 2 15,16-1-1-15,17-3 0 0,12 3-1 16,16 2 2-16,11 3-2 16,8 2 0-16,9 7-1 15,11 4 0-15,8 5-1 0,46 4-2 16,-30 2 0-16,7 8-1 15,7 0-1-15,0 5-1 16,4 2 0-16,-5-1 0 16,-4 1-2-16,-43-2 1 0,24-2-2 15,-7-1-3-15,-20-4-3 16,-13-1-9-16,-32-1-42 15,-18-4-34-15,-24-4-6 16,-33-7-5-16</inkml:trace>
  <inkml:trace contextRef="#ctx0" brushRef="#br0" timeOffset="55284.5279">8504 12523 35 0,'6'-25'79'0,"0"2"2"16,-2 3-47-16,-1 3-5 0,-1 2-5 16,0 1-4-16,-2 2-4 15,0 2-1-15,0 10-5 16,-4-13-4-16,4 13-2 15,0 0-1-15,0 0-1 0,-10 9-1 16,8 6-1-16,0 10 0 16,2 9 0-16,0 10 0 15,0 9 2-15,-1 11-1 0,3 9 0 16,2 8 1-16,2 11-1 15,0 8-1-15,2 6 2 16,4 5-1-16,1 9 1 16,4 5 0-16,1 7 1 0,2 2 1 15,-2 1 0-15,-2 0 1 16,-4-1-1-16,-6-1 1 15,-6-12 0-15,-4-5 0 16,-12-13-1-16,0-8-1 0,-7-17 1 16,0-11-2-16,1-15-3 15,-1-19-6-15,12-17-57 16,-5-8-27-16,7-16-3 15,6-16-8-15</inkml:trace>
  <inkml:trace contextRef="#ctx0" brushRef="#br0" timeOffset="56168.6163">13393 12363 68 0,'-20'-34'53'0,"6"1"-4"16,0 8-13-16,2 1-3 15,1 6-5-15,3 2-3 16,1 6-7-16,7 10 0 16,-7-12-3-16,7 12-2 0,0 0-1 15,0 0-4-15,-4-9-3 16,4 9 0-16,0 5-3 15,0 6-1-15,0 9 0 16,4 9-2-16,-1 10 0 0,1 14 1 16,3 20 0-16,1 13 0 15,3 16 1-15,0 15 0 16,1 16 0-16,2 12 0 15,-4 10-1-15,2 10 2 0,-6 7 1 16,-3-1-1-16,-3 1 1 16,-3-3 2-16,-6-9 1 15,-4-12-1-15,2-16 1 0,-2-17-3 16,5-19-8-16,2-24-30 15,0-15-54-15,14-15-7 16,12-24-6-16,5-14 2 16</inkml:trace>
  <inkml:trace contextRef="#ctx0" brushRef="#br0" timeOffset="57021.7016">8903 15438 0 0,'-16'-9'80'16,"6"-3"-13"-16,-3 1-14 16,4 5-17-16,3-8-9 15,-1 4-9-15,-1-5-3 0,4 1-2 16,-1-2 0-16,5 0-2 15,-5 0-1-15,3-1 0 16,-2 1-2-16,4 2 0 16,-1 0-2-16,1 5 0 0,0 9-1 15,0-13-1-15,0 13-1 16,0 0 0-16,0 0-2 15,0 0 0-15,0 9 0 16,0 5-1-16,-1 8 0 0,-1 8-1 16,1 12 1-16,-1 11 0 15,2 16 0-15,0 17 1 16,0 18 0-16,3 19 1 15,-4 15-1-15,0 21 0 0,-2 8 0 16,-2 20 1-16,-4 6 2 16,3-93-3-16,-4 8-1 15,-1 1 1-15,2 4-1 16,-6-8-1-16,4 2-8 15,-1-8-24-15,-5-5-58 0,8-21-1 16,2-3-6-16</inkml:trace>
  <inkml:trace contextRef="#ctx0" brushRef="#br0" timeOffset="57745.774">13573 15291 45 0,'7'-22'95'16,"2"1"-3"-16,-3 1-2 15,18 5-68-15,-21 6-1 16,-3 9-5-16,0 0-4 15,0 0-3-15,0 12-1 0,0 17-2 16,0 20-2-16,0 20-1 16,-1 27 0-16,3 32 0 15,-2 31 0-15,0 32-1 0,-3 31 2 16,-1-100-4-16,-3 17 0 15,-3 2 0-15,2 14-10 16,-5-1-38-16,-2 1-44 16,7-14-6-16,-1-1-9 15</inkml:trace>
  <inkml:trace contextRef="#ctx0" brushRef="#br0" timeOffset="61013.1007">9406 15453 30 0,'8'-18'18'15,"-8"18"-5"-15,3-13 3 0,-3 13 9 16,4-11 4-16,-4 11 4 16,3-11 1-16,-3 1 0 15,0 10-2-15,0-10-3 16,0 10-5-16,0 0-5 0,0-11-4 15,0 11-4-15,0 0 0 16,-10-10-4-16,10 10 0 16,-17 0-3-16,7 1 0 0,-5 8-2 15,-1 2 0-15,-3 9 0 16,4 0 0-16,-3 5-1 15,0 3-1-15,6-2 1 16,5 1-1-16,4-3 1 0,3-4-1 16,6-7 1-16,10-5 0 15,4-5 1-15,6-3 1 16,3-6-1-16,2-7 1 15,0-5-1-15,-2-5 0 16,-3-1-1-16,-1 1 1 0,-8-2 0 16,-5 4-1-16,-3-1 1 15,-5 5 0-15,-2 2-1 16,-2 5 1-16,0 10-1 15,-2-11-1-15,2 11 0 0,0 0 0 16,-7 8 0-16,6 5 0 16,1 6 2-16,6 4-2 15,5 6 1-15,3 3 1 16,3 1-1-16,2-2-2 0,3-2-5 15,-3-5-6-15,7-2-39 16,5-6-40-16,-11-5-8 16,-2-5-6-16</inkml:trace>
  <inkml:trace contextRef="#ctx0" brushRef="#br0" timeOffset="61363.1357">10013 15529 39 0,'11'1'97'0,"-11"-1"-3"16,8 18-7-16,-6 37-27 0,3-33-56 16,-2 1-4-16,3 8-5 15,-6-4-17-15,-6 5-62 16,10 0-7-16,2-8-6 15</inkml:trace>
  <inkml:trace contextRef="#ctx0" brushRef="#br0" timeOffset="62455.2449">9483 16078 12 0,'1'-9'88'15,"1"-1"0"-15,-2 0-3 16,-16 5-59-16,16 5-11 0,0 0-2 16,-10-7-3-16,10 7-4 15,-13 0-1-15,2 7-3 16,1-1 0-16,-1 2-1 15,0 3 1-15,0 1 0 0,0 4-1 16,1 0 0-16,1 2 0 16,2 3 0-16,0 3 0 15,1-2 0-15,3 0 1 16,0-2-2-16,3-4 1 0,-1-1 2 15,1-3 0-15,0-12 1 16,3 12 0-16,-3-12 1 16,7 3-1-16,-7-3 0 0,13 0-1 15,-13 0-1-15,17-3-1 16,-6 1 0-16,1-1 0 15,4-1-1-15,-1-3 1 16,3 1-1-16,-2-1 1 0,1-1-1 16,-3 0 1-16,1-2-1 15,-2 0 1-15,-2 0-1 16,-1 1 1-16,-2-2-1 15,-1 0 1-15,-1-1-1 0,-3 2-1 16,0-3 2-16,-3 3-2 16,0-1 0-16,0 0 0 15,0 1 0-15,0 10 0 16,-4-13 0-16,4 13 0 0,-5-12 0 15,5 12 2-15,0 0-1 16,0 0 1-16,0 0 0 16,0 0 1-16,0 0-1 15,0 0 1-15,0 0 0 16,0 0 0-16,0 11 1 0,2 0-1 15,4 5 1-15,2 4-1 16,3 2 1-16,0-3-2 16,1 3-3-16,-3-8-4 0,5 4-13 15,-4 0-62-15,0-17-11 16,0-2-7-16,-2-9-4 15</inkml:trace>
  <inkml:trace contextRef="#ctx0" brushRef="#br0" timeOffset="62891.2885">9951 16172 64 0,'-12'8'92'15,"12"-8"-2"-15,-14 1-4 16,14-1-70-16,0 0-4 15,0 0 1-15,0 0-1 16,12 0-3-16,-3 0-3 16,2 0-1-16,-1 3-2 0,-1 2-1 15,-6 5 0-15,2-1-1 16,-5 6 0-16,-7 4 0 15,-4 1 0-15,-2 1 1 16,-1 0-1-16,-1 1 1 0,0-4 0 16,5-1 1-16,7-8 0 15,3-9-1-15,13 8 0 16,6-8-1-16,6-1-2 15,1-4-3-15,3-1-5 0,-3-5-14 16,-6-3-68-16,2 9-4 16,-6-2-7-16,-6 5-1 15</inkml:trace>
  <inkml:trace contextRef="#ctx0" brushRef="#br0" timeOffset="63667.3661">9330 16937 33 0,'7'-15'89'0,"-7"15"-2"16,0-34-13-16,0 34-51 15,-8-5-5-15,0 5-3 16,-8 3-3-16,-3 8-3 15,-1 4-1-15,-3 7-3 0,0 5-1 16,3 4-1-16,1 3 0 16,7-2 0-16,2 1 0 15,10-2 0-15,5-6 1 16,12-7 1-16,6-11 0 0,6-7 0 15,5-3-1-15,2-14 0 16,0-8-1-16,-1-5-1 16,-4-5-1-16,-4-4-2 0,-6-2 1 15,-7 3-1-15,-3 1 0 16,-7 4 1-16,-2 8 0 15,-2 4 0-15,0 7 1 16,0 14-1-16,0 0 1 16,-8 5 0-16,7 16 1 0,1 8-1 15,0 9 1-15,2 7 0 16,3 7-1-16,-1-1 0 15,2 2-5-15,-4-5-9 16,7-11-50-16,-7-1-26 0,1-12-7 16,2-11-8-16</inkml:trace>
  <inkml:trace contextRef="#ctx0" brushRef="#br0" timeOffset="64396.439">9826 17065 8 0,'0'0'88'16,"0"0"1"-16,0 0-3 15,-28-10-52-15,28 10-14 0,9-7-2 16,1 1-3-16,6 0-1 16,0 3-2-16,0 3-4 15,1 0-1-15,-1 0 0 16,-3 3-2-16,-3 9-2 0,-6 2-1 15,-4 3 0-15,-3-3 0 16,-4 1-1-16,-1 0 1 16,-4-3-1-16,2-2 1 0,0-4-1 15,10-6 1-15,-11 5 0 16,11-5-1-16,0 0 1 15,0 0 0-15,0 0 0 16,0 0-1-16,0 0 0 0,5 1 0 16,-5-1 0-16,10 2-1 15,-10-2 0-15,15 7 1 16,-15-7-1-16,15 12 0 15,-15-12 0-15,16 17 0 0,-10-5 0 16,-2-1 1-16,-3 0-1 16,-1 4 0-16,0-1 1 15,-7-2 0-15,-4 1 0 16,-3-1-1-16,-1-1 1 15,-2 0-1-15,1 0-2 0,2-8-1 16,3 2-2-16,-1-3-4 16,12-2-8-16,0 0-49 15,0-9-25-15,14-4-8 16,4-7-3-16</inkml:trace>
  <inkml:trace contextRef="#ctx0" brushRef="#br0" timeOffset="65268.5262">11040 15454 67 0,'-9'-5'88'0,"-1"1"-3"16,-8-30-23-16,-2 34-49 0,-1 0-5 15,-4 11-1-15,0 5-1 16,-1 9-2-16,2 3-1 15,7 2 0-15,6 3-1 16,5-1 0-16,7-3 1 0,12-7-1 16,7-5 1-16,10-12 1 15,1-5-1-15,6-11 2 16,-3-8-2-16,-2-5 1 15,-6-4 0-15,-6-1 2 16,-6-3 0-16,-8 3 0 0,-6 0 0 16,-4 7 0-16,-7 2 0 15,2 6-1-15,-1 7 0 16,-2 5-2-16,5 9-1 15,3 8 0-15,4 11-1 0,3 8 0 16,7 4-1-16,3 5-1 16,4 2-4-16,-1-6-5 15,9 1-15-15,-1-11-67 16,-5-11-4-16,3-7-5 0,-3-11-5 15</inkml:trace>
  <inkml:trace contextRef="#ctx0" brushRef="#br0" timeOffset="66159.6153">10980 15165 23 0,'0'0'91'0,"0"0"0"16,0 0-3-16,-7-7-55 0,7 7-14 15,0 0-2-15,0 0-1 16,-11 4-1-16,7 9-4 16,-1 7-3-16,0 6-1 15,0 8-2-15,1 5-1 16,-4 11 0-16,0 1-2 0,0-1 0 15,0 2 0-15,-2-6 0 16,4-6-1-16,-2-5 0 16,1-8 0-16,3-9 1 0,1-6-1 15,3-12 0-15,0 0 0 16,0 0 0-16,2-12 0 15,0-4-1-15,2-4 1 16,-2-2-1-16,0-4 1 0,-2 1-2 16,0-1 1-16,0-1 1 15,0 1-1-15,1 2 0 16,3-1 0-16,3 5-1 15,3 1 1-15,4 2 0 0,8 4 0 16,8 5-1-16,8 4 1 16,8 4-1-16,2 4 1 15,4 6-1-15,-5 7 0 16,-1 2 0-16,-10 5 0 0,-9 2 1 15,-15-1 0-15,-11 3 0 16,-9-5 1-16,-14-1-1 16,-11-2 1-16,-6-4 0 15,-4-4 0-15,-6-7-2 0,5 2-2 16,0-7-2-16,10 0-4 15,4-4-9-15,17-4-49 16,13 8-27-16,-5-9-7 16,12 6-4-16</inkml:trace>
  <inkml:trace contextRef="#ctx0" brushRef="#br0" timeOffset="66361.6355">11513 15551 61 0,'17'19'101'16,"-4"5"-5"-16,-4 2-7 16,-6-34-22-16,-3 36-70 15,0 12-11-15,-2 11-60 16,-4-12-18-16,-3 3-6 0,1-6-5 15</inkml:trace>
  <inkml:trace contextRef="#ctx0" brushRef="#br0" timeOffset="66969.6963">10792 16078 3 0,'4'-13'94'15,"-4"13"3"-15,0 0-4 16,4 8-4-16,6 13-75 16,-7 9-6-16,0 8-1 0,-1 8 0 15,1 2-1-15,2 1 0 16,-1-6-2-16,3-6 1 15,-1-8 0-15,2-12-2 16,-8-17 1-16,14 0 0 16,-6-15-2-16,-1-11 1 0,0-6-1 15,1-6-1-15,6-1-1 16,-1 2 0-16,8 6 0 15,4 7 0-15,7 9-1 16,1 11 0-16,1 6 0 0,-1 15 0 16,-3 7 0-16,-11 10 0 15,-9 5 0-15,-10 2 1 16,-12 2 0-16,-12-4 0 0,-8-3 0 15,-2-8-1-15,-7-6 0 16,3-6-3-16,-1-14-5 16,11-2-7-16,0-5-32 15,5-14-45-15,20-1-6 0,3-8-6 16</inkml:trace>
  <inkml:trace contextRef="#ctx0" brushRef="#br0" timeOffset="67264.7258">11244 16250 65 0,'14'7'104'0,"-1"0"-7"16,0-5-7-16,2-33-22 15,-1 29-64-15,2 1-1 16,-2 1-1-16,-6 8-1 15,-4 4-1-15,-4 5 0 0,-6 4 0 16,-5 7 1-16,-4 0 2 16,-2 2-1-16,0-2 1 15,2-2-1-15,1-6 1 16,10-3 1-16,4-7-2 0,15-6-2 15,4-4-4-15,10 0-4 16,2-4-8-16,10-8-48 16,-5 5-30-16,-1-1-7 15,-8 6-5-15</inkml:trace>
  <inkml:trace contextRef="#ctx0" brushRef="#br0" timeOffset="67776.777">10925 16740 14 0,'0'0'101'0,"0"0"-2"0,0 15-5 16,3 7-3-16,6-1-73 15,0 16-10-15,0 6-1 16,3 8 1-16,-4 2 0 16,0-2-2-16,-2-5-2 0,-1-6 1 15,-1-8 0-15,0-10 0 16,-3-5-1-16,-1-17-1 15,0 0-1-15,0-20 0 16,4-4-2-16,4-5 1 0,1-1-2 16,4-2 0-16,4 2-1 15,5 7 0-15,3 11 0 16,-2 12 1-16,2 9 0 0,-8 14 0 15,-3 7 1-15,-10 8 0 16,-4-1 1-16,-14 2-1 16,-6-4 0-16,-2-5-1 15,-5-8-3-15,2-10-5 16,-1-12-9-16,14-7-36 0,11-12-42 15,1-10-4-15,6-10-8 16</inkml:trace>
  <inkml:trace contextRef="#ctx0" brushRef="#br0" timeOffset="68138.8132">11528 16849 29 0,'-1'13'102'0,"-3"0"-2"16,-1-5-7-16,5-8-4 15,7 10-82-15,-7-10-3 16,0 0 1-16,6 10-2 0,-6-10-1 16,12 19-1-16,-7-7 0 15,-1 2 1-15,-3 5-2 16,-1 4 0-16,0-4 1 15,-4 3 1-15,-2-2-2 0,-3-2 2 16,4-3-1-16,1-1 0 16,4-4 0-16,0-10-1 15,5 12 1-15,-5-12-2 16,10 13 1-16,-10-13 0 0,0 19 0 15,-11-9-1-15,-5-2-1 16,-4 1-2-16,-2 0-5 16,-7-9-18-16,-1-2-64 15,21-9-2-15,7-8-10 0,6-5-3 16</inkml:trace>
  <inkml:trace contextRef="#ctx0" brushRef="#br0" timeOffset="68994.8988">12492 15398 44 0,'0'0'90'15,"3"-15"-1"-15,-3 15-3 16,-19 0-59-16,0 5-16 16,-11 9-1-16,0 10 2 15,-6 8-1-15,-1 7 1 0,5 5-3 16,4 6-3-16,12-1 0 15,9-6-2-15,7 0-3 16,9-13-3-16,16-3-5 16,1-16-14-16,5-10-68 0,8-6-6 15,0-17-5-15,5-10-3 16</inkml:trace>
  <inkml:trace contextRef="#ctx0" brushRef="#br0" timeOffset="69127.9121">12739 15437 77 0,'3'28'95'0,"-1"6"-7"15,1 4-6-15,3 16-71 16,-6-8-43-16,3 4-51 0,1 1-7 16,-2-5-6-16</inkml:trace>
  <inkml:trace contextRef="#ctx0" brushRef="#br0" timeOffset="69459.9453">12432 16231 71 0,'10'-15'94'15,"-8"7"-3"-15,-2 8-5 16,-12 12-73-16,2 9-2 0,-4 15 1 15,3 4-2-15,3 6-5 16,4 0-3-16,6 3-7 16,2-11-41-16,13-4-41 15,4-10-7-15,5-14-5 0</inkml:trace>
  <inkml:trace contextRef="#ctx0" brushRef="#br0" timeOffset="69818.9812">12712 16354 91 0,'24'-7'104'15,"2"-1"-7"-15,6 1-4 16,-1 4-54-16,-3-1-30 0,0 4-2 16,-5 2-2-16,-8 12-3 15,-10 1-2-15,-6 4-1 16,-6 5 1-16,-11 1 0 0,0 1 0 15,-5 1 0-15,-2-2 1 16,3-4 1-16,9-2 0 16,6-4 0-16,7-2 0 15,8-4 0-15,10-5-2 0,6-1-3 16,3-3-6-16,6 0-11 15,-3 0-62-15,-2 0-14 16,-5-7-7-16,-8 0-5 16</inkml:trace>
  <inkml:trace contextRef="#ctx0" brushRef="#br0" timeOffset="70194.0187">12699 16918 0 0,'0'0'91'0,"0"-11"6"15,-11 12-4-15,-10 12-3 0,-4 10-75 16,-7 6-2-16,-2 12-1 15,-2 6 1-15,3 3 1 16,8 1-5-16,7 2-1 16,13-30-5-16,5 0 0 0,0 12-1 15,13-8-5-15,14-10-10 16,1-13-51-16,14-12-31 15,4-11-6-15,3-13-4 16</inkml:trace>
  <inkml:trace contextRef="#ctx0" brushRef="#br0" timeOffset="70598.0591">13029 17062 94 0,'0'0'102'16,"-8"11"-5"-16,8-11-4 16,-30 11-68-16,30-11-11 15,0 0-1-15,9 7-5 0,0-4-3 16,-9-3-1-16,12 14-3 15,-12-14 0-15,12 18-1 16,-10-3 1-16,-2 1 0 16,-4 5 0-16,-4-4 1 0,-1 0-1 15,-1 0 1-15,0-2 0 16,3-6 0-16,7-9-1 15,1 11 0-15,9-7 0 16,3 0-1-16,4 2 0 0,-4 2 0 16,-13-8-2-16,9 12-1 15,-9-12 0-15,0 17-3 16,0-17-4-16,-9 14-10 15,-2-7-35-15,11-7-38 16,-23 9-6-16,7-6-5 0</inkml:trace>
  <inkml:trace contextRef="#ctx0" brushRef="#br0" timeOffset="79598.9591">8908 12714 7 0,'13'-17'64'16,"-13"17"-6"-16,9-13-7 15,-9 13-9-15,5-12-11 16,-5 12-10-16,0-11-8 16,0 11-5-16,-5-10-3 0,5 10-2 15,-16-4 0-15,3 3-1 16,-1 1 1-16,-3 2 1 15,-1 5-1-15,-2 2 2 16,1 4-2-16,-4 1 1 0,2 4-2 16,2 3 0-16,0 4 0 15,3-2-1-15,4 3 1 16,5-1 0-16,5-3 1 15,6-1 2-15,8-7 0 0,10-4 1 16,7-10 0-16,6 0 2 16,3-13-2-16,3-4 0 15,2-7-2-15,-2-7-1 16,-1-3-1-16,-4-5 0 0,-6-2 0 15,-9-5 0-15,-3 0-1 16,-6 0 1-16,-8 1-1 16,-4 3 0-16,-8 2 0 0,-6 8 0 15,-2 1-1-15,-4 9 0 16,-1 5-1-16,2 5 1 15,-1 6 0-15,1 4-1 16,5 2 1-16,0 5 0 0,2 5 1 16,6 4 1-16,3 7 0 15,3 6 1-15,9 3 0 16,7 5 0-16,4 5-1 15,6 3 1-15,4-2-3 0,0-2-4 16,1-3-3-16,-4-10-9 16,0-1-20-16,-2-1-45 15,-8-16-13-15,-1-6-6 16</inkml:trace>
  <inkml:trace contextRef="#ctx0" brushRef="#br0" timeOffset="80078.007">9251 12705 73 0,'2'-10'91'15,"-2"10"-11"-15,0 0-29 0,0 0-18 16,14 1-16-16,-12 8-9 16,4 10-12-16,-4-4-21 15,-1 1-52-15,4 13-9 16,-3-2-6-16</inkml:trace>
  <inkml:trace contextRef="#ctx0" brushRef="#br0" timeOffset="81415.1407">8970 13194 63 0,'0'0'75'0,"1"-15"-29"16,-1 15-18-16,0 0-8 16,-10-8-5-16,10 8-3 0,-14 5-1 15,7 8-2-15,-2 3-1 16,-1 6 0-16,1 5-1 15,0 6-1-15,-2-1-2 16,6 2 0-16,2-3 1 0,3-4-1 16,0-5 3-16,4-8 0 15,7-6 0-15,1-8 1 16,6-5-1-16,1-12 1 0,2-7-3 15,4-8-4-15,-5-6-1 16,2-6-1-16,-2-5 0 16,-6 0-1-16,-2-1 1 15,-8 4 1-15,-2 7 1 0,-2 5 1 16,-5 7 0-16,-4 9 0 15,1 3 0-15,-2 13 2 16,3 4-2-16,-1 15 0 16,3 7-1-16,2 8 1 0,2 6 0 15,1 8 0-15,5 2-1 16,3 2-4-16,3-4-2 15,1-6-6-15,-1-10-17 16,-4-17-55-16,3 4-8 0,3-14-5 16</inkml:trace>
  <inkml:trace contextRef="#ctx0" brushRef="#br0" timeOffset="81837.1829">9243 13253 18 0,'-17'13'88'0,"17"-13"-4"16,-11 7-1-16,35-5-48 0,-24-2-16 15,16 5-5-15,-1-5-4 16,1 0-4-16,3 3-1 15,0 1 1-15,-1 1-4 16,-3 1-1-16,-6 3 0 0,-3 3-1 16,-6 3 0-16,-5 3 1 15,-5 2 0-15,-4 1 1 16,1-1 1-16,-1-3 1 0,2 0 0 15,5-2 0-15,7-7 1 16,8-4-3-16,13-4-4 16,3-4-10-16,10-15-55 0,1 12-19 15,2-4-8-15,1 2-4 16</inkml:trace>
  <inkml:trace contextRef="#ctx0" brushRef="#br0" timeOffset="82459.2451">9107 14248 70 0,'-9'-3'86'15,"-3"3"-3"-15,-6 0-44 16,0 9-19-16,-1 7-6 16,-3 5-1-16,6 6-4 0,0 5-1 15,8 0-1-15,3 1 1 16,5-7 0-16,11-5-2 15,9-10 0-15,4-11 0 16,7-9-3-16,0-15-1 0,2-8-3 16,-1-14 0-16,0-7-2 15,-5-9-1-15,-6-1 0 16,-4-2 1-16,-6 0 1 0,-3 3 1 15,-6 8 2-15,-2 8 1 16,-3 13 1-16,-7 11-1 16,0 15 2-16,-1 14 1 15,0 18 0-15,3 13 0 0,2 8 1 16,4 9-2-16,2 5 1 15,2 4-2-15,6-4-1 16,1-2-4-16,4-5-6 16,-4-12-21-16,-10-3-59 0,12-13-5 15,2-12-6-15,3-12 2 16</inkml:trace>
  <inkml:trace contextRef="#ctx0" brushRef="#br0" timeOffset="82990.2982">9578 14226 64 0,'-12'6'82'15,"-4"-3"-3"-15,3 1-50 16,-2-2-12-16,1 2 0 16,3-2 0-16,3 1-1 0,8-3-1 15,0 0-2-15,5 7-1 16,9-7-3-16,3 1-2 15,4-1-1-15,-1 2-1 0,-1 0-2 16,0 0-2-16,-6 3 0 16,-2 1 0-16,-11-6 0 15,3 11 0-15,-3-11 1 16,-3 13 0-16,3-13 0 0,-7 11 1 15,7-11 0-15,4 10-1 16,5-4 0-16,7 1 0 16,2 0-1-16,2 3-1 15,-2-1 0-15,-2 1-1 0,-6 0-1 16,-6 6-1-16,-4-3-1 15,-9-1-2-15,-7-1-3 16,-1-1-6-16,-5-1-15 16,2-9-49-16,9 0-13 0,11 0-5 15</inkml:trace>
  <inkml:trace contextRef="#ctx0" brushRef="#br0" timeOffset="84415.4407">10627 12154 50 0,'-9'-13'88'0,"3"3"-3"16,6 10-33-16,-11-1-20 15,11 1-12-15,-3 17-10 16,2 7-3-16,1 9-2 0,0 11-1 16,-1 6 1-16,1 3 0 15,0 2 1-15,3-4 0 16,-3-10 0-16,2-6 1 15,-1-13-1-15,-1-10-1 16,0-12 0-16,4-3-1 0,-1-14-1 16,0-5 0-16,6-6-1 15,1 2 0-15,3-4-2 16,5 3 0-16,5 8 0 0,4 6 0 15,3 7-1-15,0 6 1 16,-3 11-1-16,-4 8 1 16,-6 6-1-16,-10 6 1 15,-8 3 0-15,-15 0 0 0,-11 0 1 16,-7-2 0-16,-5-5 0 15,-8-3 0-15,1-7 0 16,-2-4 0-16,7-6-3 16,4-7-3-16,11 1-12 0,2 9-56 15,12-12-17-15,12 2-6 16,3-19-4-16</inkml:trace>
  <inkml:trace contextRef="#ctx0" brushRef="#br0" timeOffset="84583.4575">10993 12518 35 0,'17'33'96'16,"-5"2"-2"-16,-6 1-8 16,-4 3-6-16,-2-3-87 15,3 8-18-15,-1 7-53 0,-2-9-11 16,-1-1-8-16,1-4 2 15</inkml:trace>
  <inkml:trace contextRef="#ctx0" brushRef="#br0" timeOffset="85215.5207">10561 12983 0 0,'-7'-15'89'0,"7"15"2"0,-7-9-5 16,7 14-4-16,-1 11-70 15,1 11-3-15,-1 12-2 16,1 6 0-16,0 10-1 15,0 4 0-15,-1 2-2 16,1-4 1-16,-2-8-1 0,2-8 0 16,0-14-1-16,-1-10-1 15,1-17-2-15,15-10 0 16,-4-12 0-16,2-7 0 0,3-7-1 15,4 0-1-15,4 0 1 16,5 7-1-16,3 7 1 16,-1 7 0-16,2 13 1 15,-4 4-1-15,-3 15 0 0,-9 9 1 16,-11 4-1-16,-6 6 1 15,-17 0 0-15,-8 1 1 16,-7-5 0-16,-3-6 0 16,-3-2 0-16,1-10-2 0,4-9-1 15,5-5-5-15,9-8-13 16,1 2-54-16,15-15-16 15,3-2-5-15,10-6-4 0</inkml:trace>
  <inkml:trace contextRef="#ctx0" brushRef="#br0" timeOffset="85511.5503">10906 13244 19 0,'11'7'99'16,"5"0"-3"-16,1-6-6 15,3-1-3-15,-3 0-74 0,2-5-8 16,1 2-1-16,-3 3-3 15,-2 2-1-15,-5 7 0 16,-6 3-1-16,-4 7 1 0,0 2 0 16,-8 4 0-16,-3 1 1 15,-3-1 1-15,-4-1 0 16,0-1 1-16,0-6 1 15,6 1 0-15,9-7 2 16,3-11-2-16,21 10 0 0,5-10-2 16,13-2-5-16,-1-6-7 15,14 1-37-15,0-3-45 16,-9 1-4-16,-2 2-8 0</inkml:trace>
  <inkml:trace contextRef="#ctx0" brushRef="#br0" timeOffset="86126.6118">10678 13739 1 0,'0'-9'95'16,"0"9"1"-16,0 0-7 0,0 17-4 15,4 12-68-15,-2 5-7 16,-1 12-1-16,-1 7-1 16,0 6-1-16,0 3-2 15,-1 1 0-15,-1-2 0 0,1-10-1 16,-1-11 0-16,1-6 0 15,-1-12-2-15,2-12 1 16,0-10-1-16,2-11 0 0,4-10 0 16,1-8-1-16,0 0 0 15,4-4-1-15,5 1 1 16,4 3-1-16,2 5 1 15,8 9-1-15,-1 8 0 16,5 7 0-16,-3 10-1 0,-1 7 1 16,-8 9-1-16,-7 6 0 15,-9 4 0-15,-9 0 1 16,-15-2 0-16,-8-2 0 0,-8-8 0 15,-7-5 0-15,-2-11-1 16,1-5-4-16,-1-9-3 16,10-5-7-16,3-9-27 15,7-1-52-15,23 0-3 0,6-3-7 16</inkml:trace>
  <inkml:trace contextRef="#ctx0" brushRef="#br0" timeOffset="86567.6559">11100 14180 37 0,'-11'3'96'0,"-1"0"-4"16,12-3-4-16,-14 16-41 15,14-16-24-15,4 12-7 16,9-8-4-16,5 0-3 0,1 0-3 15,4 1-1-15,0 0-3 16,0 2-1-16,-5 1-1 16,-5 4 0-16,-8 2-1 15,-5 3 0-15,-5 0 0 0,-8 1 1 16,-5-2-1-16,-1 3 2 15,2-4-1-15,1-3 1 16,4 1 0-16,4-1 0 0,6 1 0 16,2-2 0-16,1 3-1 15,3 0 0-15,-1 2 0 16,-4 2-1-16,1-2-3 15,-6-5-3-15,-4 3-12 0,0 4-59 16,1-18-15-16,9 0-5 16,-11-15-5-16</inkml:trace>
  <inkml:trace contextRef="#ctx0" brushRef="#br0" timeOffset="87418.741">11108 14376 64 0,'-14'0'92'16,"14"0"-1"-16,-28 0-42 15,28 0-14-15,0 0-7 0,0 0-4 16,1 15-8-16,-1-15-4 15,16 20-2-15,-7-4-3 16,-1 3-2-16,0 3-2 16,-3 3-1-16,-5 4-2 0,-10 2 0 15,-3 0-2-15,-6-3-1 16,-6-2-3-16,1-3-4 15,-4-9-12-15,4-14-62 0,7 4-8 16,7-8-7-16,10-7-4 16</inkml:trace>
  <inkml:trace contextRef="#ctx0" brushRef="#br0" timeOffset="88752.8744">11976 12240 25 0,'-5'-15'82'0,"5"4"-32"0,0 11-2 16,0-16-8-16,0 16-4 15,0-9-11-15,0 9-7 16,0 0-6-16,6 9-3 15,-4 3-1-15,3 6-2 0,-2 4 0 16,2 7-1-16,-1 4-1 16,-1 6 1-16,-2 0-1 15,-1 0-1-15,-1-3-1 16,-2-4 1-16,-3-6-1 15,2-2 1-15,-2-9 1 0,2-4 0 16,4-11 0-16,-5 10 0 16,5-10 1-16,0 0-1 15,-7-8-1-15,6-3 1 16,0 0-2-16,1-2 0 0,0-2-1 15,4-1-1-15,2 3 0 16,6 1-1-16,6 3 1 16,4 2-1-16,1 4-1 15,5 3 1-15,-2 5 0 0,-2 3 0 16,-1 3 0-16,-8 4 0 15,-2 0 0-15,-8 1 1 16,-5-1-1-16,-10-1 2 0,-7 1-1 16,-3-3 1-16,-7-4-1 15,0-3 1-15,-4-2-2 16,2-3-1-16,2 0-3 15,1-3-5-15,10 3-17 0,2-3-60 16,5-2-5-16,9 5-8 16,-7-12 2-16</inkml:trace>
  <inkml:trace contextRef="#ctx0" brushRef="#br0" timeOffset="89596.9588">12180 12304 80 0,'23'-11'89'16,"-4"-3"-3"-16,3 2-49 15,-10 4-11-15,-12 8-3 0,10-9-5 16,-10 9-3-16,-9-7-4 15,-5 7-4-15,-3 0-2 16,-7 0-2-16,-2 8 0 0,-6 5-1 16,-3 3 1-16,0 6 0 15,-2 6 0-15,4 5-1 16,1 5 1-16,7 2 0 15,8 0 0-15,11 0 1 0,9-4-1 16,16-4 1-16,12-9-1 16,12-7-1-16,9-7 0 15,2-9-1-15,6 0-5 16,-5-10-5-16,-2 1-12 0,-11 6-53 15,-5-12-18-15,-6 1-6 16,-9 0-6-16</inkml:trace>
  <inkml:trace contextRef="#ctx0" brushRef="#br0" timeOffset="89852.9844">12595 12438 85 0,'17'0'97'0,"-3"6"-6"15,-5 10-6-15,-1 4-63 16,-3 5-10-16,-1 5-4 0,-1 2-3 15,-1 6-5-15,-2-4-7 16,5-7-48-16,-4 7-32 16,-1-8-6-16,-1 0-6 15</inkml:trace>
  <inkml:trace contextRef="#ctx0" brushRef="#br0" timeOffset="90403.0394">12190 13142 54 0,'0'0'88'0,"-15"-7"-2"15,15 7-37-15,-11 0-15 0,-1 9-10 16,-3 6-7-16,0 1-3 16,0 7-2-16,2 4 0 15,-1 2-1-15,8 2-2 16,6 1-1-16,2-5 0 0,12-3-3 15,7-8-2-15,10-1-7 16,0-13-11-16,10-10-66 16,-3 4-11-16,0-6-6 15,0-5-5-15</inkml:trace>
  <inkml:trace contextRef="#ctx0" brushRef="#br0" timeOffset="90920.0911">12545 13268 82 0,'0'0'96'0,"-16"4"-6"0,16-4-5 16,10 1-60-16,-10-1-12 15,0 0-3-15,15 12-4 16,-3-7 0-16,6 1-3 15,-2 2 0-15,-1 2-1 0,-2 2-1 16,-4 3 0-16,-8 2-1 16,-4 2 1-16,-11 2 1 15,-4 2 2-15,-3-3-1 16,-2-2 2-16,3-3-2 0,2-1 1 15,6-5 1-15,12-9-2 16,-3 11 0-16,12-11-2 16,9 0-1-16,5 0-2 15,3 0-5-15,2 0-3 0,-3-6-8 16,0 6-15-16,-6-4-24 15,-19 4-38-15,15 1-5 16,-15-1-3-16</inkml:trace>
  <inkml:trace contextRef="#ctx0" brushRef="#br0" timeOffset="91251.1242">12639 13523 69 0,'-9'0'89'0,"9"0"-13"16,0 0-30-16,0 9-18 15,0-9-10-15,0 0-7 16,0 0-7-16,0 0-2 15,0 0-2-15,0 0-1 0,0 0-1 16,0 0 0-16,0 0-1 16,-12-3 0-16,12 3-1 15,0 0 0-15,-9-4 1 16,9 4-1-16,0 0 3 0,0 0 0 15,0 0 3-15,0 0 4 16,0 0 1-16,0 0 3 16,0 0-1-16,0 0 1 15,0 0 0-15,0 0-3 0,0 0-2 16,0 0-2-16,0 0-4 15,0 0-5-15,0 0-16 16,7-3-61-16,-7 3-7 16,0 0-4-16,0-11 6 0</inkml:trace>
  <inkml:trace contextRef="#ctx0" brushRef="#br0" timeOffset="91782.1773">12336 13829 12 0,'0'0'63'0,"2"-11"4"15,12 8-42-15,-14 3-4 16,-2-10 3-16,2 10 4 0,-7-9 2 15,7 9 0-15,-8-10-2 16,8 10-4-16,-15-7-6 16,7 7-8-16,-6 0-2 15,-4 10-6-15,-5 6-1 0,-4 8 1 16,-5 8 1-16,-2 7 2 15,-2 5 0-15,4 3 1 16,6 3 0-16,9-3 1 16,7-5-1-16,10-7 1 15,17-8-5-15,11-7-1 0,7-11-4 16,11-1-8-16,-2-8-9 15,3-17-60-15,1 9-13 16,-2-3-6-16,-4-2-5 16</inkml:trace>
  <inkml:trace contextRef="#ctx0" brushRef="#br0" timeOffset="92329.232">12751 14100 49 0,'-14'3'98'0,"14"-3"-3"0,-12 2-4 16,12-2-51-16,-12 7-14 15,12-7-8-15,0 0-5 16,6 5-4-16,-6-5-2 16,16 3-3-16,-8-1-1 0,3 1-1 15,-2-1-1-15,1 3-1 16,-10-5 0-16,12 14 1 15,-10-4-3-15,-2 2 1 0,-2 2 1 16,-9 4-1-16,-4 0 1 16,-7 2 1-16,3-1-1 15,-4-1 0-15,3-4 1 16,1-2 1-16,6-2 0 15,13-10-1-15,-3 10 0 0,11-5 0 16,11-2 0-16,6 4 0 16,0 1 0-16,3 3-1 15,-3 0 0-15,-1 2 1 16,-8 4-1-16,-4 1 0 0,-11 4 0 15,-5-1 1-15,-12 1 0 16,-7-1 0-16,-3 0 0 16,-5-1-1-16,1-2 1 15,-3-2-2-15,5-5 0 0,6-3-4 16,1-3-5-16,8 3-9 15,-4-2-40-15,5-1-36 16,12-5-5-16,0 0-6 16</inkml:trace>
  <inkml:trace contextRef="#ctx0" brushRef="#br0" timeOffset="161502.1486">14393 3309 59 0,'-1'17'89'15,"1"7"-3"-15,7 7-55 0,9 5-4 16,4 0 2-16,7 3-7 16,5-4-5-16,3-3-1 15,2-8-3-15,2-8-2 0,-1-12-1 16,-1-5-2-16,-1-15 0 15,-3-7-2-15,-2-8 0 16,-4-6-4-16,-2-3-1 0,-8-3 0 16,-2 1-1-16,-6 7 0 15,-5 6-2-15,-2 3 0 16,0 9-2-16,-4 9 1 15,2 8 1-15,-9 17 1 0,3 8 0 16,0 12 0-16,1 7 2 16,-2 14 1-16,-2 8 1 15,2 7 0-15,-1 2 0 16,0-2 0-16,0 2-1 15,2-7 1-15,-2-6-1 0,2-8 0 16,2-12-2-16,0-9-3 16,4-10-5-16,0-15-14 15,0-8-70-15,9-3-4 16,2-15-9-16,5-10-2 0</inkml:trace>
  <inkml:trace contextRef="#ctx0" brushRef="#br0" timeOffset="161813.1797">15267 3226 35 0,'-10'8'95'16,"10"-8"2"-16,-7 16-7 15,12-6-62-15,12-1-3 16,6-1 0-16,10 2-7 0,6-3-4 15,1 0-5-15,3-2-5 16,-2-1-3-16,-2 0-6 16,-11-3-6-16,-3 5-13 15,-12 4-66-15,-13-10-6 0,10 4-5 16,-10-4-5-16</inkml:trace>
  <inkml:trace contextRef="#ctx0" brushRef="#br0" timeOffset="161992.1976">15290 3537 11 0,'0'22'104'16,"8"-6"0"-16,23-4-9 16,10-7-2-16,5-2-78 15,11 4-3-15,0-5-10 16,10 10-25-16,-1-4-67 15,-11-5-5-15,-11 2-9 0,-7-3-3 16</inkml:trace>
  <inkml:trace contextRef="#ctx0" brushRef="#br0" timeOffset="162982.2966">16352 4218 31 0,'0'0'44'0,"0"0"3"15,0 0-3-15,7 3-7 16,14 3-7-16,10-2-8 16,13 3-7-16,10 3-2 0,17 0-1 15,11 4-2-15,21 0 1 16,14 3 2-16,20 1 0 15,17 3 0-15,18 4 0 0,23 1-1 16,20 2 0-16,20 0-2 16,19-4 1-16,17-2-3 15,17-3 0-15,12-6-2 16,52-6-1-16,-35-3-1 0,44-4-2 15,-44 0 0-15,1-4 0 16,-14-3-3-16,-12 1 0 16,-16-1-6-16,-64-9-11 15,22-9-69-15,-59 6-9 0,14-5-8 16,-31-4-5-16</inkml:trace>
  <inkml:trace contextRef="#ctx0" brushRef="#br0" timeOffset="163724.3708">17257 4784 45 0,'7'-28'92'15,"-4"2"-1"-15,-3 1-7 0,-6 4-65 16,0 7-4-16,-2 1-5 15,8 13-3-15,-19-10-1 16,11 14-3-16,-1 16-1 16,8 11 0-16,1 20-1 0,6 21 0 15,6 26 0-15,7 23 1 16,3 25 3-16,6 25-2 15,-2 20 1-15,-2 24-1 16,-3 5 1-16,-6 7 0 16,-6-2 1-16,-7-1-2 0,-2-12 0 15,-10-13 0-15,-3-13-1 16,-5-24-1-16,1-14-2 15,1-14-9-15,-5-5-68 0,9-31-12 16,8-18-6-16,4-28-6 16</inkml:trace>
  <inkml:trace contextRef="#ctx0" brushRef="#br0" timeOffset="164409.4393">21968 4909 41 0,'-5'-30'90'0,"-2"3"-1"15,3-4-4-15,14 5-73 16,-11 3 1-16,-1 4 0 0,-1 5-1 16,2 2-2-16,1 12-2 15,-1-10-3-15,1 10 0 16,0 0-1-16,0 9-1 15,0 4-1-15,2 14-1 0,0 9-1 16,1 17 1-16,2 17 1 16,2 22 0-16,6 22 2 15,3 29 0-15,1 24 1 16,4 31 2-16,-2 25 1 0,4 21 0 15,-9 15 0-15,1 4 1 16,-5 8-4-16,-5-16 0 16,3-14-1-16,-2-21-2 15,3-25-2-15,4-26-3 0,1-34-10 16,15-26-63-16,-4-21-18 15,0-25-7-15,-3-25-6 16</inkml:trace>
  <inkml:trace contextRef="#ctx0" brushRef="#br0" timeOffset="165409.5393">18232 5150 67 0,'2'-12'89'0,"-2"12"-15"16,0 0-29-16,-5-10-13 15,-6 6-14-15,-3 1-9 16,-2 3-3-16,-3 2-3 0,-3 6 0 15,3 6 0-15,-4 8-1 16,6 5 2-16,0 7-1 16,6 5-1-16,6 1 3 15,1 2 1-15,9-4-1 0,7-5 3 16,6-9-1-16,4-8-1 15,5-13 0-15,3-6 1 16,-3-12-1-16,-3-9-2 16,-5-5-2-16,-5-5 0 0,-9 0-2 15,-5-2-1-15,-3 7 1 16,-10 5-1-16,2 2-1 15,-2 14 2-15,13 8-1 0,-6 13 1 16,14 11 0-16,15 8-1 16,11 11-3-16,11 1-5 15,8 14-15-15,2 2-59 16,-2-6-10-16,-6-9-5 0,-12-2-4 15</inkml:trace>
  <inkml:trace contextRef="#ctx0" brushRef="#br0" timeOffset="165659.5643">18734 5329 73 0,'0'0'90'0,"11"5"-7"15,-1 9-2-15,5 4-79 16,3 6-5-16,1 1-14 15,1 9-60-15,6 4-7 0,-6 0-5 16</inkml:trace>
  <inkml:trace contextRef="#ctx0" brushRef="#br0" timeOffset="166176.616">18004 5721 59 0,'18'28'95'0,"6"13"-3"15,1 11-5-15,7 6-71 16,-2 13 4-16,0 1-2 0,-3 1-4 15,-7-5-3-15,-1-10-3 16,-9-8-1-16,0-11 0 16,-7-8 2-16,1-18-3 15,-4-13 0-15,7-12-1 0,-1-17-1 16,3-3-2-16,4-7-1 15,5 5-3-15,4-1-2 16,3 9-1-16,1 10 0 16,0 13 1-16,-4 8 0 0,-8 13 2 15,-7 10 0-15,-9-1 2 16,-14 4 1-16,-9-1 0 15,-6-3 0-15,-4-4 0 0,0-6-1 16,-1-2-3-16,6-11-6 16,3-7-22-16,3-7-60 15,20-8-5-15,5-4-6 16,16 0-3-16</inkml:trace>
  <inkml:trace contextRef="#ctx0" brushRef="#br0" timeOffset="166339.6323">18645 6238 0 0,'8'32'94'0,"-2"5"1"16,1-3-5-16,1-1-8 16,17-3-77-16,-8 4-8 0,-4-9-19 15,-6 2-61-15,10 0-6 16,-1-9-6-16</inkml:trace>
  <inkml:trace contextRef="#ctx0" brushRef="#br0" timeOffset="167271.7255">18301 5766 67 0,'-21'-3'96'16,"-3"-2"-4"-16,-2 4-5 15,0 1-66-15,2 9-3 0,-3 7-5 16,1 5-3-16,3 11-2 15,3 3-2-15,6 11 0 16,8-1-1-16,6 3 0 16,6 1 1-16,12-6 0 0,9-4 0 15,6-11 0-15,10-4-1 16,0-9 0-16,5-8-1 15,-3-4 0-15,-1-3-1 16,-7-4 0-16,-7-1-1 16,-5 0-1-16,-13 2 0 0,-1-2 0 15,-11 5-1-15,0 0 0 16,0 0-1-16,0 0 1 15,0 0-1-15,0 0 1 0,0 0-1 16,0 0 2-16,0 0-1 16,0 0 0-16,0 0-1 15,3-9-2-15,-3 9-1 16,0 0-3-16,0 0-4 0,0-11-3 15,0 11-2-15,0-9-3 16,0 9-1-16,0-12-5 16,-2 3-5-16,2 9 0 15,-8-12 3-15,3 0 5 0,2 2 9 16,-2-5 8-16,2-2 6 15,-1-4 10-15,3-3 7 16,-5-6 6-16,4-6 1 16,-6 0 0-16,1-3-4 0,-2 0-3 15,-5 2-2-15,0 2-3 16,-2 6-1-16,1 5-2 15,0 7-2-15,3 9-3 0,-1 8 0 16,0 8-2-16,2 16 0 16,6 14 0-16,3 9-1 15,2 8 1-15,5 13 0 16,10 6-1-16,-1 1 1 0,8-1-1 15,3-6-1-15,-2-7-2 16,-1-10-1-16,0-5-3 16,-5-14-5-16,-1-7-9 15,-1-12-46-15,-3-9-29 0,5-5-8 16,-1-15-5-16</inkml:trace>
  <inkml:trace contextRef="#ctx0" brushRef="#br0" timeOffset="167604.7588">18693 6238 4 0,'-8'2'104'0,"15"-1"-2"16,11-1-6-16,9 0-5 0,-27 0-72 15,34 0-6-15,-6 6-3 16,-3 4-4-16,-5 4-4 16,-10 7-1-16,-10 5-1 15,-10 4 0-15,-7 4 2 0,-7 6-1 16,0-5 1-16,1 4 1 15,4-6 1-15,5-3 0 16,10-5 0-16,10-5 0 16,14-7 0-16,14-4-1 0,6-2-3 15,2-5-5-15,5 3-13 16,-10 1-51-16,0-2-28 15,-12-1-6-15,-17 5-7 0</inkml:trace>
  <inkml:trace contextRef="#ctx0" brushRef="#br0" timeOffset="168342.8326">18450 7305 74 0,'-28'3'98'15,"-2"2"-5"-15,-4-4-6 16,9 1-64-16,-10 5-6 16,0 4-3-16,1 5-4 0,6 5-3 15,6 8-2-15,12 0 1 16,8 6-1-16,6-4 1 15,17-2-1-15,9-3 0 0,8-12-1 16,3-8 0-16,5-11 0 16,-1-14-1-16,-4-10-2 15,-5-9 0-15,-8-4-2 16,-13-6 1-16,-5 4-2 0,-9-2 1 15,-1 8-1-15,-9 5 1 16,-1 11 0-16,-3 11 1 16,2 11 0-16,2 17 2 15,8 13-1-15,1 10 1 0,7 7-1 16,7 6 0-16,4 3-1 15,6 1-3-15,6-4-7 16,-1-16-19-16,-4-11-59 16,5-2-9-16,-1-19-7 0,-1-5-5 15</inkml:trace>
  <inkml:trace contextRef="#ctx0" brushRef="#br0" timeOffset="168693.8677">18818 7338 84 0,'-16'19'97'0,"6"-5"-6"0,7 14-9 16,7-19-67-16,7 3-1 16,6-5-3-16,6-2-4 15,1 5-2-15,-1 1-2 16,-6 4 1-16,-4 4 0 0,-8 4 0 15,-4 5 0-15,-1-2 0 16,-3 4 0-16,0-3-1 16,0-3 1-16,4-3-2 0,8-4 1 15,8-1-1-15,2-5-1 16,6 3 0-16,-3-2-1 15,-6 5 1-15,-8 4 1 16,-8 4-1-16,-9 3 1 0,-14 1 0 16,-2 0 0-16,-6-1-2 15,2-7-4-15,8-1-10 16,-2-5-58-16,23-15-22 15,6-17-8-15,17-14-6 0</inkml:trace>
  <inkml:trace contextRef="#ctx0" brushRef="#br0" timeOffset="169287.9271">19751 4795 44 0,'-13'16'90'0,"-3"14"-1"16,6 15-4-16,5 11-70 15,1 14-2-15,2 6 2 0,1 1 3 16,6-4-2-16,2-8-2 15,5-14 0-15,-3-10-1 16,0-16-1-16,-2-15-2 16,1-10 1-16,3-10-5 0,-2-8-1 15,-2 1-2-15,1 0-2 16,1-2-3-16,0 7-1 15,1 9 1-15,0 6-3 0,-5 11 4 16,-2 12 0-16,-3 6 0 16,-4 5 1-16,-9 6 2 15,-4-3 0-15,-5-3 0 16,-8-3 2-16,2-5-1 0,-3-9-1 15,4-8-2-15,6-12-3 16,1-5-8-16,17-9-35 16,8 1-46-16,11-18-9 15,7 0-6-15,12-4-4 16</inkml:trace>
  <inkml:trace contextRef="#ctx0" brushRef="#br0" timeOffset="169420.9404">20048 5450 1 0,'23'29'100'15,"-8"3"0"-15,-2 4-6 0,-9 1-5 16,2-4-76-16,1 13-6 15,-4-5-10-15,11-7-61 16,-5 10-23-16,-2-1-8 16,6-1-5-16</inkml:trace>
  <inkml:trace contextRef="#ctx0" brushRef="#br0" timeOffset="171139.1122">19866 5938 43 0,'-5'-13'97'16,"-3"5"-4"-16,3-2-4 0,-17 6-61 16,22 4-5-16,0 0-5 15,-14 8-6-15,10 10-3 16,-1 14-2-16,5 11-1 0,0 10-1 15,-2 12 1-15,-1 10 0 16,1 3-1-16,0-3-1 16,-2-7 0-16,1-12 0 15,-2-9 0-15,-2-10 0 16,2-20 0-16,5-17 0 0,-11 3-1 15,9-13 1-15,1-15-2 16,1-6 0-16,8-3-1 16,2-2-1-16,5 5-1 15,7-1 1-15,5 11-1 0,3 8 0 16,3 13 0-16,-3 8 0 15,-1 10 0-15,-6 7 0 16,-9 4 0-16,-9 8 0 0,-9-2 1 16,-12 2 0-16,-13-6 1 15,-1-7-1-15,-6-3 0 16,-1-7-1-16,6-5-2 15,-1-8-6-15,13-1-9 16,3-8-45-16,11-3-34 0,11-2-4 16,15-11-9-16</inkml:trace>
  <inkml:trace contextRef="#ctx0" brushRef="#br0" timeOffset="171451.1434">20161 6408 23 0,'-8'10'106'16,"8"-10"-3"-16,-6 14-6 15,10-13-4-15,12-1-76 16,7 0-8-16,4 0-2 0,3 4-3 16,-1 4-2-16,-1 4-2 15,-3 7 0-15,-14 5 0 16,-9 8 2-16,-8 2 0 15,-11-1 1-15,-8 2 1 16,0-4 0-16,-2 0 1 0,7-4 0 16,7-5-1-16,13-6 0 15,8-6-2-15,14 1 0 16,13-5-3-16,3-3-4 0,6 5-8 15,-7-4-36-15,-7-1-45 16,-1 5-7-16,-13 2-7 16,-11 2-6-16</inkml:trace>
  <inkml:trace contextRef="#ctx0" brushRef="#br0" timeOffset="171976.1959">19768 7663 10 0,'-21'3'101'0,"-4"14"-1"0,4 8-5 15,5 3-4-15,4 11-75 16,6 2-3-16,6 6-1 16,15-3-2-16,9-6-2 0,11-9 0 15,5-15-2-15,7-12-1 16,2-9-1-16,2-19-2 15,-8-13 0-15,-6-14-2 16,-7-10-1-16,-13-13-2 16,-12-7 1-16,-7-4-2 0,-21 1 1 15,-9 5-1-15,-7 7 1 16,-4 13 1-16,-3 18 0 15,6 17 1-15,3 24 1 16,12 14 1-16,13 21 1 0,12 14-1 16,12 14 1-16,15 9 0 15,10 5-2-15,8 2-4 16,5-7-9-16,13-7-47 0,-1 2-34 15,-8-15-6-15,-4-10-7 16</inkml:trace>
  <inkml:trace contextRef="#ctx0" brushRef="#br0" timeOffset="173435.3418">19681 7016 7 0,'-12'0'95'0,"0"0"3"16,12 0-6-16,-20 15-44 15,18 1-13-15,0 11-10 16,1 9-6-16,4 11-5 0,7 10-1 15,6 11-4-15,2 8-1 16,6 7-2-16,-5 4-1 16,2-2-2-16,-3 0 0 15,-6-9 0-15,-3-14 0 0,-7-9 0 16,-1-13 0-16,-1-11 1 15,0-10 0-15,0-19 0 16,0 0 0-16,-1-12-1 16,-1-13-3-16,0-11 0 0,0-12 0 15,-2-7 0-15,-3-7 0 16,4 0 0-16,-4 0 0 15,6 9 0-15,1 3 0 16,6 15 0-16,11 12 0 0,9 13 0 16,10 10 0-16,5 8-2 15,7 13 1-15,0 9 0 16,0 7-1-16,-6 8 1 15,-7 2-1-15,-15 4 1 16,-10 1 1-16,-12-6 0 0,-17-3 1 16,-12-9 0-16,-11-5 0 15,-8-8 0-15,-5-11 0 16,1-7 0-16,-2-3-1 0,7-13-2 15,7-3 0-15,9-1-2 16,11-5-1-16,11 2-6 16,9-3-9-16,14 6-33 15,12 2-29-15,4 1-18 0,11 2-8 16,6-1-4-16</inkml:trace>
  <inkml:trace contextRef="#ctx0" brushRef="#br0" timeOffset="174006.3989">20450 7704 19 0,'9'-8'95'0,"-9"8"-2"16,0 0-3-16,0 0-48 16,-5-7-18-16,5 7-6 15,-9-1-4-15,9 1-2 0,0 0-3 16,0 0-2-16,-8-2-1 15,8 2 0-15,0 0-1 16,0 0-1-16,0 0 0 16,6-3-1-16,-6 3 0 0,16 0 0 15,-4-1-1-15,-4 1 0 16,3 0-1-16,1 0 0 15,-2 0 0-15,-10 0-2 16,15 7 1-16,-11 3-1 0,-2 6 0 16,-2 0 0-16,0 5 1 15,-13 1 0-15,1 3 0 16,-6-4 1-16,1 0 0 0,-2-5 0 15,2-3 1-15,2-4 0 16,15-9 0-16,-5 11 1 16,12-6-1-16,16 2 0 15,4 2 0-15,5 8 0 0,0 0-1 16,0 5 0-16,-4 2-1 15,-10 8 0-15,-13 1 1 16,-10 1-1-16,-17 0 1 16,-11-2-1-16,-10-2 0 0,0-2-2 15,-5-11-3-15,7-1-9 16,-3-14-34-16,14-14-41 15,13-9-10-15,12-16-8 0,9-10-3 16</inkml:trace>
  <inkml:trace contextRef="#ctx0" brushRef="#br0" timeOffset="174705.4688">21211 5247 84 0,'6'-15'94'16,"-1"-14"-18"-16,-2 19-32 16,-3 1-12-16,0 9-14 0,-16-6-7 15,-1 6-4-15,-5 6-1 16,-7 10-1-16,-4 7 1 15,0 7-2-15,-1 8 4 16,3 5 1-16,6 2 0 0,11 6 0 16,12 1 0-16,4-9-1 15,16 3 0-15,8-9 1 16,5-8-5-16,2-5-1 15,1-7-5-15,-6-6-6 0,2-5-11 16,-9 3-62-16,-5-18-15 16,3-8-7-16,-9-10-7 15</inkml:trace>
  <inkml:trace contextRef="#ctx0" brushRef="#br0" timeOffset="174853.4836">21354 5467 89 0,'16'24'100'0,"-2"6"-6"0,-1 3-5 16,42 1-71-16,-43 7-6 15,-2 0-6-15,0 8-11 16,-6-13-30-16,2 6-51 0,-2 0-7 16,-1-10-7-16</inkml:trace>
  <inkml:trace contextRef="#ctx0" brushRef="#br0" timeOffset="175960.5943">21309 6225 73 0,'5'-8'85'15,"-3"-4"-3"-15,-2 12-52 0,-8-12-11 16,-5 7-1-16,-7 5-4 15,-7 4-3-15,-2 12 0 16,-7 5 0-16,5 8 1 0,-5 8 2 16,6 7-2-16,6 7-3 15,15 0-1-15,8 2-1 16,8-6-1-16,14-5-2 15,8-6 0-15,9-7-5 0,0-10-5 16,7-7-12-16,-9 3-70 16,1-15-4-16,-2-9-9 15,-8-6-4-15</inkml:trace>
  <inkml:trace contextRef="#ctx0" brushRef="#br0" timeOffset="176464.6447">21484 6490 80 0,'-10'-6'91'15,"10"6"-16"-15,-14-6-21 0,14 6-18 16,0 0-14-16,12-2-6 15,4 2-4-15,8 0-6 16,1 2-1-16,2 3-3 16,0 6 1-16,-6 3 0 0,-4 3 0 15,-11 4 1-15,-6 6 0 16,-8 4 1-16,-9-6 0 15,-2 4 1-15,-1-3 0 16,4-3 0-16,5-2-1 0,11-7 0 16,7-2-2-16,12-7-2 15,8 2-5-15,5-7-8 16,10 0-60-16,-7 1-21 15,-3 1-8-15,-8 3-8 0</inkml:trace>
  <inkml:trace contextRef="#ctx0" brushRef="#br0" timeOffset="176850.6833">21337 7558 74 0,'-4'-29'93'15,"-7"8"-2"-15,-9 12-5 16,-1 9-73-16,-3 15 1 15,4 11 0-15,1 15-2 0,9 5-3 16,10 6-2-16,3 1 0 16,19 1-2-16,6-7-2 15,10-4-8-15,-4-12-12 0,-2-6-72 16,10-9-3-16,-11-11-7 15,0-5-7-15</inkml:trace>
  <inkml:trace contextRef="#ctx0" brushRef="#br0" timeOffset="177256.7239">21552 7802 91 0,'0'0'96'15,"-11"5"-6"-15,12-22-31 0,12 15-37 16,5 1-4-16,4 1-4 16,5 0-7-16,-1 0-2 15,-3 6 0-15,-3 3 0 0,-10 4-1 16,-10 5 0-16,-4 3 0 15,-12 4 0-15,-6 1 0 16,-2 0 0-16,4-1-1 16,4-4 1-16,9 0-1 0,7-6 0 15,9 4-1-15,13-6 0 16,-2 0-1-16,2 3 1 15,0 3-1-15,-9 2 0 16,-11 1 0-16,-5 5 0 0,-16 2 0 16,-13 4 0-16,-1-4 0 15,0 3-1-15,-2-10-3 16,6-3-3-16,12-4-9 15,2-8-49-15,15-7-29 0,8-13-8 16,8-3-5-16</inkml:trace>
  <inkml:trace contextRef="#ctx0" brushRef="#br0" timeOffset="178190.8173">17328 1267 84 0,'-10'-15'90'0,"0"1"-4"16,2 0-57-16,0-2-7 0,-1 0-7 15,2 1-5-15,-2 1-3 16,2 2-2-16,1 0-2 15,6 12-2-15,-12-8-2 16,10 16 0-16,-2 13-2 0,4 46 3 16,1 50 1-16,9 43 2 15,5 46 2-15,1 43 0 16,4 41 0-16,2 32 2 15,-2 7-1-15,-4-15-1 0,-3-4 0 16,-6-17-2-16,-7-22-1 16,-1-35 2-16,-8-33 0 15,-7-44 0-15,2-31-1 16,-5-37 0-16,4-26-5 0,9-22-34 15,10-28-51-15,2-23-5 16,11-28-9-16</inkml:trace>
  <inkml:trace contextRef="#ctx0" brushRef="#br0" timeOffset="178758.8741">21574 1533 87 0,'-7'-53'91'0,"-3"0"-4"16,-1-1-62-16,1 3-3 15,-1 2-7-15,-1 2-4 16,0-1-5-16,2 6-1 16,-2 6-2-16,2 6-1 15,3 14-1-15,-2 11 0 0,2 15 0 16,4 37 1-16,3 68 4 15,4 58 0-15,13 41 2 16,6 44-1-16,1 24 1 16,8 25 1-16,-2-7-2 0,-8-37-2 15,3-19 0-15,-6-25-1 16,3-24-2-16,0-25-2 15,5-23-4-15,6-13-9 16,-2-20-39-16,7-16-38 0,1-7-10 16,-1-22-5-16</inkml:trace>
  <inkml:trace contextRef="#ctx0" brushRef="#br0" timeOffset="183740.3722">17999 1579 23 0,'16'-9'65'16,"-16"9"-6"-16,14-8-13 0,-14 8-9 15,12-9-10-15,-12 9-6 16,9-10-7-16,-9 10-3 15,3-13-3-15,-3 13-2 16,0 0-2-16,0 0-2 0,0-10-2 16,0 10 0-16,-6-3 0 15,6 3-2-15,-17-3 2 16,5 3-2-16,0 0 2 15,-4 0 0-15,0 2 0 0,-2 2 0 16,-1 0 0-16,2 2 0 16,6-1 3-16,-24 11 0 15,1 5-1-15,7 3 2 16,11-1-1-16,13 0 2 15,6-4 0-15,13-2 1 0,9-10-3 16,1-2 0-16,0-2 0 16,5-3 0-16,-3-1 0 15,-2-8 0-15,-5-1 0 16,-10 4-3-16,-2-2-1 0,-2-2 1 15,0 0-2-15,1-2 0 16,-2 0 1-16,0-2-2 16,-2 1 0-16,-1-1 3 0,0 2-1 15,-1-1 1-15,1 2-2 16,-2-1-1-16,1 2-1 15,-2 0 0-15,0 10 1 16,0-12-1-16,0 12 0 0,0 0 1 16,0 0 4-16,-1 17 1 15,0 3 1-15,1 2 1 16,0 3-2-16,0-1-2 15,-1 2-6-15,1-5-18 16,-5-9-59-16,5 0-6 0,0-12-4 16</inkml:trace>
  <inkml:trace contextRef="#ctx0" brushRef="#br0" timeOffset="183872.3854">18259 1716 54 0,'12'18'68'0,"-4"0"-23"0,-10 3-116 15,22 3 2-15</inkml:trace>
  <inkml:trace contextRef="#ctx0" brushRef="#br0" timeOffset="185022.5004">17962 2121 41 0,'0'0'41'0,"-2"-15"-5"16,2 15-8-16,-10-12-5 15,-1 10-4-15,-3 1-3 16,-2 1-5-16,0 3-5 0,-3 7-4 16,2 5 0-16,-1 7 1 15,6 16 3 1,4 5 3-16,6-6 2 15,2 6 3-15,10-9 2 16,3-1 1-16,4-11-1 16,3-7 1-16,-1-19-6 0,1-10-1 15,-4-7-4-15,-1-8-5 16,-2-2-3-16,-4-6-1 15,-3-1 0-15,-5-1-1 16,-1 3 0-16,0 5 1 16,-3 6-2-16,-3 6 2 0,6 19 1 15,0 0 0-15,-3 7 1 16,5 19 2-16,9 18 0 15,3 5 2 1,1 7 1-16,-1 6-1 16,3 1-5-16,-6-7-20 15,-12 0-55-15,8-6-8 16,-6-23-7-16</inkml:trace>
  <inkml:trace contextRef="#ctx0" brushRef="#br0" timeOffset="185603.5585">18219 2535 58 0,'0'0'86'16,"8"-8"-2"-16,6 6-47 15,16 2-10-15,4 7-11 16,3 0-7-16,1 3-3 0,-1 5-3 16,-7 2-1-16,-7 4-1 15,-14 6 1-15,-9-5-1 16,-7 4 3-16,-13-2 0 15,-6 0 2-15,-1-2 0 0,0-3 0 16,2-5 1-16,5-3 0 16,9-1 0-16,11-10-1 15,12 12 0-15,14-9-3 16,10-2-4-16,7 5-9 0,0 10-61 15,6-8-17-15,-6 2-7 16,-11 0-4-16</inkml:trace>
  <inkml:trace contextRef="#ctx0" brushRef="#br0" timeOffset="186140.6122">17920 3404 76 0,'-20'2'82'0,"-5"15"-2"15,25 12-63-15,-18 4 0 16,1 6 3-16,7 0-1 16,3 7-2-16,7-5-3 0,7-4 1 15,12-8 1-15,9-12-3 16,5-8-1-16,8-9-2 15,1-8-1-15,-2-17-4 16,-4-4-1-16,-4-9-4 0,-12-8-1 16,-10 1-2-16,-10 1 0 15,-6 5-1-15,-8 4 0 16,-5 11 1-16,-2 8 1 15,1 13 1-15,6 11 0 0,4 11 2 16,5 10 1-16,5 7 0 16,5 7 1-16,8 5-1 15,9 7-2-15,0-2-6 16,9 5-17-16,3-2-65 15,-5-13-5-15,2-6-9 0,-7-12 0 16</inkml:trace>
  <inkml:trace contextRef="#ctx0" brushRef="#br0" timeOffset="186832.6814">18465 3720 45 0,'0'0'90'0,"0"0"-4"15,14-7-6-15,0 3-68 0,4 0-3 16,3 1-2-16,-1 3-3 16,-3-1 0-16,-3 1 0 15,0 0 0-15,-4 1 0 16,-10-1 0-16,11 10 0 0,-11-1 0 15,0 1 0-15,0 4 0 16,-3-3-1-16,-2 4 0 16,-2-2-1-16,3-2 0 0,-2-1 2 15,6-10 0-15,-4 8 2 16,4-8-1-16,0 0 1 15,0 0 1-15,0 0 0 16,0 0-1-16,0 0 0 0,0 0-2 16,0 0 0-16,0 0-2 15,0 0 0-15,8 0 0 16,-8 0-1-16,14 0 1 15,-6-2-1-15,-8 2 0 0,18-3-1 16,-18 3 0-16,15 0-1 16,-6 3 0-16,-9-3 0 15,13 14-1-15,-8-1 1 16,1-2-1-16,-3 0 2 0,-1 2 0 15,-2 1 1-15,0 5-1 16,-5-4 0-16,-6 5 1 16,0-4 0-16,0 5-1 15,0-6 1-15,3 1 1 16,1-2-1-16,4-5 2 0,3-9 0 15,12 14 0-15,6-11 1 16,6 2-1-16,3-3 0 16,-1 1-2-16,6-3-2 0,-4 1-4 15,-1 2-8-15,-10-4-41 16,-3 1-41-16,2-8-7 15,-4-4-5-15</inkml:trace>
  <inkml:trace contextRef="#ctx0" brushRef="#br0" timeOffset="187352.7334">18851 4042 0 0,'-9'0'94'16,"-2"4"1"-16,-4 5-4 15,0 23-30-15,-6-14-41 16,3 6-4-16,-5 0-2 0,-1 4-5 15,0 0-1-15,4-4-5 16,2-1-5-16,6-9-10 16,12-14-74-16,0 0-5 0,11-3-9 15,8-14-3-15</inkml:trace>
  <inkml:trace contextRef="#ctx0" brushRef="#br0" timeOffset="189717.9699">19752 1594 24 0,'0'0'72'0,"4"-10"-13"15,-4 10-18-15,3-9-15 16,-3 9-10-16,0-9-8 0,0 9-2 16,-4-10-3-16,4 10-1 15,-14-4-1-15,2 4 0 16,-6-1 4-16,-11 12-2 15,-4 8 0-15,1 5 1 0,-1 1 1 16,6 1 0-16,6-2 1 16,9-2 4-16,9-2-1 15,3-8 3-15,0-12-1 16,16 5 1-16,2-5-1 0,2-8 0 15,5-3 0-15,0-7-3 16,-13 8-6-16,4-5 1 16,-2-3-3-16,1 0 1 15,-3-4-1-15,2-3 0 16,-3-2-1-16,-1-2 0 0,-2 0 2 15,-1 1-1-15,-2 1 0 16,-1 1-1-16,-1 0-1 16,-2 3-2-16,-1 0-1 15,0 4 0-15,0 6 1 0,0 13 0 16,0 0 0-16,-6 0 0 15,2 20 4-15,1 27 2 16,3 8 1-16,3 5 0 0,7 1 0 16,4 0-1-16,-1-9-3 15,5-15-7-15,-7-20-24 16,-4-5-54-16,8-6-6 15,-3-7-4-15</inkml:trace>
  <inkml:trace contextRef="#ctx0" brushRef="#br0" timeOffset="189891.9873">20074 1700 55 0,'0'25'89'0,"1"1"-2"0,1-70-26 16,3 68-55-16,7 8-16 15,1 4-64-15,-1 0-9 16,2 3-4-16</inkml:trace>
  <inkml:trace contextRef="#ctx0" brushRef="#br0" timeOffset="190618.0599">19587 2339 25 0,'-1'-13'84'0,"-5"1"-1"16,-5 3-5-16,-7 1-65 0,7 3-4 16,-2 4-6-16,-2 2 0 15,-1 7-2-15,0 8 1 16,-1 7 0-16,2 3 1 15,2 6-1-15,3 5 2 0,4 0 1 16,3 2 2-16,3-5 2 16,3 2 1-16,6-11 2 15,6-9 1-15,3-8-1 16,5-8-1-16,3-12-1 0,3-10-1 15,3-7-3-15,3-15-3 16,2-4-2-16,-1-10-4 16,-1-7-1-16,-5-3-1 15,-6-6-2-15,-8-2 1 16,-5 5-1-16,-8 8-1 0,-3 8 1 15,-9 12 0-15,-2 12 3 16,-2 16 0-16,-5 15 1 16,4 14 0-16,1 18 0 0,3 11 2 15,1 12 2-15,4 11 1 16,5 9 2-16,1 8-1 15,13 3 0-15,0-6-4 16,8 0-7-16,-1-13-34 0,5-9-41 16,-1-10-7-16,-3-15-4 15</inkml:trace>
  <inkml:trace contextRef="#ctx0" brushRef="#br0" timeOffset="191213.1194">19920 2469 65 0,'0'0'86'0,"-12"0"-18"16,12 0-15-16,0 0-16 15,0 0-14-15,0 0-7 0,0 0-3 16,14-3-3-16,2 3-2 15,4 0-1-15,6 0-3 16,-1 0-2-16,0 5 0 16,-2 5-1-16,-6 0-2 0,-8 7 1 15,-6-4-1-15,-3 5 0 16,-10 4 1-16,-5 0 0 15,-1 0 0-15,-1-6 0 16,5 1 1-16,-1-2 0 0,8 1 2 16,5-3-1-16,6-1 1 15,11 0-2-15,5-2-3 16,8 2-7-16,-8-3-29 0,4 2-47 15,4 3-7-15,-7-6-8 16</inkml:trace>
  <inkml:trace contextRef="#ctx0" brushRef="#br0" timeOffset="191972.1953">19673 3670 31 0,'-12'-7'86'16,"0"5"-1"-16,-3 1-5 15,2 1-70-15,-5 4 1 16,4 4-1-16,-2 7-1 0,2 4-2 16,4 5 1-16,1 3 1 15,4 4-1-15,1 2 3 16,4-4-2-16,0 2 1 0,4-5 1 15,4-7 0-15,3-3-1 16,2-10-1-16,7-6 1 16,2-10-3-16,5-7 1 15,2-8-3-15,1-13-2 0,2-3-4 16,-2-17 0-16,-1 0-2 15,-10-5 0-15,-7 0 0 16,-7 1 0-16,0 5-2 16,-5 9 4-16,-5 10-3 0,-4 15 3 15,1 6-2-15,-1 13 1 16,-1 15 1-16,5 10-1 15,1 8 1-15,3 6-1 16,2 10 3-16,7 2-1 0,8 9 0 16,2-2-2-16,8-4-8 15,-3-1-39-15,-3-5-40 16,9-3-6-16,-3-12-8 0</inkml:trace>
  <inkml:trace contextRef="#ctx0" brushRef="#br0" timeOffset="192413.2394">20088 3733 77 0,'-15'0'97'0,"0"0"-4"16,5 2-5-16,10-2-69 0,-13 0-3 15,13 0-2-15,0 0-4 16,10 0-3-16,3-2-2 15,3 2-1-15,-1 0-1 16,4 0-2-16,-2 0-1 0,1 3-1 16,-6 7 0-16,-1 3 1 15,-8 2 0-15,-1 0 0 16,-2 1 0-16,-3 3 1 15,-1-6-1-15,-5 4 1 0,3-4 0 16,5 0 0-16,1-1-1 16,3-1 2-16,7 2-2 15,1 1 0-15,1 6 0 0,-1 0 0 16,-2 1-2-16,-7 0 0 15,-2 2-2-15,-9-1-4 16,-3 2-13-16,-5 1-63 16,-2-11-10-16,7-5-7 0,0-7-3 15</inkml:trace>
  <inkml:trace contextRef="#ctx0" brushRef="#br0" timeOffset="194758.4739">20936 1446 65 0,'12'-15'56'16,"-12"15"-16"-16,9-12-16 16,-9 12-11-16,10-13-6 0,-10 13-2 15,5-12-4-15,-5 12 0 16,0 0 0-16,0 0-1 15,0 0 2-15,-10-4 2 16,0 5 0-16,-3 9 4 0,0 1 0 16,-1 2 2-16,6 3 1 15,-17 19 1-15,-1 3 1 16,7 0-1-16,5 4-2 15,9-5-1-15,6-4 1 0,15-9-6 16,6-12-12-16,3-12-51 16,0 2-25-16,-1-2-6 15,-1-10 1-15</inkml:trace>
  <inkml:trace contextRef="#ctx0" brushRef="#br0" timeOffset="195752.5733">21152 1664 33 0,'3'-13'95'15,"2"4"-4"-15,-5 9-5 16,0 0-61-16,13 4-7 0,-6 9-4 16,3 8-4-16,-4 2-4 15,5 8 0-15,1 3-1 16,0 1-1-16,-2 0-4 15,0-2-7-15,-7-6-22 0,-3 2-58 16,5-6-5-16,-5-14-8 16</inkml:trace>
  <inkml:trace contextRef="#ctx0" brushRef="#br0" timeOffset="196262.6243">20882 2418 22 0,'-11'-14'87'0,"-1"6"0"16,-5-1-4-16,-1 9-62 16,-1 5-2-16,-1 12-2 0,3 9-3 15,0 8-3-15,5 5 2 16,4 4 0-16,6 1-2 15,3 0-1-15,13 0-1 16,2-8-2-16,7-5-1 0,1-4-3 16,0-11-6-16,2 3-15 15,-2-6-69-15,-3-8-6 16,-1-5-6-16,-5-3-5 15</inkml:trace>
  <inkml:trace contextRef="#ctx0" brushRef="#br0" timeOffset="196620.6601">21099 2667 84 0,'0'0'101'15,"-3"-7"-7"-15,6-2-5 16,6 2-65-16,4 1-9 0,3 2-6 16,0-1-5-16,3 5-2 15,-4 0-2-15,1 9 0 16,-3 4-1-16,-4 8-1 15,-9-1 1-15,0 7 1 16,-2-1 1-16,-8-1-2 0,0-1 3 16,-1-2-1-16,1-3 3 15,1-3-2-15,6-4 1 16,3-2-1-16,1 2 0 15,10-4-1-15,1 4-7 0,5 0-8 16,-4 14-63-16,4-14-15 16,-1-1-8-16,-5-2-4 15</inkml:trace>
  <inkml:trace contextRef="#ctx0" brushRef="#br0" timeOffset="197090.7071">20971 3540 69 0,'5'-18'95'16,"-5"1"-6"-16,-1 7-3 15,-17 6-74-15,5 6 0 16,-2 12-1-16,-2 8-2 0,1 8-2 16,-1 6-1-16,8 6 2 15,1 0-1-15,8 4 1 16,6-4-2-16,5-4-1 15,6 0-3-15,-1-8-3 16,7-3-8-16,-5-11-34 0,1-2-48 16,0-9-7-16,-2-5-7 15</inkml:trace>
  <inkml:trace contextRef="#ctx0" brushRef="#br0" timeOffset="197526.7507">21324 3871 84 0,'-8'6'97'0,"8"-6"-6"16,-16-20-22-16,16 20-48 15,0 0-3-15,0 0-4 16,0 0-4-16,14-4-3 0,1 2 0 16,0 1-3-16,2 0-3 15,-2 2-1-15,-1 5 0 16,-8 6 0-16,-5 5-1 15,-4 4 1-15,-7 3-1 0,-8-1 1 16,1 1 0-16,-1-8 1 16,3 1 1-16,1 0-1 15,8-5 1-15,6 3 0 0,3-3-1 16,10 0 0-16,-1 3 0 15,2 4-1-15,0 3-1 16,-6 1 1-16,-7 0 0 16,-4 2-1-16,-13 1 1 0,-8 1-2 15,0-1-4-15,-9-5-15 16,-3 2-69-16,7-6-5 15,8-6-7-15,9-4-4 16</inkml:trace>
  <inkml:trace contextRef="#ctx0" brushRef="#br0" timeOffset="198507.8488">15243 11562 87 0,'0'0'94'0,"0"0"-3"16,25-15-5-16,15 2-61 0,12 1-11 16,14 1-1-16,11 0-2 15,5 4-1-15,1 7-3 16,-6 1-1-16,-10 11-1 15,-7 4-1-15,-19 8-1 0,-13 6-2 16,-18 3 0-16,-10 5 1 16,-14 5-1-16,-10 3 1 15,-9 4 0-15,-6 2 0 0,-3 1-1 16,-8 0 2-16,-1 0 0 15,-2-3-1-15,-1 0 0 16,3-4-1-16,2-2 2 16,0-5-2-16,8-5 1 0,7-8-1 15,7-2 2-15,7-6-1 16,13-4 1-16,7-5 0 15,17-4 0-15,13-4 1 16,15 1-1-16,15-1 1 0,6-1-4 16,12 0 0-16,1-1 0 15,2-3 0-15,-1-1 0 16,-6-1 0-16,-8-1 0 15,-7-2-3-15,-9-2-2 0,-8-4-4 16,-5 1-9-16,-15-7-34 16,-9-6-40-16,-1 3-9 15,-12-6-7-15,-6-4-2 0</inkml:trace>
  <inkml:trace contextRef="#ctx0" brushRef="#br0" timeOffset="198674.8655">15560 11881 55 0,'-50'12'106'16,"16"-1"-4"-16,23-2-8 15,21-8-2-15,26-1-80 16,29-5-6-16,13-7-4 0,17 2-10 16,2-8-36-16,12-1-49 15,5-1-4-15,-7-2-8 16,-3-1-4-16</inkml:trace>
  <inkml:trace contextRef="#ctx0" brushRef="#br0" timeOffset="199019.9">16570 11731 32 0,'-9'6'105'16,"9"-6"-4"-16,0 13-6 15,15-8-3-15,9 0-75 16,11-4-6-16,13 0-3 0,5 1-2 16,3-1-3-16,5-1-1 15,-6 0-3-15,-4-1-3 16,-8 0-7-16,-17-6-17 15,-15 5-64-15,3-1-4 0,-14 3-7 16,1-9-4-16</inkml:trace>
  <inkml:trace contextRef="#ctx0" brushRef="#br0" timeOffset="199185.9166">16622 11975 41 0,'-42'44'108'0,"15"-3"-4"16,18-13-7-16,18-11-2 0,25-3-74 15,19-17-10-15,18-9-6 16,10-4-6-16,11-1-7 15,3-4-7-15,12 3-41 16,-2 5-39-16,-4 6-6 0,-1 6-7 16</inkml:trace>
  <inkml:trace contextRef="#ctx0" brushRef="#br0" timeOffset="199618.9599">18046 12146 24 0,'-152'70'100'0,"40"-7"-1"16,53-12-4-16,59-17-3 16,71-29-68-16,78 3-14 15,103-9-1-15,43-17 0 0,65-8-1 16,62-13-3-16,48-6-2 15,41-5 0-15,16-5-1 16,30 5-1-16,-53-2-2 16,10 8-3-16,-39 0-6 0,-38 16-31 15,-53 0-54-15,-69 4-5 16,-61 5-6-16,-99-1-5 15</inkml:trace>
  <inkml:trace contextRef="#ctx0" brushRef="#br0" timeOffset="200228.0208">18509 12661 20 0,'-7'-27'96'15,"2"15"-1"-15,1 22-5 16,4 33-2-16,7 31-79 16,7 30-1-16,11 37-2 0,5 30 1 15,0 40 0-15,-2 35-2 16,-5 34-1-16,-10 23-1 15,-13 21-2-15,-8 9 0 16,-14-1-3-16,-10-13-8 0,3-24-27 16,9-40-53-16,-10-54-6 15,4-49-5-15,8-63-3 16</inkml:trace>
  <inkml:trace contextRef="#ctx0" brushRef="#br0" timeOffset="200704.0684">22963 12746 70 0,'3'-70'94'0,"1"21"-3"0,2 26-2 16,7 28-68-16,-5 40 0 16,1 34-3-16,5 41-2 15,9 34-2-15,1 41 1 0,7 39-1 16,0 39-4-16,0 25-1 15,1 16-3-15,0 3-2 16,-1-10-2-16,-5-14-5 16,11-24-4-16,-8-42-13 0,5-48-71 15,5-30-8-15,6-46-5 16,-1-39-8-16</inkml:trace>
  <inkml:trace contextRef="#ctx0" brushRef="#br0" timeOffset="201879.1859">19161 13070 69 0,'-12'-12'92'15,"0"12"-7"-15,-10 0-3 16,-3 5-65-16,-3 12-8 0,-4 7-2 16,0 10-3-16,-2 8 0 15,9 8 0-15,3 5-1 16,7 0 0-16,7-1 1 15,8-6-1-15,10-9 1 0,7-5 1 16,3-12 1-16,3-14-1 16,3-8 1-16,-1-11 0 15,0-10 0-15,-4-8-1 16,-4-5-1-16,-5-7-1 0,-5-8-1 15,-7 3 1-15,1-2-1 16,-9 4 0-16,-1 2 0 16,0 9 0-16,0 4 0 0,2 11 0 15,7 18-1-15,0 0 0 16,7 9-1-16,10 15 1 15,5 9-2-15,3 4 1 16,2 8 0-16,3 2-3 0,0-2-2 16,-2-1-7-16,-8-15-28 15,-9 2-52-15,7-7-5 16,-5-11-7-16,3-6 2 15</inkml:trace>
  <inkml:trace contextRef="#ctx0" brushRef="#br0" timeOffset="202203.2183">19531 13433 22 0,'0'0'100'0,"0"0"-3"0,0 11-6 16,2 9-1-16,11 12-79 15,-3 1-7-15,5 11-10 16,-2 12-46-16,4-1-35 15,2 5-5-15,1-1-9 0</inkml:trace>
  <inkml:trace contextRef="#ctx0" brushRef="#br0" timeOffset="203386.3366">19160 14425 3 0,'4'-24'94'0,"-4"2"2"0,0 4-6 16,-11-17-31-16,-1 24-35 16,-2 6-9-16,-8 4-5 15,0 2-5-15,-5 7-2 16,1 9-1-16,-1 7 0 0,4 8 0 15,2 7 0-15,7 4 0 16,5 5 0-16,9-1 1 16,8-2 1-16,9-8-1 15,7-7 1-15,8-12 0 0,4-11 0 16,1-8-1-16,0-18-1 15,-2-11 0-15,-4-11-2 16,-5-8 0-16,-6-5-1 16,-5-3 0-16,-10-2 1 0,-5 8-2 15,0 6 2-15,-7 10 0 16,-3 12 0-16,0 11 2 15,1 14-1-15,5 20 2 16,4 11-1-16,3 13 0 0,5 7 0 16,3 11 1-16,0 2-1 15,1 3-3-15,-3-3-4 16,3-5-6-16,-7-14-9 15,-1-21-59-15,3 1-16 0,-7-27-6 16,20 1-5-16</inkml:trace>
  <inkml:trace contextRef="#ctx0" brushRef="#br0" timeOffset="203727.3707">19486 14459 46 0,'-17'11'91'0,"-1"-2"3"15,5-3-4-15,1-1-66 16,12-5-3-16,15 2 0 15,11-2-5-15,4-3-2 16,8-3-2-16,3 3-7 0,0 2 0 16,-2 0-3-16,-9 6-1 15,-6 12 0-15,-17 7-1 16,-7 9 1-16,-6 4 1 15,-13 6 0-15,-4 3 1 0,-7 1 0 16,7-7 1-16,-3-3 0 16,11-9 0-16,7-6 0 15,11-9-1-15,21-5 0 16,6-8-1-16,13 0 0 0,3-3-2 15,7 0-2-15,-5-2-6 16,-1 5-7-16,-14 0-42 16,-15 8-40-16,-3 7-4 15,-14 2-9-15</inkml:trace>
  <inkml:trace contextRef="#ctx0" brushRef="#br0" timeOffset="204675.4655">19305 15804 70 0,'-6'-13'65'0,"6"4"-7"16,0-3-5-16,0 4-7 0,-3-1-11 15,-2 0-12-15,-4 0-5 16,-2 1-6-16,-4 1-2 15,-4 4-4-15,-3 3-1 16,-1 5-3-16,-4 8 1 0,0 7 0 16,-3 7 0-16,3 7 0 15,1 6 0-15,6 4 0 16,3 1 1-16,9 1 1 15,8-5-1-15,5-5 0 16,15-12 0-16,10-11-1 0,10-13 1 16,6-7-2-16,4-18 0 15,4-11-1-15,0-10 0 16,-3-5-1-16,-7-5 0 15,-8 2 1-15,-9 4-1 0,-9 6 1 16,-9 9-1-16,-9 12 1 16,-4 16 0-16,-12 11-1 15,-5 21 1-15,-2 13 1 16,-1 14-1-16,3 3 0 0,3 6 1 15,3 4-1-15,6-2-2 16,-1-5-3-16,8-9-6 16,1-11-8-16,4-9-51 0,12-6-25 15,-7-7-8-15,3-11-6 16</inkml:trace>
  <inkml:trace contextRef="#ctx0" brushRef="#br0" timeOffset="205146.5126">19805 16005 5 0,'0'0'96'16,"0"0"0"-16,-15 5-5 16,5-3-4-16,10-2-77 0,0 0-2 15,-15 8 1-15,15-8 0 16,1 12 0-16,11-3-2 15,8-3-1-15,2 3 0 16,4 1 0-16,1 3-2 16,-4 6-2-16,-7 2 0 0,-5 5 0 15,-11 5 0-15,-6 1 0 16,-11 2 0-16,-3-2-1 15,0-4 1-15,0-5 1 16,2-7-1-16,10-5-1 0,8-11 0 16,7 6 0-16,10-6-1 15,7 0 0-15,0 0-1 16,-2 7-1-16,-3 7 1 15,-12 5 1-15,-7 6-2 0,-9 5 0 16,-18 0-4-16,-5 2-4 16,-10-10-11-16,-1-5-63 15,9-5-12-15,7-9-5 16,11-10-8-16</inkml:trace>
  <inkml:trace contextRef="#ctx0" brushRef="#br0" timeOffset="206361.6341">20526 12809 48 0,'-6'-14'90'15,"6"14"-1"-15,0-11-7 16,3 19-58-16,5 11-11 0,4 15-3 15,2 7-1-15,1 13-1 16,2 12 0-16,0 7 1 16,-2 2-1-16,-5-7 0 15,-2-3-1-15,-5-13-1 0,-1-9 0 16,-2-13 0-16,-5-12 1 15,5-18-3-15,-13-6 1 16,10-14-1-16,1-5 0 16,2-3-2-16,7-3 0 0,10 3-2 15,9 2-1-15,9 10 1 16,3 9-1-16,2 7-1 15,0 10 1-15,-5 10 0 16,-10 7 0-16,-11 4 0 0,-14 7 2 16,-13-3 0-16,-14 1 0 15,-12-6 1-15,-8-1 0 16,-6-7 1-16,1-6-1 0,2-9 0 15,4-6 0-15,8-1-3 16,6-11-2-16,11-1-7 16,6-14-22-16,6 4-61 15,11-1-4-15,14-3-7 0,10-3-5 16</inkml:trace>
  <inkml:trace contextRef="#ctx0" brushRef="#br0" timeOffset="206504.6484">20978 13249 39 0,'44'14'105'0,"-8"6"-5"16,-6 2-6-16,-8 4-4 15,-9-2-82-15,-1 5-10 16,-10 3-10-16,4 2-44 0,-6 15-35 16,-1 6-6-1,-5 5-7-15</inkml:trace>
  <inkml:trace contextRef="#ctx0" brushRef="#br0" timeOffset="207073.7053">20633 14133 69 0,'0'0'100'16,"-4"18"-7"-16,4 11-5 15,9 54-30-15,4-28-49 16,1 12-2-16,2 11 1 0,1 10-1 15,0 2 0-15,-3-2 0 16,-4-11-2-16,0-13-1 16,-5-13 1-16,-1-16-2 15,-1-19-1-15,-3-16 0 0,5-18 0 16,-3-15 0-16,2-9 0 15,5-7-2-15,4-3 0 16,7 1-1-16,8 6 0 16,8 8 0-16,5 13 0 0,-2 13-1 15,0 11 1-15,-10 13 0 16,-6 11 1-16,-16 12-1 15,-15 6 0-15,-18-1 1 16,-15 2-1-16,-9-7-2 0,-9-3-5 16,0-11-5-16,5-6-15 15,8-7-55-15,14-18-12 16,15-8-9-16,17-12-4 0</inkml:trace>
  <inkml:trace contextRef="#ctx0" brushRef="#br0" timeOffset="207425.7405">21181 14650 8 0,'-14'9'102'0,"0"-2"1"15,14-7-7-15,-10 8-3 0,10-8-73 16,24 0-4-16,0-2-5 15,7 2-3-15,1 0-3 16,6 2-3-16,0 3-1 0,-4 6 0 16,-10 3 0-16,-8 4-1 15,-9 9 0-15,-7 0 1 16,-11 3 1-16,-8 1 0 15,-8-1 0-15,-1 0 0 0,3-6 0 16,6-4 1-16,3-7 0 16,16-13-1-16,6 11 0 15,19-11-1-15,6-8-2 16,9-2-2-16,0-1-3 0,5 3-7 15,-9-5-13-15,-7 2-58 16,-10 9-14-16,-19 2-8 16,4 9-3-16</inkml:trace>
  <inkml:trace contextRef="#ctx0" brushRef="#br0" timeOffset="207956.7936">20936 15552 37 0,'-15'-4'106'0,"1"4"-3"15,5 8-6-15,6 12-2 16,-22 13-83-16,30 16-2 16,5 8-3-16,4 10 0 15,-2 10-1-15,2 4-1 16,-1-2-3-16,-2-3 1 0,-5-6-1 15,-1-10 0-15,-4-10-1 16,-1-9 1-16,0-16-1 16,0-8 0-16,0-17 0 15,-5-10 0-15,3-16 0 0,2-10 0 16,1-4-1-16,1-6 0 15,6 2-1-15,7 0 0 16,7 9 0-16,5 10-1 16,6 11 1-16,4 13 0 0,-1 5 0 15,-1 17 1-15,-5 4 0 16,-9 10 0-16,-12 5 1 15,-9 6 0-15,-18 0-1 16,-9-5 1-16,-10-3 0 0,-8-5-2 16,-5-5 0-16,-1-11-1 15,4-9-2-15,9-8-3 16,6-10-7-16,19-5-18 0,8-7-45 15,5-14-20-15,23-5-8 16,11-5-5-16</inkml:trace>
  <inkml:trace contextRef="#ctx0" brushRef="#br0" timeOffset="208352.8332">21524 15908 55 0,'6'15'96'0,"-8"-5"-3"16,-13 1-4-16,2-1-67 15,-5 2-5-15,3 2 0 0,2-3-1 16,8-1-3-16,5-10-5 16,11 11-1-16,10-11-2 15,2 0-1-15,7 0-2 16,-3 0 0-16,-1 8-2 0,-7 4 2 15,-12 5 1-15,-5 4-1 16,-8 4 1-16,-8 0 0 16,-3 0 0-16,2-3 1 15,7-5-1-15,5-6-1 0,10-5 0 16,14-1-1-16,14 0 0 15,5-1 0-15,4 3-1 16,-5 3 0-16,-7 6 0 16,-11 5 0-16,-18 4 0 15,-10 4-1-15,-19 2-2 0,-16-5-3 16,-4-1-4-16,-5-8-7 15,8-8-43-15,10-7-35 16,5-8-5-16,16-16-8 16</inkml:trace>
  <inkml:trace contextRef="#ctx0" brushRef="#br0" timeOffset="208889.8869">22452 13046 39 0,'-1'-17'95'16,"-2"2"-1"-16,-3 4-7 16,-4 2-53-16,-6 7-13 15,-4 2-5-15,-2 9-5 0,-7 12-2 16,-2 12-2-16,-6 9 0 15,4 9-2-15,1 11 0 16,7 8 0-16,5 2 0 16,11-3-1-16,8-4 0 0,9-10 0 15,10-10-4-15,11-10-3 16,4-19-10-16,8-16-57 15,-5-6-22-15,0-16-9 16,1-9-7-16</inkml:trace>
  <inkml:trace contextRef="#ctx0" brushRef="#br0" timeOffset="209022.9002">22518 13424 84 0,'10'19'103'0,"-10"12"-6"16,0 11-6-16,0-26-39 16,-1 38-57-16,0 13-28 15,7 1-56-15,-6 2-5 0,-1 2-5 16,-1 1-7-16</inkml:trace>
  <inkml:trace contextRef="#ctx0" brushRef="#br0" timeOffset="209308.9288">22412 14471 75 0,'2'-46'94'16,"-1"3"-3"-16,-4 11-4 16,-12 8-68-16,-4 23-4 15,-4 11-1-15,-3 26-4 0,0 10-1 16,4 10-2-16,2 10-2 15,9 5-3-15,10-1-5 16,10 4-12-16,6-4-73 16,7-16-4-16,3-9-8 15,1-13-5-15</inkml:trace>
  <inkml:trace contextRef="#ctx0" brushRef="#br0" timeOffset="209663.9643">22528 14953 33 0,'41'-8'105'16,"4"1"-4"-16,-1 3-8 0,-3 0-3 15,-19 4-79-15,6 0-6 16,-7 7-5-16,-15 6 0 16,-9 3 0-16,-12 6 0 15,-10 6 1-15,-3 6 0 0,-9 0 2 16,2 3 0-16,1-4 1 15,9-4 1-15,9-4-1 16,11-8 1-16,11-9-2 0,20-5 0 16,14-3-3-16,4-9-2 15,10 1-6-15,0-6-8 16,4-3-50-16,-1 9-29 15,-16 0-8-15,-11 4-6 0</inkml:trace>
  <inkml:trace contextRef="#ctx0" brushRef="#br0" timeOffset="210031.001">22608 15634 80 0,'-20'16'100'15,"-6"3"-5"-15,-4 7-5 16,0-6-44-16,0 19-37 0,2 4-2 16,4 8 1-16,6 2 0 15,11 2 1-15,9-6-2 16,18-4-1-16,11-10 0 15,8-9-2-15,12-8-1 0,3-11-2 16,3-7-6-16,-5-7-6 16,2-1-27-16,-1-9-58 15,-21-2-4-15,-7 0-7 16,-11-6-3-16</inkml:trace>
  <inkml:trace contextRef="#ctx0" brushRef="#br0" timeOffset="210438.0417">22937 16032 94 0,'10'4'103'0,"-10"-4"-7"15,18 5-2-15,-4-1-71 16,-3 3-7-16,4-1-6 0,-3 5-1 16,-2-1-4-16,-4 2-2 15,-3 2-1-15,-3 2 0 16,-7 4 0-16,-6-1 1 15,-3 0-1-15,-2-1 1 0,3-2-1 16,3-2 0-16,1-1 1 16,11-5-1-16,0-8-1 15,15 11 0-15,-2-4 0 16,2 3-1-16,-4 4 1 15,-2 3-1-15,-9 5 0 0,-8 5 0 16,-8-3-1-16,-5 3 1 16,-1-5-1-16,-3-3-2 15,5-5-4-15,2-8-6 0,18-6-40 16,10-6-42-16,3-5-5 15,6-2-7-15</inkml:trace>
  <inkml:trace contextRef="#ctx0" brushRef="#br0" timeOffset="211217.1196">18636 9249 27 0,'4'-45'102'0,"-1"10"-2"15,-2 11-7-15,0 5-4 16,-1 7-77-16,0 12-4 15,0 0-1-15,0 14-5 0,0 18 1 16,3 19-1-16,5 21-1 16,5 27 2-16,3 27 0 15,2 29 1-15,2 25 0 16,-2 20 1-16,1 13-2 0,-9 4 1 15,-8 0 0-15,-4-10 0 16,-12-14 0-16,-6-22-2 16,-7-27-2-16,1-24-2 15,-9-35-8-15,14-26-55 0,-3-25-30 16,1-27-5-16,8-24-6 15,10-32-2-15</inkml:trace>
  <inkml:trace contextRef="#ctx0" brushRef="#br0" timeOffset="211701.168">22804 8975 4 0,'-15'-40'98'15,"2"13"1"-15,1 13-8 16,12 14-2-16,0 0-74 0,0 29-2 16,11 23-4-16,1 19-3 15,10 26 0-15,2 27 0 16,5 27 0-16,-1 30 0 15,-1 20 0-15,-2 16-1 0,-7 7-1 16,-4-1 2-16,-9-7-1 16,2-14-1-16,-3-17-1 15,3-26 0-15,4-26-4 16,1-30-4-16,8-22-10 0,-4-14-60 15,9-34-21-15,1-18-7 16,-9-21-6-16</inkml:trace>
  <inkml:trace contextRef="#ctx0" brushRef="#br0" timeOffset="212626.2605">19488 9569 18 0,'18'-20'92'0,"-5"-5"-1"15,-3 4-4-15,7-1-51 16,-17 1-13-16,-7 4-4 16,-14 2-6-16,-3 5-1 0,-14 8-4 15,3 5 0-15,-4 14-2 16,0 12 0-16,1 7-1 15,8 9 0-15,11 8-1 16,6 1-1-16,13 0 0 0,9-6 1 16,12-8-1-16,10-10 0 15,5-9 0-15,3-13 1 16,0-11-2-16,-2-13 0 0,-1-7 1 15,-6-7-2-15,-10-8 0 16,-6 1 0-16,-9-5 0 16,-5 8-1-16,-1 0 1 15,-9 9 1-15,1 9-2 0,-4 10 2 16,2 9-1-16,1 13 0 15,5 10 0-15,0 11 0 16,2 2 0-16,1 8 1 0,-3 2-2 16,3 1 0-16,-1-3-2 15,-2-6-4-15,4 1-9 16,-8-12-42-16,3-8-38 15,6-10-5-15,11-12-8 0</inkml:trace>
  <inkml:trace contextRef="#ctx0" brushRef="#br0" timeOffset="212786.2765">19828 9797 55 0,'22'27'107'0,"-5"5"-7"16,-4 4-6-16,-5-2-3 15,23-2-86-15,-25 9-11 0,-6-12-22 16,-13 10-64-16,8-5-4 15,-2 0-7-15,2-5-5 16</inkml:trace>
  <inkml:trace contextRef="#ctx0" brushRef="#br0" timeOffset="213731.371">19501 10639 14 0,'5'-27'34'16,"4"2"12"-16,-3 0 11 15,3 0 4-15,-4 3-2 16,3 4-4-16,-6-1-13 0,5 3-15 15,-7 8-10-15,0 8-6 16,-15-7-5-16,0 9-2 16,-3 13-2-16,-2 6-1 15,1 6 1-15,0 5-2 0,7 4 2 16,3-2 0-16,9-5 1 15,9-5 0-15,8-11 0 16,8-11 1-16,8-8-1 16,0-15 0-16,1-10-1 0,2-5-1 15,-6-4 0-15,-6 0-1 16,-4 2 1-16,-9 8 0 15,-2 5 0-15,-7 13 0 0,-2 12 1 16,-12 8 0-16,-1 16 0 16,-3 6 1-16,1 10-2 15,0 6 0-15,2 5-3 16,1 0-3-16,4 5-12 15,-3-7-50-15,7-10-27 0,6-9-8 16,4-11-7-16</inkml:trace>
  <inkml:trace contextRef="#ctx0" brushRef="#br0" timeOffset="214340.4319">19856 10692 17 0,'-11'-3'92'0,"2"0"1"15,9 3-25-15,-12-9-21 16,12 9-9-16,0 0-8 16,0 0-10-16,4-11-4 0,9 9-4 15,7-2-3-15,5 4-3 16,1 0-3-16,2 0-2 15,2 7 0-15,-2 5-1 0,-4 1 0 16,-7 5 0-16,-9 2-1 16,-8 2 0-16,-3 2 0 15,-11-3 1-15,-7 1 1 16,-1 2 0-16,-1-4 1 0,0-3 0 15,3 0 1-15,7-3 0 16,6 1 0-16,7-6 0 16,18-2-2-16,12-2-4 15,4-5-8-15,11 0-39 0,9-3-44 16,-4-3-4-16,0-4-8 15,-7 0-1-15</inkml:trace>
  <inkml:trace contextRef="#ctx0" brushRef="#br0" timeOffset="215098.5077">19557 11268 39 0,'0'-11'91'15,"0"11"-2"-15,-5-11-29 16,5 11-15-16,0-15-15 0,0 15-9 15,4-13-6-15,-4 13-4 16,0 0-5-16,-8-8 0 16,-4 8-2-16,-6 5 0 15,-4 6-1-15,-3 9 1 0,-7 3 0 16,1 9 0-16,2 2 1 15,0 3 0-15,10-1 0 16,9-1 0-16,10-7 0 16,8-7-1-16,16-10-1 0,9-10 1 15,6-8-2-15,7-11 0 16,-1-10 0-16,0-9-1 15,-5-1-1-15,-10-2 0 0,-4 2 0 16,-9 4-1-16,-8 6 1 16,-7 9 0-16,-2 19 0 15,-9-3 0-15,-4 20 0 16,-3 14 1-16,-1 11 0 0,3 9 0 15,-2 5 0-15,5 4-1 16,1 0-4-16,5-8-8 16,5-5-35-16,15-6-47 15,-3-16-4-15,4-11-8 0,9-14-3 16</inkml:trace>
  <inkml:trace contextRef="#ctx0" brushRef="#br0" timeOffset="215455.5434">20024 11303 38 0,'-12'18'102'0,"-6"-2"-6"16,3 4-4-16,-2-2-4 16,4-12-76-16,10 10-7 15,3-5 0-15,3-2-3 16,14-1 0-16,5-4 0 0,6 2 0 15,0-1-1-15,1 3 1 16,-8 2 0-16,-6 5 0 16,-9 1 0-16,-6 2-1 15,-2 3 1-15,-9-1-1 0,0 0 1 16,3 1 1-16,4-1-1 15,4-1-1-15,5-3 0 16,5 0-1-16,1 0 1 16,-3 1-1-16,-5 2 0 0,-3 0-1 15,-12 1-2-15,-13 0 1 16,-5 1-3-16,-8-3-4 15,3 5-15-15,-3-1-60 0,10-15-11 16,8-6-5-16,20-1-7 16</inkml:trace>
  <inkml:trace contextRef="#ctx0" brushRef="#br0" timeOffset="216064.6043">20862 8974 77 0,'-11'2'96'16,"2"17"-3"-16,-2 11-5 0,3 13-65 15,-1 10-5-15,0 12-4 16,1 6-3-16,-1 0-3 16,2-2-2-16,3-9 0 15,2-11-2-15,-1-12 1 0,2-13-1 16,1-24 0-16,9 1 0 15,1-13-1-15,2-12 0 16,3 2-2-16,7-2 0 16,8 6-1-16,3 7-1 0,-1 9 0 15,-2 7 0-15,-5 16 1 16,-8 6-1-16,-10 8 1 15,-9 3 0-15,-19-3-1 0,-13-1 2 16,-7-6-1-16,-4-7 0 16,-5-6-2-16,2-10-3 15,5-5-2-15,5-7-4 16,11-5-6-16,8-6-41 0,10 1-36 15,15-3-6-15,16-1-4 16</inkml:trace>
  <inkml:trace contextRef="#ctx0" brushRef="#br0" timeOffset="216524.6503">21206 9581 1 0,'-18'0'96'16,"-1"2"3"-16,0 1-7 15,4-3-28-15,1 0-30 16,14 0-15-16,0 0-6 0,11 3-5 15,17-3-1-15,9 1-2 16,9 2-2-16,1 1-1 16,1 1-1-16,-4 3-1 15,-9 1 1-15,-11 7-1 0,-17 0 0 16,-11 1 1-16,-19 0-1 15,-10 4 2-15,-7-2-1 16,-3 0 1-16,1-3-1 16,6 0 1-16,8-5-1 0,12 2 1 15,16-2-1-15,7 1 0 16,13 0 0-16,3-1 0 15,1 3 0-15,-4 0-1 0,-5 1 0 16,-11-2 0-16,-9 0-1 16,-13-1-1-16,-9 0-3 15,-2-1-5-15,-6-3-8 16,8-3-39-16,7 0-37 0,2-2-5 15,8-1-8-15</inkml:trace>
  <inkml:trace contextRef="#ctx0" brushRef="#br0" timeOffset="217306.7285">20877 10118 0 0,'4'-15'96'15,"-2"4"1"-15,-2 3-7 0,0 8-4 16,-4-16-74-16,4 16-3 15,0-10-2-15,0 10-2 16,0 0 0-16,0 0-1 16,0 0 0-16,0 0 0 0,0 0 0 15,0 0 0-15,0 0 0 16,0 0 0-16,0 0-1 15,0 0 0-15,0 0 0 16,0 0-1-16,0 0 0 0,0 0-1 16,0 0 0-16,0 0-3 15,0 0-7-15,0 0-32 16,5-3-50-16,-5 3-5 15,8-15-7-15,0 1-4 0</inkml:trace>
  <inkml:trace contextRef="#ctx0" brushRef="#br0" timeOffset="218139.8118">21305 9433 35 0,'-8'-5'92'0,"-1"0"-3"15,2 22-8-15,-3-18-52 0,10 1-5 16,-17-14-2-16,8 7-3 16,9 7-4-16,-12-7-3 15,12 7-2-15,0 0-3 16,0 0-2-16,0 0-1 0,-5 6-1 15,5-6-1-15,1 14 0 16,3-3-1-16,-2 2-1 16,2-1 1-16,-3 2 0 15,0 2 0-15,-1 2 0 0,-2 4 1 16,-4 0 0-16,0 5 0 15,-4 6 0-15,0 6 1 16,0 0-1-16,0 0 0 16,4 2-1-16,1-3 0 0,1-2 0 15,4-6 0-15,0-9 1 16,0-7-1-16,0-4 1 15,0-10 0-15,0 0 0 0,0 0 0 16,10-14 1-16,-2-5-2 16,-2-8 1-16,1-4-1 15,-1-5 0-15,1-3-1 16,0-1 0-16,-3 2 0 0,-2 7 0 15,-2 6 0-15,0 6 0 16,0 10-1-16,0 9 1 16,-3 14 0-16,1 9-1 15,-3 10 1-15,1 5-1 0,-3 6 1 16,2 6 0-16,2-4 0 15,-1-6 0-15,3-7 1 16,-4-5 0-16,5-11 0 16,0-17 0-16,0 0 1 0,1-6-1 15,4-15 1-15,2-9-1 16,0-5 0-16,2-10 0 15,-1 0-1-15,1-2 1 0,-2 6-1 16,-3 5 0-16,0 6-1 16,-3 12 1-16,-1 18 0 15,0 0 0-15,0 14-1 16,-3 13 1-16,0 4 0 0,0 11-1 15,0 3 0-15,-1 9-2 16,0-1-3-16,3 6-8 16,-6-12-19-16,1 5-35 15,0 3-24-15,-3-13-13 0,-2-5-6 16</inkml:trace>
  <inkml:trace contextRef="#ctx0" brushRef="#br0" timeOffset="218658.8637">20593 10055 16 0,'-8'-15'98'0,"8"15"-1"15,-12 6-6-15,8 17-2 0,4-2-74 16,0 24-7-16,0 10 1 15,1 6 2-15,4 5-1 16,-2 3 0-16,3 0-2 16,-2-5-1-16,-1-5 0 0,2-11-2 15,-1-10-1-15,-1-9-1 16,-3-13 0-16,0-16-1 15,1-5 0-15,0-20-1 16,3-14 1-16,5-4-2 0,0-6-1 16,4-4 0-16,7 7 0 15,4 3 0-15,5 11-1 16,0 10 0-16,0 17 1 15,-2 10 1-15,-4 12 0 0,-4 13 0 16,-10 6 0-16,-9 10 1 16,-9 5 0-16,-13 2 0 15,-10 1 0-15,-7-4-2 16,-7-3 0-16,2-7-3 0,-3-9-4 15,9-6-11-15,3-17-41 16,8-8-37-16,18-13-5 16,9-9-8-16</inkml:trace>
  <inkml:trace contextRef="#ctx0" brushRef="#br0" timeOffset="219074.9053">21082 10655 3 0,'-20'6'101'0,"0"-3"0"16,0 1-4-16,7 0-3 0,-2-4-69 15,15 0-8-15,0 0-6 16,15 0-2-16,2-3-2 16,6 1-3-16,0 0-2 15,1 1-2-15,-2 1 0 0,-3 5-1 16,-5 7 0-16,-9 2 1 15,-5 8-1-15,-10 0 0 16,-6 6 1-16,-5 1 0 16,0-3 1-16,0 1 1 0,5-3 0 15,7-3 1-15,9-5-1 16,10-7 1-16,16-7-1 15,8-2-1-15,7-3-1 0,5-3-5 16,-2-7-6-16,5 6-11 16,-17-2-51-16,-7 2-25 15,-4-1-5-15,-11 3-7 16</inkml:trace>
  <inkml:trace contextRef="#ctx0" brushRef="#br0" timeOffset="219611.959">20616 11068 93 0,'0'28'99'0,"1"3"-5"0,9 39-19 15,1-28-45-15,4 6-9 16,-1 4-5-16,3-1-2 16,-3 1-3-16,1-4-2 15,-7-6-2-15,2-5-1 0,-4-9-1 16,-4-7 0-16,-1-9-1 15,-1-12-1-15,-5-1 0 16,-1-15 0-16,-2-4-1 16,2-6-1-16,2 2 0 0,1-5-2 15,3 4 0-15,3 4 0 16,9 12 0-16,6 7-1 15,2 6 1-15,0 11 0 16,1 3 0-16,-3 13 0 0,-4-1 0 16,-8 7 0-16,-6-4 0 15,-10-1 1-15,-12-2 0 16,-2-7 0-16,-7-4 0 15,-1-9-2-15,-1-5 0 0,3-6-5 16,8-9-10-16,1-15-40 16,12 1-39-16,12-2-3 15,15-9-9-15</inkml:trace>
  <inkml:trace contextRef="#ctx0" brushRef="#br0" timeOffset="220082.006">21210 11442 39 0,'-31'12'104'0,"3"-1"-4"0,4 2-6 16,8-6-1-16,5-3-77 16,11-4-7-16,12 5-2 15,11-5-2-15,5 0 0 16,4 0-3-16,2 3-1 0,-1 3-2 15,-5 2 0-15,-8 6 0 16,-8 1 1-16,-12 5 0 16,-2 1 0-16,-13-2 1 15,-2 2-1-15,2-5 2 0,2 2 0 16,6-4-1-16,7-1 1 15,12-2-1-15,11 4 0 16,3-1-1-16,4-2 1 16,-4 7-2-16,-4-4 1 0,-10 3 0 15,-12 3-1-15,-13-2 1 16,-17-2-1-16,-5 0-1 15,-8-5-1-15,1-3-2 0,0-7-4 16,13-1-9-16,1-3-40 16,13-11-37-16,16-3-5 15,12-8-7-15</inkml:trace>
  <inkml:trace contextRef="#ctx0" brushRef="#br0" timeOffset="222011.1989">22225 9656 14 0,'12'-9'90'0,"1"-2"0"0,1-6-4 15,-5-2-54-15,-2 4-10 16,-1-4-5-16,-5 0-3 15,-1-1-2-15,-3 3-2 16,-7 2-2-16,-2 4-2 0,-4 9-1 16,-3 2-2-16,-2 12 0 15,-2 9-2-15,2 8 0 16,-1 5 1-16,3 2-1 0,5 1 2 15,6-6 1-15,5-1 0 16,3-11 0-16,11-7 0 16,3-12 0-16,6-4 0 15,2-14 0-15,0-9-2 0,2-6 0 16,-2-7-1-16,-4-8 0 15,0-6 0-15,-6 0-1 16,-3-2 0-16,-1 3 0 16,-7 7 0-16,-1 5-1 0,0 9 0 15,0 8 0-15,-4 12-1 16,4 12 1-16,0 0 0 15,0 24 0-15,4 2 0 16,6 8 1-16,-1 8 0 0,1 8 1 16,0 4 0-16,-2 1 0 15,-1 1-1-15,-2-5 0 16,-3-5-2-16,0-7-4 0,-1-11-5 15,-1-3-10-15,1-16-51 16,-1-9-22-16,4-7-7 16,-1-12-4-16</inkml:trace>
  <inkml:trace contextRef="#ctx0" brushRef="#br0" timeOffset="222158.2136">22473 9453 20 0,'15'16'103'0,"3"5"-4"15,-2 2-6-15,2 1-5 16,5 3-81-16,-11-2-15 15,4-9-64-15,-8 14-18 16,-1-2-9-16,-5 2-4 0</inkml:trace>
  <inkml:trace contextRef="#ctx0" brushRef="#br0" timeOffset="222848.2826">22104 10301 6 0,'3'-14'100'15,"-3"2"-5"-15,0 12-4 16,-6-10-5-16,-15 12-74 16,4 9-7-16,-3 10-1 15,-6 6 1-15,1 8-1 0,-1 5 0 16,4 1 1-16,7-2-1 15,6-3 2-15,9-5 0 16,4-12-1-16,14-9-1 16,9-10 0-16,0-8-1 0,8-13-1 15,-3-11-1-15,1-10-2 16,-3-9 0-16,-3-9-1 15,-6-6 0-15,-6-4 0 16,-5-1 0-16,-7 4 1 0,-3 6 1 16,-5 10 0-16,-5 13 1 15,-1 12 0-15,-6 18 0 16,3 10 0-16,4 20 0 0,0 12 0 15,6 10 0-15,3 9 1 16,1 7-2-16,2 5 2 16,8 1 0-16,1-1-2 0,0-2-3 15,2-5-4-15,-3-10-8 16,7-16-61-16,-5-5-17 15,2-11-9-15,3-14-5 16</inkml:trace>
  <inkml:trace contextRef="#ctx0" brushRef="#br0" timeOffset="223172.315">22414 10269 22 0,'0'12'102'15,"0"-4"-2"-15,11-3-6 16,4-5-3-16,3 2-82 0,8-2-2 15,-2 1-2-15,3 1-2 16,-3 3-1-16,-6 5-2 16,-4 4 0-16,-11 5 1 15,-3 3 1-15,-13 7-2 0,-6 1 2 16,-5 2 2-16,-6-2 0 15,0 2 0-15,0-3 1 16,10-5-1-16,4-2 1 16,11-7-1-16,5-4 0 0,17-4-2 15,7-5-3-15,6-2-4 16,3-1-6-16,4 1-18 15,-3 0-63-15,-2-7-5 16,-2 0-9-16,-6 1-4 0</inkml:trace>
  <inkml:trace contextRef="#ctx0" brushRef="#br0" timeOffset="223770.3748">22126 11258 27 0,'-6'-28'88'16,"-7"3"2"-16,-6 8-3 15,-3 9-64-15,0 10 2 16,-4 18 0-16,2 14 2 0,5 11-7 16,5 9-2-16,7 4-4 15,7-3-3-15,7-3-2 16,15-9-1-16,7-14-3 0,4-12-1 15,7-17 0-15,1-17-2 16,4-17-1-16,-5-14-1 16,-4-11 0-16,-3-12-2 15,-9-4 1-15,-5-5-2 0,-10 1 0 16,-6 4 1-16,-2 9 1 15,-10 9 0-15,-2 14 0 16,-6 11 1-16,1 18 0 16,-1 14 1-16,-2 15 1 0,7 20 0 15,0 12 1-15,3 11 1 16,0 16 0-16,1 6-1 15,5 8 1-15,-1-1-1 16,1-3-1-16,1-8-2 0,1-11-4 16,-1-12-5-16,2-12-9 15,0-15-42-15,0-26-36 16,24 0-5-16,1-12-7 0,6-12 2 15</inkml:trace>
  <inkml:trace contextRef="#ctx0" brushRef="#br0" timeOffset="224233.4211">22633 11294 29 0,'-8'3'105'16,"8"-3"-4"-16,0 0-4 0,0 0-4 15,41 6-74-15,-41-6-8 16,8 2-3-16,-8-2-3 15,12 3-2-15,-12-3-1 16,10 13-2-16,-8-5 1 0,-2 3-1 16,-2 5 0-16,-7 3 1 15,-9-1 0-15,1 1 0 16,-2 0 0-16,0-3 1 0,4-1 0 15,5-4 0-15,10-11 0 16,0 10 1-16,13-8-1 16,10-2 0-16,1 1-1 0,-4 0 0 15,3 4-1-15,-10 0 0 16,-8 4-1-16,-10 4 1 15,-14 3-1-15,-15 2 0 16,-6 1 0-16,-6 2-1 16,-2-3-5-16,7-4-5 0,9 1-40 15,11 2-40-15,10-10-7 16,11-7-7-16,15 3-4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9:04:10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9871 7570 77 0,'1'-14'90'16,"-1"14"-3"-16,-8-15-45 15,8 15-12-15,-5-12-10 0,5 12-7 16,-8-9-3-16,8 9-3 15,-9-7-2-15,9 7-1 16,-15-1-1-16,5 1-1 16,-2 2 0-16,-1 5-1 0,-5 5-1 15,-3 3 1-15,-1 4-1 16,-2 3 0-16,3 7 1 15,2 0-1-15,3 2 1 0,5 3 0 16,8-4 1-16,3-1 0 16,11-5 1-16,9-6 0 15,8-7 0-15,4-6 1 16,8-6 0-16,4-10-1 0,0-6 0 15,3-9 0-15,-6-3-1 16,-6-3 0-16,-5-4-1 16,-6-1 0-16,-13 1 0 15,-8 2 0-15,-4 0-1 0,-11 8 0 16,-6 4-1-16,-4 7 0 15,-3 7 0-15,0 8 0 16,3 8 0-16,4 14 0 0,3 7 0 16,10 8 0-16,4 4 1 15,12 5 1-15,14-1-1 16,13 0 1-16,9-5-1 15,9-8-2-15,11-7-9 0,-4-8-50 16,7-9-27-16,1-5-7 16,-2-6-7-16</inkml:trace>
  <inkml:trace contextRef="#ctx0" brushRef="#br0" timeOffset="1564.1564">2696 7425 23 0,'0'0'53'16,"0"0"4"-16,0 0-6 15,0 0-7-15,0 0-8 0,0 0-13 16,0 0-7-16,0 0-7 16,0 0-5-16,0 8-3 15,0-8-2-15,0 13 0 16,0-1 0-16,-1 7 0 0,1 7 1 15,0 10 0-15,1 12 0 16,-1 12 1-16,3 15 1 16,-2 11 0-16,6 14 2 15,-3 7 0-15,1 8-1 0,0 1 0 16,2 3 0-16,1 2 1 15,-3-4 0-15,3-1 0 16,-2-9 0-16,0-1 0 0,-1-12 1 16,-1-4 0-16,-1-11 1 15,-1-10-2-15,0-12 0 16,0-10-2-16,-1-12-2 15,0-10-4-15,4-10-10 0,-2-1-62 16,5-31-11-16,2-22-6 16,1-19-4-16</inkml:trace>
  <inkml:trace contextRef="#ctx0" brushRef="#br0" timeOffset="2230.223">2840 7458 37 0,'-19'-2'87'0,"4"-2"-2"16,4 1-7-16,11 3-62 0,-2-17-7 16,20 7-2-16,17-4-1 15,20-3-2-15,18 0 0 16,21-3 0-16,19 1 2 15,17 0 0-15,7 2-1 0,8 0 0 16,2 0 1-16,-3 2-1 16,-6-2-2-16,-7 0 0 15,-10 0 0-15,-9-3-1 16,-11 2 1-16,-6 1-1 0,-9-2-2 15,-5 5 1-15,-4 1 0 16,-9 1-1-16,-4 0 0 16,-9 5 1-16,-8 2-1 15,-7 3 0-15,-5 2 0 0,-10 3-1 16,-6 8 1-16,-5 4-1 15,-6 13 1-15,-2 10 1 16,-2 11-1-16,-2 17 1 0,-2 14-1 16,1 19 2-16,-1 14-1 15,1 18 1-15,-2 12 0 16,2 12 0-16,-2 10 0 15,1 3 0-15,-1-3 1 0,0-5-1 16,-5-10 1-16,-2-14 0 16,-1-8-1-16,-2-17 1 15,-3-7 1-15,0-12-1 16,-1-2 1-16,-4-6 1 0,-3-4-1 15,-7-7 0-15,-9-5 0 16,-16-8-1-16,-16-9 1 16,-24-8-2-16,-30-14-3 15,-21-9-7-15,-28-20-13 0,-17-3-70 16,6-16-4-16,6-9-8 15,20-9-4-15</inkml:trace>
  <inkml:trace contextRef="#ctx0" brushRef="#br0" timeOffset="2960.296">10555 6624 18 0,'-5'-31'90'0,"2"6"-1"0,1 6-5 16,1 4-58-16,1 15-5 15,0 0-8-15,-6 20-5 16,4 21-3-16,1 26-2 15,3 28 0-15,3 29 3 0,4 35 4 16,1 29 2-16,7 21 0 16,-2 4 0-16,1 2-1 15,-2-19-1-15,2-14 0 16,-4-27-3-16,-1-29-2 0,-1-30-4 15,-2-31-10-15,13-35-67 16,-1-14-16-16,4-20-6 16,10-26-6-16</inkml:trace>
  <inkml:trace contextRef="#ctx0" brushRef="#br0" timeOffset="3555.3555">11363 6884 6 0,'-33'0'89'15,"5"0"2"-15,4 0-3 16,13 2-48-16,11-2-11 15,0 0-6-15,24 4-2 0,4-4-6 16,8-4-3-16,3-4 0 16,0 0-3-16,-1-6-2 15,-6-4-1-15,-7-3-2 16,-11-1-3-16,-14-3-1 15,-7-2 0-15,-13 4-2 0,-8 2 0 16,-4 6-2-16,-5 5 1 16,-4 10-1-16,-1 8 1 15,4 14 1-15,5 16 0 16,10 8 1-16,6 11 2 0,14 2 1 15,6 2 0-15,20 2 1 16,10-9 0-16,8-7-1 16,6-11-1-16,4-9-3 15,1-12-8-15,-5-15-20 0,-10-3-61 16,3-13-1-16,-2-11-11 15,-5-9-2-15</inkml:trace>
  <inkml:trace contextRef="#ctx0" brushRef="#br0" timeOffset="3909.3909">11899 6749 51 0,'11'44'96'16,"0"6"-3"-16,1-1-4 15,1-1-62-15,-2 1 0 16,7-7-9-16,-8-8-3 0,0-9-1 15,-2-6-3-15,-1-11-3 16,-7-8 0-16,7-17-2 16,-7-9-3-16,-7-16-2 15,-4-6-5-15,-8-12-2 0,-4-6-2 16,-6-3 0-16,-3 5-1 15,-3 6 1-15,4 7 2 16,1 13 2-16,5 6 2 16,6 13 2-16,8 6 1 0,11 13 1 15,9-11 0-15,18 8 0 16,13-1 1-16,12-1-1 15,11 0-1-15,7-2-4 0,5 2-7 16,-8 1-53-16,-3-3-24 16,-12-2-9-16,-18 4-6 15</inkml:trace>
  <inkml:trace contextRef="#ctx0" brushRef="#br0" timeOffset="4061.4061">11716 6779 44 0,'0'31'97'16,"17"-9"-5"-16,24-8-6 15,19 1-40-15,13-10-37 16,2-5-32-16,7 0-56 16,-6-3-8-16,-9-6-9 0</inkml:trace>
  <inkml:trace contextRef="#ctx0" brushRef="#br0" timeOffset="4618.4618">11379 8177 33 0,'-4'18'105'15,"14"-6"-2"-15,13-4-9 16,12-4-2-16,-35-4-76 15,42 0-6-15,8 0-2 0,0-1-4 16,-2-2-3-16,-11 3-2 16,-9 0-1-16,-7 3 0 15,-6 4 1-15,-5 1-1 16,-4 2 0-16,-4 1 2 0,-2-3 1 15,0-8 1-15,0 14 1 16,0-14 1-16,0 0-1 16,0 0 0-16,0 0 1 15,0 0-1-15,0 0-1 0,0 0-1 16,0 0-1-16,0 0 0 15,-6-4-1-15,6 4-4 16,-6-16-5-16,-2 0-8 16,2-6-52-16,-6 1-25 0,-4-8-6 15,-2-6-7-15</inkml:trace>
  <inkml:trace contextRef="#ctx0" brushRef="#br0" timeOffset="5141.5141">11405 7746 41 0,'-7'-13'94'0,"1"2"-1"16,2 0-6-16,4 11-58 16,-8-12-5-16,8 12-5 15,0 0-5-15,-10 0-5 0,10 0-2 16,-11 16-2-16,3 6-1 15,0 9 0-15,0 11 0 16,1 11 0-16,0 9 1 16,2 9 1-16,0 5-1 0,1 2 0 15,1-2 1-15,2-5-1 16,-1-7 0-16,2-14-1 16,-1-8 0-16,1-13-1 0,0-5 1 15,1-11 0-15,-1-13 0 16,0 0-1-16,0 0-1 15,13-15 0-15,-5-13-1 16,3-5-1-16,5-9-1 0,3-2 0 16,6-6-1-16,7 4-1 15,6-1 1-15,8 9 0 16,-4 11 1-16,6 10 0 15,-6 11 0-15,-1 6 0 0,-3 14 1 16,-7 11 0-16,-11 10 1 16,-5 8 0-16,-7 3 0 15,-6 1 1-15,-2 1-1 16,-4-5 1-16,-2-2-2 0,-4-10-1 15,4-8-1-15,2-5-3 16,3-10-2-16,1-8-8 16,7 3-15-16,5-6-51 15,7-2-14-15,1-9-9 0,4 1-3 16</inkml:trace>
  <inkml:trace contextRef="#ctx0" brushRef="#br0" timeOffset="5328.5328">12158 8204 36 0,'10'18'102'0,"-10"3"0"16,0 3-9-16,-3 2-2 0,-4 4-79 16,4 1-2-16,0 2-1 15,1 2-5-15,-1-8-7 16,3-1-12-16,0 1-56 0,0-27-20 15,14 0-8-15,-4-21-7 16</inkml:trace>
  <inkml:trace contextRef="#ctx0" brushRef="#br0" timeOffset="5445.5445">12247 7832 18 0,'-8'-22'92'16,"-3"11"-1"-16,1 2-11 16,10 9-25-16,0 7-133 0,0-7-9 15,-5 16-6-15</inkml:trace>
  <inkml:trace contextRef="#ctx0" brushRef="#br0" timeOffset="5735.5735">12357 7861 75 0,'8'31'99'15,"-1"8"-3"1,2 10-7-16,-23 11-63 16,21 8-7-16,7 5-1 0,-4 0-5 15,1 2-4-15,-2-14-5 16,-3-5-3-16,-1-7-7 15,-2-13-15-15,-8-10-68 16,10-7-4-16,7-15-7 0,8-8-5 16</inkml:trace>
  <inkml:trace contextRef="#ctx0" brushRef="#br0" timeOffset="6226.6226">12964 5891 10 0,'-15'-21'91'16,"5"3"0"-16,5 9-6 15,5 9-4-15,9 14-77 16,-1 29 0-16,8 32 2 0,1 32-1 15,10 43 1-15,1 34 0 16,3 28 2-16,0 26-1 16,-2 10 3-16,-2 1 1 0,-10-7 0 15,-3-15 0-15,-13-23-2 16,-2-24-1-16,-5-18 0 15,-5-26-3-15,0-17-3 16,-3-13-6-16,4-17-9 0,-5-17-50 16,13-17-31-16,1-12-5 15,5-23-7-15</inkml:trace>
  <inkml:trace contextRef="#ctx0" brushRef="#br0" timeOffset="7400.74">12409 8055 25 0,'0'0'93'0,"0"-8"-4"16,0 8-4-16,-10-5-46 0,10 5-21 15,-15 19-5-15,7 7 0 16,1 7-4-16,1 5-2 16,-2 7 2-16,1 3-1 0,1-1 1 15,2-1-1-15,1-11-1 16,-3-6-1-16,4-6 1 15,-2-7 0-15,4-16-1 16,0 0-1-16,-8-14-1 0,4-15 0 16,0-6-1-16,-2-11-2 15,-2-3-1-15,-2-7-1 16,1 3 0-16,-1 7 0 15,4 8-1-15,-1 11 1 0,4 15 1 16,3 12-1-16,0 16 1 16,6 16 1-16,2 8 0 15,3 9 0-15,-2 4 0 16,-3 6 1-16,-1-3 0 0,-5-6 0 15,0-8 0-15,-2-10 1 16,-5-11 0-16,0-9 1 16,-6-13-1-16,3-20-1 0,1-11 0 15,2-15-1-15,4-7-1 16,1-4 0-16,4 0-2 15,4 3 0-15,5 10 0 16,5 16 0-16,1 18 1 0,1 13 0 16,-1 20 1-16,-4 12 0 15,-4 10 0-15,-3 4 1 16,-1 3 0-16,-4-1-1 15,-1-9-2-15,0-4-3 0,-4-10-3 16,1-15-8-16,3-12-29 16,0 0-43-16,1-25-11 15,-1-16-7-15,0-21-2 16</inkml:trace>
  <inkml:trace contextRef="#ctx0" brushRef="#br0" timeOffset="7772.7772">12157 7628 38 0,'-15'6'99'15,"15"-6"-1"-15,-6 11-4 16,17 13-33-16,12-19-44 0,3 1-2 16,2 0-3-16,-1 3-5 15,0-1-3-15,-6 4-2 16,-6-2-2-16,-14 1 1 15,-9-1 0-15,-9-2 0 0,-7-2 1 16,-4-3-1-16,-2-3 1 16,-2 0 0-16,6-5 0 15,4-4-1-15,11-5 0 16,10 3 0-16,5 2-1 0,12 0 0 15,6 3 0-15,3 2-1 16,-2 1 0-16,-3 3-1 16,-2 3 1-16,-8 4-1 0,-10-7 0 15,2 17-1-15,-2-17-2 16,-8 12-2-16,8-12-3 15,-12 3-3-15,12-3-14 16,0 0-56-16,8-9-11 0,10-9-7 16,8-5 1-16</inkml:trace>
  <inkml:trace contextRef="#ctx0" brushRef="#br0" timeOffset="9014.9014">14162 7429 13 0,'-14'3'93'15,"-1"0"-2"-15,4 1-2 16,-3-2-49-16,14-2-10 16,0 0-2-16,0 11-8 0,18-6-3 15,18-1-2-15,14 3-1 16,13-1-2-16,8 1-2 15,8 0 0-15,2-3-3 16,-8 1-1-16,-8 0-2 0,-11-3 0 16,-16-2-1-16,-12 3-1 15,-10-3 1-15,-6 0-3 16,-10 0 0-16,0 0 0 15,0 0 0-15,0 0 0 0,0 0 0 16,0 0 0-16,0 0 0 16,0 0 0-16,0 0 0 15,0 0 0-15,0 0-3 16,0 0-3-16,3-6-5 0,-3-3-10 15,0 9-37-15,7-11-36 16,-7 3-5-16,0 8-11 16,4-20 1-16</inkml:trace>
  <inkml:trace contextRef="#ctx0" brushRef="#br0" timeOffset="11450.1449">3253 5804 11 0,'-37'0'65'0,"-8"4"-40"16,6 7 0-16,-4 9-2 15,4 2-2-15,3 13-5 16,6 10-4-16,1 9 0 16,9 14-2-16,9 8 0 0,9 7-1 15,9 6-1-15,12 8 0 16,13-9 0-16,10-6 0 15,16-12 1-15,13-12 1 16,9-21 0-16,8-11 1 0,5-25 4 16,4-12 0-16,-2-23 1 15,-1-12 0-15,-14-9 0 16,-15-13-4-16,-18-7 0 15,-22-7-5-15,-20 5-7 0,-24 1-6 16,-20 9-10-16,-25 16-66 16,-14 2-10-16,-6 13-6 15,-3 8-5-15</inkml:trace>
  <inkml:trace contextRef="#ctx0" brushRef="#br0" timeOffset="12189.2188">1872 7371 48 0,'1'-29'69'16,"-6"-19"-16"-16,-2 32-42 15,-8 16-7-15,-1 13-9 0,-9 23-2 16,2 17 1-16,-6 25 3 16,5 21 3-16,1 34 6 15,7 26 2-15,7 29 1 0,7 18 4 16,6 23-1-16,7 6-2 15,10 2 0-15,1-5 0 16,5-23 0-16,-1-9 2 16,3-40-1-16,1-24 3 0,-4-37 5 15,6-26 0-15,-2-31 1 16,8-18-1-16,2-31 0 15,8-36-5-15,5-32 0 16,10-27-4-16,6-33-3 0,1-27-2 16,-6-22-6-16,-18-16-4 15,-18-4-4-15,-27-6-9 16,-18 4-63-16,-29 29-13 0,-19 24-9 15,-14 24-1-15</inkml:trace>
  <inkml:trace contextRef="#ctx0" brushRef="#br0" timeOffset="12814.2813">4303 7234 13 0,'-24'16'72'16,"-2"15"0"-16,2 16-1 15,9 24-71-15,1 27 0 16,6 40 5-16,7 31 3 0,9 35 3 15,14 26 1-15,10 27 1 16,6 8-2-16,8 1 1 16,4-4-2-16,1-31-2 0,1-19 1 15,-4-38-2-15,1-31 2 16,-8-40 2-16,5-25 3 15,1-35-1-15,5-24 1 16,7-29-1-16,7-32 0 0,9-28-1 16,10-28-1-16,12-30-3 15,3-31-2-15,3-28-1 16,-5-21-2-16,-17-9-1 0,-26-4-2 15,-29-5-2-15,-25 8-2 16,-32 20-2-16,-30 24-4 16,-27 35-5-16,-27 33-6 15,-4 37-20-15,1 41-48 0,0 33-10 31,20 25-4-31</inkml:trace>
  <inkml:trace contextRef="#ctx0" brushRef="#br0" timeOffset="13672.3671">15237 6641 44 0,'-11'0'86'16,"2"14"0"-16,2 21-2 0,5 20-70 15,8 24 2-15,7 17 1 16,6 20 1-16,2 7-2 15,4 9 0-15,-1-1-6 16,0-12 0-16,-4-20-2 0,-3-14 0 16,-6-25-2-16,-2-14 1 15,-3-24-1-15,-6-22 0 16,7-21-2-16,-1-16 1 15,8-14-2-15,4-5-1 0,10 0-2 16,13-1-1-16,3 9-1 16,10 11-1-16,-3 21 1 15,-3 15-1-15,-4 13 1 16,-12 19 1-16,-16 9 0 0,-16 9 0 15,-14 3 1-15,-17 2 1 16,-15-5 1-16,-8-5 0 16,-4-9-1-16,0-12 0 15,0-9-4-15,2-14-3 0,14-17-10 16,6-12-43-16,20-11-34 15,16-13-6-15,16-7-6 16</inkml:trace>
  <inkml:trace contextRef="#ctx0" brushRef="#br0" timeOffset="15134.5133">17552 6267 65 0,'-11'-11'90'0,"-1"-4"-4"0,0 3-44 15,-13 4-12-15,-1 3-8 16,-8 5-9-16,-2 4-4 15,-4 14-3-15,2 5 0 16,2 16-2-16,2 5 0 0,9 11-1 16,6 3 2-16,12-1-1 15,7-2 0-15,13-7 2 16,14-12 1-16,13-12 0 15,8-15 0-15,8-13-1 0,7-21 0 16,1-12 0-16,1-14-4 16,-6-15 0-16,-10-7-1 15,-12-10 0-15,-12-3-1 16,-15-6-1-16,-12 5 0 0,-16 3-1 15,-9 11 0-15,-7 15 0 16,-4 10 0-16,2 15-1 16,1 7 1-16,5 18-1 15,7 10 2-15,10 20-1 0,4 13 2 16,9 13 0-16,6 15 0 15,10 17 1-15,10 14 1 16,7 7-1-16,4 1-2 0,6-6-3 16,3-12-3-16,4-9-11 15,-3-8-54-15,-2-32-20 16,-2-20-7-16,-2-19-5 0</inkml:trace>
  <inkml:trace contextRef="#ctx0" brushRef="#br0" timeOffset="15592.5591">18257 6184 43 0,'-5'50'98'0,"5"8"-3"15,0 0-2-15,6 5-62 16,2 3-4-16,0 4-7 0,3-9-5 16,-4-7-4-16,2-7-4 15,-1-9-1-15,-3-9-1 16,0-7-1-16,-2-7 1 15,-3-15-1-15,0 0 0 0,6-26-1 16,-6-7-1-16,0-14 0 16,-4-16-3-16,-4-11 0 15,-3-13-2-15,-2-6-1 0,-5 0 2 16,2 5-1-16,-2 7 2 15,2 12 0-15,1 15 0 16,2 8 0-16,2 17 2 16,1 7-1-16,6 8 0 0,3 4 0 15,1 10 0-15,11-10 0 16,9 8-1-16,10 2 1 15,4 0-2-15,5 0-2 16,9 7-4-16,4-2-4 0,6 7-13 16,-5 1-58-16,-6-6-12 15,-6-4-6-15,-3-3-4 16</inkml:trace>
  <inkml:trace contextRef="#ctx0" brushRef="#br0" timeOffset="15751.575">18131 6171 84 0,'-13'29'97'0,"19"-5"-6"16,25-9-6-16,19-5-73 16,14-3-8-16,19 3-26 0,13-8-57 15,-9-2-9-15,-3-1-9 16</inkml:trace>
  <inkml:trace contextRef="#ctx0" brushRef="#br0" timeOffset="16511.651">17686 7683 61 0,'3'-29'91'0,"-5"3"-2"15,-15 5-5-15,-7-1-69 0,-8 16-5 16,-3 6 0-16,-4 9 0 16,2 14-2-16,0 11 0 15,10 7-3-15,6 6 1 0,11-1 0 16,10 2 0-16,12-10 0 15,15-9 0-15,6-10 0 16,6-13-2-16,-1-6 1 16,0-17-1-16,-2-7-1 0,-5-11-1 15,-8-4 0-15,-8-1-2 16,-5-6 1-16,-3 2 0 15,-3 4 0-15,-2 8-1 16,-2 6-1-16,3 15 0 0,-3 11-1 16,20 25 1-16,-6 16-1 15,2 11 1-15,3 14 0 16,-5 16 2-16,-4 8 1 15,-4 4 1-15,-8-6 1 0,-15-5 1 16,-8-7 0-16,-7-11 0 16,-7-11 0-16,-5-15-1 15,2-13-1-15,0-15-1 0,4-10-2 16,7-8-3-16,2-19-3 15,13-4-6-15,7-14-13 16,9-6-63-16,15 3-8 16,12-6-8-16,12 3-5 0</inkml:trace>
  <inkml:trace contextRef="#ctx0" brushRef="#br0" timeOffset="17234.7233">18391 7707 70 0,'0'18'94'15,"0"-6"-3"-15,0-12-25 16,-2 12-41-16,2 13-8 15,-1 3 0-15,1 3-5 16,0-1-4-16,2-1-3 0,2-3-3 16,3-4-6-16,-3-11-29 15,-4-11-52-15,17 3-6 16,-6-12-9-16</inkml:trace>
  <inkml:trace contextRef="#ctx0" brushRef="#br0" timeOffset="17357.7356">18500 7399 3 0,'-9'-16'91'0,"4"7"-1"15,5 9-18-15,0 0-49 16,0 0-105-16,0 0-5 16,0 0-5-16</inkml:trace>
  <inkml:trace contextRef="#ctx0" brushRef="#br0" timeOffset="17954.7953">19108 5032 31 0,'2'-24'89'16,"3"9"-5"-16,0-2-6 15,-5 17-68-15,0 0-3 0,6 22-4 16,-6 19-1-16,-2 15-3 16,-4 35 1-16,1 28 2 15,-3 43 2-15,-3 32 1 0,-1 36 0 16,-2 26 0-16,-3 30 0 15,-8 16 1-15,-5 0-1 16,-7-3 1-16,-5-19 0 16,-5-20 0-16,-6-32 1 0,-1-26-3 15,-2-36-5-15,2-32-22 16,-6-25-56-16,18-27-9 15,8-26-6-15</inkml:trace>
  <inkml:trace contextRef="#ctx0" brushRef="#br0" timeOffset="18380.8379">16758 5760 51 0,'-6'-15'86'16,"6"15"-3"-16,-16 0-3 15,0 22-67-15,6 30 0 0,2 32-3 16,0 35 0-16,-1 43-1 16,0 42 6-16,2 32-2 15,-1 23-1-15,1 14-2 0,0-4 2 16,0-15-3-16,-2-25-3 15,3-36-7-15,6-34-17 16,19-43-68-16,-3-36-6 16,12-37-6-16,13-34-6 0</inkml:trace>
  <inkml:trace contextRef="#ctx0" brushRef="#br0" timeOffset="18789.8788">19696 7203 8 0,'-18'0'103'16,"-1"0"-2"-16,6 3-5 0,13-3-4 15,-3 14-74-15,21-4-4 16,18-1-3-16,11 2-3 15,7-5-3-15,6 2-2 16,1-8-4-16,3 0-8 0,-10-12-8 16,-12-12-69-16,-10 3-9 15,-17-12-9-15,-10-7-4 16</inkml:trace>
  <inkml:trace contextRef="#ctx0" brushRef="#br0" timeOffset="18963.8962">19780 6774 91 0,'-8'46'102'0,"4"12"-7"0,4 12-4 15,3 6-68-15,3 3-4 16,-2 8-8-16,-1-5-4 16,-3 2-5-16,0-12-5 0,0 1-13 15,0-2-73-15,3-18-4 16,7-11-9-16,3-14-4 15</inkml:trace>
  <inkml:trace contextRef="#ctx0" brushRef="#br0" timeOffset="19362.9361">21108 6974 35 0,'-9'-25'98'16,"-11"10"-1"-16,-5 13-4 15,-10 13-54-15,-1 18-10 16,-2 19-9-16,5 11-3 15,8 8-5-15,12 6-1 0,13 2-3 16,10-5-1-16,27-6-1 16,8-11-3-16,14-10-3 15,-1-14-6-15,14 0-20 0,-4-17-68 16,-7-12-3-16,6-15-8 15,-12-15-6-15</inkml:trace>
  <inkml:trace contextRef="#ctx0" brushRef="#br0" timeOffset="22466.2464">22395 5840 68 0,'2'-10'70'16,"-2"10"-21"-16,0 0-15 16,9-9-9-16,-9 9-4 15,0 0-5-15,0 0-2 0,0 0-1 16,0 0-1-16,0 0-2 15,8-8-1-15,-8 8 0 16,0 0-2-16,0 0-1 16,0 0 1-16,0 0-2 0,-6-12-1 15,6 12 0-15,-12-5 0 16,12 5-2-16,-12-7 0 15,12 7 1-15,-12-12 0 16,12 12-1-16,-14-6 0 0,7 3 0 16,7 3-1-16,-16-8 0 15,5 6 0-15,2-1-1 16,-3 3 1-16,1 0-1 15,-4 0 0-15,2 2 1 0,-4 5 0 16,0 2 0-16,0 0-1 16,-2 4 1-16,-2 3 0 15,2 6-1-15,4 2 1 0,2 3-1 16,4 3 1-16,8-1-1 15,1 3 2-15,10-6 0 16,10 1 1-16,1-10 0 16,6-4 1-16,5-8-1 0,1-5 1 15,0-10 1-15,2-9-2 16,-1-4 0-16,2-13 0 15,-1-5-2-15,0-7 0 16,-2-10-1-16,-6-3 0 0,-3-4-1 16,-2-1 0-16,-4-1 1 15,-10 4-3-15,-3 7 0 16,-3 6 1-16,-1 8-1 15,-9 8 0-15,2 8-1 0,-6 6 1 16,2 6-2-16,10 14 1 16,-18-8 1-16,6 16-1 15,2 14 4-15,3 15 0 0,1 13 1 16,6 13 1-16,0 12 2 15,10 5 1-15,6 1-1 16,11-4 2-16,4-4-2 16,5-12-6-16,1-15-6 0,10-9-50 15,1-12-32-15,-16-9-8 16,-2-7-6-16</inkml:trace>
  <inkml:trace contextRef="#ctx0" brushRef="#br0" timeOffset="23323.3321">4581 6278 0 0,'8'7'91'16,"1"-12"3"-16,6-4-6 16,-2-5-5-16,-3-11-74 15,-2 14-8-15,-8 11 3 0,12 0-1 16,-8 14 0-16,1 14-1 15,0 9-2-15,9 9 0 16,5 7 2-16,9-2 3 16,12 4 1-16,8-14 1 15,14-9 1-15,5-20 0 0,10-12 1 16,2-23 0-16,-1-12 0 15,-6-15-2-15,-11-13-2 16,-17-3-3-16,-24-5-2 0,-19 3-4 16,-38-3-9-16,-20 5-64 15,-25 20-16-15,-17 11-6 16,-9 14-8-16</inkml:trace>
  <inkml:trace contextRef="#ctx0" brushRef="#br0" timeOffset="23943.3941">3133 7062 37 0,'-46'-73'46'0,"-20"22"1"16,-51 22-73-16,19 20-1 15,-12 20 7-15,-3 19 15 16,-7 24 14-16,0 17 11 15,5 15 5-15,5 15 2 0,14 15 3 16,16 10 2-16,13 18-2 16,17 18-2-16,18 11-6 15,14 10 0-15,17 9 0 16,13 9-2-16,18 2-2 0,11 11-3 15,13-10-2-15,12-5-6 16,7-10 0-16,12-12-2 16,8-17-2-16,7-16 0 0,2-27 2 15,8-26-1-15,3-32 1 16,4-28-1-16,-1-32 1 15,0-39 1-15,3-33-1 16,3-33 2-16,3-35-2 16,4-33 1-16,-4-27-1 0,-7-25 0 15,-11-18-3-15,-18-9-1 16,-30-6-4-16,-34 0-2 15,-42 20-1-15,-48 28-2 16,-35 40-1-16,-35 39-5 0,-14 54-11 16,-22 45-44-16,4 40-23 15,5 45-8-15,17 31-2 16</inkml:trace>
  <inkml:trace contextRef="#ctx0" brushRef="#br0" timeOffset="25488.5486">23673 5545 39 0,'10'-7'68'15,"-10"7"-16"-15,0 0-8 16,0 0-15-16,0 0-8 16,0 0-4-16,0 0-2 0,0 0-2 15,0 0-4-15,0 0-1 16,0 0-1-16,0 0-3 15,0 0-2-15,0 0 0 16,0 0 0-16,0 0 1 0,0 0 1 16,0 0 2-16,0 0 1 15,0 0 0-15,0 0 2 16,0 0-2-16,0 0-1 15,2 5 1-15,-2-5-3 0,0 0 0 16,0 0-1-16,8 2-1 16,-8-2 1-16,20 2 0 15,-8-1-1-15,0 0 1 16,6-1-1-16,0-1 1 0,-1-5-1 15,2-3 1-15,1-3-1 16,-1-4-1-16,2-3 0 16,-4-4 0-16,-4-2-2 0,-5 1 1 15,-5 0-3-15,-4-3 0 16,-9 8-1-16,-8 0-1 15,-5 7 1-15,-3 4-1 16,-7 8 1-16,-3 7-1 0,0 13 6 16,0 11 0-16,0 10 2 15,8 12 1-15,6 6 1 16,16 3 0-16,7 4 2 15,25-6 1-15,11-2-4 0,17-11-3 16,6-11-7-16,5-9-43 16,7-5-40-16,-17-11-7 15,-5-8-8-15</inkml:trace>
  <inkml:trace contextRef="#ctx0" brushRef="#br0" timeOffset="26153.6151">22642 7715 32 0,'20'-41'99'16,"1"-6"-1"-16,-7 3-6 15,11 7-52-15,-19 4-11 16,2 5-11-16,-8 11-7 16,0 17-4-16,-19 2-3 0,1 20-2 15,2 10-1-15,2 7 0 16,4 1 0-16,9 2 0 15,1-5 2-15,11-7-1 16,14-15 2-16,3-14 0 0,3-11-1 16,-5-15 1-16,2-10-1 15,-10-8-1-15,-6-2-1 16,-9 2-1-16,-3 4-1 15,-2 6-1-15,-6 14 0 0,-3 12 0 16,3 14-1-16,2 22 2 16,1 13-1-16,4 12 1 15,-3 12 1-15,-2 10 0 16,-5 7 2-16,-5 1 0 0,-8-4 1 15,-6-7 0-15,-7-6 1 16,-1-11-1-16,0-15 0 16,0-12-1-16,8-21-3 0,8-13-3 15,11-22-6-15,8-24-15 16,13-24-63-16,20-8-9 15,10-21-7-15,15-17-5 16</inkml:trace>
  <inkml:trace contextRef="#ctx0" brushRef="#br0" timeOffset="26476.6474">23160 6840 91 0,'6'30'97'16,"-6"14"-3"-16,2 14-5 16,1 15-76-16,1 7-2 15,-2 14 2-15,1 3-1 16,1 1-2-16,-4-6-2 0,1-15-4 15,-2-11-1-15,1-15 1 16,-3-12 1-16,2-17-2 16,1-22 1-16,3-9-1 0,11-23 0 15,0-3-1-15,10-7-1 16,6 6-2-16,2-1 0 15,2 13-1-15,0 16 0 16,0 9 0-16,-3 20 0 0,-3 10 0 16,-5 11 1-16,-6-4 1 15,-3 6-1-15,-2-7 0 16,-1-11-4-16,0-5-7 15,-11-21-46-15,23-4-35 0,1-26-6 16,8-17-7-16</inkml:trace>
  <inkml:trace contextRef="#ctx0" brushRef="#br0" timeOffset="26897.6895">24300 4691 25 0,'4'-39'85'15,"-1"7"-1"-15,-3 8-6 16,-3 10-70-16,3 14-2 0,-10 13 3 16,6 20 1-16,-1 18 0 15,3 29 0-15,2 28 0 16,-1 30 3-16,0 32-1 15,0 33 1-15,-4 32-2 0,-5 65-2 16,-10-13 0-16,-6 11-1 16,-9 7 0-16,-8-8-2 15,-4-7 1-15,-2-19 0 16,-3-21-3-16,3-71 0 0,5 9-1 15,6-25-2-15,7-27-3 16,12-18-8-16,0-31-28 16,5-17-55-16,13-19-4 0,10-19-6 15,8-16-4-15</inkml:trace>
  <inkml:trace contextRef="#ctx0" brushRef="#br0" timeOffset="27400.7398">21565 4650 20 0,'12'-54'90'0,"0"8"2"16,-9 2-5-16,-2 18-53 15,-1 0-22-15,-3 11-2 16,-7 17-2-16,0 20-1 15,0 31-1-15,2 29-1 0,4 40-3 16,4 45 5-16,7 53 2 16,8 47 0-16,10 73 1 15,9-1 1-15,1 11-1 16,2 6 1-16,-4-15 2 0,-12-17-4 15,-2-33 0-15,-15-32-2 16,-7-75 0-16,-14 0-2 16,-3-25 0-16,-9-21-3 15,2-21-4-15,0-22-5 0,7-14-13 16,9-23-53-16,4-14-25 15,7-21-6-15,0-23-8 16</inkml:trace>
  <inkml:trace contextRef="#ctx0" brushRef="#br0" timeOffset="28154.8152">7048 10432 85 0,'-9'7'100'16,"10"1"-7"-16,22 16-6 15,22-15-65-15,16-1-5 16,18 1-1-16,14-3-3 15,9 2-5-15,1-3-3 0,-4-2-4 16,-12-3-4-16,-15 0-9 16,-23 0-22-16,-26 0-56 15,-8-1-5-15,-15 1-7 16,-4-13-3-16</inkml:trace>
  <inkml:trace contextRef="#ctx0" brushRef="#br0" timeOffset="28345.8343">6936 10836 26 0,'-23'47'103'0,"23"-12"-2"0,22-10-6 16,30-15-3-16,13-6-78 15,31-6-1-15,14 2-5 16,4-4-7-16,-3-8-10 0,2-1-50 15,-15 8-33-15,-19-2-6 16,-16 3-7-16</inkml:trace>
  <inkml:trace contextRef="#ctx0" brushRef="#br0" timeOffset="29210.9208">9982 10386 56 0,'1'-14'90'16,"-3"2"-4"-16,-8-4-3 16,-5 7-68-16,0 5-3 15,-9 1 1-15,-2 3-2 16,-5 7-2-16,-3 8-3 0,-3 7 1 15,-3 7-2-15,3 12-1 16,0 7 0-16,7 4 0 16,4 3-1-16,13 1 2 0,11-8 0 15,6-8 0-15,19-8 0 16,10-17 0-16,9-14 0 15,7-14 0-15,5-14 0 16,2-12-2-16,-2-8 0 0,-7-6-3 16,-6-4 1-16,-12 1-1 15,-9 5 0-15,-12 4 0 16,-8 10 0-16,-5 8 0 15,-9 14 0-15,-2 14 1 0,-4 12 1 16,5 16 0-16,2 14 1 16,11 12-1-16,2 8 1 15,15 6 0-15,6-1-2 16,9 1-2-16,3-10-6 0,11 6-19 15,2-11-63-15,-4-19-6 16,-3-10-7-16,-2-14-6 16</inkml:trace>
  <inkml:trace contextRef="#ctx0" brushRef="#br0" timeOffset="30598.0595">12016 10418 59 0,'-10'0'90'15,"-9"0"-19"-15,19 0-14 16,-15 10-15-16,15 3-10 15,1-2-8-15,11 1-5 16,7-3-4-16,9-2-3 0,6-4-1 16,7-3-1-16,4-3-3 15,-3-8-3-15,-1-6-1 16,-9 0-2-16,-8-4 0 0,-9-3-2 15,-15 1 0-15,-12 0-1 16,-14 5 0-16,-11 3 1 16,-6 6-1-16,-8 9 0 15,-2 10 1-15,-4 17 3 0,6 11 0 16,8 15 0-16,9 10 2 15,15 8-1-15,14 5 1 16,10 1-1-16,21-6 0 16,11-8-3-16,10-9-2 0,4-13-3 15,5-12-5-15,-6-18-10 16,0-12-59-16,-6-7-15 15,-7-11-7-15,-2-13-5 16</inkml:trace>
  <inkml:trace contextRef="#ctx0" brushRef="#br0" timeOffset="30779.0776">12574 10371 41 0,'2'24'105'0,"-1"11"-5"16,-1 2-5-16,-1 47-10 15,2-41-70-15,4 5-3 0,1-4-5 16,-1-9-5-16,6-2-8 15,-6-16-27-15,-2-6-58 16,12-11-3-16,3-18-9 16,0-18-5-16</inkml:trace>
  <inkml:trace contextRef="#ctx0" brushRef="#br0" timeOffset="30910.0907">12778 9934 62 0,'-13'-19'102'0,"-4"9"-6"15,1 2-8-15,3 3-10 16,-2 5-133-16,15 0-34 15,0 0-6-15,0 13-7 0</inkml:trace>
  <inkml:trace contextRef="#ctx0" brushRef="#br0" timeOffset="31213.121">13092 10342 1 0,'-14'15'101'15,"12"5"0"-15,11 2-6 16,17-3-4-16,18-1-69 0,4 2-6 16,9-5-5-16,0-3-11 15,3 2-15-15,-5-8-72 16,-5-6-4-16,-11 0-7 0,-8-11-6 15</inkml:trace>
  <inkml:trace contextRef="#ctx0" brushRef="#br0" timeOffset="31605.1602">13763 9822 64 0,'10'17'94'0,"-2"8"0"16,7 14-6-16,0 11-65 15,4 13 0-15,0 11-3 16,-1 9-4-16,-1 3-4 0,-7 3-2 16,1-1-3-16,-7-2-2 15,-5-9-1-15,-2-4-1 16,-9-13 0-16,0-9-1 0,-3-12 0 15,3-10 1-15,0-15-1 16,12-14-1-16,-9-16 1 16,10-16 0-16,14-9-1 15,5-5 0-15,9-2-1 0,3 2 0 16,7 7 0-16,0 7 1 15,0 15-1-15,-3 13 0 16,-5 11 0-16,-6 12 0 16,-8 10-1-16,-8 6-3 0,-4 7-3 15,-6-1-10-15,-1-4-60 16,-4 9-18-16,0-7-6 15,3-2-6-15</inkml:trace>
  <inkml:trace contextRef="#ctx0" brushRef="#br0" timeOffset="32123.212">14652 10473 12 0,'26'45'103'0,"0"7"-2"16,0 4-4-16,-5-2-4 16,-1 1-70-16,1-5-5 0,-8-8-5 15,-1-9-3-15,-6-10-2 16,-2-9-1-16,-4-14-3 15,3-7 0-15,-3-18-1 16,0-14-2-16,-3-11 0 0,-3-14-2 16,1-11-1-16,-7-13-1 15,-4-4 1-15,-4 0-1 16,-2 5 1-16,-1 9 0 15,1 11 0-15,1 16 3 0,5 9-1 16,5 16 0-16,9 13 0 16,8 9 1-16,18 4-1 15,10 2 1-15,12 3-1 16,7 1 0-16,11-2 1 0,2 1-2 15,-1-2-3-15,0 1-3 16,-10-4-7-16,-2-3-41 16,-13 0-39-16,-18-3-5 0,-14-4-8 15,-10 0 3-15</inkml:trace>
  <inkml:trace contextRef="#ctx0" brushRef="#br0" timeOffset="32301.2298">14502 10294 42 0,'-38'53'106'0,"15"-7"-4"0,23-11-7 15,18-12-2-15,63-13-79 16,-38-4-4-16,29-6-5 16,14-7-8-16,-5-13-9 15,10-2-38-15,-11-7-43 0,-5-5-5 16,-8-7-7-16,-12-8-1 15</inkml:trace>
  <inkml:trace contextRef="#ctx0" brushRef="#br0" timeOffset="32490.2487">15470 9549 41 0,'0'0'100'0,"13"-6"-5"0,5 17-4 16,18 16-4-16,12 21-78 15,11 5-5-15,7 10-2 16,2 10-1-16,-5 14-6 0,-16-3-18 15,-33 13-64-15,-14 2-4 16,-33-2-6-16,-36 2-6 16</inkml:trace>
  <inkml:trace contextRef="#ctx0" brushRef="#br0" timeOffset="32834.2831">11601 9977 12 0,'-76'84'103'0,"6"28"-3"16,6 16-5-16,15 22-4 15,20 10-70-15,22 5-5 0,22 1-7 16,29-15-7-16,29-18-7 16,21-26-11-16,23-18-73 15,33-28-4-15,20-33-6 0,16-22-7 16</inkml:trace>
  <inkml:trace contextRef="#ctx0" brushRef="#br0" timeOffset="33748.3745">15835 10181 81 0,'-14'-5'89'16,"-1"-2"-38"-16,6 5-3 15,9 2-13-15,-15-2-7 0,15 2-9 16,-12 16-4-16,8 6-2 15,0 10-1-15,-4 8-2 16,-1 9-1-16,-4 11-1 16,-7 10 0-16,-4 5 0 15,-4 0-3-15,-4-2 0 0,-3-8-3 16,0-7-3-16,2-12-3 15,6-12-6-15,4-20-11 16,23-14-61-16,-7-12-11 0,16-10-6 16,18-14-4-16</inkml:trace>
  <inkml:trace contextRef="#ctx0" brushRef="#br0" timeOffset="34346.4343">16803 10212 75 0,'-11'7'101'0,"11"3"-5"0,13-4-3 15,18 1-58-15,21 2-13 16,11-1-5-16,12 0-7 15,5-5-3-15,2 4-3 16,-6-3 0-16,-10 0-3 0,-13-3 0 16,-13 2-3-16,-15-1-1 15,-12 0-3-15,-13-2-4 16,0 0-10-16,-17 8-57 0,0-8-17 15,-2-8-6-15,-1-5-5 16</inkml:trace>
  <inkml:trace contextRef="#ctx0" brushRef="#br0" timeOffset="35052.5049">17778 9637 85 0,'-21'-20'97'0,"4"13"-4"16,9 13-3-16,6 25-69 16,6 18-1-16,14 17-6 0,5 14-2 15,5 14 0-15,3 12-3 16,4 3-1-16,-2-1-2 15,-5-9-2-15,-5-13 0 16,-10-15 1-16,-2-17-1 0,-8-14 0 16,-3-23 0-16,0-17-1 15,-11-17 0-15,6-19-2 16,3-7 1-16,2-9-2 0,13-1-1 15,10 2 0-15,14 12 0 16,12 11-1-16,8 15 0 16,3 13 2-16,3 16-1 15,-5 12 1-15,-13 8 0 0,-17 9 1 16,-22 3-1-16,-20 4 1 15,-21-2 0-15,-20-2-1 16,-15-7 0-16,-13-4 0 16,-5-10-2-16,0-8-2 15,10-13-2-15,11-10-4 0,13-21-7 16,25-10-31-16,23-8-43 15,12-17-8-15,30-7-7 16,18-6-2-16</inkml:trace>
  <inkml:trace contextRef="#ctx0" brushRef="#br0" timeOffset="35948.5945">19341 9595 58 0,'-11'3'96'16,"5"13"-4"-16,4 11-4 16,3 14-65-16,9 12-3 15,6 12-2-15,1 13-4 0,6 9-4 16,1 5-2-16,-2 0-1 15,-2-4-1-15,-4-8-2 16,-6-11 0-16,-1-14-1 16,-5-11 1-16,-2-15 1 0,-1-11-1 15,-1-18-1-15,0 0-1 16,8-20 0-16,-1-5-1 15,5-10 1-15,4-2-3 16,1-4 1-16,4 5-1 0,3 5-1 16,4 9 1-16,3 6 0 15,0 12 0-15,0 9 0 16,-5 13 0-16,-1 5 2 15,-7 6-1-15,-7 5 1 0,-8 2 1 16,-6 3 0-16,-13-3 0 16,-6 1 1-16,-10-8 0 15,-4 0-1-15,2-4 0 0,-4-7 1 16,0-4-1-16,5-7-1 15,2-4 0-15,2-3 1 16,4-3-1-16,4-3-1 16,3-2 1-16,3-2 0 0,3 1-1 15,3 2 1-15,9 7-1 16,-9-15 0-16,9 15-1 15,0-16-2-15,3 8-2 16,10 0-4-16,0-4-7 0,11 4-21 16,-6 3-44-16,12-9-18 15,2-1-5-15,-4-1-5 16</inkml:trace>
  <inkml:trace contextRef="#ctx0" brushRef="#br0" timeOffset="36267.6264">19484 10200 91 0,'-26'-10'99'0,"-2"1"-5"0,-7 4-5 15,4 5-69-15,-7 2-5 16,-5 10-3-16,-1 4 0 16,1 9-3-16,3 4-2 15,7 5 0-15,9 3 0 0,10 6-1 16,14-2 0-16,16 3-1 15,14-6-1-15,14-3 0 16,14-8-1-16,6-8-2 16,3-8-2-16,0-8-1 0,-5-6-4 15,-9-8-4-15,-4-8-6 16,-10 2-24-16,-9-1-50 15,-11-4-9-15,-9 0-8 0,-4 0-1 16</inkml:trace>
  <inkml:trace contextRef="#ctx0" brushRef="#br0" timeOffset="36991.6988">19624 10353 18 0,'-8'-11'92'15,"-3"-1"-1"-15,2 1-5 16,-21 3-55-16,21 6-8 15,9 2-10-15,-15-8-2 0,15 8-3 16,-12-5-1-16,12 5 0 16,0 0-1-16,-8-2 0 15,8 2 0-15,0 0-1 16,0 0 0-16,0 0-3 0,0 0 1 15,0 0-3-15,0 0 0 16,0 0-1-16,0 0-1 16,-11-1 0-16,11 1 1 15,0 0-1-15,-8 0 1 0,8 0 1 16,0 0 2-16,0 0 1 15,-9 11 2-15,9-11 0 16,0 15 0-16,3-6 2 16,5 5-1-16,3-3-1 0,3 4 0 15,2-1-1-15,3-4 0 16,-2-1-3-16,-2 2 2 15,-3-6 0-15,-1-4-1 0,-4-1-1 16,-7 0 0-16,8-9 0 16,-6-1-1-16,0-4 2 15,1-5-3-15,1 0 1 16,0-2 0-16,0 2 0 0,-1-1 0 15,1 5 1-15,0 4-1 16,-2 1 0-16,-2 10 1 16,0 0-1-16,0 0 1 15,8 5 0-15,-8 12 0 0,2 4 1 16,0 9 0-16,4 1 1 15,2 5 1-15,3 1-1 16,5-1 0-16,2-3 0 16,5-6-1-16,0-3 0 0,0-11-2 15,1-1-1-15,-2-7 0 16,0-5-4-16,-5-5-4 15,-1-6-9-15,-6-9-36 0,0-14-35 16,4 2-14-16,0-11-5 16,3-4-4-16</inkml:trace>
  <inkml:trace contextRef="#ctx0" brushRef="#br0" timeOffset="37258.7255">19927 9798 14 0,'-29'-2'103'16,"2"2"-1"-16,2 2-8 15,9 6-2-15,16-8-74 16,-2 17-3-16,4-8-5 16,6-6-3-16,11 0-2 0,-1-1-2 15,3-1-1-15,-5-1 0 16,-5 0-1-16,-11 0 0 15,0 0 0-15,-23-3 0 16,-3 3-1-16,-2 0-2 0,2 4-2 16,3 1-6-16,12 8-18 15,11 3-62-15,14-7-6 16,13-4-8-16,9-2-3 15</inkml:trace>
  <inkml:trace contextRef="#ctx0" brushRef="#br0" timeOffset="37609.7606">18815 9157 1 0,'-15'-17'93'0,"-3"20"2"0,2 28-2 16,-3 22-5-16,4 25-72 16,1 23-2-16,7 20 0 15,6 20-1-15,16 13-2 16,17 6-6-16,15-3-5 0,20-7-8 15,11-19-27-15,8-12-56 16,19-19-5-16,5-27-7 16,5-23-1-16</inkml:trace>
  <inkml:trace contextRef="#ctx0" brushRef="#br0" timeOffset="38283.828">20621 10168 16 0,'-9'13'104'16,"9"-13"-2"-16,25 15-6 15,17-15-4-15,18-1-74 0,13 1-5 16,3-3-5-16,4-1-3 15,-5-1-4-15,-6 3-2 16,-18-3-3-16,-16 5-2 16,-21 0-3-16,-14 0-6 0,-10 10-6 15,-12-1-9-15,-6-1-14 16,-7-5-45-16,4 6-9 15,6-3-2-15</inkml:trace>
  <inkml:trace contextRef="#ctx0" brushRef="#br0" timeOffset="38896.8893">22079 10176 33 0,'-7'-12'100'0,"-5"4"-3"16,-1-1-6-16,-5-40-32 15,-5 42-43-15,-2 7-5 0,-5 0-3 16,-6 12-3-16,-3 8 0 16,3 9-1-16,2 4 0 15,8 4-1-15,6 3 0 16,13-3 1-16,7-6-1 0,12-9-1 15,15-10 0-15,5-12 1 16,9-9-1-16,-5-12 0 16,1-14-1-16,-4-2 0 15,-2-11 0-15,-7 2-1 0,-3 1 0 16,-4 8 0-16,-6 7-2 15,0 14 1-15,-1 13-1 16,1 13 1-16,-1 24 0 16,-4 13 0-16,-6 15 1 0,-2 10 1 15,-8 9 1-15,-18 6 1 16,-19 2 0-16,-7-6 0 15,-16-1 0-15,-8-10-1 16,-6-10-1-16,-2-9-2 16,7-13-1-16,15-13-4 0,13-22-12 15,21-8-51-15,27-16-25 16,9-16-8-16,24-17-6 15</inkml:trace>
  <inkml:trace contextRef="#ctx0" brushRef="#br0" timeOffset="39358.9355">22438 9842 84 0,'0'44'100'0,"2"7"-6"0,8 11-6 15,8 6-69-15,-6 4-3 16,0-1-4-16,-2-9-1 15,-4-11-3-15,2-13 0 0,-3-13-3 16,-4-13 0-16,-1-12-1 16,0-21 0-16,-1-9 0 15,-2-15-2-15,0-12-1 16,-7-12-2-16,1-11 0 0,-5-9 1 15,-6-1-2-15,0-2 1 16,-4 9 0-16,6 9 0 16,0 13 1-16,3 11 1 15,6 14 0-15,9 14-1 0,12 13 1 16,16 9 0-16,18 6 0 15,13 6-1-15,13 2-1 16,10-1-2-16,7 4-4 16,-2-4-4-16,-4 3-16 0,-12-7-56 15,-18-6-14-15,-12-3-6 16,-24-8-4-16</inkml:trace>
  <inkml:trace contextRef="#ctx0" brushRef="#br0" timeOffset="39553.955">22380 9819 31 0,'-64'53'106'0,"15"-6"-3"16,19-4-8-16,22-9-3 16,16-4-79-16,21-7-5 15,17-6-4-15,13-9-3 0,12-3-6 16,1-7-5-16,3-7-11 15,-5-11-37-15,-5-11-36 16,-2-9-6-16,-10-8-7 16</inkml:trace>
  <inkml:trace contextRef="#ctx0" brushRef="#br0" timeOffset="39778.9775">23087 9314 85 0,'0'-17'99'0,"0"17"-5"16,6 7-6-16,17 17-66 15,14 9-9-15,11 12-2 16,11 9-2-16,3 11-1 0,0 7-2 15,-8 8-2-15,-15 3 0 16,-26 3-1-16,-25 4 0 16,-31 0-1-16,-24-2-1 15,-22-2-1-15,-16-4-4 0,-9-3-6 16,-8-13-20-16,-3-4-63 15,15-8-2-15,4-8-9 16,7-4-2-16</inkml:trace>
  <inkml:trace contextRef="#ctx0" brushRef="#br0" timeOffset="40940.0936">9949 12862 23 0,'56'5'99'15,"16"-2"-2"-15,13-3-9 16,7 0-1-16,8 0-79 0,-1 3-3 16,-5 0-5-16,-12 1-3 15,-17 2-5-15,-20-6-13 16,-16-6-54-16,-18 5-15 15,-11 1-7-15,-23-20-2 0</inkml:trace>
  <inkml:trace contextRef="#ctx0" brushRef="#br0" timeOffset="41130.1126">10164 12460 12 0,'-18'24'99'0,"9"13"-1"16,8 9-5-16,2 8-5 15,-4 9-71-15,7 8-3 0,5 7-5 16,-3 2-1-16,-2 7-7 15,-3-3-2-15,1 3-11 16,-2-2-53-16,12-7-26 16,2-15-6-16,9-13-6 15</inkml:trace>
  <inkml:trace contextRef="#ctx0" brushRef="#br0" timeOffset="41448.1444">11106 12848 80 0,'-59'25'98'0,"5"10"-4"0,8 11-5 15,-28 9-65-15,58 6-4 16,16 2-5-16,19 1-4 15,24-5-4-15,20-3-4 0,22-10-6 16,9-17-21-16,-1-3-65 16,18-9-5-16,2-14-7 15,-4-3-4-15</inkml:trace>
  <inkml:trace contextRef="#ctx0" brushRef="#br0" timeOffset="42575.2571">12840 13031 27 0,'20'-31'99'0,"-7"-6"-5"0,-6 0-6 16,-7 0-3-16,-10 7-80 15,-6 9-1-15,-9 10 0 16,-7 11-1-16,-7 17 0 15,-2 12 0-15,2 13 0 0,3 9 0 16,7 9 0-16,10 3 0 16,11-2-1-16,8-11 2 15,17-9-1-15,8-14 1 16,11-15 1-16,6-12-1 0,6-21 1 15,0-15 1-15,1-11-1 16,-2-8-2-16,-2-11 0 16,-5-6-2-16,-5-9 1 15,-8-3-2-15,-7-4 1 0,-8-1-1 16,-8 1 0-16,-4 0 1 15,-7 3 0-15,-9 8-1 16,-4 11 1-16,-1 9 0 16,0 10-1-16,1 12 0 0,1 8 1 15,5 10-1-15,1 14-1 16,6 11 1-16,4 20 0 15,3 17 0-15,8 18-1 0,7 21 1 16,7 17 0-16,3 18-1 16,4 2 0-16,2 3-4 15,2-9-3-15,-2-6-7 16,-6-17-40-16,-3-22-39 0,9-21-7 15,-3-23-6-15</inkml:trace>
  <inkml:trace contextRef="#ctx0" brushRef="#br0" timeOffset="43150.3146">13578 12109 30 0,'19'-6'99'0,"3"10"-4"16,5 17-4-16,-3 13-3 15,-17 20-78-15,20 23-3 16,3 17 1-16,-5 18-1 16,-4 11-1-16,-5 13 0 0,-6 0-2 15,-4-6 0-15,-6-16-1 16,0-18 0-16,-5-21 0 15,-1-21 0-15,1-27-1 16,5-27 0-16,0-18 0 0,0-23 0 16,11-14 0-16,2-8-1 15,7-5-2-15,7 0 1 16,2 9 1-16,7 9-1 15,5 10 1-15,1 17 0 16,3 16-1-16,-2 12 3 0,-5 14-1 16,-1 10 0-16,-4 8-1 15,-8 8-2-15,-1 6 0 16,-6 0-3-16,-3-3-2 0,1-4-4 15,-2-7-9-15,8-14-49 16,9-3-27-16,-4-18-7 16,9-7-5-16</inkml:trace>
  <inkml:trace contextRef="#ctx0" brushRef="#br0" timeOffset="43605.3601">14846 12897 36 0,'-27'16'104'16,"12"-2"-5"-16,19-7-6 0,30-2-3 16,21-5-81-16,12-5-2 15,18-4-4-15,10-6-5 16,9 1-6-16,-4-8-22 15,-12 7-61-15,3-3-3 0,-11 0-7 16,-12 3-3-16</inkml:trace>
  <inkml:trace contextRef="#ctx0" brushRef="#br0" timeOffset="44206.4202">15757 12814 6 0,'5'12'96'0,"2"0"3"15,12-2-8-15,11-6-2 16,54-4-73-16,-29 0-3 16,13-5-2-16,4-9-3 0,3-5-1 15,-3-3-2-15,-4-7 0 16,-13 2-2-16,-15-6-1 15,-13 1 0-15,-20 0-2 16,-13 6 0-16,-21 4-1 0,-13 10 0 16,-14 9-1-16,-10 10 1 15,-9 17 0-15,-3 19 0 16,1 12 1-16,8 11 1 0,10 8 0 15,19 4 1-15,16-1-1 16,22-6 0-16,20-9 0 16,22-14-2-16,16-17-5 15,18-11-8-15,-3-15-53 0,16-17-24 16,4-17-7-16,1-13-7 15</inkml:trace>
  <inkml:trace contextRef="#ctx0" brushRef="#br0" timeOffset="44625.4621">16998 12501 78 0,'-23'15'98'16,"-13"19"-6"-16,-4 12-4 0,-6 9-54 16,1 10-20-16,1 6-2 15,3 4-2-15,10 0-2 16,13-11-1-16,14-10 0 0,10-15-2 15,18-17 1-15,12-14-1 16,6-11 0-16,8-23-1 16,0-11-1-16,1-9-1 15,-7-8-1-15,-5-2-1 0,-7-4 0 16,-11 2-1-16,-5 7 0 15,-11 8 0-15,-4 7 1 16,-1 11-1-16,-5 14 0 16,5 11 0-16,-3 11 0 0,3 16 1 15,2 12-1-15,2 9 1 16,-4 12 1-16,-1 10 0 15,-11 11 0-15,-17 9 0 16,-13 7 1-16,-17 3 0 0,-17 0-1 16,-8-5 0-16,-9-4 0 15,-1-9-1-15,6-16-2 16,8-20-1-16,14-13-5 0,16-25-8 15,26-15-41-15,20-20-38 16,15-28-5-16,29-21-8 16</inkml:trace>
  <inkml:trace contextRef="#ctx0" brushRef="#br0" timeOffset="44882.4878">17357 11921 36 0,'-3'-42'100'0,"-11"11"-3"16,-3 5-4-16,5 4-5 15,2 0-77-15,11 2-3 16,12 9-2-16,14 11-1 0,17 17 0 16,17 27 0-16,9 25-2 15,2 26 0-15,-2 29 0 16,-11 25-1-16,-20 20 0 15,-27 14-1-15,-27 4-3 0,-39-7-4 16,-25-3-11-16,-27-6-66 16,-21-24-11-16,-19-23-7 15,-15-25-7-15</inkml:trace>
  <inkml:trace contextRef="#ctx0" brushRef="#br0" timeOffset="45290.5286">12834 12108 29 0,'-36'-33'87'0,"-20"-1"-31"16,-12 26-9-16,-13 11 1 16,-5 25-2-16,-3 24-4 15,2 23-8-15,10 34-11 0,13 17-6 16,21 27-5-16,24 15-3 15,24 7-2-15,29 3-3 16,25-12-4-16,21-18-6 16,21-18-6-16,11-30-31 0,14-28-50 15,14-27-5-15,-1-30-7 16,3-20 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9:07:02.48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3815 3108 56 0,'-53'-23'88'0,"-9"-1"-4"15,-7-2-5-15,-32 0-75 16,17 3-1-16,-3 2-2 15,-7 2-1-15,-4 7-2 16,-11 0 0-16,-5 6 1 0,-7 2 0 16,-2 4 0-16,-4 2 1 15,0 11-1-15,-5 2 1 16,1 6 0-16,1 10 0 0,-1 6 0 15,0 6 0-15,2 8 0 16,2 5 0-16,1 9-1 16,5 2 0-16,3 5 0 15,6 2 0-15,7 2 0 0,6 2 0 16,13-1 0-16,7 1 0 15,12 3 2-15,7-2-1 16,7 3 1-16,9 3 0 16,7 0 0-16,8 5 0 15,4-1-1-15,9 3 2 0,9-1-1 16,6 0 0-16,10-1 1 15,12-4-1-15,14-3 0 16,11-8 1-16,15-3-1 16,7-5-1-16,10-6 1 0,10-6-1 15,9 0 2-15,3-3 1 16,12-2-1-16,6-1 1 15,9-3 0-15,3-2 0 0,15-3 0 16,7-3 0-16,9-6-1 16,9-8 0-16,5-6 1 15,6-4 1-15,5-7 0 16,7-4 1-16,-4-3 0 0,8-4 2 15,-4-9-1-15,6-2-1 16,-5-8 2-16,2-7-2 16,-5-7-1-16,-3-11 2 15,-7-10-3-15,-7-12 0 0,-7-9 0 16,-11-10 0-16,-9-10-2 15,-14-10 1-15,-8-10-1 16,-13-6-2-16,-15-5 2 0,-12-5 0 16,-14-3-1-16,-13-7-1 15,-13-4 2-15,-13-2-2 16,-18-1 0-16,-12-4 0 15,-10 6-2-15,-23-3 2 0,-13 6-1 16,-17 7 0-16,-19 4 0 16,-16 10-1-16,-18 8 1 15,-17 16 0-15,-22 12 0 16,-21 13-1-16,-19 16 1 0,-23 16 0 15,-15 21 1-15,-16 19 0 16,-9 14-4-16,-6 19-7 16,7 14-49-16,6 23-26 15,14 11-6-15,20 8-3 0</inkml:trace>
  <inkml:trace contextRef="#ctx0" brushRef="#br0" timeOffset="878.0878">9322 2992 26 0,'-27'-65'84'0,"-5"7"-2"16,-7 1-6-16,-1 8-71 0,-3 4 2 16,-3 7-3-16,-5 6-3 15,-2 8-3-15,-7 10 0 16,-1 9-1-16,-4 5 0 15,-4 19 1-15,-7 8 0 0,-5 18-1 16,-6 14 1-16,-7 11 1 16,-2 14 1-16,-4 9 0 15,-2 1 2-15,4 7-2 16,4 7 2-16,4-3 1 0,6 1 0 15,12 2 2-15,7 0-1 16,10 6-1-16,8 7-1 16,11 7 1-16,8-2 0 15,13 3 0-15,9-1 0 0,8-7 0 16,15 0 2-16,11-17 0 15,12-9 4-15,13-14-1 16,15-11 0-16,13-15 0 0,9-13 0 16,12-13-2-16,11-16 1 15,9-11-2-15,4-13-1 16,10-19-1-16,2-17 2 15,6-18-3-15,6-16 0 0,-2-15 0 16,3-17-1-16,-5-10 1 16,-4-13-2-16,-3-13 1 15,-11-2-2-15,-14-3 3 16,-15-2-1-16,-20 7-1 0,-21 4 0 15,-23 7-1-15,-25 12 0 16,-24 15-1-16,-32 13 0 16,-31 16 0-16,-34 12-1 15,-21 17-8-15,-33 8-29 0,-18 20-45 16,-2 17-8-16,0 8-3 15</inkml:trace>
  <inkml:trace contextRef="#ctx0" brushRef="#br0" timeOffset="11510.1509">11587 5124 23 0,'8'-15'81'0,"-2"-6"1"0,-1-1-52 16,1-8-3-16,-1 1-5 16,1-3-6-16,-4-5-7 15,-2-3-3-15,3-6-3 16,-3-2-1-16,0 0 0 0,-3-3-2 15,3-5 0-15,0-1 0 16,0-4 0-16,8-2 0 16,1 3 1-16,3-3 0 15,5-2-1-15,4 6 1 0,0 1-1 16,4 2 1-16,2 8 0 15,3-1 0-15,3 6-1 16,7 1 0-16,3 5 0 16,12-2-1-16,6 7 1 0,10 0 0 15,2 4 0-15,7 7-1 16,0 2 1-16,0 8-1 15,-2 5 1-15,-5 6-1 0,-2 6 0 16,-8 9 0-16,-3 6 0 16,-6 8 0-16,0 2 0 15,-2 8 0-15,0 4 1 16,-3 5-1-16,0 1 1 0,1 5 0 15,-2 4 1-15,2 1-1 16,0 5 0-16,-3 4 1 16,1 2 0-16,-6 5 0 15,3 5 1-15,-3 3 0 0,2 6 0 16,0 3 0-16,-2 2 0 15,4 6 0-15,-2-1-1 16,4 7 1-16,-2 2 0 16,3 2 1-16,0-1 0 0,-2 5 1 15,-1-3-1-15,-1 2 0 16,-3 4 2-16,-2 0-3 15,-5-2 1-15,-5-2-1 0,-2 1 1 16,-7-3-2-16,-2 1 1 16,-7-1 0-16,-3-4 0 15,-10-2 1-15,1-1 0 16,-10 1-1-16,-8 2 2 0,-8-1-2 15,-5-2 0-15,-8-1 0 16,-6 0 0-16,-8-1-1 16,-5 0 0-16,-8-1 0 15,-4-7 0-15,-7 2 2 16,-3-5-1-16,-7 1-1 0,-5-1 2 15,-6-3-1-15,-4-4 1 16,-4-1 0-16,-5-1 1 16,-4-4-1-16,-6 1 1 0,-3-4-1 15,-6-3 0-15,-5-2-1 16,-7-1 1-16,-7 1-2 15,-7-3 1-15,-5-1-1 16,-6 1 0-16,-6-1 1 16,-3-3-1-16,-5 0-1 0,-4-3 0 15,-2-4 0-15,1-1-1 16,-6-4 0-16,-2 2 1 15,-2-4-1-15,-7-1 1 0,-2 0 0 16,-5-1 0-16,-1-1 1 16,-9-5 0-16,4 0 0 15,-2-7 0-15,-3-4 1 16,0-4 0-16,-3-7-1 0,-3-3 1 15,-3-8 0-15,-1-1-2 16,-1-5 0-16,-5-2 1 16,0 0-1-16,-2 1-1 15,3-2 1-15,-1-2-2 0,4-3 1 16,3 3 0-16,3-7 0 15,7-6-1-15,2-5 1 16,7-9 0-16,2-10-1 16,7-5 2-16,2-8 1 0,5-7-1 15,4-3 1-15,7-5-1 16,3-4 0-16,7-2 0 15,9-4 0-15,3-3 0 0,8-4-1 16,5-3 1-16,4-2-1 16,1 1 1-16,5-3 0 15,0 1-1-15,4 0 1 16,6 2 0-16,6 3-1 0,3-1 0 15,11 4 1-15,11-1-1 16,4 1 1-16,13 1 0 16,6 0-1-16,5 0 1 15,9-1-1-15,5 2 0 0,6-2 0 16,6 2 0-16,11 2 0 15,-2 3 1-15,11 6-1 16,6 1 1-16,7 7 0 16,8 2 0-16,4 4-1 0,9 2 0 15,13 3 0-15,9 4-1 16,8 2 0-16,8 6 1 15,4 6-1-15,9 8 0 0,0 6 0 16,1 10 0-16,2 5 1 16,3 4 1-16,0 5-1 15,5 5 2-15,5 4 0 16,6 1-1-16,3 0 1 0,10-1 0 15,5 1 1-15,6-1-1 16,9-2 0-16,4-3-1 16,6 2 0-16,3-2 1 15,9 0 0-15,1 0 0 0,2 1 0 16,4 2 0-16,2-1 0 15,4 4-1-15,3-1 1 16,4 2-1-16,6 0 1 16,7 1-1-16,7 0 0 0,6 2 0 15,10 0 0-15,3 1 0 16,11-1 1-16,7-3 0 15,8-1-1-15,10-4 2 0,9-7 2 16,12-4 0-16,12-7 1 16,18-10 2-16,9-10-3 15,10-4 2-15,3-8-3 16,1-6-5-16,-2-1-11 0,-18-6-61 15,-7-13-17-15,-20-8-8 16,-27-18-6-16</inkml:trace>
  <inkml:trace contextRef="#ctx0" brushRef="#br0" timeOffset="13018.3017">8557 7234 50 0,'-8'5'66'16,"30"9"-47"-16,-22-14-5 0,3 19-1 15,-3-19 4-15,17 17 5 16,0-17-1-16,5 0-1 16,9-15 2-16,11-14-2 15,13-13 0-15,17-12-1 0,15-14-7 16,14-11-2-16,21-13-1 15,12-5-1-15,15-12 2 16,15-5-2-16,11-6 1 16,7 0-2-16,4-6 0 0,1-2-2 15,-8 1 0-15,-6 1-2 16,-15 4 0-16,-12 1-2 15,-17 0-1-15,-17 0-4 16,-13 0-8-16,-17 8-69 0,2-15-12 16,-4-1-7-16,2-9-4 15</inkml:trace>
  <inkml:trace contextRef="#ctx0" brushRef="#br0" timeOffset="34822.4819">15356 2044 0 0,'-22'-7'84'0,"-2"4"5"15,-3 3-46-15,-1 0 0 0,-1 2-9 16,3 3-8-16,-1 0-6 16,4-3-5-16,4 3-1 15,3-3-2-15,5 3-1 16,11-5-3-16,0-11 0 0,19-2-1 15,14-9-3-15,10 2 0 16,12-3-2-16,5 2-1 16,6 3 0-16,3 6-1 15,-4 11-1-15,-11 2 1 0,-11 18 0 16,-13 4 0-16,-16 8 0 15,-12 7 2-15,-8 0-1 16,-15 4 1-16,-8-1 1 0,-4-5-1 16,2-3 1-16,4 0-3 15,6-3 1-15,11-5-1 16,10 5 1-16,16-5-2 15,6 6 1-15,5 5 1 0,-2 2 1 16,-3 7 0-16,-8-3 1 16,-14 7 0-16,-15-6 0 15,-14 3 1-15,-11-7-1 16,-7-3-2-16,-2-5-4 0,1-11-1 15,9-1-9-15,6-16-17 16,13-4-59-16,20 1-9 16,5-19-5-16,21-2-5 15</inkml:trace>
  <inkml:trace contextRef="#ctx0" brushRef="#br0" timeOffset="35106.5103">16171 2167 77 0,'-1'31'102'0,"-9"8"-6"16,-2 8-6-16,-41 11-70 0,38 9-4 15,0 0 0-15,2-4-6 16,2-2-2-16,0-8-2 16,3-7-4-16,1-10-1 15,3-12-3-15,2-9-4 16,2-15-13-16,7 3-69 0,-1-28-7 15,0-18-6-15,-1-13-5 16</inkml:trace>
  <inkml:trace contextRef="#ctx0" brushRef="#br0" timeOffset="35382.5379">16008 2155 78 0,'0'0'98'0,"7"0"-5"16,5 12-3-16,10 11-71 0,5 14-6 16,2 6-2-16,6 10 1 15,1 7-2-15,1 4-1 16,-6 2 0-16,-1-6-2 0,-4-9 0 15,-6-11 1-15,-1-5-1 16,-8-11 1-16,-1-16-1 16,0-8 1-16,-2-15-1 15,0-15-2-15,0-13 0 0,-2-10-5 16,-1-7 0-16,-3-9-3 15,-2 0-2-15,0 1-5 16,-1 3-5-16,0 12-8 16,-9 7-39-16,10 12-39 0,12 12-5 15,6 10-4-15</inkml:trace>
  <inkml:trace contextRef="#ctx0" brushRef="#br0" timeOffset="35635.5632">16733 2372 69 0,'12'51'98'0,"-3"2"-5"16,2-2-3-16,6-2-68 15,4-8-3-15,8-7-1 0,10-10-4 16,7-19 1-16,5-8-4 16,-2-18 0-16,-2-9-2 15,-10-8-1-15,-18-9-4 16,-14-1 0-16,-19 1-3 15,-21 10-1-15,-15 4 0 0,-7 12-2 16,-9 6-2-16,2 13-2 16,1 7-1-16,15 18-5 15,5 0-5-15,27 9-32 0,16 7-47 16,12-12-4-16,17-6-6 15</inkml:trace>
  <inkml:trace contextRef="#ctx0" brushRef="#br0" timeOffset="35893.589">17228 2157 7 0,'0'6'100'16,"0"12"0"-16,0 9-3 15,5 4-4-15,7 11-82 16,7 16 1-16,5 1 2 15,2 7-1-15,1-3-3 0,3-2-3 16,-7-3-1-16,-1-8-1 16,-5-2-3-16,-6-12-2 15,-4-8-2-15,-3-6-3 0,-4-11-4 16,0-11-29-16,0 0-54 15,0-19-6-15,-7-22-8 16,-2-15-2-16</inkml:trace>
  <inkml:trace contextRef="#ctx0" brushRef="#br0" timeOffset="36141.6138">17117 2198 7 0,'-28'-2'102'0,"12"2"-4"0,20 13-1 16,25-2-4-1,12 3-82-15,24 8-1 16,9 3 1-16,3 4-1 15,1 2-4-15,-2 10 1 0,-24-3-1 16,-16 3-3-16,-20 4 2 16,-18 5-2-16,-20-4 2 15,-13 3-2-15,-10-6-1 16,-9-6-3-16,-1-6-4 0,0-7-4 15,5-4-10-15,5-16-38 16,4-4-39-16,21-7-7 16,11-12-5-16</inkml:trace>
  <inkml:trace contextRef="#ctx0" brushRef="#br0" timeOffset="36655.6652">17766 2413 448 0,'0'0'1'0,"-3"17"0"15,3-8 1-15,7 0 0 0,11-2 0 16,9-7 0-16,9 0 0 16,3-3 0-16,1-2 1 15,-1 0-3-15,-2 0 1 16,-9-2-2-16,-7 3 1 0,-9 4-1 15,-11 5 1-15,-7 11 0 16,-13 7 1-16,-3 2 0 16,-4 5-1-16,0 0 2 0,2 4 0 15,0 1 0-15,6-4 0 16,9-2 1-16,9-7-1 15,2 3 2-15,12-6-2 16,11-3 0-16,5-2-1 0,12-12-4 16,4-2-2-16,10-13-6 15,5-13-7-15,12-12-42 16,10-7-35-16,-2-15-9 15,4-17-8-15</inkml:trace>
  <inkml:trace contextRef="#ctx0" brushRef="#br0" timeOffset="36874.6871">18866 2077 8 0,'8'-43'101'0,"-15"18"-3"16,-29 14-3-16,-19 11-6 0,-8 16-78 15,-4 10-4-15,-3 14 0 16,10 7-1-16,12 7 0 16,13 4 0-16,24-2-1 15,11 0 0-15,19-3 0 16,7-2-1-16,4-5-1 0,-4-3 1 15,-4 0-2-15,-8-8 0 16,-14 5-1-16,-18 0-3 16,-14-1-9-16,-22 0-35 0,-14-1-48 15,-1-2-4-15,-8-3-8 16,0 1-2-16</inkml:trace>
  <inkml:trace contextRef="#ctx0" brushRef="#br0" timeOffset="37298.7295">15409 3360 91 0,'-92'24'97'16,"21"-4"-2"-16,23-4-4 0,40-6-74 16,38-6-2-16,54-4 2 15,52-9 0-15,55-8-2 16,50-9-2-16,85 0-4 15,-14-7-1-15,18 1-3 0,-8 9-2 16,-19 3-1-16,-33 11-1 16,-45-1-1-16,-41 10-2 15,-89-2-3-15,6 4-3 16,-43 3-5-16,-16-2-40 0,-23 0-45 15,-29-3-4-15,-13-2-5 16,-15-9-1-16</inkml:trace>
  <inkml:trace contextRef="#ctx0" brushRef="#br0" timeOffset="37645.7642">17776 2244 82 0,'-9'-9'104'0,"9"-4"-5"0,5-4-5 16,18 2-52-16,12-12-25 15,8-5-4-15,8-2-8 16,-1-3-5-16,5 11-13 16,-6 2-75-16,-6-13-8 0,-2-2-7 15,-17-11-5-15</inkml:trace>
  <inkml:trace contextRef="#ctx0" brushRef="#br0" timeOffset="47046.7042">2102 8390 20 0,'0'0'88'0,"5"-8"-2"16,-6 21-9-16,1-13-53 15,0 0-6-15,1-7 1 0,-1 7-4 16,0 0-4-16,-10-10 0 16,10 10-3-16,-6-9 1 15,6 9-1-15,-6-8-2 16,6 8-1-16,0 0-1 0,-5-11 0 15,5 11-1-15,0 0 1 16,-5-13 0-16,5 13 0 16,0 0 0-16,-6-12 0 15,6 12 0-15,-5-10 0 0,5 10-1 16,0 0 0-16,0 0 0 15,-7-9-1-15,7 9 0 16,0 0-1-16,0 0 1 16,0 0-1-16,0 0-1 0,0 0 0 15,0 0 0-15,0 0 0 16,0 0 0-16,0 0-1 15,-4 9 1-15,4-9-1 16,0 13 1-16,0-4 0 0,-1 5 0 16,1 1 1-16,-1 3-1 15,1 2 1-15,0 2-1 16,0 1 0-16,-1-1 0 15,1 4 0-15,-2-4 0 0,2 5 0 16,-1 1-1-16,-1-1 1 16,-2 1 0-16,0 4 0 15,0 6 1-15,-1 4 0 16,1 4-1-16,0 7 1 0,0 5 0 15,0 3 0-15,4 1-1 16,-1 2 1-16,0 0-1 16,1 1 0-16,-1-3 0 0,0 1 1 15,1 2-1-15,-1 3 0 16,1 2 1-16,-1 4 0 15,3 4 0-15,0 0 0 16,0 1-1-16,1-3 1 0,-4-2 0 16,2-7 0-16,-2-10-1 15,1-8-1-15,-1-10-3 16,1-9-5-16,-4-22-19 15,4-8-55-15,0 0-12 0,0-16-9 16,0-12-4-16</inkml:trace>
  <inkml:trace contextRef="#ctx0" brushRef="#br0" timeOffset="48047.8043">1344 10340 49 0,'-10'-1'88'15,"0"-4"0"-15,-9 2-38 16,11 3-15-16,0 0-9 15,-1 0-9-15,9 0-2 0,0 0-3 16,-10 0 0-16,10 0-1 16,0 0-3-16,0 0 0 15,0 0-3-15,0 0-1 16,0 0-1-16,0 0 0 0,8 0-1 15,5 0 0-15,9 0-1 16,11-3 1-16,15-2 0 16,17 0 1-16,17-2 1 0,23 4 0 15,12-1 0-15,13 2 0 16,4 2-1-16,6 0 0 15,-8 0-1-15,-9 4 0 16,-12-1-1-16,-17-1-1 0,-15-2 1 16,-15 0-2-16,-9 0-2 15,-16-5-4-15,1 0-7 16,-12-5-40-16,-5 0-40 15,4-2-6-15,-7-1-8 0</inkml:trace>
  <inkml:trace contextRef="#ctx0" brushRef="#br0" timeOffset="48733.8729">1572 10612 69 0,'0'0'60'0,"-19"-10"-3"0,4 5-8 16,0 2-9-16,0-2-9 15,-1 2-9-15,0 0-7 16,8 2-6-16,-3-1-4 15,11 2 1-15,0 0 0 0,-8 0 0 16,8 0-1-16,0 0 1 16,10 0-1-16,7 2 1 15,17 3 0-15,13 2-1 16,18 0-1-16,16 1-1 0,14-2 1 15,14 2 0-15,5-5 0 16,-1 0-2-16,-6-3-3 16,-8 0-6-16,-17-10-19 0,-18 3-63 15,-5-1-4-15,-17-2-6 16,-10-1-4-16</inkml:trace>
  <inkml:trace contextRef="#ctx0" brushRef="#br0" timeOffset="49236.9232">1803 10908 83 0,'-14'0'95'0,"14"0"-5"16,-16 0-47-16,16 0-14 16,11 6-8-16,9-2-5 0,11-1-7 15,8 0-4-15,5-1-2 16,6 2-4-16,4 0-5 15,-1-4-27-15,-17 0-52 16,6-3-5-16,-10-2-8 0</inkml:trace>
  <inkml:trace contextRef="#ctx0" brushRef="#br0" timeOffset="49611.9607">1947 11072 73 0,'0'0'99'0,"-14"9"-4"16,14-9-6-16,-1 29-39 0,9-21-37 16,8 0-5-16,8 1-5 15,5-4-7-15,10 6-26 16,15-5-58-16,-10-3-5 15,-1-3-6-15,-1-4-5 0</inkml:trace>
  <inkml:trace contextRef="#ctx0" brushRef="#br0" timeOffset="52326.2321">5713 1967 11 0,'0'0'93'16,"0"-15"0"-16,0 15-4 15,0-11-56-15,0 11-10 16,0 0-5-16,6 9-3 15,-2 5-5-15,2 7-2 16,4 3-3-16,-1 6 0 0,1 5 0 16,-1-3 1-16,2 2-2 15,-4-7-1-15,0-7-4 16,-2-5-3-1,-2 0-9-15,-3-2-57 0,0-13-22 16,-4-17-8-16,-4-9-4 16</inkml:trace>
  <inkml:trace contextRef="#ctx0" brushRef="#br0" timeOffset="52658.2653">5467 1789 55 0,'-17'12'86'0,"1"8"-3"16,3 9-4-16,8 10-74 15,1 7 0-15,4 12 4 16,8 4 0-16,10 6 0 0,5-2 1 16,10-9 2-16,8-4 1 15,3-13 0-15,5-11-2 16,2-17-1-16,2-9 0 15,-2-19-2-15,2-13-1 0,-4-13 0 16,-6-7 0-16,-4-12-3 16,-12-8 1-16,-9-3-2 15,-10 0-1-15,-7 12 0 0,-14 2-1 16,-9 9-2-16,-10 9-1 15,-4 16-1-15,-3 10-3 16,-1 13-7-16,-8 1-32 16,-2 9-50-16,13 6-4 0,5-3-7 15</inkml:trace>
  <inkml:trace contextRef="#ctx0" brushRef="#br0" timeOffset="53691.3686">9678 2206 10 0,'-10'-8'94'0,"10"8"-1"15,0 0-4-15,0 0-53 16,0 0-12-16,0 0-8 0,0 0-4 16,0 0-5-16,4-11 0 15,10 3-2-15,3 1 0 16,7-3 1-16,3 0-1 15,4 0-1-15,1-1 0 0,0 1-1 16,-2 1 0-16,-6 3-1 16,-4 2 0-16,-6 1-1 15,-5 1-1-15,-9 2 0 16,0 0 0-16,9 0 0 0,-9 0 0 15,0 7-1-15,0-7 1 16,-8 17-1-16,0-5 1 16,-3 3 0-16,-2 1 1 15,-3 4 0-15,-4 1 0 16,-2 1 0-16,0 2 1 15,3-2-2-15,0 4 1 16,1 1 0-16,7-2 0 0,5 1 0 16,6 1 1-16,10-3-1 15,10-3 1-15,9 1 2 16,6-9-1-16,10-1-1 15,-1-7 0-15,7-3-1 0,-4-2-3 16,-1-7-3-16,-5-2-3 16,-8-9-14-16,-2-7-44 15,1 4-27-15,-15-5-8 16,-6-8-6-16</inkml:trace>
  <inkml:trace contextRef="#ctx0" brushRef="#br0" timeOffset="54084.4079">9909 1848 43 0,'-43'-4'78'0,"-4"4"-45"0,2 11-1 16,-4 7 1-16,1 12-7 15,-1 11-7-15,-1 5-4 16,10 13-2-16,2 7 0 15,8 7-4-15,6 3 2 0,9 3-1 16,8-1 1-16,7-3 0 16,13 0 2-16,10-9-2 15,10-4-1-15,11-13-1 16,9-11 0-16,10-14 1 0,16-14 0 15,8-14-1-15,11-19 0 16,2-15-2-16,3-16 0 16,-4-10-1-16,-6-6-2 15,-14-8-3-15,-15-9 0 0,-24-2-2 16,-20-2 0-16,-20 6-1 15,-25 4-1-15,-17 8 1 16,-20 11-1-16,-12 15-1 16,-11 13-4-16,2 25-22 0,3 9-59 15,3 4-7-15,15 10-7 16,13 1-4-16</inkml:trace>
  <inkml:trace contextRef="#ctx0" brushRef="#br0" timeOffset="55073.5068">15771 4126 12 0,'0'-9'102'0,"0"9"-3"0,-3-12-5 15,0-36-20-15,3 48-57 16,0 0-6-16,0 0-3 16,1 14-3-16,4 3-3 15,4 12-2-15,3 6 1 0,1 12 0 16,4 4 0-16,0 10 1 15,2 2 0-15,-3-1 0 16,-1-1 1-16,-2-10 0 16,-5-7 1-16,-1-11 1 0,-1-6 0 15,-2-13 2-15,-4-14-1 16,10 0 0-16,1-21 0 15,1-11-1-15,7-19 0 0,4-8 0 16,1-12-3-16,3-4-1 16,-2 0 1-16,-1 4-2 15,-4 9 0-15,-6 8-1 16,-1 15-2-16,-8 13-4 15,-2 4-5-15,-3 22-6 0,5-15-32 16,-5 15-40-16,22 13-12 16,-5 6-6-16,3 2 1 15</inkml:trace>
  <inkml:trace contextRef="#ctx0" brushRef="#br0" timeOffset="55279.5274">16480 4392 13 0,'10'25'104'0,"-1"4"-2"16,0 5-7-16,0 10-3 0,-21 4-80 16,17 5 0-16,7 3-3 15,-4-1-3-15,3-4-7 16,-1-11-8-16,4-14-75 15,2 0-9-15,-2-13-6 0,5-13-8 16</inkml:trace>
  <inkml:trace contextRef="#ctx0" brushRef="#br0" timeOffset="56761.6756">17545 3987 22 0,'4'-20'96'0,"0"1"1"0,-4 5-6 16,12 5-54-16,-12 9-11 15,1-12-8-15,-1 12-7 16,1 5-4-16,1 10-2 0,4 9-2 15,3 12 0-15,2 7 0 16,4 12 0-16,3 5 0 16,-2 5 2-16,4 3 0 15,-1-5 0-15,-2-3 0 0,-4-7-1 16,-2-4 0-16,-1-9 1 15,-4-8-1-15,1-10 0 16,-3-1 1-16,-1-8-1 16,-3-13 0-16,10 5 1 0,0-14-1 15,2-13 0-15,6-13 0 16,7-11 0-16,4-11-2 15,7-11 0-15,0-6-2 0,1 0 1 16,-4 0-2-16,0 3-1 16,-8 6-1-16,-5 11-3 15,-7 7-4-15,-3 15-8 16,-10 3-31-16,0 7-39 0,0 22-13 15,0 0-9-15,0 19-1 16</inkml:trace>
  <inkml:trace contextRef="#ctx0" brushRef="#br0" timeOffset="57259.7254">18241 4399 6 0,'0'0'103'15,"10"-3"-2"-15,-10 3-6 16,0 0-4-16,8 2-77 15,-8-2-4-15,11 0-3 0,-1-2-2 16,1 2-2-16,3 0 0 16,0 0-2-16,4 2 1 15,-4-1-1-15,-1 2 0 16,0 0 1-16,-5-2 0 0,2 1-1 15,-10-2 0-15,15 12-1 16,-13-2-1-16,-2-10 1 16,10 20 0-16,-7-4 0 15,0 2-1-15,-3 4 1 0,-4-4 0 16,-2 3 1-16,2-4 0 15,-2-1 1-15,1-1 0 16,4-2 1-16,1-1 1 16,9-3-1-16,5 1 0 0,7-2 0 15,3 1-1-15,5-2 0 16,3-1-1-16,0 0-2 15,0-4-4-15,-4 2-3 0,-3-4-10 16,-5-3-51-16,1 2-27 16,-13-4-9-16,-8 5-5 15</inkml:trace>
  <inkml:trace contextRef="#ctx0" brushRef="#br0" timeOffset="57812.7807">19708 4117 76 0,'-14'4'102'15,"14"-4"-7"-15,-10 1-5 16,10-1-62-16,0 0-11 16,0 0-4-16,22 0-3 0,1 0-3 15,14 0-2-15,3 2-1 16,12-1-1-16,5 1-1 15,1 1-1-15,1-3-3 16,-4 2-5-16,-8-3-9 0,-3-3-50 16,-10-1-27-16,-8 0-10 15,-7 1-4-15</inkml:trace>
  <inkml:trace contextRef="#ctx0" brushRef="#br0" timeOffset="58041.8036">19836 4316 73 0,'-28'18'100'0,"7"4"-3"15,18-5-7-15,-11-2-67 0,41 0-6 16,24-4-3-16,18 0-4 15,12-4-4-15,12-5-7 16,8-2-7-16,-4-4-40 16,-3-9-43-16,-3-4-7 0,-15-3-6 15</inkml:trace>
  <inkml:trace contextRef="#ctx0" brushRef="#br0" timeOffset="58587.8582">20988 3663 62 0,'-24'4'93'0,"2"0"-4"16,-15-1-46-16,24 0-11 15,2-2-4-15,11-1-6 0,0 0-7 16,11 6-3-16,12-2-3 16,10-1 0-16,8 5-2 15,10 3-2-15,8 4-1 16,-1 6-2-16,0 1 0 15,-3 6-1-15,-8 5 2 0,-12 2-3 16,-15 6 2-16,-16 0 0 16,-11 1 1-16,-16-2 1 15,-9-4-1-15,-10-1 1 0,-1-6-1 16,-1-5 0-16,9-6-2 15,1-8-4-15,10-1-4 16,10-6-10-16,14-3-54 16,9 5-26-16,3-1-6 0,4-1-6 15</inkml:trace>
  <inkml:trace contextRef="#ctx0" brushRef="#br0" timeOffset="58837.8832">21000 4565 5 0,'-6'11'104'0,"6"-11"-1"0,-6 13-6 16,6-13-4-16,29 2-78 15,-29-2-5-15,0 0-1 16,12 7-3-16,-12-7-2 0,0 0-1 15,8 12-2-15,-8-12 0 16,-5 17-2-16,-2-6-5 16,-6-7-16-16,-3-4-69 15,6 5-6-15,10-5-7 0,-6-7-6 16</inkml:trace>
  <inkml:trace contextRef="#ctx0" brushRef="#br0" timeOffset="92746.2737">15262 6410 62 0,'3'44'93'16,"0"5"-4"-16,-4 9-4 15,1 5-71-15,0 5 1 0,0-1-3 16,-1-5-4-16,-5-8-2 16,3-9-6-16,-1-12-7 15,4-8-28-15,5-13-49 0,-5-12-7 16,6-25-5-16</inkml:trace>
  <inkml:trace contextRef="#ctx0" brushRef="#br0" timeOffset="93091.3082">15749 6299 67 0,'15'5'89'0,"-14"7"-4"15,-7 6-4-15,-14 3-75 16,-10 11 1-16,-7-2 2 15,-4 5 1-15,-9-2-1 0,4-3 0 16,-1-4 0-16,1-4 1 16,7-7 0-16,5-4 0 15,7-5-1-15,5-2-1 16,11-3-1-16,11-1-1 0,0 14 0 15,15-2-1-15,17 4-1 16,9 7 0-16,5 4-2 16,8 5 1-16,3 6 0 15,2-5-3-15,-8 4-2 0,-4-8-3 16,-9 2-8-16,-15-10-20 15,-13-1-60-15,9-10-4 16,-8-10-7-16,-1-2-4 16</inkml:trace>
  <inkml:trace contextRef="#ctx0" brushRef="#br0" timeOffset="93395.3386">16262 6374 18 0,'26'-16'92'0,"-10"3"0"15,-16 13-7-15,4 25-22 0,-14-16-54 16,-11 4 0-16,-9 6-1 16,-4 10 2-16,-6 5-1 15,-3 12 1-15,1 1 1 0,4 7-1 16,6-1 2-16,9 1-5 15,9 0 1-15,10-7-3 16,5-3-1-16,14-10-1 16,9-5 0-16,6-12-1 0,6-7-3 15,0-8-4-15,6-2-7 16,-12-12-31-16,-4-10-51 15,6-2-2-15,-3-5-12 16,-6-3 0-16</inkml:trace>
  <inkml:trace contextRef="#ctx0" brushRef="#br0" timeOffset="93667.3658">16599 6450 83 0,'9'2'98'0,"-2"9"-4"16,-5 8-4-16,-8 6-71 15,5 5-3-15,-6 7 0 16,2 3-3-16,-2 2-4 16,4-2-1-16,0-2-1 0,3-6-1 15,8-5-1-15,7-3 0 16,5-9 0-16,7-4-1 15,2-8-1-15,4 0-2 16,0-3-4-16,2 0-8 0,-12 0-46 16,2-9-39-16,3 0-4 15,-8-11-7-15,1 1-1 16</inkml:trace>
  <inkml:trace contextRef="#ctx0" brushRef="#br0" timeOffset="94703.4694">17585 6602 38 0,'-18'-5'88'16,"18"5"-3"-16,0 0-41 15,0 0-13-15,0 0-3 16,0 0-4-16,-9 7-7 0,9-7-1 16,-7 11-3-16,1-2-1 15,2 5-2-15,1 1-2 16,-1 4-1-16,1 4-1 15,0 3-2-15,2 2 0 0,0-3 0 16,1-1-2-16,0-4 0 16,-1-2 0-16,4-8 0 15,-3-10 0-15,6 11 0 0,-6-11-1 16,12-3 1-16,-2-7-2 15,-2-5 1-15,3-2-2 16,0-6 0-16,0-4-1 16,4-1 0-16,-8-7 0 0,5 4-1 15,-3 1 2-15,-1 2-1 16,-5 4 2-16,-1 1-2 15,-2 4 2-15,-1 2 0 16,-3 2 0-16,-8 3 0 0,0 3-1 16,-6 3 1-16,0 2-2 15,-5 4 1-15,-1 0 0 16,0 7 0-16,-4 8 0 15,1 3 1-15,0 10 0 0,2 1 0 16,2 11 0-16,4 7 1 16,6 12-1-16,5 6 1 15,7 0 0-15,3 5 0 0,13-6 1 16,10-2-1-16,9-14 1 15,9-12 0-15,3-18 1 16,9-17-1-16,1-14 2 16,2-18-1-16,0-13 1 0,-9-10-1 15,-6-12-1-15,-15-4 0 16,-13-5 0-16,-14 0-2 15,-13 6-1-15,-18 6 0 16,-12 10-1-16,-10 10 1 0,-12 16-1 16,-5 11-1-16,2 16-3 15,0 12-7-15,14 12-39 16,16 8-40-16,6 2-7 15,16 0-6-15</inkml:trace>
  <inkml:trace contextRef="#ctx0" brushRef="#br0" timeOffset="95394.5385">18164 6474 49 0,'-14'14'95'0,"7"12"-1"0,0 9-5 16,7 12-66-16,-1 10-2 16,1 7 0-16,3 2-4 15,2 0-5-15,3-3-4 0,1-5-3 16,-3-14-1-16,1-9-1 15,-3-10 0-15,-2-16-1 16,-2-9-1-16,0-21-1 16,0-13-1-16,-4-12-3 0,-1-15 0 15,-5-6-5-15,-2-6 0 16,3-4 1-16,1 8 1 15,5 6 3-15,0 9 1 16,3 14 4-16,1 12 3 0,11 13 2 16,3 14 1-16,9 8 2 15,3 15-1-15,7 11 0 16,5 9-2-16,1 7 1 15,1 4-2-15,0 2 0 0,-5-5 1 16,-4-9-1-16,-7-5 1 16,-7-14-1-16,-3-8 1 15,-7-14 0-15,-3-12-1 0,-5-10-1 16,0-14 0-16,-10-6-4 15,-2-10-2-15,-2-7-1 16,-4-4-3-16,3-1-3 16,1 6-6-16,4 2-7 0,10 12-33 15,5 13-36-15,8 7-11 16,6 14-7-16</inkml:trace>
  <inkml:trace contextRef="#ctx0" brushRef="#br0" timeOffset="95677.5668">18815 6599 95 0,'0'45'100'15,"-6"0"-6"-15,-4 1-5 0,1-2-67 16,2-2-7-16,7-3-5 16,2-12-1-16,13-10-2 15,13-14 0-15,3-4-1 16,7-17 0-16,-1-7 0 0,0-9 0 15,-9-2-1-15,-8-1-2 16,-17 1-1-16,-13 9-1 16,-18 1 0-16,-11 9-1 0,-8 8-1 15,-4 8-1-15,3 1-1 16,2 10-1-16,11 10-3 15,6-3-4-15,16 9-7 16,2-1-45-16,11-4-32 0,12-9-6 16,10-5-5-16</inkml:trace>
  <inkml:trace contextRef="#ctx0" brushRef="#br0" timeOffset="96214.6205">19205 6419 26 0,'15'-11'98'0,"-15"11"-1"16,0 8-6-16,-15 15-2 0,-5 12-80 15,-1 9-4-15,0 9 1 16,0 11 1-16,8 0 1 16,7-4 0-16,6-8 0 0,10-14-1 15,11-9 0-15,6-18-1 16,7-11 0-16,6-26-2 15,8-10 1-15,0-14-2 16,4-14-1-16,-9-6-1 0,3-10-1 16,-16 3 0-16,-6-2-1 15,-15 10 0-15,-9 6 0 16,-6 12-1-16,-13 13 0 15,-1 18 0-15,-12 20-1 16,0 17 2-16,2 24-1 0,5 15 2 16,2 19-1-16,4 12 2 15,9 5-1-15,7 5 2 16,7-7 0-16,15-11-1 0,6-12 1 15,10-19 0-15,5-21-1 16,7-16 1-16,3-14 0 16,3-20-1-16,-2-12 0 15,-5-8-1-15,-8-8 0 16,-10-2-1-16,-13 2 0 0,-12 7 0 15,-8 10-1-15,-18 13 1 16,-6 16 0-16,-2 14 0 16,-2 18 1-16,4 12 0 0,9 9 0 15,6 8 1-15,13 0-3 16,7-3-2-16,15-7-5 15,17 0-15-15,9-17-39 16,13-5-34-16,17-13-6 0,9-11-7 16</inkml:trace>
  <inkml:trace contextRef="#ctx0" brushRef="#br0" timeOffset="96567.6558">20540 6295 36 0,'0'0'106'0,"0"0"-4"16,9 30-5-16,-8 11-3 15,2 18-82-15,5 10-5 0,4 10 1 16,3 11-3-16,2-1-6 16,6-1-8-16,-3-18-23 15,-9 5-61-15,8-10-6 16,-16-9-6-16,-3-9-5 0</inkml:trace>
  <inkml:trace contextRef="#ctx0" brushRef="#br0" timeOffset="97051.7042">15077 7980 43 0,'-3'40'103'16,"0"8"-4"-16,-2 6-6 15,2 49-13-15,0-39-68 16,1 2-2-16,-1 1-2 0,-3-11-3 16,4-6-4-16,-1-11-3 15,3-7-3-15,-3-16-9 16,3-16-57-16,3-5-20 15,0-19-8-15,3-15-5 0</inkml:trace>
  <inkml:trace contextRef="#ctx0" brushRef="#br0" timeOffset="97513.7504">15269 7996 8 0,'14'26'102'16,"-2"8"-2"-16,1 5-6 0,-4 6-2 15,3 0-73-15,1 10-4 16,-2 6-2-16,2-4-3 15,-6-4-4-15,2-4-1 16,-4-9-2-16,2-7 0 0,-3-10-2 16,-3-8-1-16,-1-15-3 15,0 0-1-15,-10-21-5 16,1-10-7-16,-7-12-25 15,0-13-15-15,-3-7-3 0,0-5 3 16,-1 2 14-16,5 3 15 16,7 14 13-16,1 7 16 15,12 23 32-15,9 19 19 16,11 11 4-16,7 23-4 0,8 12-12 15,4 8-13-15,3 5-2 16,2 0-7-16,-4-4-3 16,-5-11-2-16,-3-6-2 0,-9-16-2 15,-3-12-8-15,-6-10-2 16,-3-14 0-16,-8-14 0 15,-4-11 0-15,-4-11 0 16,-3-10 0-16,-6-6 0 0,-6-8 0 16,-2 4-6-16,0-5-13 15,12 14-25-15,-6 4-37 16,13 12-20-16,12 8-5 15,11 12-6-15</inkml:trace>
  <inkml:trace contextRef="#ctx0" brushRef="#br0" timeOffset="97731.7722">16065 8009 14 0,'-23'23'100'0,"4"-3"-1"0,3-6-3 15,12-2-5-15,14-4-75 16,14-4-3-16,16-1-2 15,13-3-1-15,13 0-4 16,7-5-3-16,10 1-6 0,0-5-5 16,-4 9-22-16,-1-10-61 15,-18 2-6-15,-8 0-6 16,-16-2-4-16</inkml:trace>
  <inkml:trace contextRef="#ctx0" brushRef="#br0" timeOffset="97918.7909">16288 8206 49 0,'-61'37'105'15,"12"-6"-3"-15,14-1-6 16,19-12-1-16,16-9-82 16,21-1-5-16,17-2-1 0,14-6-3 15,8-12-5-15,16-1-7 16,5-16-15-16,-1-8-68 15,6 1-6-15,-4-5-7 16,-4-6-7-16</inkml:trace>
  <inkml:trace contextRef="#ctx0" brushRef="#br0" timeOffset="98200.8191">17022 8012 27 0,'-30'46'104'0,"-7"15"-2"0,-3 2-6 16,3 6-3-16,10-2-79 16,9-3 0-16,18-10-2 15,13-20-1-15,26-17-3 16,12-12-1-16,18-16-2 0,7-19 0 15,1-11-2-15,-4-5 0 16,-9-3-2-16,-19-2-1 16,-18 12-1-16,-24 0 1 0,-18 16-1 15,-23 7 0-15,-15 13 0 16,-9 3 0-16,-6 17 0 15,-2 7-1-15,7 6-2 16,7 0-3-16,13 1-3 0,11-4-5 16,18-4-30-16,13-2-42 15,9-19-11-15,20-2-7 16,7-23-3-16</inkml:trace>
  <inkml:trace contextRef="#ctx0" brushRef="#br0" timeOffset="98736.8727">17435 7928 48 0,'12'0'104'0,"-7"15"-3"15,-5 9-6-15,-1 6-1 16,-3 9-85-16,0 4-1 16,1 6 0-16,2 4 0 0,1-5-1 15,8-3-2-15,4-9-1 16,3-7-1-16,5-11 0 15,3-7-2-15,0-11-1 16,5-10-2-16,2-11-1 0,1-10-1 16,-1-8-1-16,0-6 0 15,-2 0 0-15,-5 1 1 16,-6 9 2-16,-1 3 1 15,-6 16 2-15,-10 16 2 0,11 6 2 16,-10 17 0-16,-1 15 0 16,2 2 0-16,0 8 0 15,3 5 1-15,1 0-3 16,-1 0 1-16,7-11-2 0,-3 0-2 15,6-13-2-15,1-7-2 16,7-16-4-16,1-10-4 16,2-15-7-16,2-22-23 0,3-19-33 15,5-8-24-15,-2-8 62 16,-2 4 20-16,-8 9 9 15,-3 10 8-15,-7 10 12 16,-3 23 27-16,-11 20 35 16,0 17 22-16,-2 19-62 0,-2 3-16 15,2 8-4-15,2 3-3 16,2 6-4-16,4-7-2 15,4-2-3-15,5-8-2 16,0-5-4-16,-7-10-6 0,5-7-13 16,-13-17-35-16,0-8-40 15,0-17-4-15,-11-14-9 16</inkml:trace>
  <inkml:trace contextRef="#ctx0" brushRef="#br0" timeOffset="98883.8874">18056 8053 65 0,'-26'-38'111'16,"14"12"-6"-16,12 9-6 15,27 5-3-15,14 5-81 16,22 1-8-16,12-1-2 0,13 0-3 15,6 1-3-15,6 0-5 16,-7-7-11-16,1 7-49 16,-5 1-33-16,-9 0-4 0,-10 5-9 15</inkml:trace>
  <inkml:trace contextRef="#ctx0" brushRef="#br0" timeOffset="107102.7092">14919 9433 14 0,'0'0'77'16,"0"0"-16"-16,0 0-8 0,0 0-8 16,0-9-14-16,0 9-9 15,9-4-8-15,-9 4-2 16,21-6-3-16,-5 1-2 15,8-1-2-15,4 2 0 0,4-2 0 16,4 0 1-16,1-1 0 16,1 2-1-16,-5 0 1 15,-4 2-2-15,-6-1 0 16,-4 2-1-16,-8 1-1 0,-11 1 0 15,14-2-1-15,-14 2 0 16,0 0-1-16,0 0 1 16,0 0-1-16,0 0 1 0,0 0 0 15,-5 6 0-15,5-6 0 16,-10 11 0-16,0-4 0 15,-1 5-1-15,-5 0 1 16,-2 3 0-16,-4 2-1 0,-3 0 1 16,0 4-1-16,0 0 0 15,-1 1 1-15,1 2-1 16,0 0 1-16,3-2 0 0,5-1 1 15,2 3 0-15,4-5 0 16,2-1 1-16,6 1 1 16,3 1 0-16,10-2 1 15,10-1 0-15,2 1 0 0,11-4 1 16,3 1-2-16,2-4 1 15,-1 0-2-15,-3-6 0 16,-3-2-3-16,-4-2-2 16,-6-1-4-16,-9-2-6 0,3-2-27 15,-3 0-52-15,-4-13-5 16,1 0-7-16,-1-5-3 15</inkml:trace>
  <inkml:trace contextRef="#ctx0" brushRef="#br0" timeOffset="107598.7588">15549 9610 45 0,'12'34'98'0,"-2"4"-1"15,2 4-6-15,-4 3-51 0,2 3-14 16,-3-1-7-16,1-6-3 15,-3-6-5-15,-2-7-3 16,0-6-2-16,-1-10-1 16,-2-12-1-16,0 0 1 0,7-10-2 15,-5-13 0-15,0-10-2 16,-2-8 0-16,2-10-1 15,-2-8-1-15,2-8-1 16,0-3 1-16,3 3-1 0,-1 1 1 16,1 8 0-16,5 4 1 15,-3 12 0-15,3 8 0 16,-1 14 0-16,0 5 1 15,0 4-1-15,3 8 0 0,0 3 1 16,3 12-1-16,3 5 0 16,0 12 0-16,1 7 1 15,2 8 0-15,2 9-1 16,-4 5 1-16,-1 3 1 0,-6 0-1 15,0-1 1-15,-3-7-1 16,-4-3 0-16,-2-10 0 16,-3-3 0-16,0-12-2 15,0-3-2-15,-1-7-2 0,-1-5-3 16,2-10-4-16,0 0-14 15,0 0-38-15,-8-8-30 16,6-6-6-16,-2-4-5 0</inkml:trace>
  <inkml:trace contextRef="#ctx0" brushRef="#br0" timeOffset="107772.7762">15603 9660 88 0,'-12'-4'101'15,"12"4"-6"-15,15-11-5 16,19 11-51-16,11-4-28 15,8-6-5-15,9-2-6 0,-3-10-27 16,-2 6-61-16,6-4-5 16,-6-6-7-16,-8 2-3 15</inkml:trace>
  <inkml:trace contextRef="#ctx0" brushRef="#br0" timeOffset="109580.957">16571 9396 22 0,'0'0'92'16,"0"0"-2"-16,0 15-4 15,12-15-50-15,8 0-8 16,7-2-2-16,8-4-6 0,13 4-6 16,3 0-2-16,2 0-2 15,2-1-2-15,-2 3-3 16,-6 0-1-16,-8 0-2 15,-7 2-2-15,-9 1-2 0,-10-1-3 16,-5 3-5-16,-8-5-11 16,0-9-58-16,0 9-14 15,-7-3-6-15,7 3-6 0</inkml:trace>
  <inkml:trace contextRef="#ctx0" brushRef="#br0" timeOffset="109800.979">16643 9559 32 0,'-18'24'104'16,"15"0"-4"-16,8-9-4 15,22-2-4-15,18-8-78 16,6 0-2-16,10-4-3 15,4-1-4-15,5-4-9 0,-9-14-18 16,-13 6-69-16,4-3-3 16,-8-4-8-16,-8-6-6 15</inkml:trace>
  <inkml:trace contextRef="#ctx0" brushRef="#br0" timeOffset="110429.0418">17830 9189 82 0,'-18'6'97'0,"2"10"-3"0,-5 10-4 16,0 11-66-16,7 11-6 16,6 6 0-16,2 9-3 15,6 1-5-15,7 2-2 0,7-6-3 16,9-11-1-16,3-10-1 15,5-14-3-15,-4-15-6 16,6-7-25-16,3-18-61 16,-8-25-3-16,-6-13-8 0,-6-18-6 15</inkml:trace>
  <inkml:trace contextRef="#ctx0" brushRef="#br0" timeOffset="110541.053">17893 8871 27 0,'-18'-19'95'0,"6"7"-5"15,3 12-10-15,9 0-31 16,11 0-130-16,7 0-7 15,4 8-6-15</inkml:trace>
  <inkml:trace contextRef="#ctx0" brushRef="#br0" timeOffset="110960.0949">18312 9428 33 0,'0'0'103'15,"0"0"-4"-15,0 0-6 16,-3-9-2-16,3 9-77 15,13-5-7-15,4 5-2 16,2 0 0-16,1 5-2 0,3 4-2 16,-4 3-1-16,-1 5 1 15,-10 4 0-15,-8 4 1 16,-6 7 0-16,-12-2 2 15,-1 5 1-15,-7-3 0 0,3-1 0 16,0-3 0-16,8-4 1 16,9-6-2-16,6-5 0 15,15-4-2-15,9-9 0 0,9 0-3 16,6-10-2-16,10-2-6 15,-4-9-10-15,7-4-49 16,4 2-30-16,-11-1-5 16,-4-2-8-16</inkml:trace>
  <inkml:trace contextRef="#ctx0" brushRef="#br0" timeOffset="111369.1358">18918 9232 62 0,'0'0'107'15,"0"0"-7"-15,11 0-7 16,17 34-11-16,13-30-72 15,6-2-4-15,10 1-4 16,0-3-8-16,8 0-38 0,4-4-50 16,-13-6-2-16,-4 1-9 15,-10-3-2-15</inkml:trace>
  <inkml:trace contextRef="#ctx0" brushRef="#br0" timeOffset="111755.1744">19801 9144 0 0,'-17'-8'96'15,"1"8"4"-15,4 12-4 0,-3 12-4 16,1 2-62-16,2 20-15 16,4 6-2-16,4 8 0 15,2 1-3-15,7-2-4 0,5-5-1 16,7-10-3-16,3-11-3 15,6-9-3-15,-2-18-6 16,7-6-32-16,5-13-52 16,-12-18-4-16,1-13-8 0,-6-16-4 15</inkml:trace>
  <inkml:trace contextRef="#ctx0" brushRef="#br0" timeOffset="111888.1877">19798 8753 31 0,'-26'-10'97'0,"3"6"-4"16,10 1-8-16,13 3-15 15,0-15-148-15,11 16-9 16,8 7-8-16,5 3-2 0</inkml:trace>
  <inkml:trace contextRef="#ctx0" brushRef="#br0" timeOffset="112247.2236">19135 9065 41 0,'0'0'103'15,"0"0"-2"-15,0 12-6 16,9 5-3-16,-38 12-79 15,42 3-3-15,4 8-1 0,3 2-3 16,-1 7-2-16,-3-3-4 16,2 4-5-16,-8-7-7 15,7-11-64-15,-3 3-18 0,0-9-7 16,4-9-7-16</inkml:trace>
  <inkml:trace contextRef="#ctx0" brushRef="#br0" timeOffset="112817.2806">20323 9322 75 0,'-18'2'102'16,"0"0"-7"-16,0 3-4 16,3-5-52-16,0 5-21 0,6-2-4 15,9-3-4-15,-11 9-3 16,11-9-2-16,3 8-1 15,7 0 0-15,2-3-1 16,3 3-1-16,0 0-1 0,0 1 0 16,-2 6 0-16,-3 0-1 15,-8 1 1-15,-3 4-1 16,-11 1 1-16,-3 1-1 15,-5-2 1-15,0-1 0 0,3-2 1 16,4-5-2-16,6-2 1 16,7-1-1-16,11-2 1 15,8 3-1-15,8 0 0 0,3 4 0 16,-3 1 0-16,-2 4 1 15,-6 6-1-15,-10 1 1 16,-9 1 0-16,-16 4 0 16,-12-4 0-16,-8 4-1 0,-3-4-1 15,-7-2-4-15,2-7-4 16,6 4-8-16,-3-7-39 15,9-4-40-15,17-3-5 16,6-5-8-16</inkml:trace>
  <inkml:trace contextRef="#ctx0" brushRef="#br0" timeOffset="113888.3877">14363 10773 61 0,'-12'-5'83'0,"12"5"-14"0,-8 0-16 15,8 0-13-15,0 0-11 16,0 0-8-16,0 0-4 16,0 0-4-16,20 3-4 0,2-3-1 15,11 0 0-15,8 0 0 16,8 0-2-16,5-4 0 15,1 2-1-15,1 2-1 16,-4 0-2-16,-12-1 0 0,-7 4-1 16,-10 6 0-16,-9 1 0 15,-12 2-1-15,-6 5 1 16,-10 1-1-16,-8 3 1 15,-7 5 0-15,-2 0 0 0,-6 3 0 16,-6 0-2-16,3 1 2 16,4 1 0-16,2-1 0 15,7 0 1-15,7-3 1 0,7 3 0 16,13-7 0-16,4 1 2 16,13-2-1-16,14-4-1 15,4-4 0-15,6-4-2 16,1-5-2-16,6-2-5 0,-6-4-10 15,3-12-56-15,-5 2-22 16,-6-4-8-16,-4-3-6 16</inkml:trace>
  <inkml:trace contextRef="#ctx0" brushRef="#br0" timeOffset="114365.4354">15038 11082 4 0,'3'32'98'0,"0"2"2"16,1 6-5-16,0 1-4 16,6-2-68-16,-6 0-7 15,4-4-2-15,-5-9-2 16,3-8-3-16,1-8-2 0,-7-10-1 15,15-15-2-15,-5-10 0 16,0-13-2-16,-1-11 1 16,4-10-3-16,-2-5-1 15,0-6 1-15,2 3-1 0,0 2 0 16,-3 6 1-16,3 8 0 15,-3 10-1-15,0 10 2 16,-1 10-1-16,0 10 0 16,0 11 1-16,2 5 0 0,1 14 0 15,1 9 0-15,1 12 1 16,1 6-2-16,2 8 2 15,-4 8 0-15,-2 1 0 0,-2 3 0 16,-1 0 0-16,-3-2 0 16,-5-9-1-16,-3-6 1 15,3-3-3-15,-1-13 0 16,-3-5-2-16,3-10-4 0,-4-10-7 15,5-8-27-15,0 0-33 16,-6-7-24-16,4-12-6 16,-2-9-5-16</inkml:trace>
  <inkml:trace contextRef="#ctx0" brushRef="#br0" timeOffset="114506.4495">15177 11192 43 0,'-20'-6'103'16,"8"3"-6"-16,12 3-5 0,3-12-4 15,23 4-80-15,8-8-7 16,12 0-8-16,2 4-64 15,13-17-18-15,3-1-7 0,0-5-8 16</inkml:trace>
  <inkml:trace contextRef="#ctx0" brushRef="#br0" timeOffset="114999.4988">16021 10868 17 0,'0'0'103'0,"-14"1"-3"0,14-1-6 15,0 0-2-15,0 0-72 16,12 9-5-16,12-7-3 16,11-2-4-16,10 0-2 15,3 2-2-15,5-1-1 0,5 1-2 16,-6 0-1-16,-7-2-4 15,-8 2-3-15,-10-2-3 16,-7 3-8-16,-20-3-43 16,0 0-32-16,0 0-8 0,-19 0-3 15</inkml:trace>
  <inkml:trace contextRef="#ctx0" brushRef="#br0" timeOffset="115178.5167">15998 11043 42 0,'-1'21'104'15,"5"-5"-4"-15,17-3-7 0,10-8-2 16,53-5-79-16,-32 0-8 16,6-5-7-16,6 2-30 15,6-9-55-15,-10-2-6 16,-4-3-8-16,-4 0-4 0</inkml:trace>
  <inkml:trace contextRef="#ctx0" brushRef="#br0" timeOffset="116928.6917">17642 10468 74 0,'0'0'100'16,"-5"-11"-4"-16,5 11-6 15,0 0-51-15,0 0-20 16,0 0-6-16,2 8-3 0,1 12-3 16,2 5-4-16,0 7 0 15,6 11 0-15,0 6 1 16,1 4-1-16,2 4 1 0,-2 2-1 15,0-6 1-15,0 1 0 16,-3-11-1-16,-4-9 2 16,0-7-1-16,-2-9 0 15,-3-18 1-15,16 1-1 0,-4-16-1 16,4-17 1-16,6-10-4 15,-1-8 0-15,2-5 0 16,3-8 0-16,-1 2 0 16,-5 4 0-16,0 5 0 0,-6 7 0 15,-3 11-4-15,-1 4-5 16,0 13-5-16,-4-1-21 15,-1 10-41-15,10 8-23 16,-15 0-5-16,17 8-5 0</inkml:trace>
  <inkml:trace contextRef="#ctx0" brushRef="#br0" timeOffset="117139.7128">18101 10768 37 0,'4'28'104'0,"-2"0"-3"16,5 5-5-16,-2-13-33 15,1 20-34-15,-3 0-6 16,-2-1-9-16,-1 0-6 16,-3-3-4-16,-2 0-4 0,-5-10-7 15,8 5-27-15,2-15-58 16,-3-8-4-16,3-8-8 15,7-3-5-15</inkml:trace>
  <inkml:trace contextRef="#ctx0" brushRef="#br0" timeOffset="117665.7654">18561 10705 22 0,'0'0'101'0,"0"0"-1"0,0 0-6 16,0 0-2-16,4-15-74 15,-4 15-6-15,10 0-1 16,2 0-1-16,4 2-3 0,9-2-1 15,6 0 0-15,9 1-2 16,5-1 0-16,4 0-1 16,-1 0 0-16,-3-1-2 15,-8-4 0-15,-7 4 0 0,-11 0-2 16,-9 1 1-16,-10 0-2 15,-8 4-1-15,-9 0-2 16,-2 2-4-16,-4-2-5 16,4 7-20-16,-3 0-53 0,10-11-10 15,12 0-7-15,-6-10-4 16</inkml:trace>
  <inkml:trace contextRef="#ctx0" brushRef="#br0" timeOffset="118264.8253">19222 10516 54 0,'-3'-13'96'0,"-6"0"-2"16,2 4-4-16,-25 2-64 16,32 7-1-16,-9 0-2 15,6 14-6-15,3 10-4 16,3 9-3-16,4 7-2 0,4 7 0 15,1 2-1-15,1 0-1 16,1-3-1-16,-2-7 1 16,-3-8-1-16,2-12 0 0,2-13-1 15,-2-8 1-15,5-16-1 16,2-11-4-16,2-11 0 15,7-10 0-15,0-5 0 16,1-7 0-16,-1 6 0 0,-2 2 0 16,-5 1 0-16,0 11 0 15,-8 6 0-15,-1 12 0 16,-6 5-8-16,-1 9-4 15,-4 10-7-15,0 0-33 0,0 12-34 16,2 10-15-16,2 2-5 16,1 3-4-16</inkml:trace>
  <inkml:trace contextRef="#ctx0" brushRef="#br0" timeOffset="118691.868">19562 10704 29 0,'-9'8'104'0,"-4"-2"-5"0,0-1-5 15,-1-21-6-15,14 16-72 16,-16 2-4-16,16-2-3 15,0 9-3-15,9-5-2 16,9 2 0-16,-1-4-1 0,4 6 0 16,-3-3-1-16,1 1 0 15,-6 3-1-15,-6 0 1 16,-7 2-1-16,-6 1 1 0,-8 6 0 15,-6-2-1-15,0 3 1 16,-2-1-1-16,3 1 1 16,3-5 0-16,7-2 0 15,9-12 0-15,12 11-1 0,12-10 1 16,7-1-1-16,8-6 0 15,2 0 0-15,6-1-2 16,-7-1-2-16,-5 0-2 16,-10 2-4-16,-6 5-6 0,-19 1-33 15,0 0-38-15,-15-3-14 16,-4 7-6-16,-6 4-3 15</inkml:trace>
  <inkml:trace contextRef="#ctx0" brushRef="#br0" timeOffset="119099.9088">17885 11296 45 0,'-40'8'102'16,"7"1"-3"-16,15 3-5 0,12-29-8 16,17 24-70-16,32 4-2 15,33-1 0-15,26-3-3 16,28-3-1-16,27-1-2 0,18-3-1 15,17-8-2-15,8-2-5 16,-2-1 0-16,-16-3 0 16,-14 3 0-16,-20-1 0 15,-21 4-6-15,-24-1-9 0,-25 7-25 16,-30 2-42-16,-26 0-18 15,-22 0-6-15,-25 10-6 16</inkml:trace>
  <inkml:trace contextRef="#ctx0" brushRef="#br0" timeOffset="119693.9682">18615 11647 78 0,'-13'0'98'0,"1"0"-6"16,-1 3-4-16,4-3-61 16,-1 3-6-16,10-3-1 15,-11 3-3-15,11-3-4 0,12 0-3 16,7 0-1-16,9-1-2 15,4-1-1-15,6 1-2 16,3 0 0-16,-3 1-1 16,-4 0-1-16,-5 1 0 0,-9 6-2 15,-9 2 0-15,-10 3 0 16,-7 1 0-16,-11 4 0 15,-7-1-1-15,-2 4 1 16,-5-5-1-16,4 0 2 0,1-2-1 16,7-2 1-16,8-2-1 15,11 0 1-15,11-1-1 16,10 0 0-16,7 1 1 0,0 3-1 15,2 2 0-15,-4 3 0 16,-9 2 1-16,-13 5-1 16,-12 2 0-16,-15 0 1 15,-15 3-1-15,-9 0 0 0,-7-4-1 16,-1-2-1-16,5-7-1 15,7-5-2-15,7-8-2 16,13-3-3-16,12-5-7 16,18-5-36-16,15 1-30 0,4-10-16 15,8-4-6-15,5-6-3 16</inkml:trace>
  <inkml:trace contextRef="#ctx0" brushRef="#br0" timeOffset="120571.0559">20385 11234 90 0,'-10'2'102'16,"10"-2"-6"-16,0 0-4 0,11 3-62 15,17-2-10-15,13-1-3 16,8 0-4-16,6 0-5 15,1 0-2-15,3 0-3 16,-8 0-2-16,-7-1-3 0,-11-1-2 16,-14-1-4-16,-8 2-3 15,-11 1-6-15,0 0-29 16,0-12-48-16,-11 5-5 0,-3-2-5 15</inkml:trace>
  <inkml:trace contextRef="#ctx0" brushRef="#br0" timeOffset="120819.0807">20628 10943 57 0,'0'0'102'0,"-18"-6"-3"0,16 11-6 15,1 7-40-15,1 16-32 16,3 8-4-16,5 8-3 15,-1 10-3-15,1 1-3 16,1 3-2-16,0-1-1 0,-4-4-2 16,-1-6-3-16,-3-6-3 15,-1-10-4-15,3-6-7 16,-6-14-33-16,3-11-47 0,0 0-6 15,2-5-6-15,12-16-2 16</inkml:trace>
  <inkml:trace contextRef="#ctx0" brushRef="#br0" timeOffset="124994.4982">21409 10413 10 0,'0'0'97'16,"-6"-15"0"-16,6 15-3 15,-3-12-46-15,3 12-16 16,0 0-9-16,9 3-6 16,-4 9-4-16,5 5-5 0,3 6-1 15,-1 4-2-15,5 8-1 16,-1 1 1-16,3 5-1 15,0-1-1-15,1-3-1 16,-7-5 2-16,2-6-1 0,-5-4 1 16,0-7 0-16,-3-6 0 15,-7-9 0-15,10 1 0 16,-10-1 0-16,8-18-1 0,-2 1 0 15,0-6 0-15,4-2-1 16,3-7-2-16,3 0 0 16,0-3 0-16,-1 1 0 15,4-1 0-15,-4 2 0 0,1 2-3 16,-6 2-1-16,-1 5-1 15,0 4-4-15,-7 1-3 16,4 11-5-16,-6 8-9 16,0 0-36-16,9 0-31 0,-6 8-10 15,2 6-5-15</inkml:trace>
  <inkml:trace contextRef="#ctx0" brushRef="#br0" timeOffset="125246.5234">21906 10633 51 0,'0'17'105'0,"2"-1"-5"15,2 7-5-15,-8 0-46 0,5 3-22 16,3 5-9-16,-4 0-5 15,-1 2-5-15,1-2-4 16,-2-1-2-16,-3-3-2 16,2-6-4-16,-3-8-4 0,6 1-9 15,0-14-54-15,0 0-24 16,0-9-8-16,9-13-6 15</inkml:trace>
  <inkml:trace contextRef="#ctx0" brushRef="#br0" timeOffset="126566.6554">21330 11086 27 0,'-27'4'96'0,"1"-1"-3"0,2 2-3 15,-7-2-50-15,14-1-14 16,6 2-5-16,11-4-4 15,9 7-4-15,20-2-3 0,20 1-2 16,19-3 0-16,22 3-1 16,18-1 0-16,14-1-1 15,10 1-1-15,2 1-2 16,-8-2 0-16,-10 0 0 15,-17 2-1-15,-21-3-2 0,-21-1-2 16,-16 1-2-16,-17 0-3 16,-24-3-4-16,0 0-7 15,0 0-44-15,-9 0-33 0,-10-3-6 16,-3 3-6-16</inkml:trace>
  <inkml:trace contextRef="#ctx0" brushRef="#br0" timeOffset="128759.8747">21673 11532 63 0,'-5'-13'83'16,"5"13"-23"-16,0 0-7 16,0 0-9-16,-8 3-14 0,8-3-9 15,0 0-4-15,-12 4-4 16,12-4-3-16,0 0-2 15,0 0-2-15,-10 3 0 0,10-3-1 16,0 0 0-16,0 0-1 16,0 0 0-16,0 0 0 15,6 0 0-15,-6 0 1 16,16-4-1-16,-5 1 0 0,3 0 0 15,3-2-1-15,3 2 0 16,5-1 0-16,-1-1-1 16,0 0 0-16,3 1 0 15,-2 1-1-15,0-1 0 0,-2 3 0 16,-3-1 0-16,-2-1 0 15,-2 3-1-15,-5 0 1 16,-1 0-1-16,-10 0 0 16,12 0 1-16,-12 0-1 0,0 0 0 15,9 0 0-15,-9 0 0 16,0 0 0-16,0 0 1 15,0 0-2-15,0 0 2 0,0 0-1 16,0 0 0-16,0 0 0 16,0 0 1-16,0 0-1 15,0 0 0-15,0 0 0 16,0 0 0-16,0 0 1 0,0 9-1 15,0-9 0-15,0 0 0 16,0 0 0-16,0 8 1 16,0-8-1-16,0 0 0 15,0 0 1-15,0 12-1 0,0-12 0 16,0 0 0-16,-2 10 1 15,2-10-1-15,0 0 1 16,-1 10-1-16,1-10 1 16,0 0-1-16,-7 11 1 0,7-11 0 15,-8 8 0-15,8-8-1 16,-13 12 1-16,13-12-1 15,-15 12 1-15,15-12-1 0,-16 14 1 16,16-14-1-16,-19 15 0 16,9-5 1-16,1-3-1 15,-4 3 1-15,1-1-1 16,-5 4-1-16,1-1 1 0,-6 2 0 15,2-1-1-15,-2 1 1 16,-3 2 0-16,0 0-1 16,1 2 1-16,-2-3 1 15,4 2 0-15,0-5-1 0,5 2 1 16,3-3-1-16,5-3 1 15,3 1 0-15,6 0 0 16,8-2 0-16,11 3 1 16,9 2-1-16,10 2 1 0,11-2 0 15,10-1 1-15,9 0-1 16,0-1-2-16,2-3 0 15,-3-3 0-15,0-3 0 0,-8-1 0 16,-8 0-2-16,-9-1-4 16,-12-5-4-16,-2 3-9 15,-16-4-29-15,-1 2-22 16,-11 5-20-16,0 0-15 0,-5-15-6 15</inkml:trace>
  <inkml:trace contextRef="#ctx0" brushRef="#br0" timeOffset="130260.0247">12870 11193 65 0,'0'-25'96'0,"0"1"-4"16,3 2-34-16,-6 4-15 15,-1 1-11-15,2 6-13 0,-5 3-5 16,7 8-4-16,-11 0-1 16,4 13-2-16,-2 11-2 15,2 14 1-15,-6 10-2 16,1 12 1-16,-6 12-1 0,2 6-1 15,-5 3 0-15,-3-3-2 16,4-3 1-16,-5-9-2 16,4-13 0-16,1-10-2 15,4-14-2-15,6-12-3 0,0-14-6 16,10-3-18-16,1-16-50 15,6-20-14-15,0-7-7 16,0-18-5-16</inkml:trace>
  <inkml:trace contextRef="#ctx0" brushRef="#br0" timeOffset="130480.0467">12610 11222 87 0,'0'0'98'0,"0"4"-3"16,13 13-6-16,9 4-64 15,3 11-6-15,5 8-2 16,2 12-4-16,2 4-3 0,-1 9-3 15,-3 4-2-15,-4 0 0 16,-6 1-2-16,-5-7-2 16,-7-7-2-16,-6-10-4 15,-2-12-5-15,-3-7-19 0,-4-16-63 16,-10-19-4-16,-3-20-8 15,-6-21-2-15</inkml:trace>
  <inkml:trace contextRef="#ctx0" brushRef="#br0" timeOffset="130632.0619">12588 11476 78 0,'29'-3'102'0,"11"1"-5"16,9-9-8-16,7 11-40 16,4-9-36-16,1-8-7 15,-5 5-11-15,-14-2-41 16,-2 2-44-16,-8-1-6 0,-12 1-6 15</inkml:trace>
  <inkml:trace contextRef="#ctx0" brushRef="#br0" timeOffset="130881.0868">13234 11200 16 0,'17'-7'99'15,"0"7"0"-15,-5 4-4 16,-3 17-4-16,-2 11-71 15,1 7-7-15,-2 11-1 0,-2 7-2 16,1 6-4-16,-2 3-2 16,0-5-3-16,-3-8-1 15,0-7-5-15,0-12-5 16,0-5-20-16,0-9-61 0,0-20-4 15,-11-22-5-15,1-14-6 16</inkml:trace>
  <inkml:trace contextRef="#ctx0" brushRef="#br0" timeOffset="131390.1377">12967 10771 17 0,'-29'-11'81'0,"-6"3"6"0,-3 8-51 16,-7 4 0-16,-5 9 0 16,-7 10-5-16,-2 9-9 15,-3 12-6-15,3 7-1 16,-1 13-1-16,0 10-3 0,9 9-1 15,3 9-1-15,9 4-2 16,9-2-1-16,12 3 0 16,11 2-1-16,8-3-1 15,15-7-1-15,9-3-1 0,12-3-1 16,9-1 1-16,8-7 0 15,8-3 0-15,5-9 0 16,8-9 0-16,5-9 2 16,11-15 0-16,4-14 0 0,11-16 1 15,2-19 1-15,4-20-1 16,1-16 0-16,-1-20-1 15,-3-17 0-15,-11-15 1 0,-11-14-5 16,-23-15 0-16,-19-11 0 16,-31-3 0-16,-19-3 0 15,-29 11 0-15,-25 10 0 16,-20 17 0-16,-23 21 0 0,-14 26-3 15,-12 26-1-15,1 25-4 16,-3 18-7-16,11 15-32 16,2 19-33-16,10 5-18 15,23 11-9-15,17-2-4 0</inkml:trace>
  <inkml:trace contextRef="#ctx0" brushRef="#br0" timeOffset="134222.4209">14928 12556 75 0,'0'0'94'0,"0"13"-4"16,3 15-4-16,3 9-70 15,3 13-2-15,-1 10-1 16,1 10-1-16,-3 10-4 16,-6 1-4-16,0-1-3 0,-8-11-4 15,-1-6-7-15,-8-20-24 16,-9-9-53-16,17-21-6 15,3-19-6-15</inkml:trace>
  <inkml:trace contextRef="#ctx0" brushRef="#br0" timeOffset="134513.45">15334 12658 46 0,'23'-4'92'16,"-11"8"-1"-16,-12 12-7 16,-17 5-50-16,-17 9-24 15,-9 8-2-15,-10 0 0 0,-6 1-3 16,-3-5 2-16,4-6 0 15,10-3 1-15,10-9 1 16,14-4 0-16,16-6 1 16,8-6 0-16,24 5-1 0,10-3-2 15,8 4-1-15,7 3-2 16,5 5-1-16,0-2-1 15,-1 8-1-15,-8-3-3 0,-2 4-2 16,-12-4-7-16,-2-1-9 16,-11 0-48-16,-3-13-27 15,-5-3-5-15,-5-6-6 16</inkml:trace>
  <inkml:trace contextRef="#ctx0" brushRef="#br0" timeOffset="134809.4796">15530 12736 54 0,'0'-14'88'0,"0"14"-2"15,1-38-22-15,-1 38-40 16,0 9-1-16,-1 7-4 15,-11 14-3-15,-8 8-2 0,-2 10-1 16,-4 6 0-16,3 6-3 16,1-1-1-16,7-2-2 15,9-9 0-15,10-9-2 16,17-13-2-16,12-11-2 0,10-12-3 15,7-3-7-15,-1-16-29 16,-2-4-53-16,12-5-4 16,-7-5-8-16,-2-2-4 15</inkml:trace>
  <inkml:trace contextRef="#ctx0" brushRef="#br0" timeOffset="135075.5062">15885 12712 85 0,'0'0'96'0,"-9"14"-3"15,5 9-4-15,2 7-67 16,2 9-6-16,-1 2-1 15,8 5 0-15,4 2-4 0,2-4-2 16,6-3-2-16,1-10-3 16,2-7-3-16,-3-11-6 15,6 4-23-15,3-13-63 16,-8-4-4-16,4-6-7 0,1-6-5 15</inkml:trace>
  <inkml:trace contextRef="#ctx0" brushRef="#br0" timeOffset="135863.585">16795 12721 11 0,'0'0'91'15,"0"0"1"-15,0 0-5 16,-5 12-47-16,2 6-12 16,-1 6-7-16,-4 5-5 0,4 5-5 15,-3 1-2-15,2 0 0 16,-1-4-2-16,3-4 0 15,2-8-1-15,1-9-1 16,0-10-1-16,15-3-1 0,-5-12 0 16,5-8-1-16,-2-5 0 15,1-7-2-15,2-4 1 16,-4-5-1-16,-4 1 1 0,-4 0-1 15,-4 3 1-15,2 8-1 16,-7 4 0-16,-6 13 0 16,-3 9 0-16,-3 10-1 15,0 18 1-15,-1 15 0 0,-3 11 0 16,1 11 0-16,-3 8 0 15,3 4 0-15,2-4 1 16,4-7-1-16,7-12 1 16,6-11 0-16,4-20 0 0,15-17 0 15,7-14 0-15,2-21 0 16,6-13-1-16,0-13 0 15,-3-11-1-15,-10-9 1 16,-8 1-1-16,-12 4 0 0,-10 7 0 16,-13 12 0-16,-12 12 1 15,-9 20-1-15,-6 20 1 16,0 17 0-16,-6 27 1 0,6 15-1 15,8 18 1-15,9 11-1 16,12 8 0-16,16-4-1 16,12-8-1-16,20-14 0 15,16-19-6-15,17-11-18 0,4-25-54 16,13-25-14-16,3-21-5 15,-1-17-6-15</inkml:trace>
  <inkml:trace contextRef="#ctx0" brushRef="#br0" timeOffset="136395.6382">17474 12649 35 0,'-12'0'101'16,"-2"14"-3"-16,1 13-4 15,-1 13-4-15,1 7-80 16,-7 13-2-16,3 6 0 0,-6 0-2 15,1-2-2-15,1-10 0 16,3-13-1-16,1-12 1 16,7-13-2-16,10-16 1 15,-4-14 0-15,6-17-1 0,10-13 0 16,1-7-1-16,1-7-1 15,2 3-1-15,-1 5 0 16,2 9 0-16,0 15 0 16,4 15 0-16,-1 16 0 0,5 19 1 15,-3 14 0-15,6 8 1 16,2 3 0-16,3 0 0 15,-1-6 2-15,3-9 0 16,-6-10 1-16,-1-13-1 0,-2-11 1 16,-5-11-1-16,-7-11 0 15,-7-8-1-15,-7-7-2 16,-12-7-1-16,-7-5-2 0,-6-4-2 15,-3 5-4-15,2 0-5 16,4 11-8-16,3 2-16 16,15 13-17-16,4 14-23 15,14 8-17-15,12 6 2 0,11 12 33 16,8 1 33-16</inkml:trace>
  <inkml:trace contextRef="#ctx0" brushRef="#br0" timeOffset="136588.6575">17790 12768 7 0,'40'30'43'16,"-1"2"31"-16,-10 2 15 16,-9 10-10-16,-12-3-28 0,-4 7-18 15,-2-4-12-15,-2-3-6 16,0-7-3-16,-2-6-1 15,2-13-1-15,0-15-2 16,13-4 0-16,-5-16-1 0,-3-9 0 16,-5-5-3-16,0-5-3 15,-13 1-1-15,-4-1-4 16,-6 6-2-16,-2 6-5 0,-1 0-12 15,6 6-48-15,11 15-25 16,9 6-6-16,0 0-6 16</inkml:trace>
  <inkml:trace contextRef="#ctx0" brushRef="#br0" timeOffset="137041.7028">18218 12668 0 0,'0'0'96'0,"0"0"2"0,0 8-4 16,8 22-5-16,9 13-68 15,0 6-6-15,-1 8-1 16,2 8-3-16,0 2-2 0,-6 1-3 15,2-5-2-15,-8-6 0 16,0-10-2-16,-6-6-1 16,0-13 0-16,-6-12 0 15,-5-16 0-15,2-13-1 0,-4-15 0 16,1-16 0-16,-3-6 0 15,-1-11-1-15,0-4 0 16,3-3 0-16,5 3 0 16,2 6 1-16,7 9 0 0,3 9-1 15,12 12 2-15,7 9-1 16,11 11 0-16,5 9 1 15,6 4-1-15,1 10 0 16,-5 7 0-16,-6 7 0 0,-12 8 1 16,-14 3-1-16,-11 7-2 15,-20-2-5-15,-13 4-6 16,-15-3-34-16,-10-8-45 0,9-8-6 15,1-11-8-15,13-11 6 16</inkml:trace>
  <inkml:trace contextRef="#ctx0" brushRef="#br0" timeOffset="137443.743">18844 12736 8 0,'6'-32'93'0,"-7"1"0"0,-14 4-5 16,-4 13-5-16,-8 1-74 15,-3 9-2-15,-6 10 2 16,1 12-1-16,1 11-2 0,4 7 0 15,8 9-1-15,8 2-1 16,12 1 0-16,4-3-2 16,14-6 0-16,9-3 0 15,0-4-1-15,4-4 0 0,-7-1 1 16,-3 1 0-16,-13 1 1 15,-6 6 0-15,-6 1 1 16,-7 2 1-16,0-2 1 16,5 1 0-16,5-8-1 0,5-5 0 15,16-9-2-15,8-11-4 16,13-4-5-16,4-10-7 15,12-8-44-15,6-1-37 16,-3-5-6-16,-2-2-8 0</inkml:trace>
  <inkml:trace contextRef="#ctx0" brushRef="#br0" timeOffset="138000.7987">19527 12726 90 0,'-15'4'98'15,"6"-1"-6"-15,9-3-6 16,-9 5-64-16,9-5-7 0,0 0-5 16,9 8-3-16,7-2 0 15,8 1-1-15,8 2-1 16,10 1 0-16,6 3 0 0,3 1-1 15,0 2-2-15,-1 1 1 16,-10 4-2-16,-9-1 1 16,-15 6 0-16,-15 6 0 15,-12 4 0-15,-21 8 0 0,-8 2 1 16,-6 0 1-16,1-1-1 15,3-2 1-15,9-6 0 16,14-6 0-16,19-9-1 16,19-9 0-16,22-8 0 0,22-3-1 15,8-2-2-15,14-3-1 16,1-4-3-16,8 0-3 15,-4 0-4-15,-1 7-11 16,-12 0-39-16,-10 2-37 0,-2 10-5 16,-6 3-7-16</inkml:trace>
  <inkml:trace contextRef="#ctx0" brushRef="#br0" timeOffset="147222.7208">13988 14158 30 0,'0'0'94'0,"-6"-14"-2"16,6 14-3-16,-7-10-53 15,7 10-7-15,-8 16-8 16,1 7-6-16,6 9-4 0,-3 9-1 15,4 9-3-15,0 9 0 16,5 3-1-16,4 0-2 16,1-5 0-16,3-9-1 15,2-9-1-15,-2-12-1 0,2-13-3 16,1-14-3-16,1-17-4 15,-4-14-6-15,5-13-15 16,-3-14-22-16,1-15-18 16,-1-9-4-16,3-9 27 0,-2-1 27 15,-9-2 16-15,3 9 13 16,-10 4 21-16,0 14 22 15,0 14 20-15,-1 12-6 16,-6 11-22-16,-1 9-23 0,3 12-10 16,5 9-5-16,-9-9-7 15,9 9-4-15,0 0-8 16,0 0-38-16,-14 1-40 15,14 7-6-15,4 3-8 0</inkml:trace>
  <inkml:trace contextRef="#ctx0" brushRef="#br0" timeOffset="147734.772">14483 14322 57 0,'0'0'91'0,"-12"12"-3"0,12-12-2 15,9-1-74-15,8 1 1 16,13 0 1-16,4 0 2 16,4 0-2-16,7 0-2 15,-4 0-3-15,-6 5-1 16,-8 4-1-16,-12 12-1 0,-15 4 0 15,-16 9-1-15,-17 7 1 16,-12 5-1-16,-6 3 0 16,-5-1 0-16,5-2-2 0,7-10 1 15,14-4-2-15,17-13-1 16,17-8 0-16,23-9-2 15,14-7-2-15,16-7-3 16,8-8-5-16,9 1-12 0,-3-2-44 16,-1-4-29-16,-7-1-7 15,-7 4-4-15</inkml:trace>
  <inkml:trace contextRef="#ctx0" brushRef="#br0" timeOffset="148108.8094">15283 14120 81 0,'-19'10'97'0,"11"-3"-4"16,8-7-6-16,-12 9-67 16,42-6-3-16,13-2-2 15,7 0-5-15,9-1-4 16,1 0-3-16,-1-1-4 0,-5-5-4 15,-5 6-12-15,-18 2-60 16,-2-2-14-16,-9 0-7 16,-20 0-4-16</inkml:trace>
  <inkml:trace contextRef="#ctx0" brushRef="#br0" timeOffset="148288.8274">15277 14318 33 0,'-10'22'102'0,"10"-5"-4"15,15-10-6-15,15-4-5 16,14-3-83-16,8-5-6 0,8 1-7 16,-3-7-24-16,-1 3-55 15,12-1-6-15,-2 0-6 16</inkml:trace>
  <inkml:trace contextRef="#ctx0" brushRef="#br0" timeOffset="148550.8536">16112 14115 27 0,'-17'-2'97'15,"-2"6"-2"-15,1 12-8 16,5 5-1-16,11 8-82 0,0 7-1 16,2 6 0-16,2 1-1 15,7-2-5-15,9-1-17 16,9-13-65-16,-8-14-6 15,5-13-6-15,-2-24-4 16</inkml:trace>
  <inkml:trace contextRef="#ctx0" brushRef="#br0" timeOffset="148684.867">16133 13755 31 0,'-28'-32'98'0,"4"13"-5"16,6 4-6-16,7 8-5 16,11 7-89-16,0 0-37 15,19 14-42-15,1 3-5 16,2 5-7-16</inkml:trace>
  <inkml:trace contextRef="#ctx0" brushRef="#br0" timeOffset="148991.8977">16534 14115 83 0,'-7'12'87'15,"3"1"-4"-15,3 6-4 16,-7 4-74-16,15 4 0 0,7 7 3 15,4 5 0-15,-3 5 2 16,1-1-3-16,-6 1-3 16,-1-3-34-16,-9-6-52 0,-10-12-6 15,-10-9-8-15</inkml:trace>
  <inkml:trace contextRef="#ctx0" brushRef="#br0" timeOffset="149135.9121">16400 14183 49 0,'32'-17'105'16,"10"5"-6"-16,7-1-9 15,1-1-4-15,-1-5-86 0,7 7-9 16,-13-8-31-16,-1 8-48 16,1 3-8-16,-4 1-5 15</inkml:trace>
  <inkml:trace contextRef="#ctx0" brushRef="#br0" timeOffset="149565.9551">17225 14168 30 0,'8'7'101'0,"17"-2"-2"15,16-2-5-15,10-3-5 16,12 0-75-16,8-1-5 16,2-1-3-16,-1-2-3 0,-7-3-6 15,-2 4-6-15,-18-9-32 16,-18 4-50-16,-4-2-5 15,-12-8-7-15,-10-3 1 16</inkml:trace>
  <inkml:trace contextRef="#ctx0" brushRef="#br0" timeOffset="149753.9739">17399 13766 11 0,'-13'10'98'0,"11"10"-1"16,6 9-3-16,13 7-5 15,2 11-75-15,0 8-5 16,-4 10 0-16,-4 3-3 15,-2 7-4-15,-7-3-7 0,-2-1-7 16,-5-14-29-16,-11-8-49 16,16-12-5-16,2-18-8 15</inkml:trace>
  <inkml:trace contextRef="#ctx0" brushRef="#br0" timeOffset="150223.0208">18220 13909 3 0,'-4'15'97'16,"2"5"0"-16,1 6-2 15,-4 8-7-15,-2 8-70 16,2 6-5-16,-4 9-3 16,-1 1-2-16,4-2-2 0,1-5-3 15,5-6 0-15,0-13-2 16,5-7 2-16,5-13-3 15,6-10-4-15,-2-9-6 16,8-10-25-16,3-6-53 0,-2-22-7 16,-3-9-7-16,3-13-3 15</inkml:trace>
  <inkml:trace contextRef="#ctx0" brushRef="#br0" timeOffset="150355.034">18382 13800 24 0,'-3'-39'100'16,"-2"11"-1"-16,-7 13-8 16,4 6-2-16,8 9-76 15,-12-8-6-15,12 8-6 16,0 0-7-16,-11-2-16 0,11 2-66 15,0 10-5-15,1 0-5 16,6 7-5-16</inkml:trace>
  <inkml:trace contextRef="#ctx0" brushRef="#br0" timeOffset="150909.0894">18746 14205 12 0,'11'-8'99'16,"-2"1"0"-16,-9 7-8 15,14-12-2-15,-44 10-77 16,30 2-4-16,0 0-4 0,0 12 0 16,0 5-1-16,0 4 0 15,0 4 0-15,0 4 1 16,0 1 0-16,0-1 0 15,3-3 1-15,2-2 0 0,1-5-1 16,4-2-1-16,-1-5 0 16,5-3 0-16,2-4 0 15,2-2-2-15,2-3 0 16,1-4-4-16,5-3-5 0,-3-16-19 15,-2-7-65-15,3 2-4 16,2-12-7-16,-3-3-3 16</inkml:trace>
  <inkml:trace contextRef="#ctx0" brushRef="#br0" timeOffset="151075.106">19027 13980 97 0,'-27'17'104'0,"-5"9"-7"16,4 12-6-16,0 4-52 0,4 13-28 15,2 8-3-15,2 6-2 16,2 6-4-16,-2 3-4 15,5 8-8-15,-5-11-16 16,-9 11-66-16,8-6-4 0,-3-4-7 16,-1-6-5-16</inkml:trace>
  <inkml:trace contextRef="#ctx0" brushRef="#br0" timeOffset="161862.1846">13801 15462 14 0,'-1'-13'67'0,"1"13"-8"16,-2-8-12-16,2 8-12 0,0-9-10 16,0 9-4-16,-2-10-4 15,2 10-2-15,0 0-3 16,-5-11 1-16,5 11-2 15,0 0 1-15,0 0-1 0,0 0 1 16,0 0-2-16,0 0-1 16,0 0-2-16,0 0-1 15,0 0-1-15,0 0-1 16,0 0-1-16,0 6-1 0,3 6 0 15,2 0 0-15,4 8 0 16,2 3 0-16,2 3 0 16,2 5 0-16,-2 2 0 15,2-2-1-15,-2 1 1 0,0 2-1 16,-3 0 2-16,-1-4-3 15,-3 0 2-15,-1-5-1 16,-3-3 1-16,0-1-1 0,0-6 1 16,-2-4-1-16,0-11 1 15,0 11 0-15,0-11 0 16,0 0 0-16,0 0 0 15,6 0-1-15,-6 0 1 0,12-11 0 16,-12 11-1-16,18-14-1 16,-10 6 1-16,2-2 0 15,1-1 0-15,2-3 0 16,1-1 0-16,1-4 0 0,2-5 1 15,2-4 0-15,3-2 0 16,0-4 0-16,-1-2 0 16,0 0 0-16,-1 4 1 0,-4-3-2 15,-2 5 1-15,-4 1-1 16,-4 2-1-16,-3 5 0 15,-3 0-2-15,0 5-3 16,-2-4-4-16,-1 10-7 16,-6-3-34-16,3 2-42 0,6 12-9 15,0 0-8-15,0 0 5 16</inkml:trace>
  <inkml:trace contextRef="#ctx0" brushRef="#br0" timeOffset="162270.2254">14356 15652 75 0,'10'11'99'16,"-6"6"-4"-16,-4 1-7 15,6 8-66-15,-8 5-9 0,-9 1-5 16,-2 8-2-16,-4-2-4 16,0-2-4-16,1-7-4 15,4 0-13-15,-2-9-46 16,7-9-26-16,7-11-7 0,0 0-4 15</inkml:trace>
  <inkml:trace contextRef="#ctx0" brushRef="#br0" timeOffset="162601.2585">14766 15540 55 0,'-18'5'96'16,"-3"4"-3"-16,1-1-5 15,0-4-54-15,5 4-21 0,8 0-2 16,7-8-4-16,8 14 0 16,15-11-2-16,9-1-1 15,4-2-3-15,8-5-4 0,0-3-7 16,-1 2-29-16,6-2-50 15,-22 0-6-15,-9 0-6 16</inkml:trace>
  <inkml:trace contextRef="#ctx0" brushRef="#br0" timeOffset="163106.309">15069 15308 54 0,'-10'-10'92'0,"10"10"-4"16,0 0-4-16,0 0-68 15,10 15-5-15,-3 5-1 16,2 7 0-16,-1 8 0 16,1 8-1-16,0 3-2 0,3 6-1 15,-4 0-1-15,0-3 0 16,1-2-2-16,1-6 0 15,-2-11 1-15,2-8-1 16,-1-9 2-16,2-11 1 0,0-11 1 16,2-11-1-16,1-11 0 15,0-10 1-15,0-5-3 16,-1-5 0-16,-2-3-2 15,-4 0-2-15,3 3-2 0,-6 6-5 16,1 6-4-16,-5 8-8 16,7 10-39-16,7 10-38 15,-14 11-5-15,16 0-7 0</inkml:trace>
  <inkml:trace contextRef="#ctx0" brushRef="#br0" timeOffset="163639.3623">15520 15596 10 0,'0'0'85'16,"0"0"2"-16,0 0-2 15,-5 0-60-15,5 0-7 0,0 0-1 16,0 0-2-16,0 0-1 15,5 3-1-15,6 0-3 16,8 0 0-16,-2 3-3 16,2 3-2-16,-4 0-1 0,0 6-2 15,-10 1 0-15,-5 2 0 16,0 4 1-16,-11-2 0 15,-4-3 0-15,-1 2 0 16,2-7 1-16,0-1-1 16,14-11 1-16,-5 12-2 0,9-12 0 15,13-1-1-15,10-5 0 16,8 1-1-16,4-4-2 15,4 1-3-15,-4-5-6 0,2 8-12 16,-11 5-53-16,-10-3-18 16,-20 3-8-16,0 0-3 15</inkml:trace>
  <inkml:trace contextRef="#ctx0" brushRef="#br0" timeOffset="164088.4072">13838 16226 26 0,'-42'11'94'16,"13"-4"0"-16,19-6-3 15,20-21-36-15,32 10-37 0,32-4-3 16,27-3 0-16,30-2 0 15,29-1-2-15,21-5-3 16,15 4-3-16,5-2-1 16,-3 5-2-16,-13 4 0 0,-18 4-2 15,-29 5-3-15,-29-1-5 16,-29 6-6-16,-38 0-23 15,-36 4-61-15,-15 7-3 16,-31 0-8-16,-18-2-3 0</inkml:trace>
  <inkml:trace contextRef="#ctx0" brushRef="#br0" timeOffset="164828.4812">14540 16361 88 0,'-18'7'93'0,"-3"10"-9"15,4-12-43-15,2 2-11 16,5-2-10-16,10-5-5 16,0 0-5-16,24 2-1 0,7-2-1 15,10-4-2-15,5-2 1 16,6 2 0-16,2-1-2 15,-4 1 0-15,-7 4-1 16,-8 2-1-16,-16 10 0 16,-15 5-2-16,-7 4 1 0,-17 1-1 15,-9 2 0-15,-5 0-1 16,-2-2 0-16,0 0-1 15,11-4-1-15,7-4 1 16,18 1 0-16,9-5-1 0,12 1 1 16,9 0 0-16,1 0 2 15,-1 0 0-15,-6 2 1 16,-7 0-2-16,-17 3 1 15,-13 1 0-15,-16 1-1 0,-13-2-1 16,-10 3-4-16,-7-6-6 16,1 0-21-16,0-5-55 15,10-8-10-15,17-4-4 0,15-12-5 16</inkml:trace>
  <inkml:trace contextRef="#ctx0" brushRef="#br0" timeOffset="165410.5394">16294 15749 36 0,'-15'4'92'16,"1"-1"0"-16,5-1-4 15,9-2-61-15,0 10-7 16,15-5 0-16,15-1-2 15,12 0-4-15,6-1-3 0,9 0-2 16,5-3-2-16,0 0-3 16,-2-3-2-16,-5 1-3 15,-11-3 0-15,-9 1-5 0,-10-1-3 16,-8 5-24-16,-1 0-58 15,-16 0-6-15,-14-12-7 16,-2 3 6-16</inkml:trace>
  <inkml:trace contextRef="#ctx0" brushRef="#br0" timeOffset="165603.5587">16384 15918 6 0,'-20'27'103'0,"10"1"-2"15,10-7-5-15,13-3-5 16,-9-6-75-16,39-4-6 15,11-2-3-15,9-3-5 16,4 1-4-16,-3-4-6 0,4 3-10 16,-15 2-51-16,-2-2-25 15,-10 2-6-15,-15 0-5 16</inkml:trace>
  <inkml:trace contextRef="#ctx0" brushRef="#br0" timeOffset="170989.0972">17265 15050 57 0,'0'0'90'0,"19"1"-3"15,-11 40-16-15,1-21-54 16,-2 9-4-16,0 11-2 15,-2 9 0-15,-2 12-2 16,-2 5 1-16,-2 6-1 0,1-2-2 16,0-4 0-16,0-6 1 15,-1-10-2-15,0-8 1 16,1-14 0-16,2-8 1 15,-2-20 1-15,15 3 0 0,-3-12-1 16,1-12-1-16,4-5-1 16,4-15 0-16,5-5-2 15,4-9-1-15,-2-6-1 16,5 1 0-16,-7 1-2 0,2 1 0 15,-6 6-1-15,-2 6-2 16,-5 9-1-16,-4 3-5 16,0 12-8-16,-10 5-41 0,3 2-40 15,7 8-5-15,2 0-6 16</inkml:trace>
  <inkml:trace contextRef="#ctx0" brushRef="#br0" timeOffset="171523.1506">17836 15458 0 0,'-8'0'94'16,"-2"0"0"-16,1 3-3 16,2 6-49-16,-2-2-16 0,-1 2-7 15,10-9-4-15,-7 15-4 16,7-15-4-16,16 12-1 15,4-6-2-15,8-4-1 16,2 3 0-16,4 1 1 0,1-1-2 16,-4 3 0-16,-3 1 0 15,-9 4 1-15,-11 3 0 16,-8 6 1-16,-4 1 0 15,-11 1 0-15,-6 4 0 0,-4-3-1 16,4-1 0-16,0-3-1 16,7-3 0-16,7-5 0 15,7-13-1-15,18 11-1 16,7-11 0-16,12 0-2 0,3-2-2 15,2-6-3-15,4 3-6 16,-10-4-16-16,-4-3-60 16,-7 12-8-16,-12 0-7 0,-13 0-3 15</inkml:trace>
  <inkml:trace contextRef="#ctx0" brushRef="#br0" timeOffset="171944.1927">17117 16179 85 0,'-30'10'99'0,"7"-2"-5"16,10-4-6-16,49-4-66 0,-16 0-8 15,18 0-2-15,23-5-1 16,17 0-2-16,19-3-3 15,11 1 0-15,7-2-2 16,0 0-2-16,-6 2 0 0,-11 1-3 16,-15 1-3-16,-23 1-5 15,-13 4-11-15,-23 5-64 16,-14-5-10-16,-10 0-10 15,-13-10-3-15</inkml:trace>
  <inkml:trace contextRef="#ctx0" brushRef="#br0" timeOffset="172511.2494">17270 16474 75 0,'0'0'94'0,"0"0"-5"16,12 34-17-16,8-34-58 15,10 0-1-15,8 3 2 16,6-3-2-16,8 0-3 15,0 0-1-15,-4 0-1 0,-1 0-2 16,-11 2 0-16,-5 4-1 16,-12 2-2-16,-12 5 0 15,-7 4-2-15,-6 5 1 16,-12 3-2-16,-5 5 0 0,-7 5 0 15,2-2-2-15,-4 5 1 16,1-2 0-16,3-1 1 16,0 2-1-16,7-2 1 0,2-3 1 15,6 0 0-15,0-2 0 16,7-3 1-16,1-3-1 15,5-3 0-15,0-4 0 16,0-2 0-16,5-3 0 0,-5-12-2 16,12 15 0-16,-12-15-1 15,12 3-2-15,-12-3-2 16,0 0-4-16,12 0-7 15,-12 0-27-15,-9-14-48 16,7 3-5-16,-2-6-7 0</inkml:trace>
  <inkml:trace contextRef="#ctx0" brushRef="#br0" timeOffset="172879.2862">17321 16715 29 0,'0'0'102'0,"0"0"-1"16,9 6-6-16,3-2-4 16,7-4-80-16,8 0-10 15,1-3-8-15,14-3-33 16,8-6-51-16,-1-2-4 15,2-7-9-15</inkml:trace>
  <inkml:trace contextRef="#ctx0" brushRef="#br0" timeOffset="173619.3602">18521 16055 33 0,'-15'3'97'0,"15"-3"-2"15,-7 10-4-15,19-2-58 16,12-4-9-16,11 1-4 16,13-3-6-16,10-2-3 0,9 0-3 15,0-5-3-15,2-4-2 16,-7 2-2-16,-6-1-3 15,-16-1-4-15,-9 4-5 16,-22-7-30-16,-15 9-50 0,6 3-6 16,-30-12-7-16</inkml:trace>
  <inkml:trace contextRef="#ctx0" brushRef="#br0" timeOffset="173833.3816">18748 15780 5 0,'-4'-15'101'0,"3"6"-4"15,1 9-3-15,0 0-4 16,0 27-73-16,5 0-7 16,3 11-2-16,0 8-3 15,2 7 0-15,-2 4-1 0,4 5-4 16,-6-3-8-16,7-1-36 15,0-4-48-15,-12-8-4 16,-1-12-6-16</inkml:trace>
  <inkml:trace contextRef="#ctx0" brushRef="#br0" timeOffset="174366.4349">17337 16728 11 0,'17'-9'98'15,"6"2"-2"-15,7-3-3 0,6-13-33 16,6 13-37-16,10 2-7 16,0-1-6-16,5 2-7 15,-4 1-4-15,-3 4-8 16,-9-6-25-16,-17 8-53 0,2 0-8 15,-7 0-7-15</inkml:trace>
  <inkml:trace contextRef="#ctx0" brushRef="#br0" timeOffset="177921.7904">19883 15229 0 0,'2'-17'87'0,"-1"-4"3"0,-1 21-13 16,0-15-38-16,0 1-10 15,0 4-11-15,0 10-3 16,0-8-2-16,0 8-3 16,0 22 0-16,0 6-3 15,6 14-2-15,0 8 0 0,7 11-1 16,2 4 0-16,0-2 0 15,2-5 2-15,4-8 1 16,0-10 1-16,1-15 0 16,4-16 1-16,2-12 0 0,3-17 1 15,1-11-3-15,3-10-1 16,2-5-1-16,-4-9-2 15,0-4-1-15,-5-3-1 0,-4 2-1 16,-3 3-1-16,-6 6-2 16,-4 4-3-16,0 12-8 15,-10 0-17-15,1 13-59 16,-2 22-9-16,0 0-8 0,7 17-4 15</inkml:trace>
  <inkml:trace contextRef="#ctx0" brushRef="#br0" timeOffset="178299.8282">20406 15500 63 0,'0'0'98'0,"0"0"-4"16,8 1-7-16,2 14-43 0,6-15-34 16,3 0-4-16,4 0-2 15,0 0-1-15,0 5 0 16,-4 7 0-16,-5 3 0 15,-6 4 1-15,-8 5 0 16,-3 5 1-16,-13 3 2 0,-3 0-2 16,-2 0 1-16,1-3-1 15,6-4 0-15,7-5 0 16,7-4-2-16,13-9 0 15,14-1-2-15,10-6-2 0,5 0-1 16,3-8-3-16,1 1-4 16,-8-2-5-16,-4 6-14 15,-11 5-47-15,-14-1-22 0,-9-1-7 16,-13 9-2-16</inkml:trace>
  <inkml:trace contextRef="#ctx0" brushRef="#br0" timeOffset="178573.8556">19822 16025 75 0,'-5'11'101'0,"12"-2"-5"0,19-2-3 16,57 0-66-16,-18-1-8 16,14-2-3-16,17-3-4 15,6-1-4-15,5 0-3 0,-4-7-4 16,-8 5-6-16,-14-8-5 15,-9 8-29-15,-12-2-54 16,-30 3-4-16,-16-2-8 16,-14 3 1-16</inkml:trace>
  <inkml:trace contextRef="#ctx0" brushRef="#br0" timeOffset="179052.9035">19933 16462 0 0,'14'-7'96'0,"-14"7"3"16,0 0-5-16,0 0-5 15,0 0-70-15,9 0-7 16,-9 0-3-16,4 21-1 16,-4-4-2-16,-2 5-2 0,-4 3-2 15,-3 4 0-15,-4 2-1 16,0 3 0-16,-1-5-2 15,-1-2 1-15,4-6 1 0,4-4 0 16,2-4 1-16,5-2 1 16,0-11-1-16,13 5 0 15,1-5 3-15,4 0-3 16,0-4-1-16,3-4-2 0,2-4-5 15,3-3-6-15,-4-13-21 16,0-4-50-16,4 0-17 16,-4-4-2-16,0-6-5 15</inkml:trace>
  <inkml:trace contextRef="#ctx0" brushRef="#br0" timeOffset="179217.92">20079 16321 26 0,'-10'45'107'0,"1"5"-4"0,4 13-6 16,-1 1-5-16,4 5-77 15,1 13-5-15,-2-2-5 16,1 3-7-16,-6-9-11 16,8-9-65-16,0 1-17 0,-1-14-6 15,3-12-7-15</inkml:trace>
  <inkml:trace contextRef="#ctx0" brushRef="#br0" timeOffset="180028.001">11281 15812 82 0,'9'-8'94'0,"-9"8"-3"15,-2 12-6-15,-6 9-76 16,-3 15 1-16,-4 14 2 0,-9 8-2 15,0 11-1-15,-8 8-2 16,-1 4-3-16,-3-1-3 16,1-7-3-16,3-10-2 15,0-11-6-15,7-9-5 0,2-19-23 16,1-15-52-16,13-9-6 15,5-23-2-15</inkml:trace>
  <inkml:trace contextRef="#ctx0" brushRef="#br0" timeOffset="180264.0246">10966 15934 77 0,'0'0'96'0,"0"0"-4"16,-5 10-5-16,49 7-70 15,-37 8-3-15,3 9-4 16,2 8 1-16,-1 12-2 0,2 6-1 15,1 7-2-15,-4 2-2 16,-4-2-2-16,-3-3-5 16,-3-10-2-16,0-9-3 15,-7-12-5-15,2-8-22 0,5-25-42 16,-16 0-19-16,7-17-5 15,-3-19 6-15</inkml:trace>
  <inkml:trace contextRef="#ctx0" brushRef="#br0" timeOffset="180430.0412">10853 16203 11 0,'-1'12'102'16,"10"-5"-3"-16,17-4-5 0,10-3-4 16,16-3-78-16,1-8-4 15,7 1-6-15,-1-2-4 16,1 0-10-16,-9 1-37 15,0-2-41-15,-7 5-6 0,-9-1-8 16</inkml:trace>
  <inkml:trace contextRef="#ctx0" brushRef="#br0" timeOffset="181359.1341">11585 15961 24 0,'-10'-2'72'0,"10"2"-10"15,0 0-17-15,0 0-9 16,0 0-8-16,-3 7-5 0,3-7-3 15,0 0-3-15,0 0-5 16,0 0-2-16,0 0-1 16,0 10-2-16,9-10 0 15,1 1-2-15,5-1 2 16,2 2-2-16,4 0 1 0,3 0 0 15,2 3-1-15,-4 0 0 16,0 0-2-16,-2 0 0 16,-5 1-1-16,-1 0 0 15,-5 1-2-15,-9-7 0 0,9 11 0 16,-9-11 0-16,-3 16 0 15,-7-6 1-15,-6 4 0 16,0 0 0-16,-8 1 0 16,-3 4 0-16,-3 3 0 0,-1 0 0 15,3-3 0-15,2 2-1 16,8-3 0-16,2-1 0 15,8-2 1-15,8-4 0 0,12-2 0 16,9-3 0-16,8-1-1 16,6-5 0-16,6 0-3 15,1-6-4-15,0 0-7 16,-10-4-33-16,-2-4-44 0,5-1-6 15,-12-1-6-15</inkml:trace>
  <inkml:trace contextRef="#ctx0" brushRef="#br0" timeOffset="181937.1919">11612 15404 14 0,'-39'-14'87'0,"-1"2"1"0,-2 5-5 15,18 5-58-15,-22-1-11 16,-7 3-2-16,-1 4 0 15,-2 5-3-15,2 3-2 0,-7 8-1 16,-2 5-1-16,1 9-1 16,-3 4 0-16,0 11-2 15,1 7-1-15,2 8-1 16,2 4 0-16,3 3 0 0,8 7 1 15,6 4 0-15,10 0 0 16,10 4 0-16,9-2 0 16,13 4 0-16,6-3 1 15,18 0 1-15,13-5-2 0,9-7 2 16,14-6 0-16,9-8 1 15,6-9 1-15,11-11 1 16,2-7 1-16,8-11 1 16,2-13 1-16,5-8-1 0,4-11 0 15,6-15 1-15,-1-12-2 16,3-11-1-16,2-13-1 15,-4-14 1-15,-4-9-2 0,-8-12 0 16,-13-11-1-16,-20-1-2 16,-20-5 1-16,-21 1 0 15,-25 9-1-15,-31 11-1 16,-34 17-2-16,-32 17 0 0,-28 19-3 15,-31 18-5-15,-15 22-10 16,-15 14-42-16,-13 10-37 16,8 11-5-16,7 0-8 15</inkml:trace>
  <inkml:trace contextRef="#ctx0" brushRef="#br1" timeOffset="188133.8115">17851 10160 75 0,'-11'-18'81'15,"-7"3"-3"-15,-6 5-54 0,-5 3-7 16,-10 5-7-16,-2 3-7 15,-9 8-2-15,-4 10 0 16,-5 6-2-16,-2 10 1 16,1 5 0-16,1 11 0 0,6 11 0 15,1 7 0-15,9 6 0 16,3 6 1-16,9 1-1 15,8 2 0-15,6 2 0 16,13-5 0-16,7-5 0 0,18-4 2 16,12-6-2-16,15-6 0 15,14-3 1-15,12-9 1 16,10-5 0-16,11-9 2 0,11-5 2 15,3-10 1-15,3-5 3 16,8-8-1-16,1-6 1 16,3-17 1-16,2-8 0 15,-8-12-1-15,-5-11-2 0,-10-11-2 16,-12-11-3-16,-19-8-1 15,-21-8-2-15,-24-2 0 16,-24 0-1-16,-22-1-1 16,-31 3-2-16,-27 7-4 0,-23 5-3 15,-12 10-28-15,-10 14-46 16,-12 6-7-16,-1 9-3 15</inkml:trace>
  <inkml:trace contextRef="#ctx0" brushRef="#br1" timeOffset="188780.8762">19444 9887 55 0,'-49'6'81'0,"-1"8"-4"15,-4 8-4-15,-3 7-73 16,0 20-3-16,1 11 2 0,2 17 1 15,-3 11 0-15,8 8 1 16,3 11 0-16,11 1 0 16,9-1 1-16,8 1-2 15,13-4 1-15,7-9 1 0,12-5 3 16,13-12 1-16,14-9 1 15,10-6 1-15,13-10 1 16,9-13 1-16,8-12-1 16,13-13-1-16,8-15-1 0,-1-10 0 15,3-16-1-15,1-18-2 16,-4-12 1-16,-2-16-2 15,-7-10 0-15,-14-13-1 16,-10-5-1-16,-17-3 0 0,-14-1-3 16,-19 5 1-16,-18 7-1 15,-23 10 2-15,-19 14-2 16,-16 14-3-16,-15 9-6 0,-9 15-34 15,-10 14-40-15,-1 9-5 16,8 7-6-16</inkml:trace>
  <inkml:trace contextRef="#ctx0" brushRef="#br1" timeOffset="189348.933">21379 10007 68 0,'-71'0'89'0,"1"4"-3"15,-5 13-5-15,1 8-72 16,-2 23-4-16,4 15-1 16,6 21-2-16,2 18-1 15,9 18 0-15,10 11-1 0,5 10 2 16,17 6 1-16,11-3-1 15,12-4 0-15,20-15 1 16,11-16 0-16,17-16 1 16,16-21 4-16,14-23 0 0,16-23 1 15,15-26-1-15,13-8 0 16,9-30-1-16,12-16 0 15,6-21-2-15,2-17-1 16,3-12-5-16,-7-14 0 0,-9-5 0 16,-12-5 0-16,-16 3-1 15,-21 8 0-15,-23 7 0 16,-24 11 0-16,-31 8 0 0,-22 12 0 15,-36 12-5-15,-32 7-13 16,-31 12-67-16,-16 11-6 16,-21 11-5-16,-12 13-3 15</inkml:trace>
  <inkml:trace contextRef="#ctx0" brushRef="#br1" timeOffset="190407.0388">14337 15163 69 0,'-34'-38'85'16,"-3"8"-34"-16,-4 1-11 15,2 10-8-15,-5 6-12 16,-5 8-6-16,-4 7-3 0,-6 17-4 15,0 14-2-15,-4 13-1 16,0 19-2-16,4 11-1 16,1 20-2-16,6 11 0 15,7 8-1-15,9 2-1 0,8 0 1 16,9-5-1-16,15-10 0 15,4-13 0-15,16-15 2 16,15-21 1-16,15-19 3 16,16-17 0-16,15-17 3 0,15-20 2 15,13-14 1-15,11-16 1 16,7-16 2-16,4-6 0 15,-6-11-1-15,-7-1-2 16,-22-5-1-16,-19 4-2 0,-25 1 0 16,-29 6-3-16,-28 11-3 15,-31 8-4-15,-26 15-6 16,-22 7-31-16,-24 16-50 15,4 9-6-15,-6 8-7 16</inkml:trace>
  <inkml:trace contextRef="#ctx0" brushRef="#br1" timeOffset="190849.083">15398 15119 6 0,'-44'-11'92'15,"-4"10"0"-15,-9 5-8 16,-4 14-4-16,-1 19-83 0,-2 18 1 16,5 27-1-16,3 17-1 15,10 20 0-15,10 9-1 16,14 3 0-16,17-6 1 0,16-18 3 15,24-15 1-15,23-31 4 16,18-24 3-16,15-31 4 16,15-15 2-16,8-33 3 15,7-15 1-15,-4-16-3 16,-7-9-3-16,-19-6-1 0,-18-4-3 15,-25-2-2-15,-28 5-2 16,-25 2-4-16,-35 11-6 16,-22 17-10-16,-26 15-53 15,-14 7-23-15,-11 9-8 0,-1 9-6 16</inkml:trace>
  <inkml:trace contextRef="#ctx0" brushRef="#br1" timeOffset="191457.1438">17348 15080 4 0,'-8'-23'76'0,"-4"8"3"0,-2-32-14 16,-7 47-53-16,-7 20 6 15,-4 17-2-15,-6 23 1 16,-6 16-2-16,0 27-4 15,3 15-3-15,9 16-5 16,5 0-2-16,23-7-1 0,10-15 2 16,24-20 3-16,23-22 2 15,16-32 3-15,21-25 1 16,15-30 4-16,17-22 0 0,10-22-1 15,3-14-3-15,0-9-2 16,-4-8-3-16,-12-6-1 16,-18 1-1-16,-22 1-2 15,-29 5 0-15,-31 13 0 0,-26 11-1 16,-40 15-1-16,-27 14-2 15,-28 13-4-15,-22 15-4 16,-11 20-23-16,-1 15-59 16,-3 3-5-16,9 11-7 0,20-5 2 15</inkml:trace>
  <inkml:trace contextRef="#ctx0" brushRef="#br1" timeOffset="191893.1874">20000 14864 31 0,'-24'-3'98'16,"-21"3"-5"-16,-16 6-7 16,-15 11-2-16,-15 22-85 0,-15 26-1 15,-10 29 0-15,-4 29 0 16,0 26 0-16,8 18 0 15,18 12 2-15,26-6 0 16,35-14 2-16,44-25 2 16,47-29 0-16,48-37 3 0,41-34 2 15,41-32 1-15,27-26 2 16,24-27-2-16,11-15 0 15,-8-13-3-15,-12-8-1 16,-33-5-1-16,-33-3-2 0,-48 1-2 16,-47 0-1-16,-62 5-1 15,-54 1-2-15,-60 13-5 16,-53 3-8-16,-39 8-54 0,-39 16-26 15,-35 7-7-15,-14 13-4 16</inkml:trace>
  <inkml:trace contextRef="#ctx0" brushRef="#br1" timeOffset="193062.3043">3547 12443 84 0,'0'-17'89'16,"-20"8"-6"-16,-25 6-5 0,-26 8-74 15,-8 19-3-15,-15 13-2 16,-9 13 0-16,-7 9 0 15,6 5 0-15,9 0 1 16,16 1 1-16,18-6 0 0,28-9-1 16,25-7 2-16,23-9-1 15,22-7 2-15,16-6 0 16,4-1 1-16,0-4 1 0,-5 4 1 15,-16 0 2-15,-22 6 0 16,-24 7 0-16,-27 5-2 16,-21 3-1-16,-15 2-2 15,-8 0-5-15,-6-6-5 0,2-3-6 16,9-15-16-16,20-16-47 15,20-3-17-15,25-8-5 16</inkml:trace>
  <inkml:trace contextRef="#ctx0" brushRef="#br1" timeOffset="193358.3339">3337 13162 7 0,'-14'27'75'0,"-4"4"1"15,3 3-49-15,0 0 3 16,11 0 4-16,4-8-6 0,13-9-4 16,10-9-1-16,7-8-2 15,7-11 2-15,3-8-1 16,-1-4-6-16,-6-4-3 0,-6-1-4 15,-13-5-2-15,-12 6-3 16,-13 5-3-16,-11 7-3 16,-14 1-7-16,-1 10-6 15,-6 2-13-15,2 2-35 0,7 14-30 16,10-4-7-16,13-2-3 15</inkml:trace>
  <inkml:trace contextRef="#ctx0" brushRef="#br1" timeOffset="193801.3782">3769 12473 69 0,'18'8'85'16,"-5"5"-3"-16,-1 6-3 16,8 10-73-16,0 15-1 15,3 14 1-15,-2 15 3 0,-2 13 0 16,-2 8 0-16,-5 6-2 15,-3-2 0-15,-6-9-2 16,-1-10 1-16,-1-13-1 0,-2-16-2 16,1-13 2-16,0-14 1 15,0-10 2-15,0-13 0 16,0 0 0-16,0 0 0 15,6-12-1-15,1-7-1 16,1-6 0-16,6-7-3 0,0-11 0 16,7-7-1-16,-1-9-1 15,0-3 0-15,2-4-1 16,2 1-1-16,-3 0-2 0,0 4-1 15,-1 6-3-15,1 12-7 16,-6 3-17-16,0 5-60 16,6 17-6-16,-4 10-5 15,3 7-2-15</inkml:trace>
  <inkml:trace contextRef="#ctx0" brushRef="#br1" timeOffset="194210.4191">4356 13070 41 0,'-1'20'86'0,"1"-5"0"0,2-2-47 16,8-5-7-16,7-1-1 16,-1-2-3-16,6-5-6 15,-1 0-3-15,4-5-5 16,-3-3-2-16,2-2-2 15,-3-4-4-15,-4 2-1 0,-1 0-1 16,-3 1-1-16,-1 0-2 16,-4 3 0-16,-8 8 0 15,12-14-1-15,-12 14 0 0,0 0 0 16,0 0 0-16,10-8 0 15,-10 8 0-15,0 0 0 16,0 0 1-16,0 0-1 0,0 0 0 16,0 0 0-16,0 0-1 15,0 0 1-15,0 0 0 16,0 0 0-16,0 0 0 15,0 0 0-15,0 0 0 16,0 0-2-16,0 0-3 0,0 0-4 16,0 0-8-16,0 0-21 15,4-20-48-15,-4 20-11 16,8-17-6-16</inkml:trace>
  <inkml:trace contextRef="#ctx0" brushRef="#br1" timeOffset="195171.5152">4209 12822 70 0,'0'-8'84'0,"0"-2"-2"16,0 10-52-16,2-12-6 0,-2 12-3 16,2-11 1-16,-2 11-4 15,0 0 0-15,0-11-1 16,0 11-3-16,0 0-2 15,0-11-3-15,0 11-2 0,0 0-2 16,-6-9-2-16,6 9 0 16,0 0 0-16,0 0-1 15,-10-9 1-15,10 9-1 0,0 0 0 16,-11-11 0-16,11 11 0 15,-7-10 0-15,7 10-1 16,-9-13 0-16,9 13 0 16,-9-14 0-16,9 14 0 0,-8-10-1 15,8 10 0-15,0 0-2 16,0 0 1-16,0 0-1 15,0 0 0-15,-7 19 0 16,6 7 0-16,1 6 0 0,5 12 1 16,0 4 1-16,-1 8 0 15,2-1 1-15,2-4-1 16,-3-7 0-16,3-2 1 0,-2-9 0 15,-2-9-1-15,0-6 0 16,-1-4 1-16,1-6-1 16,-4-8 0-16,5 13 1 15,-5-13 0-15,4 11 0 0,-4-11 0 16,0 0 1-16,16 4 0 15,-5-6 1-15,3-8-1 16,4-5 1-16,3-7 0 0,3-7-1 16,4-3-1-16,0-7 0 15,0 2-1-15,-1-1 0 16,-3 5-1-16,-1 2 0 15,-3 7-1-15,-4 7 0 0,-5 4 0 16,2 9 1-16,-3 4-1 16,3 0 0-16,-1 9 1 15,3-3 0-15,2 3 1 16,9-4 1-16,2-5 0 15,2 0 1-15,8-14-1 0,3-2 1 16,0-6 0-16,1-5 0 16,1-4 0-16,-8-4 0 15,-4 0-2-15,-8 0 1 16,-10 0-1-16,-9 5-2 0,-4 6 0 15,-13 9 0-15,-14 14-1 16,-4 11-1-16,-6 22 1 16,-1 16 1-16,1 18 0 0,4 11 2 15,8 7 0-15,15 1 1 16,9-4 0-16,16-9 1 15,15-7 0-15,10-14 0 16,14-13-3-16,5-6 0 0,7-9-4 16,2 1-3-16,1-5-8 15,9 4-33-15,-7 3-33 16,11 13-16-1,-5 4-6-15,-2 11 4 16</inkml:trace>
  <inkml:trace contextRef="#ctx0" brushRef="#br1" timeOffset="203127.3107">6060 12471 23 0,'0'0'94'0,"0"0"-2"16,0 0-8-16,0 0-3 16,11 6-80-16,-11 13-1 0,2 15-1 15,-1 10 1-15,5 13 0 16,-2 12 2-16,3 10 1 15,-1 6 3-15,3-4-1 0,-2-8 1 16,-2-12 2-16,1-10 1 16,-2-17 2-16,3-15-1 15,4-19 0-15,0-19 0 16,4-17-2-16,8-14-1 0,2-12-1 15,4-13-3-15,2-10-1 16,-2-2-1-16,-1 2-2 16,-3 4-1-16,-3 11-1 15,-8 10-4-15,-1 16-6 0,-5 7-18 16,-3 13-61-16,5 19-6 15,-1 5-6-15,3 12-2 16</inkml:trace>
  <inkml:trace contextRef="#ctx0" brushRef="#br1" timeOffset="203311.3291">6623 12947 26 0,'17'46'97'0,"1"-3"-4"0,-7-3-5 15,-4-5-5-15,4 2-90 16,-11-2-18-16,-19 1-58 16,13-2-7-16,-2-7-5 15</inkml:trace>
  <inkml:trace contextRef="#ctx0" brushRef="#br1" timeOffset="203890.387">7137 12612 6 0,'0'0'90'0,"10"0"1"0,5 7-5 15,1 13-4-15,9 4-75 16,-4 14-1-16,3 11 2 15,-3 7 2-15,1 9-1 0,-6-2 0 16,-4-4 0-16,-2-9 0 16,-4-9 2-16,-2-9 0 15,-1-15-2-15,-3-17-1 16,6-15-1-16,-2-19-1 0,2-12 0 15,2-15-2-15,0-11-2 16,2-9-3-16,-1-2-3 16,4 6-2-16,-4 4-6 15,5 14-24-15,4 8-58 0,-1 13-4 16,4 15-7-16,4 12-2 15</inkml:trace>
  <inkml:trace contextRef="#ctx0" brushRef="#br1" timeOffset="204250.423">7650 12958 20 0,'0'0'94'16,"0"0"-3"-16,15 3-4 15,3-13-6-15,-4-2-78 0,16-4-2 16,3 3 1-16,0 4 0 16,0 4 0-16,-6 5 0 15,-5 2 1-15,-7 13 1 16,-9 6 0-16,-7 8-1 0,-14 4 1 15,-4 5 0-15,-3 0 1 16,-3 3 0-16,4-7 1 16,5-2 0-16,8-6 0 15,7-6 1-15,19-6-1 0,12-6 0 16,10-4 0-16,9-4-3 15,7 0-5-15,-1-3-6 16,0 3-28-16,2-5-55 16,-27 1-6-16,-15 2-6 0,-22 2-5 15</inkml:trace>
  <inkml:trace contextRef="#ctx0" brushRef="#br1" timeOffset="205004.4984">2510 14449 58 0,'0'0'91'0,"0"5"-4"16,4 14-1-16,42 8-68 16,-33 13-5-16,5 9-1 15,4 7 0-15,3 8-1 0,-2 3-2 16,1-4-3-16,-2-8 0 15,-1-10-2-15,-3-12 1 16,-5-9 0-16,-2-12 1 16,-1-11 1-16,-2-6-1 0,2-17 1 15,1-13-2-15,0-7 1 16,1-9-3-16,2-8-1 15,1-5-1-15,-1-1-1 0,2 6 0 16,-3 5 0-16,-1 10 0 16,-2 8 0-16,-2 12-1 15,-2 14 0-15,-6 10 1 16,14 18 0-16,-7 11 0 0,-1 9 0 15,2 13 0-15,1 7 0 16,-2 4 0-16,-1 3 0 16,1-6 0-16,-4-6-2 15,-2-9-2-15,0-10-3 0,1-9-4 16,-2-25-21-16,0 0-55 15,19-22-9-15,-1-15-6 16,10-12-3-16</inkml:trace>
  <inkml:trace contextRef="#ctx0" brushRef="#br1" timeOffset="205260.524">3473 14280 29 0,'8'0'100'0,"-8"19"-4"16,-14 10-6-16,-9 7-3 0,1 4-81 15,-7 7-2-15,8 7 0 16,1-2 1-16,10-1-2 15,10 0 1-15,5-6-1 0,10 0 0 16,4-6 1-16,0-3-2 16,-2-2 1-16,-5-5 0 15,-8 2-1-15,-9-4 1 16,-12-3 0-16,-7-5 0 0,-6 2-3 15,-4-10-4-15,1-3-8 16,-2-7-55-16,10-15-26 16,10-16-6-16,13-12-7 15</inkml:trace>
  <inkml:trace contextRef="#ctx0" brushRef="#br1" timeOffset="205406.5386">3685 14596 81 0,'13'37'101'15,"-12"9"-5"-15,-5 0-6 16,-14 44-42-16,-4-66-46 15,-5 25-13-15,3-4-35 0,12-11-43 16,-6-13-9-16,18-21-5 16</inkml:trace>
  <inkml:trace contextRef="#ctx0" brushRef="#br1" timeOffset="205523.5503">3812 14388 45 0,'9'-38'101'16,"-9"6"-9"-16,-3 21-22 15,-5 0-70-15,-13 6-85 16,2-2-12-16,0 0-6 0</inkml:trace>
  <inkml:trace contextRef="#ctx0" brushRef="#br1" timeOffset="205847.5827">3855 14379 14 0,'13'55'101'15,"-9"6"-2"-15,-4 3-6 16,-6 5-4-16,-8 7-71 16,0-16-10-16,-3-9-1 0,4-7 0 15,-3-11-1-15,6-14-1 16,10-19 0-16,0 0 0 15,11-28 0-15,7-4-1 0,8-8 0 16,4-5-3-16,4-1 0 16,2 1 0-16,-1 7-1 15,-7 10 0-15,0 12 1 16,-6 12-1-16,-6 11 1 0,-3 13 0 15,-9 14 0-15,-3 7-1 16,-2 8 0-16,1 3-1 16,-4 2-1-16,-4-6-2 15,2-3-5-15,-1-12-7 0,9-10-51 16,13-11-28-16,-4-12-6 15,11-12-6-15</inkml:trace>
  <inkml:trace contextRef="#ctx0" brushRef="#br1" timeOffset="206240.622">4670 14524 36 0,'28'-10'100'16,"-12"7"-4"-16,-16 3-7 0,-7 8-4 16,-16 6-81-16,-3 7-3 15,-1 6 0-15,-3 7 0 16,-1 6 0-16,2 6 0 15,6 2 0-15,7-4 1 0,2-1 0 16,4-7 1-16,6-4 2 16,3-11 0-16,1-21 0 15,9 4 1-15,2-15 0 16,3-13 1-16,1-9-1 0,3-6-1 15,1-7-3-15,-1 2 0 16,-2 3-1-16,-3 5-1 16,-2 7-1-16,0 11-1 15,-1 11 1-15,1 10-1 0,-2 23 1 16,-1 10-1-16,-1 16 0 15,-2 14 1-15,-4 15 0 16,-6 8 1-16,-10 4-1 16,-12 4 0-16,-9-5 0 0,-8-8 0 15,-4-11-4-15,-5-13-5 16,-7-21-38-16,-1-18-45 15,16-18-5-15,7-17-8 16</inkml:trace>
  <inkml:trace contextRef="#ctx0" brushRef="#br1" timeOffset="206642.6622">5241 14241 0 0,'0'0'95'0,"0"0"3"16,9 14-6-16,-5 8-4 15,-4 27-69-15,-4 0-9 16,-3 9-1-16,-3 11 1 0,-5 10-3 16,-2 2-2-16,-4 1-3 15,1-4-2-15,3-12-4 16,-1-9-4-16,9-15-13 0,0-7-64 15,9-35-9-15,0-9-5 16,5-29-3-16</inkml:trace>
  <inkml:trace contextRef="#ctx0" brushRef="#br1" timeOffset="206816.6796">5233 14350 18 0,'0'0'99'16,"0"0"-1"-16,0 29-5 16,1 11-2-16,-10 12-81 0,11 9 0 15,6 6-2-15,0 5-2 16,-1 3-3-16,3 1-3 15,-1-2-5-15,-7-11-8 16,9-15-57-16,-7-5-22 0,-4-16-6 16,0-18-6-16</inkml:trace>
  <inkml:trace contextRef="#ctx0" brushRef="#br1" timeOffset="207216.7196">5082 14657 42 0,'0'0'102'15,"16"0"-5"-15,10 0-6 0,6 0-4 16,7-10-85-16,4 3-7 15,-2-4-3-15,1-5-3 16,-6-10-3-16,-8-3-4 16,-6-8 0-16,-13-8 2 15,-9-6 1-15,-15-7 6 0,-9-5 4 16,-16 2 3-16,-6 5 5 15,-10 8 5-15,-4 14 2 16,-2 16 1-16,2 18 1 16,5 21-2-16,9 25 1 0,9 21 1 15,11 19-2-15,16 17-4 16,9 9-1-16,10-1 0 15,18-7 1-15,9-16 2 16,10-16 1-16,6-24-1 0,5-27 0 16,5-28 2-16,2-24-1 15,-4-20-1-15,-6-20-2 16,-15-13-4-16,-11-6-1 0,-16-2-3 15,-15 1-2-15,-15 9-6 16,-20 6-10-16,-6 16-48 16,-1 23-26-16,-8 16-7 15,7 16-7-15</inkml:trace>
  <inkml:trace contextRef="#ctx0" brushRef="#br1" timeOffset="207818.7798">6375 14173 36 0,'0'0'97'16,"3"10"-6"-16,-9 14-4 15,-11-7-2-15,-8 29-84 16,-3 16 0-16,-3 9 1 15,-5 9 0-15,-4 2-3 0,4 3-1 16,1-5-6-16,8-10-11 16,4-9-39-16,7-25-32 15,11-18-6-15,5-18-3 16</inkml:trace>
  <inkml:trace contextRef="#ctx0" brushRef="#br1" timeOffset="208013.7993">6169 14193 26 0,'0'0'101'0,"0"0"-4"0,-9 22-6 15,10 13-1-15,12 7-81 16,0 13-1-16,4 10 0 16,1 5 0-16,3 2-4 15,1 3-2-15,2 0-4 0,-8-3-2 16,2-7-11-16,-12 1-58 15,2-28-20-15,-3-12-8 16,-5-26-5-16</inkml:trace>
  <inkml:trace contextRef="#ctx0" brushRef="#br1" timeOffset="208178.8158">5983 14494 24 0,'0'20'105'0,"11"1"-4"15,23-8-7-15,16-7-4 16,12 15-64-16,8-67-31 0,9 31-13 15,-8 9-54-15,-4-16-19 16,-9 1-9-16,-12 5-5 16</inkml:trace>
  <inkml:trace contextRef="#ctx0" brushRef="#br1" timeOffset="208546.8526">5534 14334 37 0,'17'10'101'0,"2"7"-1"15,-5 5-7-15,-1 7-4 16,-3 6-82-16,-3 7-2 16,0 5-1-16,-5 4-4 15,-2 1-3-15,-5-6-11 0,-2-6-74 16,2 1-5-16,1-10-8 15,4-12-3-15</inkml:trace>
  <inkml:trace contextRef="#ctx0" brushRef="#br1" timeOffset="209208.9188">6094 14147 12 0,'0'0'92'0,"-10"-8"-3"0,0 12-8 15,0 14-2-15,-4 12-76 16,-3 15-3-16,-2 18 0 16,-3 17 3-16,-2 17 0 15,1 14 0-15,6 7 1 0,2 2-1 16,13-9 1-16,6-15 4 15,16-23-1-15,12-23 0 16,14-33 1-16,15-25 1 0,11-32 2 16,10-25 1-16,4-19-5 15,-3-19-3-15,-7-7-3 16,-16-9-1-16,-20 2-3 15,-24 11-2-15,-15 15-8 0,-31 8-22 16,-27 25-57-16,-5 24-3 16,-10 14-4-16,0 20-5 15</inkml:trace>
  <inkml:trace contextRef="#ctx0" brushRef="#br1" timeOffset="209712.9692">6556 14243 33 0,'12'7'94'0,"15"0"-2"16,9 0-6-16,-6 4-54 15,15 1-13-15,6 8-6 16,-2 1-5-16,-5 6-5 0,-9 8-2 15,-11 5-1-15,-16 8 0 16,-8 0 0-16,-11 4 3 16,-13-1 1-16,-4 0 2 15,-4-4 0-15,7-8 2 0,4-5 2 16,10-9 0-16,11-7 0 15,20-6-2-15,17-6-1 16,14-6 0-16,13-3-2 0,10-5-2 16,10-1-5-16,-3-3-7 15,4 1-39-15,-9 5-45 16,-18 1-4-16,-11 5-9 15,-19 2-6-15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8:27:45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23476 1198 84 0,'9'-13'89'15,"-9"13"-42"1,0 0-4-16,6-8-11 0,-6 8-13 16,0 0-6-16,0 0-4 0,0 0-3 15,0 0-2 1,0 0 1-16,-2 7 0 0,1 3-1 15,1 2 1-15,1 3 3 16,4 2-2-16,3-2 3 0,4 2-1 16,4-2-1-1,2-1 0-15,5-3 0 0,3 0-2 16,2-2 0-16,0-2 0 15,4-2-2-15,-2-5 0 0,1 0-3 16,1-3-3 0,-4-6-3-16,-1-1-5 0,-5-7-17 15,-5-1-64-15,1-3-6 0,-4 3-6 16</inkml:trace>
  <inkml:trace contextRef="#ctx0" brushRef="#br0" timeOffset="370.0037">23768 881 77 0,'-10'-9'100'0,"-1"2"-6"0,0 0-7 16,1 0-68-1,-3 0-3-15,2 1-7 0,0 2-4 16,-2-2-3-1,1 1-4-15,12 5-4 0,-11-4-8 16,0-1-25 0,0-1-51-16,1-1-5 0,10 7-6 15</inkml:trace>
  <inkml:trace contextRef="#ctx0" brushRef="#br0" timeOffset="550.0055">23904 724 42 0,'0'0'85'16,"25"-3"-3"-16,0 0-7 0,-25 3-77 15,0 0-14-15,10-1-38 16,-1-1-27-16,2 2-2 15</inkml:trace>
  <inkml:trace contextRef="#ctx0" brushRef="#br0" timeOffset="1190.0119">23782 485 50 0,'-32'-12'80'0,"-5"3"-34"15,-40-4-6-15,77 13-9 0,-37-4-11 16,-2 1-8-1,1 3-4-15,0 0-2 0,4 6-1 16,-2 0-2-16,4 11 0 16,2 0 0-16,6 10 0 15,0 0-1-15,-14 40 1 16,23-26 0-16,7-2 1 0,2 7 0 15,4-1 0 1,2 6 0-16,0-3 0 0,4 6 1 16,6-4 1-16,2 5 0 0,3-3-1 15,4 4 1 1,5-7 1-16,1 2-2 0,8-5 1 15,20 21 0 1,21 11 0-16,4-13-1 0,8-14 0 16,-1-10-1-16,-1-12 1 15,-6-12-1-15,-4-11 1 0,-9-6-3 16,-32-4 0-1,4-5-2-15,2-3 1 0,3-8 0 16,6-2-1-16,1-7 1 0,3-3-1 16,2-8 1-1,-3-4 1-15,3-4 2 0,-4-13-2 16,-8-2 0-1,-4-7 0-15,-7-2 1 0,-10-5-2 16,-9-1-1-16,-12 1 1 16,-10 4-2-16,-20 0-2 15,-15 10-4-15,-19 5-6 0,-8 0-55 16,-12 12-24-16,-7 11-6 15,-5 4-8-15</inkml:trace>
  <inkml:trace contextRef="#ctx0" brushRef="#br0" timeOffset="54269.5462">7319 525 91 0,'-24'-8'95'0,"-5"-2"-6"15,0 1-6-15,-2-1-75 16,0 0-1-16,-2-2-7 15,-1 1-3-15,-3 0-2 0,-39-13 1 16,32 10-2-16,2 3 2 16,-2 1-2-16,-4 0 3 15,0 4 2-15,-2 1 0 16,-1 0 1-16,-3 3 0 0,-1 2-1 15,-4 1 1 1,0 5 2-16,-1 4-1 0,-3 5-1 16,0 3 1-1,-2 2 0-15,-1 8 0 0,3 1 1 16,-2 4-2-16,1 7 1 0,1 3 0 15,3 5 1 1,2 2-2-16,3 7 0 0,4 0-1 16,5 5 0-16,5 2 1 15,4 4-2-15,-6 36 4 16,10 26-1-16,28-3 0 15,21-9 1-15,28-14 0 0,18-12 0 16,18-10 2 0,13-12-2-16,7-16-2 0,10-6 2 15,9-5-2-15,12-5 0 0,9-6 0 16,12-10 0-1,6-7 1-15,8-8 2 0,9-7 0 16,5-10 1-16,6-14 3 16,0-17 1-16,6-9 0 0,-96 20-2 15,12-11 2 1,-3-6-1-16,11-10 0 0,-6-7-2 15,8-12-1-15,-8-3-2 0,7-12-1 16,-16-1 4 0,3-13-2-16,-18 4-1 0,-5-12-1 15,-21 1-2 1,-11-3-1-16,-26 3-4 0,-21 1-4 15,-30 7-11 1,-47 10-57-16,-38 19-14 0,-42 14-4 16,-34 18-4-16</inkml:trace>
  <inkml:trace contextRef="#ctx0" brushRef="#br0" timeOffset="59180.5954">11441 5041 36 0,'0'0'91'0,"3"-15"-2"15,-3 15-42-15,0-9-11 0,0 9-5 16,0 0-8 0,0 0-5-16,0-9-5 0,0 9-3 15,0 0-1-15,0 0-2 16,0 0-2-16,0 0 0 15,0 0-3-15,0 0-1 0,0 0 0 16,0 10-1-16,3 1 0 16,2 2 0-16,2 4 0 0,2 3 0 15,1 5 1 1,1 4 0-16,1 0 0 0,1 2 0 15,0-1 0 1,-1 1 0-16,-2 1 0 0,0-5 2 16,0 0-1-16,-3-4 1 15,1 2-1-15,-2-9 1 0,-1-2 0 16,1-5 0-16,-6-9 1 0,5 14-2 15,-5-14 1 1,0 0 1-16,0 0 0 0,0 0 0 16,9-3 0-1,-5-8 1-15,1-1-3 0,4-6 0 16,0-5 0-16,2-5-1 15,4-3-1-15,-3-5-1 0,3 0 1 16,-4 1-1 0,3 1 2-16,-2 1-2 0,-3 3 1 15,2 4-1-15,-4 4-1 16,0 1-4-16,1 6-3 0,-6 0-8 15,9 6-35-15,0 6-45 16,-11 3-4-16,13 0-9 16</inkml:trace>
  <inkml:trace contextRef="#ctx0" brushRef="#br0" timeOffset="59430.5979">12011 5303 63 0,'5'31'96'16,"-2"-4"0"-16,2-5-6 0,1 4-65 16,1 1-5-1,-2-5-7-15,-2 2-3 0,1-3-2 16,0 1-1-16,0-2-4 15,-3-6-4-15,3 0-5 0,-4-6-12 16,0-8-65-16,0 0-9 0,0 0-6 16,11-14-6-1</inkml:trace>
  <inkml:trace contextRef="#ctx0" brushRef="#br0" timeOffset="59670.6003">12207 5243 25 0,'-9'13'96'16,"9"-13"-1"0,12 6-4-16,23-4-56 0,-9-2-12 15,4-2-1-15,7-1-8 16,0-3-5-16,3-2-4 0,-2-2-3 15,-3 2-4 1,-5-3-5-16,-4 6-9 0,-12-4-33 16,2 0-41-16,-1 2-7 0,-4-2-5 15</inkml:trace>
  <inkml:trace contextRef="#ctx0" brushRef="#br0" timeOffset="59870.6023">12375 5355 10 0,'-6'20'94'0,"6"-8"0"16,14-7-5-16,12-5-54 15,4 1-10-15,13-2-16 16,-6-13-38-16,13-1-53 15,0-5-8-15,1-6-6 0</inkml:trace>
  <inkml:trace contextRef="#ctx0" brushRef="#br0" timeOffset="61090.6145">13035 4858 49 0,'-17'7'89'15,"4"0"-25"-15,-4-1-14 0,4 2-10 16,-3 0-11 0,4-3-11-16,2 1-5 0,-1 0-3 15,11-6-1-15,-10 5-2 16,10-5 0-16,0 0-1 0,0 0 0 15,16 0-1 1,3 0 0-16,5 0-1 0,7-3-1 16,4 3 0-16,3 0-2 0,1 0 0 15,-5 3-2 1,-4 6 1-16,-7 4 0 0,-7 8-1 15,-12 4 1-15,-5 3 0 16,-12 1 1-16,-8 2 0 0,-4-2 0 16,-1-3 0-1,3-4 0-15,3-3 0 0,9-5 1 16,7 0-1-1,9-2 0-15,10 1 1 0,8 1-1 16,4 0 1-16,-2 3-1 0,-2 1 0 16,-6 2 0-16,-8 2-1 15,-9-2 3-15,-9 0-1 0,-10-1 1 16,-2-2 0-1,-3-1 0-15,0-7-1 0,5 0-2 16,5-9-2 0,14 0-5-16,-5-12-9 0,15-3-47 15,8-1-30-15,5-5-8 16,6-6-6-16</inkml:trace>
  <inkml:trace contextRef="#ctx0" brushRef="#br0" timeOffset="61390.6175">13350 5069 51 0,'0'0'99'0,"-10"-13"-3"0,10 13-6 15,0 0-49-15,0 0-23 16,7-4-6-16,9 10-4 16,1 7-2-16,6 7-2 0,1 5 0 15,1 4 0-15,-1 4 1 16,-3 2-3-16,-3 1 2 0,-6-5 0 15,-1-4 1 1,-3-7 1-16,-2-4 0 0,-6-16 0 16,16 1 1-16,-2-9-1 15,3-15-1-15,6-7 0 16,4-11-3-16,6-3-2 15,2-8-2-15,2 2-4 0,-1-4-5 16,-3 11-8-16,-14 5-49 0,3 5-30 16,-7 9-7-1,-13 6-5-15</inkml:trace>
  <inkml:trace contextRef="#ctx0" brushRef="#br0" timeOffset="61990.6235">11646 6186 29 0,'9'-14'92'16,"4"14"0"-16,-3 2-3 15,8 8-61-15,1 6-3 16,2 8 1-16,7 5-5 15,-2 4-6-15,3 2-4 0,-3 2-1 16,0-1-1 0,-2-2-1-16,-5-8 0 0,0-6-1 15,-8-6 0-15,1-7 1 16,-2-7-2-16,-2-7 1 0,-2-7-2 15,1-11 0-15,-2-6-2 16,-1-5-3-16,-1-3 0 16,-2-2 0-16,-1 0 0 0,0 2 0 15,0 3 0 1,-4 4-5-16,3 6-4 0,0 1-6 15,5 11-12-15,5 10-58 16,10-7-15-16,4 4-6 16,9 4-4-16</inkml:trace>
  <inkml:trace contextRef="#ctx0" brushRef="#br0" timeOffset="62320.6268">12322 6275 37 0,'-11'15'94'16,"1"-9"0"-16,10-6-6 15,-21 3-59-15,31-7-3 0,14-4-3 16,4-7-8-16,6 4-5 0,0-1-4 16,1 3-2-1,-7 4 0-15,-4 5-2 0,-11 6 0 16,-7 13-2-1,-8 4 1-15,-13 6 0 0,-2 6 1 16,-6 0 2-16,1 0-1 16,-1-5 1-16,4-3 0 0,4-6 2 15,7-1-1 1,8-11 0-16,0-9 0 0,19 8-2 15,0-8-1-15,7 0-3 0,4-8-5 16,3 1-11 0,-4-1-65-16,7-11-13 0,5-5-9 15,-4-8-5-15</inkml:trace>
  <inkml:trace contextRef="#ctx0" brushRef="#br0" timeOffset="62580.6294">13128 5995 67 0,'-27'16'95'0,"7"-1"-3"0,8-5-4 16,12 2-61-1,8-10-8-15,15-2-2 0,8-11-5 16,8-3-3-16,9 0-4 0,-4-2-4 16,-2 1-5-16,-6-6-11 15,-7 4-49-15,-11 11-26 16,-8 4-7-16,-10 2-6 15</inkml:trace>
  <inkml:trace contextRef="#ctx0" brushRef="#br0" timeOffset="62750.6311">13104 6183 24 0,'-8'14'96'0,"8"-14"-3"16,0 0-5-16,24 1-51 16,0-6-10-16,6-13-9 0,8 2-13 15,-5-10-21 1,3 1-66-16,1 2-6 0,-3-1-6 15,-2 4-3 1</inkml:trace>
  <inkml:trace contextRef="#ctx0" brushRef="#br0" timeOffset="63217.6364">13698 5808 26 0,'-12'3'96'0,"12"-3"-4"15,0 0-5-15,21-2-48 0,-8-4-11 16,4 2-8-1,6-1-9-15,-2-3-4 0,2 4-2 16,0 4 0-16,-5 0-2 16,-6 4-1-16,-7 7 0 0,-5 5-2 15,-6 4 1 1,-8 6 0-16,-4-1 0 0,-2 2 0 15,3-2 0-15,0-2 0 0,7-4 0 16,7-2 0 0,3-5-1-16,4 5 0 0,8-2 0 15,1 1 0-15,-2 4-1 16,-4 4 2-16,-8 5-1 15,-5 0 1-15,-13 6 0 0,-4-2 1 16,-8 0 1 0,-1-4-2-16,4-4-1 0,0-4 0 15,8-7-3-15,7-8-7 16,13-6-45-16,18-18-34 0,3-6-7 15,9-7-7-15</inkml:trace>
  <inkml:trace contextRef="#ctx0" brushRef="#br0" timeOffset="63557.6398">13960 5908 36 0,'0'-9'99'0,"0"9"-4"16,9-13-4-1,-3-16-34-15,-6 29-33 0,22-8-6 16,-9 8-6-16,1 2-4 0,-3 6-1 15,3 4-1 1,-5 6-2-16,0 5 0 0,-4 7-2 16,-3 3 0-16,-1 1-1 15,-1 1 1-15,-3 3-2 0,-2-6 2 16,0-1-1-1,-2-6 2-15,3-9 1 0,3-7 2 16,1-9-1 0,9-7 1-16,5-10-1 0,7-11 1 15,0-2-1-15,7-10-5 0,7-4 0 16,1-3 0-16,3-1 0 15,-3 6-7-15,-2-4-10 0,1 4-55 16,1 5-28 0,-7 8-4-16,3 0-9 0</inkml:trace>
  <inkml:trace contextRef="#ctx0" brushRef="#br0" timeOffset="67640.6809">11890 7605 10 0,'-4'-17'79'16,"4"17"2"-16,-7-31-20 0,7 31-32 15,-3-9-7-15,3 9-6 16,0 0-5-16,-10-7-1 0,10 7 2 16,-11 2-2-16,11-2 1 15,-17 18-2-15,7-5 2 16,1 3-2-16,-2 5 0 0,4 1-2 15,-1 1-2 1,3 2 1-16,0 0 0 0,2 2 0 16,1-4 0-16,2-1 0 15,4-5 0-15,2 2-1 16,6-2 1-16,3-4 0 16,3-4-2-16,4-2-1 0,2-2-1 15,1-5-3-15,6-7-6 0,-9-15-16 16,-7-2-69-1,11-10-3-15,-5-11-7 0,-6-11-6 16</inkml:trace>
  <inkml:trace contextRef="#ctx0" brushRef="#br0" timeOffset="67780.6823">11896 7111 5 0,'-11'-8'92'16,"-1"1"0"-16,2 2-8 0,3-3-12 15,7 8-103 1,12-12-48-16,-12 12-6 0,22-12-7 15</inkml:trace>
  <inkml:trace contextRef="#ctx0" brushRef="#br0" timeOffset="68250.687">12396 7567 24 0,'0'10'92'0,"-1"2"-1"15,1 7-2 1,0 6-57-16,0 4-6 0,0 7-4 15,0-2-8 1,2 7-5-16,-1-4-2 0,2 2-2 16,-2-6-2-16,0-4-3 15,-1-6-4-15,1-3-13 0,-1-4-64 16,0-16-9-16,0 0-8 0,4-12-2 15</inkml:trace>
  <inkml:trace contextRef="#ctx0" brushRef="#br0" timeOffset="68710.6916">12778 7216 7 0,'-15'8'88'15,"3"0"1"-15,-1-4-3 16,20 6-54-16,-7-10-5 0,0 10-4 16,8-7-7-1,5 0-4-15,6-3 0 0,5 1-3 16,5-1-2-16,3 0-2 0,4 0-2 15,-3 0-1 1,-1 0-1-16,-5-1-1 0,-4 1-3 16,-4 0-3-16,-2 0-9 15,-8-6-25-15,-9 6-47 0,11-6-8 16,-2 1-3-1</inkml:trace>
  <inkml:trace contextRef="#ctx0" brushRef="#br0" timeOffset="68970.6942">12836 7424 45 0,'-7'15'98'15,"7"-5"-2"-15,15-5-6 0,-4-5-58 16,20 0-3-16,4 0-6 16,4-2-9-16,2 2-8 0,-4 0-1 15,-5 0-5 1,-8 2-7-16,-1 9-24 0,-1-1-58 15,-22-10-3 1,9 15-10-16,-9-15-1 0</inkml:trace>
  <inkml:trace contextRef="#ctx0" brushRef="#br0" timeOffset="70100.7055">13533 6895 3 0,'0'0'85'16,"0"0"4"-16,0 0-33 0,0 0-10 15,0 0-9 1,0 0-13-16,0 0-9 0,0 0-4 16,0 0-1-16,6 2-1 15,-6-2-2-15,12-2-2 0,0-3 0 16,4 0 0-16,7-2-1 15,3 2-1-15,3 0-1 16,2 1 1-16,-1 3-2 0,-4 1-1 16,-1 0 0-1,-7 7 0-15,-8 4 0 0,-7 5 0 16,-3 3 0-16,-8 1 1 15,-6 1 0-15,-5 1-1 0,-2-2 2 16,1-3-1 0,1-5 0-16,3-1-1 0,5-5 1 15,11-6-1-15,0 0 0 0,7 9 0 16,6-4-1-1,2 0 0-15,2 5 0 0,-3 1 0 16,-3 4 0-16,-7 2 1 16,-4 5-1-16,-13 0 1 15,-6-2 1-15,-8 2 0 16,-1-4 0-16,-4-1 0 0,4-6 0 15,2-4-1-15,5-3-3 0,7-4-4 16,2-6-19 0,12 6-62-16,2-16-4 0,14 2-8 15,7 0 0-15</inkml:trace>
  <inkml:trace contextRef="#ctx0" brushRef="#br0" timeOffset="70770.7122">13998 6929 52 0,'-6'-13'96'15,"6"13"-4"-15,0 0-5 16,-4-10-60-16,4 10-6 0,0 0-6 15,0 0-8 1,0 0-3-16,0 5-1 0,0-5 0 16,11 22-1-16,-2-5 0 15,2 3 0-15,2 4 0 0,-1 2 1 16,-1 4 0-16,4-2-1 15,-5 0 0-15,-1-6 0 16,-3-1 0-16,-2-6 1 0,2-1 3 16,-6-14-2-1,5 12 3-15,-5-12 0 0,0 0 0 16,5-15 0-16,1-4-1 15,-1-6 0-15,0-6-2 16,3-4-1-16,2-5-3 16,-1 3 1-16,1 2-1 0,1 3-1 15,-1 4-1-15,1 8-3 0,2 1-4 16,-2 11-6-1,-2-2-25-15,-9 10-54 0,17-2-5 16,-7 2-6-16,1 8-4 16</inkml:trace>
  <inkml:trace contextRef="#ctx0" brushRef="#br0" timeOffset="71100.7155">13670 7461 89 0,'-22'10'99'16,"4"0"-5"-16,9-4-5 0,34-3-63 16,-7-1-9-16,16-2-2 15,12 3-5-15,10-3-3 0,7 0-2 16,3-5 0-1,4 0-4-15,-9 1-3 0,-6 1-7 16,-15-4-20-16,-22 4-61 16,4 3-5-16,-8-5-8 15,-5 0-3-15</inkml:trace>
  <inkml:trace contextRef="#ctx0" brushRef="#br0" timeOffset="71700.7215">13696 7803 73 0,'-10'0'89'15,"10"0"-2"-15,-13 17-6 16,23-4-68-16,-11 8-6 0,1 7 1 15,1 1 0-15,2 7 1 0,4 0-3 16,0 1 0 0,0-3 0-16,0-2-1 0,0-7-1 15,-2-4-2-15,-2-3-3 16,-1-10-4-16,-2-8-9 15,0 0-41-15,0 0-33 16,13-17-5-16,-7-7-6 0</inkml:trace>
  <inkml:trace contextRef="#ctx0" brushRef="#br0" timeOffset="72170.7262">13608 7870 36 0,'-13'-5'92'15,"13"5"-1"-15,-8-32-18 0,8 32-33 16,6-16-14 0,11 7-8-16,7 0-6 0,10-3-4 15,2 2 0-15,7 1-1 0,1 4-2 16,-2 3-1-16,-5 2-1 15,-2 2-1-15,-12 6-2 0,-6 4-1 16,-9 4 0 0,-8 1 0-16,-2 5 1 0,-6-4 0 15,-9 0 0 1,-2-3 0-16,-5 0 0 0,-3-6-1 15,-2-4 1-15,0-4 0 0,2-1-1 16,2 0 1-16,5-1 0 16,4-2-1-16,5 1 2 0,11 2 1 15,-1 5 0 1,7 6 2-16,13 5 0 0,2 0 2 15,5 6-1 1,3 3 1-16,4 2-1 0,-4-2-1 16,-2 2 0-16,-4-3-1 15,-2 0-2-15,-4-6-2 0,-4-1-3 16,-2-8-3-16,1 2-11 0,-1 1-58 15,-2-12-17 1,1-10-8-16,1-6-6 0</inkml:trace>
  <inkml:trace contextRef="#ctx0" brushRef="#br0" timeOffset="72500.7295">14220 7881 41 0,'11'5'100'16,"-11"-5"-3"-16,9 18-5 16,-3 21-27-16,3-24-48 0,-1 5-5 15,4 1-3 1,-1-2-4-16,-1 3-1 0,2-1-3 15,-4 1-2-15,-1-3-6 16,4 7-25-16,4-7-58 0,-13-4-3 16,1-4-7-1,-3-11-4-15</inkml:trace>
  <inkml:trace contextRef="#ctx0" brushRef="#br0" timeOffset="73510.7396">11976 8732 0 0,'-9'-8'88'16,"9"8"3"-16,-10-10-15 15,10 10-27-15,0 0-13 0,0 0-11 16,-5 11-9-1,4 0-3-15,0 7-2 0,1 3-1 16,0 4-2 0,4 3-1-16,5 1 1 0,1 0-3 15,1-2 0-15,4-5-1 0,-2-8 0 16,1-2-4-16,3-9-3 15,-2-8-8-15,7-8-32 16,2-12-47-16,-11-10-6 16,-7-8-7-16,-3-8-3 0</inkml:trace>
  <inkml:trace contextRef="#ctx0" brushRef="#br0" timeOffset="73630.7408">12021 8516 89 0,'-20'-20'97'0,"2"6"-5"16,6 6-9-16,1 5-61 16,11 3-13-16,-3-11-9 15,3 1-30-15,0 10-52 16,16-14-8-16,4 6-7 0,2 2 4 15</inkml:trace>
  <inkml:trace contextRef="#ctx0" brushRef="#br0" timeOffset="74020.7447">12438 8748 81 0,'0'0'93'15,"0"0"-3"-15,8 5-8 0,5-7-65 16,1 2-5-1,2 0-3-15,1 0-5 0,1 3-3 16,-2 8 1-16,-2 1-1 16,-6 4 2-16,-1 2 2 15,-6 6 0-15,-1 1 2 16,0 1 0-16,-4-4 1 0,0 0-1 15,0-3 1-15,2-4-1 0,2-3 0 16,0-12-2 0,23 10-1-16,-4-10-4 0,4-1-4 15,9-1-15-15,7-6-71 16,-2-6-3-16,1-4-9 15,1-7-5-15</inkml:trace>
  <inkml:trace contextRef="#ctx0" brushRef="#br0" timeOffset="74560.7501">13412 8606 43 0,'-16'9'93'16,"5"1"-2"-16,1-4-6 15,10-6-52-15,-4 11-10 0,4-11-5 16,19 5-7-16,1-5-2 15,7 0-3-15,3 0 0 16,4 0-1-16,0 0-3 0,-1 0-3 16,-5-3-4-1,-3 3-13-15,-9 0-31 0,-4 0-38 16,-12 0-7-16,0 0-7 15</inkml:trace>
  <inkml:trace contextRef="#ctx0" brushRef="#br0" timeOffset="74730.7518">13396 8848 87 0,'-5'20'99'0,"4"-7"-5"16,11-5-8-16,7-3-58 15,10-5-13-15,6-2-11 16,2-10-29-16,6 3-61 0,5-7-4 15,-1-4-8-15,-2-1-3 0</inkml:trace>
  <inkml:trace contextRef="#ctx0" brushRef="#br0" timeOffset="75751.7621">14264 8402 62 0,'0'0'90'0,"-11"8"-19"0,2-4-13 15,9-4-14 1,-16 12-16-16,7-7-9 0,9-5-5 15,-14 5-5-15,14-5-1 0,0 0-2 16,0 0-1 0,0 0-1-16,0 0-1 0,6 3-1 15,4-3 0-15,2 0 0 16,3 0-2-16,1 0 0 0,0 0 0 15,0 0-1 1,-1 1 0-16,-3 3 1 0,-12-4 0 16,12 16 0-16,-12-5 0 0,-4 0 1 15,-6 2-1 1,-2-1 1-16,-1 0-1 0,3-2 1 15,-1-1-1-15,11-9 1 16,-9 11-1-16,9-11 0 0,12 8 0 16,2-3 1-1,3 1 0-15,0 1-1 0,1 2 1 16,-6 1-1-1,-3 4 1-15,-8 1 0 0,-2 1 0 16,-10 0 0-16,-4 0 1 0,-2-1-1 16,-2-2 0-16,2-2-1 15,3-3-1-15,3-6-4 0,11-2-11 16,0 0-60-1,0 0-14-15,8-14-7 0,6-7-7 16</inkml:trace>
  <inkml:trace contextRef="#ctx0" brushRef="#br0" timeOffset="76051.7651">14462 8433 76 0,'0'0'95'0,"0"0"-4"0,9 6-7 15,2 4-51 1,3 1-22-16,4 4-3 0,-1 4-2 15,3 2-1-15,-1 4-2 16,0-1 1-16,-3 1 1 0,-4-6 0 16,-3 1 2-16,-3-5 2 0,-2-6 1 15,-4-9 0 1,10 0-1-16,-4-5 0 0,2-11-1 15,4-5-2 1,2-5-2-16,2-2-3 0,3-2-3 16,-2 1-3-16,3 2-4 15,-4 3-6-15,4 7-26 0,2 3-54 16,-10 6-5-1,-2 6-5-15,1 1-4 0</inkml:trace>
  <inkml:trace contextRef="#ctx0" brushRef="#br0" timeOffset="76511.7697">14030 9021 5 0,'0'0'99'0,"15"10"0"16,13-12-6-16,14-5-5 15,15-3-68-15,12-1-4 16,8-5-5-16,4 0-4 0,-3-1-4 16,-4 0-4-16,-8 4-5 15,-17-3-15-15,-11 3-63 0,-19 11-7 16,-19 2-7-1,0 0-6-15</inkml:trace>
  <inkml:trace contextRef="#ctx0" brushRef="#br0" timeOffset="76911.7737">14126 9336 38 0,'-1'15'95'0,"1"5"-4"15,1 3-4-15,16 5-49 0,-8 2-13 16,-3 2-7-1,2 1-6-15,-1-1-5 0,2-5-1 16,-5-5-2-16,2-3-1 0,-2-8-2 16,-4-11-4-1,0 0-4-15,9 3-10 0,-6-15-26 16,-3-10-41-16,2 0-9 15,0-6-8-15</inkml:trace>
  <inkml:trace contextRef="#ctx0" brushRef="#br0" timeOffset="77351.7781">14174 9312 49 0,'-11'-12'95'0,"11"12"-12"16,-18-19-18-16,16 5-16 16,2 0-14-16,1-2-12 0,11 1-6 15,7 1-4 1,9-1-2-16,5 3-3 0,7 0-1 15,3 5-1 1,1 2-1-16,-5 3-2 0,-2 2-1 16,-5 2-2-16,-9 6 0 0,-7 5 0 15,-9 5-1-15,-7 1 0 16,-7 3 1-16,-8 2 0 15,-7-2 0-15,-3-2 0 16,-5-2 1-16,-5-3-1 0,3-7 1 16,-3-3-1-1,8-5 0-15,3 0 1 0,4 0-1 16,4-3 1-16,5 0 0 15,11 3 0-15,0 0-1 0,7 8 2 16,8 2 0-16,6 4-1 16,6 3 1-16,0 5-1 15,3 3 1-15,3 2-1 0,-3 1 0 16,-2 0-1-1,-2-1-1-15,-4 2-2 0,-2-7-3 16,-5-3-3-16,0-2-10 16,-6-8-44-16,-9-9-31 0,11 3-8 15,-11-3-4 1</inkml:trace>
  <inkml:trace contextRef="#ctx0" brushRef="#br0" timeOffset="77851.7831">14708 9452 87 0,'-7'5'99'16,"7"-5"-4"-1,-10 3-6-15,10-3-60 0,0 0-10 16,13-3-6-16,-1-5-5 0,9 1-2 16,0-2-3-1,3 1-1-15,1 1-1 0,1 3-1 16,-2 4 0-16,-3 0-1 15,-5 10 0-15,-6 5 0 0,-5 3 1 16,-3 3 1 0,-2 4 0-16,-4-5 2 0,-5 3 1 15,1-7 1 1,2 0 2-16,4-8-1 0,2-8 1 15,10 6-1-15,7-6-1 0,6-6 0 16,6-4-2-16,4 1-1 16,4-5-3-16,1 3-4 0,-8-4-5 15,6 8-29 1,-4-3-57-16,-9-2-2 0,-7 3-8 15,-3 1-6 1</inkml:trace>
  <inkml:trace contextRef="#ctx0" brushRef="#br0" timeOffset="101811.0253">17601 7188 30 0,'0'0'91'0,"-12"-17"-1"15,6 4-35-15,6 13-19 16,-11-12-7-16,11 12-9 0,-10-10-8 15,10 10-3 1,0 0-4-16,-11-7-1 0,11 7 0 16,-7 5-2-16,3 5 0 0,2 2 1 15,0 2-2 1,-1 3 2-16,2 3 0 0,0 1 0 15,1 1 1-15,0 3-1 16,4-4 1-16,0 3-1 16,2-2 0-16,4-4 0 15,-2 0-1-15,3-5 0 0,0 0 1 16,2-4-1-1,1-2 0-15,-2-7-3 0,1 0-1 16,-1 0-3-16,3-6-6 0,-4-5-11 16,2-6-47-16,2 5-24 15,-3-5-6-15,0-2-3 16</inkml:trace>
  <inkml:trace contextRef="#ctx0" brushRef="#br0" timeOffset="102001.0272">17549 6789 64 0,'-24'-8'97'0,"6"-2"-6"16,6 4-6-16,2-2-53 0,10 8-28 15,-4-15-5 1,4 15-13-16,0 0-43 0,7-11-31 15,3 5-4-15,0 2-5 16</inkml:trace>
  <inkml:trace contextRef="#ctx0" brushRef="#br0" timeOffset="102571.0329">18036 7236 38 0,'5'-12'89'15,"-5"12"-2"-15,19-3-42 0,-19 3-9 16,0 0-10 0,0 0-9-16,0 0-8 0,0 0-2 15,-3 9-3-15,0 1 0 16,-1 6-1-16,3 3-2 0,-3 5 2 15,4 4-1 1,-2-3 0-16,2 0 0 0,7-4 1 16,2-6 0-16,5-8 0 0,2-2 0 15,5-10 1 1,0-7 0-16,-1-6 1 0,0-5-2 15,-2-2 0-15,-7-4-1 16,-4 3 0-16,-7 0 1 0,-6 5-2 16,-7 5 1-1,-6 2-2-15,-5 7 2 0,-1 4-2 16,-1 3 1-1,0 0-3-15,5 2-4 0,-1-2-11 16,4 1-71-16,7 6-4 0,11-7-6 16,0 0-5-16</inkml:trace>
  <inkml:trace contextRef="#ctx0" brushRef="#br0" timeOffset="103482.0421">19480 6972 37 0,'0'0'80'0,"-9"-5"0"0,-14 5-49 16,23 0-6-1,-8 5 0-15,5 5-6 0,-3 2-6 16,-2 4 0-1,0 2-2-15,1 4-1 0,0 5-2 16,1-4-2-16,0 6 1 16,3-2-3-16,3-2 1 0,0-3-1 15,3-1 3-15,4-2 0 0,5-3 0 16,0-1 0-1,5-4-1-15,1-2 0 0,1-4-1 16,2 2 0 0,0-5-3-16,1-2-3 0,-3 0-2 15,0-6-6-15,1-2-15 16,4-4-66-16,-8-17-3 0,-5-5-9 15,-3-15-1 1</inkml:trace>
  <inkml:trace contextRef="#ctx0" brushRef="#br0" timeOffset="103622.0435">19531 6696 89 0,'-12'0'91'0,"3"0"-7"0,-1 27-17 16,10-27-79-1,0 0-34-15,0 0-35 0,0 0-7 16,0 0-3-16</inkml:trace>
  <inkml:trace contextRef="#ctx0" brushRef="#br0" timeOffset="104042.0477">19917 7140 33 0,'3'15'95'0,"-1"1"-2"0,1 26-11 16,-1-20-50-16,-1 4-11 15,1 0-7-15,-2-2-6 16,2-3-5-16,-1-6-1 0,3 1-14 15,-3 1-71-15,-1-17-4 16,10 3-7-16,-10-3-2 0</inkml:trace>
  <inkml:trace contextRef="#ctx0" brushRef="#br0" timeOffset="104972.057">21010 6972 56 0,'-4'10'86'15,"-13"3"-34"-15,14 5-11 0,2 4-2 16,1 3-9-1,0 1-11-15,3 0-6 0,1-2-2 16,6 0-3-16,4-5-1 16,-1-3 0-16,3-8-2 0,0-1-2 15,3-6-4-15,-4-3-14 16,3-5-67-16,-3-6-8 15,-2-10-5-15,-1-8 1 0</inkml:trace>
  <inkml:trace contextRef="#ctx0" brushRef="#br0" timeOffset="105082.0581">20960 6689 74 0,'-23'-7'90'0,"10"-1"-11"0,13 8-26 16,-17-15-128-16,31 6-8 0,6 1-3 15</inkml:trace>
  <inkml:trace contextRef="#ctx0" brushRef="#br0" timeOffset="105912.0664">21409 7054 18 0,'-18'0'66'0,"18"0"-9"0,-10 0-8 16,10 0-9-16,0 0-7 16,0 0-8-16,0 0-4 0,5 5-4 15,3-5-2-15,8 0-5 16,-2 0-2-16,4 0-4 15,-4 0-2-15,2 0-2 0,-4 3 0 16,3 2 0 0,-6 2 0-16,-9-7 0 0,5 19-2 15,-5-6 4-15,-6 1-2 16,-2 2 0-16,-4 0 1 15,1-2 2-15,-1 4-2 16,1-5 1-16,2 0 0 0,8-3 0 16,1 0 0-16,6-4 0 0,9-1 1 15,4 0-2 1,2-5-4-16,8 4-8 0,-5-6-35 15,0 2-40-15,1-2-8 16,-6 1-4-16</inkml:trace>
  <inkml:trace contextRef="#ctx0" brushRef="#br0" timeOffset="117745.1859">12168 10128 85 0,'0'0'93'0,"-10"-8"-4"16,10 8-42-1,0 0-12-15,-7-7-11 0,7 7-7 16,0 0-5-16,0 0-4 0,0 0-1 16,-9 9-2-16,9 5-2 15,0 4-1-15,3 4 0 0,0 5-1 16,4-3 0-1,2 5 0-15,2-5 1 0,0-5-1 16,0-2-1 0,0-10-2-16,3-4-5 0,-6-11-31 15,0-9-50-15,6-4-6 16,0-14-5-16,-2-8-4 0</inkml:trace>
  <inkml:trace contextRef="#ctx0" brushRef="#br0" timeOffset="117885.1873">12140 9792 23 0,'-31'-3'95'15,"6"-1"-2"-15,3 1-5 16,7-43-19-16,5 38-64 0,10 8-13 16,0-13-27-16,0 13-48 15,16-13-7-15,0 8-5 16</inkml:trace>
  <inkml:trace contextRef="#ctx0" brushRef="#br0" timeOffset="118445.1929">12600 10218 80 0,'-4'-12'90'0,"4"12"-4"0,-9-4-43 16,9 4-13-16,-7 5-12 0,7-5-6 15,-13 19-5 1,5-4-1-16,3 2-3 0,0 2 0 15,3-3-1-15,2 0 2 16,7-6-1-16,8-3 1 0,5-7 1 16,1 0 0-1,1-11 0-15,0-3 0 0,-3-4 1 16,-5-2-2-16,-4 0 1 15,-9 1-2-15,-3 5-1 16,-6-2-1-16,-3 8 0 0,-2 0-2 16,1 4-4-16,0-3-8 15,7-9-59-15,5 16-18 0,-3-8-6 16,3 8-6-1</inkml:trace>
  <inkml:trace contextRef="#ctx0" brushRef="#br0" timeOffset="119275.2012">13199 10042 82 0,'0'0'88'16,"9"1"-31"-16,13 2-15 0,0 0-4 16,11 1-10-16,-1 3-10 15,5-4-6-15,-1 3-5 0,1-1-1 16,-7 0-4-1,-6 1-2-15,-4 0-5 0,-5-3-9 16,-4 1-23 0,5-1-47-16,-16-3-6 0,12 5-5 15</inkml:trace>
  <inkml:trace contextRef="#ctx0" brushRef="#br0" timeOffset="119665.2051">13235 10248 70 0,'0'0'92'16,"0"0"-3"-16,0 0-35 0,30 1-23 16,5 1-6-1,12 3-6-15,6 2-5 0,0-2-5 16,-1 4-3-16,-4-3-4 15,-8 5-6-15,-15-6-16 0,-20 6-66 16,1-1-5 0,-6-10-5-16,-6 11-5 0</inkml:trace>
  <inkml:trace contextRef="#ctx0" brushRef="#br0" timeOffset="120396.2125">14123 10170 56 0,'-11'8'92'15,"2"3"-4"-15,0 2-3 0,4 4-60 16,1 4-9-1,4 2-5-15,4 2-5 0,4-1 0 16,5 0-3 0,2-5 0-16,3-2-1 0,0-8-4 15,2-1-19-15,4-8-62 0,-9-6-6 16,-3-10-3-16,-3-8-6 15</inkml:trace>
  <inkml:trace contextRef="#ctx0" brushRef="#br0" timeOffset="120546.214">14129 9927 8 0,'-18'-9'94'15,"4"4"0"-15,6 2-5 0,8 3-6 16,0 0-74-16,0 0-9 16,8-7-14-16,6-6-52 15,4 13-20-15,3 0-7 16,0 5-2-16</inkml:trace>
  <inkml:trace contextRef="#ctx0" brushRef="#br0" timeOffset="120726.2158">14386 10218 16 0,'3'30'95'0,"0"2"-1"16,-2-1-4-1,2-2-8-15,2 2-75 0,-1-4-12 16,7-5-41-16,-1 0-37 15,-1-6-8-15,5-6-4 16</inkml:trace>
  <inkml:trace contextRef="#ctx0" brushRef="#br0" timeOffset="121126.2198">14778 10203 7 0,'-2'18'101'0,"2"-18"-3"0,14 14-4 16,2-9-6-16,3 0-69 15,5 1-6-15,-1-4-6 0,1 1-6 16,-5-3-5-1,0 0-11-15,-8 0-29 0,-11 0-43 16,7-14-9 0,-6-1-4-16</inkml:trace>
  <inkml:trace contextRef="#ctx0" brushRef="#br0" timeOffset="121286.2214">14882 10086 69 0,'0'26'89'0,"1"3"-3"0,3 0-32 15,1 8-25 1,1 5-14-16,0-4-6 0,-1 3-9 15,-3-7-9-15,4-6-29 0,7-3-43 16,-8-10-5-16,3-4-5 16</inkml:trace>
  <inkml:trace contextRef="#ctx0" brushRef="#br0" timeOffset="121476.2233">15047 10144 4 0,'-6'30'96'0,"0"2"0"0,2-2-5 15,-1 2-5-15,45-7-68 16,-35 0-8-16,3-7-8 0,7-1-27 16,14-9-58-1,-13-6-8-15,1-3-5 0,-1-13-4 16</inkml:trace>
  <inkml:trace contextRef="#ctx0" brushRef="#br0" timeOffset="121576.2243">15079 9919 36 0,'-2'-12'72'16,"2"12"-50"-1,6-11-22-15,16 4-73 0</inkml:trace>
  <inkml:trace contextRef="#ctx0" brushRef="#br0" timeOffset="121986.2284">15429 10208 74 0,'0'0'98'16,"0"0"-5"-16,0 11-6 0,0-11-59 16,0 12-12-16,10-4-5 15,0-1-5-15,0 5-3 0,-3 2-2 16,-6 3-1-1,-1 4 0-15,-10 0 2 0,-5 1 0 16,0 1 2 0,-2-1 0-16,4-3 1 0,2-1 2 15,7-4-1-15,4-4 1 0,8-2-3 16,8-5-3-16,8 0-5 15,-4-3-36-15,10-4-50 0,5-4-4 16,0-7-10 0,3-1-4-16</inkml:trace>
  <inkml:trace contextRef="#ctx0" brushRef="#br0" timeOffset="122506.2336">15890 10071 94 0,'-12'1'98'0,"12"-1"-5"15,3-12-23-15,10 9-35 16,6 2-15-16,5-3-7 0,6 4-5 15,1-4-3-15,3 2-2 0,-3 0-2 16,-1 1-2 0,-10-2-3-16,0 3-4 0,-8 0-6 15,-1 0-18 1,-11 0-57-16,12 5-6 0,-12-5-5 15,0 0 3-15</inkml:trace>
  <inkml:trace contextRef="#ctx0" brushRef="#br0" timeOffset="122686.2354">15932 10144 44 0,'-6'10'100'0,"8"0"-3"15,13-9-7-15,13 32-20 0,7-33-58 16,2-5-10-1,13 1-30-15,2-4-57 0,-8-2-7 16,-4 0-7 0,-5-2-1-16</inkml:trace>
  <inkml:trace contextRef="#ctx0" brushRef="#br0" timeOffset="124506.2536">16713 9478 3 0,'-18'4'81'16,"3"0"5"-16,-4-1-34 0,2 2-14 16,0 0-6-16,2-1-8 15,5 1-7-15,-2-2-3 16,12-3-2-16,-12 4 1 15,12-4-2-15,0 0-1 0,6 0-2 16,8 0-2 0,6 0 0-16,3-2-3 0,4 2 0 15,-1 0-2-15,1 0 0 0,-3 2-1 16,-4 3 0-1,-7 3 0-15,-8 2-1 0,-5 1 1 16,0-1 0-16,-8-1 0 16,-1 1 0-16,1 2 0 0,-1-2 0 15,5 4 0 1,4-2 1-16,0 4-1 0,6 0 1 15,4 1-1-15,0 2 1 0,-1 1 0 16,-2-3-1 0,-4-1 1-16,-3-3 0 0,-10-1 0 15,-2-2 0-15,-5-3-1 16,2-2 1-16,-1-1-2 0,5-3-2 15,11-1-2 1,-9 0-7-16,9 0-15 0,5-17-51 16,7 11-13-1,3-3-7-15,4-1-3 0</inkml:trace>
  <inkml:trace contextRef="#ctx0" brushRef="#br0" timeOffset="124866.2572">16951 9592 55 0,'8'0'96'15,"-8"0"-3"-15,3 10-6 0,1-2-50 16,4 6-18 0,0 4-8-16,-1 3-5 0,0 1-2 15,3 4 0-15,-2-1 0 16,2-4 1-16,-4-4 2 15,3-6 0-15,-9-11 0 0,13 2 0 16,-3-8 0-16,0-12-1 16,1-6-2-16,1-6-2 0,0-5-3 15,0-3-2 1,4 2-4-16,-2-2-5 0,3 14-15 15,0 0-65-15,-5 6-4 16,0 4-6-16,1 9-3 16</inkml:trace>
  <inkml:trace contextRef="#ctx0" brushRef="#br0" timeOffset="125536.2639">16736 9951 63 0,'-11'2'98'16,"11"-2"-4"-16,7 0-5 15,37 0-56-15,-9 0-12 0,6 3-6 16,7-1-8 0,-1 0-6-16,2 3-7 0,-5-2-12 15,-7-1-38-15,-9 3-33 16,-13 0-6-16,-15-5-6 15</inkml:trace>
  <inkml:trace contextRef="#ctx0" brushRef="#br0" timeOffset="126066.2692">16915 10108 23 0,'-3'41'99'0,"2"5"-2"15,0 0-6 1,1 1-3-16,0-2-74 0,3-4-5 16,0-1-4-16,-2-8-1 15,-1-7-3-15,0-4 0 16,0-8-2-16,0-13-2 15,0 12-2-15,0-12-6 0,2-12-12 16,-2-7-16 0,-2-6-5-16,-5-11-2 0,-2-2 7 15,-1-2 12-15,-3-3 12 0,3 8 13 16,-3 1 18-1,8 7 18-15,-1 7 7 0,7 10 1 16,9 2-5-16,9 8-10 16,7 4-8-16,0 6-8 0,5 2-3 15,-2 2-2 1,-4 3-2-16,-7 2-2 0,-8 3-1 15,-10-3-1-15,-11-2 0 0,-7 2 0 16,-6-4 1 0,-4 0-1-16,2-3 0 0,4-1 2 15,4-1 1-15,10-1 1 16,8-9 1-16,7 15-1 0,12-8 1 15,7-4-1 1,6 2-4-16,2-5-6 0,5 2-29 16,5-4-56-1,-12-8-5-15,-3 1-7 0,-2-5-3 16</inkml:trace>
  <inkml:trace contextRef="#ctx0" brushRef="#br0" timeOffset="126176.2703">17254 10422 25 0,'6'22'92'15,"1"1"-2"-15,2-2-5 0,0-20-42 16,-2 20-74-1,6-4-45-15,-1-5-9 0,-1-8-6 16</inkml:trace>
  <inkml:trace contextRef="#ctx0" brushRef="#br0" timeOffset="126417.2728">17484 9838 11 0,'-12'6'99'16,"12"-6"1"0,10 13-8-16,16-8-3 0,11 2-71 15,4-7-7 1,2 1-6-16,-3-2-11 0,4-3-37 15,-6-1-45-15,-16-4-6 16,-11 0-7-16</inkml:trace>
  <inkml:trace contextRef="#ctx0" brushRef="#br0" timeOffset="126561.2746">17703 9784 76 0,'-3'31'93'0,"0"8"-5"16,3 0-5-16,-8 5-67 0,8-1-20 15,13-9-70 1,-5-2-11-16,3-6-7 0,1-9-2 15</inkml:trace>
  <inkml:trace contextRef="#ctx0" brushRef="#br0" timeOffset="126931.2783">18066 9469 82 0,'-20'12'89'0,"4"1"-4"0,16-21-29 0,4 14-39 16,16 5-5-1,4 0-2-15,5 2-2 0,1-1-2 16,-1 3-2-1,-3 2-3-15,-8 2 1 0,-11 3 0 16,-8 2 0-16,-9 1 1 16,-8 3 2-16,-3 1-1 0,-5 1 1 15,3-2 0 1,3-3-1-16,1-2 0 0,6-5-1 15,3-3 1-15,4-6-3 0,6-9-2 16,-4 10-4 0,4-10-9-16,-5-11-46 0,5 11-28 15,-4-13-6-15,4 1-6 16</inkml:trace>
  <inkml:trace contextRef="#ctx0" brushRef="#br0" timeOffset="127171.2807">18364 9586 22 0,'7'16'96'16,"-4"4"-1"-16,-1 5-4 0,1-31-22 16,-2 30-51-1,3 3-4-15,0-2 0 0,0-9-3 16,5-2-1-1,2-11 0-15,3-3-2 0,2-10-1 16,3-8-3-16,0-5-3 0,-1-12-10 16,9-1-43-16,1-3-42 15,-11 2-2-15,-1 3-12 16,-2 5 0-16</inkml:trace>
  <inkml:trace contextRef="#ctx0" brushRef="#br0" timeOffset="127501.284">18095 9937 23 0,'8'-5'101'0,"10"5"-2"15,7 5-8 1,3 0-2-16,-4 3-76 0,4 3-5 16,-6 0-3-1,-11 8-6-15,-12-3-4 0,-6 8-11 16,-22 6-69-16,-1-12-6 15,-4-1-7-15,-3-4-4 0</inkml:trace>
  <inkml:trace contextRef="#ctx0" brushRef="#br0" timeOffset="127851.2875">18103 10268 36 0,'0'0'102'0,"0"0"-2"16,18 7-9-16,21-7-3 0,30 0-80 15,-11 0-10-15,6 0-16 16,0 0-70-16,-6-3-4 16,-8-1-7-16,-12-2-4 15</inkml:trace>
  <inkml:trace contextRef="#ctx0" brushRef="#br0" timeOffset="128431.2933">18130 10461 19 0,'-1'4'101'0,"1"12"-5"0,2 8-5 16,4 7-3-16,-2 5-73 16,2-1-6-16,0 1-4 0,-2-2-2 15,-5-3-3 1,1-9 0-16,-6-5-1 0,-1-4 0 15,7-13-1-15,-16 0 1 16,5-9-1-16,1-12 1 16,3-4-1-16,-1-8 1 0,3-2 0 15,0-3 0-15,7 1 1 16,-1 2 0-16,11 2 2 0,5 8 0 15,8 5 2 1,10 6 0-16,6 4 0 0,6 7 0 16,-3 3 1-16,-2 0-2 15,-8 8-1-15,-8 2 0 16,-14 6-2-16,-13 2 0 15,-17 2-1-15,-14 2 0 0,-10 2 0 16,-2 0 1-16,-4-3-1 0,5-1 2 16,2-5 1-1,11-1 2-15,13-1 0 0,13 0 1 16,10-1 0-16,17-1 0 15,13 0 0-15,6 1-1 16,6 0-2-16,-1-2-2 16,0-2-4-16,-7-4-4 0,0 3-14 15,-14 2-64 1,-7-9-8-16,-5-7-9 0,-6-1-5 15</inkml:trace>
  <inkml:trace contextRef="#ctx0" brushRef="#br0" timeOffset="128791.2969">18647 10617 76 0,'-5'9'101'15,"5"-9"-5"-15,19 0-6 16,-19 0-50-16,32-3-20 0,-3 3-7 16,-2 0-6-1,1 0-2-15,-5 7-3 0,-8 6 0 16,-12 7-1-1,-6 3 0-15,-14 6 0 0,-7 3 1 16,-5 1 1-16,-1 0 0 0,2 0 1 16,6-6 0-16,9-3 1 15,13-3-1-15,7-8 0 0,17-5-1 16,9-4-2-1,6-1-2-15,5-3-4 0,3-2-4 16,-3-8-12 0,-3 0-70-16,2 7-5 0,-4 3-8 15,-3 0-7-15</inkml:trace>
  <inkml:trace contextRef="#ctx0" brushRef="#br0" timeOffset="141934.4286">9999 13825 1 0,'0'-10'99'16,"0"10"-1"-16,-6-15-3 0,6 15-4 16,-12-7-69-1,12 7-6-15,-8-7-4 0,8 7-2 16,-10-2-3-1,10 2-1-15,-9 16-2 0,7 2-1 16,2 9 0-16,0 4-1 16,7 7 0-16,3 1 0 0,5 5-1 15,6-2 1 1,1-7-1-16,1-4-1 0,0-4-2 15,-1-10-4-15,3-7-7 0,-7-13-21 16,-7-10-59 0,4-10-4-16,1-13-8 0,-6-15-4 15</inkml:trace>
  <inkml:trace contextRef="#ctx0" brushRef="#br0" timeOffset="142054.4298">10014 13438 24 0,'-19'-13'93'0,"3"1"-13"15,12-17-77 1,4 18-3-16,11-4-87 0,8-6-8 15</inkml:trace>
  <inkml:trace contextRef="#ctx0" brushRef="#br0" timeOffset="142424.4335">10676 14059 59 0,'0'0'104'15,"-6"8"-7"1,6-8-5-16,-1 14-2 0,1-4-84 15,0 2-3 1,0 4-1-16,1 2-3 0,4 4-6 16,-4-5-11-16,3 7-73 0,6-6-3 15,-1-3-8-15,4-7-5 16</inkml:trace>
  <inkml:trace contextRef="#ctx0" brushRef="#br0" timeOffset="142864.4379">11154 13747 94 0,'-7'8'98'0,"7"-8"-6"0,15 4-4 16,13-4-70-16,17-7-5 0,6 0-3 15,6-5-2 1,5 5-5-16,0-3-6 0,-4 5-8 15,-8-5-12 1,-10-7-59-16,-9 15-11 0,-8-1-5 16,-7-1-5-16</inkml:trace>
  <inkml:trace contextRef="#ctx0" brushRef="#br0" timeOffset="143054.4398">11196 13977 84 0,'-9'27'98'0,"13"-9"-5"16,26-10-6-16,17 2-61 16,13-11-17-16,15-5-13 0,0 6-67 15,8-12-16 1,-1-5-7-16,-2-5-6 0</inkml:trace>
  <inkml:trace contextRef="#ctx0" brushRef="#br0" timeOffset="143355.4429">12632 13675 78 0,'-19'26'94'0,"3"6"-3"16,1 5-6-16,3 3-71 15,7 4-1-15,5 2-1 0,4-3-3 16,2-6-6 0,7-5-8-16,1-14-35 0,6-9-44 15,1-9-7-15,0-17-7 0</inkml:trace>
  <inkml:trace contextRef="#ctx0" brushRef="#br0" timeOffset="143475.4441">12635 13329 23 0,'-32'-17'83'0,"10"-2"-71"15,6 17-10 1,16 2-2-16,-11-13-95 0</inkml:trace>
  <inkml:trace contextRef="#ctx0" brushRef="#br0" timeOffset="143875.449">13173 13655 13 0,'-21'12'98'16,"5"3"0"0,11-3-6-16,7-2-4 0,14 2-78 15,4-3-2-15,2 4-2 0,-1 0-1 16,-3 6-2-16,-1 2 0 15,-12 6 0-15,-5 3 1 0,-3 2 0 16,-7 0 2 0,-3-1-1-16,2 1 0 0,1-6 1 15,6-4-2 1,6-5-1-16,10-7-4 0,11-3-8 15,-1-9-22-15,-1-3-61 16,16-5-4-16,4-9-6 0,2-5-7 16</inkml:trace>
  <inkml:trace contextRef="#ctx0" brushRef="#br0" timeOffset="144135.4516">13951 13583 6 0,'-16'7'96'16,"16"-7"0"-16,3 11-6 15,21-8-4-15,19 0-75 16,7-1-6-16,9-2-6 16,-1 0-19-16,-7-4-64 0,9 0-6 15,-8 0-8-15,-9 0 1 0</inkml:trace>
  <inkml:trace contextRef="#ctx0" brushRef="#br0" timeOffset="144315.4534">14022 13808 42 0,'-12'28'102'0,"11"-8"-5"16,13-10-6-16,18-8-5 0,17-2-92 15,-2-12-27 1,13-4-53-16,5-4-6 0,3-3-9 15,1-2 1-15</inkml:trace>
  <inkml:trace contextRef="#ctx0" brushRef="#br0" timeOffset="144825.4585">14969 13366 57 0,'-46'18'93'0,"14"-7"-4"16,15-5-4-16,17-6-65 0,23 0-2 15,13 0 0 1,14-5-2-16,9-1-6 0,6 3 0 15,1 0-2-15,-6 3-1 16,-8 0 0-16,-12 3-5 16,-13 3 1-16,-14 5-2 0,-13 1 0 15,-8 2 0-15,-9 2-1 16,1 0 1-16,0 1 0 0,4 2 0 15,8-1 0 1,5 0 1-16,14-1-1 0,4 3 0 16,2-1 0-1,-2 0 0-15,-7 3 0 0,-11 0 0 16,-8 4-1-16,-19-4-1 0,-12 5 0 15,-7-5-3-15,0 2-6 16,-5-7-12-16,10-17-68 0,17 3-5 16,16-8-6-1,14-12-6-15</inkml:trace>
  <inkml:trace contextRef="#ctx0" brushRef="#br0" timeOffset="145205.4623">15488 13653 7 0,'-17'51'97'15,"5"-4"1"-15,3-2-7 0,6-7-1 16,4-6-76 0,1-7 0-16,6-8 0 0,-8-17-3 15,16 8-2-15,-5-12-2 16,-1-12 0-16,4-9-1 0,0-9-2 15,7-9-1 1,-2-7-2-16,3-3 0 0,1-5 1 16,0 1-1-16,3 3 1 0,-2 6 0 15,-3 9 1 1,-2 10 0-16,-2 10 0 0,-4 7-1 15,-2 12 0-15,-1 12 0 16,-2 12-1-16,-1 9 0 16,0 4-1-16,-3 9 0 15,5 5 0-15,-2 0 0 0,3 4-2 16,-2-6-1-16,2 2-2 0,-1-13-5 15,2 2-13 1,-1-7-56-16,-2-17-18 0,-1-8-6 16,-7-8-6-1</inkml:trace>
  <inkml:trace contextRef="#ctx0" brushRef="#br0" timeOffset="145325.4635">15575 13721 13 0,'0'0'100'0,"0"0"-11"15,25 2-31-15,16-4-56 0,29-28-75 16,15 12-21-1,10-2-1-15</inkml:trace>
  <inkml:trace contextRef="#ctx0" brushRef="#br0" timeOffset="147785.4881">10951 15107 0 0,'0'0'97'0,"-12"-7"4"0,12 7-7 16,0 0-3-16,0 0-76 0,-9-9-1 15,9 9-3 1,0 0-1-16,0 12-3 0,1 1-1 16,3 4-2-16,1 5 0 15,3 7 0-15,1 7-1 16,3 6-1-16,1 4 0 15,1 5-1-15,-1-1 0 0,0 2 0 16,-1-5 0 0,-3 0 0-16,2-6 0 0,-4-4 0 15,-1-11 0-15,-2-4 1 0,1-5 1 16,-4-8 0-1,-1-9 1-15,7-5-1 0,0-14 1 16,-1-8-1-16,4-6 0 16,3-10 0-16,0-3-2 0,4-4 0 15,0 3-1 1,0 3-2-16,-2 5-1 0,-2 5-3 15,-3 8-3-15,2 8-11 0,-12 1-44 16,0 6-35 0,7-1-5-16,0 4-7 0</inkml:trace>
  <inkml:trace contextRef="#ctx0" brushRef="#br0" timeOffset="147965.4899">11395 15559 52 0,'5'46'107'0,"-3"3"-4"0,-1-3-8 15,-1-1-2-15,-16 0-89 16,12 3-4-16,-5-3-8 0,5 4-30 16,3-7-56-1,-4-14-5-15,4-8-7 0,1-20-3 16</inkml:trace>
  <inkml:trace contextRef="#ctx0" brushRef="#br0" timeOffset="148555.4958">12238 15452 19 0,'-12'6'90'0,"0"1"1"16,12-7-2-1,-26 8-64-15,33-3-3 0,16-5-2 16,7 2 0-16,10-2-5 16,6-2-4-16,4-3-4 15,2 0-2-15,0-1-4 16,-6-1-4-16,-4 3-2 0,-8-6-5 15,-4 7-10-15,-8-6-32 0,-12 5-39 16,0-2-7 0,-10 6-1-16</inkml:trace>
  <inkml:trace contextRef="#ctx0" brushRef="#br0" timeOffset="148715.4974">12141 15648 91 0,'0'15'95'0,"13"-7"-8"0,21-8-7 15,36-11-82 1,1-13-52-16,2 6-30 0,10-6-7 16,5-4-5-16</inkml:trace>
  <inkml:trace contextRef="#ctx0" brushRef="#br0" timeOffset="149786.5082">13379 15069 61 0,'0'0'88'16,"-11"0"-17"-16,2 0-26 0,-2 0-17 16,-1 2-7-16,-5 2-3 15,0 1-5-15,-6 4-1 0,1-1-1 16,-3 2-2-1,5 0 0-15,-3 2-2 0,2-4-2 16,7 1 0-16,1-2-1 0,13-7 0 16,0 0 0-1,0 0-1-15,16 5 1 0,9-5-1 16,12-3 0-16,5-4 0 15,6 3-1-15,5 1-1 0,-3 2 0 16,0 1-1 0,-9 4 0-16,-3 5 1 0,-16 1-1 15,-8 4 0 1,-11 3 2-16,-7 0-2 0,-13 2 0 15,-9-1 0-15,0-4 1 0,-1 0-1 16,0-2-1-16,7-1 1 16,4-1 0-16,16-10 0 15,0 18 0-15,12-8-2 16,9 0 2-16,2 3 0 0,3 3 0 15,-3 3 0 1,-6 1 2-16,-9 0-2 0,-9 3 1 16,-17 0 0-16,-11 0-1 0,-8-4-2 15,-6 1-8-15,-7-12-14 16,3-6-54-16,12-2-17 15,12-3-7-15,14-10-4 16</inkml:trace>
  <inkml:trace contextRef="#ctx0" brushRef="#br0" timeOffset="151449.526">13801 15366 6 0,'0'0'95'15,"0"0"-1"-15,0 0-5 0,-7 9-34 16,7-9-35 0,0 20-5-16,0-6-3 0,0 4-4 15,0 1 0-15,2 5 0 16,-1-2-1-16,2-1 0 0,-1-1-1 15,0-5 0-15,-2-4-1 16,0-11 0-16,5 8-1 16,-5-8-1-16,5-10 0 0,-4-7-1 15,3-7 0 1,1-5 0-16,3-9-1 0,0-4-1 15,3-5 0-15,2-2 0 16,1 4 0-16,-2 3 1 0,3 5-1 16,-5 8 0-16,0 7 1 15,-2 8-1-15,-8 14 0 16,15-6 1-16,-6 12-1 15,1 9 0-15,1 6 0 0,2 5 0 16,4 6 1 0,1 2-1-16,-2 1 0 0,2 0 0 15,-3-3-1-15,0-1-2 0,-1-5-1 16,-5-9-3-1,2 1-6-15,-11-18-9 0,11 10-29 16,-2-10-44-16,-9 0-5 16,-5-17-7-16</inkml:trace>
  <inkml:trace contextRef="#ctx0" brushRef="#br0" timeOffset="151569.5272">13871 15330 3 0,'-14'1'97'16,"14"-1"-2"-16,0 0-5 0,20 1-6 15,3-8-88-15,10-15-74 16,2 13-8-16,0-8-7 0,1 2-4 15</inkml:trace>
  <inkml:trace contextRef="#ctx0" brushRef="#br0" timeOffset="153849.55">14939 15097 88 0,'4'-9'101'16,"-4"9"-4"-16,4-14-6 0,-4 14-68 15,0 0-8-15,0 0-2 0,0 17-3 16,-1 7-4-1,-2 7-2-15,-1 7-1 0,3 7-1 16,-2 2 0 0,2 7 0-16,-2-4-2 0,0-4 0 15,3-10-1-15,-1-4-1 16,0-10-2-16,1-5-2 0,0-17-3 15,0 0-4-15,0-14-6 16,2-7-8-16,1-9-2 16,1-6 0-16,-1-5 3 0,-2-6 6 15,-1 2 6 1,0-4 10-16,-5 7 9 0,-3 1 10 15,-2 8 8-15,-2 3 1 16,2 8 0-16,0 5-1 16,2 3-3-16,8 14-3 15,-11-14-4-15,11 14-2 0,12-12-2 16,12 7-1-16,10-1-3 0,9 0-1 15,4 1-1 1,3 1-2-16,2 1 0 0,-5 3 0 16,-9 0-1-1,-12 9 0-15,-11 0 0 0,-14 5 0 16,-9 2-1-16,-13 1 0 15,-8-1 1-15,-7-1-1 0,-2 0 1 16,-8-3 0 0,7-2-1-16,3-6 1 0,7 1 0 15,5-2 0-15,9 5 0 0,12 1 0 16,5 3 1-1,14 5 0-15,5 3 0 0,4 5 1 16,6 2-1-16,-1 0 0 16,-1 1 0-16,-4-1-1 0,-4-5-1 15,-3-2-3 1,-7-8-6-16,1 2-20 0,-1-7-55 15,-3-8-12-15,5-10-7 0,4-7-5 16</inkml:trace>
  <inkml:trace contextRef="#ctx0" brushRef="#br0" timeOffset="153979.5513">15555 15358 19 0,'25'28'102'16,"-6"2"-4"-16,-8-2-7 0,-5-4-4 16,-1 2-85-1,-5-4-8-15,0 2-18 0,0-2-63 16,0-2-7-16,0-4-7 0</inkml:trace>
  <inkml:trace contextRef="#ctx0" brushRef="#br0" timeOffset="154739.5589">18583 14950 82 0,'-14'0'97'0,"0"-5"-5"15,14 5-4-15,-48-3-71 0,48 3-3 16,5 0-2-1,8 8-2-15,6 8 0 0,4 6-1 16,5 8-2 0,2 7-2-16,1 3 0 0,0 6 0 15,-4 0-1-15,-3-3-1 16,-7-6-1-16,-2-6 1 0,-5-9-1 15,-5-5 2-15,-5-17-1 0,0 0 1 16,0 0-1 0,9-21 1-16,-7-4-1 0,-1-8-1 15,1-5 0 1,2-6-1-16,1 1-2 0,2-2-1 15,1 7-2-15,1-1-4 16,5 10-6-16,-6-1-24 0,8 4-56 16,7 13-7-1,3 0-6-15,2 5-3 0</inkml:trace>
  <inkml:trace contextRef="#ctx0" brushRef="#br0" timeOffset="155200.5636">19269 15153 25 0,'0'0'92'0,"-10"8"-2"15,10-8-4-15,0 0-58 16,0 0-8-16,0 0-3 16,0 0-1-16,-3 9-4 0,3-9-2 15,6 5-2 1,-6-5-1-16,13 8-1 0,1-3-2 15,-4 1 0-15,1 0-2 0,-1 3-1 16,-2 2 1 0,-1 3-1-16,-3 2 0 0,-4 1 1 15,-4 4-1-15,-5 3 2 16,-6 1-1-16,-5 4 1 0,-3 0 1 15,-2-4-1 1,1 1 1-16,2-2 0 0,4-3-1 16,4-5 1-1,9-3-1-15,5-13 0 0,14 10-1 16,9-10-1-16,6-2 0 0,6-7-3 15,6-2-3-15,-1-6-5 16,3 6-15-16,-8-1-61 0,1-7-11 16,1-1-7-1,-3-2-5-15</inkml:trace>
  <inkml:trace contextRef="#ctx0" brushRef="#br0" timeOffset="155540.567">20099 15012 90 0,'0'0'100'15,"-4"15"-5"1,20-12-6-16,20-2-69 0,7 0-6 15,6 0-3-15,8-1-3 16,0 0-5-16,2 0-2 16,-6-5-4-16,-4 2-5 15,-9-6-9-15,-6-5-55 0,-12 7-20 16,-9 3-7-1,-13 4-4-15</inkml:trace>
  <inkml:trace contextRef="#ctx0" brushRef="#br0" timeOffset="155700.5686">20204 15190 19 0,'-8'22'102'0,"11"-4"-4"16,20-7-7 0,13-9-3-16,23-2-80 0,-3-9-11 15,11 3-24 1,6-10-60-16,-8-2-6 0,2-1-7 15,-3-3 4-15</inkml:trace>
  <inkml:trace contextRef="#ctx0" brushRef="#br0" timeOffset="156280.5744">21409 14779 16 0,'-16'-3'93'0,"-3"3"1"15,-5 0-2-15,-13 7-54 0,6 3-10 16,2-1-3-1,4 1-7-15,2-1-5 0,6-3-3 16,17-6-3 0,0 0-2-16,14 10-2 0,11-9 0 15,4 2-1-15,2 1 0 16,0 1-1-16,-1 2 0 0,-10 3-1 15,-8 5 1-15,-10 4-1 0,-5 0 0 16,-9 0 1 0,-3 1-1-16,-1 1 1 0,3-2 0 15,6-1-1 1,7-1 0-16,3-1 1 0,11-3-1 15,4 3 0-15,0 0 1 16,-3 4-1-16,-6-2 1 0,-9-1 0 16,-7-1-1-16,-13-1 0 15,-7-4-1-15,1-1-2 16,-6-5-4-16,7-3-5 0,2-4-13 15,17-11-60 1,6 13-11-16,24-17-7 0,11 5-4 16</inkml:trace>
  <inkml:trace contextRef="#ctx0" brushRef="#br0" timeOffset="156730.5789">21647 15050 48 0,'-4'21'98'0,"4"3"-4"0,1 3-4 15,8-1-63 1,-1 1-7-16,-1-3-2 0,-1-3-3 15,1-8-4-15,-7-13-2 0,10 3-1 16,-4-10-3 0,-1-15 1-16,4-9-1 0,-1-7 0 15,4-7-3-15,2-7 0 16,1-3-1-16,0 1 1 0,2-1-1 15,1 8 0 1,-4 6 1-16,-2 9 0 0,-2 7-1 16,-2 7 1-16,-8 18 0 0,10-6 0 15,-9 13-1 1,0 12 0-16,2 7 0 0,3 4-1 15,2 9 1-15,1 7-1 16,2-1 0-16,2 6 0 0,1-2-1 16,1-9 0-1,0 0-2-15,-3-10-4 0,2-5-4 16,-7-14-13-1,-7-11-56-15,15 0-17 0,-11-11-7 16,-4-9-5-16</inkml:trace>
  <inkml:trace contextRef="#ctx0" brushRef="#br0" timeOffset="156870.5803">21745 14967 1 0,'-31'0'100'0,"10"5"-1"0,21-5-7 16,2 10-4 0,25 3-67-16,10-14-20 0,15 1-22 15,2-3-63-15,4-5-8 16,2 0-5-16,-3-1-4 0</inkml:trace>
  <inkml:trace contextRef="#ctx0" brushRef="#br0" timeOffset="157840.59">22597 14817 96 0,'5'-11'101'16,"0"2"-5"-1,-5 9-4-15,18-13-70 0,-18 13-7 16,-10 13-4-16,-6 7-3 15,-6 6-2-15,-7 12-3 0,-2-1 0 16,-5 7-1 0,-2 2-2-16,5 0-1 0,0-9-2 15,9-3-3 1,4-18-5-16,10-4-11 0,10-12-25 15,-12-18-41-15,13-11-10 0,11-4 21 16,-1-9 27-16,0-6 27 16,1 2 17-16,-7 1 20 15,4 12 33-15,3 8 48 16,-8 10 0-16,-4 15-26 0,0 0-22 15,10 17-20 1,0 14-10-16,5 4-6 0,3 5-3 16,3 6-2-16,5-2-2 0,2 0-3 15,0-8-1-15,-1 0-4 16,-4-12-4-16,-2-5-6 15,-7-10-22-15,-4-9-58 16,5-1-4-16,-1-16-8 0,-3-7 2 16</inkml:trace>
  <inkml:trace contextRef="#ctx0" brushRef="#br0" timeOffset="158060.5922">22742 14770 1 0,'0'0'97'0,"-2"6"3"0,5 11-6 16,8 7-2-1,5 5-73-15,2 9-6 0,2 1-1 16,-1 4-4 0,2 2-1-16,-2-4-3 0,-5-3-3 15,0-4-5-15,-5-9-2 16,0-4-9-16,-4-9-21 0,-5-12-56 15,0 0-6-15,5-17-6 16</inkml:trace>
  <inkml:trace contextRef="#ctx0" brushRef="#br0" timeOffset="158451.5971">22818 14746 81 0,'-19'-9'99'0,"2"2"-2"0,7 4-8 16,10 3-56-1,0 0-17-15,21 0-3 0,11 0-2 16,10 1-3-16,9 1-1 0,8 1-2 15,4 0-1-15,-3 0-1 16,-7 0-1-16,-8 1 0 16,-19 4-2-16,-14-1 0 15,-14 3 0-15,-23 2-2 0,-13 0 1 16,-10 1 0-1,-7 0 0-15,-4-1 0 0,4 0 1 16,5-6-1-16,6 2 2 16,16-2 0-16,11 4 1 15,17 3 0-15,11 3 1 0,16 0 1 16,14 4-1-16,7 5 0 15,7-2 0-15,1 1-2 0,-1-2 1 16,-3-1-2 0,-14-6 0-16,-5-3-1 0,-13-3-2 15,-3-3-2-15,-17-6-2 16,0 0-4-16,0 0-9 15,-1-11-25-15,-3-7-49 0,4 5-6 16,8-5-8-16</inkml:trace>
  <inkml:trace contextRef="#ctx0" brushRef="#br0" timeOffset="158801.6006">23422 14926 36 0,'-11'4'97'0,"-6"-1"-1"15,2 1-4-15,-2 1-59 0,17-5-6 16,-10 8-2-16,10-8-6 0,12 8-4 15,6-4-4 1,8 3-2-16,-1-1-2 0,1 1-3 16,-4-2-1-1,-1 3-2-15,-11 5 1 0,-7 1-1 16,-6 5 0-16,-12-1 0 15,-10 5 0-15,-5-2 1 0,2 0-1 16,-4-1 1 0,12-6 0-16,4 0 0 0,11-5 0 15,8 0 0-15,16-2-1 0,10 0 0 16,6-2 1-1,6 2-2-15,-2-4-2 0,-2 1-2 16,-6-2-3-16,-6 6-8 16,-15-5-37-16,-10-3-44 0,0 0-6 15,-6 9-8 1,-6-4 0-16</inkml:trace>
  <inkml:trace contextRef="#ctx0" brushRef="#br0" timeOffset="160291.6155">12446 2042 342 0,'7'77'1'0,"22"0"0"16,28 3 2-16,29-8 1 0,52-28 2 15,40-27 3 1,33-31 1-16,26-36 2 0,18-36 0 16,6-18 1-1,-131 43-5-15,10-12-1 0,-10-3 0 16,1-9-2-16,-20-1-2 15,-2-8-3-15,-27 6-1 16,-12-4-3-16,-30 9 2 16,-24 3-4-16,-32 13-5 0,-31 5-20 15,-42 22-62-15,-10 7-4 16,-31 17-7-16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8:47:10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5149 2431 5 0,'0'0'89'0,"-13"-5"2"16,13 5-6-16,-27-5-55 16,27 5-7-16,0 0-9 15,0 0-4-15,0 0-3 16,1 9-2-16,1 2 1 0,5 7 0 15,-2 4 0-15,1 5 2 0,3 7-2 16,0 2 0 0,0 0 0-16,0 8-1 0,2-5-1 15,-3 6-2-15,3-3 0 16,-3 1 0-16,1-3 0 0,-2 2 0 15,3 0-1 1,-2-5 0-16,-1-2 0 0,0-1 1 16,-2-3 0-1,1-2 0-15,-1-5 0 0,-2-5-1 16,1-3 0-16,0 1 0 0,-1-2 1 15,0-6-2-15,-3-9 1 16,4 12 0-16,-4-12-1 0,0 0 2 16,2 10-1-1,-2-10 1-15,0 0-1 0,0 0 2 16,0 0-1-1,0 0 1-15,3-5 0 0,-3 5 0 16,4-24-1-16,1 5 0 0,-1-8-1 16,5-7 1-16,1-7-2 15,3-9 1-15,4-7 0 16,2-8 0-16,3-3 0 15,0-4 0-15,1 0-1 0,-2 3 1 16,-2 6-1 0,1 7 0-16,-7 9-1 0,-4 10 0 15,-1 10-1-15,-5 7-2 16,1 6-4-16,-4 5-6 0,0 9-7 15,0 0-36-15,0 17-38 16,2-1-5-16,2 2-7 16</inkml:trace>
  <inkml:trace contextRef="#ctx0" brushRef="#br0" timeOffset="680.0068">5853 3176 74 0,'0'0'83'16,"-15"-27"-15"-16,2 27-40 16,0 0-7-16,-4 3-3 0,1 5-7 15,-4 3-3 1,2 3-2-16,-1 1 0 0,1 6-1 15,2 1-2-15,3 1 1 0,4 2-1 16,2-3 1 0,6-1 2-16,1-2 1 0,4-3 3 15,6-6-1 1,8-7 2-16,1-3-2 0,2-8-1 0,4-6 1 15,1-4-3 1,-2-6-2-16,-3-5-1 0,0-1-1 16,-3 0-1-1,-7-1 0-15,-1 4 0 0,-4 2 0 16,-2 4-1-16,0 5-1 0,-3 3 1 15,-1 13-2-15,0-14-1 16,0 14 1-16,0 0-1 16,0 19 1-16,-1-1-1 15,1 9 2-15,3 7-1 0,1 2 2 16,0 4 1-1,2 1 0-15,1-1 0 0,-1-6 0 16,1-5 0-16,-1-7 0 0,-2-5-1 16,1-7-1-16,-5-10-4 15,12 1-8-15,-7-15-26 16,-5-5-48-16,7-9-7 15,1-11-8-15</inkml:trace>
  <inkml:trace contextRef="#ctx0" brushRef="#br0" timeOffset="1070.0107">5983 2900 0 0,'-7'-10'81'16,"7"10"3"-16,0 0-3 16,0 18-58-16,6 1-4 0,3 8-3 15,1 5 1 1,6 8-1-16,0 3-2 0,4 4-3 15,-3-7 1 1,0-3-2-16,-3-6-2 0,-4-9 0 16,1-2 1-1,-11-20-2-15,10 6-1 0,-7-14 1 0,3-6-2 16,0-5 0-16,3-3-2 0,5 0-3 15,2-2-1 1,3 5-1-16,4 3 1 0,0 11-3 16,1 5 2-1,-4 7 0-15,-2 9 0 0,-4 4 1 16,-8 8 1-16,-6 4 1 15,-8 1 0-15,-12-4 1 0,-4-2 0 16,-5-7 0-16,-3-5 1 16,-1-5-3-16,-1-9-2 15,7-1-2-15,1-9-8 0,12-6-42 16,6-1-37-1,8-4-6-15,11-1-7 0</inkml:trace>
  <inkml:trace contextRef="#ctx0" brushRef="#br0" timeOffset="1510.0151">6675 2481 48 0,'-20'0'88'0,"3"3"-2"0,5 11-36 16,12-14-21-16,0 10-3 0,9-5-4 16,13 0-3-1,8-2-4-15,8 6-4 0,3-5-1 16,5 1-3-16,-1 0-3 15,-1-4-4-15,-2 5-5 0,-9-6-5 16,-4 4-13 0,-7 1-37-16,-3-3-30 0,-5-2-8 15,-2-1-2 1</inkml:trace>
  <inkml:trace contextRef="#ctx0" brushRef="#br0" timeOffset="1790.0179">6613 2784 39 0,'2'9'94'16,"17"-9"-4"-16,13 0-5 0,-22 0-62 0,41 0-7 16,6-4 0-1,0 0-5-15,1 1-7 0,-8-2-5 16,-2 5-6-16,-13-6-10 15,-7 6-15-15,-8 1-32 16,-9 4-24-16,-11-5-7 0</inkml:trace>
  <inkml:trace contextRef="#ctx0" brushRef="#br0" timeOffset="2010.0201">6633 3037 56 0,'-1'13'96'0,"12"-2"-2"0,19-5-5 16,8 1-67 0,8-2-3-16,10-2-2 0,1-1-7 15,4 3-7 1,-7-3-10-16,2-2-41 0,-6 5-39 15,-4-5-7 1,-6 0-6-16</inkml:trace>
  <inkml:trace contextRef="#ctx0" brushRef="#br0" timeOffset="2740.0274">8808 1980 26 0,'15'-19'91'16,"-5"-5"-3"-16,0 0-4 0,-6-5-65 15,-2 0-4-15,-1-5-5 16,-2 2-1-16,-3 13-5 16,-3 0-3-16,-5-1 0 15,-2-1-1-15,-4 1-1 0,-3 1 0 16,-4-1-1-1,-3 1 0-15,-3 3 1 0,-1 2 0 16,-1 5 0-16,11 8 2 0,-46 1 0 16,6 21-1-1,5 25 1-15,15 26 0 0,16 27 2 16,20 20 0-16,12 19 2 15,16 2-3-15,2 7 1 0,1-3-1 16,-6-7 2 0,-4-13 0-16,-10-19 0 0,-5-16-1 15,-13-17 1 1,-11-19 2-16,-9-13-1 0,-11-15 0 15,-1-17-2-15,-5-8-6 0,-4-8-36 16,2-14-47 0,4-9-6-16,6-5-7 0</inkml:trace>
  <inkml:trace contextRef="#ctx0" brushRef="#br0" timeOffset="3621.0363">9021 3084 17 0,'4'-18'92'0,"-4"9"-1"0,-3-1-6 0,15 1-56 16,-12 9-8-16,-15-10-6 16,1 10-9-16,0 0-3 15,-5 6-2-15,-2 7-1 0,0 3 1 16,-4 5-1-1,5 7 1-15,-1-1 0 0,5 3 1 16,0-1-1-16,8-5 4 16,6-3-1-16,2-5 2 0,8-6 1 15,6-10 0 1,6-1-1-16,3-10 1 0,4-7-2 15,0-4 0 1,-1-2-2-16,-2 0-2 0,-6 4 1 16,-2 3-2-16,-7 1-1 0,-1 7 1 15,-8 9-1-15,12 6 0 16,-3 6 1-16,3 4 0 15,9 2 0-15,6 2 1 16,8-1 0-16,5 0-5 0,2-12-16 16,-2-1-68-1,10-9-3-15,-3-13-8 0,-2-10-5 16</inkml:trace>
  <inkml:trace contextRef="#ctx0" brushRef="#br0" timeOffset="4271.0428">9475 1361 82 0,'-8'10'89'15,"5"7"-2"-15,-8 31-59 0,3 12-10 16,2 10 2-16,6 2-3 0,7-9-3 16,3-1 1-1,3-11-1-15,-8-30-3 0,1-9-1 16,-6-12 0-1,6-9-2-15,-3-8 0 0,4-7-1 16,4-3-3-16,3-2-3 16,-3 15-4-16,8 4 2 15,19-12 0-15,5 7 1 0,-1 13-3 16,2 2 2-16,-5 18 0 15,-7 7 0-15,-12 9 3 0,-20 0-2 16,-12 1 0 0,-17 5 1-16,-6-8-1 0,-6-3-1 15,-4-7-6 1,-4-10-13-16,1-4-71 0,15-7-3 15,3-2-7-15,16-10-4 16</inkml:trace>
  <inkml:trace contextRef="#ctx0" brushRef="#br0" timeOffset="4591.046">9515 2398 0 0,'-11'8'94'16,"11"-8"2"-16,-7 11-4 0,17-11-5 15,15 0-75-15,10 2-8 0,6-2-8 16,11 4-16-1,12-1-61-15,-4-3-9 0,3-3-7 16</inkml:trace>
  <inkml:trace contextRef="#ctx0" brushRef="#br0" timeOffset="4941.0495">10034 2445 77 0,'5'36'94'15,"-1"0"-3"-15,33-2-56 16,-30 0-2-16,1-3-3 0,-3-8-6 16,1-2-6-1,-4-12-4-15,-2-9-3 0,0 0-2 16,8-7-2-1,-8-15-2-15,1-4-3 0,-1-7-1 16,-1-6-3-16,-2 0 0 0,-3-2-1 16,1 5 0-16,1 1 1 15,0 8 1-15,0 5-1 0,4 7 0 16,8 4 1-1,7 2 0-15,8 3 0 0,8 3-1 16,8-1-5 0,7 3-10-16,-3 4-55 0,5-3-19 15,-3-2-8-15,-7-2-3 0</inkml:trace>
  <inkml:trace contextRef="#ctx0" brushRef="#br0" timeOffset="5101.0511">10095 2449 51 0,'0'10'90'16,"15"-6"-6"-16,18-4-4 0,10-8-72 16,10 1-28-16,11-1-54 15,-6-2-9-15,-1-1-4 16</inkml:trace>
  <inkml:trace contextRef="#ctx0" brushRef="#br0" timeOffset="5271.0528">10068 2651 77 0,'-5'24'97'0,"16"-3"-5"16,21-12-6-16,12-8-68 0,15-1-2 16,3-8-11-1,7-1-24-15,6-8-64 0,-13-9-6 16,-3-4-9-1,-12-10 0-15</inkml:trace>
  <inkml:trace contextRef="#ctx0" brushRef="#br0" timeOffset="5441.0545">10711 2087 54 0,'31'19'93'0,"10"14"-4"16,2 5-4-16,3-14-55 15,-10 27-29-15,-13 11-7 16,-21 1-9-16,-13 5-30 0,-16 4-39 15,-29-4-5 1,-18-2-5-16</inkml:trace>
  <inkml:trace contextRef="#ctx0" brushRef="#br0" timeOffset="5671.0568">9316 2126 38 0,'-75'48'92'16,"7"13"-1"-16,15 11-4 16,-15 9-71-16,57 12-1 15,20-3-4-15,26 5-7 0,20-13-23 16,24-17-61-1,18-16-8-15,6-18-6 0</inkml:trace>
  <inkml:trace contextRef="#ctx0" brushRef="#br0" timeOffset="6281.0629">11485 2416 78 0,'-13'-12'88'15,"-5"3"-2"-15,3 3-55 0,-10 6-6 16,-2 5-5-16,-5 7-5 0,2 8-4 16,4 6-2-1,5 8 0-15,7 2-1 0,8 1 2 16,6-4-1-1,16-4 0-15,10-5-1 0,8-13 0 16,8-9 0-16,6-9-2 16,0-15 0-16,1-9-3 0,-2-6-1 15,-9-11-2-15,-3-4-2 0,-12-5-1 16,-11-7-1-1,-10 2-1-15,-5 4-1 0,-12 4 1 16,-4 2 1 0,-8 13-1-16,0 9 2 0,-2 11 1 15,4 17 0-15,5 9 2 16,2 15 0-16,7 14 2 0,8 10 0 15,4 3 0 1,12 9 1-16,9 1 0 0,7 0 0 16,4-6-1-16,6-4-5 0,2-17-9 15,6-16-68 1,-1-1-11-16,-3-17-8 0,5-11-5 15</inkml:trace>
  <inkml:trace contextRef="#ctx0" brushRef="#br0" timeOffset="6611.0662">12188 2130 98 0,'-21'51'102'0,"-5"6"-6"0,-3 4-4 16,-3 11-79-16,2 6-1 15,-3 0-1-15,5-4-3 0,8-15-6 16,0-8-3-1,5-10-3-15,-3-16-7 0,7-15-8 16,-2-17-14 0,7-23-14-16,0-14 2 0,3-9 22 15,3-5 12-15,0-1 11 0,8 7 9 16,-3 7 10-16,8 12 14 15,1 14 15-15,10 14-1 0,6 11-23 16,3 8-9 0,9 10-7-16,6-1-3 0,10 9-2 15,-2 0-5 1,8 4-9-16,-14 0-71 0,4-8-10 15,-3-3-8-15,-13-8-6 16</inkml:trace>
  <inkml:trace contextRef="#ctx0" brushRef="#br0" timeOffset="8071.0808">11935 2117 1 0,'-10'-8'87'0,"10"8"3"0,-13-15-38 16,13 15-8-1,0 0-11-15,0 0-11 0,0 0-7 16,0 0-5-16,0 0-2 0,0 0 0 16,0 12-2-16,5 5-1 15,2 5 2-15,11 14-1 31,5 7 1-31,2 3 0 0,8 1-1 16,1-1 0 0,4 0-2-16,0-4-3 0,4 2-9 15,-14-12-50-15,4-5-31 0,-1-5-7 16,-3-8-7-16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8:31:32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9674 3760 59 0,'-8'0'85'0,"-22"0"-44"16,30 0-2-1,-17 0 1-15,17 0-9 0,-12-1-11 16,12 1-5-16,-9-3-4 0,9 3-2 15,0 0-2-15,0 0-1 16,0 0 1-16,0 0-3 16,0 0 1-16,0 0-1 15,0 0 0-15,0 0-2 0,8-11 0 16,4 8-1-1,7 0 0-15,5 0 0 0,5 0-1 16,6 2 0-16,4 1 1 0,5 0-1 16,-3 6 0-1,-1-2-1-15,-4 4 1 0,-2-1-1 16,-10 0 1-16,-5 0-1 15,-7 3 0-15,-12-10 1 0,8 17 1 16,-8-17-1 0,-11 16 1-16,-2-5 1 0,-6 2-1 15,-3 2 0-15,-2-1 0 16,-3 1 0-16,0 0-1 15,1 2-1-15,7-1 1 0,3 0-1 16,10 1 0-16,5 0 1 16,7 2 0-16,10 0 0 0,5 1 0 15,4 1 0 1,0 2 1-16,-3 1-1 0,-4 4 1 15,-8-2 1 1,-10 3 1-16,-15 3 0 0,-15 2 1 16,-8-1 1-16,-10 0-1 15,-7-1 1-15,-1-4-1 0,2-4-1 16,4-3-1-16,10-8-1 0,8-3-2 15,8-4-3 1,11-1-4-16,13-5-9 0,0-10-64 16,12 9-13-1,4-6-8-15,5 1-3 0</inkml:trace>
  <inkml:trace contextRef="#ctx0" brushRef="#br0" timeOffset="170.0017">10069 4355 7 0,'11'11'97'0,"-11"-11"-3"16,13 11-7-16,-13-11-32 15,17 4-137-15,-17-4-7 16,15-2-7-16</inkml:trace>
  <inkml:trace contextRef="#ctx0" brushRef="#br0" timeOffset="1000.01">10847 4135 59 0,'6'18'89'0,"-1"4"-4"16,12 12-58-16,-7 2-3 0,0 8 2 16,2 0-2-16,-3-3-6 15,0-2-4-15,-2-7 0 16,-3-6 0-16,-2-8-3 0,-2-5-1 15,0-13-2-15,-3-7-1 16,-5-13-1-16,-1-9-2 0,-2-7-1 16,-3-8-2-1,1-6-1-15,-2-4 0 0,5 3 0 16,0 3-1-16,4 2 0 15,3 6-1-15,3 8 2 16,4 4-2-16,6 7 2 0,2 5-2 16,4 6 1-16,3 2 0 15,4 8 1-15,4 2 0 0,3 9-1 16,1 7 1-1,4 10 1-15,0 3 0 0,4 4-1 16,-3 2 1 0,-2 2 1-16,-4 2-2 0,-1-2 1 15,-3 0 0-15,-3-3-1 16,-6-1-1-16,-4-4-3 0,-3-3-4 15,-4-8-9-15,-6-20-61 0,0 14-16 16,-10-12-8 0,-10-8-4-16</inkml:trace>
  <inkml:trace contextRef="#ctx0" brushRef="#br0" timeOffset="1130.0113">10973 4292 74 0,'9'4'97'0,"12"-4"-5"0,13 0-7 15,9 0-73 1,-1-8-7-16,6 5-35 0,1-1-52 15,-8-2-9 1,0 2-7-16</inkml:trace>
  <inkml:trace contextRef="#ctx0" brushRef="#br0" timeOffset="1380.0138">11569 4282 41 0,'19'35'94'16,"1"3"-2"-16,1 6-6 15,-4 7-64-15,2-5-10 16,-1-1 0-16,-2-7 0 16,-3-4-5-16,-4-7-1 0,-2-8-2 15,-3-5-2 1,-4-14-3-16,0 0-5 0,0-19-18 15,-6-7-23-15,-8-11-35 0,-2-5-14 16,-1-1 10 0,-7-8 38-16</inkml:trace>
  <inkml:trace contextRef="#ctx0" brushRef="#br0" timeOffset="1570.0157">11565 4284 36 0,'-8'-21'88'0,"4"3"7"0,6 1-18 15,19 10-28 1,9 7-23-16,6-3-8 0,4 3-6 16,0 0-1-16,-2 6-2 0,-6 4-3 15,-9 5-1 1,-13 3-2-16,-11 4 0 0,-11 2-3 15,-8 1 0-15,-3-2-2 16,-3-1-1-16,-2-9-5 0,9 3-12 16,-1-3-63-1,20-13-12-15,-12-5-8 0,12-7-2 16</inkml:trace>
  <inkml:trace contextRef="#ctx0" brushRef="#br0" timeOffset="1800.018">11906 4224 31 0,'9'28'97'0,"0"-1"-3"15,3 4-4-15,3 4-63 16,0-1-4-16,-2 1-5 0,0 0-6 15,-3-4-6-15,-3-4-2 16,-1 0-4-16,-4-8-2 16,4-5-6-16,-6-14-24 0,-8-10-53 15,6-2-9 1,-4-12-6-16</inkml:trace>
  <inkml:trace contextRef="#ctx0" brushRef="#br0" timeOffset="2010.0201">11935 4213 73 0,'2'-15'100'0,"13"3"-4"16,9 4-6-16,7-2-64 0,2 5-10 15,2 2-3 1,-3 3-3-16,-2 0-3 0,-5 10-3 16,-9 3-1-1,-10 4-1-15,-6 0-1 0,-12 4 0 16,-3 0-2-16,-5 1-2 15,0-4-4-15,1-1-13 0,-3 4-69 16,8-19-6-16,14-2-9 0,-13-7-3 16</inkml:trace>
  <inkml:trace contextRef="#ctx0" brushRef="#br0" timeOffset="2620.0262">12354 3782 31 0,'-6'14'93'0,"6"10"-3"0,-1 5-2 0,31 3-69 15,-25 12-2 1,1 3 2-16,3 6-3 0,1-4-4 16,1 0-4-16,0-6 0 0,-1-6-2 15,2-7 0 1,-4-8 0-16,2-5-1 0,-1-7 0 15,0-7 0-15,1-3 0 16,-1-4-2-16,1-7 0 16,-1-3 0-16,0-1-2 15,-1-5 0-15,-1 2-1 0,-1 3-1 16,-3 2-1-1,-3 13 0-15,0 0 0 0,0 0 0 16,12 6 0-16,-5 9 1 0,2 3 1 16,5 0 0-16,2 0 1 15,4-5 1-15,2-5 1 16,3-3 0-16,2-5-1 15,1-9 1-15,0-5 0 0,-4-4-1 16,-4-3 0 0,2-1-1-16,-6 4-1 0,-4 1 0 15,-4 2-1-15,-2 5-1 16,-6 10 1-16,0 0 0 15,0 0 0-15,6 24 1 0,-5-2 0 16,-1 5 0-16,2 9 0 16,-2 1 1-16,-2 3 0 0,2 2-1 15,-5 1-1 1,-3-1-4-16,3-2-5 0,-8-11-29 15,-4 2-55-15,12-9-6 16,2-10-6-16</inkml:trace>
  <inkml:trace contextRef="#ctx0" brushRef="#br0" timeOffset="3200.032">14061 3516 62 0,'-1'21'99'0,"1"9"-4"0,0 8-5 16,-23 12-68-16,23 5-3 15,3 6-2-15,0-1-6 0,2 4-4 16,-3-6-1-1,-3-6-2-15,2-10 0 0,-1-8-2 16,0-10-6-16,0-4-5 0,-6-8-55 16,6-12-28-1,0-23-7-15,4-7-7 0</inkml:trace>
  <inkml:trace contextRef="#ctx0" brushRef="#br0" timeOffset="3480.0348">14399 3625 85 0,'16'6'94'15,"-13"5"-5"-15,-8 6-6 0,-15 1-77 16,-10 7-3-16,-5 6 3 16,-4 0 3-16,-2 1 0 15,1-3-2-15,4-2 1 16,5-6 0-16,9-2 1 0,8 2-2 15,7-5 1 1,7 1-1-16,9 1 0 0,9 2-2 16,2 1 0-16,6 1-1 0,5-2-2 15,4-1-2 1,1-7-6-16,6 10-23 0,-1-16-65 15,0-2-4-15,2-5-7 16,-3-3-5-16</inkml:trace>
  <inkml:trace contextRef="#ctx0" brushRef="#br0" timeOffset="4360.0436">14737 3731 55 0,'23'-13'97'15,"-5"3"-3"-15,-2 1-6 16,9-5-65-16,-25 14-8 0,4-10-2 15,-4 10-6 1,-6-8-2-16,-6 8-3 0,0 0 0 16,-5 0 0-16,-1 3-1 0,-2 6-1 15,-2 2 0 1,0 9 0-16,-1 1 0 0,-2 7 0 15,4 8 1-15,3 0 1 16,5 3 0-16,0 0 0 16,12 2 1-16,1-3 1 15,3-5 0-15,11-1 1 0,6-8-1 16,1-1-1-1,5-6-1-15,0-3-4 0,-3-8-7 16,9-6-47-16,-5 0-35 0,-4-13-9 16,-2-5-5-1</inkml:trace>
  <inkml:trace contextRef="#ctx0" brushRef="#br0" timeOffset="4620.0462">14958 3588 8 0,'11'0'100'16,"-1"9"-3"-16,0 9-4 15,-1 8-5-15,-1 0-78 0,-2 16-3 16,1 4 0-16,2 6 1 16,-3 3-2-16,-2-1 0 0,2-3-1 15,-1-5 1 1,1-6 0-16,2-6-1 0,2-8 0 15,2-5 1 1,7-12-1-16,0 3-2 0,5-8-1 16,2 0-6-16,2-9-11 0,4-12-77 15,3 7-4-15,3-11-9 16,1-1-7-16</inkml:trace>
  <inkml:trace contextRef="#ctx0" brushRef="#br0" timeOffset="5060.0506">16271 3813 88 0,'0'0'100'15,"2"16"-5"-15,2 8-5 16,2 1-72-16,4 9-5 0,-2 0-1 16,5 4-2-16,0 8-2 0,2-8-3 15,-4 4-1 1,1-6-2-16,-3-2-3 0,-2-9-2 15,-2 0-4 1,-5-12-6-16,0-13-20 0,-17 0-60 16,-5-13-6-16,-8-8-6 15</inkml:trace>
  <inkml:trace contextRef="#ctx0" brushRef="#br0" timeOffset="5550.0555">16097 4050 5 0,'0'0'95'0,"0"0"2"0,16 0-5 16,13-4-37-1,8 5-33-15,8 2-3 0,7 0-4 16,-2-2-4-16,-4-1-4 15,-6 0-2-15,-8 0-2 0,-8 0-1 16,-10 0-2 0,-14 0 0-16,0 0-2 0,0 0 2 15,0 9-1 1,0-9 0-16,-8 11 2 0,8-11 0 15,-1 13 0-15,1-13 1 0,9 12 0 16,6-8 0-16,2-2 0 16,8-2 1-16,6-2 0 0,-1-2-1 15,-2-4 1 1,1-1-1-16,-7-2 0 0,-2-1-1 15,-9 0 1 1,-11 12-2-16,5-11-1 0,-5 11 1 16,-10-5-2-16,-4 6 1 0,2 9 0 15,-2 7 1-15,4 3-1 16,2 6 3-16,7 1-1 0,1 1 2 15,12-3 0 1,9-5-1-16,4-7 2 0,7-5-2 16,6-8 2-1,-2-10-1-15,3-7 0 0,-8-4-2 16,-8-5 0-16,-9-1-1 15,-14-3 0-15,-7 2-1 16,-17 7-1-16,-4 5-2 0,-10 4-4 16,1 7-9-16,-8 1-46 15,6 4-32-15,16 0-7 0,10 0-7 16</inkml:trace>
  <inkml:trace contextRef="#ctx0" brushRef="#br0" timeOffset="6170.0617">17537 4093 0 0,'0'0'101'15,"0"0"1"-15,5-2-5 0,20-7-6 16,12-5-71-16,6 2-9 15,3 1-2-15,1-3-2 16,0 1-3-16,-5 2-3 16,-11-4-1-16,-13 2-3 0,-16 1 1 15,-7 0-3 1,-17 3 1-16,-8 4-1 0,-10 1-1 15,-3 4 2-15,-4 5 1 0,-1 8 1 16,2 7 2 0,6 4 1-16,9 5 0 0,6 5 3 15,11 0-1-15,12-1 2 16,6 1-1-16,13-2 1 0,13-3-2 15,7-4-2 1,7-10-2-16,7-3-6 0,3-10-6 16,9-2-36-16,6-8-42 0,-8-12-7 15,-5-5-6 1</inkml:trace>
  <inkml:trace contextRef="#ctx0" brushRef="#br0" timeOffset="6460.0646">18183 3981 24 0,'-6'0'99'15,"-7"7"-1"-15,-6 12-6 0,-1 33-29 16,3-23-45-1,1 5-5-15,7-2-2 0,4-1-3 16,7-7-1-16,8-4-1 0,11-7-2 16,6-9 0-16,-1-4-2 15,2-5-1-15,-6-8-2 0,-3-8-3 16,-6 6-1-1,-8-6-1-15,-5 5 0 0,-5 2 0 16,-6 10 1 0,-2 5 2-16,2 10 1 0,3 6 2 15,5 4 2-15,6 6 0 16,10 0 2-16,11-5-2 0,6-6-2 15,5-11-4-15,8-1-9 16,-3-3-59-16,2-11-19 16,-7-13-8-16,-3-12-5 0</inkml:trace>
  <inkml:trace contextRef="#ctx0" brushRef="#br0" timeOffset="6630.0663">18506 4003 80 0,'-10'28'100'0,"3"8"-6"15,5 2-5-15,10 3-71 16,2 2-1-16,10-5-6 0,2-5-3 15,6-11-3 1,3-8-4-16,0-10-3 0,0-8-8 16,2-12-28-16,2-14-52 15,-18-11-5-15,1-11-9 16</inkml:trace>
  <inkml:trace contextRef="#ctx0" brushRef="#br0" timeOffset="6920.0692">18790 3592 67 0,'13'23'99'16,"0"14"-5"-1,1 10-3-15,7 7-72 0,-6 10 1 16,-7 3-3-16,2 4-3 16,-6-3-5-16,-3-4-3 0,-1-10 0 15,-2-8-1 1,-6-12 1-16,3-9 0 0,4-16-1 15,1-9 0-15,0 0-1 0,5-13 0 16,3-1-1 0,0 2-1-16,4 3-3 0,3 3 0 15,-2 6-1-15,0 0 0 16,3 8-3-16,-2-1-4 0,6 15-22 15,6-8-63 1,-2-8-4-16,-3 0-8 0,3-6-5 16</inkml:trace>
  <inkml:trace contextRef="#ctx0" brushRef="#br0" timeOffset="7431.0744">19838 3992 59 0,'-16'4'100'0,"11"10"-3"16,2 9-6-16,3-1-57 16,-1 5-14-16,2 2-2 0,2-2-5 15,0-2-1 1,4-4-4-16,-3-5 0 0,2-7-2 15,2-5 0 1,3-7-1-16,1-7-1 0,8-6-1 16,0-2-1-16,3-2 0 15,4 2-2-15,1-2 0 0,0 10-1 16,1 4-1-16,-5 6 1 0,-3 8-1 15,-1 6 1 1,-2 6-1-16,-2-1 0 0,-3 5-1 16,1-6-2-1,2 3-5-15,1-16-17 0,1-5-62 16,5 0-9-16,6-4-7 15,-2-7-6-15</inkml:trace>
  <inkml:trace contextRef="#ctx0" brushRef="#br0" timeOffset="7661.0767">20413 4168 95 0,'4'16'102'15,"5"-2"-4"-15,10 26-16 0,9-37-58 16,0-3-4-16,5-3-5 16,-6-8-4-16,1-3-6 0,-9-2-2 15,-11-3-1 1,-8 1-2-16,-13 4-1 0,-12 2 1 15,-7 2-2 1,-2 3 1-16,-3 4-1 0,-1 3 0 16,11 3-5-16,4 3-7 0,23-6-53 15,0 19-26-15,8-6-9 16,17-2-6-16</inkml:trace>
  <inkml:trace contextRef="#ctx0" brushRef="#br0" timeOffset="8333.0836">20987 3852 30 0,'-25'26'97'0,"2"9"-4"16,1 7-2 0,27 2-60-16,-13 3-5 0,-2 0-5 15,7-2-5-15,2-5-4 0,8-8-1 16,7-4-1-16,6-11-2 15,4-10-1-15,1-7-1 0,7-12 0 16,-2-7-2 0,0-11 0-16,1-5-2 0,-1-14 0 15,-3-5-2 1,-3-10 1-16,-5-3-2 0,-4 1 0 15,-6-5-1-15,-5 1-1 16,-3 12 0-16,-4 6-2 0,-7 12 1 16,-3 13-1-16,-3 18 2 0,-2 9-1 15,2 15 2 1,-1 17 0-16,5 11 1 0,2 15 1 15,6 8 1 1,3 8-1-16,4-1 1 0,10 2 1 16,4-5-1-16,6-12 1 15,2-5 0-15,9-20 1 0,1-6-1 16,9-19 1-16,2-8-1 15,2-8 1-15,6-12-2 16,-4-8 1-16,3-12-2 16,-9-4 0-16,-1-7 0 0,-13 2-2 15,-8 4 0-15,-13 3-1 16,-9 12 1-16,-16 6 0 15,-12 19 1-15,-8 10 0 0,-6 19 0 16,-2 15 2 0,3 3 1-16,6 10 1 0,8 2-1 15,17 1 1-15,10-1-1 16,13-11 0-16,15-6-3 15,7-13-3-15,10-5-7 16,-1-14-31-16,4-5-46 0,4-7-12 16,-1-5-8-16,-1 7-3 0</inkml:trace>
  <inkml:trace contextRef="#ctx0" brushRef="#br0" timeOffset="11083.1111">12205 5516 0 0,'6'-13'83'0,"-6"13"1"0,0 0 0 16,7-14-61 0,-7 14 0-16,2-12-2 0,-2 12-4 15,0-10-4-15,0 10-1 16,0 0 0-16,0-10-1 0,0 10-4 15,0 0-1 1,0 0-1-16,-12-10-2 0,12 10-1 16,-15-2 1-16,15 2-2 0,-16 0-1 15,4 0 0 1,0 2 1-16,-2 3-1 0,-1 1 0 15,0 3 0-15,1 1 0 16,-1 4-1-16,2-1 1 0,3 5 0 16,0-2 0-1,6 5 0-15,2 1 1 0,2-1 0 16,3 0 0-16,8-1 1 0,0-2 0 15,2-6 1 1,1-2-1-16,-2-1 1 0,1-6 1 16,-3-3-1-16,1 0 1 15,0-10 0-15,-11 10-1 16,14-22 0-16,-10 5-1 15,-1-8-1-15,-3-3-1 0,0-1 0 16,0 0 0 0,0 0-1-16,-3 0 0 0,-1 6-1 15,2 5 2-15,-2 3-2 0,3 5 2 16,1 10 0-16,-4-12-1 15,4 12-2-15,0 0 2 16,0 5 1-16,1 9-2 16,7 4 4-16,1 6-2 0,5 5 0 15,-1 4 0 1,3 4 3-16,1-2-1 0,0 0-1 15,1-3 0-15,-1-4-2 16,-1-5-4-16,-3-4-5 16,-3-9-32-16,0-7-48 0,2-3-6 15,1-8-7-15,1-6 5 16</inkml:trace>
  <inkml:trace contextRef="#ctx0" brushRef="#br0" timeOffset="11583.1161">12388 5130 78 0,'-17'-7'87'16,"17"7"-46"-16,-13-12-7 0,13 12-2 16,0 0-9-16,0 9-8 0,14 7-4 15,15 5-4 1,9 6-2-16,8 10 0 0,4 7-1 15,4 4 1-15,-4 6-1 16,-7 2-1-16,-10 3 0 0,-14-1 0 16,-15-4 0-1,-6-2 0-15,-16-6-1 0,-11-9-11 16,2-13-67-16,-3 2-9 0,1-13-5 15,8-9-5 1</inkml:trace>
  <inkml:trace contextRef="#ctx0" brushRef="#br0" timeOffset="13654.1378">14091 5321 74 0,'-2'-11'98'15,"2"11"-4"-15,-7-16-6 0,7 16-70 16,0 0-4-16,0 0-2 15,-7 9-3-15,7 12-3 0,0 7 2 16,3 3-3-16,1 12 2 0,2 3-1 16,-3 7 2-1,1 0-2-15,2-2-1 0,-5-9 1 16,2-6-4-1,-3-5 0-15,2-12-2 0,-1-6-2 16,-1-13-4-16,1-6-4 16,0-6-19-16,1-7-63 0,-3-21-5 15,-7-7-7 1,-6-11-2-16</inkml:trace>
  <inkml:trace contextRef="#ctx0" brushRef="#br0" timeOffset="13904.1403">13610 5295 65 0,'0'0'99'16,"0"0"-4"-16,22 2-4 0,15-4-66 16,6-5-5-16,13-1-2 0,6-1-4 15,7-3-3 1,1 1-4-16,-2 0 0 0,-3-1-4 15,-8 6 0-15,-7 0-3 16,-7 6-2-16,-9 0-3 0,-6 0-4 16,-8 0-4-1,-4 9-11-15,-6 6-55 0,-6-7-17 16,-3 1-8-1,-3-1-2-15</inkml:trace>
  <inkml:trace contextRef="#ctx0" brushRef="#br0" timeOffset="14104.1423">13829 5661 19 0,'-31'41'104'16,"11"-7"-3"-16,14-5-4 0,13-12-4 15,26-6-78-15,15-5-2 16,10-4 0-16,11-2-5 0,-1-5-4 15,10-7-8-15,-9-8-15 16,-13 3-73-16,6-6-3 16,-10 3-7-16,-6-2-7 0</inkml:trace>
  <inkml:trace contextRef="#ctx0" brushRef="#br0" timeOffset="14544.1467">15039 5559 31 0,'7'16'105'0,"-7"-2"-3"16,-3 7-7-16,-4 3-3 0,-4 5-79 15,-5 4-4-15,6 0 0 0,-6 5-2 16,1-2-3 0,1-4-1-16,1-8-2 0,3 0-2 15,1-11-4-15,9-13-7 16,-8 16-61-16,8-16-21 0,5-17-6 15,6-3-8 1</inkml:trace>
  <inkml:trace contextRef="#ctx0" brushRef="#br0" timeOffset="14784.1491">15232 5559 14 0,'2'11'100'0,"-2"5"-1"0,0-3-7 16,0 1-2-1,-1 10-80-15,1 0 0 0,3 3 0 16,-1 0-3-16,3 2-1 0,-1-5-3 16,1 1-1-16,-1-5-5 15,-2-6-4-15,2 4-15 16,-4-18-66-16,0 0-7 15,0 0-6-15,3-22-4 0</inkml:trace>
  <inkml:trace contextRef="#ctx0" brushRef="#br0" timeOffset="15024.1515">15192 5595 95 0,'0'0'100'0,"9"5"-6"0,5 11-3 16,30 0-69-16,-13 8-8 16,3 0 1-16,7 0-2 0,-6 3-2 15,3-5-2 1,0-2 1-16,-6-9-1 0,-2-6-2 15,-7-5 0-15,0-7-1 16,-10-5-2-16,-2-13 0 16,-4-1-4-16,-5-6 0 0,-2-4 0 15,-5 3-3-15,0-1-4 16,-8-2-6-16,10 5-32 0,3 1-54 15,-3 0-1 1,5 9-10-16,8-4-4 0</inkml:trace>
  <inkml:trace contextRef="#ctx0" brushRef="#br0" timeOffset="15464.1559">16294 5245 44 0,'-21'12'100'16,"6"-7"-3"-16,15-5-5 0,0-8-45 16,15 8-30-16,10 0-1 0,13 5-3 15,2-2-3 1,4-3-3-16,3 5-1 0,-4-1-2 15,-2-2-1-15,-9-1-2 16,-2 2-3-16,-10-2-2 16,4 2-5-16,-8-3-7 15,5 0-47-15,-5 0-31 0,-3 2-8 16,-1-2-4-1</inkml:trace>
  <inkml:trace contextRef="#ctx0" brushRef="#br0" timeOffset="15654.1578">16291 5502 83 0,'-20'15'104'16,"20"-15"-6"-16,0 10-7 0,23-14-52 15,17-3-28 1,12-3-2-16,9-2-4 0,5 4-11 15,-2-8-24-15,-9 6-62 0,7-2-1 16,-8 0-10-16,-7 2-3 16</inkml:trace>
  <inkml:trace contextRef="#ctx0" brushRef="#br0" timeOffset="16144.1627">17717 5194 30 0,'-17'4'91'15,"-7"11"0"-15,-3 7-5 0,-26 14-69 16,29 0 0 0,4 9 0-16,6 2-1 0,7-1-2 15,7-4-1-15,15-8-2 16,10-8 1-16,9-11 1 0,6-10-3 15,1-8 0-15,3-11-2 0,-4-8-1 16,-3-10-2 0,-10-2-3-16,-12-4-1 0,-8-1-1 15,-9 0 0 1,-13 6-1-16,-12-1-1 0,-8 4 0 15,-7 6-3-15,-4 7 0 16,-1 5-4-16,3 10-7 0,0 2-50 16,11 5-29-16,11 5-6 0,11 2-6 15</inkml:trace>
  <inkml:trace contextRef="#ctx0" brushRef="#br0" timeOffset="16584.1671">17147 4867 6 0,'13'3'100'15,"0"8"-3"-15,-1 6-4 16,0 9-4-16,-2 7-78 0,1 9-1 15,-1 8 1 1,-1 4-3-16,1 5-2 0,-6-1-1 16,2-5-1-16,-5-4 1 0,4-8-3 15,-4-9-2 1,1-6-4-16,-2-11-1 0,0-2-7 15,0-13-26-15,-8 0-55 16,8-11-5-16,0-6-6 0</inkml:trace>
  <inkml:trace contextRef="#ctx0" brushRef="#br0" timeOffset="16804.1693">16995 4933 100 0,'-11'0'101'16,"11"0"-5"-1,0 0-4-15,10-10-71 0,16 0-8 16,13-4-2 0,6-1-3-16,9 1-2 0,2-3-4 15,1 5-4-15,-6-4-8 16,1 12-33-16,-8 0-50 0,-21 4-5 15,-14 4-8-15</inkml:trace>
  <inkml:trace contextRef="#ctx0" brushRef="#br0" timeOffset="16974.171">17014 5420 30 0,'10'21'104'0,"10"-5"-4"15,8-11-5-15,5-4-6 16,4-4-85-16,13 3-15 0,2-3-74 15,-5-4-7 1,-1 2-8-16,2-2-4 0</inkml:trace>
  <inkml:trace contextRef="#ctx0" brushRef="#br0" timeOffset="17504.1763">18113 5370 46 0,'-4'5'95'0,"1"8"-5"15,3 6-4-15,1 5-51 16,5-1-24-16,2 7 2 0,4-5 2 16,4-2-2-16,1-5-2 0,3-4 0 15,-1-10-2 1,3-4-1-16,-1-11-1 0,-5-8-3 15,-2-2-1-15,-5-5 0 16,-4-5-3-16,-2 4-1 0,-2 1 0 16,-2 4 0-1,-4 8 0-15,5 14 1 0,-13-8-2 16,13 8 2-1,-13 22 1-15,11 0 0 0,2 5 1 16,0 2 0-16,5 7 0 0,1-3 1 16,8-6 0-16,-4 2-4 15,3-9-2-15,-1-8-9 0,10-12-51 16,1 0-33-1,-8-15-4-15,5-12-9 0</inkml:trace>
  <inkml:trace contextRef="#ctx0" brushRef="#br0" timeOffset="17694.1782">18580 5291 25 0,'3'34'105'0,"3"0"-2"16,0-1-6-16,2 11-4 0,4-8-80 15,-4 0-3 1,4-3-2-16,-3-5-5 0,-1-1-4 15,-2-3-4-15,-1 0-7 16,-5-12-37-16,0-12-45 16,-15 5-5-16,0-13-7 0</inkml:trace>
  <inkml:trace contextRef="#ctx0" brushRef="#br0" timeOffset="17814.1794">18545 5322 16 0,'20'-18'97'16,"15"0"-1"-1,13 2-6-15,10-7-11 0,-30-2-158 16,40 5-8-16,4 0-7 15,-2-2-4-15</inkml:trace>
  <inkml:trace contextRef="#ctx0" brushRef="#br0" timeOffset="23945.2408">11052 8020 94 0,'-5'-14'96'0,"5"14"-4"0,0 0-8 16,0 0-69-1,0 0-4-15,0 12-3 0,7 9-2 16,3 5-2-16,6 7 0 0,2 4 1 15,2 5 2 1,2 3 0-16,-3-3-1 0,0-3 0 16,-5-5-1-16,-1-5 0 15,-5-9-1-15,-1-2 0 0,-4-7-1 16,-3-11 1-1,4 9 1-15,-4-9 0 0,0 0 0 16,0-17-2 0,0-4 1-16,-4-4-2 0,3-9-1 15,-1-10-1-15,1 1-1 0,1-10-1 16,3 2 0-16,12 3 0 15,2 2 0-15,7 4 0 0,4 6 1 16,0 9 0 0,3 5 0-16,-2 9 0 0,4 8 1 15,-2 5 0 1,-1 14 0-16,-3 9 0 0,3 10 0 15,-1 4 1-15,-1 10 1 16,-2 0-1-16,-4 6 0 0,-4-5 0 16,-3-4 1-16,-4-4-1 0,-5-8 0 15,-2-8 0 1,-2-5-1-16,-2-4 0 0,2-7-2 15,-2-8-1 1,0 0-4-16,0 0-2 0,0 0-9 16,0 0-37-16,1-10-40 15,5-8-5-15,1-3-7 0</inkml:trace>
  <inkml:trace contextRef="#ctx0" brushRef="#br0" timeOffset="24905.2504">11985 8122 36 0,'2'13'87'15,"5"2"0"-15,-4 0-5 0,3 5-52 16,4-3-19-16,1 4 2 16,2-1 1-16,-3-1 1 0,7 0-1 15,-4-2-3 1,1-4 0-16,-5-1-2 0,1-3 0 15,-10-9 0 1,12 12-3-16,-12-12-1 0,0 0-1 16,0 0 0-16,0 0-2 0,0 0 0 15,0 0-1-15,0 0-1 16,0 0 1-16,0 0-1 0,0 0 0 15,4 8 0 1,-4-8 1-16,0 0 0 0,0 0 1 16,0 0 0-1,0 0 1-15,0 0 0 0,0 0 0 16,-4-13 0-16,0-4-1 0,1-4 0 15,-2-6-1-15,1-4-1 16,1-6-1-16,2 1 0 0,1 1 0 16,4 2 0-1,6 3-1-15,4 2 1 0,3 4 0 16,1 10 0-1,2-1 1-15,1 7-1 0,-1 4 1 16,0 4-1-16,1 7 1 16,-3 7 0-16,2 6 0 0,1 2 1 15,0 5-1-15,1 1 1 16,0 1 0-16,-4-2 0 15,1-3 0-15,-2-2 0 0,-1-5 1 16,-5-2-1 0,0-3 0-16,-1-3 0 0,1-4-1 15,1-1 1-15,-3-3-2 16,3-1 0-16,4-2-2 0,1-6-1 15,0-4-1 1,3-3 0-16,-3-4-1 0,2-5 0 16,-2 0 1-16,1 1 0 0,-4-1 2 15,-4 3 1 1,-2 5 1-16,-3 3 0 0,-3 5 1 15,-2 8 0-15,0 0 1 16,-7 13 0-16,2 6 0 0,3 3 0 16,-1 4 0-1,3 2 2-15,2 0 0 0,5-1 0 16,6-3 1-16,1-7 1 0,1-5 0 15,3-9 0 1,1-3 0-16,-3-3-1 0,-1-12 0 16,-4-6-1-16,-4-6-1 15,-5-3-2-15,-2-2 0 16,-9 2-1-16,-5 0-1 15,-3 4 0-15,-4 4-2 0,1 8 0 16,-1 5-2 0,3 7-2-16,1 2-4 0,7 4-5 15,-2 1-26-15,12-5-44 0,0 12-10 16,5-8-6-16,10-3 0 15</inkml:trace>
  <inkml:trace contextRef="#ctx0" brushRef="#br0" timeOffset="25715.2585">13113 7836 30 0,'-26'23'91'0,"4"5"-1"15,3 6-3-15,-6 2-61 16,18 9-6-16,4-8 1 0,5 5-2 15,11-8-3-15,6-5-3 16,4-8-2-16,5-10 0 0,1-8-1 16,5-4-2-1,-1-14-1-15,0-5-2 0,-4-6 0 16,-1-8-2-16,-3-2-2 15,-6-5 0-15,-1-5 0 16,-10-6 0-16,0 2-1 16,-6-5 0-16,-2-2 0 0,-3 4 0 15,-4 5 0-15,-4 2-2 0,0 12 1 16,0 7-1-1,-1 8-1-15,-1 8 0 0,1 11 0 16,2 8 0 0,-3 11 0-16,6 11 2 0,2 8-1 15,4 10 2-15,1 7 0 16,2 4 0-16,6 3 1 0,4 0 1 15,5-1 0 1,2-8 0-16,5-3 0 0,-3-10 1 16,5-9 0-16,1-9 0 0,4-12 1 15,4-7-1 1,4-8-1-16,3-13 1 0,-3-8-1 15,2-6-1-15,-1-7-1 16,-5-3 1-16,-8-2-1 0,-5-1 1 16,-9 7-1-1,-8 3-1-15,-5 4 0 0,-3 8 0 16,-9 7 1-16,-6 6-2 0,-2 8 0 15,-4 2 0 1,-1 8 0-16,0 6 0 0,-2 6 1 16,3 6 0-16,3 3 0 15,2 2 1-15,7 3 0 0,2 3 0 16,8 1 1-1,2-2 0-15,12-1 0 0,6-3 1 16,6-3-1 0,6-3 1-16,1-9 0 0,5-3-1 15,-2-6-1-15,2-6-2 0,1-2-4 16,-2-11-3-16,1-2-6 15,-4-12-13-15,7-4-38 0,3-1-29 16,0-7-10 0,-6-1-2-16</inkml:trace>
  <inkml:trace contextRef="#ctx0" brushRef="#br0" timeOffset="25995.2613">14199 7769 35 0,'6'-20'101'0,"-3"3"-4"16,-3 7-4-16,-8 19-32 0,-1-8-42 16,-7 5-7-16,3 2-4 0,-1 6-2 15,3 0-3 1,5 2 0-16,6 4-1 0,4 3 0 15,12 0 1 1,6 2-1-16,4 2 0 0,3 5 0 16,-2 3-1-16,-3 2 1 15,-8 6 0-15,-13 0 0 0,-5 6 0 16,-14 1 0-16,-10-4 1 0,-5-3 0 15,-7-7-1 1,1-4-2-16,2-10-2 0,7-3-2 16,7-9-6-1,2-10-15-15,9-3-60 0,10 3-10 16,0-9-7-16,0 9-4 15</inkml:trace>
  <inkml:trace contextRef="#ctx0" brushRef="#br0" timeOffset="27335.2756">15925 7577 76 0,'0'0'94'0,"-7"-12"-7"0,7 12-4 15,0 0-72-15,0 0-3 0,0 0 1 16,-7 7-3-1,7 4-1-15,0 8 1 0,0 2-1 16,2 7 1 0,4 7 0-16,-1 5 0 0,3 2 0 15,2 2-1-15,-1 3 0 16,-1-3 0-16,0 0 0 0,0-8-1 15,-2-1 0 1,-1-8 0-16,-2-4-2 0,-4-5 1 16,2-3 0-16,0-6-1 0,-1-9 0 15,0 10 0 1,0-10 0-16,0 0 1 0,0 0 1 15,0 0-2-15,0-9 1 16,0-1-1-16,-1-6 0 0,1-3 0 16,-2-5-2-1,2-6-1-15,0-3 0 0,0 1 1 16,1-2-1-16,9 2 0 0,3 0 0 15,3 2 0 1,6 4 1-16,2 1 1 0,2 6-1 16,2-2-1-16,-3 8 1 15,-2 1 0-15,-1 7 0 0,-2 5 0 16,-3 1-1-1,-1 15 0-15,-3 2 1 0,1 9-1 16,-3 3 1 0,1 7 1-16,-1 1 0 0,-3 2 0 15,-1 0 1-15,0-4 0 0,-3-2 0 16,1 0 1-16,0-7 0 15,0-6-2-15,4-4 2 0,2-1-2 16,3-3 0 0,5-6-1-16,1-4-2 0,4-3-4 15,6 0-8 1,-6-5-35-16,4-13-44 0,6 2-6 15,-2-5-9-15,-2-4-3 16</inkml:trace>
  <inkml:trace contextRef="#ctx0" brushRef="#br0" timeOffset="27955.2818">16739 7744 18 0,'0'0'104'0,"0"0"-2"0,0 0-4 16,10-8-5-1,20 5-73-15,5 2-5 0,9 1-5 16,1 0-1-16,5 5-4 0,-2 0-2 16,-3 5-3-1,-9-4-1-15,-11 1-2 0,-6-3-2 16,-6 2-3-16,-13-6-3 15,8 6-6-15,-8-6-21 0,-14 0-56 16,14 0-5 0,-16-4-7-16</inkml:trace>
  <inkml:trace contextRef="#ctx0" brushRef="#br0" timeOffset="28235.2846">17125 7345 89 0,'0'0'95'16,"9"-10"-5"-16,-4 15-2 0,-5 8-70 16,10 14-4-16,7 7-1 15,5 10 0-15,2 8-1 0,5 11-2 16,0 4-1-16,-1 0-2 15,-5 3 0-15,-1-8-2 16,-7-4-1-16,-3-6-2 0,-5-5-1 16,-7-11-2-1,3-3-6-15,-3-12-10 0,0-21-62 16,0 20-16-16,0-20-9 15,11 0-5-15</inkml:trace>
  <inkml:trace contextRef="#ctx0" brushRef="#br0" timeOffset="29458.2971">18346 7685 17 0,'-14'4'93'0,"6"-3"-1"0,8-1-2 0,0 0-54 15,6 0-12 1,20-7-1-16,9-5-4 0,3 1-7 16,2-6 0-16,-3 3-2 0,-3-4-2 15,-6 6-1 1,-8-5-3-16,-8 5-3 0,-10 1 0 15,-3 1-2-15,-8 1-1 16,-7 1 1-16,0 0-2 0,-6 5 0 16,-4-1 2-1,3 4-2-15,-3 4 2 0,0 6 0 16,1 7-1-16,0 2 1 0,0 6 1 15,5 3-1 1,2 6 1-16,5 0 1 0,5 1 0 16,5 0 0-16,4-5 1 15,12 2 0-15,5-9 1 16,9-1 0-16,6-8-1 15,5-3-1-15,0-4-2 0,5-5-4 16,-1-2-4 0,3-7-8-16,-3-9-10 0,1-2-14 15,-5-7-7-15,3-1-5 0,-10-6 2 16,0-2 13-1,-5 4 20-15,-6-4 19 0,-3 9 17 16,-11-3 16-16,0 8 10 16,-6 4 4-16,-5 7-2 0,-8 7-11 15,1 2-12 1,-7 8-11-16,0 6-4 0,-2 10-1 15,4 2-2-15,2 7 0 16,7 0-1-16,6 2-1 0,3-1 2 16,10-6-1-1,7-1 0-15,1-9 1 0,4-5-1 16,-2-10 0-16,-1-3-1 0,-3-14 0 15,-1-9-2 1,-6-3-1-16,-3-10 1 0,-4-3-1 16,1-3-1-16,-3 5 0 15,-1 2 0-15,1 6 0 0,-2 7 0 16,0 6 0-1,1 16 0-15,-1 10-1 0,0 15 1 16,7 10 1-16,1 8 0 16,2 10 0-16,-3 5 3 15,4 8 1-15,-5-2-1 0,-3-2 1 16,-2-5 0-16,-3 0-1 15,-6-8-1-15,0-5-3 0,-2-10-4 16,2-5-6 0,-3-15-29-16,12-14-47 0,0 0-11 15,2-11-7 1,12-16-5-16</inkml:trace>
  <inkml:trace contextRef="#ctx0" brushRef="#br0" timeOffset="29778.3003">19344 7882 56 0,'0'10'108'0,"-2"0"-4"15,2-10-9-15,-10 6-2 0,10-6-89 16,0 0-7 0,2 8-27-16,14-8-62 0,-16 0-5 15,23-14-8-15,-7-3-5 0</inkml:trace>
  <inkml:trace contextRef="#ctx0" brushRef="#br0" timeOffset="30338.3059">19992 7299 90 0,'0'0'96'0,"0"0"-4"0,-2 9-5 0,7 10-69 16,-2 1-6 0,2 10 0-16,1 10-2 0,1 4-1 15,0 7-1 1,1 2-1-16,0 3-1 0,-3-3-2 15,0 4 0-15,-1-7-1 16,-2-11 0-16,-2-1-2 0,0-11 0 16,0-4-4-16,-4-10-3 0,2-1-13 15,2-12-67 1,0 0-10-16,4-9-7 0,3-12-6 15</inkml:trace>
  <inkml:trace contextRef="#ctx0" brushRef="#br0" timeOffset="30528.3078">20190 7742 24 0,'3'19'106'15,"0"3"-3"1,0-3-6-16,0 3-4 0,-20-3-77 16,17 1-4-1,10 0-4-15,-3-4-4 0,0-1-5 16,-7-15-3-16,17 17-7 15,-17-17-25-15,8-7-58 0,4-6-4 16,-2-10-8 0,-2-7-2-16</inkml:trace>
  <inkml:trace contextRef="#ctx0" brushRef="#br0" timeOffset="30668.3092">20250 7483 23 0,'-13'-9'104'16,"0"5"-6"-16,-2-1-5 0,7 3-4 15,8 2-81 1,-12-8-8-16,12 8-14 0,-8 6-51 15,8-6-27 1,11 0-5-16,1-4-7 0</inkml:trace>
  <inkml:trace contextRef="#ctx0" brushRef="#br0" timeOffset="31349.3161">20390 7347 41 0,'0'0'96'0,"-4"9"-3"0,4 1-6 16,0 4-53-16,1 8-16 15,2 5 0-15,3 9-3 0,1 3-3 16,-1 9-4-1,2 2-1-15,-3-1-1 0,0-1-1 16,-1-1-2-16,0-3 0 16,-1-10 0-16,-1-4 1 0,0-9-1 15,-2-8 1-15,0-2-1 16,0-11 1-16,0 0-1 15,10-5 0-15,-3-10 0 0,3-4-2 16,1-5 1 0,4-6-2-16,-1-2 0 0,3 2 0 15,-3 1 1-15,-1 5-2 16,-5 4 1-16,-1 9-1 0,-7 11 0 15,0 0 0 1,0 0-1-16,5 18 1 0,-5 3 0 16,3 3 0-16,0 5 0 0,5 2 2 15,-2 1 1 1,5-6 0-16,2 3 0 0,3-11 0 15,4-2 0-15,5-7 1 16,5-7 0-16,2-2-2 16,6-7 0-16,-1-6-1 15,2-10 0-15,-2-5-2 0,-2-5 1 16,-7 0-2-1,-7 0 1-15,-5-1 0 0,-9 9 0 16,-6 4-1-16,-4 9 2 0,-13 12 0 16,-3 4 1-16,-4 17-1 15,2 4 1-15,1 9 1 16,2-2 0-16,9 3 1 15,8 0 0-15,9-6 0 0,13-3 0 16,12-13 0 0,7-2-1-16,7-11-2 0,6 1-5 15,-1-4-9-15,11-8-41 16,-7 3-39-16,-5-14-6 0,-1 0-9 15</inkml:trace>
  <inkml:trace contextRef="#ctx0" brushRef="#br0" timeOffset="32139.324">19784 4826 85 0,'0'0'97'15,"0"0"-5"-15,0 0-6 0,0 0-70 16,-6 12-5-16,-1 7-1 0,-3 13-2 16,-2 9-2-1,-1 10 0-15,-3 10 1 0,-4 6 0 16,0 3-2-16,0-6 1 15,2 0-2-15,-2-8-1 0,3-8 0 16,2-10-1 0,3-12-1-16,4-7-2 0,8-19-2 15,-8 10-7-15,3-18-16 16,4-18-63-16,1 0-9 15,4-14-6-15,-1-1-3 0</inkml:trace>
  <inkml:trace contextRef="#ctx0" brushRef="#br0" timeOffset="32369.3263">19549 5029 84 0,'0'12'101'0,"8"6"-7"16,4 8-4-16,3 9-71 15,3 5-4-15,4 11-3 0,-1 2-1 16,-1 0-2-16,1 1-3 0,-3-4 0 15,-3-8-1 1,-3-6-1-16,-2-7-2 0,-4-11 0 16,1-5-6-1,-7-13-6-15,0 0-28 0,12-10-56 16,-17-16-1-16,-5-8-13 15,-6-14 0-15</inkml:trace>
  <inkml:trace contextRef="#ctx0" brushRef="#br0" timeOffset="32569.3283">19438 5111 1 0,'-1'14'103'0,"17"-1"-1"16,13-3-5-16,15-5-4 16,-13 2-74-16,26-2-5 0,2-3-2 15,-7-1-5 1,-4 1-3-16,-11-2-5 0,-5 0-4 15,-11 0-3-15,-6 0-5 0,-15 0-8 16,15-15-51 0,-15 15-24-16,4-14-6 0,-4-3-2 15</inkml:trace>
  <inkml:trace contextRef="#ctx0" brushRef="#br0" timeOffset="32899.3316">19474 4720 22 0,'-59'0'84'15,"0"6"-35"1,8 22-7-16,-3 15 1 0,8 17-2 16,6 8-6-16,10 12-6 15,8 7-9-15,16 5-2 0,13-7-6 16,22-11-1-1,19-10-3-15,15-16-1 0,17-16-2 16,12-19 0-16,19-14 2 0,5-19-5 16,1-20 1-1,0-7-1-15,-15-17-1 0,-13-13-1 16,-20-4 0-16,-26-4 0 15,-29 3-2-15,-25 4 0 0,-30 9 0 16,-25 15 0 0,-19 18-3-16,-16 16-1 0,-2 20-12 15,1 20-62 1,12-3-14-16,18 7-5 0,17 5-5 15</inkml:trace>
  <inkml:trace contextRef="#ctx0" brushRef="#br0" timeOffset="33639.339">21792 7436 75 0,'12'-8'89'0,"-12"8"-2"0,0 0-6 16,21 1-73-16,-68 9 0 15,29 11 2-15,-4 6 3 0,-2 6-1 16,-5 9 1-1,2 2-1-15,-1 3 0 0,1 0-3 16,1-5-2-16,4-3-2 0,7-10-3 16,4-4 0-1,2-7-1-15,7-8-2 0,2-10-3 16,0 0-3-16,7-3-13 15,1-18-36-15,-1-7-36 16,2-9-8-16,0-11-5 16</inkml:trace>
  <inkml:trace contextRef="#ctx0" brushRef="#br0" timeOffset="33859.3412">21576 7345 94 0,'0'0'99'16,"0"0"-6"0,0 8-3-16,2 8-69 0,5 8-8 15,0 10-3-15,3 7 0 16,0 7-1-16,3 3-3 0,0 7 0 15,-1-2-2 1,-3-2-1-16,-4-5 1 0,-2-8-2 16,-2-5-1-1,-2-8 0-15,1-6-3 0,-4-12-3 16,4-10-7-16,-13 3-42 0,-2-12-41 15,8-11-7-15,-1-13-5 16</inkml:trace>
  <inkml:trace contextRef="#ctx0" brushRef="#br0" timeOffset="34029.3429">21517 7599 51 0,'23'3'103'0,"7"-2"-5"16,6-2-7-16,5-29-26 15,1 22-56-15,1 2-5 0,-2-3-7 16,-4 9-13-1,-14 0-44-15,-2 0-31 0,-9 0-8 16,-12 0-4 0</inkml:trace>
  <inkml:trace contextRef="#ctx0" brushRef="#br0" timeOffset="34369.3463">21681 7197 48 0,'-46'-24'90'16,"1"7"0"-16,-7-5-23 0,-2 22-37 15,-3 8-10-15,2 17-3 16,-1 10-2-16,3 12 0 0,14 11-3 16,5 12-1-1,17 8-2-15,13 3-1 0,14 1-1 16,21-7-2-16,21-7-1 0,12-14-1 15,14-13 0 1,15-19-1-16,5-21 2 0,8-10-2 16,-7-18 1-16,-10-12 0 15,-14-11-1-15,-17-8-1 0,-21-9 1 16,-22-5-2-1,-24 2-2-15,-26 3-1 0,-13 8-2 16,-17 9-2-16,-6 11-6 0,-11 5-36 16,1 17-46-1,17 12-6-15,9 2-6 0</inkml:trace>
  <inkml:trace contextRef="#ctx0" brushRef="#br0" timeOffset="40070.4034">11834 9643 11 0,'0'0'96'0,"9"8"-1"16,-2 12-4-1,-1 9-3-15,2 11-74 0,7 12-2 16,0 12-1-16,2 9 1 15,1 5-3-15,-1 1-2 0,-4-1 0 16,-1-8-2 0,-7-7 0-16,-4-16-1 0,-1-6 1 15,-4-14-1-15,-3-12-1 0,7-15 0 16,-19 0-1-1,9-15 0-15,5-11-1 0,0-5-1 16,6-3 0 0,4-2-1-16,9 0 0 0,11 5 0 15,10 3 1-15,9 14-1 16,7 9 1-16,1 5-1 0,-1 13 1 15,-6 9 0 1,-10 7 0-16,-8 4 1 0,-16 10 0 16,-12-1 1-16,-17-1 0 0,-9 0 0 15,-9-7 0 1,-5-3 0-16,-2-7 0 0,1-6-2 15,3-12 0-15,7-6-2 16,11-5-2-16,5-8-2 0,12-10-5 16,6 3-13-1,10-5-56-15,7-7-17 0,3-3-6 16,5-5-5-16</inkml:trace>
  <inkml:trace contextRef="#ctx0" brushRef="#br0" timeOffset="40390.4066">12377 9622 33 0,'-15'-10'96'0,"0"3"-3"0,4 4-5 16,4-21-37 0,7 31-32-16,17 8-4 0,10 11-2 15,10 6-4 1,11 9-1-16,-1 10 0 0,3 7 0 15,-9 8-1-15,-10 6-2 16,-13 3 0-16,-15 0-1 0,-11-1-2 16,-15-5-3-16,-6-4-9 0,-13-7-54 15,10-21-28 1,6-14-7-16,7-17-6 0</inkml:trace>
  <inkml:trace contextRef="#ctx0" brushRef="#br0" timeOffset="41500.4177">13797 9764 63 0,'-3'-14'93'0,"-7"8"-3"15,-5 2-4-15,-6 4-63 0,0 5-7 16,-5 3-1 0,-6 8-2-16,0 4-3 0,-3 9 0 15,0 5-1-15,3 7-2 0,4 3 1 16,6 4-2-1,5 3-2-15,10-2-1 0,7-3-1 16,2-7 0-16,15-4-1 16,3-11-2-16,8-9-3 0,1-10-4 15,5-5-9 1,-6-8-35-16,3-14-40 0,3-8-6 15,-5-7-7 1</inkml:trace>
  <inkml:trace contextRef="#ctx0" brushRef="#br0" timeOffset="41760.4203">13796 9956 76 0,'-4'40'95'0,"4"4"-4"16,2 3-5-16,3 1-65 0,22-5-4 16,3-6 0-1,8-11-1-15,1-11-3 0,3-11-2 16,-2-6-2-16,-1-14-1 0,-8-7-2 15,-11-4-1-15,-10-5-1 16,-10-1-3-16,-7 2 0 16,-13 2 0-16,-13 5-1 15,-2 5-1-15,-3 6-2 0,0 4-1 16,3 8-3-1,3 1-5-15,9 9-22 0,10-1-58 16,5 0-5-16,8-8-7 16,12 12-2-16</inkml:trace>
  <inkml:trace contextRef="#ctx0" brushRef="#br0" timeOffset="42370.4264">14200 9946 24 0,'0'0'97'0,"10"0"-2"16,-10 0-5-1,15 18-2-15,11 0-77 0,-8 9-4 16,2 3 1-16,4 5 0 15,2 3-1-15,0 1-1 0,-5-1 0 16,1-3 0 0,-8-8-1-16,-5-1 0 0,-5-9-1 15,-4-3 0-15,0-14-1 0,-8 1-1 16,2-11 0-1,0-8-1-15,3-10-1 0,2-4 0 16,1-4 0-16,5-3 0 16,6 3-1-16,5 2 1 0,2 7 0 15,1 9 0 1,2 9 1-16,0 9-1 0,0 9 1 15,-4 9 0 1,1 9-1-16,-7 6 1 0,0 2 0 16,-3-1-1-16,-3 1 1 0,-2-5-2 15,-2-5-2-15,-1-6-2 16,2-4-6-16,-2-15-13 0,0-6-59 15,4-5-12 1,0-10-8-16,5-8-5 0</inkml:trace>
  <inkml:trace contextRef="#ctx0" brushRef="#br0" timeOffset="42670.4294">14734 9968 91 0,'0'26'97'15,"0"6"-5"-15,7 0-6 0,-33 8-65 16,36-1-6-1,3 2-1-15,4-1-2 0,-1-5-2 16,1-5-1-16,-3-6-1 16,1-8 0-16,-2-11 0 15,-1-5-2-15,1-9 0 0,2-14 0 16,1-5-1-16,-1-9-1 15,0-4 0-15,-3-3-2 0,3-1 0 16,-9-1-1 0,1 6-2-16,-4 5-1 0,-2 6-5 15,-1 4-6-15,0 15-24 16,0 10-55-16,0 0-7 15,16-9-7-15,-6 9-6 16</inkml:trace>
  <inkml:trace contextRef="#ctx0" brushRef="#br0" timeOffset="42990.4326">15184 10031 36 0,'16'12'104'16,"-1"-3"-3"-16,0-5-7 0,5-4-2 16,-4-4-77-16,7-4-4 15,0-5-2-15,1-2-4 0,-5-2-1 16,1 0-1-16,-9-1-1 0,-7 2-1 15,-4 3-1 1,-10 2 1-16,-10 6-1 0,-5 5-1 16,-7 7 1-1,-4 11 0-15,2 8 0 0,-1 6 0 16,4 8 0-16,6 0 1 15,9 5 0-15,4-5 0 0,12-1 0 16,6-9 0 0,9-3 0-16,8-9-2 0,3-9-2 15,4-5-3-15,-2-4-6 0,4-4-11 16,-9-11-34-1,-8-4-38-15,3-8-6 0,-3-4-6 16</inkml:trace>
  <inkml:trace contextRef="#ctx0" brushRef="#br0" timeOffset="43240.4351">15338 10042 96 0,'-3'10'100'0,"3"10"-4"15,0 9-7-15,22 2-60 16,-13 5-13-16,-2 1-3 16,4-7-3-16,0-1-2 0,-1-7-1 15,2-7 0-15,1-8-2 16,0-7 0-16,1-9 0 0,0-10 0 15,3-10 0 1,0-3-1-16,4-4-2 0,-1-3 0 16,-5 4 0-1,1 0-2-15,-3 6-1 0,-3 6-2 16,-1 7-2-16,-3 1-4 0,-6 15-5 15,10-20-9-15,0 9-44 16,4 2-31-16,-5-3-4 0,3-3-6 16</inkml:trace>
  <inkml:trace contextRef="#ctx0" brushRef="#br0" timeOffset="43490.4385">15712 9682 71 0,'5'-34'99'0,"-1"4"-3"16,1 4-6-16,13 6-55 0,-15 4-13 15,3 3-4 1,-6 13-5-16,11-8-2 0,-3 10-2 15,0 12-3-15,4 7-1 0,0 7-1 16,2 9-1 0,-3 8 0-16,2 4 0 0,-2 10 0 15,-5 3-1-15,-3 3-1 16,-3 3 0-16,0-3-1 0,-5 0-2 15,-4-4-2 1,-1-8-3-16,-2-9-3 0,6-7-9 16,-8-16-38-16,3-9-39 0,11-12-6 15,0 0-5 1</inkml:trace>
  <inkml:trace contextRef="#ctx0" brushRef="#br0" timeOffset="43700.4406">15686 10022 39 0,'-16'-5'108'15,"3"2"-5"1,13 3-7-16,0 0-3 0,11-29-73 16,12 24-10-16,9-5-2 15,7 2-3-15,3-3-3 0,9 1-6 16,-4-4-7-1,9 5-42-15,-3 1-40 0,-14-4-6 16,-4 4-7 0,-7-4-4-16</inkml:trace>
  <inkml:trace contextRef="#ctx0" brushRef="#br0" timeOffset="45260.4562">17248 9919 64 0,'0'-12'100'16,"0"12"-5"-16,-13-12-5 0,13 12-51 15,-17-8-17-15,5 7-6 16,1 1-4-16,-4 7-6 16,2 5 0-16,1 7-2 15,-1 8 0-15,5 7-1 0,1 7 0 16,5 7 0-16,1-1 0 0,10 1-1 15,5-3 0 1,6-6 1-16,6-7-1 0,2-7 0 16,-1-12-2-16,2-8 0 15,-5-5-3-15,-2-9-4 16,-1-4-8-16,-11-12-37 15,-8-5-43-15,5-3-5 0,-3-9-7 16,-2-3 5 0</inkml:trace>
  <inkml:trace contextRef="#ctx0" brushRef="#br0" timeOffset="45690.4605">17214 9528 67 0,'-10'4'95'16,"10"-4"-3"-16,0 0-6 0,0 0-60 15,-1-5-8-15,1 5-5 16,11-12-3-16,-11 12-2 0,17-15 0 16,-17 15-1-1,16-11 1-15,-16 11-1 0,0 0 0 16,0 0-1-1,0 0-1-15,-7 1-1 0,7-1-2 16,-14 10-1-16,14-10-6 16,-16 8-7-16,16-8-45 0,0 0-36 15,0 0-6-15,0 0-8 0</inkml:trace>
  <inkml:trace contextRef="#ctx0" brushRef="#br0" timeOffset="47130.4749">17959 9886 1 0,'-20'3'92'15,"0"1"1"-15,-2-2-4 0,5 5-39 16,1-4-22-16,3-1-3 16,13-2-7-16,-16 5-6 0,16-5-2 15,0 0-1 1,5 4-1-16,8-1 0 0,7-1-1 15,7 1-1 1,8-3-1-16,11 2 1 0,7-2-1 16,9 0-1-16,-1 0 0 0,-1-2-1 15,-4-3 0-15,-5 2 0 16,-11-1-1-16,-9-1-1 0,-10 3-1 15,-12-1 1 1,-9 3-3-16,0 0 0 0,0 0-2 16,-10 0-1-1,2 1-3-15,-3-1-1 0,3 2-4 16,-1-2-3-16,9 0-14 0,-11 0-40 15,11 0-24-15,-8-15-6 16,5 6-2-16</inkml:trace>
  <inkml:trace contextRef="#ctx0" brushRef="#br0" timeOffset="47510.4787">18254 9731 32 0,'-13'-7'94'0,"3"3"-1"0,-1 6-28 15,11-2-20-15,0 0-9 0,0 0-12 16,0 0-7-1,8 0-4-15,10-2-4 0,4-1-1 16,2 0-2 0,6 0-1-16,0 1 0 0,0 0-1 15,2 1-1-15,-2 1-1 16,-5 1 1-16,-1 3-2 0,0 2 0 15,-2 3 0 1,0 1-1-16,-3 1 1 0,-2 4-1 16,2 2 1-16,-4-3-1 0,-2 4 1 15,-2-2 0 1,-4 3-1-16,-2-1 1 0,-1 4-1 15,-4-3 0-15,0 0 1 16,-10 3-1-16,-2 0 0 0,-7-3 0 16,-1 1-1-1,-5-1-1-15,1-1-4 0,-2-4-4 16,3 4-14-16,6 0-57 0,2-13-14 15,15-5-7 1,-9-1-6-16</inkml:trace>
  <inkml:trace contextRef="#ctx0" brushRef="#br0" timeOffset="48320.4868">19405 9073 73 0,'-6'-12'98'0,"6"12"-3"0,-5-12-6 16,5 12-58-16,0 0-10 16,0 0-5-16,0 0-3 0,0 0-5 15,0 0-1-15,8 2-2 0,-2 7-1 16,1 6-1-1,0 3-1-15,5 3 0 0,0 5 0 16,3 6 0 0,-2-1-1-16,-1 10 1 0,-1 0-1 15,-2 3 0-15,-1-1 1 16,-3 1-1-16,-1-3 0 0,-2-3 0 15,-2-3 0 1,0-9 0-16,1-7-1 0,-1-5 1 16,0-6 1-16,0-8 0 0,0 0 0 15,0 0 0 1,9-11 1-16,-2-7-1 0,7-10 0 15,1-4 0-15,5-9-1 16,6-5 1-16,4-4-1 0,4 3 0 16,-2 1 0-1,2 3 0-15,-4 11 0 0,0 3-1 16,-5 6-3-16,-4 7-2 0,-6 3-6 15,5 8-8 1,-10-3-39-16,0 8-40 0,7 0-5 16,-4 5-7-16</inkml:trace>
  <inkml:trace contextRef="#ctx0" brushRef="#br0" timeOffset="48700.4906">19114 9823 8 0,'-32'12'103'0,"8"-1"-1"0,24-11-6 0,0 11-2 15,66-8-71 1,-17-1-6-16,18 2-1 0,16 1-4 16,10-2-3-1,7 1-3-15,1-1-2 0,-10-1-1 16,-13-2-4-16,-14 0-4 0,-19 0-6 15,-12 1-11-15,-20 8-52 16,-13-9-23-16,0 0-7 0,-6 1-7 16</inkml:trace>
  <inkml:trace contextRef="#ctx0" brushRef="#br0" timeOffset="49200.4956">19234 10297 32 0,'-8'-10'105'0,"2"1"-2"0,6 9-7 16,-9-11-4-16,9 11-77 0,-3 5-3 15,3 14-2 1,0 9-2-16,0 6-2 0,0 11-2 16,0 4 0-1,-1 9 0-15,-1 2-1 0,-2-2 0 16,-2-7-2-16,-1-6-1 15,-1-7-1-15,3-10-1 0,0-11-4 16,5-17-2 0,0 0-5-16,9-6-14 0,4-7-54 15,2-19-15-15,5-6-9 0,3-6-3 16</inkml:trace>
  <inkml:trace contextRef="#ctx0" brushRef="#br0" timeOffset="62461.631">19231 10229 35 0,'-13'-5'34'16,"-4"0"-1"-16,0 5 2 0,0-4-1 15,0 3-4 1,2-1-4-16,3 3-4 0,2-1-4 15,10 0-4 1,0 0-3-16,0 0-1 0,17-11-2 16,11 8 0-16,11 1 2 15,12 1-2-15,5 1 0 0,5 0-1 16,0 7 0-16,-2 3-2 15,-8 3 1-15,-9 0-4 16,-12 4-2-16,-11-1 1 0,-13 1-1 16,-6 1 1-1,-16-2 0-15,-8 1 0 0,-12-2 0 16,-6-1 0-16,-7-1 0 15,-4-3 1-15,-2-1-1 0,1 0 1 16,8-4-1 0,8-2 0-16,9-1-1 0,8 3 1 15,12 0 0-15,9 5 1 0,11 2 1 16,16 5 0-1,9 2 3-15,8 7 0 0,5 4 0 16,8 3 0-16,1 2 0 16,-1 3-2-16,-4-1 0 15,-9-2-2-15,-4-1-4 16,-10-7-3-16,-2 1-5 0,-10-12-13 15,-5 3-67 1,4-7-3-16,-1-7-8 0,0-3-2 16</inkml:trace>
  <inkml:trace contextRef="#ctx0" brushRef="#br0" timeOffset="66932.6758">12183 11814 45 0,'-10'40'69'0,"7"7"-11"16,-4 6-9-16,1 3-8 0,1-2-11 15,-2-4-7-15,-1-6-4 16,2-10-4-16,-1-8-3 15,1-6 1-15,4-8-2 0,2-12-2 16,0 0-2-16,-7-15-1 16,7-7-1-16,0-12-1 0,1-9-2 15,3-10-1 1,0-8-2-16,5-6 0 0,0-1 1 15,3-3-1 1,4 5 0-16,5 3 0 0,2 8 0 16,2 5 1-16,4 7-1 15,2 9 1-15,-1 8-1 0,4 5 0 16,-2 13 1-16,1 8 0 0,-3 4 0 15,0 15 1 1,-3 11-1-16,-3 7 0 0,-1 12 0 16,-2 6 0-1,-7 8 0-15,-2 3 0 0,-6-1 0 16,-5-2-1-16,-1-6 0 15,0-8-1-15,-4-5-4 0,-6-13-7 16,6-7-27-16,3-9-46 0,1-15-7 16,-12 2-5-1</inkml:trace>
  <inkml:trace contextRef="#ctx0" brushRef="#br0" timeOffset="67062.6771">12348 11988 50 0,'0'0'78'0,"11"0"-27"15,3-16-51-15,20-6-79 0,8-7-2 16</inkml:trace>
  <inkml:trace contextRef="#ctx0" brushRef="#br0" timeOffset="67402.6805">12911 11672 13 0,'21'-10'85'16,"2"-2"3"-1,-1-6-6-15,-2-6-53 0,4-3-12 16,0-2-4-16,-4-2-7 0,-4-5-3 15,-8-1-2-15,-7 3-2 16,-3-1 1-16,-12 3 0 16,-3 6 1-16,-4 3-1 15,-1 11 3-15,-1 7-1 0,-2 8 2 16,0 17-1-1,2 11 1-15,3 13 0 0,1 11 0 16,4 15 0-16,1 10 2 0,1 15-2 16,3 5 1-1,-3 4 1-15,-1 2-1 0,-1-5 0 16,-1-4-1-16,-2-13-1 15,-1-13-3-15,2-17-6 0,2-18-16 16,8-22-60 0,7-14-7-16,3-10-7 0,11-20-2 15</inkml:trace>
  <inkml:trace contextRef="#ctx0" brushRef="#br0" timeOffset="68092.6874">13242 11551 49 0,'7'9'87'16,"2"8"0"-16,-1 3-5 15,5 11-63-15,3 10-3 0,-2 9-1 16,2 11 0-16,-3 5-5 0,-5 4 0 15,0-3-3 1,-3 1-1-16,-3-9-2 0,-3-7-2 16,1-11-1-16,-3-9-1 15,-2-13-1-15,3-7-1 16,2-12-1-16,0 0 0 15,0 0 0-15,0-12 0 0,9-2 0 16,2-3 1-16,3-2 1 0,7-1 0 16,3-4 1-1,2 0 1-15,2-4-1 0,3-3 1 16,-2-2 0-1,0-4 0-15,-4 1 0 0,-2-3 1 16,-2 1-2-16,-6 1 0 16,-3 5 1-16,-6 1-1 0,-2 8 0 15,-3 5 0 1,-1 4 0-16,0 14-1 0,-10-5 1 15,0 13 0-15,0 11 0 0,-1 9-1 16,-1 12 1 0,1 6 0-16,4 4 0 0,0 4 1 15,1-3-1-15,4-3 2 16,2-7 0-16,9-9 0 0,3-12 1 15,4-10-1 1,2-10 0-16,4-6 0 0,2-9 0 16,1-9-1-16,-3-1-1 15,-2-1 0-15,-4 5 0 16,-3 4-1-16,-13 17 0 0,0 0 0 15,0 0 1-15,2 21-1 16,-2 1 1-16,-3 7 0 0,3-2 1 16,4-2 1-1,7-7-1-15,11-6 0 0,3-9 0 16,6-3-2-1,4-9-4-15,-3-10-11 0,-1-7-64 16,-2 1-10-16,-9-7-5 0,-14-3-6 16</inkml:trace>
  <inkml:trace contextRef="#ctx0" brushRef="#br0" timeOffset="68252.689">13290 11825 26 0,'-18'15'101'0,"18"-15"-4"0,20 6-7 0,25-16-3 15,18-7-83-15,4-8-13 0,13-7-45 16,7 6-31 0,3-5-7-16,1 4-8 0</inkml:trace>
  <inkml:trace contextRef="#ctx0" brushRef="#br0" timeOffset="68802.6945">14546 11518 61 0,'-20'10'88'16,"2"-4"-4"-16,0-12-4 15,4 8-59-15,14-2-8 0,0 0-2 16,10 5-1 0,10-5-2-16,7-4 1 0,7 1 0 15,3 0-2 1,1 1-1-16,-4 1-2 0,-3 1-2 15,-10 10 0-15,-9 5 0 0,-11 3 0 16,-8 6-2 0,-10-1 1-16,-3 2-1 0,-2 2 0 15,-1-1 0-15,7-1 0 16,7-1 0-16,9-2 0 0,13-3 0 15,9-2 1 1,6 2 0-16,1-1-1 0,-1-1 1 16,-7 1 0-16,-7 2 0 15,-13 2-1-15,-6 2 1 16,-15 1-2-16,-10-2-1 0,-2 1-3 15,-3-6-4-15,6 1-12 16,4 0-49-16,8-19-19 0,17 0-9 16,-3-22-2-1</inkml:trace>
  <inkml:trace contextRef="#ctx0" brushRef="#br0" timeOffset="69182.6983">15018 11427 7 0,'0'0'94'16,"-6"-2"-1"-1,-4 12-4-15,-1 11-4 0,3 6-68 16,4 12-6 0,4 8-2-16,4 8-1 0,6 3-1 15,1 6 0-15,4 2-1 16,1-1-1-16,-3-7-1 0,-1-10 0 15,-3-6-1-15,-4-11 1 0,-5-8-2 16,0-23 0 0,0 0-1-16,3-20-1 0,3-5 0 15,6-4-2 1,5-4 0-16,10 3-1 0,12-1 1 15,10 9-1-15,8 6 1 16,3 6 0-16,-3 10 1 0,-5 4 0 16,-14 12 1-1,-17 5 0-15,-21 5 0 0,-18 4 1 16,-28 1-1-16,-15 0-1 0,-13-5-4 15,-6 3-15 1,-3-4-64-16,1-17-7 0,7-8-8 16,16-9-4-16</inkml:trace>
  <inkml:trace contextRef="#ctx0" brushRef="#br0" timeOffset="72814.7348">16939 11521 51 0,'0'0'80'0,"3"-17"2"16,-3 17-54-16,3-10-2 0,-3 10-1 16,0 0-1-1,0 0-2-15,0 0-6 0,0 0-4 16,0 0-3-16,0 0-3 15,-9 11-1-15,-2 3-2 0,-3 5 0 16,-7 8 0-16,-4 6 0 0,-4 9 1 16,-2 6 1-1,-8 7-1-15,-2 5 0 0,-1 1-1 16,2-1-1-1,-2-5 1-15,6-8-2 0,4-7 0 16,5-9-2-16,10-8-1 16,4-13-2-16,13-10-6 0,0 0-22 15,0-16-55 1,16-5-6-16,6-9-6 0,4-6 2 15</inkml:trace>
  <inkml:trace contextRef="#ctx0" brushRef="#br0" timeOffset="73094.7376">16759 11503 65 0,'0'0'91'16,"-7"-13"-4"-1,7 13-5-15,-17-5-63 0,17 5-4 16,1 15-2-16,3 4-1 0,3 9-2 15,0 6-2-15,4 9 0 16,0 5 0-16,2 6 0 0,-2 5-3 16,-1-1 0-1,0 0-2-15,-4-3 1 0,-3-4-2 16,-2-11-1-1,-2-4-2-15,1-8-1 0,-3-11-3 16,2-7-8-16,-9-10-33 0,0-12-44 16,5-9-5-16,-3-10-8 15</inkml:trace>
  <inkml:trace contextRef="#ctx0" brushRef="#br0" timeOffset="73284.7395">16508 11737 80 0,'0'0'94'0,"13"10"-2"15,19-10-7-15,18 0-66 16,7-5-6-16,7 0-4 16,6-2-4-16,0 2-4 0,-5-3-3 15,-4 3-11 1,-15 0-24-16,-22 1-49 0,5-3-3 15,-12-3-7-15</inkml:trace>
  <inkml:trace contextRef="#ctx0" brushRef="#br0" timeOffset="73654.7432">16728 11264 36 0,'-40'0'73'0,"-1"1"4"16,-3 17-49-1,-2 12-4-15,-6 13-3 0,2 18-1 16,1 14-1-16,4 14-2 0,8 12-2 16,13 7-4-1,16-4-4-15,13-10-2 0,25-14-1 16,17-22 0-16,22-19 1 15,15-29 3-15,17-20 1 16,11-33 0-16,10-13 0 16,-4-17 0-16,-2-10 0 0,-15-11-1 15,-13-3-2 1,-22 2-3-16,-25 3-1 0,-25 14-2 15,-20 9 0-15,-31 19-2 0,-26 18-1 16,-16 21-3-16,-18 11-7 16,-4 5-66-16,-5 28-11 15,5 4-5-15,12 1-6 16</inkml:trace>
  <inkml:trace contextRef="#ctx0" brushRef="#br0" timeOffset="74644.7531">17852 11654 52 0,'0'-11'95'0,"0"1"-4"15,0 10-5-15,-12-11-60 16,12 11-6-16,0 0-4 16,0 0-5-16,0 0-2 0,0 11-3 15,0 0-1 1,0 4-1-16,0 4-1 0,3 4 1 15,3 7 0-15,3 3 0 0,1 7 0 16,2-1 0-16,3 5 0 16,-1-2-1-16,0 0 0 15,0-3 0-15,0-2 0 16,-5-6-1-16,4-5 0 0,-5-4 0 15,0-5 0 1,-2-3 0-16,-1-4 0 0,-5-10 0 16,0 0 0-16,11 8 1 15,-11-8 0-15,8-13-1 16,-1-3 0-16,3-13 0 0,3-8 0 15,4-6-1-15,3-11 0 16,0-6-1-16,3-3 1 0,-1 3 1 16,2 2-1-1,-4 6 0-15,-2 9 0 0,-4 9-2 16,-3 7-1-16,-2 8-3 15,-4 7-8-15,-5-3-26 16,0 15-55-16,0 0-4 0,8-8-7 16,3 8-5-16</inkml:trace>
  <inkml:trace contextRef="#ctx0" brushRef="#br0" timeOffset="75094.7576">18663 12054 5 0,'0'0'91'0,"0"0"2"15,0 9-3-15,0 5-7 0,-8 9-70 16,-3 0-4-16,-5 9-3 0,-4 2 0 16,0 5-1-1,-3-1-1-15,0 1-3 0,4-7-6 16,4-1-18-16,7-9-62 15,1-10-4-15,7-12-7 16,0 0-4-16</inkml:trace>
  <inkml:trace contextRef="#ctx0" brushRef="#br0" timeOffset="76026.7671">19161 11779 39 0,'0'0'90'0,"-9"-16"-4"0,9 16-2 15,-8-10-60 1,8 10-8-16,-13 0-4 0,5 9-2 15,3 9-1-15,0 5-1 0,2 8 1 16,2 7-1-16,1 6 1 16,0 1-1-16,0 2-1 0,0-1-1 15,3-7-1 1,-2-4-1-16,1-8 0 0,0-7 0 15,0-11-2 1,-2-9 1-16,9-2-1 0,-2-15 1 16,3-7-1-16,3-9-1 15,0-7 0-15,5-5-1 0,4-5 0 16,4 2 1-16,2 1-1 0,6 5 1 15,0 6 0 1,-1 9 1-16,0 8-1 0,-2 9 1 16,-7 10 1-1,-4 12-1-15,-9 12 1 0,-5 10-1 16,-6 10 0-16,-5 5 0 15,-6 6-1-15,-4 1 1 0,-3-2-1 16,-4-6 0-16,3-8-2 0,2-8-1 16,4-11-1-1,1-9-3-15,12-12-3 0,-4-11-4 16,10-11-9-1,4-10-20-15,8-11-26 0,5 1-8 16,7-2 6-16,-5 4 20 16,4 6 16-16,4 13 16 0,-10 10 19 15,7 13 26 1,-11 19 33-16,1 7 10 0,-5 6-12 15,8 4-16-15,-5-1-13 0,2-6-7 16,4-6-5 0,2-12-4-16,2-10-2 0,0-5-3 15,-4-14-1-15,-5-7-3 16,-7-8-1-16,-8-3-2 0,-6-4-1 15,-14 3-1 1,-8 1 0-16,-4 8 0 0,-7 5 0 16,-2 7-3-1,2 7 0-15,1 7-3 0,5 4-7 16,3 5-15-16,12-1-50 0,8 5-15 15,6-13-4-15,10 13-3 16</inkml:trace>
  <inkml:trace contextRef="#ctx0" brushRef="#br0" timeOffset="76946.7763">20550 11698 87 0,'-5'10'92'0,"5"-10"-3"16,-10 17-5-16,-8-3-67 16,14 3-6-16,1 7 1 15,3 6-1-15,0 3 1 0,8-1-1 16,7 0-2-1,0-3-1-15,3-3-2 0,1-7-1 16,-1-4-2-16,-1-10-3 0,-1-4-2 16,-3-6-5-16,-1-6-10 15,-7-2-64-15,3-17-13 16,-3-9-6-16,-4-12-5 15</inkml:trace>
  <inkml:trace contextRef="#ctx0" brushRef="#br0" timeOffset="77056.7774">20566 11379 26 0,'-13'-11'98'0,"4"4"-3"15,9 7-14-15,0 0-66 0,-1 18-88 16,6-24-18-16,5-6-6 16</inkml:trace>
  <inkml:trace contextRef="#ctx0" brushRef="#br0" timeOffset="89598.903">12727 13616 83 0,'3'-9'94'0,"-3"9"-4"16,7-15-5-16,-7 15-72 16,2-12-1-16,-2 12 0 0,0 0-3 15,0 0 0-15,0 0-1 16,1 13-1-16,1 3 0 0,2 8-1 15,5 8 0 1,1 7-1-16,4 8-1 0,2 5 0 16,4 4-1-1,-1 0 0-15,0-2-1 0,-2 0 1 16,-2-7-1-16,-3-3 0 15,-4-7 0-15,-4-3 0 0,-3-5 0 16,-1-6-1-16,-1-3 1 0,0-7-2 16,-2 0 2-1,-2-4 0-15,5-9-1 0,-1 9 0 16,1-9 0-1,0 0 0-15,0 0-1 0,0 0 1 16,0 10-1-16,0-10 1 16,0 0-1-16,0 0 1 0,0 0-1 15,0 0 1 1,0 0-1-16,0 0 0 0,0 0 0 15,0 0 1-15,0 0-1 0,0 0 0 16,0 0 1 0,0 0-1-16,0 0 0 0,0 0 1 15,0 0-1-15,0 8 1 16,0-8 0-16,0 0 0 0,0 0 0 15,0 0 0 1,0 0 0-16,0 0-1 0,0 0 0 16,0 0 0-16,0 0-3 0,0 0-4 15,0 0-7 1,-4-11-27-16,3-1-52 0,1 12-7 15,12-21-8-15,2 4-2 16</inkml:trace>
  <inkml:trace contextRef="#ctx0" brushRef="#br0" timeOffset="90066.9084">12559 13872 64 0,'-14'-3'94'0,"-4"-2"-3"0,-5 3-5 16,-25 2-64-16,19 0-4 16,-5 9-2-16,-6 3-4 0,-5 10-2 15,1-1 0 1,-2 6-2-16,6-1-1 0,8-1-1 15,3 1-1 1,10-4-1-16,13-1-1 0,7-3-1 16,13-1-1-16,12-3 1 0,1-2-1 15,1 0 1-15,-3-4 0 16,-3 3 0-16,-9-3 0 0,-13 2-2 15,-6-4 0 1,-16 0 1-16,-8 1-2 0,-4 2-1 16,-2-6-2-1,3 4-3-15,4-7-3 16,8 0-1-16,13 0-4 0,8 0-25 0,25-10-52 15,-2-1-4 1,10 2-4-16</inkml:trace>
  <inkml:trace contextRef="#ctx0" brushRef="#br0" timeOffset="90426.912">12329 14178 5 0,'0'10'90'15,"0"2"2"1,0 0-6-16,0 0-3 0,0 0-70 16,4 2-3-16,1-4 3 0,7-3 1 15,0-6-1 1,2-1-1-16,1-4-1 0,-2-3 1 15,-3-5-4-15,-3 0-2 16,-7 0-1-16,-9 0-2 0,-4 0-1 16,-6 4-1-1,1 1-3-15,-3 0-4 0,4 0-2 16,3 2-10-16,14 5-30 0,11-6-46 15,8 0-6 1,10 1-6-16</inkml:trace>
  <inkml:trace contextRef="#ctx0" brushRef="#br0" timeOffset="90866.9164">12208 14105 35 0,'-27'-4'99'0,"2"3"-4"15,8-3-7-15,6 1-2 16,11 3-80-16,0-11-3 16,26 1-2-16,20-4 1 0,17-6 1 15,22-6 0-15,18-6 1 16,13-2 1-16,9-4-1 0,-4 1 1 15,-11 2-1 1,-15 7-1-16,-21 1-2 0,-27 15-1 16,-31 7-1-16,-25 7 0 15,-32 18 0-15,-23 13 1 16,-22 7-1-16,-16 9 1 0,-11 5 0 15,3 0-2-15,5-2-3 16,18-6-5-16,20-14-3 0,30-12-11 16,25-20-20-1,28-8-47-15,44-13-6 0,22-16-5 16</inkml:trace>
  <inkml:trace contextRef="#ctx0" brushRef="#br0" timeOffset="91256.9203">14386 13517 46 0,'-5'-5'102'16,"-16"3"-5"-16,-15 2-7 0,-12 2-2 15,-5 3-83 1,-1 5-4-16,0 4 0 0,10 3-1 15,8 1 2-15,12 3-1 16,16-2 2-16,16 1 0 16,19-3 0-16,10 0 1 15,7 2-1-15,-2-4 1 0,-5 2-1 16,-7 0 0-16,-13-1-1 0,-17 3-1 15,-15 1 0 1,-17-1-2-16,-13-1-2 0,-6 1-6 16,-6-12-17-16,1-7-63 15,17 0-6-15,12-12-9 16,16-9-3-16</inkml:trace>
  <inkml:trace contextRef="#ctx0" brushRef="#br0" timeOffset="91516.9229">14456 13589 11 0,'6'42'96'0,"-6"2"-3"0,-8 2-6 16,-5-6-2-16,4-4-76 16,4-6 2-16,5-10-1 0,10-13 0 15,10-10-1 1,8-14 1-16,3-6-1 0,2-5-1 15,1-5-2 1,-6-2-2-16,-7 4-3 0,-11 2 0 16,-9 8-1-16,-9 6-1 0,-15 8-4 15,-8 2-6-15,-1 7-37 16,2 7-45-16,-12 2-4 0,5-2-8 15,7-4 5 1</inkml:trace>
  <inkml:trace contextRef="#ctx0" brushRef="#br0" timeOffset="91926.927">14774 13292 48 0,'0'0'101'16,"0"0"-5"-16,0 0-6 0,0 0-2 15,4 12-84-15,-4 10-1 16,0 10 0-16,2 9 2 15,-1 7-1-15,-1 5 1 16,1 6 0-16,2 3 0 0,0-1-1 16,-3-4 0-16,2-6-1 0,-2-7-3 15,3-7-1 1,-2-6-3-16,1-10-4 0,-2-21-8 15,4 10-27 1,-4-10-32-16,3-9-22 0,0-13-6 16,-1-9-2-16</inkml:trace>
  <inkml:trace contextRef="#ctx0" brushRef="#br0" timeOffset="92458.9325">14937 13596 58 0,'15'22'97'0,"0"6"-2"0,1 6-5 16,-4 7-51-16,1 4-18 15,-4 2-4-15,-2 4-3 0,-3-6-2 16,-3-4-2 0,-1-5-1-16,0-8-3 0,0-6 0 15,0-8-1-15,0-14-1 0,0 0-1 16,7-22 0-1,1-5 0-15,1-5-2 0,4-8 0 16,0-6-1-16,3 2-1 16,1-2 1-16,0 3-1 0,1 7 0 15,-2 4 1 1,1 8-1-16,-7 7 0 0,3 9-1 15,-13 8 1-15,17 0 0 16,-13 8 0-16,1 9 1 16,0 4 0-16,0 1 0 15,8 3 0-15,0-4 1 0,7-6 0 16,5-6 0-16,7-8 0 0,2-4-1 15,4-11 1 1,-2-6-1-16,4-6 0 0,-7-3 0 16,-6 2-1-1,-7-3 1-15,-7 5-1 0,-11 7 0 16,-8 10 0-16,-12 8 0 15,-10 8 0-15,-4 19 1 0,-4 6-1 16,1 14 1 0,1 3 0-16,9 2 0 0,10-4 0 15,15-2-2-15,13-12-4 0,21-7-5 16,8-16-34-1,17-11-49-15,23-8-5 0,9-13-6 16,12-8-5-16</inkml:trace>
  <inkml:trace contextRef="#ctx0" brushRef="#br0" timeOffset="92938.9373">16189 13691 19 0,'0'0'101'0,"12"13"-2"16,13-9-6-16,6-1-1 16,11 0-77-16,11-3-3 15,9 0 0-15,0-2-3 0,-3-9-2 16,-3-1-1-1,-8-5-3-15,-9-2-2 0,-16-3-1 16,-10-2-1-16,-13 0 0 16,-11 3 0-16,-11 1-1 15,-9 3 1-15,-10 8-1 0,-10 4 2 16,-3 7-1-16,-7 12 0 15,1 7 1-15,1 14 0 0,5 5 0 16,10 9 0 0,9 1 1-16,17 4 0 0,14-8-1 15,10-2 0 1,17-5-1-16,12-8-5 0,9-16-6 15,12-4-19-15,3-7-42 16,6-15-22-16,2-15-7 0,2-7-6 16</inkml:trace>
  <inkml:trace contextRef="#ctx0" brushRef="#br0" timeOffset="93278.9407">17023 13583 3 0,'22'-20'98'16,"-15"8"2"-16,-12 12-4 0,-16 8-5 16,-22 16-70-16,5 7-8 15,-1 10-2-15,3 3-2 0,9 0-1 16,9-6-3-16,15-3-1 0,10-10 0 15,19-15-1 1,11-10 0-16,7-12 0 0,6-13-1 16,1-6 0-1,-3-7-1-15,-4-1-1 0,-9 3 0 16,-9 3-1-16,-11 8 1 15,-9 9 0-15,-6 7 0 0,-7 9 0 16,-9 14 0 0,-2 14 0-16,-5 6 1 0,3 17-1 15,-3 5 1-15,2 11 0 0,3 1-1 16,0-1 1-1,3 1-2-15,-1-10-1 0,2-7-4 16,1-11-2-16,1-17-7 16,12-9-35-16,0-14-45 0,-2-8-4 15,6-20-7 1</inkml:trace>
  <inkml:trace contextRef="#ctx0" brushRef="#br0" timeOffset="93898.9469">17218 13471 27 0,'24'-4'104'0,"-1"6"-3"0,-2 12-6 15,0 8-3 1,-3 10-76-16,-1 3-5 0,-1 9-2 16,-1 7-1-1,-4 3-2-15,-2 1 0 0,1 1-1 16,-3-8-1-16,-3-5 1 0,2-8-1 15,0-11-1-15,1-15-1 16,-7-9 0-16,15-16 0 16,-6-13-1-16,3-9-1 15,2-5 0-15,2-2 0 0,6 1-1 16,0 6 0-1,3 9 1-15,2 10-1 0,1 13 1 16,-3 8 0-16,-6 13 0 16,-2 12 1-16,-12 10 0 15,-5 3 0-15,-6 6 0 0,-14 0 0 16,-4-3 0-16,-1-3-3 15,0-11 0-15,4-10-5 0,10-14-3 16,8-13-5 0,12-18-6-16,17-20-6 0,12-12-1 15,11-14-1 1,8-6 4-16,8-2 7 0,4 0 8 15,0 13 11-15,-9 8 9 16,-6 18 7-16,-15 15 4 0,-13 18 4 16,-17 8-4-16,-12 17-3 0,-14 10-5 15,-13 4-5 1,0 6-3-16,1-1-1 0,9 4-2 15,11-3 0 1,10 2 1-16,18 0 1 0,8 2 0 16,6-4 0-16,-1 3 0 15,-4 0 1-15,-13-2-1 0,-7-3 0 16,-11-3-2-16,-17-7-2 0,-8-7-2 15,-10-7-4 1,7-6-8-16,-6-10-34 0,13-15-40 16,14-1-12-1,10-4-7-15,16-4-4 0</inkml:trace>
  <inkml:trace contextRef="#ctx0" brushRef="#br0" timeOffset="93988.9478">18269 13883 51 0,'11'21'92'0,"-18"-2"-91"15,-5-13-1-15,-1-6 0 0,1-6-99 16</inkml:trace>
  <inkml:trace contextRef="#ctx0" brushRef="#br0" timeOffset="94548.9534">19228 13529 96 0,'7'10'102'0,"13"-5"-5"15,11 7-6-15,8-12-70 0,3 0-4 16,5-5-2 0,-1-12-4-16,-5-4-4 0,-5-8-3 15,-10-3-1-15,-13-5-1 0,-9-2-2 16,-6 1 1-16,-14 1-2 15,-11 7 1-15,-4 7 0 0,-6 7 0 16,-4 10-1 0,-1 9 1-16,2 14 0 0,-3 13 0 15,4 14 1 1,4 15 0-16,1 10 0 0,1 12 1 15,1 9 1-15,-2 5-1 16,8 2 1-16,-2-3-2 0,6-8-3 16,0-15-5-16,11-13-7 15,1-16-36-15,3-21-45 16,17-16-4-16,11-18-7 0,12-20 0 15</inkml:trace>
  <inkml:trace contextRef="#ctx0" brushRef="#br0" timeOffset="94808.956">19461 13653 24 0,'13'0'99'0,"-11"11"-2"15,-3 16-7-15,-11 1-3 16,1 17-77-16,4 2-3 0,4 0-2 16,5-5 0-1,14-7 1-15,9-12 0 0,11-9 1 16,8-14-1-1,6-9 0-15,-3-14 0 0,-2-10-1 16,-9-5-3-16,-13-6 0 16,-14 3-2-16,-12 1-1 0,-20 8-2 15,-14 4-1-15,-13 11-2 0,-10 5-3 16,-1 12-8-1,-2 14-51-15,10-1-25 0,12 3-7 16,15-2-5 0</inkml:trace>
  <inkml:trace contextRef="#ctx0" brushRef="#br0" timeOffset="95198.9599">19888 13626 89 0,'28'54'96'16,"5"5"-4"-16,3-1-4 0,-4 1-75 16,6-8 3-16,2-8 1 15,-6-11 0-15,-7-14-2 16,-4-11-2-16,-5-10-1 15,-6-14-3-15,-4-12-1 0,-2-6-3 16,-6-5-2 0,0 0-2-16,3 0 0 0,1 6-1 15,2 3 0-15,4 9-3 0,3 5-4 16,8 10-6-16,-2 2-33 15,1 2-50-15,18 3-4 16,7 0-7-16,8 0-4 16</inkml:trace>
  <inkml:trace contextRef="#ctx0" brushRef="#br0" timeOffset="95808.966">21046 13251 27 0,'0'0'101'16,"0"0"-5"-16,8-5-5 15,0 9-3-15,42 11-79 0,-36 10-5 16,3 10 1 0,3 7-1-16,4 12 2 0,0 1 1 15,1 6-1-15,1 2 1 16,-2-2 0-16,-3-4 0 15,-1-7-1-15,-5-8-1 16,-4-7-1-16,-4-7-1 0,-1-4 0 16,-6-7-1-16,0-7 1 0,0-10-1 15,0 0 2 1,-7-7-1-16,6-10 0 0,1-12-1 15,0-8 1-15,4-9-2 16,1-9-1-16,1-3 0 16,1-3-2-16,0 3-3 15,0-1-3-15,3 9-7 0,-6 1-31 16,2 0-51-16,10 14-4 0,5 6-7 15,2 6-6 1</inkml:trace>
  <inkml:trace contextRef="#ctx0" brushRef="#br0" timeOffset="96238.9703">21974 13593 70 0,'-16'-7'96'0,"-6"7"-4"0,-8 2-6 15,-2 10-65 1,2-3-8-16,0 8-2 0,5 1-2 16,9 8-2-1,8 0-1-15,12 3 1 0,10 1-1 16,5 2 0-16,0 1 0 0,-5-2-1 15,-8 1-1-15,-7-4-2 16,-21-6-5-16,-8 3-12 16,-14 3-66-16,-2-16-11 15,1-1-7-15,7-8-6 0</inkml:trace>
  <inkml:trace contextRef="#ctx0" brushRef="#br0" timeOffset="97818.9861">10580 15719 12 0,'19'-10'102'16,"-7"2"-2"-16,0 2-5 0,-12 6-4 15,0 0-79-15,-2 6-3 16,-4 13-4-16,-11 11-1 15,-9 7-2-15,-1 2-1 16,-4 7-1-16,-1-2-1 0,1 1 1 16,5-9 1-1,2-6 0-15,10-10 1 0,5-5 0 16,9-15 2-16,0 13-1 0,11-13 1 15,5 0-1 1,7 0 0-16,4-5-2 0,5-2-1 16,0-3-4-16,3-2-4 15,-2-7-6-15,6-1-33 0,5-8-48 16,-13-6-5-1,-3-7-6-15</inkml:trace>
  <inkml:trace contextRef="#ctx0" brushRef="#br0" timeOffset="98008.988">10744 15627 16 0,'-16'28'94'0,"0"8"1"0,6 9-5 16,2-33-26 0,-1 46-53-16,5 10-1 0,1 5 0 15,-1 4-3 1,1-3-3-16,-1-3-4 0,-1-11-4 15,4-6-8-15,-6-11-22 16,-5-13-54-16,14-16-6 0,11-14-7 16</inkml:trace>
  <inkml:trace contextRef="#ctx0" brushRef="#br0" timeOffset="98238.9903">10915 15687 37 0,'-21'8'94'0,"6"9"-3"15,9 4-3-15,6-29-30 16,7 34-51-16,16 10-3 0,5 10 1 16,5 8 1-1,0 10 0-15,-4 8-1 0,-7 3-2 16,-12 6-6-16,-14-4-5 15,-12-3-42-15,-17-2-37 16,-9-12-8-16,-5-14-7 16</inkml:trace>
  <inkml:trace contextRef="#ctx0" brushRef="#br0" timeOffset="98628.9942">11447 16283 59 0,'2'18'106'15,"3"-4"-6"-15,0-6-10 16,-5-8-3-16,0 0-95 15,0 0-10-15,10 0-39 0,-10 0-36 16,20-5-7 0,-5-9-5-16</inkml:trace>
  <inkml:trace contextRef="#ctx0" brushRef="#br0" timeOffset="99229.0002">12652 15925 16 0,'0'-10'101'16,"0"10"-4"0,0 0-6-16,0 8-3 0,-3 9-79 15,1 4-7-15,2 8 1 16,0 5 0-16,1 4-1 15,3 4 1-15,1 1 0 16,0-8-2-16,1-4-1 0,0-7-4 16,0-6-3-16,-6-18-4 0,12 11-25 15,-12-11-32 1,7-14-24-16,-4-12-11 0,-2-9 5 15</inkml:trace>
  <inkml:trace contextRef="#ctx0" brushRef="#br0" timeOffset="99450.0025">12381 15866 41 0,'-40'13'93'0,"6"2"1"16,11-5-5-16,13-3-65 0,10-7-5 16,25 1-2-1,15-2-1-15,15-8-3 0,13-2-2 16,9-4-4-16,7 1-3 15,0-5-2-15,-1 4-1 0,-11-1-3 16,-10 2-3 0,-12 3-3-16,-11 4-9 0,-17 2-30 15,-22 5-46 1,9 0-4-16,-16 1-7 0</inkml:trace>
  <inkml:trace contextRef="#ctx0" brushRef="#br0" timeOffset="99630.0043">12410 16323 88 0,'5'18'99'0,"29"-10"-5"0,21-11-6 16,-13-14-71-16,51-5-6 15,17-2-5-15,7-5-4 16,5 4-8-16,-9 7-48 0,6-6-34 15,-6 3-8-15,-13 0-7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8:33:57.82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1747 9065 14 0,'0'-9'76'15,"-8"-4"0"-15,-4-20-27 16,4 16-35-16,-4 3-4 0,0 3-3 16,-3-4-1-16,-2 4-1 15,-3-3 1-15,1 1 0 16,-3 1 3-16,3 2-2 0,-4 1 1 15,1 2-1 1,2 2-1-16,1 2-1 0,1 3-2 16,-1 0 0-16,0 5-1 15,-2 2 0-15,0 6-1 0,-4 3 0 16,0 3 0-16,-3 4 0 15,0 6-1-15,0 2 1 16,-2 5-1-16,2 1 0 0,0 1 0 16,5 1 0-1,-2 2 1-15,0 0 0 0,1 3 0 16,5 2 1-16,-1 2 1 15,-1 3 0-15,2 2 1 0,-2 7-1 16,1 4 2 0,0 3-1-16,0 1 0 0,-3 1-1 15,1-2 0-15,1-1 0 0,2-3 0 16,0-4-2-1,3-4 0-15,-1-6-1 0,5-3 0 16,0-3 1-16,1-1 0 16,-1 6-1-16,-2 1 2 15,-3 10-1-15,1 0 0 16,1 4 1-16,0 2-1 0,1 3 0 15,0-2 1 1,4-4-2-16,4 0 1 0,3-6 0 16,3-2 0-16,0-1 1 0,0 4-1 15,4 0 1-15,3 4 0 16,-2 0 0-16,4 2 0 15,0 0-1-15,2 1 0 16,3 0-1-16,1-1 1 0,1-4-1 16,1 0 0-1,1-4 0-15,3 4 0 0,0-5 0 16,2 1 1-16,2 1 0 0,1-2-1 15,5 2 1-15,1 1 0 16,2 0-1-16,0-6 1 0,2 4-1 16,-1-3 0-1,1-6 1-15,-2-1-1 0,-1-4 0 16,0-3 0-1,3-4 1-15,-2-4-1 0,3 0 0 16,1-7 0-16,3 2 0 16,1-7 0-16,4-1 0 0,-2-2 1 15,4-2-1 1,-3-4 0-16,6 2 0 0,2-3 0 15,-2 0 0-15,4-3-1 0,-1 0 1 16,-1 0 0 0,1-1 0-16,-3 1 0 0,1 1 0 15,0-1 0-15,-5 0 0 16,-1 3 1-16,-2-3-1 0,1 4 0 15,-4-2 0 1,2 2 0-16,1-1 0 0,0 3 0 16,2-2 0-16,-2-1 0 15,1 1 0-15,0-4 0 16,3 1 1-16,-3-2-1 0,1 0 0 15,-2-3 1-15,3 1 0 16,-3 0 0-16,3-2 0 0,1 1 0 16,-2-1-1-1,2 2 1-15,-4 0 0 0,6-1-1 16,-4 1 0-1,3-2 0-15,-2 2 0 0,-1-1 0 16,0 2 1-16,1 0 0 0,1 0 0 16,-1-1 0-16,1 2 1 15,0 0-1-15,0-1 1 0,2 1 0 16,1-2-1-1,1-1 0-15,3-1 0 0,-2 0 0 16,-1 0-1 0,4-2 1-16,-2-2-2 0,-2-1 0 15,0 1 0-15,-3-2 1 16,-4 2-1-16,3 0 0 0,-5 3 1 15,0-3-1-15,-1 1 1 0,-1 0 1 16,1 0-1 0,-2 1 0-16,-1-2 0 0,1 0 0 15,-3 1-1 1,1 0 1-16,0-2 0 0,1 3 0 15,-1-3 0-15,4 0-1 16,0-1 1-16,2-1 0 0,3-2 0 16,1 0 0-1,0-3 0-15,3-3 0 0,-4 1 1 16,3-1-1-16,-2-1 1 0,0 0-1 15,-4 0 1 1,1-1 0-16,-1-1 0 0,-3 2 0 16,-1-3 0-16,-2 0 0 15,-5-2-1-15,0 0 1 0,-2-1 0 16,-6-2-1-1,-3 0 1-15,-1-5-1 0,-5-1 2 16,-2-5-2-16,0-2 0 0,-3-4 0 16,0-4 0-1,-3-3 0-15,0-4 0 0,-1 1 0 16,-4-4-2-16,1 1 2 15,-4 3-1-15,0-2 1 0,-4 0-1 16,0 1 1 0,-2 3 1-16,-3-2-1 0,0 2 1 15,0 2-1 1,-1-2 2-16,-1 3-2 0,-1 1 0 15,-1 0 1-15,-2 1-1 0,2 3 0 16,-5 0 0-16,1 1 1 16,-5 2-1-16,-1 2 0 0,0 3 1 15,-6-3-2 1,1 2 1-16,-5 2 1 0,-5 0-2 15,-2 2 1 1,-3 0-1-16,-4-1 1 0,-6-1-1 16,1 3 1-16,-3-1-2 15,-3 2 2-15,1 1-1 0,-4 0 1 16,1 1 0-16,-3 4 0 0,0 1 0 15,-1-1 0 1,-2 0 0-16,-3 1 0 0,-5-1 1 16,-1-2-1-1,-1-1 0-15,0-1 2 0,-2 3-2 16,-1-2 0-16,1 1 2 15,0 1-1-15,2-1 2 0,-2 2-2 16,3 2 0-16,-4-6 0 0,-2 5 0 16,2-5-1-1,-3-2-1-15,-3-1 1 0,4-3-1 16,-2-1 1-1,-5-6 0-15,1 0 0 0,-1-3 0 16,0-1 1-16,0-3 1 16,7 4-1-16,2-1 1 0,9-2-1 15,6 4 0 1,5 0 0-16,9 2 0 0,8 0 0 15,4 0-1-15,4-2-1 0,1 0 1 16,1-3-1 0,0-3 0-16,-6 0-1 0,-6-6 1 15,-8 0-2-15,-13-3-2 16,-8 1-4-16,-10-10-12 0,2-11-60 15,14-4-12 1,10-13-9-16,22-14-2 0</inkml:trace>
  <inkml:trace contextRef="#ctx0" brushRef="#br0" timeOffset="2580.0258">1630 3759 1 0,'-17'1'90'16,"-1"-1"-1"0,-3-6-5-16,2 14-39 0,-3-14-40 15,4 2 0-15,3 2 0 16,-2 2-4-16,0 0-1 0,-3 12-1 15,3 0 0 1,-6 2 1-16,1 6-1 0,1 2 0 16,0 6-1-1,0 0 1-15,3 7 1 0,1-1 0 16,1 7-1-16,1 5 1 0,-2 7-1 15,4 8 1-15,-1 7 0 16,3 4-1-16,0 9 1 0,2 1 0 16,0 2 1-1,3 0 0-15,2-4-1 0,-2-3 1 16,2-6 0-1,-1-2 1-15,0-7 0 0,2 1-2 16,0-3 1-16,3-3-1 0,-1 4 2 16,0 0-1-16,1 3 1 15,-1 3 1-15,2 0-1 16,-1 4 1-16,-1-2 0 15,-2 2 0-15,-1 3-1 0,-4-3-1 16,1-2 0 0,1-2-1-16,-3-4 0 0,3-3 0 15,-2-1 0-15,2-4 0 16,3-2 0-16,-2-1 1 0,0-2-1 15,3 1 1-15,0-1 0 16,2-1 0-16,1 0-1 16,4 0 1-16,3-3-1 0,2-3 1 15,5-3-2 1,-1-1 1-16,3-4 0 0,0-3 0 15,0-3-1-15,-1-4 1 16,1 1 0-16,-1-3 0 0,-2-1 1 16,1-1 0-1,0-2 0-15,0 0 0 0,2-3 1 16,1 0-1-16,1-2 0 0,2-2 0 15,-2-1 1 1,5-2-1-16,0 1-1 0,0-1 2 16,-1-3-2-16,-1 3 0 15,-1-4 1-15,0 1-1 16,-1 0 2-16,2-1-2 15,-1-1 1-15,2 2-1 0,3-2 1 16,0 0-1-16,5 2 1 0,3-2-1 16,3 0 0-1,-2 0 1-15,5-1-1 0,1 0 0 16,3-3 1-16,1 0 0 15,3 0-1-15,0-6 1 16,2-2 0-16,0-1-1 16,-2 0 1-16,1-2 0 0,-1 0 0 15,-5 1-1 1,1-1 1-16,-3 4 0 0,-1 1 1 15,3-2-2-15,-1 0 1 0,-1 2 0 16,1-2-1 0,2 1 1-16,1 0 0 0,-1-4 0 15,1-2 1-15,-1-2 0 16,-1 1 0-16,1-5 0 0,-6-3 2 15,2 0-1 1,-1-2 0-16,-5-2-1 0,-1 1 1 16,1-4-1-16,1-4 0 15,1 0-1-15,2-6 0 16,-2-2-1-16,4-4 0 0,-1-4 0 15,4-8 0-15,-1-4 0 16,1-3 0-16,2-3 0 0,-2-3 0 16,3 0 0-1,-3-3 1-15,4 5-1 0,-3 3 0 16,-1 8 0-16,-3 6 0 15,0 5 0-15,-2 4 0 16,0 4-1-16,0 4 1 0,-2 0-1 16,2 2 1-16,-4 3-1 15,2-2 1-15,-2 1 0 0,1 1-1 16,0-3 1-1,3-1 0-15,1 0 0 0,3-3-1 16,4-2 1 0,2-2-1-16,3-5 1 0,5 0 0 15,-1-3 1-15,4 0 0 16,-2-3 0-16,-1 0 1 0,2-1-1 15,-3-2 1-15,0-2 0 0,-3-3-2 16,-3-1 0 0,-1-3 0-16,-5-5 0 0,2-1 0 15,-4-2-1 1,-1-2 1-16,-2-1-1 0,-1 2 1 15,-2 1 0-15,-3-1 0 16,-5 4 1-16,-7 0 0 0,-7 0-1 16,-9 1 1-1,-4 0 1-15,-16 2-1 0,-8-2 1 16,-10 5-1-16,-7 1 0 0,-6 3 0 15,-12 4-1 1,-5 1 0-16,-7 7 0 0,-7 5-1 16,-5 7 0-16,-5 0-1 15,-8 7 1-15,-7 5-1 0,-6 3 0 16,-9 4 0-1,-10 1 0-15,-13 3 1 0,-3 1 0 16,-10 7 0-16,-9 3 1 0,-13 5 0 16,-10 14 0-1,-10 13 0-15,-14 13 1 0,-8 13-1 16,-14 11-2-16,4 14-4 15,-7 5-12-15,10 9-63 0,18 3-12 16,20-12-6 0,30-11-5-16</inkml:trace>
  <inkml:trace contextRef="#ctx0" brushRef="#br0" timeOffset="3920.0392">8461 3396 3 0,'-6'-9'92'0,"-1"-4"1"15,2 1-7-15,-5 0-4 0,0 0-79 16,-1 3-3-1,-2 5 0-15,1 2-1 0,-3 2-1 16,-4 3 0-16,-1 4-1 16,-1 3 1-16,-1 7 0 0,-1 8 0 15,0 7-1 1,0 6 2-16,1 9-1 0,-2 7 1 15,-1 8 1-15,-3 7 0 0,4 1 0 16,-4 7 2 0,4 2 0-16,-4 4 0 0,2 5 0 15,3 2-1-15,4 0 1 16,4 3-1-16,5-1 1 0,4 0 0 15,6-5 0 1,6 0 0-16,10-4 0 0,10-4 1 16,5-4 0-1,9-3 0-15,7-3 0 0,3-4-2 16,3-7 0-16,1-8 2 0,-1-6 0 15,-4-8 0-15,0-5 0 16,-5-10 1-16,0-2 0 0,-2-8 0 16,4 0 0-1,3-2 0-15,6-8-1 0,6-1-1 16,0-2 0-1,6-4 0-15,2-5 0 0,-5-3 0 16,2-6-2-16,-3-5 0 0,2-6 1 16,-1-10-1-16,7-6 1 15,-1-10-1-15,2-9 1 0,6-5-2 16,4-11 2-1,0-5-1-15,-1-6 1 0,-4-1-1 16,-2-6 1 0,-7 0 0-16,-5-3-1 0,-10 0 1 15,-11-1 1-15,-9-3-1 16,-10 1 0-16,-11-6 0 0,-13 1 0 15,-16-4-1-15,-16 0 0 16,-16 2 0-16,-18 1-2 16,-20 11 1-16,-20 9-1 0,-23 10 0 15,-16 16 0 1,-16 16 1-16,-11 13-1 0,-6 19-4 15,0 10-2-15,8 16-5 16,11 17-20-16,19 12-56 0,31 19-6 16,29 2-6-1</inkml:trace>
  <inkml:trace contextRef="#ctx0" brushRef="#br0" timeOffset="4820.0482">11769 3410 59 0,'-36'-7'88'0,"9"0"-8"16,8-5-8-16,10 7-73 0,9 5 0 16,0 0-4-1,0 8-1-15,1 9-1 0,9 7 1 16,1 5 3-1,4 14 3-15,5 7 0 0,3 15 0 16,3 10 0-16,-2 13 1 0,4 7 2 16,-2 9 1-16,-1 4 1 15,0 2 0-15,-2-3 3 16,-5-6 0-16,3-7 2 15,4-5 1-15,0-14-1 0,4-6 0 16,2-11-1 0,6-5-1-16,3-7 1 0,5 0-2 15,-1-8-2-15,5-4 0 16,0 0-2-16,4-4 1 0,1-2-1 15,3-1 0-15,1-5-1 16,6-8 1-16,7-6-1 16,4-8 1-16,10-18-1 0,6-9 1 15,3-14 0 1,2-12 0-16,0-14-1 0,1-11 0 15,-5-16-1-15,-3-8 1 16,-14-8-1-16,-6-8 0 16,-15-7 0-16,-9-8-1 15,-17-3 1-15,-20 0-1 0,-18 2 0 16,-33 8-1-16,-23 4-1 0,-33 12 1 15,-31 13-1 1,-29 15 0-16,-24 18 1 0,-16 18-2 16,-11 30 0-1,-4 16-4-15,9 38-8 0,12 15-33 16,21 46-42-16,39 20-6 15,28 14-8-15</inkml:trace>
  <inkml:trace contextRef="#ctx0" brushRef="#br0" timeOffset="5900.059">12617 7028 61 0,'-33'-20'94'0,"-6"1"-5"15,-5 0-5 1,-1-15-42-16,-7 14-40 0,2 7 0 15,3 2-1 1,1 4 0-16,2 4-1 0,3 3-1 16,2 3-1-16,6 12 1 15,1 3 0-15,1 4-1 0,1 8-1 16,4 6 2-16,-3 5-1 0,3 15 4 15,1 5-2 1,-1 10 1-16,3 7 1 0,-3 9-1 16,2 8 1-1,0 4 0-15,0 5 0 0,2-3-2 16,8-3 1-16,6-4-1 15,4-2 1-15,6-5 2 0,12-3 1 16,6-7-2-16,8-5 1 16,6-5 1-16,5-2 0 15,5-3 0-15,5-4-1 0,4-6 0 16,4 1 0-1,7 1 0-15,3-4-1 0,5-1 0 16,4-1-1-16,4-2 1 16,3-5-2-16,3-4 1 15,0-4-1-15,1-8 1 16,-1-8 0-16,1-6 1 0,2-8-1 15,-1-3 1-15,2-9 1 0,-3-13 0 16,3-10 1 0,3-11-1-16,1-10 1 0,-3-18-1 15,-4-13 0-15,-8-11 0 16,-1-16 0-16,-8-15 0 15,-12-9-3-15,-16-5 2 16,-20-6 0-16,-21 0-2 0,-20 0-2 16,-36 8-5-1,-37 0-17-15,-35 19-68 0,-25 12-2 16,-23 11-8-16,-11 11-5 0</inkml:trace>
  <inkml:trace contextRef="#ctx0" brushRef="#br0" timeOffset="6680.0668">8915 7345 85 0,'20'-13'97'0,"-4"2"-5"16,-7 0-6-16,-6-5-56 15,-2 1-23-15,-2 1-2 0,-9 2-4 16,-9-1-3-16,-8 5 0 15,-8 0 0-15,-10 5-1 16,-7 3 1-16,-8 6 1 0,-7 9 2 16,-4 10 0-1,-4 7 0-15,-2 8-1 0,4 1 0 16,2 8 0-16,4 5-1 15,3 8 1-15,5 4-1 16,5 6 0-16,5 2 0 0,2 5 0 16,6 3 1-16,1 3-1 15,6 2 1-15,6 2 0 0,6 1 0 16,8-1 0-1,8 4 1-15,6 2 0 0,14 3 1 16,14-2 0-16,13 0 1 16,16-9-1-16,17-8 1 15,18-16 0-15,14-14 0 16,15-19 0-16,8-20 1 0,9-21 0 15,9-28 0-15,2-20 1 0,4-18-2 16,-6-15 2 0,-3-14-2-16,-8-15 0 0,-11-12-2 15,-14 2 0 1,-16 2-1-16,-25-1 2 0,-24 2-1 15,-21 7 0-15,-24 9 0 16,-29 18 0-16,-32 15-1 0,-32 17-2 16,-29 13-4-1,-19 21-10-15,-23 24-54 0,-6 4-21 16,-1 6-9-16,6 10-4 0</inkml:trace>
  <inkml:trace contextRef="#ctx0" brushRef="#br0" timeOffset="7560.0756">4679 7625 36 0,'23'-4'101'0,"0"-11"-5"16,-3-6-6-16,-2-7-3 15,2-2-85-15,-5-5-2 16,1-2 0-16,-1 2-2 0,-9 0-1 16,-5 4 0-1,-3 1 0-15,-13 0 0 0,-8 3 0 16,-10 2 2-16,-7 2 0 15,-4 3 0-15,-4 4 2 16,-6 4-1-16,-1 6 0 0,-3 6 1 16,-1 8-2-16,-1 9 1 15,-2 10 0-15,-3 10-1 0,2 11-1 16,-3 11 2-1,3 11-1-15,2 6-1 0,3 12 2 16,5 7-2 0,7 10 0-16,1 10 2 0,7 7-2 15,6 7 1-15,3 9 2 16,6 2-1-16,7 2 0 0,6-3 2 15,10-10-1-15,12-6 0 0,18-15-1 16,13-10 2 0,19-20-1-16,17-15 1 0,16-19 1 15,11-14-1 1,10-20 1-16,10-12 0 0,4-23-1 15,12-15 2-15,3-15-1 16,6-12 1-16,1-8-2 0,2-8 2 16,-6-2-1-1,-5-4 1-15,-10 1 0 0,-11 0 0 16,-15 0 0-16,-16 2-1 0,-17-2 1 15,-14 0 0 1,-22-1-2-16,-14-6-1 0,-24 1-1 16,-24-1-1-16,-31 7-1 15,-36 6-1-15,-31 13-1 0,-39 18-4 16,-24 27-6-1,-31 18-24-15,-14 29-55 0,10 22-3 16,14 19-8-16</inkml:trace>
  <inkml:trace contextRef="#ctx0" brushRef="#br0" timeOffset="8651.0866">8954 11050 33 0,'-44'17'96'0,"-11"-2"-3"16,-2-1-7-1,-9 0-2-15,-12 1-82 0,3 7-3 16,2 11 0-16,-3 6 1 0,-1 9-1 16,1 6 1-1,1 7 1-15,2 8-1 0,4 3 1 16,1 6 0-16,7 3 0 15,4 5 0-15,4 1 1 0,5 5-1 16,5 4 0 0,6 4 0-16,4 2-1 0,9 1 1 15,9 1-1-15,8-3 1 0,8 0 0 16,14-7 1-1,14-2 0-15,11-10 0 0,15-7 0 16,11-10 1-16,12-11 0 16,13-15 1-16,10-13-2 0,9-14 2 15,7-12-1 1,5-21 1-16,1-14-1 0,2-13 0 15,-2-10 0 1,-4-9-1-16,-3-9 1 0,-2-8-1 16,-4-3 0-16,-6-9 0 0,-1-4 1 15,-9-9-1-15,-8-4-1 16,-12-4 1-16,-12 1 0 15,-19-3 0-15,-14 1-2 16,-21 3 1-16,-17 5 0 0,-29 8-1 16,-24 8 0-1,-27 12-1-15,-24 11-2 0,-25 18 0 16,-21 14-2-16,-19 18-1 15,-4 13-1-15,5 13-3 0,8 13-22 16,20 18-59-16,33 10-1 16,33 1-10-16,41 0 1 15</inkml:trace>
  <inkml:trace contextRef="#ctx0" brushRef="#br0" timeOffset="9437.095">12891 10957 33 0,'-22'-11'98'15,"0"-2"-5"-15,-2-1-5 0,-2 1-4 16,39-4-76-16,-36 6-8 0,-7 2 0 15,-3 9 1 1,-6 3-1-16,-6 12 1 0,-3 9 0 16,-2 8 0-1,-6 12 0-15,-4 16 1 0,-4 12 1 16,1 13-1-16,-3 4 0 15,4 11-1-15,7 4 0 0,2 5 0 16,6 2 0-16,11 1 0 0,11-3 0 16,9-3-1-1,12 0 0-15,9-3 1 0,12 3 0 16,10-5 0-1,10-8-1-15,9-7 0 0,8-8 0 16,6-11 1-16,7-9 2 16,3-12 1-16,9-17 0 0,2-14 0 15,6-13 2 1,8-16-1-16,1-25 1 0,6-21-2 15,5-28-1-15,3-24-2 0,0-27 0 16,-1-17 0 0,-5-13 0-16,-13-4-1 0,-12 1 0 15,-17 4 1-15,-21 16-1 16,-22 16 2-16,-23 20-2 15,-33 18-3-15,-38 12-3 16,-31 23-8-16,-42 10-37 0,-32 27-42 16,-13 17-5-1,-14 11-7-15,1 17 1 0</inkml:trace>
  <inkml:trace contextRef="#ctx0" brushRef="#br0" timeOffset="13578.1365">14721 2254 386 0,'-18'22'1'0,"-2"7"-1"15,3 4 1 1,1-1 0-16,7-3 0 0,9-7 2 16,10-5-1-16,11-10 2 15,8-6-2-15,5-7 2 0,6-13-1 16,3-5 0-1,0-10-2-15,-3-5 1 0,-2 0-1 16,-8-2 0-16,-7-2 0 0,-3 6 0 16,-8 3 1-1,-3 5-1-15,-6 10 3 0,-3 1-1 16,0 6-2-16,0 12 0 15,0-8 0-15,0 8-1 16,0 16 0-16,0 11 1 16,3 7-2-16,5 14 2 0,-4 10 0 15,-1 9 2-15,-1 9 1 0,-2 1-1 16,-1-7 0-1,1-2 0-15,-6-10-1 0,-1-9-2 16,1-7-3-16,5-9-11 16,-1-5-65-16,2-20-13 15,6-2-8-15,6-15-7 16</inkml:trace>
  <inkml:trace contextRef="#ctx0" brushRef="#br0" timeOffset="14168.1424">15099 2135 4 0,'4'-12'90'0,"-2"2"2"16,-2 1-33-16,0 9-14 16,3-13-8-16,-3 13-15 0,1-20-6 15,-1 9-4-15,-8-1-3 16,-4 2-3-16,-6-5-3 0,-7 6 0 15,-8 0-3 1,-6 6 1-16,-7 3-2 0,3 3 2 16,-5 8-3-1,3 0 1-15,6 8 0 0,6 2-2 16,11 4-4-16,11-8-13 15,11 9-66-15,10-1-6 0,25-15-6 16</inkml:trace>
  <inkml:trace contextRef="#ctx0" brushRef="#br0" timeOffset="14788.1486">16015 2241 73 0,'0'-9'98'0,"-2"-1"-6"0,2 10-7 15,-15-4-68-15,15 4-3 0,-11 21-3 16,7 4-5-1,-2 11 0-15,2 0-3 0,0 14 1 16,-1 2 1-16,3 1-2 16,1-5-1-16,-1-2 0 0,2-7-1 15,0-12-3 1,0-3-3-16,0-24-16 0,0 0-67 15,3-7-5 1,1-19-6-16,1-7-4 0</inkml:trace>
  <inkml:trace contextRef="#ctx0" brushRef="#br0" timeOffset="15158.1523">15953 2169 46 0,'0'0'97'0,"0"0"-5"0,0 0-4 16,-3 21-48-16,4-13-32 15,9 7-1-15,4 2 2 0,3 2-4 16,6 10 2-16,4 3 0 16,4 4-1-16,1 7 1 15,-2 2-1-15,1-2 0 0,-3 5-2 16,1-4 1-1,-8-2-2-15,1-2 1 0,-7-5-1 16,0-7 0-16,-3-8 1 16,-3-4 2-16,-9-16-1 0,13 8 0 15,-5-19 0-15,2-18 0 16,-2-9 0-16,7-8-2 15,-5-7 0-15,4-8-2 0,-2-4-3 16,-2-1 0 0,-2 11-2-16,-1 9-2 0,0 5-6 15,-6 8-7-15,16 9-44 16,2 10-37-16,0 8-5 15,6 6-6-15</inkml:trace>
  <inkml:trace contextRef="#ctx0" brushRef="#br0" timeOffset="15508.1558">16992 2472 71 0,'-6'5'95'0,"-12"4"-4"0,-3 8-4 16,-5 10-70-16,3 4-4 0,-1 5-2 16,4 1-1-1,4-1-1-15,8-1 0 0,8-9-2 16,12-12 1-16,9-11-1 15,11-4 1-15,4-15 0 0,6-10-1 16,-5-4-2 0,-3-11-2-16,-11 2-1 0,-4 0-1 15,-15 5-1-15,-7 2-1 0,-13 5-2 16,-11 7-3-1,-2 11-3-15,-4 1-12 0,5 3-66 16,4 10-10-16,10 2-5 16,9 7-6-16</inkml:trace>
  <inkml:trace contextRef="#ctx0" brushRef="#br0" timeOffset="16358.1643">17599 2389 10 0,'-21'0'99'0,"-3"0"-2"15,-4 7-4-15,1-23-8 0,-1 30-76 16,3 11 0-1,1 8-1-15,4 4-2 0,6 4-2 16,7 0 1 0,7-1 0-16,4-5 1 0,13-1 0 15,5-12 0-15,6-4 0 0,4-13 0 16,6-5-1-16,-1-13 0 15,5-8-2-15,-3-10-1 0,-1-9 1 16,-2-7-2 0,-3-8 0-16,-3-4-1 0,-4-5-2 15,-4-2 1 1,-8 8 0-16,-2-3 0 0,-4 14-1 15,-5 4-1-15,-3 8 0 16,-6 8 1-16,-6 10-1 0,-2 13 1 16,-4 4-2-16,-2 16 1 0,0 8 2 15,-2 12 1 1,4 6 0-16,3 12 1 0,3 1 0 15,6 3 1 1,6 0 0-16,1 0 0 0,7-8 0 16,5-6-1-16,6-7 1 15,1-6 1-15,6-8-1 0,1-10 1 16,3-7 0-1,2-9-1-15,0-7 1 0,1-14-2 16,1 0 1-16,-3-11-1 0,-6 2-1 16,2-8-1-1,-6 2 0-15,-8 0 0 0,-1 1-1 16,-5 11-1-16,-6 3 1 15,-1 0-3-15,-6 11 2 0,-4 10 2 16,-5 3-2 0,0 8 1-16,-3 12 1 0,0 1 0 15,0 11 1-15,2 8 2 0,2 0-1 16,6 1 0-1,4 5 1-15,4-5 0 0,1-3 0 16,8-4 0-16,4-9 0 16,2-4-1-16,6-6-1 0,4-8-3 15,3-6-3 1,5-4-4-16,3-16-7 0,10-3-12 15,-1-10-32 1,-1-14-35-16,5-6-8 0,2-5-2 16</inkml:trace>
  <inkml:trace contextRef="#ctx0" brushRef="#br0" timeOffset="16588.1666">18691 2102 46 0,'-20'0'94'0,"-8"10"-3"0,-17 5-45 16,12 10-12-1,5 2-4-15,5 7-10 16,14 0-5-16,9 4-5 15,16-1-2-15,8 6-3 16,8 1-1-16,3-4-1 0,-5 0 0 16,-10-4 1-16,-11 4-1 15,-14 0 1-15,-18-3-1 0,-15-2 1 16,-8-3-4-1,-4-2-8-15,-10-8-48 0,13-3-33 16,7-5-6 0,12-10-8-16</inkml:trace>
  <inkml:trace contextRef="#ctx0" brushRef="#br0" timeOffset="29922.3003">2182 12227 4 0,'0'0'45'0,"-10"-11"-5"0,10 11-19 15,0 0-29 1,-8-12-42-16,8 12-2 0</inkml:trace>
  <inkml:trace contextRef="#ctx0" brushRef="#br0" timeOffset="30462.3057">2182 12227 24 0,'-23'-67'82'0,"29"56"-1"16,-6 11-37 0,0 0-12-16,0 0-5 0,0 0-4 15,0 0-4-15,0 0-2 0,0 0-1 16,0 0-2-1,0 0 1-15,0 0-4 0,0 0 0 16,0 0-1-16,0 0-1 16,0-10-1-16,0 10-2 0,0 0-1 15,-6-9-1 1,6 9 0-16,0 0-1 0,0 0-1 15,0 0-1 1,-11-4 0-16,11 4-1 0,0 0-1 16,0 0 0-16,-2 6 0 0,-2 5 0 15,-2 8-1-15,-1 8 1 16,-7 7 1-16,-2 13-1 0,-7 10 1 15,-5 16 0 1,-7 11 0-16,-10 7-1 0,-2 9 2 16,-8 5-2-1,-2 6 1-15,-2-4 0 0,0 0-1 16,0-10 1-16,7-6 0 0,4-13 0 15,9-13-1-15,8-14 1 16,5-12 0-16,8-11 0 0,6-11 1 16,12-17-3-1,0 0-2-15,0 0-4 0,0-15-21 16,2 0-62-1,11-3-5-15,2-5-7 0,2-1-5 16</inkml:trace>
  <inkml:trace contextRef="#ctx0" brushRef="#br0" timeOffset="32484.3261">557 13631 48 0,'-15'3'92'0,"3"13"-11"0,-2-16-35 16,4 3-10-1,0 2-12-15,0-5-11 0,10 0-7 16,-11 8-3 0,11-8-1-16,9 9 0 0,14-5 0 15,16 1 1-15,17-5 1 0,20 0 4 16,19-4-1-16,22-7 1 15,16-5-2-15,9-3-1 0,6 0 0 16,-6 1-1 0,-11 4-1-16,-13 4-2 0,-21 8-2 15,-23 2-4 1,-19 12-4-16,-21 1-19 0,-26 5-57 15,3-1-8-15,-10-4-6 16</inkml:trace>
  <inkml:trace contextRef="#ctx0" brushRef="#br0" timeOffset="33084.3321">723 13915 83 0,'-28'2'86'15,"1"7"-31"1,1-4-10-16,5 1-9 0,2-2-9 15,8-4-7-15,11 0-6 16,0 0-2-16,0 0-3 0,7 0-2 16,21-4-2-1,11-4-1-15,15 2 0 0,16-3-1 16,14-1 1-16,18-2 1 0,4 0-1 15,7-2 0 1,-2 4-2-16,-6 0-2 0,-11 3-6 16,-14-5-14-16,-17 2-69 15,-10 1-3-15,-11-1-7 16,-13 2-5-16</inkml:trace>
  <inkml:trace contextRef="#ctx0" brushRef="#br0" timeOffset="33534.3366">988 14042 57 0,'-13'3'89'0,"13"-3"-3"16,0 0-3-16,6 2-66 16,6 1-4-16,8-1-1 15,2 1 0-15,7 0-4 0,4 1 1 16,2-2-2-1,4 0-4-15,-5 0-2 0,-2-2-6 16,-1 1-15-16,-7 6-51 16,-3-7-18-16,-3 0-6 15,-3-4-4-15</inkml:trace>
  <inkml:trace contextRef="#ctx0" brushRef="#br0" timeOffset="33914.3404">1051 14151 26 0,'0'0'90'0,"0"0"0"15,6 6-3-15,-6-6-53 16,11 12-15-16,7-6-2 0,4 4-1 16,9-2-3-1,-3-1-5-15,4 2-3 0,-3-3-4 16,-2 1-4-16,-3-5-6 15,-3 3-20-15,-1 5-53 16,-9-10-11-16,-11 0-7 16,10-4 10-16</inkml:trace>
  <inkml:trace contextRef="#ctx0" brushRef="#br0" timeOffset="34214.3434">1059 14301 3 0,'0'0'92'0,"-2"10"2"16,2-10-3-16,20 22-34 0,3-22-43 16,4-3 1-1,4 1 3-15,0-5-10 0,4 6-6 16,-4-1-7-16,4 2-19 0,-10 2-60 15,-5-2-7 1,-3 1-5-16,-8-1 2 0</inkml:trace>
  <inkml:trace contextRef="#ctx0" brushRef="#br0" timeOffset="34614.3474">914 13999 5 0,'-11'2'83'0,"11"-2"5"0,0 0-5 16,4 8-41-1,22-10-27-15,7-5 0 0,9-1 1 16,4 0-3-16,12-1-2 0,-3-4-8 15,7 9-9-15,-7-6-22 16,-10-3-54-16,2 11-7 0,-9 0-7 16</inkml:trace>
  <inkml:trace contextRef="#ctx0" brushRef="#br0" timeOffset="34924.3505">1041 14162 16 0,'0'0'93'0,"-6"11"1"16,13-9-4-16,12-20-37 0,8 11-37 16,5-1 2-16,7 3 0 0,-1-2-6 15,0-3-6 1,-1 4-3-16,-4-3-4 0,-6 9-5 15,-6-5-9 1,-2 5-33-16,-4 0-41 0,-15 0-6 16,5 8-6-16</inkml:trace>
  <inkml:trace contextRef="#ctx0" brushRef="#br0" timeOffset="35124.3525">1114 14269 50 0,'25'1'96'0,"6"-1"-4"16,6-2-7-16,1-4-58 0,4-6-30 15,-14 2-70-15,18 1-9 0,-5-3-10 16,-1 1-2-1</inkml:trace>
  <inkml:trace contextRef="#ctx0" brushRef="#br0" timeOffset="47559.4773">15409 3321 70 0,'-3'-14'85'16,"3"14"-4"-1,-27-6-48-15,11 4-16 0,-5 2-3 16,-4 2-4-16,-3 4-3 15,-4 2 0-15,4 2-3 16,-2 0 0-16,4 3 0 0,3-3 0 16,7-1-1-16,6 1 1 15,8 0-1-15,6-1 1 0,11 4 0 16,12 1 0-1,7 4 2-15,7 3-1 0,2 2 0 16,5 3 0 0,-3 2-2-16,-5 4 0 0,-6 2-1 15,-11 0 1-15,-12 5-1 0,-9-3 1 16,-7 3-1-16,-13-7 1 15,-6-3 0-15,-3-4 0 0,-4-9 0 16,-3-12-1 0,4-5 1-16,0-11-1 0,11-14-1 15,2-6 1 1,11-7-3-16,7-7 1 0,12-7 1 15,12 0-1-15,7-5 0 16,4 4 1-16,-1 1 0 0,1 3-1 16,-12 7 1-16,-6 5-1 0,-12 7 0 15,-11 11 0 1,-14 7-1-16,-7 10 1 0,-10 3-1 15,-5 8 0 1,-1 6 1-16,0 10-1 0,6-2-3 16,5-1-8-16,12-1-56 15,10 6-23-15,8-11-5 0,12-3-6 16</inkml:trace>
  <inkml:trace contextRef="#ctx0" brushRef="#br0" timeOffset="48270.4845">15951 3612 20 0,'-17'6'91'0,"7"0"0"15,-1-2-4-15,35-4-59 0,-24 0-7 16,14 3-1-16,4-3-3 16,3-2-2-16,10-3-3 15,1-4-2-15,3-3-2 0,1-2-1 16,-1 0-2-1,-4-4-1-15,-8-1 0 0,-7 3-2 16,-7-1 0-16,-4-1-1 16,-5 2-1-16,-8 0-1 0,-5-1-1 15,-8 6-2 1,-3 2 0-16,-4 4 1 0,-4 5 0 15,0 7 0-15,-1 9-1 0,2 4 2 16,3 8 0 0,4 1 0-16,5 6 1 0,3 0 0 15,10 0 1-15,3-3 1 16,4-2 1-16,5-1 0 15,9-7 0-15,3-3-1 16,4-5 0-16,3-4-4 0,5 0-1 16,0-10-6-1,4 0-6-15,0-8-17 0,4-13-37 16,5 5-24-16,-2-10-8 0</inkml:trace>
  <inkml:trace contextRef="#ctx0" brushRef="#br0" timeOffset="48710.4889">16553 3478 49 0,'6'-10'97'16,"-6"10"-5"-1,0 0-6-15,-15 0-57 0,0 8-13 16,-8 11-8-16,0 0-2 0,-1 5-4 16,-2 5 0-1,2 1 0-15,4-1 1 0,7-3 0 16,6-1 1-16,5-3 0 15,2-9 1-15,7-2 0 0,7-9 0 16,5-2 1 0,-1-5-2-16,1-7 0 0,2-4-2 15,-3-6 0 1,-2-2-3-16,-3-1 1 0,-3 0-2 15,-4 0 1-15,-2 7-2 0,-3 6 2 16,0 2-1-16,-1 10-1 16,0 0 1-16,0 0 0 0,0 0 0 15,0 12-1 1,0 4 2-16,1 3 0 0,-1 7 1 15,3 2 1 1,0 4 2-16,0 6-1 0,0-3 1 16,-3 4 0-16,-3-3 0 15,3 1 0-15,-2-3-1 0,-1-4 0 16,-1-4-1-16,1-4-2 15,1-4-3-15,2-18-9 16,0 0-67-16,0 0-13 0,3-15-8 16,3-11-3-1</inkml:trace>
  <inkml:trace contextRef="#ctx0" brushRef="#br0" timeOffset="48840.4902">16815 3653 26 0,'11'4'101'0,"-11"-4"-8"0,14 13-12 16,-14 7-63-1,0-20-106-15,12 6-8 0,-12-6-3 16</inkml:trace>
  <inkml:trace contextRef="#ctx0" brushRef="#br0" timeOffset="53512.5371">6114 7069 0 0,'-5'-9'94'0,"5"9"1"15,0 0-4-15,-5 6-39 0,5-6-28 16,0 0-5-16,-3 11-4 0,3-11-6 16,-2 15-3-1,1-4 0-15,1 6-2 0,0 1 1 16,-1 0-1-1,1 1-1-15,0 1 0 0,0-2-1 16,0-2 0-16,3-3-1 16,0-2-1-16,-3-11-3 0,4 12-2 15,-4-12-3 1,0 0-9-16,0 0-27 0,0-12-46 15,0-1-7-15,0-3-5 0</inkml:trace>
  <inkml:trace contextRef="#ctx0" brushRef="#br0" timeOffset="53972.5417">5909 6988 0 0,'-17'8'77'0,"-2"4"4"0,4 1-51 15,0 4 1-15,3 4-1 16,-1 4-6-16,5 0-5 0,4 5-7 16,4 4-1-1,0 0 0-15,7 1-2 0,3 2 0 16,6-1-1-1,1-1-1-15,4-2 0 0,1-6 1 16,1 0-2-16,-2-6 2 0,0-5-3 16,1-4 2-16,-3-6-1 15,3-3 0-15,2-3 0 0,1-5 0 16,2-7 0-1,0-5-1-15,7-7 1 0,-1-4-3 16,2-3 1 0,-5-7-1-16,2 0-1 0,-8-5 1 15,-5 3-1-15,-6-4 0 16,-8 4 0-16,-5 0-2 0,-9 4 1 15,-10 5-1-15,-10 7 0 0,-2 7 0 16,-9 5-1 0,-5 7-1-16,-3 5-3 0,2 12-5 15,-3 0-35 1,6 8-48-16,11 1-3 0,14-9-8 15,18-12-3-15</inkml:trace>
  <inkml:trace contextRef="#ctx0" brushRef="#br0" timeOffset="56202.564">4988 2719 39 0,'0'0'67'16,"0"0"-16"-1,0 0-5-15,-8-2-8 0,8 2-9 16,0 0-4-16,0 0-7 16,0 0-2-16,0 0-4 15,0 0-2-15,0 0-3 16,0 0-3-16,0 0-1 0,0 0 0 15,0 0-5-15,5 2 2 0,-5-2-1 16,12 0 1 0,-2 0 0-16,5 0 0 0,5-1 0 15,0-4 1-15,5-1 2 16,-2 0-1-16,4-3 0 15,-4 3 0-15,-3 0 0 16,-1-2 0-16,-5 3 0 0,-4 2 0 16,-10 3-2-1,10-1 0-15,-10 1 1 0,0 0-1 16,0 0 1-16,0 9-1 0,0-9 1 15,-6 12 0-15,-1-2 0 16,0 2 0-16,-3 2 1 16,-3 4-1-16,1 2 0 15,-2 1-2-15,0 0 1 0,0-1-1 16,2-2 0-1,5 1 1-15,3-5 0 0,4 3 1 16,2-5 0-16,9-4 2 0,6-2 0 16,5-3 1-1,3-1-1-15,4-2 1 0,2-2-1 16,0-4-1-16,-3 0-2 15,-2 1-2-15,-5-3-4 0,-2 4-7 16,-9 0-19 0,-4-7-51-16,-6 11-13 0,15-3-5 15</inkml:trace>
  <inkml:trace contextRef="#ctx0" brushRef="#br0" timeOffset="56832.5703">5023 2467 67 0,'-23'0'82'15,"1"9"-4"-15,3-4-61 0,1 6-2 16,-1 3-1-16,-1 6-3 16,-1 5-2-16,2 4-1 15,2 7-2-15,4 1 0 0,0 8-2 16,7 1 1-1,2 2-2-15,4-3 1 0,3 0-1 16,6 0 0-16,7-6 0 16,3 2 0-16,8-6 1 0,2 0 0 15,5-9 0 1,6-2 1-16,2-5 0 0,4-6 2 15,0-7 0-15,1-6 1 0,0-10 0 16,0-8 0 0,0-6-1-16,-1-5 0 0,-4-8-1 15,0-5 0-15,-4-5-2 16,0-2 0-16,-5-1-1 15,-1-4-2-15,-9-1 0 16,-1 2 1-16,-8 2-2 0,-7 5-1 16,-7 1-1-1,-9 6 1-15,-9 7-2 0,-15 7 1 16,-8 11-1-16,-12 6 0 0,-7 8 1 15,-10 1-1 1,0 20-2-16,-4-1-7 0,9 2-51 16,0 13-27-16,7-2-6 15,13-2-5-15</inkml:trace>
  <inkml:trace contextRef="#ctx0" brushRef="#br0" timeOffset="58664.5888">9999 2567 1 0,'-13'0'45'0,"13"0"-1"0,-13 1 4 15,13-1-2-15,-10 2-8 16,10-2-4-16,0 0-7 0,0 0-4 16,-12 6-6-1,12-6-3-15,0 0-4 0,0 0-1 16,0 0-2-16,0 0 0 0,0 0-1 15,0 0-2 1,6 0 0-16,-6 0-1 0,17-5-1 16,-6-1 0-16,5 0-1 15,2-1 0-15,2 0 0 0,0 1 1 16,1 1-1-1,1 1 0-15,-2 1 0 0,-3 3-1 16,0 0 0-16,-4 3 1 0,-2 4-1 16,-1 2 0-1,-10-9 0-15,9 19 0 0,-5-8 1 16,-4-2 0-16,0 1 0 15,-6 0 0-15,-5 2 0 0,0-3 0 16,-4 1 1 0,0 0 0-16,-3-1-1 0,3-2 0 15,1-3 0 1,5-2 0-16,9-2-1 0,-12 1 1 15,12-1-1-15,0 0 0 0,6 0-1 16,3 0 1-16,6 3-1 16,1 0 0-16,0 6 1 0,3-1-1 15,-1 5 1 1,-4-1-1-16,-4 2 1 0,-1 0 1 15,-8 1 0 1,-1-1 0-16,-6-1 1 0,-5 0 0 16,-2-3 0-16,-3 2-3 15,2-4 0-15,0 0-3 0,3 0-5 16,-4-8-15-16,15 0-53 0,0 0-15 15,-2-4-6 1,2 4-2-16</inkml:trace>
  <inkml:trace contextRef="#ctx0" brushRef="#br0" timeOffset="59224.5944">9971 2433 29 0,'-23'-5'73'0,"-1"3"2"0,-5 2-55 15,6 2-10-15,-7 5 4 0,1 6 1 16,-3 3 0 0,0 6-4-16,2 6-2 0,4 0 1 15,1 8-1 1,5 3 0-16,5 4-3 0,7 1-1 15,5 2 0-15,3 2 2 16,12-2 1-16,4 0 0 0,8-5 0 16,8-4 2-1,5-8 0-15,7-5 2 0,3-13 0 16,8-8-2-16,4-8-2 0,4-13 0 15,2-10 1 1,2-6-2-16,-2-8 0 0,-4-2-2 16,-2-4 1-16,-9-4-2 15,-5 0-1-15,-10-2 0 0,-7 5-1 16,-7-1-2-1,-12 4-1-15,-7 2 0 0,-4 6 0 16,-13 5-1-16,-7 7 0 0,-11 7 0 16,-7 6 0-1,-11 7 1-15,-6 6-1 0,-4 0-2 16,-4 11-2-16,-2 4-7 15,6 9-14-15,10 7-61 0,2-5-7 16,13 0-7 0,10-7-4-16</inkml:trace>
  <inkml:trace contextRef="#ctx0" brushRef="#br0" timeOffset="64314.6453">9891 7020 48 0,'0'0'88'16,"0"0"-3"-16,0 0-4 0,-3-9-64 15,3 9-6 1,0 0-3-16,0 0-1 0,0 0-2 16,0 0-1-1,0 0-1-15,0 0 0 0,-5 4 2 16,5-4-2-16,-6 13-1 0,1-1 1 15,1-2 0-15,-2 4 0 16,1-1 1-16,1-2 0 0,0 1 0 16,4-12 0-1,-5 17 1-15,5-17 0 0,0 8 1 16,0-8 0-1,13 4 1-15,-4-1-1 0,3-1 0 16,1-2-1-16,4 0-1 0,-2 0 0 16,3 0-1-16,-2-2-1 15,1-2-2-15,-1 1-1 16,-1-2-3-16,0 0-3 15,0-3-4-15,2 1-4 0,-9-4-11 16,8-1-28 0,3-2-39-16,-7-4-4 0,3-4-4 15</inkml:trace>
  <inkml:trace contextRef="#ctx0" brushRef="#br0" timeOffset="64564.6478">10139 6813 45 0,'-12'-7'91'15,"12"7"-5"1,-12 0-4-16,-14 3-58 0,26-3-13 15,-5 22-4-15,5-4-2 16,0 6 1-16,0 10 0 0,1 2 3 16,1 8 0-1,-1 0 1-15,1 4-2 0,0-5 0 16,0 1-1-16,-3-6-3 0,1-4 0 15,1-7-3 1,-1-7 0-16,1-3-3 0,-1-6-3 16,0-11-6-16,0 0-25 15,0 0-53-15,0-6-6 16,0-12-6-16</inkml:trace>
  <inkml:trace contextRef="#ctx0" brushRef="#br0" timeOffset="65165.6539">9877 6800 38 0,'-8'-4'86'0,"8"4"-3"0,-17-1-3 16,17 1-66-16,-20 0-5 15,7 5-1-15,-1 4-1 16,-2 3-2-16,-1 6-2 0,0 4 0 15,-4 5 0 1,1 6 1-16,0 2 0 0,0 3 1 16,3 4 0-16,0 0 0 15,2 2 1-15,4-3 0 16,4-1-1-16,6-3 1 0,2 1-1 15,12-3-1-15,10-3 0 16,7-3 1-16,9-4-2 0,9-7 0 16,5-3 0-1,3-6-1-15,3-5 0 0,-2-4 1 16,1-8 0-16,-5-7 1 15,-2-3 0-15,-6-7-1 16,-1-1 2-16,-7-7-2 16,-4 0 1-16,-3-1 0 0,-5-3 0 15,-4-1-2-15,-4-3 0 0,-6 2 0 16,-6-6 0-1,-5 0-1-15,-8-3 0 0,-8 3-1 16,-9 0 0 0,-7 7 0-16,-12 4 0 0,-8 10-1 15,-8 9 1-15,-10 13-1 16,-5 2 0-16,-2 14-2 0,0 5-3 15,9 8-6 1,1 0-20-16,11 7-60 0,16-1-3 16,15-4-8-16,14-2-3 0</inkml:trace>
  <inkml:trace contextRef="#ctx0" brushRef="#br0" timeOffset="67845.6807">8621 13397 82 0,'-11'7'85'15,"-14"-2"-37"1,18 4-8-16,7-9-7 0,-8 15-7 16,8-15-8-16,7 17-7 15,10-13-1-15,5 1 0 0,6-2 0 16,2 1 1-1,3-1-4-15,-2-1-2 0,-6 3-1 16,-3 0-1-16,-7 5 1 16,-4 4 0-16,-11 2-1 15,-2 3 1-15,-13 5 0 0,-2 0 1 16,-3 4-1-16,-5-3 0 15,-3 0-1-15,2-7-2 0,5-1 0 16,1-5-1 0,7-6-2-16,0-6-5 0,13 0-7 15,-10-7-33-15,11-9-44 16,0-1-6-16,4-7-7 15</inkml:trace>
  <inkml:trace contextRef="#ctx0" brushRef="#br0" timeOffset="68045.6827">8606 13430 0 0,'-17'0'95'0,"17"0"0"0,-8-9-4 16,10-1-6-16,16-7-66 15,5-4-8-15,11-4-5 0,2-1-2 16,4-2-3-16,1-1-2 0,2 1-5 15,-6 4-7 1,-5 5-26-16,-1 3-47 0,-17 2-6 16,-8 4-7-1</inkml:trace>
  <inkml:trace contextRef="#ctx0" brushRef="#br0" timeOffset="68475.687">8496 13167 39 0,'-39'19'81'0,"1"0"-3"0,5 13-38 15,3-7-22 1,7 4-3-16,6 4 1 0,6 5-2 15,11 4-3 1,5 4-2-16,14 4-1 0,8 1 1 16,9 3 2-16,7-1-2 0,7-7-1 15,7-2 2-15,3-11 0 16,5-2 0-16,1-16 0 0,1-8 0 15,1-9 0 1,-4-15-1-16,-1-7-1 0,-8-5 0 16,-7-5-2-1,-11-3 0-15,-9-1-2 0,-9-3 0 16,-15-3-2-16,-12-2-1 0,-18 0 0 15,-13 3-2-15,-9 4-1 16,-8 3-1-16,-9 12-2 16,-7 6-2-16,1 17-5 15,-1 1-16-15,2 14-64 0,15 4-4 16,10 3-6-1,13-5-5-15</inkml:trace>
  <inkml:trace contextRef="#ctx0" brushRef="#br0" timeOffset="73190.7346">14391 7345 61 0,'0'0'82'0,"0"0"-4"16,-8-8-49-16,8 8-11 0,0 0-6 15,-14 1-7 1,14-1-2-16,-14 12-1 0,4-1 0 15,1 5 3-15,-2 3-1 16,-1 9 1-16,-1 8 0 16,-1 5 1-16,2 7 1 0,2-1-2 15,2 5 0-15,5-4 0 16,3-6 1-16,3-3 0 15,8-10 0-15,4-10 0 0,4-8 2 16,3-6-1 0,4-5 0-16,1-1 0 0,0-10-2 15,-3-2 0-15,1-4-1 16,-6-1-1-16,-3-2-1 15,-6 3 0-15,-3 0 0 16,-5 1-1-16,-2 4-1 0,-5 3 0 16,-4 2 0-16,-5 7-1 0,-1 0 0 15,-5 6-1 1,1 5 1-16,-2 4 0 0,1 2 0 15,4 3 0 1,0-1 0-16,2 3-2 0,5-5-3 16,5-5-5-16,4 1-24 15,13-5-51-15,-4-7-7 0,5-1-5 16</inkml:trace>
  <inkml:trace contextRef="#ctx0" brushRef="#br0" timeOffset="73662.7395">14248 7380 43 0,'-28'6'78'0,"3"7"-2"0,0 5-59 16,0 7 2-16,3 7 2 0,0 10-3 15,5 5-4 1,5 6-2-16,5 10 0 0,7 3-1 15,5 3-2-15,7-1 0 16,8-10-1-16,4-5 1 16,8-10 1-16,6-13 1 15,8-17-3-15,4-13 0 0,7-18-1 16,7-16 1-1,3-12-2-15,5-12-1 0,0-11-1 16,-7-4 0-16,-8-4-1 0,-11 0 0 16,-17 3 0-16,-13 2-1 15,-16 11-2-15,-18 7 0 16,-21 12-2-16,-13 9 0 15,-12 14 1-15,-14 12 0 0,-4 7 0 16,0 9-3 0,4 8-3-16,5 3-10 0,11-4-63 15,14 10-11-15,18-5-7 0,24-7-5 16</inkml:trace>
  <inkml:trace contextRef="#ctx0" brushRef="#br0" timeOffset="75102.7539">13162 2660 63 0,'-10'6'84'0,"10"-6"-41"0,-1 9-4 16,7-4-5-16,13-5-7 16,7-3-5-16,6-7-4 0,8 1-5 15,2-1-3 1,-1-2-2-16,-3-1 0 0,-2 2-3 15,-9 4 0 1,-4-1-1-16,-9 3-1 0,-6 2-1 16,-8 3-1-16,11 0 0 0,-11 0 1 15,5 11-1-15,-1 0 0 16,2 4 1-16,0 7 1 0,0 2-1 15,1 3 1 1,-2 2 1-16,2 5-3 0,0-1 1 16,-1-3-1-1,-2-3 0-15,-1-4 0 0,0-1-1 16,-1-5 0-16,-1-4-3 15,1-5-6-15,-2-8-18 0,-14 5-61 16,14-5-6-16,-19-6-6 0</inkml:trace>
  <inkml:trace contextRef="#ctx0" brushRef="#br0" timeOffset="75282.7557">13281 2795 94 0,'8'-15'98'0,"19"-5"-6"15,9 0-4-15,17 0-76 16,2 2-3-16,6 2-1 15,-1 3-6-15,1 3-7 0,-10 0-15 16,-3 5-39 0,-11 5-30-16,-12 0-8 0,-4 0-4 15</inkml:trace>
  <inkml:trace contextRef="#ctx0" brushRef="#br0" timeOffset="75722.7601">13406 2252 51 0,'-64'4'85'0,"1"7"-1"16,6 5-60-1,-3 6 0-15,5 7-3 0,7 5-2 16,6 7-5-16,12 14-4 0,10 3-1 16,12 10-2-1,10 5 1-15,18 2-2 0,13 3 1 16,15-2-1-16,12-4-1 15,10-11 1-15,10-9-1 0,5-19 3 16,5-12 0 0,5-18 1-16,2-12 0 0,-4-20 0 15,-6-12 0-15,-9-15-1 0,-11-11-2 16,-17-8-3-1,-19-6-1-15,-18-3-1 0,-21 1-2 16,-21 4-1-16,-15 10-1 16,-19 9-1-16,-15 14 2 0,-10 15-1 15,-10 17 1 1,-7 14-4-16,-2 9-7 0,10 10-60 15,8 11-19 1,11 3-7-16,23-1-6 0</inkml:trace>
  <inkml:trace contextRef="#ctx0" brushRef="#br0" timeOffset="76902.7719">13542 12350 71 0,'0'0'93'15,"26"16"-27"1,-8-11-13-16,9 1-6 0,2 2-14 16,3 0-10-16,1 3-8 15,-2 2-5-15,-5 4-3 0,-2 3-1 16,-8 3-3-1,-8 4-1-15,-5 4 0 0,-4-2 0 16,-11 3-1-16,-3-5 0 0,-2-2 2 16,-3-5-2-1,0-5 1-15,0-10 0 0,3-5 1 16,3-8-1-16,5-13 1 15,7-7 0-15,3-10-1 0,7-7 0 16,7-5-1 0,3-2 0-16,3-4 0 0,-1 5 0 15,-3 3 0-15,-3 4 0 0,-6 6 0 16,-8 7 0-1,-4 7 0-15,-12 4-1 0,-6 7 1 16,-6 3-1-16,-2 7 0 16,-4 4 0-16,1 1 0 0,1 8-1 15,3 5 1 1,3 4-2-16,6 6-3 0,5-1-3 15,9 5-9 1,2 2-46-16,6-6-29 0,8-4-7 16,2-3-6-16</inkml:trace>
  <inkml:trace contextRef="#ctx0" brushRef="#br0" timeOffset="77392.7768">13656 11927 81 0,'-17'-18'95'15,"-5"7"-6"-15,-3 7-6 0,-2 3-66 16,1 6-6-16,-1 15-2 16,1 9-2-16,1 7-2 0,3 12-1 15,5 11 0-15,6 6 0 16,3 9-1-16,8 9 0 15,7 1 0-15,9-2-1 0,6-1 0 16,5-6-1 0,8-9 1-16,2-14 0 0,4-9 0 15,3-16 1-15,4-14 0 16,2-14 1-16,6-19 0 0,3-19 0 15,1-13 1 1,4-10 0-16,-4-13 0 0,-8-7-1 16,-10-5 1-16,-16 0-1 0,-19 0-1 15,-12 9-1 1,-25 6-1-16,-17 10-1 0,-10 12-1 15,-8 16-1-15,-6 11-3 16,-2 17-3-16,5 6-11 16,8 8-68-16,14 13-7 15,15 1-9-15,9 0-4 0</inkml:trace>
  <inkml:trace contextRef="#ctx0" brushRef="#br0" timeOffset="82493.8279">15456 4309 69 0,'0'0'62'15,"-8"-9"-8"-15,8 9-7 0,-12-4-12 16,2 4-10-16,0 0-6 0,1 0-4 16,0 0-3-1,9 0-3-15,-15 0-2 0,15 0-2 16,0 0-2-1,0 0 0-15,0 14 1 0,10-6-2 16,5 7 0-16,7 0 1 16,5 4-1-16,2 7 0 0,1 4 1 15,-2 2-2 1,-5 1 0-16,-5 4 1 0,-9 0-2 15,-7 2 0-15,-5 0 2 0,-11-9-1 16,-5-2 0 0,-5-9 0-16,0-7-2 0,-1-7 1 15,2-8 0-15,4-11 1 16,7-8-3-16,6-7 3 0,6-9-2 15,10-6 2 1,7-2 2-16,6-7 0 0,3 3 1 16,0 0 0-1,-1 2 1-15,-8 3-1 0,-4 6 0 16,-10 7-2-16,-5 3-1 0,-9 7-1 15,-9 2-1-15,-4 5 0 16,-5 8 0-16,2 3 0 16,-5 4 0-16,6 0-2 15,0 7-3-15,7 5-3 0,2 0-13 16,11-1-43-1,6 6-27-15,8 4-6 0,11-4-4 16</inkml:trace>
  <inkml:trace contextRef="#ctx0" brushRef="#br0" timeOffset="82933.8323">15762 4360 81 0,'-7'28'91'15,"5"-2"-3"1,2 40-30-16,9-36-46 0,7 2 0 15,3-7 1 1,6-6 2-16,-2-5-4 0,4-6 0 16,-3-8-1-16,-1-8-1 15,-2-6-2-15,-8-7-1 0,-1-2-1 16,-7-2-2-16,0 3-1 0,-4 0-2 15,-1 6 0 1,0 5-1-16,0 11 0 0,0 0 0 16,0 20 1-1,2-2-1-15,6 7 0 0,1 4 1 16,5 0 1-16,-2 2 0 15,2-9-1-15,-1-7 0 0,-1-3-3 16,-1-9-3-16,1-2-14 16,-2-1-59-16,-3-18-15 15,1-9-7-15,-3-4-4 0</inkml:trace>
  <inkml:trace contextRef="#ctx0" brushRef="#br0" timeOffset="83263.8356">16173 4428 90 0,'13'33'99'16,"-2"2"-4"-16,1 22-28 0,3-18-43 15,-3-3-4-15,2-10-6 0,-5-3-4 16,0-7-3 0,-3-6-1-16,-6-10-2 0,14-3 0 15,-8-15 0-15,4-5-1 16,0 1 0-16,0-5-1 15,4 1-2-15,0 0 1 16,-2 9-1-16,1 4 0 0,0 12-1 16,2 4 2-1,-3 10-2-15,2 7 2 0,-2 4-1 16,2 6 1-16,-6-1-1 0,2 1 2 15,-3-1 0 1,0-9 0-16,-2 0-1 0,-4-10-4 16,-1-10-4-16,0 0-6 15,10 0-38-15,-1-12-44 0,-5-8-8 16,1-1-6-1</inkml:trace>
  <inkml:trace contextRef="#ctx0" brushRef="#br0" timeOffset="84564.8487">16647 4261 70 0,'-12'-15'97'0,"12"15"-5"0,-8 0-5 16,6 4-67-16,2 13-3 0,2 5-6 16,6 10-2-16,2 7-2 15,0 6 0-15,3 5 0 0,-1 1 0 16,-3-1 0-1,2-5-3-15,-5-1 0 0,0-12-1 16,-2-3 1-16,-3-9-2 16,1-5 2-16,-2-15-2 0,1 10 0 15,-1-10 0 1,3-15-1-16,-1-1-1 0,3-9-1 15,1-2-1 1,2-4 0-16,3-4 0 0,0 0 1 16,3 6-1-16,0 1 0 0,-3 7 2 15,-1 0-1-15,-2 10 1 16,-1 3-1-16,-7 8 1 0,0 0-1 15,0 4 1 1,-4 14-1-16,1 0 1 0,0 7 0 16,2-1 0-1,1 8 1-15,1-6 0 0,9 3 1 16,4-9 0-16,5-3 0 15,0-3 0-15,2-6 0 0,0-4 0 16,2-4 1-16,-4-4-2 16,0-6 0-16,-1-5-1 15,-5-2 0-15,-3-7-1 0,4 1 0 16,-7-1 0-1,2 2 0-15,-2 3 0 0,-3 3 0 16,3 8 0-16,-7 8 1 16,12 0 1-16,-6 14-1 15,3 4 0-15,-5 7 0 0,5 3 1 16,-2 4 0-16,2-2 0 15,-3-2 0-15,-3-4 0 0,2-5 1 16,-3-6 1 0,-2-13 0-16,5 12-1 0,-5-12 1 15,7-13 0 1,0-3-1-16,1-4 0 0,0-3 0 15,3-2-2-15,0 0 0 16,-2 2-2-16,1 3 0 0,-4 12 0 16,-6 8-1-16,13 0 2 0,-6 8 0 15,-1 11-1 1,0 3 1-16,1 1 2 0,4 6 1 15,1-8-1 1,1-2 1-16,4-4-1 0,1-5 0 16,2-6 0-16,3-4 0 15,-2 0-1-15,-2-10-1 0,-1 1 0 16,-5-3 1-1,-3 2-1-15,-4 1 0 0,-6 9-1 16,0 0 1-16,8-8-1 0,-8 8 1 16,5 3 0-1,-5-3 0-15,18 9 1 0,-3-4 0 16,0-5 1-16,5 0 0 15,-4-6 1-15,1-8-2 0,-5-1 1 16,-7-4 0 0,-5-2-1-16,-8-4 0 0,-9 2-1 15,-5 3 0-15,-2 4-1 0,-2 3 0 16,1 6-3-1,5 2-3-15,4 5-4 0,6 3-6 16,10 9-25-16,0-12-32 16,10 17-24-16,3-11-6 0,5-3-3 15</inkml:trace>
  <inkml:trace contextRef="#ctx0" brushRef="#br0" timeOffset="84874.8518">17544 4570 58 0,'2'16'98'15,"4"1"-4"-15,0 3-5 16,8-6-65-16,2 2-4 15,4-8-3-15,4-5-3 16,3-3-3-16,-1-7-1 0,-1-1-3 16,-1-7-1-1,-4 5-3-15,-5-5-2 0,-5 7-2 16,-10 8 0-16,11 0 0 15,-6 9 0-15,0 1 0 16,3 5 0-16,0-3 2 0,6 2 1 16,1-4 1-16,0-5 0 15,1-5 1-15,0-2-1 0,-4-11 0 16,-1 0-2-1,-3-7-3-15,-5-5-4 0,3-1-7 16,-5-10-22 0,-1-3-60-16,3 5-5 0,4 7-7 15,4 0-1-15</inkml:trace>
  <inkml:trace contextRef="#ctx0" brushRef="#br0" timeOffset="85354.8566">18062 4459 75 0,'9'33'101'16,"-2"-4"-5"-16,-1 28-13 0,-3-33-52 15,0-5-12 1,2-3-3-16,-2-6-3 0,-3-10-4 15,13 0-2-15,-3-7-2 16,5-10 0-16,0-6-1 0,4 1-1 16,3-3-2-16,0 0 0 0,-1 8-2 15,-1 1 1 1,-5 5 0-16,1 2 0 0,-7 9-1 15,-9 0 0 1,10 3 1-16,-10-3-1 0,3 17 1 16,-3-5 0-16,0 2 0 15,0 0-2-15,-1-3 0 0,-1-1-3 16,2-10-2-1,0 0-4-15,10 1-7 0,-1-10-14 16,9-11-35-16,9-1-30 0,0-3-5 16,-8 4 51-1,12-6 31-15,-3 12 11 0,-6-3 12 16,-2 14 23-16,-8 5 41 15,-9 10 30-15,-3 5-5 0,8 4-51 16,-8 7-21 0,-6-2-5-16,4 6-5 0,2-3-3 15,0 1-2-15,6 1-1 0,4-3-2 16,-1 1 2-1,-4-2 0-15,-3-3 0 0,-2 0-1 16,-8-6-3-16,-6 2-5 16,-7-12-23-16,-13 4-61 15,17-9-7-15,0-3-6 16,17 0-6-16</inkml:trace>
  <inkml:trace contextRef="#ctx0" brushRef="#br0" timeOffset="86344.8665">16876 5034 85 0,'0'0'100'16,"0"0"-7"-16,0 0-6 16,0 0-68-16,0 0-10 0,0 0-1 15,-1 8-2-15,1 5-1 0,6 7-1 16,2 4-1-1,7 5 1-15,0 8 1 0,5 1-1 16,0 2 0 0,4 3 0-16,-1-5 0 0,-4 1 0 15,-1-7 0-15,-3-3 1 16,-4-7-1-16,0-5 1 0,-6-7 0 15,-5-10 1 1,9 11-2-16,-9-11 1 0,0 0 0 16,0 0-2-16,6-11 1 0,-6-2-2 15,4-1 1 1,-2-3-2-16,4-8-1 0,-2-1 1 15,1-6-2-15,4-1 1 16,-2-1 0-16,-2 3 0 0,0 2-2 16,1 0 1-1,-2 6-2-15,-1-1-1 0,-1 10-4 16,0-1-4-1,-2 15-6-15,11-15-20 0,-1 9-44 16,2 8-19-16,1 2-5 0,4 6-4 16</inkml:trace>
  <inkml:trace contextRef="#ctx0" brushRef="#br0" timeOffset="86614.8692">17528 5308 16 0,'3'19'102'15,"-1"-4"-1"1,-2 1-7-16,2 1-2 0,-39 5-80 15,37 2-3-15,0 3 1 16,0-2-4-16,0 3-3 16,0-8-6-16,6 6-35 0,8-6-53 15,-8-10-3-15,-6-10-10 16,16 6-3-16</inkml:trace>
  <inkml:trace contextRef="#ctx0" brushRef="#br0" timeOffset="87204.8751">18166 5149 5 0,'0'0'99'16,"-6"-11"-2"-16,6 11-5 0,-2-21-5 15,2 27-74 1,1 12-3-16,7 1-1 0,0 7-3 15,4 4 1-15,0 2-1 16,0 4-1-16,3-3 2 16,-2-4-1-16,-1-4 0 15,-3-4-1-15,-2-4 0 0,-1-6 0 16,-6-11 1-1,8 8 1-15,-8-8-2 0,0 0 0 16,8-19 0-16,-1-2-2 0,0-8 1 16,-1-2-2-16,3-9 0 15,-2 0-2-15,3-3-1 16,-4 5-1-16,2 7-4 15,-2-1-4-15,4 16-12 0,-3 3-42 16,2 4-37 0,4 1-4-16,3 3-8 0</inkml:trace>
  <inkml:trace contextRef="#ctx0" brushRef="#br0" timeOffset="87574.8788">18525 5246 91 0,'-15'8'101'15,"15"-8"-6"1,0 0-4-16,0 0-72 0,0 0-4 16,9 0-1-16,-1-2-2 0,5-1-6 15,3-3 0-15,0 1-1 16,2 2-1-16,0 3-1 0,-3 0-2 15,-1 2 0 1,-1 3-1-16,-8 4 0 0,1 2-1 16,-4 2 0-1,-2 3 0-15,-1 0 0 0,-4 0 1 16,-1 4 2-16,-3-4-1 15,2 0 0-15,0-3 1 0,2 0 2 16,5-2-1-16,0-11 2 16,9 16-2-16,3-11-1 15,4-2 0-15,3 2-4 0,-1-5-7 16,6 6-20-1,-5-1-57-15,-1-7-11 0,2-4-10 16,-2-4-4-16</inkml:trace>
  <inkml:trace contextRef="#ctx0" brushRef="#br0" timeOffset="88204.8851">19315 4908 83 0,'-10'11'98'0,"10"0"-5"0,-2 4-5 15,-3 9-72-15,5 5-3 0,2 7-1 16,6 7 0-1,2 1-3-15,1 2-1 0,3-4 0 16,-2-2-1-16,2-10 0 16,-2-7 0-16,-3-7-1 15,2-6 1-15,-11-10-1 16,18-3-1-16,-9-15-1 0,2-10 0 15,5-8-1 1,2-11-1-16,5-6-1 0,-3-2 0 16,4-5-1-16,-5 6 1 0,0 3-2 15,-3 10 0 1,-7 7-4-16,0 11-5 0,-9 4-13 15,5 8-45-15,4 11-32 16,-9 0-5-16,19 3-7 0</inkml:trace>
  <inkml:trace contextRef="#ctx0" brushRef="#br0" timeOffset="88604.8891">19858 5070 33 0,'-21'8'98'0,"3"-6"-2"16,2 3-7 0,-2 1-57-16,18-6-11 0,0 0-2 15,0 0-6-15,17 8-7 0,3-7-2 16,3 3 0-16,0-1-2 15,1 4 0-15,-6 2 0 0,-6 4 0 16,-10 3 0 0,-4 0 0-16,-12 8 1 0,-2-3 0 15,-2-1-1 1,0-1 1-16,0-1 0 0,8-2 0 15,7-2-1-15,4-1-1 16,9-2 1-16,2 2 0 0,2-1-1 16,-1 0 1-16,-6 5-1 15,-4-2 0-15,-6 1 0 16,-12-4 0-16,-7 1-2 0,-2 2-5 15,-2-7-12 1,-2-5-70-16,8 3-7 0,7-5-8 16,13-1-6-16</inkml:trace>
  <inkml:trace contextRef="#ctx0" brushRef="#br0" timeOffset="89204.8951">20695 4838 12 0,'-9'-2'104'15,"9"2"-4"1,0 0-4-16,0 0-4 0,0 0-80 15,3 5-1-15,8 11-2 16,3 4-3-16,2 5-1 0,5 8-2 16,-1 5 1-1,3 6-1-15,-1 0 0 0,-3-1-1 16,-5-1 1-1,-1-1-1-15,-1-3 0 0,-7-4 0 16,3-10 0-16,-7-2 1 0,1-7 0 16,0-7 1-16,-2-8-1 15,10-11 1-15,-3-15-1 16,4-11 0-16,3-6 1 15,4-13-1-15,-1-1-2 0,2-5 0 16,1 4 0 0,-6 2-2-16,0 11-1 0,-2 6-3 15,-3 12-4-15,-2 6-9 0,10 8-32 16,1 11-40-16,-5 1-13 15,6 1-8-15,0 4-1 16</inkml:trace>
  <inkml:trace contextRef="#ctx0" brushRef="#br0" timeOffset="89524.8983">21269 5077 42 0,'-6'11'107'16,"-1"4"-5"-16,-6 1-7 0,5 39-21 16,0-33-60-1,-4 6-2-15,4-1-2 0,-4 1-4 16,7-3-1-16,-3-2-1 15,7-1 0-15,2-4 0 0,9-3 0 16,6-7-1-16,1-1 0 0,5-7 0 16,1 0-3-1,4-2-1-15,0-6-9 0,-2-13-8 16,2-5-49-1,3-1-33-15,-10-8-6 0,-2-5-7 16</inkml:trace>
  <inkml:trace contextRef="#ctx0" brushRef="#br0" timeOffset="89664.8997">21436 5088 14 0,'-15'26'106'15,"-3"14"-4"-15,1 1-8 0,4 2-2 16,-1 3-79 0,5-2-5-16,2 3-7 0,-3-13-15 15,-1 3-76-15,11-10-4 16,1-7-5-16,3-5-8 15</inkml:trace>
  <inkml:trace contextRef="#ctx0" brushRef="#br0" timeOffset="90425.9083">22029 4750 4 0,'0'0'103'0,"0"0"-4"15,0 0-4-15,0 0-5 0,0 0-77 16,0 16-3-16,12 3-2 15,0 5 0-15,7 5-2 16,-1 11-2-16,2 0 1 0,-1 4 0 16,-1-1-1-1,1-3-1-15,-8 0-1 0,5-4 0 16,-10-3-1-16,1-5 1 15,0-2-1-15,0-5 0 16,0-2 0-16,-2 0 1 0,-1-6-1 16,0-2 0-16,-2 1 0 15,-2-12 0-15,5 14 1 0,-5-14 0 16,0 0 1-1,0 0-1-15,0 0 1 0,6-13 1 16,-2-10-1 0,2-8 0-16,1-14 0 0,8-6-1 15,-4-10-1-15,4-3 0 16,1-1 0-16,-1 4-2 0,1 7 0 15,-3 10-1-15,-2 9-2 0,-2 11-3 16,-4 7-5 0,-5 17-6-16,10-4-36 0,-10 4-38 15,18 9-10 1,-1 3-10-16</inkml:trace>
  <inkml:trace contextRef="#ctx0" brushRef="#br0" timeOffset="90925.9133">22821 5037 50 0,'-10'4'97'16,"-2"-1"-4"-16,-1-1-4 16,4-2-62-16,-5 5-14 0,2 5-1 15,-3-2 0 1,2 3-3-16,-1 1-2 0,4 0 0 15,0 0 0-15,5-3 0 0,3 0 1 16,1 1-4 0,6 0 0-16,7-1 0 0,4 1-1 15,-1 3 0-15,4 0-1 16,-3 4 0-16,-1-4-1 0,-2 1 1 15,-5 0-1 1,-5 0 1-16,-3 1 0 0,-6 2 0 16,-4-4 0-1,-1-4 1-15,-6 3-2 0,3-3-2 16,-5-4-3-16,-2-7-12 0,5-7-45 15,0-7-36-15,-3-4-5 16,2-4-11-16</inkml:trace>
  <inkml:trace contextRef="#ctx0" brushRef="#br0" timeOffset="91065.9147">22793 5017 10 0,'49'-18'105'0,"-1"0"-5"0,-4 1-7 16,-5-2-8-16,13 7-100 15,-11-5-68-15,-17 3-7 0,-6 4-9 16,-9 2-6-1</inkml:trace>
  <inkml:trace contextRef="#ctx0" brushRef="#br0" timeOffset="91935.9234">17100 6071 77 0,'-3'-16'102'0,"-2"3"-4"0,0 0-6 16,2 5-61-16,3 8-10 0,0-10-6 15,0 10-6-15,0 0-3 16,10 10-3-16,-3 3-1 0,5 10 0 16,1 2-1-1,4 9 0-15,2 4 0 0,4 6 0 16,-6 2 2-1,4 0 0-15,-7 0-1 0,1-8 0 16,-4-2-1-16,-7-12 1 0,0-4 1 16,-1-7 2-16,-3-13-2 15,0 0 1-15,7-13 1 16,-2-11-1-16,2-11 0 15,5-7 0-15,-1-4-2 0,6-5 0 16,-2-2-2 0,-2 2 0-16,0 12 0 0,-1 3-3 15,-4 12-3-15,3 9-12 16,-11 6-36-16,0 9-40 0,0 0-9 15,12 0-8-15,0 5-4 16</inkml:trace>
  <inkml:trace contextRef="#ctx0" brushRef="#br0" timeOffset="92405.9281">17786 6273 16 0,'0'-16'102'0,"0"5"-4"16,0 11-5-16,-14-7-4 0,4 13-77 16,-4 5-4-1,1 13-1-15,-1 6-4 0,2 7 1 16,3 4-1-1,6 1 1-15,3 2-1 0,6-5 0 16,3-3 1-16,7-12 0 16,6-5 0-16,2-14 0 0,-2-5-1 15,1-5 0 1,-3-12 1-16,-3-2-2 0,-6-3 1 15,-6 1-2-15,-4 1 1 0,-6 3-2 16,-8 8 0 0,-6 4-1-16,-3 5 1 0,1 3-2 15,-2 6-2-15,5 6-5 16,0-4-9-16,5 0-51 0,13 2-26 15,0-13-6 1,9 11-9-16</inkml:trace>
  <inkml:trace contextRef="#ctx0" brushRef="#br0" timeOffset="92975.9338">18239 6097 97 0,'0'0'104'0,"-3"-13"-7"15,3 13-4 1,-1-14-68-16,1 14-11 0,5 12-2 15,5 6-3-15,0 7-3 16,3 4-1-16,6 9-1 16,0 6 1-16,-1 2-1 15,1-2 1-15,-2-3-1 0,-2-7 0 16,-5-7 0-16,1-6 0 0,-5-9 1 15,4-12-2 1,-1-9 1-16,1-15-1 0,2-12-3 16,1-11 0-1,2-9 0-15,0-6 0 0,0-2 0 16,-4 4 0-16,1 2 0 15,-1 11-6-15,-5 8-7 0,8 16-19 16,-6 8-41-16,-8 15-28 0,23-1-6 16,-4 3-5-1</inkml:trace>
  <inkml:trace contextRef="#ctx0" brushRef="#br0" timeOffset="93405.9381">18828 6224 97 0,'-11'0'105'15,"2"0"-8"1,9 0-5-16,-4-13-61 0,4 13-21 16,20 0 0-1,-4 0-2-15,7 1-2 0,0 2-2 16,5-2-1-16,-4 0-1 0,-3 2 1 15,-2-1-2-15,-8 5 1 16,-2 2-2-16,-9 6 1 0,0 2 1 16,-5 6-2-1,-5 5 2-15,2 6-1 0,-5 5 1 16,-1 0 0-1,-2-1-1-15,6-2 0 0,-1-3 0 16,2-5 0-16,3-6-2 0,0-5-4 16,6-5-8-16,0-12-33 15,-9-6-48-15,9 6-5 16,3-23-10-16,-3 3-2 15</inkml:trace>
  <inkml:trace contextRef="#ctx0" brushRef="#br0" timeOffset="93525.9393">18847 6452 24 0,'0'0'105'0,"-6"-11"-3"16,6 11-7-16,13-13-3 0,6 1-78 15,8 5-10-15,0-10-12 16,10-5-75-16,-1 5-10 16,5-2-8-16,-4 0-5 0</inkml:trace>
  <inkml:trace contextRef="#ctx0" brushRef="#br0" timeOffset="94055.9446">19612 5896 26 0,'-7'15'105'16,"6"6"-3"-16,5 0-6 0,8 6-4 15,21 5-79 1,-15 3-1-16,4 7 0 0,1-3-4 15,3 5-2-15,-6 0-1 0,3-7 1 16,-4-2-2 0,-3-11 0-16,-3 0 0 0,-5-12 0 15,-8-12 0-15,19 0 0 16,-5-12 0-16,-2-17-4 0,2-9 0 15,1-11 0 1,0-11 0-16,-1-6 0 0,-1-4 0 16,-3-1 0-1,-5 4 0-15,1 14 0 0,-5 2 0 16,4 16-15-16,-1 3-18 0,8 15-43 15,10 17-27-15,-5 6-4 16,8 9-7-16</inkml:trace>
  <inkml:trace contextRef="#ctx0" brushRef="#br0" timeOffset="94606.9502">20352 6086 89 0,'-12'0'101'16,"2"0"-5"-16,10 0-5 16,0 0-65-16,0 17-13 0,13-2-1 15,3 3-1 1,5 0-2-16,4 9-3 0,-1 2 0 15,-3 5-1-15,-4 0-2 16,-7 2 0-16,-10 5-1 0,-5-4-2 16,-11-1 0-1,-4-7 0-15,-2-1 1 0,-2-10-1 16,2-10 1-16,2-8 0 15,3-13 0-15,6-9 0 16,8-9 0-16,3-10 1 0,5-2-1 16,8-5 0-16,6-2 0 15,6 1 0-15,1 1 1 0,0 4-1 16,-1 8 2-1,-6 5-1-15,-5 1 0 0,-8 5 0 16,-6 5-1 0,-7 4 1-16,-5 5-1 0,-5 1-1 15,-4 4 0-15,1 3-2 0,-4 3-2 16,3 7-6-16,1-4-15 15,7 9-46-15,11-1-29 0,1 4-5 16,4-6-9 0</inkml:trace>
  <inkml:trace contextRef="#ctx0" brushRef="#br0" timeOffset="107871.0832">20446 5983 5 0,'0'0'96'0,"1"-10"-1"15,-1 10-4-15,0 0-41 16,-11-3-19-16,11 3-12 0,-16-6-8 15,4 3-2 1,0 0-3-16,-4-2 0 0,1 1-1 16,-2 4-1-16,1-3 0 15,-2 3 0-15,3 0-2 0,2 7 0 16,-1-1-1-16,14-6 0 15,-15 19 0-15,15-19-1 16,-7 18 1-16,7-10-1 0,0 8-2 16,9-5-5-1,14 6-41-15,7 1-43 0,2-5-7 16,7-1-5-16</inkml:trace>
  <inkml:trace contextRef="#ctx0" brushRef="#br0" timeOffset="143142.4387">16252 7335 30 0,'0'0'92'0,"-8"-14"-1"15,6-13-20-15,2 27-32 0,-5-13-10 16,5 13-8 0,-3-14-5-16,3 14-4 0,0 0-4 15,-1-8 1-15,1 8-3 16,0 0-2-16,0 0 0 0,0 0-1 15,7 11 1 1,0 2-1-16,2 3 0 0,-1 6 0 16,6 4 1-1,0 5-1-15,2 3 1 0,0 0-1 16,0 6-1-16,0-2 0 0,0 0 0 15,0-4-1-15,-2 3 1 16,-2-1-1-16,1-3 1 0,-3 1-1 16,-1-2 1-1,-2-1-1-15,1-2 0 0,-4-4 0 16,2 1 0-1,-3-5 0-15,2-2 0 0,-4-5-1 16,2-2 1-16,1-3-1 0,-4-9 0 16,4 15 1-16,-4-15-1 15,2 10 1-15,-2-10-1 0,0 0 1 16,2 9-1-1,-2-9 0-15,0 0 1 0,0 0 1 16,0 0 0 0,0 0 0-16,0 0 0 0,9-19 0 15,-4-5 1-15,4-13-1 16,4-13 0-16,3-13 0 0,1-12-2 15,2-5 1-15,0 1-1 0,-3 2 0 16,-1 8 0 0,-2 11-1-16,-5 14-1 0,-3 14-1 15,-2 12-2 1,-3 6-3-16,0 12-3 0,0 0-5 15,14 0-19-15,-5 5-39 16,1 7-24-16,4 0-7 0,-2 2-2 16</inkml:trace>
  <inkml:trace contextRef="#ctx0" brushRef="#br0" timeOffset="143803.4454">16936 7833 63 0,'-11'-6'95'0,"11"6"-4"15,0 0-37-15,-9 0-21 0,9 0-6 16,3 13-5-16,6-3-8 16,4 1-3-16,8 3-2 15,3 3 0 1,1 2-1-16,0 4-1 0,-3 1-2 15,0 3-1 1,-5-1-1-16,-7 5 0 0,-8-4-1 16,-4-1 0-16,-5-1 1 15,-6-4-1-15,-3-3 1 16,-1-5-1-16,-3-8 0 0,-2-4 0 15,3-6 0-15,2-7-1 16,4-8 0-16,5-1 0 0,6-9-2 16,4-3 1-1,9-1-1-15,13-4 0 0,0 2 0 16,1-2 0-16,0 3 0 15,-6-1 1-15,-1 3 1 16,-9 4-1-16,-7 3 1 0,-7 5 0 16,-8 3 0-16,-8 5-1 15,-7 6 1-15,-4 7-1 0,-4 3 0 16,0 11 0-1,1 5 0-15,3 5 0 0,4 4-1 16,8-1 0 0,10 3-4-16,5-10-6 0,14 0-41 15,5-3-40-15,2-12-7 16,5-5-7-16,3-11-4 0</inkml:trace>
  <inkml:trace contextRef="#ctx0" brushRef="#br0" timeOffset="144443.4518">17489 7453 73 0,'-18'2'94'0,"1"-1"-2"0,8 1-41 15,-1-2-12 1,10 0-12-16,-9 2-8 0,9-2-6 16,0 0-3-16,17 5-1 15,6-4-1-15,9-1-1 0,4 2-1 16,5 1 0-1,5 0-1-15,-2-3 0 0,-3 0-3 16,-7-1 0-16,-1 1-2 0,-12 0-2 16,-5 0-2-1,-7 0-4-15,2 0-4 0,-11 0-8 16,8-5-43-16,-8 5-31 15,0 0-7-15,0 0-5 0</inkml:trace>
  <inkml:trace contextRef="#ctx0" brushRef="#br0" timeOffset="144743.4548">17461 7683 89 0,'0'0'99'0,"6"8"-4"0,10-8-49 16,15 2-9-16,10-2-2 0,1 0-13 15,8 0-7-15,-4-3-6 16,1 3-2-16,-8 0-3 15,-5 0-2-15,-8 0-2 16,-5 0-3-16,-9 3-1 0,0 3-5 16,-12-6-5-1,10 7-17-15,-10-7-62 0,6 9-4 16,-6-9-6-16,-8 3-3 15</inkml:trace>
  <inkml:trace contextRef="#ctx0" brushRef="#br0" timeOffset="144933.4567">17518 7924 65 0,'-10'16'105'16,"14"-7"-6"-16,16-4-6 16,13-5-52-16,11 0-19 15,4-1-4-15,9-1-5 0,-3-4-7 16,3 4-4-16,-9-3-5 15,1 5-14-15,-13 2-68 0,-6-2-10 16,-5 0-7 0,-8-3-8-16</inkml:trace>
  <inkml:trace contextRef="#ctx0" brushRef="#br0" timeOffset="146173.4691">19494 7142 39 0,'5'-10'96'0,"-2"-5"-2"15,-3-2-7 1,2 3-58-16,-2-2-9 0,-3 2-4 16,-5-5-4-16,-7 3-4 15,-1-3-2-15,-4 2-1 0,-3-1-1 16,-1 4-1-1,-5-1-1-15,2 4 0 0,-2 3 0 16,-1 0-2-16,2 8 1 0,1 0 0 16,2 3 0-1,0 7-1-15,6 5 0 0,1 11-1 16,4 8 0-16,5 16 1 15,9 9 0-15,5 12 0 0,10 15-1 16,6 11 1 0,4 12 0-16,4-1 1 0,-1 2 1 15,-3-9 0-15,-7 1 0 0,-8-13 2 16,-7-12 0-1,-6-11 1-15,-9-13 0 0,-11-11 1 16,-3-12-1-16,-6-7 0 16,-7-13-1-16,-3-3-1 0,-3-7-1 15,1-9-3 1,-3-2-3-16,3-8-5 0,9 6-32 15,7-5-53 1,4-2-4-16,11-4-8 0,12-1-3 16</inkml:trace>
  <inkml:trace contextRef="#ctx0" brushRef="#br0" timeOffset="146703.4744">19464 7654 87 0,'-12'2'101'15,"12"-2"-4"-15,0 0-5 16,45 0-66-16,-18-2-10 16,4 1-4-16,3-1-5 15,3-2-9-15,8 4-38 0,5 0-51 16,-14 0-4-1,-6-2-8-15,-9-7-4 0</inkml:trace>
  <inkml:trace contextRef="#ctx0" brushRef="#br0" timeOffset="147283.4802">20013 7602 56 0,'-1'25'94'16,"1"1"-3"-16,0-1-37 0,7 5-18 16,-3-3-7-1,1-4-6-15,0-4-5 0,0-3-4 16,-5-16-2-16,5 9-3 15,-5-9-2-15,3-16-2 0,-2-2-1 16,1-9 0-16,-2-5-2 16,0-8-1-16,0 0 0 15,0-4-1-15,0 7 1 0,-1-1 0 16,-2 9-1-1,0 5 0-15,3 5 0 0,0 10 0 16,3 0 0-16,6 6 0 16,5-2 0-16,4 4-1 0,7-4 1 15,3 2-2-15,6 0 1 16,1-2-3-16,2 1-3 15,-2-1-5-15,2 5-12 0,-9 0-45 16,-7 0-26 0,-7 0-5-16,-14 0-6 0</inkml:trace>
  <inkml:trace contextRef="#ctx0" brushRef="#br0" timeOffset="147493.4823">20091 7567 26 0,'-3'12'97'16,"3"-12"-1"-16,7 12-8 16,12-14-39-16,8 1-32 15,1 1-2-15,6-1-5 0,2-1-7 16,-6-5-10-1,4-1-34-15,1 3-46 0,-17-3-6 16,-6 3-6-16</inkml:trace>
  <inkml:trace contextRef="#ctx0" brushRef="#br0" timeOffset="147663.484">20058 7769 96 0,'-16'26'101'0,"13"-2"-8"0,8-12-4 15,16 0-70-15,15-7-9 0,4-5-6 16,6-2-8-16,0-11-12 15,5-10-61-15,-7 8-15 16,-4-2-5-16,-5 0-6 16</inkml:trace>
  <inkml:trace contextRef="#ctx0" brushRef="#br0" timeOffset="147883.4862">20634 7240 74 0,'3'-12'95'0,"-3"12"-4"15,16-7-5 1,6 10-66-16,1 11-6 0,7 7-4 16,0 3-4-1,3 6-2-15,-5 4-5 0,-5 8-6 16,-15 0-12-16,-11-5-58 15,-18 16-15-15,-17 1-6 0,-10 0-3 16</inkml:trace>
  <inkml:trace contextRef="#ctx0" brushRef="#br0" timeOffset="148273.4901">19596 7347 6 0,'-13'0'91'0,"-6"0"2"15,1 3-4 1,-3-3-41-16,0 12-27 0,2 12 1 15,4 10-5-15,0 10-4 16,4 5-3-16,6 3-1 16,5 7-2-16,9 0-2 15,9-3 2-15,8-2-6 0,3-11-2 16,11 2-15-1,8-7-73-15,0-12-3 0,7-11-8 16,0-6-4-16</inkml:trace>
  <inkml:trace contextRef="#ctx0" brushRef="#br0" timeOffset="148873.4961">20726 7473 22 0,'0'-13'84'15,"0"13"-17"-15,12-4-11 0,-1 5-18 16,-2 3-13-16,3 9-8 16,-1 2-3-16,-1 4-3 0,0 2 0 15,-4 6 0-15,-6 2-1 16,0 1 1-16,-16 5-1 15,-3-3-2-15,-9 4-1 0,-5-2-1 16,-4 4-5 0,-4-8-5-16,9 2-24 0,11-9-59 15,-1-8-5-15,9-3-9 16,13-12 4-16</inkml:trace>
  <inkml:trace contextRef="#ctx0" brushRef="#br0" timeOffset="149443.5018">21239 7559 88 0,'-15'-10'94'0,"-8"6"-3"15,-5 4-6-15,-2 3-73 0,0 14-4 16,3 4 2 0,3 8-3-16,8 3 0 0,9 2-1 15,7-3 0-15,12-3 0 0,13-7 0 16,6-9 0-1,7-8 1-15,7-7-2 0,3-13 0 16,-2-10 0-16,-1-7-1 16,-5-9-1-16,-3-7-2 0,-8-3 0 15,-10-7-1 1,-8 0-1-16,-7-2-1 0,-6 2 0 15,-14 8 0 1,-6 3 0-16,-7 14 0 0,-4 7 0 16,-1 15 0-16,0 12 2 0,0 12 1 15,8 14-1-15,5 10 1 16,11 11-1-16,7 10 2 0,3 5-1 15,13 1 0 1,6 7 0-16,7-10 0 0,3-3-1 16,1-7 1-1,0-10-3-15,-4-13-1 0,5-7-9 16,-12-16-28-16,-1-7-53 15,6-6-4-15,-3-14-9 0,2-8 2 16</inkml:trace>
  <inkml:trace contextRef="#ctx0" brushRef="#br0" timeOffset="149653.5039">21723 7314 27 0,'0'0'104'0,"5"10"-2"16,-5 13-6-16,-7 7-5 0,-3 5-78 15,1 11-4-15,2 3 0 0,0 6-3 16,1 1-1-1,1 0-3-15,-2-1 0 0,2-3-2 16,-1-9-2 0,0-7-5-16,-3-11-6 0,8-11-40 15,1-14-43-15,0 0-4 16,-11-29-8-16</inkml:trace>
  <inkml:trace contextRef="#ctx0" brushRef="#br0" timeOffset="149804.5055">21557 7475 25 0,'0'0'106'16,"17"6"-4"-16,8 10-7 0,7 3-3 15,8 3-80-15,7 3-3 16,0-1-5-16,3 7-10 0,-10-12-34 16,-8 6-53-1,1-2-3-15,-15-4-8 0,-10 2-2 16</inkml:trace>
  <inkml:trace contextRef="#ctx0" brushRef="#br0" timeOffset="152604.5335">19657 8420 51 0,'0'0'87'0,"0"-16"-1"16,-10 10-38-16,10 6-17 15,0 0-9-15,-15-5-7 0,15 5-3 16,-16 0-3-1,6 0 0-15,-1 0-2 0,0 0 1 16,0 4-3-16,2 1 1 0,0 0-2 16,9-5 0-1,-13 13 0-15,13-13 1 0,-3 16 0 16,3-5 0-16,7 2 2 15,9-1-2-15,0 3 0 0,3 4-1 16,3-3 0 0,-4 2-1-16,2-1-1 0,-2 1-1 15,-6 4 0 1,-2 1-1-16,-7-1 1 0,-3 1 0 15,-3 2-1-15,-7-3 1 0,-6 2-1 16,-2-4 0-16,-4-5-1 16,-4-4 0-16,4-6 0 15,-2-2 0-15,1-3 0 16,3-8 0-16,8-4 0 0,2-5 0 15,4 0 1 1,6-7-1-16,4 2 1 0,6-3 0 16,9-1 0-16,2 0 1 15,4-1 0-15,1-2 0 0,-2 0 1 16,2 0-1-16,-6 2 1 15,-1-1-1-15,-7 4 0 16,-2-1 0-16,-6 4 0 0,-4 2-1 16,0 1 1-1,-8 5 0-15,-3 2-1 0,-4 5 0 16,-3 5 0-16,-5 1 1 15,0 4-2-15,0 7 0 0,3 4-3 16,1 5-4-16,5-2-7 16,10 1-33-16,4 0-44 15,3-6-7-15,10-2-6 0</inkml:trace>
  <inkml:trace contextRef="#ctx0" brushRef="#br0" timeOffset="154675.5552">19803 6687 88 0,'-12'-8'92'16,"12"8"-4"-16,0 0-53 16,-10-5-8-16,10 5-8 0,-4 5-6 15,2 4-3-15,2 7-4 16,0 5 0-16,0 4-1 15,0 6 0-15,0-1-1 0,-2 3 1 16,2-3-2 0,-2-2-1-16,-1-6 0 0,2-3-1 15,0-1-1-15,1-18-2 16,-5 17-4-16,5-17-7 0,0 0-21 15,0 0-52 1,10 3-8-16,-10-3-6 0</inkml:trace>
  <inkml:trace contextRef="#ctx0" brushRef="#br0" timeOffset="155135.5598">19693 6728 22 0,'1'-17'89'16,"6"9"2"-16,9 1-39 15,1-2-9-15,5 1-7 16,5 1-10-16,0 2-6 15,1 1-4-15,2 1-6 0,-4 3-3 16,-4 0-2 0,-5 7-2-16,-6 3-3 0,-6 2 1 15,-5 3-1-15,0 1 0 0,-6 1 0 16,-3-2-1-1,-4 1 1-15,-3-5-1 0,-1-1 1 16,-3-3-1-16,1-4 1 16,2 1 0-16,1-4 0 0,3 0-1 15,4 0 1 1,9 0-1-16,-5 12 1 0,12-3 1 15,9 3-1 1,3 5 1-16,2 3 0 0,3 0 0 16,1 3 0-16,-2-3 0 0,-3-6-3 15,-3 3-4-15,-10-6-9 16,6-7-40-16,-5 3-35 0,-8-7-6 15,0 0-7 1</inkml:trace>
  <inkml:trace contextRef="#ctx0" brushRef="#br0" timeOffset="155785.5663">20293 6742 43 0,'0'0'83'0,"0"0"-21"16,0 0-18-16,0 0-11 15,0 0-15-15,0 0-9 16,-13-6-5-16,13 6-2 0,0 0 0 16,0 0-1-16,-15 1 1 0,6 2 0 15,-6 2 2 1,1 4 1-16,-4-1 2 0,-1 4-1 15,0-2 0 1,1 4 0-16,4-4 0 0,3 0 0 16,2 4 0-16,6-6 0 15,3 1 1-15,0-9-1 0,13 10 1 16,-3-10 0-1,4 0-1-15,1 0-1 0,-1-1-1 16,-3-3-1-16,-1 2-1 0,-10 2-1 16,9-3 0-1,-9 3-1-15,0 0-1 0,0 0 0 16,-8 8 0-16,1 1 0 15,0 6 1-15,0 3-1 0,2-3 2 16,1 5 0 0,3-4 1-16,1 4 0 0,0-4 1 15,5 0-1-15,1-5 0 0,3-1-2 16,-9-10-3-1,16 16-6-15,-16-16-18 0,18-7-53 16,-8 3-14-16,-1-7-5 16,4-7-4-16</inkml:trace>
  <inkml:trace contextRef="#ctx0" brushRef="#br0" timeOffset="156245.5709">20367 6810 23 0,'8'5'93'0,"-8"-5"-2"16,5 19-2-16,0-4-53 15,-3 4-18-15,5 5-2 16,0 5 1-16,-3 3-5 0,1 3-4 16,2-3 0-1,-2-2-3-15,-3-3 0 0,1-9-2 16,-2-4 0-16,2-3 0 15,-3-11 1-15,0 0 0 16,0 0-1-16,0 0 1 0,0 0-1 16,3-14 0-16,-2-6-1 15,1-7-1-15,-1-1 0 0,3-8 0 16,-3-2-1-1,3-1 0-15,-2 1 1 0,-1 2-1 16,1 5 1-16,-1 6-1 16,-1 6 1-16,0 6 0 15,3 2 0-15,-3 11 0 0,2-13 0 16,-2 13-1-16,0 0 1 15,15-7-1-15,-6 5 0 0,5-1 0 16,0 1 0 0,7-3 0-16,-2 5 0 0,6-2-1 15,0-1-1-15,-2-1-3 16,0 2-2-16,-5-1-6 15,1 3-12-15,-19 0-40 16,13 0-30-16,-3 0-7 0,-10 0-4 16</inkml:trace>
  <inkml:trace contextRef="#ctx0" brushRef="#br0" timeOffset="156425.5727">20424 6881 62 0,'12'11'100'0,"10"-3"-7"0,7-4-5 16,37-4-62-16,-24 5-14 0,-7-5-18 16,-2-2-74-1,1 2-9-15,-6-4-7 0,-3 1-3 16</inkml:trace>
  <inkml:trace contextRef="#ctx0" brushRef="#br0" timeOffset="311106.1293">17646 9210 65 0,'-19'-7'94'0,"8"3"-4"0,11 4-38 15,0 0-13-15,-8-8-9 16,8 8-8-16,-15-2-8 0,15 2-2 16,0 0-2-1,-9-3-2-15,9 3-2 0,0 0 0 16,8 0-2-16,5 0 0 15,7 3-1-15,3-3 1 16,5 0-1-16,5 0 0 16,0 0 0-16,2 0-1 0,-3 0 0 15,-3 0-1-15,-5-3 0 0,-6 3 0 16,0-2-1-1,-7 2-1-15,-1-3-1 0,-10 3-3 16,11-5-4-16,-11 5-5 16,13-8-12-16,-5-6-45 15,-8 14-24-15,8-10-6 16,-8 10-4-16</inkml:trace>
  <inkml:trace contextRef="#ctx0" brushRef="#br0" timeOffset="311646.1347">17618 9367 55 0,'0'0'93'16,"0"0"-1"-16,0 0-27 0,11-2-20 15,11 1-16-15,9-3-8 16,6 2-5-16,8 0-3 0,3 2-2 16,2-3-3-16,-2 3-1 0,-3 0-3 15,-6 5-2 1,-7 1 0-16,-8 0-3 0,-6 0 0 15,-5 0-3 1,-13-6-3-16,17 12-5 0,-17-12-18 16,0 0-62-16,0 0-3 15,16 5-8-15,-4-5-1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8:41:02.29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6020 3206 18 0,'-2'-18'89'0,"0"6"-1"0,-1 4-37 16,3 8-9-1,-5-12-8-15,5 12-13 0,0 0-5 16,-7-9-3-16,7 9-2 15,0 0-2-15,0 0-3 0,0 0 0 16,0 0-2 0,0 0 0-16,-4 7-2 0,4-7 1 15,0 17-1 1,0-3 0-16,0 1 0 0,-1 6 0 15,4 4 1-15,-1 4 0 0,2 2 0 16,3 4-1-16,0-2 0 16,-2 2 0-16,3-1 0 0,-1 3-1 15,2-4 1 1,-1-3-1-16,0 0 0 0,1-3 0 15,-3-6 0 1,-1-1 0-16,1-2 0 0,-2 0 0 16,3-4 0-16,-2-1 0 0,0 0-1 15,-2 0 1-15,3-1 0 16,-2 6 0-16,0-4-1 15,2-1 1-15,-2 0 0 16,0-2-1-16,0 0 0 0,-2-2 1 16,-2-9-1-16,4 15 1 15,-4-15 0-15,4 9-1 16,-4-9 0-16,0 0 1 15,0 0 0-15,5 9-1 0,-5-9 1 16,0 0-1-16,0 0 1 0,0 0 0 16,0 0 0-1,0 0-1-15,0 0 1 0,0 0 1 16,0 0 0-1,0 0-1-15,0 0 1 0,6-14 0 16,-2 2 0-16,0-5-1 16,0-6 1-16,3-7-1 0,2-8-1 15,-1-8 1 1,3-5 0-16,3-5 0 0,-2-7-1 15,5 1 1-15,-1-3 0 0,1 1-1 16,0 4 2 0,0 6-2-16,-6 9 0 0,3 6 0 15,-4 10-1-15,-4 9 1 16,-2 6-1-16,-1 4 0 0,-3 10-2 15,0 0-1 1,0 0-4-16,0 0-2 0,0 0-6 16,0 0-7-1,0 17-40-15,1 5-32 0,0 0-7 16,0 4-4-16</inkml:trace>
  <inkml:trace contextRef="#ctx0" brushRef="#br0" timeOffset="1230.0123">6556 3664 54 0,'3'-12'64'16,"-3"12"-10"-16,1-13-11 0,-1 13-6 15,0-11-7-15,0 11-6 0,0-10-5 16,0 10-6-1,0 0-4-15,-12-9-4 0,12 9-2 16,-12 0-1-16,12 0-2 16,-17 3 1-16,7 0-1 0,0 3 1 15,0-2 0 1,-3 2 0-16,2 1 1 0,1 3 0 15,-2-1-1-15,0 4 1 0,1-1 0 16,-1 5 0 0,-1 0 0-16,3-1 0 0,0 2 0 15,3 0 1-15,2 3 0 16,3-3-1-16,2-1 1 15,1-3 0-15,4-1 0 16,3-1 0-16,2-4 1 0,5 1 0 16,1-8 0-1,0 1-1-15,2-2 0 0,1-3 0 16,-1-2-1-16,1-3 0 0,-2 0 0 15,-2-2-1 1,-1-2 0-16,-1-3 0 0,-3 0 0 16,-2-1 0-16,0-1-1 15,1-4 1-15,-4 1-1 0,0-3 0 16,-2 1 1-1,-1 1-1-15,-1 0 0 0,-1 0 1 16,0-2-1 0,-2 1 0-16,-3 2 0 0,-1 2 1 15,1 0 0-15,-2 2-1 0,1 0 1 16,-1 6 1-16,-1-1-2 15,8 11 0-15,-13-14 1 0,13 14-1 16,-13-7-1 0,13 7 1-16,-13 0 0 0,13 0-3 15,-13 12 2 1,7-3 0-16,0 3-1 0,0 5 1 15,0 3 0-15,3 2 0 0,1 4 1 16,1 2 0-16,1 4 1 16,1-1 0-16,5 3 0 0,4-2 0 15,1 0 1 1,4-4-1-16,2-4 2 0,1-2-2 15,1-7 1 1,2 1-1-16,-1-7 1 0,-3 0-1 16,0-4 0-16,-2-1 0 15,-1 2-2-15,-4-4-1 0,0 1-2 16,-10-3-4-16,16 3-3 0,-16-3-6 15,9 0-14 1,-9 0-19-16,1-18-43 0,0 10-7 16,2-5-1-1</inkml:trace>
  <inkml:trace contextRef="#ctx0" brushRef="#br0" timeOffset="1660.0166">6781 3520 10 0,'-2'-13'87'0,"2"13"4"0,0-12-41 15,0 12-6 1,0-10-11-16,0 10-8 0,0 0-8 15,0 0-3-15,0 0-4 16,0 10-1-16,3 2-2 0,0 3-1 16,1 9-1-1,2 3-1-15,3 1 1 0,-1 5-1 16,2 7 0-16,3 0-1 0,-1 5 0 15,3-4 0 1,-1-2-1-16,-3-3 0 0,3-2 1 16,-2-5-3-16,-1-8-3 15,-2-1-8-15,-9-3-63 0,0-17-17 16,14 12-9-1,-5-13-6-15</inkml:trace>
  <inkml:trace contextRef="#ctx0" brushRef="#br0" timeOffset="4693.0472">10467 3260 69 0,'1'-20'85'0,"-1"20"-26"0,0 0-8 16,0 0-12-16,0 0-13 0,0 0-7 15,1-9-6 1,-1 9-2-16,0 0-5 0,0 0-1 15,0 0-2-15,-2 6-2 16,2-6 1-16,-1 19-1 16,1-8 1-16,0 4-1 15,0 2 2-15,0 5-1 0,3 2 0 16,-1 0 1-1,4 0-2-15,-3 0 0 0,4 4 0 16,-3-2 0-16,4-1 0 0,0 0-1 16,-3 0 1-1,1-4-1-15,0 0 1 0,-1 0 0 16,-1-3 0-16,2-2 0 15,-3-2 0-15,2 0 0 0,-2-4 0 16,1 1 0 0,0 0 0-16,-1-2 0 0,0 0 0 15,1 2 0-15,0-1 0 16,0 2 0-16,0 0-1 15,0 0 0-15,1 1 1 0,-1-2-1 16,1 0 1-16,-2-2 0 16,-3-9 0-16,7 19-1 0,-7-19 2 15,4 8-1 1,-4-8 0-16,0 0 0 0,0 0 1 15,0 0 0 1,6 9 0-16,-6-9 2 0,0 0-1 16,0 0 1-16,3-7 0 0,3-3 0 15,-2-6-1-15,2-4 0 16,1-9 0-16,3-5-1 0,2-7-1 15,2-3 1 1,2-1 0-16,-1-1 0 0,2-4 0 16,-1 5 0-1,-2-1 0-15,0 3-1 0,-3 3 1 16,-3 4-1-16,-2 2-1 15,-1 0 0-15,-3 9-1 0,-2 0-1 16,0 8-1-16,0 1-4 0,0 7-6 16,-2-3-11-1,2 12-38-15,0 0-33 0,3 8-9 16,-2 2-3-1</inkml:trace>
  <inkml:trace contextRef="#ctx0" brushRef="#br0" timeOffset="5723.0575">10888 3681 10 0,'6'-17'54'0,"-3"8"0"0,3-1-6 16,-3 2-3 0,-3 8-6-16,6-16-7 0,-6 16-7 15,1-12-6 1,-1 12-4-16,0-10-3 0,0 10-3 15,0 0-3-15,0 0-2 0,-10-7-2 16,10 7-2-16,-13 5 0 16,4 3-1-16,0 4 0 0,-1 3 0 15,1 3 1 1,1 4 0-16,2-1 0 0,-1-1 1 15,5 1 1 1,2-1 1-16,0-6 0 0,0 1 3 16,0-15 0-16,6 13 1 0,-6-13-1 15,14 0 0-15,-14 0-1 16,12-5 0-16,-12 5-1 0,14-17-1 15,-7 5-1 1,1-1-1-16,-3 2 0 0,2-2-1 16,-1 1 1-1,-2 2 0-15,1 0-2 0,0 1 2 16,-5 9-2-16,8-14 1 15,-8 14 0-15,4-9 0 0,-4 9 0 16,0 0-1-16,0 0 1 16,0 0 0-16,0 0 0 15,8-6 0-15,-8 6 0 0,0 0 0 16,0 0 0-1,0 0 0-15,0 0 1 0,0 0-1 16,0 0 1-16,0 0 0 16,0 0-1-16,0 0 1 15,0 0 1-15,0 0-2 16,0 0-2-16,0 0 1 0,0 0 0 15,0 0 0-15,6 12 0 0,-2 1 0 16,1 0 0 0,3 4 0-16,-1 4 1 0,2-2 1 15,0 2-1 1,2 0 1-16,-4-3 0 0,2-1 0 15,-3-3 0-15,1-2-1 16,-7-12 2-16,9 14 0 0,-9-14-2 16,0 0 0-16,9 6-3 0,-9-6-1 15,0 0-5 1,0 0-7-16,10-6-47 0,-10 6-29 15,13-5-8 1,-13 5-5-16</inkml:trace>
  <inkml:trace contextRef="#ctx0" brushRef="#br0" timeOffset="6665.0671">11019 3595 35 0,'0'0'69'0,"0"0"-46"0,0-13 4 16,0 13 1-1,0 0-1-15,0 0-5 0,0 0-2 16,0 0-2-16,0 0-3 15,-11-2-4-15,11 2-4 0,-15 0-4 16,5 3 0 0,-1 3 0-16,-3 2 1 0,-1 1-1 15,2 6 1 1,-4-1-1-16,1 4-1 0,1 5 2 15,2 1-2-15,1 1 1 0,2 0 0 16,3 3-1-16,-1-3 2 16,6 1 0-16,0-4 1 0,2-3 0 15,2-2 2 1,4-4 1-16,3 0-1 0,2-5 2 15,2-5-1 1,0-2-1-16,2-2-1 0,1-9-1 16,2-2 0-16,-1-9-2 0,-1-3 0 15,-1-4-2-15,0-3 0 16,-2-4 0-16,2 3 0 15,-3 0-1-15,-3-3 0 16,2 8 0-16,-4 0-1 0,0 3 1 16,-4 5-1-1,-1 2 1-15,0 4-1 0,-2 0 2 16,0 3-1-16,0 10-1 15,0-9 0-15,0 9 0 0,0 0-1 16,0 0-1-16,0 0 0 16,0 9-1-16,0 9 2 15,0 8 1-15,1 8 0 0,0 5 1 16,1 10 1-1,1 4 2-15,-1-1-1 0,1-3 0 16,-2-5 0-16,2-5 0 16,-1-10 0-16,-1-5-1 15,1-10-1-15,-2-14-3 16,7 9-5-16,-7-9-10 0,10-15-43 15,4-2-31-15,-8-3-5 0,2-4-7 16</inkml:trace>
  <inkml:trace contextRef="#ctx0" brushRef="#br0" timeOffset="7335.0738">11194 3583 13 0,'-10'1'87'16,"8"-10"-3"-16,2 9-35 0,0 0-5 15,0 0-9-15,11-5-9 0,3 1-9 16,1 1-2-16,6-1-4 16,1 1-1-16,-1 1-3 15,2 1-2-15,-3 1-2 16,-6 0-2-16,-2 3-1 0,-3 1 0 15,-9-4-1 1,8 10 1-16,-8-10 0 0,3 15 0 16,-2-4 0-16,-1 2 0 0,0-1 1 15,-6 5 0-15,-1 2-1 16,-6 3 1-16,0 0 0 15,-2 4-1-15,1-3 1 16,0 2 0-16,-1-2-1 0,7-1 2 16,1-4 0-1,7-2 1-15,6-2 0 0,8-2 1 16,7-4 0-16,4 0-1 15,2-1 0-15,1-1-1 16,-1-2-4-16,2-1-2 0,-8-2-5 16,2 3-8-16,-11-1-32 15,-12-3-43-15,19 5-7 0,-8-5-5 16</inkml:trace>
  <inkml:trace contextRef="#ctx0" brushRef="#br0" timeOffset="8805.0885">9231 5903 0 0,'-6'-14'87'16,"6"14"3"-16,0 0-3 0,18-5-51 16,-18 5-6-1,0 0-8-15,0 0-9 0,0 0-4 16,0 0-4-16,-2 7 0 15,2 2-2-15,0 5 0 16,0 1-1-16,0 9 2 0,3 1 0 16,2 9 1-16,-1 4-1 15,5 0 1-15,-1 2-1 0,2 4 0 16,1 1 0-1,1-1 0-15,-2-1 0 0,1-5-2 16,-2-1 1-16,0-5-1 16,-1-3 0-16,-1-5 0 0,-1-5-1 15,-2-2 1 1,1-6-1-16,-5-11 1 0,5 14 0 15,-5-14 0-15,0 0 1 0,0 0 0 16,0 0 1 0,0 0 0-16,9 4 0 0,-9-4 0 15,4-9 0-15,-1-3 0 16,1-10-1-16,1-7-1 0,2-11-1 15,3-9-1 1,2-3 0-16,2-7 0 0,1-2 1 16,3 2-1-16,-2 4 0 0,-3 4 1 15,1 10-1 1,-8 4 0-16,5 8 0 0,-8 8-2 15,-1 4-2-15,-2 2-3 16,0 15-7-16,0-14-9 0,0 14-41 16,5-3-31-1,-5 3-7-15,0 15-5 0</inkml:trace>
  <inkml:trace contextRef="#ctx0" brushRef="#br0" timeOffset="9735.0978">9682 6343 49 0,'0'0'89'0,"0"-25"-13"16,0 25-23-16,-2-14-12 15,2 14-12-15,-9-13-12 0,9 13-6 16,-13-8-3-1,13 8-3-15,-18 0-3 0,10 0-1 16,-3 7-1-16,3 2 0 16,-2 4 0-16,2 3 0 15,-2 2 0-15,2 3 0 0,-1 2 0 16,2 3 2-1,2-1 0-15,1-1 0 0,2-1 0 16,2-1 1-16,0-3 1 16,4-4-1-16,2-1 2 0,2-5 0 15,2-4 0 1,1-2 0-16,2-3 1 0,2 0-2 15,1-6 1-15,-1-4-1 0,2-5-1 16,0-2 0 0,3-2-1-16,-3-4-1 0,-2-1 0 15,0-3 0-15,-2-1-1 16,-1-1 1-16,-2 2-1 0,-5-2 0 15,0 3 1 1,-3 3-1-16,-2 0-1 0,1 3 1 16,-2 6-1-16,-3-1 1 0,0 6 0 15,4 9-1 1,-9-16 0-16,9 16 0 0,-9-9-1 15,9 9 0-15,0 0 0 16,-8-2 0-16,8 2 0 0,-9 7 0 16,0 5 0-1,3 2 1-15,-1 5 0 0,1 6 1 16,0 5 0-1,3 3 0-15,1 1 0 0,1 2 1 16,5-3 0-16,2 1 0 0,2-5 0 16,2-6 1-16,1-1 0 15,0-5-1-15,1-5 0 0,-1-3-1 16,0-2-1-1,-1-6-4-15,0 1-5 0,-10-2-11 16,17-12-47 0,-7 6-23-16,-1-1-7 0,-2-2-6 15</inkml:trace>
  <inkml:trace contextRef="#ctx0" brushRef="#br0" timeOffset="10265.1031">10014 6043 23 0,'0'0'90'0,"0"0"-1"16,0 0-4-16,-6 5-51 0,6 4-11 16,1 6-5-1,3 1-4-15,-1 7-4 0,0 2-1 16,-2 3 0-16,-1 4-2 15,0-1-1-15,-1-2 0 16,-3-2 0-16,1-3-2 16,-1-2 1-16,1-5 0 0,0-5-2 15,2 0 1 1,1-12 0-16,0 9 0 0,0-9 0 15,15 0-1-15,-4 0 0 0,4-2 0 16,2-4 0-16,6-1-2 16,1 0-1-16,-3-2-2 15,2 0-2-15,-2-1-2 16,-2 2-4-16,-2-3-3 0,-1 5-7 15,-9-3-28 1,-7 9-45-16,6-17-5 0,-6 6-5 16</inkml:trace>
  <inkml:trace contextRef="#ctx0" brushRef="#br0" timeOffset="10525.1057">10157 5939 59 0,'0'0'88'15,"-12"5"-4"-15,6 39-23 0,2-25-37 16,1 13-2-16,1 1-3 0,2 11-3 16,0 2-2-16,3 5-3 15,3 2-1-15,0-2-2 0,-1-1-2 16,-1-3-3-1,-1-4 0-15,-2-5-2 0,0-6-3 16,-1-5-6 0,0-3-15-16,4-5-64 0,-4-7-3 15,0-12-11-15,0 0 0 16</inkml:trace>
  <inkml:trace contextRef="#ctx0" brushRef="#br0" timeOffset="11626.1168">13075 5849 0 0,'0'-8'90'0,"0"8"2"15,0-14-2-15,-25 11-50 0,25 3-7 16,0 0-4 0,0 0-8-16,0 0-8 0,0 0-5 15,0 0-1-15,3 13-3 16,3 0-2-16,0 8-1 0,0 6 0 15,4 4-1-15,3 6 2 16,1 4 1-16,0 5-1 16,0-6 1-16,-1 0-1 0,-2-4 0 15,0-5 1 1,-2 3 0-16,-1-5 0 0,-4 0-1 15,3-3 0-15,-2-2 0 16,0-2-1-16,-2-1 1 16,2-2-1-16,-2-7 0 15,-1 0 0-15,-2-12 0 0,3 10 1 16,-3-10 1-16,0 0 1 0,0 0-1 15,12-8 1 1,-4-11-1-16,2-10 0 0,3-10 0 16,4-7-1-16,2-7-1 15,2-6-1-15,0-1 1 16,-1 3-1-16,-4 9-1 15,0 3 0-15,-4 12-1 0,-1 6-3 16,-5 4-4 0,-1 10-8-16,-4 0-35 0,-1 13-44 15,0-9-3-15,0 9-7 0,8 0-2 16</inkml:trace>
  <inkml:trace contextRef="#ctx0" brushRef="#br0" timeOffset="12656.1271">13653 6225 35 0,'0'0'88'0,"0"-13"-1"16,0 13-28-16,0 0-26 15,0 0-10-15,-1-9-8 0,1 9-5 16,-10-5-5-16,10 5-1 0,-17 0-2 15,6 2 0 1,0 3 0-16,-3 5-2 0,1 2 0 16,-1 5 1-1,2 3 2-15,0 3-1 0,4-1 1 16,3 4 1-16,2-3 1 15,3 1 0-15,1-7 0 0,9 0 0 16,2-5 1 0,2-1-1-16,4-5 0 0,0-6 0 15,4 0 0-15,-1-8-1 0,1-4-1 16,3-4 0-1,-3-6-1-15,0-3 0 0,-1-3-1 16,-1-6 0-16,-1-3-1 16,-1-5 0-16,-6 4 0 0,-2-3 0 15,-6 3 0 1,-4 1 0-16,0 4-1 0,-7 3 0 15,-4 9-1-15,-3 8 0 0,2 2 0 16,-4 10 0 0,3 1 0-16,-1 10-1 0,2 10 2 15,2 7 0-15,3 8 1 16,3 1 1-16,3 8 0 0,1 0 0 15,4 3 2 1,4-1 0-16,7-3 0 0,0-7 0 16,2-5-2-1,3-5 0-15,0-6-6 0,-2-10-10 16,0-8-69-16,4 0-8 0,0-3-6 15,0-10-6-15</inkml:trace>
  <inkml:trace contextRef="#ctx0" brushRef="#br0" timeOffset="13576.1363">13958 6135 75 0,'-10'0'84'0,"10"0"-32"16,-18 0-9-16,9 0-7 0,9 0-13 15,-16 4-6 1,16-4-7-16,-3 10-1 0,3-10 0 16,3 16-2-1,7-6-1-15,7 4 0 0,4 2 0 16,5 3 0-16,5 0-1 0,-2 2 0 15,1-2-1-15,-6 2 1 16,-6-3-1-16,-4 1 0 0,-10-2 0 16,-5-1 0-1,-12 0 0-15,-3-2 1 0,-9-2 0 16,-4-3-2-1,-1-1 0-15,2-5 0 0,0-3-1 16,2-1-2-16,4-6-4 16,1-7-3-16,10 3-17 0,1 1-65 15,4-13-6-15,5-1-6 0,1-2-4 16</inkml:trace>
  <inkml:trace contextRef="#ctx0" brushRef="#br0" timeOffset="13726.1378">13921 6108 4 0,'14'-17'98'0,"5"-2"2"16,6 5-9-16,8-11-3 0,7 9-70 15,4 3-5-15,3 0-7 0,2 4-9 16,-7-9-27 0,3 10-57-16,-3-2-5 0,-8 1-6 15,-6 1-3 1</inkml:trace>
  <inkml:trace contextRef="#ctx0" brushRef="#br0" timeOffset="16496.1655">5271 5881 14 0,'0'0'87'0,"0"-10"1"0,0 10-34 16,0 0-10 0,0 0-10-16,0 0-14 0,0 0-7 15,0 0-4-15,0 0-3 16,0 0-4-16,0 0-1 0,0 0-1 15,2 4-1 1,2 5 0-16,3 3 0 0,0 3 1 16,2 3 1-16,0 3 0 15,3 4 0-15,-2-1 1 16,2 3-1-16,0 0 1 0,0 2 0 15,1-3-1-15,-2-1 2 16,-1-1-1-16,1-6 0 0,-2 2 0 16,0-4 1-1,-1-3-1-15,-2-2 1 0,0 0 0 16,-1-1 0-1,-1-2 1-15,1 1-1 0,-5-9 0 16,6 17-1-16,-6-17 0 16,4 14 0-16,-4-14 0 0,5 11-1 15,-5-11 0-15,3 9 1 0,-3-9-1 16,0 0 0-1,5 9 0-15,-5-9 1 0,0 0-1 16,0 0 1 0,0 0 0-16,0 0 2 0,0 0 0 15,0 0 1-15,0 0 1 16,0 0-1-16,12-14 1 0,-9-5-1 15,4-6-1-15,2-8-1 0,4-13 0 16,0-5-1 0,4-3-1-16,-3-1 0 0,0 1-2 15,-3 4-1 1,0 6-4-16,-2 10-5 0,-6 4-10 15,6 9-44-15,3 8-30 16,-12 13-7-16,18-11-5 0</inkml:trace>
  <inkml:trace contextRef="#ctx0" brushRef="#br0" timeOffset="17646.177">5823 6245 6 0,'0'0'88'0,"2"-10"-10"16,-2 10-11-1,0 0-19-15,0-11-14 0,0 11-13 16,0 0-8 0,0 0-3-16,-7-10-4 0,7 10-3 15,-8-2-1-15,8 2-1 16,-13 2-1-16,13-2-1 0,-15 11 0 15,5 0 1-15,-1 2 0 0,-1 1-1 16,0 1 1 0,2 2 0-16,-1 0 1 0,2 0-1 15,1 1 1 1,3-2 0-16,1-2 0 0,2 0 0 15,2-1 1-15,0-3 1 16,2 1 0-16,2-1-1 0,3-2 1 16,1 1 0-1,2-1-1-15,-1-1 1 0,4-3 0 16,-3 1 0-16,2-3 0 0,2-2 0 15,-1 0 1 1,3-7-1-16,-3-1 1 0,4-5-1 16,-2 0 0-16,1-4 0 15,0-4-1-15,-1 1 0 0,-1-6 0 16,0 1 0-1,-3-4-1-15,-2 2 0 0,-1-3 0 16,-1 2 0 0,-4 0-1-16,-3 2 0 0,0 1 0 15,0 4-1-15,-3 3 0 0,-1 4 0 16,-3 0-1-16,2 6 1 15,5 8-3-15,-12-10 2 0,12 10-1 16,-14 0 1 0,14 0-1-16,-16 20 1 0,7-4 1 15,1 6 0 1,0 3 0-16,3 10 1 0,4 0 1 15,1 4-1-15,1-1 1 0,5-2 0 16,7-2 1-16,0-2-1 16,4-6 0-16,-1-4-3 0,0-6-4 15,3-3-6 1,-5-9-34-16,-5-3-42 0,4-1-6 15,-2-5-8 1</inkml:trace>
  <inkml:trace contextRef="#ctx0" brushRef="#br0" timeOffset="18466.1852">6123 6064 14 0,'-12'-1'73'0,"12"1"-17"16,0 0-9 0,-8 0-9-16,8 0-11 0,0 0-10 15,0 0-3 1,0 0-3-16,0 0-2 0,0 0-1 15,0 0 0-15,0 0-1 16,0 0 0-16,0 0-1 0,0 0 0 16,0 0 1-1,0 0-1-15,0 0 2 0,0 0-1 16,0 0 0-16,0 0 0 0,0 0-1 15,0 0-1 1,0 0 1-16,8 2-1 0,3-2-1 16,2 0 0-16,4 0-2 15,1 2 0-15,1 1-1 0,1 0 0 16,-2 3-1-1,-2-1 0-15,-1 3 0 0,-3 1-1 16,-4 1 0 0,-2 0 1-16,-1 2 1 0,-5 1-1 15,-1 0 1-15,-8-2-1 0,0 0 1 16,-2-1 0-16,-2-1 1 15,2-4-1-15,1 0-1 16,10-5 1-16,-11 4-1 16,11-4 0-16,0 0 1 0,0 0-1 15,9 13 0 1,3-6-1-16,4 2 1 0,1 2-1 15,-1 3-1-15,1 4 2 0,-2 0-1 16,-7 4 1-16,-7 2-1 16,-2-2 1-16,-13 2 0 15,-6-1 1-15,-5-1 0 16,-2-1-1-16,-6-7-1 0,6-2-3 15,-1-6-4 1,9 3-16-16,8 0-64 0,2-9-5 16,9 0-5-16,-1-14-5 15</inkml:trace>
  <inkml:trace contextRef="#ctx0" brushRef="#br0" timeOffset="19918.1999">5158 9839 80 0,'0'0'94'15,"2"-16"-3"-15,-2 16-8 0,10-8-69 16,-10 8-2-16,0 0-2 15,10 13-5-15,-1 6-2 0,3 6-1 16,2 8 1 0,4 7 0-16,-1 7 1 0,4 6 0 15,1 1 0-15,-4-1 0 0,-2-2-1 16,-2-6-1-1,-1-8 0-15,-6-7 1 0,0-8 1 16,1-4 2-16,-4-10 1 16,-4-8-1-16,0 0 2 0,11-10-1 15,-4-15 0 1,2-9 0-16,1-9-2 0,2-5-1 15,1-6-2-15,-1-5 0 0,0 5 0 16,-3 3-1 0,1 5-2-16,-4 7-1 0,0 8-3 15,-2 6-4-15,1 8-6 16,-2 0-9-16,10 8-36 0,5 9-35 15,-4 0-7 1,4 11-5-16</inkml:trace>
  <inkml:trace contextRef="#ctx0" brushRef="#br0" timeOffset="20498.2057">5762 10310 59 0,'0'-16'95'16,"0"3"-7"0,-4 1-5-16,-18 6-61 0,12 1-10 15,1 3-6 1,-1-1-1-16,1 3-4 0,1 8-1 15,1 3 1-15,4 4-1 16,2 2 1-16,1 5 1 0,4-3 0 16,3 3 2-16,3-3 3 15,2-4 1-15,2-5 0 16,2-3 0-16,-1-7 1 0,3-7-1 15,-1-10 1 1,0-8-4-16,-3-2 0 0,4-8-3 16,-4-7 0-16,-1-4-1 15,-5 3-1-15,-4-3 0 16,-4 5 0-16,0 0-2 15,-5 9 0-15,-1 6 0 0,-2 7-1 16,0 8 0-16,8 11 0 0,-16 0-1 16,10 12 2-1,0 13 0-15,2 9 1 0,3 3 0 16,0 7 1-1,0 5 0-15,1 1 1 0,3 0 0 16,3-7-1-16,2-4 1 16,-2-10 0-16,1-6-4 0,1-6-3 15,2-11-6 1,5-6-30-16,10-3-47 0,-8-13-6 15,-2-6-7-15</inkml:trace>
  <inkml:trace contextRef="#ctx0" brushRef="#br0" timeOffset="20948.2102">6024 10157 37 0,'0'0'85'0,"0"0"0"0,-3-19-8 16,3 19-54-16,13 11-2 0,5 0-3 15,4 5-5 1,-2 2 0-16,8 4-1 0,-3 1-4 15,1 5-2-15,-4-1-1 16,-6 2-2-16,-7 1-1 0,-7-1 0 16,-2 0-1-1,-9-1 1-15,-2-3-1 0,-7-4 0 16,3-6-1-1,-2-5 1-15,0-10-1 0,6-5 0 16,3-7 0-16,6-14 0 0,2-5 0 16,4-7 1-16,8-5 0 15,5-3-1-15,3-2 1 0,-1 1 1 16,3 2 0-1,-7 7 1-15,0 1-1 0,-8 6-1 16,-6 5 1 0,-3 4-1-16,-9 6-1 0,-5 5 1 15,-6 3-2-15,0 3 1 16,-4 4-1-16,1 1 1 0,-3 6-1 15,8 3-1-15,-3 1-3 0,3 7-4 16,3-2-11 0,6-8-55-16,5 11-15 0,3-2-8 15,3 1-3 1</inkml:trace>
  <inkml:trace contextRef="#ctx0" brushRef="#br0" timeOffset="21858.2193">9204 9648 89 0,'-4'-9'99'0,"4"9"-5"15,-8-12-6-15,-31 9-64 0,39 3-9 16,0 0-4-1,0 8-4-15,5 7-2 0,7 11-3 16,6 5 0 0,6 9 1-16,3 8 0 0,5 7 1 15,1 8 0-15,0 0-1 16,-3-1 1-16,-5-4-1 0,-7-7 0 15,-3-2-1-15,-7-8 1 16,-1-10-1-16,-3-9 2 16,-1-8 0-16,-3-14 1 0,0 0-1 15,10-2 0 1,-1-19 1-16,1-14-1 0,5-14-1 15,2-10 0-15,-2-11-2 16,4-5 0-16,-7-3-1 0,4 3 0 16,-8 5 0-16,1 13-2 15,-2 8-1-15,-4 14-2 16,-2 11-3-16,4 11-3 0,-5 13-6 15,14 0-14 1,-1 13-49-16,0 7-16 0,4 6-8 16,0 4-3-16</inkml:trace>
  <inkml:trace contextRef="#ctx0" brushRef="#br0" timeOffset="22458.2253">9902 10173 30 0,'1'-14'96'16,"-1"14"-2"0,-2-16-6-16,-5 6-41 0,7 10-22 15,-11-11-8-15,2 8-6 16,0 3-5-16,-1 1-1 0,1 9-2 15,-5 3-1 1,1 4-1-16,-1 6 1 0,4 4-1 16,1-1 1-16,2 3-1 0,6-2 0 15,1-4 1 1,1-2 2-16,9-4-2 0,3-8 1 15,4-5 1-15,3-4-1 16,-1-3 0-16,5-8 1 0,-1-10-2 16,1-4 0-1,-4-6 0-15,0-8-1 0,-6-4-1 16,-1-1 0-16,-8-2 0 15,-4 1 0-15,-1 4-1 16,-5 6 0-16,-5 9-1 0,0 7 1 16,-1 11-1-16,1 5 1 15,2 9 0-15,1 10 0 0,5 8 1 16,2 6 0-1,2 5 0-15,5 2 1 0,5 3-1 16,2-3 1 0,-1-1-2-16,2-4 0 0,0-3-3 15,-2-10-3-15,-1 0-6 16,-12-19-17-16,10 10-61 0,-2-7-4 15,1-3-5-15,2-2-4 0</inkml:trace>
  <inkml:trace contextRef="#ctx0" brushRef="#br0" timeOffset="22958.2303">10237 10058 38 0,'0'0'91'16,"-15"0"-1"-16,15 0-8 0,-40 14-51 16,29-4-12-16,0 7-4 15,0 2-1-15,1 6-3 0,3 5-2 16,5 0-1-1,2 2 0-15,0-2-1 0,9 1-1 16,4-6 0-16,0-4-2 0,6-8 1 16,0-7-1-1,2-6-1-15,2-6 1 0,1-12-1 16,1-8-1-16,-2-8 0 15,1-7-1-15,-3-5 0 16,-6-5-1-16,-5-2 1 16,-5-5-1-16,-5 2 0 0,-7 2 0 15,-9 5 0 1,-2 4-1-16,-4 10 1 0,0 8-1 15,1 8 1-15,2 14-1 0,4 5 1 16,6 17 0 0,6 9 1-16,5 8 0 0,11 13 1 15,8 5-1-15,5 3 1 16,4 4-1-16,3 2-1 0,1-6-3 15,2-1-6 1,-5-13-14-16,-5-8-66 0,5-1-5 16,0-10-8-16,3-5-5 0</inkml:trace>
  <inkml:trace contextRef="#ctx0" brushRef="#br0" timeOffset="23809.2389">13092 9693 94 0,'-2'-11'98'0,"-1"1"-6"16,3 10-5-1,0 0-65-15,0 0-6 0,14 13-4 16,6 13-4-16,2 5-2 16,6 9 0-16,3 5-1 0,2 4 0 15,1 4 0 1,-2 0-1-16,-5-1 0 0,-6-10-2 15,-5-3 1-15,-5-8-1 0,-3-7 0 16,-1-6 2 0,-7-18-1-16,0 0 0 0,9-10 0 15,-6-17 0-15,2-15-1 16,2-12 1-16,3-11-2 0,-2-8 0 15,5-4-1 1,-2 1 1-16,1 6-1 0,-1 8 0 16,-2 8-1-16,-1 16-1 0,-2 8-1 15,2 15-1 1,-2 6-3-16,5 9-4 0,-1 8-5 15,7 11-10-15,-4 6-41 16,0 3-27-16,10 9-8 0,-1-1-3 16</inkml:trace>
  <inkml:trace contextRef="#ctx0" brushRef="#br0" timeOffset="24419.245">13834 9948 16 0,'0'0'92'16,"16"-8"0"-16,-16 8-5 0,1 11-33 15,-1-11-33 1,0 0-2-16,-11-6-5 0,2 4-4 16,-7 2-2-16,-2 0 0 0,-1 3-2 15,-1 7 0-15,-5 1-1 16,0 4-2-16,2 7 0 0,2 2 0 15,5 3-1 1,5 2 0-16,6-1 1 0,5-2-1 16,11-4 1-1,9-6-1-15,3-7 1 0,8-8-1 16,1-4 0-16,0-11 0 0,2-8-1 15,-5-4 1-15,-5-3-1 16,-5-3 0-16,-5-2-1 0,-5 0 1 16,-5 3-1-1,-4 1 1-15,0 4-1 0,-1 2 1 16,-4 7-1-1,2 4 1-15,0 4-1 0,3 9 0 16,0 0 0-16,0 0 1 16,-8 14-1-16,7 6 0 0,0 9 0 15,0 5 1-15,0 7-1 16,0 3 1-16,0 0 0 15,1 1 0-15,3-4 0 0,3-5 0 16,2-7-1 0,-3-4 0-16,5-8-1 0,-2-6 0 15,5-3-4-15,-2-8-2 16,5 0-6-16,-6-11-14 0,2-7-55 15,3 6-14 1,-2-8-7-16,3-1-4 0</inkml:trace>
  <inkml:trace contextRef="#ctx0" brushRef="#br0" timeOffset="24839.2492">14105 9887 90 0,'3'-18'95'0,"-3"3"-5"0,0 5-4 16,0 10-66-16,0 0-3 15,6 18-2-15,-5 5-4 16,4 7-2-16,-1 5-1 16,-2 7-1-16,3 3-1 0,-2 0-2 15,-3 0-1 1,-1-4-2-16,0-3-2 0,-2-8-2 15,-1-7-4-15,3-7-5 16,1-16-10-16,0 0-41 16,13-16-29-16,0-9-7 0,3-6-6 15</inkml:trace>
  <inkml:trace contextRef="#ctx0" brushRef="#br0" timeOffset="25099.2518">14256 10033 20 0,'0'20'91'16,"2"9"0"-16,0 4-4 15,8 3-48-15,3-1-11 16,6-5-6-16,9-7-5 0,4-9-4 15,6-6-2 1,2-8-2-16,0-10-1 0,-3-7 0 0,-5-7-3 16,-10-5-1-1,-10-1-1-15,-12-3 0 0,-13 4-1 16,-10 4 0-1,-11 5-1-15,-9 9 1 0,-6 4-2 16,-2 7-1-16,5 2-3 16,5 8-3-16,11 4-7 0,1-2-29 15,7 3-49-15,22-2-6 0,8 1-5 16,10-5-1-1</inkml:trace>
  <inkml:trace contextRef="#ctx0" brushRef="#br0" timeOffset="26339.2642">10401 14042 36 0,'13'-12'85'0,"-13"12"-13"16,9-12-10-1,-9 12-12-15,8-12-12 0,-8 12-12 16,4-13-6-16,-4 13-6 16,0-13-3-16,0 13-3 0,-1-13-1 15,1 13-2 1,-16-12-1-16,2 10 0 0,-2 2-2 15,-6 0 0-15,-4 2 0 16,-4 8 1-16,-1 2-2 16,-1 6 2-16,-1 5-2 0,1 4 1 15,4 3-1-15,3 0-2 16,9 2 1-16,7-1 0 0,8-4 0 15,5-3 0 1,15-6 0-16,7-5 0 0,6-9 1 16,8-4 2-1,0-7 0-15,2-9-1 0,0-7 1 0,-1-7-1 16,-4-8-1-16,-6-4 1 15,-4-4-1-15,-6-2-1 16,-7-3-1-16,-8 2 0 0,-5 1 0 16,-4 6 0-1,-9 7 1-15,-2 7-1 0,-4 7 0 16,-1 9 1-16,-1 8 0 15,3 6 0-15,0 15 0 0,4 14 1 16,0 10 0 0,4 8 1-16,5 9-1 0,3 9-1 15,1 1 1-15,7 1-1 0,4-2-1 16,4-10-1-1,0-10 0-15,2-6-2 0,3-15-3 16,0-5-2-16,-2-13-6 16,3-4-13-16,-4-3-49 15,3-10-18-15,0-8-7 16,-2-5-3-16</inkml:trace>
  <inkml:trace contextRef="#ctx0" brushRef="#br0" timeOffset="27251.2735">9736 13568 58 0,'-1'-12'96'16,"-2"3"-3"0,3 9-30-16,0 0-24 0,0 0-11 15,5 1-10-15,0 12-6 0,5 9-4 16,0 7-2-16,7 9-1 15,-1 9 0-15,5 8-1 0,1 7 0 16,-2 4 1 0,1 1-2-16,-4 0 0 0,-1-5 0 15,-3-5-1 1,-1-7-1-16,-5-9 1 0,-2-10 0 15,-1-6 0-15,-1-9 1 16,0-8 0-16,-3-8 1 0,0 0-2 16,3-17 2-16,-2-8-1 0,0-8 0 15,0-18-1 1,2-8-1-16,-2-13 0 0,5-4-1 15,-2-2 0 1,0 2-1-16,2 6 1 0,2 7 0 16,-4 13-1-16,0 10 0 15,-1 12-2-15,-2 7-1 0,3 10-5 16,-4-1-5-16,0 12-13 0,0 0-49 15,15 4-20 1,5 10-6 0,7 5-6-1</inkml:trace>
  <inkml:trace contextRef="#ctx0" brushRef="#br0" timeOffset="28261.2836">10682 13871 64 0,'0'0'90'15,"0"-15"-35"-15,0 15-2 0,0 0-7 16,7-10-10 0,-7 10-12-16,0 0-5 0,0 0-8 15,5 10-1-15,-2 5-1 0,1 6-2 16,2 5-1-16,-1 7 0 15,4 5 1-15,-3 3-2 0,-1 3-1 16,1-3-1 0,-2-6-2-16,-2-7 0 0,-1-4-1 15,-1-5-1-15,0-8-1 16,0-11-3-16,0 0 0 0,0 0-3 15,8 0-7 1,-3-16-29-16,-2 0-46 0,11-2-7 16,5-10-4-16</inkml:trace>
  <inkml:trace contextRef="#ctx0" brushRef="#br0" timeOffset="28671.2877">10926 13961 56 0,'-14'0'92'0,"3"1"-4"16,1-1-39-16,10 0-11 0,0 0-7 16,0 0-8-1,0 0-5-15,20 0-4 0,2-2-3 16,2 0-3-16,4-1-1 15,0 3-2-15,-2-2-1 0,-1 2-2 16,-5 0-1 0,-10 8 0-16,-5 3 0 0,-5 7-1 15,-5 3 1-15,-12 5 0 0,-2 3 0 16,-4 5-1-1,-4 0 1-15,2-2-1 0,5-5 0 16,4-2 1-16,7-4 1 16,9-7 0-16,13-7-1 0,15-3 2 15,9-4-1 1,10 0 1-16,7-6-1 0,3-4-1 15,0 2-3 1,-4-3-3-16,-4 1-6 0,-14-7-22 16,-18 9-59-16,-4 3-4 0,-13 5-6 15,-19-11-4-15</inkml:trace>
  <inkml:trace contextRef="#ctx0" brushRef="#br0" timeOffset="29531.2963">5552 13646 50 0,'0'0'88'16,"0"0"-3"-16,0 0-3 15,9 7-65-15,-3 4-4 0,3 9-2 16,3 8-2-16,4 7-1 15,4 9 2-15,4 8-2 0,-1 5 1 16,0 5-3 0,-1 4 0-16,-6-3 0 0,2-4-2 15,-7-7 0 1,-4-4 0-16,-2-11 1 0,-1-10 0 15,-3-8 4-15,-1-19-1 16,0 0 0-16,3-5-1 0,-1-19 1 16,6-11-1-16,3-10-1 0,3-11-2 15,7-7-3 1,0-6 1-16,6 3-1 0,-2 1-1 15,2 9-1-15,-4 7-2 16,-3 13-3-16,-6 5-6 0,-4 19-7 16,-10 12-30-1,0 0-47-15,0 0-5 0,10 12-6 16</inkml:trace>
  <inkml:trace contextRef="#ctx0" brushRef="#br0" timeOffset="30111.3021">6273 14052 62 0,'0'0'87'16,"-16"0"-3"-16,0 7-3 0,-4 8-63 15,0 8-11-15,-2 9-1 16,-1 5-1-16,1 6 0 0,2-2 2 15,12 0 2 1,0-7 1-16,8-9 1 0,11-9 1 16,6-8 0-1,6-10 0-15,6-11 0 0,-2-8-2 16,6-7-1-16,-4-3-2 0,-3-5-2 15,-5-3-1-15,-5-3-1 16,-7 0 0-16,-2 1-1 0,-5 0-1 16,-4 4-1-1,-6 7 0-15,0 2-1 0,0 9 0 16,-1 6 0-1,9 13 0-15,-13-6 0 0,8 13 0 16,4 10 1-16,1 7-1 16,3 10 1-16,8 4 1 0,-1 7-3 15,7 5-2-15,0-5-6 16,6 4-12-16,0 3-59 15,0-19-14-15,-1-12-10 0,-1-11-4 16</inkml:trace>
  <inkml:trace contextRef="#ctx0" brushRef="#br0" timeOffset="30781.3088">6674 13832 84 0,'0'0'96'0,"0"0"-5"15,9 0-5-15,-9 0-63 16,3 5-8-16,0 9-5 0,0 3-2 16,1 6-2-1,1 3 0-15,0 7-1 0,2 1-1 16,-1 3 0-16,0-3-3 0,0-3-2 15,-4-4-3-15,1-3-5 16,-3-10-4-16,6-1-20 16,-6-2-53-16,0-11-7 15,2-9-10-15,0-8 6 0</inkml:trace>
  <inkml:trace contextRef="#ctx0" brushRef="#br0" timeOffset="30931.3103">6798 13862 8 0,'0'0'98'0,"0"0"-3"0,9 0-4 16,-3 16-4-16,3 8-72 15,2 3-7-15,-2 7-3 0,3 1-5 16,5 9-11 0,-8-3-30-16,10 3-46 0,-1-1-7 15,2-5-5 1</inkml:trace>
  <inkml:trace contextRef="#ctx0" brushRef="#br0" timeOffset="38562.3876">2880 16206 88 0,'0'0'97'16,"0"0"-4"-16,-5-10-6 15,5 10-71-15,0 0-4 16,0 0-2-16,-2-9-1 0,2 9-1 15,0 0-3 1,0 0 0-16,0 0-1 0,0 0 0 16,0 0 0-16,0 0-2 0,0 0 1 15,2 7-1-15,-2-7 0 16,6 12 0-16,4 0 0 15,-4 3-1-15,6 6 1 16,3 8 0-16,1 3-1 0,2 6 1 16,2 4 0-1,0 3 0-15,1 4 0 0,1-3 0 16,-2 2 0-16,-3-7-2 15,1 0 1-15,-3-5 1 16,1-4-1-16,-5-3 0 0,-2-7 0 16,-2-1-1-16,-2-6 1 15,-1-2 1-15,1-4-2 0,-5-9 1 16,3 10 0-1,-3-10-1-15,0 0 0 0,0 0 1 16,0 0-1 0,0 0 1-16,0 0-1 0,0 0 0 15,0 0 0-15,0 0 1 16,0 0-1-16,2 9 0 0,-2-9 0 15,0 0 0-15,0 0 0 0,0 0 0 16,0 0 0 0,3 11 0-16,-3-11 0 0,0 0 0 15,5 11 0 1,-5-11 0-16,0 0 0 0,0 0 0 15,1 10 0-15,-1-10 0 16,0 0 1-16,0 0-1 0,0 0 0 16,0 0 1-16,0 0 1 15,0 0-1-15,10-10 1 16,-5-8 1-16,6-10-2 0,2-14 1 15,5-6 0 1,5-17-1-16,-2-5-1 0,9-5 2 16,-2 5-2-16,3 2 0 15,-5 5 0-15,-1 7 1 16,-4 8-3-16,-1 11-1 15,-4 7-2-15,-2 1-2 0,-7 2-7 16,4 5-10-16,-6-3-40 0,-4 1-36 16,10 3-3-1,-1-3-8-15</inkml:trace>
  <inkml:trace contextRef="#ctx0" brushRef="#br0" timeOffset="39863.4007">3678 16752 76 0,'0'0'95'0,"0"0"-4"16,-12 0-48-16,12 0-14 16,0 0-10-16,0 0-6 15,-12 0-4-15,12 0-5 16,-14 0 1-16,5 0-2 0,0 1-1 15,-2 3 0-15,1 4 0 0,0 1 1 16,-4 4-1 0,1 5 0-16,-1 4-1 0,0 5 1 15,1 2 0 1,2 0 0-16,3 0 1 0,4 2-1 15,4-6 2-15,0-1 1 16,9-3 0-16,5-10 1 0,4-4 0 16,4-7-2-16,4-10 2 0,-1-4-2 15,0-11-1 1,0-8 0-16,0-4-2 0,-1-5 0 15,-5-1 1 1,-3 3-1-16,-6 1-1 0,2 3 1 16,-7 1 0-16,-2 7-1 15,-1 4 1-15,-2 2-1 0,0 5 0 16,1 4 0-1,-2 2 0-15,1 11-1 0,-7-13-1 16,7 13 0-16,-11-5 0 0,2 5 0 16,0 10-1-1,-1 2 1-15,-1 8 0 0,2 2-1 16,-2 7 1-16,3 4 2 15,4 1 0-15,3 2 0 16,2 1 1-16,9-3 0 16,8-4 0-16,-3-6 0 0,9 0-3 15,2-10-2 1,1-1-6-16,0-10-13 0,-2-6-63 15,0-5-9-15,0-5-8 0,1-1-3 16</inkml:trace>
  <inkml:trace contextRef="#ctx0" brushRef="#br0" timeOffset="40543.4075">4102 16583 38 0,'-16'5'88'0,"1"1"-4"0,0-2-52 15,-1 5-6-15,-1-4 2 16,5 0-6-16,0-1-4 15,12-4-5-15,-9 3-1 0,9-3 1 16,10 0 0-16,6-1-1 16,4-3-2-16,3 0-1 0,4 1-3 15,1-2-1 1,-1 1-2-16,-3 2-1 0,-5 1-1 15,-1 1-1-15,-5 1 0 16,-2 5-1-16,-6 4 1 16,0 2 0-16,-4 0 1 15,-2 5-1-15,-2-1 0 0,-5 5 0 16,-5 0 0-16,-2-1 1 0,-3 6-1 15,1-6 0 1,-1 4 0-16,2-3 0 0,2 0 2 16,3 0 0-1,8 0 0-15,3-4 1 0,5-1 0 0,10-2 1 16,4-1 0-1,7-2 0-15,3-4-1 0,3-5-1 16,-3 1-2 0,1-3-3-16,-6 0-3 0,-6-4-7 15,4 2-20-15,-4-1-61 0,-9-7-3 16,-3-1-8-16,-2-3-3 15</inkml:trace>
  <inkml:trace contextRef="#ctx0" brushRef="#br0" timeOffset="41463.4167">4655 16395 30 0,'-11'9'93'15,"11"-9"-1"-15,-6-9-7 16,6 9-56-16,0 0-6 15,0 0-2-15,13 0-3 0,3 0-6 16,6 1-1 0,8-1-2-16,7 0-2 0,3 0 1 15,5-3-4-15,3-3 0 16,-2 2-2-16,-5-1-1 15,-4 0 0-15,-9 0-3 0,-5 3-3 16,-8-3-4-16,-2 5-6 16,-13 0-10-16,5-17-59 0,-5 17-13 15,0 0-6 1,-5-7-1-16</inkml:trace>
  <inkml:trace contextRef="#ctx0" brushRef="#br0" timeOffset="41923.4213">4718 16537 5 0,'-13'8'91'16,"0"-2"3"-16,3-1-4 0,-16 0-54 15,26-5-10 1,-7 10-3-16,7-10-2 0,15 6-6 15,3-6-4-15,8 0-1 0,7 0-2 16,2 0-3 0,3-5-1-16,-1-1 0 0,2-1-2 15,-7 2-1-15,-4-1-1 16,-7 1-1-16,-3-1-2 0,-8 4-1 15,-10 2-7 1,10-6-3-16,-10 6-4 0,0 0-11 16,-6-4-13-16,0-5-50 15,6 9-6-15,0 0-3 16</inkml:trace>
  <inkml:trace contextRef="#ctx0" brushRef="#br0" timeOffset="42153.4236">4698 16687 90 0,'0'0'104'0,"5"11"-6"15,11-11-6-15,7 0-68 16,7 0-9-16,3 0-3 15,5-1-4-15,-2-2-7 0,2 2-7 16,-9-5-12 0,1-6-62-16,-8 11-14 0,-6 0-8 15,-6-2-4-15</inkml:trace>
  <inkml:trace contextRef="#ctx0" brushRef="#br0" timeOffset="42993.432">5406 16390 6 0,'-5'11'101'0,"5"-11"-3"15,0 0-5 1,0 0-4-16,-3 10-75 0,5-1-6 16,5 4-2-16,3 9-1 15,3 3-1-15,2 6 0 16,3 5 0-16,1 3 2 15,1-4-2-15,-2-2 1 0,-2-5 0 16,-4-6 0 0,-2-4 1-16,-4-7-1 0,-6-11 0 15,8 5 0-15,-8-5-1 0,10-8-1 16,-1-7 1-1,1-6-1-15,1-3-2 0,5-6 1 0,0-5-1 16,1-1-1 0,-3-1 0-16,2 1-1 0,-5 2-1 15,0 8-1 1,-3 1-3-16,3 7-4 0,-11 0-9 15,14 6-45-15,1 5-35 0,-6-1-3 16,2 4-7 0</inkml:trace>
  <inkml:trace contextRef="#ctx0" brushRef="#br0" timeOffset="43273.4348">6006 16457 0 0,'0'36'97'0,"-7"-3"2"0,0 2-6 16,-2-10-3-16,-2-1-75 0,3-4-1 15,6-1-1-15,2-7-1 16,0-12-2-16,10 0-2 0,4-5-1 16,1-10-1-1,2-6-1-15,-2-1-2 0,-2-3 0 16,-5 1-2-1,-4 0-1-15,-4 7-1 0,-8 2 0 16,-10 4-1-16,-7 8-1 16,0 3-3-16,-7 1-7 0,10 12-17 15,3 5-63-15,3-10-5 0,16-8-8 16,0 11-1-1</inkml:trace>
  <inkml:trace contextRef="#ctx0" brushRef="#br0" timeOffset="43763.4397">6220 16134 11 0,'0'0'99'0,"0"0"-2"16,0 0-4 0,0 0-5-16,0 0-74 0,11 19-5 15,-7 7-1-15,-1 8-1 0,3 11-1 16,-1 9 0-1,1 7-1-15,-2 4 0 0,0 2-1 16,-5-6-2-16,1-7 0 16,0-8 0-16,0-11-3 0,-2-5 0 15,-3-16-3 1,5-14-5-16,0 0-8 0,2-19-49 15,6-5-28-15,2-8-7 0,4-11-5 16</inkml:trace>
  <inkml:trace contextRef="#ctx0" brushRef="#br0" timeOffset="43973.4418">6525 16211 94 0,'10'-3'99'0,"-10"3"-4"16,7 7-5-1,-3 10-68-15,-4 8-7 0,4 9-3 16,1 7-1-16,0 5-4 0,-1 9-1 15,-2-1-1 1,2 4-2-16,-1-4-1 0,-4-7-2 16,1-6-4-16,-3-8-5 15,0-5-14-15,-3-7-62 0,6-21-11 16,-17-7-7-1,8-19-5-15</inkml:trace>
  <inkml:trace contextRef="#ctx0" brushRef="#br0" timeOffset="44113.4432">6480 16468 93 0,'13'-8'104'0,"5"8"-6"15,3 0-5-15,9 0-54 0,3 0-31 16,-2-6-7 0,2 4-12-16,-2-9-77 0,-4-3-6 15,3-4-7 1,-8-1-5-16</inkml:trace>
  <inkml:trace contextRef="#ctx0" brushRef="#br0" timeOffset="44243.4445">6979 16586 41 0,'14'21'97'15,"-7"-5"-7"1,0-5-43-16,-7-11-47 0,0 0-87 16,-2-7-13-1</inkml:trace>
  <inkml:trace contextRef="#ctx0" brushRef="#br0" timeOffset="45163.4537">7491 16476 46 0,'-11'-6'92'0,"-5"1"-1"0,-3 2-6 15,0 3-64-15,-1 0-7 0,-2 12-3 16,-3 3-3-1,0 9-2-15,0 6-2 0,5 3-1 16,4 3 1-16,7 1 1 16,8 1 1-16,3-5 0 15,13-5 2-15,10-7 0 16,5-9 1-16,3-6-1 0,2-6 0 15,2-6-3-15,-3-10-1 0,-3-9-2 16,-6-8-1 0,-5-5-1-16,-4-7-1 0,-4-9-1 15,-10-3-1 1,1-5 0-16,-2 1 1 0,-5 1 0 15,-1 7 1-15,-2 6 0 16,-2 11 1-16,2 9 0 0,2 10 0 16,-2 8 1-1,7 9-1-15,-10 6 0 0,7 12 0 16,1 6 0-16,2 10 0 0,1 9 0 15,7 10 1-15,-2 4 0 16,2 3-1-16,2-1 0 16,-1 0-2-16,0-10-1 15,-5-6-2-15,3-10-3 0,-6-10-3 16,5-9-6-1,-6-14-15-15,6-14-47 0,1-3-17 16,3-7-4-16</inkml:trace>
  <inkml:trace contextRef="#ctx0" brushRef="#br0" timeOffset="45633.4584">7686 16444 80 0,'0'0'91'0,"9"6"-9"0,-4 20-35 16,-1 4-21 0,2 4-5-16,1 3 0 0,4 1 1 15,0-8-5 1,0-2-2-16,-2-8-1 0,1-6-1 15,1-7-3-15,-11-7-1 0,16-7-4 16,-8-10-1-16,-1-1-1 16,3-8-2-16,3-1-2 0,1-4-1 15,4-2-1 1,-1 1-4-16,5 3-4 0,-2 0-3 15,4 4-7 1,-2 1-8-16,4 6-12 0,-5 7-2 16,0 0 1-16,-4 11 4 15,-3 4 10-15,-2 11 12 0,-8 4 11 16,-1 8 13-16,-5 6 15 0,-3 4 6 15,-6 1 1 1,6 1 1-16,-3-5-5 0,6-1-4 16,2-8-1-1,3-6-2-15,9-9-2 0,8-8-3 16,3-6-1-16,4-7-3 15,0-6-3-15,-4-4-2 16,-2-6-3-16,-4 1-1 16,-11 1 0-16,-4 2-2 0,-6 6-1 15,-14-4-3-15,-5 6-5 0,-7 2-8 16,7 1-43-1,2 7-33-15,-5 1-7 0,8-1-4 16</inkml:trace>
  <inkml:trace contextRef="#ctx0" brushRef="#br0" timeOffset="46033.4624">8447 16548 54 0,'2'47'95'0,"0"-1"-4"15,-2-24-5-15,-7 21-69 16,0-5 1-16,-1-3 1 16,-1-11-1-16,-5-4-5 15,5-13-4-15,-1-7 0 0,3-8 0 16,0-14-4-16,5-6 0 0,0-8-1 15,2-10-1 1,2-1-2-16,4-5 0 0,9 4 0 16,2 2 0-16,4 6-1 15,9 7 1-15,2 11 0 16,3 13-1-16,5 9 0 15,-6 9-1-15,-3 10 1 0,-7 11 0 16,-8 5 0 0,-14 4 0-16,-5 4 0 0,-17-8 0 15,-7 1 0-15,-3-9-2 0,-9-3-1 16,3-10-3-16,-2-12-3 15,7-2-9-15,6-16-33 16,0-4-42-16,17-7-7 16,8-4-5-16</inkml:trace>
  <inkml:trace contextRef="#ctx0" brushRef="#br0" timeOffset="47164.4738">9266 16491 37 0,'0'0'94'16,"1"-10"-2"-16,-1 10-6 0,10-13-58 15,-16 10-13 1,-5 0-4-16,-6 3-2 0,-3 0-4 15,0 7-3 1,-4 3 0-16,0 7 0 0,1 3-2 16,2 8 0-16,2 1 0 0,2 2 0 15,10-1 1-15,4-1 2 16,3-2 1-16,9-8 1 15,8-3 1-15,6-8 0 16,4-8 1-16,1-6-1 0,1-7 0 16,-1-7-1-1,0-4-2-15,-3-5 0 0,-4-2-2 16,-7-1 0-16,-1 2 0 15,-4 0 1-15,-5 3-1 0,-3 7-1 16,-1 3 1-16,0 17-1 16,0 0 0-16,-6 0 0 15,3 17 0-15,1 11 0 0,1 5 1 16,1 6-1-1,3 5 2-15,2-3-1 0,2-1 0 16,4-5-1-16,-4-4-3 16,4-7-5-16,-7-11-6 15,10-6-43-15,0-7-37 16,-4-7-4-16,4-8-8 0</inkml:trace>
  <inkml:trace contextRef="#ctx0" brushRef="#br0" timeOffset="48506.4874">9741 16487 65 0,'0'0'91'0,"6"-8"-3"16,-6 8-39-16,-5-2-25 0,-6 2-5 15,-1 0-8 1,-5 0-5-16,2 3-3 0,-4 4 0 16,-1 3-2-16,0 6 2 0,0-2-1 15,1 8 2-15,3 1 1 16,2 3 0-16,3-1 3 0,6 1-1 15,5-3 1 1,4-2-1-16,10-2-2 0,5-8 0 16,6-1-6-1,2-7-5-15,5-1-18 0,2-2-65 16,-7-5-6-16,1-7-7 15,-8-3 1-15</inkml:trace>
  <inkml:trace contextRef="#ctx0" brushRef="#br0" timeOffset="48916.4915">9878 16516 71 0,'7'19'95'15,"1"-2"-4"-15,5 3-4 16,0 3-71-16,2 0-3 0,-1-1-1 16,-2-1-2-16,-3-5-2 0,1-3 0 15,-10-13-1 1,16 9-1-16,-16-9 0 0,13-12 0 15,-8-6 0 1,4-7-1-16,1 1-1 0,4-5-1 16,0 0 0-16,4 0-1 15,0 4-1-15,-2-1-2 0,2 9-5 16,-1-3-6-1,4 11-18-15,1 1-64 0,-5-1-3 16,0 1-8-16,4-1-2 0</inkml:trace>
  <inkml:trace contextRef="#ctx0" brushRef="#br0" timeOffset="49226.4946">10473 16497 67 0,'-3'19'91'0,"-12"2"0"15,-2 1-7 1,-2 5-65-16,1-3-11 0,2-2 2 15,6 2 0-15,5-7 1 0,5-5-1 16,6-7-2-16,9-5-1 16,10-5 0-16,3-10 0 0,-2 0-2 15,-1-6-1 1,-3 2-1-16,-3-2 0 0,-11 2-1 15,-7 1 0 1,-8 5-1-16,-11 4 1 0,-7 1-2 16,-7 6 1-16,-3 2-2 0,-4 0-3 15,5 7-3-15,-1-2-5 16,12 7-11-16,2 3-52 15,13-10-20-15,8-5-7 16,11 0-3-16</inkml:trace>
  <inkml:trace contextRef="#ctx0" brushRef="#br0" timeOffset="49526.4976">10932 16370 35 0,'0'0'98'0,"-1"6"-3"0,-18 8-7 0,-15-29-20 16,-7 30-60-1,-1 9-3-15,0 3-1 0,5 0 0 16,6-1-1 0,12 0-1-16,12-3 0 0,7-5 1 15,16 0 0-15,7-2-1 16,3-3 1-16,-2 2 0 0,-2 2 0 15,-7-2-1-15,-10 3 0 0,-7-1-1 16,-16-3 0 0,-6 1-1-16,-6-6-2 0,2-1-4 15,-2-8-5 1,10-7-9-16,1-13-27 0,14 1-44 15,15-8-8-15,18-4-4 16</inkml:trace>
  <inkml:trace contextRef="#ctx0" brushRef="#br0" timeOffset="49736.4997">11011 16419 27 0,'29'-17'94'0,"-10"10"-1"0,-19 7-25 15,0 0-26 1,-14 10-16-16,-8 7-10 0,2 2-6 16,-3 0-2-16,9 4-3 15,3 0 0-15,9-1 0 0,5-1 0 16,8 0 1-1,0 0-1-15,-3 3 1 0,-2-2-1 16,-6-1-2-16,-7-6-4 0,-5-1-6 16,-8-9-17-1,-1-4-66-15,4-1-4 0,5-6-6 16,7-11-6-16</inkml:trace>
  <inkml:trace contextRef="#ctx0" brushRef="#br0" timeOffset="50596.5083">11716 16144 31 0,'0'-13'96'0,"0"13"-2"0,0 0-4 16,0-11-56-16,0 11-11 15,0 0-4-15,-1 16-5 0,-1 4-3 16,-2 7-3-16,1 9-1 16,-1 11-1-16,-2 4 0 15,2 8 0-15,-6 1-1 0,1 0-2 16,-2-4-1-1,-5-3 0-15,5-8-3 0,-4-10 0 16,1-8-3-16,2-8-2 16,3-6-4-16,9-13-11 0,-7-15-58 15,8-2-16 1,5-8-5-16,8-4-7 0</inkml:trace>
  <inkml:trace contextRef="#ctx0" brushRef="#br0" timeOffset="51316.5155">11649 16126 8 0,'0'0'85'16,"-14"-10"2"-16,14 10-25 0,-18-3-26 15,18 3-6 1,-11-8-6-16,11 8-6 0,2-10-3 15,-2 10-1-15,26-11-2 0,-1 4-3 16,8 3 0-16,6 0-2 16,6 1-2-16,9 3 0 15,0 6 0-15,-1 2-1 16,-3 9-1-16,-5 2 0 0,-8 5-1 15,-9 3-2 1,-9 1 0-16,-13 2 0 0,-7-1-2 16,-3 0 1-16,-13-5-1 0,-6-2 2 15,-7-6 0 1,0-3-2-16,-5-5 4 0,0-5-2 15,-2-3 0-15,4-3 1 16,1-5 0-16,8 2 1 0,5-2-1 16,5 3 2-1,14 5-2-15,-8-3 1 0,8 3-1 16,19 18 0-1,4 1 0-15,9 7 0 0,3 3-1 16,3 5-1-16,2 0 1 0,-3 0-1 16,-4 2-3-16,-8-5-2 15,-6-2-6-15,-12-9-9 0,-5-5-65 16,-2 4-9 0,-3-4-8-16,3-15-3 0</inkml:trace>
  <inkml:trace contextRef="#ctx0" brushRef="#br0" timeOffset="52727.5306">12357 16597 27 0,'-12'1'88'0,"12"-1"-1"0,0 0-37 16,0 0-20-1,-14 9-5-15,14-9-6 0,-14 3-6 16,14-3-1-16,0 0-2 16,0 0 2-16,0 0-1 15,12 2-2-15,6-2 0 16,7 0-1-16,2 0-2 0,3 0-2 15,5 0-1-15,-2 0 0 0,-1 0 0 16,-5 0-1 0,-3 3 0-16,-7 1-1 0,-5-2-1 15,-12-2 0-15,9 6-1 16,-9-6 0-16,1 10 1 15,-1-10 0-15,-2 12 1 16,2-12-1-16,-11 21 1 0,0-9-1 16,-1 1 1-16,-5 1 0 0,-2 0 1 15,-1 4-2 1,-2-4 0-16,4 1 0 0,-2-6 1 15,7 3 0-15,3-2 0 16,10-10 2-16,-2 16 0 0,9-10-1 16,12-2 1-1,8 1 0-15,6-2 0 0,5-1 0 16,4-2-2-1,2 0-2-15,-2 0-1 0,-3 0-4 16,-10-7-9-16,2 1-40 0,-5 2-41 16,-17-5-3-16,-9 9-8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8:44:01.5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20657 15299 0 0,'4'-11'11'0,"-4"2"2"16,-4 154-8-16,-39-145-4 0</inkml:trace>
  <inkml:trace contextRef="#ctx0" brushRef="#br1" timeOffset="5233.0535">4837 17447 1 0,'0'0'81'0,"7"-9"2"0,-7 9-3 16,0 0-58-16,1-8-8 0,-1 8 1 15,0 0 0-15,0 0 1 16,-3-12-1-16,3 12-2 15,0 0-2-15,-12-7 0 16,12 7-2-16,-13 0-4 0,13 0-1 16,-15 0-3-1,5 4-2-15,-3 3 2 0,2 1-1 16,-3 2-1-16,-1 4 2 0,-3 2-1 15,1 3 0 1,0 3 1-16,-2 1 0 0,3 1 0 16,0 4 1-16,3 0 0 15,0 1 1-15,3 0 1 0,4 0 0 16,2 0 0-1,4 0-1-15,0-2-1 0,5-3-3 16,4-5-5 0,5 0-6-16,2-9-17 0,1-3-60 15,5-4-5-15,5-4-8 0</inkml:trace>
  <inkml:trace contextRef="#ctx0" brushRef="#br1" timeOffset="5743.0586">5045 17297 51 0,'0'0'86'15,"0"0"-1"-15,0 0-4 16,0 9-62-16,0-9-12 15,2 20-1-15,0-3 2 16,1 2 1-16,2 6-1 0,0 3 1 16,-2 1-1-1,0 5 0-15,2 0 0 0,0 4-2 16,-3-1-2-16,2-1 0 0,0-1 0 15,-2 1 0 1,2-5 0-16,-2 1 0 0,1-5-1 16,1-8 0-16,-3-7-1 15,-1-12 1-15,0 0-2 0,11 0-1 16,-6-8-1-1,4-8 1-15,1-4-1 0,0 1 0 16,1-5 2 0,3 4-1-16,0 2 1 0,1 0-1 15,-1 4 1-15,2 4 0 0,-2 4 1 16,2 6-2-16,-2 3 1 15,0 10 0-15,-1 3 0 0,0 7 1 16,-3 3-1 0,-10-26-2-16,19 56 1 0,-12-28 0 15,-2 0-3 1,-2 0-2-16,1-3-4 0,1-3-11 15,-4-6-34-15,5-5-35 16,-6-11-9-16,12 8-5 16</inkml:trace>
  <inkml:trace contextRef="#ctx0" brushRef="#br1" timeOffset="6253.0637">5626 17686 77 0,'-12'12'87'15,"12"-12"-37"-15,-14 14-5 0,14-14-6 16,-10 10-10-1,10-10-7-15,0 0-2 0,-11 8-3 16,11-8-5-16,0 0-3 16,0 0-3-16,0 0-1 0,3 8-1 15,-3-8-2-15,0 0-1 16,12 4 0-16,-12-4-1 15,8 3 1-15,-8-3-1 0,0 0-1 16,12 4 0 0,-12-4 0-16,0 0-1 0,9 5 1 15,-9-5-1 1,0 0 1-16,4 10-1 0,-4-10 2 15,0 14 0-15,0-6 0 16,0 1 0-16,0-9 1 0,-4 17 1 16,2-9 0-16,1 6 2 0,1-4-1 15,0 2 1 1,1-3 0-16,5 1-1 0,1 2 0 15,0-3-2 1,5-1-3-16,-1 0-4 0,2-3-5 16,1-3-8-16,2-2-28 15,4 0-44-15,-4-3-6 0,1-2-6 16</inkml:trace>
  <inkml:trace contextRef="#ctx0" brushRef="#br1" timeOffset="6923.0704">5634 17371 81 0,'-11'3'96'0,"11"-3"-5"0,-16 10-3 16,16-10-58-16,-10 7-17 15,10-7-3-15,0 0-2 0,0 0 2 16,10 7-3-16,1-5-2 15,-1-1-2-15,4 1 0 16,3-2-1-16,-2 3-1 0,2-1 0 16,1 4-3-1,-1 0 1-15,-1 2 1 0,-1 2 1 16,-2 4-1-1,-2 0 1-15,-10 1-1 0,-1 4 0 16,0 1 1-16,-6 4-1 16,-5-2 0-16,-1 3 1 0,0 1-1 15,-6 1 0-15,2-1 0 0,-1 0 0 16,-1 0 2-1,2 1-2-15,1-3 3 0,4-2-1 16,4-2 0 0,4-3 1-16,3 2 0 0,1-6-1 15,9-3-2-15,3 0-2 16,4-7-4-16,5 0-7 0,-1-3-14 15,2 0-61 1,3 0-10-16,3-5-5 0,0-2-4 16</inkml:trace>
  <inkml:trace contextRef="#ctx0" brushRef="#br1" timeOffset="7523.0764">6248 17617 48 0,'0'0'92'15,"-13"-13"-3"-15,13 13-5 0,0 0-60 16,0 0-11-16,0 0-1 16,-1 13 0-16,2 3 0 15,3 3-1-15,2 1-2 16,1 2 0-16,2 0-2 0,-1-1 1 15,-2-1-2 1,6 2-1-16,-6-3-1 0,2-4-2 16,0-1 0-16,-8-14 0 0,14 9 0 15,-14-9-2 1,16-5 0-16,-6-9 0 0,2-4 0 15,-2-2-1-15,3-5 2 16,-2 1-1-16,3 0 0 0,-1-1 1 16,0 5-1-1,0 0 1-15,0 4-1 0,2 7 0 16,-2 5 1-16,1 4 0 0,-4 7 0 15,-1 7 0 1,-2 5-1-16,-5 3 0 0,0 3-1 16,-2 3-1-16,0-3-3 15,0 1-5-15,0-4-13 0,0 0-54 16,1-12-17-1,-1-10-7-15,9 8-4 0</inkml:trace>
  <inkml:trace contextRef="#ctx0" brushRef="#br1" timeOffset="7783.079">6648 17727 20 0,'12'-4'93'0,"-2"1"4"16,4 3-5-16,-2 2-59 16,4 6-8-16,0 0 0 0,3 3-2 15,-1-3-4 1,0 0-7-16,2-3-4 0,-1-2-3 15,0-3 0 1,2-3-2-16,-2-4-1 0,-1-4 0 16,-4-1-1-16,-6-1-1 0,-2 1 0 15,-6 1-1-15,0 11-2 16,-15-14-1-16,-2 9-3 0,-7 2-4 15,0 3-9 1,-1 0-20-16,-5 0-52 0,4 0-7 16,7 0-5-1</inkml:trace>
  <inkml:trace contextRef="#ctx0" brushRef="#br1" timeOffset="8083.082">7152 17219 14 0,'10'-7'99'0,"-10"7"-3"15,7 12-4-15,-7 6-3 0,3-7-74 16,-2 4-6-16,-1 4-1 15,1 5-1-15,1 3 0 16,-1 4-3-16,-1 6-1 16,0 1-1-16,0 4 1 0,0 1-3 15,0 1-4 1,-1-2-5-16,1-2-6 0,0-4-9 15,0-7-46-15,0 0-25 16,0-2-6-16,0-11-3 16</inkml:trace>
  <inkml:trace contextRef="#ctx0" brushRef="#br1" timeOffset="8233.0835">7144 17757 98 0,'-2'-19'103'15,"-2"0"-7"1,2-1-8-16,-1 0-61 0,3 3-13 16,1 3-7-1,6-1-6-15,3 1-6 0,2 1-8 16,7 4-13-16,-2 9-49 0,5-7-19 15,0-3-6-15,4 0-4 16</inkml:trace>
  <inkml:trace contextRef="#ctx0" brushRef="#br1" timeOffset="8693.0881">7549 17495 6 0,'0'0'85'16,"-7"10"3"0,-2-3-2-16,-4 1-48 0,-1 4-23 15,-3 1 1 1,0 3-1-16,-2 0 1 0,0 4-1 15,3 0-1-15,0 2-2 16,3-1 2-16,8-2-2 0,-4 0-1 16,8-1-3-16,1-2-1 0,1-6-2 15,-1-10-2 1,16 10-2-16,-4-10-1 0,4-3 1 15,-2-9-1 1,2-2-1-16,-1-1 1 0,1-2 0 16,-2 0-1-16,-1 0 1 15,-4 3 0-15,-3 2 0 0,-6 12 0 16,0 0 1-16,0 0 0 0,0 0 0 15,8 13-1 1,-8 1-1-16,0 2-1 0,2 1-3 16,1 1-4-1,1-3-5-15,4 1-13 0,-2-7-31 16,-6-9-36-16,20 5-6 15,-5-10-5-15</inkml:trace>
  <inkml:trace contextRef="#ctx0" brushRef="#br1" timeOffset="8913.0903">7765 17382 42 0,'16'-46'100'16,"-10"14"-1"-1,-6 18-6-15,-11 7-50 0,11 7-17 16,-6 7-7 0,6 2-5-16,0 4-4 0,0 3-2 15,0 4-4-15,0 6 0 16,0 3-1-16,0 1-1 15,0 4 0-15,0 2-1 16,0 1-3-16,0 0-2 0,5 2-6 16,-3-6-6-16,2 0-14 0,-1-1-50 15,1-10-18 1,-1-4-5-16,1-9-4 0</inkml:trace>
  <inkml:trace contextRef="#ctx0" brushRef="#br1" timeOffset="9073.0919">7770 17691 74 0,'-5'-23'103'0,"2"3"-6"0,-3-2-2 16,4 3-55-16,-1 2-17 0,3 1-8 15,0 7-5 1,0 9-3-16,13-12-3 0,-3 8-4 16,4 2-5-1,12-1-9-15,-2 1-32 0,2-2-50 16,-2-2-4-16,1 1-7 15</inkml:trace>
  <inkml:trace contextRef="#ctx0" brushRef="#br1" timeOffset="9203.0932">8111 17498 98 0,'8'13'104'16,"-5"0"-7"-1,3 4-5-15,-6 4-71 0,-3 2-12 16,0 1-13-16,-2 6-60 16,0-8-24-16,4-6-10 15,1-4-6-15</inkml:trace>
  <inkml:trace contextRef="#ctx0" brushRef="#br1" timeOffset="9373.0949">8212 17277 63 0,'-14'-9'103'0,"-3"6"-5"0,1 2-7 15,6 1-8 1,10 0-81-16,0 0-7 0,-11-16-9 16,11 16-13-16,0 0-38 15,10-11-28-15,5 8-6 0,-2 3-5 16</inkml:trace>
  <inkml:trace contextRef="#ctx0" brushRef="#br1" timeOffset="9673.0979">8277 17448 89 0,'2'26'104'0,"1"-2"-8"15,-3-4-2-15,4-1-60 0,1-7-19 16,1-2-6 0,-6-10-3-16,15 7-1 0,-4-7-3 15,-2-4 2-15,4-7-3 0,3 2 1 16,1-4 0-1,1 1 0-15,0 3 0 0,-1 6-1 16,0 3 1 0,0 0-3-16,-1 8 2 0,-1 6 0 15,-2 5 0-15,-2 1-1 16,-3 5-1-16,2 0-1 0,-8 4-3 15,0-3-3 1,0-1-9-16,-2-4-11 0,0-8-64 16,3-2-5-16,-3-11-8 0,0 0-1 15</inkml:trace>
  <inkml:trace contextRef="#ctx0" brushRef="#br1" timeOffset="10163.1028">8406 17379 55 0,'-11'0'94'15,"-3"3"-3"-15,-1 2-4 0,-1-1-36 16,-2 3-41-16,1 1-3 15,0 0-1-15,-2 3 0 0,2 5 0 16,0 3 1 0,1-1-2-16,3-7 0 0,2 13 1 15,5 2-1-15,5 0 1 16,1 2-1-16,3-2 0 15,8-3-2-15,7 0 1 16,3-6 0-16,5-2-1 0,3-1 0 16,2-7-1-16,2-5 1 0,-2-3-2 15,-2-10 0 1,-2-3-1-16,-3-3 0 0,-8-8 0 15,-6 2-2 1,-8-4 0-16,-2 2-1 0,-11 1-2 16,-3 2-4-16,-9 2-4 15,-1 4-9-15,-6-1-15 0,-4 1-56 16,7 6-7-16,1 2-6 15</inkml:trace>
  <inkml:trace contextRef="#ctx0" brushRef="#br1" timeOffset="10593.1071">8586 17423 8 0,'15'-3'99'0,"-3"1"-4"16,-2 2-5-1,-10 0-2-15,10 5-75 0,-7 5-5 16,-1 0-2 0,-1 6 1-16,-1 1-1 0,0 2 1 15,0 1-2-15,1 0 1 16,1 1 0-16,-1-4 0 0,-1 2-2 15,1-1 0 1,1-4-1-16,1-4-1 0,-3-10 1 16,12 2-2-16,-4-4 0 0,3-9 0 15,2-3 0 1,-13 14 2-16,21-26-2 0,-5 9 1 15,2 0-1 1,1 4 1-16,4 4 0 0,0 3 0 16,4 4 0-16,3 2-3 15,1 3 1-15,6 2-1 0,0 9-2 16,10-2-3-16,-1 5-6 0,6-5-7 15,0 3-16 1,2-1-51-16,6-6-13 0,2-5-7 16,3-3-1-1</inkml:trace>
  <inkml:trace contextRef="#ctx0" brushRef="#br1" timeOffset="17501.1769">5391 17418 22 0,'0'0'73'0,"-11"0"5"0,11 0-51 16,-10 1-5 0,10-1 1-16,-12 1 1 0,12-1-3 15,-17 2-1-15,17-2-1 16,-15 2-6-16,15-2-2 0,-17 6-4 15,17-6-2 1,-12 5-1-16,12-5-2 0,-11 5 0 16,11-5 1-1,0 0-1-15,0 0 3 0,-8 8-2 16,8-8 2-16,6 1 0 0,1-1 0 15,5 3 1-15,1-3-2 16,2 0 1-16,2 2-1 0,0 0-1 16,2-1 0-1,2 2 0-15,-1 1 0 0,2-2-1 16,0 2-1-1,-2 1 0-15,1 1 1 0,1 1-2 16,-2 0 0-16,-1 1 0 0,-1 4 1 16,-1-3 0-16,0 3 0 15,-3 1 1-15,0 2 0 16,-3 1-1-16,-1 1 1 0,1 1-1 15,-2 1 0 1,-3 4 0-16,0-3-1 0,-1 4 1 16,-1-1 0-1,-2 2 0-15,-2-1 0 0,0 2-1 16,0-4 1-16,-2-1 1 0,-6 1-1 15,1-6 0-15,-1-1 0 16,-2-3-1-16,-3 1 1 0,-1-5 0 16,0-5-1-1,-2-1 0-15,-1-2 0 0,1 0 1 16,-2-2-1-1,5-3 1-15,-2-4-1 0,1-1 0 16,3 0 1-16,1 0-1 16,7-2-1-16,3 12 1 0,-1-14-1 15,1 14 1-15,12-5 0 16,1 5 0-16,3 5 0 15,-16-5-2-15,24 9 0 0,0 1 1 16,4 0 0 0,0 2-1-16,1 2-2 0,1 1-5 15,1-1-15 1,1 3-60-16,33 3-9 0,-32-16-7 15,0-4-5 1</inkml:trace>
  <inkml:trace contextRef="#ctx0" brushRef="#br2" timeOffset="23583.2379">16524 9969 32 0,'1'-9'84'0,"1"-4"0"0,13 2-38 16,-17-1-11-1,-4 4-10-15,6 8-8 0,-17-17-5 16,6 13-3 0,-1 2-2-16,-4 2 0 0,0 1-2 15,-3 12 0-15,1 1-1 16,0 4-2-16,-1 7 0 0,4 5-1 15,2 4 0 1,6 4 0-16,5-3-1 0,2-1 1 16,3-7 2-16,11-4 0 0,2-9 0 15,3-8 1 1,3-8 0-16,-3-11 0 0,2-8 0 15,2-9 0-15,-5-3-1 16,-2-5-1-16,-5-4 0 0,-4 1 0 16,1 5 0-1,-5 4 0-15,-1 4-1 0,-2 8 0 16,1 8 0-16,-1 12-1 0,9 2 0 15,-1 15 0 1,2 9 0-16,0 11-1 0,2 6 0 16,-3 13 1-16,-4 7 0 15,-5 2 1-15,-3 4 1 0,-12 0-1 16,-7 1 1-1,-7-2 0-15,-7-5 0 0,0-7 0 16,-1-10 1 0,0-9-5-16,4-9-1 0,6-6-4 15,2-15-8-15,15-7-31 0,10-6-42 16,4-13-8-16,9-9-4 15</inkml:trace>
  <inkml:trace contextRef="#ctx0" brushRef="#br2" timeOffset="24783.2499">16722 10043 23 0,'0'0'79'16,"8"12"5"-16,-4 17-34 0,-2-7-20 15,0 8-4 1,0 4 1-16,-1 2-5 0,-1 3-5 16,-1-3-1-16,-3-3-3 15,0-5-2-15,0-8-2 16,-2-6-1-16,6-14-1 0,0 0-2 15,-6-8 0-15,6-13-1 16,2-5-1-16,3-7 0 0,6-2-3 16,0-6 1-1,4 5-1-15,1-3 0 0,2 8 1 16,-1 2-1-16,-2 8 0 15,2 5 1-15,-4 7-1 16,-3 4 0-16,0 5 0 16,-1 0 0-16,-1 13 0 0,0 4 0 15,1 4 0-15,-2 8-1 0,2 2 2 16,1 2-1-1,-1 2 0-15,1-3 0 0,-1-2 1 16,3-4 0-16,3-7 0 16,5-5 0-16,3-9 0 15,2-5 0-15,2-5 1 16,4-7-1-16,-1-6 0 0,-1-8 0 15,0 0 1 1,-6-5-2-16,-4-1 1 0,-3-2-1 16,-7 2 1-16,-3 3-2 0,-3 3 1 15,-3 2 0 1,-4 5-2-16,-6 6 1 0,-1 5-1 15,-3 6 1-15,-2 5 0 16,-1 9-1-16,-2 7 1 0,0 5 1 16,-1 6-1-1,3 6 1-15,2 3 0 0,6 0 0 16,3-1 0-16,5-4 1 0,1-3 0 15,10-2 0 1,2-9 0-16,4-3 0 0,4-8 0 16,2-3 0-16,2-6 1 15,-3-6-1-15,4-8-1 0,-3-6 1 16,-1-4-1-1,-4-7 0-15,-3-3 0 0,-3-1 0 16,-2-3-1-16,-2 2 0 16,-5 2 1-16,-1 5-1 15,-1 3 0-15,0 6-1 0,-2 7 0 16,2 13 1-16,-11-8-1 15,11 8 0-15,-16 14 1 0,9 3 0 16,0 7 0 0,1 7 1-16,-1 2 0 0,5 7 0 15,2-1 0-15,0 0 1 16,3-1 0-16,6-1 0 15,0-6 1-15,2-4 0 16,0-8 0-16,0-3 0 0,-1-6 1 16,2-7-1-16,-2-3-1 0,-2-8-1 15,2-6-1 1,0-5 0-16,1-9 0 0,0 0 0 15,1-4-1 1,-1-1 0-16,-1 2 1 0,2 0 1 16,-3 8-1-16,1 2 1 15,-3 6 1-15,0 5-1 0,-7 10 0 16,14-4 0-16,-7 10 0 0,-1 9 0 15,2 5 0 1,0 5 0-16,-3 3 0 0,0 6 0 16,-2-3 0-1,1 0 1-15,-3-7-1 0,0-3 1 16,-1-7 1-16,0-14 0 15,0 0-1-15,16-6 1 0,-5-10-1 16,6-5 0 0,4-2 0-16,3 1-1 0,5 3 0 15,3 4-1-15,3 8-1 0,0 2-1 16,2 5-4-1,-5 0-12-15,2 3-53 0,-3 6-20 16,-6-1-8-16,-9-3-5 16</inkml:trace>
  <inkml:trace contextRef="#ctx0" brushRef="#br2" timeOffset="25213.2542">16152 9714 55 0,'0'0'91'0,"-7"2"-1"0,-7 24-1 15,-6 11-65-15,1 19-1 16,0 8-4-16,3 12-3 15,5 6-4-15,7 5 0 0,4-5-5 16,15-4-6 0,14-6-6-16,7-12-12 0,11-18-71 15,14-3-3-15,6-17-7 16,6-10-6-16</inkml:trace>
  <inkml:trace contextRef="#ctx0" brushRef="#br2" timeOffset="25743.2595">18437 10011 3 0,'0'0'95'0,"-16"12"2"0,16-12-7 15,-13 8-7 1,6-13-72-16,7 5-43 0,0 0-48 16,0 0-9-1,4-11-7-15</inkml:trace>
  <inkml:trace contextRef="#ctx0" brushRef="#br2" timeOffset="25883.2609">18428 10143 5 0,'-13'35'99'15,"-1"-2"0"-15,-2-8-7 0,6-3-4 16,4-7-71-1,-3-5-9-15,4 1-13 0,5-11-22 16,-21 0-59-16,21 0-6 16,5-9-6-16,4-4-2 0</inkml:trace>
  <inkml:trace contextRef="#ctx0" brushRef="#br2" timeOffset="26263.2647">18844 9887 12 0,'0'0'95'0,"9"16"0"0,-8 5-5 15,1 6-5 1,-2 7-72-16,0 7-6 0,0 9 1 16,-2 2-1-1,-3 1-3-15,-2-2-2 0,-1-5-2 16,4-6-3-16,-5-10-6 15,7-6-27-15,1-13-51 0,1-11-7 16,3-14-5 0</inkml:trace>
  <inkml:trace contextRef="#ctx0" brushRef="#br2" timeOffset="26533.2674">18854 9859 0 0,'0'0'96'16,"0"0"2"-16,4 19-6 0,8 8-5 15,4 3-69 1,6 10-5-16,4 7-1 0,3 5-3 15,-1 4-2 1,1-5-1-16,-4-1-1 0,-2-13 1 16,-6-4 0-16,0-13 0 0,-6-11 0 15,2-11-1-15,-5-15-1 16,0-11 0-16,-5-10-2 0,3-8-1 15,-3-9-2 1,-1 2-1-16,-2-3-3 0,0 8-2 16,0 1-9-1,0 12-39-15,11 6-39 0,-6 13-6 16,-5 16-6-16</inkml:trace>
  <inkml:trace contextRef="#ctx0" brushRef="#br2" timeOffset="26903.2711">19486 10106 70 0,'-7'11'93'0,"-3"3"-3"16,-5 6-6 0,-17 7-66-16,20 2-7 0,-4 7 1 15,4 2 0-15,1 0-2 16,4-4-1-16,7-7 0 15,3-6-1-15,11-8-1 16,6-9 1-16,2-5-2 0,6-13-1 16,-3-6-2-16,1-6-1 0,-6-5-2 15,-6-3-1 1,-8 1 0-16,-6-2-1 0,-8 7-1 15,-8 2-4-15,0 8-5 16,-10 2-16-16,-2 10-63 16,10 4-2-16,4 2-10 15,14 0-1-15</inkml:trace>
  <inkml:trace contextRef="#ctx0" brushRef="#br2" timeOffset="27703.2791">19705 10127 73 0,'-16'-5'96'0,"0"4"-6"0,-5 1-4 16,-1 10-68-16,6 8-2 16,2 7-3-16,4 11-5 0,6 3 0 15,4 5-2 1,11-2 0-16,6-5 0 0,4-8 0 15,6-5 0-15,4-14-3 16,3-10-1-16,-1-10 0 16,-1-14-1-16,-3-5-1 0,0-12 0 15,-6-4 0-15,-8-9-1 16,-5-4 1-16,-6-3 0 0,-4 0 0 15,-8 3 0 1,-8 3-1-16,-2 10 1 0,-4 8-1 16,1 8 0-16,-1 14 0 15,0 8 1-15,2 7-1 16,7 15 0-16,4 11 1 0,7 8 0 15,4 7 1-15,14 10-1 16,7 2 0-16,7 0 0 0,6 0 0 16,3-7 1-1,6-5-1-15,-1-12 1 0,-2-8-1 16,-3-9 1-1,-2-10 0-15,-6-4-1 0,-3-7 1 16,-5-7-1-16,-11-1 0 16,-4-3 0-16,-6 4-1 0,-2 3 1 15,-4 4-1-15,-7 6 1 0,0 6-1 16,-5 9 1-1,3 8 0-15,0 7 0 0,2 3 0 16,3 2 0 0,4-1 1-16,4-4 0 0,6-8 0 15,6-7-1-15,3-8 1 16,1-5-2-16,0-14 1 0,0-9-2 15,-5-5-1 1,-2-9-3-16,-8-1 2 0,-1 0 0 16,-3 5-1-16,-6 4 0 0,-1 11 2 15,0 12 2 1,-1 8 1-16,4 16 1 0,6 10-1 15,1 4 2-15,7 2-1 16,9-1-2-16,5-10-3 0,12-4-9 16,-1-15-15-1,3-10-50-15,7-8-16 0,-2-11-4 16,-2-12-2-16</inkml:trace>
  <inkml:trace contextRef="#ctx0" brushRef="#br2" timeOffset="27853.2806">20548 9699 88 0,'0'0'98'16,"2"18"-5"-1,-2 15-7-15,0 11-63 0,3 4-12 16,-2 4-5 0,3 5-14-16,-4 1-45 0,-2-7-35 15,0-5-6-15,-2-9-7 0</inkml:trace>
  <inkml:trace contextRef="#ctx0" brushRef="#br2" timeOffset="28623.2883">20862 10165 6 0,'9'28'96'0,"-1"5"2"16,2 4-8-16,-3 1-2 16,47-1-77-16,-75 5-1 15,26-4-2-15,3-4 1 16,2-8-2-16,-3-7 0 0,3-11-1 15,6-8-1-15,1-8-2 0,3-13 0 16,1-11-1 0,3-7-1-16,0-5 0 0,2 2-2 15,-2 4 1 1,-2 5-2-16,-6 7 2 0,-2 16-1 15,-2 10 1-15,-4 12-1 16,0 15 1-16,-3 3 0 0,-4 4 0 16,-1 4 0-1,4-5-1-15,3-4 0 0,2-9-1 16,7-11-2-16,3-9-2 0,4-2-1 15,5-15 0 1,3-7-1-16,-1-1 1 0,0-1 0 16,-5 2 1-16,-6 8 2 15,-5 7 3-15,-14 9 1 0,9 3 2 16,-10 16 1-1,-3 3 1-15,-1 4 0 0,4-1 1 16,1-3 0-16,4-5 0 0,11-8-1 16,2-6 1-1,7-6-3-15,-1-11 0 0,-3-5 0 16,-4-5-2-16,-8-3 0 15,-8-2 0-15,-8 2-1 0,-13 5 0 16,-9 5 1 0,-5 3-2-16,-4 9-2 0,1 1-7 15,8 8-13 1,4 14-60-16,12-9-8 0,14 1-8 15,10-6-3-15</inkml:trace>
  <inkml:trace contextRef="#ctx0" brushRef="#br2" timeOffset="29063.2927">21555 9915 3 0,'0'32'103'16,"0"9"-3"-16,10 2-5 0,4 8-3 16,10 3-71-1,-5 2-6-15,0 3-5 0,-1-2-4 16,-4-3-2-16,-2-4-1 15,-5-3-4-15,-4-9-1 0,-1-3-5 16,-2-12-6-16,-3-3-11 16,-8-13-20-16,-2-9-30 15,-2-10-4-15,-1-12 9 0,-4-9 26 16,-4-4 27-1,3 3 17-15,-3-5 18 0,8 10 26 16,2 4 34-16,8 4-3 16,6 6-16-16,7 10-20 0,16-2-20 15,6 0-9 1,11-2-5-16,10-5-5 0,6 4-4 15,2-4-5-15,6 4-5 0,-9-6-8 16,1 7-18 0,3 2-51-16,-20 0-9 0,-5 3-3 15</inkml:trace>
  <inkml:trace contextRef="#ctx0" brushRef="#br2" timeOffset="29433.2964">22029 10232 6 0,'-19'9'94'0,"-5"1"2"16,1-2-6-16,-2 1-43 0,8 6-19 15,-5 3-8-15,-1 2-6 16,5 2-4-16,-1 3-3 0,9 1-1 16,5 0-1-1,6-2 0-15,10-4-2 0,8-8 1 16,9-10-1-1,6-4-3-15,5-10 1 0,-5-10-2 16,-4-8 1-16,-3-8 0 0,-6 1-2 16,-5-4 1-16,-7 5 0 15,-6 2 1-15,-3 8 0 16,0 9 1-16,0 17 2 15,-12 0-3-15,7 14 2 0,-2 13 0 16,1 9 1 0,5 1 0-16,1 6-1 0,6 1 0 15,2-8-3-15,7-4-1 16,0-8-6-16,8-8-11 0,-5-8-50 15,8-10-26-15,-5-15-6 16,6-13-6-16</inkml:trace>
  <inkml:trace contextRef="#ctx0" brushRef="#br2" timeOffset="29623.2983">22453 9885 18 0,'9'0'104'16,"-4"20"-3"-16,-4 12-6 15,1 12-3-15,2 6-75 0,2 6-6 16,-1 8-3-16,-3-2-3 0,-1 2-1 15,1-5-2 1,-2-3-3-16,-4-5-2 0,-4-6-5 16,-8-11-9-16,4-14-64 15,-7-4-13-15,1-11-8 16,1-6-5-16</inkml:trace>
  <inkml:trace contextRef="#ctx0" brushRef="#br2" timeOffset="29773.2998">22276 10205 31 0,'0'0'104'16,"10"-7"-3"-16,5 7-7 15,6 5-3-15,15 0-81 16,-6-5-9-16,4 0-11 16,-9 2-55-16,3-5-25 0,-2-11-10 15,-5-1-4 1</inkml:trace>
  <inkml:trace contextRef="#ctx0" brushRef="#br2" timeOffset="29914.3013">22576 10371 49 0,'-4'43'100'0,"-4"-3"-4"0,1-9-7 15,2-6-49-15,-1-11-45 16,6-14-72-16,0 0-12 16,13-11-7-16,3-16-6 15</inkml:trace>
  <inkml:trace contextRef="#ctx0" brushRef="#br2" timeOffset="30044.3026">22795 10019 19 0,'4'-28'102'16,"-4"7"-3"-1,-5 10-8-15,-5 0-3 0,-2-2-79 16,1 10-16-16,-4 2-45 15,1-4-35-15,3 1-9 0,0 1-5 16</inkml:trace>
  <inkml:trace contextRef="#ctx0" brushRef="#br2" timeOffset="30304.3052">22788 10232 62 0,'5'50'94'0,"-2"-6"-1"15,8-9-6 1,1-7-67-16,8-9-3 0,4-9-3 15,-1-8-4-15,1-5-2 16,1-11-2-16,-4-5-3 16,-8-5 0-16,-6-1-2 0,-7-4-1 15,-7 1 1-15,-7 1 0 16,-9 2 0-16,-6 5-1 0,-4 6-1 15,-1 3-4 1,6 11-9-16,-2 0-19 0,-3 5-56 16,21 8-5-1,11 1-8-15</inkml:trace>
  <inkml:trace contextRef="#ctx0" brushRef="#br2" timeOffset="30654.3087">22990 10184 0 0,'0'26'98'15,"-6"4"1"-15,-1 5-7 0,-3-3-3 16,39 1-72-16,-31 1-5 16,-3-7-3-16,4-3-2 0,1-8-1 15,4-6 0-15,6-6 0 0,5-4-2 16,2-11-1-1,1-3-1-15,0-1-1 0,2-2-1 16,-3 4 0 0,-2 0 0-16,-3 7-1 0,-3 6 2 15,-1 3 0-15,-1 12 1 16,3 2-1-16,-2 5 1 0,3-1-1 15,3 4 0 1,3-2-1-16,8-5-3 0,-1-6-3 16,5 0-4-16,0-10-6 0,4-2-14 15,-5 0-42 1,2-17-23-16,-2-9-9 0,-3-8-1 15</inkml:trace>
  <inkml:trace contextRef="#ctx0" brushRef="#br2" timeOffset="30844.3106">23490 9842 49 0,'-22'-39'100'0,"-4"17"-4"0,2 12-5 15,6 16-43 1,12 13-29-16,6 9-8 0,23 12-5 16,9 6-2-16,16 12-2 15,7 7 0-15,7 11-1 0,-1 3-1 16,-9 3 0-1,-16 1-3-15,-17 5-7 0,-25 3-56 16,-27-13-25 0,-23-5-5-16,-23-9-6 0</inkml:trace>
  <inkml:trace contextRef="#ctx0" brushRef="#br3" timeOffset="37788.3813">13066 16363 1 0,'-16'7'77'16,"16"-7"3"-16,0 0-51 0,-9 3-1 16,9-3 2-1,0 8 2-15,0-8-7 0,18 9-4 16,-2-7-3-16,7 1-1 15,4-2-1-15,5-1-3 16,2 0-3-16,1 1-3 16,0 0-2-16,-4-1-1 0,-2 2-2 15,-4 0 0-15,-8 0-3 0,0 1-1 16,-5-3-3-1,-4 4-8-15,-8-4-13 0,10-6-54 16,-10 6-14-16,13-4-6 16,-13 4 4-16</inkml:trace>
  <inkml:trace contextRef="#ctx0" brushRef="#br3" timeOffset="38298.3864">13019 16570 17 0,'0'0'85'16,"9"8"2"-16,-9-8-38 0,15 5-16 15,11-2-5-15,5 2-4 16,6 1-5-16,3 0-5 0,2 3-4 16,-2-1-3-16,-3 2-7 0,-5-1-7 15,-5 4-18 1,4 1-59-16,-21-3-7 0,-4-1-5 15</inkml:trace>
  <inkml:trace contextRef="#ctx0" brushRef="#br1" timeOffset="44748.4509">14380 15929 63 0,'1'-9'85'16,"12"1"-40"-16,-13 0-7 0,0 8-3 15,0-16-6-15,0 7-6 16,-8-1-5-16,4-2-4 15,-4 0-3-15,-1-3-1 0,-1-2-4 16,-1 3 0 0,2-3-4-16,-3 1 0 0,0 2-1 15,-1 0 0 1,1 3 0-16,1 3 0 0,-1 1 0 0,-1 2 0 15,0 2 0 1,1 2-1-16,0 1 0 0,-2 2 1 16,3 5-2-16,-2 3 1 0,0 1 0 15,0 5-1 1,-1 3 0-16,1 4 1 0,-2 2 0 15,3 4-1-15,-2 3 0 16,0 3 1-16,1 5-1 16,3 3 1-16,-1 6 1 15,0 2-1-15,4 8 0 0,2 7 0 16,-1 7 1-16,5 7-1 0,-1 0-1 15,1 7 0 1,1-3 1-16,0-1-1 0,-2-8 2 16,1-12 0-16,-2-11 2 15,-1-10 1-15,-2-12 2 0,-1-14-1 16,-6-16 0-1,-4-3 0-15,-4-15-2 0,-3-5-3 16,-1 0-9 0,-10-12-18-16,1-8-48 0,5 11-19 15,7 1-6-15,6 1-3 0</inkml:trace>
  <inkml:trace contextRef="#ctx0" brushRef="#br1" timeOffset="46419.4677">14349 16449 55 0,'20'4'83'16,"16"0"-37"0,-4-3-10-16,7 1-5 0,1 0-10 15,1-2-12-15,-5 3-15 16,-4-3-20-16,-12-5-53 0,3 5-4 15,-9 0 0 1</inkml:trace>
  <inkml:trace contextRef="#ctx0" brushRef="#br1" timeOffset="47059.4741">14770 16450 43 0,'3'26'83'0,"10"-3"-32"16,-11 0-9-16,2-5-6 15,-2-6-3-15,-1-3-5 16,-1-9-6-16,0 0-5 0,0 0-3 15,0-15-3-15,-1-2-3 16,-2-4-4-16,2-7-2 0,-4 0-1 16,2-3-2-1,2 3 1-15,-2-2 0 0,3 6 0 16,-2 1 0-16,2 4 0 15,0 5 0-15,0 2-1 16,4 3 1-16,-4 9 0 0,17-14 0 16,-6 9 0-16,7-1-1 15,-1 0-2-15,6 1-3 0,-1-1-4 16,1-1-5-1,-2 2-4-15,4-2-12 0,-7 4-24 16,-2-4-36 0,6 5-3-16</inkml:trace>
  <inkml:trace contextRef="#ctx0" brushRef="#br1" timeOffset="47329.4768">14841 16358 1 0,'0'0'83'0,"7"15"3"0,6-13-5 16,4-2-62-16,7-2-5 0,1 2-2 15,4 0-3 1,-4-1-4-16,0-1-5 0,-5 0-6 16,0 0-10-16,-11 1-27 15,-9 1-39-15,14-4-5 0</inkml:trace>
  <inkml:trace contextRef="#ctx0" brushRef="#br1" timeOffset="47509.4786">14808 16540 37 0,'0'0'90'0,"6"12"-3"16,10-12-4-16,7 0-67 0,5 0-13 15,0-3-6 1,4 1-13-16,-9-5-28 0,-1 2-42 15,7-5-3-15</inkml:trace>
  <inkml:trace contextRef="#ctx0" brushRef="#br1" timeOffset="47769.4812">15237 16082 68 0,'0'0'93'0,"13"-3"-5"16,-1 3-3-16,1 11-74 0,6 1-5 16,4 6-2-1,0 6 0-15,1 4-1 0,-5 4-2 16,-7 6-4-1,-8 3-4-15,-10 0-11 0,-11-7-48 16,-13 5-22-16,-11-3-5 0,-8-4 5 16</inkml:trace>
  <inkml:trace contextRef="#ctx0" brushRef="#br1" timeOffset="48170.4853">14421 16143 32 0,'-30'15'70'0,"-9"8"-43"16,7 15 1-16,0 5 8 15,9 11 1-15,0 5-5 0,7 2-7 16,9 0-2-1,7-3-1-15,10-3-9 0,7-14-7 16,13-5-33 0,16-11-56-16,-6-11-4 0,6-9-9 15</inkml:trace>
  <inkml:trace contextRef="#ctx0" brushRef="#br1" timeOffset="48720.4908">15259 16341 0 0,'0'0'50'0,"0"0"-27"0,0 0-7 16,0 6-1 0,0-6-2-16,6 11-1 0,0 1 3 15,-2 1 6-15,-1 6 2 16,-3 1 2-16,0 3-3 15,-7 3-1-15,-6 0-3 16,-6 1-4-16,-4-2-9 0,2-2-17 16,-9-4-40-16,2-3-29 0,11-6-4 15</inkml:trace>
  <inkml:trace contextRef="#ctx0" brushRef="#br1" timeOffset="49310.4967">15694 16246 1 0,'-9'0'83'15,"-6"6"3"-15,-4 0-5 0,3 5-60 16,-11 6-7-16,2 6 0 16,-7 4-3-16,6 2-1 15,0 0-2-15,7 1 0 16,9-3 1-16,6-2 1 0,6-7 2 15,10-4-1 1,9-11 0-16,7-3 0 0,3-3-2 16,2-14-2-16,2-5-2 0,0-7-2 15,-1-6 0 1,-3-5-1-16,-5-3-1 0,0-4-1 15,-6-1 0-15,-6 7-1 16,-6-1 0-16,-4 5 0 0,-4 7 0 16,0 7-1-1,-7 5 0-15,-4 8 0 0,-1 7 1 16,-1 4 0-16,-1 11 1 0,2 7 0 15,-1 6 0 1,4 6 0-16,2 6 1 0,0 4-1 16,3 2 0-16,3-1-2 15,1 1-4-15,2-7-5 0,9-2-10 16,-4-10-25-1,-2-5-45-15,13-11-5 0,2-8-6 16</inkml:trace>
  <inkml:trace contextRef="#ctx0" brushRef="#br1" timeOffset="49530.4989">16176 16116 87 0,'-15'25'97'0,"-5"4"-6"0,-2 3-4 15,-1 6-76-15,0 5-4 16,-3 5 1-16,3-1-1 0,2 0-1 16,0-2-6-16,1-7-5 15,9-6-10-15,-1-10-13 16,1-9-59-16,11-13-7 0,0 0-5 15</inkml:trace>
  <inkml:trace contextRef="#ctx0" brushRef="#br1" timeOffset="49674.5007">15953 16228 83 0,'16'17'97'0,"4"7"-6"16,6 5-6-16,6-4-67 0,4 13-9 16,-1-6-11-1,9-9-70-15,-7 10-14 16,-4-5-8-16,4-4-3 0</inkml:trace>
  <inkml:trace contextRef="#ctx0" brushRef="#br1" timeOffset="61607.6203">14303 16977 8 0,'0'0'48'15,"0"0"-4"-15,-11-7-9 0,11 7-12 16,0 0-5 0,-8 0-8-16,8 0-2 0,0 0-4 15,-10-1 1 1,10 1-2-16,0 0 2 0,-9 0 3 15,9 0-2-15,0 0 3 16,-11 1 1-16,11-1 1 16,0 0 1-16,-11 5 0 0,11-5-1 15,0 0-1-15,0 0-1 16,0 0-1-16,0 0-1 0,0 0-1 15,0 0-1 1,0 0-1-16,10-2 0 0,3-1 0 16,5 3 0-16,3-1-1 15,0 0 0-15,4 1 0 16,-2 2 0-16,0 2-1 15,-4 2-2-15,-3 4 1 0,-4 1 1 16,-4 3-1-16,-6 2 0 0,-2-3 2 16,-6 3-1-1,-5-2 0-15,-4-1 1 0,-5 0 0 16,-2-2 0-1,-2-2-1-15,3-4-1 0,1 0 0 16,1-2-1-16,7 1 0 16,2-3-1-16,10-1 0 0,0 0 0 15,9 9-1-15,6-4 1 0,2 5-2 16,1-1 2-1,0 3 0-15,-2 3 1 0,-4 3 0 16,-8 3 0 0,-5-2 1-16,-12 3 0 0,-8-1 1 15,9-11-4-15,-3 0-2 16,-18 4-5-16,-1-2-21 15,12-7-54-15,-10-8-7 16,10-13-4-16</inkml:trace>
  <inkml:trace contextRef="#ctx0" brushRef="#br1" timeOffset="62167.6259">14599 15106 4 0,'0'0'8'15,"0"0"-1"-15,-3 6-2 0,3-6-2 16,0 0-1-16,-10 10-9 0,10-10-15 16</inkml:trace>
  <inkml:trace contextRef="#ctx0" brushRef="#br1" timeOffset="62627.6305">14599 15106 24 0,'-82'-6'56'0,"67"6"1"16,-1 0-4-16,-1 0-8 16,2 0-8-16,1 0-8 0,14 0-8 15,-15 4-5 1,15-4-5-16,0 0-2 0,-2 13-2 15,8-5 1 1,13 1-2-16,8-2 0 0,5 3 0 16,6-3 0-16,3 0-1 0,3 0-1 15,-1-2 0-15,-5-2-1 16,-6-1-1-16,-8-1 0 0,-4 0 0 15,-5 1 0 1,-15-2-1-16,11 9 0 0,-11 0 0 16,0 3 0-1,-5 5 0-15,-2 6-1 0,-2 6 1 16,-5 6-1-16,3 4 1 15,0 2 0-15,-4 5-1 0,2 2 1 16,-4-1-1-16,3-1-1 16,-1-5-1-16,4-6 0 15,-4-3-3-15,7-8-2 0,0-7-3 16,4-4-8-1,4-13-22-15,-10 0-50 0,10 0-7 16,9-19-4-16</inkml:trace>
  <inkml:trace contextRef="#ctx0" brushRef="#br1" timeOffset="62877.633">14480 15484 41 0,'-17'0'94'0,"8"0"1"15,9 0-4 1,16-1-65-16,15-2-2 0,14 0-8 15,6-4-6 1,9-1-3-16,10-2-12 0,-5-4-51 16,7-2-32-16,-6-5-9 15,-8-2-4-15</inkml:trace>
  <inkml:trace contextRef="#ctx0" brushRef="#br1" timeOffset="81933.825">16207 17079 32 0,'7'-17'83'16,"-1"0"-51"-16,-2 3 6 16,-4 3 5-16,0 11-1 0,-18-14-9 15,6 10-10-15,-7 1-8 0,1 2-3 16,-6 1-3-1,0 1-1-15,-3 6-4 0,-2 6-1 16,3 1-1-16,-4 4-1 16,0 7-1-16,-2 3 1 15,2 5 1-15,3 1-2 16,4 5 0-16,2-4 1 0,14-17-4 15,1 1 0 1,4-3 1-16,1 2 1 0,1-6-1 16,4 1 2-16,14 4 2 0,11-10 1 15,6-7 4 1,6-4-1-16,1-13 0 0,3-7-1 15,-5-5 1-15,-7-1-2 16,-9 0-2-16,-8 4 0 16,-4 0 0-16,-5 3-1 15,-5 4 0-15,-2 5 0 0,-1 2 1 16,1 12-2-16,-13-8 1 0,13 8-1 15,-17 0 0 1,13 13 0-16,-3 4 0 0,5 9 1 16,1 5-1-1,1 5 2-15,-2-18-4 0,4 3 2 16,1 2-2-16,0 0 1 15,0-1 0-15,0 3-1 0,1-7 0 16,0 1-3 0,0-1 0-16,-1-4-7 0,2-4-27 15,-5-10-51-15,13 15-4 0,-6-21-7 16</inkml:trace>
  <inkml:trace contextRef="#ctx0" brushRef="#br1" timeOffset="82325.8291">16342 17111 63 0,'2'19'94'0,"1"5"-4"0,1 0-4 16,1 3-72-16,3 8-3 0,-4-19-6 15,0 5 1 1,0 0-3-16,0 0-1 0,0-2 0 15,0 1 0-15,-1-4 0 16,1 0-1-16,-1-7 3 16,-3-9-1-16,8 12 1 15,-8-12-1-15,11-21 0 0,-6-4-2 16,2-12 1-16,3-4 0 0,0 0 1 15,6 10 0 1,0 11-1-16,1 8 0 16,2 12 1-16,1 3 1 0,1 11 0 15,-2 10-1-15,-11-7-1 16,1 3-2-16,-1 1 1 15,-1 6-1-15,-2 0-1 0,0 4-1 16,-2-2-2 0,0 0-3-16,-3-2-2 0,4-3-11 15,-4-6-34-15,-1-4-38 16,1-14-8-16,0 0-2 15</inkml:trace>
  <inkml:trace contextRef="#ctx0" brushRef="#br1" timeOffset="82725.8331">16832 17137 20 0,'2'12'90'15,"-2"12"0"1,-3-8-6-16,-2 6-57 0,4 1-9 16,2 7-5-16,-3 2 0 15,-5 3 0-15,1 0-2 0,4-1-1 16,2-1-1-16,0-1 0 15,4-10-3-15,7-4 0 16,1-7-2-16,-12-11 0 0,44-6-1 16,-4-23-2-1,6-33 0-15,2-29-2 0,-4-14 0 16,-9-7 1-1,-15 12-1-15,-17 28-2 0,-3 12 2 16,-10 16-1-16,-7 15 2 16,-5 18 1-16,-4 13 1 0,-5 21 1 15,2 11 0-15,1 10 0 0,1 8 0 16,13 9 1-1,6 2 0-15,7 4-1 0,4-36-4 16,8 4-2 0,0-8-2-16,3 3-2 0,4-4-5 15,1-4-9-15,4-6-32 16,7-1-40-16,20 0-4 15,4-12-5-15</inkml:trace>
  <inkml:trace contextRef="#ctx0" brushRef="#br1" timeOffset="83105.8369">17604 16974 32 0,'-11'0'95'15,"-7"6"-2"-15,-8 12-4 0,0 0-64 16,2 5-7-16,-3 5-2 15,6 2-3-15,7 3-2 16,6 1-4-16,8-3-3 16,10-2 0-16,10 0-1 0,5 0 0 15,-10-18-3-15,-3 2-1 0,-1 1 0 16,0-1-1-1,-6-2 0-15,0 0-1 0,-5-3 1 16,0-8-2 0,-10 19 6-16,-17-15-6 0,-3-4-7 15,-9-12-19-15,0-12-54 16,9 3-7-16,9-9-7 15</inkml:trace>
  <inkml:trace contextRef="#ctx0" brushRef="#br1" timeOffset="83365.8395">17657 17237 82 0,'13'19'99'0,"0"2"-3"0,0-2-8 16,1-2-69-16,0-4-4 15,14 13-2-15,1-18-3 16,2-7-4-16,-6-9-2 0,-6-9-1 15,-8-13 0-15,-9-1-2 16,-9 4-2-16,-13 3 1 0,-7 7-2 16,-6 2 1-1,-1 9-3-15,1 3-4 0,3 3-8 16,-1 3-13-16,6 2-49 15,12 6-16-15,13-11-6 16,-1 15-5-16</inkml:trace>
  <inkml:trace contextRef="#ctx0" brushRef="#br1" timeOffset="83745.8433">17973 17186 19 0,'21'12'101'15,"5"-5"-2"-15,4-4-7 16,5-9-3-16,-19-10-79 0,24-8-5 15,5-8-1 1,-3-5-2-16,-6-7 1 0,-5-3-2 16,-6-3 0-16,-6 0 2 0,-6 2 0 15,-7 2-1 1,-6 7 0-16,-4 6 0 0,-8 3 0 15,-5 11 1-15,-1 4-1 16,-3 9-2-16,-3 6 0 0,0 7-1 16,0 13-1-1,4 9 1-15,-1 14-1 0,-1 10 1 16,6 9 1-16,-3 8 0 0,3 8 0 15,0 0 0 1,9-41 0-16,-2 6-2 0,-1-3 0 16,1 1-1-1,0-4-4-15,-2-2-6 0,2-4-12 16,0 2-60-16,-2-14-11 15,6-4-7-15,-2-4 1 0</inkml:trace>
  <inkml:trace contextRef="#ctx0" brushRef="#br1" timeOffset="84045.8463">18238 17210 46 0,'-3'16'94'0,"2"3"-3"0,1-1-30 15,5-1-29 1,4 5-6-16,0 0-3 0,3-13-4 16,1-1-6-16,27 1-1 0,-5-9-4 15,0-5-2 1,-2-16-2-16,-4-6 0 0,-12-7-2 15,-12 0 0-15,-11 8-4 16,-12 4 1-16,-2 7-1 16,-3 3-4-16,-1 10-4 15,-1-1-10-15,6 3-35 0,2 3-37 16,3 6-7-16,14-9-5 0</inkml:trace>
  <inkml:trace contextRef="#ctx0" brushRef="#br1" timeOffset="84335.8492">18567 17256 52 0,'4'14'95'16,"3"1"-1"-1,-2-3-45-15,3 2-8 0,-2-3-7 16,2 0-7-16,7 8-7 16,9-9-5-16,-2-7-3 15,3-3-4-15,-3-12-2 16,3-3-3-16,-1-6-1 0,-6-1-3 15,-2 1-5 1,-8 1-5-16,4 4-7 0,-12-7-24 16,-1 2-52-16,1-7-6 0,1 0-6 15</inkml:trace>
  <inkml:trace contextRef="#ctx0" brushRef="#br1" timeOffset="84545.8513">18934 16697 65 0,'11'-4'94'0,"-11"4"-2"15,8 11-7 1,-5 8-58-16,1 3-13 0,4 10-5 16,2 5-3-16,0 13 1 15,1 1 0-15,2 8-4 0,-4-2 0 16,5 3-9-1,-9-10-19-15,-6 1-61 0,2-7-7 16,2-19-7 0,-3-9-2-16</inkml:trace>
  <inkml:trace contextRef="#ctx0" brushRef="#br1" timeOffset="85045.8563">18709 16985 30 0,'0'0'100'16,"8"10"-2"-16,19-10-7 0,11-5-4 15,13-6-87-15,-4-5-5 16,5-4 0-16,-1-4-2 16,-3-2-4-16,-5-5 2 0,-5-5-4 15,-5-1 2-15,-3-4 1 16,-5 0 2-16,-6 3 0 0,-3 0 4 15,-6 5 4 1,0 4 2-16,-9 7 4 0,-1 7 1 16,0 15 1-1,0-9 2-15,0 9 1 0,4 17 1 16,1 9 0-16,3 8-5 0,-1 10 0 15,3 8 0-15,-3 10-2 16,0 7 0-16,-1 5-2 0,-5-2 0 16,-1-6-1-1,-6-9 1-15,0-10 0 0,-2-14 0 16,-1-14-1-1,9-19 0-15,-15-9-1 0,11-18 1 16,4-7-2-16,2 0 0 16,7 0 0-16,7 2 0 0,5 11 0 15,7 11 2-15,6 14 0 0,9 17 0 16,5 10 1-1,4 13 0-15,12 3 0 0,3 2-3 16,7-2-4 0,-1-15-11-16,8-14-66 0,-2-3-12 15,1-15-8-15,0-12-6 16</inkml:trace>
  <inkml:trace contextRef="#ctx0" brushRef="#br2" timeOffset="116995.1775">16959 11313 5 0,'0'0'49'0,"-10"-4"-1"0,10 4-4 16,0 0-6-16,-13-4-6 15,13 4-2-15,0 0-4 16,-10-1-5-16,10 1-3 0,-9-3-3 16,9 3-4-1,-11 0-2-15,11 0-3 0,0 0-1 16,0 0 0-16,-4 6 2 15,4-6-1-15,18 11 3 0,1-6-2 16,10 0 1 0,2 0 0-16,6-2 0 0,2 0-3 15,0-3-1-15,-4 1-1 0,-4-1-2 16,-5 0-1-16,-8 0-2 15,-5 0-3-15,-13 0-3 16,14 3-5-16,-14-3-3 16,0 0-9-16,0 13-17 0,-9-11-46 15,6 8-6 1,3-10 1-16</inkml:trace>
  <inkml:trace contextRef="#ctx0" brushRef="#br2" timeOffset="117375.1813">16871 11548 24 0,'-10'6'89'0,"10"-6"1"0,-15 7-30 16,20 4-12-16,7-5-11 16,7 2-8-16,7 0-7 0,5-1-6 15,6-1-4-15,-1 1-5 0,-1-3-2 16,0 2-3-1,-7-1-3-15,-8-2-6 0,-5 5-14 16,-13 12-60 0,-2-20-10-16,0 11-6 0,0-11-5 15</inkml:trace>
  <inkml:trace contextRef="#ctx0" brushRef="#br2" timeOffset="118375.1913">18360 10954 12 0,'10'-7'89'0,"0"0"4"16,-1 0-6-16,1 3-51 15,-10 4-9-15,9-11-6 0,-9 11-7 0,1-13-2 16,-1 13-4-1,-2-16-2-15,-3 7-1 0,-1-2-1 16,-3 1-1 0,-1-1-1-16,-5-1 0 0,0 2-1 15,-2 1-1-15,-1 3 0 16,-3 3 0-16,-1 3-1 0,-1 5 1 15,-5 9-1 1,2 10 1-16,-1 10-2 0,-1 12 3 16,-1 15 0-16,6 15 1 0,-2 15 0 15,8 11-1 1,2 13 0-16,6 3 0 0,1 6 1 15,3-5-2-15,-1-10-1 16,-1-16 0-16,2-14 1 0,-5-18 0 16,-3-15 1-1,-2-20 0-15,-5-17 0 0,-1-9-2 16,-2-14-4-16,0-9-7 0,-4-7-17 15,-1-4-58 1,15 2-7-16,3-2-6 0,10 5-1 16</inkml:trace>
  <inkml:trace contextRef="#ctx0" brushRef="#br2" timeOffset="119205.1996">18382 11780 19 0,'0'0'78'16,"-10"3"4"-16,10-3-42 15,2 14-8-15,3-3-5 0,1 2-3 16,4 4-4 0,4 2-3-16,-3 2-3 0,2 5-2 15,-4-2-2-15,0 3-2 16,-6-1-3-16,-3 3-3 0,-2 0 0 15,-8-2-2 1,-4-3-1-16,-3-6 0 0,-4-3-1 16,0-4 0-16,-2-7 0 0,3-4-2 15,3-10 2 1,6-10 1-16,9-6 1 0,2-8-1 15,16-2 2-15,5-4 1 16,11-2 3-16,5-1 0 0,2 2 0 16,0 2 0-1,-5 6 1-15,-6 3 1 0,-9 5 0 16,-11 3-2-16,-8 6-1 0,-16 4 1 15,-11 5-2 1,-8 2 0-16,-6 5-2 0,-5 0-1 16,-1 3 0-16,5 6-2 15,4 2-4-15,12 6-12 0,2 11-52 16,18-11-20-1,12-3-7-15,14-2-5 0</inkml:trace>
  <inkml:trace contextRef="#ctx0" brushRef="#br2" timeOffset="120275.2103">18771 10674 17 0,'-13'3'89'16,"3"-1"-2"-16,10-2-2 0,0 0-56 15,0 0-8-15,19 11-4 16,4 0-4-16,5 2-2 16,2 5-4-16,0 4-2 0,-4 5 1 15,-8 2-1-15,-11 3-1 16,-10-2 0-16,-16 2-1 15,-14-7-1-15,-7-3 0 16,-5-4-3-16,-4-10-4 0,2-2-11 16,1-6-46-16,7-11-27 15,9-13-5-15,12-5-5 16</inkml:trace>
  <inkml:trace contextRef="#ctx0" brushRef="#br2" timeOffset="120405.2116">18696 10677 0 0,'42'-24'100'0,"-1"3"2"15,0 3-8-15,-1 1-3 0,-3 3-67 16,-4-2-10-1,0 7-13-15,-12-6-26 0,-4 8-62 16,3-2-6-16,-3 1-6 16,-2 2-5-16</inkml:trace>
  <inkml:trace contextRef="#ctx0" brushRef="#br2" timeOffset="120917.2169">19203 11246 87 0,'-12'2'97'0,"2"7"-4"15,10-9-37-15,0 12-19 16,10-2-9-16,12-3-8 0,10 0-7 15,8-2-3 1,1 1-5-16,6-4-2 0,-2-2-2 16,-3 0-4-16,-3 0-3 0,-11-2-4 15,-4-1-12-15,-8 6-63 16,-4-10-8-16,-5-5-7 15,-7-6-2-15</inkml:trace>
  <inkml:trace contextRef="#ctx0" brushRef="#br2" timeOffset="121117.2189">19381 11030 13 0,'-5'20'101'16,"3"2"-4"-16,1 6-4 15,-1 3-4-15,-3 9-73 0,3 1-5 16,-4 5-3-1,-2 3-2-15,-2 2-5 0,0-2-5 16,-1-8-10-16,8-13-70 16,2 7-6-16,1-13-6 15,8-7-6-15</inkml:trace>
  <inkml:trace contextRef="#ctx0" brushRef="#br2" timeOffset="121827.226">20678 11029 37 0,'6'-14'92'16,"-2"2"-1"-16,-4-2-5 16,-2 0-52-16,-10 0-16 15,-5 3-3-15,-9 0-5 16,-6 0-4-16,-6 1-1 0,-5 3-1 15,-3 4 0 1,-4 3-1-16,2 0 0 0,1 10-1 16,0 5 0-16,9 7-2 0,5 9 2 15,9 10 0 1,8 12-1-16,15 9 1 0,4 13 0 16,11 6 0-16,10 8-1 15,2 0 1-15,2-1-3 0,-2-5 2 16,-9-8-1-1,-9-11 2-15,-8-12-1 0,-10-14 2 16,-17-10 0-16,-7-11 0 0,-8-11 0 16,-10-6-3-1,-3-6-3-15,-2-11-10 0,5-12-58 16,0 11-20-16,9-3-7 15,11 3-5-15</inkml:trace>
  <inkml:trace contextRef="#ctx0" brushRef="#br2" timeOffset="122577.2335">20674 11848 3 0,'-15'0'90'0,"-2"0"1"16,-2 3-4-16,19-3-47 15,-17 10-14-15,2-2-7 0,3 2-3 16,5 0-5-16,7 5-2 0,5 2-1 15,14 1 0 1,6 3 0-16,3-1 0 0,4 1-1 16,-4 0 0-1,-4 0-3-15,-6-3 0 0,-9 3 0 16,-9-2-1-16,-13 3 0 15,-13-2 0-15,-6-1-1 0,-2-1-3 16,-9-6-3-16,4-3-12 0,-5-4-56 16,12-10-21-1,6-12-6-15,9-7-8 0</inkml:trace>
  <inkml:trace contextRef="#ctx0" brushRef="#br2" timeOffset="122697.2347">20616 11854 32 0,'37'-23'104'0,"-2"6"-5"15,2 0-5 1,-2 3-5-16,-5 2-79 0,7 4-18 15,-10 7-65-15,3-7-16 0,-2-3-7 16,-4-1-8-16</inkml:trace>
  <inkml:trace contextRef="#ctx0" brushRef="#br2" timeOffset="123857.2463">21082 10710 50 0,'1'12'93'0,"-1"-12"-2"15,0 19-3-15,0-4-55 16,-1 2-19-16,-1 4-5 15,0 7-1-15,-1 1-1 0,-5 5-2 16,3-4-2-16,1-1-1 16,0-4-2-16,-2-7-1 15,1-2-5-15,5-16-7 16,-8 8-13-16,8-8-31 0,-13-15-33 15,11 0-6-15,-1-6-2 16</inkml:trace>
  <inkml:trace contextRef="#ctx0" brushRef="#br2" timeOffset="124187.2496">21012 10744 36 0,'3'-19'92'15,"1"5"0"-15,6 9-26 16,6-6-28-16,9 0-11 0,8 4-7 16,5 2-5-1,4 5-7-15,-1 0-1 0,-4 5-3 16,-5 4-1-16,-9 6-1 0,-15 2-2 15,-11 3 0-15,-16 0 0 16,-8 0 1-16,-9 0-1 16,-5-3 0-16,-4-2 0 15,2-3 1-15,2-3-1 0,7-2 1 16,7-1 0-1,7-2 0-15,8 4 2 0,11 1 0 16,8 3 0-16,12 1 0 0,8 6 0 16,6 0 0-1,1 2-1-15,1 3 1 0,-3-5-2 16,-4 4-2-16,-10-7-6 15,-4 4-12-15,-13 2-59 0,-1-10-13 16,0-12-6 0,-8 11-7-16</inkml:trace>
  <inkml:trace contextRef="#ctx0" brushRef="#br2" timeOffset="124587.2536">21426 10810 94 0,'0'0'96'16,"13"2"-4"-16,-8 8-5 0,4 3-71 15,-2 1-6 1,-1 1-2-16,0-1-1 0,-4-1-2 16,2-3 1-16,-4-10-1 15,0 0-1-15,0 0-1 16,3-9 0-16,-2-7 0 15,0-6-1-15,3-2 0 0,-1-3-2 16,5 0 0-16,0 0 1 0,4 3-1 16,5 4 0-1,3 4-1-15,2 3 1 0,5 3-1 16,-1 2-2-16,1 5-3 15,-3 1-5-15,-1 2-9 16,-7 4-36-16,-1 0-35 16,-15-4-8-16,12 8-5 0</inkml:trace>
  <inkml:trace contextRef="#ctx0" brushRef="#br2" timeOffset="124777.2555">21491 10793 65 0,'-8'10'92'0,"7"1"-5"15,1-11-4 1,22 0-69-16,3 0-9 0,5-4-4 16,2 1-7-16,-1-4-10 15,-1-1-39-15,3 2-30 16,-10 2-7-16,-6-2 0 0</inkml:trace>
  <inkml:trace contextRef="#ctx0" brushRef="#br2" timeOffset="124927.257">21481 10911 62 0,'-8'15'90'0,"8"-7"-2"0,8-3-9 16,29-5-71-16,-11 0-38 15,15 0-48-15,-11-5-7 0,3-3-5 16</inkml:trace>
  <inkml:trace contextRef="#ctx0" brushRef="#br2" timeOffset="125257.2603">21891 10805 90 0,'0'22'96'0,"0"2"-4"0,1 22-9 15,2-21-69 1,-2-4-2-16,2-3-3 0,-1-2-1 15,-2-7-2-15,0-9-1 16,0 0-1-16,0 0-1 0,0-9-1 16,1-10-1-1,-1-4-1-15,1-8 0 0,2-1-2 16,1-1 1-16,2 4 0 0,1 1 0 15,3 4 1 1,1 5 0-16,3 7 1 0,4 3 0 16,5 5-1-16,2 2-1 15,4 2-4-15,-2 0-11 0,0 1-37 16,-1 4-37-1,-7 0-5-15,-5 2-6 0</inkml:trace>
  <inkml:trace contextRef="#ctx0" brushRef="#br2" timeOffset="125417.2619">21862 10864 87 0,'9'7'91'15,"16"-7"-6"1,12 0-10-16,3-9-97 0,1 0-58 15,8-1-6-15,-6-2-6 0</inkml:trace>
  <inkml:trace contextRef="#ctx0" brushRef="#br2" timeOffset="125987.2676">20930 10997 45 0,'0'0'97'0,"0"-11"-4"0,0 11-4 15,0 0-59-15,0 0-6 16,6 15-5-16,-6-1-5 0,0 3-2 16,0 7-4-1,-4 3 1-15,-2 3-2 0,-3 3-1 16,-1 3-3-16,-3-6-3 0,3 6-10 15,-3-9-28 1,4-1-53-16,5-4-4 0,2-3-7 16,2-4-5-16</inkml:trace>
  <inkml:trace contextRef="#ctx0" brushRef="#br2" timeOffset="126697.2747">17634 13115 51 0,'-23'0'92'0,"1"0"-2"16,-4 0-42-16,17 1-6 0,9-1-10 15,5 5-4-15,17 0-8 0,14-3-4 16,12 3-4 0,8 0-3-16,7-1-3 0,2-2-2 15,5 0-2 1,-5-2-1-16,-6 0-2 0,-8 0-2 15,-10-3-5-15,-12-5-4 16,-2 6-17-16,-7-5-62 0,-20 7-4 16,15-15-6-1,-15 15-2-15</inkml:trace>
  <inkml:trace contextRef="#ctx0" brushRef="#br2" timeOffset="126907.2768">17640 13325 16 0,'-36'30'100'0,"16"-8"-2"16,19-3-4-16,15-11-4 0,33-8-76 16,9 0-5-1,11 0-2-15,6-3-5 0,2-4-6 16,-2 6-14-16,-15 1-71 15,-6 0-3-15,-15 0-7 0,-21-6-5 16</inkml:trace>
  <inkml:trace contextRef="#ctx0" brushRef="#br2" timeOffset="129428.3021">19005 12801 67 0,'4'-17'92'0,"-4"17"0"16,3-35-32-1,-3 35-29-15,0 0-5 0,2-10-4 16,-2 10-6-16,0 0-4 0,0 0-3 16,0 0-2-1,0 0-3-15,0 9 0 0,0 1-2 16,0 4 0-16,0 6-2 15,0 4 2-15,-1 5-1 0,2 5 1 16,2 2 0 0,0 5-1-16,0 3 1 0,2 3-1 15,-1 1 1-15,-1-1 0 0,2-3-1 16,-2 0 0-1,1-3 0-15,0-7 0 0,-1-5-1 16,-1-8 2-16,0-3-1 16,0-7 0-16,-2-11 2 0,2 13-1 15,-2-13 1 1,0 0 0-16,6-13 0 0,-3-5-1 15,1-7 1 1,5-7-1-16,5-13 0 0,0-11-1 16,4-5 0-16,3-2 0 0,0-4 0 15,1 1-1-15,-3 4 0 16,-1 3-2-16,-5 10-2 0,-2 7-4 15,1 15-13 1,-8 7-57-16,5 3-20 0,2 6-5 16,2 6-6-1</inkml:trace>
  <inkml:trace contextRef="#ctx0" brushRef="#br2" timeOffset="130478.3126">19557 13360 24 0,'2'-11'93'0,"-2"2"-3"15,0 0-2-15,-11-2-52 16,11 11-15-16,-16-13-4 16,6 7-7-16,-6 3-2 0,0 2-3 15,-3 1-2-15,-4 3 0 16,0 9 0-16,-1 5-1 0,3 4 0 15,1 4-1 1,6 1 1-16,2 6 0 0,6-3 1 16,6-2 0-1,13-5 0-15,5-3 0 0,6-8 1 16,6-5 1-16,1-6-1 15,5-10-1-15,0-6-1 0,-1-8 1 16,-3-7-2-16,-6-5 0 0,-1-7-1 16,-7-3 1-1,-6-1-2-15,-9-2 1 0,-3 3 0 16,-4 4 0-1,-8 3 0-15,-3 8-1 0,-2 9 1 16,-2 7-1-16,-1 8 1 16,5 7 0-16,-1 12-1 0,6 8 1 15,3 8 0-15,4 9 0 0,3 6 0 16,4 3 0-1,4 5 0-15,5 0 0 0,-1-5 0 16,1-1 0 0,0-8-1-16,-4-3-1 0,3-10-5 15,-9-9-10-15,6-13-52 16,-9-2-23-16,0 0-6 0,12-12-6 15</inkml:trace>
  <inkml:trace contextRef="#ctx0" brushRef="#br2" timeOffset="130688.3147">19802 13118 27 0,'10'5'101'0,"-5"12"-5"0,0 7-5 16,-6 3-3-1,1 7-78-15,-1 7-4 0,-4 5-1 16,-3 5-1-1,-2-1-1-15,-3-1-1 0,-3-6-3 16,5-6-5-16,0-8-10 0,5-20-65 16,2 2-10-16,4-11-9 15,2-13-3-15</inkml:trace>
  <inkml:trace contextRef="#ctx0" brushRef="#br2" timeOffset="131038.3182">19956 13178 69 0,'0'0'98'16,"0"0"-2"-16,11-2-7 16,8-6-57-16,6 4-13 0,3-1-3 15,2 1-3 1,-3 0-5-16,0 4-3 0,-5 0-2 15,-5 8-2-15,-10 7 0 16,-7 2-1-16,-3 4-1 0,-10 6 2 16,-4 2-1-16,-3 0 1 15,-2 3-1-15,0-3 1 16,-1 0 1-16,9-3 1 0,4-4 0 15,9-5 0 1,5-4 1-16,15-4-1 0,5-4 0 16,3-3-2-16,1-2-1 15,1 0-4-15,-3-5-6 16,-1 5-20-16,1-3-64 15,-15-3-3-15,-11 6-8 0,12-21-4 16</inkml:trace>
  <inkml:trace contextRef="#ctx0" brushRef="#br2" timeOffset="131468.3225">20683 13033 31 0,'-9'10'103'16,"6"2"-3"-1,10-4-5-15,13-2-4 0,18-2-78 16,0 0-4-16,8 1-3 15,-1-5-3-15,5 2-4 16,-5-2-5-16,-3 0-5 0,-12-2-14 16,-6-10-66-16,-5 5-4 15,-9-1-6-15,-3-1-3 0</inkml:trace>
  <inkml:trace contextRef="#ctx0" brushRef="#br2" timeOffset="131678.3246">20725 12818 94 0,'-7'24'101'0,"7"6"-6"16,1 3-4 0,6 13-61-16,3-2-18 0,0 4-2 15,-3 1-5 1,-1 6-5-16,-6-6-10 0,2 6-24 15,9-4-57-15,-11-9-5 16,0-7-5-16,0-13-4 0</inkml:trace>
  <inkml:trace contextRef="#ctx0" brushRef="#br2" timeOffset="132510.3331">21374 12781 5 0,'0'0'97'16,"-7"-12"-1"-16,7 12-4 0,-3-10-7 15,3 10-72-15,6-2-7 0,-6 2 1 16,4 18-1-1,2 6-1-15,0 7 1 0,2 8-1 16,5 10 1-16,0 4 0 16,1 2 0-16,-1 6-1 0,2-2-1 15,-3-3 0 1,-2-4-2-16,0 1 0 0,-3-10 0 15,-2-2 0 1,0-6 0-16,-3-7 0 0,1-6 1 16,-1-5 0-16,-2-8 1 0,0-9-1 15,10-3 1-15,-2-17 1 16,3-9-1-16,7-12 1 0,4-10-2 15,1-13 1 1,2-5-2-16,0-6-1 0,-3 0-2 16,-5 3-3-1,-2 6-2-15,-8 3-7 0,5 14-22 16,-1 15-58-16,-1-4-7 15,5 9-7-15,4 3-5 0</inkml:trace>
  <inkml:trace contextRef="#ctx0" brushRef="#br2" timeOffset="133970.3477">22190 13301 23 0,'5'-11'91'16,"-5"11"0"-16,2-10-4 0,10 4-57 15,-12 6-10 1,-2-8-3-16,2 8-4 0,-13-7-6 15,3 6 0-15,-2-1-3 16,-3 2-2-16,-2 6 0 16,-2 3 0-16,1 3-2 15,-1 2 1-15,1 5 0 0,2 2 0 16,4 0 1-1,4 3 1-15,6-2 0 0,2-1 2 16,8 0-1-16,5-8 2 0,4 1 0 16,8-8 0-16,3-6-1 15,0-3-1-15,4-9 0 16,1-6-1-16,-4-7-1 15,-1-4 0-15,-2-5-1 0,-4-2 0 16,-8-6 0 0,-5 1-1-16,-5-2 1 0,-3 4-1 15,-7 0 1-15,-5 8-1 0,-3 2 0 16,-3 5 0-16,1 10 0 15,1 6 0-15,0 8 0 16,4 3 0-16,2 11 0 16,2 12 1-16,7 6-1 0,0 8 0 15,6 6 0 1,4 4 0-16,5 4 0 0,1-5 0 15,1 0-2-15,2-8-2 16,-2-9-6-16,0-4-10 0,-4-8-51 16,10-17-23-1,-2-3-7 1,3-10-6-16</inkml:trace>
  <inkml:trace contextRef="#ctx0" brushRef="#br2" timeOffset="134430.3523">22627 13201 71 0,'6'-10'101'0,"-6"10"-4"15,6-8-6-15,-6 8-60 16,10-4-12-16,-10 4-4 0,6 5-2 15,-4 7-5 1,0 0-2-16,0 7-2 0,-1 4-1 16,0 0-1-16,1 6 0 0,-1 0-1 15,0-2 0-15,0 2-1 16,-1-3 0-16,0-4-2 15,0-3 0-15,0-2-4 16,0-9-3-16,0-8-7 0,0 0-26 16,0 0-53-1,-3-8-3-15,5-6-8 0</inkml:trace>
  <inkml:trace contextRef="#ctx0" brushRef="#br2" timeOffset="134660.3546">22772 13127 87 0,'0'0'100'0,"0"0"-5"16,5-3-5-16,3 3-64 15,3 11-12-15,3 8-2 0,-2 7-3 16,1 6-2-16,-1 5-3 15,1 2-2-15,0 4-2 0,-3-4-4 16,3 3-12 0,-10-3-63-16,4-9-15 0,0-6-7 15,-2-7-6-15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8:47:44.88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12580 15862 56 0,'-7'-17'86'15,"-4"2"-3"-15,4 1-52 16,4 3-9-16,-3 3-7 0,6 8-6 16,-6-13-4-16,6 13-3 15,0 0 0-15,0 0-1 16,13 16 1-16,-1 3-1 15,6 12 0-15,6 10 1 16,1 13 1-16,6 17-2 0,-5 10 1 16,2 8-1-16,-8 4 0 15,-1-3 0-15,-11-5 1 16,-8-4-2-16,-7-13-2 15,-13-10-8-15,-7-13-39 0,-9-6-34 16,-11-8-5-16,-5-2-1 0</inkml:trace>
  <inkml:trace contextRef="#ctx0" brushRef="#br0" timeOffset="781.0079">5464 15845 10 0,'-24'0'61'0,"-1"9"-38"0,-6 14 4 15,2 11 1-15,-8 12 2 16,4 17 1-16,-4 17-2 0,5 11-1 16,3 11-5-1,8 5-4-15,5 1-5 0,6 1-6 16,10-7-6-16,-1-10-5 15,11-12-20-15,12-15-56 16,1-15-6-16,3-12-3 16</inkml:trace>
  <inkml:trace contextRef="#ctx0" brushRef="#br0" timeOffset="7853.0797">14255 17036 51 0,'0'0'84'0,"-9"-3"-22"0,9 3-25 16,-11 0-8-16,11 0-5 0,-12 0-3 16,12 0-5-1,-9 5-6-15,9-5-1 0,0 0-2 16,0 0-2-16,5 10 0 15,5-7 0-15,1 4-2 0,1 0-1 16,-2 2 0 0,-1 1-1-16,-1 4 0 0,-5 2 0 15,-3 0 0 1,-1 0 2-16,-5-3 2 0,1-1 0 15,-3-2 0-15,8-10 2 0,-12 9-1 16,12-9 0-16,-7-7-1 16,7-3-1-16,3-4-2 15,6-4-1-15,5-1 0 16,3 0-2-16,5 2 0 0,0 3-1 15,1 4 1 1,-1 9-1-16,-4 1 1 0,-5 9-1 16,-5 8 2-16,-7 4-1 15,-4-1 1-15,-9 6 1 16,-7-2 2-16,-1-4-1 0,-6-3 1 15,-1-3 1-15,1-6-1 16,0-5-1-16,6-3 1 0,5-6-1 16,5-7-2-1,7-3 0-15,3 0 0 0,12-4-3 16,8 5 1-1,6 1-1-15,3 1 0 0,1 5 0 16,1 7 0-16,-1 2 1 0,-7 8 0 16,-8 7 1-16,-12 2 2 15,-3 6 0-15,-14-2 2 0,-4 1 1 16,-10-1 1-1,-3 0 0-15,-3-6 0 0,-1-1-1 16,3-6-1 0,1-5-2-16,5-4-3 0,0 0-6 15,9-3-19-15,17 3-65 16,-14-19-3-16,8 5-7 0,6 1-4 15</inkml:trace>
  <inkml:trace contextRef="#ctx0" brushRef="#br0" timeOffset="8423.0854">14645 17068 56 0,'-7'13'93'0,"9"2"-2"16,13-5-4-16,12-8-68 16,8 3-9-16,9-2 0 0,3-2 1 15,5 1 0 1,-3-2-4-16,1 0-1 0,-10 0-1 15,-6-1 0-15,-12 1 0 0,-3 0 0 16,-8 0-2 0,-11 0 0-16,0 0-1 0,0 0-1 15,-1 9 0-15,1-9 0 16,-18 18 0-16,7-4-1 0,-1 8 2 15,-2 5-1 1,8-12-2-16,0 3 0 0,-2 4 0 16,1 0-1-1,1 2-1-15,1 3 0 0,-1-1-3 16,0 1-4-16,4-1-5 0,-6-1-22 15,1-2-54 1,3-3-6-16,0-6-5 0</inkml:trace>
  <inkml:trace contextRef="#ctx0" brushRef="#br0" timeOffset="8573.0869">14828 17389 7 0,'-9'-10'102'16,"9"10"-2"-16,-11-7-8 0,11 7-3 16,8 0-75-1,4 0-8-15,8 0-6 0,-8-1-5 16,55-15-71-1,-1 10-13-15,10-7-8 0,2-8-5 16</inkml:trace>
  <inkml:trace contextRef="#ctx0" brushRef="#br0" timeOffset="9043.0916">14677 14811 45 0,'6'-11'22'0,"-6"11"-13"0,6 21-17 16,-6-1-41-16</inkml:trace>
  <inkml:trace contextRef="#ctx0" brushRef="#br0" timeOffset="9723.0984">14409 15386 32 0,'-17'12'92'16,"3"-7"-1"-16,3-5-5 0,9-13-44 16,2 5-35-1,10-3-2-15,7 1-1 0,2 1 0 16,6 2-1-1,5 3 1-15,1 4-3 0,-1 4 0 16,0 10 0-16,-6 7 0 0,-8 6 0 16,-6 4 0-16,-10 4 0 15,-10-4 1-15,-7-1 0 0,-8-6 3 16,-4-6-1-1,-6-11 0-15,-1-7 1 0,0-8 0 16,3-10 0 0,3-7 0-16,2-6-1 0,9-4 0 15,10-1-1-15,7 1-1 16,7 0 0-16,15 6-1 0,15 2 0 15,9 11-1-15,9 8 0 0,2 8 0 16,1 5 0 0,-1 10 0-16,-8 8-1 0,-8 5 1 15,-18 4-1 1,-13 0 1-16,-11-2 0 0,-17-2 1 15,-9-6-1-15,-7-5 2 16,-4-6-1-16,-4-10 0 0,3-1 1 16,2-14 0-1,4-5-1-15,7-9 1 0,7-3-1 16,12-6 0-16,9-1-1 0,8 1 0 15,18 3 1 1,16 7-1-16,12 6-1 0,11 12 0 16,4 8 0-16,2 6 0 15,-10 14 1-15,-10 9 0 0,-18 7-1 16,-20 7 2-1,-16-4-1-15,-23 2 1 0,-15-5 0 16,-7-3-1-16,-7-10-1 0,1-3-2 16,8-14-6-1,8-5-11-15,0 0-61 0,22-22-15 16,11-6-6-16,8-13-3 15</inkml:trace>
  <inkml:trace contextRef="#ctx0" brushRef="#br0" timeOffset="10293.1041">15087 15192 81 0,'0'0'93'0,"-2"15"-3"0,13-35-27 16,17 20-46-16,5 5-4 15,8 3 0-15,0-3-3 16,5 3 0-16,-4-2-4 15,-9-2 0-15,-4 0-1 0,-9-1-1 16,-9-1 0 0,-11-2-1-16,10 5 0 0,-10-5-1 15,0 13 1-15,-2 0 0 16,-2 3-1-16,-2 5 1 15,-2 4-1-15,1 5 0 0,-3 5 0 16,-1 4-1-16,1 5 0 16,1-1-1-16,-1 2 1 0,2-2-2 15,0 0-1 1,0-10-2-16,4-1-6 0,-4-11-8 15,8-21-58 1,-11 12-20-16,-1-13-4 0,3-11-6 16</inkml:trace>
  <inkml:trace contextRef="#ctx0" brushRef="#br0" timeOffset="10443.1056">15095 15562 20 0,'0'0'104'0,"4"-9"-3"0,17 6-7 16,16-6-3-1,12 1-81-15,8 1-5 0,4-3-8 16,1 7-14-16,-6-3-72 15,3-2-5-15,-6 0-7 0,-9-3-4 16</inkml:trace>
  <inkml:trace contextRef="#ctx0" brushRef="#br0" timeOffset="11633.1175">14909 15138 13 0,'-21'13'83'0,"4"-6"1"16,4 22-7-1,13-29-60-15,-12 13-2 0,12-13 1 16,0 16 0-16,0-16-2 0,15 16-1 15,2-10 0-15,7 1 1 16,4-2 0-16,9 0-4 16,4-4-2-16,5-1-2 15,-1 0 0-15,4-2-1 0,1-2-1 16,-6 2 0-1,-6-3-2-15,-5 1 2 0,-6 1-4 16,-8 0 1-16,-4 3 0 0,-15 0-1 16,11 0-1-16,-11 0 1 15,0 9-1-15,0 3 1 16,0 3 0-16,-1 1-2 15,-5 3 2-15,-1 2 2 0,-4 1-2 16,-1 0 0 0,-2-3 1-16,-4-1-1 0,-4-2 1 15,0-3 0-15,-6-2 0 16,3 0 0-16,-6-3 0 15,5 0-1-15,-4-2 0 0,7-2 1 16,4-1-1-16,3 1 0 16,5-2 1-16,2-2-1 0,9 0 1 15,0 0 0 1,0 0 0-16,15 10-1 0,6-3 1 15,1-3 0-15,4 3-1 16,1 1 0-16,4 1 0 16,-4-1 0-16,-1 2-1 15,-6 0 0-15,-5 2 1 0,-4-1-1 16,-3 6 1-16,-4 3 0 0,-4-1 0 15,-11 3 0 1,-7 0 1-16,-10 2 0 0,-8-3-1 16,-9-1 1-1,-4-3 0-15,-5-6-3 0,-3-2-1 16,1-7-4-16,6 3-5 15,2-5-15-15,7-5-62 0,13 5-9 16,7-2-6-16,11 2-1 16</inkml:trace>
  <inkml:trace contextRef="#ctx0" brushRef="#br0" timeOffset="13843.1396">14265 15135 5 0,'14'-10'78'0,"-1"0"1"15,4-1-2-15,32 2-67 0,-28 7-3 16,-3 4 1-16,1 11 0 16,-3 6 1-16,-5 7 2 15,-1 8-3-15,-9 4 1 16,-1 2 0-16,-5-1 1 0,-3-5-2 15,-2-3-1 1,0-5 1-16,-1-6 1 0,2-9 1 16,1-8-1-16,8-3 0 15,-15-7 1-15,12-3-1 0,-3-4-1 16,2-4-2-16,3-3-1 15,1-1-3-15,3 2 0 16,10 1-2-16,4 4 0 0,5 4-1 16,10 6-1-1,-1 5 1-15,3 13-1 0,1 8 1 16,-2 5 0-16,-3 6-1 15,-6 2 1-15,-6-1 1 16,-6-2 0-16,-5-5 0 0,-6-7 0 16,-4-8 1-16,-8-5 1 15,-3-9 0-15,-5-6 0 0,-2-7 0 16,-4-5 1-1,1-4 0-15,-2-4-1 0,5 1 0 16,2-2 0 0,8 4 1-16,2 1-2 0,9 2 1 15,4 5-2-15,10 6 1 16,12 6-1-16,4 3 0 0,10 6 0 15,-1 7-1-15,3 4 0 0,-6 5 0 16,-7 1 0 0,-10 1 1-16,-14-2 0 0,-11-4 1 15,-14-4 0 1,-8-5 1-16,-7-6 0 0,-7-3 1 15,3-7-2-15,5-6-1 16,3-1-3-16,4-4-6 0,11 9-22 16,9-1-62-1,7 13-4-15,6-12-7 0,10 12-5 16</inkml:trace>
  <inkml:trace contextRef="#ctx0" brushRef="#br0" timeOffset="14513.1463">14214 17154 10 0,'6'29'84'0,"-21"-7"-31"16,15-4-3-1,-3-4-3-15,3-14-1 0,-16 4-9 16,4-6-9-16,1-17-6 0,1-6-7 16,1-5-6-1,2-3-4-15,7-2 0 0,2 5-3 16,15 6-1-16,10 7-2 15,8 10 1-15,3 8 1 0,6 15 0 16,-1 8 2 0,-8 9-1-16,-8 6 2 0,-14 3-1 15,-13 2 1 1,-6-4-1-16,-15-6-2 0,8-20-10 15,-9-6-24-15,-28 2-57 0,14-9-4 16,-1-20-8 0,9-14-4-16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4-18T18:50:06.07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14466 1539 76 0,'0'0'86'16,"-3"-13"-43"-16,3 13-6 0,-9-12-8 15,9 12-8 1,-14-10-8-16,6 5-2 0,-2 2-1 15,-1 1-4 1,-1 0-1-16,-1 2-3 0,2 0 0 16,-1 3-1-16,-3 2 0 15,2 1-2-15,-1 2 1 16,14-8 2-16,-33 26-1 15,9-2 1-15,4 1 0 0,6 6 0 16,7-5 1-16,4 4 1 0,4-6 1 16,8-7-2-1,4-3 2-15,3-2-1 0,6-7 1 16,1-4 1-16,1-1-1 15,2-7-1-15,0-1 1 0,2-9-1 16,-2-2 0 0,-15 9-2-16,0-2-1 0,-2 0-1 15,-1 0 0-15,-1-1 0 0,0 1 0 16,-2-2-1-1,-1 2 0-15,0 3 1 0,0-2 0 16,-3 3-2 0,1-1 0-16,-2 9 0 0,0 0 0 15,0 0 2-15,-4 10 0 16,-5 15 0-16,0 13 2 0,-2 8 0 15,-1 7 0 1,-4 5 1-16,3 5-1 0,2-7-1 16,-2-6-2-16,0-6-5 0,5 2-12 15,3-11-70 1,5-14-5-16,1-6-5 0,11-15-5 15</inkml:trace>
  <inkml:trace contextRef="#ctx0" brushRef="#br0" timeOffset="660.0066">14867 1631 5 0,'0'0'89'0,"1"-10"3"16,-1 10-7-16,2-8-53 0,-2 8-10 16,0 0-6-1,0 0-5-15,0 0-3 0,0 0-2 16,3 21-1-16,-4 12 0 15,-3 1 2-15,-3 8-1 0,1 4-1 16,0 0-2 0,-1 0 0-16,2-5-1 0,0-7 0 15,0-2 0-15,1-8-1 0,2-7-2 16,0-5-1-1,2-12-4-15,0 0-8 0,0 0-38 16,19-17-37-16,-16-5-7 16,4-7-6-16</inkml:trace>
  <inkml:trace contextRef="#ctx0" brushRef="#br0" timeOffset="1000.01">14847 1661 30 0,'-4'-12'91'0,"2"4"-2"15,-1-3-7 1,3 11-55-16,0 0-8 0,0 0-8 15,0 0-3-15,4 16-2 16,10 11 1-16,6 5 0 16,2 8 1-16,4 6-1 15,1-4-1-15,1-2-1 0,-2 0 1 16,-5-8 0-1,0-6-1-15,-5-1 2 0,-3-8 0 16,0-13 1-16,-4-4 0 0,-9 0-2 16,15-21-1-1,-6-2 0-15,-1-5-1 0,-1-4-2 16,1-8 0-16,-3 5-1 15,-1-2-1-15,-4-1-1 0,0 9-1 16,0 2-4 0,-4 3-6-16,4 10-17 0,0 14-65 15,0-16-4-15,0 16-7 0,9-7-4 16</inkml:trace>
  <inkml:trace contextRef="#ctx0" brushRef="#br0" timeOffset="1320.0132">15438 1717 42 0,'0'22'88'0,"-5"-1"1"0,0 1-5 16,-39 2-70-16,42 0 2 0,0 1 0 15,5-8 0-15,4-2-1 16,9-8-2-16,4-6 0 0,3-1-2 15,3-11 0 1,-2-7-3-16,-2-3-2 0,-2-3-1 16,-4-1-2-1,-12 2-2-15,-4-1-1 0,-8 2 0 16,-10 4-2-16,-5 4 1 15,-2 0 0-15,-4 9-1 0,-2 3 0 16,3 2-2-16,2 6-2 0,3 2-4 16,8 6-9-1,0 5-42-15,11-4-32 0,4-3-6 16,8-5-6-1</inkml:trace>
  <inkml:trace contextRef="#ctx0" brushRef="#br0" timeOffset="1610.0161">15706 1552 43 0,'0'0'88'0,"10"-12"1"15,-10 12-6-15,10-2-71 16,-24 6 2-16,16 16-1 0,2 4 0 16,1 8 0-16,41 9-3 15,-36 2 1-15,0 4-3 16,0-2-1-16,-7-11-4 0,-1-5-2 15,0 0-3 1,-2-7-3-16,2-3-6 0,-5-5-42 16,3-14-35-16,0 0-9 15,0-17-3-15</inkml:trace>
  <inkml:trace contextRef="#ctx0" brushRef="#br0" timeOffset="1930.0193">15693 1518 44 0,'-13'-12'93'16,"2"-2"-3"-16,0 6-4 16,11 8-70-16,0 0-4 0,0 0-1 15,13 3 0-15,5 5-2 0,14 8-1 16,26 12 0-1,2 4-3-15,-1 3-1 0,1 4-1 16,-8 4 0 0,-22-3 0-16,-25-5-1 0,-12 0 0 15,-16-3-1-15,-5-2 1 16,-7-1 0-16,-1-8 0 0,-1-1 0 15,2-6-2 1,8-7-2-16,1-2-6 0,12 0-15 16,4-5-65-16,10 0-7 0,9-5-7 15,10-9 1 1</inkml:trace>
  <inkml:trace contextRef="#ctx0" brushRef="#br0" timeOffset="2510.0251">16520 1555 36 0,'-9'-9'87'0,"0"-2"0"16,1 2-53-16,-4 2-3 0,3-1-6 15,-2 1-10-15,-2 3-5 0,1 1-2 16,-1 3-3-1,-4 0-1-15,-6 3 0 0,4 6-1 16,-5 8 2 0,-14 7 0-16,-2 0 1 0,1 3-2 15,3 2 0-15,7-3 2 16,5-2 0-16,13-6 0 15,5-7-2-15,6-3 0 16,0-8 1-16,18 14 0 0,0-11-1 16,4-3 0-16,5 0-2 0,0-3 0 15,2-1-1 1,-1-3-2-16,-4 1 1 0,-2-1-2 15,-6 2-1-15,-5 2 0 16,-11 3 0-16,0 0-1 16,5 4 1-16,-8 6 1 15,-7 1 0-15,-3 4 1 0,-2 4 1 16,0 5 1-1,-1-3 1-15,2 6 1 0,2-2-1 16,3 4 1-16,5-3 1 0,4-1-1 16,2-4 0-1,7 0 0-15,7-1-2 0,1-3-4 16,9-6-6-16,0-11-21 15,-2-1-59-15,21-10-7 0,1-10-6 16</inkml:trace>
  <inkml:trace contextRef="#ctx0" brushRef="#br0" timeOffset="2840.0284">17039 1556 33 0,'10'-18'89'15,"-5"4"0"-15,-4 1-4 16,-4 5-72-16,-6 1 1 0,-8 5-1 15,-2 2-1 1,-16 6 0-16,-21 13-2 0,1 8-1 16,2 8-1-16,9 2-1 0,16 1-1 15,17 0-1 1,14-6 0-16,15-6-3 0,6-1 0 15,0 1-1-15,1-2 0 16,-8 1-1-16,-8 9 1 0,-9-3-1 16,-17 1 0-1,-15 2 0-15,-11 0 1 0,-7-2-1 16,-8 1-2-1,0-2-7-15,-2-17-11 0,-2 7-69 16,22-6-5-16,5-9-6 0,13 1-3 16</inkml:trace>
  <inkml:trace contextRef="#ctx0" brushRef="#br0" timeOffset="5480.0548">1480 8964 75 0,'10'-32'87'0,"-4"-1"-3"16,25 6-56-16,-29 0 0 15,-1 4-7-15,0 4-7 16,-3 3-5-16,-7 5-4 0,-6 5-3 15,-5 6-1 1,-5 0-2-16,-5 9-1 0,-5 6 0 16,-2 11 0-16,-2 5 1 0,0 9 0 15,-2 4 0-15,4 11 0 16,3 5-1-16,5 7 1 15,4 5 0-15,8 3 0 16,3 6-1-16,3 2 1 16,6 2 1-16,5-1 0 15,-2 1 0-15,5 5 0 0,2 2 0 16,2 0 0-16,2 2 0 15,3 3 1-15,-2 5 0 16,0 1-1-16,2 0 1 0,-1 0 0 16,-2-3-1-16,0 1 0 15,-2-3 2-15,-2-3-1 0,-2-3 0 16,3 1 0-1,-2-4 1-15,1-2 0 0,0 0 0 16,1-2-1-16,3-2-1 16,3 2 0-16,-1 1 0 15,3-3 0-15,1 1-1 0,1-1 0 16,-1-1 1-16,1 0 0 15,0-2 0-15,1-1 0 0,-1-3 0 16,3-2 0 0,2-1 0-16,-3-4 0 0,5-1 0 15,1-4 0 1,2-5 1-16,-1-3 1 0,4-4 0 15,1-2 0-15,-2-5 0 16,2 0 0-16,-3-4 1 0,3 1-1 16,-3-1-1-16,2-3 1 0,-1-2-2 15,-1-1 1 1,0-2 0-16,2-2-1 0,-1-4 1 15,-2-5 0 1,1-2-1-16,-1-3 1 0,0-3 0 16,-1-2 0-16,1-2 0 15,1-1 0-15,-1-1-1 0,5 2 1 16,-3-3 0-1,3-1-1-15,-1 0 1 0,4 0-1 16,-2-2 1-16,6-1-1 0,2-2 0 16,4-1 2-1,4 0-2-15,5 0 1 0,4 0-1 16,4-1 0-16,4 2 1 15,3 2-1-15,1 2 0 0,0-1 0 16,4 4 0 0,-3-3 0-16,1-1 0 0,-4 1 0 15,2-3 0-15,-4-1-1 0,1-1 0 16,1-3-1-1,-3-4 2-15,4-3-1 0,0-4 0 16,6-1 1-16,0-4 0 16,2-4 0-16,1-2 1 0,4-5 0 15,0 1 2 1,-1-6-2-16,4-2 1 0,-2 0 0 15,-1-4-1 1,1 0 2-16,1-2-1 0,-5-2 1 16,0 2 0-16,-4-1 0 0,-2 0 0 15,-6 2 1-15,-6 1-1 16,-4 0 0-16,-8 0-1 0,0 0 0 15,-8-2 0 1,-3 0-1-16,-3-2 0 0,-4 1-1 16,-5-2 1-1,0 2-1-15,-4 1 0 0,-3-3 0 16,-3 5 0-16,-4 0-1 15,0 0 1-15,-5 1 0 0,-3-1 0 16,-3-1 1-16,-5-4-1 0,-10-2 1 16,-2-1-1-1,-9-4 1-15,-7-3-1 0,-6-3 0 16,-10-4 1-1,-6 0-1-15,-7-4 0 0,-3-3 0 16,-6-3 0-16,-4-5-1 16,-4-1 1-16,0-3 0 0,0-3-2 15,-1 0 1-15,-2-4 1 0,1 0-1 16,0-3 1-1,-2-3 0-15,0 1 0 0,-4-6-1 16,1-6 2 0,-5 1 0-16,-2-3-1 0,-3-3 1 15,-4 3-2-15,-4-2 2 16,-3-2-1-16,-6 1 0 0,-5 7 0 15,0 4 0 1,-7 7 0-16,-2 8 0 0,-5 9 0 16,-4 12 0-16,-10 10-1 0,-7 15-1 15,0 6-6 1,-6 17-16-16,10 10-63 0,-1 1-6 15,12 5-5-15,16 0-3 16</inkml:trace>
  <inkml:trace contextRef="#ctx0" brushRef="#br0" timeOffset="6490.0649">8399 11375 54 0,'-6'-13'79'0,"-5"5"-2"16,-5-2-4 0,0 5-72-16,-4 3 0 0,-4 2 1 15,0 10 1-15,-2 8 0 16,0 6 1-16,-5 5-1 0,2 12 0 15,-2 4-1 1,4 9-1-16,3 10 1 0,0 7-1 16,6 7-1-16,-1 4 1 0,10 2 0 15,0 0 1 1,9-2 0-16,0-2 1 0,13-5 1 15,8-6 0-15,7-6 0 16,10-9 1-16,7-3 1 0,4-11 1 16,5-5 0-1,1-12 3-15,5-11-1 0,-3-9 1 16,3-8-1-1,0-15-2-15,1-13-1 0,3-9-1 16,6-9-1-16,1-10-2 0,4-10 0 16,1-9-1-16,1-8 1 15,0-8 1-15,-3-4 0 16,-6-9 1-16,-7-4-1 15,-14-1 1-15,-12 1-1 0,-18 9-1 16,-16 7-1 0,-28 12-2-16,-27 10-1 0,-27 21-1 15,-29 15-2-15,-20 18-2 0,-17 14-3 16,-7 18-14-16,-6 29-63 15,13 6-4-15,15 14-6 16,25 10-2-16</inkml:trace>
  <inkml:trace contextRef="#ctx0" brushRef="#br0" timeOffset="7241.0725">12072 11414 1 0,'-6'-21'86'15,"2"4"-1"1,-2 3-4-16,-5 8-5 0,-2 6-74 15,-8 8-1-15,-3 18 0 16,-6 9 1-16,-4 18-1 0,-3 19 2 16,0 20-1-1,3 17 1-15,7 19 0 0,8 11-2 16,7 10 1-1,11 1-2-15,7-5 1 0,14-11 1 16,13-16 3-16,13-13 2 0,10-22 0 16,13-17 2-16,10-22 2 15,13-18 0-15,12-23 0 0,8-11-2 16,13-25-2-1,5-18-2-15,10-20-1 0,0-18-1 16,-1-16 0 0,-5-15-1-16,-11-18-1 0,-13-10 0 15,-16-9 1-15,-16-3-1 16,-22-4 0-16,-16 6-1 0,-21 5-1 15,-16 9 0-15,-17 19 0 16,-25 9-1-16,-20 16-1 16,-20 17 0-16,-25 20 0 0,-19 19 2 15,-17 19-3 1,-15 17-3-16,4 23-17 0,11 22-65 15,-1 11-2-15,13 8-6 16,24-1-5-16</inkml:trace>
  <inkml:trace contextRef="#ctx0" brushRef="#br0" timeOffset="8001.0801">12123 7366 78 0,'-8'-16'87'16,"-3"-3"-3"-16,5-5-5 0,-30-2-73 15,21-2 0 1,2 2 1-16,-8 5-1 0,-5 3 0 16,-4 5 0-16,-1 8-1 0,-6 5-2 15,-5 9-2 1,1 14 0-16,-7 13-1 0,-2 12 0 15,-3 16 0-15,4 18 1 16,-3 16-1-16,6 15 0 0,3 15 1 16,12 7-1-1,11 12 1-15,11 2 0 0,9 0 0 16,20-3 2-1,12-6 0-15,11-3 1 0,15-14 0 16,13-5 0-16,12-16 1 0,11-11-1 16,14-14 1-16,10-21 0 15,13-20-1-15,12-21 0 16,9-22 1-16,6-22 0 15,3-26-1-15,3-18 0 0,4-24 0 16,-2-12-1 0,-8-19-1-16,-6-13-1 0,-11-11-1 15,-12-5-2-15,-17-4 1 16,-18 0 0-16,-22 8 0 15,-25 4 1-15,-29 15-2 0,-25 12 1 16,-41 16-1-16,-36 10 0 16,-36 19-3-16,-40 11-4 0,-26 22-21 15,-20 14-60 1,-25 10-4-16,-14 15-5 0,-1 5-4 15</inkml:trace>
  <inkml:trace contextRef="#ctx0" brushRef="#br0" timeOffset="8653.0868">8817 7178 49 0,'6'-18'88'0,"-9"0"-3"16,-17 3-6-16,-16 32-41 0,-8-17-40 16,-12 5-1-16,-14 17 1 15,-6 11-2-15,-13 16 2 16,-2 15 1-16,-1 15 0 0,4 15 2 15,8 15-1 1,7 12 1-16,11 11 0 0,14 4 0 16,12 7 0-16,14 3 0 15,13 1 1-15,8-2 0 0,14-7 1 16,11-10 0-1,9-9 1-15,10-9 1 0,9-21 2 16,12-17 2-16,6-23-1 0,13-21 2 16,11-27-3-1,14-18 3-15,11-34-2 0,13-27 0 16,11-26-2-16,10-22 0 15,1-19-1-15,1-19 0 16,-8-5-3-16,-14-5 2 16,-18 3-1-16,-24 10 0 0,-29 8 0 15,-33 12-2 1,-28 19-1-16,-42 15-2 0,-31 15-5 15,-41 7-18-15,-37 21-66 0,-16 10-4 16,-22 13-8 0,-14 11-2-16</inkml:trace>
  <inkml:trace contextRef="#ctx0" brushRef="#br0" timeOffset="9363.0939">4960 6914 0 0,'3'-24'90'16,"-6"9"0"-16,-12 10-6 0,-10 8-6 15,-8 27-74-15,-7-4-5 16,-7 17-1-16,-4 16 1 16,-6 13 0-16,-4 22 1 0,-2 17 0 15,5 12 1 1,3 13 0-16,6 12 0 0,5 10 1 15,6 4 0-15,9 2 0 16,8-5 0-16,9-1 0 16,4-8 0-16,8-11 0 0,3-9 0 15,10-16-1-15,7-9 1 16,7-19 1-16,5-19 2 0,9-16 0 15,10-16 2 1,10-24 0-16,5-16 0 0,14-25-1 16,5-22 1-1,7-25-2-15,7-18-1 0,3-21 0 16,1-12 0-16,2-16-1 15,1-6 0-15,-6-3-1 0,-5 2 1 16,-12 6-1-16,-11 5 1 0,-16 10-3 16,-19 7 0-1,-17 16-3-15,-21 10-1 0,-28 15-2 16,-21 12-2-1,-18 15-4-15,-21 8-17 0,-26 23-60 16,-2 15-6-16,-6 7-5 16,4 8 3-16</inkml:trace>
  <inkml:trace contextRef="#ctx0" brushRef="#br0" timeOffset="11183.1121">4544 5571 35 0,'-24'7'85'16,"2"-1"-2"-16,6-4-5 15,5 8-63-15,1-8-10 0,10-2 0 16,0 0-2-1,7 7-2-15,8-5-1 0,4-2 2 16,7-3 0-16,7-6 1 0,8-7 2 16,4-4 1-1,6-10 0-15,8-3 2 0,2-9-2 16,5-3 1-16,2-9-1 15,0-1-1-15,0-3 0 0,3-2-3 16,-1-3-1 0,-2-3-1-16,-1-1 0 0,0-3-1 15,-5 2 2 1,-1-3 0-16,-6-3-1 0,-5 4 2 15,-7 0 0-15,-6 3 0 0,-10 2 2 16,-10 2 0 0,-4 1-2-16,-9 2 0 0,-7 3 0 15,-12 2-2-15,-6 2 1 16,-11 2-1-16,-6-4 0 0,-12 5-1 15,-7 0 1 1,-9 5 0-16,-11 0 0 0,-11-2 0 16,-8 5 0-16,-11 1-1 0,-8 4 1 15,-9 2 0 1,-12 3 1-16,-9 3-1 0,-8 3 0 15,-4 6 0-15,-10 3 0 16,-5 4 1-16,-4 6-1 0,-1 5 0 16,2 2-1-1,0 2 1-15,3 9-2 0,0 4 1 16,8 5 0-1,3 6 0-15,7 3 0 0,6 9 0 16,6 5-1-16,7 10 1 0,6 7 0 16,9 9-2-16,3 8 3 15,7 13-1-15,1 11-1 0,5 9 1 16,4 11 1-1,4 11 0-15,4 12-1 0,1 8 2 16,2 12-1 0,5 5 1-16,5 3 1 0,3 5 1 15,5 4-2-15,4 0 1 16,3-6 0-16,13-1-1 0,9-8 2 15,11-5-3-15,10-9 0 16,14-11 0-16,8-10 0 16,17-14 2-16,12-10 1 0,13-10-1 15,12-10 2 1,10-12 0-16,13-12 0 0,15-9 0 15,13-12 0-15,17-15-1 16,12-13 0-16,16-15-1 0,10-23 0 16,9-20 0-16,11-19 0 15,8-20 1-15,10-17 1 16,3-14 0-16,10-10-1 0,2-10 1 15,4-4-2 1,3-2 1-16,-5 0-1 0,0 9-5 16,-12 1-9-16,7 7-54 15,-15 11-27-15,-13 10-6 0,-8 8-8 16</inkml:trace>
  <inkml:trace contextRef="#ctx0" brushRef="#br0" timeOffset="12050.1214">8096 3514 29 0,'-29'-1'79'16,"2"1"-1"-16,-4 19-4 15,-2 4-74-15,0 11 0 0,-4 15 0 16,-5 12 0-1,-1 14 2-15,-1 9-1 0,2 15 1 16,2 12-1 0,7 8 1-16,4 4 1 0,9 3 1 15,7 8 2-15,11-4-1 0,3 6 1 16,12-13 1-16,15-4 3 15,4-4 2-15,15-8-2 0,11-15 0 16,14-14 1 0,11-19-1-16,11-14 1 0,14-21-1 15,8-22-3 1,17-18-1-16,7-22-1 0,7-19-2 15,6-20-1-15,6-13 0 0,0-14 0 16,-5-8-1-16,-5-8 0 16,-15-7 0-16,-9-3 0 15,-19 0 2-15,-19-1-2 16,-26 5 1-16,-19 0-3 0,-27 5 1 15,-23 7-1 1,-29 14-2-16,-28 12-2 0,-25 15-3 16,-31 17-3-16,-20 18-12 15,-24 29-55-15,-10 8-14 16,-2 12-8-16,10 17 2 0</inkml:trace>
  <inkml:trace contextRef="#ctx0" brushRef="#br0" timeOffset="12800.1289">12395 3546 42 0,'-20'-18'91'0,"-1"4"-5"16,-4 7-5-16,-3 31-46 0,-3-18-36 15,-11 10 0 1,0 12 0-16,-9 12-1 0,-5 16 1 16,-3 9 0-16,-2 15 1 15,0 10 1-15,6 10-1 16,3 10 1-16,5 6-1 15,8 3 3-15,7 4-1 0,9 6 0 16,9-4 1 0,14-6-1-16,6-3 2 0,21-12 1 15,13-11 0-15,15-11 2 0,17-15 1 16,15-19 1-16,19-19 1 15,18-14-3-15,17-18-1 16,10-19 1-16,18-21 0 16,9-18-3-16,3-16-1 0,2-15-1 15,-3-14-1 1,-13-8 2-16,-13-12-2 0,-17-6 0 15,-21-3-2-15,-23 2-1 0,-26-3 0 16,-28 5-1 0,-26 5-1-16,-30 5 1 0,-33 14-1 15,-33 13 0-15,-37 16 1 16,-35 15 0-16,-35 27 1 0,-28 21 0 15,-20 24-2 1,-15 26-14-16,-10 33-69 0,15 26-3 16,11 15-8-1,21 16 0-15</inkml:trace>
  <inkml:trace contextRef="#ctx0" brushRef="#br0" timeOffset="19561.1966">2798 12207 38 0,'0'-9'79'16,"0"9"-31"-16,-7-9-3 15,7 9-6-15,0 0-6 0,-5-13-6 16,5 13-4-16,0 0-6 16,-5-8-3-16,5 8-3 0,0 0-4 15,0 0-2 1,-6-10-2-16,6 10-2 0,0 0-1 15,0 0 0-15,0 0-2 16,-7 7 1-16,3 1 0 16,-4 4-1-16,0 7 1 0,-2 7 1 15,-4 8 0-15,-3 12 1 16,-7 7-1-16,-3 13 0 0,-5 9 0 15,-5 10 0 1,-7 6 1-16,-3 6 0 0,-5 4-1 16,-4-2 1-1,-1-1 1-15,-3-5-1 0,-2-3 2 16,1-7 0-16,1 1 1 15,2-9 0-15,6-6-1 0,2-7 1 16,13-6-1-16,3-13 1 0,11-5-2 16,5-12 0-1,8-9-2-15,10-17-2 0,0 0-5 16,0 0-26-1,26-11-55-15,-11-13-4 0,4-5-10 16,0-4 4-16</inkml:trace>
  <inkml:trace contextRef="#ctx0" brushRef="#br0" timeOffset="20072.2018">1464 13748 25 0,'-25'7'86'16,"5"-1"-2"-16,6 7-34 15,4-8-20-15,10-5-5 0,-1 11-6 16,11-7-3 0,19 2-3-16,11-1-2 0,18 1 1 15,8 0 1-15,11-1-3 16,0 0-2-16,8-2-3 0,-6 0-1 15,-10 0-1-15,-12-2-3 16,-11 2-1-16,-13-3-3 16,-6 2-8-16,-10-2-23 0,-17 0-52 15,0 0-6 1,4-15-6-16</inkml:trace>
  <inkml:trace contextRef="#ctx0" brushRef="#br0" timeOffset="20442.2055">1541 13992 57 0,'-1'9'91'0,"7"-1"-3"0,14-7-2 16,9-2-69-16,12 1-5 16,12 1-1-16,9-1 1 0,1 0-5 15,4 0-2 1,-1 0-2-16,-7 0-3 0,-9 0-3 15,-9 1-6-15,-11-1-10 0,-9-5-50 16,-4 5-19 0,-17 0-5-16,0 0-4 0</inkml:trace>
  <inkml:trace contextRef="#ctx0" brushRef="#br0" timeOffset="20712.2082">1657 14139 50 0,'-1'15'96'15,"9"-3"-4"-15,14-6-6 0,12 4-59 16,10-4-9-16,6 3-3 16,10-1-6-16,2-2-8 15,7 0-11-15,-7 9-51 0,-2-12-27 16,-5-1-6-16,-8-2-4 15</inkml:trace>
  <inkml:trace contextRef="#ctx0" brushRef="#br0" timeOffset="24532.2464">5937 6989 1 0,'-2'-11'83'0,"-3"-2"4"0,2 29-14 15,0-27-43 1,-2 1-3-16,2 0-5 0,-1 0-5 16,4 10-4-16,-4-11-3 15,4 11-1-15,0 0-4 0,-2 16-1 16,1-4-2-16,5 5-1 15,0 3-2-15,5 0 1 16,-1 2 0-16,2-2-2 0,-3-7-1 16,2 0-2-1,-9-13-8-15,10 6-26 0,3-8-47 16,-12-13-5-16,-1-4-4 15</inkml:trace>
  <inkml:trace contextRef="#ctx0" brushRef="#br0" timeOffset="24802.2491">5852 6745 49 0,'-29'-12'84'16,"2"9"-3"-1,-4 11-35-15,6 8-22 0,-2 9-8 16,8 8-6-16,5 9-1 16,8 7-2-16,6 4-1 0,17 1 0 15,14-7 1 1,8-5 0-16,11-9 0 0,5-13 2 15,5-12-2-15,-2-9 2 0,-2-12-1 16,-6-8-1 0,-12-6 0-16,-13-6-3 0,-13-1-2 15,-13-1-1-15,-22 3-1 16,-13 6-2-16,-11 4-2 0,-3 6-4 15,-5 5-34 1,5 8-44-16,8 3-6 0,11 1-6 16</inkml:trace>
  <inkml:trace contextRef="#ctx0" brushRef="#br0" timeOffset="26472.2658">5602 3313 51 0,'0'0'85'16,"0"0"-2"-16,-14-6-50 16,14 6-6-16,11-11-4 0,1 4-7 15,3-4-3 1,1-1-5-16,4 3-1 0,1-2 0 15,-2 3-2-15,2 1-1 0,-3 3-1 16,-6 1-3 0,-1 3 0-16,-2 0 0 0,-9 0 0 0,10 6-2 15,-10-6 4 1,0 16-2-16,0-6 0 0,-1 4 0 15,-4 2 1 1,-2 2 1-16,0-1-2 0,1-3 1 16,0 1 0-16,2-1 1 15,4 0 0-15,6-5 1 0,5-2 1 16,7-3 0-16,3-2-1 15,6-1-1-15,-2-1-2 16,2 0-4-16,-1 0-6 0,-6-5-5 16,-1 2-19-1,-2 3-46-15,-8-5-12 0,-9 5-5 16</inkml:trace>
  <inkml:trace contextRef="#ctx0" brushRef="#br0" timeOffset="26792.269">5607 3250 65 0,'-25'39'81'0,"13"10"-45"16,4 5-3-16,8 7-6 15,8-2-6-15,11 0-5 16,12-9-3-16,10-12-1 0,7-15-2 15,8-15 2-15,2-13 0 0,6-20 0 16,3-17 1 0,1-10-1-16,-6-9 0 0,-7-5-4 15,-11-4 0-15,-13 2-4 16,-16 4-2-16,-14 7-3 15,-23 11-2-15,-18 10 0 16,-14 14-1-16,-8 9 0 0,-7 13-1 16,-6 9-7-1,8 10-38-15,8 9-37 0,9 2-6 16,19-1-4-16</inkml:trace>
  <inkml:trace contextRef="#ctx0" brushRef="#br0" timeOffset="28717.2887">10001 3133 42 0,'-11'0'43'16,"11"0"-13"-16,0 0-9 15,-11-1-3-15,11 1-3 0,0 0 0 16,0 0 1-16,0 0 3 0,0 0 0 16,0 0 0-1,0 0 2-15,0 0-3 0,0 0-4 16,0 0-1-16,16-12-2 15,-2 5-1-15,9-2-2 16,5 1-1-16,9-3-1 16,3 3-2-16,5 2 0 0,-2 1-2 15,-3 3-1-15,-4 2-2 0,-7 0 0 16,-9 10 1-1,-6 0-1-15,-11 4 1 0,-3 2 0 16,-7 0 0 0,-5 0 2-16,0-3 0 0,0-1 0 15,-2-1 0-15,4-5 1 16,10-6-1-16,-10 7-1 0,10-7 0 15,9 11 0 1,2 0-1-16,5 2 0 0,-1 3 0 16,-1 7 0-16,-4 4 1 0,-7 3 0 15,-4 2 1 1,-16 1-1-16,-5 1 0 0,-12-5-1 15,-3-4-2-15,-2-4-3 16,6-7-8-16,-3-6-38 0,16-8-37 16,14-10-5-1,6-10-6-15</inkml:trace>
  <inkml:trace contextRef="#ctx0" brushRef="#br0" timeOffset="29209.2938">10095 2956 55 0,'-35'0'79'15,"-6"0"-37"-15,0 8-9 0,-5 13-7 16,1 9-4-1,-8 10-6-15,7 8-4 0,1 8-4 16,9 9-1-16,9 7-2 0,14 8 0 16,12 0-1-1,17-2 1-15,21-9 1 0,15-8 0 16,19-17-1-16,12-14 2 15,14-21-2-15,6-14 1 0,6-24 0 16,4-22 4 0,0-16-1-16,-5-11 1 0,-15-3-1 15,-15-7 0-15,-19-2-2 0,-22 0-1 16,-24 3 0-1,-25 10-4-15,-30 10-2 16,-20 9-2-16,-15 12-1 0,-11 11-1 16,-8 14-2-16,-2 7-8 0,10 6-67 15,9 22-9 1,17 6-9-16,17 4-3 0</inkml:trace>
  <inkml:trace contextRef="#ctx0" brushRef="#br0" timeOffset="30199.3037">9936 6612 70 0,'0'0'91'0,"7"-15"-3"15,-7 15-49 1,0 0-8-16,0 0-10 0,0 0-7 15,-1 7-7-15,-3 13-3 16,-6-2-1-16,-3 5-2 16,1 1 0-16,-2 2 0 15,3-3 1-15,1-2 1 0,2-6 1 16,4-3 1-1,4-3 0-15,0-9 1 0,7 13-1 16,3-9 2-16,5-1-1 0,4 2-1 16,5-3 0-1,8-2-1-15,0 0-1 0,3-2-2 16,3-3-1-16,0-4-3 15,1-2-3-15,-4-2-4 0,1-2-6 16,-8-3-13 0,1-3-23-16,-2 4-37 0,-10-6-8 15,-3 0-1-15</inkml:trace>
  <inkml:trace contextRef="#ctx0" brushRef="#br0" timeOffset="30419.3059">10254 6481 49 0,'-17'-5'86'0,"0"5"-2"15,5 10-38 1,-3 7-11-16,4 9-13 0,4 8-7 15,-1 7-5 1,4 10-1-16,1 5-3 0,3 7 0 16,0 5-1-16,0-1-2 0,0-1 0 15,0-7-1-15,-3-5 0 16,-2-10-4-16,-2-11-2 0,1-10-4 15,-6-19-15 1,4-8-30-16,5-14-33 0,-5-18-6 16,5-10-3-1</inkml:trace>
  <inkml:trace contextRef="#ctx0" brushRef="#br0" timeOffset="30769.3094">9662 6486 63 0,'-41'46'86'0,"7"18"-39"0,9 11-5 16,11 14-6-16,11 10-9 16,12 3-6-16,19-4-5 0,20-5-2 15,17-21-4-15,19-17 0 0,11-23-3 16,10-23 2-1,9-21-1-15,3-24-2 0,0-20 0 16,-5-14 0 0,-10-8-2-16,-22-9-1 0,-17-4 0 15,-23 4-1-15,-28-2-2 16,-19 8-1-16,-32 11 0 0,-23 10-1 15,-18 14 0 1,-11 14 0-16,-5 14-1 0,-5 6-2 16,13 12-4-16,4 4-18 0,12 10-59 15,22 7-5 1,22-1-6-16,22 2-2 0</inkml:trace>
  <inkml:trace contextRef="#ctx0" brushRef="#br0" timeOffset="32960.3314">8309 12866 4 0,'-11'5'81'16,"-5"3"1"-16,5-3-2 15,3 4-55-15,4 3-5 0,4 2-1 16,3 1-4 0,11 0-2-16,8 2-1 0,7 0-1 15,5 3-1-15,-2 0-1 0,0 3-2 16,-5-2-2-1,-5 3-1-15,-12 1 0 0,-10 5-2 16,-10-3 1-16,-11-1-1 16,-5 0-1-16,-8-5-3 0,0-2-4 15,-5-9-7 1,8-8-37-16,2-2-37 0,1-14-7 15,6-7-4-15</inkml:trace>
  <inkml:trace contextRef="#ctx0" brushRef="#br0" timeOffset="33120.333">8224 12922 43 0,'28'-14'91'15,"7"2"-2"1,5-3-6-16,15 7-58 0,-4-6-9 16,4 2-9-16,-1 0-10 15,-5-4-15-15,-2-2-44 16,0 6-23-16,-10-2-7 0,-4 2 1 15</inkml:trace>
  <inkml:trace contextRef="#ctx0" brushRef="#br0" timeOffset="33460.3364">8401 12569 5 0,'-45'0'73'0,"-1"6"-14"0,5 10-10 15,4 10-11-15,-1 8-8 0,6 13-11 16,2 10-2-1,8 15-3-15,4 11-2 0,7 10-1 16,7 5-3 0,5 3-3-16,13-7-1 0,13-8-1 15,10-13-2-15,13-23 1 16,10-23 1-16,12-27 1 0,9-20 0 15,6-33 3-15,7-17 0 0,-1-22 1 16,-7-9-2 0,-11-8-1-16,-18-2-1 0,-24 2-2 15,-28 9-1 1,-22 13-2-16,-32 16-3 0,-23 17-1 15,-24 17-6-15,-8 23-26 16,1 14-48-16,-12 10-6 0,7 13-3 16</inkml:trace>
  <inkml:trace contextRef="#ctx0" brushRef="#br0" timeOffset="36310.3649">14243 8365 26 0,'3'-11'82'15,"-3"11"-1"-15,-27-9-41 0,27 9-6 16,-11 0-10-16,1 0-7 16,10 0-7-16,-18 7-2 0,4 2-2 15,1 3-1 1,0 5-1-16,-1 4-1 0,-1 7-2 15,2 3 0-15,-1 5 0 0,3 5 0 16,3 3 0 0,2 2 0-16,2-4 0 0,4-3 2 15,8-7 2-15,4-11 0 16,9-10 0-16,5-8 1 15,4-8-1-15,4-12 0 16,-2-5 1-16,-1-1-2 0,-6-2 1 16,-7-2-2-1,-10 6 1-15,-8 1-1 0,-11 5 0 16,-9 8 0-16,-7 3-1 0,-4 4-1 15,0 2-1-15,2 4 0 16,4 7-1-16,7-3-3 16,8 4-3-16,10-14-11 15,0 0-62-15,12 9-10 0,9-9-5 16,3 0-5-1</inkml:trace>
  <inkml:trace contextRef="#ctx0" brushRef="#br0" timeOffset="36710.3689">13989 8378 56 0,'-31'10'84'0,"1"14"-5"0,4 12-51 16,6 10-2-16,1 9-6 16,8 6-7-16,6 5-5 0,7-1 0 15,13-2-2 1,6-12 1-16,11-9 1 0,6-16-1 15,10-14 1 1,7-12-1-16,10-20 0 0,0-11 0 16,3-13-1-16,4-7-2 15,-4-11 0-15,-9-4-1 0,-15-6 1 16,-19-2-2-16,-18 0 1 0,-18 6-1 15,-22 4-1 1,-15 8 0-16,-10 9-2 0,-5 11 1 16,-4 10-1-1,4 15 0-15,5 5-5 0,17 9-15 16,17 3-63-16,9 4-6 15,15-10-5-15,14 7-3 0</inkml:trace>
  <inkml:trace contextRef="#ctx0" brushRef="#br0" timeOffset="37530.3771">13626 2838 4 0,'0'0'83'0,"-15"1"2"16,15-1-3-16,-9 2-58 0,9-2 0 15,0 0-4 1,0 0-5-16,15 0-2 0,4-2-3 16,3-4 0-16,5-2-1 15,2-4-1-15,1 2-5 16,0 2 0-16,-4 0-2 0,-6 5 0 15,-6-1-1-15,-3 4-1 16,-11 0 1-16,15 20-2 0,-11 0 1 16,1 6-1-1,1 6 1-15,1 4 1 0,2 6 0 16,-1-4 1-1,0 3-2-15,-1-4-1 0,0-6-5 16,-1-1-10-16,-7-4-42 16,1-14-30-16,0-12-5 0,0 0-4 15</inkml:trace>
  <inkml:trace contextRef="#ctx0" brushRef="#br0" timeOffset="37650.3783">13662 3039 18 0,'17'-4'78'16,"18"-8"-1"-16,7 5-50 0,21-15-100 15,3-3-4-15</inkml:trace>
  <inkml:trace contextRef="#ctx0" brushRef="#br0" timeOffset="38011.382">13719 2573 5 0,'-47'17'80'0,"-2"12"4"15,-5 12-53 1,13 12-2-16,3 11 1 0,6 15-6 16,11 11-7-16,10 5-6 15,11-1 0-15,19-7-4 0,18-13 2 16,13-18-2-1,16-16 0-15,10-22-1 0,11-24 1 16,4-26-2 0,1-21 0-16,-1-15-1 0,-13-17 1 15,-11-10-2-15,-21-9-2 0,-18-3-1 16,-23 4-2-16,-19 8-1 15,-26 13-4-15,-17 10-1 16,-14 21-3-16,-9 17-3 16,-7 23-11-16,1 11-60 0,4 21-4 15,10 15-3 1</inkml:trace>
  <inkml:trace contextRef="#ctx0" brushRef="#br0" timeOffset="41081.4127">13641 12538 20 0,'0'0'82'0,"0"0"1"0,0 0-33 16,0 0-14 0,-7-3-14-16,7 3-7 0,0 0-6 15,-11 0-3-15,11 0-2 16,0 0-1-16,0 0 1 0,0 13 2 15,0 5 0 1,10 2 0-16,3 6 0 0,1 7 1 16,0 4-1-1,4 3 0-15,-2 1-2 0,-4-1-1 16,-5-2-1-16,-7 0-1 0,-4-4 0 15,-13 0-1-15,-5-7 0 16,-6-1 1-16,-5-9-1 0,1-4 1 16,-3-7-1-1,2-4 1-15,6-4 1 0,1-9 0 16,11-2-1-1,5-5 1-15,8-5 0 0,5-4 1 16,13-4 0-16,8-6-1 16,12-5 0-16,5-5 0 0,8-4 0 15,-1-3 0-15,1 2-1 16,-3 0 0-16,-7 3-1 15,-6 4 1-15,-11 4-1 0,-9 3 0 16,-8 6 0 0,-5 1 0-16,-8 7 0 0,-4 2-1 15,-5 5 0-15,-3 2 0 16,-2 5 0-16,-5 6-3 0,2 4-2 15,-3 0-6-15,6 12-16 16,0 9-52-16,2 0-11 16,1 3-6-16,4 1 0 0</inkml:trace>
  <inkml:trace contextRef="#ctx0" brushRef="#br0" timeOffset="41581.4177">13632 12279 41 0,'-9'-12'83'16,"-2"4"-2"-16,-6 2-4 0,-2 6-66 15,-4 8-3-15,-4 11-4 0,-4 13 0 16,-5 13-1-1,-4 17 1-15,-3 11-1 0,3 11 1 16,5 8 0-16,0 5 0 16,13-5 0-16,5-4-2 0,12-10 1 15,11-17 0 1,15-15 0-16,16-17 1 0,15-18 1 15,13-14 0-15,18-21 0 0,14-21 2 16,16-17-1 0,8-11 2-16,5-15-1 0,1-10 1 15,-11-3-1-15,-9-3 0 16,-21 2-1-16,-29 4 0 0,-27 8-1 15,-29 9-2 1,-26 11 0-16,-28 14-3 0,-20 16-4 16,-20 12-2-1,-7 17-9-15,-12 17-65 0,6 2-11 16,7 10-7-16,12 4-4 0</inkml:trace>
  <inkml:trace contextRef="#ctx0" brushRef="#br0" timeOffset="43892.4409">15485 2406 46 0,'-10'0'77'15,"10"0"-38"-15,-11 7-6 16,11-7-3-16,-3 13-5 0,5-5-6 16,9 1-2-1,4 7-1-15,6 4-3 0,3 2 2 16,5 7-3-1,-1 4-4-15,2 4-1 0,-1 0-3 16,-5 6 0-16,-9 0-4 16,-7-2 1-16,-5 1 1 0,-5-6-1 15,-9-5 0-15,-5-6 1 0,-5-4 1 16,-3-13 0-1,1-5 2-15,4-6 0 0,1-13 0 16,3-8-1 0,8-7-1-16,5-6 0 0,6-10-2 15,11-5 1-15,7-4-1 16,5-3-2-16,3 3 0 0,0 3 1 15,-1 5 0-15,-7 2-1 16,-1 8 1-16,-12 8-1 16,-8 7-1-16,-5 8 0 0,-12 4 1 15,-8 7-1 1,-7 4 0-16,-4 9 0 0,-4 8 1 15,1 7-2-15,2 3-5 16,8 4-21-16,18 6-55 16,-5-5-6-16,12-6-6 15</inkml:trace>
  <inkml:trace contextRef="#ctx0" brushRef="#br0" timeOffset="44431.4471">16190 2366 61 0,'-6'14'90'0,"2"7"-1"15,0 6-4-15,3 9-74 0,-5 9 0 16,3 1 0-16,0 7 2 0,1-3-4 16,2-1-1-1,-1-4-3-15,0-8-2 0,1-7 0 16,3-10-3-1,-2-3-3-15,-1-17-16 0,0-10-57 16,-1-1-13-16,-5-18-6 16,-2-10-4-16</inkml:trace>
  <inkml:trace contextRef="#ctx0" brushRef="#br0" timeOffset="44701.4498">16117 2345 76 0,'23'13'94'15,"4"6"-6"1,-1 13-3-16,2 7-74 0,5 9 1 15,0 8 1-15,-2 4-1 0,-2-3-5 16,-5-3 0-16,-3-8 1 16,-5-9 1-16,0-9 0 0,-7-13 2 15,1-9-3 1,-10-6 1-16,14-21-1 0,-8-7-1 15,0-9-2 1,-1-9-3-16,0-9-3 0,-2 0-3 16,-3-3-4-16,0 4-6 15,-9-3-27-15,-2 9-55 0,9 14-2 16,2 6-8-16,2 8-3 0</inkml:trace>
  <inkml:trace contextRef="#ctx0" brushRef="#br0" timeOffset="44951.4523">16629 2590 74 0,'5'40'97'0,"-4"-7"-3"0,8-7-3 16,0-2-67 0,10-9-4-16,7-6-2 0,1-11-3 15,9 2-3-15,-5-12-3 0,1-4-4 16,-10-6-2-1,-5-3-2-15,-17 1-1 0,-11 1-2 16,-16 0 0-16,-9 9-2 16,-7-2-2-16,-2 10-2 15,-1 3-3-15,6 6-7 16,4 5-38-16,15 6-35 0,13-1-8 15,8-13-4-15</inkml:trace>
  <inkml:trace contextRef="#ctx0" brushRef="#br0" timeOffset="45191.4547">16936 2360 1 0,'2'20'94'0,"2"6"1"0,-2 6-3 16,3 11-4-16,1 2-78 0,-2 7 1 15,3-1-1 1,0-5 0-16,0-1-4 0,-2-7-3 16,0-7 0-16,-2-8-4 15,0-10 0-15,-1-2-4 0,-2-11-8 16,0 0-38-1,0-23-37-15,-7-9-7 0,-5-9-6 16</inkml:trace>
  <inkml:trace contextRef="#ctx0" brushRef="#br0" timeOffset="45371.4565">16886 2438 11 0,'0'-29'89'16,"7"9"3"-16,15 11-4 15,9 9-36-15,8 9-36 0,2 0-5 16,0 12 1 0,-1 3-3-16,-7 10 0 0,-11 4-3 15,-13 6-1 1,-13 2-1-16,-16 0 0 0,-8 5-1 15,-8-6-3-15,-4-7-5 0,0-3-10 16,0 4-66-16,8-23-10 16,6-9-5-16,9-14-5 15</inkml:trace>
  <inkml:trace contextRef="#ctx0" brushRef="#br0" timeOffset="45731.4601">17228 2616 13 0,'20'40'96'0,"-6"1"0"15,-2 1-4-15,-5-11-5 16,-7 0-79-16,0-2 2 0,4-10 3 16,-3-6 0-1,-1-13-3-15,0 0-1 0,12-16-2 16,-5-13-1-1,0-11-2-15,1-9-2 0,2-7-5 16,2-4 0-16,0 0 0 16,-3 6-1-16,2 5 0 0,-2 14 2 15,0 10-1-15,2 13 2 0,1 12-1 16,4 11 2-1,0 10-1-15,2 8 1 0,1 7 0 16,1 0 0 0,0 10 2-16,-3-2-2 0,-2 0-2 15,-8-5-4-15,-5-10-7 16,0-4-54-16,-10-1-22 0,-7-9-10 15,-6-10-4-15</inkml:trace>
  <inkml:trace contextRef="#ctx0" brushRef="#br0" timeOffset="45871.4615">17308 2645 84 0,'25'-2'89'0,"5"-1"-5"0,5-5-9 16,-4-3-88-1,9-8-46-15,4 2-24 0,-8-6-7 16,-4-7 3-16</inkml:trace>
  <inkml:trace contextRef="#ctx0" brushRef="#br0" timeOffset="46061.4634">17666 2305 65 0,'0'0'96'0,"0"0"-5"16,7 24-3-16,-2 3-67 15,-3 12-4-15,0 4-2 0,-2 7 0 16,2 0-3 0,-3-1-2-16,3-4-1 0,-1-5-1 15,7-6-2-15,1-10-1 0,3-4-2 16,7-4-6-16,-2-8-7 15,13-2-42-15,1-2-40 16,4-4-7-16,3 0-6 16</inkml:trace>
  <inkml:trace contextRef="#ctx0" brushRef="#br0" timeOffset="46581.4686">18419 2326 18 0,'0'0'96'0,"10"17"0"16,-6 3-5-16,1 12-3 15,1 7-82-15,1 6 1 0,1 8 1 16,2 0 1 0,0 2 1-16,2-8-1 0,-1-11 0 15,-1-4 1-15,1-10-1 16,1-10-1-16,-1-12 0 15,4-5-2-15,1-17-1 0,2-6-1 16,0-5-3-16,0-10-3 16,1-4-3-16,-6-8-5 0,4 5-10 15,-10 1-42 1,3 1-37-16,3 4-5 0,3 5-8 15</inkml:trace>
  <inkml:trace contextRef="#ctx0" brushRef="#br0" timeOffset="46801.4708">18917 2452 17 0,'-2'40'97'0,"1"-6"-1"15,-1 2-4 1,2-36-29-16,9 26-41 0,4-9-5 16,9-6-1-1,2-8-3-15,1-3-1 0,1-5-5 16,-6-9-1-16,-4-8-3 15,-12-1-2-15,-4 1-1 0,-15 3-3 16,-6 0-3 0,-6 0-5-16,-1 7-6 0,-7 0-22 15,-2 9-55-15,16 2-4 0,5 1-6 16</inkml:trace>
  <inkml:trace contextRef="#ctx0" brushRef="#br0" timeOffset="47101.4738">19264 2299 24 0,'0'0'96'0,"0"0"-3"15,5 6-4-15,-9 23-2 16,20 0-83-16,-23 14-1 15,0 3 2-15,-1 5 3 16,1 2 1-16,0 1 0 0,6-4 0 16,1-16-1-1,6-2 1-15,3-10-2 0,5-1 0 16,4-10-2-16,5-3 0 0,2-4-4 15,1-4-2 1,4 0-5-16,-4-1-7 0,8-4-39 16,5-1-44-16,-7-5-4 15,1-3-9-15</inkml:trace>
  <inkml:trace contextRef="#ctx0" brushRef="#br0" timeOffset="47341.4762">19774 2244 52 0,'-2'10'98'0,"2"7"-3"16,0 6-4 0,7 41-35-16,3-30-49 0,3 7 2 15,-1-2 0 1,1 4 0-16,-2-4-1 0,3 0-3 15,-3-3-2-15,-2-5-3 0,-3-2-3 16,-3-11-8-16,2 3-18 16,-3-11-62-16,-2-10-4 0,-17-7-8 15,-2-19-2 1</inkml:trace>
  <inkml:trace contextRef="#ctx0" brushRef="#br0" timeOffset="47481.4776">19606 2326 12 0,'0'-19'96'0,"8"0"-4"0,12 2-7 16,6 2-5-16,10 5-84 15,6-9-16-15,6 5-23 16,3 2-21-16,-10 3-9 0,0 4-4 16,-7 11 13-1</inkml:trace>
  <inkml:trace contextRef="#ctx0" brushRef="#br0" timeOffset="47801.4808">20011 2345 55 0,'-2'49'74'0,"-5"9"0"0,-2-7-10 16,4 1-17 0,0-7-16-16,1-4-5 0,1-7-5 15,1-7-3-15,2-8-3 0,0-9-1 16,0-10-4-1,5-8-2-15,1-9-2 0,2-14-2 16,2-8-2-16,0-9-1 16,2-8-3-16,4-12-2 15,-2 0 0-15,3 9 1 16,-1 0-1-16,3 11 1 0,-2 11 1 15,2 7-1-15,1 14 2 0,1 16 1 16,1 3 1 0,-1 13 0-16,2 9 0 0,-4 3 0 15,4 12 1-15,-2 2-1 16,-2 10 1-16,-2-1 0 15,-4 6-1-15,-6-6-3 16,3-2-5-16,-10-5-8 0,1-11-51 16,-7 2-26-1,-8-19-6-15,-3-7-9 0</inkml:trace>
  <inkml:trace contextRef="#ctx0" brushRef="#br0" timeOffset="47911.4819">20119 2476 71 0,'0'-21'91'15,"12"4"-7"-15,6-2-12 0,23 4-97 16,8-4-57-1,8-3-8-15,6 0-2 0</inkml:trace>
  <inkml:trace contextRef="#ctx0" brushRef="#br0" timeOffset="48241.4852">20665 2190 50 0,'-23'37'97'0,"4"-1"-4"0,-1 8-3 15,5 0-69 1,4 1-3-16,5 6 1 0,6-8-4 15,5-7-2-15,9-6-2 0,6-6-2 16,1-12-2-16,5-2-1 16,-4-10-2-16,-2-4-2 15,-3-13-1-15,-6-1-1 16,-7-3-1-16,-4 1-1 0,-2 1 0 15,-6 2 0 1,1 2 1-16,0 5 0 0,7 10 1 16,-10-10 0-16,10 10 0 15,11-2 0-15,4 2-1 0,6-1-2 16,5 1-4-16,-2-5-6 15,10 0-36-15,3-3-43 16,-10-9-6-16,-1 0-8 0</inkml:trace>
  <inkml:trace contextRef="#ctx0" brushRef="#br0" timeOffset="48621.489">21133 2095 51 0,'8'-6'93'15,"-8"6"-2"-15,12-12-8 0,-12 12-69 16,0 0-5-1,0 0-1-15,0 0-2 0,-10 15-2 16,-2-3-2-16,-6 10 2 16,-3 4 2-1,0 1 0-15,1 0 1 16,1-3-1-16,6 0 0 0,4-7-1 15,5 1 1-15,4-8-3 0,0-10 0 16,9 15-1 0,-3-7-1-16,-2 1-1 0,-1 3 0 15,-3 3 0-15,0-1-1 16,-2 3 0-16,-2 0 1 15,0 7 2-15,2-8 0 16,2 1 0-16,3-3 0 0,4-1-1 16,6-5-2-1,3-8-3-15,6 0-6 0,3-7-5 16,6-5-13-16,2-12-22 0,3-11-37 15,10-11-14 1,9-2 32-16</inkml:trace>
  <inkml:trace contextRef="#ctx0" brushRef="#br0" timeOffset="50873.5117">21593 2007 14 0,'9'-5'88'0,"-9"5"2"16,13-14-5-16,-13 14-65 15,5-11-8-15,-5 11-3 16,0 0 1-16,-8-6-6 16,8 6-3-16,-17 0-2 0,5 2 1 15,-3 5 0 1,-3-2 0-16,-1 5 1 0,-1 2 0 15,0 2 0-15,3 3 0 0,1 3 2 16,4-1 0-16,8 2 0 16,5 7 1-16,10 1 1 15,11 0-1-15,5 1 1 16,3-2 0-16,-1 1-1 0,0-1-1 15,-7-1 0 1,-7-5 0-16,-11 1 1 0,-7-5-1 16,-14-1 0-16,-5-5-1 15,-8 1-3-15,0-2-5 0,-6-3-25 16,-4 6-54-16,17-7-7 15,6 1-6-15</inkml:trace>
  <inkml:trace contextRef="#ctx0" brushRef="#br0" timeOffset="52413.5271">14972 3664 44 0,'-5'-14'97'0,"3"6"-5"0,1-1-4 15,1 9-67-15,0-9-5 0,0 9-1 16,5 6-5-1,0 10-4-15,6 9-3 0,0 9 0 16,4 6-2 0,0 7 2-16,2 7 0 0,2 2 0 15,-4-3-1-15,0-3 0 16,-5-8 1-16,-3-5 1 0,0-9 2 15,1-6 0-15,-4-10 2 0,-4-12-1 16,10-3 0 0,-1-9-1-16,2-13 0 0,4-7-2 15,2-9-1 1,-3-5-2-16,4-6-1 0,-4-2 0 15,0 4-2-15,-5-1 0 16,4 7-3-16,-11 4-4 0,3 11-5 16,-4 0-20-1,1 4-59-15,6 14-6 0,-8 11-6 16,17-5-2-16</inkml:trace>
  <inkml:trace contextRef="#ctx0" brushRef="#br0" timeOffset="52583.5288">15398 3957 18 0,'8'42'98'0,"-2"1"-1"16,-3-7-5 0,-3-36-37-16,0 44-37 0,0-10-5 15,-8-3-10-15,8-2-45 0,-1-4-43 16,1-11-9-16,2-5-5 15</inkml:trace>
  <inkml:trace contextRef="#ctx0" brushRef="#br0" timeOffset="53203.535">16298 3730 85 0,'-10'-12'102'0,"10"12"-6"0,-11-8-7 16,11 8-67 0,0 0-9-16,6 20-2 0,4 6-4 15,1 5-4-15,3 4 0 16,3 7-1-16,1 3 0 15,2-1 1-15,-4-6 0 0,1-5 1 16,-6-8 0-16,2-6 2 16,-5-9 0-16,2-8 0 0,0-8 0 15,-1-15 0 1,3-11-2-16,0-7 1 0,4-8-3 15,-4-5-1-15,4-1-1 16,-7-3-1-16,2 7-2 16,-2 6-2-16,-2 11-6 15,-6 3-11-15,6 8-52 0,-7 21-24 16,10-5-6-16,-10 5-7 0</inkml:trace>
  <inkml:trace contextRef="#ctx0" brushRef="#br0" timeOffset="53533.5383">16632 3895 5 0,'0'0'105'16,"0"12"-3"0,0-12-5-16,0 0-4 0,47-8-76 15,-31-2-4-15,1 3-3 0,4-2-4 16,-2 2-4-1,1 3-2-15,2 2 0 0,-6 2 0 16,-3 8-1-16,-8 6 0 16,-2 4 1-16,-4 6 0 0,-3 0 1 15,-2-2 0 1,-3 4 1-16,1-6 1 0,1 1 0 15,4-6 1-15,3-1 0 0,3 0 0 16,11-6-1 0,5 0 0-16,4-4-2 0,1 1-3 15,0-3-6-15,7 8-21 16,-7-4-63-16,-2-6-7 0,-1-6-7 15,-5 0-6 1</inkml:trace>
  <inkml:trace contextRef="#ctx0" brushRef="#br0" timeOffset="54083.5438">17999 3618 49 0,'-6'-9'101'16,"4"1"-7"-16,2 8-3 0,0 0-51 15,1 9-22 1,5 7-4-16,7 8-4 0,-2 7-3 15,6 4-2 1,-1 8-1-16,4-2 1 0,-3 5 0 16,-1-8-1-16,1-4 0 15,-6-4 0-15,0-7 2 0,-5-6 0 16,-6-17 0-16,12 4 0 15,-1-14 0-15,3-13-1 16,1-11 0-16,2-11-1 0,4-8-2 16,-1-3-2-1,3-8-2-15,-4 5-1 0,-4 7-5 16,-1 11-9-16,-13 6-43 15,4 8-37-15,3 15-6 0,2 2-7 16</inkml:trace>
  <inkml:trace contextRef="#ctx0" brushRef="#br0" timeOffset="54523.5482">18484 3837 35 0,'0'0'99'15,"0"0"-4"1,0 0-6-16,-5-26-33 0,5 26-45 15,5-6-2-15,-5 6-3 16,19 0-3-16,-11 0-1 0,4 0-2 16,-4 8 2-1,1 3-1-15,-7 6 2 0,-2-2-1 16,0 4 1-16,-6-5 0 0,1 2 0 15,-1-5 2 1,6-11-2-16,-3 15 1 0,3-15 0 16,11 7-3-16,1-3 0 15,3-1 0-15,-3 4-2 0,-1 0-1 16,-4 6 2-1,-4-1-3-15,-4 5 1 0,-9-4 1 16,-2 3 0 0,-3 0-2-16,-2-3-2 0,2-1-6 15,-2-12-35-15,-3 3-43 0,20-3-8 16,-12 2-7-16</inkml:trace>
  <inkml:trace contextRef="#ctx0" brushRef="#br0" timeOffset="55144.5545">19310 3560 45 0,'-14'-14'99'0,"14"14"-4"0,-8-8-7 16,8 8-57-16,0 5-13 16,0 14-3-16,10 7-5 0,4 7-3 15,2 7-2 1,4 7 0-16,2 2 0 0,1-6 0 15,-4-1 1 1,0-9 0-16,-5-11 1 0,-3-5 1 16,0-13-1-16,-2-4 0 0,5-11-1 15,1-9-1-15,2-13 0 16,2-4-2-16,3-12-1 0,0-2-3 15,-4-2 1 1,-1-2-1-16,-2 5-3 0,-6 7-5 16,3 10-11-1,-11 5-34-15,4 14-42 0,6 14-6 16,2 1-8-16</inkml:trace>
  <inkml:trace contextRef="#ctx0" brushRef="#br0" timeOffset="55514.5582">19895 3689 45 0,'0'0'103'0,"0"0"-4"16,-1 10-5 0,0 33-25-16,0-29-57 0,-5 1-3 15,1 2-1 1,-1 0-2-16,-1-1-2 0,3-2 0 15,0 0 0-15,4 0-1 16,0-4 1-16,0-10 0 0,13 11-1 16,-3-6 1-16,5-2-1 0,0 0-1 15,2-3-2 1,1 0-2-16,1-3-3 0,0-9-4 15,3 0-8 1,-4-10-13-16,0-4-59 0,2-3-10 16,-5 0-8-16,-1-1-2 15</inkml:trace>
  <inkml:trace contextRef="#ctx0" brushRef="#br0" timeOffset="55634.5594">20072 3664 67 0,'-14'13'99'16,"-1"9"-2"-16,0 4-8 0,9 3-62 16,-7 8-10-1,4 0-4-15,3 5-7 0,-1-5-11 16,9-6-74-16,-2 8-12 15,5-9-7-15,-1-2-6 0</inkml:trace>
  <inkml:trace contextRef="#ctx0" brushRef="#br0" timeOffset="56314.5662">20928 3404 85 0,'4'-10'99'15,"-4"10"-6"-15,0 0-7 16,6 7-61-16,-2 12-15 16,6 0-4-16,-1 13 0 0,2 4-2 15,5 8 0 1,-2 2 0-16,4-1 1 0,-6-3 0 15,2-13 2 1,-5 0 1-16,-2-11 1 0,2-10-2 16,-9-8 1-16,17-9-1 0,-5-12-1 15,4-7-1-15,1-6-2 16,0-8 0-16,4-4-3 0,-2-2 0 15,-3 4-2 1,-1 4-3-16,-6 0-5 0,3 11-10 16,-9 8-48-1,6 8-30-15,4 10-7 0,2 3-6 16</inkml:trace>
  <inkml:trace contextRef="#ctx0" brushRef="#br0" timeOffset="56614.5692">21525 3592 75 0,'-15'5'99'0,"0"0"-4"0,2 23-23 15,2-20-42-15,11-8-6 0,-11 18-7 16,13-10-6 0,7 5-2-16,3-2-2 0,5 3-1 15,-1 1-2-15,4 2-1 16,-5 3-2-16,-1-3-1 0,-5 0 0 15,-1 1-1 1,-5-3-4-16,-3 2-8 0,-7-5-45 16,-3-4-35-16,0-8-6 0,-1-1-8 15</inkml:trace>
  <inkml:trace contextRef="#ctx0" brushRef="#br0" timeOffset="56754.5706">21520 3584 18 0,'19'-17'104'0,"9"6"-3"0,3-2-6 16,8 1-4-1,-6 2-83-15,12 2-9 0,-6-5-18 16,-12 9-69-16,11 0-6 0,-6-1-7 16,-2 3-5-1</inkml:trace>
  <inkml:trace contextRef="#ctx0" brushRef="#br0" timeOffset="57424.5773">22388 3219 11 0,'0'-13'102'0,"0"2"-3"15,0 11-7-15,0 0-5 0,0 0-77 16,7 14-3 0,3 15 0-16,3 8-2 0,2 5-3 15,5 5 1-15,5 3 1 16,-1 2 0-16,1-5-1 0,-4-3 1 15,1-9-1-15,-7-6 1 0,-1-8 0 16,-6-7 1 0,-2-3-1-16,-6-11 1 0,5 10 1 15,0-15-2 1,1-8 1-16,2-9-1 0,7-10 0 15,1-6-1-15,8-8 0 16,3-9-2-16,1-4 0 0,1 0-3 16,-5 0-1-16,2 7-5 15,-6 2-10-15,6 9-44 16,-6 8-38-16,-6 16-3 0,-1 5-9 15</inkml:trace>
  <inkml:trace contextRef="#ctx0" brushRef="#br0" timeOffset="57854.5816">23143 3384 77 0,'-22'12'96'16,"-1"5"-4"-16,1 7-7 0,-2 7-70 15,6 8-4-15,1 0 0 0,9 4-1 16,7-2-2 0,3-1 1-16,10-6-2 0,6-8 0 15,7-6-1-15,3-7 0 16,4-8-1-16,-3-5 0 0,-3-6-2 15,-3-9-1 1,-6-1-1-16,-6-3-1 0,-7 0-1 16,-5 2 1-16,-13 3 0 0,-5 2-1 15,-2 5 1 1,-4 5 0-16,4 2-1 0,-2 2 1 15,4 7-4-15,7 2-4 16,12 10-23-16,6-4-62 0,6-8-5 16,9-6-6-1,1-3-5-15</inkml:trace>
  <inkml:trace contextRef="#ctx0" brushRef="#br0" timeOffset="58664.5897">17429 4576 78 0,'-1'-9'99'15,"1"9"-7"-15,-4-12-6 0,4 12-71 16,0 0-5 0,8 12 0-16,-1 3-5 0,4 8-3 15,5 6 2-15,-1 4 0 16,5 6 2-16,-3 4-1 15,1 0 1-15,-5-5 0 16,0-3 1-16,-4-6 0 0,-5-7 0 16,2-7 1-16,-4-4 1 0,-2-11-1 15,14-12-1 1,0-10-1-16,3-12-1 0,3-7-1 15,4-5-3 1,4-2-1-16,-3-3-3 0,1 9-3 16,-5 2-2-16,-1 12-7 15,-10 5-9-15,3 6-57 0,0 17-17 16,-3 5-9-1,3 9-4-15</inkml:trace>
  <inkml:trace contextRef="#ctx0" brushRef="#br0" timeOffset="59124.5943">17918 4728 4 0,'-12'-1'102'0,"2"-2"-1"0,10 3-6 15,-13-2-2 1,13 2-76-16,4 5-5 0,9 2 0 15,7-4-4 1,3 3-2-16,3 1-1 0,2-1-1 16,1 1 0-16,-5-4-2 0,-3 4-1 15,-5-3-1 1,-3 3 1-16,-13-7 0 0,8 20-2 15,-6-5 2-15,-2 0-1 16,-1 4-1-16,0 1 1 0,-2 3-1 16,-4 2 1-1,1-1 0-15,0 1 0 0,-4-2 0 16,1 2 0-16,-3-1 0 15,3-3 1-15,-1-1-1 16,4-3-2-16,-1-3-2 0,4-4-7 16,3-10-31-16,-16 2-52 15,16-2-5-15,0-15-6 0,-1-5-2 16</inkml:trace>
  <inkml:trace contextRef="#ctx0" brushRef="#br0" timeOffset="59254.5956">17956 4919 32 0,'0'0'106'16,"8"0"-5"-16,9 0-7 0,6 0-4 15,2-8-83-15,14 8-16 0,-10 0-72 16,12-3-10 0,-2-4-9-16,-2-3-5 0</inkml:trace>
  <inkml:trace contextRef="#ctx0" brushRef="#br0" timeOffset="59884.6019">19305 4468 85 0,'0'0'101'0,"-5"-10"-8"15,5 10-6 1,2 8-67-16,5 4-7 0,0 8-3 16,5 6-3-16,3 7-2 0,0 8-1 15,2-1 1 1,-1 2 1-16,1-2 0 0,-4-5-1 15,-1-8 1-15,-4-4 1 16,-3-11 1-16,-5-12-1 0,10 0-2 16,1-8 0-1,-2-11-1-15,6-11-1 0,0-10-1 16,3-6-3-1,-1-6-2-15,-1 0-3 0,-2 7-3 16,-7-5-8-16,7 13-40 0,0 8-41 16,-7 13-7-16,0 8-5 15</inkml:trace>
  <inkml:trace contextRef="#ctx0" brushRef="#br0" timeOffset="60614.6092">19837 4638 50 0,'-11'-1'85'15,"-10"1"-41"-15,21 0-7 0,0 0 4 16,0 10-6-1,0-10-10-15,16 20-4 0,1-8-3 16,3 5 0-16,7 2-3 16,0 3-2-16,1 4-3 15,-1 1-3-15,-7 0-2 16,-7 1-1-16,-7 2-2 0,-6-1-1 15,-8 0 0-15,-8-3 1 0,-5-5 0 16,-2-3 0 0,2-9-1-16,0-4 1 0,3-8 0 15,8-12-1 1,2-5 1-16,8-7-1 0,3-7 0 15,10-3-2-15,7-3 2 16,3-1-1-16,0 2 1 0,-1 5 0 16,-1 3-1-16,-8 1 0 0,-7 6-1 15,-6 3 1 1,-6 7-1-16,-6 1 0 0,-6 4-1 15,-1-1 0 1,-4 7 1-16,0 1-1 0,2 4-2 16,0 8-5-16,7 12-25 15,5 7-53-15,-2-4-10 0,3 3-4 16,2-7-4-1</inkml:trace>
  <inkml:trace contextRef="#ctx0" brushRef="#br0" timeOffset="95187.957">15436 5525 76 0,'0'0'90'0,"-9"-5"-4"0,9 5-50 16,0 0-7-16,-11 7-4 0,5 3-7 15,4 4-3-15,-5 8-4 16,2 2-1-16,-3 8-1 0,0 2 0 15,0 1-2 1,3 0-1-16,-3-1-1 0,1-2-1 16,3-3-1-1,-1-5 0-15,2-4-1 0,0-6-2 16,0-1-1-16,2-1-4 15,1-12-3-15,0 9-5 0,0-9-12 16,0 0-32-16,10-2-35 0,-10 2-5 16,7-8-6-1</inkml:trace>
  <inkml:trace contextRef="#ctx0" brushRef="#br0" timeOffset="95947.9646">15360 5588 14 0,'0'0'40'16,"-2"-11"1"-16,2 11 0 0,0 0-11 15,0-8-1 1,0 8-2-16,0 0 0 0,0-10-4 15,0 10-3-15,0 0-3 16,5-11-2-16,-5 11-2 0,0 0-1 16,5-11-3-1,-5 11 1-15,0 0-3 0,7-10 1 16,-7 10-4-1,9-10-1-15,-9 10-1 0,0 0-1 16,13-11 1-16,-13 11-1 0,0 0 1 16,10-5-1-16,-10 5 1 15,9 3 0-15,0 4 1 16,0 4 0-16,2 2-1 15,3 6 1-15,4 5-1 0,3 3 2 16,1 2-1 0,-3 4 0-16,1-1 1 0,0-3 0 15,-4-4 0-15,-1 1 0 16,-4-5 0-16,-1 0-1 15,-1-6 1-15,-1 0-2 0,-5-4 1 16,3 1-1-16,-4-2 0 16,-2-10 0-16,0 0 1 0,10 8-2 15,-10-8 2 1,0 0 0-16,0 0-1 0,0 0 1 15,8-6-1 1,-8 6 0-16,2-10 0 0,-1 1-1 16,3-1 0-16,3-8 0 0,0-3-1 15,1-5 1-15,-2-3-1 16,3-6 0-16,-1-2 0 0,-1-1 1 15,1 0-1 1,-4 0-1-16,-1 3 0 0,-1 4 0 16,-1 4-1-1,-1 5-2-15,0 6-1 0,0 1-4 16,0 15-4-16,-3-8-3 15,3 8-9-15,-4 15-39 0,2-5-31 16,2 7-7-16,4-3-2 0</inkml:trace>
  <inkml:trace contextRef="#ctx0" brushRef="#br0" timeOffset="96377.9689">15959 5617 49 0,'12'-9'91'0,"-12"9"-4"0,0 0-7 15,0 0-59-15,4 5-11 16,-3 8-2-16,-1 6-3 0,1 4-1 15,2 4 1 1,2 4 1-16,4-2 2 0,-1 0 1 16,3-4 0-16,-1-4 1 0,2-5-1 15,0-8 0 1,2-3 0-16,0-5 0 0,-2 0-2 15,4-9-1-15,-3-2-1 16,-1-8-1-16,-5-5-2 0,-4-2-1 16,-3-3 0-1,-5 0-1-15,-6-3-1 0,-8 6 0 16,-2 1 0-1,-1 3 0-15,-5 6-1 0,3 3-1 16,-2 9-2-16,4 4-4 0,2 0-3 16,6 9-10-16,4 1-30 15,3 0-40-15,9 2-7 0,7-1-4 16</inkml:trace>
  <inkml:trace contextRef="#ctx0" brushRef="#br0" timeOffset="96717.9723">16316 5529 80 0,'0'0'96'16,"0"0"-5"-16,6 13-4 0,24 4-67 16,-28 8-7-16,4 6-1 15,-1 3 1-15,2 7-2 16,-2 2-3-16,-1 1-1 0,2-5-2 15,-4-1 0 1,1-6-1-16,2-6-2 0,-3-6-1 16,-1-5-1-16,0-6-1 15,-1-9-5-15,0 0-6 0,0-11-16 16,0-9-56-1,0-2-11-15,-1-6-6 0,0-2-5 16</inkml:trace>
  <inkml:trace contextRef="#ctx0" brushRef="#br0" timeOffset="97097.9761">16301 5467 41 0,'-8'-4'93'0,"-1"-2"0"0,9 6-6 15,-21-4-60-15,21 4-7 0,0 0-3 16,0 0-4-16,0 0-3 16,5 0-4-16,10 5 0 15,5 4-1-15,7 0-1 16,5 6 1-16,7 2-2 0,3 3 2 15,-2 1-2 1,0 3 1-16,-8 3-3 0,-7-2 1 16,-11 3-1-16,-7-2 0 0,-7-1 1 15,-8 4-1-15,-7-4 1 16,-8-1 0-16,-3-3 0 15,-2 0 0-15,-3-5 0 16,2-2-2-16,-2-4-2 0,5-3-3 16,6-2-4-1,3-3-6-15,17-2-10 0,-16 3-35 16,16-3-32-16,12 0-8 15,6-7-3-15</inkml:trace>
  <inkml:trace contextRef="#ctx0" brushRef="#br0" timeOffset="97687.982">16883 5482 1 0,'9'-10'90'16,"-9"10"3"0,12-12-7-16,-12 12-50 0,4-10-10 15,-4 10-6 1,0 0-7-16,0 0-4 0,5-8-3 15,-5 8 0-15,0 0-2 16,0 0 1-16,0 0-2 0,0 0 1 16,-7 7 0-16,7-7 0 0,-15 11-2 15,2-1 1 1,-3 4-1-16,-1-2 0 0,-2 1-1 15,-2 0 0 1,3 0-1-16,2-2 1 0,3 0-1 16,3-3 2-16,10-8-1 15,-9 12 1-15,9-12 0 0,11 11 1 16,5-8 0-1,3-2 0-15,1 4 0 0,1-3 0 16,-3-1-1-16,0-1-1 0,-4 2 0 16,-5 0-1-1,-9-2 0-15,4 16 0 0,-4-16 0 16,-7 22 1-16,-4-5 0 15,0 3 0-15,-3 3 0 0,2-3 1 16,2 4-1 0,1 0 1-16,5 2 1 0,8-6-1 15,12 1 1-15,6-8 0 16,10 2-1-16,0-5 1 15,8-2-3-15,-2-2-1 0,0-7-7 16,-1 4-10-16,-5-3-62 16,-2 0-14-16,-6-10-8 0,-3-4-6 15</inkml:trace>
  <inkml:trace contextRef="#ctx0" brushRef="#br0" timeOffset="103259.0378">18033 5504 83 0,'4'-11'95'0,"-4"11"-6"0,0 0-29 15,9-4-39-15,-9 4-3 16,0 0-1-16,4-10-8 15,-4 10-3-15,0 0-1 16,4 7-1-16,-1 5 0 0,-1 6-2 16,4 4 1-1,-1 6 0-15,3 6 0 0,-1 5 1 16,3 0-1-16,-4 4-2 15,1-3-4-15,6 2-17 0,7-3-68 16,-10-10-3-16,-1-2-8 16,0-8-5-16</inkml:trace>
  <inkml:trace contextRef="#ctx0" brushRef="#br0" timeOffset="105039.0556">16251 6460 67 0,'3'-13'94'0,"0"-2"-6"16,-3 15-38 0,0 0-11-16,0 0-11 0,0 0-8 15,0 0-9-15,4 10-4 16,-4 5-2-16,0 7-2 0,-3 2-1 15,-1 7 1-15,0-1-1 16,-2 6 1-16,0 0 0 16,1-5-1-16,-1-2 0 0,2-7-3 15,-2-5-1 1,5-5-8-16,1-12-27 0,-15 2-50 15,17-9-8-15,7-7-6 16,3-5 5-16</inkml:trace>
  <inkml:trace contextRef="#ctx0" brushRef="#br0" timeOffset="105309.0583">16528 6382 8 0,'0'17'92'0,"0"0"1"0,0 6-5 16,-1 8-45-1,-1-1-22-15,-2 2-1 0,2 5-5 16,-3-2-4-1,3-3-5-15,-2-1-2 0,0-8-1 16,0-6-6-16,2-1-6 16,-5 1-57-16,7-17-22 0,0 0-7 15,0-17-4 1</inkml:trace>
  <inkml:trace contextRef="#ctx0" brushRef="#br0" timeOffset="105629.0615">16507 6413 5 0,'0'0'97'0,"0"0"-1"15,0 0-4 1,4 8-6-16,4 10-73 0,-2 6-3 16,4 2-1-16,4 7-2 0,0 5-1 15,2 1-1 1,-1-2 0-16,2-1 0 0,-4-5 1 15,1-6-1-15,-5-4 2 16,-1-9 0-16,-8-12 0 0,19 5 1 16,-9-14-1-1,1-10-1-15,5-9 0 0,-3-3-2 16,2-8-1-1,-2-2-2-15,1-1-1 0,-2 2-1 16,-1 6-2-16,-5 0-4 0,0 10-7 16,-6-2-38-16,0 9-45 15,9 5-4-15,4 4-9 0,4 4-2 16</inkml:trace>
  <inkml:trace contextRef="#ctx0" brushRef="#br0" timeOffset="106399.0692">17242 6534 94 0,'-14'-2'100'15,"14"2"-7"-15,0 0-3 16,0 0-71-16,0 0-5 0,7 0-1 16,15 0-2-1,8 0-3-15,6-3-3 0,9 3-1 16,-1 0-1-1,3-2-1-15,-2 2-2 0,-5-3-4 16,-9 1-4-16,-10 1-7 0,-9-7-24 16,-12 8-53-16,0 0-6 15,0 0-7-15</inkml:trace>
  <inkml:trace contextRef="#ctx0" brushRef="#br0" timeOffset="106609.0713">17232 6677 8 0,'-7'12'105'16,"7"-2"-4"-16,6-3-5 16,14-6-5-16,7-1-70 0,11-3-8 15,4-5-4 1,8 1-8-16,-3-3-8 0,4 3-32 15,2-2-52-15,-11-4-4 16,-7 6-8-16,-6-5-3 0</inkml:trace>
  <inkml:trace contextRef="#ctx0" brushRef="#br0" timeOffset="106959.0748">17959 6460 45 0,'-19'18'95'0,"2"2"-5"0,-2 6-4 16,18-1-60-1,-10 6-8-15,-1-1-1 0,12-5-2 16,4-4-5-16,12-9-1 15,9-5 0-15,10-7-1 16,8-5 0-16,0-12-2 16,-1 2-1-16,-5-6-2 0,-4-4 1 15,-14 1-1 1,-6-1 0-16,-13 2-1 0,-14 6-1 15,-9 2-1-15,-6 3 1 0,-6 4-1 16,-3 6-1 0,2 2-3-16,1 8-4 0,9 6-8 15,-2 1-58-15,11 0-18 16,8-1-10-16,9-14-4 0</inkml:trace>
  <inkml:trace contextRef="#ctx0" brushRef="#br0" timeOffset="107450.0798">18394 6363 0 0,'-9'7'94'0,"5"5"4"16,-1 5-7-16,1 7-3 0,11-1-76 15,-4 10-1-15,0 1 1 16,4-2 1-16,5-5-3 15,2-4-1-15,5-8-4 0,3-5 1 16,3-9-1 0,0-2-2-16,4-12 0 0,-4-5-2 15,2-7 0-15,-1-5-1 16,-5-1 0-16,-2-3 0 0,-3 5 0 15,-3 2 0-15,-5 5 0 16,0 2-1-16,-8 20 1 16,0 0 0-16,0 0 0 0,2 13 1 15,-2 12 0 1,0 3 0-16,0 4 1 0,0 7 0 15,0-3 0-15,3 0 0 16,1-2 0-16,0-8-1 0,2-1-1 16,-1-8-1-1,4-5-5-15,-9-12-7 0,23 2-32 16,-6-8-50-16,-2-14-5 0,5-8-6 15,1-10-3 1</inkml:trace>
  <inkml:trace contextRef="#ctx0" brushRef="#br0" timeOffset="107630.0816">19008 6270 18 0,'7'-10'103'15,"-7"10"-2"-15,11 1-6 0,-8 13-3 16,-4 8-75 0,1 5-5-16,1 7-3 0,2 2-3 15,2 4-1-15,-2 0-2 0,-1-2-1 16,-1-1-3-16,-2-5-2 15,2 0-7-15,-2-10-14 16,-12-2-69-16,8-5-3 16,5-15-7-16,-7 0-5 0</inkml:trace>
  <inkml:trace contextRef="#ctx0" brushRef="#br0" timeOffset="107800.0833">18898 6322 19 0,'0'-12'103'15,"14"-1"-2"-15,8 7-6 16,12-5-4-16,10-1-77 0,5 3-6 15,5-1-1 1,4 2-10-16,-6-9-14 0,-16 7-72 16,11-4-5-16,-11 0-7 15,-10 0-4-15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0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25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53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4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13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9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68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4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37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66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14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13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3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3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00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9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0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1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0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4/18/2017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9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wmf"/><Relationship Id="rId12" Type="http://schemas.openxmlformats.org/officeDocument/2006/relationships/customXml" Target="../ink/ink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customXml" Target="../ink/ink6.xml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customXml" Target="../ink/ink10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11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12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icwiringdiagram.com/wp-content/uploads/2009/12/grumman-american-tiger-wiring-diagram-aircraft-499x375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jspallanzani.free.fr/ppl/skycanada/a380.jpg" TargetMode="External"/><Relationship Id="rId7" Type="http://schemas.openxmlformats.org/officeDocument/2006/relationships/hyperlink" Target="http://farm2.static.flickr.com/1157/1485288493_34e601ce24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upload.wikimedia.org/wikipedia/commons/d/d3/Airbus-319-cockpit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health/dci/images/ekg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le-west.co.uk/photos/SO-M0721-1-F.JPG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warepin.com/wp-content/uploads/2010/01/what-common-types-of-computer-hardware-are-2.jpg" TargetMode="External"/><Relationship Id="rId3" Type="http://schemas.openxmlformats.org/officeDocument/2006/relationships/hyperlink" Target="http://mayang.com/textures/Manmade/images/Plastics%20and%20Related/electronic_circuit_board_9131073.JPG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hyperlink" Target="http://www.slipperybrick.com/wp-content/uploads/2008/01/joby-bluetooth-headset.jpg" TargetMode="External"/><Relationship Id="rId5" Type="http://schemas.openxmlformats.org/officeDocument/2006/relationships/hyperlink" Target="http://www.microsoft.com/library/media/1033/windowsxp/mediacenter/images/en-us/wireless_04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hyperlink" Target="http://www.slipperybrick.com/wp-content/uploads/2008/03/roadrunner-bluetooth-communicator.jpg" TargetMode="External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04900" y="863640"/>
            <a:ext cx="450058" cy="1767516"/>
            <a:chOff x="1139426" y="1048306"/>
            <a:chExt cx="450058" cy="1767516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1019572" y="1393190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0800000">
              <a:off x="1139427" y="1738074"/>
              <a:ext cx="450057" cy="387980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39426" y="2126054"/>
              <a:ext cx="4500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019572" y="2470938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30211" y="30805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cell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grpSp>
        <p:nvGrpSpPr>
          <p:cNvPr id="11" name="Group 452"/>
          <p:cNvGrpSpPr/>
          <p:nvPr/>
        </p:nvGrpSpPr>
        <p:grpSpPr>
          <a:xfrm rot="10800000">
            <a:off x="534254" y="4059381"/>
            <a:ext cx="485775" cy="1542982"/>
            <a:chOff x="3455209" y="1743238"/>
            <a:chExt cx="485775" cy="1542982"/>
          </a:xfrm>
        </p:grpSpPr>
        <p:sp>
          <p:nvSpPr>
            <p:cNvPr id="12" name="Oval 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4336552" y="1002140"/>
          <a:ext cx="20732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6" name="Equation" r:id="rId4" imgW="1015920" imgH="241200" progId="Equation.3">
                  <p:embed/>
                </p:oleObj>
              </mc:Choice>
              <mc:Fallback>
                <p:oleObj name="Equation" r:id="rId4" imgW="1015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552" y="1002140"/>
                        <a:ext cx="20732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8955" y="3024872"/>
            <a:ext cx="311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wave detector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6294588" y="579427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5489" y="6099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2924796" y="609971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76"/>
          <p:cNvGrpSpPr/>
          <p:nvPr/>
        </p:nvGrpSpPr>
        <p:grpSpPr>
          <a:xfrm>
            <a:off x="2681908" y="4909409"/>
            <a:ext cx="485775" cy="485775"/>
            <a:chOff x="1869750" y="2046339"/>
            <a:chExt cx="485775" cy="485775"/>
          </a:xfrm>
        </p:grpSpPr>
        <p:sp>
          <p:nvSpPr>
            <p:cNvPr id="27" name="Oval 26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2576008" y="575092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600490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2924799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H="1">
            <a:off x="3591551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591551" y="603715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700000">
            <a:off x="6445863" y="500518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524540" y="493296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524540" y="5191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6415174" y="470397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415968" y="571964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319068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643377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H="1">
            <a:off x="7310129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6643376" y="614306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H="1">
            <a:off x="7310131" y="608050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4595097" y="506337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08971" y="610794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4882433" y="589839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4882431" y="448552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90802" y="427597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983851" y="4213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83851" y="60453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185644" y="4494689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0.1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79351" y="385785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73190" y="3559820"/>
            <a:ext cx="9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Detector</a:t>
            </a:r>
            <a:endParaRPr lang="en-US" i="1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 rot="16200000">
            <a:off x="1385489" y="4688755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83447" y="1712858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1302" y="6389082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521400" y="1040760"/>
              <a:ext cx="1362600" cy="426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6280" y="1024920"/>
                <a:ext cx="1380240" cy="45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118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switch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3916357" y="1766455"/>
            <a:ext cx="516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838168" y="1766293"/>
            <a:ext cx="85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762221" y="1766293"/>
            <a:ext cx="412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66793" y="1508165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66798" y="2024743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222815" y="2281281"/>
            <a:ext cx="513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2646" y="1251467"/>
            <a:ext cx="51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flipH="1">
            <a:off x="4416785" y="8696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>
            <a:off x="4416785" y="25378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>
            <a:off x="3637101" y="17037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544878" y="738842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576690" y="2484426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100539" y="1635488"/>
            <a:ext cx="49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785489" y="1508165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35921" y="3869356"/>
            <a:ext cx="656309" cy="990601"/>
            <a:chOff x="3693191" y="1904999"/>
            <a:chExt cx="656309" cy="990601"/>
          </a:xfrm>
        </p:grpSpPr>
        <p:cxnSp>
          <p:nvCxnSpPr>
            <p:cNvPr id="79" name="Straight Connector 78"/>
            <p:cNvCxnSpPr/>
            <p:nvPr/>
          </p:nvCxnSpPr>
          <p:spPr>
            <a:xfrm rot="10800000">
              <a:off x="3962400" y="19050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3961688" y="28956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3864025" y="200337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864026" y="279722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3566103" y="2309360"/>
              <a:ext cx="523388" cy="26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 flipH="1">
            <a:off x="1091519" y="382817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19612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 flipH="1">
            <a:off x="1092230" y="47910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6892" y="5130278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192133" y="5046992"/>
          <a:ext cx="16420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6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+ 5 V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10">
                <a:tc>
                  <a:txBody>
                    <a:bodyPr/>
                    <a:lstStyle/>
                    <a:p>
                      <a:r>
                        <a:rPr lang="en-US" dirty="0" smtClean="0"/>
                        <a:t>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2867240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potentiometer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2990834" y="4577556"/>
            <a:ext cx="645762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5"/>
          <p:cNvGrpSpPr/>
          <p:nvPr/>
        </p:nvGrpSpPr>
        <p:grpSpPr>
          <a:xfrm>
            <a:off x="3465855" y="3869356"/>
            <a:ext cx="160687" cy="1414811"/>
            <a:chOff x="4491663" y="3124200"/>
            <a:chExt cx="160687" cy="1414811"/>
          </a:xfrm>
        </p:grpSpPr>
        <p:grpSp>
          <p:nvGrpSpPr>
            <p:cNvPr id="10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 rot="10800000">
            <a:off x="3626540" y="4536499"/>
            <a:ext cx="827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081292" y="4911127"/>
            <a:ext cx="746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587758" y="4719658"/>
            <a:ext cx="363139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>
          <a:xfrm>
            <a:off x="3465490" y="4387063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 flipH="1">
            <a:off x="3501424" y="376561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flipH="1">
            <a:off x="4391772" y="52841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00484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2440539" y="4203540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2670884" y="5613631"/>
            <a:ext cx="31918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(constant) x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62701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VCCS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4" name="Group 454"/>
          <p:cNvGrpSpPr/>
          <p:nvPr/>
        </p:nvGrpSpPr>
        <p:grpSpPr>
          <a:xfrm rot="10800000">
            <a:off x="7332552" y="3866304"/>
            <a:ext cx="402824" cy="1542983"/>
            <a:chOff x="5317373" y="1743238"/>
            <a:chExt cx="402824" cy="1542983"/>
          </a:xfrm>
        </p:grpSpPr>
        <p:sp>
          <p:nvSpPr>
            <p:cNvPr id="125" name="Rectangle 124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219612" y="4720334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598579" y="5233641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1" name="Oval 130"/>
          <p:cNvSpPr/>
          <p:nvPr/>
        </p:nvSpPr>
        <p:spPr>
          <a:xfrm flipH="1">
            <a:off x="7473459" y="538753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flipH="1">
            <a:off x="7472194" y="3750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571254" y="3682235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7744686" y="4367130"/>
            <a:ext cx="1046486" cy="53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62147" y="6389470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417"/>
            <a:ext cx="8229600" cy="1143000"/>
          </a:xfrm>
        </p:spPr>
        <p:txBody>
          <a:bodyPr/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20" name="Group 54"/>
          <p:cNvGrpSpPr/>
          <p:nvPr/>
        </p:nvGrpSpPr>
        <p:grpSpPr>
          <a:xfrm>
            <a:off x="2997870" y="1723732"/>
            <a:ext cx="160687" cy="1414811"/>
            <a:chOff x="4491667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2263580" y="20343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2721086" y="192294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2287625" y="169960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98429" y="1948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43313" y="25759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78749" y="21066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63498" y="19335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08382" y="25610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2" name="Group 39"/>
          <p:cNvGrpSpPr/>
          <p:nvPr/>
        </p:nvGrpSpPr>
        <p:grpSpPr>
          <a:xfrm>
            <a:off x="1759154" y="1732907"/>
            <a:ext cx="160687" cy="1414811"/>
            <a:chOff x="4491665" y="3124200"/>
            <a:chExt cx="160687" cy="1414811"/>
          </a:xfrm>
        </p:grpSpPr>
        <p:grpSp>
          <p:nvGrpSpPr>
            <p:cNvPr id="53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le 1"/>
          <p:cNvSpPr txBox="1">
            <a:spLocks/>
          </p:cNvSpPr>
          <p:nvPr/>
        </p:nvSpPr>
        <p:spPr>
          <a:xfrm>
            <a:off x="1759514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1510343" y="1926324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076882" y="1702986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74825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622325"/>
            <a:ext cx="5408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2 examples, each with 2 resistors.</a:t>
            </a:r>
          </a:p>
          <a:p>
            <a:r>
              <a:rPr lang="en-US" dirty="0" smtClean="0"/>
              <a:t>For both problems, find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it easier to solve for the currents or the voltages first?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7063588" y="666655"/>
            <a:ext cx="1943405" cy="1574106"/>
            <a:chOff x="7063588" y="666655"/>
            <a:chExt cx="1943405" cy="1574106"/>
          </a:xfrm>
        </p:grpSpPr>
        <p:grpSp>
          <p:nvGrpSpPr>
            <p:cNvPr id="74" name="Group 54"/>
            <p:cNvGrpSpPr/>
            <p:nvPr/>
          </p:nvGrpSpPr>
          <p:grpSpPr>
            <a:xfrm>
              <a:off x="7837441" y="825950"/>
              <a:ext cx="160687" cy="1414811"/>
              <a:chOff x="4491667" y="3124200"/>
              <a:chExt cx="160687" cy="1414811"/>
            </a:xfrm>
          </p:grpSpPr>
          <p:grpSp>
            <p:nvGrpSpPr>
              <p:cNvPr id="7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6" name="Group 451"/>
          <p:cNvGrpSpPr/>
          <p:nvPr/>
        </p:nvGrpSpPr>
        <p:grpSpPr>
          <a:xfrm>
            <a:off x="18428" y="1716652"/>
            <a:ext cx="994846" cy="1542982"/>
            <a:chOff x="1676400" y="1743238"/>
            <a:chExt cx="994846" cy="1542982"/>
          </a:xfrm>
        </p:grpSpPr>
        <p:grpSp>
          <p:nvGrpSpPr>
            <p:cNvPr id="12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2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7" name="Group 525"/>
          <p:cNvGrpSpPr/>
          <p:nvPr/>
        </p:nvGrpSpPr>
        <p:grpSpPr>
          <a:xfrm rot="16200000">
            <a:off x="17665" y="1647472"/>
            <a:ext cx="706952" cy="559236"/>
            <a:chOff x="5620837" y="2038275"/>
            <a:chExt cx="706952" cy="559236"/>
          </a:xfrm>
        </p:grpSpPr>
        <p:cxnSp>
          <p:nvCxnSpPr>
            <p:cNvPr id="118" name="Straight Arrow Connector 11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>
            <a:off x="770387" y="1732907"/>
            <a:ext cx="2307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73492" y="3259635"/>
            <a:ext cx="2304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778764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017478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5135110" y="670037"/>
            <a:ext cx="1928478" cy="1587850"/>
            <a:chOff x="5135110" y="670037"/>
            <a:chExt cx="1928478" cy="158785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5974915" y="120188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5228675" y="670037"/>
              <a:ext cx="1250306" cy="1587850"/>
              <a:chOff x="5228675" y="670037"/>
              <a:chExt cx="1250306" cy="158785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6178899" y="10437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23783" y="167126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grpSp>
            <p:nvGrpSpPr>
              <p:cNvPr id="97" name="Group 39"/>
              <p:cNvGrpSpPr/>
              <p:nvPr/>
            </p:nvGrpSpPr>
            <p:grpSpPr>
              <a:xfrm>
                <a:off x="5974555" y="843076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98" name="Group 52"/>
                <p:cNvGrpSpPr/>
                <p:nvPr/>
              </p:nvGrpSpPr>
              <p:grpSpPr>
                <a:xfrm rot="5400000">
                  <a:off x="416940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Arrow Connector 112"/>
              <p:cNvCxnSpPr/>
              <p:nvPr/>
            </p:nvCxnSpPr>
            <p:spPr>
              <a:xfrm rot="16200000" flipH="1">
                <a:off x="5662136" y="893375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5228675" y="670037"/>
                <a:ext cx="854007" cy="4778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135110" y="113075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190246" y="4783743"/>
            <a:ext cx="1943405" cy="1574106"/>
            <a:chOff x="7063588" y="666655"/>
            <a:chExt cx="1943405" cy="1574106"/>
          </a:xfrm>
        </p:grpSpPr>
        <p:grpSp>
          <p:nvGrpSpPr>
            <p:cNvPr id="148" name="Group 54"/>
            <p:cNvGrpSpPr/>
            <p:nvPr/>
          </p:nvGrpSpPr>
          <p:grpSpPr>
            <a:xfrm>
              <a:off x="7837447" y="825950"/>
              <a:ext cx="160687" cy="1414811"/>
              <a:chOff x="4491673" y="3124200"/>
              <a:chExt cx="160687" cy="1414811"/>
            </a:xfrm>
          </p:grpSpPr>
          <p:grpSp>
            <p:nvGrpSpPr>
              <p:cNvPr id="155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70" name="Title 1"/>
          <p:cNvSpPr txBox="1">
            <a:spLocks/>
          </p:cNvSpPr>
          <p:nvPr/>
        </p:nvSpPr>
        <p:spPr>
          <a:xfrm>
            <a:off x="1965902" y="41197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169886" y="3961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14770" y="45890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75" name="Group 39"/>
          <p:cNvGrpSpPr/>
          <p:nvPr/>
        </p:nvGrpSpPr>
        <p:grpSpPr>
          <a:xfrm>
            <a:off x="1965550" y="3760914"/>
            <a:ext cx="160687" cy="1414811"/>
            <a:chOff x="4491673" y="3124200"/>
            <a:chExt cx="160687" cy="1414811"/>
          </a:xfrm>
        </p:grpSpPr>
        <p:grpSp>
          <p:nvGrpSpPr>
            <p:cNvPr id="178" name="Group 52"/>
            <p:cNvGrpSpPr/>
            <p:nvPr/>
          </p:nvGrpSpPr>
          <p:grpSpPr>
            <a:xfrm rot="5400000">
              <a:off x="416941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Arrow Connector 175"/>
          <p:cNvCxnSpPr/>
          <p:nvPr/>
        </p:nvCxnSpPr>
        <p:spPr>
          <a:xfrm rot="16200000" flipH="1">
            <a:off x="1653123" y="397023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Title 1"/>
          <p:cNvSpPr txBox="1">
            <a:spLocks/>
          </p:cNvSpPr>
          <p:nvPr/>
        </p:nvSpPr>
        <p:spPr>
          <a:xfrm>
            <a:off x="1219662" y="374689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1126097" y="404858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1844" y="4267015"/>
            <a:ext cx="969184" cy="1542982"/>
            <a:chOff x="2971800" y="1743238"/>
            <a:chExt cx="969184" cy="1542982"/>
          </a:xfrm>
        </p:grpSpPr>
        <p:sp>
          <p:nvSpPr>
            <p:cNvPr id="193" name="Oval 19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9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99" name="Straight Connector 198"/>
          <p:cNvCxnSpPr/>
          <p:nvPr/>
        </p:nvCxnSpPr>
        <p:spPr>
          <a:xfrm rot="10800000">
            <a:off x="808937" y="3760914"/>
            <a:ext cx="1237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548876" y="4006955"/>
            <a:ext cx="52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0800000">
            <a:off x="808937" y="6357849"/>
            <a:ext cx="1235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514034" y="6064536"/>
            <a:ext cx="586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58400" y="87840"/>
              <a:ext cx="6936480" cy="5680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6160" y="84240"/>
                <a:ext cx="6963840" cy="568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two elements in series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693" y="6096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06091" y="1663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50975" y="22906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3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4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5501747" y="1462421"/>
            <a:ext cx="160687" cy="1414811"/>
            <a:chOff x="449166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4"/>
          <p:cNvGrpSpPr/>
          <p:nvPr/>
        </p:nvGrpSpPr>
        <p:grpSpPr>
          <a:xfrm>
            <a:off x="5501749" y="2822387"/>
            <a:ext cx="160687" cy="1414811"/>
            <a:chOff x="4491667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itle 1"/>
          <p:cNvSpPr txBox="1">
            <a:spLocks/>
          </p:cNvSpPr>
          <p:nvPr/>
        </p:nvSpPr>
        <p:spPr>
          <a:xfrm>
            <a:off x="4767459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5609874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9874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rot="16200000" flipH="1">
            <a:off x="4982154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4548693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089775" y="1455738"/>
          <a:ext cx="81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5" name="Equation" r:id="rId8" imgW="406080" imgH="431640" progId="Equation.3">
                  <p:embed/>
                </p:oleObj>
              </mc:Choice>
              <mc:Fallback>
                <p:oleObj name="Equation" r:id="rId8" imgW="4060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455738"/>
                        <a:ext cx="81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7123113" y="3127375"/>
          <a:ext cx="83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6" name="Equation" r:id="rId10" imgW="419040" imgH="431640" progId="Equation.3">
                  <p:embed/>
                </p:oleObj>
              </mc:Choice>
              <mc:Fallback>
                <p:oleObj name="Equation" r:id="rId10" imgW="419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3127375"/>
                        <a:ext cx="838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6200000" flipH="1">
            <a:off x="4982154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2" name="Title 1"/>
          <p:cNvSpPr txBox="1">
            <a:spLocks/>
          </p:cNvSpPr>
          <p:nvPr/>
        </p:nvSpPr>
        <p:spPr>
          <a:xfrm>
            <a:off x="4548693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4982154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itle 1"/>
          <p:cNvSpPr txBox="1">
            <a:spLocks/>
          </p:cNvSpPr>
          <p:nvPr/>
        </p:nvSpPr>
        <p:spPr>
          <a:xfrm>
            <a:off x="4548693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4617418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802308" y="3055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5847192" y="368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6" name="Title 1"/>
          <p:cNvSpPr txBox="1">
            <a:spLocks/>
          </p:cNvSpPr>
          <p:nvPr/>
        </p:nvSpPr>
        <p:spPr>
          <a:xfrm>
            <a:off x="5706091" y="32132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8" name="Title 1"/>
          <p:cNvSpPr txBox="1">
            <a:spLocks/>
          </p:cNvSpPr>
          <p:nvPr/>
        </p:nvSpPr>
        <p:spPr>
          <a:xfrm>
            <a:off x="5402700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839240" y="489960"/>
              <a:ext cx="2648520" cy="7524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7000" y="485280"/>
                <a:ext cx="2664720" cy="77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9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0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3417367" y="659045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419640" y="1265760"/>
              <a:ext cx="4527360" cy="4677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05600" y="1258920"/>
                <a:ext cx="4556880" cy="468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Example (Ch. 2 notation)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278"/>
          <p:cNvGrpSpPr/>
          <p:nvPr/>
        </p:nvGrpSpPr>
        <p:grpSpPr>
          <a:xfrm>
            <a:off x="1905000" y="897148"/>
            <a:ext cx="2493800" cy="671206"/>
            <a:chOff x="1905000" y="913877"/>
            <a:chExt cx="2493800" cy="671206"/>
          </a:xfrm>
        </p:grpSpPr>
        <p:grpSp>
          <p:nvGrpSpPr>
            <p:cNvPr id="185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6" name="TextBox 26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193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2" name="TextBox 261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1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4" name="Group 279"/>
          <p:cNvGrpSpPr/>
          <p:nvPr/>
        </p:nvGrpSpPr>
        <p:grpSpPr>
          <a:xfrm>
            <a:off x="1905000" y="2376794"/>
            <a:ext cx="2493800" cy="671206"/>
            <a:chOff x="1905000" y="913877"/>
            <a:chExt cx="2493800" cy="671206"/>
          </a:xfrm>
        </p:grpSpPr>
        <p:grpSp>
          <p:nvGrpSpPr>
            <p:cNvPr id="196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8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9" name="TextBox 288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8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9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5" name="TextBox 284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4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3" name="Group 290"/>
          <p:cNvGrpSpPr/>
          <p:nvPr/>
        </p:nvGrpSpPr>
        <p:grpSpPr>
          <a:xfrm>
            <a:off x="1905000" y="3748394"/>
            <a:ext cx="2493800" cy="671206"/>
            <a:chOff x="1905000" y="913877"/>
            <a:chExt cx="2493800" cy="671206"/>
          </a:xfrm>
        </p:grpSpPr>
        <p:grpSp>
          <p:nvGrpSpPr>
            <p:cNvPr id="204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205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300" name="TextBox 299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9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6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7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96" name="TextBox 29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8" name="Group 401"/>
          <p:cNvGrpSpPr/>
          <p:nvPr/>
        </p:nvGrpSpPr>
        <p:grpSpPr>
          <a:xfrm>
            <a:off x="4397727" y="1724065"/>
            <a:ext cx="1088673" cy="2410351"/>
            <a:chOff x="4397727" y="1724065"/>
            <a:chExt cx="1088673" cy="2410351"/>
          </a:xfrm>
        </p:grpSpPr>
        <p:grpSp>
          <p:nvGrpSpPr>
            <p:cNvPr id="209" name="Group 312"/>
            <p:cNvGrpSpPr/>
            <p:nvPr/>
          </p:nvGrpSpPr>
          <p:grpSpPr>
            <a:xfrm>
              <a:off x="4397727" y="1724065"/>
              <a:ext cx="1088673" cy="1006312"/>
              <a:chOff x="5057597" y="1954753"/>
              <a:chExt cx="1088673" cy="1006312"/>
            </a:xfrm>
          </p:grpSpPr>
          <p:grpSp>
            <p:nvGrpSpPr>
              <p:cNvPr id="210" name="Group 202"/>
              <p:cNvGrpSpPr/>
              <p:nvPr/>
            </p:nvGrpSpPr>
            <p:grpSpPr>
              <a:xfrm rot="16200000">
                <a:off x="4914112" y="2304020"/>
                <a:ext cx="1006312" cy="307777"/>
                <a:chOff x="1155827" y="1889057"/>
                <a:chExt cx="1006312" cy="307777"/>
              </a:xfrm>
            </p:grpSpPr>
            <p:sp>
              <p:nvSpPr>
                <p:cNvPr id="311" name="TextBox 310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 rot="5400000">
                  <a:off x="1888667" y="1881043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0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1" name="Group 313"/>
            <p:cNvGrpSpPr/>
            <p:nvPr/>
          </p:nvGrpSpPr>
          <p:grpSpPr>
            <a:xfrm>
              <a:off x="4397727" y="3128104"/>
              <a:ext cx="1088673" cy="1006312"/>
              <a:chOff x="5057597" y="1954754"/>
              <a:chExt cx="1088673" cy="1006312"/>
            </a:xfrm>
          </p:grpSpPr>
          <p:grpSp>
            <p:nvGrpSpPr>
              <p:cNvPr id="212" name="Group 202"/>
              <p:cNvGrpSpPr/>
              <p:nvPr/>
            </p:nvGrpSpPr>
            <p:grpSpPr>
              <a:xfrm rot="16200000">
                <a:off x="4914114" y="2304021"/>
                <a:ext cx="1006312" cy="307777"/>
                <a:chOff x="1155831" y="1889054"/>
                <a:chExt cx="1006312" cy="307777"/>
              </a:xfrm>
            </p:grpSpPr>
            <p:sp>
              <p:nvSpPr>
                <p:cNvPr id="317" name="TextBox 316"/>
                <p:cNvSpPr txBox="1"/>
                <p:nvPr/>
              </p:nvSpPr>
              <p:spPr>
                <a:xfrm rot="10800000">
                  <a:off x="1155831" y="188905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 rot="5400000">
                  <a:off x="1888671" y="1881040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6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3" name="Group 402"/>
          <p:cNvGrpSpPr/>
          <p:nvPr/>
        </p:nvGrpSpPr>
        <p:grpSpPr>
          <a:xfrm>
            <a:off x="2949927" y="1752604"/>
            <a:ext cx="1088673" cy="2410351"/>
            <a:chOff x="4397727" y="1724067"/>
            <a:chExt cx="1088673" cy="2410351"/>
          </a:xfrm>
        </p:grpSpPr>
        <p:grpSp>
          <p:nvGrpSpPr>
            <p:cNvPr id="214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15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8" y="1889056"/>
                <a:chExt cx="1006312" cy="307777"/>
              </a:xfrm>
            </p:grpSpPr>
            <p:sp>
              <p:nvSpPr>
                <p:cNvPr id="412" name="TextBox 411"/>
                <p:cNvSpPr txBox="1"/>
                <p:nvPr/>
              </p:nvSpPr>
              <p:spPr>
                <a:xfrm rot="10800000">
                  <a:off x="1155828" y="1889056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 rot="5400000">
                  <a:off x="1888668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1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6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17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08" name="TextBox 407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 rot="5400000">
                  <a:off x="1888665" y="1881046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07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8" name="Group 413"/>
          <p:cNvGrpSpPr/>
          <p:nvPr/>
        </p:nvGrpSpPr>
        <p:grpSpPr>
          <a:xfrm>
            <a:off x="1524000" y="1691629"/>
            <a:ext cx="1088673" cy="2410351"/>
            <a:chOff x="4397727" y="1724067"/>
            <a:chExt cx="1088673" cy="2410351"/>
          </a:xfrm>
        </p:grpSpPr>
        <p:grpSp>
          <p:nvGrpSpPr>
            <p:cNvPr id="219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20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7" y="1889057"/>
                <a:chExt cx="1006312" cy="307777"/>
              </a:xfrm>
            </p:grpSpPr>
            <p:sp>
              <p:nvSpPr>
                <p:cNvPr id="423" name="TextBox 422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4" name="TextBox 423"/>
                <p:cNvSpPr txBox="1"/>
                <p:nvPr/>
              </p:nvSpPr>
              <p:spPr>
                <a:xfrm rot="5400000">
                  <a:off x="1888667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22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22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19" name="TextBox 418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 rot="5400000">
                  <a:off x="1888665" y="1881045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8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457201" y="5105400"/>
            <a:ext cx="337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voltages as </a:t>
            </a:r>
            <a:r>
              <a:rPr lang="en-US" u="sng" dirty="0" smtClean="0"/>
              <a:t>drops</a:t>
            </a:r>
            <a:r>
              <a:rPr lang="en-US" dirty="0" smtClean="0"/>
              <a:t> across resistors.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911289" y="4951805"/>
            <a:ext cx="285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drop across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0" name="Oval 329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30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30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76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 smtClean="0"/>
              <a:t>(nodal </a:t>
            </a:r>
            <a:r>
              <a:rPr lang="en-US" dirty="0" smtClean="0"/>
              <a:t>notation)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1" name="Group 202"/>
          <p:cNvGrpSpPr/>
          <p:nvPr/>
        </p:nvGrpSpPr>
        <p:grpSpPr>
          <a:xfrm rot="10800000">
            <a:off x="1954084" y="1234069"/>
            <a:ext cx="936421" cy="307777"/>
            <a:chOff x="1168648" y="1919837"/>
            <a:chExt cx="936421" cy="307777"/>
          </a:xfrm>
        </p:grpSpPr>
        <p:sp>
          <p:nvSpPr>
            <p:cNvPr id="266" name="TextBox 265"/>
            <p:cNvSpPr txBox="1"/>
            <p:nvPr/>
          </p:nvSpPr>
          <p:spPr>
            <a:xfrm rot="10800000">
              <a:off x="1168648" y="191983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+</a:t>
              </a:r>
              <a:endParaRPr lang="en-US" sz="1400" dirty="0"/>
            </a:p>
          </p:txBody>
        </p:sp>
        <p:sp>
          <p:nvSpPr>
            <p:cNvPr id="267" name="TextBox 266"/>
            <p:cNvSpPr txBox="1"/>
            <p:nvPr/>
          </p:nvSpPr>
          <p:spPr>
            <a:xfrm rot="10800000">
              <a:off x="1865901" y="1919837"/>
              <a:ext cx="239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</a:t>
              </a:r>
              <a:endParaRPr lang="en-US" sz="1400" dirty="0"/>
            </a:p>
          </p:txBody>
        </p:sp>
      </p:grpSp>
      <p:grpSp>
        <p:nvGrpSpPr>
          <p:cNvPr id="192" name="Group 230"/>
          <p:cNvGrpSpPr/>
          <p:nvPr/>
        </p:nvGrpSpPr>
        <p:grpSpPr>
          <a:xfrm>
            <a:off x="3310127" y="897148"/>
            <a:ext cx="1088673" cy="670683"/>
            <a:chOff x="5486400" y="1914420"/>
            <a:chExt cx="1088673" cy="670683"/>
          </a:xfrm>
        </p:grpSpPr>
        <p:grpSp>
          <p:nvGrpSpPr>
            <p:cNvPr id="193" name="Group 202"/>
            <p:cNvGrpSpPr/>
            <p:nvPr/>
          </p:nvGrpSpPr>
          <p:grpSpPr>
            <a:xfrm rot="10800000">
              <a:off x="5535484" y="2250818"/>
              <a:ext cx="936421" cy="307777"/>
              <a:chOff x="1168648" y="1919837"/>
              <a:chExt cx="936421" cy="307777"/>
            </a:xfrm>
          </p:grpSpPr>
          <p:sp>
            <p:nvSpPr>
              <p:cNvPr id="262" name="TextBox 261"/>
              <p:cNvSpPr txBox="1"/>
              <p:nvPr/>
            </p:nvSpPr>
            <p:spPr>
              <a:xfrm rot="10800000">
                <a:off x="1168648" y="1919837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+</a:t>
                </a:r>
                <a:endParaRPr lang="en-US" sz="1400" dirty="0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 rot="10800000">
                <a:off x="1865901" y="1919837"/>
                <a:ext cx="2391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</a:t>
                </a:r>
                <a:endParaRPr lang="en-US" sz="1400" dirty="0"/>
              </a:p>
            </p:txBody>
          </p:sp>
        </p:grpSp>
        <p:sp>
          <p:nvSpPr>
            <p:cNvPr id="261" name="Title 1"/>
            <p:cNvSpPr txBox="1">
              <a:spLocks/>
            </p:cNvSpPr>
            <p:nvPr/>
          </p:nvSpPr>
          <p:spPr>
            <a:xfrm>
              <a:off x="5486400" y="191442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4" name="Group 279"/>
          <p:cNvGrpSpPr/>
          <p:nvPr/>
        </p:nvGrpSpPr>
        <p:grpSpPr>
          <a:xfrm>
            <a:off x="1905000" y="2376794"/>
            <a:ext cx="2493800" cy="671206"/>
            <a:chOff x="1905000" y="913877"/>
            <a:chExt cx="2493800" cy="671206"/>
          </a:xfrm>
        </p:grpSpPr>
        <p:grpSp>
          <p:nvGrpSpPr>
            <p:cNvPr id="196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8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9" name="TextBox 288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8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9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5" name="TextBox 284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4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3" name="Group 290"/>
          <p:cNvGrpSpPr/>
          <p:nvPr/>
        </p:nvGrpSpPr>
        <p:grpSpPr>
          <a:xfrm>
            <a:off x="1905000" y="3748394"/>
            <a:ext cx="2493800" cy="671206"/>
            <a:chOff x="1905000" y="913877"/>
            <a:chExt cx="2493800" cy="671206"/>
          </a:xfrm>
        </p:grpSpPr>
        <p:grpSp>
          <p:nvGrpSpPr>
            <p:cNvPr id="204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205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300" name="TextBox 299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9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6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7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96" name="TextBox 29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8" name="Group 401"/>
          <p:cNvGrpSpPr/>
          <p:nvPr/>
        </p:nvGrpSpPr>
        <p:grpSpPr>
          <a:xfrm>
            <a:off x="4397727" y="1724065"/>
            <a:ext cx="1088673" cy="2410351"/>
            <a:chOff x="4397727" y="1724065"/>
            <a:chExt cx="1088673" cy="2410351"/>
          </a:xfrm>
        </p:grpSpPr>
        <p:grpSp>
          <p:nvGrpSpPr>
            <p:cNvPr id="209" name="Group 312"/>
            <p:cNvGrpSpPr/>
            <p:nvPr/>
          </p:nvGrpSpPr>
          <p:grpSpPr>
            <a:xfrm>
              <a:off x="4397727" y="1724065"/>
              <a:ext cx="1088673" cy="1006312"/>
              <a:chOff x="5057597" y="1954753"/>
              <a:chExt cx="1088673" cy="1006312"/>
            </a:xfrm>
          </p:grpSpPr>
          <p:grpSp>
            <p:nvGrpSpPr>
              <p:cNvPr id="210" name="Group 202"/>
              <p:cNvGrpSpPr/>
              <p:nvPr/>
            </p:nvGrpSpPr>
            <p:grpSpPr>
              <a:xfrm rot="16200000">
                <a:off x="4914112" y="2304020"/>
                <a:ext cx="1006312" cy="307777"/>
                <a:chOff x="1155827" y="1889057"/>
                <a:chExt cx="1006312" cy="307777"/>
              </a:xfrm>
            </p:grpSpPr>
            <p:sp>
              <p:nvSpPr>
                <p:cNvPr id="311" name="TextBox 310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 rot="5400000">
                  <a:off x="1888667" y="1881043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0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1" name="Group 313"/>
            <p:cNvGrpSpPr/>
            <p:nvPr/>
          </p:nvGrpSpPr>
          <p:grpSpPr>
            <a:xfrm>
              <a:off x="4397727" y="3128104"/>
              <a:ext cx="1088673" cy="1006312"/>
              <a:chOff x="5057597" y="1954754"/>
              <a:chExt cx="1088673" cy="1006312"/>
            </a:xfrm>
          </p:grpSpPr>
          <p:grpSp>
            <p:nvGrpSpPr>
              <p:cNvPr id="212" name="Group 202"/>
              <p:cNvGrpSpPr/>
              <p:nvPr/>
            </p:nvGrpSpPr>
            <p:grpSpPr>
              <a:xfrm rot="16200000">
                <a:off x="4914114" y="2304021"/>
                <a:ext cx="1006312" cy="307777"/>
                <a:chOff x="1155831" y="1889054"/>
                <a:chExt cx="1006312" cy="307777"/>
              </a:xfrm>
            </p:grpSpPr>
            <p:sp>
              <p:nvSpPr>
                <p:cNvPr id="317" name="TextBox 316"/>
                <p:cNvSpPr txBox="1"/>
                <p:nvPr/>
              </p:nvSpPr>
              <p:spPr>
                <a:xfrm rot="10800000">
                  <a:off x="1155831" y="188905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 rot="5400000">
                  <a:off x="1888671" y="1881040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6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3" name="Group 402"/>
          <p:cNvGrpSpPr/>
          <p:nvPr/>
        </p:nvGrpSpPr>
        <p:grpSpPr>
          <a:xfrm>
            <a:off x="2949927" y="1752604"/>
            <a:ext cx="1088673" cy="2410351"/>
            <a:chOff x="4397727" y="1724067"/>
            <a:chExt cx="1088673" cy="2410351"/>
          </a:xfrm>
        </p:grpSpPr>
        <p:grpSp>
          <p:nvGrpSpPr>
            <p:cNvPr id="214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15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8" y="1889056"/>
                <a:chExt cx="1006312" cy="307777"/>
              </a:xfrm>
            </p:grpSpPr>
            <p:sp>
              <p:nvSpPr>
                <p:cNvPr id="412" name="TextBox 411"/>
                <p:cNvSpPr txBox="1"/>
                <p:nvPr/>
              </p:nvSpPr>
              <p:spPr>
                <a:xfrm rot="10800000">
                  <a:off x="1155828" y="1889056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 rot="5400000">
                  <a:off x="1888668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1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6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17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08" name="TextBox 407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 rot="5400000">
                  <a:off x="1888665" y="1881046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07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8" name="Group 413"/>
          <p:cNvGrpSpPr/>
          <p:nvPr/>
        </p:nvGrpSpPr>
        <p:grpSpPr>
          <a:xfrm>
            <a:off x="1524000" y="1691629"/>
            <a:ext cx="1088673" cy="2410351"/>
            <a:chOff x="4397727" y="1724067"/>
            <a:chExt cx="1088673" cy="2410351"/>
          </a:xfrm>
        </p:grpSpPr>
        <p:grpSp>
          <p:nvGrpSpPr>
            <p:cNvPr id="219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20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7" y="1889057"/>
                <a:chExt cx="1006312" cy="307777"/>
              </a:xfrm>
            </p:grpSpPr>
            <p:sp>
              <p:nvSpPr>
                <p:cNvPr id="423" name="TextBox 422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4" name="TextBox 423"/>
                <p:cNvSpPr txBox="1"/>
                <p:nvPr/>
              </p:nvSpPr>
              <p:spPr>
                <a:xfrm rot="5400000">
                  <a:off x="1888667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22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22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19" name="TextBox 418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 rot="5400000">
                  <a:off x="1888665" y="1881045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8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8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0" name="Oval 329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30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30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48" name="Ink 447"/>
              <p14:cNvContentPartPr/>
              <p14:nvPr/>
            </p14:nvContentPartPr>
            <p14:xfrm>
              <a:off x="171000" y="720720"/>
              <a:ext cx="8151480" cy="4439520"/>
            </p14:xfrm>
          </p:contentPart>
        </mc:Choice>
        <mc:Fallback>
          <p:pic>
            <p:nvPicPr>
              <p:cNvPr id="448" name="Ink 44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760" y="707040"/>
                <a:ext cx="8166240" cy="44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49" name="Ink 448"/>
              <p14:cNvContentPartPr/>
              <p14:nvPr/>
            </p14:nvContentPartPr>
            <p14:xfrm>
              <a:off x="1034280" y="1098720"/>
              <a:ext cx="4215960" cy="5043240"/>
            </p14:xfrm>
          </p:contentPart>
        </mc:Choice>
        <mc:Fallback>
          <p:pic>
            <p:nvPicPr>
              <p:cNvPr id="449" name="Ink 44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9520" y="1082520"/>
                <a:ext cx="4245840" cy="50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50" name="Ink 449"/>
              <p14:cNvContentPartPr/>
              <p14:nvPr/>
            </p14:nvContentPartPr>
            <p14:xfrm>
              <a:off x="1652400" y="3491640"/>
              <a:ext cx="6909480" cy="2983680"/>
            </p14:xfrm>
          </p:contentPart>
        </mc:Choice>
        <mc:Fallback>
          <p:pic>
            <p:nvPicPr>
              <p:cNvPr id="450" name="Ink 4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8000" y="3484080"/>
                <a:ext cx="6937920" cy="29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2" name="Ink 451"/>
              <p14:cNvContentPartPr/>
              <p14:nvPr/>
            </p14:nvContentPartPr>
            <p14:xfrm>
              <a:off x="1850040" y="5328000"/>
              <a:ext cx="3765600" cy="971280"/>
            </p14:xfrm>
          </p:contentPart>
        </mc:Choice>
        <mc:Fallback>
          <p:pic>
            <p:nvPicPr>
              <p:cNvPr id="452" name="Ink 45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38520" y="5323320"/>
                <a:ext cx="3780000" cy="98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Same circuit: Nodal analysis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48" name="Ink 447"/>
              <p14:cNvContentPartPr/>
              <p14:nvPr/>
            </p14:nvContentPartPr>
            <p14:xfrm>
              <a:off x="100800" y="534240"/>
              <a:ext cx="8264160" cy="4591440"/>
            </p14:xfrm>
          </p:contentPart>
        </mc:Choice>
        <mc:Fallback>
          <p:pic>
            <p:nvPicPr>
              <p:cNvPr id="448" name="Ink 44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480" y="522000"/>
                <a:ext cx="8292600" cy="46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49" name="Ink 448"/>
              <p14:cNvContentPartPr/>
              <p14:nvPr/>
            </p14:nvContentPartPr>
            <p14:xfrm>
              <a:off x="669600" y="759960"/>
              <a:ext cx="7800120" cy="5582160"/>
            </p14:xfrm>
          </p:contentPart>
        </mc:Choice>
        <mc:Fallback>
          <p:pic>
            <p:nvPicPr>
              <p:cNvPr id="449" name="Ink 44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560" y="746280"/>
                <a:ext cx="7821000" cy="561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Kramer’s rule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798702"/>
          <a:ext cx="2906422" cy="163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4" name="Equation" r:id="rId4" imgW="1218960" imgH="685800" progId="Equation.3">
                  <p:embed/>
                </p:oleObj>
              </mc:Choice>
              <mc:Fallback>
                <p:oleObj name="Equation" r:id="rId4" imgW="12189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98702"/>
                        <a:ext cx="2906422" cy="1634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59280" y="249480"/>
              <a:ext cx="8416080" cy="6083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4880" y="236880"/>
                <a:ext cx="8433360" cy="610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Determinants: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846138"/>
          <a:ext cx="2392363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8" name="Equation" r:id="rId4" imgW="1002960" imgH="1193760" progId="Equation.3">
                  <p:embed/>
                </p:oleObj>
              </mc:Choice>
              <mc:Fallback>
                <p:oleObj name="Equation" r:id="rId4" imgW="1002960" imgH="1193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46138"/>
                        <a:ext cx="2392363" cy="284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04440" y="1598040"/>
              <a:ext cx="8146440" cy="3361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520" y="1586160"/>
                <a:ext cx="8164440" cy="338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9679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1543504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525"/>
          <p:cNvGrpSpPr/>
          <p:nvPr/>
        </p:nvGrpSpPr>
        <p:grpSpPr>
          <a:xfrm>
            <a:off x="3012652" y="964764"/>
            <a:ext cx="706952" cy="559236"/>
            <a:chOff x="5620837" y="2038275"/>
            <a:chExt cx="706952" cy="559236"/>
          </a:xfrm>
        </p:grpSpPr>
        <p:cxnSp>
          <p:nvCxnSpPr>
            <p:cNvPr id="466" name="Straight Arrow Connector 465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7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1" name="Group 526"/>
          <p:cNvGrpSpPr/>
          <p:nvPr/>
        </p:nvGrpSpPr>
        <p:grpSpPr>
          <a:xfrm>
            <a:off x="1617185" y="964764"/>
            <a:ext cx="706952" cy="559236"/>
            <a:chOff x="5620837" y="2038275"/>
            <a:chExt cx="706952" cy="559236"/>
          </a:xfrm>
        </p:grpSpPr>
        <p:cxnSp>
          <p:nvCxnSpPr>
            <p:cNvPr id="528" name="Straight Arrow Connector 52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526"/>
          <p:cNvGrpSpPr/>
          <p:nvPr/>
        </p:nvGrpSpPr>
        <p:grpSpPr>
          <a:xfrm>
            <a:off x="787471" y="984268"/>
            <a:ext cx="706952" cy="559236"/>
            <a:chOff x="5620837" y="2038275"/>
            <a:chExt cx="706952" cy="559236"/>
          </a:xfrm>
        </p:grpSpPr>
        <p:cxnSp>
          <p:nvCxnSpPr>
            <p:cNvPr id="253" name="Straight Arrow Connector 252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4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550792" y="2962809"/>
            <a:ext cx="402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3871864" y="2259212"/>
            <a:ext cx="1407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937303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121680" y="621720"/>
              <a:ext cx="8035920" cy="55540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40" y="606960"/>
                <a:ext cx="8064000" cy="557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38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39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4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12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3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58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Lecture 3, Week 2: 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1600" y="1828800"/>
            <a:ext cx="2613542" cy="261850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65378" y="5334000"/>
            <a:ext cx="3373422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KVL to loop with voltage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3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57" name="Group 450"/>
          <p:cNvGrpSpPr/>
          <p:nvPr/>
        </p:nvGrpSpPr>
        <p:grpSpPr>
          <a:xfrm rot="16200000">
            <a:off x="1125690" y="1204699"/>
            <a:ext cx="485775" cy="1542982"/>
            <a:chOff x="2185471" y="1743238"/>
            <a:chExt cx="485775" cy="1542982"/>
          </a:xfrm>
        </p:grpSpPr>
        <p:grpSp>
          <p:nvGrpSpPr>
            <p:cNvPr id="15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itle 1"/>
          <p:cNvSpPr txBox="1">
            <a:spLocks/>
          </p:cNvSpPr>
          <p:nvPr/>
        </p:nvSpPr>
        <p:spPr>
          <a:xfrm>
            <a:off x="887038" y="12242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2934374" y="1856558"/>
            <a:ext cx="969184" cy="1542982"/>
            <a:chOff x="2971800" y="1743238"/>
            <a:chExt cx="969184" cy="1542982"/>
          </a:xfrm>
        </p:grpSpPr>
        <p:sp>
          <p:nvSpPr>
            <p:cNvPr id="166" name="Oval 16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>
            <a:off x="597087" y="3395655"/>
            <a:ext cx="3068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449"/>
          <p:cNvGrpSpPr/>
          <p:nvPr/>
        </p:nvGrpSpPr>
        <p:grpSpPr>
          <a:xfrm rot="5400000">
            <a:off x="2558768" y="945294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 rot="5400000">
            <a:off x="1533151" y="-11351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2773332" y="900475"/>
            <a:ext cx="89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3186768" y="1377722"/>
            <a:ext cx="957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56185" y="1440660"/>
            <a:ext cx="1080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597088" y="898886"/>
            <a:ext cx="649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848952" y="239805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rot="5400000" flipH="1" flipV="1">
            <a:off x="4934678" y="262188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6" idx="0"/>
          </p:cNvCxnSpPr>
          <p:nvPr/>
        </p:nvCxnSpPr>
        <p:spPr>
          <a:xfrm rot="5400000" flipH="1" flipV="1">
            <a:off x="4885180" y="2191390"/>
            <a:ext cx="413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6" idx="4"/>
          </p:cNvCxnSpPr>
          <p:nvPr/>
        </p:nvCxnSpPr>
        <p:spPr>
          <a:xfrm rot="5400000">
            <a:off x="4834682" y="314098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itle 1"/>
          <p:cNvSpPr txBox="1">
            <a:spLocks/>
          </p:cNvSpPr>
          <p:nvPr/>
        </p:nvSpPr>
        <p:spPr>
          <a:xfrm rot="16200000">
            <a:off x="4156548" y="22756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>
            <a:off x="597087" y="3395655"/>
            <a:ext cx="4495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449"/>
          <p:cNvGrpSpPr/>
          <p:nvPr/>
        </p:nvGrpSpPr>
        <p:grpSpPr>
          <a:xfrm rot="5400000">
            <a:off x="2665292" y="-114699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09"/>
          <p:cNvGrpSpPr/>
          <p:nvPr/>
        </p:nvGrpSpPr>
        <p:grpSpPr>
          <a:xfrm rot="5400000">
            <a:off x="2436234" y="96145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4" name="Group 49"/>
          <p:cNvGrpSpPr/>
          <p:nvPr/>
        </p:nvGrpSpPr>
        <p:grpSpPr>
          <a:xfrm>
            <a:off x="3585260" y="1984730"/>
            <a:ext cx="160687" cy="1414811"/>
            <a:chOff x="4491655" y="3124200"/>
            <a:chExt cx="160687" cy="1414811"/>
          </a:xfrm>
        </p:grpSpPr>
        <p:grpSp>
          <p:nvGrpSpPr>
            <p:cNvPr id="75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 rot="10800000">
            <a:off x="596369" y="1973070"/>
            <a:ext cx="1632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5426" y="1984730"/>
            <a:ext cx="1425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214874" y="1442343"/>
            <a:ext cx="1061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618245" y="1442699"/>
            <a:ext cx="10607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2149335" y="912327"/>
            <a:ext cx="79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itle 1"/>
          <p:cNvSpPr txBox="1">
            <a:spLocks/>
          </p:cNvSpPr>
          <p:nvPr/>
        </p:nvSpPr>
        <p:spPr>
          <a:xfrm>
            <a:off x="3480849" y="233187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3104888" y="154889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 rot="5400000">
            <a:off x="1171971" y="152107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 rot="5400000">
            <a:off x="3056218" y="18831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 rot="5400000">
            <a:off x="785092" y="16112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450"/>
          <p:cNvGrpSpPr/>
          <p:nvPr/>
        </p:nvGrpSpPr>
        <p:grpSpPr>
          <a:xfrm>
            <a:off x="318492" y="2242570"/>
            <a:ext cx="485775" cy="1542982"/>
            <a:chOff x="2185471" y="1743238"/>
            <a:chExt cx="485775" cy="1542982"/>
          </a:xfrm>
        </p:grpSpPr>
        <p:grpSp>
          <p:nvGrpSpPr>
            <p:cNvPr id="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 rot="10800000">
            <a:off x="480859" y="686040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Straight Connector 222"/>
          <p:cNvCxnSpPr/>
          <p:nvPr/>
        </p:nvCxnSpPr>
        <p:spPr>
          <a:xfrm>
            <a:off x="591350" y="3785553"/>
            <a:ext cx="259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166871" y="2242570"/>
            <a:ext cx="995797" cy="1542983"/>
            <a:chOff x="4724400" y="1743238"/>
            <a:chExt cx="995797" cy="1542983"/>
          </a:xfrm>
        </p:grpSpPr>
        <p:sp>
          <p:nvSpPr>
            <p:cNvPr id="76" name="Rectangle 75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2" name="Group 449"/>
          <p:cNvGrpSpPr/>
          <p:nvPr/>
        </p:nvGrpSpPr>
        <p:grpSpPr>
          <a:xfrm rot="10800000">
            <a:off x="1878948" y="702448"/>
            <a:ext cx="670688" cy="1542982"/>
            <a:chOff x="785404" y="1743244"/>
            <a:chExt cx="670688" cy="1542982"/>
          </a:xfrm>
        </p:grpSpPr>
        <p:sp>
          <p:nvSpPr>
            <p:cNvPr id="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/>
          <p:nvPr/>
        </p:nvCxnSpPr>
        <p:spPr>
          <a:xfrm>
            <a:off x="564485" y="702446"/>
            <a:ext cx="2620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747476" y="1140380"/>
            <a:ext cx="875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768266" y="3368408"/>
            <a:ext cx="834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 rot="5400000">
            <a:off x="-334769" y="26159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9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2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6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20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4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23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5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0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6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0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2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4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20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2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36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0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6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8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5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1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3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5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6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9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48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8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8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94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96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8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10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2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2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6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3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0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56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58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79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1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93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5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11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5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27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9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41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3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2"/>
          <p:cNvGrpSpPr/>
          <p:nvPr/>
        </p:nvGrpSpPr>
        <p:grpSpPr>
          <a:xfrm>
            <a:off x="1460794" y="395172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53"/>
          <p:cNvGrpSpPr/>
          <p:nvPr/>
        </p:nvGrpSpPr>
        <p:grpSpPr>
          <a:xfrm>
            <a:off x="2660267" y="2312606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54"/>
          <p:cNvGrpSpPr/>
          <p:nvPr/>
        </p:nvGrpSpPr>
        <p:grpSpPr>
          <a:xfrm>
            <a:off x="2665753" y="368759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98030" y="1025835"/>
            <a:ext cx="126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Nodal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108" name="Group 450"/>
          <p:cNvGrpSpPr/>
          <p:nvPr/>
        </p:nvGrpSpPr>
        <p:grpSpPr>
          <a:xfrm>
            <a:off x="1697602" y="2292359"/>
            <a:ext cx="485775" cy="1542982"/>
            <a:chOff x="2185471" y="1743238"/>
            <a:chExt cx="485775" cy="1542982"/>
          </a:xfrm>
        </p:grpSpPr>
        <p:grpSp>
          <p:nvGrpSpPr>
            <p:cNvPr id="1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Nodal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60735" y="4137303"/>
            <a:ext cx="192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in course: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53104" y="4490533"/>
            <a:ext cx="485775" cy="1889957"/>
            <a:chOff x="6295456" y="1352289"/>
            <a:chExt cx="485775" cy="1889957"/>
          </a:xfrm>
        </p:grpSpPr>
        <p:sp>
          <p:nvSpPr>
            <p:cNvPr id="122" name="Oval 121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6827535" y="4674530"/>
            <a:ext cx="192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our methods can also be used with these elements.</a:t>
            </a:r>
            <a:endParaRPr lang="en-US" dirty="0"/>
          </a:p>
        </p:txBody>
      </p:sp>
      <p:sp>
        <p:nvSpPr>
          <p:cNvPr id="127" name="Left Brace 126"/>
          <p:cNvSpPr/>
          <p:nvPr/>
        </p:nvSpPr>
        <p:spPr>
          <a:xfrm rot="10800000">
            <a:off x="5963137" y="4353151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 flipH="1" flipV="1">
            <a:off x="1306363" y="4992553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392378" y="53032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392379" y="54556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1306363" y="5766389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978207" y="4599929"/>
            <a:ext cx="299055" cy="1491706"/>
            <a:chOff x="2599211" y="4506635"/>
            <a:chExt cx="378996" cy="1890454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66" name="Arc 1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0" name="Arc 1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3" name="Arc 17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Arc 17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Arc 1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9" name="Arc 17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1940490" y="5129843"/>
          <a:ext cx="1017718" cy="61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3" name="Equation" r:id="rId4" imgW="647640" imgH="393480" progId="Equation.3">
                  <p:embed/>
                </p:oleObj>
              </mc:Choice>
              <mc:Fallback>
                <p:oleObj name="Equation" r:id="rId4" imgW="647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490" y="5129843"/>
                        <a:ext cx="1017718" cy="618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311525" y="5237163"/>
          <a:ext cx="1216954" cy="36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4" name="Equation" r:id="rId6" imgW="596880" imgH="177480" progId="Equation.3">
                  <p:embed/>
                </p:oleObj>
              </mc:Choice>
              <mc:Fallback>
                <p:oleObj name="Equation" r:id="rId6" imgW="5968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5237163"/>
                        <a:ext cx="1216954" cy="362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2"/>
          <p:cNvGrpSpPr/>
          <p:nvPr/>
        </p:nvGrpSpPr>
        <p:grpSpPr>
          <a:xfrm>
            <a:off x="1461589" y="2730305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3"/>
          <p:cNvGrpSpPr/>
          <p:nvPr/>
        </p:nvGrpSpPr>
        <p:grpSpPr>
          <a:xfrm>
            <a:off x="2582325" y="515954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4"/>
          <p:cNvGrpSpPr/>
          <p:nvPr/>
        </p:nvGrpSpPr>
        <p:grpSpPr>
          <a:xfrm>
            <a:off x="2666548" y="2703892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10054" y="1025835"/>
            <a:ext cx="124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Mesh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21" name="Group 450"/>
          <p:cNvGrpSpPr/>
          <p:nvPr/>
        </p:nvGrpSpPr>
        <p:grpSpPr>
          <a:xfrm>
            <a:off x="1454714" y="515954"/>
            <a:ext cx="485775" cy="1542982"/>
            <a:chOff x="2185471" y="1743238"/>
            <a:chExt cx="485775" cy="1542982"/>
          </a:xfrm>
        </p:grpSpPr>
        <p:grpSp>
          <p:nvGrpSpPr>
            <p:cNvPr id="22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Mesh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935</Words>
  <Application>Microsoft Office PowerPoint</Application>
  <PresentationFormat>On-screen Show (4:3)</PresentationFormat>
  <Paragraphs>472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Diode</vt:lpstr>
      <vt:lpstr>Transistors</vt:lpstr>
      <vt:lpstr>Nodal vs. mesh analysis</vt:lpstr>
      <vt:lpstr>Notation: two elements in series</vt:lpstr>
      <vt:lpstr>Nodal analysis</vt:lpstr>
      <vt:lpstr>Example (Ch. 2 notation)</vt:lpstr>
      <vt:lpstr>Example (nodal notation)</vt:lpstr>
      <vt:lpstr>Same circuit: Nodal analysis</vt:lpstr>
      <vt:lpstr>Kramer’s rule</vt:lpstr>
      <vt:lpstr>Determinants:</vt:lpstr>
      <vt:lpstr>Nodal analysis example</vt:lpstr>
      <vt:lpstr>Ground?</vt:lpstr>
      <vt:lpstr>Nodal analysis example</vt:lpstr>
      <vt:lpstr>Questions?</vt:lpstr>
      <vt:lpstr>KCL examples</vt:lpstr>
      <vt:lpstr>“Supernode”</vt:lpstr>
      <vt:lpstr>Example nodal w/voltage source</vt:lpstr>
      <vt:lpstr>Questions?</vt:lpstr>
      <vt:lpstr>Example nodal w/voltage source</vt:lpstr>
      <vt:lpstr>Example nodal w/voltage source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717</cp:revision>
  <dcterms:created xsi:type="dcterms:W3CDTF">2010-03-26T00:11:49Z</dcterms:created>
  <dcterms:modified xsi:type="dcterms:W3CDTF">2017-04-18T19:19:11Z</dcterms:modified>
</cp:coreProperties>
</file>