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.xml" ContentType="application/inkml+xml"/>
  <Override PartName="/ppt/notesSlides/notesSlide19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6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7.xml" ContentType="application/inkml+xml"/>
  <Override PartName="/ppt/notesSlides/notesSlide24.xml" ContentType="application/vnd.openxmlformats-officedocument.presentationml.notesSlide+xml"/>
  <Override PartName="/ppt/ink/ink8.xml" ContentType="application/inkml+xml"/>
  <Override PartName="/ppt/notesSlides/notesSlide25.xml" ContentType="application/vnd.openxmlformats-officedocument.presentationml.notesSlide+xml"/>
  <Override PartName="/ppt/ink/ink9.xml" ContentType="application/inkml+xml"/>
  <Override PartName="/ppt/notesSlides/notesSlide26.xml" ContentType="application/vnd.openxmlformats-officedocument.presentationml.notesSlide+xml"/>
  <Override PartName="/ppt/ink/ink10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11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96" r:id="rId3"/>
    <p:sldId id="410" r:id="rId4"/>
    <p:sldId id="425" r:id="rId5"/>
    <p:sldId id="397" r:id="rId6"/>
    <p:sldId id="426" r:id="rId7"/>
    <p:sldId id="427" r:id="rId8"/>
    <p:sldId id="428" r:id="rId9"/>
    <p:sldId id="429" r:id="rId10"/>
    <p:sldId id="422" r:id="rId11"/>
    <p:sldId id="417" r:id="rId12"/>
    <p:sldId id="418" r:id="rId13"/>
    <p:sldId id="419" r:id="rId14"/>
    <p:sldId id="420" r:id="rId15"/>
    <p:sldId id="421" r:id="rId16"/>
    <p:sldId id="409" r:id="rId17"/>
    <p:sldId id="401" r:id="rId18"/>
    <p:sldId id="431" r:id="rId19"/>
    <p:sldId id="432" r:id="rId20"/>
    <p:sldId id="433" r:id="rId21"/>
    <p:sldId id="434" r:id="rId22"/>
    <p:sldId id="435" r:id="rId23"/>
    <p:sldId id="438" r:id="rId24"/>
    <p:sldId id="439" r:id="rId25"/>
    <p:sldId id="441" r:id="rId26"/>
    <p:sldId id="442" r:id="rId27"/>
    <p:sldId id="440" r:id="rId28"/>
    <p:sldId id="408" r:id="rId29"/>
    <p:sldId id="402" r:id="rId30"/>
    <p:sldId id="423" r:id="rId31"/>
    <p:sldId id="283" r:id="rId32"/>
    <p:sldId id="291" r:id="rId33"/>
    <p:sldId id="325" r:id="rId3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 varScale="1">
        <p:scale>
          <a:sx n="49" d="100"/>
          <a:sy n="49" d="100"/>
        </p:scale>
        <p:origin x="11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50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191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25T18:04:15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22636 1371 3 0,'0'0'85'0,"-15"0"3"0,6 0-4 15,0 2-64-15,1 1-2 0,8-3-1 16,-18 5 1-1,18-5-4-15,-15 7-2 0,15-7-1 16,-10 9-1 0,10-9-1-16,-4 15-3 0,4-6 0 15,0 4-1-15,4-3-1 16,2 2-1-16,2 9 3 0,6 11-1 15,5 0 1 1,8 0 0-16,1 0-1 0,5-6 1 16,3-3-1-16,3-4 2 0,3-11-4 15,2-1 1 1,2-7 1-16,-4 0 0 0,1-3-1 15,-2-4 1-15,-2-2-1 16,-6-4 0-16,-5 1 0 0,-5-2-1 16,-23 14-3-1,17-14-1-15,-11 3 0 0,1 0-2 16,-4-2-2-16,0-1-2 0,-2-3-7 15,0-6-8 1,1 0-50-16,-2 1-26 0,0 0-6 16,0 0-7-1</inkml:trace>
  <inkml:trace contextRef="#ctx0" brushRef="#br0" timeOffset="210">22848 1039 95 0,'-22'-5'97'0,"3"2"-7"0,1 3-4 15,4 0-68 1,0 0-20-16,14 0-14 0,-16 8-68 15,16-8-6 1,0 0-7-16,0 0 0 0</inkml:trace>
  <inkml:trace contextRef="#ctx0" brushRef="#br0" timeOffset="380">23081 1010 32 0,'32'-5'103'0,"-4"4"-5"0,-4-2-6 16,-2 3-9-16,-22 0-85 0,0 0-15 15,50-5-50 1,-50 5-25-16,0 0-7 0,0 0-5 16</inkml:trace>
  <inkml:trace contextRef="#ctx0" brushRef="#br0" timeOffset="1000">22613 730 45 0,'-39'-9'91'0,"39"9"-3"15,-37-8-4 1,0-1-71-16,2 6-2 0,-2 0-1 16,3 3-2-16,-2 4-4 0,-28 24 1 15,35-7-1 1,1 8-1-16,0 13 1 0,6 1-2 15,2 10 0-15,4 2 0 16,-1 42 2-16,-2 39-1 16,8 10-1-16,11 1 1 15,15-4 0-15,12-14 0 0,11-16 1 16,9-21 0-16,8-20 1 0,7-14-1 15,7-9 1 1,5-16-1-16,3-7 1 0,3-15 0 16,-1-9-2-1,2-4 2-15,-1-15-4 0,-2-7 1 16,1-5 1-16,-1-9 1 15,-3-7-2-15,3-1 2 0,-3-6 0 16,3-9 0 0,-5 0 0-16,-33 25-2 0,2-7 0 15,1-1-1-15,1-7 1 0,-2-1-1 16,-2-8 0-1,-5 0-1-15,-3-7 0 0,-8-1 0 16,-10-2 0 0,-9-1 0-16,-9 4-1 0,-19 1 1 15,-16 4-2-15,-17 6 1 16,-14 4-4-16,-19 8-3 15,-8 12-20-15,-17 11-66 16,-7 10-3-16,-9 12-9 0,-1 12-4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25T19:03:16.39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1617 1471 14 0,'-11'0'77'15,"11"0"-37"-15,-12-1-1 0,12 1-6 16,-3-12-7 0,3 2-4-16,6-2-6 0,2-1-3 15,4-1-3-15,4-2 1 0,5 1-2 16,2-2-1-1,7 3-1-15,0-2-1 0,6 4-1 16,2 0-2-16,3 3 0 16,2 4-1-16,1 4-1 0,2 1-1 15,-1 6 1 1,3 6-1-16,-3 5 0 0,24 17 2 15,6 17 1-15,-13 13 0 0,-18 4 0 16,-17 7 0 0,-17 2 2-16,-14-5-1 0,-16-2 0 15,-10-10-2-15,-3-2 0 16,-5-4 0-16,-2-4 0 15,-3-9 1-15,0-12-2 16,0-9 0-16,0-10 0 0,1-10 0 16,3-5-1-1,5-9 0-15,4-4-1 0,8-3 1 16,9-4 0-16,11-1 0 0,5 0-1 15,15 6 0 1,8 0 1-16,4 9 0 0,9 6 0 16,2 5 0-16,4 8 0 15,-1 14 0-15,1 8 0 0,-2 7 0 16,-1 6 2-1,-2 3 0-15,-4-2 0 0,-2-1-1 16,-5-4-2 0,-1-7-3-16,-8-8-8 0,5-13-46 15,1-8-29-15,-6-3-8 0,5-20-5 16</inkml:trace>
  <inkml:trace contextRef="#ctx0" brushRef="#br0" timeOffset="590">2848 1547 59 0,'-5'-21'89'16,"0"1"-3"-16,-1-1-57 15,0 4-6-15,-1 0-7 16,-1 2-5-16,1 7-2 0,-4075 8-5 15,8151-2-2-15,-4070 7 3 16,1 31-2-16,8 16 1 0,5 10 2 16,6 9 0-1,2 13 0-15,-1 6 1 0,1-6 0 16,-4-16-3-1,-4-9 0-15,-3-12 1 0,-5-10 0 16,-1-8 1-16,-1-12 1 16,-3-17 0-16,0 0 0 0,0 0 0 15,-4-19-1-15,-4-3-1 0,-2-8 0 16,-1-3-3-1,3 1-2-15,2-5 0 0,7 6-2 16,3 2 0 0,14 8 0-16,8 6-1 0,3 12 0 15,7 3 1-15,1 6-1 16,-1 10 1-16,-5 8 0 0,-6 6 1 15,-10 6 0-15,-7 2 0 0,-8-3 1 16,0 0 0 0,-11-4 2-16,-5-4-1 0,-3-6 1 15,1-6 0 1,-1-7-1-16,1-4-2 0,3-4-4 15,-1-3-4-15,7 0-19 16,9 3-63-16,-10-23-5 0,10 4-6 16</inkml:trace>
  <inkml:trace contextRef="#ctx0" brushRef="#br0" timeOffset="1108">3261 1395 36 0,'-2'-12'90'16,"0"2"-2"-16,2-2-36 0,0 2-25 15,0 10-8 1,16-9-7-16,1 9-5 0,2 6-4 16,5 9 0-1,-4 13 1-15,33 15 2 0,-2 26 1 16,-2 20 1-16,-8 13 1 0,-11 10 1 15,-16 0 0 1,-20-13-1-16,-21-28-2 0,-4-10-1 16,4-14-2-1,0-16-4-15,9-7-9 16,4-14-27-16,2-6-52 0,21-4-7 15,6-9-7-15</inkml:trace>
  <inkml:trace contextRef="#ctx0" brushRef="#br0" timeOffset="6929">6568 1530 4 0,'-8'-4'53'15,"-2"1"-1"-15,2-1-6 0,-1-2-3 16,0 2-3 0,9 4-9-16,-15-12-8 0,15 12-6 15,-14-12-8 1,14 12-2-16,-8-5-2 0,8 5-3 0,0 0-2 15,-2 14 1 1,4 11 1-16,6 6 0 0,5 8 3 16,2 3-1-16,0 4 0 0,2 3-1 15,-1-8 0 1,-4-5-2-16,-1-6-2 0,-2-8-1 15,-2-1-3 1,-1-5-7-16,2 0-15 0,-3-6-15 16,-5-10-42-16,0 0-10 15,0 0 4-15</inkml:trace>
  <inkml:trace contextRef="#ctx0" brushRef="#br0" timeOffset="7579">6325 1316 49 0,'-14'3'86'0,"1"4"-2"15,2 1-5-15,-1 0-72 0,7 1-1 16,5-9 4-1,0 17 1-15,11-12 0 0,12-2-1 16,6-2 2 0,8-1-4-16,6-4-5 0,5 1-6 0,7 1-15 15,3 2-42 1,4-1-31-16,0-2-5 0,2 0-4 15</inkml:trace>
  <inkml:trace contextRef="#ctx0" brushRef="#br0" timeOffset="8409">7092 1727 48 0,'-14'-6'76'0,"14"6"-35"16,-18 0-8-16,12 10-12 16,3 1-9-16,3 7-5 0,0 2-4 15,7-1 0-15,8 1 3 16,3-4 2-16,6-1 3 15,0-8 3-15,-1-4 2 0,-1-3 0 16,-1-14 1 0,-8-1-1-16,-3-1-2 0,-7-2-1 15,-5 1-2-15,-7 0-4 16,-5 2-2-16,-4 1-3 0,1 4-2 15,1 3-4 1,1 0-6-16,15 7-23 0,-12 3-51 16,12-3-8-16,13 0-7 0</inkml:trace>
  <inkml:trace contextRef="#ctx0" brushRef="#br0" timeOffset="8979">8119 1559 52 0,'-15'-4'84'16,"3"2"1"-16,2 1-63 0,10 1 2 15,-12-4 1 1,12 4-5-16,1-10-2 0,-1 10-2 15,20-18-4 1,-7 4-4-16,3-3-2 0,1 0-3 16,-2-6-3-16,2 2 0 0,-4-5-1 15,1 0-1 1,-2-4-1-16,-4 3-1 0,-2 1 2 15,-3 0-1-15,-3 3 1 16,-3 6-1-16,-5 4 0 0,-4 4 1 16,0 9 1-1,-3 3 0-15,2 13 0 0,2 7 1 16,-1 28 3-16,-3 25 0 15,10 14 0-15,5 3 2 16,0 6-1-16,10-2 0 0,0-10-1 16,-3-22-1-16,-4-19-7 15,-4-9-7-15,4-6-35 0,-2-6-39 16,-1-9-7-1,0-16-3-15</inkml:trace>
  <inkml:trace contextRef="#ctx0" brushRef="#br0" timeOffset="9189">8395 1789 59 0,'22'20'89'0,"-4"1"-4"0,0 4-6 15,-4 1-69-15,2 1-6 16,-2 0-1-16,-3-3-5 16,-1-2-10-16,-7 7-54 0,4-20-19 15,-7-9-4-15</inkml:trace>
  <inkml:trace contextRef="#ctx0" brushRef="#br0" timeOffset="9329">8474 1645 75 0,'-9'-15'86'0,"1"1"-23"16,-2 1-65-16,4 2-82 0,-2 0-5 16</inkml:trace>
  <inkml:trace contextRef="#ctx0" brushRef="#br0" timeOffset="9689">8633 1605 1 0,'41'44'86'15,"-6"4"0"-15,-6 3-37 0,-8 2-7 16,-3-2-21-16,-3-16-8 15,-4-4-4-15,-2-7 0 0,-3-5 0 16,-2-9-1 0,-4-10-1-16,8-9 0 0,-4-9-1 15,1-7-1 1,0-3-2-16,1-3-2 0,2-5 0 15,3 3 1-15,1 2-2 16,0 5 1-16,2 9 1 0,1 7 0 16,3 5 0-16,1 5-1 15,-1 8 1-15,0 7-1 16,0 9 1-16,-2 9-1 0,-1 1 0 15,0 5 0 1,-3 2 2-16,0-2-2 0,-5-3-2 16,-1-5 0-16,0-9-4 15,1-7-7-15,-7-15-26 16,12-1-49-16,-3-20-6 15,2-8-4-15</inkml:trace>
  <inkml:trace contextRef="#ctx0" brushRef="#br0" timeOffset="10019">9277 1731 17 0,'6'12'89'0,"-3"8"-3"0,2 9-1 16,0 5-65-16,0 4 0 16,3 0-4-16,2-1-4 0,1-6-1 15,3-4-1-15,4-10 0 0,3-11-1 16,1-10-2-1,3-12-1-15,0-11-2 0,-3-8-2 16,-2-9-4 0,-12 16-4-16,-3-5-1 0,-2-1-1 15,-1-2 2-15,-2 2 2 16,-1-2 3-16,-5 4-1 0,2 1 4 15,-5 4 1 1,-1 0 2-16,-2 8 0 0,0 3-2 16,-4 3 1-16,-5 11 0 0,6 14 0 15,13 26 0 1,9 12-2-16,15 9-6 0,11-3-40 15,17-8-41-15,7-16-8 16,5-11-7-16</inkml:trace>
  <inkml:trace contextRef="#ctx0" brushRef="#br0" timeOffset="10679">10752 1431 61 0,'0'0'90'0,"0"0"-1"15,1 7-4-15,2 13-72 16,3 23-2-16,2 8-2 16,4 10 2-16,4 9-2 0,3 7 1 15,-1 7-3-15,-1-9-1 16,-3-14-3-16,-3-10-2 15,-3-10-1-15,-2-12-1 0,-2-13-3 16,-4-16-4 0,0 0-16-16,3-23-52 0,-3 0-15 15,-2-9-8-15,-1-5 1 16</inkml:trace>
  <inkml:trace contextRef="#ctx0" brushRef="#br0" timeOffset="11199">10762 1601 59 0,'-7'-9'85'0,"-2"-2"-22"0,1 3-28 16,-1-1-10-16,1 1-10 15,8 8-2-15,-15-14-3 0,15 14 0 16,-12-21-1-16,10 6-1 0,2 6-1 16,0 9-1-1,8-15 1-15,4 8-2 0,8-2 0 16,5 3-2-16,3-1 1 15,3 3-2-15,4 3 0 16,0-1 0-16,2 4-1 16,-19 6 1-16,57 12-1 0,-3 6 1 15,-11 10 2-15,-18 5-1 0,-25 5-1 16,-18-4 1-1,-16-8 0-15,-11-18-2 0,-4-5 0 16,-2-5 0 0,2-2-1-16,2-3 1 0,5-1 0 15,6-1 1-15,0-1-1 16,18 2 1-16,-7 0-1 0,12 2 1 15,8 6-1 1,6 6 1-16,4 6-1 0,3 1 0 16,3 8-1-16,0 7 0 0,-1 1 0 15,-3 2-1 1,-2 2-1-16,-1-2-3 0,-3-3-3 15,0 0-9-15,-4-13-19 16,-6-1-53-16,14-4-6 16,-4-6-5-16</inkml:trace>
  <inkml:trace contextRef="#ctx0" brushRef="#br0" timeOffset="11499">11550 1705 57 0,'10'0'93'0,"-5"12"-1"15,3 7-6-15,-35 5-68 0,32 8-3 16,8 6 0-1,-1 4-1-15,4 4-5 0,-2 5-2 16,-1-4-1-16,0 0-2 16,-2-1-1-16,0-6-1 0,0-5-1 15,-3-10-3 1,-1-2-3-16,-7-23-9 0,12 6-54 15,-12-6-24 1,0-15-7-16,-11-7-5 0</inkml:trace>
  <inkml:trace contextRef="#ctx0" brushRef="#br0" timeOffset="11699">11410 1948 82 0,'0'0'98'15,"15"3"-5"-15,9-3-5 0,9 0-70 16,5 0-4-16,2 0-4 15,-1 5-4-15,-2 1-4 0,-4 0-4 16,-4 2-3-16,-7-4-7 0,-6 7-10 16,-4-6-31-1,-2-3-39-15,1-2-5 0,-11 0-2 16</inkml:trace>
  <inkml:trace contextRef="#ctx0" brushRef="#br0" timeOffset="12129">11838 1673 80 0,'0'0'90'16,"11"-14"-2"0,5 6-45-16,2 1-15 0,5 7-5 15,3 12-7 1,-3 8-5-16,4 11-1 0,-2 8 0 15,0 9-4-15,-6 5 0 16,-1 6 0-16,-6 0-2 0,-3 5 0 16,-5-5 0-16,-4-9-1 0,-2-4 0 15,-3-12 0 1,-2-5 0-16,1-9 0 0,-1-9-1 15,7-11-2 1,-4-14 0-16,4-6 0 0,7-7-1 16,0 0 0-16,9-6 0 15,2 6-1-15,5 1-1 0,3 9 3 16,2 7 0-1,0 10 0-15,-1 5-2 0,-3 12 4 16,-4 5-2-16,-3 3 0 0,0 3 2 16,0 0-1-1,4 0-1-15,0-2-2 0,7-1-3 16,2-9-8-16,11 3-14 15,-5-4-51-15,8-8-17 0,7-3-8 16,-4-4-2 0</inkml:trace>
  <inkml:trace contextRef="#ctx0" brushRef="#br0" timeOffset="13201">14039 1758 74 0,'16'2'92'0,"-7"6"-1"0,-3 8-6 16,-72 0-74-16,69 5-4 0,3 5 2 16,-1 3-3-16,3 3-5 15,-5-2-6-15,1 1-21 16,8-6-60-16,-12-5-6 15,0-20-4-15</inkml:trace>
  <inkml:trace contextRef="#ctx0" brushRef="#br0" timeOffset="13341">14001 1649 77 0,'-1'-10'89'16,"0"-2"-8"-16,1 3-20 0,0 1-141 15,0-1-6 1,0 9-5-16</inkml:trace>
  <inkml:trace contextRef="#ctx0" brushRef="#br0" timeOffset="13701">14196 1769 36 0,'34'8'93'0,"7"-8"-1"16,-2-12-5-1,2-8-62-15,-18 9-7 0,2-6-9 16,-2-4-4-16,-1 1-5 15,-1-5-2-15,-1-4-2 16,-4 1 0-16,-1-4 0 0,-5 3 2 0,-3-2 0 16,-3 3 1-1,-2 2 0-15,-2 0 0 0,-2 4 0 16,-4 4 0-1,-3 5 0-15,-4 7 0 0,-2 6 1 16,-8 19 3-16,-8 30 2 16,6 23 1-16,3 21 0 15,7 14 2-15,7 10-1 0,8-3 2 16,8-12-1-16,9-18-5 15,0-13-4-15,4-8-6 16,-8-15-36-16,8-9-43 16,2-15-6-16,-1-14-7 0</inkml:trace>
  <inkml:trace contextRef="#ctx0" brushRef="#br0" timeOffset="14491">15741 1422 55 0,'0'0'91'0,"-11"-8"-6"16,11 8-51-16,-9-12-4 0,9 12-10 16,0-17-4-16,9 8-5 0,3-1-3 15,8-2-2 1,3 2 0-16,-4 0-2 0,13 2 0 15,4 3-2-15,1 1-2 16,1 4-2-16,1 3 2 16,-2 7-2-16,1 2 0 15,14 17 4-15,-1 22 1 0,-26 7-1 16,-26 7 0-1,-17 0 1-15,-19-9 0 0,-18-8 2 16,-2-16-1-16,-2-9-2 0,7-12 0 16,1-7 1-16,7-6 0 15,7-5-1-15,9-2 0 16,13-6-1-16,8 2-1 15,8-2 0-15,15 4 0 0,10 4-1 16,7 3 1 0,4 4-1-16,5 0 0 0,0 9 1 15,-3 4-1-15,-3 9 0 0,-11 5 1 16,-2 4-2-1,-8 1 0-15,-1 3-3 0,-4-3-3 16,1-2-7-16,-1-8-21 16,-6-5-51-16,14-8-8 0,0-9-3 15</inkml:trace>
  <inkml:trace contextRef="#ctx0" brushRef="#br0" timeOffset="14841">16587 1647 46 0,'8'-6'89'16,"-8"6"-4"-16,0 0-5 0,0 15-67 16,-7 3-3-1,-7 10-4-15,0 4-3 0,-2 10 1 16,1-3 0-16,3 1 1 15,5-7 0-15,5-11 1 0,2-8-1 16,11-11-1-16,5-8 1 0,4-15-3 16,4-5 1-1,-3-4-3-15,0-4 1 0,-4 5-1 16,-1 1 0-1,-7 6 1-15,-1 4 0 0,-3 9 0 16,-5 8 1-16,8 0 1 16,-3 17-1-16,6-2 0 0,3 7-2 15,5 4 0-15,3 1-4 0,10 4-17 16,3-2-63-1,-1-11-8-15,4-7-5 0</inkml:trace>
  <inkml:trace contextRef="#ctx0" brushRef="#br0" timeOffset="15431">17670 1337 17 0,'0'0'89'16,"-11"5"0"-16,11 9-3 0,2 35-62 15,9 12-8-15,5 16-1 0,6 7-5 16,2-4-2-1,0-2-2-15,-5-11 0 0,-10-31 0 16,0-11 0-16,-7-8 3 16,-2-17-3-16,6-7 2 15,-3-11-2-15,0-3 1 16,2-8-2-16,3 1-1 0,0-1-3 15,8 1-2 1,3 9 1-16,3 6-1 0,6 9 0 16,-3 4 0-16,4 5 0 0,-3 9-1 15,0 7 2 1,-4 7-1-16,-5 1 1 0,-6 2 0 15,-3 0-1-15,0-1-3 16,-5-4-3-16,5 1-9 0,-7-1-49 16,3-14-26-1,4-5-8-15,-8-7-3 0</inkml:trace>
  <inkml:trace contextRef="#ctx0" brushRef="#br0" timeOffset="15851">18463 1738 14 0,'0'0'87'0,"0"0"1"0,-12 10-4 16,-2 2-56-16,-7 8-12 15,-3 6-3-15,1 6-2 0,-2 0-3 16,3 4 0 0,4-1-2-16,8-5 2 0,8-4-3 15,9-9 0 1,8-11-1-16,6-6-1 0,6-10 1 15,2-12-2-15,1-4 0 16,-2-6-1-16,-2-2 1 0,-5 5 2 16,-5 0 1-16,-5 10 0 0,-2 0 1 15,-4 10-2 1,-5 9 1-16,0 0-1 0,0 0-1 15,5 6 0 1,-2 10-3-16,4 1 0 0,2 8 1 16,5-2-1-16,4 4-1 15,5 3-4-15,-3-6-7 0,9 2-22 16,8-9-58-1,-9-5-6-15,1-6-6 0</inkml:trace>
  <inkml:trace contextRef="#ctx0" brushRef="#br0" timeOffset="16231">18981 1828 38 0,'20'22'89'15,"0"3"-4"1,-6 2-1-16,2 5-70 0,-10 0 0 16,-2 0-1-16,-3-7 2 0,-1 0 2 15,0-11-1-15,0-14-3 16,0 0-1-16,1-14-1 15,7-10-1-15,2-10-3 16,2 3-2-16,0-8-4 0,4 3-2 16,-2 1-6-1,0 9-10-15,-7 9-51 0,2-2-26 16,3 6-6-1,-4-1-7-15</inkml:trace>
  <inkml:trace contextRef="#ctx0" brushRef="#br0" timeOffset="16641">19471 1773 6 0,'4'21'90'16,"-4"8"2"-16,-1 5-6 0,-35 3-55 15,26 3-7-15,1-1-10 0,3-5-3 16,-1-5 0-1,3-5-2-15,3-9 0 0,1-15-1 0,11 2 1 16,5-12-1 0,2-11 0-16,8-11-1 0,-1-8-3 15,4-11-3 1,4-6-3-16,-18 24-3 0,0-4-2 15,-3-1 0 1,1 0 0-16,-5 3 0 0,1-2 1 0,-3 6 0 16,1 0 2-16,-6 7 3 15,-1 1 0-15,0 8 2 16,-6 4-1-16,-6 7 3 0,-14 11 3 15,-2 21 0 1,1 22 0-16,7 12 1 0,4-1 1 16,16-1-2-1,17-7 1-15,19-16-9 0,21-2-6 16,6-14-17-16,10-7-63 15,13-6-8-15,3-2-4 16,0-6-6-16</inkml:trace>
  <inkml:trace contextRef="#ctx0" brushRef="#br0" timeOffset="24295">6209 3699 10 0,'-4'-11'70'0,"2"3"-7"15,-2-2-11 1,3 0-9-16,1 10-11 0,-3-15-6 15,3 15-9-15,-5-11-5 16,5 11-5-16,0 0-3 0,0 7-1 16,0 9 0-16,5 14 0 0,2 6 0 15,0 12 0 1,4 5 2-16,0 11 0 0,1 5 2 15,-2-1-1 1,1 0-2-16,-2-7 1 0,-3-6-1 0,-1-8-2 16,2-10 0-1,-4-5-1-15,0-10-1 0,0-9-2 16,-3-13-3-1,4 8-10-15,-4-8-30 0,0-16-44 16,1-3-4-16,-1-7-6 0</inkml:trace>
  <inkml:trace contextRef="#ctx0" brushRef="#br0" timeOffset="24636">6114 3601 31 0,'-26'0'90'0,"0"0"-1"15,8 0-45-15,1 0-8 16,17 0-10-16,0 0-7 16,7-4-6-16,26-4-5 15,14-6-1-15,16-6 0 0,9-1 0 16,7-1 0-16,3-2-2 0,-3 1-1 15,-7 4-4 1,-12 4-3-16,-13 1-8 0,-11 13-15 16,-10 1-60-1,-9 6-5-15,-17-6-8 0</inkml:trace>
  <inkml:trace contextRef="#ctx0" brushRef="#br0" timeOffset="24876">6235 3955 61 0,'0'17'95'0,"16"-5"-2"0,10-3-6 15,13-6-70 1,8-3 0-16,3 0-4 0,2 0-4 15,1 0-4-15,-5-3-3 0,-5 3-6 16,-10 0-4 0,-2 6-8-16,-13-3-34 0,-5 7-40 15,-4 1-7-15,-9-11-2 16</inkml:trace>
  <inkml:trace contextRef="#ctx0" brushRef="#br0" timeOffset="25266">6827 3975 56 0,'13'16'92'0,"-8"-4"-4"16,0 2-39 0,4 8-24-16,-2 5 0 0,3 0-7 15,-3 4-6 1,3-3-3-16,-4-2-2 0,1-3 0 15,-1-3-3-15,-1-6 0 0,-1-1-5 16,-4-13-4-16,7 12-10 16,-7-12-71-16,2-5-5 0,-1-9-6 15,-1-11-3 1</inkml:trace>
  <inkml:trace contextRef="#ctx0" brushRef="#br0" timeOffset="25446">6793 3650 56 0,'-7'-9'96'16,"7"9"-4"-16,-14-17-6 0,8 38-51 16,6-21-32-1,-4-6-6-15,4 6-7 0,0 0-19 16,-2 9-56-16,8 0-7 15,4 1-5-15</inkml:trace>
  <inkml:trace contextRef="#ctx0" brushRef="#br0" timeOffset="25796">6993 4009 48 0,'12'30'94'0,"-3"-1"-2"15,-5-1-5-15,6 2-69 16,-4-3-3-16,-1 0-1 0,-3-4-5 15,2-2-1-15,2-10-3 0,-6-11-1 16,18 11 1 0,-5-14-1-16,1-6 0 0,3-9 0 15,-2-3-1-15,1-1-1 16,-2-5 0-16,1 3-2 15,-3 1 0-15,-3 4 0 16,3 5-1-16,-4 8 1 0,2 6-1 16,3 2 0-1,-2 10 2-15,3 7-1 0,0 2 1 16,1 3 0-16,-1 5-1 0,0-1 0 15,-1-2-2 1,-4 1-6-16,4-1-22 0,6-8-59 16,-8-7-5-16,-3-7-8 15</inkml:trace>
  <inkml:trace contextRef="#ctx0" brushRef="#br0" timeOffset="26196">7582 3977 68 0,'5'14'91'0,"-5"5"-3"0,-2 9-3 16,-5 5-76 0,2 7-2-16,2 5 1 0,3 2 1 15,0-4 0 1,0-3 0-16,8-5-2 0,3-9-1 15,6-10 1-15,2-12-2 0,1-4 0 16,4-14 1-16,1-9-1 16,-1-6 0-16,1-12-4 15,-5-8-1-15,-4-7-3 16,-5-6-1-16,-6-6-2 0,-4-7-1 15,-7 3 1 1,-9 3-1-16,-6 9 3 0,-6 11 1 16,-1 12 1-16,-4 17 2 15,3 20 1-15,1 16 1 16,7 17 0-16,10 11-1 0,6 7 0 15,8 5 0-15,14 5-1 16,11-3-5-16,4-6-7 0,18-16-60 16,2 2-16-1,4-9-10-15,9-8-1 0</inkml:trace>
  <inkml:trace contextRef="#ctx0" brushRef="#br0" timeOffset="26636">8632 3581 51 0,'-2'-10'90'15,"2"17"-1"-15,0 14-4 0,3 6-70 16,3 19-3-16,2 12-1 0,1 10 2 15,1 9 0 1,-2 3-2-16,3-2-4 0,-4-3-1 16,1-8-1-16,-1-7-2 15,-3-13-3-15,3-11-1 16,-4-12-5-16,3-10-7 15,-6-2-60-15,0-21-17 0,2-19-8 16,-1-14-5-16</inkml:trace>
  <inkml:trace contextRef="#ctx0" brushRef="#br0" timeOffset="27036">8502 3609 33 0,'0'0'85'0,"0"-14"1"0,9 5-4 15,14-2-69-15,12 0-2 0,10 7 1 16,9 4 0 0,3 3-2-16,1 11-1 0,-1 11-1 15,-8 7-1-15,-8 11-2 16,-16 3-1-16,-10 5 0 0,-14 0 0 15,-8-1-1 1,-12-7 0-16,-6-3 0 0,-7-9-1 16,-4-12 0-1,-2-9 0-15,1-8-1 0,4-5 0 16,7-8 0-16,2-2-1 0,8 1 0 15,7 1 0-15,9 11 0 16,13-8 1-16,9 10 0 0,8 9-1 16,5 7 2-1,6 7-1-15,1 6 1 0,0 3 0 16,-1 3-4-1,-6 1-3-15,-2 3-10 0,-7 3-48 16,-2-11-28-16,-2-6-5 0,-5-9-7 16</inkml:trace>
  <inkml:trace contextRef="#ctx0" brushRef="#br0" timeOffset="27476">9401 4152 45 0,'-12'0'93'16,"-7"5"-3"-16,-5 6-7 0,2 5-63 16,-5 7-5-1,1 3-4-15,0 8-3 0,3-2-1 16,7-1-1-16,5 2 0 15,8-8 0-15,4-8 0 0,14-12-1 16,5-5 0-16,7-12 0 0,3-9 0 16,-2-5-1-1,1-7-1-15,-4-1-1 0,-6 2-2 16,-8 5 1-1,-5 5-2-15,-5 11 1 0,-1 11-1 16,-7-3 1-16,-1 13 0 16,3 9 0-16,3 6 1 0,2 7 0 15,3-2 0-15,8 2 0 0,3-5-1 16,5-3-1-1,1-9-4-15,2-4-7 0,-4-11-21 16,-8 0-57 0,10-11-5-16,-7-10-8 0</inkml:trace>
  <inkml:trace contextRef="#ctx0" brushRef="#br0" timeOffset="27869">9538 3946 10 0,'8'21'91'0,"3"5"3"0,0 9-4 15,-1-32-37-15,-1 44-37 16,2 5 1-16,-2 2-2 16,-1 3-2-16,-3-2-3 15,2-2-3-15,-4-7-1 0,-1-9-1 16,0-6-1-1,-1-9 1-15,1-12-1 0,-2-10 0 16,8-10 0-16,-5-9 0 0,2-4-1 16,5 0-1-1,-2-5-1-15,4 2-1 0,2 5-1 16,1 6 0-16,4 3 0 15,5 7 0-15,0 5 0 0,-2 0 0 16,1 10 0 0,-2 0 1-16,-4 4-1 0,-5 2 2 15,-5 1-1-15,-7 2 0 0,-2 2 0 16,-8-4-1-1,-10-1-2-15,1-1-5 0,-10-8-15 16,-4-7-68-16,3 0-5 16,-2 2-9-16,3-8-2 0</inkml:trace>
  <inkml:trace contextRef="#ctx0" brushRef="#br0" timeOffset="28529">11019 4080 64 0,'-10'12'97'15,"10"-12"-4"-15,1 49-19 0,17-49-52 16,8-3-2-16,6-7-2 0,2-5-6 15,4-3-3 1,-2-3-3-16,-1-4-2 0,-5 3-1 16,-10-1-2-16,-8 0 1 15,-8-1-2-15,-5 0-1 0,-12 4-1 16,-8-1-2-1,-4 7 1-15,-7 6-2 0,-5 8 0 16,-5 5 0 0,1 17 1-16,-1 9 0 0,6 8 1 15,4 7 1-15,7 5 1 0,8 2 1 16,9-4 1-16,8-2 2 15,8-5 0-15,9-6 1 0,7-10 0 16,7-4-1 0,5-7-2-16,0-10-5 0,5-1-10 15,-4-1-47 1,8-12-29-16,0-11-8 0,-2-4-3 15</inkml:trace>
  <inkml:trace contextRef="#ctx0" brushRef="#br0" timeOffset="28869">11587 3917 59 0,'0'0'91'16,"-18"0"-3"-16,-1 15-7 0,-3 11-65 16,-1 8-8-16,2 9-1 15,-1 6-1-15,6 5 1 16,5 0 0-16,7-11 1 0,4-3 0 15,8-12-1-15,6-11 0 16,5-13-2-16,4-10 0 0,1-11-2 16,-3-9 0-1,-2-4-3-15,-3-4-1 0,-4 0-1 16,-4 6 0-16,-2 2-1 15,-4 6-1-15,-2 12 2 16,0 8 0-16,-10 17 1 16,2 12 2-16,-1 10-1 0,1 11 0 15,-3 8 2-15,1 7 0 0,1 2 0 16,0-3-4-1,4-2-9-15,-1-3-60 0,6-17-20 16,2-10-6 0,6-17-5-16</inkml:trace>
  <inkml:trace contextRef="#ctx0" brushRef="#br0" timeOffset="29455">11921 4039 4 0,'0'0'87'15,"-6"-12"3"1,6 12-5-16,-3-31-33 0,3 39-42 16,5 13 0-16,6 7 0 15,0 4 0-15,4 4 0 16,1 3-1-16,1 1 1 0,3-6-2 15,-1-1 0-15,-2-8-2 16,-2-4 1-16,-1-9-2 0,1-4 1 16,-3-8-1-1,3-3 1-15,-2-11-1 0,-3-9-1 16,3-6-1-1,-5-3 0-15,2-5-1 0,-6-1-1 16,1 3-1-16,-4 6 0 16,-1 4-1-16,0 7-2 0,-1 10 0 15,1 8 1-15,-6 8 0 0,6 9 0 16,-1 9 0-1,1 2 0-15,-1 6 2 0,2 6 0 16,2 0-1 0,2-5-6-16,5-3-5 0,-6-9-19 15,-2-3-60-15,11-10-6 16,-3-9-8-16</inkml:trace>
  <inkml:trace contextRef="#ctx0" brushRef="#br0" timeOffset="29645">12335 4114 93 0,'9'11'97'0,"1"1"-3"0,2 2-6 0,0 2-76 16,2 6-2-1,-2-1-1-15,-2 0-4 0,3 1-3 16,-6-1-7-16,4 6-22 0,9-10-61 15,-14-7-5 1,-6-10-8-16,14 0 5 0</inkml:trace>
  <inkml:trace contextRef="#ctx0" brushRef="#br0" timeOffset="29775">12412 3899 5 0,'-3'-17'97'0,"0"5"-2"15,0 2-9-15,3 10-23 0,0-10-140 16,0 10-12-16,0 0-7 15</inkml:trace>
  <inkml:trace contextRef="#ctx0" brushRef="#br0" timeOffset="30085">12569 3985 37 0,'6'27'94'0,"3"0"-1"0,-2 5-5 0,5 3-65 15,2 5-1 1,-3-2-6-16,3-1-3 0,-6-8-2 16,7-6-1-1,-4-5 0-15,1-9 0 0,4-9-1 16,-1-7 0-16,2-9 0 0,0-11-2 15,-1-5-1-15,-5-4-3 16,5-3-3-16,-5-1-3 0,-2 4-3 16,-6 0-7-1,2 12-13-15,-3 9-57 0,4 0-15 16,2 5-7-1,3 6-4-15</inkml:trace>
  <inkml:trace contextRef="#ctx0" brushRef="#br0" timeOffset="30505">13262 3996 23 0,'0'0'90'15,"-11"-8"-2"-15,-8 8-4 16,13 11-57-16,-20 8-9 0,-1 8-5 15,-3 2-4-15,1 7-2 16,4 3 0-16,5 4 1 16,7-6-1-16,5-2 0 15,8-8-1-15,5-8 1 16,10-8-1-16,7-7 1 0,2-5-2 15,3-14 1 1,2-5-1-16,-1-6-1 0,-1-5-4 16,-4 0 0-16,-7-2-1 15,-4 7 0-15,-6 1 0 0,-3 8-2 16,-3 5 0-16,0 12 1 0,-7 4 2 15,1 10 1 1,2 7-1-16,1 2 1 0,3 5 1 16,0 3 0-16,1-2 1 15,7-3-2-15,2-2-1 16,1-5-3-16,4-3-3 15,0-11-9-15,6-5-46 0,-2 0-31 16,-2-15-6 0,0-7-6-16</inkml:trace>
  <inkml:trace contextRef="#ctx0" brushRef="#br0" timeOffset="30975">13420 3445 74 0,'15'31'90'15,"0"7"-1"-15,3 11-6 0,9 9-75 16,-1 12 2 0,-6 7 1-16,-1 5 2 0,-2-2 0 15,-3 0-4-15,-1-5-1 16,-2-8-1-16,0-14-1 0,-1-8-1 15,2-11-1 1,2-13-1-16,2-8 0 0,5-13-1 16,3-5-1-1,1-15-1-15,4-6-3 0,-2-10-1 16,3-7-1-16,-3-6-2 0,-7-3 1 15,-7 0 0-15,-4 4 1 16,-7 3-1-16,-7 12 3 0,-10 9 0 16,-6 14 2-1,-9 10 0-15,0 14 2 0,-1 14-1 16,-1 11 1-1,3 9 1-15,3 4 1 0,9 0 0 16,6 0 1-16,9-1-1 16,1-7 1-16,13-8 0 0,5-10-2 15,3-9-1-15,8-9-3 16,2-8-2-16,4-3-7 15,-9-15-28-15,-1-10-49 0,11-6-8 16,-8-7-6 0</inkml:trace>
  <inkml:trace contextRef="#ctx0" brushRef="#br0" timeOffset="31335">14013 3967 33 0,'2'-14'95'15,"-2"14"-2"-15,3 7-4 0,-4 18-56 16,1 6-14-16,0 3-3 16,0 9 0-16,1 3-5 0,-1-1-3 15,-1-3-1 1,1-4-1-16,0-9-1 0,0-2-1 15,0-9 1 1,2-9-1-16,-2-9 0 0,16-8 0 16,-2-11-1-16,2-10-1 15,3-6-2-15,2-4-2 16,5 0 0-16,-2 2-2 0,-4 6 0 0,1 5 0 15,-4 13 1 1,-5 10 3-16,-2 10 0 0,-2 14 0 16,-3 6 1-1,-1 7 0-15,-2 5 1 0,2 0 1 16,-1 0-2-16,1-5 0 15,1-5 0-15,-2-5-1 0,2-4 0 16,2-9 0 0,4-10-3-16,-1-3-3 0,5-16-3 15,-1-13-8-15,5-12-50 0,3-13-26 16,-3-10-9-1,1-12-4-15</inkml:trace>
  <inkml:trace contextRef="#ctx0" brushRef="#br0" timeOffset="31535">14493 3671 36 0,'8'-34'93'15,"-4"15"1"1,-4 19-6-16,4 8-48 0,0 18-21 15,0 9-5-15,0 8-4 0,2 8-1 16,0 9 0 0,-2 5-2-16,4 1-2 0,-3 4 0 15,0-9-2 1,-3 2-2-16,0-4-1 0,-2-6-2 0,1-6-4 15,-1-9-6 1,1-5-27-16,8-9-53 0,-9-10-5 16,0-14-6-1</inkml:trace>
  <inkml:trace contextRef="#ctx0" brushRef="#br0" timeOffset="31685">14392 4059 36 0,'-1'-14'105'15,"9"-1"-4"-15,18 2-7 0,10-4-3 16,10-3-83-1,10 2-5-15,8-3-2 0,14 4-11 16,-8-1-44-16,10-2-37 16,-3 1-7-16,3-2-7 15</inkml:trace>
  <inkml:trace contextRef="#ctx0" brushRef="#br0" timeOffset="41707">7053 5982 55 0,'-3'-14'85'0,"-4"-1"-13"16,5 2-15-16,-2-1-14 0,4 14-11 15,-6-14-8 1,6 14-6-16,-5-12-5 0,5 12-5 15,0 0-3-15,0 0-1 16,0 8-1-16,4 13-2 0,7 13 1 16,4 10-1-1,1 10 2-15,3 10 1 0,2 11 2 16,-1-2-1-16,0-5-1 0,-4-5 0 15,-4-8 0 1,-4-11-2-16,-2-10-2 0,-1-11-4 16,-2-9-2-16,-3-14-8 15,0 0-43-15,0 0-35 16,0-16-6-16,-4-3-8 15</inkml:trace>
  <inkml:trace contextRef="#ctx0" brushRef="#br0" timeOffset="42067">7288 6285 78 0,'15'3'93'0,"3"13"-4"16,-3 6-3-16,2 7-70 0,-1 12-2 15,4 5 1 1,-2 3-2-16,2 0 0 0,-4-4-4 15,-1-9 0-15,-5-7-3 0,1-8 0 16,-4-10-1-16,-7-11 0 16,11-5-2-16,-4-12 1 15,-1-9-1-15,4-4-1 16,4-3-1-16,-2-3-1 0,6 4-2 15,-3 3 1 1,3 9-1-16,0 11 1 0,1 9-1 16,-3 5 2-16,3 12-1 15,-4 6 2-15,-1 2-1 16,-2 5 1-16,1-2 0 0,-4-1 0 15,-1-3-3-15,-1-6-5 16,0 2-10-16,-4 3-64 0,-3-23-11 16,16 0-10-1,-8-11-5-15</inkml:trace>
  <inkml:trace contextRef="#ctx0" brushRef="#br0" timeOffset="42727">8044 6476 67 0,'-8'6'91'0,"4"9"0"0,1 6-6 16,1 6-66 0,2 3-7-16,5 4 1 0,4-2 1 15,5-2-2 1,2-7-2-16,7-9-1 0,1-11-1 15,2-10-1-15,2-15 0 16,-1-7-1-16,-1-13-2 0,-2-6-1 16,0-12-1-1,-4-5-1-15,-5-3-2 0,-8 2 1 16,-5 3-1-16,0 3-1 0,-14 12-1 15,0 9 0 1,-7 15-2-16,-5 17 2 0,0 11 0 16,-2 20 1-16,0 18 2 15,5 13 0-15,3 10 2 0,5 11 1 16,8 1 2-1,5-2-1-15,11-7 0 0,11-6 0 16,7-14 0 0,4-14-1-16,5-12 1 0,2-14-2 15,3-8 0-15,-2-12 0 0,2-10 0 16,-9-5-1-16,-3-9 0 15,-4-6-1-15,-10-2-1 0,-6 4 0 16,-11 2 0 0,-3 4-1-16,-11 13 0 0,-4 6 0 15,-2 16 0 1,-2 10 1-16,4 13 0 0,3 9 1 15,6 6 0-15,5 3 1 0,4 1 0 16,13-7 0-16,7-2-2 16,8-10-3-16,5-4-6 0,3-15-17 15,3-5-61 1,6-1-8-16,-3-10-6 0,0-2-6 15</inkml:trace>
  <inkml:trace contextRef="#ctx0" brushRef="#br0" timeOffset="43337">8792 6496 70 0,'0'31'95'0,"6"-1"-2"16,4 3-4-16,1 3-64 0,7 3-4 15,-5-2-4-15,1-5-3 16,1-2-4-16,-4-2-2 15,0-5-2-15,-4-3-2 16,0-6-1-16,-4-2-1 0,-3-12 1 16,4 12 0-1,-4-12 1-15,1-9-2 0,-1-6 1 16,0-7 0-16,0-6-1 0,0-4 0 15,0-4-2 1,2 0 0-16,7-3 0 0,-2 7 0 16,4 3-1-16,3 8 0 15,1 7 0-15,0 8 1 0,3 6-1 16,-1 4 1-1,-3 13 0-15,1 4 0 0,-3 9 0 16,-1 0 0-16,-4 5-2 0,-2-3-5 16,2 4-14-1,-4 0-61-15,5-18-11 0,0-9-8 16,0-7-7-16</inkml:trace>
  <inkml:trace contextRef="#ctx0" brushRef="#br0" timeOffset="44538">8879 6679 74 0,'-9'-5'87'0,"9"5"-26"15,-9 0-15-15,0 3-12 0,4 12-10 16,0 6-7-16,4 8-4 16,4 11 0-16,2 6-2 15,7 8 1-15,0 2-1 16,0-1-2-16,4-6-2 0,-6-7 0 15,0-9 0 1,-3-9-1-16,-3-12-1 0,-4-12-1 16,0-14-1-1,-2-13 1-15,-3-8-1 0,-1-14 0 0,0-5-2 16,-2-11 0-16,5-4-2 15,3 0 1-15,0 4 0 16,12 1-1-16,6 9 1 0,4 10-1 16,5 9 0-1,1 12 0-15,-1 11 0 0,0 10 0 16,-4 11 0-16,-8 13 1 15,-7 13 1-15,-8 6-1 0,-6 2 2 16,-7 2-1-16,-7-4 2 16,-1-2-2-16,-4-8 0 15,-3-8-2-15,5-12-4 0,0-7-6 16,11-3-17-1,12 0-59-15,-15-9-9 0,15-3-5 16,5-8-5-16</inkml:trace>
  <inkml:trace contextRef="#ctx0" brushRef="#br0" timeOffset="45748">9271 6551 11 0,'-10'0'84'0,"-1"5"1"0,11-5-1 16,-17 10-50-1,17-1-11-15,6 1-5 0,6-3-5 16,8-4 0-16,5-3 0 15,2 0-1-15,0-5-1 16,1-4-3-16,-4-3-1 0,-6-3-2 16,-5-1-2-16,-9 2-3 15,-4-1 0-15,-6 0-2 0,-11 3 0 16,-4 1-2-1,-7 2 0-15,0 6-1 0,-1 3 2 16,2 0 0 0,0 10 0-16,7 4 1 0,6 6 1 15,7 1 2-15,7 6 1 0,5 0 0 16,13 2 2-16,2-4-1 15,8 0 1-15,0-5-1 0,1-6-4 16,-1-1-3 0,-6-8-7-16,1-3-24 0,-8-2-51 15,-5-7-7 1,-1-4-7-16</inkml:trace>
  <inkml:trace contextRef="#ctx0" brushRef="#br0" timeOffset="46098">9476 6520 45 0,'17'23'93'0,"4"3"-1"0,0 5-5 15,1 3-58 1,3 2-7-16,-3 0-4 0,-4-6-6 16,-5-6-2-16,-2-5-2 15,-5-5-1-15,-6-14 0 0,10 7-1 16,-9-12-1-1,1-16 0-15,0-6-1 0,-1-4 0 16,3-3-3-16,1-4-1 0,1 1-1 16,1 5 0-1,-1 6-2-15,1 9 1 0,-7 17 1 16,19-3 0-16,-10 12 0 15,2 11 1-15,-2 5 1 0,2 6 0 16,0 3 1 0,1 3 0-16,0-5 0 0,-5-2-2 15,1-8-2-15,-1-3-2 0,0-9-5 16,1-5-9-1,-8-5-33-15,9-21-40 0,2-9-7 16,1-5-5-16</inkml:trace>
  <inkml:trace contextRef="#ctx0" brushRef="#br0" timeOffset="46438">9966 6479 44 0,'10'11'94'16,"-7"14"-1"-16,-3 9-5 0,0 6-53 16,3 4-12-16,5-3-5 0,3-4-4 15,1-6-2-15,4-9-2 16,-1-9-1-16,4-12-2 15,-2-5-1-15,2-13 0 16,-2-10-2-16,-8-7-1 0,-2-9-3 16,-6-8-1-1,-4-7-1-15,-9 0-1 0,-7 0 0 16,-6 4-1-16,-2 6 1 15,2 10-1-15,0 11 1 0,1 11 2 16,6 15 0-16,6 10 0 16,8 21 1-16,4 8 0 15,10 9 1-15,10 8 0 0,6 5 1 16,7 1-2-1,3-1 0-15,1-8-4 0,1-6-7 16,-4-14-12-16,-4-17-62 16,-3-3-8-16,-2-12-8 15,-4-7-2-15</inkml:trace>
  <inkml:trace contextRef="#ctx0" brushRef="#br0" timeOffset="46788">10289 6506 90 0,'7'30'97'0,"1"2"-5"15,1 2-5-15,5 0-70 16,-2 5-3-16,-1-3 0 0,2-5-3 16,-3-5-2-16,-1-8-2 0,0-5-2 15,-9-13 0 1,16 1-1-16,-7-12-1 0,-2-12 0 15,1-5-1 1,2-6 1-16,0-2-3 0,2 1 0 16,2 2 1-16,0 4-1 15,2 9 1-15,0 11 0 0,1 6 0 16,-1 5 0-1,3 11 0-15,-4 4 1 0,-1 7 0 16,-1 2-1-16,-2 3 0 0,-2 3-1 16,-4-4-4-1,2 0-5-15,-7-7-9 0,8-6-56 16,-4-1-21-16,-4-14-6 15,14 1-6-15</inkml:trace>
  <inkml:trace contextRef="#ctx0" brushRef="#br0" timeOffset="50663">10437 6597 19 0,'-8'-5'92'0,"-4"1"-1"16,-4 0-5-1,1 4-49-15,0 2-14 0,5 2-8 16,-1 5-5-16,7-1-3 15,4 1-1-15,4-1-1 0,11 0 1 16,6-6-1-16,2-2 1 16,4-1 0-16,-2-6 0 15,3-6-1-15,-7-3-1 0,-5-1-1 16,-9 0-3-1,-5 0 1-15,-7 3-2 0,-8 0 0 16,-6 5-1-16,-1 3-1 16,-3 6 0-16,-1 0 0 15,3 9 1-15,6 8 0 16,5 8 2-16,5 3 0 0,7 3 1 15,10-1 1-15,8 1 1 0,3-3 1 16,6-5 0 0,0-6 1-16,1-5-1 0,-4-5 0 15,-2-3 0 1,-8-4-3-16,-1 0-1 0,-5 0-2 15,-10 0-2-15,11-9 0 16,-11 9-4-16,5-16-1 0,-1 6-1 16,-1-2 0-1,2 0 1-15,1-2 2 0,2-1 0 16,-1 1 3-16,2 1 3 0,-4 5 2 15,-5 8 2 1,13-13 1-16,-13 13 1 0,13 0 0 16,-13 0 1-16,14 19-1 15,-6-3 0-15,0 2 0 0,1 6 0 16,-2 0 0-1,2-2 0-15,-3 0 0 0,-3-3-1 16,0-4 1-16,0-3 0 0,-3-12 0 16,0 0 0-1,10 0-1-15,-4-8 0 0,3-11 0 16,1 0-2-16,3-3 0 15,-2 0-2-15,4 1-2 0,-4 6 0 16,4 6 0 0,-3 9 0-16,2 3 1 0,-3 11-1 15,2 4 1 1,0 4 0-16,1 3 2 0,1-2-1 15,-1 1 1-15,-2-4-1 0,-2-5-2 16,0-4-3-16,1-8-4 16,-11-3-9-16,18-20-37 0,-2-6-36 15,-11-14-8 1,-1-9-6-16</inkml:trace>
  <inkml:trace contextRef="#ctx0" brushRef="#br0" timeOffset="50873">11082 6300 3 0,'8'-13'93'0,"1"13"3"0,1 10-5 16,1 14-4-16,2 8-71 0,2 11-5 15,-2 7 0 1,3 7 0-16,-2 3-2 0,1-2-3 16,-2-2-1-1,-3-5-1-15,1-5-2 0,-5-11-3 16,1-6-4-16,-6-8-3 15,3-6-10-15,-8-6-50 0,-3-14-23 16,-5-12-7-16,-4-8-6 0</inkml:trace>
  <inkml:trace contextRef="#ctx0" brushRef="#br0" timeOffset="50993">11112 6677 69 0,'0'-20'101'0,"6"2"-5"0,16 0-7 16,8-30-32 0,9 28-46-16,6-1-3 0,1 1-6 15,2 5-12-15,-11 10-68 16,-1-9-12-16,-8 3-8 0,-10 3-5 15</inkml:trace>
  <inkml:trace contextRef="#ctx0" brushRef="#br0" timeOffset="51733">12604 6198 48 0,'-13'-6'86'0,"-9"5"0"16,-13 1-3-16,-2 9-70 0,-4 8 1 15,1 6-1 1,0 4-2-16,8 2 0 0,9 4-3 16,12-4-3-1,13 0 0-15,18-3-1 0,13-4-1 16,11-5 0-16,6-1 0 15,1-2 0-15,-2-2 0 0,-8 1 1 16,-11 2 0-16,-14 1 0 0,-16 2 0 16,-8 4 0-1,-17-1 0-15,-9 0 0 0,-8-3-1 16,2-6-3-1,1-1-4-15,0-11-13 0,9-11-62 16,7-1-12-16,14-7-7 16,9-5-5-16</inkml:trace>
  <inkml:trace contextRef="#ctx0" brushRef="#br0" timeOffset="51993">12753 6478 27 0,'24'25'94'0,"-3"4"-2"15,-1 0-2-15,0-36-38 16,4 21-30-16,6-7-3 0,-1-4-4 15,1-6-2 1,0-9-3-16,-3-8-1 0,-4-2-3 16,-10 1-1-1,-12-5-2-15,-8 4-1 0,-16 0-1 16,-6 8 0-16,-9 2-1 0,-3 7-1 15,-3 5-2-15,3 7-2 16,4 6-3-16,8 10-4 16,9-4-11-16,12-4-57 15,8 9-15-15,8-3-5 0,11-3-3 16</inkml:trace>
  <inkml:trace contextRef="#ctx0" brushRef="#br0" timeOffset="52533">13129 6319 44 0,'9'5'93'0,"-1"12"-3"16,-2 3-4-16,13 4-61 16,-8 9-4-16,7 1 1 15,1 4-2-15,4-3-6 0,0-6-3 16,0-5-1-16,-1-6-1 0,-2-7-1 15,-1-6-3 1,-3-5-1-16,-4-10-1 0,-5-10 0 16,-1-1-2-16,-5-11 0 15,0 0-1-15,-4-2 0 16,-4 4-1-16,0 0 1 15,2 6-2-15,-2 10 0 16,7 14 0-16,0 0 0 0,-3 10 0 0,6 11 1 16,8 8 0-1,4 0-1-15,2 5 3 0,3 2-2 16,0-6-1-1,0-6-2-15,0-5-3 0,-5-7-4 16,0-7-7-16,-8-8-12 16,1-13-31-16,4-1-32 0,-11-10-6 15,-1-3-1 1</inkml:trace>
  <inkml:trace contextRef="#ctx0" brushRef="#br0" timeOffset="53103">13535 6410 0 0,'0'0'90'16,"0"0"6"0,0 0-4-16,6 15-37 0,6 2-23 15,3 1-5-15,2 1-8 16,1-2-5-16,-3-1-4 0,-1-4-1 15,-4-4-3 1,-2-5-1-16,-8-3-1 0,10-3 0 16,-7-9-1-16,-2-1 0 15,1-6-1-15,2-4-1 16,3 0-1-16,3 0 0 0,4 0 0 15,1 4-1-15,5 0 0 16,3 6 0-16,0 6 1 0,2 2-1 16,-1 1 1-1,-4 4-1-15,-2 5 0 0,-2 2 1 16,-5 2 0-1,-2 1-1-15,-3 0 1 0,-6-10 0 16,11 15-1-16,-11-15 1 0,10 10 0 16,-10-10 0-16,18 6-1 15,-5-3 2-15,3 0-1 0,4-3 0 16,1 0 0-1,4-6 1-15,1-4-1 0,1-2 0 16,-3-2 1 0,-3-3-1-16,-3-2 1 0,-5-3-2 15,-5 3 2-15,-8 3-2 16,-2 0 1-16,-10 4-2 0,-4 3 1 15,-2 8-1-15,-4 3 1 0,1 13 0 16,-1 9 1 0,4 5 0-16,2 6 1 0,7 0 0 15,2 4 1 1,6-6 1-16,6 0-1 0,9-9 1 15,8-3-1-15,2-8 0 16,4-4 0-16,1-4-2 0,0-3-1 16,0-2-2-1,-9-4-6-15,1 1-11 0,-10-5-49 16,-9-6-26-16,2-1-6 0,-4-6-7 15</inkml:trace>
  <inkml:trace contextRef="#ctx0" brushRef="#br0" timeOffset="53383">14415 6203 20 0,'0'0'97'0,"0"0"-1"16,-12-3-5-1,-7 6-5-15,38 2-77 0,-34 7-3 16,-3 6-2-16,2 5 0 15,6 2 0-15,8-1-2 0,6 4 0 16,13-2 0 0,1 3 1-16,0 1 1 0,1 1 0 15,-5-1 1 1,-7 1 0-16,-7 3-1 0,-5-1 0 15,-10 0-2-15,-7-4-3 0,1-1-7 16,-4-9-20-16,-6-4-61 16,17-8-6-16,4-6-7 15,10-1-5-15</inkml:trace>
  <inkml:trace contextRef="#ctx0" brushRef="#br0" timeOffset="55805">15755 5668 0 0,'-9'-12'89'0,"2"2"3"0,0 0-4 15,7 10-51-15,2-11-9 16,-2 11-9-16,0 0-4 0,-2 11-6 15,7 2-2 1,-1 4-2-16,4 6 0 0,1 4 0 16,1-1 1-1,0 4 0-15,4-5-2 0,-5 0 0 16,-2-5-2-16,3-5-3 0,-6 2-1 15,-4-17-4-15,4 12-4 16,-4-12-18-16,6 10-56 0,0-18-9 16,-2-9-7-1,-2-8 3-15</inkml:trace>
  <inkml:trace contextRef="#ctx0" brushRef="#br0" timeOffset="56005">15915 5554 41 0,'4'11'90'0,"2"5"0"15,-2 7-4-15,2 5-58 0,1 12-13 16,0 9 0 0,1 7-3-16,-3 7-2 0,4-3-5 15,-2 1 0-15,-2-5-5 16,2-5-8-16,4-8-29 0,-2-5-48 15,2-17-5-15,4-13-9 0</inkml:trace>
  <inkml:trace contextRef="#ctx0" brushRef="#br0" timeOffset="56415">16662 5988 4 0,'-17'-15'90'0,"2"3"1"0,8 4-7 16,7 8-49-1,-8 6-6-15,8 13-11 0,3 7-4 16,4 11-3-16,3 4-2 16,4 10-2-16,0 7 2 0,4 0-3 15,0 0-2 1,-2-4-1-16,-1-8-2 0,-6-8-2 15,1-7-4-15,-5-11-4 0,-5-20-47 16,0 10-32 0,-13-13-7-16,-9-14-5 0</inkml:trace>
  <inkml:trace contextRef="#ctx0" brushRef="#br0" timeOffset="56555">16447 6304 44 0,'26'0'92'15,"11"-4"-3"-15,11-1-4 0,8-7-58 16,5 7-12-16,2-7-8 0,-2 2-8 15,-14-3-17-15,-4-3-63 16,-8 3-7-16,-13-1-6 0</inkml:trace>
  <inkml:trace contextRef="#ctx0" brushRef="#br0" timeOffset="56965">16901 6050 22 0,'0'16'89'0,"2"5"0"0,1 3-3 0,2 4-58 16,1 14-9-1,1 6 0-15,2 5-1 0,3 0-4 16,-1 1-3 0,5-3-2-16,-1-8-1 0,4-6-1 15,-4-12-1-15,1-6 0 16,-3-9-1-16,3-9-1 0,-1-7-1 15,0-10-1-15,-1-10-2 0,1-11-2 16,-3-1 0 0,2-6-1-16,-1 1 0 0,-4 0 0 15,1 11 0 1,-5 5 1-16,-1 10-1 0,-4 17 2 15,0 0 1-15,1 11-1 16,-1 10 1-16,1 5 0 0,0 9 2 16,4 5-1-1,0 4 3-15,1-1-2 0,4-4 1 16,-3-1-2-16,0-9 0 0,-2-5-4 15,2-5-4 1,-7-19-9-16,0 0-57 0,10-11-19 16,-9-8-7-16,2-12-4 15</inkml:trace>
  <inkml:trace contextRef="#ctx0" brushRef="#br0" timeOffset="57265">17318 6261 58 0,'10'29'94'0,"7"3"-4"16,-4 7-5-16,11-1-64 15,-8 6-4-15,-2-1-6 0,1-2-1 16,-4-5-2 0,-1-7-1-16,1-5 1 0,-3-9 0 15,1-6 0 1,2-9-1-16,-1-4-1 0,1-12 0 15,3-2-2-15,0-4-1 0,4-2-1 16,-3-3-2 0,5-2 1-16,-1 3-1 0,-3 4 1 0,0 2-1 15,-4 4-1 1,0 4-4-16,-6 2-6 0,-6 10-8 15,0 0-32 1,0 0-42-16,0 0-5 0,0 0-8 16</inkml:trace>
  <inkml:trace contextRef="#ctx0" brushRef="#br0" timeOffset="57795">17774 6286 81 0,'12'1'95'0,"1"11"-4"0,0 7-4 15,3 5-68-15,-8 5-5 0,3 6-3 16,-3 2 0 0,-3-1-3-16,1 0-1 0,-4-10-1 15,0-3-1 1,2-5 1-16,-1-10-1 0,-3-8 0 15,9-6-1-15,-1-13 0 16,2-4 0-16,5-6-2 0,0-6 0 16,4 2-2-1,4-1 0-15,-1 8-1 0,1 5 1 16,-3 7-1-16,-1 9 1 0,-1 6 0 15,-4 11 0 1,-2 7 0-16,-5 8 1 0,-2 5-1 16,-4 3-1-16,-1 2-2 15,0-3-2-15,0-1-8 0,-3-11-19 16,-6 0-61-1,9-12-4-15,0-10-7 0,19-8-2 16</inkml:trace>
  <inkml:trace contextRef="#ctx0" brushRef="#br0" timeOffset="58645">19002 6188 20 0,'-14'26'90'0,"-3"6"0"16,1 0-41-16,-3 14-18 15,2 7-2-15,1-2-1 0,4-3-7 16,9-4-4-16,3-11-5 16,2-6-1-16,8-8-2 15,8-11 0-15,-2-8 0 16,6-8-2-16,-3-9-1 15,-1-8-3-15,-1-7-2 0,-6-7 0 16,-4 2-2-16,-7-1 1 16,0 4-1-16,-2 5-1 15,-5 5-1-15,2 7 1 16,-2 9 0-16,7 8 0 0,0 0 1 15,0 0 1-15,14 0 0 0,8 1 2 16,8-4 0 0,4-6 1-16,4-8 0 0,2-5-1 15,4-7-1-15,-8-3-1 16,-3-4-1-16,-7-5 0 16,-11-2-1-16,-9 0-1 15,-6 1 0-15,-10 1 0 0,-5 2 0 16,-5 4 0-1,0 5 1-15,-4 8-1 0,7 9 1 16,0 10 0-16,2 4 0 0,3 15 2 16,0 12 0-16,4 8-1 15,2 12 2-15,2 10 0 16,-3 13 2-16,1 4 0 15,-1 12 2-15,2 0-2 0,-3 1 0 16,-5-1 1 0,1-6 0-16,-5-4-1 0,4-13-1 15,-2-5 0-15,3-13-2 0,2-10 0 16,1-7-2-16,5-14-5 15,3-5-13-15,1-10-54 16,0-14-18-16,3-14-8 16,3-11-5-16</inkml:trace>
  <inkml:trace contextRef="#ctx0" brushRef="#br0" timeOffset="59065">19601 5649 14 0,'0'10'86'15,"0"-10"2"-15,-5 29-23 0,5-29-37 16,0 24-2-16,0-5-1 16,0 3-5-16,-3 9-7 0,0 1-2 15,-2 2-1-15,4 2-3 0,-5-4-1 16,4-4-2-1,1-2-2-15,1-7 0 0,0-6-3 16,0-13-3 0,0 13-4-16,0-13-14 0,-6-6-64 15,10-4-4-15,3-11-8 16,0-6 0-16</inkml:trace>
  <inkml:trace contextRef="#ctx0" brushRef="#br0" timeOffset="59285">19680 5677 36 0,'9'12'88'16,"-4"3"1"-16,4 5-4 0,-1 8-69 16,-2 6 1-16,-1 7 0 15,0 2-2-15,-1 3-2 0,-1-1-2 16,1-4-4-1,-1-4-2-15,-1-6-2 0,-1-5-4 16,1-8-3-16,-1-7-4 0,2 3-21 16,15-11-58-16,-18-3-5 15,12 0-6-15</inkml:trace>
  <inkml:trace contextRef="#ctx0" brushRef="#br0" timeOffset="62352">8611 7781 57 0,'-4'-13'90'0,"-9"1"-26"16,13 12-9-16,-11-19-15 0,11 19-12 16,-6-13-7-1,6 13-5-15,-3-11-4 0,3 11-4 16,0 0-2-1,0 0-2-15,0 0-3 0,0 0 0 16,0 0-1-16,-2 7 0 16,2 5 1-16,2 5-1 0,5 5 1 15,3 4 0-15,3 7 1 0,2 7 1 16,4 1-1-1,3 4 1-15,0 2 0 0,0 0 1 16,3 3-1 0,1-2 1-16,-3-1 0 0,-1-7 0 15,-2-1-1-15,-1-6 0 16,-5-5 1-16,1-5-1 0,-8-5 0 15,2-4-1-15,-3-5 1 16,-6-9 0-16,9 11-1 16,-9-11 0-16,0 0-1 0,0 0 0 15,0 0-1 1,0 0 1-16,5 9-1 0,-5-9 0 15,0 0 1-15,3 8-2 16,-3-8 2-16,3 9-1 0,-3-9 0 16,0 0 1-1,5 12-1-15,-5-12 0 0,0 0 1 16,0 0-1-16,0 0 2 0,0 0-1 15,0 0 2 1,0 0 0-16,8 1 0 0,-6-9-1 16,2-13 1-16,2-9-1 15,4-15-1-15,5-9-1 0,-1-11-1 16,1-8-1-1,-2-5 1-15,0 3-1 0,1 4-1 16,-7 7-1 0,1 10-2-16,-7 6-3 0,4 12-6 15,-5 0-12-15,4 9-46 0,2 10-23 16,-2 5-7-16,-4 12-3 15</inkml:trace>
  <inkml:trace contextRef="#ctx0" brushRef="#br0" timeOffset="62762">9237 8203 69 0,'-3'23'87'0,"-5"-3"-1"15,-2 6-5-15,8 6-71 0,-3 1-3 16,4 4 0-1,1 0 3-15,6-7 1 0,10-3-1 16,4-14 1-16,9-9-1 16,-3-7 0-16,4-11 1 0,-5-7 0 15,0-6-2 1,-8-3-2-16,-6-2-2 0,-10 2-2 15,-6 2-1-15,-9 5-1 0,-7 4-2 16,-1 9-1 0,-6 5-1-16,3 5-3 0,-1 4-2 15,6 11-2-15,4 2-5 16,10 8-19-16,6 6-55 0,0-9-5 15,8-3-6 1,4-8 4-16</inkml:trace>
  <inkml:trace contextRef="#ctx0" brushRef="#br0" timeOffset="63082">9585 7732 51 0,'-1'-9'86'0,"1"9"2"0,0 10-4 15,-24 15-66-15,26 7-5 0,6 10 2 16,2 23 3-1,1 7 1-15,0 6-4 16,-1 1-5 0,-3 0 1-16,0-3-3 0,-5-8-1 15,0-6-1-15,-2-22-5 16,0-9-1-16,0-8-3 0,-5-14-11 15,5-9-54-15,1-9-23 0,-2-14-6 16,1-10-7 0</inkml:trace>
  <inkml:trace contextRef="#ctx0" brushRef="#br0" timeOffset="63312">9759 7924 5 0,'15'4'95'15,"-2"15"3"-15,-3 6-4 0,-2 9-6 16,9 10-73-16,-11 9-3 0,0 6 2 15,-1 7-2 1,2 2-3-16,-1-3-4 0,-2-4-1 16,2-5-1-16,0-8-1 15,-1-9-2-15,1-8-3 0,-4-12-3 16,1-4-9-1,-3-15-42-15,0 0-34 0,-11-17-6 16,2-10-6 0</inkml:trace>
  <inkml:trace contextRef="#ctx0" brushRef="#br0" timeOffset="63432">9779 8408 4 0,'-7'-15'94'0,"6"3"2"15,2 2-5-15,8 0-6 0,8-4-61 16,6 6-16 0,5-3-6-16,2 5-10 0,-3 6-58 15,3-4-22 1,-1-3-5-16,-4 0-6 0</inkml:trace>
  <inkml:trace contextRef="#ctx0" brushRef="#br0" timeOffset="63882">10829 7911 54 0,'-38'20'87'16,"8"3"-3"-16,4 2-3 0,10 6-65 15,11 1-2-15,9 4-2 0,13-2-3 16,14-5-1-1,4-2 0-15,1 0-1 0,0-1 0 16,-6-2-2 0,-5-2-1-16,-11 1 2 0,-10 2 0 15,-7-5 0-15,-10 1 0 16,-10-1 1-16,-5-6-1 0,-2 0-1 15,1-7-5-15,1-3-4 0,1-4-5 16,11-1-15 0,-1 1-61-16,17-10-7 0,8-6-8 15,10-4-2 1</inkml:trace>
  <inkml:trace contextRef="#ctx0" brushRef="#br0" timeOffset="64182">11157 8179 49 0,'4'24'87'0,"-4"4"-3"15,-1-1-3 1,1-3-64-16,0 3-6 0,7 0 0 16,9-11-1-16,5-4 1 15,4-12-1-15,8-3 0 0,2-13 0 16,0-4-1-1,-8-5 0-15,-6-3-2 0,-12-1-1 16,-9 1-1 0,-15 5-1-16,-12 4-1 0,-10 6-1 15,-8 9 0-15,-6 5-4 0,1 10 1 16,4 6-4-16,0 4-4 15,13 7-9-15,9 7-53 0,12-11-19 16,12-2-6 0,15-11-6-16</inkml:trace>
  <inkml:trace contextRef="#ctx0" brushRef="#br0" timeOffset="65042">11559 8110 67 0,'5'17'91'0,"5"7"-2"0,1 3-3 16,-5 3-72-16,11 7 0 15,3 1 2-15,0 1 0 0,0-3-5 16,1-4-2 0,-2-2-1-16,-4-10 0 0,-2-4-1 15,-3-7 0-15,1-4-1 0,-11-5-1 16,12-17 0-1,-10-6-2-15,-1-7-1 0,0-9-1 16,-1-2-2-16,0-2-1 16,-2 3 0-16,0 7 0 0,-2 5-1 15,3 10 0 1,1 18 1-16,0 0 1 0,8 19-1 15,5 9 1-15,1 7 1 0,4 2 1 16,4 6 0 0,0 1-1-16,1-6-3 0,-2-4-3 15,-5-7-2-15,-1-7-2 16,-4-11-5-16,1-6-4 0,-6-9-7 15,0-12 2 1,-6-9 2-16,2-3 3 0,-1-6 2 16,-1-6 7-1,-4 6 7-15,-3 0 7 0,0 8 7 16,1 3 1-16,1 9 2 0,-1 4 1 15,6 12 0-15,0 0-3 16,11 12-1-16,1 7 1 0,3 2-3 16,2 6 2-1,2 2-1-15,0 7-1 0,-2-2-2 16,-3 2 1-1,-4-2-2-15,-3-7 0 0,-3 1-1 16,-2-10 1-16,-1-3 0 16,-1-15 0-16,0 0-1 0,0-5-1 15,0-15-1-15,3-9-1 16,2-10 0-16,4-4-3 15,5-4 0-15,5 2 0 0,2 2-1 16,7 6 0 0,-2 4 0-16,1 9 0 0,-4 10 0 15,-2 7-1-15,-2 7-3 16,-4 6-2-16,-4 6-3 0,-1 2-5 15,-1 4-12-15,5-2-36 16,9 0-30-16,-3-5-4 16,3-3-2-16</inkml:trace>
  <inkml:trace contextRef="#ctx0" brushRef="#br0" timeOffset="65442">12588 8122 33 0,'9'-29'90'16,"-1"4"-1"-16,-6 7-28 0,-11 5-21 16,-4 9-12-1,-15 10-9-15,0 13-3 0,-6 13-3 16,-2 9-3-16,1 10-2 0,4 4 1 15,7 4-1 1,8-1-1-16,11-6 1 0,10-7-2 16,16-11 0-16,14-11-2 15,10-15 0-15,7-8 0 16,6-11-1-16,6-12-1 15,-3-5-2-15,-5-7 0 0,-11-2-1 16,-10-3-1 0,-15 5-1-16,-16 2 0 0,-10 10 0 15,-22 6 0-15,-13 11 0 0,-7 7 1 16,-6 16 2-16,0 11 0 15,3 6 2-15,8 9 1 16,10 1 1-16,13 2-1 16,12-6 1-16,12-5-1 0,15-5 0 15,13-7-1 1,8-9-1-16,10-7-2 0,8-6-3 15,5-3-3-15,11-4-7 0,-1-13-12 16,7-5-53 0,5 3-16-16,5-4-5 0,0-4-5 15</inkml:trace>
  <inkml:trace contextRef="#ctx0" brushRef="#br0" timeOffset="65922">13740 7958 18 0,'-27'7'98'15,"7"2"0"-15,4-5-5 16,16-4-2-16,12 15-76 0,13-9-3 15,17-1-2-15,12 0 0 0,14 1-2 16,7-1-3 0,7 1-1-16,3-3-2 0,-7 0-1 15,-12-2-1 1,-12 2 0-16,-11 0-2 0,-18 0-2 15,-8 0-2-15,-8-1-1 16,-9-2-1-16,0 0-3 0,0 0-3 16,-5 0-5-1,-5-8-23-15,-2-6-40 0,6 1-12 16,-4-3-5-16</inkml:trace>
  <inkml:trace contextRef="#ctx0" brushRef="#br0" timeOffset="66282">14261 7830 16 0,'-13'-14'97'0,"-1"5"-1"0,5 0-5 16,9 9-43-1,-11-3-17-15,11 3-9 0,0 0-6 16,12 9-4 0,8 2-3-16,10 2-4 0,7 3 0 15,6 2-1-15,9-1-1 0,-1 3-1 16,-1-3 0-16,-4 4-1 15,-7-4 1-15,-8 3 0 0,-7-5-1 16,-6-1 0 0,-10 3 1-16,-1-4 0 0,-2 3 0 15,-3 0 0 1,-2 0 0-16,0 1-1 0,-3 0 1 15,-3 6-1-15,-4-2 1 0,-5 3 0 16,-4 1 0-16,-5-1-1 16,-2 1 0-16,-4-4-1 15,-3-2-1-15,-1-5-2 16,0-5-2-16,6-5-6 0,0-8-9 15,5-12-42 1,9-7-34-16,-4-9-5 0,4-6-6 16</inkml:trace>
  <inkml:trace contextRef="#ctx0" brushRef="#br0" timeOffset="66462">14259 7931 20 0,'-5'-13'101'0,"5"13"-1"16,0 0-5-16,6 13-2 0,5 7-77 16,4 6-3-1,2 0-4-15,3 10 0 0,1-1-2 16,2 2-3-1,-1 0-2-15,-2-3-1 0,0-2-2 16,0-3-3-16,0-8-5 16,4 1-12-16,-1-2-58 0,1-13-14 15,2-7-9-15,0-4-5 0</inkml:trace>
  <inkml:trace contextRef="#ctx0" brushRef="#br0" timeOffset="67442">16260 7680 3 0,'11'-11'88'0,"-8"0"2"0,-4 2-3 16,-14 14-38-16,-11-5-27 16,-6 4-7-16,-9 5-4 0,-5 6-2 15,-4 5 0-15,4 3-3 16,2 4-2-16,5 2 0 15,11 0-1-15,10 0 0 0,12-3 0 16,7 4-1 0,20-4 1-16,10 2 0 0,11-2 0 15,4-1 0-15,3 2 0 16,-2-4-1-16,-3 2 0 15,-9 0 1-15,-13 1 0 0,-16 1 0 16,-8 1 0-16,-19 2 1 16,-9-3 0-16,-6-1-2 0,-4-1-2 15,-4-8-3 1,6-3-5-16,0-11-6 0,12-3-22 15,14-10-55 1,2-13-6-16,9-11-7 0,5-16 8 16</inkml:trace>
  <inkml:trace contextRef="#ctx0" brushRef="#br0" timeOffset="68070">16324 7458 7 0,'20'-21'91'16,"-7"12"1"-1,-13 9-2-15,15 11-5 0,-9 18-74 16,0 10-2-16,-2 11 0 15,8 8 1-15,-5 10 1 0,4 5-1 16,0 4-1 0,-2-2-2-16,-4-6 0 0,-1-7-2 15,-2-11 0-15,-2-5-1 0,0-12 0 16,-2-10 1-1,-1-15-2-15,3-9 0 0,0-18-1 16,2-10 0-16,9-4-1 16,0-8-1-16,8-1-1 0,1 0-1 15,6 2 0 1,-1 13 0-16,4 9 1 0,1 10-1 15,-3 7 2-15,-6 13-1 0,-1 11 2 16,-6 7-1 0,-8 9 2-16,-5-1-1 0,-2 6 0 15,-5-4 0-15,-1-5 0 16,0-3-2-16,4-9-1 0,3-13-3 15,5-9-2 1,7-6-2-16,5-13-1 0,3-4 1 16,-1-1 0-1,5-2 1-15,-5 0 1 0,-4 8 3 16,-3 5 2-16,-2 7 2 0,-10 4 1 15,15 7 1 1,-9 3 1-16,4 2 1 0,5-5 1 16,4 0 1-16,2-7 0 15,5-2 0-15,-2-8-1 0,-2-7 1 16,-3-3-2-16,-5-6-1 15,-11 2 0-15,-6-1-2 16,-10 2 1-16,-11 5-2 0,-6 2 0 16,-7 5-1-1,0 4 0-15,-3 5-2 0,8 2-2 16,3 0-4-16,11 6-5 15,3 0-27-15,15-6-49 0,0 0-7 16,0 0-8 0,21 0 9-16</inkml:trace>
  <inkml:trace contextRef="#ctx0" brushRef="#br0" timeOffset="68430">17083 7970 87 0,'0'0'95'16,"11"19"-3"-16,-5 3-5 0,-3 9-68 15,3 1-5-15,0 5-1 16,-1 1 0-16,2-5-3 15,-1-1-1-15,-2-11 0 16,4-4-2-16,2-15 0 0,0-3-2 16,1-16 0-1,5-8-2-15,1-4 0 0,5-3-2 16,4-3 0-16,1 1-2 0,2 3 1 15,-2 1-1-15,2 9-1 16,-1 2-2-16,-3 4-4 16,-5 4-5-16,1 5-11 15,-10 3-41-15,0-5-30 0,5 0-8 16,-3-3-5-1</inkml:trace>
  <inkml:trace contextRef="#ctx0" brushRef="#br0" timeOffset="68780">17598 7665 65 0,'4'-30'97'0,"-2"9"-5"16,2 10-4-16,-4 11-58 15,8 5-10-15,-3 19-8 0,1 6-4 16,-4 7-1 0,3 9 0-16,1 6 0 0,-2 4-2 15,0-1-1-15,-1 1 0 16,-2 0-3-16,-1-8 0 15,0 1-4-15,-5-10-3 0,-2-5-4 16,-4-9-3-16,1-7-5 16,-7-11-11-16,0-7-14 0,-6-12-4 15,-4-8 13 1,0-2 22-16,-5-8 11 0,4 4 9 15,1-4 9-15,9 6 11 16,3 2 16-16,15 4 3 16,8 4-12-16,16-1-17 15,15 6-8-15,10-6-6 0,12 2-4 16,6-3-5-16,11 0-6 0,-2-7-7 15,11-2-41 1,2 5-33-16,-4-7-8 0,-1 1-4 16</inkml:trace>
  <inkml:trace contextRef="#ctx0" brushRef="#br0" timeOffset="70170">20677 7204 49 0,'2'9'36'0,"-2"7"0"0,0 12 1 15,0 4 2-15,1 14 0 0,-1 2-3 16,4 10-5-16,-2-2-3 15,2 1-10-15,-1-9-6 0,0-5-2 16,-2-10-2 0,-1-5-1-16,0-14-2 0,1-2-1 15,-1-12-1 1,0 0-3-16,0 0-4 0,2-12-7 15,1-1-21-15,-3 2-52 0,0-14-10 16,0-3-5-16</inkml:trace>
  <inkml:trace contextRef="#ctx0" brushRef="#br0" timeOffset="70410">20520 7474 12 0,'0'0'94'0,"0"0"-2"0,0 0-2 15,9-8-52 1,10 2-11-16,12-2-5 0,13-3-6 16,9 2-6-1,6-3-3-15,4 5-3 0,5-2-3 16,-2 4-4-16,-8-3-5 15,-5 6-8-15,-16 1-17 0,-8-10-50 16,-10 11-10 0,-7 0-7-16</inkml:trace>
  <inkml:trace contextRef="#ctx0" brushRef="#br0" timeOffset="70730">20439 7846 20 0,'0'10'100'0,"15"-1"-4"0,18 3-6 16,15-10-53-16,13 2-12 0,4-4-10 15,7 2-9-15,-6-8-34 16,-20 1-58-16,7-1-7 0,-13-4-6 16</inkml:trace>
  <inkml:trace contextRef="#ctx0" brushRef="#br0" timeOffset="71430">20366 7006 18 0,'-28'0'45'0,"-4"5"-4"0,-5 4-8 16,3 9-8-1,-4 5-7-15,3 8-5 0,-5 5-2 16,4 10 1-16,2 11 2 0,2 0-2 15,7 13 1 1,2 4 0-16,7 4-1 0,6 0-2 16,5 1 0-16,4-1-4 15,9-7-1-15,8 1 0 0,5-8 0 16,7-1-1-1,5-6 1-15,8-5 0 0,5 1-1 16,6-11-1 0,6 0 0-16,1-9 0 0,4-2 0 15,-2-11-1-15,3-4 0 0,-4-6 1 16,0-8 0-16,0-7 1 15,-2-12 2-15,-2-10 0 16,1-6 0-16,-3-12-1 16,-3-6-1-16,-5-6-1 0,-1-7-1 15,-6-8-3 1,-6-7-2-16,-3-6 0 0,-7-9-1 15,-7 1 1-15,-8-8-2 0,-7 0 2 16,-6-3 0-16,-11 0 1 16,-15 7 1-16,-15 6 0 15,-13 8-1-15,-12 10 1 16,-9 11-1-16,-10 15 1 0,-2 13-3 15,-2 17-10 1,1 17-56-16,11 1-15 0,14 7-7 16,16 3 0-16</inkml:trace>
  <inkml:trace contextRef="#ctx0" brushRef="#br0" timeOffset="71880">20605 6864 13 0,'13'31'76'15,"3"3"8"-15,1-7-48 16,7-1-3-16,-3-12 0 16,3-11-2-16,-2-13-1 0,2-17-3 15,-3-11-2 1,1-13-9-16,-1-11-4 0,-3-9-3 15,0-10-3-15,-1-4-1 16,-3-3-2-16,-6-2-1 0,-4 1-1 16,-4 4 0-1,-7 9-4-15,-3 5-1 0,-4 16-6 16,-10 7-9-16,7 13-47 0,-4 23-25 15,1 9-8 1,5 10-6-16</inkml:trace>
  <inkml:trace contextRef="#ctx0" brushRef="#br0" timeOffset="72400">20667 8243 61 0,'0'0'94'16,"-17"5"1"-16,9 16-6 0,-3 11-55 16,4 12-13-1,1 8-4-15,-3 14-1 0,3 9-2 16,-1 8-3-1,4 1-4-15,1-2-2 0,2-7-3 16,-1-8-4-16,1-8-5 16,0-16-12-16,-2-10-74 0,2-10-1 15,0-23-8-15,0 0-5 0</inkml:trace>
  <inkml:trace contextRef="#ctx0" brushRef="#br0" timeOffset="72900">21531 7643 82 0,'-17'5'90'0,"17"-5"-4"16,-7 10-45-16,18-8-19 16,15 0-7-16,22-2-5 0,8 0-2 15,8 0-4 1,4-2-4-16,0 0-6 0,-8-3-12 15,-4-8-52-15,-8 8-17 0,-20 1-6 16</inkml:trace>
  <inkml:trace contextRef="#ctx0" brushRef="#br0" timeOffset="73140">21834 7446 8 0,'-14'-9'85'16,"14"9"2"-16,0 0-4 15,22-5-54-15,9 5-11 16,15 9-10-16,1 4-2 0,8 4-2 15,4 7-1-15,-4 1-1 16,-7 4 0-16,-11 5-1 0,-10-1 1 16,-18 5 1-1,-9-2-1-15,-15-3 1 0,-12-4-1 16,-7-2-3-16,-9-8-5 15,2-4-29-15,8-3-47 16,-2-12-6-16,6 0-5 16</inkml:trace>
  <inkml:trace contextRef="#ctx0" brushRef="#br0" timeOffset="73330">22105 7466 73 0,'4'15'92'0,"-4"8"-3"16,-2 6-6-16,0-9-69 0,0 21-8 15,2-1-4-15,0 7-10 0,0-4-41 16,10-2-34 0,5-7-8-1,6-13-4 1</inkml:trace>
  <inkml:trace contextRef="#ctx0" brushRef="#br0" timeOffset="73890">22813 6454 78 0,'0'-20'89'0,"-1"9"-4"16,1 11-5-16,-1 7-74 0,-2 20-2 15,2 13 0 1,1 21 0-16,6 19 1 0,2 24 2 15,4 17 2 1,1 19 0-16,1 14 1 0,-1 5 0 16,-4 4-1-16,-4-2-1 15,-5-6 1-15,-4-10-1 0,-6-10 0 16,-7-15-2-16,0-21-1 15,-4-11-1-15,2-16 0 16,1-15-2-16,2-12-1 0,7-15-4 16,-1-12-5-1,10-1-10-15,-1 1-58 0,1-18-18 16,12-2-9-16,-3-8-4 15</inkml:trace>
  <inkml:trace contextRef="#ctx0" brushRef="#br0" timeOffset="74380">22699 8528 39 0,'-12'7'95'0,"-3"10"-1"16,-1 5-6-16,-2 7-59 0,3 8-8 15,4 5-1 1,4 4-6-16,5-2-4 0,4-5-1 16,17-10-2-16,6-7 0 15,9-16-2-15,7-9 0 0,5-17-1 16,-1-8-1-1,-5-9 0-15,-2-4-1 0,-14-5-1 16,-9 2 0 0,-11 2 0-16,-7 7-1 0,-14 3-1 15,-9 6-1-15,0 4-5 0,-3 10-10 16,-4 6-58-16,7 0-18 15,9-5-7-15,4 0-7 0</inkml:trace>
  <inkml:trace contextRef="#ctx0" brushRef="#br0" timeOffset="75000">22714 6348 63 0,'-15'7'88'0,"-10"8"-26"15,15 2-12-15,0 7-14 0,10 2-12 16,0 1-6 0,11-5-4-16,10-3-1 0,10-6-2 15,9-11 1 1,7-7-2-16,5-16 1 0,1-5-2 15,-5-12-1-15,-8-3-3 16,-13-1-1-16,-15-1-2 0,-12 7-1 16,-18 2-2-1,-14 12-1-15,-15 3-5 0,-5 17-7 16,-10 2-38-16,7 14-39 0,2 6-6 15,5 9-7 1</inkml:trace>
  <inkml:trace contextRef="#ctx0" brushRef="#br0" timeOffset="75812">20671 8815 63 0,'-23'5'88'0,"-1"3"-4"16,-1 13-30-16,-1-8-27 16,2 3-9-16,2 7-6 0,-1 2-3 15,6 4 1 1,5 6-1-16,3-1 1 0,9 6-2 15,8-5 1 1,13-3 0-16,4-6 0 0,16-11 1 16,5-11-1-16,8-5 0 15,5-19 0-15,-2-7-2 0,-2-5-1 16,-6-8-1-16,-6-1-2 15,-10 0-1-15,-6 4-1 16,-16 1-1-16,-8 9 0 0,-3-1 1 16,-10 8-1-1,-8 1 0-15,-2 8-2 0,-5 2 1 16,-2 1-3-16,-5 0-2 15,2 2-4-15,-1-2-3 0,3 4-13 16,0 4-55 0,3-13-14-16,4-5-7 0,7-6-3 15</inkml:trace>
  <inkml:trace contextRef="#ctx0" brushRef="#br0" timeOffset="76482">20849 5794 78 0,'-10'0'91'15,"-3"9"-6"-15,-3 9-49 0,7 3-9 16,6 3-8-16,3 4-5 16,4-2 1-16,13-3-4 0,6-10 1 15,9-8-2 1,4-7-1-16,5-14 1 0,-5-10-2 15,-7-10-2 1,-11-3-2-16,-13-7-1 0,-12 3-3 16,-17 5 1-16,-12 12-2 15,-10 5-3-15,-5 16-1 0,-3 5-6 16,7 12-26-16,18 17-52 15,-1 3-7-15,13 4-6 16</inkml:trace>
  <inkml:trace contextRef="#ctx0" brushRef="#br0" timeOffset="77802">9010 10044 33 0,'9'-13'90'16,"-2"1"0"-16,-1 2-32 0,-3-2-17 16,-1 2-11-1,-1 1-10-15,-1-1-4 0,0 10-4 16,-12-10-5-16,1 10-2 0,-4 0-1 15,-8 7-1 1,-5 5-2-16,-6 8 0 0,-3 11-1 16,-9 6-1-16,-1 9 0 15,-2 5 1-15,4 8 1 16,7 1 0-16,9 2 0 15,8-2 0-15,12-5 1 0,9-6 0 16,17-7 0 0,10-11 0-16,9-7-2 0,8-10-2 15,-2-9-4-15,6-5-7 0,-7-2-37 16,-2-10-37-16,-6-5-6 15,-7-5-7-15</inkml:trace>
  <inkml:trace contextRef="#ctx0" brushRef="#br0" timeOffset="78142">8912 10427 25 0,'-1'12'93'16,"1"7"0"0,1 4-5-16,5 6-45 0,5 10-22 15,5 2-1-15,2 4-5 16,4-1-3-16,4-5-3 0,1-3-2 15,0-9 0 1,-1-8-2-16,-2-9-1 0,-3-10 0 16,-3-5-2-1,-3-13 0-15,-6-7-1 0,-6-7-1 16,-1 0 0-16,-2-3-1 0,-4 5 0 15,1 6 0-15,-3 4 0 16,6 20 0-16,0 0 1 0,-6 5 1 16,5 20 0-1,9 4-1-15,3 8 1 0,2 0 0 16,2 2 0-1,1-2-4-15,2-4-5 0,3 0-26 16,5-10-56-16,-11-6-4 16,2-7-7-16,-4-10-3 0</inkml:trace>
  <inkml:trace contextRef="#ctx0" brushRef="#br0" timeOffset="78632">9432 10505 88 0,'1'14'94'0,"0"10"-4"0,2 5-5 16,8 7-68-16,-2 6-2 15,7 1-1-15,-2 2-2 16,0-5-2-16,0-6 0 15,1-9-2-15,-1-9 0 0,-2-10-2 16,0-7 0 0,-2-15-2-16,-2-8 0 0,3-7-1 15,-3-4-1-15,3-3-1 0,0 1-1 16,-2 0-1-1,1 7-1-15,-1 2-2 0,0 9-4 16,-5 1-6-16,-4 18-15 16,0 0-48-16,6-10-18 0,-6 10-6 15,0 0-4 1</inkml:trace>
  <inkml:trace contextRef="#ctx0" brushRef="#br0" timeOffset="78862">9693 10601 82 0,'12'25'94'0,"1"7"-4"0,-3-4-38 15,2 3-16-15,2-1-7 16,-5-8-8-16,3-4-3 0,-3-11-2 15,3-7-4 1,1-9-1-16,2-14-1 0,3-4-1 16,1-7-2-1,5-2-2-15,-1 1-2 0,1 2-1 16,-2 5-1-16,0 7-1 0,-4 8-1 15,-3 2-3-15,-2 9-3 16,-2-3-8-16,6 4-40 0,1 0-40 16,-2 1-4-1,3 1-8-15,2 0-2 0</inkml:trace>
  <inkml:trace contextRef="#ctx0" brushRef="#br0" timeOffset="79262">10998 10144 88 0,'-31'7'93'16,"-6"10"-3"-16,-1 5-5 0,1 7-73 15,6 8-1 1,8 1 2-16,11 4-3 0,9-2-3 15,11-2-2 1,16-5 0-16,6-2-1 0,3-4 0 16,1-2 0-16,-2-2-1 15,-9-1-1-15,-10 4 1 0,-9-1 0 16,-9-1-1-16,-14 3 1 0,-8-3-1 15,-3-3-3 1,-4-5-3-16,2-2-6 0,-2-14-13 16,8 0-66-1,13-9-5-15,12-9-7 0,4-4-3 16</inkml:trace>
  <inkml:trace contextRef="#ctx0" brushRef="#br0" timeOffset="79582">11221 10529 52 0,'-5'35'92'16,"3"2"-3"-16,2 2-5 0,8-5-58 15,9-4-6-15,3-9 0 0,7-10-4 16,1-11-3 0,4-8 0-16,0-12 0 0,-5-11-2 15,-7-3-1-15,-7-1-3 16,-10 0-2-16,-10 4-1 0,-16 5-1 15,-9 7-2 1,-7 10-1-16,-6 5-2 0,2 4-5 16,-1 8-5-1,10 10-16-15,12-1-65 0,10-1-3 16,12-1-7-16,8-4-4 0</inkml:trace>
  <inkml:trace contextRef="#ctx0" brushRef="#br0" timeOffset="80652">11503 10464 0 0,'11'0'94'0,"-4"12"0"16,0 9-4-16,0 9-5 0,6 5-68 15,-3 4-4 1,3 0-1-16,1 1-1 0,4-10-1 15,-1-10-2-15,2-8 1 16,1-12-3-16,-3-14 0 16,-1-9 0-16,-2-6-2 15,-4-8-1-15,-2 0-1 0,-6 3-1 16,-2 5-1-16,2 5-1 0,-4 11 0 15,2 13 0 1,-6 5 0-16,5 17 0 0,1 6 0 16,9 9 0-16,1 2 1 15,6 4-2-15,2-4-1 16,3-5-4-16,3-7-2 15,-5-13-6-15,4-8-5 0,-6-6-4 16,0-15-2 0,-4-8 3-16,-2-10 3 0,-3-3 5 15,-3-6 5-15,2 5 12 0,-5-1 9 16,3 8 4-1,-4 6 4-15,4 11 0 0,-5 13 2 16,12 6 0-16,-4 18-4 16,4 6-4-16,0 7-3 0,1 4 0 15,3 3-2 1,-5-3-2-16,1-8-1 0,-1-4 0 15,-4-7-1-15,-2-12 0 0,-5-10-1 16,11-7-1 0,-6-14 1-16,2-5-1 0,1-6 0 15,3-5-3-15,6-5-1 16,3-1-3-16,3 7-4 0,2-2-3 15,5 9-3 1,-2 4-3-16,0 6 0 0,-2 4 1 16,-5 7 1-16,-3 7 5 15,-10 1 6-15,-8 0 7 16,4 14 5-16,-6 2 4 0,-12 4 2 15,0 9 0-15,-7 6 0 16,1 5-1-16,4 6-3 0,2 0-1 16,10 1-3-1,4-5-1-15,13-7 0 0,13-9-1 16,13-14 0-16,7-12 0 15,10-15-1-15,4-14 0 16,-1-10 1-16,-3-6-2 16,-10-2 1-16,-7-1 0 0,-17 3-1 15,-12 10 0-15,-11 9-1 0,-16 11 1 16,-11 15-1-1,-7 12 1-15,-4 17-1 0,0 11 1 16,6 8 0 0,8 5 0-16,12-1 0 0,11-3 1 15,12-9-1-15,19-10-1 16,12-13-1-16,8-14-2 0,12-4-2 15,3-18-3-15,7-2-4 0,-4-8-5 16,5 6-19 0,-11-3-34-16,3 1-25 0,-3 2-7 15,-3-1-2 1</inkml:trace>
  <inkml:trace contextRef="#ctx0" brushRef="#br0" timeOffset="84650">13792 10340 31 0,'-26'-2'91'0,"0"2"-1"0,2 5-29 16,7-1-19-16,7 7-12 15,8-1-9-15,8 2-1 0,15-3-6 16,19-4-3 0,15-1-1-16,14-3 0 0,10-1-3 15,8-8 0-15,1-1-3 16,-4-4-1-16,-7 2-2 15,-10 1 1-15,-16 1-2 0,-13 0 0 16,-13 3-3-16,-12-3-3 16,-13 9-5-16,0-18-8 0,-5 6-40 15,-6 0-32 1,-6 2-8-16,-2-2-4 0</inkml:trace>
  <inkml:trace contextRef="#ctx0" brushRef="#br0" timeOffset="84900">14218 10152 88 0,'-17'0'93'16,"5"0"-3"-16,9 18-26 0,3-18-36 15,16 6-6 1,12-6-7-16,8 2-3 0,7 3-2 16,11-2-2-1,-1 4 0-15,2 6-4 0,0 0-1 16,-7 7 0-16,-9 3-1 15,-10 5-1-15,-9 2 1 0,-11 0-1 16,-9 1 1-16,-11-3-1 0,-11-2-1 16,-6-7-3-1,-8-2-7-15,-11-12-27 0,-9-3-54 16,8-4-5-1,-1-15-7-15,1-5-3 0</inkml:trace>
  <inkml:trace contextRef="#ctx0" brushRef="#br0" timeOffset="85050">14226 10297 94 0,'22'7'100'0,"3"9"-6"15,4 3-3-15,0 3-59 0,3 6-18 16,1 5-4 0,1 5-5-16,-5-3-7 0,2 9-15 15,3-5-71-15,-7-6-4 16,-3-5-7-16,-4-9-5 0</inkml:trace>
  <inkml:trace contextRef="#ctx0" brushRef="#br0" timeOffset="86471">15874 9985 57 0,'-32'26'92'0,"2"8"-3"0,-1 13-3 0,-1 10-65 16,9 13-3-1,5 5 2-15,10 0-6 0,8-5-1 16,10-12-1-1,12-13-2-15,14-22-2 0,6-21-2 16,8-14-1-16,3-21 0 0,0-16-1 16,-6-9 0-16,-5-4-2 15,-14-2 0-15,-10 2 0 0,-17 8-2 16,-9 8 1-1,-20 8 0-15,-10 14-1 0,-9 11 0 16,-8 13-1 0,-1 6 0-16,0 12-1 0,4 9-3 15,8 6-4-15,9-1-6 0,15 5-26 16,20-6-52-16,1-6-5 15,19-8-5-15,8-10-1 0</inkml:trace>
  <inkml:trace contextRef="#ctx0" brushRef="#br0" timeOffset="87291">16076 9992 68 0,'6'32'94'15,"6"11"-2"-15,2 5-4 16,47 3-65-16,-39 10-2 0,5 3 0 15,-1 0-4 1,-2-1-3-16,-3-3-5 0,-3-5-2 16,-6-10-2-16,-3-6-1 15,-3-9-1-15,-3-9-1 0,-3-8 0 16,0-13-1-1,-3-9 1-15,-4-18-1 0,-1-7-1 16,0-9 0-16,-2-9-2 0,-1-8 0 16,1-7 0-1,3-1 0-15,1 0 0 0,5 5 1 16,1 4 0-16,10 5 1 15,2 10 1-15,6 10-1 0,0 15 1 16,6 7 0 0,-2 13-1-16,-5 15 1 0,-3 10 0 15,-7 13-1-15,-6 9 0 0,-2 6 0 16,-12 4 1-1,-4-1 1-15,-4-1-1 0,5-7 0 16,-1-3 0-16,4-10 1 16,6-9 0-16,7-11-1 15,16-10 1-15,11-7-1 16,12-16 0-16,6-8 0 0,11-13-1 15,1-10 1 1,7-3-1-16,-10-4 0 0,-5-1 0 16,-10 3-1-16,-14 5 1 0,-10 6 0 15,-15 12-1 1,-10 9 0-16,-11 14 0 0,-8 7-1 15,-3 15 1-15,-4 17 0 16,3 11 0-16,2 10 1 0,5 3 0 16,6 4 1-1,6-2 0-15,10-4 0 0,4-11 0 16,10-8 1-16,10-14 0 15,5-13 0-15,1-7-1 0,5-6-1 16,-1-11 1-16,0-4-1 16,-3-4 0-16,-5 0 0 15,-1 2 0-15,-2 3-1 0,-8 3 0 16,0 8 1-1,-2 5-1-15,1 4 1 0,0 12 1 16,3 5-1-16,-2 6 1 16,5 2 1-16,-1 2 0 15,4-4 0-15,-1-3 0 0,3-6 0 16,2-7-1-16,1-5 0 15,0-3-2-15,4-7-2 0,4-3-2 16,-2-4-6 0,8 4-11-16,-4-1-39 0,-4-7-33 15,5 7-7-15,0-2-9 16</inkml:trace>
  <inkml:trace contextRef="#ctx0" brushRef="#br0" timeOffset="89291">19717 10626 71 0,'-7'-12'87'0,"7"12"-2"16,1-9-50-1,-1 9-9-15,0 0-3 0,0 13-5 16,0 7-2-16,0 11-1 16,5 9-1-16,1 11-1 0,-1 11-1 15,2 7 2-15,0 4-3 0,-1 1-1 16,-3 0-1-1,-1-4-2-15,-1-9-2 0,0-8-1 16,-1-13 1 0,0-7-4-16,0-9 0 0,0-10 0 15,0-14-3-15,0 0-1 16,2-4-5-16,-1-12-7 0,-1-10-18 15,0-12-57 1,0 4-8-16,0-5-5 0,0-1-4 16</inkml:trace>
  <inkml:trace contextRef="#ctx0" brushRef="#br0" timeOffset="89731">19678 10805 43 0,'-9'-2'90'16,"9"2"-3"-16,-39-1-41 15,30 1-13-15,9 0-7 0,-13 0-5 16,13 0-5-1,0 0-4-15,0 0-2 0,0 0-2 16,0 0-2 0,9-18 0-16,1 5-1 0,2-3-1 15,4-4 0-15,-2-2-1 0,4-2 0 16,-2 1 1-16,-2 0-1 15,-1 6 1-15,-1 2 0 0,-4 1-2 16,-8 14 0 0,11-14 0-16,-11 14-1 0,0 0 0 15,11 0-1 1,-11 0 0-16,11 16 0 0,-7-3-1 16,7 1 1-16,-1 2 0 15,2 0 0-15,-1 0-1 0,-1-1-3 16,0-3-4-16,1 0-7 0,-11-12-23 15,5 12-53 1,-5-12-4-16,10 7-8 0</inkml:trace>
  <inkml:trace contextRef="#ctx0" brushRef="#br0" timeOffset="90281">19472 10374 69 0,'-24'-3'83'0,"-1"31"-11"16,-2-19-42 0,5 11-6-16,-8 4-2 0,1 16-5 15,-2 4 0-15,1 17-4 16,2 7-3-16,4 11-2 15,6 12 3-15,6 7-2 16,8 5-1-16,4 3-1 0,13-2 0 16,9-6-2-1,8-6 0-15,8-9 0 0,7-9-1 16,8-11-1-16,2-11-1 0,5-10 1 15,2-13-1-15,6-11 0 16,-2-14 0-16,4-8 1 16,0-18 0-16,4-11 1 15,-3-19 0-15,-2-8 0 0,-7-10-1 16,-3-8 0-1,-12-7-1-15,-12-9 1 0,-13-2-4 16,-15-4 0-16,-12-1-1 16,-17 5 0-16,-12 5-1 0,-10 10 0 15,-10 12 0-15,-10 17-2 16,-6 12 0-16,-5 12-3 15,2 16-8-15,-5 9-29 0,2 3-46 16,17 2-5 0,4 2-5-16</inkml:trace>
  <inkml:trace contextRef="#ctx0" brushRef="#br0" timeOffset="90642">19594 10224 62 0,'0'19'88'0,"1"2"2"0,0-7-1 16,-1 1-70-16,4-6 1 15,9-7 2-15,0-10-2 16,0-19-1-16,0-13-2 15,-5-11-4-15,1-8-5 0,-3-12-3 16,-5-3-3 0,-1 0-1-16,-10 2-2 0,-4 4-2 15,-1 7-4-15,-3 7-4 0,0 14-13 16,-4 16-49-1,7 8-21-15,0 10-7 0,3 9-6 16</inkml:trace>
  <inkml:trace contextRef="#ctx0" brushRef="#br0" timeOffset="91062">19711 11615 27 0,'-6'-11'99'15,"6"11"-3"-15,0 11-5 0,1 13-1 16,7 12-75-16,-1 7-5 16,1 14 0-16,1 8-1 0,0 11-2 15,-2 1-2-15,0-4-1 16,-2-4-1-16,0-6-3 15,-3-10-6-15,3-11-8 0,-5-3-55 16,6-25-24 0,2-14-6-16,3-16-8 0</inkml:trace>
  <inkml:trace contextRef="#ctx0" brushRef="#br0" timeOffset="91672">19525 9796 68 0,'-13'-4'82'0,"0"-1"-3"0,6-14-39 15,7 19-27 1,-1 14-3-16,2 3-4 0,9-3 0 16,9 3 1-16,6-9 4 0,13 1 2 15,3-12 1-15,8-9 2 16,-6-10 2-16,2-9-4 15,-10-5-2-15,-11-1-2 16,-13-2-4-16,-15 0-2 0,-16 9-2 16,-14 4-1-1,-7 8-2-15,-8 8-2 0,0 10-4 16,-1 6-3-16,8 16-8 15,2 4-40-15,15 13-32 16,12 9-5-16,9 3-6 0</inkml:trace>
  <inkml:trace contextRef="#ctx0" brushRef="#br0" timeOffset="92162">19546 11986 18 0,'-14'31'92'16,"0"3"-1"-16,4 5-4 0,2 2-48 16,9 3-13-16,4-3-3 15,14-3-3-15,1-11-6 0,8-7-1 16,5-17-1-1,6-6-1-15,1-18-1 0,-4-8-2 16,-4-6 0-16,-7-6-3 0,-6 1-2 16,-13-2-1-1,-11 6-1-15,-14 5 0 0,-11 5-2 16,-5 5-1-16,-6 6-2 15,-2 1-4-15,4 8-8 16,-4-1-37-16,17 3-41 16,12-1-5-16,12-7-7 0,11-1 5 15</inkml:trace>
  <inkml:trace contextRef="#ctx0" brushRef="#br0" timeOffset="92578">20737 11126 81 0,'-16'6'96'0,"16"-6"-4"0,-4 10-4 16,38-9-65-16,-4 0-7 15,16-1-4-15,8 0-1 0,7-5-3 16,5 1-2-1,2-3-3-15,-7 1-1 0,-8-1-1 16,-10 2-2 0,-13 2-4-16,-10 1-3 0,-10 2-5 15,-10 0-13-15,-3 7-41 0,-10-6-24 16,-4 0-8-1,-3-1-1-15</inkml:trace>
  <inkml:trace contextRef="#ctx0" brushRef="#br0" timeOffset="92918">21168 10897 10 0,'-7'-8'90'0,"7"8"0"0,0 0-3 16,0-12-31-1,5 15-40-15,12 4-5 0,8 3-1 16,6 4-2-16,3 1-1 16,7 1 0-16,-1 2-2 0,0-1-3 15,-7 2 1 1,-4 0 0-16,-11 2-1 0,-6 3 1 15,-10 2 0 1,-6 2 0-16,-11 1 1 0,-8 4 1 16,-9 0-3-16,-2 1 0 0,-3-2-3 15,-3-4-3-15,5-8-5 16,7 0-15-16,1-7-53 0,7-13-15 15,4-14-6 1,8-16-3-16</inkml:trace>
  <inkml:trace contextRef="#ctx0" brushRef="#br0" timeOffset="93078">21200 10993 24 0,'6'-11'99'0,"-6"11"0"0,0 0-6 16,10 8-1-16,-8 19-77 0,3 6-4 16,-4 5-2-1,1 10-3-15,-1 1-1 0,0 4-4 16,1-6-5-1,4 3-15-15,0-6-70 0,1-9-4 16,7-10-7-16,-4-13-6 16</inkml:trace>
  <inkml:trace contextRef="#ctx0" brushRef="#br0" timeOffset="93688">22247 9820 0 0,'2'-14'82'16,"-2"14"2"-1,-10 0-4-15,-2 24-38 0,1-10-32 16,-1 11-3-16,4 3 0 16,5 7 0-16,3-3 2 0,9-2 1 15,11-4 2 1,7-9 0-16,7-11 3 0,3-7-1 15,-2-15-1 1,-2-4-1-16,-5-6-3 0,-12-3-1 16,-6 0-3-16,-10 1-3 0,-14 4-2 15,-9 5-2-15,-5 7-8 16,-9 3-9-16,2-3-57 0,0 14-17 15,4 8-6 1,6 6-6-16</inkml:trace>
  <inkml:trace contextRef="#ctx0" brushRef="#br0" timeOffset="94288">22162 11810 82 0,'0'0'98'16,"0"0"-5"-16,-10 0-6 15,-5 4-52-15,-3 11-24 0,0 5-4 16,1 4-1-1,-1 6-1-15,11 2-1 0,4 1 0 16,8-4 0-16,11-8 0 0,10-8 0 16,7-11 0-1,5-5 0-15,1-16-1 0,-5-7 0 16,2-7 0-16,-13-3-1 15,-7-1-1-15,-11 4-1 0,-8 3-1 16,-15 7-1 0,-5 10-5-16,-10 1-11 0,-4 2-70 15,1 11-6-15,5 2-8 0,6 0-4 16</inkml:trace>
  <inkml:trace contextRef="#ctx0" brushRef="#br0" timeOffset="111064">1933 13989 41 0,'-17'-9'48'0,"-1"8"-10"16,8-3-1-1,10 4 1-15,-14-7-1 0,14 7-4 16,0-13-6-16,0 13-9 0,11-19-5 16,-3 7-4-16,4 0-3 15,4 0-2-15,1-1-1 0,5 4-2 16,3 2 0-1,8 7-1-15,7 4 0 0,8 10 1 16,7 11 0 0,3 9 0-16,6 12 0 0,0 6 0 15,-5 7 0-15,-6-1 0 0,-10 0 1 16,-12-2 1-16,-16-4 1 15,-13-5-1-15,-10-9 1 0,-15-5 0 16,-10-7 2 0,-9-5-2-16,-6-6 0 0,-4-8-1 15,-4-5 0 1,4-2-1-16,1-6 0 0,7-6-1 15,5-3 0-15,10-2-1 16,7-1-1-16,10 1-1 16,15 0 1-16,15 4 0 0,16 1 0 15,9 9 0-15,13 3 0 16,6 10 1-16,5 11 1 0,0 9 0 15,-6 4 1 1,-5 4-1-16,-12-4 0 0,-9 0-1 16,-10-5-5-16,-8-10-6 15,-4-4-30-15,4-8-44 16,-17-7-8-16,11-9-4 15</inkml:trace>
  <inkml:trace contextRef="#ctx0" brushRef="#br0" timeOffset="111634">2995 14061 58 0,'4'-11'90'0,"-4"2"-4"0,0 9-6 16,-12-11-61-1,-2 11-9-15,-3 6-5 0,-1 10-4 16,-4 7 0-16,1 10 0 0,1 8 1 16,6 5 1-1,4 6 1-15,10 2 1 0,0-1 0 16,13-4 1-16,4-6 1 15,6-9 0-15,2-5-1 0,-2-9-1 16,-1-6 0 0,-4-6 1-16,1-1-2 0,-5-7-2 15,-5 0-2-15,-9 0-5 0,13-4-4 16,-13 4-9-1,8-20-24-15,-8 4-47 0,9-2-5 16,2-7-6-16</inkml:trace>
  <inkml:trace contextRef="#ctx0" brushRef="#br0" timeOffset="112014">3225 13735 41 0,'-22'-13'88'0,"4"5"2"16,3-2-6-16,2 2-61 0,13 8-3 16,0 0-4-1,-8-7 0-15,8 7-2 0,0 0-4 16,0 0-2-16,0 0-2 15,0 0-3-15,0 0-2 0,0 0 0 16,12 9-2-16,0 4 1 16,12 9-1-16,7 13 1 15,14 14 1-15,10 14 1 0,7 12-1 16,3 15 1-1,-4 15 0-15,-10 12 1 0,-17 7-1 16,-20 4 0-16,-18 0 2 16,-26 1-4-16,-20-8 1 15,-17-9-4-15,-8-13-9 0,-12-13-63 16,11-28-16-16,11-15-8 15,10-25-5-15</inkml:trace>
  <inkml:trace contextRef="#ctx0" brushRef="#br0" timeOffset="129990">5536 14814 16 0,'0'0'54'15,"-7"-14"-7"1,7 14-12-16,0 0-10 0,-10-7-10 15,10 7-6-15,0 0-3 16,0 0-4-16,0 0-5 0,-10-1 1 16,10 1-1-1,-2 3-1-15,1 8 2 0,-1 10 1 16,0 2 2-16,1 11 1 0,0 8 4 15,1 17 2 1,-1 7 0-16,1 12 1 0,1 9-1 16,1 10 0-16,1 7 0 15,0 5 0-15,-2-3-1 0,1-5-2 16,-2-8 2-1,0-7-2-15,-1-15 1 0,1-8 0 16,-2-14-2 0,-1-8-3-16,-1-10-3 0,-1-7-8 15,0-4-17-15,3 4-53 0,2-24-5 16,-8 0 0-1</inkml:trace>
  <inkml:trace contextRef="#ctx0" brushRef="#br0" timeOffset="130970">5412 14872 24 0,'-11'-4'60'16,"27"-9"-46"-16,-16 13-3 15,-12-15 3-15,2 10 3 0,10 5 2 16,-17-11 3-1,17 11 0-15,-17-8-1 0,17 8-1 16,-11 0-4-16,11 0-4 16,0 0-5-16,0 0-5 15,0 0-2-15,0 0 0 0,5 0-1 16,4-1 0-16,7 1 1 15,4 0 0-15,9 0 1 0,3 0 0 16,16 0 0 0,7-3 1-16,13-1-1 0,9-1 1 15,7-3-1-15,8 2 1 16,9-4 0-16,7 1-1 15,2 1 3-15,5 0-1 0,5-5 1 16,0 5 0-16,8-5 1 16,11 4 1-16,3-7 0 0,5 4-1 15,7-6 0 1,4 3 0-16,1 1-1 0,-1-4-1 15,-4 1 0 1,-6 2 1-16,-5-1 0 0,-3 3-1 16,-4 1 1-16,-3 3 1 15,-4 5-2-15,-2 1 0 0,-6 0 0 16,3 3 1-16,-7 0-2 0,-2 3 0 15,-9 0 0 1,-3-3-1-16,-9 0 1 0,-1-3 0 16,-7-2-1-1,-10-2 1-15,-2 1 0 0,-12-1 0 16,-3-2 1-16,-9 1-1 15,-5 0 0-15,-7 2 0 0,-8-1 0 16,-6 2 0 0,-7 1 0-16,-4 1 1 0,-13 3 0 15,12-5 0-15,-12 5 0 0,0 0 0 16,0 0-1-1,0 0-1-15,-4-8 0 0,4 8-1 16,0 0 0-16,-9-2-1 16,9 2 0-16,0 0 0 0,-6 10-1 15,2 9 2 1,4 16-1-16,0 15 1 0,-2 20-1 15,0 21 1-15,-2 20 0 0,-1 18 0 16,-1 12 0 0,1 9-1-16,-2 0 1 0,4-4-1 15,1-9 1-15,1-10 0 16,1-9-1-16,3-15-3 0,9-13-5 15,-4-17-22 1,-8-6-58-16,10-11-5 0,-6-16-7 16,-4-17 4-1</inkml:trace>
  <inkml:trace contextRef="#ctx0" brushRef="#br0" timeOffset="132010">5307 15998 68 0,'8'-11'79'16,"-8"11"-5"0,0 0-57-16,0 0-11 0,0 0-4 15,0 0-1-15,11 11 3 16,-1 6 1-16,4 9 2 0,3 13-1 15,6 10 3-15,3 16 0 0,5 7 0 16,0 12-2 0,3 6-2-16,-2 7 0 0,0-7-1 15,-4-1 1 1,-3-3 0-16,-3-11-1 0,-7-5 2 15,0-8-1-15,-7-11 1 16,-2-10-1-16,-3-5 0 16,0-8 0-16,-3-7 0 15,0-5 0-15,-1-6-1 0,1-10 0 16,-11 7 1-16,11-7-1 0,-17 0-1 15,9 1 0 1,8-1 0-16,-13 0-2 0,13 0 0 16,-11 0-1-16,11 0 0 15,0 0-1-15,8 0 1 16,10-3-1-16,8 1 0 15,14-3 0-15,20-4 1 0,18 1 1 16,24-2-1 0,20 2 0-16,19-2 1 0,17 1 1 15,20 0 0-15,13-1 0 0,13 5 1 16,3-3 0-1,4-2 1-15,-1 2-1 0,-5-2-1 16,-10 0 0-16,-15 3-3 16,-16 0-5-16,-18 6-13 0,-19 3-63 15,-23-2-10 1,-20-4-6-16,-21-11-3 0</inkml:trace>
  <inkml:trace contextRef="#ctx0" brushRef="#br0" timeOffset="132830">10127 16007 11 0,'7'-17'82'0,"-3"2"5"16,7 6-45-16,-10-3-10 16,-1 12-6-16,3-17-3 0,-3 17-3 15,0-17-5 1,0 17-5-16,-3-12-4 0,3 12-2 15,-3-14 0 1,3 14 0-16,-4-12 2 0,4 12-2 16,0 0 1-16,-6-9 0 15,6 9-2-15,0 0-2 0,0 0 0 16,-2 13-1-16,2 9-2 15,2 12 2-15,6 11 1 16,1 12-1-16,3 12 1 0,6 15 0 16,3 7 0-1,1 2 1-15,1-2-1 0,0-2 0 16,0-6-1-16,-3-8 1 15,0-10 1-15,-3-9-1 0,-3-13 1 16,-3-7 0 0,-1-8 1-16,-2-7 0 0,-3-10 1 15,-5-11 0-15,3 12 0 0,-3-12 0 16,-5-1 0-1,-16-4-1-15,-16 0 1 0,-21 1-2 16,-25 4 0 0,-28 6 0-16,-39 18-1 0,-40 15 0 15,75-13-2-15,-22 9 1 16,-16 7-1-16,-15 4-5 0,-1 8-22 15,-4-1-63-15,5-6-1 0,-5-4-11 16,13-16-1 0</inkml:trace>
  <inkml:trace contextRef="#ctx0" brushRef="#br0" timeOffset="133970">8247 17237 39 0,'-1'8'78'0,"1"-8"1"16,19 16-33 0,15-19-29-16,19-8 1 0,17-7 0 15,26 0 0-15,10-7 0 0,10 3-3 16,8 0-5-16,-3 3-3 15,-2 4 0-15,-13 7-3 0,-17 4-1 16,-17 4-1 0,-21 0 0-16,-16 0-2 0,-11 3-9 15,-18 9-70 1,-6-12-7-16,-17-5-6 0,-8-15-4 15</inkml:trace>
  <inkml:trace contextRef="#ctx0" brushRef="#br0" timeOffset="135434">10268 15470 1 0,'-11'3'81'15,"2"0"0"-15,9-3-3 0,-15-1-55 16,5-4-15 0,10 5-3-16,0 0-1 0,0 0 3 15,20 0 3-15,12 0 0 16,18-5 1-16,20-2 0 0,25-2 0 15,21-5 1-15,20-2-2 0,18-2 0 16,8 0-4 0,2-2 2-16,-3 1-1 0,-12 0 0 15,-12 1 0 1,-18-2-1-16,-21 5 1 0,-17 2-1 15,-16 2-1-15,-15 4-2 16,-12 2 0-16,-12 3-3 0,-10 1 0 16,-7 1 0-1,-9 0 0-15,0 0 0 0,0 0 0 16,0 0-2-16,-7 0 2 0,-3-1 0 15,2-1-1 1,-3 0 1-16,2-1-1 0,0-1 0 16,9 4 1-16,-14-8-1 15,14 8 0-15,-9-6 0 0,9 6 0 16,-15-8 0-1,3 4 0-15,-4 6 0 0,-4-2 0 16,-4 2-1 0,-3 6 1-16,-1 4-1 0,-1 5 1 15,2 5-1-15,7 4 0 0,5 4 1 16,10 5-1-16,7-4 2 15,19 0-1-15,13-7 1 16,10-7 1-16,18-11 1 16,11-6 0-16,5-17 1 0,4-5 0 15,-5-7 1 1,-9-3 1-16,-12 0 0 0,-13 0 0 15,-20 0-1-15,-16 3-1 0,-15 6-3 16,-22 3-3-16,-12 9-10 16,-16 4-44-16,-12 3-36 15,7 4-7-15,-4 2-6 16</inkml:trace>
  <inkml:trace contextRef="#ctx0" brushRef="#br0" timeOffset="136454">10439 16237 14 0,'-18'-7'53'0,"-6"0"3"16,0 4-3-16,-3-1-8 0,1 4-9 15,2 0-8 1,1 0-9-16,3 3-9 0,5 1-3 16,5 3-4-1,10 4-1-15,8 0 2 0,19 3 1 16,19 1 1-16,21-1 1 15,24-6 1-15,22-2 1 0,21-6-1 16,16 0 0 0,14-5 0-16,2-5-2 0,1-3-1 15,-7 3 1-15,-11 3 0 0,-14 0 0 16,-14 4 0-1,-12 3-1-15,-16 0-1 0,-7 1-1 16,-13 5-1-16,-9-3 0 16,-10 2-2-16,-7 0 0 0,-13-1 1 15,-5-1-1 1,-11-1 1-16,-4 1-1 0,-14-3 1 15,9 2 1-15,-9-2-1 0,0 0 0 16,0 0 0 0,0 0-1-16,-2-5 1 0,2 5-1 15,0 0 1-15,-9-9-2 16,9 9 1-16,0 0 0 15,-8-10-1-15,8 10 0 16,-10-10 0-16,-2 8-1 0,-4 0 0 16,-3 2 0-1,-6 0 0-15,-4 8-1 0,-3 5 1 16,-1 6 0-16,3 3 0 0,0 7 0 15,10 0 0 1,6 2 1-16,10-2 0 0,5-2 1 16,20-7 0-16,11-11 1 15,10-8 0-15,8-6 1 0,3-12 2 16,-3-3 0-1,-6-6 0-15,-5-3 1 0,-12 0-2 16,-12-2 1-16,-15 7-3 16,-11 1-3-16,-12 6-7 15,-19-2-35-15,-9 3-50 0,4-2-4 16,-3-6-9-16</inkml:trace>
  <inkml:trace contextRef="#ctx0" brushRef="#br0" timeOffset="139396">12072 14400 3 0,'7'-45'45'15,"-4"32"-49"-15,0 4 9 0,-3-1 5 16,0 10 9-16,-13-9 3 15,-1 9 1-15,-8 0-3 0,3 8-4 16,-5 7-5 0,4 9-5-16,-2 5-5 0,6 6-2 15,-2-2-1 1,10 1 1-16,4-5 1 0,0-7 7 15,4 0 8-15,1-12 2 0,-1-10 2 16,14-5 1-16,-2-10 0 16,-3-3-1-16,6-5-1 0,0-4-7 15,1-1-5 1,-1 2-4-16,-1 1-1 0,-2 6-1 15,-2 5 0 1,-1 10 0-16,3 4 0 0,-4 8 1 16,2 8 1-16,2 7 0 15,1 1 0-15,1 0 1 0,2 1 2 16,1-4-1-16,0-4-1 0,3-5-3 15,-4-7-9 1,6-5-40-16,-2 0-33 0,-2-3-6 16,0-4-4-1</inkml:trace>
  <inkml:trace contextRef="#ctx0" brushRef="#br0" timeOffset="140016">11843 14608 37 0,'-12'-12'73'0,"6"-4"-1"0,-2 2-48 15,5-1-7-15,3 3 0 0,0 2-5 16,0 0-1-1,0 10-4-15,0 0 1 0,0 0-2 16,0 5-2-16,0 14-2 16,5 2-2-16,2 4 2 0,9 0 2 15,3-1 2 1,10-5 2-16,11-10 0 0,7-9-1 15,9-4-4-15,1-17-12 0,4-11-45 16,-2 1-27 0,-2-2-8-16,-7-3-1 0</inkml:trace>
  <inkml:trace contextRef="#ctx0" brushRef="#br0" timeOffset="140996">11762 16774 4 0,'0'0'90'16,"-14"7"0"-16,14-7-6 0,0 33-8 15,4-12-74-15,5 8-1 16,4 11 0-16,1 9 2 0,0 4 3 15,1 6 2-15,-2-4 0 0,-1-4 0 16,-5-10 1 0,1-8-1-16,-5-10 1 0,1-6 1 15,-4-17-2 1,0 0-2-16,2-8 1 0,3-11-4 15,0-1 1-15,3-6-2 16,10 0-2-16,4-6-2 0,10 5-1 16,6 6 1-1,4 9 0-15,-1 5-1 0,0 7 1 16,-5 10 1-16,-8 8 1 0,-12 5 1 15,-8 4 1 1,-9 2 1-16,-14-4-1 0,-7 0 1 16,-6-4-2-16,-5-9-5 15,0-2-10-15,-9-6-56 16,7-10-21-16,9-16-9 15,5-10-6-15</inkml:trace>
  <inkml:trace contextRef="#ctx0" brushRef="#br0" timeOffset="141676">12124 14562 14 0,'0'0'68'0,"-6"-11"-6"0,6 11-10 16,0 0-8-16,-8-8-9 16,8 8-7-16,0 0-7 0,0 0-6 15,-10-9-5 1,10 9-3-16,0 0-3 0,4 14-3 15,6 4-1 1,3 7-1-16,4 2 0 0,4 5-1 16,4 0-4-16,7 1-32 15,6 2-43-15,-5-12-7 0,5-6-4 16</inkml:trace>
  <inkml:trace contextRef="#ctx0" brushRef="#br0" timeOffset="148711">13910 16020 68 0,'0'0'56'0,"2"24"-8"16,-2-10-1-16,1 5-11 15,-1-5-3-15,-1 4-6 0,1-7-4 16,0 0-5-1,0-11-2-15,0 10-3 0,0-10-3 16,0-5-3-16,0-7-2 0,0-7-2 16,1-4 0-1,1-7-1-15,3-10-1 0,-1-3 0 16,1-8-1-16,3 0 2 15,-5-3 0-15,0 6 0 16,-2 0 0-16,-1 6-1 16,1 8 1-16,-1 4-1 0,0 7 0 15,-2 8 0-15,-1 4-1 0,3 11 1 16,-7-14 0-1,7 14-1-15,0 0 0 0,-9-8 0 16,9 8 0-16,0 0 0 16,0 0 0-16,-9 0-1 15,9 0 1-15,-10 12 0 16,-1-3-1-16,2 2 1 0,-6 3-1 15,-1 4 1-15,-2 3 0 16,0-1 0-16,-1 4-1 16,-2 0 0-16,3-2 1 0,0 0 0 15,4-1 0-15,2-6 0 16,2-1 0-16,5-4 0 15,5-10 1-15,0 0-1 16,0 0 1-16,3-5 0 0,7-10 0 16,5-4-1-1,0-6 1-15,5-2 0 0,1-5 0 16,1 0-1-16,0 1 1 15,-1-1-1-15,-2 4 2 16,0 5-2-16,-5 3 0 0,-4 6 0 0,0 4 0 16,-10 10 0-1,8-9 0-15,-8 9 0 0,8 9 0 16,-2 1 0-1,3 8 0-15,2 2 0 0,6 6 0 16,3 1 0-16,1 4-3 16,1-2-2-16,2 0-5 0,-3-5-7 15,2-5-41-15,7 0-34 0,-13-6-9 16,2-6-3-1</inkml:trace>
  <inkml:trace contextRef="#ctx0" brushRef="#br0" timeOffset="149121">14507 15727 76 0,'0'0'95'16,"10"17"-3"-16,-4-6-6 15,1 16-72-15,0 7-4 0,3 7-2 16,-3 5 0 0,-1 2-1-16,-4-4-3 0,-1-3-2 15,0-7-4-15,-1-9-3 0,0-4-9 16,0-11-24-1,-11-8-50-15,11-2-9 0,1-17-4 16</inkml:trace>
  <inkml:trace contextRef="#ctx0" brushRef="#br0" timeOffset="149621">14734 15778 75 0,'11'16'91'16,"2"3"-2"-16,-5 5-51 0,4 1-12 16,1 7-5-1,-3-1-7-15,0-1-3 0,-3-2-1 16,-3-4-1-16,0-4-2 15,-2-6-1-15,1-6-1 16,-3-8 0-16,0 0-1 0,0-13 0 16,-4-6-1-16,0-4 0 15,0-8-2-15,-3-6 0 0,2-4 0 16,1-1 0-1,1-3-1-15,3 2 1 0,0 3-1 16,2 4 1-16,4 7 0 16,4 5-1-16,-1 6 1 15,1 6-1-15,5 10 1 0,-1 2-1 16,2 10 1-16,2 11-1 15,3 6 1-15,1 8-1 0,0 8 1 16,1 5-1 0,1 3 1-16,-5 1-1 0,-1 0 0 15,-2-7 1 1,-4-3-1-16,-5-8-1 0,-2-9-2 15,-2-6-3-15,-3-8-6 16,0-11-7-16,-15 2-30 0,1-11-42 16,0-3-9-16,1-8-5 0</inkml:trace>
  <inkml:trace contextRef="#ctx0" brushRef="#br0" timeOffset="149751">14818 15906 61 0,'-18'0'96'0,"6"0"-3"15,12 0-7-15,0 0-65 0,24 0-10 16,-1 0-14-1,10-18-55-15,0 14-27 0,0-5-9 16,0-4-3-16</inkml:trace>
  <inkml:trace contextRef="#ctx0" brushRef="#br0" timeOffset="150892">13721 15411 46 0,'3'-11'85'16,"-3"-3"-3"-16,-5 6-48 0,5 8-10 0,-10-9-8 15,2 6-3 1,-5-1-4-16,2 3-2 0,-4 0 0 15,-1 1-2 1,0 1-2-16,0 4 0 0,-3 3-1 16,1 1-1-16,0 3 0 0,0 2-1 15,-1 3 1 1,2 3-1-16,1 2 0 0,0 2 1 0,3 3-2 15,1 4 1 1,1 3 0-16,4 5 0 0,3 1-1 16,1 2 1-1,3 4 0-15,-1 1-1 0,8 0 1 16,1 3 0-16,5-3 0 15,0-2 2-15,0 0-1 0,3-1 0 16,0-1 0-16,1-3 0 0,0-2 0 16,0 0 0-1,1-4 1-15,0-1-2 0,4-4 0 16,1-2 0-1,0-3 1-15,0-5 0 0,-1-4-1 16,1-2 1-16,-1-4 1 16,-1-2-1-16,-1-2 0 0,-2-1 1 15,0-1-1-15,2-2 1 0,-4-1 0 16,0 0 2-1,-1-6-3-15,0-3 2 0,0-1-1 16,2-4-1 0,0-3 1-16,2-1-1 0,2-1 0 15,1 0 0-15,4-1 1 16,-1-1 0-16,2-4 2 15,0-1 0-15,1-6-1 16,2-4 1-16,0-9 1 0,2-4-1 16,-5-5 1-1,1-6-1-15,-8-5 0 0,-1-3 0 16,-11-1 0-16,-8 0 0 0,-6 3-2 15,-14 2-1-15,-9 7 0 16,-8 5-2-16,-5 9-3 16,-6 6-2-16,1 11-6 15,-9 0-23-15,-2 13-56 0,10 6-6 16,2 3-6-1</inkml:trace>
  <inkml:trace contextRef="#ctx0" brushRef="#br0" timeOffset="152122">13767 16518 43 0,'2'-10'91'0,"-2"10"-2"0,0 0-40 15,0 0-13-15,0 0-12 0,0 0-7 16,0 0-6-1,0 0-2-15,0 0-3 0,0 0-1 16,0 0 0-16,0 0-3 16,0 0 0-16,0 0 0 15,0 8-1-15,0-8 0 16,-1 21 0-16,0-9 0 0,0 7 0 15,-1 1 1-15,2 7 0 0,-1 2-2 16,0 3 2 0,-1 3-1-16,0-1 0 0,1 5 1 15,-2-3 0 1,0 0 0-16,1-2 0 0,-1-5 1 15,1-4-1-15,1 1 1 16,0-6-1-16,-1-4-1 0,-1 0 1 16,0-5 0-1,3-11 1-15,-3 15-1 0,3-15 1 16,-4 9 0-16,4-9 0 0,0 0 0 15,0 0 0 1,-9 1 0-16,9-1-1 0,0 0 0 16,-12-1 0-16,12 1-1 15,0 0-1-15,-12-8 1 0,12 8-1 16,0 0 0-1,-12-4 0-15,12 4 0 0,0 0 1 16,-11-3-1 0,11 3 0-16,-9-1 0 0,9 1 1 15,-12-3-1-15,12 3 0 0,-13-5 1 16,13 5-1-16,-16-5 1 15,16 5 0-15,-17-12-1 0,5 8 0 16,0-4 1 0,-2-1-1-16,-2 1 0 0,-2-3 0 15,-1 1 0 1,-2 0 0-16,0-1-1 0,1-2 1 15,-1 3 0-15,-1 0 0 0,1 0 0 16,1 1 0-16,-2-3-1 16,-1 1 1-16,4 2 0 15,-6-3 0-15,2 0 0 16,-2 1 0-16,3 0-1 0,-4 0 2 15,1 1 0 1,-2-3-2-16,-3 6 0 0,-1-5 2 16,-3 4-2-16,-2-1 0 15,-5 0 1-15,2 0-1 16,-2 1 0-16,-1 1 1 0,2-3 0 15,2 0 0-15,-1 0 0 16,5-2 1-16,2 0-1 0,1 1 1 16,2-2-1-1,2-1 1-15,1-2-1 0,3 0 1 16,2 0-1 0,1 1-1-16,0-2 0 0,5 2-3 15,-1-5-4-15,3 1-5 16,-1-5-27-16,4-2-45 0,5 1-13 15,4-8-6-15,4 2-4 0</inkml:trace>
  <inkml:trace contextRef="#ctx0" brushRef="#br0" timeOffset="153232">13810 15387 52 0,'0'0'62'0,"0"0"-10"15,0 0-13-15,0 0-9 0,0 0-8 16,0 0-7-1,0 0-5-15,0 0-2 0,0 0 0 16,4 8 0-16,-4-8-1 0,0 0 2 16,5 12-2-1,-5-12 2-15,0 0-1 0,0 0 1 16,1 9-1-16,-1-9 0 15,0 0-1-15,0 0-1 0,0 0-1 16,0 0-1 0,0 0-2-16,0 0 0 0,0 0 0 15,0 0 1 1,0 0-1-16,0 0 1 0,-5-8-1 15,4-5 0-15,-1-2 1 0,1-5-1 16,1-6-1-16,-1-7 0 16,1-6 0-16,0-2 0 0,1-1 0 15,-2 1 0 1,0 3 0-16,-4 1 0 0,1 4 0 15,-2 7 0 1,-2 4 0-16,-2 5-1 0,-2 2 1 16,-1 4-1-16,-1 1 0 0,0 2 0 15,-5 2 0-15,1 3-1 16,-4-2 1-16,-2 6-1 15,-6-1 1-15,-3 0 0 16,-8 5-1-16,-4 2 1 0,-9 3-1 16,-5 2 1-1,-7 5 0-15,-5-1 0 0,-8 0 0 16,-3 5 0-16,-3-1 1 15,-5 2 0-15,0 3 1 0,1-2-1 16,-1 1 1-16,3 0-1 16,6 3 1-16,4-3-2 15,8 2 1-15,9-5-1 0,6-3-2 16,14 0-6-1,5-11-14-15,4-4-68 0,15-2-4 16,10-8-8-16,6-15-3 16</inkml:trace>
  <inkml:trace contextRef="#ctx0" brushRef="#br0" timeOffset="168453">16101 14526 19 0,'-4'-12'90'16,"-4"2"-1"-16,8 10-38 15,0-16-8-15,0 16-8 16,0 0-9-16,-6 1-7 0,4 15-3 15,-1 5-5 1,3 7-2-16,0 5-2 0,0 8-1 16,0-2-1-16,0 2-2 15,0-6 0-15,1-7 0 16,0-4 0-16,0-11-1 0,-1-13 0 15,0 0 0-15,0-8 1 16,1-17-1-16,-4-11-1 0,0-5 0 16,-2-12-1-1,-1-8 0-15,1-2-1 0,3-1 1 16,2 2 0-16,0 5 1 15,3 8 0-15,5 3 0 0,4 12 0 16,4 3-1 0,0 4 1-16,4 8 0 0,0-1-1 15,2 4-2-15,2 1-1 0,1 5-3 16,1-2-1-1,3 3-6-15,-7-1-6 0,6 0-39 16,-3 8-33-16,-5-3-7 16,-2 5-4-16</inkml:trace>
  <inkml:trace contextRef="#ctx0" brushRef="#br0" timeOffset="168623">16192 14318 64 0,'-28'41'93'0,"5"-9"-1"16,9-4-5-16,6-8-58 0,8-20-14 15,18 10-6 1,3-15-9-16,11 0-19 0,1-7-64 16,-2-4-6-1,2 0-8-15,-4 0-1 0</inkml:trace>
  <inkml:trace contextRef="#ctx0" brushRef="#br0" timeOffset="168773">16473 14429 0 0,'9'36'90'0,"4"-4"-1"0,-4 0-9 16,-1-7-15-16,-15 2-121 16,7-12-27-16,1-4-7 15,-1-11 0-15</inkml:trace>
  <inkml:trace contextRef="#ctx0" brushRef="#br0" timeOffset="168903">16499 14289 68 0,'3'-9'0'0,"-3"9"0"0,15-14 0 16</inkml:trace>
  <inkml:trace contextRef="#ctx0" brushRef="#br0" timeOffset="169233">16718 14529 75 0,'16'46'91'0,"-6"-5"-3"0,-4-12-6 16,-3-3-71-16,-1-11-3 15,-2-15-2-15,0 0-2 16,7-12-1-16,-5-10-1 0,2-4-1 16,0-7 1-1,2-1-1-15,3-1 2 0,3 4 1 16,0 4 1-16,3 7 2 15,0 11-1-15,3 9 2 16,-1 12 0-16,0 10-1 16,-2 11-1-16,0 8 0 0,-3 3-2 15,-2 3-1-15,-3-1-2 0,-4-6-3 16,-1-7-3-1,-2-12-5-15,2-7-10 0,-2-14-30 16,0-19-37 0,6-5-11-16,3-9-3 0</inkml:trace>
  <inkml:trace contextRef="#ctx0" brushRef="#br0" timeOffset="169533">17066 14430 55 0,'13'-27'97'0,"-3"12"-3"0,5 18-26 16,-7 17-23 0,-3 15-15-16,-1 10-11 0,1 3-5 15,1 2-3 1,-1-5-4-16,5-7-1 0,1-7-1 15,3-17-2-15,1-11 0 16,0-12-1-16,0-14 0 0,0-12-1 16,-5-11-1-1,-4-11-2-15,-4-8-1 0,-1-4 2 16,-8 3-1-16,-7 3 1 0,0 7 0 15,-4 10 1 1,0 17 2-16,3 14 1 0,3 15-1 16,3 19-1-16,5 8 1 15,4 12 0-15,7 5-1 0,15 8-1 16,3 2-5-1,12 6-11-15,-1-3-66 0,13-14-11 16,2-9-9 0,3-12-4-16</inkml:trace>
  <inkml:trace contextRef="#ctx0" brushRef="#br0" timeOffset="170853">17836 14178 43 0,'-4'-10'91'16,"1"1"-4"-16,0 0-3 0,-1-5-50 16,4 14-23-1,0 0-3-15,0 0 3 0,4 18-3 16,4 3 1-16,4 8-2 15,1 6 1-15,1 6-1 16,1 5 1-16,-1 2-2 16,-1-7-1-16,-5-5-1 0,-1-4-1 15,-2-9 1-15,-2-8-3 0,-1-7 1 16,-2-8 0-1,0 0 0-15,0 0 0 0,0 0 0 16,0 0 0 0,0 0 0-16,0 0-1 0,9 0 0 15,-9 0-1-15,0 0 1 16,0 0-1-16,0 0 0 0,0 0 0 15,0 0 0-15,0 0 0 0,0 0 0 16,0 0 0 0,0 0 0-16,0 0 0 0,0 0 0 15,0 0 0 1,0 0 0-16,0 0 0 0,0 0 0 15,0 0 0-15,0 0 0 16,0 0 0-16,0 0 0 16,0 0-1-16,0 0 1 15,0 0 0-15,0 0 0 0,0 0-1 16,0 0 1-16,0 0 0 0,0 0 0 15,0 0-1 1,0 0 1-16,0 0 0 0,0 0 0 16,0 0 0-16,0 0 0 15,0 0 0-15,0 0 0 0,0 0 1 16,0 0-1-1,0 0 0-15,0 0 0 0,0 0 0 16,0 0 0 0,0 0 0-16,0 0 1 0,0 0-2 15,0 0 2-15,0 0-1 0,0 0 1 16,0 0-1-16,0 0 0 15,0 0 1-15,0 0 0 0,0 0 0 16,0 0-2 0,0 0 0-16,0 0-2 0,0 0-4 15,0 0-4 1,0 0-5-16,0 0-14 0,0 0-31 15,0-10-33-15,0 10-6 0,10-17-3 16</inkml:trace>
  <inkml:trace contextRef="#ctx0" brushRef="#br0" timeOffset="171533">17848 14079 62 0,'-12'7'75'15,"12"-7"1"-15,-6 10-44 16,5-1-21-16,-2 4 1 0,3 3 1 16,-1-1 1-1,0 4 1-15,1-3 0 0,0 2-2 16,0-4-1-16,2 1-1 15,0-5-2-15,0 2-1 16,-2-12 0-16,0 14-2 16,0-14-1-16,0 0 0 0,0 10 0 15,0-10-2-15,0 0-2 0,-1-5-2 16,-3-4-2-1,-2-6 0-15,1-1-1 0,-3-4-1 16,-2-3-1 0,-1-3 2-16,0 0 0 0,-1 0 4 15,0 4 3-15,2 2 0 16,0 3 2-16,1 3 0 0,3 4 2 15,6 10 0-15,-8-12 0 0,8 12 0 16,0 0-1 0,0 0-1-16,0 0 0 0,-2 10-1 15,2 4 0 1,5 5-1-16,4 7-1 0,2 5 1 15,3 7 0-15,2 8 0 16,1 5-1-16,3 6 0 0,-1 2-1 16,-1 1 0-1,1 1 2-15,-4-1-2 0,1-8 1 16,-5-5-1-16,-1-9 0 0,0-6 0 15,-3-12 1 1,-2-7 0-16,-5-13 0 0,12-6-1 16,-5-13 0-16,0-15 1 15,-1-12-1-15,0-13 0 0,3-11-2 16,1-7 2-1,1 0 0-15,3-5-1 0,-3 4 0 16,5 9 0 0,-1 8-2-16,2 8-3 0,1 13-5 15,-4 2-12-15,3 11-39 0,-3 13-35 16,-2 7-6-16,1 7-7 15</inkml:trace>
  <inkml:trace contextRef="#ctx0" brushRef="#br0" timeOffset="172413">18429 14340 3 0,'0'0'93'16,"0"18"3"-16,-9 0-6 0,0 11-4 15,-1 6-74-15,-2 4-2 16,1 7-1-16,1-1-1 0,4 0-1 16,6-4 0-1,0-10-2-15,10-7 0 0,3-15-1 16,3-9 0-1,0-9-2-15,4-15 0 0,-5-7 0 16,2-9-1-16,-5-1-1 16,-3 1 0-16,-2 0 1 0,-3 6 1 15,-1 6 1-15,-2 8-1 16,-1 20 1-16,0 0 0 15,0 12 1-15,0 17-1 0,3 9 0 16,1 8-1 0,3 3 0-16,-1 5 0 0,1-4-2 15,1-7 0-15,-1-9-1 16,1-7-3-16,-2-10-2 0,-6-17-4 15,10 0-3-15,-6-20-3 16,1-12-1-16,-2-11-2 16,0-15-2-16,-1-9 0 0,-2-8 4 15,3-1 4 1,-2-1 8-16,0 7 6 0,-1 5 8 15,4 14 3-15,-3 14 3 16,4 11 4-16,-3 11 1 16,-2 15-3-16,3 5-2 15,-3 17-3-15,3 11-2 0,-1 12-3 16,2 11-1-16,2 12-1 0,2 7 0 15,1 4-2 1,2-5 0-16,-1-5 0 0,0-12-1 16,0-9-1-16,-2-14 1 15,-1-17-1-15,-7-17 1 16,11-12-1-16,-9-16 0 15,1-7-1-15,2-8 1 0,4-8-2 16,6 1 1 0,6-1-1-16,7 9 0 0,6 6 0 15,6 10 1-15,3 9-1 0,-3 13 1 16,-5 5 0-1,-8 18 0-15,-14 10 0 0,-13 5 1 16,-11 10-1-16,-18 0 1 16,-8 2 0-16,-8-3-1 0,-5-5-3 15,-1-9-2 1,-3-12-8-16,13-4-26 0,4-11-39 15,8-6-19-15,11-13-8 0,15-10-4 16</inkml:trace>
  <inkml:trace contextRef="#ctx0" brushRef="#br0" timeOffset="174093">16180 15709 1 0,'-4'-14'94'16,"1"3"-1"-16,3 11-3 0,-2-14-50 15,2 14-14-15,4 9-9 0,4 12-4 16,1 12-3 0,2 9-4-16,0 10 0 0,4 9 0 15,0 7 0-15,0 3-2 16,-4-3-1-16,0-6-1 0,-3-8-1 15,-4-11-2 1,1-9-4-16,-4-12-5 0,4-9-13 16,-5-13-34-1,0-11-34-15,0-15-7 0,0-10-4 16</inkml:trace>
  <inkml:trace contextRef="#ctx0" brushRef="#br0" timeOffset="174473">16261 15758 17 0,'-14'-39'97'0,"-2"7"-1"0,3 4-5 16,4 6-50-1,0 3-13-15,3-1-11 0,6 4-6 16,6 0-4-16,13 4-3 16,5 3-2-16,4 4-1 0,5 5 0 15,1 5-1-15,1 11 0 16,-2 9-1-16,-8 9 0 15,-8 4 0-15,-6 4 0 0,-10-1-1 16,-1-1 2 0,-9-5 0-16,-2-6 0 0,-7-8 1 15,-1-7 0-15,-5-6-1 16,2-5 1-16,2-3 0 0,2 0 0 15,5-3 0-15,4 3-1 16,9 0 1-16,3 12 0 16,16 3 0-16,8 4 1 0,4 8-1 15,4 3 1 1,4 6 0-16,-1 0-1 0,-2 3-1 15,-3-3-2-15,-4 1-3 16,-8-8-3-16,-1-2-9 16,-6-1-50-16,-1-14-26 15,0-12-5-15,-3-3-3 0</inkml:trace>
  <inkml:trace contextRef="#ctx0" brushRef="#br0" timeOffset="174743">16842 15888 68 0,'0'0'95'0,"16"18"-3"0,-8-1-6 16,4 1-67-1,1 10-6-15,1 8-1 0,1 4-3 16,1 7-2-16,1 8-2 16,-2-2-2-16,1 1-1 0,-4-7-5 15,3-2-6 1,-7-15-35-16,3-9-44 0,-11-21-7 15,15 0-4-15</inkml:trace>
  <inkml:trace contextRef="#ctx0" brushRef="#br0" timeOffset="174893">16993 16062 1 0,'-7'11'97'16,"7"-1"1"-16,10-1-5 0,8-1-5 16,-41-4-76-1,42-3-11-15,10 2-11 0,-5-3-32 16,-11 0-44-16,8-4-9 0,-5-2-5 15</inkml:trace>
  <inkml:trace contextRef="#ctx0" brushRef="#br0" timeOffset="175293">17194 15572 4 0,'15'4'97'15,"1"11"0"-15,1 7-7 0,-3 7-4 16,44 6-74-16,-45 15-6 15,2 7-1-15,-4 10-1 0,-4 8-1 16,-4 2-1 0,-2-1 1-16,1-7 0 0,-2-9 0 15,0-13 0 1,0-11-1-16,0-12-1 0,0-24-1 15,0 0-1-15,9-29-1 0,0-3-2 16,3-9-1-16,6-3-1 16,7-4 1-16,3 2 2 15,9 7 1-15,3 8 1 16,4 10 1-16,-3 11 2 0,3 10 1 15,-7 7 1 1,-4 16 1-16,-6 5-1 0,-10 9-1 16,-4 1-2-16,-6 3 0 15,-2 0-4-15,-5-5-2 16,0-5-6-16,0-10-30 0,-9-10-47 15,9-11-7-15,6-2-6 16</inkml:trace>
  <inkml:trace contextRef="#ctx0" brushRef="#br0" timeOffset="175794">16846 16170 54 0,'-18'7'89'0,"2"-4"-1"16,8-2-40-16,-3-1-17 0,11 0-5 15,-13-4-7 1,13 4-3-16,-8-10-2 0,8 10-4 16,0 0-3-16,1-9 0 15,13 7-1-15,7-2-1 16,9-1-2-16,8-4-1 15,6 2-5-15,8-8-4 16,4 4-8-16,-1-7-27 16,-8 0-48-16,7 0-8 0,-1-2-5 15</inkml:trace>
  <inkml:trace contextRef="#ctx0" brushRef="#br0" timeOffset="176194">18126 15651 74 0,'-12'8'95'0,"12"-8"-6"16,-13 11-4-16,13-11-66 16,0 0-7-16,14 1-1 15,8-1-3-15,6-2-1 0,5-4-2 16,3 2 0-1,3-3-1-15,0 0-4 0,3-1-4 16,-8-2-7-16,-1 3-11 16,-8 2-28-16,-9-2-41 15,2 0-7-15,-2 0-2 0</inkml:trace>
  <inkml:trace contextRef="#ctx0" brushRef="#br0" timeOffset="176394">18238 15816 6 0,'-19'27'100'16,"11"-5"-2"-16,8-11-5 0,11-10-4 16,-32-3-75-16,56-11-7 0,16-4-7 15,3 1-4 1,5 0-7-16,2-2-8 0,3 2-31 15,6 2-41 1,-14 2-7-16,-1 4-3 0</inkml:trace>
  <inkml:trace contextRef="#ctx0" brushRef="#br0" timeOffset="176884">18907 15263 12 0,'12'-9'98'0,"-2"3"-4"0,2 1-5 15,-2 5-4-15,3 2-76 16,0 8-6-16,2 12 0 0,-2 9 0 15,2 8 0 1,0 9 1-16,3 9 1 0,0 3 0 16,-2 3 0-16,-1-4-1 0,-2-6 0 15,2-7-1 1,-3-9 0-16,-3-7 1 0,1-14 1 15,-1-16-1-15,1-7 1 16,1-18 0-16,0-12-1 0,2-12 0 16,3-15 0-1,2-4-3-15,1-7 0 0,1 0-2 16,0 6-1-1,-2 6-3-15,2 9-3 0,-5 8-4 16,4 14-10-16,-10 9-31 0,1 10-41 16,5 10-6-16,-3 6-5 15</inkml:trace>
  <inkml:trace contextRef="#ctx0" brushRef="#br0" timeOffset="177384">19665 15465 0 0,'0'0'94'0,"-6"0"-1"16,-7 5-6-16,-4 8-5 0,-2 6-73 15,-4 6-6-15,2 7 0 16,-1 5-1-16,4 1 2 0,2 3-1 15,8-7 3 1,8-2-2-16,3-14 1 0,11-9-2 16,5-9 1-1,7-13-2-15,0-9 0 0,1-8-1 16,-4-4 0-16,0-3 0 15,-7 4 2-15,-4 4 1 0,-6 4 0 16,0 6 2-16,-5 6-1 0,-1 13 0 16,0 0 0-1,0 8 0-15,0 11-1 0,0 3-2 16,2 4 0-1,3 4-1-15,4 0-1 0,-2-1-1 16,4-3-2-16,-2-7-3 16,1-3-1-16,-10-16-5 0,20 16-13 15,-12-11-44-15,3-11-25 0,-1-10-7 16,-1-6-1-1</inkml:trace>
  <inkml:trace contextRef="#ctx0" brushRef="#br0" timeOffset="177784">19898 15291 67 0,'0'0'102'16,"-12"0"-5"-16,4 14-5 0,3-19-34 16,-2 31-44-16,7 14-4 0,0 6-2 15,2 8-2 1,5 6-1-16,1 1-2 0,3-3-2 15,-1-3 1-15,2-11-2 16,0-5 0-16,-2-12 0 16,3-14 1-16,1-13-1 15,0-19 0-15,1-10 0 0,4-9 0 16,0-4-1-1,4-4 0-15,4 1-1 0,2 7 0 16,1 9 1-16,4 8 0 0,-1 12 0 16,-2 9 0-16,-8 9 2 15,-7 12-1-15,-10 11 1 16,-10 8 0-16,-15 6 0 15,-15-1 0-15,-7 1-1 0,-8-5 0 16,-2-5 0 0,-3-5-2-16,6-13-1 0,6-9-3 15,5-9-6-15,15 0-8 0,4-11-39 16,6-9-34-1,17-7-8-15,13-9-3 0</inkml:trace>
  <inkml:trace contextRef="#ctx0" brushRef="#br0" timeOffset="178164">20651 14835 67 0,'0'0'94'0,"0"0"-3"16,-12-5-5-1,9 10-64-15,1 14-4 0,-1 11-2 16,3 16-3-16,0 14-1 15,0 16-1-15,0 15 0 0,-1 13-2 16,1 13-1-16,0 7 0 0,-1 2-3 16,-1 1 1-1,-1-10-1-15,0-8 0 0,-1-11-1 16,-1-12-1-1,3-18 0-15,-1-15-2 0,3-16 0 16,-1-14-2-16,1-6-2 16,0-17-3-16,0 0-6 0,0-8-7 15,6-13-45-15,3 2-34 16,-3-8-4-16,1-3-8 15</inkml:trace>
  <inkml:trace contextRef="#ctx0" brushRef="#br0" timeOffset="178964">20865 15652 14 0,'-4'-10'101'15,"4"10"-3"-15,10 12-4 0,2 5-3 16,7 7-76-1,1 6-3-15,0 4-1 0,0 8-3 16,0 0-1 0,-4 3-2-16,-1 1-2 0,-3-2-1 15,-3-6-3-15,-1-8-5 0,-3-4-5 16,-4-15-13-16,-1-11-60 15,5-8-11-15,0-9-9 16,-1-12-3-16</inkml:trace>
  <inkml:trace contextRef="#ctx0" brushRef="#br0" timeOffset="179554">21152 15645 29 0,'11'45'101'15,"5"6"-3"-15,2 3-5 16,2-1-4-16,0-3-79 0,2-3-3 15,-3-8-1 1,0-6-1-16,-6-9 0 0,-3-4-1 16,-4-8 1-1,-6-12 0-15,0 0-2 0,7-12 1 16,-7-13-1-16,0-11-1 15,0-9 0-15,0-10-1 0,0-2-1 16,2-7 0-16,5 2 1 0,0 6 0 16,2 3-1-1,5 8 0-15,1 8 0 0,2 9 0 16,-2 5 0-1,1 9-1-15,0 7 1 0,3 7 0 16,1 9 0-16,3 12 0 16,1 11 1-16,-2 7-1 0,4 10 1 15,-3 5 0-15,0 4-1 0,-1 2 0 16,-5-3 0-1,-3-2 0-15,-3-6 0 0,-5-5-1 16,-1-10 0 0,0-8-1-16,-3-9-3 0,-2-7-3 15,0-10-5-15,0 0-5 16,-5-17-9-16,-5-8-13 0,-3-1-3 15,0-3 6 1,-6-2 11-16,0 0 12 0,-8-1 12 16,5 10 12-16,-8-2 12 0,10 9 14 15,-1-1 5 1,5 3-3-16,4 3-12 0,6-2-7 15,7 3-6-15,12-3-5 16,11-2-4-16,2-4-8 0,11 4-15 16,6-3-56-1,-3-8-18-15,4-2-8 0,-2-3-5 16</inkml:trace>
  <inkml:trace contextRef="#ctx0" brushRef="#br0" timeOffset="181106">21195 15762 95 0,'16'0'97'15,"10"-8"-6"-15,10-8-4 0,18-2-77 16,-3-7-6-16,10 8-22 0,8-7-63 16,-10 3-8-1,-3-3-7-15,-5-1-3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25T19:07:54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9807 4334 59 0,'-19'0'58'15,"19"0"-4"-15,-13 0-10 16,13 0-9-16,-10-1-13 15,10 1-5-15,-10 0-4 16,10 0-3-16,0 0-3 0,-12 4 0 16,12-4-3-1,0 0 0-15,-5 10-1 0,5-10 0 16,0 0 1-16,0 0 0 0,3 9 1 15,-3-9 1-15,14 4 0 16,-3-1 0-16,4 0 0 16,5-1 0-16,5-2 0 15,6 0-1-15,6 0 0 0,7 0-1 16,8-4 0-1,1-1-1-15,7-1 1 0,3-2-1 16,1-2 0-16,2 3-1 16,-3-3 0-16,-5 2 0 15,-7-1 0-15,-4 1-1 0,-9 1 1 16,-7 2-1-16,-7 1 0 15,-5 1-1-15,-8 2 1 0,-2 1-1 16,-9 0 0 0,0 0 0-16,10 0 0 0,-10 0 0 15,0 0 1-15,0 0-1 16,0 0 1-16,0 0-1 15,0 0 2-15,0 0-2 16,8 0 0-16,-8 0 1 0,0 0-1 16,0 0 1-16,0 0-1 0,0 0 1 15,0 0-1 1,0 0 1-16,0 0-1 0,0 0 0 15,0 0 1 1,0 0-1-16,0 0 1 0,0 0-2 16,0 0 2-16,0 0-1 15,0 0 0-15,0 0 1 0,0 0-1 16,0 0 0-16,0 0 1 0,0 0-1 15,0 0 1 1,0 0-1-16,0 0 1 0,0 0 0 16,0 0 0-1,0 0 0-15,0 0-1 0,0 0 1 16,0 0-1-16,0 0 0 15,0 0-1-15,0 0 0 0,0 0 0 16,0 0 0 0,0 0-1-16,-3 15 1 0,3-1 0 15,0 8-1-15,0 6 1 0,0 11 0 16,4 5 1-1,-2 10-1-15,2 3 1 0,2 6 1 16,-2 1 0-16,1-1 0 16,-3 1 0-16,0-4 1 0,-3-7 0 15,1-2 0 1,-2-10-1-16,-4-4 0 0,4-8 0 15,0-9 0 1,0-7-1-16,2-13 0 0,-2 10-3 16,2-10-5-16,0 0-5 0,-2-15-11 15,2 4-42-15,0 11-29 16,-2-14-7-16,-2 6-4 0</inkml:trace>
  <inkml:trace contextRef="#ctx0" brushRef="#br0" timeOffset="730">10558 4954 51 0,'-9'0'91'16,"1"0"-3"-1,0-8-35-15,8 8-24 0,0 0-6 16,-12-1-6-16,12 1-4 16,0 0-4-16,0 0 0 15,0 0-1-15,0 0 0 0,0 0 0 16,0 0-1-16,0 0-1 15,0 0 0-15,0 0-1 0,-9 0 0 16,9 0-2 0,0 0 0-16,0 0-1 0,-9-8 0 15,9 8 0-15,0 0-1 16,0 0 0-16,-5-9 0 15,5 9 0-15,0 0-1 16,0 0 1-16,0 0-1 0,0 0 1 16,0 0-1-16,0 0 0 0,0 0 0 15,0 0-1 1,8 4 1-16,-8-4 0 0,15 15-1 15,-5-3 1 1,1 0-1-16,3 0 1 0,-1 2 0 16,-1 2-1-16,-2-2 1 15,3 1 0-15,-1-3 1 0,-2 0-1 16,0-1 0-16,-1 0 1 0,-9-11 0 15,16 14 0 1,-16-14-1-16,11 12 1 0,-11-12 0 16,0 0 0-1,9 10-1-15,-9-10 0 0,0 0 0 16,10 10 0-16,-10-10 0 15,0 0 0-15,8 10 0 0,-8-10 0 16,0 0 0 0,0 0 0-16,9 8 1 0,-9-8-1 15,0 0 1-15,0 0 0 0,0 0 0 16,0 0 0-1,0 0 1-15,0 0 0 0,0 0 1 16,0 0 0-16,10-7 0 16,-2-8 0-16,4-9 0 0,3-4 0 15,3-6-1 1,3-7 0-16,3-1-4 0,-3-6-6 15,7 10-13 1,-8-3-48-16,-7 6-30 0,4 4-5 16,-2-3-8-16</inkml:trace>
  <inkml:trace contextRef="#ctx0" brushRef="#br0" timeOffset="26394">11026 3637 3 0,'0'0'85'0,"-5"-11"1"15,-16 6-40-15,21 5-7 0,0 0-6 16,-4-9-12-16,4 9-6 15,0 0-5-15,0 0-3 16,0 0-2-16,0 4 0 16,2 7-1-16,3 4-1 0,4 4 3 15,2 4-2 1,1 6 1-16,1 4 2 0,0-1-2 15,-2 1 0-15,-3-1-1 0,1-4-1 16,-4-2 0 0,0-5-1-16,-1-4 1 0,-4-6-2 15,0-11 0-15,4 13-3 16,-4-13-2-16,0 0-5 0,2-6-9 15,-2 6-27 1,19-16-45-16,-18 0-6 0,-1 1-6 16</inkml:trace>
  <inkml:trace contextRef="#ctx0" brushRef="#br0" timeOffset="26684">10632 3756 81 0,'-13'4'90'16,"13"-4"-2"-16,15-1-58 0,3-6-3 15,17-3-1-15,6-5-5 0,12 0-4 16,8-4-3-1,8-3-3-15,1 1-3 0,-3 2-1 16,-2 1-2 0,-12 0-3-16,-7 5-2 0,-8 1-3 15,-10 5-5-15,-9 0-6 16,-2 5-16-16,-17 2-59 0,18 4-8 15,-18-4-6-15</inkml:trace>
  <inkml:trace contextRef="#ctx0" brushRef="#br0" timeOffset="26974">10933 4039 26 0,'3'11'96'16,"12"-8"1"-1,11-3-9-15,7-4-57 0,6 0-6 16,6-6-5-16,0 0-9 15,0-2-4-15,-5 0-4 0,1 2-4 16,-11 0-5 0,-7 4-4-16,-7 1-8 0,-1 5-14 15,-15 0-31-15,12 0-31 0,-12 0-4 16</inkml:trace>
  <inkml:trace contextRef="#ctx0" brushRef="#br0" timeOffset="27334">11440 3814 69 0,'0'0'96'0,"13"-14"-5"0,-13 14-7 0,0 0-68 15,0 0-7 1,11 5 0-16,-8 11-3 0,1 4-2 16,1 1-2-1,1 5 1-15,0 2 0 0,1 1-1 16,0-4 1-16,1-2-1 0,-2 2 1 15,2-7 1-15,0-2 0 16,-1-5 1-16,3 0 0 16,0-6 1-16,7-1 0 15,2-4 0-15,7-3-1 0,5-3 0 16,4-2-3-1,8 1-4-15,-3 0-8 0,10 2-52 16,-5 5-31-16,-1 3-8 16,-2 6-5-16</inkml:trace>
  <inkml:trace contextRef="#ctx0" brushRef="#br0" timeOffset="30118">11761 5571 75 0,'-9'0'89'16,"9"0"-2"-16,-24 0-55 0,24 0-4 15,0 0-3-15,0 0-7 0,12-10-3 16,9 6-5 0,9 1-1-16,4-3-2 0,4 3-3 15,6-2 0-15,2-2-1 16,1 2-1-16,-4 2-3 0,-9-2-2 15,-6 2-4 1,-5-1-7-16,0 0-26 0,4 1-47 16,-17-2-6-16,-10 5-6 0</inkml:trace>
  <inkml:trace contextRef="#ctx0" brushRef="#br0" timeOffset="30348">11876 5371 33 0,'0'0'88'0,"-1"12"-2"0,3 3-1 16,2 11-66 0,2 0-9-16,3 10 2 0,1 6 2 15,0 9-1 1,3-1-2-16,-2-1-4 0,1-2-1 15,-2-5-7-15,1 0-14 0,-7 6-56 16,3-21-15-16,-2-1-7 16,-2-7-2-16</inkml:trace>
  <inkml:trace contextRef="#ctx0" brushRef="#br0" timeOffset="30738">11884 6496 69 0,'0'0'96'0,"0"0"-3"15,23 4-5-15,5-4-61 16,9-3-12-16,7-2-3 0,5-1-4 15,4 2-8-15,-3-7-16 0,-3 8-70 16,0 1-4 0,-8-3-6-16,-5 1-5 0</inkml:trace>
  <inkml:trace contextRef="#ctx0" brushRef="#br0" timeOffset="31948">13003 5603 18 0,'-2'-12'91'0,"2"12"0"0,-2-17-5 0,2 17-56 16,-1-9-4 0,1 9-8-16,0 0-5 0,0 0-3 15,0 0-5 1,0 0-1-16,0 0-1 0,-1 12 0 15,7 2 0 1,2 3 0-16,2 4 1 0,5 3 1 16,0 3 0-16,4 2-1 0,0 3 1 15,0 1 0-15,1 1-2 16,-2-2 0-16,-2-3 0 0,2 1-1 15,-4-6 0 1,0-1-1-16,-5-5 0 0,3 0-1 16,-4-4 0-1,1-3 1-15,-3 2-1 0,0-4 0 16,0 3 0-16,-1-3 0 0,1 1 1 15,-2 1 0-15,-4-11 0 16,7 19-1-16,-3-10 1 16,-2 0-1-16,4 0 0 15,-2 2 1-15,-1-3-1 0,0 1 1 16,-3-9-1-1,4 14 1-15,-4-14 0 0,3 9 1 16,-3-9 1-16,0 0 1 16,0 0 1-16,0 0 0 0,6-16-1 15,-5-11 1-15,2-11 0 16,3-13-2-16,1-10-2 15,-1-9-1-15,2-5 0 0,2 3 0 16,-3 6-2 0,-1 8-1-16,1 10-4 0,-3 11-6 15,5 13-13-15,-4 15-54 16,2-3-17-16,1 4-7 0,2 6-6 15</inkml:trace>
  <inkml:trace contextRef="#ctx0" brushRef="#br0" timeOffset="32468">13657 5987 59 0,'0'0'98'0,"-6"-12"-4"16,6 12-8-16,0-9-43 15,0 9-28-15,0 0-4 16,0 0-4-16,0 4-2 0,0-4-2 15,1 17 0-15,2-5 0 0,0 3 1 16,2 2 1 0,-1 2-1-16,0 1 1 0,-1 1-1 15,0-1 0 1,-2 1 0-16,-1-4-1 0,1-1-1 15,-2-2 1-15,2-1-1 16,-1-2 1-16,1-1 0 0,-1-10 1 16,14 11 0-16,4-8-1 0,7-3 2 15,11-3-2 1,2-4 1-16,7-2-2 0,6-2-1 15,-3 2-3 1,7 9-12-16,-14 0-46 0,-2 0-37 16,0 6-4-16,-6 0-8 15,1 4-3-15</inkml:trace>
  <inkml:trace contextRef="#ctx0" brushRef="#br0" timeOffset="44014">9244 8620 11 0,'-13'-2'85'16,"-2"2"1"0,0 0-2-16,15 0-53 0,-12 22-9 15,1-4-3-15,2 5-6 16,1 3-2-16,7 3-1 0,1-2-2 15,5-1 2 1,9-7-2-16,3-6-1 0,6-8 0 16,0-5-1-16,-1-12-1 0,-4-6-1 15,-3-8-1 1,-4-3-1-16,-7-2-2 0,-4 0 0 15,-5 6 0-15,-6 4-1 16,-2 3 0-16,2 9 0 0,0 4 1 16,11 5 1-1,-11 9 1-15,11 5-1 0,6 2 1 16,9 3 1-1,3 0 0-15,3-1-1 0,4-2-2 16,0-1-4-16,-1-6-6 0,2 4-18 16,-3-9-61-16,-2-4-4 15,-1-2-6-15,-4-8-5 0</inkml:trace>
  <inkml:trace contextRef="#ctx0" brushRef="#br0" timeOffset="44244">9637 8586 80 0,'0'0'89'0,"14"0"-4"0,-14 0-5 15,38 12-68-15,-32 0-5 0,3 0 1 16,1 2 2 0,1 1-2-16,1 2 1 0,-1 3-1 15,-3-1-1 1,-4 1 0-16,-4 4-1 0,-7-1-1 15,-6 0-1-15,-4-1-5 16,-2 2-11-16,-4 7-71 0,7-21-6 16,2-5-7-16,5-5-5 0</inkml:trace>
  <inkml:trace contextRef="#ctx0" brushRef="#br0" timeOffset="45104">10416 8594 64 0,'-12'9'88'0,"-2"1"-1"15,12 8-42 1,-12 4-15-16,3 3-5 0,3 4-8 16,1 0-4-16,6 0-2 0,1-9 0 15,9-3-2-15,4-8-1 16,3-9-1-16,2-4-1 15,0-10-1-15,-2-8-1 16,-2-2-1-16,-4-3-1 0,-6 0-2 16,-3 0 1-1,-4 5-1-15,-6 4-1 0,-4 3 0 16,3 5 0-16,-1 7 1 15,11 3-1-15,-9 3 1 0,9 9 0 16,10 1 1-16,6 1 0 16,5 2 3-16,5-3-2 15,2-4 1-15,2-2 0 0,-1-7-1 16,0 0 1-1,-8-4-1-15,0-3 1 0,-4-3-1 16,-4 1-1-16,-5 0 0 16,1 0-1-16,-9 9 1 0,10-14-1 15,-10 14 1 1,8-13-1-16,-8 13 0 0,5-9 0 15,-5 9 0-15,0 0 0 0,0 0-1 16,0 0 1 0,0 0 0-16,0 0 0 0,0 0 0 15,0 0 0-15,0 0 0 16,0 0 0-16,0 0 0 15,0 0-1-15,0 0 0 16,0 0 0-16,0 0-1 0,0 0-2 16,0 0 0-16,-2-10-2 0,2 10-2 15,0 0 1 1,0 0-1-16,0 0 0 0,0 0-1 15,-9-2 0-15,9 2-3 16,0 0-7-16,0 0-18 16,0 0-48-16,0 0-5 15,0 0-5-15</inkml:trace>
  <inkml:trace contextRef="#ctx0" brushRef="#br0" timeOffset="45744">11407 8550 80 0,'-16'7'92'0,"5"-2"-4"0,11-5-1 16,7-1-72-1,10-5 1-15,3-11 1 0,7-5-2 16,0-7-3-16,3-5-4 15,-5-2-2-15,-1-3-2 0,-8 0-1 16,-6 1-2-16,-10 2-1 16,-5 5-2-16,-12 5 0 15,-6 4 0-15,-3 6-2 0,-5 3 0 16,0 7 0-1,0 6 0-15,3 7 0 0,4 12 1 16,6 8 1-16,8 9 1 16,4 10 1-16,6 7 1 0,4 5 1 15,6 5 0 1,1 3 1-16,2-2 0 0,1-5 0 15,-2-5 0-15,-2-9-1 0,0-8-2 16,-3-8-2 0,2-8-6-16,4-6-15 0,0-5-60 15,-1-10-8-15,1-14-6 16,-2-10-5-16</inkml:trace>
  <inkml:trace contextRef="#ctx0" brushRef="#br0" timeOffset="46084">11599 8526 1 0,'7'5'89'0,"2"11"2"15,-1 4-3-15,2 2-5 16,3 4-72-16,2 5 1 16,2-4 2-16,1-1-2 15,2-5-1-15,0-7-2 0,1-4-1 16,-2-7-1-1,-1-3-1-15,-1-11-1 0,-4-1-2 16,-3-7 0-16,-2-4-1 0,-5 2-1 16,-1-1-2-16,-2 3 0 15,0 3-2-15,0 8 1 16,0 8 0-16,0 0 0 15,0 11 1-15,6 8 1 0,2 2 0 16,6 3 1 0,-2 0 1-16,5 1 0 0,-1-5-2 15,0-6-2-15,1-3-5 16,-3-8-7-16,1-3-13 15,-15 0-55-15,14-17-12 0,-7-8-7 16,-3-4-2-16</inkml:trace>
  <inkml:trace contextRef="#ctx0" brushRef="#br0" timeOffset="46334">12026 8589 5 0,'11'1'92'0,"-3"12"4"15,2 4-6-15,-2-7-33 16,2 11-26-16,3 0-8 16,0-5-8-16,-3-3-3 0,-1-4-3 15,0-5-3-15,0-4-1 16,1-2-2-16,-2-6 0 0,2-1 0 15,-1 0-2 1,3 2-2-16,-1 2 0 0,1 4 0 16,-4 1-1-1,2 5 1-15,-3 5-1 0,4 4-2 16,-3-2-4-16,6 1-5 15,1-4-7-15,6-4-16 0,3 1-34 16,4-12-25-16,6-6-6 0,-1-7 5 16</inkml:trace>
  <inkml:trace contextRef="#ctx0" brushRef="#br0" timeOffset="46504">12540 8578 77 0,'-9'0'95'16,"-3"8"-4"-16,-1 14-5 16,0 1-59-16,5 7-14 0,5 2-3 15,2-3-1 1,1-2-1-16,7-5-1 0,4-6-2 15,8-7-3-15,-1-9-3 0,3-2-6 16,-4-12-9 0,3-13-59-16,0 2-16 0,-4-7-6 15,-7-3-4-15</inkml:trace>
  <inkml:trace contextRef="#ctx0" brushRef="#br0" timeOffset="46874">12582 8412 7 0,'0'0'94'0,"-10"2"2"0,10 12-5 15,2 8-4 1,10 2-71-16,4 4-4 0,-2 5 1 15,7 0-1-15,-2 2-5 16,3-1-1-16,0-5-3 0,-3 0 0 16,-2-3-1-1,-6-6-2-15,1-3-3 0,-5-7-1 16,-7-10-3-1,0 0-3-15,-6 0-1 0,-6-12 0 16,-2 0 1-16,-1-1 2 0,-1 0 3 16,2 1 4-16,4 1 6 15,10 11 3-15,-2-10 1 0,7 7 2 16,10 2 1-1,4-1 0-15,8 1-2 0,0 1-3 16,0 0-1 0,-2 0-1-16,-1 0-1 0,-6 3-2 15,-3 4-1-15,-6-2-2 16,-9-5-2-16,9 13-5 0,-3-1-10 15,-4 3-58-15,-2-15-16 0,15-3-8 16,-5-10-6 0</inkml:trace>
  <inkml:trace contextRef="#ctx0" brushRef="#br0" timeOffset="47015">12825 8536 50 0,'-17'7'97'0,"3"-4"-8"0,4-1-7 16,0-7-19-16,10 5-144 0,-9-5-8 15,9 5-5 1,0 0-4-16</inkml:trace>
  <inkml:trace contextRef="#ctx0" brushRef="#br0" timeOffset="47395">13135 8540 7 0,'-5'17'91'0,"-4"3"3"0,-1 4-5 15,3 2-5 1,4 6-68-16,3 2-4 0,0-2 0 15,10-3 0-15,7-6-2 16,6-8-1-16,3-10-2 0,7-5 0 16,-3-10-2-16,-2-7 0 0,-2-5-1 15,-8-5-1 1,-6 1 0-16,-11-3-1 0,-4 7 0 15,-13 2-1 1,-8 4 0-16,-6 6-2 0,-1 2-2 16,-1 4-2-16,0 4-4 15,4 0-7-15,7 5-23 16,11 2-54-16,1-4-4 0,9-3-7 15,0 0 0-15</inkml:trace>
  <inkml:trace contextRef="#ctx0" brushRef="#br0" timeOffset="47635">13348 8549 81 0,'23'13'92'0,"-3"6"-2"16,-5 3-7-16,1 0-64 16,-5 4-1-16,3-3-4 0,-2-7-2 15,-1-2-1-15,2-7-1 0,1-3-2 16,1-4-2-1,0 0 0-15,1 0-2 0,1 3-1 16,0 1-3 0,3 7 0-16,1 0-2 0,5 3-5 15,-1-1-6-15,10 3-33 16,10-4-45-16,-3-4-5 0,3-4-8 15,7-4 6 1</inkml:trace>
  <inkml:trace contextRef="#ctx0" brushRef="#br0" timeOffset="48427">14497 8636 16 0,'-18'15'92'15,"-1"3"0"-15,-1 6-5 16,5-29-27-16,6 28-42 0,6 5 0 16,5-4-4-1,10-5-1-15,10-7-3 0,6-9-1 16,7-6 0-16,3-15-2 0,-4-7-2 15,-1-6-1 1,-7-6-1-16,-4 1-2 0,-13-1 0 16,-6 4-1-16,-4 7 0 15,-7 3-1-15,-6 11 1 0,1 7-2 16,-2 5 1-1,5 10 0-15,4 2 1 0,6 5 1 16,7-3 1 0,11-4 0-16,6-9 0 0,7-2 2 15,7-16-2-15,-1-9 1 0,-2-8-2 16,0-10-1-16,-10-5-1 15,-7-5-1-15,-11-2-2 0,-6 0 0 16,-9 0 0 0,-13 6-2-16,-5 8 1 0,-5 8 0 15,-1 11 3 1,2 16-2-16,2 10 3 0,7 26 2 15,7 14 3-15,10 18 0 0,3 17 1 16,7 9 0-16,7 11 1 16,1 1 0-16,2 0-2 0,1-4-1 15,-2-11-3 1,1-8-7-16,-3-22-12 0,2-14-65 15,3-8-9 1,1-17-6-16,5-12-8 0</inkml:trace>
  <inkml:trace contextRef="#ctx0" brushRef="#br0" timeOffset="49057">15335 8281 3 0,'-6'-9'92'0,"6"9"0"16,-10-7-5-16,10 7-3 15,-9 21-69-15,9 8-3 0,7 8-2 16,4 11-2-1,1 8 1-15,3 4-1 0,1 4 1 16,-1 0-2-16,0-11-2 16,-4-9-2-16,-3-3 0 15,-1-12-2-15,-1-9-1 0,-3-7-2 16,-3-13-5-16,0 0-7 15,0-11-35-15,-5-11-41 0,5-11-6 16,-2-9-7 0</inkml:trace>
  <inkml:trace contextRef="#ctx0" brushRef="#br0" timeOffset="49493">15230 8306 29 0,'-16'-12'91'16,"2"0"-1"-1,4 16-20-15,4-16-33 0,6-5-6 16,1 0-10-16,10-4-6 16,13 5-5-16,9-1-2 0,7 3-3 15,7 2-1 1,3 9-1-16,0 3-1 0,0 11 0 15,-5 3-1-15,-9 9 0 0,-8 7-1 16,-11 4 1 0,-12 3 0-16,-6-4 0 0,-13 1 0 15,-7-4 1-15,-7-3 0 16,-5-6-1-16,-3-2 1 0,-2-8-1 15,5-3 0 1,1-3-1-16,10-2 0 0,4 1 1 16,18-4 0-1,-6 15 0-15,16-2 1 0,18 4 0 16,8 2 0-16,7 6 1 0,4 3 0 15,3 3-1-15,-2 1-1 16,-2-1 0-16,-8-4-6 16,-8-1-4-16,-10-4-14 15,-5-15-65-15,-1 8-6 0,-14-15-6 16,13 5-4-1</inkml:trace>
  <inkml:trace contextRef="#ctx0" brushRef="#br0" timeOffset="49803">15878 8676 62 0,'0'0'92'16,"5"9"-3"-16,-5-9-3 15,8 17-56-15,-7 1-13 0,2 2-1 16,-2 3-2-16,1 1-1 16,0 3-2-16,0-3 0 0,2-2-1 15,2-8-1 1,2-2-3-16,4-6 0 0,8-2-2 15,1-4 0 1,4 0-1-16,2-2-3 0,1 1-5 16,-1-6-9-16,5 3-44 15,-5 2-37-15,-3-3-4 0,0 1-7 16,-2 0 0-16</inkml:trace>
  <inkml:trace contextRef="#ctx0" brushRef="#br0" timeOffset="50123">16531 8857 10 0,'-2'17'97'16,"1"5"0"-16,1 5-4 0,0 9-4 15,-27 2-75-15,26 6-1 0,1 2-2 16,-2-4-3 0,2 0-6-16,0-10-7 0,5 0-15 15,10-14-67-15,-5-10-5 16,3-8-8-16,4-11-3 15</inkml:trace>
  <inkml:trace contextRef="#ctx0" brushRef="#br0" timeOffset="50563">16844 8270 38 0,'14'0'90'0,"-3"10"1"0,5 4-7 16,-13 12-59 0,15 4-3-16,2 10 0 0,1 6-2 15,0 4-5 1,0 4-1-16,-1 2-3 0,-3-5-1 15,-2-5-1-15,-1-10-1 0,-5-8 0 16,0-9 0-16,-9-19-2 16,14-4 0-16,-2-20-1 0,-2-10 0 15,5-14-2 1,-3-3-1-16,5-8-3 0,-5-2-1 15,0-1-2 1,1 7-5-16,-2 6-9 0,-7 10-46 16,-2 5-33-16,9 6-5 15,1 8-8-15</inkml:trace>
  <inkml:trace contextRef="#ctx0" brushRef="#br0" timeOffset="51334">17670 8345 74 0,'-16'31'98'0,"6"10"-4"0,-1 0-5 15,10 9-65-15,-2 6 0 0,5 2-6 16,1-1-4 0,3 0-5-16,2-4-3 0,-2-4-2 15,-1-8-4-15,-1-5-4 16,0-9-4-16,-4-12-7 0,0-5-19 15,-5-8-38 1,-3-12-22-16,-1-14-6 0,1-5 34 16,-7-3 34-1,-2-2 21-15,6 3 16 0,-2 0 26 16,8 4 45-16,3 9 21 0,2 7-7 15,0 0-33-15,19 2-26 16,5 0-16-16,4-1-6 0,0 0-5 16,1-6-4-1,-1-1-6-15,-5-3-5 0,0-4-6 16,-9-7-11-1,-6 2-9-15,-6-3-4 0,-2-1 5 16,0 3 13-16,-3 3 12 16,1 6 7-16,-3 6 10 0,5 15 13 15,0 0 14-15,7 17 2 16,4 8-3-16,0 9-11 15,7 9-3-15,0 10-3 0,0 3-4 16,-3 3-2-16,-3-3-3 16,-3-4-1-16,-3-9-1 15,-3-6-1-15,-4-13 0 16,-1-12-2-16,2-12 1 0,-8-9-1 15,8-11 0 1,6-4-1-16,5-4 0 0,3 2 0 16,5 2 0-16,1 9 1 0,2 8 0 15,2 7 1-15,-6 11 0 16,-1 10 0-16,-6 4 0 15,-3 1-2-15,-2 5-6 16,-6-9-15-16,-2-5-69 0,2 2-3 16,0-7-7-1,0-12-6-15</inkml:trace>
  <inkml:trace contextRef="#ctx0" brushRef="#br0" timeOffset="51514">18360 8820 13 0,'-9'40'100'0,"-5"3"-6"0,-4 1-3 16,-2-1-8 0,-10-5-76-16,16 2-12 0,-7 3-49 15,14-21-31-15,6-6-8 16,1-16-4-16</inkml:trace>
  <inkml:trace contextRef="#ctx0" brushRef="#br0" timeOffset="51964">18809 8114 76 0,'0'0'97'0,"-2"6"-3"15,2-6-25-15,13 31-36 16,0 12-6-16,2 9-5 16,0 9-4-16,1 5-4 0,-3 2-5 15,-1 2-2 1,-6-1-2-16,-2-4-2 0,-4-6-1 15,-3-10-3-15,-1-6-1 0,-5-11-5 16,3-6-6-16,-7-11-43 16,13-15-38-16,0 0-5 15,0-15-8-15</inkml:trace>
  <inkml:trace contextRef="#ctx0" brushRef="#br0" timeOffset="52850">18683 8275 57 0,'-15'-5'95'16,"4"-1"-2"0,11 6-6-16,-6-14-58 0,8 4-9 0,17-2-4 15,7 2-5-15,15-1-4 16,9 3-1-16,7 3-3 15,1 3 1-15,2 2-2 16,-5 11 0-16,-7 5-1 0,-13 5 0 16,-15 4-1-1,-15 4 1-15,-9-2-1 0,-14 1 1 16,-9-2 1-16,-6-4-1 15,-5-5 1-15,-3-3 0 16,2-6 0-16,3-3 1 0,6-2 0 16,7-3 0-16,6 0 0 15,17 0 0-15,0 0 0 0,10 16 0 16,16-1-1-1,6 0-1-15,7 6 1 0,4 6-2 16,4 0 0-16,-6 2-2 16,-1 4-3-16,-10-6-8 15,-3 7-32-15,1-5-48 16,-16-7-4-16,-8-5-6 0,-2-8-5 15</inkml:trace>
  <inkml:trace contextRef="#ctx0" brushRef="#br0" timeOffset="53080">19371 8500 13 0,'0'19'98'0,"-1"5"1"16,1 3-6-16,0-1-4 0,-1 5-72 15,4 3-5 1,5 0-1-16,0-2-4 0,0-5-4 16,2 1-5-16,-2-7-4 15,-1 1-10-15,-7-1-51 0,0-21-22 16,4 11-9-1,-4-11-7-15</inkml:trace>
  <inkml:trace contextRef="#ctx0" brushRef="#br0" timeOffset="53260">19181 8636 26 0,'0'0'101'0,"0"0"-5"0,7 0-6 16,16 0-2 0,8 0-80-16,0-4-6 0,6-3-3 15,-1-3-5-15,1 3-12 16,-8-7-19-16,1-6-26 15,6-2-29-15,-13-4-6 0,-3-1 2 16</inkml:trace>
  <inkml:trace contextRef="#ctx0" brushRef="#br0" timeOffset="53550">19567 8356 8 0,'0'0'89'0,"0"0"2"0,9 12-2 15,0 15-39 1,3 2-27-16,4 7-3 0,-5 5 0 16,2 6-5-16,-4 3-2 0,-2 1-3 15,-4-5 0-15,-3-5-5 16,-1-5 1-16,-2-9 0 0,-2-5-1 15,3-11 1 1,2-11-2-16,0 0 0 0,2-12-1 16,7-1 1-1,0 0-1-15,1 1-2 0,4 4 0 16,1 5 0-16,2 3-1 15,0 8 0-15,5 5 1 0,2 2-1 16,5 4 0-16,5-2-1 0,11 0-4 16,1-12-10-1,19-5-56-15,11 0-24 0,12-18-6 16,11-9-9-1</inkml:trace>
  <inkml:trace contextRef="#ctx0" brushRef="#br0" timeOffset="55831">2062 11023 38 0,'14'44'88'0,"-2"7"-3"0,4 9-3 16,3 10-66-16,-1 12 0 0,-1 6-5 15,-3 2-2 1,-4-9-3-16,-3-6-1 0,-2-13-2 16,-5-9 0-1,0-13-3-15,0-16-6 0,-2-10-18 16,2-14-40-16,-14-6-22 15,3-20-3-15,-5-16-3 0</inkml:trace>
  <inkml:trace contextRef="#ctx0" brushRef="#br0" timeOffset="56151">1665 11035 5 0,'-29'0'86'0,"7"-3"4"15,5 1-5-15,7 2-58 0,10 0-6 16,9-9-4 0,21-4-5-16,14 2-5 0,23-2-2 15,11 1-3-15,11 0 0 16,7 4 0-16,-1 4-1 0,-5 4-1 15,-16 0 0 1,-12 3 3-16,-24 4-2 0,-17 4 3 16,-21 2-1-1,-14-2 0-15,-19 2 0 0,-7-1-2 16,-9 2-2-16,0 1-7 0,0 2-15 15,6 0-21-15,9-2-41 16,19 3-8-16,14 2-3 16</inkml:trace>
  <inkml:trace contextRef="#ctx0" brushRef="#br0" timeOffset="56761">2519 11532 25 0,'0'0'91'15,"0"0"-3"1,-7 0-4-16,-5 4-45 0,6 8-16 16,-11 5-8-1,-1 7-6-15,-1 5-2 0,1 7 0 16,0 3-1-16,3 4-1 15,5-1 0-15,3-4 1 0,7-1-2 16,0-9 1 0,6-5-1-16,2-4 1 0,1-6-2 15,1-3 0-15,-2-4-1 0,-8-6 0 16,11 10-1-1,-11-10-1-15,10 4 0 0,-10-4-1 16,14 2-2-16,-4-2-1 16,4-2-1-16,2-3-2 0,5-1-1 15,2-2-4 1,3 0-7-16,-4-1-19 0,-2-3-49 15,3 4-5-15,1-1-4 0</inkml:trace>
  <inkml:trace contextRef="#ctx0" brushRef="#br0" timeOffset="57201">3025 11422 62 0,'-13'5'89'16,"13"-5"-1"0,-8 8-4-16,45-8-62 0,-17 0-10 15,9 0-3-15,7-4-1 16,8-2-3-16,3 0 0 15,3-1-3-15,1 0-3 0,-6 0-3 16,-5 2-1-16,-7-2-5 16,-6 5-11-16,-9 5-54 0,-2-3-11 15,-7-4-8 1,-9 4 4-16</inkml:trace>
  <inkml:trace contextRef="#ctx0" brushRef="#br0" timeOffset="57381">3145 11600 81 0,'-2'14'95'0,"2"-14"-6"0,25 7-6 16,6-7-68-1,7-3-7-15,6-7-10 0,8 2-28 16,7 5-51-16,0-9-7 15,0-1-7-15</inkml:trace>
  <inkml:trace contextRef="#ctx0" brushRef="#br0" timeOffset="57951">4369 10935 74 0,'-2'-9'89'15,"2"9"-5"-15,-2 27-25 0,2-27-44 16,0 19-6-16,4 5 2 15,2 10-3-15,-1 12-1 0,2 12 2 16,-2 8-1 0,0 9 3-16,-2 0-2 0,-1-3-1 15,-3-8-3-15,1-7-1 16,-4-14-5-16,-1-11-6 15,3-7-17-15,-5 1-50 0,7-26-16 16,0 0-4-16,4-2-4 16</inkml:trace>
  <inkml:trace contextRef="#ctx0" brushRef="#br0" timeOffset="58441">4765 11546 75 0,'8'-12'91'16,"-8"12"-2"-16,0 0-7 15,0 0-63-15,0 0-9 16,0 0-2-16,0 9-3 15,0 8 1-15,0 5-2 0,0 3 1 0,0 3 1 16,0-2 1 0,-2-2 0-16,0-4 1 0,2-3 0 15,2-5 0-15,8-7-2 16,9-5-1-16,5-2-3 15,9-4-3-15,2-3-3 16,7-1-4-16,2-4-9 0,6 2-29 16,5 2-45-1,-14 1-6-15,-5 1-5 0</inkml:trace>
  <inkml:trace contextRef="#ctx0" brushRef="#br0" timeOffset="58921">4130 10985 6 0,'-19'5'90'0,"6"-1"0"16,4-2-3-16,9-2-46 15,11 1-17-15,9-1-9 16,16-4-6-16,5-7-8 0,15 1-10 16,3-4-27-1,3-4-38-15,6 7-15 0,-3-1-5 16</inkml:trace>
  <inkml:trace contextRef="#ctx0" brushRef="#br0" timeOffset="59212">4062 11792 77 0,'1'9'93'0,"15"-7"-5"0,9-5-8 15,15-5-74 1,0-8-19-16,15-7-43 0,5 5-25 16,4-3-9-1,2 0-2-15</inkml:trace>
  <inkml:trace contextRef="#ctx0" brushRef="#br0" timeOffset="62182">6886 11004 68 0,'-14'0'87'0,"1"1"-23"16,4-1-17-16,9 0-12 0,0 0-10 15,4 9-9 1,15-9-4-16,11 0-4 0,10-1-2 15,5 1-2-15,8 0-4 16,4 0 0-16,1 0-1 0,-1 0 0 16,-6 0-1-16,-8-3-4 0,-6 3-3 15,-9-7-14 1,-4-3-54-16,-3 6-10 0,-9-1-4 15</inkml:trace>
  <inkml:trace contextRef="#ctx0" brushRef="#br0" timeOffset="62512">6884 11257 1 0,'-9'11'83'0,"9"-11"5"16,2 10-4-1,21-9-51-15,14-1-9 0,11-2-5 16,7-3-6-16,7-3-2 16,5-1-4-16,0 2-1 15,-5-1-4-15,-9 3-1 16,-13 1-2-16,-6 4-9 0,-15 0-17 15,-19 0-55 1,13 12-6-16,-13-12-3 0</inkml:trace>
  <inkml:trace contextRef="#ctx0" brushRef="#br0" timeOffset="63062">8634 10657 1 0,'0'0'89'0,"0"0"2"0,0 0-5 15,3 15-4-15,1 7-71 16,-3 7-3-16,3 7-4 0,-2 5 1 15,1 5-1 1,2 2 1-16,-1-2-3 0,-2-5 1 16,0-7-2-16,-2-8-2 15,2-5-2-15,-2-7-1 0,0-4-7 16,0-10-12-16,0 0-35 15,0-14-24-15,0-3-11 16,-2-5-1-16</inkml:trace>
  <inkml:trace contextRef="#ctx0" brushRef="#br0" timeOffset="63332">8392 10623 3 0,'-36'12'82'0,"7"-4"6"0,7 1-3 16,3-4-50-16,19-5-10 16,12 7-7-16,20-7-4 15,20 0-3-15,14-6-1 16,9-2-3-16,12-2-1 0,3-2-3 15,-2-1-1 1,-5 0-1-16,-14 0-2 0,-14 4-4 16,-16-1-7-16,-9 3-34 0,-8 4-38 15,-22 3-7 1,0 0-5-16</inkml:trace>
  <inkml:trace contextRef="#ctx0" brushRef="#br0" timeOffset="63702">8190 11134 70 0,'-8'13'94'0,"8"-4"-4"15,19-4-5-15,39-5-64 0,-16-2-6 16,10-3-4 0,6-2-3-16,4-4-3 0,-1 2-1 15,-4-4-2 1,-1 2-3-16,-10 1-2 0,-6 1-3 15,-10 1-6-15,-2 6-31 16,-7-1-43-16,-5 3-6 16,-7 0-5-16</inkml:trace>
  <inkml:trace contextRef="#ctx0" brushRef="#br0" timeOffset="64562">9195 11090 63 0,'0'0'89'0,"0"0"-3"15,10 0-3-15,-10 8-58 16,0 4-12-16,0 3-3 16,0 4-1-16,-3 5 1 0,-3 5 0 15,1 0-1 1,-3 2-1-16,3-4-1 0,0-4 0 15,-2-2-2-15,4-6 0 16,3-3 1-16,7-5-1 0,9-1 0 16,14-5-1-16,10 1 0 15,13-2 0-15,4-2-1 16,4 2-4-16,7-1-6 0,-3-6-5 15,3 7-20 1,-3-1-60-16,-9-3-4 0,-2 0-7 16,0-4-4-16</inkml:trace>
  <inkml:trace contextRef="#ctx0" brushRef="#br0" timeOffset="76951">5294 11018 4 0,'-15'-10'54'0,"13"-1"3"15,0 3-7 1,2 8-5-16,-1-12-6 0,1 12-9 15,0 0-8-15,0 0-5 0,0 0-3 16,0 0-6-16,0 0-2 16,0 0-2-16,0 0-3 0,0 0 0 15,0 0-1 1,3 13-1-16,7 2 1 0,0 5 1 15,3 2 1 1,5 5 2-16,2 2 0 0,0 4 3 16,3-1-2-16,1 0 1 0,-2-6 1 15,-1 3-2-15,-1-2 0 16,-2-1-1-16,-2 1 0 0,1-1 0 15,-4 0-1 1,-1-1 0-16,-1-1 0 0,-4-1-1 16,2-3 0-1,-2-2 0-15,-1-1-1 0,-2-2 0 16,-3-4 1-16,2 0-1 15,-3-11 1-15,7 16 0 0,-7-16 1 16,3 8 1-16,-3-8 1 0,0 0-1 16,6-6 1-1,-6-8-1-15,2-5 0 0,1-8-1 16,1-11 0-1,1-11-2-15,3-8-1 0,1-3 1 16,-3-2 0-16,3 1-2 16,-1 4 0-16,-1 8 0 0,-3 8-1 15,-1 9-1 1,0 10-3-16,-3 4-6 0,0 18-5 15,0-15-7-15,0 15-32 0,17 9-37 16,-10 3-7 0,5 5-5-16</inkml:trace>
  <inkml:trace contextRef="#ctx0" brushRef="#br0" timeOffset="77301">5899 11312 5 0,'9'10'82'0,"-9"-10"2"15,4 10-2-15,-4 8-38 0,1-7-31 16,1 4-1-1,-2 7 0-15,0 2 0 0,2 5 0 16,-2-1 1-16,2 0-1 0,0-1 0 16,-1-4 0-1,1-3-2-15,3-5-1 0,2-3-1 16,2-5-1-16,5 0 0 15,0-4-2-15,5-1-1 0,3 0-3 16,1-1-4 0,3 1-5-16,-2-2-8 0,5 1-34 15,3 3-41 1,-2-2-5-16,-1 0-8 0</inkml:trace>
  <inkml:trace contextRef="#ctx0" brushRef="#br0" timeOffset="79301">10898 9720 83 0,'0'0'86'0,"-4"-14"-6"16,4 14-47-1,-3 9-8-15,3 12-10 0,-1 14-5 16,1 9-5-16,-1 10-1 15,0 11 1-15,-1 7 0 0,-3 3 0 16,0-4-1 0,-4-4-1-16,-2-8-1 0,-2-11-1 15,2-8 2-15,0-11-2 16,-3-9-2-16,5-7-3 15,-4-9-9-15,13-4-14 0,-16-5-28 16,11-11-33-16,5-2-4 16,2-6 2-16</inkml:trace>
  <inkml:trace contextRef="#ctx0" brushRef="#br0" timeOffset="80161">11375 10131 74 0,'12'0'87'0,"-12"0"-4"0,0 0-3 16,6 13-70 0,-8 4-4-16,-9 7 0 0,-1 3 1 15,-6 4-1 1,0 1 3-16,0-3-2 0,8 1 2 15,1-9-1-15,2 0-1 0,7-3 0 16,4-6 0-16,10-3 0 16,8-1-1-16,2-1-1 0,6 1-1 15,2-2 0 1,4-1-3-16,-1 0-1 0,2-2-6 15,-1 1-3 1,-4-3-9-16,1-1-40 0,-5 2-33 16,-3-2-5-16,-3 0-5 0</inkml:trace>
  <inkml:trace contextRef="#ctx0" brushRef="#br0" timeOffset="83212">10720 10774 4 0,'-28'-10'40'0,"3"-7"-2"16,0 5 4-16,1-2-7 15,4 3 0-15,-6 2-4 0,5 4-2 16,-1 2-5-1,7 0-4-15,2 3-6 0,13 0-1 16,0 0-4-16,0 9-2 16,22-3-2-16,12 0 0 15,17 1 0-15,16-4 1 0,19-2 1 16,17-1-1-16,19-5 0 15,18-5 2-15,14-4-2 0,13 2-1 16,9-3 0 0,3-1 0-16,5 3-1 0,-3 2 0 15,-6-1 0-15,-8 5-1 16,-11 1 0-16,-13-1-1 15,-14 5-1-15,-17-2-4 16,-13 4-6-16,-21-1-6 0,-14 1-28 16,-12 1-44-16,-22 2-7 0,-17 3-8 15</inkml:trace>
  <inkml:trace contextRef="#ctx0" brushRef="#br0" timeOffset="84022">10728 11011 3 0,'0'0'80'16,"0"0"-14"-16,-6-12-14 16,6 12-10-16,0 0-11 15,0 0-8-15,0 0-10 0,0 0-5 16,0 6-1-16,0-6-3 15,-6 21 1-15,2-3-1 0,3 5-1 16,-1 6 2 0,-2 3 0-16,1 4 0 0,1 5 1 15,0 2 2 1,-4-2-3-16,4-2 0 0,-4-3 1 15,1-7-3-15,1 0-1 16,1-8-1-16,0-7-1 0,1-6-1 16,2-8-3-16,0 0-3 0,-2 11-7 15,2-11-17 1,-1-13-44-16,1 13-14 0,8-12-5 15</inkml:trace>
  <inkml:trace contextRef="#ctx0" brushRef="#br0" timeOffset="84882">10655 11090 16 0,'-13'-2'74'16,"-5"-2"-27"-1,18 4-5-15,-3-12-8 0,10 1-6 16,6 0-6 0,8-4-5-16,9-2-4 0,6 3-1 15,3 2 0-15,6 2-2 0,-5 5-2 16,-2 5-3-16,-8 4-2 15,-3 7-2-15,-13 6-1 0,-12 4 0 16,-5 0-1 0,-11 4 2-16,-9-3-1 0,-4 2 1 15,-5-3 0 1,-2-1 0-16,0-5 0 0,3-1 0 15,1-4 0-15,6-2-1 16,5-3 0-16,6-1 0 0,13-4 1 16,-4 14 0-16,10-4 1 0,10 2 0 15,7 5 0 1,5 0 0-16,3 6 1 0,1 2 0 15,-1 2 0 1,0 2-1-16,-10-3-1 0,-2 3 0 16,-9-4-1-16,-2-1-4 15,-6-2-9-15,-2-7-17 0,0-15-46 16,0 21-11-16,0-21-5 0</inkml:trace>
  <inkml:trace contextRef="#ctx0" brushRef="#br0" timeOffset="85222">11096 11192 10 0,'0'0'83'0,"0"0"3"16,1 11-3-16,3 12-44 0,2-2-24 15,1 1-2 1,1 10-2-16,0-1-2 0,0 5-2 16,0 0-1-16,-1-3-2 0,-1-2 0 15,-1-5-3-15,-2-3-2 16,-2-6-4-16,0-8-8 15,-1-9-24-15,9 12-45 16,-9-12-7-16,-2-5-3 0</inkml:trace>
  <inkml:trace contextRef="#ctx0" brushRef="#br0" timeOffset="85392">11007 11381 45 0,'0'0'88'15,"0"0"-5"-15,20 26-13 0,3-26-50 16,0-9-8-1,7 1-5-15,-2-3-7 0,1-3-9 16,-7 1-17-16,0-4-31 16,2 5-26-16,-11-3-4 0</inkml:trace>
  <inkml:trace contextRef="#ctx0" brushRef="#br0" timeOffset="85732">11276 11151 12 0,'13'12'81'16,"-7"1"0"-16,5-1-2 15,1 10-58-15,0 8-6 16,0 2-2-16,-4 4-4 0,-1 0-2 16,-4-1 1-16,-1-4-1 0,-2-6-1 15,0-5-1 1,0-4 2-16,0-16-2 0,0 0 0 15,0 0-1-15,-2-9 1 16,2-5-2-16,4-2-2 16,2-2 0-16,2 2-2 15,3 1 1-15,3 8-1 0,1 6 1 16,1 2 0-16,1 12 0 0,-3 5 0 15,-1 2 0 1,-2 6 1-16,-3-4-2 0,0 0-1 16,-3-5-4-16,-1-1-11 15,-4-6-29-15,0-10-37 16,0 0-7-16,0 0-2 15</inkml:trace>
  <inkml:trace contextRef="#ctx0" brushRef="#br0" timeOffset="85942">11599 11204 3 0,'7'10'79'0,"8"-3"1"15,6-7-8 1,2 0-64-16,6-3-11 0,-3-4-13 16,6-2-15-16,-6-1-24 0,-6-2-25 15</inkml:trace>
  <inkml:trace contextRef="#ctx0" brushRef="#br0" timeOffset="86429">11894 11033 62 0,'13'21'87'0,"-3"5"-3"0,5-1-42 15,0 17-17-15,0 8-2 16,-1 10-5-16,-3-2-4 0,-3 0-4 15,-3-2-2-15,-3-6-3 16,-1-6-2-16,-1-10-4 16,-1-8-5-16,-3-11-7 0,4-15-35 15,0 0-35 1,0-6-9-16,0-14-1 0</inkml:trace>
  <inkml:trace contextRef="#ctx0" brushRef="#br0" timeOffset="87659">12495 11257 23 0,'12'-2'84'0,"-12"2"-1"0,0 0-3 15,11 6-55 1,-10 5-10-16,-1 3-3 0,-1 4-1 15,-4 6-2-15,-4 3 0 0,2 2 0 16,-3 1 2 0,4-5-1-16,-1 0 2 0,6 0 0 15,1-8-2-15,11-4 0 16,7-3-1-16,9-6-1 0,6-2-2 15,5-2-4 1,7 0-7-16,-5-3-8 0,11-7-46 16,-7 6-31-16,1-3-7 0,-5 0-7 15</inkml:trace>
  <inkml:trace contextRef="#ctx0" brushRef="#br0" timeOffset="98795">10662 9808 5 0,'0'0'32'0,"-13"-11"-10"0,13 11-3 16,-9-11 0-16,9 11-2 0,0 0-2 15,-3-14-1 1,3 14-1-16,0 0 0 0,0 0-3 16,0 0 0-16,5-3-2 15,-5 3-2-15,19-4-2 0,-6-1-1 16,7 0 1-1,8-1 1-15,-2-1-2 0,7 1 2 16,-1 1-3 0,4 0 0-16,-4 2 0 0,4 3 0 15,-5 1-1-15,0 3-1 0,-1 6 2 16,-2 4 0-16,-2-3-1 15,-2 5 1-15,-5-5-1 16,-3 5 2-16,-4-5 1 16,-3 4 0-16,-3-5-1 0,-5-1 2 15,-1 1 0 1,-2-1-1-16,-7 2 1 0,0 0-2 15,-7 0 0-15,-1 2-1 16,-4-3-1-16,-1 3 1 16,-4-3-1-16,-1 2 0 0,-3-2 1 15,0 1-1-15,1 0 3 16,0-2-1-16,3 1 1 0,1-1-1 15,6-2 0 1,2 2 0-16,6-3 1 0,11-6 1 16,-6 19-2-1,8-5 1-15,8 3-1 0,8 5 1 16,2 4 0-16,7 6 0 0,3 1-1 15,3 0 1-15,1 1-2 16,4-1-1-16,-1-2 0 0,-2-4-5 16,3 0-11-1,-7-3-29-15,4-4-38 0,1-3-5 16,-7-5-4-1</inkml:trace>
  <inkml:trace contextRef="#ctx0" brushRef="#br0" timeOffset="101835">11788 11076 4 0,'0'0'13'15,"-8"-5"-1"1,8 5-2-16,0 0 0 0,0 0 0 15,0 0 1-15,0 0-1 16,-10-6-2-16,10 6-2 0,0 0-2 16,0 0 4-16,0 0-5 15,8-7 3-15,1-1-3 16,4 2 1-16,1-3-2 0,3 4 1 15,1-4 0 1,4 3 1-16,-2-1 0 0,3 4 1 16,-2 2 2-16,-1 1-1 15,6 0 3-15,-5 0-1 16,3 1 1-16,-6 2-1 0,5 0-3 15,-5 0 1-15,4 5-3 16,-9-5 0-16,-1 4 0 0,-4-4-2 16,-8-3 2-1,11 9 2-15,-11-9-2 0,1 11 3 16,-1-11-1-16,0 0 1 15,-4 9-2-15,4-9 0 16,-12 14 0-16,12-14-1 16,-13 18-1-16,5-9 0 0,-3 3 0 15,2 2 2-15,0-1-2 0,0 2 0 16,1-2-1-1,1 0 1-15,0-1-1 0,1-1 0 16,2-1 1-16,2-2-2 16,2-8 2-16,-7 17-2 15,7-17 0-15,-7 12 1 16,7-12-1-16,0 13 1 0,0-13 0 15,1 14 1 1,-1-14 0-16,11 16 1 0,-3-4 2 16,-1 1 0-16,0 3 1 0,2 3-1 15,0 2 0 1,3 3 0-16,-2 0 1 0,3 5-2 15,-1-2-1-15,4 1-2 16,-3-4-1-16,5 1-4 0,1-10-11 16,5-8-45-1,6 8-21-15,4-8-6 0,1-4 2 16</inkml:trace>
  <inkml:trace contextRef="#ctx0" brushRef="#br0" timeOffset="102785">11691 11071 24 0,'0'-10'41'0,"0"10"4"15,0 0-1 1,0-10-8-16,0 10-4 0,0 0-7 16,0 0-8-16,0 0-6 15,0 0-3-15,0 0-5 0,0 0-1 16,0 0 0-1,0 0 0-15,0 10 1 0,0 7 0 16,0 8-1 0,-1 8 1-16,1 11 0 0,2 9 1 15,0 1-1-15,2 3-4 0,-2-4-16 16,2 0-58-16,8-6-5 15,4-15-5-15</inkml:trace>
  <inkml:trace contextRef="#ctx0" brushRef="#br0" timeOffset="105406">13688 10534 26 0,'0'0'33'0,"0"0"-4"16,0 0-3-16,0 0-3 0,0 0-2 15,0 0-2 1,13 0-1-16,-2 2 0 0,4 2-2 16,2 0 0-1,5 3 1-15,2-3-2 0,1 1-3 16,2-1-1-16,6-1-3 15,-3-1-3-15,6-1-2 0,-3 1-4 16,3-2-8-16,-1 0-22 0,5 3-40 16,-3-3-11-1,-5 0-3-15</inkml:trace>
  <inkml:trace contextRef="#ctx0" brushRef="#br0" timeOffset="105916">13683 10885 56 0,'13'12'80'0,"2"-12"-2"0,10 0-43 15,3 0-25 1,11-3-9-16,7 3-25 0,-4 0-47 15,12 0-9-15,0 0 1 0</inkml:trace>
  <inkml:trace contextRef="#ctx0" brushRef="#br0" timeOffset="108856">14805 9887 36 0,'0'0'59'16,"2"-14"-7"-16,-2 14-11 15,0-11-7-15,0 11-7 0,0 0-9 16,0-11-4 0,0 11-6-16,0 0-1 0,0 0-3 15,0 0-1 1,0 0-1-16,1 6 0 0,7 6 0 15,-4 5 0-15,4 4 0 0,2 8 2 16,5 3 1 0,-2 1-1-16,4 1 0 0,-2-3 0 15,2 1-1-15,-2-8 0 16,1-2 1-16,-3-4-1 0,0-2 2 15,-2-4-1 1,-3-3 1-16,-8-9 0 0,13 12 3 16,-13-12-1-16,13 0 1 0,-5-8-1 15,2-12 0 1,3-12-1-16,3-9 0 0,5-9-1 15,3-9-2-15,-1-1-3 16,3 2-5-16,-6 0-3 0,2 10-8 16,-4 7-27-1,-17 11-44-15,10 11-8 0,-4 4-5 16</inkml:trace>
  <inkml:trace contextRef="#ctx0" brushRef="#br0" timeOffset="109336">15376 9967 30 0,'-3'10'80'0,"3"-10"0"0,-1 19-2 16,5-5-60-16,0 9-6 15,2 8-3-15,3 6-1 0,-1 9 1 16,1 1-1-1,-1 1-1-15,3-2-2 0,-3-4-1 16,1-6-1-16,-2-8-2 0,-1-7-3 16,0-6-6-1,1-7-15-15,2-2-49 0,-9-6-13 16,4-12-7-16</inkml:trace>
  <inkml:trace contextRef="#ctx0" brushRef="#br0" timeOffset="109586">15248 10219 3 0,'0'12'91'0,"8"-11"1"15,8-1-6 1,2-6-6-16,7 2-73 0,0-1-6 16,3 1-5-16,1-2-5 0,-2 4-7 15,-5-5-14 1,-1 4-12-16,-3 0-5 0,1-2-2 15,-2 3-3-15,0-5-14 16</inkml:trace>
  <inkml:trace contextRef="#ctx0" brushRef="#br0" timeOffset="110156">15742 9956 56 0,'0'17'84'0,"3"3"-2"0,-1 2-5 16,8 5-71-16,1 5-1 0,-5 6 1 15,7 1 1-15,-6 0-4 16,1-7 0-16,-2-1 0 0,1-6 1 15,-4-7 2 1,-2-6 0-16,-1-12-1 0,0 0 1 16,7-6 0-1,-1-6-1-15,4-6-2 0,2-1-1 16,1-2-2-16,2-1 0 15,-1 2-1-15,0 4 0 0,-3 4 0 16,0 7 0-16,-1 5 0 0,-1 7 0 16,-1 5 0-1,2 5-1-15,2 3 1 0,4-1 1 16,5 2 0-1,4-5-5-15,7 0-7 0,-4-10-26 16,-5 0-44-16,11-2-6 16,-5-4-4-16</inkml:trace>
  <inkml:trace contextRef="#ctx0" brushRef="#br0" timeOffset="110846">14587 10635 54 0,'-24'12'76'0,"1"7"-2"16,6-11-47-16,7 2-3 0,10-10-6 15,13 9-2 1,18-9-1-16,23 0-1 0,18-4 1 16,23-3 0-16,23-3-2 0,24-2-2 15,19-1-5-15,14-2 1 16,12 3-4-16,11-1 0 0,1 0-1 15,1 2-1 1,-8 0 1-16,-8 1-1 0,-5 1 1 16,-11 2-1-1,-12 4 1-15,-8 3-2 0,-13 2-3 16,-11 6-4-16,-13 7-8 15,-14 0-11-15,-15 1-30 0,-7 6-33 16,-21-3-6-16,-14 1 0 0</inkml:trace>
  <inkml:trace contextRef="#ctx0" brushRef="#br0" timeOffset="112139">14678 11023 75 0,'-5'-10'82'0,"5"10"-5"0,0 0-44 16,0 9-14 0,3 7-8-16,4 11-6 0,2 5-2 15,4 7 0-15,-2 8 1 0,3 6 0 16,1-3 1-16,-3 0-1 15,-1-4 0-15,1-9-1 16,-1-2 0-16,-2-11-2 16,-1-8-4-16,-8-16-8 0,19 6-28 15,0-9-41 1,-9-11-5-16,-1-4-3 0</inkml:trace>
  <inkml:trace contextRef="#ctx0" brushRef="#br0" timeOffset="112609">14657 11078 76 0,'-16'0'82'0,"-1"-2"-1"0,8 0-50 16,9 2-14-1,-4-10-4-15,9 7-4 0,9-3-3 16,9 2 1-16,5 0-3 16,6 0-2-16,7 3 1 0,0 1 0 15,-2 8-1-15,-3 0 1 16,-4 5-3-16,-4 1 1 15,-8 5-2-15,-7-4 1 0,-4 2-2 16,-6-5 0 0,-3 1 0-16,-4-2 0 0,4-11 1 15,-20 11 0-15,8-8 1 16,-1 0 0-16,0 0 2 15,1-1 0-15,2-2-1 16,2 3 1-16,8-3-1 0,-11 10 1 16,11 0 0-16,0 4 0 0,3 6 2 15,6 6 0 1,2 2 0-16,7 3 1 0,1 2 0 15,4-1 0-15,-1-3-1 16,3-5-2-16,-6-7-2 16,1-3-2-16,-5-7-6 15,1-2-18-15,-6 2-50 0,4-7-11 16,2-4-6-16</inkml:trace>
  <inkml:trace contextRef="#ctx0" brushRef="#br0" timeOffset="113059">14706 11214 6 0,'0'0'72'0,"9"3"-15"16,4 2-20-16,6 2-6 0,4 1-3 15,1 1-6-15,1-1-6 16,0 1-6-16,-2 0-10 16,2 0-20-16,-8 6-36 15,2-8-23-15,-3-3-2 0</inkml:trace>
  <inkml:trace contextRef="#ctx0" brushRef="#br0" timeOffset="113419">15293 11255 64 0,'4'10'86'15,"2"6"-3"1,-1-30-18-16,-1 31-52 0,3 8-5 16,2 3 2-16,1 4-4 15,0 0-3-15,-1-1-1 0,1-7-2 16,-1-1-3-16,-2-9-7 0,0 1-15 15,4-1-53 1,-11-14-5-16,0 0-6 0</inkml:trace>
  <inkml:trace contextRef="#ctx0" brushRef="#br0" timeOffset="113589">15220 11309 7 0,'0'16'95'0,"0"-4"-1"16,4 2-6-1,7-5-9-15,3-9-71 0,8-9-83 16,1 9-10-16,3-1-6 16,6-7-4-16</inkml:trace>
  <inkml:trace contextRef="#ctx0" brushRef="#br0" timeOffset="114009">15683 11211 54 0,'1'22'88'15,"2"2"-2"-15,-3-24-8 16,17 32-63-16,-9 4-2 0,3-2-3 16,-2 0-4-1,-1-8-3-15,-3-2 0 0,0-3 1 16,-2-10-1-1,-3-11 2-15,0 0-2 0,14-11 0 16,-9-9-1-16,5 1 0 16,0-5-2-16,2 1 0 0,-1 2 0 15,1 3-1-15,-1 9 1 0,1 9 0 16,-3 2 0-1,-1 13 1-15,-1 2-1 0,0 6 0 16,-1 4 0 0,-1-2-1-16,0 1-4 0,-2-5-8 15,3-2-23-15,7-3-47 16,-9-7-6-16,-4-9-4 0</inkml:trace>
  <inkml:trace contextRef="#ctx0" brushRef="#br0" timeOffset="114379">16072 11206 3 0,'11'8'92'15,"8"-4"0"-15,7-4-5 0,7 0-5 16,0 0-73-1,2-3-9-15,7 2-10 0,-7-3-7 16,3 0-10-16,-4-1-10 16,-7 1-8-16,-7 1-18 0,-8-5-25 15</inkml:trace>
  <inkml:trace contextRef="#ctx0" brushRef="#br0" timeOffset="114649">16201 10893 45 0,'-1'19'95'0,"1"4"-5"0,0 2-5 16,-1 45-23-16,2-33-55 0,2 4-3 15,0 7 1-15,4 3-2 16,-1-3-2-16,-1 0 1 0,0-8-2 16,2-3-1-1,0-7-3-15,-3-9-6 0,5-5-23 16,6-8-51-1,-15-8-6-15,15-5-6 0</inkml:trace>
  <inkml:trace contextRef="#ctx0" brushRef="#br0" timeOffset="114919">16483 10930 41 0,'10'28'97'0,"-1"3"-2"15,1 2-5 1,0-3-4-16,3 11-82 0,-1 6 0 16,-1 7-1-16,0 0-2 0,-3-4-2 15,-1 2-2 1,-4-9-1-16,0-6-1 0,-1-6 0 15,-1-10-4-15,-1-6-19 16,5-5-55-16,-8-17-7 0,-3-15-5 16,-1-13 1-1</inkml:trace>
  <inkml:trace contextRef="#ctx0" brushRef="#br0" timeOffset="115319">16424 10963 39 0,'0'6'97'0,"9"-3"-5"0,9 0-6 16,7-26-7 0,3 23-77-16,3 6-4 0,2 3-4 15,-3 6-3-15,-6 0-1 0,-7 5-2 16,-9-1 2-16,-5-3 3 15,-3 1 2-15,-6-2 4 16,-5-2 4-16,0-5 4 16,0-3 0-16,1-3 2 0,10-2-2 15,-12 4 0 1,12-4-2-16,0 0-2 0,-4 14 1 15,6-5-1-15,6 0 1 16,5 8 1-16,3 0 1 0,4 2 1 16,1 2-1-16,6 4 0 15,-2 0 0-15,2-1-2 16,-3-2-1-16,-3-1-3 0,-4-3-3 15,-4-2-2 1,-4-5-4-16,-1 1-6 0,-8-12-25 16,0 0-48-16,-5 9-5 15,5-9-5-15</inkml:trace>
  <inkml:trace contextRef="#ctx0" brushRef="#br0" timeOffset="115649">16900 11203 24 0,'19'4'94'0,"0"0"-2"16,0 0-6-1,-2 3-5-15,-26 5-73 0,17 2-7 16,1 6-1-16,-2 5 1 16,-5 3-1-16,-2 2 2 15,0-2 1-15,-1-3 1 16,-3-4 2-16,4-3 1 0,0-5 1 15,0-13 0 1,18 12 0-16,2-12-2 0,5 0-3 16,3-4-5-16,4 3-11 0,-4 1-57 15,2-6-20 1,-1-4-6-16,-7-5-8 0</inkml:trace>
  <inkml:trace contextRef="#ctx0" brushRef="#br0" timeOffset="116349">18864 9786 49 0,'-4'29'87'15,"-2"5"-2"-15,2 6-4 0,1 7-62 16,0 9-12-1,1 2 0-15,0-2-4 0,0-2-2 16,-2-9-3 0,4-5-3-16,-5-13-5 0,0-6-14 15,-2-12-28-15,-3-7-31 16,10-2-4-16</inkml:trace>
  <inkml:trace contextRef="#ctx0" brushRef="#br0" timeOffset="116769">18663 9852 63 0,'-10'-3'95'16,"10"3"-4"-1,12-3-7-15,10-11-43 0,5 12-31 16,8 2-5-16,3 5-6 0,5 3-4 15,-3 3-2 1,-6 3-1-16,-7 4-1 0,-13-1 0 16,-12 2 1-16,-5-4 2 15,-13-1 4-15,-8-1 3 0,-3-3 2 16,-6-3 3-1,0-1 0-15,1-2 2 0,0-1-1 16,3 2 0 0,4 0-2-16,6 2-1 0,6 3 1 15,8 0-1-15,5 3-1 0,15 0 1 16,7 1-1-16,10 1 0 15,5 0 0-15,5-1 0 0,2-2-1 16,0-1-1 0,-2-5-1-16,-2-1-3 0,-6-3-1 15,-3 1-3 1,-7-3-2-16,-2 0-8 0,-4 0-16 15,-9-7-52-15,5 9-7 16,-14-2-5-16</inkml:trace>
  <inkml:trace contextRef="#ctx0" brushRef="#br0" timeOffset="117140">19284 10044 7 0,'9'1'94'0,"-9"-1"-2"15,12 3-5-15,-12-3-6 0,13 16-71 16,-13 2-6 0,0 6-2-16,-3 1 0 0,-1 4 0 15,2 3 2-15,-2-5 0 0,3 2 1 16,0-7 0-1,1-4 0-15,8-7 0 0,6 0 0 0,3-4-5 16,1-4-2 0,5 3-6-16,-4-6-7 0,4 0-19 15,-6 8-36 1,-3-7-23-16,2 2-6 0,-16-3 6 15</inkml:trace>
  <inkml:trace contextRef="#ctx0" brushRef="#br0" timeOffset="117520">18066 10592 39 0,'-31'13'95'0,"10"-4"-4"16,21-9-3-16,13-26-23 15,31 25-56-15,30 1-2 16,25 0-1-16,28 0-1 16,22-2-1-16,24-5-3 0,15-1 1 15,9 0-1 1,3-3 1-16,-4-1-1 0,-6 0 0 15,-7-1 0-15,-10 1-1 0,-15 0-2 16,-13 0-2-16,-18 5-6 16,-19-2-15-16,-19-9-54 15,-20 18-14-15,-22 0-4 16,-20 0-3-16</inkml:trace>
  <inkml:trace contextRef="#ctx0" brushRef="#br0" timeOffset="117940">18476 10800 5 0,'13'22'95'0,"-2"4"0"0,0 8-6 0,-1 1-5 15,9 5-69-15,-14 8-6 16,-1 7-1-16,-2 1-3 16,-1-4-2-16,-1-2-2 0,-1-8 0 15,-3-6-1 1,-1-7-3-16,4-10-3 0,1-19-12 15,-9 0-65-15,9-11-6 16,-2-15-7-16,2-9-1 0</inkml:trace>
  <inkml:trace contextRef="#ctx0" brushRef="#br0" timeOffset="118380">18425 10830 23 0,'0'0'97'16,"4"13"-3"-16,15-5-5 15,11-4-3-15,44 0-76 0,-23 5-8 16,5 1-5-16,5 2-4 0,-1-1-5 16,-6 2-2-1,-10-1 2-15,-11 1-1 0,-10-1 1 16,-12 1 3-16,-9 2 7 15,-4-4 6-15,-10 3 3 16,-1-3 2-16,-6 1 0 16,-2-4 0-16,-3 4 1 0,1-7-4 15,0 3-1 1,0-1-2-16,2-2-2 0,-1 3 2 15,3 1-1-15,2-1 0 0,2 3 1 16,7-1 0-16,1 3 1 16,3-1 2-16,6 3 1 15,10 0 0-15,7 1-1 16,4-2 0-16,9 0-1 0,2-5 0 15,0 1-3 1,-1-3-1-16,-5-2-4 0,-1-2-3 16,-11-3-6-16,2 3-15 0,-8 8-59 15,-10-11-7 1,12 0-6-16,-12 0-3 0</inkml:trace>
  <inkml:trace contextRef="#ctx0" brushRef="#br0" timeOffset="118750">19147 11173 22 0,'18'3'94'16,"-4"-3"-1"-16,-2 0-7 0,-12 0-4 15,0 0-74-15,9 18-4 16,-9-1-2-16,-4 4 2 0,-3 2-1 15,-1 1 2-15,2 1 1 0,1-3 0 16,3-1 1 0,2-6 0-16,6-1 0 0,9-8-2 15,3-3-1 1,7 0 0-16,-1-3-2 0,5 0-3 15,-4-7-3-15,2 1-4 16,-6-5-8-16,4 0-36 0,3 0-39 16,-14-5-6-16,2-1-5 0</inkml:trace>
  <inkml:trace contextRef="#ctx0" brushRef="#br0" timeOffset="119010">19470 11022 39 0,'2'15'102'0,"-2"-15"-5"0,8 14-7 16,-8-14-2-1,25 14-80-15,-14-3-4 0,4 2-3 16,0 3-1-16,4 1 0 15,-4-3-1-15,2 1-2 0,-2-1-1 16,0-1-1 0,-5-5-3-16,6-2-4 0,-6-5-13 15,2-6-43 1,0 0-23-16,-2-2-4 0,1-4-2 15</inkml:trace>
  <inkml:trace contextRef="#ctx0" brushRef="#br0" timeOffset="119390">19660 10922 75 0,'0'16'94'0,"-1"0"-5"16,-2 2-5-16,-34 3-61 15,28 4-14-15,1 7 1 0,-2 2-2 16,-3 1-4-1,-3-1-1-15,-1 0-1 0,3-3-1 16,-2-3-4 0,5-2-3-16,2-5-8 0,-3-3-21 15,3-3-50-15,9-1-5 16,0-14-6-16</inkml:trace>
  <inkml:trace contextRef="#ctx0" brushRef="#br0" timeOffset="119700">19858 10867 90 0,'10'18'94'0,"0"5"-7"16,-3-1-5-16,1 0-67 15,-3 13-8-15,3 5-2 0,-2 5 1 16,-3-1-3-1,0 2-1-15,-4-5-2 0,2-1-1 16,-1-8-2-16,0-6-8 0,-1-12-9 16,1-14-44-1,0 0-24-15,-7-12-5 0,5-11 0 16</inkml:trace>
  <inkml:trace contextRef="#ctx0" brushRef="#br0" timeOffset="120086">19798 10882 13 0,'19'5'97'0,"8"0"-3"16,9 0-6-16,7-5-5 15,0 4-75-15,-2-3-11 16,1 5-3-16,-7 0-3 0,-6 4 0 15,-11-4 0 1,-10 4 1-16,-8-2 3 0,-6 4 3 16,-6 0 5-16,-5-1 2 0,-2 3 2 15,-5-2 1 1,2 1 0-16,-3-2 0 0,4 0-3 15,4 1-1-15,3 0-1 0,5 0 0 16,5 1 1 0,4-1 0-16,6 1 1 0,6 1 1 15,7 1 0 1,3-2 0-16,0 0 0 0,2 0-2 15,0-5-2-15,-1 3-4 16,-3-6-4-16,-2 2-6 0,-8-6-13 16,3-4-46-16,-1 3-20 0,-1-3-8 15,0 1-1 1</inkml:trace>
  <inkml:trace contextRef="#ctx0" brushRef="#br0" timeOffset="120446">20272 11013 84 0,'-3'13'94'0,"3"-4"-5"15,0 6-3-15,0 3-62 0,7 7-16 16,-3 4-2-16,2 3 1 16,0 4-2-16,-1 0-1 0,-1-1-1 15,1-4-5 1,-1-5-2-16,0-7-3 0,-3-6-5 15,3-4-27 1,-4-9-48-16,0 0-5 0,0-15-4 16</inkml:trace>
  <inkml:trace contextRef="#ctx0" brushRef="#br0" timeOffset="120626">20125 11116 44 0,'0'0'98'15,"0"0"-4"-15,0 10-5 0,14 20-24 16,11-29-53-16,-2-1-9 15,3 0-5-15,-2-3-6 16,1 2-9-16,-7-1-15 0,-3-5-28 16,0 6-32-16,-15 1-4 15,9-4 2-15</inkml:trace>
  <inkml:trace contextRef="#ctx0" brushRef="#br0" timeOffset="121036">20359 10993 14 0,'4'17'100'0,"1"2"-3"15,2-1-6 1,3-4-4-16,-2 14-69 0,3-10-13 15,-1 2-2-15,1 0-1 16,3 1-1-16,-4-4 0 0,0-5 0 16,-1-3 0-16,1-6 0 0,2-3 1 15,1-3 1 1,2-6-1-16,2-3-1 0,1-1 1 15,-1 2-1 1,1 1 0-16,-5 2-1 0,0 4-1 16,-3 4 1-16,-1 0 0 15,-9 0 0-15,16 18 0 0,-7-4 1 16,-1 1 1-1,4 3 1-15,3-1 0 0,3-3 0 16,4-3-1-16,3-2-2 0,1-6-5 16,4-1-7-1,-3-5-18-15,-6-4-60 0,8-3-5 16,-3-4-6-16,-2-1-5 15</inkml:trace>
  <inkml:trace contextRef="#ctx0" brushRef="#br0" timeOffset="131816">20877 10149 46 0,'0'0'81'0,"0"0"-4"0,-17 0-46 15,17 0-10-15,2 15-10 0,5-1-6 16,2 7 0-16,2 4-1 15,0 7 2-15,4 1 3 0,2 6 0 16,-1 1 1 0,1 2 1-16,0 0-2 0,-1-2-1 15,-1 1 0 1,1-5-1-16,-2 3-3 0,-1-3 0 15,-3 0 0-15,1-3-2 16,-5-4 1-16,1-3-1 0,-2-1 0 16,0-6 0-16,-4-4 2 0,1-6-1 15,-2-9 1 1,3 10 2-16,-3-10-1 0,4-4 0 15,2-14 0 1,1-6 0-16,5-15-1 0,4-11 0 16,4-19-2-16,3-15-2 15,4-10 1-15,1-3-1 0,1 0 1 16,-4 8-1-16,0 7-1 15,-4 14-3-15,-3 15-3 16,-3 19-10-16,-10 12-33 0,2 12-39 16,-7 10-8-1,13-5-5-15</inkml:trace>
  <inkml:trace contextRef="#ctx0" brushRef="#br0" timeOffset="132937">21692 10272 41 0,'0'0'81'15,"-5"-14"-2"1,5 14-46-16,0 0-11 0,-2 9-9 16,2 7-4-16,0 7-1 0,0 8-2 15,-1 4 2 1,1 10 1-16,0 0 0 0,0 4 1 15,0-2-3-15,1-3-2 16,1-8-3-16,-2-5-1 0,1-4-4 16,-2-8-8-1,1-4-21-15,0 2-43 0,0-17-12 16,-13 0-5-1</inkml:trace>
  <inkml:trace contextRef="#ctx0" brushRef="#br0" timeOffset="133097">21492 10580 65 0,'-9'-5'89'0,"9"5"-4"15,-1-11-42-15,7 5-17 0,14 1-10 16,7-3-8 0,5 2-3-16,6 0-5 0,1 0-7 15,-1 1-14-15,-5-3-24 16,0 8-38-16,-8-1-7 15,-11-4 0-15</inkml:trace>
  <inkml:trace contextRef="#ctx0" brushRef="#br0" timeOffset="133439">21871 10361 16 0,'0'0'84'0,"10"19"0"0,-4-5-3 16,-8 6-63-16,9 8-9 15,1 1-1-15,-3 8 1 16,0-1-4-16,-2 0-1 0,-1-8 0 16,-2-3 0-16,0-6 0 15,0-6 2-15,0-13-1 0,0 0-1 16,0 0 1-1,11-10-1-15,-1-2 0 0,-1-2-1 16,2 2-2 0,2-1-1-16,1 6-1 0,-1 4 0 15,3 6 1-15,-2 9 0 16,7 5-1-16,4 4 0 0,6 1-6 15,3-2-28-15,-5-8-47 0,15-2-6 16,0-10-6 0</inkml:trace>
  <inkml:trace contextRef="#ctx0" brushRef="#br0" timeOffset="136679">12674 10115 50 0,'-18'-26'88'0,"5"4"-15"0,-3 2-14 15,5 7-18 1,2 3-16-16,-1 1-11 0,10 9-5 15,0 0-3 1,-6-8-3-16,6 8-2 0,0 0 0 16,0 9-1-16,0 3 1 15,5 6 0-15,4 5 1 0,1 7 0 16,2 7 2-1,5 3 1-15,-1 6 0 0,3 2-1 16,0 2 0-16,1 1 0 0,-1 0-1 16,1-2 1-1,-1 2-1-15,2-5 0 0,0 0 1 16,-1-3-1-16,0-1 0 15,2-2 0-15,-4-3-1 0,0-5 0 16,-2-4 0 0,-1-2-1-16,-4-6-1 0,-1-5 1 15,-3-3 1 1,-4-3 0-16,-3-9 1 0,0 0 1 15,0 0 0-15,0 0 1 0,0 0-1 16,0-11 1-16,-2-5-2 16,-1-8 1-16,-1-9-2 15,1-11-1-15,2-9 1 16,1-10-2-16,2-4 1 0,5-6-1 15,-1-5-1 1,3-1-1-16,-2 8-2 0,-3 4-2 16,1 11-5-16,-5 8-8 0,2 12-35 15,2 13-39-15,-4 9-6 16,0 14-6-16</inkml:trace>
  <inkml:trace contextRef="#ctx0" brushRef="#br0" timeOffset="137330">13136 10557 20 0,'0'-14'89'0,"-1"3"-1"15,-1-2-4-15,-1 4-51 16,3 9-12-16,0-13-9 0,0 13-5 16,0 0-3-16,1 6 0 0,6 7 0 15,-1 6 2 1,4 7-2-16,-2 3 3 0,4 7-1 15,-2 5 0 1,0 1-1-16,-3-2-1 0,1-1-1 16,-5-5 0-16,1-5 0 15,-1-7-1-15,0-6 1 0,-3-6 0 16,0-10 0-1,0 0 1-15,0 0 0 0,0 0-1 16,3-10 0-16,-3-4-1 16,1-6 0-16,1 1-1 0,0-5 0 15,2 4-1-15,3-1 0 16,-1 6 0-16,-1 1-1 15,3 4 0-15,-8 10 0 0,14-7 0 16,-6 7 0 0,4 0 0-16,1 3-3 0,2 4-1 15,3-1-3-15,1 2-4 16,-4-3-10-16,2-1-35 15,1 2-33-15,-18-6-7 16,8 4-3-16</inkml:trace>
  <inkml:trace contextRef="#ctx0" brushRef="#br0" timeOffset="137640">13044 10749 27 0,'-10'0'73'16,"10"0"0"-16,-23 0-42 15,23 0-12-15,0 0 0 0,-8 0-3 16,8 0-1 0,0 0 1-16,8-8 0 0,7 0 0 15,4 0-1-15,2-3-4 0,5 3-8 16,-4-4-10-1,5 4-23-15,-4 8-38 0,2-3-18 16,-2 0-5-16</inkml:trace>
  <inkml:trace contextRef="#ctx0" brushRef="#br0" timeOffset="138400">12967 10647 22 0,'0'0'88'16,"-8"-18"-1"-1,8 18-4-15,-23-14-55 0,23 14-4 16,5 11-8-16,5 6-4 15,6 9-4-15,0 8-3 0,5 5 0 16,1 7 1 0,2 1-3-16,-3-2-3 0,3-4-8 15,-9-7-12-15,-6-3-64 0,3-9-4 16,-9-9-6-1,-3-13 1-15</inkml:trace>
  <inkml:trace contextRef="#ctx0" brushRef="#br0" timeOffset="140490">3763 13481 48 0,'-11'0'78'0,"11"0"-3"16,0 0-44-16,0 0-13 16,22 12-6-16,4-6-6 0,7 3-1 15,4-2 2 1,8 3 0-16,3-1-1 0,2-1-1 15,-4 1-1 1,-2-4-1-16,-1 3-2 0,-5-6-4 16,-1 3-8-16,-10 0-19 0,0-5-29 15,5 7-23-15,-10-5-3 16</inkml:trace>
  <inkml:trace contextRef="#ctx0" brushRef="#br0" timeOffset="140800">4021 13757 27 0,'-35'17'71'0,"7"0"3"16,-15-8-44-16,30 5-5 16,7-3-3-16,8 0-4 15,11-1-1-15,13 0 1 0,6 0-2 16,6 0 1-16,8 1-4 15,1-2-6-15,5 2-8 0,-5-3-8 16,2 3-18 0,-12 0-23-16,-5-2-36 0,2 3-5 15,-9-5 0 1</inkml:trace>
  <inkml:trace contextRef="#ctx0" brushRef="#br0" timeOffset="141660">5218 13124 49 0,'5'-9'80'16,"10"7"-29"-16,-15 2-11 0,0 0-11 15,0 0-12 1,0 0-9-16,0 0-2 0,0 0-2 16,10 11-2-16,-2 0-1 15,2 5 1-15,2 5 1 0,4 6 2 16,1 4 0-1,5 8 0-15,-1 1 0 0,1 6 0 16,-1 0 1-16,0 0-1 16,0 1 0-16,-3-4 0 15,-1 0-1-15,-2-2 1 0,2-7 0 16,-4-2 0-16,-2-5-1 15,-1-5 0-15,-3-3 1 0,-2-6 0 16,4-2 3 0,-9-11 1-16,0 0 1 0,11 0 0 15,-2-15 0 1,2-11-1-16,9-11-1 0,2-13-2 15,0-10-2-15,2-6-3 16,-2-2-3-16,2 6-2 0,-7 3-5 16,-1 11-6-16,-12 8-33 0,0 13-43 15,2 6-6 1,-1 5-7-16</inkml:trace>
  <inkml:trace contextRef="#ctx0" brushRef="#br0" timeOffset="142100">6019 13404 33 0,'0'-13'87'16,"0"4"-5"-16,0-2-3 0,0 11-64 15,0 0-10-15,0 0-1 16,0 0-1-16,0 13 0 0,0 9 0 15,0 5 1 1,0 7 2-16,0 4 1 0,0 8 0 16,1 0-1-16,-1-2-2 0,-1-5-1 15,1-3-1 1,0-7-2-16,0-6-2 0,0-5-4 15,0-8-8-15,0-10-24 16,11 12-44-16,-11-12-7 0,-4-8-3 16</inkml:trace>
  <inkml:trace contextRef="#ctx0" brushRef="#br0" timeOffset="142310">5827 13612 36 0,'-11'2'82'0,"11"-2"-2"0,0 0-1 0,0 0-64 16,16 0-6-1,9 0-5-15,10 0 0 0,5-2 0 16,6-1 0 0,0-4-3-16,3 3-6 0,-9-1-8 15,-2 2-19-15,-9 1-32 0,-6-3-22 31,-5 2-1-31</inkml:trace>
  <inkml:trace contextRef="#ctx0" brushRef="#br0" timeOffset="142830">6243 13351 4 0,'0'0'73'0,"12"-10"1"0,-10 29-10 15,-2-19-49 1,14 7-9-16,-6 5 0 0,1 6 2 16,0 6 0-1,4 3 4-15,-6 9 1 0,1 3 1 16,-3 2-2-16,-1-1 0 15,-3-3-6-15,-1-5 0 0,0-4-3 16,-3-4 0 0,1-11 1-16,1-4 1 0,1-9 1 15,0 0 0-15,0 0-1 0,0 0 0 16,0-14-3-1,0-1-2-15,3-4-2 0,4-1-2 16,1-1-1-16,-1 2 0 16,2 2 0-16,2 4 1 15,2 6 1-15,2 7 1 16,2 5 1-16,-3 6 1 0,1 9 0 15,0 0 0 1,2 4 0-16,-4 2-1 0,4-1-6 16,-2-4-12-16,3-11-55 0,5 5-11 15,-3-8-5 1</inkml:trace>
  <inkml:trace contextRef="#ctx0" brushRef="#br0" timeOffset="143620">6476 12843 16 0,'0'0'77'0,"0"0"-14"16,0 0-24-16,0 0-9 0,0 0-8 16,0 0-7-1,16-2-7-15,0-1-1 0,5 2-5 16,1-1-2-1,3 2-1-15,2 0 0 0,-2 2-1 16,-3 1 1-16,-4 2 0 16,-3-2 0-16,-4 3-1 0,-11-6 2 15,11 10 0-15,-11-10 1 0,3 10 1 16,-3-10 0-1,-2 15 3-15,-2-5-1 0,-2 1 1 16,1 1 1 0,-2 0-1-16,1 3-1 0,2-3 0 15,2 2 0-15,1-2 1 16,6 3 0-16,6-3-1 0,3-2 0 15,8-1-1 1,0 1 0-16,1-4-3 0,1 0-3 16,1-3-3-16,-5-3-8 0,5 0-24 15,6 2-43 1,-12-2-6-16,1-2-2 0</inkml:trace>
  <inkml:trace contextRef="#ctx0" brushRef="#br0" timeOffset="183413">13676 12476 1 0,'-8'-16'81'0,"-2"0"1"0,2 1-4 16,2 3-58-16,3 4-3 0,3 8-10 15,-7-13-4-15,7 13-3 16,0 0-1-16,-2 9 0 15,2 12-1-15,0 10 2 16,2 13 0-16,2 19 2 0,4 12 3 16,1 24 3-1,0 20-1-15,4 20 0 0,0 15 3 16,4 18 0-16,-1 16 0 0,0 11 0 15,0 21-1 1,0 2 0-16,0 3 0 0,-4-1 1 16,-3-6-2-16,-3-11-1 15,-3-7-1-15,-3-18-2 0,-2-20-2 16,-1-19-2-1,-8-19-7-15,4-15-18 0,7-18-64 16,-14-18-5 0,-2-20-7-16,-1-24 0 0</inkml:trace>
  <inkml:trace contextRef="#ctx0" brushRef="#br0" timeOffset="184333">13128 16123 46 0,'-12'6'67'0,"-1"6"-44"0,13-12-12 16,5 7-2-16,16-5 1 0,12 0 1 15,12 0 4 1,16 1 0-16,11 0 2 0,17-1-1 16,15 3-2-1,23-2 0-15,12 1 0 0,13-2-1 16,22-2-3-16,16 0 0 15,25-1 0-15,19-5-2 0,18-1 0 16,10 0-2 0,18-1 0-16,10 1-2 0,7-2-1 15,2 4 0-15,3 0 2 0,2 0 0 16,-7 2 1-1,1 2 2-15,-13 0-1 0,-5 1 2 16,-18-4-1-16,-12 4-2 16,-24-2 0-16,-23-1-3 0,-26 2-4 15,-25-5-4 1,-23 5-6-16,-28-6-9 0,-16-7-53 15,-20 13-20 1,-19-2-7-16,-14 0-1 0</inkml:trace>
  <inkml:trace contextRef="#ctx0" brushRef="#br0" timeOffset="184813">19334 15880 49 0,'16'17'84'0,"9"-5"-4"0,12-3-4 15,7-4-73 1,11 1-3-16,5 2 1 0,0-4 3 15,2 2 2-15,-8 1 3 16,3 5 3-16,-11 2 1 0,-6 4 0 16,-9 0 2-16,-8 4-1 0,-6 2-1 15,-10 1-4 1,-7 4-6-16,-2-4-3 0,-10 4-7 15,-5-8-15 1,-14 6-65-16,17-4-6 0,2-8-6 16,6-5 3-16</inkml:trace>
  <inkml:trace contextRef="#ctx0" brushRef="#br0" timeOffset="185794">13381 12473 23 0,'-13'11'79'0,"13"-11"3"16,-9 15-3-16,9-3-60 16,0 9-8-16,0 1-1 15,1 2-1-15,2 0 1 0,-3-3 0 16,4-3 1-1,0-4 1-15,-4-14-2 0,9 3 1 16,0-10-1-16,4-13-1 0,2-6-2 16,7-6-1-1,2-6-3-15,9-5-1 0,1 3 0 16,1 2 0-16,1 7 0 15,-1 7 0-15,1 12 0 0,-2 9 0 16,1 7 0 0,2 14-1-16,0 6-2 0,8 12-4 15,0 0-11-15,5 5-72 16,2-1-2-16,-1-7-8 15,-4-5-3-15</inkml:trace>
  <inkml:trace contextRef="#ctx0" brushRef="#br0" timeOffset="186764">11630 13711 24 0,'-10'-29'92'0,"0"7"-3"15,2 3-4 1,-4 7-49-16,6 2-16 0,6 10-12 15,0 0-3-15,-1 15-1 16,5 13-1-16,11 18 1 0,2 13-1 16,8 16 0-1,7 18 2-15,6 11 2 0,2 8-2 16,0-3-2-16,-1-5 0 0,-4-17 0 15,-2-12-2 1,-9-15-2-16,-6-18-1 0,-6-15-7 16,-12-27-19-16,0 0-36 15,-6-19-26-15,-8-16-6 0,-2-8-4 16</inkml:trace>
  <inkml:trace contextRef="#ctx0" brushRef="#br0" timeOffset="187044">11413 13796 48 0,'-6'-9'96'0,"10"-5"-5"0,23 2-3 15,20-48-34 1,11 46-47-16,21 6-6 0,4 4-5 15,8 4-1-15,-4 14-1 16,-10 6-2-16,-11 6 2 0,-21 1 3 16,-15 4 2-16,-19-1 4 15,-11 1 3-15,-13 0 2 16,-14-4-1-16,-8-1 1 0,-6-3-8 15,-1 3-39 1,-2 0-42-16,2-6-9 0,9-6-6 16</inkml:trace>
  <inkml:trace contextRef="#ctx0" brushRef="#br0" timeOffset="187843">12183 14320 76 0,'0'0'89'0,"-1"-8"-5"16,0-35-20-1,1 43-51-15,0 0-5 0,0 6-3 16,1 8-1 0,3 5 0-16,4 5 1 0,3 5 1 15,1 5 1-15,-1 5 2 16,6 3-2-16,-2-4 1 0,-1 2-2 15,-2-5-1-15,0-4 0 16,-4-4-1-16,-2-5 2 16,-1-6 0-16,-1-6 0 0,4-1 1 15,4-5-1 1,9-4 0-16,6-1 0 0,7-3-1 15,6-3-4-15,4-1-5 16,8 3-7-16,1-10-25 0,-5 9-57 16,9 3-2-1,0-4-10-15,-1 0-3 0</inkml:trace>
  <inkml:trace contextRef="#ctx0" brushRef="#br0" timeOffset="190594">19452 16600 68 0,'-15'-12'88'0,"15"12"-3"0,-18 0-3 16,20 10-74-16,-2 12-1 0,-6 12 1 15,0 14 0-15,0 17 1 16,-1 14 1-16,-1 12-2 0,4-41-2 15,0 3-6 1,-1-2-1-16,0 2-6 0,-1-7-3 16,2 1-10-1,-2-7-45-15,0-5-30 0,-7 15 1 16,2-31-1-16</inkml:trace>
  <inkml:trace contextRef="#ctx0" brushRef="#br0" timeOffset="191094">19242 16639 67 0,'-21'2'95'16,"2"1"-5"-16,2-13-6 0,7 10-68 15,10 0-5 1,0 0-2-16,18-10-3 0,10 9-1 15,15 1-2-15,9 0-1 16,12 6 0-16,5 6-1 0,1 5-3 16,2 5 1-16,-11 4-2 15,-10 1 1-15,-13-2-1 16,-14-2 2-16,-15-3 0 0,-9-3 0 15,-15-6 3 1,-11-5 0-16,-10-6 0 0,-5 0 0 16,-10 0-1-16,-3 0-1 15,-3 0 0-15,1 2 1 0,4 5-1 16,8 8 1-16,7 9 2 15,15 3 0-15,14 10 1 16,13 6 1-16,19 0 0 0,15 5 0 16,8 3 0-1,8-5 0-15,5-4-3 0,-2-6-2 16,-4-7-5-16,-10-12-6 15,1-2-18-15,-26-8-59 16,-6-9-8-16,17-5-7 16</inkml:trace>
  <inkml:trace contextRef="#ctx0" brushRef="#br0" timeOffset="191544">19971 17033 6 0,'8'-17'79'0,"-8"17"3"0,15-12-2 16,-6 9-63-16,4 3-3 15,-1 3-2-15,-1 5 2 16,2 4-2-16,-4 4 3 0,2 5-2 16,-5 2 0-1,0 4 0-15,-6 6-2 0,0 4 1 16,-6-1-2-16,-1 3 0 15,-4-8-2-15,9-16-2 16,-1 2 1-16,3-5-3 16,1 0-2-16,14 7 1 15,15-11-6-15,8-7-8 0,22-5-55 16,3-1-23-16,9-8-11 15,8-3-3-15</inkml:trace>
  <inkml:trace contextRef="#ctx0" brushRef="#br0" timeOffset="196304">13670 16023 25 0,'12'-6'57'16,"-12"6"-9"-16,15 0-14 0,-15 0-13 16,16 0-6-1,-5 2-5-15,-1 1-5 0,2 1-1 16,1-1-1-16,0 2 0 0,1-1 1 15,1 3 1 1,1-1 2-16,1-1 1 0,7 0-1 16,-3-4 2-16,5 2-1 15,-5-3 0-15,7 0-1 16,-5 0 1-16,4-3-1 15,-5-3 0-15,-1 2 0 0,-1-3 1 16,-2-1-2 0,1 0 0-16,-2-1 0 0,0-3-2 15,1 1 0-15,-1-3-2 0,0 0 0 16,1-1-1-1,-3 1 0-15,3-3 1 0,-4 0-1 16,2-1 0-16,-1 0 0 16,-1-1 0-16,0-1 1 0,2-1-2 15,-1-2 1 1,1 4 1-16,-2-1-2 0,0-1 1 15,2 3-1 1,-2 0 0-16,1 2 0 0,-1-4 1 16,2 5-1-16,-2-5 1 0,2-1-1 15,0-1 1-15,0 0-1 16,2-5 0-16,-2 1 0 0,2-1 1 15,-2-2-1 1,0 0 0-16,-1-1 1 0,2 2-1 16,-3-2 2-1,3 3-1-15,-3-1 0 0,1-1-1 16,1 0 1-16,1 0 0 0,-2 0 0 15,2-2-1-15,-1 4 2 16,1-4-2-16,-1 0 0 0,-4 1 1 16,2 1-1-1,-1 0 1-15,0-1 0 0,1 1 1 16,-2-1-1-1,3 1 1-15,-1-1-1 0,2-1 0 16,2 1 0-16,1-3 0 16,3 1-1-16,-3-1 0 0,3-1 0 15,0 0-1-15,0-2 1 16,1 0 0-16,-1-2 0 15,0 2-1-15,-1 0 1 0,2 4 0 16,1-1-1 0,-3 2 2-16,-1 2 0 0,0 1 1 15,-2 3-1-15,0 0 1 16,0 1-1-16,-3 1 0 15,0 0 1-15,-2 0-2 16,1 2 0-16,2 0 0 0,-2-1-1 16,2 3 1-16,-2-1 0 0,4 1-1 15,-3 2 1 1,-1 2-1-16,1-4 1 0,-2 4 0 15,-2-1 0-15,2-1 0 16,-1 2 0-16,-2-1 0 16,4 1-1-16,0 0 1 15,1 1 0-15,0-1-1 0,4 1 1 16,-1 1-1-16,-1 1 1 0,2 0-1 15,0-1 1 1,2 3 0-16,1-1-1 0,-1 1 1 16,0 1-1-16,2 0 1 15,0 1-1 1,-1 1 1-16,1 0-1 0,-3 2 1 0,-1 0 0 15,-2 0-1 1,1 0 1-16,-2 0 0 0,0 1 0 16,2 0 0-1,0 1 0-15,-2 0 0 0,1 0 0 16,0 3 0-16,1-2-1 0,1 0 1 15,-3 2 0-15,-1 0 0 16,-1-1-1-16,-1 1 1 0,-1 0 0 16,0 0 0-1,0 0 0-15,-1 3 0 0,0-1 0 16,-1 1-1-1,1 0 1-15,2 1 0 0,-2 1 0 16,-1 0 0-16,3 0 0 16,-2 4 0-16,3-5 1 0,1 4-1 15,-3-2 0-15,0 2 1 0,2-2-1 16,-1 1 0-1,-3 0-1-15,0 1 1 0,-2 1-1 16,-2 1 1 0,2 0 0-16,-3 2 0 0,2 0 0 15,-1 2 0-15,-2 1 1 16,3 2-1-16,1 0 1 0,-1-1-1 15,0 0 1 1,-1 2-1-16,0-1 1 0,0 0-1 16,0 0 0-16,-1-2 1 0,-1 2 0 15,-1 1-1 1,0 1 1-16,-1-2 0 0,0 2 1 15,0 2-1-15,0 1 0 16,0 0 1-16,-1-1-1 16,4 3-1-16,-2-2 0 15,0 0 0-15,2 0 0 0,2 0 0 16,-2 2 0-16,4-2-1 0,-1 1 1 15,0 0 0 1,0-2 1-16,1 1 0 0,0 0-1 16,-3 0 0-1,3 0 1-15,-3-1-1 0,-3 0 0 16,3 2 0-16,-1-3 1 15,0 2-1-15,3 1 0 0,-1-2 1 16,0 0-1 0,2 3 0-16,-1-4 1 0,1 1 0 15,-1 0-1-15,2 1 1 0,-3-3-1 16,2 1 0-1,-1 1 1-15,1-3 0 0,0 1-2 16,0 3 0-16,1-1 1 16,-1-1-1-16,0 1 0 0,2 0 0 15,-4-1 1 1,3 0-1-16,0-1 2 0,2 1-1 15,-2-1 1 1,3-1-1-16,-1 3 1 0,0 1-1 16,2-1 0-16,-1 1 1 0,1 1-1 15,-1 0 0-15,2-1 1 16,1 2-1-16,-1-2 0 0,1 1 1 15,0 1 0 1,1-1-1-16,2-2 1 0,0-1-1 16,1 0 1-1,0-4 0-15,3 1 0 0,-4-2-1 16,1-2 1-16,1-4 0 0,-1 3 0 15,0-3-1-15,-4-1 0 16,0 1 1-16,-1 1-1 16,0 0 1-16,0-1-1 15,1 5 0-15,0-4 0 0,2 2 0 16,1 1 0-1,-2-1 1-15,4 0-1 0,-2 0 0 16,0-2 0-16,-2-1 1 16,-1 1-1-16,0-1-1 15,-1-1 2-15,1 2-2 0,0-1 2 16,2-1-1-16,2 2 0 15,-2 1 0-15,1 1 0 0,0 0 0 16,2 1 1 0,0-4-1-16,0 5 0 0,1-3 1 15,-2-1-1-15,3-1 0 16,0-3 1-16,3 3-1 15,-1-4 1-15,0 1-1 16,-2-1 1-16,-2 1-1 0,1-2 0 16,-1 2 1-16,-3 0-2 0,-1 0 2 15,-3 1-1 1,4-2 0-16,0 1 0 0,-3-2 0 15,2 2 0 1,-2-1 0-16,1-5 1 0,0 3-1 16,-1-3 0-16,0 3 1 15,0-1-1-15,-2 0 0 0,2 0 0 16,1 0 1-16,1 4-1 0,2-1 0 15,3-1 0 1,2-1 0-16,0 0 1 16,1 1-1-16,4 0 1 0,2 2-1 15,5-1 1-15,4 2 1 0,6 2-2 16,8-1 1-1,10 2 1-15,3-1-1 0,5-2 0 16,5-2 1 0,4-1-2-16,2-1-1 0,-5-3-5 15,-1 2-8-15,-17-4-24 16,-6-2-48-16,-5 3-10 0,-18-3-10 15,-13-3 8 1</inkml:trace>
  <inkml:trace contextRef="#ctx0" brushRef="#br0" timeOffset="196984">15986 15961 5 0,'0'0'83'0,"0"0"3"16,0 0-1-16,27 16-54 15,-27 5-11-15,0 5-3 0,0 8-3 16,0 3-1-1,0 6 1-15,0 2-2 0,0-1-4 16,-1-2-5 0,4-7-8-16,-3-6-11 0,3-6-33 15,3-3-40-15,-6-6-7 0,0-14-3 16</inkml:trace>
  <inkml:trace contextRef="#ctx0" brushRef="#br0" timeOffset="197604">15410 16663 71 0,'0'0'90'15,"0"0"-6"-15,-9-2-4 16,9 7-74-16,4 12-3 0,1 6-1 16,4 4 1-16,-1 10 1 0,1 4 3 15,-3 5-1 1,0 0 0-16,0-3 1 0,-4-4-3 15,0-2 0 1,-3-8-3-16,1-7-3 0,0-4-2 16,0-9-3-16,0-9-18 15,0 0-42-15,0-6-24 0,0-15-4 16</inkml:trace>
  <inkml:trace contextRef="#ctx0" brushRef="#br0" timeOffset="198185">15317 16678 81 0,'-10'0'88'0,"15"4"-36"0,-5-4-14 15,-8 3-7-15,8-3-9 16,0 0-5-16,0 0-7 0,0 0-2 15,10-3-3 1,4 0-2-16,4-2-1 0,3 4 0 16,5 0-2-16,0 1 1 0,-1 0-1 15,1 1 0 1,-2 6 0-16,-6 0-1 0,-1 4 0 15,-5-2 0-15,-2-1 2 16,-10-8-2-16,14 13 0 0,-14-13-1 16,0 0-1-1,2 10 0-15,-2-10 1 0,-4 0 0 16,-5 0-3-16,-1 2 3 0,-4-2-1 15,-1 2 2 1,-1 1 1-16,2 0 0 0,-1 1 0 16,3 4-1-16,2-3 3 15,10-5 1-15,-9 19 0 16,9-9 2-16,3 1 0 15,10 4 2-15,6 2 1 0,3-2-1 16,3 2-1 0,3 0 0-16,-2 0-3 0,-1 0 0 15,-2-3-2-15,-5-3-3 16,-4 0-3-16,-5-1-6 0,3 2-15 15,-10 9-43-15,-2-21-22 16,18 10-7-16</inkml:trace>
  <inkml:trace contextRef="#ctx0" brushRef="#br0" timeOffset="198915">15516 16712 45 0,'-11'4'89'0,"2"-4"-3"15,9 0-5-15,0 0-61 0,0 0-14 16,0 0-3-1,8 3-1-15,-8-3-1 0,16 4-2 16,-6 1 1-16,1 0-1 0,-1 6 1 16,0 0 0-1,-4 5 1-15,-5-3 1 0,-1 4 2 16,-5-2 1-16,-7 1 1 15,-1-2-2-15,-2-4-3 16,2 0-6-16,-3-4-18 16,-1-2-60-16,17-4-8 0,-9 2-4 15</inkml:trace>
  <inkml:trace contextRef="#ctx0" brushRef="#br0" timeOffset="199665">15806 16820 37 0,'0'0'90'0,"0"0"-3"16,0 0-3-1,8 8-57-15,-5 4-18 0,1 10-2 16,0 4-1-16,2 5 1 15,1 6 1-15,-1 0 1 16,3-2-2-16,0-1 0 0,0-3-1 16,1-4-4-16,-2-7-2 15,0-6-3-15,-1-2-4 0,2-3-7 16,-9-9-18-1,3-5-54-15,-3 5-9 0,6-23-3 16</inkml:trace>
  <inkml:trace contextRef="#ctx0" brushRef="#br0" timeOffset="199855">15750 16956 84 0,'-12'5'95'0,"12"-5"-7"15,0 0-4 1,-22 7-72-16,42-7-9 0,13-2 0 15,4-3-3-15,6 2-3 16,-2 3-2-16,0-2-8 0,-11 2-35 16,-4-5-40-1,-5-2-4-15,-7-3-5 0</inkml:trace>
  <inkml:trace contextRef="#ctx0" brushRef="#br0" timeOffset="200275">15950 16815 20 0,'14'3'90'16,"4"2"-4"-1,2 2-2-15,0 3-55 0,3 6-20 16,-1 11-1-16,0 2-2 16,-2 5-1-16,-3 5 1 0,-5-2 0 15,-2-2 0 1,-4-6 0-16,-1-7 1 0,-3-6 0 15,-1-5 1-15,-1-11-2 0,0-6-1 16,0-8-1 0,0-4 0-16,0-2-1 0,0-2-2 15,3 0 0-15,1 3-2 16,0 1 2-16,5 9-1 0,-9 9 1 15,19 0 1 1,-4 14 0-16,0 5 0 0,4 5 0 16,4-1 1-1,5 3-3-15,8-3-3 0,3-10-7 16,6-1-23-16,12-12-56 0,-6-5-7 15,3-13-7-15</inkml:trace>
  <inkml:trace contextRef="#ctx0" brushRef="#br0" timeOffset="206059">1496 15720 32 0,'0'0'77'0,"-7"-8"-5"16,7 8-42-1,0 0-18-15,-3 8-3 0,9 10-3 16,3 6-2-16,1 6 1 0,3 11 4 15,1 6 1-15,0 7-1 16,-4 6 0-16,-1-1-1 0,0-1-1 16,-5-2-1-1,-2-7-3-15,-1-8-3 0,-1-7-3 16,0-9-9-1,0-11-12-15,0-14-57 0,0 0-5 16,0 0 0-16</inkml:trace>
  <inkml:trace contextRef="#ctx0" brushRef="#br0" timeOffset="206439">1271 15819 35 0,'-16'-3'42'16,"1"0"3"-16,7 1-2 0,8 2-7 15,0 0-9-15,3-10-5 16,17 3-7-16,17-3-6 16,6 3-3-16,14 0-4 15,6 5-2-15,7 2 1 0,-2 2-2 16,-4 7 1-16,-5 4 0 0,-16 4-1 15,-9 1 3 1,-16 0 1-16,-10-1 3 0,-8 0-2 16,-16 2 1-1,-10-4 0-15,-6 0 0 0,-8-2-7 16,-5 3-32-16,10 0-46 15,-15-2-6-15,6-3-3 0</inkml:trace>
  <inkml:trace contextRef="#ctx0" brushRef="#br0" timeOffset="207219">1958 16150 12 0,'-10'0'88'0,"10"0"-1"0,0 0-5 16,-9-2-59-16,9 2-9 16,0 0-6-16,0 0-4 15,0 0-1-15,-1 8-3 16,1 1 0-16,0 3 0 0,0 2 0 15,3 3 2 1,-2 3 0-16,0 4 0 0,-1 2 0 16,0 3 1-16,0 1 0 15,0-1-1-15,-1-1 1 16,-2-6-1-16,1-2 0 0,1-2 1 15,1-5 0-15,2-4 0 16,-2-9 0-16,20 10 0 0,0-9 0 16,-1 3 0-1,6-1-3-15,1-3-6 0,2 3-10 16,-1 3-46-16,1-6-26 15,-5-9-7-15,0-8 1 16</inkml:trace>
  <inkml:trace contextRef="#ctx0" brushRef="#br0" timeOffset="207669">2372 15749 45 0,'0'0'84'0,"0"0"-4"15,-2 9-5 1,-1 10-71-16,-1 6-3 0,-2 10 0 16,1 5 1-16,1 8 4 15,2 7 0-15,2 1 2 16,1-2-1-16,7-3 1 15,4-5-2-15,1-6-1 0,-1-8-2 16,2-3-1-16,-3-9-2 0,0-3-6 16,-4-9-7-1,-7-8-53-15,18-2-20 0,-18 2-5 16</inkml:trace>
  <inkml:trace contextRef="#ctx0" brushRef="#br0" timeOffset="207939">2520 15891 23 0,'-4'12'79'0,"4"5"4"16,4 5-3-16,8 8-68 0,3 7-5 15,-2 7 4 1,5 7 0-16,-1 4 0 0,1-1-1 16,-6-1-2-1,-2-4-4-15,1-8-4 0,-4-7-1 16,-2-8-2-16,-4-12-5 0,-1-14-16 15,0 0-28-15,-8-14-34 16,1-15-4-16</inkml:trace>
  <inkml:trace contextRef="#ctx0" brushRef="#br0" timeOffset="208309">2459 15966 5 0,'-11'-5'85'0,"11"5"1"0,-8-12-6 16,8 12-44-16,19-18-27 15,8 7-5-15,5-1-3 0,7 0-2 16,2 2 1 0,1 1-1-16,-3 5 1 0,-2 3-2 15,-9 1 0-15,-6 7-1 16,-9 2 1-16,-6 5 2 15,-8 2 0-15,-6-1 1 0,-7 2 1 16,-6-1 0-16,-3 1 1 16,-2 0 1-16,2-1-2 0,-2 0-1 15,4 0 1 1,4 2 0-16,7 3 1 0,8 3 2 15,2 1-1 1,12 4 1-16,8-3 0 0,7 5 1 16,5-1-3-16,0-6-1 15,5 0-4-15,-4-6-6 0,3-5-31 16,5-3-45-16,-15-10-6 0,-3 0-3 15</inkml:trace>
  <inkml:trace contextRef="#ctx0" brushRef="#br0" timeOffset="208749">3082 16141 33 0,'12'21'89'0,"-8"-6"-4"15,1 4-3-15,-2 12-46 16,1-4-33-16,-2 5 1 0,-2 0 0 16,0 2 2-1,0-6 0-15,0-3 0 0,-2-6 1 16,1-7 0-16,1-12-2 0,0 0 0 15,13 0-2 1,0-5-4-16,2-5-5 0,0-3-8 16,4 2-21-16,5 6-49 15,-5-10-9-15,-3-1-6 0</inkml:trace>
  <inkml:trace contextRef="#ctx0" brushRef="#br0" timeOffset="209009">3269 15843 24 0,'-12'-16'91'16,"0"2"-5"0,4 6-4-16,8 8-47 0,-4 5-25 15,8 6-4 1,12 6-2-16,9 7 0 0,8 10 0 15,9 4 2-15,4 11 0 0,4 5-2 16,1 3 0-16,-4 1-1 16,-6-2-2-16,-10 2-1 15,-11-5-8-15,-14-6-23 16,-20-2-55-16,0-11-4 0,-9-10-6 15</inkml:trace>
  <inkml:trace contextRef="#ctx0" brushRef="#br0" timeOffset="210289">4967 15745 59 0,'-8'8'82'0,"-6"4"-7"0,2 1-2 16,1 3-77-16,-3 9-4 15,2 1 0-15,0 10 2 16,4 1 2-16,4 1 8 16,4-7 1-16,4-3 2 0,9-7 3 15,4-11-2 1,5-6 3-16,3-8-2 0,0-13 0 15,3-9-2-15,-1-5-1 0,-5-9-2 16,0-4 0-16,-9-10-2 16,2-1 0-16,-12-4 0 15,-3 2 0-15,-8 2 1 16,-5 6 0-16,-3 6-1 0,-3 9-1 15,1 9 0 1,0 9-1-16,0 13 0 0,4 9-2 16,2 15 1-1,6 8-2-15,6 13 2 0,4 9 0 16,12 6 0-16,4 4-1 0,9-1-3 15,4-6-8-15,5-8-35 16,-1-5-38-16,-4-14-5 0,-1-12-3 16</inkml:trace>
  <inkml:trace contextRef="#ctx0" brushRef="#br0" timeOffset="210709">5341 15468 13 0,'0'0'77'0,"0"-14"2"16,0 14-4-16,9 8-65 16,2 12-1-16,-1 14 0 0,6 5 0 15,-2 11 0-15,2 6 2 16,-2 8-2-16,2-2-1 0,-5-1-2 15,0-6-3 1,-5-8-3-16,0-6-4 0,-5-13-6 16,3-6-24-1,8-9-49-15,-12-13-5 0,-5-16-3 16</inkml:trace>
  <inkml:trace contextRef="#ctx0" brushRef="#br0" timeOffset="210929">5288 15552 65 0,'-12'-1'87'0,"12"1"-6"16,0 0-4-16,18-13-69 16,9 12-9-16,5-2-3 0,4 3 1 15,0 2 0 1,0 5 3-16,-4 5 1 0,-7 5 1 15,-11 2 1-15,-8 1-1 0,-7 1 0 16,-9 2-2 0,-7-5-9-16,-7-1-68 0,-2-2-7 15,-1-5-5-15</inkml:trace>
  <inkml:trace contextRef="#ctx0" brushRef="#br0" timeOffset="212019">5761 15853 45 0,'10'0'86'0,"-10"0"-4"16,4 26-11-16,-4-26-59 15,0 0-10-15,3 15-3 0,-3-5-1 16,0 2-1-1,-1 2 3-15,1 4-2 0,0-3 2 16,-2 2 2-16,-1-2 2 0,-1-2 0 16,2-4-1-1,2-9 1-15,-3 12 1 0,3-12 0 16,0 0 0-16,13 9-2 15,0-6-1-15,7 0-3 16,4-2-6-16,8 3-11 16,2-3-31-16,-4 1-36 0,9-1-5 15</inkml:trace>
  <inkml:trace contextRef="#ctx0" brushRef="#br0" timeOffset="213510">5082 16729 12 0,'0'-11'75'0,"0"11"-3"15,-19-14-3 1,3 14-65-16,-6 0-8 0,-1 5 1 15,-6 14 0-15,0 5 2 16,-1 8 2-16,2 4 1 0,8 6 2 16,0-3 1-16,7 7 1 15,6-8 0-15,7-3 4 16,7-7 2-16,9-10 3 0,7-12 0 15,6-9 0 1,6-15 0-16,4-9-1 0,1-7-4 16,0-12-2-16,-5-3-2 15,-2-3-3-15,-10 0-2 0,-6 2 0 16,-12 3-1-16,-5 5 0 15,-5 5 0-15,-6 8-1 16,-2 5 0-16,-3 10 1 0,0 8 0 16,-1 7 0-1,4 13-2-15,2 7 2 0,2 8-1 16,4 7 1-16,5 6 0 15,7 4 1-15,9 4-2 16,3-4-2-16,7-1-8 16,-1-7-12-16,3-11-38 0,10-8-27 15,-14-10-6-15</inkml:trace>
  <inkml:trace contextRef="#ctx0" brushRef="#br0" timeOffset="213730">5348 16578 30 0,'0'24'91'0,"0"8"-3"0,1 4-2 16,4-19-43-16,0 29-34 0,3 5 0 15,4 7 0 1,-2 1-2-16,-1 1-1 0,-1-5 1 15,-5-5-5-15,0-5-6 16,-1-12-7-16,1-8-21 0,3-13-53 16,-6-17-7-1,-5-17-6-15</inkml:trace>
  <inkml:trace contextRef="#ctx0" brushRef="#br0" timeOffset="213960">5287 16682 61 0,'-11'-3'90'16,"11"3"-3"-16,0 0-6 15,0 0-63-15,18-4-15 0,7 4-2 16,7 0-1 0,3 1-1-16,0 2 0 0,-2 3 1 15,-5 2 0-15,-4 1 2 0,-13 1 0 16,-8 2 0-16,-7 0 1 15,-10 1-3-15,-6 3-7 16,-5 0-32-16,-1-3-43 16,2-2-8-16,0-5-2 0</inkml:trace>
  <inkml:trace contextRef="#ctx0" brushRef="#br0" timeOffset="215360">5354 16891 19 0,'-14'13'79'15,"14"-13"2"-15,0 0-3 16,-20 6-56-16,20-6-14 0,19 5 2 16,3 0 0-1,4 6 0-15,4 2 1 0,4 4-1 16,-1 4-3-16,2 1-3 0,-7-1-7 15,1 3-12 1,-13 0-36-16,1-8-34 0,1-5-4 16,-8-8-3-16</inkml:trace>
  <inkml:trace contextRef="#ctx0" brushRef="#br0" timeOffset="215810">5759 16904 75 0,'6'11'90'0,"-6"-11"-4"0,5 14-6 16,18-7-68-16,-20 8-10 15,-3 7-2-15,0 0 0 16,0 5 0-16,-1-2 2 0,-1 2 2 15,0-4 2-15,2 0 2 16,1-5-1-16,8-7 1 0,3-4 0 16,6-7-2-1,6 1-5-15,4-4-6 0,4-3-14 16,-1-4-42-1,5-12-28-15,-1-1-8 0,-5-5-2 16</inkml:trace>
  <inkml:trace contextRef="#ctx0" brushRef="#br0" timeOffset="216780">6214 15363 56 0,'0'0'81'16,"-1"-9"-3"-16,1 9-43 0,0 0-21 15,0 0-4 1,0 0-2-16,0 0-2 0,0 0-1 16,0 0 1-16,0 0-2 0,0 0-1 15,0 0 0-15,0 0 0 16,0 0 0-16,0 0-1 15,0 0 2-15,0 0 0 16,0 0-1-16,0 0 0 0,0 0 0 16,0 0 0-1,0 0 0-15,0 5 0 0,0-5 1 16,0 0-1-16,0 12 0 0,0-12 0 15,0 9 0 1,0-9 0-16,0 0-2 0,-1 13 1 16,1-13-1-16,0 9 1 15,0-9 0-15,-2 14-1 0,1-1 0 16,-1 2 0-1,2 6 0-15,0 9-1 0,0 8 1 16,0 8-1-16,6 11 1 16,2 8-1-16,5 9 0 15,0 10 1-15,4 12 0 0,0 11 1 16,5 8 1-16,-3 5 0 15,1 9 2-15,-1 6 2 0,-1 6 1 16,-6-6 1 0,-1-4 0-16,-8-74-3 0,3 5 0 15,-4-7-1 1,1 1-2-16,0-9-2 0,-1 1-2 15,-2-10-5-15,0-2-4 16,0-11-13-16,0-4-63 0,-7-14-8 16,-4-21-5-16,-1-31-4 15</inkml:trace>
  <inkml:trace contextRef="#ctx0" brushRef="#br0" timeOffset="217292">6606 15991 19 0,'-7'13'90'16,"7"-13"-4"-16,-8 8-4 0,10 34-27 16,8-42-55-16,3 0 0 15,10-2-1-15,2 0 1 0,5-2 2 16,3 2 1-1,1-1-1-15,-3 0-1 0,2 3-6 16,-8-6-12 0,2 1-35-16,3 5-33 0,-11-1-6 15,-2 0 2-15</inkml:trace>
  <inkml:trace contextRef="#ctx0" brushRef="#br0" timeOffset="217522">6682 16269 3 0,'-16'26'92'0,"10"-6"1"15,6-6-7-15,13-11-4 0,-2-3-78 16,19 0-3-16,3-1-1 0,7-1-3 15,7-1-2 1,1-2-9-16,-2 0-32 0,-7-4-40 16,3-4-5-16,0-3-2 15</inkml:trace>
  <inkml:trace contextRef="#ctx0" brushRef="#br0" timeOffset="217802">7241 16170 33 0,'-13'30'55'0,"5"0"1"16,8 14-30-16,1-20-22 16,13-2 6-16,10-12 1 0,10-9 6 15,5-5 12 1,7-16 10-16,-1-6-1 0,-1-7-8 15,-2 0-9-15,-8-2-4 0,-10 5-3 16,-15 3-3 0,-10 6-4-16,-15 9-2 0,-13 6-8 15,-12 5-5-15,-2 8-19 16,9 4-63-16,-17 7-5 0,5 1-8 15,7-5 6 1</inkml:trace>
  <inkml:trace contextRef="#ctx0" brushRef="#br0" timeOffset="221292">8311 16580 48 0,'0'0'83'0,"-9"-12"0"16,9 12-51-1,-4-10-7-15,4 10-8 0,0 0-3 16,0 0-4-16,0 0-3 16,0 19-1-16,0 5-3 15,3 9 0-15,2 11 0 16,1 9 0-16,2 7 0 0,0 1 1 15,-3-3-1-15,3-5 0 0,-2-7 0 16,0-11-4 0,-3-8-4-16,0-11-9 0,-2-5-34 15,-1-11-36-15,8-14-6 16,-4-10-2-16</inkml:trace>
  <inkml:trace contextRef="#ctx0" brushRef="#br0" timeOffset="222142">8243 16603 48 0,'-28'-1'86'16,"4"-2"-1"-1,7-23-16-15,1 21-62 0,16 5 0 16,0 0-1-1,24-7-1-15,5 7-1 0,8 1 0 16,8 6 0-16,1 5-1 0,6 2 0 16,-6 3-1-16,-2 2-1 15,-11 0-1-15,-8 0 0 16,-10-5 1-16,-6-1 1 15,-9-13 0-15,1 13 1 0,-1-13 1 16,-7 3-1 0,-1-3 1-16,-2 0-1 0,-2 0-1 15,1 0-1-15,2 0 0 16,-1-1-1-16,10 1 0 0,-13 1-1 15,11 7 1-15,2 5 0 16,1 4 0-16,3 7 1 16,2 4 0-16,3 10 0 0,-1 2 2 15,2 1-2 1,-1-1 1-16,0-8 0 0,-3 0-1 15,1-6 1 1,-2-7-1-16,-2-8 1 0,-3-11-1 16,5 12 0-16,-5-12 0 15,0 0-1-15,0 0 1 0,0 0-1 16,0 0 0-16,6 10 0 0,-6-10 0 15,0 0 1 1,0 0-1-16,0 0 0 0,0 0 0 16,0 0 0-1,6 8 2-15,-6-8-1 0,0 0 0 16,0 0 0-16,0 0-1 15,0 0 0-15,0 0 0 0,0 0-1 16,0 0 0-16,-2-5-2 0,2 5 2 16,-10-11-1-1,10 11 0-15,-11-14 1 0,2 5 0 16,3-1 1-1,-4 0 0-15,2 0 0 0,-2-1 0 16,-1 0 1-16,-2 0-1 16,1 0 1-16,0 0 0 0,-2-3-1 15,-1-1 1 1,0 1-1-16,-3-4 0 0,1 0 0 15,0-1 0-15,-1 1 0 0,1 1 0 16,1 0 0 0,2 5 1-16,2 2 0 0,2 3 0 15,10 7 1-15,-13-10-1 16,13 10-1-16,0 0-1 15,0 0-1-15,0 0-1 16,0 0-1-16,0 0-2 0,0 0-4 16,0 0-5-1,4 8-26-15,-4-8-45 0,9 5-4 16,1-5-5-16</inkml:trace>
  <inkml:trace contextRef="#ctx0" brushRef="#br0" timeOffset="222862">8311 16919 16 0,'-31'12'94'0,"-1"-2"-1"16,4-7-6-16,4-3-51 0,5-12-20 16,16-5-8-1,6-7-6-15,23-3-3 0,11-5-5 16,7 3-1-1,7-1 0-15,1 7 2 0,-2 6 1 16,-7 7 1-16,-6 9 2 0,-18 5 2 16,-14 13 4-16,-12 2 0 15,-16 6 2-15,-10-4 1 0,-8 3 2 16,-4-4-1-1,-3-3 0-15,6-10-5 0,5-7-5 16,13-5-2 0,14-12-3-16,11 0 0 0,19-2 0 15,17 1-1-15,9-1 0 16,9 7 3-16,2 5 3 0,-4 5 3 15,-4 2 0-15,-10 5 3 0,-10 7 0 16,-15 2-1 0,-13 6 2-16,-5 1-4 0,-13-4-7 15,0-10-61 1,-4 7-18-16,-2-7-7 0,3-7-4 15</inkml:trace>
  <inkml:trace contextRef="#ctx0" brushRef="#br0" timeOffset="223262">8888 16148 73 0,'-1'-10'86'0,"1"10"-2"16,0 0-4-16,2 24-76 0,3 10-3 15,3 17 2 1,-2 11 0-16,-1 14 2 0,-1 11 0 15,0 5 1-15,-4 0-1 0,0-6-1 16,0-12 0 0,-2-14-2-16,-2-12-2 0,0-14-2 15,3-12-3-15,1-22-14 16,-9-7-39-16,7-14-30 0,-1-11-5 15,1-10 0 1</inkml:trace>
  <inkml:trace contextRef="#ctx0" brushRef="#br0" timeOffset="223752">8775 16330 0 0,'-26'-5'81'16,"3"0"1"-1,6-3-3-15,9-2-63 0,8 10-2 16,-5-16 0-16,5 16 0 0,19-15-2 16,3 8 0-1,7 1-2-15,6 3-2 0,5 3-2 16,1 0-1-16,-1 7-2 15,-2 7-1-15,-4 1-2 0,-6 3-1 16,-8 2 0 0,-6-1 1-16,-5-1-1 0,-6-3 1 15,-3 3-1-15,-4-6 1 16,-8-4 0-16,-2 0-1 15,-4-4 1-15,-2-2 0 0,-1 1-1 16,2-3 0-16,1 0 1 16,4 0-1-16,3 0 1 0,2 0 0 15,9 0 0 1,0 21 1-16,5-6 1 0,7 7 0 15,8 4 1 1,6 6 1-16,3 4 0 0,3 3 1 16,0-1-1-16,-3-4-1 15,-2 0 0-15,-5-5 0 0,-5-7-3 16,-4-4-3-16,-7-9-3 0,-6-9-6 15,7 11-18 1,-7-11-54-16,1-8-9 0,1-3-4 16</inkml:trace>
  <inkml:trace contextRef="#ctx0" brushRef="#br0" timeOffset="224162">9390 16627 81 0,'0'0'90'15,"10"3"-5"-15,-10-3-5 0,4 14-76 16,-4-2-4 0,-2 5 1-16,-3 7 0 0,-3 1 2 15,-1 4 1 1,1-3 1-16,-2-1 1 0,3-4 2 15,1-7-1-15,3-5 2 16,3-9-1-16,7 8-1 0,5-8-1 16,3 0 0-1,8 0-1-15,1 2-2 0,3-2 0 16,2 0-1-16,-4 1-3 0,1 4-1 15,-6-5-4 1,0 4-3-16,-8-4-7 0,2 0-22 16,1 2-51-16,-5-4-8 15,-1-8-2-15</inkml:trace>
  <inkml:trace contextRef="#ctx0" brushRef="#br0" timeOffset="224482">9625 16448 44 0,'-12'14'89'16,"12"-14"-2"-16,4 0-4 16,11 0-65-16,6-5-9 15,4 2-2-15,9-1-1 16,1 2-1-16,3-3 0 0,-4 0-2 15,3 0-2 1,-6 2-3-16,-4 0-2 0,-5-2-4 16,-2 2-8-16,-9-2-22 15,-11 5-48-15,11-10-4 0,-11 10-4 16</inkml:trace>
  <inkml:trace contextRef="#ctx0" brushRef="#br0" timeOffset="224702">9721 16579 84 0,'-3'9'89'0,"3"-9"-4"15,4 12-41-15,8-10-30 0,3-1-3 16,4 1-5-1,1 0-3-15,4-2-4 0,-2 0-7 16,1 0-15 0,-5 0-31-16,-4-4-33 0,5-1-6 15</inkml:trace>
  <inkml:trace contextRef="#ctx0" brushRef="#br0" timeOffset="224972">10174 16152 0 0,'16'5'91'0,"-6"3"-1"16,4 4-4-1,-4 6-5-15,0 10-77 0,1 8-1 16,1 13 0-16,0 9 2 0,-4 9 0 15,-5-2 0 1,-1-1-1-16,-2-3-1 0,0-12-2 16,-2-7-3-16,2-13-2 15,-2-10-1-15,2-19-9 16,0 0-33-16,0 0-40 15,-7-29-6-15,5-5-3 0</inkml:trace>
  <inkml:trace contextRef="#ctx0" brushRef="#br0" timeOffset="225392">10060 16230 68 0,'0'0'88'0,"0"0"-2"0,9-4-5 15,29-6-72 1,-6 5-5-16,11 2-1 0,4 1 1 15,6 4 0-15,-2 5-1 0,-4 5-1 16,-2 6-1 0,-9 1 0-16,-7 3-1 0,-10-1 0 15,-12 1 0-15,-5-5 1 16,-8-2 0-16,-9-4 0 0,-7-6 0 15,-5-3 0 1,-4-2 0-16,-6-1 0 0,1-2-1 16,0-2 0-1,3 3-1-15,5 0 1 0,5 2 0 16,7 2 0-16,7 5 1 0,9 8 1 15,9-1 3-15,13 7-1 16,12 1 2-16,10 3 0 0,6 2-1 16,6-1 1-1,1-2-2-15,-1-1-1 0,-6-4-2 16,-10-5-1-1,-9-2-4-15,-11-6-2 0,-6 0-7 16,-14-6-29-16,-13 0-46 0,13 0-7 16,-22-5-5-16</inkml:trace>
  <inkml:trace contextRef="#ctx0" brushRef="#br0" timeOffset="225682">10772 16276 4 0,'20'-1'94'0,"-2"1"1"0,-2 11-6 15,1 7-2 1,-1 10-77-16,-2 9-1 0,-4 6-2 15,1 7 0-15,-2 4-1 16,-4 2-1-16,-2-1 0 16,-3-9-2-16,1-7-5 15,-1-9-2-15,0-7-4 0,0-9-4 16,0-14-25-16,9 0-51 0,-9-19-9 15,-8-8-5 1</inkml:trace>
  <inkml:trace contextRef="#ctx0" brushRef="#br0" timeOffset="225822">10724 16502 70 0,'0'9'92'16,"7"2"-7"-16,13-6-2 0,8 0-77 16,0-4-9-1,7 3-18-15,2-4-26 0,-6-5-38 16,1-7-6-1,-4-7 2-15</inkml:trace>
  <inkml:trace contextRef="#ctx0" brushRef="#br0" timeOffset="226172">11121 16166 35 0,'0'6'89'16,"0"2"0"-16,3 6-4 0,4 0-51 15,1 8-25-15,5 6-4 16,-2 11-1-16,0 5 0 15,1 5 0-15,-6 4 0 16,-2-2-1-16,-2-8 2 0,-3-4-2 16,1-8 1-1,0-11-1-15,0-7 2 0,0-13-2 16,2-8-1-16,4-9-1 0,2-3 0 15,1-1 0-15,3 1-1 16,-2 3 0-16,2 7 0 16,3 7-1-16,1 5 2 15,5 12-1-15,2 4 0 0,4 7 0 16,4-1-1-1,5-4-4-15,9 1-7 0,-1-11-37 16,7-10-39-16,2-8-6 0,3-13-5 16</inkml:trace>
  <inkml:trace contextRef="#ctx0" brushRef="#br0" timeOffset="257168">7552 12288 45 0,'-2'-9'75'16,"2"9"-26"-1,0-13-11-15,0 13-6 0,0 0-9 16,0 0-5-16,0 0-6 0,0 0 0 15,5 1-2-15,-3 10-2 16,0 4-4-16,2 9-1 16,2 6-1-16,1 8 1 15,-1 5-1-15,1 7 1 0,2 4 1 16,-2 3-1-1,-6-4 1-15,0-4-1 0,-1-4-1 16,-4-9 0-16,-1-5-1 16,-4-11-1-16,4-5-2 15,5-15-2-15,-10 12-4 0,10-12-4 16,0 0-12-16,-11-12-17 15,7-1-36-15,4 13-12 0,0-17 1 16</inkml:trace>
  <inkml:trace contextRef="#ctx0" brushRef="#br0" timeOffset="257838">7395 12400 26 0,'-11'-4'76'16,"11"4"-24"-16,-17-3-9 15,17 3-8-15,-9-5-8 0,9 5-7 16,0-9-6 0,0 9-2-16,16-19-3 0,2 5 1 15,7-1-5-15,3-3-1 0,7 4 0 16,5-1-1-1,3 4-1-15,-1 2-1 0,-2 9-1 16,-2 0-1-16,-4 12 1 16,-2 5-1-16,-7 3 0 0,-4 6 0 15,-5 3 1 1,-4 0 0-16,-7-2 0 0,-3 1 0 15,-3-5 0 1,-8-4-1-16,-7-2 1 0,-3-5 1 16,-4-5-1-16,-2-2 0 0,1-3 1 15,-2-2 0-15,2 0 0 16,3 0 0-16,5-2 1 0,0 2 1 15,9-2 0 1,7 2 0-16,0 0 0 0,0 0 0 16,4 0 2-1,13 4-2-15,-1 5-1 0,6 2 0 16,0 7 0-16,1 3-1 0,0 3 0 15,-2 1-1-15,-2 1 1 16,0-2-1-16,-3-2-1 0,-5-5-5 16,1-1-14-1,-2 4-47-15,-10-20-20 0,13 10-5 16,-13-10-2-1</inkml:trace>
  <inkml:trace contextRef="#ctx0" brushRef="#br0" timeOffset="258708">8184 12602 29 0,'0'0'81'0,"0"0"-1"15,-7 0-30 1,7 0-24-16,0 0-8 0,0 0-4 16,0 0-5-16,0 0-1 0,7 8-1 15,-7-8 0-15,6 15-2 16,-4-6 1-16,5 2-1 0,-3 2 0 15,0 1 0 1,-1 2 0-16,-2 2 0 0,-1 0 0 16,0-1 0-1,-4 2-1-15,-1-2 1 0,-5 1-1 16,5-2 0-16,-4-3 0 0,3-2-1 15,6-11 0-15,-13 16 0 16,13-16 0-16,0 0 1 0,-7 8 0 16,7-8-1-1,0 0 1-15,14 0 0 0,2 0 0 16,4 0 0-1,3-3-1-15,3-1 0 0,5-1 0 16,-1 2-1-16,1-3-1 16,-1 3-2-16,-1 3-5 0,-4-2-4 15,-1 2-13-15,-2 5-61 16,-2-5-9-16,-2 0-8 15,-3 0-3-15</inkml:trace>
  <inkml:trace contextRef="#ctx0" brushRef="#br0" timeOffset="260070">7082 13285 24 0,'-13'2'72'16,"-1"-1"2"-16,-7-1-46 0,11 2-7 15,1 0-11 1,9-2 0-16,-11 5-3 0,11-5 3 16,0 0 0-16,22 10 1 0,10-8-1 15,17 1 2 1,17-3-2-16,20 0-3 0,24-5 0 15,27-2-2-15,21 0 1 16,19-3 0-16,10 4 2 16,9 2 1-16,7 2 0 15,0 2 2-15,-10 7-2 0,-9 2-1 16,-13 2-3-16,-17 0-3 0,-13 3-9 15,-20-8-17 1,-24 5-61-16,-9-5-5 0,-19-5-8 16,-12-1 1-16</inkml:trace>
  <inkml:trace contextRef="#ctx0" brushRef="#br0" timeOffset="260905">7423 13823 42 0,'-10'-8'84'0,"10"8"-25"0,-1-10-16 16,1 10-12-16,0 0-11 15,0 10-7-15,0 2-6 0,3 12-3 16,1 1-2-16,-1 8 0 15,0 6 0-15,0 7 2 16,1-3-2-16,-2 2 0 0,-1-5-1 16,-2-4 2-1,1-8-5-15,0-5-2 0,0-6-6 16,0-5-11-16,0-12-22 15,0 0-39-15,0 0-2 16</inkml:trace>
  <inkml:trace contextRef="#ctx0" brushRef="#br0" timeOffset="261466">7281 13926 75 0,'0'0'82'15,"0"0"-3"-15,0 0-52 0,4-10-9 16,8 1-4-16,4-4-6 16,5-1 0-16,4-1 0 0,8 1-1 15,0-3-1 1,1 5-1-16,-4 2-1 0,-2 3-1 15,-5 3-2-15,-5 3-1 16,-3 1 0-16,-4 5-1 0,-6 5-1 16,-2 4 1-16,-3 0 0 0,0 2 1 15,-6 1-1 1,-1 0 0-16,-4-1-1 0,-4-2 1 15,1-1 0 1,-1-3-1-16,1-1 1 0,0 1-1 16,1-3 1-16,0 1 0 15,4-1 0-15,9-7 1 0,-13 14-1 16,13-14 2-16,0 18 1 15,5-4 1-15,7 0 2 16,7 7 1-16,6 1 0 0,2 2-2 16,3 2 0-1,-2 0-1-15,2-1-3 0,-5-2-2 16,-1-2-4-16,-5-5-8 15,-7-3-25-15,-10-5-45 16,9-3-6-16,-11-5-2 16</inkml:trace>
  <inkml:trace contextRef="#ctx0" brushRef="#br0" timeOffset="262016">7845 14112 16 0,'0'7'82'15,"0"-7"2"-15,0 0-6 0,0 0-53 16,0 11-11 0,0-1-7-16,-5 1-2 0,-3 6 0 15,0 0 0-15,0 3 1 0,-1-1 0 16,-1-2 1-1,3-1 0-15,2-4 1 0,1-4 0 16,4-8 1-16,0 0-2 16,14 10 0-16,2-10-2 0,5 0 0 15,4 0-3 1,-2-3-1-16,3 1-3 0,-2-3-4 15,-3 0-8 1,-4 0-29-16,-17 5-45 0,22-16-6 16,-12 5-2-16</inkml:trace>
  <inkml:trace contextRef="#ctx0" brushRef="#br0" timeOffset="262516">8058 13958 22 0,'0'0'88'0,"-10"6"0"16,10-6-4-16,14 1-51 0,5-1-12 16,1 0-7-16,6 0-6 0,-1 0-3 15,0-2 0 1,-1 0-2-16,-6 2-1 0,-4-1-2 15,-4 1-2 1,-10 0-1-16,0 0-4 0,0 0-3 16,8-2-6-16,-8 2-15 15,0 0-20-15,0 0-31 0,9-10-8 16</inkml:trace>
  <inkml:trace contextRef="#ctx0" brushRef="#br0" timeOffset="262826">8102 13728 29 0,'-2'17'84'16,"2"-8"-19"-16,10 13-16 16,0 2-12-16,5 8-9 15,0 4-9-15,-1 4-6 16,0 2-4-16,-2 1-2 0,-3-1-2 15,-3-5-1 1,-4-1-2-16,-2-7-1 0,0-4-3 16,-5-7-8-16,4-5-32 0,1-13-42 15,4 9-3 1,-4-9-4-16</inkml:trace>
  <inkml:trace contextRef="#ctx0" brushRef="#br0" timeOffset="263306">8431 13739 50 0,'0'0'79'0,"8"3"-2"16,-1 14-44-16,-1 5-16 0,0 5-3 15,1 9-1-15,-3 3 0 16,1 9 0-16,-2-2-3 0,-2-2-1 15,-1-3-2 1,-1-3-2-16,-5-8-2 0,1-3-6 16,1-9-4-1,1-7-13-15,3-11-24 0,-10-1-39 16,10 1-7-16,0-23 2 0</inkml:trace>
  <inkml:trace contextRef="#ctx0" brushRef="#br0" timeOffset="263826">8367 13796 20 0,'-14'0'80'0,"14"0"0"0,-2-17-36 15,2 17-18-15,15-17-6 16,2 6-2-16,5 2-4 15,4-3-3-15,8 3-1 16,3-1-1-16,0 5-1 0,-2 3-2 16,-1 2-2-16,-6 2-2 0,-2 6-2 15,-8 1 0 1,-5 6-1-16,-7-1-1 0,-6 4-1 15,-1 1 0 1,-9 0-2-16,-5 2 0 0,-4-4-1 16,-2 0 2-16,-4 0-2 15,-2-5 3-15,2-4 1 0,6 0 1 16,0-4 1-16,5-2 3 0,3 2 1 15,11-4 1 1,0 11 0-16,5-2 1 0,11 3 0 16,4 1 0-1,3 4 0-15,3 2-2 0,3 5 0 16,-1-1 1-16,-2-1-5 15,-4 0-3-15,-4-4-2 0,-4-4-5 16,-2 1-19 0,-4-1-47-16,-8-14-11 0,18 8-6 15</inkml:trace>
  <inkml:trace contextRef="#ctx0" brushRef="#br0" timeOffset="264678">8840 13841 11 0,'9'-1'84'16,"0"1"2"-16,1 5-5 15,-3 4-45-15,6 8-21 0,-5 8-5 16,0 2-4 0,-5 5-1-16,0 6 0 0,-1-1-1 15,-2 0 1 1,0-4-1-16,-1-6-2 0,1-3-4 15,-2-7-7-15,0-1-18 16,0-5-25-16,-7-6-33 0,9-5-5 16,0 0 1-16</inkml:trace>
  <inkml:trace contextRef="#ctx0" brushRef="#br0" timeOffset="264878">8751 14064 35 0,'0'0'88'0,"7"0"-1"16,13-5-5-16,7 0-55 0,6-4-17 16,4-3-5-1,-1 1-7-15,-2-2-6 0,0 1-20 16,-4 6-36-16,-9-5-22 15,-7-1-4-15</inkml:trace>
  <inkml:trace contextRef="#ctx0" brushRef="#br0" timeOffset="265278">9039 13849 75 0,'-6'5'81'0,"6"-5"-26"0,6 22-21 15,0-1-7 1,2 3-6-16,1 6-4 0,-3 2-3 16,1 1-2-16,1-2-2 0,-3-2-3 15,-3-5-1 1,0-6 0-16,-1-3-1 0,-1-15-1 15,0 0-1-15,0 0 0 16,12-11 0-16,-4-6-2 0,2-3 0 16,0-3-1-1,2 1 0-15,2 3-1 0,-1 4 1 16,-2 6 0-16,1 6 0 0,0 3 0 15,-3 10 1 1,6 5 0-16,-3 3-1 0,1 2 1 16,2-1 0-16,0 1-1 15,-1-4-2-15,0-3-6 0,-3-11-15 16,0-2-43-1,-1 0-21-15,3-10-6 0,0-2-3 16</inkml:trace>
  <inkml:trace contextRef="#ctx0" brushRef="#br0" timeOffset="265548">9362 13575 30 0,'-13'3'87'0,"6"8"0"16,7 4-3-16,7 7-60 0,11 7-9 15,7 10-3-15,4 6-2 16,1 4-3-16,2 5-1 0,-4 1-3 15,-8 3 1 1,-6 0-3-16,-11 1-6 0,-7-6-17 16,-25 0-61-16,1-5-5 15,-8-5-6-15</inkml:trace>
  <inkml:trace contextRef="#ctx0" brushRef="#br0" timeOffset="266148">7229 13601 13 0,'-5'-14'77'16,"-4"5"0"-1,15-1-42-15,-16 6-7 0,-4 1-9 16,-5 4-6-16,-2 13-6 15,-2 7 2-15,2 13-1 0,1 10 2 16,2 14-2 0,4 9 1-16,8 11 1 0,6 6-3 15,6 4-1-15,13-1-1 0,9-6-1 16,9-7-3-1,4-11-10-15,10-23-49 0,5-2-26 16,3-20-4-16,8-12-3 16</inkml:trace>
  <inkml:trace contextRef="#ctx0" brushRef="#br0" timeOffset="266938">9465 13594 13 0,'0'0'45'0,"0"0"-1"15,0 0 1-15,9-3-6 16,7 2-9-16,-2-2-7 0,6-4-7 15,-1 5-2-15,8-5-4 16,-8 7-3-16,5-5-1 0,-9 5-2 16,0-1-1-1,-15 1 0-15,12 15 0 0,-12 0 1 16,-5 7 1-16,-4-2 3 15,-1 1-1-15,-3 0 1 16,2 1 0-16,2-5 1 16,3-5 0-16,6-3-1 0,0-9-2 15,19 5 1-15,2-5-4 0,5 0-1 16,5-7-3-1,5 3-7-15,1-4-7 0,3-1-28 16,9 4-44 0,-13 0-5-16,-2 0-6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25T18:08:57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22813 1535 35 0,'0'0'52'0,"-11"-9"-11"16,11 9-6-16,-14-5-5 0,14 5-4 15,-18-1-2-15,6 1 0 16,1 0-3-16,2 0-3 0,-2 1-5 15,3-1-1 1,-2 5-4-16,10-5-2 0,-14 4-2 16,14-4-1-1,0 0 1-15,-10 5 0 0,10-5 1 16,0 0 2-16,6 11-1 15,4-10 1-15,6 2 0 0,6-1 0 16,2-1 0-16,9 1-1 0,7-1-1 16,5-1 0-1,7 3-1-15,5-3 0 0,5 3-1 16,3 1-1-1,4-1 1-15,4-2-1 0,-1 2-1 16,37-3 3-16,27-1-1 16,-79 1-2-16,3 2 3 15,-13 0-3-15,-4 3 1 0,24-2-4 16,-45-1-5-1,2 5-21-15,7-4-65 0,-31-3-4 16,16 2-8 0,-16-2-3-16</inkml:trace>
  <inkml:trace contextRef="#ctx0" brushRef="#br0" timeOffset="1030.0824">22754 5646 31 0,'-12'-3'89'0,"12"3"-3"15,0 0-41-15,-10-7-9 0,10 7-5 16,-13 0-10 0,13 0-8-16,-8-2-2 0,8 2 0 15,-10 0-2-15,10 0-2 0,0 0 0 16,0 0-1-16,0 0-1 15,0 0 0-15,0 0-1 0,0 0-1 16,0 0 0 0,0 0-1-16,8-2-1 0,2 2 0 15,6 0 0 1,4 0-1-16,4 0 0 0,6 0 0 15,1 2 0-15,4 1 1 16,0-3 1-16,3 0 0 0,-2 0 0 16,2 0 1-16,-1 0-2 0,3-3 2 15,2 1-1 1,2-1-1-16,1-2 0 0,-2 5 0 15,6-3 0 1,-3 0-1-16,-2 2 1 0,-2 1-1 16,-6 0 1-16,-7 0-1 15,-3 0 1-15,-5 0-1 0,-8 0 1 16,-13 0-2-1,14 1-1-15,-14-1-4 0,0 0-2 16,-5 0-7-16,5 0-26 0,0 7-51 16,0-7-7-1,-9 4-5-15</inkml:trace>
  <inkml:trace contextRef="#ctx0" brushRef="#br0" timeOffset="1655.1325">23675 5482 68 0,'-9'-6'87'16,"-7"4"-37"-16,16 2-6 0,-14 0-6 15,14 0-11-15,-16 2-7 0,5 4-6 16,4 6-3-16,-3-1 0 16,0 8-4-16,4 2-1 0,1-2-2 15,-1 8 0 1,4-5 0-16,1 4-2 0,1-4 1 15,0-3 0 1,7-1 1-16,5-2 0 0,0-5 1 16,7-5-1-16,0-6 1 15,5-2 0-15,2-6-1 0,3-6 0 16,-2-2-2-16,-1-4 1 0,3-2-1 15,-8 2 0 1,-3-2-1-16,-7 3 1 0,-7-4-1 16,-4 3 0-1,-6 2-1-15,-8 2-1 0,-2 4 0 16,-6 2 0-16,-1 7-1 15,-2-1-1-15,3 4-3 0,0 0-4 16,4 5-14 0,6 4-68-16,-1-6-1 0,13-3-10 15,-11-1-2-15</inkml:trace>
  <inkml:trace contextRef="#ctx0" brushRef="#br0" timeOffset="2635.2109">23894 1548 11 0,'6'-10'70'0,"-6"10"-8"16,4-10-7-1,-4 10-10-15,6-8-13 0,-6 8-8 16,0 0-8-16,3-11-4 16,-3 11-4-16,0 0-3 15,-4 0-1-15,3 14-1 0,-1 7 0 16,-1 4-1-16,1 0 1 15,1 3 1-15,3-1 2 0,6-2 2 16,11-14-2 0,6-6 2-16,2-5-1 0,5-12 0 15,-16 4 0 1,0-3-1-16,0-4-1 0,-2-2-2 15,-2-2 0-15,-3 0-2 0,-3-1 0 16,-3-2-2-16,-3 2 0 16,-5 2 0-16,-6 3-2 15,-4-1-2-15,-5 5-4 16,-2-2-12-16,-2 5-70 0,0 4-4 15,-2-2-8 1,1 4 6-16</inkml:trace>
  <inkml:trace contextRef="#ctx0" brushRef="#br0" timeOffset="3435.2749">24066 971 17 0,'0'0'87'0,"0"0"1"0,0 0-21 15,0 0-39 1,0 0-5-16,3-1-7 0,0-4-7 16,0 0-6-16,0 0-1 15,0 1-1-15,-7-31 0 16,-7 35 0-16,1 11-1 15,-1-3 0-15,2 6 1 0,-3-1 1 16,5 1 0 0,-4 1 1-16,4 1 0 0,2 1 0 15,1-1 2-15,2-1 1 0,2 1 0 16,0-5-1-1,4-3 3-15,5-3-4 0,0-2 1 16,3-3-1-16,0-5-2 16,-12 5 1-16,0 0-1 0,0 0-1 15,11-8 1 1,2-1 0-16,-1 0-1 0,1-3 0 15,19-35 1-15,-32 47 0 0,11-12 1 16,-11 12 0 0,0 0 0-16,13 12-1 0,-7 0 2 15,1 8 1 1,2-4-4-16,2 4 0 0,1-3-3 15,3 5-5-15,5 2-37 16,2 0-47-16,0 0-8 0,-1-5-5 16</inkml:trace>
  <inkml:trace contextRef="#ctx0" brushRef="#br0" timeOffset="4495.3597">24121 5445 70 0,'-7'-9'92'0,"4"-2"-3"16,0 1-51-16,3 10-5 0,-7-13-8 15,7 13-7 1,0-9-3-16,0 9-5 0,0 0-2 15,0 0-3-15,1 11 0 16,2 4-2-16,2 7 0 16,-4 7 0-16,2 9 1 15,-2 4 0-15,5 5 0 0,-3 1 0 16,-1 0 1-16,0-5-1 0,-2 0-1 15,0-11 0 1,0-4 0-16,0-10 0 0,0-1 1 16,-1-7 0-1,1-10 0-15,0 0-1 0,0 0 0 16,0-10 0-16,1-7 0 15,3 0-2-15,5-4-1 0,0 1-2 16,8-4 0 0,3 11 0-16,8 1 0 0,7 9 0 15,3 5 0-15,-2 9 0 0,-1 6 2 16,-4 7 0-1,-7 3 0-15,-16 2 1 0,-8 0-1 16,-17 1 1-16,-10-8 0 16,-9-1-1-16,-6-8-3 0,0-2-5 15,-4-14-20 1,5-4-65-16,10-10-4 0,6-12-7 15,15-4-6-15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25T18:13:12.6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23324 981 8 0,'0'0'92'0,"0"0"0"15,0 0-3 1,0 0-56-16,0 0-8 0,0 0-5 16,0 0-4-1,-6-17-4-15,6 17-4 0,0 0-2 16,0 0 0-16,-5 9-1 15,10 3-1-15,3 2-1 0,5 2 2 16,3 0 0-16,3 4 0 0,5-2 0 16,0-2 0-1,3 1 0-15,0-2 0 0,2-4-1 16,0-1 0-1,0-2-3-15,0-3-2 0,-4-5-3 16,-25 0-8-16,23-5-25 16,0-3-58-16,-23 8-4 15,22-26-7-15,0-1-3 16</inkml:trace>
  <inkml:trace contextRef="#ctx0" brushRef="#br0" timeOffset="231.0093">23552 671 35 0,'-18'-20'103'16,"18"20"-2"-16,0 0-9 0,-10-9-3 15,0 1-85 1,1 0-5-16,-5-2-16 0,14 10-67 16,0 0-8-1,0 0-9-15,-9-6-4 0</inkml:trace>
  <inkml:trace contextRef="#ctx0" brushRef="#br0" timeOffset="401.0161">23616 584 31 0,'24'0'100'16,"-24"0"-4"-16,20 0-11 16,0 0-6-16,-20 0-96 0,0 0-31 15,0 0-39 1,0 0-6-16,0 0-7 0</inkml:trace>
  <inkml:trace contextRef="#ctx0" brushRef="#br0" timeOffset="911.0365">23612 374 18 0,'-33'-15'83'15,"-40"-13"2"-15,29 23-4 0,-1-1-61 16,-2 8-1-16,-1-1-2 0,1 9-5 15,0 2-1 1,2 10-3-16,3 4-2 0,42-26-1 16,-35 34-5-16,-32 44 1 15,43-23 3-15,4 3-1 0,6 4-1 16,6 4 1-1,8 5 0-15,3-3 1 0,14 4-1 16,7-1-1 0,8 1 1-16,7-4 1 0,7-5 0 15,7-8 1-15,10-10 1 0,11-7-1 16,3-16 3-16,9-4 0 15,8-15-2-15,5-10 0 0,4-13 1 16,6-9-1 0,-1-9-1-16,-3-16 0 0,-7-4-2 15,-6-9 0 1,-5-2 1-16,-13-10-2 0,-11 1-1 15,-12-2 0 1,-17 3-1-16,-19 6 1 0,-15 7-2 16,-20 3 2-16,-23 9-3 0,-11 7 0 15,-16 9-2 1,-11 5-2-16,-6 7-9 0,-7 7-32 15,-4 4-48 1,7 11-4-16,2 2-8 0,3 4 1 16</inkml:trace>
  <inkml:trace contextRef="#ctx0" brushRef="#br0" timeOffset="5571.2229">10955 3119 23 0,'8'-14'72'16,"0"5"-4"-16,-4-5-9 16,2 3-12-16,-4 1-12 15,0-4-8-15,1 0-7 0,-2-3-1 16,-1 0-3-1,0-2-3-15,-1 2-3 0,-4-1-1 16,0 0-2-16,-3-4-1 0,0 6 1 16,-4 2-4-1,1 2 1-15,-3 1-2 0,0 1 0 16,-4 4-1-16,0 4-1 15,-5 3-1-15,-4 10-2 0,-3 7 0 16,-6 15 1 0,0 10 0-16,0 13 1 0,1 7-1 15,6 8 1-15,3 6 2 16,8 0-2-16,5-6 1 15,8-10 0-15,5-11 1 0,7-11 1 16,6-14 0-16,4-13 1 16,5-11-1-16,2-7 2 0,3-11 0 15,-4-8 0 1,1-2-1-16,-7-3-1 0,-2 2-1 15,-7 3 0 1,-4 4-1-16,-4 5 0 0,0 6 0 16,0 10 0-16,-3-12-1 15,3 12 1-15,6-3 0 0,8 3 0 16,3-4-2-16,8 1-3 0,2-7-6 15,11 8-21 1,6 0-59-16,-5-9-4 0,-3-2-8 16,-3 1-4-1</inkml:trace>
  <inkml:trace contextRef="#ctx0" brushRef="#br0" timeOffset="5841.2337">11130 3275 62 0,'-7'21'90'15,"-2"6"-2"-15,9-27-21 0,-12 33-47 16,12-2 0-1,1-1-1-15,10-8-1 0,6-5-4 16,6-13-2-16,6-4-1 16,-1-9 0-16,2-12-1 0,-4-4-3 15,-6-4-3 1,-8 0 0-16,-12-4-2 0,-5 7-1 15,-16 4 0-15,-6 2-1 0,-6 8-1 16,1 2-1 0,-3 7-1-16,3 3-4 0,4 5-3 15,10 7-11-15,7-2-31 16,2 5-39-16,15-1-6 15,10-3-7-15</inkml:trace>
  <inkml:trace contextRef="#ctx0" brushRef="#br0" timeOffset="6201.2481">11588 3275 11 0,'0'0'96'16,"-4"14"-3"-16,-10-1-4 15,-5 3-4-15,-7 4-76 0,6 0-1 16,4 4 0-1,1-2 0-15,6-1-1 0,9-7-1 16,4 1 0-16,10-12 0 0,4-3 0 16,4-4-2-1,1-10 1-15,-1-3 0 0,-5-4-2 16,-4-1-1-16,-7-2-1 15,-6 7-1-15,-3 2 0 0,-7 10-1 16,-3 5 1 0,-1 10-1-16,1 7 1 0,4 9-2 15,5 3 2 1,4 1 0-16,9 0 1 0,3-2-1 15,10-9 1-15,3-6-3 0,5-12-3 16,5-5-8-16,-7-18-47 16,5-11-31-16,-3-15-7 0,-4-16-7 15</inkml:trace>
  <inkml:trace contextRef="#ctx0" brushRef="#br0" timeOffset="6381.2553">11846 2865 19 0,'0'0'98'0,"0"15"-1"15,4 15-6-15,8 5-3 16,3 12-78-16,3 6-1 0,2 3 0 15,0 2 0 1,-1 2-4-16,0-4-2 0,-3 1-5 16,-2-10-5-1,0 2-31-15,3-11-52 0,-12-4-5 16,-2-8-7-16,-3-12-2 15</inkml:trace>
  <inkml:trace contextRef="#ctx0" brushRef="#br0" timeOffset="7782.3114">12756 3184 46 0,'0'0'103'15,"0"-11"-5"1,0 11-6-16,-5 24-27 0,3-61-51 16,2 37-8-16,0 0-16 0,0 0-55 15,0 0-25-15,0 0-8 16,-1 8-5-16</inkml:trace>
  <inkml:trace contextRef="#ctx0" brushRef="#br0" timeOffset="7912.3166">12736 3455 12 0,'0'23'99'0,"0"-6"-3"15,0-7-8-15,0-10-12 16,0 0-102-16,22 3-53 0,-22-3-6 16,0 0-9-1</inkml:trace>
  <inkml:trace contextRef="#ctx0" brushRef="#br0" timeOffset="8612.3446">13714 3193 63 0,'-7'10'89'0,"7"8"-1"15,0 5-4-15,-4 6-70 0,5 0-3 16,5 1 3 0,3 1 1-16,-4-6 0 0,3-3-3 15,-3-7 0-15,-1-1 0 0,-4-14-3 16,6 12 0-1,-6-12-2-15,0-12-1 0,-3-4-2 16,-4-9 0-16,-4-6-3 16,-5-10-1-16,-2-1-1 15,-2-4 0-15,-1 5 0 16,2 0 0-16,1 7 0 0,3 8 0 15,5 2 0 1,3 7 0-16,7 4 0 0,4 2 0 16,8-1-1-16,12-2 1 0,7 1 0 15,9-2-1-15,5 3 2 16,8 0-1-16,-2 0-2 15,-1 0-4-15,3 7-12 16,-11 5-51-16,-5 0-23 0,-10 0-5 16,-9 0-9-1</inkml:trace>
  <inkml:trace contextRef="#ctx0" brushRef="#br0" timeOffset="8782.3514">13774 3250 91 0,'0'13'98'0,"0"-13"-7"16,19 0-6-1,2 0-73-15,5-5-2 0,2-3-7 16,7 4-22 0,3-7-65-16,-6-3-6 0,2 0-6 15,-6-2-2-15</inkml:trace>
  <inkml:trace contextRef="#ctx0" brushRef="#br0" timeOffset="8932.3574">14234 3187 95 0,'9'27'99'16,"0"-1"-7"-16,-5 1-4 0,-5 0-73 15,7 0-2-15,-2-3-5 16,4-2-10-16,-5-8-13 0,7-13-62 16,-10-1-12-16,17 0-9 15,-10-13-2-15</inkml:trace>
  <inkml:trace contextRef="#ctx0" brushRef="#br0" timeOffset="9042.3618">14222 3048 7 0,'-9'-13'90'0,"9"13"-6"0,-13-9-26 0,-3 6-58 16,50 1-85-16,-34 2-6 15</inkml:trace>
  <inkml:trace contextRef="#ctx0" brushRef="#br0" timeOffset="9322.373">14464 3260 36 0,'10'45'98'0,"2"-5"-2"16,-6-8-5-16,3 1-49 16,-2-9-17-16,2-3-6 0,0-10-5 15,-1-2-4-15,3-9-3 0,-1-4-3 16,2-8-1-1,0-8-1-15,2-1-1 0,-1-1 0 16,0-2-3-16,-2 2 0 16,-1 7-1-16,-2 1 1 15,-8 14 0-15,14 2 2 16,-5 14-2-16,-3 5 1 0,3 3 0 15,0 2-2 1,4 3-3-16,-3-5-7 0,8-3-34 16,10-7-43-16,-6-12-5 0,5-6-7 15</inkml:trace>
  <inkml:trace contextRef="#ctx0" brushRef="#br0" timeOffset="9612.3846">15019 3202 3 0,'-12'25'94'0,"-3"11"4"16,5 3-7-16,2 1-5 0,6-1-73 15,2-3 0 1,12-6 0-16,7-10-3 0,7-12-1 16,9-8-1-16,0-7-4 15,1-18 1-15,-3-8-3 16,-3-10-2-16,-8-7-2 15,-13-4-1-15,-9 2 0 0,-9 3 0 16,-13 4 1 0,-8 15 1-16,0 10 1 0,-3 15 3 15,4 9-1-15,14 19 1 0,12 6-1 16,14 10-4-16,15-7-18 15,14 6-69-15,22-3-3 16,13-14-8-16,13-5-4 16</inkml:trace>
  <inkml:trace contextRef="#ctx0" brushRef="#br0" timeOffset="10362.4146">16133 3010 18 0,'6'-26'103'16,"-4"2"-4"-16,2 6-6 0,-4 3-4 15,0 15-76 1,0 0-2-16,0 0-4 0,6 19-1 16,1 10-4-16,7 10 1 15,2 8 0-15,2 8 1 0,3 4 0 16,1 0 0-16,-2 1 0 0,-2-6-1 15,-1-6 0 1,-5-12 0-16,-1-6 0 0,-3-7 1 16,-1-10 1-1,-7-13 0-15,10 0 0 0,-8-17 1 16,5-14-1-16,-1-12-1 15,1-11-2-15,1-5-2 0,-1-5 0 16,2 0 0 0,0 1-6-16,-2 12-4 0,-7 6-7 15,14 15-35-15,-3 18-45 0,-3 1-4 16,2 8-9-1,3 3-1-15</inkml:trace>
  <inkml:trace contextRef="#ctx0" brushRef="#br0" timeOffset="10572.423">16718 3052 23 0,'16'19'101'0,"-8"4"-1"0,0 8-6 16,-5 3-3-16,-3 2-79 0,5 10 1 15,-3 2-3-15,4 2-3 16,-1-2-3-16,0-5-2 15,3-6-3-15,0-4-3 16,-4-5-3-16,4-8-9 0,-8-9-26 16,-8-8-50-1,-1-6-7-15,-7-13-4 0</inkml:trace>
  <inkml:trace contextRef="#ctx0" brushRef="#br0" timeOffset="10712.4286">16623 3406 5 0,'-12'-14'99'0,"12"14"-2"16,7-11-6-16,17 6-5 15,17-1-71-15,7-3-5 0,5-4-2 16,7-2-5-1,-4-12-7-15,3-1-7 0,-7-13-22 16,-12-5-27 0,-5-3-32-16,-19 3-5 0,-11-3-3 15</inkml:trace>
  <inkml:trace contextRef="#ctx0" brushRef="#br0" timeOffset="10982.4394">17033 2924 74 0,'-7'22'92'0,"7"12"-2"16,0 9-35 0,15 10-24-16,-3 8-7 0,7 2-3 15,-4 5-8 1,2-6-3-16,-4-10-1 0,0-7-2 15,-6-10 0-15,0-9-1 16,-4-14 0-16,-3-12 0 0,4-5 0 16,0-12-1-16,-2-4-2 0,2 0 0 15,2 2-3 1,0-2 0-16,2 12-1 0,3 3 1 15,2 6 0 1,2 13 0-16,4 6 0 0,2-1-3 16,7 6-2-16,0-4-11 15,7-8-62-15,5 6-16 0,2-9-7 16,5-9-7-16</inkml:trace>
  <inkml:trace contextRef="#ctx0" brushRef="#br0" timeOffset="11352.4542">18346 2847 38 0,'-15'0'102'0,"13"20"-6"0,0 10-4 15,2 10-3 1,-1 5-78-16,1 8-4 0,0 6 0 16,0-1 1-16,0 0-2 0,1-2-2 15,-1-6 0 1,0-5-2-16,1-8-1 0,-2-7-3 15,1-6-3-15,-3-11-6 16,3-2-28-16,0-11-54 0,-8-20-3 16,-3-11-9-1,-5-10-1-15</inkml:trace>
  <inkml:trace contextRef="#ctx0" brushRef="#br0" timeOffset="11652.4662">18110 2958 48 0,'5'-10'96'0,"15"2"-2"0,14 0-5 0,11-29-38 16,10 33-39-1,8 2 0-15,1 2-1 0,-2 0-4 16,-9 2-2 0,-8 7-1-16,-16 5-2 0,-18 6-1 15,-14-3 0-15,-20 2 0 0,-12 5 0 16,-8-1 0-16,-3-2-1 15,0-1 0-15,5-1 2 0,4 0-2 16,12 1 2 0,12 3 1-16,13 3-1 0,12 3 2 15,11 4 0 1,9 0 0-16,6 1-1 0,6-2-2 15,-3-2-1-15,4-8-5 16,-11-8-7-16,4-5-38 0,-1-4-43 16,-13-7-5-16,-3-13-7 0</inkml:trace>
  <inkml:trace contextRef="#ctx0" brushRef="#br0" timeOffset="11862.4746">18807 2989 30 0,'9'0'104'0,"-2"8"-4"0,1 8-5 16,-3 9-3-16,35-2-79 15,-31 12-3-15,-1 3 0 16,1 8-3-16,-2 1-3 0,3 1 0 16,-3 0-3-1,0-4-2-15,-3-4-3 0,1-5-5 16,-5-6-7-16,3-9-50 15,-3-3-28-15,0-17-8 16,-19 3-5-16</inkml:trace>
  <inkml:trace contextRef="#ctx0" brushRef="#br0" timeOffset="11992.4798">18715 3372 11 0,'-1'-8'97'0,"6"-1"-3"16,14-5-6-16,10-1-8 16,3-9-88-16,5 2-70 15,14 0-5-15,-5-9-10 16,1-3-4-16</inkml:trace>
  <inkml:trace contextRef="#ctx0" brushRef="#br0" timeOffset="12272.491">19147 2960 0 0,'-5'5'97'0,"5"15"3"0,3 2-5 15,6 10-4-15,8 3-73 16,-4 9-3-16,1 7-2 0,-4 1-4 16,-3 2-3-1,-3-3-2-15,-4-3-1 0,0-12-1 16,-10-7-1-16,1-6 2 0,-1-14-1 15,1-9-1 1,2-6-1-16,3-9 0 0,4-1-1 16,1 0 1-16,8 2-1 15,6 0-1-15,5 8-1 0,5 4 1 16,7 4-3-1,4 5-5-15,6 5-33 0,10 2-47 16,-6-6-6 0,2 1-4-16,-1-9-6 0</inkml:trace>
  <inkml:trace contextRef="#ctx0" brushRef="#br0" timeOffset="15054.6024">10811 4557 18 0,'-5'-11'82'16,"5"11"0"-16,9-4-40 0,-9 4-4 16,0 0-11-1,17-9-6-15,-3 1-2 0,2-6-4 16,5-5 1-16,4-2-1 0,-3-7-2 15,-1-3-4-15,-3-5-2 16,-4-2-2-16,-8-1-3 0,-6 3-1 16,-6 0 0-1,-7 4-1-15,-8 3-1 0,-5 4-1 16,-3 5 0-1,-3 6 0-15,2 7-1 0,0 7 1 16,0 10 0-16,4 14 0 16,5 10 1-16,3 12 0 0,6 16 2 15,5 11 1-15,1 12 2 16,5 5 1-16,1 3 0 15,-1 0 1-15,5-5 0 0,-3-9-1 16,-2-13 0 0,1-12-1-16,0-15-3 0,0-9-2 15,-4-11-6-15,4-8-9 16,0-11-61-16,7-8-15 0,5-25-6 15,0-13-8 1</inkml:trace>
  <inkml:trace contextRef="#ctx0" brushRef="#br0" timeOffset="15274.6112">10919 4577 81 0,'30'22'96'0,"2"6"-5"0,-5 0-5 16,19 0-72-16,-23 4 1 15,1-2-3-15,-6-7 1 0,-4-4 0 16,-4-5-2-16,-10-14-2 0,11 0-2 15,-8-13-1 1,0-9-2-16,-3-5-2 0,1-4-6 16,-1-6-6-1,5 1-9-15,-4 1-40 0,12 2-35 16,1-2-6-16,6 9-6 15</inkml:trace>
  <inkml:trace contextRef="#ctx0" brushRef="#br0" timeOffset="15494.62">11407 4651 84 0,'13'40'98'16,"-1"-9"-2"-1,4-4-52-15,7-7-9 0,-2-12-7 16,3-8-7-16,0-6-6 16,-5-9-4-16,1-7-5 0,-7 0-5 15,-7-2 0 1,-6-3-2-16,-10 3 1 0,-9 3-1 15,-4 6-4 1,-7 3-1-16,-1 7-6 0,-2 2-15 16,2 4-63-16,10 10-5 0,6-2-8 15,10 0 3-15</inkml:trace>
  <inkml:trace contextRef="#ctx0" brushRef="#br0" timeOffset="15844.634">11648 4633 70 0,'23'16'95'16,"-7"1"-3"-16,-1-3-6 0,-2-1-69 15,-2-1-2-15,-1-4-2 16,-10-8-4-16,16 7-1 16,-8-7-3-16,3-8 1 15,1-2-2-15,-1-1 0 0,-1-1-2 16,1 1-1-1,-2 4 0-15,1 7-1 0,0 0 1 16,1 7-1-16,0 5 1 16,3 2 0-16,2-2 1 15,5-1 1-15,3-1 0 0,-1-6-1 16,0-4 1-16,-3 0-1 15,0-3 0-15,-3-2-1 0,-1-1 0 16,-3 6-2 0,-2 0 1-16,-1 0 0 0,-10 0 0 15,17 13-1-15,-5-6 0 16,2 4-3-16,2-9-9 15,7-2-63-15,-3 0-15 16,4-1-9-16,1-6-6 0</inkml:trace>
  <inkml:trace contextRef="#ctx0" brushRef="#br0" timeOffset="16294.652">13048 4442 90 0,'0'0'95'15,"-20"0"-5"-15,-3 18-4 16,-1 7-75-16,1 11 0 0,2 5 0 15,1 5 1 1,10 0-1-16,6 0-2 0,5-4 0 16,13-10-2-16,7-5-2 0,4-14-4 15,9-1-8 1,-2-12-41-16,7-9-45 0,2-12-4 15,-3-9-9-15</inkml:trace>
  <inkml:trace contextRef="#ctx0" brushRef="#br0" timeOffset="16454.6584">13301 4549 10 0,'-7'22'101'0,"2"6"-2"15,1-2-6 1,4 5-3-16,-41-5-77 0,39 1-1 16,9-2-3-16,0-7-7 15,8 0-9-15,-4-13-36 0,8-5-44 16,-1-3-8-1,-1-17-9-15</inkml:trace>
  <inkml:trace contextRef="#ctx0" brushRef="#br0" timeOffset="16564.6628">13275 4280 7 0,'-13'-10'93'0,"5"2"-7"0,8 8-30 16,0 0-55 0,10-7-86-16,-1 5-6 0</inkml:trace>
  <inkml:trace contextRef="#ctx0" brushRef="#br0" timeOffset="16824.6732">13456 4487 37 0,'17'51'94'0,"2"0"2"15,2 15-6 1,-2-30-57-16,2-7-2 0,-1-15-6 16,-1-7-5-16,0-11-3 15,-2-13-3-15,3-12-3 16,-4-3-4-16,2-7-2 0,-4 0-3 15,1 1 0-15,-2 4-2 16,0 5-3-16,-6 1-4 0,8 14-10 16,-11 3-47-1,9 1-32-15,5 0-6 0,-2 3-8 16</inkml:trace>
  <inkml:trace contextRef="#ctx0" brushRef="#br0" timeOffset="17384.6956">14182 4439 45 0,'-23'16'90'0,"-7"4"-3"0,3 6-3 15,0 6-68-15,5 7-2 0,6 2 2 16,5-2-2-1,5 0 0-15,8-5-1 0,13-7-2 16,8-8-1-16,6-8-3 16,3-10-6-16,5-2-9 0,-1-15-17 15,-4-5-63 1,6-7-7-16,-6-1-7 0,-5-5-2 15</inkml:trace>
  <inkml:trace contextRef="#ctx0" brushRef="#br0" timeOffset="17704.7084">14354 4514 20 0,'-9'6'95'0,"1"12"0"16,4 7-6-16,3-6-40 0,2 15-28 15,9 1-3 1,3 2-2-16,9-5-4 0,0-6-3 16,5-6 0-1,0-9-2-15,-4-8-1 0,2-3-4 16,-6-12 1-16,-5-7-2 0,-3-3-1 15,-4-5 0-15,-4 1-1 16,-3-2 0-16,0 5-1 16,1 3 1-16,-4 8 0 15,3 12 1-15,0 0 0 0,0 0 0 16,-1 22 1-1,5 3 0-15,3 3 1 0,2 5 1 16,0-3 0-16,0 0 0 16,-1-5 0-16,0-6-1 15,-1-2-2-15,-5-9-3 0,3 2-11 16,-5-10-41-16,0 0-38 15,2-11-5-15,4-5-10 0</inkml:trace>
  <inkml:trace contextRef="#ctx0" brushRef="#br0" timeOffset="17954.7184">14765 4507 78 0,'12'29'102'0,"-2"0"-4"0,0 5-7 15,-12-2-62 1,5 1-9-16,4-1-4 0,-1-2-6 16,1-4-3-16,-4-4-2 15,2-1-4-15,-3-9-4 0,5 0-6 16,-7-12-21-16,0 0-62 0,11-20-6 15,-4-10-7 1,-2-9-3-16</inkml:trace>
  <inkml:trace contextRef="#ctx0" brushRef="#br0" timeOffset="18034.7216">14807 4296 1 0,'-12'-18'75'0,"0"3"-75"0,6 2 1 16,4 4-1 0</inkml:trace>
  <inkml:trace contextRef="#ctx0" brushRef="#br0" timeOffset="18235.7297">15019 4163 4 0,'19'29'100'15,"-4"6"0"-15,0 2-5 16,-4 8-5-16,6-1-74 0,-1 10-3 15,2 0-4 1,-4-3-2-16,-1-1-3 0,-4-3-4 16,-3-6-4-16,0-3-23 0,-2-9-63 15,-9-7-2 1,-9-13-10-16,-4-9-3 0</inkml:trace>
  <inkml:trace contextRef="#ctx0" brushRef="#br0" timeOffset="18345.7341">15046 4613 18 0,'5'-18'99'0,"13"0"-2"0,17 0-7 16,11-3-5-1,-24 7-98-15,54-9-70 0,-6-1-4 16,2-4-8-16,4-1-4 0</inkml:trace>
  <inkml:trace contextRef="#ctx0" brushRef="#br0" timeOffset="18703.7489">15861 4559 18 0,'-2'11'100'0,"2"1"1"15,1-2-11-15,5 4-1 16,11-2-80-16,-10 4-2 0,1 0-5 16,-2-7-11-16,9-9-66 0,-2 8-16 15,1-8-7 1,0-8-3-16</inkml:trace>
  <inkml:trace contextRef="#ctx0" brushRef="#br0" timeOffset="18813.7533">15872 4195 8 0,'-17'-15'92'15,"4"6"-13"-15,6 9-49 0,7 0-30 16,2-8-88-16,11 8-6 0</inkml:trace>
  <inkml:trace contextRef="#ctx0" brushRef="#br0" timeOffset="19053.7629">16130 4439 22 0,'13'58'94'0,"2"-3"-1"0,-4-7-3 15,-1-6-54 1,-2-7-6-16,-2-7-6 0,1-13-7 15,-7-15-4-15,14 2-2 0,-4-9-2 16,-2-8-3-16,2-2-2 16,-1 4-2-16,0-4-2 0,0 6 0 15,1 7-1 1,1 6-2-16,0 6-2 0,10 8-10 15,-6 1-57 1,17-7-20-16,4-4-7 0,6-6-7 16</inkml:trace>
  <inkml:trace contextRef="#ctx0" brushRef="#br0" timeOffset="19594.7846">17059 4060 71 0,'-13'24'95'0,"6"9"-4"15,2 8-4 1,48 10-72-16,-40 4 0 0,6 9 1 16,1-6-2-16,0-2-3 0,1-9-2 15,0-6-1-15,-3-12-1 16,-1-6-1-16,-2-9-1 0,-5-14 0 15,12 0-1 1,-3-14-2-16,2 2-1 0,5-5-1 16,8 2-1-1,6 1-1-15,5 7 0 0,-1 4-1 16,1 6 1-16,-2 7 1 0,-7 4 0 15,-7 1 1-15,-11 2 0 16,-8-1 1-16,-14-4 0 16,-4 0 0-16,-8-7 1 15,-2 0-1-15,-1-3 0 0,1-2-3 16,5-3-3-1,0-6-9-15,11-3-46 0,11 0-33 16,-3-4-6-16,4-4-8 16</inkml:trace>
  <inkml:trace contextRef="#ctx0" brushRef="#br0" timeOffset="19834.7942">17561 4093 36 0,'11'16'102'0,"0"10"-2"15,-5 10-7-15,0 6-2 16,2 5-85-16,-1 10 1 0,-1 3 1 16,0 0-2-16,-1-2-2 0,1-3-1 15,1-6-3 1,1-6-3-16,-1-8-5 0,-4-12-13 15,4-8-66 1,1-6-8-16,1-9-7 0,1-12-6 16</inkml:trace>
  <inkml:trace contextRef="#ctx0" brushRef="#br0" timeOffset="20234.8102">17744 4516 6 0,'16'13'102'0,"-9"10"-1"0,3 3-4 16,5-5-4-1,16 0-74-15,-9-4-3 0,3-6-2 16,2-5-4-16,-1-6-2 15,2-5-2-15,1-10-2 0,-9-2-1 16,-2-8-1 0,-6 3-1-16,-1-2 0 0,-6 4-2 15,-3 4-1-15,-2 16 0 0,0 0 0 16,0 0 0-1,0 14 0-15,2 8 0 0,12 4 1 16,5-5 1-16,7-1 1 16,6-10 0-16,8-5 0 15,1-5 0-15,-1-10 0 16,-4-7-1-16,-6-7-1 0,-11-3 0 15,-11 0 0 1,-8-1-1-16,-10 4-1 0,-8 7-1 16,-1 8 1-16,-3 9 0 0,3 6 2 15,7 14 0-15,9 5 0 16,11 5 1-16,14 2 1 15,12-1-3-15,7-7-7 16,18-9-43-16,6-5-40 0,-1-10-6 16,2-4-8-1</inkml:trace>
  <inkml:trace contextRef="#ctx0" brushRef="#br0" timeOffset="20844.8346">19128 4042 12 0,'1'18'101'16,"5"9"-4"-16,6 7-4 0,1 8-3 15,-14 5-80 1,12 7 1-16,2 5-1 0,-1-5-3 16,-5-5 0-16,-1-9-2 15,-3-8 0-15,-1-10 1 0,-2-10-1 16,0-12 0-16,0 0 0 15,8-23-2-15,1 1 0 16,3-2-2-16,9-2-2 0,7 6-1 16,4 3 0-1,1 8-1-15,5 9 0 0,-4 7 1 16,-4 8 0-16,-7 9 1 15,-7 2 1-15,-16-1 0 16,-4 3 0-16,-15-3 1 16,-6-4 1-16,-4-3-1 0,-6-3-1 15,2-6 0-15,-3-5-3 0,6-4-3 16,0-8-7-1,13-3-22-15,10-4-51 0,5-10-12 16,7-3-5 0,12-4-5-16</inkml:trace>
  <inkml:trace contextRef="#ctx0" brushRef="#br0" timeOffset="21084.8442">19540 4512 48 0,'26'26'100'16,"3"-9"-3"-16,6-13-5 0,-35-4-58 15,43-4-7 1,-5-6-6-16,-2-8-5 0,-6 1-5 15,-10-1-2-15,-6 0-3 16,-13-1-2-16,-8 5-2 0,-14-1 0 16,-7 3-2-1,-5 6 0-15,-5 1-1 0,-2 4-2 16,-2 1-2-16,5 1-3 0,10 8-6 15,2 2-43 1,12-5-37-16,13-6-6 0,14 0-7 16</inkml:trace>
  <inkml:trace contextRef="#ctx0" brushRef="#br0" timeOffset="21294.8526">20137 4230 18 0,'16'23'102'0,"-13"6"-2"16,-6 9-6-16,-13-1-3 15,-4 6-77-15,-3 6-5 16,-2 1 1-16,-3-3-6 16,1 0 0-16,5-9-5 0,1-5-4 15,10-6-11 1,-7-3-61-16,6-19-17 0,0-5-7 15,-1-17-6-15</inkml:trace>
  <inkml:trace contextRef="#ctx0" brushRef="#br0" timeOffset="21418.8578">19871 4495 16 0,'17'-10'105'16,"5"9"-3"-16,9 1-7 0,7 8-3 15,-1 6-78 1,3-6-10-16,3 9-12 0,-13 5-76 16,2-10-9-16,-6-3-8 15,-9-4-5-15</inkml:trace>
  <inkml:trace contextRef="#ctx0" brushRef="#br0" timeOffset="21548.863">20380 4775 30 0,'7'27'101'0,"-4"-5"-7"15,2-3-15 1,-5 8-61-16,0-27-100 0,4 14-14 16,-4-14-3-16</inkml:trace>
  <inkml:trace contextRef="#ctx0" brushRef="#br0" timeOffset="23798.953">10778 5879 83 0,'-4'-10'93'0,"-1"0"-3"0,5 10-40 16,-1-9-14-16,1 9-7 15,0 0-7-15,0 0-6 16,1-8-6-16,-1 8-3 0,1 4-3 15,3 9-1-15,0 12-2 16,1 8 1-16,0 9-1 0,-1 6 1 16,2 13 2-1,-3 9 0-15,-3 2 1 0,0 0 0 16,-5-6 0-1,-2-4 0-15,-2-10-1 0,-1-7-1 16,2-13 0-16,3-8 0 16,0-12-2-16,1-2-1 0,4-10-2 15,0 0-2-15,0 0-5 0,-2-7-7 16,4-5-45-1,3-1-34-15,-5-8-5 0,0-4-7 16</inkml:trace>
  <inkml:trace contextRef="#ctx0" brushRef="#br0" timeOffset="24248.971">10786 5596 62 0,'-17'-10'92'0,"5"2"-5"16,1 1-5-16,1 1-64 15,10 6-4-15,0 0-4 0,8-4-4 16,10 4-1-1,9 13-1-15,7 12 1 0,10 8-1 16,6 17 1 0,6 12 0-16,0 13 0 0,-7 11 2 15,-5 13 1-15,-17 8-1 0,-10-1 1 16,-17-5 0-16,-6-5-1 15,-16-12 1-15,-4-12-2 16,-3-13-1-16,-1-18-3 16,6-12-2-16,4-14-2 0,9-4-7 15,0-11-8 1,11-9-57-16,0 9-19 0,15-21-6 15,-4 5-7-15</inkml:trace>
  <inkml:trace contextRef="#ctx0" brushRef="#br0" timeOffset="25639.0266">12169 5893 58 0,'-1'15'92'0,"1"9"-3"15,-1 8-4-15,-19 8-64 0,25 6-4 16,6 4 4 0,3 10-1-16,1-4-6 0,1-5-3 15,-2-11-1-15,-1-6-1 16,-4-10 0-16,-5-7-1 15,-4-17-1-15,0 0-1 16,0-11-1-16,-5-12-1 0,-8-9 0 16,-1-9-2-16,-5-7-1 0,-3-9-2 15,-5-7 0 1,2 5 0-16,-1 3 0 0,3 3 0 15,4 8 0-15,3 6-1 16,6 10-1-16,10 7 1 16,3 6 0-16,10 3 1 15,9 3-1-15,9-1 2 0,6 3-1 16,4 1 0-16,5 0 2 0,-4 0-2 15,2 4-2 1,-5 2-3-16,-3 1-6 0,-11 0-9 16,-4 4-35-16,-1 5-36 15,-14-1-7-15,-6 5-5 16</inkml:trace>
  <inkml:trace contextRef="#ctx0" brushRef="#br0" timeOffset="25799.033">12084 6079 63 0,'2'18'98'15,"18"-12"-3"-15,13-6-6 0,11 15-38 16,10-22-35-16,6-12-9 16,4 6-16-16,-9 2-73 0,8-11-6 15,-6 4-8 1,-6-3-5-16</inkml:trace>
  <inkml:trace contextRef="#ctx0" brushRef="#br0" timeOffset="26089.0446">12713 6122 29 0,'6'27'100'0,"-2"-1"0"16,3 2-7-1,0-2-3-15,50-6-75 0,-47 6-3 16,0-2-1-1,0-2-5-15,-4-5-4 0,4-2-5 16,-10-15-9-16,19 0-69 16,-19 0-10-16,11-25-7 0,-8-6-7 15</inkml:trace>
  <inkml:trace contextRef="#ctx0" brushRef="#br0" timeOffset="26189.0486">12774 5872 37 0,'-14'-20'93'0,"5"8"-8"15,-4-3-42-15,7 3-43 16,6 12-86-16,-4-10-8 0</inkml:trace>
  <inkml:trace contextRef="#ctx0" brushRef="#br0" timeOffset="26599.065">13049 5918 20 0,'7'21'98'15,"0"1"-2"-15,-2 5-3 0,3 2-4 16,-3 21-64-16,2-8-15 0,0 6-1 15,-1-2-1 1,-3 0-1-16,1-8-1 0,-1-4-2 16,2-9 0-1,-3-6 0-15,1-10 1 0,-3-9-2 16,5-7 1-16,1-7-2 15,3-7-1-15,2-4 1 0,3-2-2 16,5-4-1 0,0 0-1-16,1 5 1 0,1 5 1 15,-2 7 0-15,1 11 1 0,0 3 0 16,-3 6 0-1,0 12 0-15,-4 4 0 0,2 7 1 16,-5 3 0-16,1 0-1 16,-3-1 0-16,-2 0-3 0,-4-4-3 15,4 0-7 1,-6-13-24-16,0-14-56 0,2 11-5 15,-2-11-8 1,17-18-5-16</inkml:trace>
  <inkml:trace contextRef="#ctx0" brushRef="#br0" timeOffset="27149.087">13762 6139 26 0,'-6'0'94'16,"-11"7"-1"-16,-5 7-4 16,-3-12-4-16,-3 27-76 0,1 7 0 15,4 3 1-15,1 4-1 0,9 1 1 16,10-4-2-1,3-5 0-15,10-9-1 0,8-9 0 16,6-12 0 0,7-5-1-16,3-14-1 0,2-10 0 15,-1-7-1-15,0-11-1 16,-2-5-2-16,-4-8 0 0,-6-3-1 15,-7-4 0 1,-8-4-1-16,-8-2-1 0,-6 4 0 16,-11 3 0-16,-8 7 0 0,-7 8 0 15,-5 11-1 1,-3 12 0-16,5 19 1 0,1 10 1 15,8 16 0-15,7 15 1 16,14 8 0-16,5 9 1 0,21 5 0 16,11 0 0-1,7 0-1-15,7-6-4 0,8 2-13 16,0-6-51-16,0-18-25 0,-3-10-7 15,-3-15-7 1</inkml:trace>
  <inkml:trace contextRef="#ctx0" brushRef="#br0" timeOffset="28079.1242">14812 5738 65 0,'0'-20'98'16,"0"2"-4"-16,0 18-5 0,1-17-59 15,-1 6-5 1,0 11-7-16,0 0-6 0,11 11-3 15,-1 15-3-15,7 9-2 16,4 10 0-16,4 6 0 0,6 8 0 16,2 5 0-1,1 1 0-15,-3 0-1 0,-1-6 0 16,-5-3 0-16,-3-8-2 0,-5-8 2 15,-2-5-1 1,-5-11 1-16,-1-5 1 0,-4-11 0 16,-5-8 1-16,8-5-1 15,-2-19 0-15,1-12-2 16,0-14-2-16,3-14 0 15,0-14 0-15,3-9 0 0,-6-2 0 16,1 2 0 0,-5 7 0-16,2 10 0 0,-5 14-6 15,0 17-6-15,-4 8-16 0,3 14-41 16,1 17-29-16,0 0-5 15,8 0-8-15</inkml:trace>
  <inkml:trace contextRef="#ctx0" brushRef="#br0" timeOffset="28350.1351">15591 5761 20 0,'0'10'98'0,"0"3"-1"0,0 14-2 15,4 7-4 1,0-1-72-16,5 15-6 0,3 9 0 16,-1 5 0-16,3-1-4 15,0 3-1-15,4-5-3 16,-6-8-1-16,1-7-3 15,-3-4-3-15,-4-11-3 0,2-4-6 16,-8-15-21-16,-10-13-59 0,0-5-5 16,-5-8-9-1,-4-11-3-15</inkml:trace>
  <inkml:trace contextRef="#ctx0" brushRef="#br0" timeOffset="28850.1551">15549 6178 27 0,'0'-14'102'16,"11"4"-3"-16,12 2-8 0,7-2-1 15,4-1-77 1,10-1-3-16,2 0-4 0,-2-1-5 15,-3-7-5-15,-1 2-6 0,-10-11-6 16,-7 0-7 0,-13-9-17-16,-6-3-7 0,-3-6 5 15,-7-3 17-15,-2 5 15 16,-6 0 10-16,7 7 8 0,-5 3 11 15,9 14 17 1,3 9 11-16,0 12-7 0,17 12-12 16,1 12-10-16,6 12-5 0,-1 13-1 15,5 9-1 1,-5 5-2-16,-1 9-2 0,-9 5 0 15,-8-1-1-15,-5 1-1 16,-7-7-2-16,-6-9 0 16,-7-6 1-16,4-11 0 15,1-10-1-15,2-16 1 0,1-12-2 16,6-15-2-1,6-13 0-15,1-9 0 0,14-6 0 16,4-5 0-16,7 1 0 0,4 3 0 16,3 6 0-16,2 13-3 15,0 9 1-15,-2 10 0 16,-5 7 0-16,0 13 2 15,-5 0 0-15,0 7 0 0,0 1 0 16,-2 1 0 0,4-2-2-16,-2-1-3 0,4-4-6 15,-6-8-14-15,3-1-44 16,2 0-29-16,-8-5-5 15,-1-8-6-15</inkml:trace>
  <inkml:trace contextRef="#ctx0" brushRef="#br0" timeOffset="30110.2055">12769 7383 45 0,'4'-14'92'15,"-4"-1"-4"-15,-3 6-4 0,-5-3-51 16,-3 6-16-16,-10 0-6 16,0 6-5-16,-5 0-2 15,-2 4-1-15,-1 7 0 16,-2 3-1-16,0 10 0 0,1 2 1 15,3 6-1-15,4 6 1 0,5-1-1 16,6 4-1 0,7-4 1-16,5-1 0 0,8-6-1 15,11-4-5 1,4-13-15-16,1-4-65 0,18-6-3 15,3-12-7-15,5-10-4 16</inkml:trace>
  <inkml:trace contextRef="#ctx0" brushRef="#br0" timeOffset="30460.2195">13030 7436 65 0,'-25'30'93'16,"-3"4"-4"-16,4 1-4 15,1 0-57-15,3 0-14 0,8 0-1 16,5-4-2-1,7-6-3-15,9-8-1 0,9-8 0 16,3-5-1-16,4-4 0 0,1-8 0 16,-2-7-4-1,0-6 0-15,-4-4-4 0,-9 0 0 16,-4 1-2-16,-7 1 0 15,0 3 0-15,-8 4 0 0,-1 6 1 16,-2 7 1 0,3 5 2-16,4 13 1 0,4 5 1 15,5 3 1 1,11 5 0-16,5 1 0 0,6-2 0 15,6-3 0-15,0-6-5 0,-1-11-7 16,7-4-37-16,0-3-40 16,-14-12-8-16,-5-12-7 0,-5-9 4 15</inkml:trace>
  <inkml:trace contextRef="#ctx0" brushRef="#br0" timeOffset="30660.2275">13322 7175 38 0,'0'0'98'16,"0"0"-1"-16,10 27-5 0,-6-2-3 15,0 6-79 1,5 7-1-16,1 8-1 0,2 11 1 16,1 2-3-1,1 4-3-15,0-2-3 0,4 2-8 16,-8-9-30-16,-3 0-52 15,8-6-4-15,-1-16-8 0,3-9-5 16</inkml:trace>
  <inkml:trace contextRef="#ctx0" brushRef="#br0" timeOffset="30920.2379">13978 7465 0 0,'-28'14'95'0,"-4"11"3"0,-6 2-6 16,2 9-3 0,0 4-68-16,7 3-6 0,9 0-1 15,4 2-3-15,12-5-4 16,6-3 0-16,12-8-3 0,5-5-3 15,7-9-4 1,3-10-8-16,8-5-60 0,-1-3-19 16,-3-7-8-16,-4-7-7 0</inkml:trace>
  <inkml:trace contextRef="#ctx0" brushRef="#br0" timeOffset="31400.2571">14166 7576 17 0,'0'0'96'16,"-11"14"-3"-16,-1-2-3 15,1 1-6-15,2 6-68 0,-5 1-7 16,5 7-2 0,-1-1-2-16,5 2 1 0,5 2-1 15,0-7 1-15,9 0 0 16,2-6-1-16,6-2 1 0,-1-6-1 15,2-5-1-15,1-4 0 16,0-3-1-16,-1-7 0 16,-2-5-1-16,-3-3-1 0,-2-4 0 15,-5-3 0 1,0-1-1-16,-5-1 1 0,-1 3-1 15,1 1 0-15,-2 5 1 16,-1 5-1-16,0 5 0 0,2 8-1 16,0 0 1-16,0 9 0 15,3 8-1-15,5 2 1 16,1 5 0-16,3 1 1 0,3 1 0 15,2 1-1 1,1-3-2-16,3-3-5 0,-3-13-17 16,5-4-59-16,7-1-11 15,0-7-7-15,2-11-7 16</inkml:trace>
  <inkml:trace contextRef="#ctx0" brushRef="#br0" timeOffset="32560.3035">14444 7228 24 0,'-5'-19'98'0,"1"5"-1"0,0 4-7 16,0 20-30 0,4-10-35-16,0 0-9 0,0 15-5 15,0 4-3-15,7 9-4 16,0 9-1-16,6 7 0 0,0 11-1 15,2 5 3 1,0 8-1-16,2-2-2 0,-1-3 0 16,-3-9-1-16,-3-2 1 0,-2-8-2 15,-6-11-1 1,1-6-4-16,-3-12-4 0,4 2-16 15,-3-4-56-15,9-18-12 16,-2-10-8 0,4-5-3-1</inkml:trace>
  <inkml:trace contextRef="#ctx0" brushRef="#br0" timeOffset="32930.3183">14762 7623 12 0,'6'-15'95'15,"-6"15"-5"-15,-7 2-2 0,-4 11-5 16,6 9-72-1,-6 3-2-15,5 5-1 0,0 5-1 16,5 1-1-16,0 0 2 16,11-5 0-16,4-8 0 15,2-9-1-15,4-7-1 16,0-8 1-16,-3-12-2 0,-2-7-1 15,-5-8 0-15,0-2-3 0,-7-3 0 16,-3 2-2 0,0 4 1-16,-6 5-2 0,-1 5 0 15,1 6 1 1,6 11-1-16,-11 5 1 0,11 11 0 15,1 5 1-15,5 8 0 16,5 1 1-16,4 3 1 0,4-1 0 16,-1-1 0-16,3-7-1 0,-5-7-2 15,0-2-3 1,-3-9-6-16,-1-1-12 0,-12-5-54 15,10-10-19 1,-4-12-6-16,-3-11-4 0</inkml:trace>
  <inkml:trace contextRef="#ctx0" brushRef="#br0" timeOffset="33640.3467">14983 7224 42 0,'0'0'92'15,"0"0"-1"1,2-5-18-16,-2 5-36 0,0 0-11 15,0 0-6-15,4 8-5 0,-4-8-5 16,2 15-2-16,-2-1-3 16,3 0 0-16,-1 4-1 0,3 4 1 15,0 7 0 1,1 3-1-16,1 11 2 0,3 7-1 15,-1 2-1 1,0 4 1-16,3 3 0 0,-2 1 0 16,0-2-2-16,1-8 1 0,-4-9-2 15,1-8-1-15,-2-9 1 16,0-6-1-16,0-6 1 0,-6-12-1 15,7 10 0 1,-7-10 0-16,9 0 1 0,-9 0-1 16,21-2 1-1,-6-5-1-15,0 0 0 0,5-6 0 16,0-5 1-16,4-4-1 15,-3-7 0-15,3-6-1 0,-6-4 0 16,2 1 1-16,-5-7-2 0,0 3 0 16,-9 1 1-1,-3 4-1-15,-3 2-1 0,-3 10 1 16,-5 5-1-1,-5 6 0-15,0 11 0 0,-1 6 0 16,1 14-1-16,-1 11 2 16,6 9 0-16,3 5 0 0,3 9 1 15,2-4 0 1,7 3 1-16,6-7 0 0,4-4 0 15,3-11 1-15,3-3-1 0,-1-12 1 16,3-6-1 0,-2-5 1-16,1-2-1 0,-4-3-1 15,-1-8-1-15,-3 2-2 16,-1-4-2-16,-4 5-5 0,-4-7-6 15,1 4-34 1,-6-1-31-16,-2-3-17 0,-8-2-6 16,-9-1-3-16</inkml:trace>
  <inkml:trace contextRef="#ctx0" brushRef="#br0" timeOffset="33792.3529">15096 7631 89 0,'-25'0'100'16,"12"-3"-4"-1,13 3-6-15,19-10-55 0,17-6-20 16,16-4-5-1,5-5-7-15,16 3-44 0,6-6-47 0,-9 2-5 16,-6-1-7 0,-9 1-4-16</inkml:trace>
  <inkml:trace contextRef="#ctx0" brushRef="#br0" timeOffset="34682.3885">16026 7228 45 0,'-3'-12'99'0,"2"3"-2"0,-2-1-6 15,3 10-43 1,0 0-25-16,0 0-7 0,0 13-4 16,8 5-4-16,5 4-3 15,2 6-2-15,3 5 1 0,4 8 0 16,0 2-1-1,3 3 1-15,-2 1-1 0,0-2-1 16,-4 1 1-16,1-1-1 0,-3-4 0 16,-2-2-1-1,-4-6 1-15,0-4 1 0,-2-5-2 16,-2-4 1-16,-4-9 0 15,1-1 1-15,-4-10 0 0,0 0 2 16,0 0-1 0,9-7-1-16,-6-14 1 0,3-17 0 15,2-7-4 1,2-17 0-16,1-2 0 0,-1-9 0 15,0 5 0-15,-1 4 0 0,-1 4 0 16,-2 13-11-16,1 11-6 16,-7 6-28-16,5 9-41 15,3 12-13-15,3 4-8 16,3 5-6-16</inkml:trace>
  <inkml:trace contextRef="#ctx0" brushRef="#br0" timeOffset="35202.4093">16775 7669 17 0,'1'-15'101'0,"3"1"-3"16,-5 3-5-16,-6 0-4 0,-21 6-71 16,14 0-7-16,-3 5-2 15,-2 10-2-15,1 5-3 0,2 8-1 16,2-1 0-1,3 7 0-15,5 2 0 0,5-3-1 16,1-6 1-16,10-3 0 16,2-7 0-16,3-4 1 15,3-8 1-15,-1-7-1 16,0-10-1-16,-2-8 1 0,-3-3-2 15,-3-7-1-15,-3 3 0 0,-4-1 0 16,-1 6-1 0,0 3 0-16,-1 7-1 0,0 5 0 15,0 12 1-15,0 0-1 16,0 20 0-16,3 1 0 15,4 5 1-15,5 3-1 16,2 4 2-16,3 0-1 0,2-1 1 16,0-3-1-16,-3-8-1 0,-2-2-1 15,-2-3-1 1,-4-7-3-16,-8-9-4 0,11 0-6 16,-4-9-18-1,-7-13-40-15,-3-15-22 0,3-13-6 16,0-7-4-16</inkml:trace>
  <inkml:trace contextRef="#ctx0" brushRef="#br0" timeOffset="35602.4253">16893 7291 18 0,'-3'-14'97'15,"3"14"1"-15,0 6-6 0,6 13-2 16,13 7-75-1,1 9-4-15,5 5 1 0,6 3-1 16,2 6-3-16,-1-1-3 16,-1 3 0-16,-4-2 0 0,-4-6-2 15,-9-2 0 1,-3-8-1-16,-6-5 1 0,-2-9 1 15,-2-6-1-15,-1-13 0 16,0 0 0-16,-9-10-1 16,4-10 1-16,3 1-2 0,0-7-1 15,2 1-1-15,5-4 0 16,12 7 0-16,8 0-1 0,8 7 1 15,3 4 0 1,2 6-1-16,1 5 1 0,-7 5 0 16,-5 6 0-16,-11 6 0 15,-10 4 0-15,-11 0 1 16,-10 3-1-16,-11-1 1 0,-3-3 0 15,-3-1 1-15,-5-6-2 16,0-1 1-16,-2-7-4 0,8-4-4 16,1-3-9-1,11-4-36-15,6 1-38 0,2-7-8 16,8-2-7-1,3-2 2-15</inkml:trace>
  <inkml:trace contextRef="#ctx0" brushRef="#br0" timeOffset="43823.7542">12299 8608 58 0,'0'0'73'0,"0"-10"-10"15,0 10-13-15,0 0-14 0,0-12-9 16,0 12-7 0,0 0-6-16,-11-5-3 0,11 5-1 15,0 0-1-15,0 0-1 16,0 0-1-16,0 0-1 15,0 0-1-15,0 0-1 0,0 0 0 16,-7 5-1-16,7 6 0 16,3 3 0-16,3 6 0 0,3 3 0 15,0 5 1 1,3 2 0-16,4 2 0 0,0-6-1 15,1 0 1 1,-1-6-1-16,1-5 1 0,0-8-1 16,-1-7 0-16,1-10 0 15,-3-7 0-15,2-2-1 0,-6-8-1 16,-1-2 0-16,-3-1-1 0,0 2 0 15,-4 3 0 1,-1 7-1-16,-1 7 0 0,0 11 0 16,0 0 0-1,6 8 0-15,4 7 1 0,4 4-1 16,1 0 1-16,5-2 2 15,2-7 1-15,-1-4 1 0,0-6-1 16,-3-11 0-16,-4-6 1 0,-6-5-1 16,-4-3 1-1,-4-3-3-15,-7-1-1 0,-5 0-3 16,-2 3-5-1,-7-8-13-15,0 2-56 0,3 8-16 16,1-2-7-16,8 1-7 16</inkml:trace>
  <inkml:trace contextRef="#ctx0" brushRef="#br0" timeOffset="45034.8027">12926 8267 19 0,'0'0'79'16,"1"-27"-1"0,-1 27-32-16,0 0-5 0,0 0-11 15,0 0-9-15,0 0-5 0,0 0-4 16,2 7-1-1,1 6 1-15,2 6-2 0,1 5 1 16,2 5 0-16,0 3-1 16,3 5-1-16,-2-2-1 0,-1 2-2 15,0-2-1 1,-2-3-1-16,0 0 0 0,-2-3-1 15,2-1-1 1,2 1 1-16,-2-2-1 0,3 0 0 16,-1 0 0-16,2-3 1 0,-2-2-2 15,-1-3 1-15,-1-3 0 16,0-5-1-16,-6-11 1 0,5 12 0 15,-5-12 0 1,0 0 1-16,0 0-1 0,0 0 1 16,0 0-1-1,0-5 0-15,0 5-1 0,0-20 0 16,0 4 0-16,0-1-1 0,0-5-1 15,0-2 1-15,4-3-1 16,1 0 0-16,0 1 1 0,4-1 0 16,0 5 0-1,1 5 0-15,-1 1-1 0,2 4 1 16,-2 5-1-1,1 7 0-15,1 2 0 0,1 9-2 16,-1 7 2-16,4 3-1 16,0 6 1-16,2 7 1 0,0 2 0 15,-4 6 2-15,0-1-1 16,-4-2 1-16,-1-3-1 15,-5-5 1-15,-1-4-1 0,-2-6-2 16,0-6-3 0,0-15-5-16,0 14-31 0,0-14-45 15,0 0-9-15,1-16-8 16,-1-4-6-16</inkml:trace>
  <inkml:trace contextRef="#ctx0" brushRef="#br0" timeOffset="45614.8259">13476 8664 78 0,'-10'7'86'15,"0"3"-3"-15,5 9-35 16,4-4-27-16,-1-1-1 16,9 2-3-16,4-5 1 0,6 1-3 15,3-8-2 1,3-4-2-16,1-1-1 0,-1-10-2 15,-4-2-1-15,-2-3-3 16,-5-3-2-16,-6-3-2 0,-6 1-1 16,-8 2 0-16,-9 1-2 15,-6 4 0-15,-6 4 0 16,-4 5 0-16,-1 6 1 0,3 8 1 15,2 9 1 1,7 5 1-16,8 8 2 0,8 3 0 16,7 0 2-16,12 3-1 15,9-2 0-15,9 0-2 0,6-6-5 16,7 2-18-16,1 2-63 15,-2-15-5-15,3-4-9 16,-7-11-5-16</inkml:trace>
  <inkml:trace contextRef="#ctx0" brushRef="#br0" timeOffset="46174.8483">13828 8690 3 0,'0'0'85'0,"-9"-11"1"16,9 11-1-16,0 11-3 0,5 9-72 16,5 4 0-1,6 5 3-15,-2 4 0 0,4 2 1 16,-3-1-2-16,1-1-1 0,-5-10-2 15,-2-4 0 1,-1-6 0-16,-6-5-1 0,-2-8 0 16,0 0-3-16,6-12 1 15,-2-5-1-15,1-5-2 0,1-7-1 16,5 2-2-1,-2-1-1-15,3 2-2 0,-3 8 1 16,6 11 0 0,0 6 1-16,1 4-1 0,0 14 1 15,-2 3 1-15,1 6 0 0,-1 3 1 16,1 1 0-16,-2-1-2 15,-6-6-5-15,7 4-14 16,-6-4-54-16,5-12-19 16,0-9-6-16,-1-6-6 0</inkml:trace>
  <inkml:trace contextRef="#ctx0" brushRef="#br0" timeOffset="47904.9175">14959 8700 19 0,'0'0'88'15,"0"0"-2"-15,-7-1-2 16,7 6-46-16,1 8-10 0,3 6-8 16,2 2-4-16,3 4-2 0,0 4-1 15,3 0 0 1,1 0-2-16,0-8-1 0,1-4-1 15,-2-9-1 1,1-5-1-16,2-6-1 0,-2-13-1 16,3-8-2-16,-1-6-1 15,5-7 0-15,-1-3-3 0,-2-6 1 16,2 5-1-16,-5 0 1 0,0 9-1 15,-4 6 0 1,2 9 0-16,-12 17 1 0,15 0 0 16,-7 16 1-1,2 13 0-15,0 8 0 0,-2 4 1 16,3 7 0-16,-2 1 1 15,-2-1 0-15,0-4-1 0,-4-6 0 16,1-9 0 0,-2-9-1-16,2-10-2 0,-4-10-1 15,15-13 0-15,-3-8-2 0,1-8-1 16,2-3-1-1,-1-3 1-15,1 2-1 0,-1 7 1 16,-4 6 1-16,1 11 1 16,-11 9 1-16,17 2 1 0,-7 11 1 15,1 5 1 1,4 0 2-16,2-3 0 0,5-2 1 15,3-8 1 1,0-5-1-16,1-5 1 0,-2-6-2 16,-5-7 0-16,-6-3-1 0,-9-1-1 15,-7-5-1-15,-13 3 0 16,-8 2-1-16,-4 8-1 0,-7 2-1 15,-1 7-3 1,-2 3-4-16,9 10-15 0,6 6-43 16,1 0-25-1,15 0-7-15,7-4-6 0</inkml:trace>
  <inkml:trace contextRef="#ctx0" brushRef="#br0" timeOffset="48534.9427">16425 8665 82 0,'-7'10'97'16,"14"-10"-5"-16,9-10-5 0,10-5-66 15,1-3 0 1,4-4-3-16,-1-2-5 0,-3-4-6 16,-8 1-3-1,-8 3-2-15,-9 2-1 0,-8 2-1 16,-11 8-1-16,-9 3 0 15,-4 9-1-15,-3 4 1 0,-4 13 0 16,0 8 2 0,4 11 0-16,8 8 2 0,5 6 1 15,11-1 1-15,8 4 0 0,7-2 0 16,15-3 1-1,7-5-1-15,8-10-1 0,3-8-3 16,4-8-4-16,-2-9-6 16,7-5-26-16,-3-3-55 0,-8-15-6 15,-3-17-7 1,-4-11-5-16</inkml:trace>
  <inkml:trace contextRef="#ctx0" brushRef="#br0" timeOffset="48854.9555">16836 8440 6 0,'-6'13'98'0,"2"19"0"16,-2 12-5-16,0 8-3 0,1 7-65 15,2 2-8 1,0 1-3-16,1-2-4 0,2-8-5 16,-2-8-4-1,2-9-5-15,-3-11-7 0,0-5-11 16,-7-17-23-16,-8-11-44 0,1-11-8 15,-6-1-2-15,1-13 61 16,-6-7 23-16,6 5 16 0,-1-3 17 16,10 11 30-1,10 10 49-15,4 4-3 0,9 0-8 16,12 14-50-1,13 6-17-15,4 3-7 0,9 4-5 16,3 2-3-16,-1-1-5 16,-5-4-9-16,-1-3-42 0,-2-2-39 15,-17-5-5-15,-5-4-6 16,-8-11-4-16</inkml:trace>
  <inkml:trace contextRef="#ctx0" brushRef="#br0" timeOffset="49024.9623">17045 8393 25 0,'13'14'99'0,"1"18"-1"15,3 3-6 1,3 6-3-16,6 5-74 0,1 3-1 16,-1 2-5-16,-5-2-5 0,-2 1-10 15,-10-8-37 1,-1-1-45-16,-8-3-5 0,-8-12-6 15,-4-8-6-15</inkml:trace>
  <inkml:trace contextRef="#ctx0" brushRef="#br0" timeOffset="49174.9683">16986 8719 49 0,'0'0'105'15,"9"-2"-5"1,11 0-7-16,7 2-2 0,4 0-78 16,0-4-13-16,12 0-45 15,-9 0-45-15,3-3-4 16,-3 1-8-16,-2 4-5 15</inkml:trace>
  <inkml:trace contextRef="#ctx0" brushRef="#br0" timeOffset="49274.9723">17437 8857 26 0,'0'23'98'0,"-1"-5"-3"16,-6-9-15-16,7-9-43 15,0 0-108-15,0 0-14 16,8-8-7-16</inkml:trace>
  <inkml:trace contextRef="#ctx0" brushRef="#br0" timeOffset="49706.9903">18411 8474 76 0,'-36'16'97'0,"6"5"-3"0,4 3-5 16,5 12-52 0,5 1-17-16,3 9-2 0,8 3-3 15,5 2-3 1,2 2-2-16,11 0-3 0,2-6-1 15,3-5-1-15,4-8-2 16,2-7-4-16,4-13-5 0,-4-13-7 16,5-1-31-16,0-15-49 15,-8-14-5-15,0-17-7 16,-6-7-5-16</inkml:trace>
  <inkml:trace contextRef="#ctx0" brushRef="#br0" timeOffset="49856.9963">18562 8594 17 0,'3'-11'100'0,"-3"11"-2"15,6 18-5-15,-2 5-3 16,4 2-69-16,2 8-8 0,0 0-2 15,5 2-7-15,-1-10-9 16,5-1-9-16,-7-9-28 0,1-10-46 16,2-5-7-1,-3-15-8-15,-4-9 3 0</inkml:trace>
  <inkml:trace contextRef="#ctx0" brushRef="#br0" timeOffset="49957.0003">18672 8562 0 0,'-25'-51'88'0,"-3"8"2"16,1 4-4-16,3-6-28 0,2 16-41 15,11 10-32-15,9 1-60 0,2 4-10 16,8 4-4-1</inkml:trace>
  <inkml:trace contextRef="#ctx0" brushRef="#br0" timeOffset="50177.0091">18781 8515 22 0,'18'60'92'0,"-2"2"-1"15,-15-6-29 1,17-3-7-16,-5-14-15 0,4-10-8 16,-5-15-11-16,6-13-5 0,-3-8-4 15,3-15-2 1,0-7-3-16,0-6-2 0,2 2-3 15,-3-2-2-15,1 4-2 16,-4 0-3-16,3 9-7 0,-7 2-34 16,-2 4-45-1,10 3-4-15,2-1-6 0,6 1-4 16</inkml:trace>
  <inkml:trace contextRef="#ctx0" brushRef="#br0" timeOffset="50387.0175">19386 8448 0 0,'0'0'95'16,"-6"10"3"-1,-12 4-7-15,-7 4-4 0,-2 10-63 16,0 7-7 0,0 6 0-16,6 5-5 0,5-1-2 15,5 0-3-15,8-4 0 0,7-6-2 16,13-10-1-16,9-7-3 15,3-10-6-15,6-3-11 0,-3-2-54 16,11-8-22 0,2-12-7-16,-6-6-9 0</inkml:trace>
  <inkml:trace contextRef="#ctx0" brushRef="#br0" timeOffset="50597.0259">19535 8715 37 0,'0'26'105'16,"4"-2"-3"-16,-3-7-8 0,2-5-2 16,-8-1-72-16,5-11-7 15,0 18-8-15,0-18-8 0,1 12-16 16,-1 0-68-16,0-12-5 0,6-1-9 15,0-13-6 1</inkml:trace>
  <inkml:trace contextRef="#ctx0" brushRef="#br0" timeOffset="51247.0519">20149 8378 36 0,'-12'-6'99'16,"12"6"-3"-1,-20 18-6-15,10-1-3 0,-6 9-77 16,9 4-3-16,4 6-1 0,3-3-2 15,7-1-1 1,9-6-3-16,9-8-5 0,1-8-4 16,9-8-7-16,-2-7-13 15,2-9-16-15,-5-11-5 0,-4 4 16 16,-7-1 12-1,-7 7 10-15,-12 15 11 0,0 0 10 16,3 8 16 0,-4 15 16-16,0 14 4 0,1-5-14 15,7 4-8-15,9-7-9 0,7-5-2 16,5-12-3-16,2-11-1 15,0-6-2-15,-3-9-2 0,-6-6-1 16,-12-6-1 0,-9 0-2-16,-8 0 0 0,-18 3 0 15,-8 3 0 1,-10 5-1-16,-4 5-1 0,-1 6-3 15,1 1-5-15,9 3-17 16,3 12-49-16,20-6-16 0,16-6-6 16,5 3-3-16</inkml:trace>
  <inkml:trace contextRef="#ctx0" brushRef="#br0" timeOffset="51537.0635">20580 8460 1 0,'13'25'97'15,"-2"6"3"-15,-5 1-6 0,5-1-5 16,1 0-62-16,0-4-7 0,3-7-7 15,3-8-3 1,-1-9-4-16,3-3-1 0,1-13-1 16,1-6-2-1,-2-3 0-15,3-5-1 0,-4 3 0 16,-3 4 0-16,-2 6-1 15,-2 10 1-15,-4 6-1 0,-3 10 0 16,-1 10 0 0,-2 7 0-16,1 4 0 0,2 1 0 15,-2 1-1-15,1-9-1 0,-1 1-6 16,-1-15-14-1,-2-12-59-15,11 4-12 0,-1-11-8 16,-1-12-6-16</inkml:trace>
  <inkml:trace contextRef="#ctx0" brushRef="#br0" timeOffset="52047.0839">21017 8427 70 0,'9'19'95'16,"-7"10"-5"-16,2 2-4 0,-1 8-61 15,1 2-4-15,-1-5-8 16,-2-2-6-16,1-7 0 15,0-6-1-15,1-8 0 16,-3-13-1-16,9 0-2 0,-3-10 1 16,2-9-1-1,0-5-1-15,5-8 0 0,2 1-1 16,0 0-1-16,2 1 1 0,-2 8-1 15,1 8 1-15,2 7 0 16,-5 7 0-16,-1 14 0 16,0 3 0-16,0 9 0 15,2 2 1-15,2 0 1 0,4-5-1 16,1-2 1-1,6-7-1-15,6-7 1 0,1-7-1 16,2-4 0-16,-2-11 0 16,-1-5-1-16,-3-5 0 15,-5-2-2-15,-8-2 1 0,-7-1-1 16,-8 2 0-16,-3 4 0 15,-11 7-1-15,-4 7 1 0,-8 10 1 16,-1 5-1 0,-1 12 2-16,5 7-1 0,-1 7 1 15,7 3 1 1,6 3 1-16,7-3-2 0,8-6 1 15,13-2-1-15,5-5-2 16,10-6-2-16,4-8-3 0,10-1-8 16,-6-7-38-16,0-9-42 0,4-6-5 15,-4-7-7 1,-3-3 2-16</inkml:trace>
  <inkml:trace contextRef="#ctx0" brushRef="#br0" timeOffset="52282.0936">21901 8373 1 0,'-16'2'96'0,"6"9"2"16,-2 3-4 0,-2 8-6-16,4 9-65 0,4 1-7 15,2 2-2-15,3 4-2 16,7 2-4-16,5-5-2 0,6-2-2 15,1-8 0 1,4-3-3-16,-2-10-3 0,3-5-6 16,-6-9-12-16,-3-17-62 0,4-3-12 15,0-12-7 1,-1-7-5-16</inkml:trace>
  <inkml:trace contextRef="#ctx0" brushRef="#br0" timeOffset="52482.1016">22049 8066 74 0,'0'0'100'16,"-13"0"-4"-1,13 16-5-15,6 40-42 0,10-21-36 16,3 6-2-16,6 5-1 0,1 2-3 16,5 2-3-16,-6 0-3 15,2-2-4-15,-11-4-3 16,-6 1-7-16,-10-9-13 15,-6-10-65-15,-8 2-4 0,-6-7-6 16,0-8-3 0</inkml:trace>
  <inkml:trace contextRef="#ctx0" brushRef="#br0" timeOffset="52612.1068">22012 8522 43 0,'-4'-30'104'0,"4"3"-7"16,11 3-5-16,6 14-7 16,13-14-74-16,0-4-10 0,8 13-20 15,5-10-68 1,-7 4-6-16,4-1-6 0,-3 0-4 15</inkml:trace>
  <inkml:trace contextRef="#ctx0" brushRef="#br0" timeOffset="53032.1236">22564 8383 7 0,'-16'7'88'0,"16"-7"2"0,0 0-5 16,0 11-46-1,16-11-17-15,9 0-3 0,5-6-4 16,2-4-5-16,1-4-5 15,-6-2 0-15,-5-3-3 16,-8 1-2-16,-8-1-1 16,-8-2-1-16,-13 4 1 0,-8 4-1 15,-8 5 4 1,0 6 1-16,-9 4 2 0,2 14 2 15,1 8 1-15,6 6 1 0,6 5 0 16,8 6-1 0,12-1 0-16,5-1-2 0,17-2-3 15,9-8-2-15,9-7-4 16,5-11-8-16,9-4-16 0,-2-7-43 15,0-10-22 1,-1-8-7-16,-6-3-5 0,-8-9 65 16</inkml:trace>
  <inkml:trace contextRef="#ctx0" brushRef="#br0" timeOffset="53342.136">22882 8419 6 0,'0'-17'74'16,"-9"14"24"-16,-8 4-4 0,-2 6-6 15,1 14-53-15,6 2-16 16,1 3-7-16,11-3-3 0,4-2-3 16,13-7-1-1,9-11-2-15,8-3 0 0,5-7 1 16,5-13-2-16,-4-10-1 15,-2-12-1-15,-6-7-1 16,-12-10-1-16,-10-5 0 0,-10-6-2 16,-7-5-1-16,-16 0 1 15,-4 6 1-15,-10 12-1 0,1 11 1 16,4 14 2-1,3 17 0-15,7 15 2 0,8 15 1 16,11 21 1 0,9 12 1-16,18 7 0 0,3 7 1 15,6 5 0-15,6 1-3 16,5 0-4-16,-6-8-7 0,6-1-39 15,-5-8-43-15,-9-10-7 0,2-12-7 16,-7-9 3 0</inkml:trace>
  <inkml:trace contextRef="#ctx0" brushRef="#br0" timeOffset="56654.2686">10530 10014 70 0,'-14'-4'86'0,"4"11"-9"15,-2-7-33-15,4 0-13 0,-5 0-8 16,3 0-7-16,0 0-2 0,-2 0-2 16,5 0 0-1,7 0-2-15,-14 0-1 0,14 0-1 16,-10-1 0-1,10 1-1-15,0 0-1 0,-9-10-1 16,9 10-1-16,0-16 0 16,8 6-1-16,4-5 0 0,8 1-1 15,10-2 1 1,8 0-1-16,8 4 0 0,9 2 0 15,2 7 0-15,1 3-1 0,-1 11 1 16,-5 6-1 0,-6 11-1-16,-7 9 1 0,-11 7-1 15,-13 7 0-15,-10 7 1 16,-5 4 0-16,-17 3 1 0,-11 1-1 15,-9-3 0 1,-11-4 1-16,-3-11-1 0,-6-9 0 16,2-16-1-16,0-10-1 0,3-13 0 15,8-13-1 1,9-12 0-16,13-5-1 0,12-2 1 15,10 0 0-15,17 4 0 16,11 6 1-16,13 10 1 0,7 7 0 16,4 8 1-1,0 9 1-15,-2 8 0 0,-4 7 0 16,-4 5 0-1,-5 5-1-15,-6-1 0 0,-4 3-2 16,-5-7-2-16,0 1-4 0,-4-6-5 16,2-3-10-16,-3-7-34 15,-4-7-36-15,6-8-6 0,2-4-6 16</inkml:trace>
  <inkml:trace contextRef="#ctx0" brushRef="#br0" timeOffset="56974.2814">11216 9765 81 0,'0'0'91'0,"0"0"-4"15,22 12-3-15,11 6-69 16,14 7-3-16,9 9 2 0,5 9 0 16,1 11-2-16,-4 9-2 15,-7 10-2-15,-13 8 0 16,-21 7-1-16,-14 1-1 0,-12 1-1 15,-12-6 0 1,-11-9-2-16,-5-5-2 0,0-12-2 16,2-16-4-16,7-8-8 15,2-16-40-15,7-15-39 0,13-7-4 16,6-21-9-1,6-9 7-15</inkml:trace>
  <inkml:trace contextRef="#ctx0" brushRef="#br0" timeOffset="58094.3262">11954 10132 17 0,'10'30'96'0,"-1"6"-3"16,5 3-3-1,1 39-26-15,0-70-39 0,4 37-8 16,-2-3-3-16,-3-8-4 16,-2-7-2-16,-5-9 0 0,-2-9-2 15,-5-9-2 1,-1-8-1-16,-9-11-1 0,-1-10 0 15,-3-8-2-15,-5-10 0 0,-4-5-1 16,-3-6 0 0,-1-1-1-16,2 5 2 0,4 4 0 15,0 8 1-15,4 8-1 16,7 7 1-16,9 10 0 0,7 8 0 15,14 4 1 1,8 0-1-16,10 1 0 0,9 1 1 16,4-1-1-16,1 1-1 0,2 0-1 15,-4 1-3 1,-8 1-7-16,-1 4-22 0,-8 4-57 15,-18 0-5-15,-9 1-6 16,-9 3-5-16</inkml:trace>
  <inkml:trace contextRef="#ctx0" brushRef="#br0" timeOffset="58254.3326">12019 10260 17 0,'5'25'101'0,"14"-6"-3"16,8-9-4-16,7-8-4 15,4 0-67-15,4-3-10 16,-1-5-9-16,-5-6-12 15,1-6-74-15,-11 7-8 0,-4 0-7 16,-5-3-7 0</inkml:trace>
  <inkml:trace contextRef="#ctx0" brushRef="#br0" timeOffset="58414.339">12535 10245 33 0,'21'27'103'16,"-4"-5"-3"-16,-3 3-7 0,-6-7-3 15,3 5-73 1,-4-4-8-16,-3-6-10 0,4 4-27 15,3-11-61-15,-11-6-4 16,12-5-6-16,-6-13-6 16</inkml:trace>
  <inkml:trace contextRef="#ctx0" brushRef="#br0" timeOffset="58524.3434">12702 10162 22 0,'-14'-21'98'0,"2"4"-4"16,0 4-4-16,-1 3-5 0,-79 7-79 16,81-6-41-16,7-1-45 15,4 0-10-15,0-4-6 16,11 1 2-16</inkml:trace>
  <inkml:trace contextRef="#ctx0" brushRef="#br0" timeOffset="58804.3546">12745 10159 68 0,'14'51'98'16,"-1"3"-4"-1,-5-2-5-15,2-3-53 0,-3-1-14 16,-1-5-6-16,1-9-4 16,-3-9-3-16,2-8-2 0,-6-17-2 15,14 0 0 1,-4-18-1-16,0-6-1 0,2-5-1 15,3-5-2-15,2 0 0 0,0 2-2 16,-2 8 1 0,-1 7-2-16,0 9 2 0,1 8-1 15,-3 8 1-15,-1 8 0 16,1 3 1-16,-1 6-3 0,0-4-7 15,6-3-46 1,5-2-34-16,-5-7-4 0,2-9-8 16,3-3-2-16</inkml:trace>
  <inkml:trace contextRef="#ctx0" brushRef="#br0" timeOffset="59144.3682">13329 10154 54 0,'-22'31'94'0,"0"8"-2"0,2 5-4 16,3 0-51-1,3 1-18-15,8-7 0 0,4-3-4 16,6-10-4-16,12-12-2 0,6-8-3 16,2-5-2-16,6-13 0 15,0-10-2-15,0-8-3 0,-5-6-3 16,-6-8-2-1,-12-4-1-15,-7-5 0 0,-14-1 2 16,-12 4 1 0,-7 5 1-16,-6 10 3 0,3 13 4 15,0 12 3-15,11 13 1 16,8 17 2-16,11 9-1 0,14 6 0 15,14 6-1-15,16-2-4 0,7-2-3 16,14-3-9 0,-1-13-27-16,4 3-57 0,10-9-4 15,1-6-8 1,3-6-5-16</inkml:trace>
  <inkml:trace contextRef="#ctx0" brushRef="#br0" timeOffset="59624.3874">14220 9847 27 0,'-1'-15'101'16,"0"5"-4"0,1 10-5-16,2 13-1 0,6-1-61 15,3 27-21-15,3 6-3 16,4 6 0-16,3 9 0 0,3-1 0 15,4 4-2 1,-2-5-1-16,1-5-2 0,-6-7-2 16,-4-7-6-16,0-4-8 0,-12-12-22 15,-5-8-55 1,0-15-4-16,0 0-8 0,-4-18-5 15</inkml:trace>
  <inkml:trace contextRef="#ctx0" brushRef="#br0" timeOffset="59974.4014">14135 9961 19 0,'-24'-18'98'15,"8"4"-1"-15,9 2-5 16,8 2-4-16,17 2-69 0,16-4-6 16,11 0-3-16,14 1-3 15,7 4-1-15,2 4-2 0,-1 3-2 16,-7 7 0-1,-11 10-1-15,-15 7-1 0,-16 6 0 16,-17 3-1 0,-10 3 0-16,-9 2-1 0,-11-1 1 15,0-7 0-15,-2-1 0 16,1-10 1-16,5-4 0 0,6-3 0 15,6-6 1-15,13-6 2 0,-3 19 1 16,11-6 0 0,13 4 0-16,4 5 1 0,8 2-1 15,2 5-1 1,7 0-1-16,-2-2-4 0,2 2-12 15,-12-3-50-15,0-10-29 16,4-7-4-16,-8-7-8 0,6-2-1 16</inkml:trace>
  <inkml:trace contextRef="#ctx0" brushRef="#br0" timeOffset="60454.4206">15007 10016 10 0,'-1'-15'97'0,"1"15"-2"15,0 0-2 1,7 9-4-16,-1 24-59 0,7 1-17 16,-1 9-2-16,4 6-4 0,1 4 2 15,5 3-2-15,-2-4-2 16,0-6-1-16,-1-4-3 15,-8-8-3-15,3-3-6 16,-11-9-17-16,-3-10-64 0,-2-2-4 16,2-10-9-1,-18 0-4-15</inkml:trace>
  <inkml:trace contextRef="#ctx0" brushRef="#br0" timeOffset="60604.4266">15009 10328 84 0,'-8'-8'100'0,"8"8"-6"15,0 0-7-15,11-16-41 0,6 9-37 16,5-1-5-1,1-6-8-15,6-1-16 0,0 0-54 16,-3-11-16-16,-1-3-6 16,-8-7-5-16</inkml:trace>
  <inkml:trace contextRef="#ctx0" brushRef="#br0" timeOffset="60934.4398">15229 9895 16 0,'0'0'97'16,"9"0"0"-16,7 12-4 0,5 29-7 15,10-9-65-15,-1 3-4 16,5 10-3-16,0 1-3 15,-1 9-3-15,-1 2-2 16,-8-3-2-16,-6-2 0 0,-8-4-1 16,-5-6 0-16,-2-7 0 0,-2-8 0 15,-2-8 1 1,0-9-1-16,0-10 0 0,-4-8-1 15,4-11 0-15,1-3 0 16,6-6-1-16,-1 1-1 16,3-2-1-16,1 7 0 15,4 6-1-15,4 10 2 0,-2 6-1 16,6 9 0-1,-1 4 2-15,9 4-1 0,3 2 0 16,6-4-2-16,8 1-4 0,3-16-16 16,9 0-47-1,9-7-27-15,-4-10-5 0,-1-4-8 16</inkml:trace>
  <inkml:trace contextRef="#ctx0" brushRef="#br0" timeOffset="134633.3904">6582 13150 26 0,'0'0'32'0,"-14"-4"0"16,3 3 4-16,-2 0-1 0,0 1 1 15,0-1 1 1,4 0-2-16,-1-1-1 0,0 2-5 15,10 0-5 1,-13-2-3-16,13 2-6 0,0 0-4 16,0 0-4-16,0 0-1 15,0 0-2-15,0 0-1 0,0 0-1 16,12-8-1-16,6 4 0 0,7-3 0 15,9 3-1 1,5-3 0-16,10 3 0 0,3-2 1 16,5 2-1-1,3 0 1-15,-1 1-1 0,3 0 1 16,-2-1 0-16,-1 1 0 15,-1 1-1-15,-3 2 1 0,-2-3 0 16,-8 3 0 0,-3 0-1-16,-6 0 2 0,-6 0-2 15,-8 3 0-15,-4 0 0 0,-4 1 0 16,-4-2 0-1,-10-2 0-15,12 3 0 0,-12-3 0 16,0 0 0-16,0 0 1 16,0 0-1-16,0 0 1 0,0 0 0 15,0 0-1 1,0 0 1-16,0 0-1 0,0 0 0 15,4 8 0 1,-4-8 0-16,1 13 0 0,-1-3 0 16,2 2 0-16,0 8-1 0,0 4 1 15,0 7 0-15,1 3 0 16,1 10 0-16,-1 4 0 0,3 5-1 15,-3 8 1 1,3 2 0-16,-3 5 0 0,1 4 1 16,-2 3 0-1,-1 2-1-15,-2-2 2 0,1 0-1 16,0-3-1-16,-1-1 0 0,1-2 0 15,-3-5 0-15,1 0 0 16,0 1 0-16,-1-3-1 16,-1 0 1-16,2-1 2 15,-2 0-2-15,1 3 0 0,1-2 0 16,0-3 0-1,0-4 0-15,2-2-1 0,-1-2 1 16,0-1 0-16,1-4-1 16,0-4 2-16,0-3 0 15,0 0 0-15,2-3-1 0,0-1 1 16,2 0 0-16,-1 2 0 15,1-3 0-15,0 2 0 0,1-2 0 16,1-4 0 0,-2 0 0-16,2-7 0 0,-3-2 0 15,0-4-1-15,-1-3 1 16,0-4 0-16,-2-10-1 15,3 16 1-15,-3-16-1 16,1 8 1-16,-1-8-1 0,0 0 2 16,0 0-1-16,0 0 1 0,0 0-1 15,0 0 1 1,0 0 0-16,0 0 0 0,0 0-1 15,0 0 0-15,0 0 0 16,0 0 0-16,0 0 0 16,0 0 1-16,0 0-1 15,0 0 0-15,0 0 0 0,0 0 1 16,0 0-1-16,0 0-1 0,0 0 1 15,0 0 0 1,0 0-1-16,0 0 1 0,0 0-1 16,0 0 1-1,-5 0-1-15,5 0 0 0,0 0 0 16,0 0-1-16,0 0-2 15,0 0-1-15,0 0-3 0,-4-7-5 16,4 7-13 0,0 0-43-16,-11-13-29 0,11 1-6 15,0-3-6-15</inkml:trace>
  <inkml:trace contextRef="#ctx0" brushRef="#br0" timeOffset="135863.4396">7352 15453 16 0,'0'0'51'0,"0"0"-3"0,0 0-7 16,0 0-5-16,9 0-6 15,-9 0-3-15,0 0-5 0,0 0-3 16,0 0-3-16,0 0-4 0,0 0-1 15,0 0-3 1,-7 5 0-16,7-5-2 0,-20 3 1 16,8-3-2-16,-4 1 0 15,-3 0-1-15,-7 2 1 16,-2-3 1-16,-6 2-1 15,-4 0 1-15,-8-2 0 0,-6 0 1 16,-7 5 0 0,-5 0-1-16,0-1-1 0,-2 4 0 15,5 0-2-15,3 0 0 0,9 0-1 16,11 0-4-1,8-6-6-15,17-1-33 0,13-7-49 16,0-10-6-16,10-5-8 16,12-10 7-16</inkml:trace>
  <inkml:trace contextRef="#ctx0" brushRef="#br0" timeOffset="136713.4736">7248 14338 61 0,'0'0'97'0,"-13"-6"-3"0,13 6-6 16,-13-7-56-16,13 7-12 15,-9-10-5-15,9 10-5 16,0 0-2-16,-8-11-2 0,8 11-2 16,0 0 0-1,0 0-1-15,0 0-1 0,0 0-1 16,0 0 0-16,6 14 0 15,7 2-1-15,2 4 1 0,7 5 0 16,0 5-1 0,6 4 2-16,-1 3-1 0,0-1 1 15,-4 1 0-15,-4-4-1 0,-1-5 1 16,-7-2 0-1,-3-7 1-15,-2-4 0 0,-6-15 1 16,5 13 0-16,-5-13 1 16,6-16-2-16,0-10 1 15,7-7-1-15,3-7 0 16,2-6-4-16,2 2-2 0,-2-6-6 15,6 9-16 1,-1 9-62-16,-1-1-10 0,-5 4-7 16,3 1-5-16</inkml:trace>
  <inkml:trace contextRef="#ctx0" brushRef="#br0" timeOffset="137543.5068">8182 13851 70 0,'-2'-14'96'0,"-2"2"-4"16,0 3-6-16,4 9-60 15,-6-11-9-15,6 11-6 0,0 0-5 16,-10 9-1 0,8 7-1-16,2 8-1 0,0 5 0 15,-2 7 0-15,5 3 1 16,2 7 0-16,0 0-1 15,2-3-1-15,-5-3-1 16,2-5-1-16,-2-8 0 0,0-4-2 16,-2-7-2-16,0-6-3 0,0-10-4 15,0 0-9 1,0 0-18-16,-3-20-37 0,4 4-19 15,4-9-4 1</inkml:trace>
  <inkml:trace contextRef="#ctx0" brushRef="#br0" timeOffset="137813.5176">8002 13837 81 0,'-11'8'95'16,"11"-8"-3"-16,-10 6-5 15,10-6-62-15,20-4-7 0,5-6-3 16,9-7-3 0,6 0-1-16,6-3-2 0,2-1-3 15,2 1-3-15,-4 1-2 0,-7 2-2 16,-6 6-3-1,-12 3-5-15,-6 5-6 0,-15 3-13 16,0 0-64-16,0 5-3 16,0-5-6-16,-11 20-3 15</inkml:trace>
  <inkml:trace contextRef="#ctx0" brushRef="#br0" timeOffset="138093.5288">7956 14307 93 0,'-7'21'97'0,"7"-8"-2"0,11-9-5 16,12-4-66-16,13-6-8 0,11-4-2 15,6-4-2 1,1-2-4-16,-2 1-3 0,-4-2-3 16,-1 3-3-16,-14 1-6 15,-5 9-8-15,-28 4-15 0,0 0-63 16,0 0-3-1,0 0-7-15,-9-3-2 0</inkml:trace>
  <inkml:trace contextRef="#ctx0" brushRef="#br0" timeOffset="138513.5456">8680 14004 0 0,'20'-3'91'0,"-5"3"2"16,-15 0-6-16,0 0-3 0,-5 17-64 15,-12-2-9 1,-4 2-3-16,-2 3 0 0,0 3-1 15,-2 0 0 1,4 0-3-16,7-4-1 0,6-2-1 16,8-2 0-16,11-3-1 15,8-2 0-15,5-1 0 0,4-1 0 16,-1-2 1-16,0 2 0 15,-3 0 1-15,-11 4-2 16,-13 2 1-16,-5 5 0 0,-17 3 1 16,-5 1-1-1,-7 0 1-15,-5 2-2 0,2-5 0 16,0-4-1-16,9 0-2 15,4-10-4-15,11-2-13 16,13-4-59-16,0 0-15 16,4-19-6-16,15-8-7 0</inkml:trace>
  <inkml:trace contextRef="#ctx0" brushRef="#br0" timeOffset="138825.5582">9018 14037 50 0,'15'-1'98'16,"-3"0"-4"-16,-12 1-6 0,0 39-6 16,-6-29-77-16,-14 6-2 0,-4 6 1 15,-4 2 0 1,-4 5 0-16,7 0 0 0,2-1 0 15,11 0 1-15,7-4-1 16,10-8 1-16,19-7-1 0,12-7 0 16,10-4 0-1,7-8-1-15,8-2-1 0,-1-5 1 16,-1 0-5-1,-9 2-1-15,-9 6-7 0,-11-1-10 0,-8 0-60 16,-14 10-14 0,-8 0-8-16,-8 7-7 0</inkml:trace>
  <inkml:trace contextRef="#ctx0" brushRef="#br0" timeOffset="140535.6266">12709 11401 3 0,'0'-8'94'0,"0"8"2"0,-1-14-7 16,1 14-3-16,39-6-68 16,-35 12-3-16,-1 8-2 0,1 15-2 15,2 8-2-15,2 10-1 16,-1 12 1-16,4 8-1 15,-2 2-1-15,0-2-2 0,-2-4 0 16,-2-5-2 0,-4-12-1-16,-1-6-1 0,-1-12-1 15,-4-9-2-15,-5-8-3 16,10-11-4-16,-13 6-7 0,13-6-26 15,0 0-52 1,2-12-4-16,4 0-4 0,3-2-4 16</inkml:trace>
  <inkml:trace contextRef="#ctx0" brushRef="#br0" timeOffset="140925.6422">13292 11754 78 0,'10'-6'91'16,"-10"6"-4"-16,-11-5-3 0,-8 5-69 16,-5 3 0-16,-3 6-1 15,-2 4-3-15,-1 2-2 16,5 4-1-16,6 1-2 15,6 1-1-15,9-2-2 0,9 1 0 16,13-1-1 0,10 1-1-16,4-6 0 0,3 2 1 15,0-3-1-15,-4-1-1 0,-4 0 2 16,-6-2-1-16,-12 0 1 15,-9 0 0-15,-12 0 0 16,-12 1 1-16,-6-2-1 16,-4 3 0-16,-6 1 0 0,0-1-2 15,0-1 0 1,9-2-2-16,6 0-2 0,9-3-5 15,5-6-11-15,11 0-60 16,8-6-12-16,9-2-6 16,7-4-6-16</inkml:trace>
  <inkml:trace contextRef="#ctx0" brushRef="#br0" timeOffset="141225.6542">13583 11808 37 0,'12'-4'90'15,"-12"4"-4"-15,0 0-2 16,-3-24-39-16,-13 27-33 0,-5 11 2 16,-4 5-2-1,-2 3 1-15,5 5-1 0,4 4 1 16,8 0-1-16,10-2-1 15,10-3-1-15,14-4-2 16,11-7 0-16,6-2-3 16,10-6 0-16,-1-5-2 0,-3-2-2 15,-3-2-3-15,-8-2-4 0,-6 3-10 16,-18-1-45-1,3-7-33-15,-9-1-5 0,-3-3-8 16</inkml:trace>
  <inkml:trace contextRef="#ctx0" brushRef="#br0" timeOffset="141786.6773">14253 11575 8 0,'-16'0'101'0,"1"4"-3"0,-2 0-3 16,6-1-5-16,-1 3-61 0,12-6-11 15,0 0-6 1,0 0-3-16,14 6-4 0,12-6 0 15,7 0-2-15,8 0-1 16,6 0 0-16,3-1-1 16,-3 1 0-16,-2-1-1 15,-7-1-1-15,-7 0 0 0,-4-1-3 16,-8-4-2-16,-2 4-6 0,-12-7-11 15,3-1-39 1,-8 11-30-16,0-10-7 0,0 10-5 16</inkml:trace>
  <inkml:trace contextRef="#ctx0" brushRef="#br0" timeOffset="141996.6857">14142 11759 22 0,'-19'23'100'15,"14"-8"0"-15,10-9-7 0,22 2-3 16,18-12-73-16,9-9-3 16,10-2-5-16,3-6-4 0,4 5-7 15,-6-4-6 1,-2 8-19-16,-13 6-62 0,-18 2-4 15,-15 4-8-15,-17 0-3 0</inkml:trace>
  <inkml:trace contextRef="#ctx0" brushRef="#br0" timeOffset="142966.7245">15297 11025 93 0,'4'-18'99'16,"1"4"-6"-1,-2 2-3-15,0-1-63 0,-3 13-11 16,6-10-3-16,-6 10-4 16,0 0-4-16,6 17-3 0,-3 0-1 15,3 9 1 1,3 7-1-16,-1 9 1 0,5 5 1 15,0 7 0-15,-1 0 0 0,1 2 1 16,-4-7-1 0,0-5-1-16,-2-5 1 0,-2-12-1 15,-1-5 1-15,-2-10 1 16,-2-12-1-16,0 0 0 0,9-7 0 15,-1-15-1 1,-1-14 1-16,5-6-1 0,0-8-2 16,0-4 0-1,3-3 1-15,-1 0-2 0,-1 3 0 16,-1 10-2-16,-2 3-2 0,-1 11-3 15,-2 3-5-15,4 11-13 16,-8 7-49-16,7 2-21 0,3 7-5 16,-2 3-6-1</inkml:trace>
  <inkml:trace contextRef="#ctx0" brushRef="#br0" timeOffset="143226.7349">15784 11026 44 0,'8'3'102'0,"-8"-3"-7"16,15 11-4 0,-8-1-1-16,11 8-78 0,-10 7-3 15,-2 7-2-15,1 5 0 16,-1 9-2-16,-3 4 1 0,2 4-2 15,0 2-1-15,-1-6-1 16,-1-3-3-16,1-5-2 16,-2-11-5-16,2-2-11 0,-5-12-50 15,1-17-23 1,0 0-6-16,-1-15-8 0</inkml:trace>
  <inkml:trace contextRef="#ctx0" brushRef="#br0" timeOffset="143366.7405">15770 11356 46 0,'-9'-9'103'0,"9"9"-5"16,0 0-6-16,1-11-4 0,15 8-75 15,6 3-8 1,-2-3-6-16,1 1-9 0,-2-11-22 16,-7 3-58-16,10-2-3 15,-7-6-8-15,-6-3-4 0</inkml:trace>
  <inkml:trace contextRef="#ctx0" brushRef="#br0" timeOffset="143836.7593">15956 10951 0 0,'6'-27'96'15,"5"11"1"-15,-2 5-6 0,2 25-10 16,2-7-52-16,-1 8-13 15,1 9-8-15,-2 4-1 0,0 10-2 16,-1 6 0 0,-2 7-2-16,-3 3 0 0,-3 4 0 15,-2-2 0 1,0 2 1-16,-5-5-2 0,-1-7 0 15,1-6-1-15,0-9 0 0,0-7 0 16,2-8 0-16,1-3 0 16,2-13-1-16,0 0 1 15,0 0-1-15,0 0 0 16,0 0 1-16,4-9-2 0,1 1 1 15,-1-3 0 1,2 0 0-16,-1-3 0 0,2-3 0 16,-2 0 0-16,5-2-1 15,-2 1 1-15,2 1 1 0,2-2-1 16,-2 5 1-16,6 1 1 15,-1 6-1-15,3 5 1 16,-2 2 0-16,4 2 0 0,-3 9 1 16,2 6-1-1,-2 1 0-15,0 6-1 0,-4 1 0 16,-1 0 1-16,-6 1-1 15,-2-5-2-15,-3-3 0 0,-1-4-4 16,0 0-6-16,0-14-18 16,-6-5-59-16,6 5-7 15,3-19-6-15,5 3-6 0</inkml:trace>
  <inkml:trace contextRef="#ctx0" brushRef="#br0" timeOffset="144206.7741">16732 10981 57 0,'0'0'102'15,"6"16"-2"-15,-6 13-5 0,-2 9-2 16,2 15-79-16,-7 12-3 0,-3 13-1 15,-4 9-3 1,-4 9 0-16,-5 4-3 0,2 8-1 16,-7-3 0-16,2-3-2 15,-5-7-1-15,4-11-3 0,-1-10 0 16,5-12-3-1,4-13-6-15,6-7-22 0,9-13-60 16,2-18-3-16,2-11-9 0,2-11-2 16</inkml:trace>
  <inkml:trace contextRef="#ctx0" brushRef="#br0" timeOffset="144521.787">16826 11601 56 0,'10'11'105'0,"-1"4"-7"16,2 2-5-16,-1 6-1 0,4 0-75 15,0 13-8 1,-2 6-2-16,2 6-2 0,-3 3-1 16,-1 4-1-16,-4 2 0 15,-1-4-2-15,-3-5-1 16,-1-5-3-16,-1-11-2 0,0-5-7 15,0-27-15-15,-11 0-62 16,11-7-6-16,0-16-9 0,1-10-4 16</inkml:trace>
  <inkml:trace contextRef="#ctx0" brushRef="#br0" timeOffset="144901.8022">16798 11698 14 0,'-11'-2'97'0,"11"2"1"16,0 0-7-16,14-10-2 0,11 6-71 15,21 0-4 1,7 2-3-16,6 2-3 0,1 0-2 16,1 4-3-16,-6 3 0 15,-10 4-3-15,-13 1 1 0,-13 6-2 16,-17 0 2-16,-8 1 0 0,-16 1 0 15,-10 0-1 1,-6-2 1-16,-5-3 0 0,0-3-1 16,2-4 1-1,4-2 0-15,7-1 1 0,10 1 0 16,7-1 1-16,13-5 1 15,2 21-1-15,18-4 2 0,7 2-2 16,6 5 1 0,7 0-1-16,2 2-1 0,3 0-2 15,-4-2-2-15,-3-2-2 0,-11-4-5 16,1 1-9-1,-11-13-27-15,-17-6-50 0,19 8-2 16,-19-8-8-16,15-12-3 16</inkml:trace>
  <inkml:trace contextRef="#ctx0" brushRef="#br0" timeOffset="145201.8142">17358 11803 52 0,'16'6'106'0,"1"4"-6"0,-1 7-6 16,1 4-1-16,4 6-79 0,-7 5-4 15,1 2-3-15,0 4-2 16,-5 0-2-16,-3 2-1 0,-1-3-1 16,-5-2-3-1,-1-5-2-15,-2-9-8 0,-2 3-21 16,0-9-61-1,-8-10-2-15,-2-5-8 0,-2-10-3 16</inkml:trace>
  <inkml:trace contextRef="#ctx0" brushRef="#br0" timeOffset="145361.8206">17285 12083 36 0,'-16'-4'104'15,"7"-1"-3"-15,9 5-7 0,0 0-3 16,24-17-67 0,10 13-14-16,5-8-4 0,7 3-5 15,-1-8-4-15,6 6-8 16,-12-11-15-16,-2-2-64 0,-1 3-4 15,-13 0-8 1,-4-1-3-16</inkml:trace>
  <inkml:trace contextRef="#ctx0" brushRef="#br0" timeOffset="145731.8354">17733 11675 14 0,'6'-13'103'16,"-6"13"-1"-16,10-15-9 0,-10 15-2 16,-7 5-61-1,13 7-14-15,8 3-5 0,-1 7-4 16,0 7-1-16,-1 4-2 0,-2 7-1 15,-3 3 1 1,-5 5-1-16,-2 4-1 0,-1-5-1 16,-7-4 0-16,1-7 0 15,-2-5 0-15,0-8 0 0,4-10 1 16,5-13-1-1,0 0 1-15,0-13-1 0,7-4 0 16,6-4 0 0,6-1-1-16,7-1 1 0,2 5-1 15,3 5 0-15,5 8-1 0,0 5 1 16,1 5 0-16,1 9 1 15,6 7-1-15,2 0-1 0,4 4 0 16,7-4-2 0,5-4-1-16,10-2-4 0,4-12-14 15,8-3-55 1,10-3-20-16,-2-11-4 0,4-7-7 15</inkml:trace>
  <inkml:trace contextRef="#ctx0" brushRef="#br0" timeOffset="149251.9762">7470 5283 26 0,'0'0'36'16,"-7"-13"-5"-16,7 13-3 16,0 0-3-16,-7-11-4 0,7 11 2 15,0 0 2-15,0 0-2 0,0 0-2 16,0 0-2-1,0 0-2-15,0 0-3 0,0 0-2 16,0 0-3 0,0 0-1-16,0 0-3 0,0 0 0 15,0 0-1-15,0 0 0 16,0 0 0-16,0 0 1 0,0 0 0 15,0 0 0 1,7-5 0-16,7 5 0 0,3-1 0 16,8-2-1-16,8 0-1 0,7-2-1 15,5 1 0 1,3-2-1-16,2-1 1 0,-1 1 0 15,-3-2 0-15,-5 0 1 16,-5 1-1-16,-7 1 1 16,-6 0 0-16,-7 1 0 15,-3 3-1-15,-13 2 0 0,11-3-1 16,-11 3 0-16,0 0 0 0,0 0-1 15,0 0-1 1,0 0 1-16,0 0 0 0,0 0 0 16,0 0 1-1,0 0-1-15,0 0 1 0,0 0-1 16,0 0 1-16,0 0-2 15,0 0 1-15,0 0-1 0,0 5 0 16,0-5 0 0,4 16 0-16,-2-5 0 0,1 4 0 15,0 5 1-15,3 3 1 0,-1 1-2 16,2 4 3-1,1-1 0-15,1 5 0 0,0 0 0 16,0 2 0-16,0 2 2 16,0 3-2-16,0-1 2 0,-2 4-3 15,-2 1 1 1,1 0-1-16,-1 1 1 0,0 0-1 15,0-1 0 1,-1 1 1-16,3-1-2 0,-2-1 1 16,3-2 0-16,-1-1-1 0,-1-2 1 15,-1 0-1-15,3-2 0 16,-3 0 0-16,0 0 1 0,0 2 0 15,-2-1 0 1,4 2 0-16,-3-2 1 0,2-1-1 16,-1 2 1-1,-1-2-1-15,0 0 0 0,3 0-1 16,0-1 1-16,1-2 0 0,-2 2 0 15,4-1 0-15,-4-1 0 16,3 0 0-16,-2-1 0 0,1-2-1 16,-6 2 1-1,4-4 0-15,-3-1-1 0,1 1 0 16,-1-2 0-1,0 0 0-15,0 0 1 0,-1-1-1 16,2 0 0-16,-4 1 0 16,2-1 0-16,1-2 0 0,0 0 0 15,0-2 1-15,-1 1-1 0,1 0-1 16,-1-4 1-1,1 0 0-15,0 3 1 0,1 4 0 16,-2-2 0 0,1 0 1-16,0 1-1 0,-1 4 0 15,0 0 0-15,0 0 0 16,-1-1-1-16,1-2 0 0,-4 4 0 15,2 0 0 1,0-1 0-16,0-3 1 0,0 0-1 16,-1-5 0-16,-2 0 1 0,1-6-1 15,0-1 1 1,2-12-1-16,-5 14 1 0,5-14-1 15,0 0 1-15,-10 6 0 16,10-6-1-16,-9 1 1 0,9-1-1 16,-11 0 1-1,11 0-1-15,-17 0 0 0,9 0 0 16,-3 0 0-16,11 0 1 0,-19-1-1 15,5-1 0 1,0 1 0-16,-1-2 1 0,0 1-1 16,-2 0 0-16,0 0 0 15,-2 1 0-15,3-1 0 0,-1 0 0 16,1 2 0-1,-1-3 0-15,0-1-1 0,0 1 2 16,-3-2-1 0,-3 1 0-16,0-4 0 0,-5 0 0 15,-6 2 1-15,-5-1-1 0,-4 2 1 16,-6 3-1-16,-2 2-1 15,-2 1 1-15,-2 4-5 0,-4 3-7 16,8 6-37 0,1 3-28-16,-10-11-20 0,12-6-7 15,-4-21-6 1</inkml:trace>
  <inkml:trace contextRef="#ctx0" brushRef="#br0" timeOffset="152053.0883">7871 6679 16 0,'9'-17'84'15,"-8"3"1"-15,3 0-4 0,-1 1-54 16,-1 1-6-16,-1 3-6 0,3-1-2 16,-4 10-1-1,3-15-1-15,-3 15-2 0,7-14 0 16,-7 14-2-16,6-15 0 15,-6 15-1-15,9-12-1 0,-9 12 0 16,8-9-2 0,-8 9 1-16,0 0-2 0,8-5 0 15,-8 5-1 1,12 0 0-16,1 7-1 0,3 4 0 15,7 4 0-15,4 2 0 0,4 3 1 16,2 6 0-16,1-2-1 16,-3-1 2-16,2-2 0 0,-11-3 1 15,0-5 2 1,-9-4 1-16,0-3 1 0,-3-6 0 15,0-10 0 1,3-8-1-16,0-5 0 0,9-7-2 16,-1-4-2-16,4-3-5 15,-2-6-6-15,6 11-26 0,-3-3-58 16,-14-3-3-16,-8 0-9 0,-5-7-4 15</inkml:trace>
  <inkml:trace contextRef="#ctx0" brushRef="#br0" timeOffset="158394.342">8677 7316 0 0,'-3'-8'90'0,"3"8"4"0,0 0-20 15,-11-12-23-15,11 12-12 16,0 0-12-16,0 0-11 16,0 0-6-16,0 0-5 15,0 0-2-15,0 0-1 0,-2 11-1 16,3 2 0-16,4 5 0 0,2 4 0 15,4-1 1 1,-2 4 0-16,3-4 1 0,0 1-1 16,-4-6 0-16,-1-2 0 15,-1-3-2-15,-6-11-2 0,5 12-3 16,-5-12-3-1,0 0-9-15,0 0-30 0,-10-5-42 16,1-5-5-16,-4-3-4 16</inkml:trace>
  <inkml:trace contextRef="#ctx0" brushRef="#br0" timeOffset="158594.35">8433 7340 62 0,'-16'0'93'16,"6"0"-3"-16,10 0-4 0,0-12-51 15,16 2-18-15,5 2-7 16,8-3-1-16,4-3-1 15,5-1-3-15,6 1-2 16,-3-3-2-16,-2 5-4 0,-4-3-6 16,-5 6-8-16,-10-5-28 0,-9 6-43 15,5 2-6 1,-7 1-6-16</inkml:trace>
  <inkml:trace contextRef="#ctx0" brushRef="#br0" timeOffset="158824.3592">8511 7553 57 0,'11'12'90'0,"9"-3"-4"0,8-9-4 0,5-12-61 16,8 3-13 0,0-1-4-16,-1 3-6 0,-8-5-16 15,-2-4-54-15,-3 12-13 0,-9 2-5 16</inkml:trace>
  <inkml:trace contextRef="#ctx0" brushRef="#br0" timeOffset="159184.3736">9122 7302 33 0,'4'-11'82'15,"-4"11"0"-15,-7-19-27 16,-8 22-29-16,-3 7-2 0,-3 8-8 15,1-4-3 1,1 5-2-16,5-3-2 0,4-1-2 16,10-2-2-1,1-3 1-15,15-1-2 0,3-2-1 16,3-1-1-16,1 2 0 0,-2 1 1 15,-4 3-2-15,-8 2 0 16,-9 4 0-16,-4 1 0 0,-13 1 1 16,-6 1-1-1,-4 2-1-15,-1-3-1 0,-2-5-2 16,6-1-3-1,5-5-1-15,3 0-6 0,5-7-9 16,11-2-43-16,-8-4-22 16,8 4-4-16,2-13 0 0</inkml:trace>
  <inkml:trace contextRef="#ctx0" brushRef="#br0" timeOffset="159524.3872">9218 7367 27 0,'0'0'69'0,"0"0"6"0,-4 13-56 15,-3 0 3 1,-4 2 2-16,1 4 3 0,0 3-3 15,0-1-3-15,3 1 0 16,4 2-3-16,3-7 0 16,3-1-4-16,11-4-1 15,7-6-1-15,5-3-2 0,5-1-1 16,1-2-1-16,0 0-3 0,-1-5-2 15,-4 3-3 1,-5 0-4-16,-5 2-5 0,-17 0-10 16,12-7-66-1,-12 7-7-15,0 0-5 0,0 0-6 16</inkml:trace>
  <inkml:trace contextRef="#ctx0" brushRef="#br0" timeOffset="167677.7135">8831 8216 0 0,'18'-2'75'0,"-18"2"1"16,0 0-2-16,0 0-56 0,0 0-8 15,0 0-4 1,0 0-2-16,0 0-3 0,0 0 0 15,-1 10 0 1,-6 6 0-16,-2 5 1 0,-2 8 1 16,-1 3 0-16,-5 12 1 0,0 2-1 15,-4 7-1-15,1 3 0 16,-3 0 0-16,1 6-1 15,-3 0-1-15,2 2 1 16,-4-1 1-16,7-5-2 0,-3 6 1 16,5-2-1-1,-1 0 0-15,6 0 0 0,3-4 0 16,1 7-1-16,4-2 1 15,1 7 0-15,3 2 0 0,1-1 1 16,-1 6 1-16,3 0-1 16,4 2 0-16,-1-1 1 15,3 0-1-15,1-1 1 0,-1-7 2 16,4 1 0-1,1-6 1-15,1-4 2 0,-1 1-1 16,2-1 1-16,0-3-1 16,1 4 0-16,-2 2-1 15,1 3-1-15,-2-2-2 0,0 1 0 16,-1-3-1-16,3-2-1 15,0-4 2-15,1-6 0 0,4-1 1 16,2-3 0 0,1-5 2-16,2 0-1 0,0-2 2 15,0 2 0-15,2-3 0 16,1 4-1-16,0-4 0 15,3 4-1-15,-1 0 0 16,-1 3 0-16,2-3-2 0,0-1 1 16,2-1-2-16,0-2 1 0,0-3 1 15,3-2-1 1,0-5 0-16,3-4 1 0,-1-1-1 15,2-3 1-15,0 0 0 16,-1 0-1-16,1 4-1 16,-2-1 0-16,0-1 0 15,0 4 0-15,-1-2 0 0,-2 0-1 16,0-3 1-1,3-2 0-15,-1-5 0 0,2-4-1 16,3 0 2-16,4-5-1 0,3 1-1 16,3-2 1-16,2 1 0 15,0 0-1-15,2 1 0 16,1 3 1-16,-4-2-1 15,2-1 0-15,1-2 0 0,2-1 1 16,0-4-1 0,3 0 2-16,2-4-1 0,3-3 0 15,4-1 0-15,3-2 0 0,0 0 0 16,6 2 0-1,-2 0 0-15,2 0 0 0,0 1-1 16,-3 1 1-16,-2-2 0 16,-2 1-1-16,-3-1 1 0,-4-4-1 15,-7 1 1 1,-3 0 0-16,-6-1 0 0,-8 0-1 15,-4 3 1-15,-8 1-1 16,-8 3 1-16,-7-1-1 16,-4 3 0-16,-10 3 0 0,9-3-1 15,-9 3 1-15,0 0-1 16,0-9 0-16,0 9 0 0,-4-17-1 15,-1 6 0 1,2-4 1-16,-4-3-1 0,1-1 1 16,1 0 0-16,0-2 1 15,-2 0-1-15,-1 1 1 16,-1-1 0-16,-1-1 0 0,-5 3 0 15,-1 2 0-15,-4 3 1 16,-1 1-1-16,0 3 0 0,-1 5 1 16,4 3 0-1,3 2-1-15,2 3 1 0,10 7-1 16,3 4 0-1,13-2 1-15,13 2-1 0,9 3 1 16,7 1 0-16,8 1-1 16,1 2 1-16,-2 1 0 0,-3 5 0 15,-11 8 1-15,-15 5-1 0,-14 4 1 16,-13 7-1-1,-18 4 1-15,-12 2-3 0,-9-1-1 16,-6-1-6 0,-7-7-11-16,2-3-48 0,8 1-28 15,-3-7-4-15,7-8-10 16</inkml:trace>
  <inkml:trace contextRef="#ctx0" brushRef="#br0" timeOffset="171188.854">16258 10725 27 0,'0'0'94'0,"0"0"-1"15,0-10-3-15,0 10-45 0,0 0-16 16,0 0-7-16,4-8-7 0,-4 8-3 16,0 0-4-1,0 0-2-15,0 0-3 0,1 7 0 16,-1 4-2-1,0 5 0-15,-1 5 1 0,-3 3-1 16,0 3 1-16,-3 0 1 16,3-2 1-16,-2-5 0 15,2-4 1-15,4-16-1 16,11-2 1-16,16-17-2 0,18-15 0 15,20-9 0-15,18-11-4 0,18 4-7 16,2-12-33 0,4 5-53-16,4 7-3 0,-7 1-7 15,-11 15-6-15</inkml:trace>
  <inkml:trace contextRef="#ctx0" brushRef="#br0" timeOffset="172178.8936">13312 11076 59 0,'0'0'84'0,"0"0"-16"0,0 0-24 15,0 0-14-15,0 0-8 0,0 0-4 16,0 0-6 0,0 0-1-16,0 0-2 0,0 0-1 15,-2 12 0 1,2 3 0-16,0 1 0 0,-1 2-1 15,1 4-1-15,0-1-1 16,-1 2 0-16,0-3 0 0,0 0-1 16,-1-3-1-1,1-2 1-15,0-1-1 0,0-5 1 16,0 3-1-16,1-12 0 0,0 15 0 15,0-15 1 1,0 0 0-16,0 0 0 0,0 0 0 16,12-4 0-16,6-14 0 15,11-9 0-15,11-6-1 0,14-7 0 16,14-4-4-1,4 0-4-15,4-2-11 0,3 2-63 16,-3 15-14-16,-6 0-6 0,-6 10-8 16</inkml:trace>
  <inkml:trace contextRef="#ctx0" brushRef="#br0" timeOffset="173499.9471">12193 13288 5 0,'-2'-10'88'16,"2"10"1"-1,0 0-4-15,0 0-51 0,0 0-8 16,0 0-9-16,-10 0-4 16,7 14-1-16,2 6-3 0,-1 9 0 15,-1 9 0-15,2 4 0 16,-1 10-1-16,0 7 0 15,-3 2-2-15,-1 1-1 0,-2 1-1 16,-3-5-2 0,1-4 0-16,0-8-1 0,-3-8 0 15,4-9-1-15,1-7-2 16,2-10-5-16,6-12-3 15,0 0-11-15,-1-7-34 16,-4-13-36-16,11-8-6 0,5-5-5 16</inkml:trace>
  <inkml:trace contextRef="#ctx0" brushRef="#br0" timeOffset="173999.9671">12040 13387 20 0,'-14'-5'68'0,"1"0"0"16,4 0-10-1,9 5-9-15,-10-10-10 0,10 10-10 16,3-15-9-16,13 7-6 15,7-2-3-15,8-3-3 0,11 1-1 16,9 0-1 0,6 3 0-16,4 2-2 0,-3 5 1 15,-5 2-2-15,-8 9-1 0,-12 8-1 16,-14 8-1-1,-13 5-1-15,-12 5 0 0,-14 2-1 16,-7-2 0-16,-5-3 0 16,-10-3-1-16,-2-4 1 15,4-7 0 1,5-4 0-16,7-6 1 0,4 1 1 15,8-1 2 1,9 1 0-16,8 1 2 0,15 3 0 16,6 5 1-16,5 3 1 0,3 7 0 15,2 3 0-15,3 6-1 16,-4 3-1-16,-3 2-1 0,-8 4 0 15,-5-3-3 1,-7-2-2-16,-7-6-4 0,-1-2-7 16,-3-15-17-1,-6-12-58-15,6 4-4 0,3-10-10 16,2-7-2-16</inkml:trace>
  <inkml:trace contextRef="#ctx0" brushRef="#br0" timeOffset="174269.9779">12670 13676 77 0,'10'-5'95'0,"-10"5"-3"15,9 9-6-15,0 8-61 0,-2 4-9 16,6 8-2-16,1 5-2 15,1 7-1-15,1 5-3 0,0 1-1 16,-2 5-2 0,0-3-1-16,-4-4-3 0,-3-6-3 15,-5-10-3 1,1-4-8-16,-3-25-18 0,-15 6-58 15,6-8-4-15,-4-16-9 16,-5-6-3-16</inkml:trace>
  <inkml:trace contextRef="#ctx0" brushRef="#br0" timeOffset="174399.9831">12618 13947 16 0,'-3'-9'99'15,"12"9"-3"1,12-1-6-16,7-1-3 0,12-2-74 16,-2-5-12-16,1 4-15 15,-7 5-51-15,-4-12-24 0,-4-6-5 16,-10-3-7-16</inkml:trace>
  <inkml:trace contextRef="#ctx0" brushRef="#br0" timeOffset="174739.9967">12914 13600 83 0,'22'2'99'15,"2"14"-4"-15,3 6-7 0,0 1-55 16,2 11-18 0,-3 10-4-16,-1 5-3 0,-8 4-2 15,-7 1-2-15,-5 2 0 0,-5-8-2 16,0-6 1-1,-4-9-1-15,-4-9 1 0,8-24-2 16,-13 1 1-16,11-14-1 16,3-16 0-16,3-2 0 15,10-6-1-15,3 4 0 16,8 4 1-16,3 8 0 0,1 10 2 15,3 11-1 1,-1 5 0-16,-2 14 1 0,-5 6 0 16,-5 6-2-16,-4 3 0 0,-3 2-3 15,-6-7-3 1,4 3-5-16,-3-11-12 0,8-7-47 15,4-3-25-15,5-9-7 16,3-4-6-16</inkml:trace>
  <inkml:trace contextRef="#ctx0" brushRef="#br0" timeOffset="175110.0115">13815 13597 24 0,'16'7'100'16,"4"-2"-3"-16,6-2-6 0,2 2-3 15,10-4-78 1,-1 1-2-16,2 0-2 0,0 0-3 15,-5 0 0-15,-2-2-2 16,-5 3-2-16,-5-1 0 0,-4 1-3 16,-8-3-3-16,1 3-4 15,-11-3-12-15,12 0-31 16,-2-3-36-16,-10 3-7 0,0 0-3 15</inkml:trace>
  <inkml:trace contextRef="#ctx0" brushRef="#br0" timeOffset="175320.0199">13866 13805 10 0,'0'13'100'16,"15"-6"-1"-1,12-7-7-15,15-24-4 0,11 14-68 16,7 2-9-1,1-5-4-15,-4 2-4 0,-6-1-4 16,-3 5-6-16,-12 0-3 16,-7 7-8-16,-16 0-30 0,-13 0-41 15,-3 13-6-15,-9-7-6 0</inkml:trace>
  <inkml:trace contextRef="#ctx0" brushRef="#br0" timeOffset="176045.0492">14867 12954 29 0,'0'0'98'16,"14"-4"-3"-1,-14 4-7-15,0 0-1 0,12 4-78 16,-10 10-3-16,4 6-2 0,2 10 0 16,4 7-1-16,2 7 1 15,0 4 1-15,6 6-1 0,0-1 0 16,3-5 0-1,-4-3-1-15,-3-8 1 0,-2-7-1 16,-2-8 1 0,-6-11 1-16,-6-11-1 0,13-1 0 15,-9-19 0-15,1-11 0 16,3-11 1-16,-1-7-2 0,6-10 0 15,1 2-1-15,-2-4-1 0,1 5 0 16,-1 7-1 0,0 7-3-16,-5 9-4 0,2 12-10 15,-9 0-40 1,-2 12-39-16,2 9-4 0,9-3-7 15,-9 3 0-15</inkml:trace>
  <inkml:trace contextRef="#ctx0" brushRef="#br0" timeOffset="176385.0628">15349 13140 14 0,'5'-14'100'0,"-5"14"-2"0,15-5-5 16,-4 7-2-16,-1 25-65 15,3-8-14-15,-2 11-3 0,1 8-3 16,1 8 0 0,-3 2-2-16,-1 5-1 0,-2 2 0 15,-2-6-3 1,-1-3 0-16,-2-7-3 0,-2-10-6 15,3-2-6-15,-3-10-50 0,0-17-28 16,-9-5-7-16,0-12-5 16</inkml:trace>
  <inkml:trace contextRef="#ctx0" brushRef="#br0" timeOffset="176525.0684">15326 13414 29 0,'-3'-10'100'0,"3"10"-2"0,10-14-7 16,7 8-3-16,32-5-75 15,-17 7-12-15,-5-5-10 0,6 7-21 16,-4-3-56-16,-4 0-7 0,-3 0-7 15,-8-4-1 1</inkml:trace>
  <inkml:trace contextRef="#ctx0" brushRef="#br0" timeOffset="177005.0876">15691 13232 64 0,'0'0'90'0,"0"0"-3"16,0-16-15-1,0 16-48-15,-7-3-6 0,7 3 1 16,-13 0-3-16,13 0-4 16,-15 5-1-16,15-5-1 15,-12 16-3-15,8-2-1 16,2 3-1-16,2 6-1 0,1 6-1 15,4 5 0-15,2 5 0 0,3 1 0 16,1 6-1 0,0-7 0-16,0 0 0 0,0-8-1 15,-2-4 1 1,0-8 0-16,0-9-1 0,-9-10 1 15,15 0 0-15,-5-3 0 16,-3-9 0-16,1-5 1 0,2-2-2 16,-3 1 0-1,5 0 0-15,-5 5 0 0,5 4 0 16,-12 9 0-16,19 0 0 0,-9 12-1 15,1 10 1 1,1 1-1-16,2 8 1 0,-1 0-1 16,1 4 1-16,0-9-2 15,-1-1-1-15,-2-4-2 0,4-9-4 16,-3-6-4-1,4-1-9-15,-2-7-31 0,-4-13-40 16,7-2-9-16,-1-5-6 0</inkml:trace>
  <inkml:trace contextRef="#ctx0" brushRef="#br0" timeOffset="177375.1024">16307 12958 33 0,'-1'-12'102'15,"1"12"-3"1,4 8-4-16,4 13-3 0,-2 16-74 16,9 9-5-16,-1 14-3 15,3 12-1-15,-3 10-1 0,-1 9-1 16,-1 11-2-16,-8 5 0 15,-3 5-1-15,-1-3 0 16,-7-9-2-16,-5-10-2 0,-1-8-2 16,-1-11 0-1,-2-17-4-15,3-18-6 0,7-4-14 16,-9-13-58-16,15-19-13 15,0 0-8-15,0-5-4 16</inkml:trace>
  <inkml:trace contextRef="#ctx0" brushRef="#br0" timeOffset="177765.118">16692 13641 31 0,'8'-21'104'0,"0"5"-4"0,2 12-3 16,5 4-4-1,-12 12-74-15,16 14-4 0,0 7-3 16,-1 12-1-16,-2 7-3 0,0 9-1 15,-4 1-1 1,-2 2-2-16,-5 4-2 0,-4-8-3 16,-2-6-3-16,-5-7-4 15,-4-12-7-15,3 0-16 0,-2-12-51 16,9-23-18-1,-13 2-6-15,8-12-4 0</inkml:trace>
  <inkml:trace contextRef="#ctx0" brushRef="#br0" timeOffset="178245.1372">17203 13921 67 0,'-18'0'94'16,"-10"1"-2"-1,-3 6-6-15,-1 3-64 0,-5 1-5 16,5 3-4-16,2 4-3 0,9-1-2 15,10-1-3-15,11-1 0 16,13 2 0-16,12 0 0 0,7-2 1 16,4-1-2-1,0 1 0-15,-1-3 0 0,-8 2-1 16,-7 1 0-1,-15-1-1-15,-6-1-1 0,-18-1 1 16,-11 0 0-16,-6 0-1 0,-5-3 0 16,-3-1-2-16,2-4 0 15,1-4-2-15,9 0-3 16,8-2-7-16,14-7-39 15,10 1-41-15,3-9-3 0,16 0-7 16</inkml:trace>
  <inkml:trace contextRef="#ctx0" brushRef="#br0" timeOffset="178505.1476">17444 13897 32 0,'2'14'98'16,"-2"1"0"-16,-11 0-7 0,-6 26 0 15,0-19-78 1,-6 7-2-16,3 0 2 0,4 3-1 16,10-4-3-16,6-1-1 15,16-6-2-15,17-6 0 0,14-6-1 16,13-8-3-16,6-1-2 0,7-12-4 15,6-1-8 1,-11-6-44-16,-4 2-38 0,-3-1-6 16,-13-1-8-1,-14 1-2-15</inkml:trace>
  <inkml:trace contextRef="#ctx0" brushRef="#br0" timeOffset="179805.1996">17682 9982 24 0,'0'0'91'0,"0"0"-12"16,12-10-70-1,-12 10-9-15,-79-14-86 0,81 3-6 16</inkml:trace>
  <inkml:trace contextRef="#ctx0" brushRef="#br0" timeOffset="179945.2052">17682 9982 13 0,'3'84'98'16,"-9"-61"-3"-16,-3-6-4 0,2-8-9 15,7 0-76-15,-10-3-43 16,10-6-43-16,0 0-9 0,-10-8-8 15</inkml:trace>
  <inkml:trace contextRef="#ctx0" brushRef="#br0" timeOffset="180725.2364">17703 10067 33 0,'0'0'95'0,"0"0"-1"0,-6-11-9 16,6 11-42-1,0 0-10-15,7-4-11 0,-7 4-6 16,0 0-3-16,0 0-4 16,0 0-3-16,9-3-2 15,-9 3-1-15,0 0-1 16,0 0-1-16,0 0-1 0,0 0 0 15,0 0-1-15,0 0 0 0,0 0 0 16,0 0 0 0,0 0-2-16,0 0-3 0,0 0-10 15,0 11-46-15,0-11-28 16,0 0-7-16,6 0-7 15</inkml:trace>
  <inkml:trace contextRef="#ctx0" brushRef="#br0" timeOffset="180947.2454">17732 10339 42 0,'0'16'105'0,"-5"-2"-5"0,3-2-5 16,2-12-4-1,-15 12-76-15,15-12-5 0,-10 12-3 16,10-12-4-16,-16 7-7 16,16-7-5-16,-18 6-16 0,6-2-66 15,12-4-3 1,0 0-8-16,5 0-5 0</inkml:trace>
  <inkml:trace contextRef="#ctx0" brushRef="#br0" timeOffset="181417.2642">18075 10113 8 0,'-9'14'93'0,"2"3"1"0,5 5-6 16,2 4-3-1,8 1-73-15,0 5-2 0,2-1-1 16,1-1-1-16,0-4-2 0,-2-3 0 16,-2-8 1-16,-2-5-2 15,-5-10 0-15,0 0-1 0,-6-21 0 16,-6-4-1-1,1-4-1-15,-6-10-1 0,3-4-1 16,-3-3 0 0,4 3 0-16,3 1 0 0,6 4 1 15,4 4-1-15,7 5 1 16,11 6 0-16,6 5-1 0,8 3 1 15,2 1 0-15,4 4-2 0,3 0-2 16,-5 3-4 0,2 3-6-16,-9 0-23 0,-10 2-54 15,-3 2-4 1,-8 0-8-16,-8 0-1 0</inkml:trace>
  <inkml:trace contextRef="#ctx0" brushRef="#br0" timeOffset="181557.2698">18171 10091 76 0,'0'22'93'0,"6"-5"-6"15,9-6-5 1,4-3-66-16,5-8-19 0,4-14-69 16,0 6-11-16,0-1-6 15,-2-3-4-15</inkml:trace>
  <inkml:trace contextRef="#ctx0" brushRef="#br0" timeOffset="181747.2774">18500 10154 12 0,'11'34'101'0,"-1"0"-2"16,-1 0-6-16,0-12-4 15,-3 2-69-15,2-3-7 0,-3-5-4 16,-2-7-5 0,-3-9-3-16,0 0-4 0,9-8-2 15,-8-6-9 1,-2-8-45-16,-4-9-30 0,1-5-6 15,-1-3-7-15</inkml:trace>
  <inkml:trace contextRef="#ctx0" brushRef="#br0" timeOffset="181847.2814">18529 9985 63 0,'10'-8'57'16,"-2"8"-44"-16,-8 0-65 0,14 0-15 16</inkml:trace>
  <inkml:trace contextRef="#ctx0" brushRef="#br0" timeOffset="182047.2894">18663 10212 1 0,'13'39'61'0,"0"-8"-14"0,-4-2-9 16,-1-4-8-1,-3-11-6-15,-5-14-2 0,0 0 1 16,12-8 2-16,-5-8 2 15,3-9-2-15,0 1-11 0,7-8-3 16,-1 3-1-16,5 0-3 0,-1 1-3 16,-1 4-11-1,-3 1-17-15,-3-4-56 0,5 14-7 16,-4 3-7-1</inkml:trace>
  <inkml:trace contextRef="#ctx0" brushRef="#br0" timeOffset="182287.299">19085 10064 50 0,'9'8'93'0,"-9"1"-4"0,0 3-3 16,-14 3-57 0,11 2-11-16,3 7-3 0,1-2-5 15,6 1-3-15,6 2-2 16,3-1-1-16,2-2-2 0,-2-2 0 15,0 2 0 1,-9-3-1-16,-4 2 1 0,-5 0 0 16,-14 0-2-1,-3 0-5-15,-7-6-11 0,-2-7-61 16,4 2-10-16,4-9-9 0,5-3-4 15</inkml:trace>
  <inkml:trace contextRef="#ctx0" brushRef="#br0" timeOffset="182577.3106">19473 10035 7 0,'6'-20'102'0,"1"6"-1"0,-7 14-5 15,11 0-5-15,-6 13-56 16,-1 9-22-16,0 8-4 0,-3 5-4 15,2 8 0-15,-1 5-3 16,3 0-2-16,-5 0-5 16,0 2-12-16,-13-3-61 0,2-12-14 15,-2-6-8 1,-4-11-5-16</inkml:trace>
  <inkml:trace contextRef="#ctx0" brushRef="#br0" timeOffset="182707.3158">19348 10251 67 0,'17'-29'102'0,"10"1"-5"16,7 2-8-16,11 39-23 0,2-32-67 15,-3 0-48 1,0-1-37-16,-3 0-9 0,1-1-6 16</inkml:trace>
  <inkml:trace contextRef="#ctx0" brushRef="#br0" timeOffset="183187.335">20235 10108 1 0,'-3'-17'93'16,"4"5"0"0,9-2-5-16,8-4-4 0,4-1-72 15,2-5-2-15,5-3 1 16,-3-4-3-16,2-3-2 0,-3 3 0 15,-4-6 0 1,-8 7-2-16,-5 1 0 0,-6 1-2 16,-3 6 0-1,-9 5-1-15,-5 6 1 0,-5 6-1 16,-1 5 1-16,-2 8 0 0,1 10 1 15,-3 11 0-15,4 12 0 16,4 10 1-16,2 12-1 16,4 10 1-16,2 9-1 15,1 7 0-15,3-4 0 0,0-2-1 16,1-4-1-1,-1-9-1-15,0-13-4 0,0-15-5 16,5-8-26-16,7-14-57 0,-7-20-4 16,18-12-8-16,-3-22-3 15</inkml:trace>
  <inkml:trace contextRef="#ctx0" brushRef="#br0" timeOffset="183358.3419">20540 10118 45 0,'10'7'106'0,"-6"12"-5"16,-4 3-7-16,-6 8-2 0,1 3-81 15,-5 3-4-15,-4 3-3 16,-1-3-4-16,1 0-8 16,0-11-20-16,-2-1-63 0,14-12-3 15,2-12-9 1,6-2-3-16</inkml:trace>
  <inkml:trace contextRef="#ctx0" brushRef="#br0" timeOffset="183488.3471">20601 9946 37 0,'0'-27'101'16,"-3"5"-3"-16,-5 8-9 0,-3-2-11 15,8 0-128 1,3 16-33-16,-13-10-9 0,13 10-9 16</inkml:trace>
  <inkml:trace contextRef="#ctx0" brushRef="#br0" timeOffset="183778.3587">20717 10086 0 0,'16'47'91'0,"-3"-2"3"15,-6 1-4-15,-4-6-44 0,2-2-13 16,-5-7-7-1,0-4-8-15,-1-13-6 0,1-14-3 16,0 0-2-16,-1-14-2 16,3-12-2-16,9-4 1 0,3-5-4 15,5 0 1 1,0 0 0-16,-1 6 1 0,4 8 0 15,-3 7 1-15,0 12 0 16,-4 6 0-16,-5 13 0 16,-3 10 0-16,-7 4-1 0,0 8-2 15,-2 3-2-15,-6-4-5 16,1 7-16-16,0-4-60 0,1-15-10 15,4-8-8 1,2-18-6-16</inkml:trace>
  <inkml:trace contextRef="#ctx0" brushRef="#br0" timeOffset="184108.3719">21130 10154 27 0,'3'20'102'0,"-5"4"-2"16,-9 9-8-1,2-1-3-15,-2 1-78 0,10-3-3 16,1-4-2-1,3-11-3-15,13-10 0 0,9-5-1 16,5-14 0-16,3-10 0 16,1-13-1-16,-4-4 0 0,-2-12 0 15,-9-6 0-15,-9-3 0 0,-8-3 0 16,-4 4-1-1,-11 3 1-15,-5 14 0 0,-2 7 1 16,0 19 0 0,2 15 1-16,6 13-1 0,2 16 1 15,7 11 0-15,3 8-2 16,11 5-1-16,0 8-6 0,-3-8-10 15,5 2-50 1,0 5-30-16,-9-12-4 0,-1-2-9 16</inkml:trace>
  <inkml:trace contextRef="#ctx0" brushRef="#br0" timeOffset="184488.3871">21794 9617 29 0,'8'-10'102'0,"4"6"-2"15,3 4-5-15,4 12-4 0,-1 18-75 16,1 3-6-16,-1 8-1 15,-5 12-2-15,-1 10-2 0,-4 7 0 16,-3 10-2 0,-3 6 0-16,-3 2 0 0,-7-5-1 15,-5 1-3 1,-5-11-4-16,-2-5-4 0,-1-19-11 15,3-16-54-15,-1-9-22 16,8-15-7-16,11-9-5 0</inkml:trace>
  <inkml:trace contextRef="#ctx0" brushRef="#br0" timeOffset="184858.4019">22277 10089 89 0,'0'-13'96'16,"-12"13"-4"-16,-14 3-6 0,21 7-73 16,-26 7-1-1,-1 4-1-15,3 1-1 0,7 5-2 16,6-4-2-1,13 0-2-15,6-2-1 0,14-4 0 16,7-5-1-16,7 1-1 16,3-4 1-16,-7 1-1 0,0 2 1 15,-10 3 0-15,-14 4 1 0,-10-2 0 16,-15 3 0-1,-17 2 0-15,-6-3 0 0,-4-3 0 16,-1-1-2 0,4-7-1-16,11-2-4 0,10-6-4 15,14 0-6-15,11 0-42 16,1-26-37-16,27 9-6 0,7-10-7 15</inkml:trace>
  <inkml:trace contextRef="#ctx0" brushRef="#br0" timeOffset="185118.4123">22546 10103 82 0,'0'0'102'0,"0"10"-6"16,-5 5-4-1,-14 9-56-15,-1 0-19 0,-7 6-3 16,0 1-1-16,5 2-3 0,4-2-3 15,16-2-1 1,9-6-2-16,21-8 0 0,17-7-2 16,17-5 1-16,9-5-3 15,8-6-1-15,1-6-4 0,-3 4-7 16,-14-9-24-1,-11 4-56-15,-13 8-6 0,-13 4-9 16,-10 3-4 0</inkml:trace>
  <inkml:trace contextRef="#ctx0" brushRef="#br0" timeOffset="194319.7804">11116 11116 5 0,'0'0'80'0,"0"0"-11"0,2-12-17 15,-2 12-9-15,1-8-11 16,-1 8-8-16,0 0-7 15,-1-11-6-15,1 11-4 16,0 0-1-16,0 0-4 0,-11-3 0 16,11 3-1-16,-13 3 0 0,5 5-1 15,-3 1 0 1,-1 3 1-16,-1 3-1 0,0 2 1 15,2 0-1 1,0 2 1-16,3-1-1 0,4-1 0 16,1-3 0-16,2-2 1 15,1-4 0-15,0-8 2 0,8 10-1 16,-8-10 1-1,14 0 1-15,-14 0-1 0,13-7 1 16,-13 7-2-16,12-14 0 0,-12 14-1 16,11-17 1-1,-7 9-1-15,3-1-1 0,-7 9-1 16,11-17 1-16,-11 17-2 15,14-13 2-15,-14 13-1 0,9-8 1 16,-9 8 0 0,0 0 0-16,10-8 1 0,-10 8-1 15,5-9 0-15,-5 9 2 0,7-14-1 16,-7 14-1-1,6-15 2-15,-6 15-2 0,4-17 2 16,-2 9 0-16,-2 8 0 16,0-16 1-16,0 16 1 0,-4-16-1 15,4 16 0 1,-4-8 0-16,4 8-2 0,0 0 1 15,0 0-1 1,0 0 0-16,0 0-3 0,0 0 2 16,-9-7-2-16,9 7 0 0,0 0 2 15,0 0-1-15,0 0 0 16,-3 6 0-16,3-6 2 0,-2 15-2 15,2-5 2 1,0 5 0-16,4 1 0 0,2 4 0 16,4 2 0-1,2 0 0-15,-1-1 0 0,0-3 0 16,3-2 0-16,-5-4 0 15,0-4-2-15,-9-8-1 0,9 4-6 16,-9-4-11-16,0-12-43 0,0 12-27 16,-13-17-4-1,3 9-5-15</inkml:trace>
  <inkml:trace contextRef="#ctx0" brushRef="#br1" timeOffset="200331.0209">11113 11180 3 0,'-1'-12'46'0,"1"12"-5"0,0-13-1 16,0 4-6-16,0-1-5 16,1 1-3-16,0 0-6 15,1 1 0-15,-2 8 0 16,0-17-2-16,0 17-1 0,0-12 1 15,0 12-2-15,-3-10-1 0,3 10 0 16,-8-10-2 0,8 10-3-16,0 0-2 0,-11-9-2 15,11 9-1 1,-12 0-1-16,2 0-2 0,-2 6-1 15,-2 4 0-15,0 3 0 16,0 7 0-16,-1 6-1 0,8 8 1 16,4 5-1-1,3 4 1-15,9-1 0 0,6-4-1 16,8-4 1-16,6-8 1 0,1-8 0 15,2-14-2 1,1-4 2-16,0-15-1 0,-1-7 0 16,-7-4 1-16,-2-7-1 15,-6-1-1-15,-4-2 1 0,-9 1-1 16,-4 2 1-1,0 1 0-15,-6 7 0 0,-2 7 0 16,-1 3 0-16,1 2 0 0,8 13 0 16,-15-8 0-1,15 8-1-15,-11 4 1 0,4 8-1 16,3 2 0-16,1 6 1 15,3 6 1-15,0 6 0 0,7 0 0 16,7 1 0 0,7 1 0-16,5-5 0 0,1 1 0 15,1-6 0 1,-1-7-2-16,-4-5 0 0,-4-6-2 15,-4-3 0-15,-3-3-3 0,-12 0-3 16,14-15-3-16,-9 0-8 16,2 0-18-16,3 4-44 0,-2-13-13 15,1-1-6 1,-2-4-2-16</inkml:trace>
  <inkml:trace contextRef="#ctx0" brushRef="#br1" timeOffset="200691.0353">11565 10983 6 0,'-3'-16'78'16,"0"1"4"-16,3 15-20 0,-10-14-31 15,5 2-3 1,-4-3-5-16,2 3 0 0,-4-2-2 16,-1 2-1-1,1 0-1-15,-2 2-4 0,0 3-1 16,2 2-3-16,2 2-3 15,9 3-1-15,-13-2-2 0,13 2-2 16,-5 9 0-16,5 6-1 0,8 10-1 16,8 7-1-1,4 8 1-15,6 9 1 0,4 8 0 16,1 4 0-1,1 4 1-15,-2-1-1 0,-7-5 1 16,-6-5 0-16,-7-4 0 16,-7-8 0-16,-3-9 0 0,-5-5-1 15,-2-11-1 1,-4-5-1-16,1-5-5 0,0-7-4 15,10 0-12-15,-15 2-51 0,15-2-24 16,0 0-5 0,-12-9-7-16</inkml:trace>
  <inkml:trace contextRef="#ctx0" brushRef="#br1" timeOffset="203093.1315">10576 15065 73 0,'-10'0'92'0,"-5"0"-4"0,-6 0-5 16,-4 12-70 0,-5-1-3-16,-4 7-4 0,1 2-1 15,-1 4-2-15,4-2 0 16,4 3-1-16,9-3 0 0,9-3-1 15,8-1 1-15,16-4 0 16,9-2-1-16,7-3 0 16,3 3 1-16,2-3 0 0,-2 2 1 15,-3 0 1 1,-9 0 1-16,-10 4 0 0,-12 4 1 15,-7-3 0-15,-11 5 1 16,-11-1 0-16,-2-1-2 0,-2-1-1 16,-3-4-1-1,2 0-3-15,0-7-3 0,9 1-6 16,0-8-11-16,14 0-43 0,10 0-30 15,-10-4-7 1,10-4-4-16</inkml:trace>
  <inkml:trace contextRef="#ctx0" brushRef="#br1" timeOffset="203353.1425">10586 15451 32 0,'21'22'89'16,"2"-5"1"-1,2-3-3-15,4-8-63 0,3 0-3 16,0-10-4-16,1-9-1 15,-7-4 0-15,-1-3-3 16,-5-1-2-16,-7 0-2 16,-6 3-2-16,-9 3 0 0,-12 3-2 15,-12 3-1 1,-4 4-2-16,-4 1-1 0,-3 4-4 15,-2 0-7-15,6 9-15 0,6 8-60 16,9-7-10 0,15 0-7-16,3-10-5 0</inkml:trace>
  <inkml:trace contextRef="#ctx0" brushRef="#br1" timeOffset="204363.1829">11058 15358 42 0,'0'0'86'0,"0"0"-3"16,-10-4-4-16,28 8-66 0,-17 12-3 16,2 5-1-1,-1 6-1-15,2 3 0 0,-3 1 2 16,4-1-1-16,-4-3 0 15,2-5 2-15,-1-7-1 0,-2-7-2 16,0-8-1-16,0-6 0 16,0-7-2-16,0-5 0 15,1-6-2-15,-2-1-1 0,0-4 0 16,1-3 0-1,0 6-1-15,0 1 1 0,3 4 0 16,1 2 0-16,0 3 1 16,1 5-3-16,-5 11 1 15,16-9 0-15,-7 9-1 16,3 5 0-16,2 8 0 0,2 7 0 15,1 2 0-15,3 5 0 0,-4 1 1 16,2-1-1 0,-5-1 0-16,1-4 1 0,-6-7 0 15,-2-2 1-15,-6-13-1 16,0 0 1-16,0 0-1 15,10-9 1-15,-10-9-1 16,2-1 1-16,-1-6-1 0,3 1-1 16,2-2 0-1,2 4 1-15,2 2-1 0,2 4 1 16,3 8-1-16,2 7 1 0,1 4 0 15,-2 12 0 1,2 5 0-16,-4 7 0 0,2 5-1 16,-7 3 1-16,-2-1 0 15,-1-1-1-15,-3-3 0 0,-1-6-2 16,-2-3-2-1,0-11-2-15,0-10-7 0,0 0-14 16,2-9-49-16,9-8-20 0,-3-5-7 16,7-5-3-1</inkml:trace>
  <inkml:trace contextRef="#ctx0" brushRef="#br1" timeOffset="204813.2009">11704 15230 55 0,'0'0'89'16,"9"-11"-4"-16,-9 11-5 0,23-9-66 15,-23 9-8-15,0 0 1 0,-7 0 0 16,7 0 1-16,-14 13 0 16,5-4 1-16,-1 4 0 0,-3 3 0 15,-1 2-2 1,-3 3-2-16,1 4-1 0,-2-3-2 15,2 2-1 1,1 0 0-16,1-6 0 0,6-2 0 16,2-1 1-16,6-15 0 15,5 9 0-15,6-9 0 0,4-4 1 16,1-4-1-16,3-1 0 15,0-1-1-15,-1 1-1 16,-5 2 0-16,-3 3-1 0,-10 4 1 16,9 5 0-1,-9 7 0-15,-3 3 1 0,-5 5 1 16,0 2 1-16,1 3 0 15,0 0 0-15,5-1 0 16,2-4 1-16,6 1-1 0,9-5 0 16,6-5-1-16,4 0-1 15,3-6-2-15,0 2-2 0,-4-7-5 16,5 0-10-1,-13-1-48-15,-2-10-26 0,6-3-8 16,-6-6-6-16</inkml:trace>
  <inkml:trace contextRef="#ctx0" brushRef="#br1" timeOffset="205063.2109">12032 15291 83 0,'12'-7'98'0,"-12"7"-5"0,11 4-4 15,-4 9-68-15,-4 6-6 16,-1 8-3-16,2 4-1 0,1 3-2 16,-1 3-2-1,1 2-2-15,-3-1-2 0,2-2-2 16,-3-10-3-16,3 1-4 0,-3-14-7 15,4-4-39 1,-5-9-40-16,5-4-6 0,-5-16-8 16</inkml:trace>
  <inkml:trace contextRef="#ctx0" brushRef="#br1" timeOffset="205203.2165">11987 15341 31 0,'-7'-9'104'0,"7"9"-4"0,0 0-6 16,10-9-4-1,10 4-80-15,6 2-11 0,-4-5-11 16,8-8-61-16,-2 9-18 15,-3-2-9-15,-2-5-4 16</inkml:trace>
  <inkml:trace contextRef="#ctx0" brushRef="#br1" timeOffset="205533.2297">12469 15144 10 0,'3'14'99'0,"-1"6"-1"15,-3 3-3-15,1 6-5 16,0 4-76-16,-1 8-3 0,-5 2-2 16,-2 3-2-1,-4 2-2-15,2-7-3 0,1 0-4 16,0-10-3-1,2-3-8-15,0-14-16 0,7-14-63 16,0 0-4-16,0 0-7 0,14-22 3 16</inkml:trace>
  <inkml:trace contextRef="#ctx0" brushRef="#br1" timeOffset="205773.2393">12672 15197 87 0,'4'13'95'0,"-4"-4"-3"15,0 5-5-15,-27 8-70 0,27 0-4 16,0 6-3-16,4 8 0 16,1 3-2-16,1 1-2 0,0 2-1 15,-1-2-3 1,0-4-3-16,-1-8-4 0,1-3-4 15,2-9-4-15,-1-7-13 16,-6-9-30-16,8-13-33 16,1-8-9-16,-2-8-4 15</inkml:trace>
  <inkml:trace contextRef="#ctx0" brushRef="#br1" timeOffset="206223.2573">12715 15239 87 0,'-8'-13'100'16,"8"13"-6"-1,-12-13-5-15,12 13-66 0,0 0-8 16,0 0-3-16,-1 17-4 15,6 3-2-15,6 4-1 0,7 5-1 16,1 5 0-16,3 5-1 0,1 1-1 16,0-2-1-1,-2-4 0-15,0-6 0 0,-3-4-1 16,-4-7 1-1,0-5-1-15,-2-11 0 0,-4-1-1 16,-1-12 0-16,2-9 0 16,-7-5 0-16,1-4-1 0,1-6 1 15,-2-3 0 1,-1-1 1-16,2 4 0 0,-1 6 2 15,2 4-1-15,4 5 1 0,-1 8 0 16,1 9 0 0,4 6 0-16,3 12 1 0,2 9 0 15,2 6-1-15,1 5 1 16,3 7-1-16,-3 2 0 15,1 1 1-15,-4-1-2 16,-3-4 1-16,-4-5-2 0,-1-8-1 16,-5-4 0-1,-3-8-3-15,-1-14-3 0,0 0-3 16,0 0-6-16,-9-15-17 0,4-10-36 15,7 3-27 1,-2-12-9-16,0 2-1 0</inkml:trace>
  <inkml:trace contextRef="#ctx0" brushRef="#br1" timeOffset="206688.2762">13373 15135 65 0,'0'0'94'0,"12"-6"-3"0,-12 6-7 0,17-7-67 15,-17 7-6 1,0 0 0-16,-5 3-1 0,-2 5-4 16,-3 5 1-1,0 4-1-15,-3 4-1 0,-2 2 1 16,-1 4-2-16,2 1 0 15,0 1-1-15,-2 0-1 0,4-5-1 16,4-2 1-16,5-5 0 0,3-2 0 16,0-15 0-1,11 11 1-15,1-11-1 0,8-2 0 16,-2-5 0-1,1-2-1-15,-2 1 0 0,-1 2-1 16,-6 4 0-16,-10 2 1 16,9 8 0-16,-9 7 0 0,-9 3 0 15,3 4 1-15,-4 3 0 0,1-1 0 16,1 1-1-1,5-4 1-15,2-4 0 0,1-6-2 16,7-2-1 0,4-3-2-16,4-7-1 0,3 0-4 15,6-7-3-15,0-5-7 16,4 0-10-16,0-11-20 15,1 2-10-15,2-4-11 16,-3-6-26-16,2 2-4 0</inkml:trace>
  <inkml:trace contextRef="#ctx0" brushRef="#br1" timeOffset="206948.2866">13785 15138 90 0,'6'-19'97'16,"-6"7"-4"-16,0 12-27 0,-9-2-29 16,-9 14-18-16,-6 9-8 15,-3 7-3-15,-1 6-1 0,1 2-1 16,5 3-2-1,9-3 0-15,12 2-1 0,8-8-1 16,15 0 1-16,9-7-1 0,5-2 0 16,0-4 0-1,-1-4 0-15,-9 1 0 0,-5-4-1 16,-16 2 0-16,-8-3-1 15,-14 0-4-15,-13-1-6 0,-1 3-13 16,-9-1-51 0,6-9-21-16,3-1-7 0,10-2-7 15</inkml:trace>
  <inkml:trace contextRef="#ctx0" brushRef="#br1" timeOffset="208748.3586">14819 15034 54 0,'0'0'88'0,"-14"0"0"0,14 0-45 16,0 0-13-16,0 0-5 0,0 0-5 15,0 0-3 1,5-6-4-16,-5 6-1 0,20-6-4 16,-4 4-1-16,6 2-2 15,4 0-1-15,7 5 0 0,4 4-1 16,4 4 0-1,0 5-1-15,3 4 0 0,-7 4 0 16,-4 2-1 0,-8 6 0-16,-8-2 0 0,-11 6-1 15,-7-1 1-15,-11 1-1 0,-12-7-1 16,-6 0 1-16,-7-7 0 15,-7-4-1-15,-3-10 1 0,-1-8-1 16,2-5 1 0,4-8 0-16,6-7 0 0,8-2 0 15,8-3 0 1,9 2 1-16,11 4 0 0,8 0 1 15,14 9 1-15,9 4-3 16,10 4 2-16,3 7 0 0,7 7-1 16,-4 6 0-16,1 3 0 15,-5 5-1-15,-5-1 0 16,-8-4-1-16,-5 4-1 0,-7-11-1 15,-4 0-4 1,-4-9-3-16,-2 0-9 0,-8-7-19 16,16-4-26-16,-2-2-31 15,-5-7-5-15,2 2-2 0</inkml:trace>
  <inkml:trace contextRef="#ctx0" brushRef="#br1" timeOffset="209018.3694">15384 14952 0 0,'-14'-18'97'0,"2"9"1"16,2 7-6-16,10 2-5 0,-6 9-70 15,10 4-6-15,14 9-4 0,4 6-2 16,8 6-1-1,1 7-1-15,0 1 0 0,-2 8-2 16,-7 4 0 0,-12 2-1-16,-10-3 0 0,-9-3 0 15,-12-5-4-15,-8-8-6 16,2-8-42-16,0-10-37 0,-11-12-6 15,7-7-7 1</inkml:trace>
  <inkml:trace contextRef="#ctx0" brushRef="#br1" timeOffset="210888.4442">16277 15063 62 0,'0'0'96'0,"5"-12"-2"16,-5 12-6-16,0 0-65 16,0 0-3-16,0 0-6 15,0 0-2-15,0 17-2 0,0 5-1 16,0 10-2-1,-1 7-1-15,1 5 0 0,0 8-1 16,0 2-1-16,0-2-1 16,-1-6-2-16,1-6-2 0,0-5-4 15,-3-14-4-15,3-5-13 16,-10-11-50-16,2-12-22 15,2-12-8-15,0-13-5 0</inkml:trace>
  <inkml:trace contextRef="#ctx0" brushRef="#br1" timeOffset="211048.4506">16217 15263 14 0,'0'-15'103'16,"0"15"0"-16,10-5-9 15,6 5-2-15,6 7-73 16,10 1-8-16,2-3-4 0,5 4-3 16,-5-4-4-16,-1 1-4 0,-5-4-5 15,-1-1-7 1,-13-3-17-16,-6-10-52 0,-2-1-12 15,-3-8-6 1,-3-4 3-16</inkml:trace>
  <inkml:trace contextRef="#ctx0" brushRef="#br1" timeOffset="211238.4582">16505 14986 64 0,'0'0'97'0,"0"0"-4"15,0 0-4 1,23 8-56-16,-19 16-15 0,-2 5-7 16,2 10-3-1,1 4 0-15,2 9-1 0,-2 4-2 16,-1 5-2-16,-2-2-1 15,2-4-2-15,-4-5-4 0,4-5-3 16,-2-15-6 0,5-5-33-16,6-17-45 0,-4-9-7 15,0-17-6-15</inkml:trace>
  <inkml:trace contextRef="#ctx0" brushRef="#br1" timeOffset="211698.4766">16748 15106 5 0,'14'1'96'0,"-7"8"0"15,-1 7-4 1,1 4-4-16,-2 6-74 0,6 6-4 16,-1 9-1-16,1 7 0 0,-4 4-1 15,3 1-1-15,-2-2-1 16,-2-6-2-16,-2-5-1 15,-2-7-1-15,0-8 1 16,-1-11-1-16,-1-14 0 0,0 0 0 16,0-11-1-1,0-13 0-15,0-8-1 0,0-9-1 16,0-6 0-16,0-8-1 0,1-3 0 15,4 0 1 1,2 2-1-16,4 5 2 0,6 4 0 16,-1 10 1-16,1 8 0 15,-1 10 1-15,1 9 0 0,-2 9-1 16,0 3 1-1,-2 15 0-15,-1 10-1 0,2 6 0 16,-3 7 0-16,3 6 0 16,-3 8 0-16,3 0-1 15,-2 6 1-15,0-5-1 0,-5-4 0 16,1-3-2-16,-4-8-1 15,0-7-4-15,-5-11-8 0,3-12-38 16,-2-10-40 0,-3-5-7-16,-6-22-7 0</inkml:trace>
  <inkml:trace contextRef="#ctx0" brushRef="#br1" timeOffset="211848.4826">16856 15311 10 0,'-12'14'101'0,"9"3"-2"0,5-2-6 15,16-2-4 1,6-1-77-16,2-10-13 0,8 7-17 15,-4-1-52 1,2-8-21-16,0 0-6 0,-4-8-6 16</inkml:trace>
  <inkml:trace contextRef="#ctx0" brushRef="#br1" timeOffset="212058.491">17357 15108 13 0,'17'0'102'16,"-3"11"-2"-1,-3 10-6-15,2 4-2 0,-40 10-75 16,35 1-5-16,5 5-4 15,-1 2-2-15,-1 3-3 16,-4-5-1-16,-1-3-1 16,-1-6-2-16,-1-4-2 0,-1-9-3 15,2-6-5-15,-5-13-14 0,0-10-54 16,0-4-16-1,-2-11-6-15,-4-5-4 0</inkml:trace>
  <inkml:trace contextRef="#ctx0" brushRef="#br1" timeOffset="212428.5058">17288 15107 37 0,'-12'-7'104'16,"2"4"-5"-16,10 3-6 0,0 18-18 16,15-22-61-16,9-5-4 0,9 2-3 15,4 1-4 1,3 4-1-16,4 2 0 0,-4 4-1 15,-2 8-1-15,-10 7 0 16,-10 4 0-16,-12 2-1 0,-6 5 1 16,-2-2 0-1,-10-4 0-15,-6-2 0 0,-3-5 0 16,-4-3 1-16,-1-6 0 0,2-3 0 15,-1-3 0 1,3-2 0-16,4 0 1 0,5 3-1 16,13-3 1-16,-6 14 0 15,13 1 0-15,15 3 0 0,8 2 0 16,3 2 0-1,6 4-1-15,-1-1-1 0,1-6-3 16,-5 1-5 0,-5-9-5-16,-2 0-24 0,-9-2-47 15,-4-9-14-15,-3-12-6 0,-1-9-3 16</inkml:trace>
  <inkml:trace contextRef="#ctx0" brushRef="#br1" timeOffset="212958.527">17674 15095 80 0,'0'0'100'0,"6"2"-2"16,3 9-7-16,7 0-50 0,3 11-24 16,3 7-5-16,2 3-1 15,0 5-3-15,-3 6-1 16,0 2-2-16,-2 1-1 0,-7 0-2 15,-2-2 0 1,-1-5-2-16,-3-1 0 0,-3-8-1 16,1-6-1-16,-3-10-1 15,1-4-1-15,-2-10-1 16,0-9-2-16,-2-13-1 0,-2-9-2 15,-5-9-4-15,-2-11-2 16,-2-7 0-16,-2-7 0 0,0 2 3 16,-1 0 6-1,2 5 4-15,-1 11 4 0,3 7 5 16,-1 10 4-16,4 9 1 15,2 12 1-15,7 9-2 16,0 0-3-16,11 9-2 16,15 8-1-16,8 5-1 0,8 5-1 15,6 9 0-15,4 5-1 0,1 8 1 16,-9 5-1-1,-7 5 1-15,-17 2 0 0,-13-1 0 16,-9-4 0 0,-16-6 0-16,-14-8 1 0,-10-9-1 15,-7-10-1-15,-4-14 1 16,0-6-2-16,0-4 0 0,8-9-1 15,6-4-1 1,6 0-5-16,6-5-9 0,18-1-43 16,9 2-32-16,4-3-8 0,14 4-5 15</inkml:trace>
  <inkml:trace contextRef="#ctx0" brushRef="#br1" timeOffset="213198.5366">18607 15309 70 0,'41'16'111'15,"-12"-8"-7"-15,-5-3-6 0,-13-6-5 16,-11 1-87-1,0 0-4-15,-5-4-3 0,-4 4-7 16,-7-6-14 0,-1-4-68-16,5 7-7 0,1-8-7 15,2-4-8-15</inkml:trace>
  <inkml:trace contextRef="#ctx0" brushRef="#br1" timeOffset="252986.1302">12160 16276 16 0,'0'0'84'0,"-3"10"4"0,3 6-33 16,0-2-20-16,0 6-6 0,0 7-3 15,-2 5-4 1,1 6-3-16,0-1-4 0,-1 1-4 16,-2-1-3-1,1-5-2-15,-1-6-2 0,0-6 0 16,3-4-1-16,0-8 1 15,1-8-1-15,0 0 0 0,-2-6 0 16,2-9-1-16,0-8 1 16,4-6-1-16,2-8-1 15,4-9 0-15,-2 0 0 0,3 1 0 16,3 0 0-1,-1 5 1-15,4 3 0 0,-4 11 0 16,3 5 0-16,-4 9 0 16,3 4 0-16,-4 5-1 15,3 3 0-15,-2 5 0 16,2 7 0-16,1 3-1 0,2 6 1 15,1 6 0-15,1 9-1 0,-4 1 1 16,2 6 0 0,-6-2-1-16,0 3 1 0,-4-5-1 15,-3-6-1-15,-1-3-2 16,-3-11-2-16,0-5-4 15,0-14-6-15,0 0-17 16,-14-12-22-16,6-6-16 0,-2-7-7 16,-2-4 8-1,-4-3 23-15,-2-2 25 0,6 10 20 16,-7 0 22-16,10 9 30 0,2 4 20 15,7 11 3 1,0 0-14-16,0 0-19 0,9 0-17 16,7 4-9-16,3 3-6 15,2-2-5-15,1 3-13 0,-9-8-23 16,-1 0-59-1,5-2-5-15,0-6-7 0,-1-6-4 16</inkml:trace>
  <inkml:trace contextRef="#ctx0" brushRef="#br1" timeOffset="253236.1402">12733 16197 42 0,'11'-6'104'15,"-11"6"-5"-15,14 14-3 0,-7-74-15 16,-3 80-69-16,1 10-3 16,0 10-1-16,0 8-2 15,-5 1-2-15,-1 6-2 16,1-4-3-16,-4-3-5 0,-2-11-9 15,6-8-56 1,-1-4-25-16,-1-14-6 0,2-11-6 16</inkml:trace>
  <inkml:trace contextRef="#ctx0" brushRef="#br1" timeOffset="253696.1586">12868 16569 83 0,'-1'8'103'0,"1"-8"-6"0,3 11-4 16,-22-4-63-16,28-4-12 15,15 1-3-15,5-2-5 16,5 1-3-16,4-3-3 15,3 0-4-15,-1-4-2 0,-1 0-7 16,-8-5-12-16,-8-4-65 0,-3 7-10 16,-8 1-7-1,-12 5-5-15</inkml:trace>
  <inkml:trace contextRef="#ctx0" brushRef="#br1" timeOffset="254066.1734">13222 16347 10 0,'0'0'103'0,"12"-13"-3"0,-12 13-4 15,17 2-3-15,-8 6-71 16,2 11-10-16,0 8-2 16,-2 9-3-16,-1 3-1 15,-3 7-1-15,0-1-3 0,0-1-1 16,-3-5-3-1,2-6-4-15,-4-15-8 0,8-9-50 16,-8-9-32-16,7-7-5 0,-6-19-7 16</inkml:trace>
  <inkml:trace contextRef="#ctx0" brushRef="#br1" timeOffset="254226.1798">13224 16277 33 0,'-12'0'107'0,"12"0"-5"0,-7 14-6 15,13-7-3-15,10 1-78 0,6-8-8 16,7 1-3-1,-3-1-4-15,8 0-7 0,-7-4-15 16,1-8-70-16,2 7-5 16,0-1-7-16,-3-1-4 0</inkml:trace>
  <inkml:trace contextRef="#ctx0" brushRef="#br1" timeOffset="254636.1962">13724 16173 50 0,'17'-11'98'16,"2"-3"-4"-16,-2 4-4 0,-24 0-57 16,7 10-10-1,7-6-8-15,-7 6-4 0,-11 9-3 16,-8 5-1-16,-5 7-3 15,-7 2 1-15,-3 4-3 0,-1 3 0 16,1 1-1-16,1-2 0 16,7-3 0-16,6-3-1 15,10-8 0-15,7-4 1 0,3-11-1 16,16 3 1-1,4-4-1-15,5-6 0 0,0 3 0 16,1-2 0-16,-6 6 0 16,-3 4 0-16,-8 13 0 0,-5 2 0 15,-4 8 1-15,-6 2 0 16,-3 3 0-16,-1 1 0 15,2-4-2-15,0-2 0 0,6-11-3 16,1-3-5 0,6-7-12-16,-5-6-40 0,9-8-31 15,10-7-9-15,-1-8-4 16</inkml:trace>
  <inkml:trace contextRef="#ctx0" brushRef="#br1" timeOffset="255036.2122">13771 16424 52 0,'5'12'94'0,"-5"10"-4"15,-3 4-4 1,-3 6-60-16,6-5-15 0,0 3-4 15,-1-6-1 1,5-4-2-16,2-6-1 0,3-6-1 16,0-8 0-16,3-9-1 15,-3-9-1-15,2-6 1 0,-4-9 0 16,-1-6 1-1,-1-7 0-15,-2-2 1 0,-1 2 2 16,-2 2 1-16,1 7 1 0,0 3 0 16,2 10-1-1,1 7 1-15,5 10 0 0,-1 5-2 16,-8 2-1-16,15 11-1 15,-11 4-1-15,0 2-1 0,-4 5 0 16,-6 5 0 0,-6 1-1-16,-1 2 0 0,-1-1 1 15,1-3 0-15,5 2 0 0,0-7 1 16,8-3 0-1,8-3 0-15,7-5 0 0,6-2-1 16,3-2-2-16,6-3-4 16,-4-3-8-16,10-5-44 0,-2 0-38 15,-7-10-6 1,-2-2-6-16</inkml:trace>
  <inkml:trace contextRef="#ctx0" brushRef="#br1" timeOffset="255476.2298">14289 16348 0 0,'0'30'93'0,"0"6"4"16,-8 1-4-16,0 3-5 0,-2 2-70 16,1-13-7-16,1-5 0 15,2-3 2-15,0-13-2 0,6-8-3 16,0 0-1-1,-3-16-1-15,3-5-1 0,4-8-2 16,3 0-1 0,1 0-1-16,0 3-1 0,1 4-1 15,0 12 1-15,1 6 0 0,0 6 0 16,3 14 0-16,0 2 0 15,3 1 1-15,0 0 2 0,5-2 1 16,1-10 0 0,0-5 1-16,1-4 0 0,-1-12 0 15,-7-5-1 1,-3-7-1-16,-6-4-3 0,-6-6-4 15,-1 2-3-15,-8-8-10 16,8 6-31-16,-6 3-42 0,7-1-12 16,6 2-8-16,6 6-2 15</inkml:trace>
  <inkml:trace contextRef="#ctx0" brushRef="#br1" timeOffset="257076.2938">14741 16395 39 0,'0'0'95'0,"0"0"-1"0,3 9-7 16,-3 3-50-1,0 8-19-15,-1 1-3 0,0 4-4 16,-1 4-2-1,0 0-1-15,0-1-2 0,1-8-1 16,1-4 0-16,0-16-1 16,0 0-2-16,0 0 1 0,0-13-2 15,3-9 1-15,1-10 0 0,2-2-1 16,3-7 0-1,1-2 0-15,3 0 1 0,2 4-1 16,0 5 1 0,0 8-1-16,1 8 1 0,-1 13-1 15,1 5 0-15,-3 15 1 16,-3 13-1-16,-3 6 1 0,-1 8-1 15,-5 1 1 1,-1 10-1-16,0-2-1 0,-11-2-1 16,5-6-3-16,-5-7-2 0,2-8-5 15,-2-14-8 1,5-5-30-16,6-9-44 0,-9-9-8 15,0-15-5-15</inkml:trace>
  <inkml:trace contextRef="#ctx0" brushRef="#br1" timeOffset="257206.299">14793 16489 95 0,'-1'-15'101'0,"3"6"-5"16,6-1-23-1,7 10-35-15,5 3-22 0,-1-1-9 16,6 6-9-16,-6-8-15 0,5-3-58 16,-3 0-17-16,-3-2-7 15,1-8-6-15</inkml:trace>
  <inkml:trace contextRef="#ctx0" brushRef="#br1" timeOffset="257366.3054">15125 16301 35 0,'13'16'105'0,"-1"11"-4"0,0 2-7 16,-5 9-3-1,1 0-81-15,-5 4-3 0,-3 0-6 16,-4-6-5-16,2 2-15 16,-7-11-60-16,2-11-14 0,7-16-9 15,-14-1-4 1</inkml:trace>
  <inkml:trace contextRef="#ctx0" brushRef="#br1" timeOffset="257506.311">15130 16315 23 0,'-6'-13'103'15,"6"13"-5"-15,0 0-4 16,0 0-3-16,-22 15-77 0,29-7-10 15,9 1-8 1,-6-2-8-16,5 0-39 0,8-2-39 16,-10-5-8-1,-3-1-6-15</inkml:trace>
  <inkml:trace contextRef="#ctx0" brushRef="#br1" timeOffset="257836.3242">15295 16211 84 0,'0'0'101'15,"19"0"-6"-15,-9 9-2 0,2 5-62 16,0 14-14-1,-2 8-3-15,2 5-3 0,0 7 0 16,-1 3-4-16,-1 2-1 16,-3-4-2-16,0-3-1 0,0-10-1 15,0-4 0-15,0-9-1 0,0-6 0 16,-7-17 0-1,18 7 0-15,-6-10 1 0,0-10-1 16,-1-2 0 0,0-6 1-16,4-4-1 0,-3-4 0 15,1-2 0-15,-1-6-1 16,-2-1 1-16,2 0-2 0,-4-1-1 15,-1 2-1 1,-2 3-2-16,-5 3-4 0,6 7-7 16,-9 4-34-16,-2 2-43 0,5 7-7 15,2-1-7 1,-2 12-2-16</inkml:trace>
  <inkml:trace contextRef="#ctx0" brushRef="#br1" timeOffset="258517.3515">15951 16256 88 0,'0'0'98'16,"9"-7"-5"-16,-9 7-6 15,0 0-68-15,-8 0-6 16,-3 3-2-16,-7 7-3 0,-4 6-2 16,-4 1-1-1,-4 11-2-15,2-1 0 0,-5 2-1 16,3 0 0-1,5-1-2-15,4-2 1 0,7-7 0 16,9-3 0-16,5-16-1 0,13 14 1 16,5-14 0-16,8-3 0 15,3-4 0-15,0 0 0 0,2 2-1 16,-5 2 0-1,-4 3 0-15,-9 7 2 0,-7 6 0 16,-3 7 0 0,-3 3 1-16,-6 7 0 0,-1-1 0 15,-2 2 0-15,2-7-1 16,3 0 0-16,3-7-2 0,1-7-2 15,7-4-5-15,2-10-7 0,12-8-35 16,5-2-43 0,2-13-7-16,1-14-9 0</inkml:trace>
  <inkml:trace contextRef="#ctx0" brushRef="#br1" timeOffset="258727.3599">16294 16196 25 0,'10'-10'104'16,"-10"10"-4"-1,-5 5-6-15,-7 5-5 0,-4 9-76 16,3 8-5-16,-1 1-2 0,7 4-1 15,4 2-1 1,3 1-2-16,4 3 0 0,1-3 0 16,-1 2 0-16,-4-3 0 15,-8 1-1-15,-7-4-5 0,-17-10-13 16,-1-7-67-1,1-5-10-15,2-9-8 0,6-4-5 16</inkml:trace>
  <inkml:trace contextRef="#ctx0" brushRef="#br1" timeOffset="260107.4151">17246 16121 52 0,'-6'9'96'15,"6"-9"-4"-15,4 18-4 0,-2-1-65 16,3 4-5 0,0 6 0-16,-1 6-3 0,-1 4-3 15,1 6-3-15,-1-3-2 16,-1-2-2-16,2-1 0 0,-4-6-2 15,0-2 0-15,2-5-1 0,-2-6 0 16,3-4-1 0,-1 2 0-16,-1-3 0 0,2 2 0 15,0-1 0 1,0-5 0-16,0 4-1 0,-2-3 1 15,-1-10-1-15,4 14 0 16,-4-14 1-16,0 0-1 0,1 9 1 16,-1-9-1-1,0 0 0-15,0 0 1 0,0 0 1 16,0 0-1-16,0 0 1 0,0 0 0 15,0 0 0 1,-1-5-1-16,1 5 1 0,0 0-1 16,-3-13 1-16,3 4-2 15,0-4 1-15,0-2-1 0,0-2 1 16,3-4-1-1,6-2 1-15,1-4-1 0,3-1 0 16,5 0 1-16,5 2-1 0,5 4 1 16,4 6-1-1,6 7 1-15,-2 6 0 0,9 4-1 16,-9 10 1-16,-2 9-1 15,-6 4 0-15,-6 5 0 16,-9 4 0-16,-11 1 0 16,-4-2 0-16,-14-1 1 0,-9-5-1 15,-7-4 0 1,-6-6 1-16,-8-5-1 0,0-9 0 15,-1-2 0-15,2-5 0 0,2-5-2 16,10-4 0 0,3 0-4-16,10-1-4 0,6-4-10 15,14 3-40-15,7 5-30 16,5-3-12-16,11-1-7 0</inkml:trace>
  <inkml:trace contextRef="#ctx0" brushRef="#br1" timeOffset="260777.4419">17884 16222 5 0,'1'-18'103'0,"-2"3"-2"0,-11 3-5 15,0 11-3 1,-2-8-72-16,-5 4-6 0,1 1-4 16,1 2-4-1,1 2-2-15,3 9-2 0,8 5-1 16,7 12 0-16,14 9-2 15,8 8 1-15,8 4 0 0,4 10-1 16,1 1 0-16,-2-2 0 0,-5-3 0 16,-7-5 0-1,-16-6 1-15,-7-12-1 0,-12-3-4 16,-16-12 0-1,1-3-7-15,-12-12-18 0,1-5-54 16,1-2-13-16,11-8-8 16,7-4-3-16</inkml:trace>
  <inkml:trace contextRef="#ctx0" brushRef="#br1" timeOffset="261387.4663">18859 16298 26 0,'0'0'96'15,"9"-15"-3"1,-9 15-5-16,-1-22-42 0,1 22-27 15,-14-4-4-15,0 4-3 0,-5 9-3 16,-2 6-3-16,-5 4-1 16,1 6 0-16,2 5-1 0,2 2 1 15,3 3 0 1,6 1 0-16,11 2 0 0,4-2-1 15,11-6 1 1,9-2 0-16,5-6-1 0,5-4-1 16,4-4-2-16,0-6-1 15,-2-6-2-15,-6-3-4 16,3-6-9-16,-12-9-28 0,-3-2-51 15,1-3-5-15,0-2-6 16,-2-8 3-16</inkml:trace>
  <inkml:trace contextRef="#ctx0" brushRef="#br1" timeOffset="261657.4771">19044 16098 77 0,'-20'-19'97'0,"6"8"-2"16,0-1-6-1,26 4-66-15,-12 8-5 0,0 0-1 16,0 0-3 0,10 18-2-16,13 1-3 0,7 7-1 15,4 8-2-15,6 8 0 16,4 13-1-16,-5 6-1 0,-11 9-1 15,-9 6-1-15,-19 2-4 0,-12-2-3 16,-19 1-12 0,-27-6-56-16,-15-19-26 0,-18-11-4 15,-16-16-9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25T18:17:52.3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6585 3791 26 0,'-9'0'74'15,"-10"-6"-34"-15,19 6-3 16,-11-11-8-16,11 11-8 0,-5-10-7 15,5 10-4 1,0-9-3-16,0 9 0 0,7-8-3 16,5 6-1-1,4-1-2-15,4 3-1 0,8-3 0 16,4 2 0-16,4 0-1 0,3-1 1 15,7 2 0-15,1-1 0 16,6 0 0-16,4 1-1 16,1 0 1-16,3 4 0 15,0 1 1-15,3 3 0 0,3 2-1 16,3-2 1-1,4 0 0-15,7-2 1 0,1-4-1 16,1-2 0-16,-1 0 0 16,0-4 1-16,0-5 1 0,-2 0 0 15,0 2 2-15,0 1 0 0,7 2-1 16,1 1 1-1,9 0 0-15,5-1-2 0,7 2-1 16,9-3-1 0,0-2-1-16,1 0 0 0,-3-2 0 15,1-3-1-15,-2-1 0 16,3 0 1-16,-1 1 0 0,-7 2 1 15,8-1 1 1,-2 2 0-16,-3 2 1 0,2 4 0 16,-9 1 0-16,-3 1 0 0,-12 1 0 15,-7 0-2 1,-10 2-2-16,-11 2-4 0,-4 2-8 15,-8-3-6-15,-6 4-13 16,-4-2-7-16,-3 1-5 0,-4 1-4 16,-6-2-20-1</inkml:trace>
  <inkml:trace contextRef="#ctx0" brushRef="#br0" timeOffset="1120.0224">6897 8990 25 0,'13'0'38'15,"8"-2"-13"1,6-3-7-16,0 4-9 0,6 1-6 16,-1 0 1-16,9 0 0 15,-2 4 1-15,6 0 1 0,-2 2 1 16,1 1 3-1,3 0-1-15,0-2 2 0,3 2 2 16,-3-1 0-16,7-2 0 0,1 0 1 16,0-4-3-1,5 3 0-15,-1-3-3 0,3 0 0 16,0 0-3-16,-1 0-1 15,-1 2-1-15,-5 2-2 0,3 2-1 16,-1 0 1 0,-1 4 1-16,2-3-1 0,2 1 1 15,5 0-1-15,4-2 1 0,5-3 0 16,3 0-1-1,2-1 2-15,4 0 3 0,0-1 1 16,4-1 0-16,0 2 1 16,5 0 0-16,1 1-1 0,7-1 0 15,3 1-1 1,7-2-3-16,6-1-1 0,5-2-1 15,6-5 0 1,1-1-1-16,3-3 1 0,-1-3-1 16,2 0 0-16,3-1-5 0,0 0-18 15,-12 3-56-15,11 0-6 16,-5-2-3-16</inkml:trace>
  <inkml:trace contextRef="#ctx0" brushRef="#br0" timeOffset="1870.0374">10800 3664 31 0,'-11'0'47'0,"11"0"-1"0,0 0-5 0,12 8-4 15,26 0-10 1,20 0-24-16,8 5-63 0,31-1-10 16,6-2-6-16</inkml:trace>
  <inkml:trace contextRef="#ctx0" brushRef="#br0" timeOffset="43575.8735">4498 1248 39 0,'0'0'20'15,"0"0"1"1,0 0-5-16,0 0 2 0,0 0-1 15,0 0 4-15,0 0 1 0,0 0 4 16,0 0 2-16,0 0 0 16,0 0-1-16,0 0-6 0,4-9-2 15,-4 9-5 1,0 0-2-16,0 0-1 0,6-11-2 15,-6 11-2 1,3-8-2-16,-3 8 1 0,1-10-3 16,-1 10 0-16,-8-8-2 15,-4 4 0-15,-3 2-2 0,-3 2 1 16,-1 0-1-16,-4 1 0 15,0 4 0-15,0 2 0 16,0 1 1-16,0 1 0 0,2 3 0 16,7 2 1-1,4 3-1-15,6 0 1 0,4 3 0 16,9 1 1-16,7 0-2 15,5 2 1-15,3-1 0 0,5-1 0 16,0 1 0 0,-18-7 3-16,46 30 0 0,-8-2 0 15,-15-4 1-15,-27-4 0 0,-24-3 0 16,-23-6 0-1,-14-1 0-15,2-9-3 0,3-7-1 16,4 1 0 0,9-5-2-16,7 1-2 0,11-4-5 15,2-1-8-15,16-1-47 16,0 0-28-16,8-2-6 0,8-3-7 15</inkml:trace>
  <inkml:trace contextRef="#ctx0" brushRef="#br0" timeOffset="44015.8823">4849 1484 68 0,'11'-4'97'0,"0"1"-3"0,-3 3-4 16,5-1-70-16,-1 0-4 15,1 0-2-15,2-1 0 16,1 0-3-16,0-3-4 15,0-2-2-15,2-3-1 0,1 1-1 16,-2-5-1 0,1 3 0-16,-3-3-2 0,-3-1 0 15,-3 1-1-15,-4 2 0 0,-4 0-1 16,-1 2 0-1,-9 7 0-15,-8 1 1 0,-1 2-1 16,-2 7 1-16,-1 6 0 16,2 3 1-16,-11 13 2 0,-2 19 1 15,9 3-1 1,13 5 2-16,10-6-1 0,11-8-2 15,10-10-3-15,-2-15-7 0,5-8-28 16,-2-2-53 0,-7-9-6-16,0-7-6 0,-10-1-7 15</inkml:trace>
  <inkml:trace contextRef="#ctx0" brushRef="#br0" timeOffset="44345.8889">5115 1465 88 0,'14'-10'98'0,"2"1"-5"0,4 8-6 15,-1 1-74 1,3 4 1-16,-10 7 0 0,36 21-4 16,-6 0 0-16,-3-1-2 15,-5 3-2-15,-6-6 2 0,-9-3-2 16,-8-8 1-1,-11-17-3-15,0 0 1 0,7-8-3 16,-6-1-1 0,0-1 1-16,0-3-3 0,0-3 1 15,2-1-1-15,1-2-1 0,2 0 1 16,3-3 1-1,-2 2 1-15,3-5-2 0,1 4-1 16,-1-1-1-16,2 3-5 16,-2 0-8-16,4 2-15 0,2 5-54 15,-3 0-13 1,1 3-8-16,-1 4-2 0</inkml:trace>
  <inkml:trace contextRef="#ctx0" brushRef="#br0" timeOffset="44705.8961">5722 1345 20 0,'0'0'91'16,"8"0"1"-1,-8 0-3-15,13 3-56 0,-13-3-14 16,14 16 2-16,-8-3-5 0,3 2-2 15,-1 0-2-15,-1 2-3 16,3 13 0-16,8 8-2 16,-1 0 0-16,-11-20-2 15,2 3 2-15,-3-9-2 16,0 3 1-16,-5-15-2 15,12 9-1-15,-12-9 0 0,12-6-1 16,-6-7 1 0,0-3-3-16,1-2 1 0,-1-3 0 15,-1-1 0-15,3 0-1 0,-2-1-3 16,0 0-1-1,1-1-6-15,-3 0-13 0,3 2-45 16,1 4-30-16,-3 4-5 16,-2 0-6-16</inkml:trace>
  <inkml:trace contextRef="#ctx0" brushRef="#br0" timeOffset="44995.9019">6052 1337 84 0,'22'5'101'16,"-2"-5"-5"-16,9 0-7 0,-5 0-68 15,2-3-5-15,2-6-4 16,-2 2-6-16,0-6-3 0,-4 2-2 15,0-2-3 1,-3-4 1-16,-15 4-2 0,5 2 1 16,-5 1-2-1,-4 10 2-15,-2-11 0 0,-6 10 2 16,-4 4 1-16,-4 4 1 0,2 4 0 15,-3 2 0-15,1 5 2 16,2 1-1-16,-1 0 1 16,3 2-2-16,3 1 1 15,-1 3-1-15,5-3-2 0,3 0-5 16,2-1-7-1,0-4-23-15,1-3-56 0,6-2-7 16,-7-12-6-16</inkml:trace>
  <inkml:trace contextRef="#ctx0" brushRef="#br0" timeOffset="45305.9081">6334 1364 3 0,'14'-16'99'16,"2"7"0"-16,2 0-7 0,-5 4-1 15,4 4-79 1,-4 1-1-16,4 7-1 0,-4 6-3 15,2 2-2-15,-4 0-1 0,1 2 1 16,-2 1-1-16,1-3 0 16,-1 0 1-16,0-3-1 0,0-3 0 15,0-3-1 1,1-4 1-16,-1-3-1 0,1-6 0 15,3-5-1 1,-1-2 0-16,3-3 0 0,1-1 0 16,5-2 0-16,2 0-2 15,0 0-1-15,3-2-4 0,4 3-15 16,-1 2-49-16,-5-2-28 15,8 5-5-15,-1-2-8 16</inkml:trace>
  <inkml:trace contextRef="#ctx0" brushRef="#br0" timeOffset="46245.9269">13719 2101 36 0,'9'-16'92'16,"-3"2"-1"-16,-4-5-8 0,-2 19-63 15,-6-8-6-15,-7 8-1 16,-4 5-4-16,-6 9-2 16,-4 5 0-16,-5 10-1 15,2 12 3-15,3 3 0 16,7 6 0-1,7 0-1-15,13 0 1 0,9-7-1 16,17-4 0-16,15-10-2 16,6-12-1-16,5-7-2 0,1-10-2 15,-1-5-5-15,-6-11-7 16,-3-5-15-16,-9 0-55 15,-10-15-16-15,-10-6-7 0,-8-6-3 16</inkml:trace>
  <inkml:trace contextRef="#ctx0" brushRef="#br0" timeOffset="46465.9313">13883 1924 68 0,'-8'-25'102'15,"5"5"-5"-15,4 5-7 16,-1 15-61-16,21-5-9 16,-4 15-6-16,1 13-5 0,4 12-4 15,-1 16-1 1,-1 5-1-16,-1 11 0 0,-1 1 1 15,-5-2-1-15,-2-3 0 16,-2-10 1-16,-4-7-1 16,-2-10-1-16,-1-8-4 15,-2-8-6-15,5-12-43 0,-5-8-42 16,3-8-4-16,-3-15-8 0,0-14-2 15</inkml:trace>
  <inkml:trace contextRef="#ctx0" brushRef="#br0" timeOffset="46605.9341">14223 2246 7 0,'14'27'102'0,"-2"2"-2"0,-5 0-7 16,-2-4-5 0,-4-1-75-16,7 2-10 0,-8-11-19 15,0-1-69-15,6-6-6 0,6-8-7 16,3-13-4-1</inkml:trace>
  <inkml:trace contextRef="#ctx0" brushRef="#br0" timeOffset="46715.9363">14168 1985 51 0,'-20'-9'0'0,"20"9"0"0,-3-17 0 16</inkml:trace>
  <inkml:trace contextRef="#ctx0" brushRef="#br0" timeOffset="47025.9425">14461 2146 39 0,'18'20'97'0,"7"-7"-2"16,3-8-8-16,5 2-58 0,3-7-7 15,-1-3-8-15,-4-6-9 16,-9-6-6-16,-6 0-3 16,-13-4-3-16,-4 1 0 15,-15 4-1-15,-5 5 1 0,-8 5 3 16,-4 6 3-1,-1 15 3-15,2 13 3 0,5 12 2 16,8 9 3 0,12 7 1-16,5-2-2 15,12-3 0-15,9-8-3 0,8-5-5 16,0-18-9-16,9-17-55 15,-4-5-25-15,-2-8-7 0,-3-14-6 16</inkml:trace>
  <inkml:trace contextRef="#ctx0" brushRef="#br0" timeOffset="47417.9513">14733 2195 56 0,'3'32'103'16,"6"9"-5"-16,4 2-7 0,2 6-59 15,0-7-9 1,-3-2-5-16,4-6-7 0,-9-18-5 15,-7-16-2-15,15 4 0 16,-6-12-1-16,1-13-1 0,1-8-1 16,4-12-3-1,0-5-1-15,6 0-1 0,-1 3 1 16,-2 5 1-16,0 7-1 0,-1 12 1 15,0 11 2 1,-1 18 5-16,-2 13-2 16,0 8 2-16,-1 10-1 0,-1 5 1 15,2 1 0-15,-4 2 0 0,-1-4-1 16,0-7-1-1,0-4 0-15,-3-5-1 0,-2-10-1 16,2-5 0-16,-6-14-1 16,15 6-2-16,-15-6-1 15,18-13-2-15,-7-1-2 16,-1-11-7-16,5 4-18 0,0-3-52 15,-1-13-13-15,1-1-5 0,2-8-6 16</inkml:trace>
  <inkml:trace contextRef="#ctx0" brushRef="#br0" timeOffset="47647.9559">15490 2009 12 0,'1'11'102'0,"4"5"-3"16,0 1-4-16,6 4-4 0,-34 9-74 15,29 4-6 1,8 12 0-16,-3 8-3 16,-2 0-3-16,-3 7-1 15,-4-1-2-15,-2-2-2 0,0-7-9 16,-6 0-14-1,-1-12-64-15,-7-17-8 0,-1-10-7 16,-4-12-4 0</inkml:trace>
  <inkml:trace contextRef="#ctx0" brushRef="#br0" timeOffset="47787.9587">15264 2431 0 0,'-1'-19'100'0,"11"-1"3"0,21 5-6 16,15-3-5 0,23-7-59-16,13 5-22 0,7 0-4 15,9 10-27 1,2-10-70-16,-10-2-3 0,-10 4-10 15,-14-3-4-15</inkml:trace>
  <inkml:trace contextRef="#ctx0" brushRef="#br1" timeOffset="89566.7973">7630 2237 13 0,'0'8'83'16,"0"-8"-1"-16,0 23-3 15,0-4-44-15,0 7-32 16,0 5 0-16,0 8 0 15,0 12 1-15,-1 6 0 0,1 8 0 16,0 3-3 0,-3 6 1-16,1 2 0 0,0 4-1 15,1 3 1-15,-1 0-1 0,2 0-1 16,3 2 0-1,3 2 0-15,2 1 1 0,1 0-1 16,1 1 1-16,3 1 0 16,-3 1 0-16,4 5 0 0,-6-3 2 15,2 7 0 1,1 1 0-16,0 1 1 0,-3-2-1 15,6 0 0-15,-2-3 0 16,2 1 0-16,1-4 0 16,1-4-1-16,1 2 0 0,0-5-1 15,-2 3 0-15,1-1 1 16,-4 3 0-16,0 3 1 0,-2 4-1 15,-3 0 1 1,-3 2-1-16,2 2 1 0,-3 0 2 16,-1 4-3-16,-1-1-1 15,0 0 2-15,1-1-2 16,2-1 1-16,4-3 0 15,5 3 0-15,1 0 0 0,6-1 0 16,3-4-1-16,2-3 1 0,1-2-1 16,4 2 0-1,-1 0 1-15,5-2-2 0,-2-5 1 16,3 1-1-1,2-3 2-15,0-1-2 0,4-2 1 16,0-1 0-16,-1-3 0 16,-2-3 0-16,3 1 1 0,-4 1 0 15,1 1 0-15,-3-5 0 0,-2 4-1 16,0-3 1-1,-3 0-1-15,2 2 0 0,-1 0 0 16,1 1 0 0,2-1-1-16,2 3 1 0,0-1-1 15,1 1 1-15,0 3-1 16,1 0 0-16,-3 2 0 0,-2 1 0 15,-1 6 0 1,-2 3 1-16,-2 3-1 0,-3 7 1 16,-5 3-1-16,-3 5 1 0,-9 0-1 15,-4 6 1 1,-4 1-1-16,-10 4 0 0,-9 0 0 15,-5-2 1-15,-8-1-1 16,-8-3 0-16,-4-4 2 0,-8 1-2 16,-7-9 0-1,-1-1 1-15,-7-4 0 0,-6-3-1 16,-6-8 1-1,-4-2-1-15,-3-6 0 0,-6-5 0 16,-5-5 1-16,-8-6 0 0,-2-6-1 16,-8-6 0-16,-1-2 1 15,-9-3-1-15,-5-1 0 0,-3-1-1 16,-3-1 1-1,0-1-1-15,-6-2 1 0,-1 1-1 16,-3-4 1 0,-4-2-1-16,-5-3 0 0,-2-1 1 15,-3-6 0-15,-3-2-1 0,1-1 2 16,-3-2 0-16,3-2 0 15,1 0 1-15,5-2-1 0,1 1 1 16,3-2 0 0,3-2 0-16,0-1-1 0,3-2 0 15,2-3 0 1,1-4-1-16,0-4 0 0,5-3 0 15,-2 0 0-15,3-8 1 16,1-3-1-16,5-5 0 0,3-2 0 16,2-4 1-16,4-7-1 0,9-3 1 15,2-9 0 1,6-4 0-16,4-10 0 0,3-7 0 15,6-6 0 1,1-4 0-16,3-6 0 0,3-4 0 16,1-5-1-16,6-2 1 15,-3-7-1-15,4-4 0 0,0-4 0 16,4-3 0-1,1-10 0-15,4-8 0 0,1 0-1 16,0-4 1-16,3-3-1 0,0-4 1 16,3 1-1-1,1-4 0-15,1 3-1 0,0-4 2 16,3 1-1-16,-1-5 1 15,6-1 0-15,3-8 0 16,3-3 0-16,6-2 1 16,3-7-1-16,4 1 0 0,0-5 0 15,7 2 0-15,1 0-1 0,1 5 1 16,0 2-1-1,2 2 0-15,1 4 0 0,1 1 2 16,3 5 0 0,-1-2-2-16,2 2 1 0,4 1 1 15,3-1 0-15,3-1 0 16,0 1-2-16,3-2 1 0,2 1-1 15,1 0 1 1,1 2 0-16,1-1 0 0,-1 4-1 16,0 3 0-16,-2-3 1 0,1 5-1 15,-1 4 0 1,-4 1 0-16,-2 1 0 0,0 1-1 15,3 3 2-15,0-1-1 16,4 1 0-16,2-2 2 0,5 1-1 16,3 6 0-1,7-1-1-15,1 3 2 0,4 0 0 16,2 4-1-1,-2 5 1-15,-2 7 0 0,1-1 0 16,1-2-1-16,-1 6 1 0,0 1-1 16,-2 4 1-16,9 0 0 15,1 0-1-15,7-2 0 0,6 2-1 16,6 1 0-1,4 1 1-15,5 4-2 0,8-3 1 16,0 6 0 0,6 4 1-16,5 2 0 0,3 2 0 15,5 4 1-15,6 2 0 0,-42 40-1 16,10-8-1-16,0 5 1 15,12-6-2-15,3 0 2 16,10-4-1-16,3 2 0 16,11-3-1-16,-1 1 2 0,12-2 1 15,2 1 0 1,10 0 0-16,4-1-1 0,11 0-1 15,5 1 2 1,7 0-2-16,3-2 2 0,1 6-1 16,4-3 0-16,-4 11-1 0,0-1 2 15,-4 5-1 1,3 2 1-16,-1 6 0 0,-2-3-1 15,-2 8 0-15,-1-2 1 16,-1 1-1-16,-2 4 0 16,-3 2 0-16,-3 1 0 15,-2-1 0-15,-3 6-1 0,-3 1 1 16,-5 6-1-1,1-1 1-15,-2-2-1 0,-4 5 1 16,-2 0-1-16,-3 0 1 0,-5 0-1 16,-2 8 0-1,-9 4 0-15,-4 4 1 0,-7 2-1 16,-6 4 0-1,-7 4 1-15,-6 1 1 0,-7 7-1 16,-3 1 0-16,-4 2 1 16,-5 2-1-16,-4 12 0 15,-4 3-1-15,14 39 3 0,7 48-1 16,-9 2 1-16,-11 12-1 15,-7 17 2-15,-14 16 0 0,-14 13 0 16,-15 8 0 0,-22-2-3-16,-6 15-5 0,-7-4-16 15,7 7-52 1,16-7-20-16,10-22-9 0,12-16-6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25T18:27:02.6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16437 11398 68 0,'11'-8'79'0,"-11"8"-4"16,0 0-58-16,0 0-2 0,0 0-3 15,0 0-3-15,0 0 0 0,7 14-3 16,-4 1 1 0,0 9-1-16,-1 4 1 0,4 5 2 15,1 3 0-15,2 5-3 16,1 1-1-16,3 2-1 0,0-3 1 15,0-2-2 1,2 1 0-16,-3-6 0 0,0-2 0 16,-1-9-1-1,-4-2 1-15,-1-5 1 0,-1-7 0 16,-5-9 0-16,3 11 0 0,-3-11 2 15,0 0 0-15,4-7-1 16,-1-9 0-16,0-8 0 0,6-8 0 16,0-14-1-1,5-9-1-15,1-12-1 0,2-4-1 16,-1-4-1-1,1-1 1-15,-4 5-1 0,3 4-1 16,-4 10-2-16,-2 6-3 0,0 15-4 16,-3 2-13-16,4 12-32 15,-1 10-33-15,0 8-6 0,1 4-4 16</inkml:trace>
  <inkml:trace contextRef="#ctx0" brushRef="#br0" timeOffset="520">17111 11586 76 0,'0'0'82'0,"0"0"-1"16,0 0-42-1,3 14-11-15,0 1-9 0,-1 10-6 16,3 4-1-16,-2 5-2 16,1 2 1-16,-5 4-3 0,1-3-2 15,0 0-2 1,0-4-1-16,-2-3-2 0,0-6-3 15,-3-2-6-15,5-3-14 0,0-1-32 16,0-7-32 0,0-11-6-16,0 0-4 0</inkml:trace>
  <inkml:trace contextRef="#ctx0" brushRef="#br0" timeOffset="1010">17385 11876 52 0,'0'20'66'16,"-5"2"-44"-16,5 3-5 15,0-2 2-15,6-1 1 0,1-6 0 16,6-5 3 0,1-7-3-16,5-4 1 0,4-6 0 15,-2-7-1-15,0-6-4 16,-2-2-5-16,-2-3-3 0,-2 1-1 15,-8-1 1-15,-5 4-2 16,-2 4 0-16,-7 1-1 16,-8 3-1-16,-1 4 0 0,-5 4-2 15,-2 4 0 1,0 0-1-16,-1 0-1 0,1 0 0 15,4 2-2-15,6 1-4 16,0 0-3-16,13-3-7 0,-13 1-7 16,13-1-19-1,6 6-42-15,4-6-9 0,1 0-1 16</inkml:trace>
  <inkml:trace contextRef="#ctx0" brushRef="#br0" timeOffset="1570">17800 11869 39 0,'0'0'79'0,"-13"-7"-3"0,13 7-40 15,-15 0-13-15,5 1-10 0,-1 5-6 16,-2 5-3 0,1 2-3-16,2 1 1 0,4 4-1 15,5 0 1-15,1-1 2 16,6-1 2-16,4-4 1 0,8-3 1 15,-1-7 0 1,5-2 1-16,-5-6-1 0,-1-5 1 16,-1-2-2-1,-5-5-2-15,-1-1-2 0,-5-2 0 16,-4 3-1-16,0 0 1 0,-7 0-2 15,-3 4 1-15,0 2 0 16,-3 3 0-16,4 3 0 0,0 4-1 16,9 2 1-1,-12 8-1-15,12 4 1 0,0 3-1 16,4 5 1-1,5 0-1-15,2 4 0 0,1 0 0 16,1-2 0-16,1-3-2 0,-2-4-4 16,-3-4-5-16,1-3-16 15,-2 6-41-15,-8-14-21 16,8-4-5-16,-5-8 1 15</inkml:trace>
  <inkml:trace contextRef="#ctx0" brushRef="#br0" timeOffset="1962">17991 11774 57 0,'16'0'87'0,"-13"9"-3"16,-2 27-16-16,-1-15-45 16,0 2-7-16,-1 8-5 0,1 1-1 15,0 2-3 1,0-1 1-16,0-5-3 0,0-5 0 15,3-6 0-15,5-7-2 16,4-10 0-16,3-10 0 0,3-12-1 16,2-7 0-1,1-9-1-15,0-9 0 0,-3-3 0 16,-2-6 1-16,-8 2-1 0,-5 0 1 15,-3 7 0 1,-2 7 1-16,-5 8 0 0,0 4 0 16,-4 12 0-16,1 7-1 15,-1 9 1-15,1 7-1 16,2 8 0-16,1 10-2 15,2 4 0-15,2 8-1 0,3 4 1 16,11 2 0-16,7-1-1 16,10-1-1-16,11-2-5 15,4-10-15-15,-1-3-64 16,15-10-4-16,3-10-7 0,-2-6-3 15</inkml:trace>
  <inkml:trace contextRef="#ctx0" brushRef="#br0" timeOffset="2532">18771 11387 61 0,'0'0'91'0,"0"0"-3"0,1 16-5 16,-1-16-45-16,10 25-25 0,-2 4-6 16,1 7 1-1,0 6-3-15,-1 5-1 0,0 1 1 16,-1 1-1-16,-4-3 0 15,2-8-1-15,-2-7 1 0,-1-3-1 16,0-7 0 0,-2-9 0-16,0-3 0 0,0-9 0 15,0 0-1 1,0 0 1-16,0 0-1 0,0 0 0 15,0 0-1-15,0 0 0 0,0 0 0 16,0 0 0-16,0 0-1 16,0 0 1-16,0 0-2 0,0 0 2 15,0 0-1 1,0 0 0-16,0 0 0 0,0 0 0 15,0 0 0 1,0 0 0-16,0 0-1 0,0 0 1 16,0 0-1-16,0 0 0 15,0 0 0-15,0 0-3 0,0 0-5 16,0 0-11-16,0-9-53 0,0 9-18 15,0-12-5 1,1 4-5-16</inkml:trace>
  <inkml:trace contextRef="#ctx0" brushRef="#br0" timeOffset="3462">18741 11439 11 0,'0'0'69'15,"0"0"-22"-15,0 0-7 0,5 0-5 16,6 5-8-16,0 7-5 15,1 4-6-15,0 1-2 0,-3 6-3 16,-2 2-5 0,-8 2-3-16,-2 3 0 0,-11-2-1 15,-4 0 2 1,-9-6-1-16,0-1 1 0,-2-9 0 15,2 0-1-15,2-12 0 0,6-3 1 16,4-11-1-16,11-7-1 16,4-3 0-16,12-4-1 0,7-1 0 15,9 3 0 1,7 1 0-16,5 7-1 0,4 8 0 15,-3 8-1 1,-1 2 1-16,-7 11 0 0,-10 7 0 16,-11 3-1-16,-11 6 0 15,-4 3 1-15,-17-4 1 0,-3 0 1 16,-5-9 1-16,-2 0 0 0,1-9 0 15,5-4 1 1,2-8 0-16,8-11-1 0,5-7 0 16,7-3 0-1,4-5-1-15,10 1-1 0,8 1 1 16,5 2-1-16,7 8 0 15,-2 4-1-15,0 12 1 0,0 2-1 16,-11 12 1-16,-10 4 0 0,-9 7 0 16,-9 3-1-1,-14 0 0-15,-6 1-1 0,-8-2-7 16,0-3-25-1,-8-7-49-15,14-5-6 0,6-9-4 16</inkml:trace>
  <inkml:trace contextRef="#ctx0" brushRef="#br0" timeOffset="3832">19401 11478 3 0,'-16'9'92'0,"6"1"1"16,10-10-4-1,1 8-7-15,19-6-64 0,6-2-7 16,10 0-6-1,2 0-1-15,1 0-3 0,-2-2-2 16,-1 0 0-16,-7-1-1 0,-3 0-1 16,-8 3-4-16,-6 0-6 15,-12 0-16-15,0 0-54 16,11-3-4-16,-11 3-7 15</inkml:trace>
  <inkml:trace contextRef="#ctx0" brushRef="#br0" timeOffset="4032">19313 11698 6 0,'-2'10'90'15,"12"-4"0"1,15-6-5-16,15-9-5 0,12-6-72 15,10 6-12-15,3-8-19 16,0 0-44-16,-1 6-18 0,-7 3-6 16,-5 2 2-1</inkml:trace>
  <inkml:trace contextRef="#ctx0" brushRef="#br0" timeOffset="4592">19949 11191 57 0,'0'-12'89'0,"0"12"-6"15,3-11-3-15,-3 11-63 16,15 5-3-16,-3 9-3 0,-2 10-2 15,3 8 0 1,0 5-1-16,0 8 2 0,1 3-2 16,-1 1-1-1,-4 0-2-15,2-6-1 0,-4-3-1 16,0-5-1-16,-3-6-2 0,-2-8 0 15,-1-5-1-15,2-4 2 16,-3-12 0-16,0 0 0 0,0 0 1 16,3-20 1-1,0-6 0-15,0-14-1 0,2-9 0 16,1-12-1-1,4-9-1-15,-2-2-3 0,4 3-1 16,1 0-5-16,0 12-8 0,-3 1-21 16,-2 17-50-16,7 12-6 15,0 7-7-15</inkml:trace>
  <inkml:trace contextRef="#ctx0" brushRef="#br0" timeOffset="5192">20731 11255 12 0,'-18'0'83'0,"-10"5"1"0,-1 3-4 16,2 5-52-1,-4 2-8-15,2 1-6 0,3 2-6 16,7 3-2-16,4 0-1 16,11 0-1-16,7 0-1 0,13-3-1 15,6 0 0 1,5-3 0-16,0 2 0 0,-3-5-1 15,-3 2 1-15,-6-3 0 0,-10 1 0 16,-9 0 1 0,-12 3 0-16,-9-5 1 0,-7 3 0 15,-3-2-1-15,-3-2 1 16,-2-2-4-16,7-2-6 15,1-5-18-15,-2 0-56 16,18 1-7-16,6-1-5 0,10 0-2 16</inkml:trace>
  <inkml:trace contextRef="#ctx0" brushRef="#br0" timeOffset="5572">21013 11435 23 0,'-19'2'78'0,"-6"14"1"15,-3 2-34-15,1 3-14 0,-3 4-10 16,10 1-9 0,5-4 0-16,12-2-1 0,6-5 1 15,14-11-1-15,9-4 0 16,6-6 0-16,6-7 1 15,-1-5-3-15,-4-3-1 0,-5-3-4 16,-12 2-2-16,-9 2 0 16,-7 3 0-16,-12 5-2 0,-10 1-2 15,-2 7-3 1,-6 3-5-16,2 2-9 0,0 3-19 15,-1 6-46-15,16 0-7 16,0 1-4-16</inkml:trace>
  <inkml:trace contextRef="#ctx0" brushRef="#br0" timeOffset="5992">21133 11425 30 0,'2'11'83'0,"2"4"-2"0,2 2-2 16,1 4-60-1,1 0-4-15,3 2-4 0,0-1-1 16,2-5-1-1,0-3 0-15,4-6-1 0,-3-5-1 16,0-4 0-16,-2-9-1 16,-1-7-2-16,-1-2 1 0,-3-5-3 15,-3-2-2 1,-4-1 1-16,0 4 1 0,0 2 0 15,0 6 0-15,-2 2 1 0,2 13 0 16,0 0 0 0,0 9 0-16,6 9-1 0,2 5 0 15,4 2-1-15,0 6 1 16,2 1-1-16,-2-2-1 0,2 1-2 15,-4-5-3 1,0-2-5-16,-9-7-13 0,-1-17-56 16,6 14-10-1,-6-14-6-15,0 0-3 0</inkml:trace>
  <inkml:trace contextRef="#ctx0" brushRef="#br0" timeOffset="6272">21480 11373 51 0,'10'20'89'0,"2"1"-5"16,3 1-3-16,-2 3-58 0,-1-1-10 16,1 3-6-16,-1-3-2 15,-5-5-1-15,1-2 2 0,-3-6 0 16,-5-11-1-1,0 0 0-15,5-8 2 0,-5-12-2 16,3-2 1 0,2-4-1-16,0-2-2 0,2 0-1 15,3 3 0-15,0 4-3 16,0 4-4-16,2 8-6 0,-12 9-20 15,10-10-52-15,-10 10-8 0,17 0-6 16</inkml:trace>
  <inkml:trace contextRef="#ctx0" brushRef="#br0" timeOffset="6642">22030 11276 42 0,'0'14'84'0,"-2"2"-3"15,-8 7-2 1,-2-1-53-16,1 6-22 0,2 7-1 16,-1 2 1-16,6 1-1 15,4-6 3-15,2-2 0 0,10-9 1 16,8-7 0-1,5-6 0-15,3-8 0 0,4-9 1 16,0-9-3-16,1-6 0 0,-6-2-4 16,-5-6 0-1,-8-2-1-15,-7 2 0 0,-7 3 1 16,-2 10 0-16,-10 6 1 15,0 12 0-15,-2 8 2 0,3 15 0 16,6 14 1 0,6 5-1-16,15 6-3 0,9-2-6 15,17 4-23 1,11-10-56-16,4-13-6 0,7-9-6 15,10-17-5-15</inkml:trace>
  <inkml:trace contextRef="#ctx0" brushRef="#br0" timeOffset="55320">3537 6320 44 0,'0'0'76'0,"0"0"-37"0,-6-7-5 15,6 7-11-15,0 0-4 16,0 0-4-16,0 0-3 15,0 0-3-15,0 0 0 16,0-9 0-16,0 9 0 0,10-14 0 16,0 4-2-1,-2-2 1-15,4-3-3 0,-4 0 0 16,3-1-1-16,-5-3-2 0,0 4 0 15,-4-2-1 1,-2 3-2-16,-1 2 0 0,-8 2-1 16,0 3-1-16,-3 2-1 15,-4 5-1-15,-1 2 1 0,0 6-2 16,-2 5 3-1,2 8 1-15,2 6-1 0,3 6 3 16,3 1 0-16,7 1 2 0,1 1 0 16,7-2 2-1,6-4 2-15,4-6-1 0,4-4 1 16,3-6-1-16,-2-5-1 15,2-5-2-15,-1-1-4 0,-3-3-4 16,3-4-6 0,-4-8-10-16,3-2-11 0,-2-5-13 15,3-6-19 1,0-4-14-16,-1-4 1 0</inkml:trace>
  <inkml:trace contextRef="#ctx0" brushRef="#br0" timeOffset="55640">3859 6092 74 0,'0'0'68'16,"-11"-1"-13"-16,5 6-16 0,-4 10-15 15,6 7-12 1,0 2-7-16,0 5-3 0,3 2 1 16,0-5 2-16,1-2 4 15,1-6 1-15,5-10 1 0,-6-8-1 16,12 0 0-16,-8-13-2 0,0-4-1 15,-1-3-1 1,-1-2-4-16,1 4-4 0,-2 1-3 16,0 5-2-1,-1 12 1-15,15 0 1 0,0 14-1 16,5 12 1-16,4 7 0 15,-2 8 3-15,2 7 3 0,2 5 2 16,-3-2 0-16,-11-1 0 0,-4-4 0 16,-9-4-3-1,-6-4-12-15,-7-13-56 0,-8 5-13 16,-6-6-6-1,-5-2 5-15</inkml:trace>
  <inkml:trace contextRef="#ctx0" brushRef="#br0" timeOffset="56100">3114 7207 62 0,'0'0'82'0,"0"0"-1"0,16 7-55 16,-9 8-4-16,6 8-2 15,-2 0-1-15,1 4-2 16,1-1-5-16,0 3-3 15,-2-3-3-15,2 1-1 0,-1-2-3 16,-1-3-4 0,2-2-4-16,-1-5-11 0,3-1-23 15,6-4-45-15,-7-6-4 16,-2-4-4-16</inkml:trace>
  <inkml:trace contextRef="#ctx0" brushRef="#br0" timeOffset="56460">3419 7235 22 0,'10'-8'82'16,"-10"8"1"-1,0 0-2-15,-25 2-64 0,25 9-1 16,7 3-3-16,2 4 0 0,4 4-2 15,0 1 0 1,5 0-2-16,1 3-1 0,1-3 0 16,-3-1-2-1,2-4 0-15,-4-3-2 0,-3-2 0 16,0-2-1-16,-12-11 2 15,13 15 1-15,-13-15 1 0,10 2 0 16,-9-6 0-16,-1-14 0 0,-1-8-1 16,-6-7-1-1,0-7-1-15,-3-3-2 0,3-1-2 16,-3-1-2-1,2 5-4-15,0 5-6 0,8 9-28 16,16 2-52-16,-5 5-4 16,3-2-7-16,-1-4 1 0</inkml:trace>
  <inkml:trace contextRef="#ctx0" brushRef="#br0" timeOffset="57840">4216 4471 20 0,'0'0'58'0,"-4"-10"-3"0,4 10-11 16,0 0-9 0,0 0-6-16,0 0-7 0,0 9-5 15,3 8-5-15,6 5-2 16,0 5-2-16,1 4 0 0,2 6 3 15,-2 1-1 1,-3-1-2-16,-2-1 0 0,2-5-1 16,-6-2-1-1,0-7-3-15,-1-3-2 0,0-6-5 16,0-13-10-16,0 12-22 0,0-12-49 15,9 0-6-15,-2-10-5 16</inkml:trace>
  <inkml:trace contextRef="#ctx0" brushRef="#br0" timeOffset="58460">4557 4800 61 0,'0'0'37'16,"7"9"0"-16,-7-9-1 0,0 0 3 15,13 0-8 1,-13 0-5-16,10-2-4 0,-10 2-5 15,11-15-4-15,-7 5-2 16,0-4-4-16,0 0-3 16,-2-6-1-16,-1 3-1 15,0-9-1-15,1 6 0 0,-2-4 0 16,2-1 1-16,-1 1-1 0,4-2 0 15,2 2-1 1,2 1 1-16,0 4-1 0,5 1 1 16,-2 4-2-1,1 6 1-15,0 1-1 0,-1 5-1 16,-1 2 1-16,-1 6-1 15,0 4 1-15,-1 1 0 0,-3 5 1 16,4 2 0-16,-4 2 1 0,-3 4-1 16,0-4 1-1,-1 1 1-15,-1-1-1 0,1-1 1 16,1-5 1-1,4-3 0-15,6-4 1 0,5-6 2 16,7-1-2-16,5-2 1 16,3-5 1-16,4-2-2 0,-1-3-3 15,1 1-2 1,-4 0-7-16,1 6-24 0,3 3-53 15,-12-1-8-15,-4 3-4 0</inkml:trace>
  <inkml:trace contextRef="#ctx0" brushRef="#br0" timeOffset="59612">18262 5859 6 0,'0'0'72'16,"0"0"2"0,0 0-3-16,0 7-54 0,3 6-6 15,3 7-4-15,5 1 0 0,-1 5 2 16,5 6 2-1,-1-3 1-15,0 5-3 0,-1-8-1 16,-2 0-4-16,-3-5 1 16,1 0-1-16,-3-7-4 0,2-3-1 15,-3 0-10 1,-5-11-12-16,11 3-57 0,-2-1-4 15,1-2-5 1</inkml:trace>
  <inkml:trace contextRef="#ctx0" brushRef="#br0" timeOffset="60284">18646 5886 3 0,'9'10'71'16,"1"-7"-18"-16,2 13-26 0,1 3 1 15,1 8 3-15,0-3-3 0,-3 4-6 16,4-5-5-16,-6 1-5 15,0-10-1-15,-3 3-3 16,-3-9 2-16,-3-8-2 16,5 12 0-16,-5-12-1 0,0 0 0 15,4-7-1 1,-4-1-2-16,0-6 1 0,0-3-1 15,0-5-3-15,0 0-1 16,0 0-1-16,0 1 0 0,1-1 1 16,1 4 0-16,4 2-1 15,-1 5-1-15,2 0 2 16,-7 11 0-16,12-16-1 0,-12 16 1 15,13-10 0 1,-5 10-2-16,1 0 2 0,2 2 0 16,2 6-1-16,0 2 1 15,1 3 0-15,0 0 0 0,-1-1 1 16,-4 1 1-1,0-4-2-15,-3 0 4 0,-6-9-1 16,8 9 2-16,-8-9 1 0,0 0-1 16,0 0 0-1,5-11 0-15,-4 3-2 0,-1-6-1 16,1-1-1-16,1-1-1 15,-1-1-2-15,4 1-1 0,2 5 0 16,3 1-1 0,-1 8 2-16,4 2-1 0,-2 5 1 15,1 6 0-15,2 0-1 0,-3 8 2 16,1 1 1-1,-4 0 0-15,2-2-4 0,-3 1-6 16,0-7-18-16,-7-12-54 16,9 15-6-16,-9-15-5 0</inkml:trace>
  <inkml:trace contextRef="#ctx0" brushRef="#br0" timeOffset="60804">19335 5932 71 0,'14'11'87'0,"1"2"-35"16,-3-8-4-16,4 0-10 15,-3-5-11-15,1-3-7 0,3-9-5 16,-2-5-3-16,-1-5-4 0,-1-6-1 16,2-2-4-1,-5-4-2-15,1-2 0 0,-2 1 0 16,-3 2 0-16,-3 2 0 15,-1 5 1-15,1 3 1 16,-2 4 0-16,3 4 1 16,-3 4 0-16,2 3-1 0,-3 8 0 15,3-9-1 1,-3 9-2-16,0 0-1 0,0 0-1 15,0 0 0-15,15 7-1 0,-12 6 1 16,5 3 0-16,1 3 0 16,0 3 1-16,0 2 1 15,3 0 0-15,-2-3 0 16,1-3 2-16,5-4 0 0,3-6 2 15,7-4-2 1,5-4 1-16,1-1 0 0,1-5 0 16,1-1-1-16,-2-1-2 15,-2-3-4-15,-5 6-4 16,-7-4-7-16,0 7-28 0,4-1-45 15,-9 0-7-15,-1 3-5 16</inkml:trace>
  <inkml:trace contextRef="#ctx0" brushRef="#br0" timeOffset="114700">18542 6752 64 0,'21'-13'54'16,"2"-2"-10"-16,-3 4-9 15,-3 5-7-15,-3 1-7 0,-1-1-4 16,-4 4-5 0,-9 2-3-16,12 0-1 0,-12 0 0 15,0 0-2 1,1 8 1-16,-1-8-1 0,0 13 1 15,0-4 0-15,0 3 0 0,-1-1-2 16,-1 2 1-16,-1 1 0 16,0 0-2-16,-4 1 0 0,0 2 0 15,-2 0-1 1,1 0-2-16,-1-1 1 0,1 4-2 15,-2-1 1 1,2 1-1-16,1-1 0 0,0-2 1 16,4 0-1-16,0 0 0 15,2-3 0-15,1-3 1 0,4-1 0 16,5-2 0-16,3 0 0 15,3-5 2-15,2 1-3 16,2-4-3-16,0 0-1 0,-1-3-5 16,0-4-8-1,0-1-17-15,-4 2-39 0,-3-7-17 16,-1-5-5-16</inkml:trace>
  <inkml:trace contextRef="#ctx0" brushRef="#br0" timeOffset="115210">18812 6834 27 0,'0'0'75'0,"0"0"-28"16,14 10-9-16,-6-1-9 16,7 4-6-16,0 1-5 15,2 1-2-15,0 2-3 16,0-2-2-16,-4 1-2 0,3-3-3 15,-6-4 1-15,-1-2 0 0,-9-7-2 16,12 3 0 0,-12-3-1-16,4-11 0 0,-4-3-1 15,0-3 0-15,-4-3-2 16,-1-3 0-16,3 1-1 15,1-4-1-15,1 2 0 16,2 4 1-16,4 1-1 0,4 1 1 16,2 6-1-1,4 3 1-15,-1 7 0 0,2 2 1 16,0 5 0-16,0 6 1 0,-2 5 0 15,0 2 1 1,-3 2 0-16,-2-3 2 0,-3 1-1 16,-2-7 0-16,-3 0 2 15,-2-11 0-15,0 0-1 0,0 0-1 16,3-12-1-1,-2-2 0-15,3-4-1 0,2 0-2 16,0 3 0-16,8 1-2 0,0 5 1 16,2 5-1-1,1 4 1-15,0 2 0 0,-1 6 0 16,-2 4 0-16,1 3-2 15,-7-6-4-15,4 1-7 0,-12-10-20 16,0 0-50 0,11 3-8-16,-11-3-4 0</inkml:trace>
  <inkml:trace contextRef="#ctx0" brushRef="#br0" timeOffset="115880">19395 6667 76 0,'0'0'86'16,"11"3"-2"-16,-28 6-53 0,22 0-7 15,3 5-3 1,2-2-4-16,-1 5-3 0,3-3-2 16,-1 1-4-16,0-1 0 15,-1-2-1-15,-1 0-2 0,0-4-1 16,-9-8-1-16,13 14-1 0,-13-14 0 15,8 9 0 1,-8-9-1-16,0 0 0 0,0 0 0 16,0 0 1-1,0 0 0-15,0 0 0 0,0 0-1 16,0 0 0-16,0 0 1 15,0 0-1-15,0 0 0 0,0 0-1 16,0 0 1-16,8 6-1 0,-8-6 1 16,0 0 0-1,0 0 1-15,0 0-1 0,0 0 2 16,14-6-1-1,-6-1 0-15,3-5 0 0,4-3 0 16,1-6 0-16,2-1 0 16,0-5-1-16,-3 4 0 0,-2-5 0 15,-1 2 0 1,-2 2 1-16,-6 4-1 0,-1 1-1 15,-2 4 0-15,-1 5 1 0,0-1-1 16,0 11 0 0,-1-11 0-16,1 11-1 0,0 0 1 15,0 0-1-15,0 0 0 16,0 0 1-16,0 0-1 15,13 0 0-15,-2 7 0 16,3 5 0-16,-1 3 1 0,5 2 0 16,1 1 0-1,-1-1 1-15,-1-2-1 0,1-1 1 16,0-4 1-16,0-6-1 0,4-3 0 15,-2 1 0 1,3-2-2-16,1-3-1 0,-2-1-1 16,2-2-3-16,-5 2-4 15,2 0-5-15,-7-1-12 0,5-7-50 16,-1 11-17-1,-3-4-5-15,2 3-1 0</inkml:trace>
  <inkml:trace contextRef="#ctx0" brushRef="#br0" timeOffset="132975">20378 5259 35 0,'-3'-8'88'0,"-3"-1"0"0,5-8-35 16,1 17-19-16,-3-9-10 15,3 9-6-15,0 0-7 0,0 0-2 16,0 0-3-1,0 0 0-15,0 0-2 0,-2 16-1 16,2 1 1-16,-3 5-3 0,3 2 3 16,0 6 0-1,-3 3 0-15,0 1 0 0,-1 1 0 16,-2-5 0-16,-2 0-2 15,2-4 2-15,-1-2-2 16,1-7-1-16,3-5 0 16,-1-2-1-16,4-10-1 0,0 0-3 15,0 0-2-15,0 0-5 0,0 0-6 16,4-15-7-1,1 4-14-15,2-1-33 0,-4-4-23 16,1-4-3 0</inkml:trace>
  <inkml:trace contextRef="#ctx0" brushRef="#br0" timeOffset="133235">20277 5312 41 0,'0'0'86'15,"0"0"-1"1,0 0-38-16,-4 10-13 0,4-10-11 15,4 24-4-15,5-9-5 16,2 4-2-16,2 3 0 0,0 1-4 16,1 0-1-1,1-1-3-15,1-2 0 0,-4-1-2 16,2-3-1-1,-3-1-2-15,0-4-4 0,-11-11-4 0,15 17-10 16,-13-9-39-16,-2-8-30 0,0 0-8 16,0 0-2-1</inkml:trace>
  <inkml:trace contextRef="#ctx0" brushRef="#br0" timeOffset="133438">20226 5492 50 0,'0'-13'97'16,"8"2"-6"-16,4-3-5 0,16 1-63 16,-7-2-8-1,1 3-4-15,1-1-8 0,-1 0-7 16,-2 5-10-16,-4-4-9 0,1-1-41 15,-4 4-27 1,-2-3-5-16</inkml:trace>
  <inkml:trace contextRef="#ctx0" brushRef="#br0" timeOffset="133748">20074 5227 49 0,'-21'47'77'0,"7"5"-46"15,10 7 0-15,4-3 0 16,13 2-5-16,7-12-1 16,6-7 1-16,11-16-5 0,3-14 0 15,6-15-3 1,4-16 1-16,0-18-2 0,1-8-5 15,-9-4-4-15,-5-4-3 0,-14 0-3 16,-13 3-1 0,-10 12-2-16,-14 7 0 0,-15 12-3 15,-12 9 2-15,-2 13-4 16,-6 3-6-16,8 17-26 0,12 9-50 15,-2-1-6 1,13 3-7-16</inkml:trace>
  <inkml:trace contextRef="#ctx0" brushRef="#br0" timeOffset="134438">20457 6183 74 0,'0'-9'91'0,"0"9"-4"15,-2-12-49-15,2 12-11 0,0 0-7 16,-13 3-8-16,7 13-3 0,-4 3-5 16,4 8-1-1,-4 7 1-15,-2 4-1 0,2 2 1 16,1 3 0-1,-1-5 0-15,5-4-2 0,0-2 0 16,1-6 0-16,-1-9-2 16,5-2-3-16,0-15-4 0,0 0-10 15,0 0-43 1,0 0-27-16,0-15-7 0,0-9-3 15</inkml:trace>
  <inkml:trace contextRef="#ctx0" brushRef="#br0" timeOffset="134638">20246 6208 23 0,'-10'0'84'16,"10"9"2"-16,7 6-4 0,3 6-65 16,6 4-5-1,5 6 0-15,6 4 2 0,-1 6-3 16,-1-3-2-16,-1 0-4 0,-4-5-2 15,-4-6-1-15,-4-5-2 16,-2-2-3-16,-4-12-12 16,-6-8-65-16,0 0-8 15,-3-8-5-15</inkml:trace>
  <inkml:trace contextRef="#ctx0" brushRef="#br0" timeOffset="134788">20288 6387 45 0,'13'-1'90'0,"10"-10"-4"15,3-2-7-15,10-4-72 0,-5 1-21 16,5 0-57 0,-9-5-11-16,-4 1-7 0</inkml:trace>
  <inkml:trace contextRef="#ctx0" brushRef="#br0" timeOffset="135128">20167 6220 14 0,'-28'51'80'0,"10"-9"-9"16,9 19-24-16,6 3-9 15,10-2-8-15,13-6-5 0,12-13-4 16,7-9-2-16,12-14-2 0,-1-20 0 15,5-3-1 1,1-23-3-16,-3-8-3 0,-11-7-3 16,-6-8-3-16,-13-2-1 15,-13 1-2-15,-13 4-1 16,-12 3-1-16,-14 13 0 15,-8 1-1-15,-4 13 0 0,-2 5-2 16,3 8-2-16,-1 3-3 0,13 8-4 16,2 7-8-1,15 1-31-15,19 2-38 0,1 1-7 16,10 1-2-1</inkml:trace>
  <inkml:trace contextRef="#ctx0" brushRef="#br0" timeOffset="135428">20925 6029 38 0,'0'0'86'16,"-7"15"1"-16,-4 3-5 0,2 2-60 16,0 11-10-1,-3 5-1-15,0 6 0 0,0-1-1 16,1 5-1-16,4-8-3 0,2-4-1 15,-1-5-1-15,3-9-3 16,0-8-5-16,2-3-11 0,1-9-60 16,0 0-12-1,-9-19-7-15,5-10-3 0</inkml:trace>
  <inkml:trace contextRef="#ctx0" brushRef="#br0" timeOffset="135628">20789 6086 3 0,'2'9'86'0,"3"10"4"16,1 5-3-1,1 5-54-15,4 7-11 0,6 2-1 16,-3 4-5 0,3-1-3-16,-1 2-5 0,-1-2-2 15,-2-7-2-15,-3-2-3 16,0-9-3-16,-4-5-6 0,-2-4-15 15,7-8-61-15,-16-9-5 0,-6-12-7 16</inkml:trace>
  <inkml:trace contextRef="#ctx0" brushRef="#br0" timeOffset="135758">20793 6309 78 0,'17'-2'91'0,"5"-6"-7"16,6 19-31-1,1-17-48-15,2-8-19 0,-10-5-60 16,6-3-8-16,-10-3-9 0</inkml:trace>
  <inkml:trace contextRef="#ctx0" brushRef="#br0" timeOffset="136038">20761 6050 26 0,'-1'49'88'0,"1"4"-1"16,3 7-44-1,10 10-2-15,2-10-10 0,10-3-7 16,-3-10-6-16,5-9-1 15,0-16-3-15,8-14-2 0,-4-14-1 16,2-16 0 0,0-12-2-16,-6-10-3 0,-3-9-4 15,-12-3-2 1,-7-1-1-16,-7 3-2 0,-13 6-1 15,-13 4-3-15,-6 14-9 0,-10 12-42 16,3 6-33-16,3 10-5 16,-1 2-6-16</inkml:trace>
  <inkml:trace contextRef="#ctx0" brushRef="#br0" timeOffset="137008">16705 14062 77 0,'0'0'90'0,"0"0"-3"15,-13 0-6 1,-1 6-69-16,1 12-3 0,-3 4-4 16,0 10-1-1,-5 10 0-15,-1 2 1 0,0 10 0 16,-3 2 1-16,3 1-1 0,-1-3 0 15,0-4 0-15,1-6-2 16,3-10-3-16,3-8-1 0,3-11-6 16,13-15-9-1,-21 0-30-15,10-17-42 0,11-13-6 16,5-13-5-1</inkml:trace>
  <inkml:trace contextRef="#ctx0" brushRef="#br0" timeOffset="137208">16485 14093 80 0,'0'0'91'0,"0"0"-3"15,2 7-4-15,-16 15-65 0,13 7-7 16,6 9-6 0,3 6 0-16,2 6-1 0,2 7 0 15,2 1-1-15,-1-2-3 16,3-2-1-16,-5-7-2 15,0-5-6-15,-2-10-8 0,-1-14-34 16,-8-18-39-16,0 0-5 16,1-11-4-16</inkml:trace>
  <inkml:trace contextRef="#ctx0" brushRef="#br0" timeOffset="137368">16371 14382 22 0,'0'0'93'15,"-10"9"-1"-15,10-9-3 0,13-29-28 16,8 26-50-16,8 1-5 0,-1 0-3 15,3 1-6 1,0-3-8-16,3 4-16 0,-4 0-44 16,-4-3-20-1,-5-6-6-15</inkml:trace>
  <inkml:trace contextRef="#ctx0" brushRef="#br0" timeOffset="137668">16335 13986 49 0,'-44'53'87'0,"2"8"-2"16,9 9-4-16,11 10-62 16,15 8-6-16,7 4-3 0,18-4-5 15,13-2-2 1,13-15 3-16,10-12 2 0,6-20 1 15,5-19 0-15,-3-20-1 0,2-22 1 16,-5-21-1 0,-3-13 0-16,-11-9-3 0,-14-9-4 15,-11-2-1-15,-17 1-3 16,-12 7-3-16,-23 8-2 15,-13 15-7-15,-16 9-35 16,-7 17-38-16,-6 16-6 0,-3 3-6 16</inkml:trace>
  <inkml:trace contextRef="#ctx0" brushRef="#br0" timeOffset="138969">17889 13287 11 0,'6'-9'87'0,"-6"9"4"16,0 0-6-16,3-10-50 0,-3 10-13 15,0 0-8 1,0 4-4-16,0 7-4 0,5 7 1 15,1 7-3 1,6 12 1-16,0 6 2 0,4 8-1 16,2 4 0-16,-2 1 0 0,1 2 0 15,0-2-1-15,-4-5-1 16,-4-5 0-16,-2-9 0 0,-3-8 0 15,-4-8 0 1,1-9 1-16,-1-12-2 0,0-5 1 16,2-17-1-1,1-9 0-15,1-13-2 0,5-6 1 16,3-10-2-16,2-4 0 15,2-1-1-15,4 4 1 0,2 4 0 16,1 9-1-16,-1 6-1 16,-4 9-3-16,0 11-4 15,-5 4-7-15,4 13-17 0,3 5-58 16,-6 3-5-1,-3 8-7-15,1 4 6 0</inkml:trace>
  <inkml:trace contextRef="#ctx0" brushRef="#br0" timeOffset="139639">18408 13609 71 0,'6'-12'86'0,"-6"12"-3"15,8-14-41-15,-8 14-19 0,2 19-7 16,-2 5-4-16,-2 8 1 15,-2 8-2-15,1 3 2 16,0-3-3-16,2 4 0 0,1-7 0 16,0-3-1-16,4-9-2 15,5-7-1-15,3-7-1 16,2-6 0-16,2-5-2 15,0 0-2-15,2-5-2 0,2-4-4 16,-7-3-3 0,3-1-3-16,-4-3-3 0,-1-1-3 15,-3 2-1-15,-1 1 4 0,-2 3 1 16,-2 1 3-1,-3 10 4-15,0 0 6 0,0 0 5 16,2 14 2-16,0 5 2 16,0 7 1-16,3 1 0 0,2 1 3 15,3 0-1 1,4-9-1-16,2-4-1 0,2-8-2 15,-4-7 0 1,2-3-2-16,-5-9 0 0,-2-5-2 16,-7-5-3-16,-2 1 0 0,-4-1-1 15,-6 0 0-15,-3 3-1 16,0 2 0-16,-1 2-2 0,1 6-1 15,1 2-2 1,1 7-4-16,4 0-6 0,4 10-18 16,5 6-53-1,-2-4-7-15,3-2-6 0</inkml:trace>
  <inkml:trace contextRef="#ctx0" brushRef="#br0" timeOffset="140099">18950 13839 58 0,'-9'9'86'15,"-2"9"-1"-15,1-18-27 16,0 17-36-16,4 8-5 15,5-2-3-15,1-1 0 16,5-3 0-16,5-7-3 0,3-5 0 16,1-7-3-16,0-2-1 0,-2-12-1 15,2-3-2 1,-5-5-2-16,-4-2-1 0,-2 0-1 15,-3 2 0 1,0 3 0-16,-3 6 0 0,3 13 1 16,-11-9-1-16,11 9 2 15,-9 16-1-15,8 2 1 0,1 3-1 16,3 4 0-1,4-1 0-15,2 2-4 0,-1-6-3 16,4-4-11-16,-5-6-34 0,-7-10-37 16,11 0-7-1,-5-6-5-15</inkml:trace>
  <inkml:trace contextRef="#ctx0" brushRef="#br0" timeOffset="140419">19215 13825 88 0,'5'29'93'0,"-3"6"-3"16,-2-2-5-1,2-2-67-15,-2-4-3 0,0-6-4 16,0-6-1-16,0-15-3 16,0 0 0-16,11-12-2 15,-3-12-1-15,-1-10-2 16,-1-10-3-16,1-7-2 0,-3-6-1 15,-2 3-1-15,-2 1 1 16,-2 5 1-16,-5 6 0 16,-1 11 1-16,-3 14 2 0,2 15 1 15,0 11 2-15,5 15 0 16,4 12 0-16,1 8 1 15,11 8-2-15,9 9 0 16,1 0-7-16,14 5-21 0,1-8-61 16,1-10-3-1,6-7-8-15,-4-12-4 0</inkml:trace>
  <inkml:trace contextRef="#ctx0" brushRef="#br0" timeOffset="141109">17940 14476 8 0,'-2'-12'96'0,"2"12"-2"16,0 0-2-16,-1-30-19 15,1 37-48-15,7 14-8 0,0 5-6 16,1 8-2 0,1 7 0-16,3 5-2 0,-2 4-3 15,-1 0-2-15,-1-5-2 16,-1-4-2-16,-2-9-3 0,1-5-7 15,-5-13-20 1,-1-14-59-16,0 0-4 0,9-11-6 16,-3-13-3-16</inkml:trace>
  <inkml:trace contextRef="#ctx0" brushRef="#br0" timeOffset="141959">18222 14621 61 0,'5'15'89'15,"1"-1"-1"-15,1 3-2 0,4 2-70 16,3 3-1-16,-2 2 1 0,-1 2-3 16,0-1-3-16,1-1 0 15,-3-4-4-15,-1-2-1 16,1-5-2-16,-5-3 0 15,-4-10-1-15,0 0 1 0,11 0 0 16,-8-10-1 0,-1-8 1-16,2-5-1 0,2-4 0 15,-1-1-2-15,3-1 1 0,1 1-1 16,0 5 0 0,1 5 0-16,2 4 0 0,1 9 0 15,0 5 1-15,2 11 0 16,-2 7 0-16,2 3 0 0,-4 9-1 15,1 2 0 1,-1 0 1-16,-2 0-2 0,-3-5 1 16,-2-5 0-1,-2-2 1-15,0-10-1 0,-2-10 1 0,0 0 1 16,6-17 0-16,-3-4 0 15,2-5-1-15,2-3 1 16,3-2-1-16,2 5 0 0,4 1 0 16,2 8-1-1,3 7 2-15,0 10-1 0,1 2 0 16,-1 12 1-16,-2 5 0 15,0 7-2-15,-3 1 0 16,-4 1 0-16,-3-2-2 16,-2-5 0-16,-1-3-2 0,-3-9-2 15,-3-9-4-15,0 0-5 0,5-13-8 16,-5-14-7-1,2-3-3-15,-5-5 0 0,3-7 3 16,0 4 8-16,0-6 12 16,0 11 11-16,1 1 13 0,6 13 9 15,-3 1 5 1,-4 18 1-16,14-11-1 0,-14 11-5 15,11 15-8-15,-5 2-3 0,2 6-3 16,0 5-2 0,1 5-1-16,0 5-2 0,5-1 0 15,0 2-1-15,1 3-1 16,-4 1 0-16,3 0-1 15,-3-5 0-15,-2-4 1 16,1-6 1-16,-6-5 2 16,1-8 0-16,-5-15 0 15,12-5-1-15,-6-17 1 0,3-14 0 16,1-13-1-16,4-9-1 0,5-9-2 15,5-8-2 1,2 3-2-16,1 1-3 0,4 9-6 16,-5 5-15-16,2 9-55 15,-4 19-16-15,-7 9-7 0,-7 16-4 16</inkml:trace>
  <inkml:trace contextRef="#ctx0" brushRef="#br0" timeOffset="142679">16387 15750 37 0,'4'-15'97'16,"-4"15"-7"-16,3-9-4 0,-3 9-58 15,-6 15-12 1,2 7-5-16,-2 9-2 0,-1 6-5 15,-3 5-2 1,1 5 1-16,1 4 0 0,0-3-1 16,1-8-1-16,1-5-5 15,2-8-4-15,-2-10-13 0,6-17-51 16,0 0-18-16,-14-18-8 0,11-8 2 15</inkml:trace>
  <inkml:trace contextRef="#ctx0" brushRef="#br0" timeOffset="142869">16249 15688 16 0,'0'0'92'0,"2"17"0"0,8 11-4 16,0 26-35 0,6-8-42-16,1 4-1 0,3 8 1 15,2 4-1-15,-1 4-4 0,-4-4-2 16,0-2-1-1,-4-10-3-15,-2-5-5 0,-5-10-11 16,0-17-58-16,-8-7-16 16,-8-11-6-16,-7-17-3 0</inkml:trace>
  <inkml:trace contextRef="#ctx0" brushRef="#br0" timeOffset="143009">16244 16027 77 0,'25'-15'94'15,"6"1"-7"-15,3-3-7 16,-4 2-84-16,1-6-25 15,-1 1-53-15,-2-1-6 16,-3-1-5-16</inkml:trace>
  <inkml:trace contextRef="#ctx0" brushRef="#br0" timeOffset="143319">16267 15702 12 0,'-30'50'82'0,"5"8"2"0,7-27-11 16,13 37-53-1,9 7-4-15,16-1-2 0,13-6-1 16,9-14 2 0,7-11-1-16,2-17-1 0,4-19 2 15,0-11-3-15,-9-23 0 0,-2-14-1 16,-15-9-2-16,-11-4-3 15,-9-3-3-15,-9-3-1 0,-17 9-1 16,-8 5-1 0,-8 6 0-16,-4 9-2 0,-3 9-2 15,-2 8-2 1,6 14-5-16,0 3-10 0,10 0-47 15,7 14-25-15,5 2-6 0,11-1-2 16</inkml:trace>
  <inkml:trace contextRef="#ctx0" brushRef="#br0" timeOffset="143539">16895 15663 78 0,'7'30'94'0,"-5"7"-3"0,-3 8-5 15,1 8-75-15,-7 7 2 16,-6 6 0-16,-4 4-3 0,2 0-3 16,-4-5-2-1,3-5-3-15,1-13-5 0,5-6-7 16,-6-15-38-1,7-18-41-15,2-13-6 0,1-23-6 0</inkml:trace>
  <inkml:trace contextRef="#ctx0" brushRef="#br0" timeOffset="143729">16808 15859 84 0,'9'-1'98'0,"0"5"-5"16,-3 16-7 0,-3 6-64-16,2 3-13 0,0 7-2 15,4 6-2-15,0 1-1 16,1 3-3-16,1 0-2 0,0-9-3 15,-1-1-5-15,-4-11-12 16,0-12-44-16,-6-13-25 16,0 0-9-16,0-9-1 0</inkml:trace>
  <inkml:trace contextRef="#ctx0" brushRef="#br0" timeOffset="144139">16684 15970 77 0,'15'10'94'0,"3"-4"-5"16,3-5-6-16,34-1-75 0,-28 0-6 15,-2-3-4 1,1 0-4-16,-3-4-2 0,-4-1-1 16,-8-4-3-16,-3-1-2 15,-8-8-6-15,-6-3-6 16,-8-3-3-16,-6-5 2 15,-4 4 4-15,-4 3 8 0,0 7 8 16,-6 11 8 0,5 10 10-16,-3 22 12 0,9 11 10 15,2 17 1-15,8 11-4 0,6 11-6 16,6 2-5-16,11-2-4 15,10-9 0-15,10-13 0 16,6-19-1-16,8-22-4 16,4-17 1-16,4-27-2 0,0-18 1 15,-1-16-1 1,-3-11-4-16,-7-6-2 0,-8-2-2 15,-10 6 0-15,-12 7-3 0,-6 11-1 16,-8 5-6 0,-9 21-15-16,-8 19-62 0,-5 6-9 15,-4 10-6-15,-1 8-4 16</inkml:trace>
  <inkml:trace contextRef="#ctx0" brushRef="#br0" timeOffset="145029">17859 15783 44 0,'-15'8'89'0,"1"-4"-2"0,14-4-43 16,-14 5-11-16,14-5-6 15,0 0-5-15,0 0-3 16,0 0-4-16,2-10-3 16,10 0-3-16,9-2-2 0,5 2-3 15,6-3-1-15,8 3-2 0,1 2 0 16,2 5-1-1,0 3 0-15,-4 5-2 0,-6 7 0 16,-6 8 0-16,-8 2 0 16,-9 1-1-16,-6 2 0 0,-4 2 0 15,-13-2 0 1,-9-2 0-16,-8-6 1 0,-3-3-1 15,-6-3 1-15,-2-8 0 0,3-2 1 16,2-1 2 0,6-4 0-16,8-2 0 0,6-2 1 15,16 8 0 1,-5-14 0-16,12 9 0 0,12 2 0 15,6 3-1-15,1 6-1 16,5 6 0-16,1 7 0 0,-1 3 1 16,-1 7-1-1,-6 0 0-15,-3 0-2 0,-4-2-5 16,-5-5-12-16,0-7-36 0,8-4-32 15,-20-11-8 1,13 0-4-16</inkml:trace>
  <inkml:trace contextRef="#ctx0" brushRef="#br0" timeOffset="145739">18409 15856 73 0,'8'13'85'0,"3"26"-9"0,-1-20-51 16,3 3-1-16,-1 0-3 15,-2 0-4-15,1-3-5 0,-5-4-1 16,-1-5 0-16,-5-10-1 15,0 0 1-15,0 0-2 16,0 0-1-16,0-18-1 0,0-1-2 16,1-5-1-1,-1 0-1-15,0 0-1 0,3 1-1 16,3 0 0-1,0 8-1-15,5 6 1 0,0 4-1 16,2 5 0-16,2 6 0 0,-3 10 0 16,1 3 1-16,-1 3-1 15,-2 2 1-15,-1-3 0 16,-3-1 0-16,-3-3 2 15,-1-5-1-15,-2-12 1 0,0 0-1 16,0 0 0 0,0-15-1-16,2-5 0 0,1-1-1 15,5 1 0-15,0-2-1 16,0 4 0-16,6 7 1 15,1 5 0-15,2 6 1 0,2 5-1 16,-2 8 1-16,2 4 0 16,-4 2-1-16,0 4 2 0,-3-2-4 15,-3-5-2 1,-2 2-5-16,-7-18-9 0,12 6-50 15,-12-6-25-15,10-8-5 16,-5-12-7-16</inkml:trace>
  <inkml:trace contextRef="#ctx0" brushRef="#br0" timeOffset="146030">18864 15625 37 0,'4'12'96'16,"4"3"-2"-1,3 6-5-15,1-4-45 0,7 10-24 16,-1 8-3 0,4 4-3-16,1 4-3 0,-4 2-2 15,0-1-2-15,-3-5 0 0,-1-7-2 16,-5-6 1-16,0-9-1 15,-10-17-1-15,15-1-1 0,-6-23-2 16,1-10-3 0,-4-17-4-16,5-3-10 0,-4-15-20 15,0-2-59 1,7 4-4-16,1 0-7 0,2 11-2 15</inkml:trace>
  <inkml:trace contextRef="#ctx0" brushRef="#br0" timeOffset="146610">18030 15961 32 0,'0'0'86'0,"0"0"-2"15,0 19-5 1,0-8-63-16,-1 3-6 0,-6 1-2 16,0 1 3-16,-3-1-1 0,-1 0 0 15,-3-6 2 1,-1-5 0-16,-2-4 1 0,2-4-3 15,2-8 1-15,-1 0-2 16,4-2-2-16,3-1-1 16,6-1-2-16,1 1-1 15,12 5-1-15,10 6-1 0,2 4 1 16,4 1-4-1,4 8-1-15,-1 2-3 0,2 10-9 16,-7-2-31-16,-11 1-42 0,9-5-9 16,-8-6-7-1</inkml:trace>
  <inkml:trace contextRef="#ctx0" brushRef="#br0" timeOffset="147600">20757 13121 45 0,'0'0'91'0,"-7"-16"0"16,5 36-21-16,2-20-45 15,0-6-4-15,0 6-4 0,0 0-1 16,8 14-2 0,2 12-4-16,2 6-3 0,0 14 0 15,5 5-1-15,3 10 2 0,-1 3 0 16,-1-1-1-1,-3-2 0-15,-4-4-2 0,-5-8-1 16,-4-6 0-16,-2-8 0 16,-2-6-2-16,-2-3-2 15,-4-9-4-15,5 1-9 16,-1-7-44-16,4-11-36 0,0-7-5 15,6-15-9 1</inkml:trace>
  <inkml:trace contextRef="#ctx0" brushRef="#br0" timeOffset="148170">21328 13416 61 0,'0'0'90'15,"-4"6"1"-15,4 9-4 16,35 7-62-16,-30 6-8 0,3 4-3 15,-3 8-2 1,1 5 0-16,-2 2-2 0,0-4-3 16,-2-4-2-16,-2-6-2 15,0-3-1-15,0-10-2 16,0-4-3-16,0-16-2 15,-1 12-7-15,1-12-14 0,-9-25-60 16,9 9-7-16,0-8-8 0,1-1 1 16</inkml:trace>
  <inkml:trace contextRef="#ctx0" brushRef="#br0" timeOffset="148610">21651 13658 55 0,'0'0'79'0,"-4"-12"-2"0,4 12-47 15,0 0-14 1,-19 5-2-16,1 8-5 0,2 2-1 15,0 7 0-15,3 0-1 16,3 5 1-16,4-1 2 16,6-4 1-16,4-4 0 15,8-7 0-15,8-8 0 0,2-3 1 16,0-9 0-1,-1-7-2-15,-3-5-3 0,-3 1-2 16,-9-3-2-16,-5 3-1 0,-4 3-2 16,-8 2-3-1,-5 1-4-15,3 7-13 0,-4 7-57 16,0-1-13-16,5-2-7 15,3 1-2-15</inkml:trace>
  <inkml:trace contextRef="#ctx0" brushRef="#br0" timeOffset="149442">21898 13697 45 0,'-17'0'84'0,"5"0"-1"16,-5 4-45-16,8 6-11 15,-3 1-9-15,1 6-6 0,2 2-3 16,2-1-1-16,5-1-2 16,2-2 0-16,4-3-1 15,5-5 1-15,7-5-1 0,0-2 0 16,0-8 0-1,-1-8 1-15,0 2-4 0,-6-1-1 16,0-2 0-16,-5 1-1 16,-3 1 0-16,-1 5 0 0,0 10 0 15,-2-9 1-15,2 9 0 16,-6 9 0-16,6 6 0 15,0 2 0-15,7 2 0 0,2 0-3 16,5-2-5 0,-2-2-10-16,4-10-31 0,7-3-37 15,-6-4-7 1,6-10-4-16</inkml:trace>
  <inkml:trace contextRef="#ctx0" brushRef="#br0" timeOffset="149802">22157 13597 18 0,'13'-1'84'16,"-8"9"1"-16,-3 14-4 0,2 0-49 15,-1 7-19 1,2 3-2-16,2-1-3 0,-1-4 1 16,1-6 1-16,0-9-1 15,4-7-1-15,-1-5-1 0,3-15-1 16,0-9 0-1,-3-5-3-15,3-7-2 0,-7-7 0 16,1-8-2-16,-2-2 0 0,-4-5-1 16,0 3 2-1,-5 4 0-15,-5 7 0 0,-7 5 1 16,2 12-1-16,-7 15 2 15,-5 12 1-15,4 15 1 0,-5 14 0 16,7 14 0 0,6 6 1-16,6 4 0 0,9 6-1 15,15 1 0-15,11-2-4 0,4-12-6 16,13-1-18-1,9-11-64-15,-5-14-5 0,2-12-6 16,-3-11-4-16</inkml:trace>
  <inkml:trace contextRef="#ctx0" brushRef="#br0" timeOffset="151263">22164 13648 35 0,'3'-8'59'16,"-3"-1"1"-16,0 9-8 0,0-12-7 15,0 12-12 1,0 0-9-16,-14-5-6 0,4 8-6 16,-7 6-4-16,2 8-4 15,-4 1-2-15,0 7-1 0,1-2-1 16,3 1 1-1,1 2 0-15,6-6 0 0,6-3 0 16,2-5-1-16,1 0 0 0,8-7 0 16,-1 2-2-1,7-2-4-15,2-3-7 0,3 2-27 16,18 2-43-16,-9 1-6 15,5-4-3-15</inkml:trace>
  <inkml:trace contextRef="#ctx0" brushRef="#br0" timeOffset="180534">20835 14374 16 0,'-3'-19'91'15,"3"19"-2"-15,-5-11-2 0,2 49-32 16,3-29-38 0,0 9 0-16,5 10-4 0,3 6-2 15,-3 9-1 1,3 4 0-16,1 2-2 0,-4 3-3 15,0-3-2-15,-3-5-2 0,-1-2-3 16,-1-7-6-16,0-4-14 16,0-8-67-16,-1-9-4 0,1-14-8 15,-13 0 0 1</inkml:trace>
  <inkml:trace contextRef="#ctx0" brushRef="#br0" timeOffset="181024">21161 14618 81 0,'11'32'89'0,"0"4"-3"15,-2 0-53-15,2 3-4 0,-2-3-8 16,1-1-5 0,-5-9-3-16,0-1-2 0,-2-7-2 15,0-7-1-15,-3-11-3 0,1-7 1 16,-1-16-2-1,-2-11 0-15,-3-12-2 0,0-7 0 16,1-11-2-16,2-3 0 16,2 2 0-16,1 1-1 15,7 7 1-15,4 8 0 16,3 11 1-16,3 11 0 0,1 10 1 15,1 13 0-15,-2 8 1 0,1 14 0 16,-3 15 0 0,1 8 0-16,-3 8 0 0,1 6 0 15,-1 6-1 1,1-1 0-16,-3-2-1 0,1-3 0 15,0-7-1-15,-2-9 0 16,0-3-1-16,-1-12-1 0,-3-3-2 16,-1-9-1-1,-6-12-7-15,0 0-11 0,0 0-33 16,12-17-35-16,-13 0-6 0,-4-2-5 15</inkml:trace>
  <inkml:trace contextRef="#ctx0" brushRef="#br0" timeOffset="181214">21178 14674 0 0,'0'0'96'15,"-2"14"3"-15,17-14-7 0,16 0-5 16,-4-5-69-16,13-3-10 15,6 5-10-15,-8-1-47 0,0 3-36 16,-8 1-9 0,-10-3-6-16</inkml:trace>
  <inkml:trace contextRef="#ctx0" brushRef="#br0" timeOffset="184832">21005 15686 70 0,'-4'-9'96'0,"-1"-2"-4"16,5 11-41-16,-4-11-13 16,4 11-12-16,0 0-8 15,4 11-5-15,5 9-5 0,-1 6-2 16,0 3-2-16,1 10 0 15,2 4-1-15,-3 1-2 0,-2 0-2 16,-3-6-3 0,-1-4-2-16,-2-12-8 0,1-7-38 15,-1-15-38 1,0 0-7-16,-5-14-6 0</inkml:trace>
  <inkml:trace contextRef="#ctx0" brushRef="#br0" timeOffset="185262">21215 15596 84 0,'21'5'92'0,"0"7"-5"0,-3-24-8 16,0 31-67-16,2 15-1 15,-1 7-1-15,-3 8 0 0,-1 4-1 16,-4 0-1-16,-3 3-1 0,-2-3 0 15,-3-6-3 1,-2-12 0-16,-1-3 0 0,0-15-2 16,0-17-1-1,-10 0 0-15,1-21-1 0,0-14-1 16,-1-12-1-16,0-12-1 15,4-7 0-15,6-9 2 0,4 0-1 16,12 3 0 0,8 2 1-16,6 7 1 0,6 13 1 15,5 12 0-15,0 9 0 0,0 13 1 16,-2 12 1-1,-2 7 0-15,-4 15 0 0,-5 13 0 16,-4 6 1-16,-4 13-3 16,-2 7 1-16,-8 5 0 15,-3 0-2-15,-6 4 0 16,-2-6-2-16,-2-1-1 0,-7-9-8 15,-2-5-15-15,3-13-65 0,-16-14-5 16,-3-8-5 0,-7-13-4-16</inkml:trace>
  <inkml:trace contextRef="#ctx0" brushRef="#br0" timeOffset="185392">21401 15765 33 0,'33'-9'102'16,"13"0"-5"-1,5-4-7-15,3-1-11 0,44-6-118 16,-50 3-45-16,0 3-9 0,-12-3-8 15</inkml:trace>
  <inkml:trace contextRef="#ctx0" brushRef="#br0" timeOffset="228314">6505 15115 31 0,'0'-26'89'0,"-3"2"-2"0,-7 1-42 16,-1 3-8-1,-1 3-13-15,-5 3-5 0,0 5-7 16,-2 2-3-16,0 4-3 16,-3 3-2-16,7 4-2 0,-1 7-1 15,3 6-1 1,5 6 0-16,6 8 0 0,2 6-1 15,9 0 1 1,7 1-2-16,-1-1 1 0,5-5 1 16,-3-6 1-16,1-7 1 0,-3-9 2 15,-5-10-1-15,-3-7 0 16,-5-8 1-16,-2-4 0 0,0-5 0 15,-7-1-2 1,-1-1 0-16,0 0-1 0,0 4 0 16,1 3-2-1,-1 3 1-15,7 7-1 0,1 9 0 16,13 0-1-16,1 9 1 15,6 8-1-15,4 9 1 0,2 8 1 16,-1 10 1-16,0 9 0 16,-5 3 2-16,-5 2 0 15,-4-3 0-15,-7 1 1 0,-5-5-1 16,-4-5 0-1,-6-11-2-15,-2-7-1 0,-3-8-2 16,2-7-3-16,-3-7-3 16,5-4-11-16,-4-7-14 0,5-15-48 15,6 2-12-15,2-8-5 16</inkml:trace>
  <inkml:trace contextRef="#ctx0" brushRef="#br0" timeOffset="229534">6661 15213 48 0,'15'13'86'0,"1"2"-1"0,-2 3-51 16,2 2-3-16,-3-3-9 15,-1 0-4-15,-3-1-3 0,-4-5-1 16,-5-11-1-1,4 9-2-15,-4-9-1 0,0-13-2 16,0-3-2-16,0-5-1 0,-1-6-3 16,1-2-1-1,0 2-1-15,0-2 0 0,1 5-1 16,-1 6-1-16,1 2 0 15,-1 16 0-15,15-4 0 0,-6 8 0 16,5 7 0 0,-1 3 1-16,6 0 1 0,0 0 0 15,3-1 2-15,1-4 0 0,1-9 1 16,-1-7 0-1,0-8 0-15,0-5 0 0,-1-5-1 16,-3-1 1-16,-5-3-2 16,-2-2 0-16,-5 2-1 0,-3 2 0 15,-4 4-1 1,-3 4 0-16,-3 4 0 0,-1 3-1 15,7 12 0 1,-17-5 0-16,9 10 0 0,3 14 0 16,3 2 0-16,2 7 0 0,0 7 0 15,5 2 2-15,5 1 0 16,3-4 0-16,2-4 0 15,2-6 1-15,0-5 1 16,0-7 1-16,-2-8 0 0,0-4 0 16,-4-8 0-1,0-6 0-15,-3-4-1 0,-2-5-1 16,-3-6 0-16,-3-1-2 15,-1-4 0-15,-7 4 0 16,-1 1 0-16,-2 5-1 0,1 5 1 16,-1 5-1-16,1 4 0 15,10 10-1-15,-13 0 1 0,8 12-1 16,0 6 1-1,4 6 0-15,1 7 0 0,0 2 1 16,8 9 1-16,2-3 1 16,2-1-1-16,4-4 0 15,3-5 1-15,-3-8-1 0,0-5 1 16,-2-3-1-16,-3-7-1 15,-1-3-1-15,-10-3-4 0,11-4-6 16,-11-10-9 0,0-2-8-16,-1-6-6 0,-4-6-2 15,1-1 3 1,0-5 3-16,2 2 8 0,0 0 12 15,3 5 12-15,6 7 15 16,6 7 9-16,6 5 4 0,3 8-1 16,2 0-1-16,-1 12-4 0,3 5-1 15,-2 4-4 1,-1 4-4-16,-3 2-2 0,-2 0-2 15,-4-2-2 1,-1-4-2-16,-4-5-1 0,-3-3 1 16,-6-13-1-16,8 1-1 15,-5-10 1-15,-3-12-1 0,3-9-1 16,-3-3 0-1,0-4-2-15,3-3 0 0,1-2-1 16,4 6-1-16,1 6 1 0,2 7-1 16,1 6 1-1,5 7 0-15,-2 9 0 0,2 4 0 16,-1 11 1-16,1 5 0 15,-2 7 0-15,2 7 1 0,-3 3-1 16,1 3 1 0,-4-2-1-16,1-1 0 0,-7-8-2 15,2-3 0-15,-2-6-1 0,-3-7-2 16,-2-12-5-1,0 0-17-15,0 0-52 0,10-12-14 16,-8-7-8-16,-1-6-4 16</inkml:trace>
  <inkml:trace contextRef="#ctx0" brushRef="#br0" timeOffset="229734">7871 14841 11 0,'10'0'99'0,"-10"0"-2"16,0 0-6-16,0 0-6 0,0 0-75 16,0 0-15-1,0 0-31-15,0 0-49 0,0 0-6 16,0 0-9-16</inkml:trace>
  <inkml:trace contextRef="#ctx0" brushRef="#br0" timeOffset="229834">7992 14907 85 0,'4'13'77'15,"-4"-13"-77"-15,0 13 0 0,0-13-86 16</inkml:trace>
  <inkml:trace contextRef="#ctx0" brushRef="#br0" timeOffset="232155">7097 16106 36 0,'-5'-9'80'15,"5"9"-1"-15,-16-15-44 0,5 12-13 16,1 3-7-1,-2 11-8-15,1 3-2 0,1 5-1 16,0 3-1 0,3 10 0-16,2-1 1 0,2 9 1 15,3-5-2-15,1 5-1 16,7-5 2-16,4-3 0 0,2-6 2 15,2-6 2 1,1-8-1-16,2-9 0 0,-2-3 0 16,3-10 0-16,0-8-1 0,-3-5 0 15,3-4-3 1,-5-5-1-16,0 1-1 0,-5-1 0 15,1 0 0-15,-5 2 0 16,-3 3-1-16,1 4 0 16,-4 4 1-16,0 5 0 15,0 4-1-15,0 10 0 0,-1-10 0 16,1 10 1-1,0 10 0-15,1 3 0 0,4 4-1 16,5 4 0-16,0 2 1 0,2 3 0 16,2-1-1-1,1-1 2-15,0-5-1 0,0-2 1 16,3-4 0-16,-5-4 0 15,1-3 1-15,-2-6-1 0,-1 0 1 16,-1-9 0 0,-1-2-1-16,-2-5 0 0,0-5-1 15,-2-6 0-15,-2 1-1 0,-2-2-1 16,-1-4 0-1,0 2 0-15,0 2 0 0,0 4 1 16,0 3-1-16,-2 5 0 16,1 3 0-16,0 5 0 0,1 8 0 15,0 0 0 1,0 0 0-16,0 8-1 0,0 6 2 15,3 3 0 1,2 3 0-16,4 2 1 0,0 1-1 16,3 1 1-16,2-1 0 0,0-3 0 15,-1-1-1-15,3-2 0 16,-3-4 1-16,3-3-1 0,-4-2 1 15,0-3 0 1,0-2 0-16,-3-2 1 0,-9-1 0 16,14-1 0-1,-14 1 0-15,10-16 0 0,-7 6 0 16,0-3-1-16,-1-2 1 15,-1-2-1-15,0 0-1 0,0 2 0 16,0-1 0-16,0 1-1 0,2 1 1 16,-1 2 0-1,-1 1-1-15,0 0 0 0,1 0 1 16,-1 2 0-1,-1 9 0-15,2-14 0 0,-2 14-1 0,1-9 0 16,-1 9 0 0,0 0 0-16,9 3 0 0,-9-3 0 15,16 19 0 1,-5-8 1-16,0 4 0 0,4 3 1 15,-1 0 0-15,1-1-1 0,-1 2 1 16,-1-4 0 0,-4-1 0-16,0-2 0 0,1-4 0 15,-10-8 1-15,12 2 0 16,-12-2 0-16,13-16 1 0,-7 0-2 15,-1-3 0 1,1-3 0-16,0-3-1 0,1 0 1 16,-3 2-1-1,1 3 1-15,-1 4 0 0,-1 0 0 16,-2 6 0-16,-1 10 0 0,0-12-1 15,0 12 0 1,0 0 0-16,10 10-1 0,-3 1 0 16,0 2 1-16,4 2-1 15,2 0 2-15,1 1 0 0,4-3 1 16,0-3-1-1,3-3 2-15,0-3-2 0,1-4 0 16,1-3 1-16,1-7 0 0,-2-7-1 16,-2-4 0-16,0-8 0 15,-3-1-1-15,-6-6 2 16,-4 0-2-16,-5 0 1 15,-2 0 0-15,-4 7-1 0,-3 4-1 16,-1 5 0 0,-3 6 0-16,2 6 0 0,-1 8-1 15,10 0 0 1,-15 17 1-16,9 2-1 0,3 5 1 15,3 4 0-15,0 4 1 0,6 2 0 16,4 1 0-16,4-5 0 16,2-1 0-16,3-7 0 0,0-2 0 15,-3-4 0 1,1-7 1-16,-2-6 0 0,0-3 0 15,-5-1 1-15,-1-8-1 16,-1-6 0-16,-2-4 1 0,-2-2-1 16,-3-4 0-1,1 4-1-15,-2 0 1 0,0 2-1 16,0 5-1-16,0 14 0 0,0 0 0 15,13-2 0 1,-4 12-1-16,2 7 1 0,-1 0 0 16,2 1 1-1,2 0 0-15,-3-5 1 0,1-3 0 16,-1-7 0-16,-1-3 0 15,0-7 0-15,-3-4 1 0,4 1-2 16,-2-1 1-16,1 1-1 16,1 2-1-16,1 5 1 15,1 3-1-15,0 0 0 0,0 7 0 16,1-2 1-1,-1 2 0-15,-1-2 0 0,-2-5 0 16,-1 0-1 0,-9 0-1-16,14-17-2 0,-11-4-2 15,-2-4-4-15,0-8-3 16,-6-6-4-16,-4-9-6 0,-1-2-10 15,0-5-5-15,-3 0 9 0,2-1 9 16,1 9 9 0,3 5 6-16,1 9 7 0,5 9 8 15,-3 11 11 1,4 13 7-16,0 0-8 0,0 7-3 15,1 7-6-15,2 10-1 16,4 3-1-16,3 4 0 0,2 3 0 16,2 6-1-1,2 3-2-15,-1-1-2 0,3 1-1 16,1 0-2-16,-1-4 0 0,0-1-1 15,0-5-4-15,-4-5-3 16,2-5-9-16,-9-8-9 16,3-2-8-16,-10-13-10 15,0 0-2-15,-6 4 7 0,-9-9 19 16,-2-4 17-1,-7-6 13-15,5-2 16 0,-2-3 7 16,7-4 10-16,4-7 2 0,10 2-10 16,7-7-16-1,10-6-14-15,20-1-50 0,4 5-37 16,4-8-11-16,-2 5-8 15</inkml:trace>
  <inkml:trace contextRef="#ctx0" brushRef="#br0" timeOffset="232675">8263 16355 46 0,'-12'20'83'15,"0"1"-2"-15,2-3-5 16,-42 1-70-16,52-1-1 15,5 2 2-15,15-2 3 0,0-2 1 16,9-1-1 0,0 5 1-16,3-3 0 0,-3 5-2 15,-4 1 0-15,-8 5-3 16,-8 0-1-16,-8 1-1 0,-1-1 1 15,-10-2-2-15,-5-5-3 0,3-1-6 16,-6-8-36 0,3-12-43-16,15 0-7 0,-9-17-7 15</inkml:trace>
  <inkml:trace contextRef="#ctx0" brushRef="#br0" timeOffset="232947">8534 16586 85 0,'10'29'94'0,"3"1"-4"0,-1-9-4 15,-7-4-72 1,10-4-3-16,0-8 1 0,2-7-4 16,-1-12 0-16,-4-6 0 15,1-4-2-15,-6-5-2 0,-5 0-3 16,-2 1-1-1,-10 5 0-15,-7 4-1 0,-7 5-1 16,-2 6 0-16,-2 8-1 16,2 3 1-16,3 11-2 15,6 5-3-15,4 2-7 16,12 4-21-16,12 1-53 0,5-3-7 15,7-5-4-15</inkml:trace>
  <inkml:trace contextRef="#ctx0" brushRef="#br0" timeOffset="233347">8773 16370 7 0,'0'0'87'0,"0"0"-1"16,-11 9-3-16,11-23-25 0,2 26-50 15,6 9-1 1,5 4 1-16,2 4 2 0,6 2 2 16,1 1 0-16,3-7 0 15,-2 1-2-15,0-9-2 0,-2-3-2 16,-2-9 0-1,0-5-1-15,-4-5-1 0,-2-11-1 16,-2-6 1-16,-3-5-2 0,-2-7 0 16,-1-2-1-1,-1 3 1-15,-2 2 0 0,-2 5 0 16,0 4-1-16,0 9 0 15,0 13 0-15,13 4-1 0,-3 16 0 16,0 2 0 0,4 6-1-16,1 4 1 0,1 4-2 15,-1-2-1 1,0 0-3-16,-6-8-5 0,3-4-13 15,-3-5-43-15,-9-17-28 0,15 5-6 16,-9-12-4-16</inkml:trace>
  <inkml:trace contextRef="#ctx0" brushRef="#br0" timeOffset="234027">9270 16194 4 0,'0'0'91'0,"5"19"3"0,4-5-3 16,29 4-52-1,-23 3-12-15,5 6-4 0,1 4-4 16,0 1-6-1,-3-1-4-15,-1-4-2 0,-3-3-1 16,-5-5-1-16,-2-6-1 0,-2-4 0 16,-5-9-1-16,0-7 0 15,-3-8-2-15,-3-6 0 0,0-4-1 16,1-4-1-1,3-5-1-15,1 1-1 0,4-4 0 16,4 6 1 0,6 2 0-16,4 5 1 0,3 4-1 15,-1 5 1-15,1 4 1 16,-1 6-1-16,-3 5 1 15,1 1 0-15,-4 7 0 0,-2 6 0 16,0 1 0-16,-2 3 1 16,0 1 0-16,-2 0 0 0,1-1-1 15,-1-3 1 1,3-2 0-16,1-3 1 0,2-6-1 15,2-3 0-15,1-1 2 16,6-10-3-16,-2-1 1 16,3-5 0-16,0-5-1 15,1-3 1-15,-4-1-2 0,-3-1 0 16,-4-1 0-16,-5 0-1 0,-7 3 1 15,-1 3-2 1,-12 4 1-16,-5 4 0 0,-3 6 1 16,-1 5 1-1,1 4-1-15,0 13 2 0,8 7 0 16,5 6 0-16,7 5 1 15,7 2 0-15,12 2 0 0,8-4 1 16,6-3-1-16,7-9-1 16,-1-4-1-16,2-13-3 15,3-2-13-15,-9-2-52 0,-2-18-23 16,-3-4-9-16,-2-9-6 15</inkml:trace>
  <inkml:trace contextRef="#ctx0" brushRef="#br0" timeOffset="236157">4026 15438 14 0,'0'0'55'0,"0"0"0"16,-8-9-8-16,8 9-7 16,0 0-10-16,0 0-6 0,0 0-8 15,0 0-5-15,0 0-1 0,0 0-4 16,0 0-1-1,0 0-1-15,-2 5 1 0,2-5-1 16,0 0 1 0,0 0-2-16,0 0-1 0,0 0 0 0,0 0 0 15,0 12-1 1,2 0-1-16,0 5 1 0,1 0 0 15,0 10 1 1,1 2 0-16,1 5 0 0,1-1 0 16,-1 3 1-16,-2-1-1 0,-1-4 0 15,-1 0 0 1,-1-6 0-16,0-4-1 0,0-3 1 15,0-5-1-15,0-4 2 16,0-9-4-16,0 0-6 16,0 0-13-16,0 16-58 15,0-16-12-15,2-7-5 0</inkml:trace>
  <inkml:trace contextRef="#ctx0" brushRef="#br0" timeOffset="236807">3965 16172 49 0,'9'-7'77'0,"-9"7"0"15,-13 2-49-15,14 8-12 0,3 10-5 16,2 5-1-1,-1 5 0-15,2 8-2 0,-1 1 1 16,-3 2-4 0,0-2-3-16,-1-5-4 0,1-5-6 15,-2-7-10-15,0-8-21 16,5-2-39-16,-6-12-8 0</inkml:trace>
  <inkml:trace contextRef="#ctx0" brushRef="#br0" timeOffset="237137">3890 16447 19 0,'17'13'82'0,"-17"-13"1"0,18 17-3 16,-44-5-63-16,27 1-10 0,4 4 0 16,2 1-1-1,-1 0 0-15,-4-1 1 0,1-3 3 16,-1-2-1-16,-2-12 0 15,0 0 1-15,13 6 0 0,-3-6 0 16,0-6-2 0,0-4 0-16,4 3-5 0,0-4-2 15,3 3-4-15,-1-2-5 0,1 4-11 16,-7 3-43-1,2-10-28-15,2-2-5 0,-3-6-3 16</inkml:trace>
  <inkml:trace contextRef="#ctx0" brushRef="#br0" timeOffset="237767">3901 15931 29 0,'-17'-5'61'0,"1"4"-35"15,-5 1-14-15,3 6-6 0,-4 5-6 16,2 5 1 0,-3 4 1-16,4 5 2 0,-3 6 1 15,6 3-2-15,3 6 0 0,0 0 1 16,3 10-1-1,2 1 0-15,3 5-1 0,2-3-2 16,3-2-1-16,4 2 0 16,4-7 0-16,7 0-1 0,0-9 5 15,7-5 0 1,4-6 3-16,3-3 4 0,4-8 2 15,-5-1 5-15,10-4 2 16,-9-6 1-16,7 0-1 0,-8-4 0 16,-1-3-1-16,-2-9-4 15,-4-2 2-15,2-8-6 16,-1-6 0-16,1-12-3 0,-4-5 0 15,3-7-2 1,-4-6-1-16,-2-5-1 0,-4 0 0 16,-6 0-1-1,-5 6-2-15,-3 6 0 0,-11 5-3 0,0 9-5 16,-10 4-6-1,-1 13-15-15,2 10-58 0,-7 3-6 16,-2 7-3-16</inkml:trace>
  <inkml:trace contextRef="#ctx0" brushRef="#br0" timeOffset="238107">3934 16669 36 0,'6'13'78'0,"-3"2"-2"15,-3-15-19 1,0 33-49-16,0 10-1 0,-1 10 1 15,0 7 1 1,-1 4-1-16,0-2 0 0,-3-6-8 0,5-8-27 16,3-5-48-1,-3-14-7-15,-2-10-2 0</inkml:trace>
  <inkml:trace contextRef="#ctx0" brushRef="#br0" timeOffset="238707">4056 15937 56 0,'-2'-10'75'16,"2"10"-1"-16,-9-4-54 0,9 4-9 16,0 0 0-16,0 0 1 15,0 0 3-15,0 0 3 0,0 0-1 16,-11 0 2-1,11 0-2-15,-6-14-2 0,6 14-5 16,-13-18-5-16,13 18-2 16,-14-16-3-16,14 16-2 15,-10-13-1-15,10 13-1 0,0 0 0 16,-3 5-5-16,3 5-6 15,3 4-28-15,16 7-45 0,-14 0-2 16,3-2-4 0</inkml:trace>
  <inkml:trace contextRef="#ctx0" brushRef="#br0" timeOffset="239128">4456 16130 61 0,'0'0'88'0,"0"0"-4"0,5 4-4 15,-36 10-63 1,33 4-12-16,9 3-5 0,1 5 0 15,-2 5 1-15,0 1 0 0,0 1 0 16,0-6-3-16,-1 2-6 16,-5-9-18-16,2-10-38 15,-2 0-23-15,-4-10-2 16</inkml:trace>
  <inkml:trace contextRef="#ctx0" brushRef="#br0" timeOffset="239568">4603 16198 82 0,'14'27'89'0,"1"2"-2"16,0 3-58-1,-2 8-3-15,0-1-5 0,-2-2-6 16,-4-1-5-1,-2-4-1-15,-3-5-4 0,1-6-2 16,-1-6-1-16,-2-15 1 16,0 0 0-16,2-7-1 0,0-16-1 15,-1-7 0-15,0-7 0 0,-1-6-1 16,0-5 0-1,0-2 0-15,0 3-1 0,2 4 1 16,2 5 1 0,0 7-1-16,1 4 1 0,0 9 1 15,0 4-2-15,0 6 1 16,-5 8-2-16,0 0 1 0,8-1-1 15,-8 1 0-15,16 13 0 16,-1 1 0-16,0 2 1 16,5 6-1-16,3 4 2 0,1 1 0 15,2 0-1 1,-4 0-2-16,0-1-4 0,-7-1-4 15,3-4-13-15,-12 4-37 16,3-11-30-16,-3-4-6 16,-6-10 0-16</inkml:trace>
  <inkml:trace contextRef="#ctx0" brushRef="#br0" timeOffset="239688">4708 16276 24 0,'18'-15'41'0,"14"1"-88"15</inkml:trace>
  <inkml:trace contextRef="#ctx0" brushRef="#br0" timeOffset="240328">4896 16231 58 0,'0'0'85'0,"0"0"-1"0,-19 3-48 16,19-3-13 0,0 0-8-16,0 0-3 0,0 10-2 15,2 0-2 1,6 5-2-16,4 4 0 0,2 5-1 15,3 3 1-15,3 6-1 0,2-1-1 16,2 0-2-16,-2-6 1 16,-3 1-3-16,-2-8-2 0,-2-4-4 15,-4-8-6 1,-2 0-18-16,5 2-53 0,-14-9-8 15,0 0-3 1</inkml:trace>
  <inkml:trace contextRef="#ctx0" brushRef="#br0" timeOffset="240628">4786 16344 42 0,'0'0'84'0,"-11"-3"-4"0,7-11-31 16,4 14-25 0,0 0-7-16,0 0-5 0,12 3-3 15,-2-2-3-15,6 4-19 16,8-5-62-16,-8 0-6 0,3 0-9 15</inkml:trace>
  <inkml:trace contextRef="#ctx0" brushRef="#br0" timeOffset="241368">3991 15942 18 0,'0'0'63'0,"0"0"-36"0,0 5-7 16,0-5-7-16,0 14-3 16,0-3 3-16,0 0 4 15,0 0 4-15,-1 1 5 0,1-3 1 16,0-9 2-16,0 0-3 15,0 0-2-15,0-10-12 0,-1-12-37 16,-2-3-52 0,0-13-10-16,1-7-9 0</inkml:trace>
  <inkml:trace contextRef="#ctx0" brushRef="#br0" timeOffset="248786">13423 10471 16 0,'0'0'60'0,"0"-15"-6"0,0 3-6 15,-1 4-6-15,-2-3-9 0,-2 1-6 16,1 1-5-16,-1 1-6 15,-1-3-4-15,6 11-2 0,-13-11-4 16,13 11-3 0,-15-7-3-16,6 7-1 0,-2 0-1 15,1 7 1 1,1 7-1-16,-1 5 0 0,3 7 0 15,3 4 1-15,4 8 1 0,0-2 0 16,5 5 0-16,3-9-1 16,4-4 1-16,-2-3 2 0,1-8 0 15,-2-7 1 1,0-10 0-16,-9 0 1 0,12-12 0 15,-7-4 0 1,-2-4-1-16,0-1 0 0,-1-5 0 16,0 1-2-16,-1 1 0 15,-1 0 1-15,3 5-1 0,-3 2 0 16,0 5 0-16,0 12-2 0,5-9 0 15,-5 9 0 1,15 11 0-16,-4 6-1 0,3 7 1 16,2 8-2-1,0 4 3-15,0 6 0 0,-1 6 1 16,-7 3-1-16,-3 0 2 15,-5 2-2-15,-2-6-2 0,-5-2-3 16,-8-6-8 0,2-5-20-16,1 2-42 0,-3-17-14 15,-1-7-4-15</inkml:trace>
  <inkml:trace contextRef="#ctx0" brushRef="#br0" timeOffset="249904">13578 10669 0 0,'12'13'75'15,"-1"-1"1"-15,-1 3 0 16,-4 1-57-16,0 1-10 0,3 1 2 15,-4-2 2 1,-1-4 4-16,-4-12-2 0,3 10 1 16,-3-10-3-1,4-11 0-15,-2-8-1 0,5-8 0 16,3-5-3-16,3-5-6 15,1-3-2-15,0 0 0 0,2 3 0 16,0 4 0-16,-2 4 0 0,-4 9-1 16,-2 6 0-1,-8 14-1-15,10-8 0 0,-5 13 0 16,-1 12 0-1,-1 5 0-15,3 5-1 0,2 6 1 0,2 2 1 16,0 1 0 0,2-5 1-16,3-3 0 0,1-7 1 15,2-9 1-15,2-5 0 0,0-7 1 16,3-4-1-1,0-9 1-15,0-6-1 0,-1-2 0 16,-3-4-1 0,-3-4-1-16,-1-2 0 0,-4 1-2 0,-3 1 2 15,-5 2-2 1,-2 3 0-16,-1 3-1 0,-1 4 0 15,-3 7 0 1,4 10 0-16,-17-7 0 0,7 8 0 16,-1 10 0-16,1 6 0 0,1 9 1 15,0 4 0 1,4 6 0-16,5 5 1 0,0 2-1 15,9 1 1-15,2-3 0 0,4-5 0 16,4-6 1 0,2-7 0-16,1-10 1 0,2-9 0 15,0-6-1-15,2-10 1 16,-1-7 0-16,-1-5 0 0,-3-5 0 15,-1-5-1 1,-6 0 0-16,-1-3-1 0,-8 1 0 16,-4-2 1-1,-1 3-2-15,-7 2 0 0,-2 7 0 16,0 4 0-16,-1 3 0 0,3 6-1 15,7 13-1-15,-16-9 0 16,16 9 1-16,-7 14 1 0,3 7-1 16,-1 4 0-1,2 7 1-15,0 6 1 0,0 7 0 16,3-1 0-1,0 0 0-15,2-5-1 0,2-3 1 16,4-7 1-16,0-9 0 16,0-7 1-16,5-8 0 0,-2-5 0 15,2-7 1-15,1-7-1 16,1-6 1-16,2-6-1 15,-2-3-1-15,3 0 1 0,-4-5-1 16,0 4 0 0,-3 2 0-16,0 4 0 0,-4 5-1 15,-3 6 0-15,-4 13-1 16,0 0 0-16,11 0 0 0,-5 12 0 15,-2 8 0-15,2 4 0 16,2 2 0-16,1 1 2 16,2-2 1-16,2-1 1 0,1-8 1 15,4-5 0 1,3-7 1-16,3-3-1 0,2-1 0 15,0-7-1-15,1 1-2 16,0-5-3-16,-5 3-6 0,-2-2-3 16,-3 4-9-1,-4 0-14-15,-4-9-41 0,0 10-18 16,-9 5-6-16,11-11 2 0</inkml:trace>
  <inkml:trace contextRef="#ctx0" brushRef="#br0" timeOffset="250414">14578 10722 74 0,'0'0'99'0,"12"0"-4"16,-2-10-6-16,6-10-55 0,0-4-12 15,0-2-7-15,2 1-4 16,-4 0-5-16,-2 5-2 0,0 6-3 16,-4 9 1-1,3 5-2-15,1 12 1 0,4 6-1 16,6 5-1-1,3 2-4-15,12 5-12 0,4-6-71 16,8-11-3-16,10-10-8 16,8-17-5-16</inkml:trace>
  <inkml:trace contextRef="#ctx0" brushRef="#br0" timeOffset="256136">15997 10328 0 0,'-10'-14'56'0,"10"14"-17"15,-8 0-4-15,8 0-3 16,-13 9-7-16,7 1-1 15,6-10-1-15,-10 14 1 0,10-14 1 16,-9 10-4-16,9-10-4 16,0 0-2-16,-2-13-4 0,2 2-3 15,4-8-2 1,4 2-2-16,1-3-3 0,3-1 1 15,3 4 0 1,3 2-1-16,2 7 0 0,0 3 0 16,1 5 0-16,-4 3-1 15,3 5 1-15,-1 1-1 0,-4-1 1 16,-4 2 0-16,-11-10 0 0,17 12 0 15,-17-12-1 1,10 1 0-16,-10-1-7 0,0 0-15 16,8-9-59-1,-8 9-6-15,9-14-6 0,-9 14 4 16</inkml:trace>
  <inkml:trace contextRef="#ctx0" brushRef="#br0" timeOffset="256496">16003 10650 51 0,'0'0'87'0,"-13"-13"-1"0,13 13-6 16,-8-9-62 0,8 9-7-16,0 0-4 0,0-11-3 15,0 11-1-15,18-8 0 16,-8 3 0-16,3-2 1 0,2 4 0 15,0 0 0 1,1 3 2-16,0 1-1 0,1 6 0 16,-3 3 0-1,3-1 0-15,-1 2 0 0,2-3 1 16,-1-3-1-16,1-4-1 0,-1-1-4 15,2-3-16-15,-3-7-67 16,4-3-5-16,2-5-7 16,-4-3-4-16</inkml:trace>
  <inkml:trace contextRef="#ctx0" brushRef="#br0" timeOffset="257936">17514 10120 13 0,'0'0'83'16,"-12"8"3"-16,12-8-3 15,0 0-50-15,13 11-12 16,10-11-4-16,7 0-6 0,7-3-2 15,6-2 0-15,2-3-4 0,0 0-2 16,-5-1-5 0,-6-2-6-16,-6 6-9 0,-10 4-37 15,-8-3-31 1,-10 4-5-16,0 0-3 0</inkml:trace>
  <inkml:trace contextRef="#ctx0" brushRef="#br0" timeOffset="258196">17622 9977 39 0,'0'0'85'0,"0"0"0"16,-1 12-2-1,2 6-62-15,6 1-5 0,-2 12-3 16,3 3-3-16,-3 6 0 16,1 0-2-16,-2 2-3 15,1-2-2-15,0-3-4 0,1-8-5 16,0-1-19-16,1-1-50 15,-2-12-12-15,-2-3-8 0,-3-12 6 16</inkml:trace>
  <inkml:trace contextRef="#ctx0" brushRef="#br0" timeOffset="258606">17493 10484 0 0,'9'14'85'0,"10"-9"4"15,14-5-4-15,6 11-33 0,10-11-34 16,2 0-6-1,5 0-10-15,-5 0-10 0,-4-2-35 16,-7 2-39-16,-13 0-6 16,-11 0-2-16</inkml:trace>
  <inkml:trace contextRef="#ctx0" brushRef="#br0" timeOffset="259576">17629 9716 6 0,'-12'-23'58'16,"-2"8"-25"-16,0 6-3 15,0 5-13-15,-2 2 0 0,0 2-2 16,-2 1-2 0,1 5-1-16,-2 6-3 0,1 0 0 15,-3 5-4 1,4 5 0-16,-3 5-1 0,3 2-1 15,-2 0 0-15,2 9-1 0,2-5 0 16,-2 7 0-16,3-4-1 16,-1 1 0-16,1 1 1 0,1-1 0 15,1 1-1 1,0-2 0-16,3 3 1 0,0-3-1 15,3 3 2 1,0 2 0-16,2-2-2 0,1 2 0 16,3-2 1-16,0 3-2 15,1-4 1-15,5 3-1 0,3-7 0 16,1 3 0-16,7-6-1 0,0 0 0 15,5-3 0 1,3-3 0-16,4 2 0 0,2-6-2 16,3 2 1-1,-1-4 0-15,2-1-1 0,-4 1-3 16,4 2-6-16,-8-7-18 15,1 6 0-15,-6-6-2 0,4 2 0 16,2-5 0 0,-5-2 2-16,4-5 2 0,-4-3 13 15,5-1 26-15,-2-12 5 0,8-2 10 16,-6-8 6-1,1-2 5-15,-1-15 1 0,2 0 2 16,0-12-2-16,2-3-8 16,2-8-6-16,-5-4-7 0,1-2-5 15,-4-4-3 1,0 0-3-16,-6-1 0 0,-3 3-1 15,-3 1-1-15,-7 5 1 0,-5 2-1 16,-4 1 1 0,-11 8-2-16,-9 2 0 0,-6 4-2 15,-10 5-1-15,-5 5 0 16,-6 6 0-16,-6 4 0 0,-1 8 0 15,-5 4 0 1,1 7 0-16,-1 4 0 0,2 4-1 16,4 1-2-1,9 8-10-15,2-2-26 0,12 4-44 16,11 2-6-16,10-2-4 0</inkml:trace>
  <inkml:trace contextRef="#ctx0" brushRef="#br0" timeOffset="260166">17832 9721 57 0,'3'22'76'0,"-1"-12"-30"15,1 13-19 1,0-6 3-16,-1 1-2 0,-2-18-4 15,0 10-2-15,0-10-4 16,-2-20-3-16,-1 0-2 16,-2-6-4-16,0-5-4 15,0-6-3-15,-3-3 1 0,1-2-1 16,0 2 0-16,1 2 2 0,3 5-2 15,-1 3 2 1,0 6-1-16,2 6 0 0,1 7-1 16,1 11 1-16,0-10-1 15,0 10-1-15,12 3-1 16,-3 4 0-16,3 5 0 15,5 1 1-15,7 2 0 0,7-1 0 16,9-5 1 0,13-2 0-16,11-7 1 0,12 0-1 15,9-10 1-15,4-4-1 0,-3 0 0 16,0-1-3-16,-11 1-3 15,-5 1-5-15,-13 9-20 16,-12 4-57-16,-13 0-5 16,-7 9-7-16,-8 1-2 0</inkml:trace>
  <inkml:trace contextRef="#ctx0" brushRef="#br0" timeOffset="260976">17914 10912 5 0,'0'-13'82'15,"0"13"2"-15,0-9-3 0,0 9-56 16,0 0-7-16,0 0-4 0,3 4-1 15,1 9-2 1,-1 4-2-16,2 3-2 0,1 11 2 16,-2 0 1-16,2 6 0 15,-1 1-1-15,-2 0-3 16,-2-3 0-16,-1-4-1 15,-1-5 1-15,1-6-2 0,-3-5 1 16,0-4-1 0,3-11 1-16,0 0 0 0,0 0 0 15,0 0-1-15,0 0-1 0,10-4 1 16,14-6-2-16,14-7 0 15,20 0-1-15,18-6 0 16,17 1 0-16,13-3-1 16,12 2-6-16,5-5-11 0,2 8-73 15,1 4-3 1,-9-1-7-16,-6 5-6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25T18:32:58.46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8506 2265 10 0,'8'35'23'0,"3"-1"1"16,-2 3-1 0,-2 1-2-16,0-2-1 0,-2 3-5 15,0 2-1-15,-1 1-3 16,0 1 0-16,-1 5-2 0,0 3-1 15,-3 4 1-15,1 4 2 16,-1-2 1-16,0 3 0 16,-5-1 1-16,-1 2-1 0,0-5 2 15,0-4-1-15,0-1 0 16,3-3-2-16,-1 3-3 15,1 1 0-15,1 0-2 16,2 2-1-16,-2 5-2 0,2 5 0 16,0 1 0-1,-2 3-2-15,0 0 0 0,-1-1 1 16,-1 4-1-16,-2-1 0 0,-3-1-1 15,2 0 1 1,0-2-1-16,-2 4 1 0,1-1-1 16,-2 4 1-16,3 1 0 15,-1 1 0-15,-2 4 0 0,3 0 0 16,-1 5 0-1,1 4 0-15,-1-2 0 0,2 1-1 16,-3-4 1 0,6 3 0-16,-4-1 1 0,2-1-1 15,0 1 2-15,-1-2-1 0,0 5 0 16,-2-1 0-16,1 1-1 15,-1-1 0-15,2 4 0 0,-3 2 0 16,3-2 0 0,-2 0 2-16,0 1-2 0,-1 4 1 15,-2 3 0 1,1 6 0-16,-2-2 0 0,-1-1 1 15,0 1 0-15,0 1-1 0,3-1-1 16,0 3 1 0,1 0-1-16,-1-1 0 0,1-1-1 0,-1 4 0 15,4 3 0 1,1-1 0-16,-1-2 0 0,-1-4 0 15,1-1 0 1,1 3 1-16,2-5 0 0,-1-2 0 16,0-4-1-1,0-1 1-15,-1-4-1 0,0 2 1 0,2-2-1 16,-1 0 1-16,1-2-1 0,-1-1 0 15,1 0 0 1,0-2 1-16,3 1 0 0,-1-4-1 16,1 1 0-1,0-4 0-15,-1-3 0 0,2-1 0 16,0-4 0-16,3-2-1 15,2 1 2-15,0-1-1 0,-2-1 1 16,3-1 0 0,0-2 0-16,-2 1 0 0,3 1 0 15,0-2 0-15,-4-1-1 0,2 0-1 16,-1-2 1-1,-1-2 0-15,-2 4 1 0,1-1-1 16,-2 3 1-16,-1-2-1 16,2 1 1-16,-2 0 0 0,0-2 0 15,2 1 0 1,0-1-1-16,0-2 1 0,1-1-1 15,-1 2 0-15,0-2 0 0,1 1-1 16,-1 1 1 0,-2-2 0-16,3 1 1 0,-3 0 0 15,0-5-1-15,-1-3 0 16,1-1 1-16,-3 1-1 0,-2-4 0 15,1 1 0 1,-2-1 0-16,-2-3 0 0,-1 1 0 16,-2 2 1-1,-2-3-1-15,-3 1 0 0,-4-6 0 16,-2-4 0-16,-4-1 0 0,-4-7 0 15,-1-1 1 1,-8-7 0-16,-2-1 0 0,-9-3 0 16,-4-3 0-16,-6-2 0 15,-4 1 0-15,-6-1 0 0,-2 3 1 16,-4 0-2-1,-2-1 0-15,-1 3 0 0,-1 0 0 16,-3-2 0-16,-1 3 0 16,-1-1 0-16,-6 4 0 0,0-5-2 15,-2 3 2-15,-1 2 0 16,0-3-1-16,1 0 1 15,4 0 1-15,-1-2-2 0,2-5 2 16,3 3-1 0,1-6 0-16,3 1 0 0,0-5 2 15,-2 2-2 1,1-2 0-16,-2-5 0 0,2 2 0 15,-5-2 0-15,-1 0 0 0,-1-2 0 16,-2-3 0-16,0-1 0 16,-4 0 0-16,0-2 0 0,-3 1 0 15,1-1 0 1,-2-1 1-16,2 4-1 0,1-1 0 15,0 2 0-15,2 0 1 16,2-1-1-16,-2 5 1 0,3-2 0 16,-3 2-1-1,-2-3 0-15,0 3 1 0,2-2-1 16,-2-2 0-16,3 1 0 0,-1-2 0 15,0 0 0 1,3-5 0-16,0 1 0 0,0-1 1 16,1 0-1-16,4 1 0 15,1 1 0-15,4-1 1 16,3 1-1-16,5 1 1 15,5 2-1-15,2 2 1 0,2-2-1 16,0 1 0 0,3-1 0-16,2 3 0 0,0-1 0 15,1 0 0-15,1-1 0 0,1 0 1 16,4-1-1-16,3 0 0 15,-1-2 0-15,7 0 1 16,-2-1-1-16,8-2 0 16,0-1 1-16,1-2 0 15,6-1-1-15,0-1 1 16,2-2 0-16,0 0-2 0,1-3 1 15,1-6-1-15,0-2 1 0,3-4-1 16,-2-6 0-16,2-5 0 16,-1-2 1-16,3-4 0 15,0-4 0-15,-1-2 0 16,1-1 1-16,0-2-1 0,0-1 0 15,2 0 0 1,-1 0 0-16,-1-4 0 0,0-2 0 16,4-3-1-16,-2-2 1 15,1-2 0-15,2-3 0 16,-3 0 0-16,2-3 0 0,0-3 0 15,2 1-1-15,0 2 1 16,1-1 0-16,-2 1 0 0,3 0-1 16,1 2 0-1,0-3 1-15,-1 2-1 0,0 0 1 16,-1-3 0-16,-2-1 1 15,1-2-1-15,-2-1-1 16,4 0 1-16,0 1 0 16,1-2 0-16,3 3 0 0,0 1-1 15,3 1 1-15,0 4 0 0,2 0 0 16,-1 1 0-1,0 1-1-15,-2 2 1 0,2-1 0 16,-1-1 0 0,-1-1-1-16,-1 0 1 0,-1-3 0 15,3 0 0-15,-4 1 0 16,-1-4 1-16,0 2-2 15,1-1 1-15,-4 3 0 0,2-1 0 0,3 1 0 16,-5 0-1 0,7 0 1-16,-1 1-1 0,0 0 1 15,0 0 0 1,0-2-1-16,-2 0 1 0,3-1-2 15,1 2 1-15,-2-4 1 16,0 1 0-16,3 1 1 0,2-3 1 16,-2 0-2-1,4 0 1-15,-2-1-1 0,3 4 2 16,-4 1-3-16,4 2 1 0,-1-3 0 15,-1 4-1 1,2 0 1-16,-1 0-1 0,-4 0 2 16,4 0-1-16,-1-1 0 15,-3-1 0-15,-2 2 0 0,2-2-1 16,-5-3 1-1,2 0 0-15,-1 0 0 0,-4-5 0 16,3 1-2-16,-1 2 2 16,-1 0-1-16,1 1 1 15,2 0-1-15,-3 5 0 0,4 0 0 16,0 2 1-16,2 2-2 15,0-1 2-15,1 1-1 0,2 2 0 16,-3-1 1 0,2 3 1-16,1 0-1 0,1 3 0 15,-5-1 1 1,3 4-1-16,0 4 0 0,-2 0 1 15,5-1-1-15,1 3-1 0,-4-1 1 16,3 2 0-16,2-3 1 16,3 0-1-16,0-1 1 0,5 2-2 15,-2 3 1 1,3 0-1-16,-2 5 1 0,1 0-1 15,2 2 0 1,-1 4 0-16,6 2 0 0,-4-1 2 16,4 4-1-16,0-2 0 15,1 1 0-15,0 4 0 16,0-1-1-16,1-1 2 0,3 2-1 0,2 0 0 15,2-1 0 1,-1 0 1-16,4-1-1 0,4-1 1 16,3-1-1-1,0 0 0-15,0 0 1 0,-1 0-1 16,1-1-1-16,-1 3 1 15,5-1-1-15,-2 0 1 0,1 0-1 16,2-2 0 0,2 1 1-16,2-3 0 0,-2 4 0 15,4 0 1-15,-1-4-1 0,3 2 1 16,0 0-1-1,4-1 1-15,3 2-1 0,0-4-1 16,7 0 0-16,-1-5 1 16,5 5-1-16,-2-4 0 0,6 3 1 15,-2 1-1 1,2 0 0-16,1 0 0 0,-3 0 1 15,2 5-1-15,1-2 1 0,3 0 0 16,1 1 0 0,2 0 0-16,0-5 1 0,4 2 0 15,2 2 0-15,2 1-1 16,0-1 1-16,-2 6-1 15,2 0 1-15,1 2 0 16,2 5-2-16,-1 2 2 0,3 3-1 16,1 2 0-1,-44 9-1-15,7 0-1 0,4 2 0 16,5-4 0-16,1 2 2 0,8 0-2 15,0 0 0 1,6 0-1-16,1 0 3 0,6 1 0 16,-2 1-1-16,7 1-1 15,1 1 1-15,8 2 1 16,-1 0-1-16,7 0 1 15,1 2-1-15,-2 3 1 0,51 0 2 16,42 6 1 0,-16 7-2-16,-14 6 1 0,-13 0 0 15,-10 0 0-15,-19 5 0 0,-12-2-1 16,-18 1-2-16,-1-2 1 15,-1 3-1-15,-1 5-1 0,1 0 2 16,-1 2-1 0,1 1 1-16,-1 3-1 0,1 1 1 15,-4-1-1 1,2-1 1-16,-1-4 0 0,-4 0 0 15,-1-3 0-15,-1-2 0 0,-4-6 0 16,-3 3 1-16,-3-5-1 16,-2 2 1-16,-5-2-1 0,-3-3 1 15,-4 1 0 1,0-3-1-16,-2 4 1 0,1-3-1 15,0-1 0 1,2 0 1-16,2 0 0 0,-1 0-1 16,2-2 0-16,-2 0 1 15,-1-2-1-15,-4-5 1 0,0 1-1 16,-3-2 1-16,3 0-2 0,-5-2-5 15,6 0-20 1,0 2-52-16,-7-6-13 0,-9-2-8 16,-12-10-2-1</inkml:trace>
  <inkml:trace contextRef="#ctx0" brushRef="#br0" timeOffset="1331">4763 1803 45 0,'-45'43'82'16,"-16"3"-3"-16,-7 4-4 0,-14 15-75 16,-5 13 1-1,-11 13 0-15,-14 13 0 0,-12 11 1 16,-7 6-1-16,-13 14 0 15,-9 10 1-15,-7 10-2 16,-15 7 0-16,-8 9 2 16,-7 4-2-16,-9 5 0 15,-10 8 3-15,-2-8 0 0,0-4 1 16,3-7 1-16,5-4-1 15,9-11-1-15,14-9-4 0,17-14-9 16,13-15-30 0,21-11-41-16,19-11-6 0,20-27 0 15</inkml:trace>
  <inkml:trace contextRef="#ctx0" brushRef="#br0" timeOffset="1762">5706 2389 73 0,'0'39'90'16,"-15"14"-4"-16,-30 11-6 15,-20 12-74-15,-20 28-4 0,-20 18 1 16,-20 27 0 0,-22 21-1-16,-22 19-3 0,-20 7 0 15,-13 13-1-15,-16 12 2 16,-15 5-2-16,-8 12 0 0,-12-1 1 15,1 5 1-15,-5-1 1 0,7 1 0 16,-1-3 0 0,9-7 0-16,11-6 0 0,10-10-1 15,21-11-3-15,6-19-6 16,29-13-17-16,19-8-42 15,24-36-17-15,23-22-4 16</inkml:trace>
  <inkml:trace contextRef="#ctx0" brushRef="#br0" timeOffset="2222">7002 3650 76 0,'10'50'91'16,"-22"9"-3"-16,-27 7-6 0,-17 15-77 15,-23 20-2 1,-16 22 0-16,-16 14 2 0,-20 13-3 15,-9 11-1-15,-14 4 0 0,-7 5-2 16,-6 9 3-16,-6 0 0 16,-5 4 0-16,-4 4-2 15,-2 5 1-15,-7-3 1 16,-5 11-1-16,-5 3 2 0,-4 3-3 15,1-1 0 1,-4-1-1-16,6 1 1 0,2-9-2 16,12-2 1-16,13-10-5 15,15-15-1-15,18-8-9 0,15-19-13 16,22-26-46-16,22-8-14 15,24-26-3-15</inkml:trace>
  <inkml:trace contextRef="#ctx0" brushRef="#br0" timeOffset="2682">7401 5295 10 0,'21'44'94'0,"-17"8"0"0,-14 6-5 16,-24 7-3 0,-14 19-83-16,-20 18 1 0,-17 21 0 15,-16 17 0-15,-15 17-2 16,-15 10 0-16,-12 7-2 15,-7 10 1-15,-10 5-1 16,-6 5 0-16,-8 7-1 0,-3 2 1 16,-9 2 0-1,-2 1 0-15,-5-2 1 0,-4 0-1 16,-1 1 0-16,0-7 1 0,3-1 0 15,2-4-1 1,4-5-1-16,13-9-1 0,10-5-4 16,10-13-6-16,17-10-9 15,13-15-31-15,22-20-36 0,18-16-4 16,22-30-4-1</inkml:trace>
  <inkml:trace contextRef="#ctx0" brushRef="#br0" timeOffset="3074">6663 7500 3 0,'70'-3'90'0,"-19"10"2"0,-18 16-6 15,-20 13-4-15,-2 17-76 16,-29 20 0-16,-19 24-1 0,-19 21 1 15,-20 23-3 1,-24 20-1-16,-19 19 1 0,-22 8-1 16,-14 14-2-16,-16 7 1 15,-8 6-1-15,-11 5 0 0,-8 2 1 16,0 2-1-16,0-1-1 15,2-1 0-15,4-11-1 16,5-6 1-16,6-11-3 0,13-12-3 16,13-13-6-1,13-16-9-15,16-24-30 0,20-12-35 16,18-26-2-16,21-24-4 15</inkml:trace>
  <inkml:trace contextRef="#ctx0" brushRef="#br0" timeOffset="3434">6937 9109 7 0,'65'2'91'0,"-22"12"3"15,-19 13-6-15,-22 15-7 16,-17 17-70-16,-21 22-8 0,-16 21 2 15,-17 23 1-15,-19 21-5 16,-18 18 0-16,-16 12-1 0,-17 16 0 16,-10 4-1-1,-9 11 3-15,-11 2 0 0,-4 4 1 16,-3 1-1-16,-1-3 0 15,0-4-1-15,8-6-4 0,5-10-7 16,14-17-48 0,10-1-29-16,10-19-5 0,11-17-6 15</inkml:trace>
  <inkml:trace contextRef="#ctx0" brushRef="#br0" timeOffset="4384">7653 10885 29 0,'-9'19'72'0,"-13"-12"-15"16,-8 36-26-16,-13 11 1 0,-11 17 1 15,-15 14-2 1,-16 15-5-16,-14 19-4 0,-15 19-3 16,-17 13-5-16,-13 8-5 0,-5 14-5 15,-5 0-8-15,7 4-18 16,17-4-59-16,6-21-7 0,18-20-7 15,19-38 6 1</inkml:trace>
  <inkml:trace contextRef="#ctx0" brushRef="#br0" timeOffset="7585">3561 15988 25 0,'-15'2'88'15,"3"-2"-1"1,-4 1-4-16,1 3-65 0,3 1-5 16,2 1-1-1,3 3-2-15,6 2-1 0,6-1-1 16,15 1-1-16,12-2 1 0,14 1-2 15,11-3 0-15,9 0 0 16,5-4-1-16,-1-2-1 0,-5-1-1 16,-5 0-1-1,-12 0-1-15,-13-1-2 0,-8 0-1 16,-13-2-8-1,-2 3-23-15,1-2-54 0,-13 2-7 16,-5-12-5-16</inkml:trace>
  <inkml:trace contextRef="#ctx0" brushRef="#br0" timeOffset="7915">3938 15773 52 0,'0'0'92'0,"-14"-8"-2"15,14 8-5 1,-10 0-68-16,4 8-3 0,3 11-2 15,-1 8-1-15,2 7-1 16,-2 10-3-16,3 9-1 16,-1 9 1-16,0 3-2 15,2 2 0-15,0-5-3 0,-1-4-1 16,1-7-2-16,-1-11-4 0,1-5-5 15,-3-17-12 1,3-18-66-16,11 4-6 0,-11-4-7 16,19-19 6-1</inkml:trace>
  <inkml:trace contextRef="#ctx0" brushRef="#br0" timeOffset="8175">3543 16615 82 0,'-9'21'94'0,"8"-9"-4"0,12 32-23 15,19-44-52 1,14 0-3-16,4-2 3 0,8-3-2 15,1-2-4-15,-1-1-6 0,-6-1-5 16,-5 0-8 0,-6 4-13-16,-13 2-35 0,-5-2-34 15,-5-4-5-15,-8-3-2 16</inkml:trace>
  <inkml:trace contextRef="#ctx0" brushRef="#br0" timeOffset="9231">4029 15519 78 0,'-13'-18'89'0,"-7"1"-3"0,-2 3-52 15,-3 3-8-15,-5 3-7 0,-5 3-9 16,-2 3-2-16,-2 2-1 16,-3 0-1-16,-2 2-1 15,0 5-2-15,0-2-1 16,1 2-1-16,0 1 0 0,3-1 0 15,1 1-1 1,4 1 1-16,0-1-1 0,7 3 0 16,-2 0 0-16,2 3 1 15,2 3-1-15,2 4-1 0,-3 5 1 16,1 3 0-16,3 7 0 15,-1 3-1-15,3 4 1 16,1 5-1-16,1 2 0 0,4 1 1 16,2 2 0-1,0 0 0-15,3 2 0 0,3-1 0 16,2 2 0-16,0 2 1 15,2 0-1-15,3-2 0 16,0 0-1-16,3-3 0 16,5 0 0-16,-1-4 1 0,2-1-1 15,3-5 0-15,-1 1 0 0,5-1 1 16,1 0 0-1,1 1 0-15,0 1 0 0,4-3 0 16,3 4 1 0,0-6-1-16,2 0 0 0,3-7-1 15,-4-1 1-15,4-6 0 16,0-6-1-16,-1-2 1 0,2-9 0 15,0-1 0-15,0-4 0 0,1-1 0 16,2-3 0 0,0-3 0-16,1-2 0 0,0-4 1 15,4-8 0 1,2-2-1-16,-2-6 1 0,4-4-1 15,2-3 0-15,0-3 0 16,1-4 1-16,0 2-1 0,0-2 0 16,-1-4 1-1,1 2-1-15,-3-2 1 0,2-2 1 16,-1 0-1-16,2-1 1 0,-3-5 2 15,-2 0-2 1,0-2 1-16,-3 1 1 0,-4 2 0 16,-4-2 1-16,-4-3-1 15,-2-2 0-15,-7 3 1 16,-4-3 0-16,-5 1 0 15,-8-6 0-15,-1-2-1 0,-12-2 1 16,-11 4-2 0,-11 4 1-16,-11 4-1 0,-13 7-3 15,-10 5-2-15,-13 16-3 16,-10 6-5-16,-10 15-3 0,-11 5-3 15,-1 8-18-15,1 10-59 16,-9 4-4-16,1 2-5 0</inkml:trace>
  <inkml:trace contextRef="#ctx0" brushRef="#br0" timeOffset="23362">3903 15501 4 0,'-4'1'25'15,"4"-1"-13"-15,0 0-3 16,0 0 0-16,0 0 6 0,0 0 1 15,0 0 7 1,0 0 0-16,0 0 2 0,0 0-1 16,0 0 0-16,0 0-5 0,0 0-3 15,0 0-3 1,-1-7-3-16,-1-5 1 0,1-1-2 15,0-6 2-15,-1-3-2 16,-1-5 1-16,-1-2 1 0,2-3-2 16,-1 2 1-1,-2-2-3-15,3-2 0 0,-1-4-2 16,0-1 0-16,1 0-1 15,-1-1 0-15,0 2 2 16,-2 0-1-16,2 2 0 0,0 1 0 16,-2 3 0-16,2 0-1 15,-2-1-1-15,2 2 0 16,1 0-2-16,2 0 1 15,0 1-1-15,-1 1 0 0,1 3-1 16,0 6 1 0,0 1 0-16,-1 3 0 0,-2 0 1 15,2 4 0-15,0-2-1 16,-2 3 1-16,1 0-1 15,1 0 0-15,-1 0 0 0,2 11-1 16,-2-12 0-16,2 12 0 16,-2-8-1-16,2 8 1 0,0 0-1 15,0 0 0 1,0 0 0-16,0 0 0 0,0 0-1 15,0 0 1 1,0 0 0-16,0 0 0 0,10 0 0 0,0 0 0 16,2 0 0-16,5 1 1 15,4 1 0-15,6 1-1 16,3-1 1-16,7 2 0 0,7-3 0 15,7 2 0 1,3 1 0-16,8-1 0 0,9 0 0 16,4-2 0-1,6 3 0-15,7-3 0 0,6 1 0 16,6-3 0-16,5 1 0 15,4-6 0-15,4-2 0 0,1 0 1 16,0-3-1-16,-3 0 1 0,-4 2 0 16,-11 1 0-1,-7-2 0-15,-14 5 0 0,-6 0 0 16,-13 1-1-1,-9 1-1-15,-10 3-6 0,-11-1-10 16,-5 0-31-16,4 2-41 16,-25-1-6-16,5 20-6 0</inkml:trace>
  <inkml:trace contextRef="#ctx0" brushRef="#br0" timeOffset="24515">3671 16973 17 0,'0'0'65'0,"-2"22"-10"15,2-22-38-15,0 0-7 0,13 17 0 16,-6-4 1-16,4 7 5 16,1 1 2-16,-2 6-1 15,2 0 3-15,-3 5-3 16,1 2 2-16,-6 1-4 0,-2-19-3 15,1 5-1 1,-4-2-2-16,1 3-2 0,0 0-1 16,0 0 0-16,-2-2-2 0,-2 3 0 15,2-3 2 1,-2-1-1-16,-1 0-2 0,0 0 2 15,0-3-3-15,2 0 0 16,-3 0 0-16,2-3 0 0,2-1-1 16,2-12 0-1,-8 14-1-15,8-14 1 0,0 0-1 16,0 0 0-1,0 0 0-15,17 1 1 0,2-4-1 16,7-5 1-16,5-3 0 16,2 1 2-16,62-20 0 0,17-3 2 15,17 2-1-15,14-3 1 0,9 4 1 16,-1 5-1-1,-4 9 1-15,-34 11-2 0,-6 5-1 16,-10 1 0 0,-11 5 0-16,-9 0-1 0,-16 2-1 15,-7-3-2-15,-18 1-3 16,-6-1-8-16,-15-7-27 0,-15 2-52 15,-4-14-4-15,-8-7-8 16,-2-8-3-16</inkml:trace>
  <inkml:trace contextRef="#ctx0" brushRef="#br0" timeOffset="27146">6023 14386 69 0,'0'0'59'0,"0"0"-9"0,0 0-6 15,-9-7-10 1,9 7-5-16,0 0-6 0,0 0-4 16,0 0-6-16,0 0-4 15,0 0-2-15,0 0-2 0,0 0-1 16,0 0-3-1,0 0-1-15,0 0 2 0,0 0-2 16,0 0 1-16,-6 6-1 16,6-6 0-16,0 0 1 15,-2 10-1-15,2-10 1 0,0 0 0 16,0 0 0-16,0 0 0 15,0 0 1-15,0 0 0 0,0 0 0 16,0 0 2 0,0 0-2-16,0 0 1 0,0 0-1 15,0 0 1 1,0 0-1-16,0 0 1 0,-5 9-1 15,5-9 0-15,0 0 0 0,0 0-1 16,0 0 1-16,0 0-1 16,0 0 0-16,0 0-1 0,0 0 1 15,0 0-1 1,0 0-1-16,0 0 0 0,0 0-1 15,0 0 0 1,1 11 0-16,3-1 1 0,2 6-1 16,1 3 1-16,1 4 1 15,1 0 1-15,2 3 0 0,-2 0 1 16,1-2-1-16,0-2 0 0,-2-3-1 15,-1-2 1 1,-4-1 0-16,4-1-1 0,-1-4 1 16,-2-3 0-1,-4-8 0-15,7 14 0 0,-7-14 1 16,0 0 0-16,10 4 1 15,-10-4 0-15,11-3-1 0,-6-6 1 16,3-2-1 0,2-3 0-16,1-3-1 0,-1-1 0 15,2-6 0-15,-2-1-1 0,3-1 1 16,0 1-1-1,-1-2 0-15,3 1 0 0,-1 3 0 16,1 0 0-16,-2 4 0 16,1 2 0-16,-1 2 0 0,-6 5 0 15,-7 10 0 1,13-9 1-16,-13 9-2 0,0 0 0 15,0 0 0-15,8 1 0 0,-1 7 1 16,0 5-1 0,4 5 0-16,2 2 1 0,3 7 0 15,0 2 1-15,3 0-1 16,-3 0 0-16,0-1 0 15,-2-4 1-15,-1-1-1 16,-4-6 0-16,-1-5 0 0,0-2 1 16,-8-10 0-1,8 10 0-15,-8-10 0 0,0 0 2 16,0 0-2-16,0 0 1 0,9 0 0 15,-6-7-1 1,-2-6 1-16,2 0 0 0,1-9-1 16,1-1 0-16,0-6-1 15,2 0 0-15,0 0 0 0,-1 0 0 16,3 4 0-1,-1 1-1-15,0 5 1 0,-1 3-1 16,-1 5 1 0,-6 11 0-16,9-12-2 0,-9 12 1 15,0 0 0-15,0 0-1 0,0 0 0 16,9 0 1-16,-9 0 0 15,13 18-1-15,-3-4 2 0,1 7-1 16,7 5 1 0,1 4 0-16,-1 4 1 0,2-1-1 15,-2-1 0 1,-1-4 2-16,-1-3-2 0,-5-5 0 0,-2-6 0 15,-1-4 1 1,-8-10 0-16,0 0 0 0,11 10 0 16,-11-10 1-16,0 0 0 0,6-7-1 15,-1-6 1 1,0-6 0-16,2-5-1 0,1-8-1 15,0-4 0 1,1-3 0-16,-1-2 0 0,0 3-1 0,0 6 1 16,-4 3 0-1,3 5 0-15,-3 11-1 0,0 2 1 16,-4 11 0-1,4-10-2-15,-4 10 1 0,0 0-1 16,7 5 0-16,0 12 0 0,3 4 0 16,2 7 1-16,3 6 1 15,3 4 0-15,4 3 0 16,1 0 0-16,-2-2 0 15,0-6 0-15,-1-5 1 0,-4-7-1 16,0-4 0 0,-4-5 0-16,1-3 1 0,-5-3 0 15,-8-6 0-15,14 6 1 16,-14-6 0-16,11 1 0 0,-11-1 1 15,6-13-1-15,-5-2-1 16,-1-4 1-16,0-4-1 16,-3-3 0-16,-1-4-1 0,-2 2 0 15,-2-2 0 1,2 9-1-16,1 3 1 0,1 4 0 15,0 5-1-15,4 9 0 16,-3-11 0-16,3 11-1 0,0 0 0 16,0 0 0-16,9 0 0 15,7 0 0-15,11 0 0 16,13 0 1-16,10-2 1 0,13-1 0 15,17-4 2 1,11 2-1-16,11-2 1 0,9 2 0 16,9 2 0-1,2 0 1-15,0 3 0 0,-4 0 0 16,0 3 0-16,-10 0 0 15,-5 2-1-15,-12-1 1 0,-10 1 0 16,-9-2-1-16,-8-2 0 0,-10 0-1 16,-11-1-1-1,-9 1 1-15,-8-1-2 0,-7 0 0 16,-8 0-2-1,-11 0 0-15,9 0-1 0,-9 0-1 16,0 0 0-16,0 0 1 16,0 0 0-16,-6 0 1 0,6 0 0 15,-11 0 2 1,11 0 1-16,-15 0 0 0,15 0 0 15,-14 0 0-15,14 0 0 0,-15-3 0 16,15 3 0 0,-13-5 1-16,13 5-1 0,-11-1 0 15,11 1 0-15,0 0 1 16,-8-3-1-16,8 3 1 0,0 0-1 15,0 0 0 1,0 0 0-16,0 0 0 0,-10-5 0 16,10 5-1-16,0 0 1 0,-14-5-1 15,5 5 0 1,-4 0 0-16,-3 0-1 0,-1 7 1 15,-2 3-1-15,-5 7 0 16,3 5 0-16,1 2 1 16,3 5 0-16,4-1 1 15,4 1-1-15,6-2 2 0,3-4-1 16,10-6 1-1,8-6 1-15,11-9-1 0,6-4 0 16,9-12 2-16,3-3-3 0,7-12 2 16,-3 0-1-16,-6-5 1 15,-4 2 0-15,-11-1 0 16,-12 6 1-16,-10 0-1 15,-14 6-1-15,-12 7 0 0,-15 3-2 16,-9 6-2 0,-11 5-3-16,-3 1-8 0,-10 3-23 15,1 7-49-15,5 6-10 16,6 1-6-16,7 3-2 15</inkml:trace>
  <inkml:trace contextRef="#ctx0" brushRef="#br0" timeOffset="28696">5289 17270 41 0,'0'0'69'0,"-10"0"0"0,10 0-47 16,-12 0-16-1,12 0-1-15,-9 0-1 0,9 0 2 16,0 0 3 0,0 0 1-16,-9 3 0 0,9-3 1 15,0 0-1-15,5 5 2 16,-5-5-1-16,17 5-2 0,0-2-1 15,-2-2-2-15,8 0 2 16,2 1-2-16,7-2 0 16,3 0 0-16,8-2 0 0,5-3 0 15,8-4 0 1,6-1 0-16,4-4-2 0,4 0-1 15,5 0-2-15,2-3 1 16,1 2 0-16,3 3 2 0,-4-1-1 16,5 0 1-16,1 3-1 0,-4 1 1 15,2 0 0 1,0 2 0-16,0 1-2 0,-2 1 0 15,-2-1-2-15,-2 2 1 16,-5-2-1-16,-3 2 1 16,0 2-1-16,-3-3 1 15,-2 0-1-15,0-1 1 0,1 0 0 16,2-3 0-1,-1 5 0-15,3 0 1 0,2 0-2 16,1-1 2-16,-1 2-1 0,2 3 2 16,3 0-1-1,-2 0 1-15,7 0 0 0,-2 0 0 16,7 0 0-16,4-2 0 15,2-3-1-15,-1-2 1 0,-4-3 0 16,-5 2 0 0,-7-1 0-16,-11 2 1 0,-11-1-1 15,-10 3 0 1,-13 3 1-16,-9 0-2 0,-5 2 0 15,-14 0-2-15,10 0 0 0,-10 0 0 16,0 0 0-16,0 0-1 16,0 0 0-16,0 0 1 15,0 0-1-15,0 0 1 16,0 0 0-16,0 0 0 0,0 0-1 15,0 0 1 1,0 0-1-16,0 0-1 0,0 0 1 16,-5 4 0-16,5-4-1 0,-19 0 1 15,6 1 0-15,-2 2-1 16,-4 3 1-16,-2-1 0 15,-4 6 1-15,2 0-1 16,2 8 0-16,0 0 1 0,3 3 0 16,4-1 0-1,4 2 0-15,6-3 0 0,4-1 1 16,9-2 0-16,9-8 0 15,9-6 0-15,7-3 1 16,6-11 0-16,3-7-1 0,2-7 1 16,-3-1-1-16,-4-3 0 15,-3 0 1-15,-12 2 0 0,-6 1-1 16,-11 0-1-1,-7 5 0-15,-20-1-2 0,-7 1-1 16,-8 2-4-16,-3 3-5 16,-15-5-19-16,-1-1-48 15,5 11-17-15,0-1-7 16,9 2-4-16</inkml:trace>
  <inkml:trace contextRef="#ctx0" brushRef="#br0" timeOffset="32507">1049 15702 37 0,'0'0'89'0,"-6"-15"-2"15,6 15-37-15,0 0-18 16,0 0-9-16,-9-4-9 16,9 4-4-16,0 7-4 0,1 7-1 15,7 7-2 1,2 4-1-16,7 8 0 0,3 5 0 15,4 8 1-15,5 2 0 0,0-1-2 16,2 0 2 0,-2-1-1-16,0-2 1 0,-3-3 1 15,-2-4 0-15,-3-3-1 16,-1-5 0-16,-3-3 1 0,-4-6-2 15,-1-2 1 1,-3-5-1-16,-2-4 0 0,-7-9 0 16,10 10 0-16,-10-10 1 0,0 0 2 15,0 0 0-15,0 0 0 16,9-15 0-16,-8-8 0 0,0-9-1 15,-1-11 0 1,0-13-1-16,-4-11-1 0,-2-11-1 16,3-4 0-1,-2-1 0-15,0 5-1 0,-1 4 0 16,4 10 1-16,0 11-2 15,-1 10-1-15,3 14-2 0,0 7-4 16,-1 4-6 0,1 18-10-16,0-17-15 0,0 17-53 15,0 0-7-15,11 14-4 0</inkml:trace>
  <inkml:trace contextRef="#ctx0" brushRef="#br0" timeOffset="32877">1587 15687 69 0,'-4'-9'92'0,"4"9"-8"16,0 0-3-1,0 0-69-15,-2 17-5 0,4 13-2 16,7 7-2-16,4 9 0 0,5 11 2 15,1 4 4 1,1 7-2-16,0 0 0 0,1 0-1 16,-4-7-2-16,0-3 0 15,-5-9-2-15,-4-10 0 0,0-6-2 16,-4-10-2-1,-1-7-4-15,-3-16-10 0,0-8-55 16,-6-8-17 0,-6-8-10-16,-2-6-1 0</inkml:trace>
  <inkml:trace contextRef="#ctx0" brushRef="#br0" timeOffset="33477">1541 16084 63 0,'0'0'92'15,"-2"10"-3"1,2-10-3-16,6 0-72 0,14-2-4 15,5 0-3-15,2-6 1 0,-2 1-4 16,2 0-1-16,-3-3-2 16,-1 2-3-16,-6-6-3 15,-3 2-4-15,-4-7-4 16,1-2-2-16,-6-1-4 0,1-3-2 15,-5-4-4 1,3-3-1-16,-4 1 3 0,0-3 5 16,0 7 9-16,0-1 11 15,0 6 6-15,-1 3 6 0,0 6 6 16,-1 4 1-16,2 9 0 15,0 0-1-15,0 0-5 16,4 12-4-16,7 8-2 0,0 5-2 16,3 8 0-1,3 5 0-15,3 7 0 0,2 4 0 16,1-1-1-1,-4 1-2-15,-3-6 1 0,-5-6-2 16,1-5 0-16,-5-8 0 16,-2-6 1-16,-4-7 1 0,-1-11-1 15,0 0 0-15,0 0 0 0,-8-15-3 16,0 0 0-1,-1-7-2-15,-1-4-2 0,2-1-1 16,4-1 0 0,2 0-1-16,2 5 1 0,4 4 1 15,7 6 0-15,5 6 2 16,6 7 1-16,2 5 0 0,1 9 1 15,6 4 1-15,2 3 1 0,-2 1-1 16,2 2 1 0,1-7 0-16,-3-1-1 0,1-5-4 15,-4-6-2 1,-1-1-9-16,-6-9-32 0,-2-6-43 15,9-4-7-15,-4-9-6 16</inkml:trace>
  <inkml:trace contextRef="#ctx0" brushRef="#br0" timeOffset="34287">6162 14969 17 0,'-11'-4'96'16,"11"4"-7"-16,0 0-5 0,-7 7-5 15,7 9-78-15,0 13-1 0,2 9 2 16,1 11 0-16,1 10 1 16,2 11 3-16,0 6 1 0,0 1-1 15,-1-4-3 1,-1-8-1-16,-1-7-2 0,-2-12-4 15,1-11-5 1,-2-10-9-16,0-11-21 0,0-14-49 16,0-14-7-16,0-13-3 15</inkml:trace>
  <inkml:trace contextRef="#ctx0" brushRef="#br0" timeOffset="34867">6097 15103 12 0,'-19'4'86'16,"2"-2"3"-1,3 1-6-15,3-3-47 0,11 0-17 16,-10 0-6-16,10 0-4 16,0-9-2-16,0 9-1 15,17-17 0-15,1 5-1 16,10 0-3-16,6-1-2 0,7 1-1 15,2 2 1-15,5 3 0 0,-5 7-1 16,-3 0 0 0,-4 0 0-16,-8 8-2 0,-8 0 2 15,-7 2 1 1,-5 1-4-16,-5 1 2 0,-1-1 0 15,-2 0 0-15,-2 3 0 16,-5-3 1-16,-2 2 0 0,-2-4 0 16,-4 1 1-1,-1-3 1-15,-3 4 0 0,0-2 0 16,-1-2 0-16,0-1 0 0,3 3 0 15,1-2-1 1,4 1 1-16,4 5 0 0,1-2 1 16,4 3 1-16,3 3 2 15,8 4 0-15,7 2 0 0,3 2 1 16,5 0 0-1,3 0-1-15,2-2-1 0,1 0-1 16,-4-1-2 0,-2-3 0-16,-4-5-2 0,0-2-3 15,-4-4-2-15,4-3-11 0,-2-1-30 16,0-7-42-16,3-6-7 15,-3-5-4-15</inkml:trace>
  <inkml:trace contextRef="#ctx0" brushRef="#br0" timeOffset="35307">6793 15100 10 0,'-7'-13'96'16,"7"13"-5"-1,0 0-5-15,-9 0-4 0,-12 8-78 16,21 6 0 0,0 13 0-16,4 4 0 0,2 10 2 15,4 7 0-15,0 7 2 16,2 4-1-16,1 0-2 0,1-6-2 15,1-3 0-15,-3-5-2 0,-1-6-2 16,-1-11-1 0,-3-6-1-16,-3-7-2 0,1-3-4 15,-5-12-7 1,0 0-23-16,12-9-50 0,-12-9-6 15,0-4-4-15</inkml:trace>
  <inkml:trace contextRef="#ctx0" brushRef="#br0" timeOffset="35497">6678 15369 80 0,'-8'5'91'0,"8"-5"-4"16,0 0-5-16,-17 9-73 15,34-9-7-15,11 0 0 0,3-1-1 16,1-1-3-1,-2-3-3-15,-1 1-6 0,-8-1-12 16,-3-4-46-16,0 6-19 0,-8-2-6 16</inkml:trace>
  <inkml:trace contextRef="#ctx0" brushRef="#br0" timeOffset="35907">6925 15100 6 0,'0'0'82'0,"0"9"3"15,7 3-2-15,7 17-37 0,4-9-35 16,5 7 0-16,-4 5 2 16,7 6 0-16,-4 6 0 15,1 0 0-15,-6-1-3 16,-4-6-4-16,-3-4-2 0,-1-3-1 15,-3-9 0 1,-1-7 0-16,-5-14 0 0,5 10 0 16,-5-10 0-16,4-14-1 0,-2-2 0 15,2-5-2 1,2 2 1-16,0-3-2 0,3 1-1 15,-2 3 0-15,0 6 1 16,5 12 0-16,1 3 1 0,3 13 1 16,2 6-1-1,3 5 1-15,4 3 0 0,5 1 1 16,2-1-1-1,3-7-1-15,1-4 0 0,0-8-4 16,3-7-2-16,-2-4-7 0,4-8-16 16,-3 1-50-16,0-17-14 15,0-1-8-15</inkml:trace>
  <inkml:trace contextRef="#ctx0" brushRef="#br1" timeOffset="43323">12892 2389 8 0,'0'0'74'0,"0"0"0"0,0 0-53 15,-8-4-4-15,8 4-4 0,0 9-1 16,3 6-1-16,2 10-1 16,1 8 2-16,2 6 1 0,0 9 2 15,1 3 0 1,0 4-2-16,-1-1-4 0,-1-4-1 15,-1-6-4 1,-2-6 0-16,1-9-2 0,-2-4-3 16,1-3-6-16,-3-4-18 0,-1-18-47 15,4 11-14-15,-4-11-3 16</inkml:trace>
  <inkml:trace contextRef="#ctx0" brushRef="#br1" timeOffset="43873">13179 2106 8 0,'0'0'33'0,"6"-12"-12"16,-6 12-6-16,12-7-5 15,-1 4-4-15,1 3-3 16,0 8 1-16,12 6-3 0,5 7 2 15,2 9 0 1,5 9-1-16,-1 7 2 0,5 8 3 16,-6 3 4-16,1 6 5 15,-12-5 6-15,-6 6 1 16,-7-10 4-16,-7-2-2 15,-4-5 2-15,-11-1-5 0,-3-9-3 16,-5-2-6-16,0-7-7 0,-3-6-7 16,5-3-19-1,5 5-51-15,1-12-18 0,12-12-2 16</inkml:trace>
  <inkml:trace contextRef="#ctx0" brushRef="#br1" timeOffset="45155">14262 2565 17 0,'0'0'78'0,"0"0"-1"16,0 0-43-16,0 0-10 0,0 0-9 16,2 5-5-16,3 6-3 0,1 10 0 15,1 4 1 1,3 11 0-16,3 2 2 0,0 8-1 15,1 2 1 1,2 1-1-16,0 4-1 0,0-4-2 16,3-1-1-16,-4-3-1 15,0 0 1-15,-2-12-1 0,0-4 0 16,-3-4 0-1,-3-5 1-15,-1-5-1 0,-1-7 0 16,-5-8 0-16,4 10 2 0,-4-10 0 16,0 0 0-1,0 0 0-15,4-16-1 0,-3-5 1 16,4-11-2-16,1-11-1 15,4-14 1-15,2-15-3 0,0-16-1 16,6-6 1 0,-2 0-2-16,4 8-1 0,-3 3-1 15,2 9-1-15,-5 12-5 16,-1 18-5-16,-2 10-12 15,0 7-42-15,0 18-24 16,3-3-6-16,-2 12-1 0</inkml:trace>
  <inkml:trace contextRef="#ctx0" brushRef="#br1" timeOffset="45615">14916 2810 18 0,'3'-9'80'15,"-3"9"2"-15,0 0-3 16,14 9-58-16,-5 19-6 0,-2 7-5 15,2 9-1 1,1 9 1-16,0 7-1 0,-1 3-1 16,-1 3-1-16,-2-9-2 0,-3-6-1 15,0-6-5 1,-3-12-8-16,0-6-13 0,0-6-60 15,0-21-6-15,-16 3-5 16</inkml:trace>
  <inkml:trace contextRef="#ctx0" brushRef="#br1" timeOffset="45765">14748 3182 27 0,'0'0'90'0,"9"3"-2"16,8-8-6-16,20-12-64 15,-5 3-14-15,-2-4-29 0,-5-4-50 16,9-7-10-1,-2-1-4-15</inkml:trace>
  <inkml:trace contextRef="#ctx0" brushRef="#br1" timeOffset="46135">15058 2702 42 0,'0'0'79'0,"14"-6"-2"0,-3 6-34 15,5 13-24 1,7 13-5-16,2 8-2 0,1 9 1 15,3 7-1-15,-4 10 1 16,-2 6-2-16,-5-2-3 0,-2 2 0 16,-8-9 0-16,-4-8-2 0,-2-9 1 15,-2-7-1 1,0-9 1-16,0-13-2 0,0-11 0 15,0-9-1 1,3-8-2-16,2-6 1 0,1-3-3 16,2-1-1-16,7 2-1 15,0 2-1-15,7 10 2 0,3 12 0 16,1 6 0-1,-1 14 2-15,2 6 0 0,-1 4 1 16,2 5 0-16,-1-2-2 0,4-2-5 16,1-8-5-1,7 1-20-15,14-7-56 0,-7-9-6 16,1-3-6-16</inkml:trace>
  <inkml:trace contextRef="#ctx0" brushRef="#br1" timeOffset="46685">15925 2538 55 0,'-12'7'89'15,"12"-7"-1"-15,-11 10-6 0,11-10-63 16,10 12-7 0,9-11-3-16,10 2-1 0,11-3 0 15,7-1-2-15,5-2-2 16,7 0 0-16,0-5-4 0,1-1-1 15,-9 6-2-15,-1-3-1 16,-4 2-2-16,-9 4-3 16,-4 0-4-16,-6 3-7 0,-4 1-16 15,-6 0-33 1,-1 5-20-16,-8 2-3 0</inkml:trace>
  <inkml:trace contextRef="#ctx0" brushRef="#br1" timeOffset="46905">15774 3026 50 0,'13'11'93'0,"19"-9"-3"15,18-3-6-15,18-8-67 0,11 1-6 16,5-3-9-16,10 6-16 0,-2 5-40 16,-1-3-32-1,-3-2-6-15,-9 4-2 0</inkml:trace>
  <inkml:trace contextRef="#ctx0" brushRef="#br1" timeOffset="47895">12311 7334 11 0,'-5'-10'74'15,"5"10"-4"-15,-13 0-27 0,13 0-11 16,-17 0-13-16,4 0-8 0,0 5-3 16,-1 6-1-1,-2 2 0-15,-1 5-2 0,2 7 0 16,0-1 1-1,5 5-1-15,3-4-1 0,4 5 0 16,3-7-1-16,1-1-1 16,9-8-1-16,2-4 0 0,2-6 2 15,-1-4-2 1,2-1 1-16,-2-8 0 0,0-2 1 15,-5-5-1-15,-2 3 1 0,-1-1-1 16,-1 2 2 0,-3 1 0-16,-1 2 1 0,0 9-2 15,0-8 1-15,0 8-1 16,0 0 0-16,12 5 0 0,4 2-5 15,6 5-11 1,4 3-32-16,6-3-38 0,4 0-5 16,1-2-4-16</inkml:trace>
  <inkml:trace contextRef="#ctx0" brushRef="#br1" timeOffset="49795">9583 14233 24 0,'-12'0'76'15,"-2"3"-27"-15,-5 4-8 0,-2 4-9 16,-2 3-9-1,-2 5-4-15,3 6-5 0,-1 3-4 16,5 4-2-16,2 0-4 0,8 1-2 16,5-4-1-1,4-6 0-15,11-7 1 0,5-10-1 16,7-6 1-16,0-16-1 15,6-6 1-15,-2-7 0 0,0-6 1 16,-5 1 2 0,-2 2 3-16,-6 4 0 0,-5 4 1 15,-4 8 0 1,2 7 0-16,-8 9 0 0,14 2 0 15,1 10-3-15,2 1-3 0,7 4-3 16,5-1-5-16,6 1-12 16,-1 1-36-16,6-10-33 0,0-2-7 15,-6-2-3 1</inkml:trace>
  <inkml:trace contextRef="#ctx0" brushRef="#br1" timeOffset="50565">9261 16167 62 0,'0'0'87'0,"0"0"-3"15,-1 10-5 1,6 7-66-16,9 8-8 0,2 4-2 16,4 6 2-16,4 6 0 15,0 4 0-15,2-3 1 16,-3 0 1-16,-3-4 0 15,-3-9 0-15,-3-3-1 0,-6-7 2 16,-1-7-2-16,-7-12 1 0,0 0-1 16,0 0-1-1,0 0-1-15,9-8-1 0,-6-3-1 16,8 0-2-1,4 1 0-15,6-1-3 0,2 5 0 16,4 5 0-16,2 1 0 16,-2 6 0-16,-2 6 1 0,-5 3 0 15,-8 2 2 1,-8 0 0-16,-4 0 2 0,-6-2 0 15,-8-4-2-15,-2-1-1 0,-5-10-5 16,1 0-16 0,-2-9-64-16,-2-6-5 0,4-9-8 15,3-10 0-15</inkml:trace>
  <inkml:trace contextRef="#ctx0" brushRef="#br1" timeOffset="53231">17527 2292 68 0,'0'0'84'16,"0"0"-5"0,0 0-53-16,0 0-8 0,2 13-7 15,6 9-7-15,-1 9-2 16,5 5 2-16,1 11 0 15,4 5 2-15,1 1 1 0,1 6 3 16,1 1-3-16,-1 0 2 16,3-1-2-16,-3-1 1 0,-1-5-2 15,0-3-1 1,-3-3 0-16,-1-8-1 0,-3-3 1 15,-2-10 1 1,-1-6 2-16,-4-8 0 0,2-1 3 16,-6-11-2-16,10-18 2 0,-1-13-2 15,4-18 0-15,4-14-2 16,0-12-2-16,9-15-3 0,-2 0-1 15,2 2-1 1,-1 4-3-16,-5 15-2 0,-4 13-7 16,1 16-12-1,-7 22-62-15,-1 4-9 0,-1 3-9 16,1 8-2-16</inkml:trace>
  <inkml:trace contextRef="#ctx0" brushRef="#br1" timeOffset="53741">18360 2871 42 0,'-15'-9'86'0,"1"4"-3"16,20 5-43-16,-19 8-9 0,-6 11-12 15,6 10-9 1,-1 11-3-16,2 4-2 0,2 2 0 15,5 4 1 1,5-8-1-16,1-9 3 0,10-7-2 16,3-12 1-16,5-11-1 15,1-9 2-15,3-14-2 0,-3-6 0 16,0-5-2-1,-4-1-2-15,-4 0 1 0,-5 3-1 16,-5 3 0-16,-1 5 0 0,-1 6-1 16,1 5 0-1,-1 10 0-15,0 0-1 0,-1 17 1 16,9 0-2-16,7 4-3 15,7 6-9-15,0 7-50 0,5-9-25 16,4-7-6 0,-2-7-4-16</inkml:trace>
  <inkml:trace contextRef="#ctx0" brushRef="#br1" timeOffset="54471">18798 2645 38 0,'-4'-10'90'16,"4"10"-4"-16,-4-33-21 0,4 33-37 15,2 18-9-15,4 7-8 0,2 13-6 16,2 7-2 0,2 8 0-16,2 10 1 0,0 5 1 15,1-5-1 1,-6-4 3-16,1-11-2 0,-4-11 2 15,0-7 1-15,-4-14 0 16,-2-6-1-16,0-10 0 0,0-10-1 16,-3-9-1-16,-4 1-1 0,4-1-2 15,0-3-2 1,3 2-2-16,3 1 0 0,12 9-1 15,3 6 1 1,7 4-1-16,1 9 1 0,1 7 0 16,-2 6 2-16,-5 2 0 15,-11 5-1-15,-9-3 1 0,-5 2 1 16,-14-5 1-1,-4-4-2-15,-5-3 1 0,-2-7-3 16,1-1-4-16,-2-11-17 0,3-7-63 16,13-5-7-1,9-1-5-15,6-1-3 0</inkml:trace>
  <inkml:trace contextRef="#ctx0" brushRef="#br1" timeOffset="55061">20003 2302 44 0,'1'-21'86'16,"-1"1"-2"0,0 20-35-16,0 0-24 0,-4-13-7 15,-5 19-6-15,-5 11-3 16,-3 17 0-16,-2 14-1 0,0 17 1 15,-2 13 1-15,3 7-1 16,5 6 2-16,7-4-3 16,6-4-1-16,2-12-2 0,7-11-1 15,4-13-1 1,3-17-5-16,4-6-6 0,-2-13-27 15,1-8-52-15,5-3-6 16,0-8-7-16</inkml:trace>
  <inkml:trace contextRef="#ctx0" brushRef="#br1" timeOffset="55401">20380 2764 23 0,'0'0'85'0,"-11"17"0"16,1 5-3-16,0 5-61 0,-3 11-7 16,3-4-1-1,-1 8-3-15,4-6 0 0,6-4-3 16,4-10 1-1,9-11-1-15,6-6 0 0,7-8 0 16,3-9 1-16,1-5-2 16,-1-9-1-16,-4 2-1 0,-4-4-1 15,-12 1 0 1,-6 3-1-16,-8 5-1 0,-12 3 0 15,-3 4 0-15,-5 8-3 0,-3 0-3 16,1 5-9 0,2 6-19-16,0 6-54 0,14 1-6 15,3-2-8-15</inkml:trace>
  <inkml:trace contextRef="#ctx0" brushRef="#br1" timeOffset="55911">20656 2771 41 0,'14'27'89'16,"1"8"1"-1,-3 3-6-15,3 8-64 0,-2 5 0 16,0 4-7-16,-4 1-4 0,-3-7-2 16,-3-2 0-1,-1-8-1-15,-2-7-2 0,0-5 1 16,-1-8 0-16,0-4 0 15,1-15 1-15,0 0-1 0,-1-15-1 16,2-8 0 0,-3-8-1-16,-1-15 0 0,3-5-3 15,-3-13 0-15,0-1 0 16,1-1-1-16,3 2 0 15,-1 5 0-15,6 5 0 0,5 10 0 16,7 13 0-16,7 6-2 16,2 11 2-16,2 5-2 0,-1 11 2 15,-4 10 0 1,-1 14 0-16,-6 2 2 0,-12 5-1 15,-9 11 0 1,-14-1 0-16,-7 2 2 0,-4-8-2 16,-1-3 1-16,-1-4-3 0,2-9-2 15,6-6-5-15,3-13-14 16,10-8-60-16,10 6-9 0,3-16-6 15,9 6-3 1</inkml:trace>
  <inkml:trace contextRef="#ctx0" brushRef="#br1" timeOffset="56220">21028 2847 89 0,'21'-5'93'16,"5"-10"-4"-16,4 27-16 15,7-28-59-15,-2-9-2 0,1 1-4 16,-1-2-2-1,-2 6-6-15,-13-6-1 0,-7 6-2 16,-13 1 0-16,-1 4 0 16,-13 6 0-16,-3 4-2 0,-9 6 4 15,-5 10 1 1,-8 12 1-16,0 10 2 0,0 5 0 15,-2 7 0-15,6 0 1 0,4 4 1 16,9-4-2 0,5-5 1-16,11-5-1 0,6-5-1 15,9-11-3-15,9-4-4 16,0-9-12-16,6-6-48 0,0 0-24 15,-2-14-7-15,-2 0-4 16</inkml:trace>
  <inkml:trace contextRef="#ctx0" brushRef="#br1" timeOffset="56631">21278 2747 83 0,'18'8'94'0,"-1"9"-4"15,0 2-6-15,2 7-70 0,-1 3-4 16,-1 8 0-16,-2-1-3 0,-4 0-3 15,-4-3 0 1,-3-9-1-16,1-2 0 0,-4-9 1 16,2-5 0-1,-3-8 0-15,11-3 0 0,-4-11 0 16,4-7-1-16,1-5-1 15,-1-3 0-15,5-6-1 0,-4 3 0 16,3 2-1 0,-3 4-1-16,2 9 0 0,-1 4-1 15,-3 13 1 1,3 4-1-16,-3 16 0 0,0 2 0 15,0 10 1-15,-3 0 0 0,-1 6 1 16,-2-1 0-16,0-6 1 16,0 1 0-16,-2-5-1 0,3-4 0 15,-1-5-2 1,2-6 0-16,0-3-4 0,-6-9-6 15,22 0-22 1,-1-13-54-16,-10-10-7 0,2-5-5 16</inkml:trace>
  <inkml:trace contextRef="#ctx0" brushRef="#br1" timeOffset="56911">21910 2106 58 0,'-14'-5'94'0,"5"-2"-5"0,9 7-4 16,0 7-70-16,18 16-4 16,11 13-2-16,12 14 0 15,3 20-2-15,10 17 2 0,1 22-2 16,3 10 0-1,-5 5 0-15,-6 4 0 0,-9-5-2 16,-10-3 1-16,-4-17-2 16,-6-12-4-16,-2-18-3 15,-1-5-16-15,5-12-71 16,-15-15-4-16,-5-7-7 0,-4-15-5 15</inkml:trace>
  <inkml:trace contextRef="#ctx0" brushRef="#br1" timeOffset="65472">15346 4895 74 0,'-20'0'88'16,"2"1"-3"-1,-1-1-51-15,4 3-9 0,1-2-8 16,7 0-6-16,7-1-1 15,0 0-3-15,4 12-1 16,18-9-2-16,11 2 0 16,4-1 2-16,9 4-3 0,4 1 1 15,4-4-1-15,2 2 0 16,-6-2-1-16,-4-2-1 15,-10 2 0-15,-3-2 0 0,-6 0-4 16,-9 0-7 0,-2 4-8-16,-13 1-29 0,0 1-40 15,-1 1-7-15,-2 2-4 16</inkml:trace>
  <inkml:trace contextRef="#ctx0" brushRef="#br1" timeOffset="65872">15250 5245 7 0,'-12'5'83'0,"12"-5"4"0,16 9-42 16,-2-7-8 0,11 1-7-16,11-3-6 0,8 2-7 15,11-1-3-15,7 2-4 0,1-2-3 16,0 3-2-1,-2 1 0-15,-8 3-4 0,-11-1 0 16,-8 0-4-16,-8 3-5 16,-9-5-4-16,-7 7-23 0,3 3-51 15,-18-5-5 1,-9-3-3-16</inkml:trace>
  <inkml:trace contextRef="#ctx0" brushRef="#br1" timeOffset="68944">16991 4715 73 0,'1'-10'93'16,"-1"10"-3"-16,1-38-30 16,-1 38-36-16,0 0-11 15,0 0-5-15,0 0-1 0,10 7-3 16,-6 4-2-1,2 4 1-15,3 6 0 0,3 6 1 16,1 3 0-16,5 6 0 16,0 5 1-16,3 3 0 0,-1-1 0 15,0 3-1 1,0 0 0-16,0-2 0 0,-2-1-1 15,0 2 2-15,-3-6-2 0,0-2 0 16,-2-4-1 0,-4-3 1-16,-1-7-2 0,-4-5-1 15,0-3 3-15,-4-15 0 16,6 17-3-16,-6-17 4 15,0 0-1-15,0 0-1 16,0 0 1-16,0 0 0 0,0 0-1 16,0 0-1-16,0 0 2 0,0 0-5 15,0 0 4 1,0 0 0-16,0 0-1 0,0 0-1 15,0 0 1-15,0 0-1 16,0 0 1-16,0 0 0 0,0 0-2 16,0 0 1-1,0 0 0-15,0 0 0 0,0 0-1 16,0 0 0-16,0 0 2 15,0 0-2-15,0 0 0 16,0 0 0-16,0 0 0 0,0 0 1 16,0 0-1-16,0 0 2 15,0 0-3-15,0 0 2 16,0 0 1-16,1 10-2 15,-1-10 3-15,0 0 0 0,0 0-1 16,0 0 1 0,3-13 0-16,1-7 0 0,4-8-1 15,2-13 2-15,3-10-3 16,7-17 1-16,2-7 0 0,2-8-1 15,5 2-1-15,-6 3 1 0,1 5-1 16,-3 6 0 0,-5 10 1-16,-1 11-2 0,-5 6 1 15,-2 11 0 1,-2 8-2-16,-2-1-1 0,-1 9-4 15,-3-1-4-15,0 14-5 16,0 0-8-16,9-2-33 0,-1 10-38 16,-8-8-6-16,12 15-4 0</inkml:trace>
  <inkml:trace contextRef="#ctx0" brushRef="#br1" timeOffset="70054">17646 5233 0 0,'0'0'89'15,"-7"-3"2"-15,7-11-22 16,0 14-28-16,0 0-10 15,0 0-10-15,0 0-8 0,6 2-3 16,-6-2-4 0,4 17-1-16,0 0-1 0,2 4-1 15,4 4 1-15,0 2 1 16,-1 3 0-16,3 0-1 0,-3 0 0 15,1-6 0-15,-2-1-1 0,1-6 1 16,-5-2-5 0,-1-6-4-16,2 2-6 0,-5-11-20 15,0 0-57 1,0 0-5-16,0 0-9 0</inkml:trace>
  <inkml:trace contextRef="#ctx0" brushRef="#br1" timeOffset="70835">19255 3896 30 0,'0'0'92'16,"0"-13"-2"-16,0 13-3 0,-1-8-64 15,1 8-7-15,0 0-5 0,0 0-4 16,-2 6-1-1,2 10-3-15,0 3 0 0,0 11-2 16,0 5 1 0,2 8 1-16,-1 7 1 0,0 6 2 15,-2 3-3-15,1 2 0 16,-5 2 1-16,-4-9-1 0,1-1-1 15,-5-7 0 1,2-5-1-16,0-7-1 0,1-10-2 16,2-5-3-16,1-10-5 0,7-9-16 15,-6 17-59 1,4-24-8-16,2-7-6 0</inkml:trace>
  <inkml:trace contextRef="#ctx0" brushRef="#br1" timeOffset="71875">19222 3938 42 0,'-9'-4'89'0,"-1"-2"-1"0,10 6-45 15,0 0-12 1,-7-12-8-16,7 12-7 0,11-21-5 15,8 7-5-15,7 0-2 16,12-2-2-16,0 2 1 0,8 4-1 16,1 7-1-16,3 1 0 0,-6 8-2 15,-3 7 1 1,-7 5 0-16,-10 6 0 0,-7 2 0 15,-11 4 1 1,-6 1-1-16,-5 1 3 0,-14-1-2 16,-10-2 3-16,-7 0-2 15,-3-6 0-15,-5 1 0 0,-2-7 0 16,6-4-1-16,2 0 0 15,7-6-1-15,7 1-1 16,3-6 0-16,9 4 0 0,12-6 1 16,0 12 0-1,12 0 0-15,11 1 1 0,5 1 0 16,8 4 1-16,7 2 2 15,3 3-2-15,3-4 0 16,-6 2-1-16,-4-3 1 16,-4-4-1-16,-6 3-1 0,-8-5 1 15,-4 0-2-15,-6 1-2 0,-6 1-3 16,-1-2-8-1,-2-2-15-15,-2 0-58 0,1 1-6 16,1-3-6 0</inkml:trace>
  <inkml:trace contextRef="#ctx0" brushRef="#br1" timeOffset="72555">18382 4855 36 0,'-15'3'81'15,"0"1"2"1,5-1-50-16,10-3-6 0,-10 2-6 16,10-2-5-16,14 3-6 0,11-3-1 15,8 0-1-15,15-5-1 16,21-2-1-16,13 2 0 0,25-4 0 15,19 1 1 1,21-3 0-16,14 5 0 0,14-2 0 16,10 4 1-1,7-3-1-15,5 2 0 0,-8 0 1 16,-3 0-2-16,-9 0 0 0,-8-2 0 15,-14 0-3-15,-12-1 0 16,-15-1-3-16,-15 2-3 0,-7 1-4 16,-21-4-3-1,-9 4-9-15,-14-7-18 0,-19 11-54 16,-7-1-8-1,-16 0-4-15</inkml:trace>
  <inkml:trace contextRef="#ctx0" brushRef="#br1" timeOffset="73765">18660 5216 7 0,'-2'-13'88'0,"-3"4"4"0,5 9-30 15,-8-15-19 1,8 15-11-16,-9-9-11 0,9 9-8 16,-8-3-2-1,8 3-5-15,-3 14-2 0,3 5-2 16,0 6 0-16,6 9-5 0,-2 9 4 15,3 4 2-15,1 8 0 16,-5 1-1-16,0 0 2 0,-3 1 0 16,-1-4-1-1,-7-6 2-15,-1-4-3 0,0-9-1 16,-2-2-3-1,0-13-3-15,2-3-4 0,3-8-6 16,6-8-15-16,0 0-47 16,0 0-16-16,7-12-4 0</inkml:trace>
  <inkml:trace contextRef="#ctx0" brushRef="#br1" timeOffset="74335">18458 5361 1 0,'-13'-15'76'0,"4"6"-16"0,5-1-8 16,4 10-11-1,4-23-11-15,8 10-7 0,8-7-7 16,5 1-3-16,12-6-1 0,7 4-2 15,5-1-1 1,7 5-2-16,3 4-2 0,-4 6-1 16,-2 7-3-16,-5 3-1 15,-3 10 0-15,-7 3 0 16,-10 7-1-16,-6 0 0 15,-7 2 0-15,-7-1 0 0,-8 1-2 16,-6 0 2 0,-15-3-1-16,-4-2 1 0,-9-3 0 15,-4-2 1-15,-5-2-1 0,0-3 0 16,3-3 2-16,4-2 0 15,10 0-1-15,4-2 0 16,8 1 2-16,9 5 0 16,9 5 1-16,10 2 1 0,9 3 2 15,3 6 0 1,6 4-1-16,2 3 2 0,-2 5-2 15,-2-2-1-15,-5-1-2 0,-8 2-2 16,1 0-7 0,-11-8-15-16,-8 5-62 0,4-4-5 15,0-12-8-15,4-5 2 16</inkml:trace>
  <inkml:trace contextRef="#ctx0" brushRef="#br1" timeOffset="75205">19462 5632 14 0,'0'-11'90'15,"0"11"-1"-15,0 0-7 0,0 0-44 16,0 8-19 0,2 11-7-16,3 1-4 0,0 7-2 15,-1 2 1-15,0 2 0 16,0 1 0-16,1-3 0 0,-3-3-1 15,-2-6-2 1,0-4-1-16,0-3-2 0,0-13-3 16,0 14-4-16,0-14-10 15,-1-14-55-15,1 14-18 16,1-19-6-16,3 1-3 0</inkml:trace>
  <inkml:trace contextRef="#ctx0" brushRef="#br1" timeOffset="75475">19717 5511 68 0,'0'9'95'0,"0"-9"-3"0,21 3-5 16,6-4-66 0,5-8-10-16,9 2-5 0,-1 1-1 15,10 0-6-15,-6-2-5 16,0 4-4-16,-11-1-6 0,-3 1-5 15,-11 2-25-15,-3-3-43 0,1-4-5 16,-10-1 3 0</inkml:trace>
  <inkml:trace contextRef="#ctx0" brushRef="#br1" timeOffset="75725">19840 5149 61 0,'0'19'94'15,"0"5"-4"1,6 2-5-16,5 6-72 0,-2 9-1 16,0 7 1-16,1 5-2 15,-2 1-1-15,-6-1-4 0,1 0 0 16,-3-5-2-1,0-2 2-15,0-4-5 0,-1-8-3 16,-2-6-8 0,3-11-40-16,2-2-37 0,-2-15-9 15,25 0-3-15</inkml:trace>
  <inkml:trace contextRef="#ctx0" brushRef="#br1" timeOffset="76095">20463 5291 70 0,'-13'16'94'0,"3"6"-2"0,4 5-6 15,0 8-69-15,2 5-3 16,4 5-4-16,-1 0-4 0,1-2-2 16,0 0 2-1,0-4-4-15,0-6-1 0,1-1-4 16,-1-9-4-1,2-5-8-15,1-6-19 0,-3-12-53 16,0 0-6-16,16-4-6 16</inkml:trace>
  <inkml:trace contextRef="#ctx0" brushRef="#br1" timeOffset="76596">20290 5305 38 0,'-8'-9'84'0,"3"-1"0"16,5 10-35 0,7-16-22-16,8 3-6 0,11-6-5 15,7 3 0 1,11-2-2-16,4 6-3 0,10 2 0 15,2 7-4-15,-2 3-1 16,-3 7-3-16,-5 7-2 16,-7 5-1-16,-11 5 1 15,-10 3-1-15,-9 0-1 0,-10-2 2 16,-3 2 0-16,-12-4-1 0,-9-2 0 15,-9-2-2 1,-3-4 1-16,-6-3-1 0,-4-1 0 16,1-6-2-16,2 0 1 15,4-2 1-15,7-3 1 0,9 0 1 16,4 2 1-1,7 3 2-15,9-5 0 0,1 22 2 16,10-9 1 0,3 5 0-16,3 2 0 0,6 7 1 15,5-1-1-15,0 0-1 16,-1 3-1-16,-2-2 0 0,-4 2-1 15,0 2-2-15,-3-2-1 0,-8-5-4 16,2-1-4 0,-5-7-11-16,-1-4-71 0,9-4-2 15,-2-8-8 1,3-8-4-16</inkml:trace>
  <inkml:trace contextRef="#ctx0" brushRef="#br1" timeOffset="77236">21043 5624 50 0,'-11'5'96'16,"11"-5"-3"-16,-8 0-6 16,8 0-56-16,0 0-15 0,12 0-2 15,2 0-3 1,7-3-5-16,-1 0-1 0,1 0-2 15,2 0 0-15,-5 3-2 0,2 0-1 16,-8 0-1 0,-12 0 1-16,13 12-1 0,-13 1 1 15,0 1 0-15,-4 5 0 16,-3 1 0-16,-3 0 1 0,-2-1 0 15,-2 4 0 1,0-3 0-16,1-3 0 0,2-2 1 16,1-2 1-16,6 0-1 0,4-1 2 15,7-2 0 1,7-5 0-16,8 1 0 0,3 0 0 15,3-2 0-15,4-1 0 16,-2 0-2-16,0-1 0 0,-7-2 0 16,-2 0-1-1,-8 2 0-15,-3-2 0 0,-10 0-1 16,0 0 0-1,8 0-1-15,-8 0 1 0,0 0 0 16,0 0-1-16,0 0-1 0,0 0-3 16,0 0-3-16,0 0-7 15,0 0-47-15,0 0-30 16,7-4-8-16,-7 4-7 15</inkml:trace>
  <inkml:trace contextRef="#ctx0" brushRef="#br1" timeOffset="85516">19904 4255 13 0,'-9'0'38'16,"9"0"-4"-1,-8-2 1-15,8 2-4 0,0 0-2 16,-11-1-5-16,11 1-4 0,0 0-4 16,0 0-3-16,-8-2-3 15,8 2-2-15,0 0-1 0,0 0-1 16,0 0-1-1,0 0 1-15,0 0-1 0,0 0 0 16,0 0-1 0,0 0 1-16,10 0-1 0,2 0 0 15,0-1 0-15,4-2 0 16,0 2 0-16,3-1-1 0,-1 0-1 15,1-1 0-15,-1 3-1 16,-1 0 0-16,-1 0 0 16,0 3 0-16,0-2-1 0,-4 0 1 15,-1 2 0 1,0 1 0-16,-3-4 1 0,-8 0-1 15,10 0 1-15,-10 0 0 16,0 0-1-16,0 0 0 0,0 0 0 16,0 0-1-16,3 10 0 0,-3-10 1 15,0 0-2 1,-3 10 2-16,3-10-1 0,-6 12 1 15,6-12-1-15,-7 14 2 16,7-14-2-16,-13 20 1 16,7-11 1-16,-1 1-2 15,-3 1 0-15,2 0 0 0,-2-2 0 16,1 2 0-1,1 3 1-15,0-5-1 0,0 0 0 16,2-1 0-16,6-8 0 0,-8 10 0 16,8-10 0-1,0 0 2-15,-2 8 2 0,2-8-1 16,13 0 1-16,4 0 2 15,4 0-1-15,4 0 0 0,3 0-1 16,2 0 0 0,0-3-2-16,0 3-1 0,-4 0 0 15,3 0-3-15,-7 2-5 16,5 2-28-16,9-3-53 15,-13-1-6-15,-2-5-6 0</inkml:trace>
  <inkml:trace contextRef="#ctx0" brushRef="#br1" timeOffset="89915">1587 14854 32 0,'0'-11'96'15,"0"2"-4"-15,-1 0-6 0,-3 25-41 16,4-16-30-16,-10-6-2 15,10 6-6-15,0 0-1 0,-6 5-3 16,5 6 1 0,0 2-1-16,1 5 0 0,0 7-1 15,0 5 0-15,4 9 1 0,0 10-1 16,5 2 0-1,0 2 0-15,2 0 0 0,-4 1 0 16,2-8 1-16,-4-3 1 16,0-13 1-16,0-7 1 15,-5-23 0-15,13-15 0 16,10-36 0-16,21-32 0 0,26-27-1 15,24-25-5-15,30-14-10 0,14-14-61 16,28-15-22 0,7 0-7-16,-7 1-7 0</inkml:trace>
  <inkml:trace contextRef="#ctx0" brushRef="#br1" timeOffset="92255">13302 7045 39 0,'-10'-10'52'0,"10"10"-1"15,-13-12-3 1,13 12-7-16,-10-8-6 0,10 8-9 15,-3-8-6-15,3 8-3 0,0-11-3 16,0 11-3-16,0-14-2 16,0 2-1-16,3 0-3 15,6-4-2-15,2 1 1 16,5-5-1-16,4 2-1 0,7-1-1 15,5 3 0 1,4 3-1-16,4 6 0 0,1 5-1 16,2 2 0-16,2 12 0 15,0 8-1-15,0 8 1 0,-3 4 0 16,-3 9-1-16,-5 5 1 15,-6 5 1-15,-8 4 0 16,-6 1 1-16,-13-1 1 0,-5 2-1 16,-16-4 1-1,-10-5-1-15,-9-3 1 0,-4-10-1 16,-5-6 0-16,-2-8-1 15,1-9 1-15,3-10-1 16,4-4 0-16,7-12 0 16,7-3 0-16,6-2 1 0,8-2 0 15,6-3 0-15,8 5 0 0,6 3 0 16,12 4 0-1,7 7 0-15,3 2-1 0,3 3 0 16,4 8 0-16,2 6 0 16,-1 6 1-16,1 1-1 15,-2 3 0-15,-1 1 0 16,-2 1-2-16,-3-2-1 0,-1-2-5 15,-8-6-14-15,2-15-45 0,-2 8-21 16,-4-8-6 0,-1-2-3-16</inkml:trace>
  <inkml:trace contextRef="#ctx0" brushRef="#br1" timeOffset="92665">13945 6720 68 0,'0'0'79'0,"-12"18"-15"0,12-18-34 16,19 12-9 0,8 5-8-16,16 8-4 0,7 17-5 15,9 7 0 1,3 16 1-16,1 8 0 0,-3 13-2 15,-12 7 1-15,-13 1-1 0,-18 0 1 16,-17-8 1-16,-7-7-1 16,-19-8-2-16,-7-14-13 0,-17-7-64 15,6-12-7 1,4-12-3-16</inkml:trace>
  <inkml:trace contextRef="#ctx0" brushRef="#br1" timeOffset="96536">15293 6949 11 0,'0'-14'74'15,"0"0"-26"-15,0 2-5 0,0 2-6 16,-3-1-4-16,3 11-6 16,-3-15-5-16,3 15-7 15,-5-12-2-15,5 12-3 16,0 0-4-16,-3-8 0 0,3 8-3 15,0 0-1-15,0 0 1 0,0 0 1 16,0 0 0 0,0 0 0-16,0 0 1 0,0 0 0 15,0 0 0-15,0 0 0 16,0 0-1-16,0 0-1 15,0 0 1-15,0 0-1 16,0 0 1-16,0 0-1 0,0 0 0 16,0 0 0-16,0 0 0 0,0 0 0 15,0 0-1 1,0 0 0-16,0 0-1 0,0 0 1 15,0 0-2-15,0 0 2 16,0 0-2-16,0 0 1 16,0 0-1-16,0 0 1 15,0 0 0-15,0 0 0 0,0 0 0 16,0 0 0-1,0 0 0-15,0 0 0 0,0 0 0 16,0 0-1-16,0 0-1 0,0 0-1 16,0 0 0-1,1 12 0-15,1 1 0 0,3 4 1 16,1 6-1-16,-1 4 1 15,4 9 1-15,0 3 1 0,1 2 1 16,1 4-1 0,-1-2 0-16,-4-2 1 0,1 0 1 15,0-2-1-15,-3-3 1 16,-1-3-3-16,-2-1 2 15,0-3 0-15,-1-2-2 0,0-5 1 0,-1 3 0 16,1-9 0 0,-2 2 0-16,1-5 0 0,0-1-1 15,1-12-1 1,-1 17-1-16,1-17-3 0,-1 10-4 15,1-10-14-15,-5-11-60 16,5 2-10-16,0-4-7 0,0-6-2 16</inkml:trace>
  <inkml:trace contextRef="#ctx0" brushRef="#br1" timeOffset="97196">15154 6974 37 0,'0'0'78'0,"-9"-7"-28"15,9 7-5-15,0 0-9 0,-2-9-9 16,2 9-8-16,2-13-2 16,5 4-2-16,0 0-3 0,6-4-2 15,5 3-3 1,11-1 0-16,8 3-1 0,9 1 0 15,7 4-2 1,7 3-2-16,1 0 1 0,0 12 0 16,-7 3-1-16,-5 2-2 0,-12 5 1 15,-12 4-1 1,-9 3 1-16,-11 3-1 0,-5 0 0 15,-13 3 1-15,-11-3-1 16,-4 0 1-16,-5-5 0 0,-3-3 1 16,-3-3-1-1,1-6 1-15,2-3 0 0,5-6 0 16,4-3 0-16,7 0-1 15,4-3 0-15,5 0 1 0,11 0 0 16,0 0 0-16,8 9-1 0,10 1 1 16,5 3 0-1,6 1 0-15,6 6 1 0,2 4-1 16,0 2-1-1,-1 2 0-15,-7 3 0 0,-3 2-2 16,-5 0-1-16,-8-1-4 16,-2 4-7-16,-11-1-54 0,3-11-22 15,-2-2-6 1,1-13-6-16</inkml:trace>
  <inkml:trace contextRef="#ctx0" brushRef="#br1" timeOffset="97666">15928 7192 74 0,'0'0'91'0,"0"0"-3"15,0 0-4-15,-1 19-66 0,11 5-5 16,4 6-4 0,4 4-1-16,0 5-1 0,1 3 0 15,1 2-2-15,-3 0-2 16,-2-5 0-16,-4-3-1 16,-2-5-1-16,-4-2 0 0,-1-8-3 15,0-2-3-15,-4-8-3 16,3 0-18-16,5-9-60 0,-8-2-6 15,-15-18-7 1,-5-7 3-16</inkml:trace>
  <inkml:trace contextRef="#ctx0" brushRef="#br1" timeOffset="97806">15791 7487 67 0,'35'10'89'0,"10"-3"-4"15,6-5-7-15,4-4-71 0,1 1-24 16,-1-7-59-1,-10-2-7-15,-13-4-6 0</inkml:trace>
  <inkml:trace contextRef="#ctx0" brushRef="#br1" timeOffset="98246">16152 7178 27 0,'16'0'90'15,"3"0"0"-15,0 9-4 16,34 7-57-16,-29 5-8 0,0 3-4 15,-4 3-2 1,-3 6-4-16,-1 6-4 0,-4 2-1 16,-2 2-2-16,-5 4-2 0,-4-6 0 15,-1-2-1 1,0-7 1-16,-1-4 2 0,-2-8 1 15,3-4 0-15,0-16 1 16,0 0 0-16,0-14-1 0,0-6 0 16,5-4-1-1,3-5-2-15,1-2-1 0,-1-1-2 16,3 5-1-16,-1 4 1 0,2 6-2 15,2 7 1 1,-1 7 0-16,0 4 1 0,1 11-1 16,-1 6 1-1,3 5 1-15,-2 1 0 0,3 3 1 16,0 2 1-16,0-1 0 15,3-3 0-15,3-4-1 0,-1-3-4 16,3-3-6 0,0-10-19-16,-5 2-63 0,12-7-3 15,-1-7-7-15,5-9-5 0</inkml:trace>
  <inkml:trace contextRef="#ctx0" brushRef="#br1" timeOffset="98796">17418 6957 82 0,'0'0'92'0,"-11"3"-2"0,8 19-29 16,3-22-37-1,10 0-5-15,13 0-4 0,9 2-5 16,9-1-2 0,6 2-1-16,8 1-2 0,3 0-1 15,2 4-2-15,-3-1 0 16,-10 2-2-16,-7-4 1 0,-11 4-2 15,-8-5-1 1,-5 0-3-16,-6-1-1 0,-10-3-5 16,0 0-8-16,0 0-26 0,10 2-44 15,-10-2-6 1,-11 0-4-16</inkml:trace>
  <inkml:trace contextRef="#ctx0" brushRef="#br1" timeOffset="99046">17494 7206 59 0,'0'10'98'0,"14"-2"-3"0,16-8-7 16,17 7-62-1,8-5-5-15,8 3-6 0,6-3-6 16,-1 3-3 0,-3-1-4-16,-4 1-2 0,-5 4-5 15,-18-5-9-15,-4 6-26 0,-4-2-48 16,-21-5-6-16,-9-3-6 15</inkml:trace>
  <inkml:trace contextRef="#ctx0" brushRef="#br1" timeOffset="112931">18368 6852 48 0,'1'-11'89'15,"-1"11"-1"-15,7-38-23 16,-7 38-36-16,5-10-8 16,-5 10-5-16,0 0-6 15,0 0 0-15,0 0-3 0,0 0-3 16,0 0 0-1,11 17-1-15,-8-2-1 0,3 9 0 16,1 0 1-16,1 7 0 0,4 6 0 16,-2 4 0-16,3-3 1 15,-1 1-1-15,1 1 1 16,0-5-1-16,-1-1 0 15,-4 0 0-15,3-9 0 0,-5 1-1 16,1-2 1 0,-1-5-2-16,-3 2 1 0,5-3 0 15,-5-1 0-15,3-3-1 16,-3 0 0-16,2-5 0 15,-1 1 0-15,0-1 0 0,-4-9 0 16,8 16-1-16,-8-16 1 16,4 11 0-16,-4-11-1 0,2 9 1 15,-2-9-1 1,0 0 0-16,0 0 1 0,0 0-1 15,4 10 0-15,-4-10 0 16,0 0 1-16,0 0-1 16,0 0 1-16,4 10-1 0,-4-10 0 15,0 0 1-15,0 0-1 16,0 0 0-16,0 0 0 0,5 10 0 15,-5-10 0 1,0 0 1-16,0 0 0 0,0 0 1 16,0 0 0-16,0 0 0 15,0 0 0-15,11-9 1 16,-5-2-1-16,1-5 0 15,3-9-1-15,7-5 0 0,3-8-2 16,6-12 1-16,4-7-1 0,3-6 1 16,-1-2-1-1,1-5 1-15,-4 5-1 0,0 2 2 16,-6 11 0-1,-5 4-1-15,-4 7 0 0,-9 12-1 16,3 8-1-16,-5 6-3 16,2 5-5-16,-5 1-6 0,0 9-19 15,-6 8-53 1,-4 3-9-16,3 0-7 0,-2 5-2 15</inkml:trace>
  <inkml:trace contextRef="#ctx0" brushRef="#br1" timeOffset="113767">19014 6975 0 0,'0'-10'88'0,"0"10"3"15,0-15-4-15,0 15-52 16,0-11-8-16,0 11-10 0,0 0-6 15,0 0-2 1,0 0-1-16,3 14-3 0,-1 7 1 16,3 8-1-16,2 8 0 0,1 7 1 15,2 4 0 1,-3 1 0-16,0 0 0 0,1-1-2 15,-4-6 0-15,1-4-1 16,-4-3 1-16,-1-6-2 0,0-2 1 16,-1-6-3-1,-2-5 0-15,-1-2-2 0,0-4-1 16,4-10 0-1,-9 11-3-15,9-11 0 0,0 0-2 16,0 0-1-16,0 0-3 0,0 0-7 16,0 0-27-16,-11 0-42 15,11 0-5-15,0-17-4 0</inkml:trace>
  <inkml:trace contextRef="#ctx0" brushRef="#br1" timeOffset="114087">18903 7192 20 0,'6'-4'90'16,"11"-1"0"-16,2 3-6 15,11 0-53-15,-3 1-12 16,6-3-8-16,1 0-4 0,-1-2-3 15,-4 3-2 1,-4-2-1-16,0 2-4 0,-6-1-2 16,0 4-6-16,-6-5-16 15,-4-1-33-15,1 6-28 0,-10 0-4 16</inkml:trace>
  <inkml:trace contextRef="#ctx0" brushRef="#br1" timeOffset="114737">19182 6984 7 0,'14'5'86'15,"0"5"0"1,-2 1-3-16,3 2-55 0,0 9-8 16,-2 2-4-16,0 7-4 0,-3 1-1 15,-3 6-2 1,-2-1-1-16,-1-1 0 0,-3 0-2 15,-1-2 0-15,0-7-3 16,0-4 0-16,0-3-1 0,-1-5-1 16,-1-7 0-1,2-8 1-15,-3 11-1 0,3-11 2 16,0 0-1-1,0 0 0-15,0 0 1 0,0 0-2 16,-1-10 1-16,1 10-1 0,4-18-1 16,2 10 0-16,1-4-1 15,3 1 1-15,0 0-1 0,7 0 1 16,-2 2 0-1,1-1-1-15,1 4 1 0,-1 1 0 16,-1 2 0 0,-2-1-1-16,-1 4 0 0,2 3 1 15,-5 2-1-15,0 5 0 16,-1 4 1-16,0 0 1 0,-2 5-1 15,2-2 1-15,0 4 1 0,-1-1 0 16,2-1 0 0,1-5-1-16,2-1 0 0,0 0-4 15,-1-5-2 1,3 2-7-16,-2-10-19 0,-3-2-53 15,2 0-9-15,-2-5-7 16</inkml:trace>
  <inkml:trace contextRef="#ctx0" brushRef="#br1" timeOffset="115377">19901 6454 13 0,'0'0'76'0,"0"0"1"0,0 0-46 15,-4 13-5-15,2 10-8 16,-2 8-3-16,0 13-2 0,-3 15-1 16,2 12-3-1,1 12 1-15,-4 12 0 0,2 14 1 16,-3 8 1-1,-1 11-1-15,-2-1 0 0,-3 0 2 16,-5 0-2-16,-3-6 2 0,0-10-4 16,-5-6-1-16,3-15-1 15,2-14-3-15,1-12 0 0,6-11-3 16,6-11-4-1,3-15-9-15,7-12-44 0,3-4-32 16,5-11-7 0,4-5-6-16</inkml:trace>
  <inkml:trace contextRef="#ctx0" brushRef="#br1" timeOffset="116040">20145 7095 13 0,'0'4'81'0,"4"12"3"0,1 15-41 15,2 8-11-15,8 17-2 16,-1 11-3-16,4 13-4 0,-3 3-5 16,1 9-1-16,-3-3-4 0,0-3 1 15,-4-5-5 1,-5-15 0-16,0-6-3 0,-4-9 0 15,-2-14-2-15,2-6-1 16,0-7-3-16,0-8-3 16,0-8-7-16,0-8-10 15,0 0-36-15,8-14-34 0,-8 2-7 16,0-5-5-16</inkml:trace>
  <inkml:trace contextRef="#ctx0" brushRef="#br1" timeOffset="116530">20684 7781 4 0,'10'-15'85'16,"-4"3"0"-16,-6 12-37 0,1-17-13 0,-1 17-7 15,-4-5-8 1,-6 5-6-16,-9 3-5 0,2 4-2 16,-6 4-2-1,3 2-1-15,0 4 1 0,3 0-1 16,6 2-1-16,5-2 0 15,6 1 0-15,9 3 1 0,8-4 0 16,4 2-1 0,2-2 0-16,0 0 0 0,-3 2 1 15,-3-2-3-15,-8 0 1 0,-5-3 0 16,-8 0 0-1,-10-1 0-15,-7-3 0 0,-6-1 0 16,1-4 0-16,-5-2-1 16,5 0-2-16,-2-1-2 0,11-1-5 15,-1-1-13 1,10-11-56-16,8 11-12 0,0 0-7 15,1-14-2-15</inkml:trace>
  <inkml:trace contextRef="#ctx0" brushRef="#br1" timeOffset="116920">21001 7839 11 0,'0'0'78'0,"-9"-11"4"0,-22 10-44 16,20 1-8-1,-5 3-4-15,-1 7-6 0,-2-2-4 16,0 5-5-16,5-1 0 16,0 3-4-16,12-1-1 0,2 2-1 15,12-1-2-15,6 1 0 0,7 2 0 16,3-2 0-1,1 1 1-15,-1 1 0 0,-9-4 3 16,-10 6-1 0,-8-3 0-16,-7-2 1 0,-14-1-1 15,-10-1-4-15,-3 2-10 16,-14 8-64-16,7-15-14 0,7-3-8 15,2-2-4-15</inkml:trace>
  <inkml:trace contextRef="#ctx0" brushRef="#br1" timeOffset="118220">20938 7798 10 0,'0'0'59'0,"11"-11"-5"15,-11 11-13-15,0 0-9 0,0 0-6 16,12-9-6 0,-12 9-5-16,0 0-1 0,10-10-1 15,-10 10-1-15,0 0-2 0,0 0 1 16,0 0-2-1,0 0-1-15,0 0-3 0,0 0 0 16,0 0-2-16,-5 10 1 16,5-10-1-16,-16 22-1 0,4-7 1 15,1 6 0 1,-4 3 0-16,4 3 0 0,2 1 0 15,0 2 1-15,6 0 0 0,3 1 3 16,4-8-1 0,10-1 1-16,8-8-1 0,6-4 1 15,2-4-1-15,4-6 0 16,1 0-2-16,-2-3 0 15,-2-3-1-15,-6-2 0 16,-6 1-3-16,-6 3-2 0,0 3-5 16,-13 1-7-1,10-3-27-15,1 3-49 0,-11 0-6 16,0 0-7-16</inkml:trace>
  <inkml:trace contextRef="#ctx0" brushRef="#br1" timeOffset="118700">20942 7793 45 0,'9'-12'92'16,"4"5"-2"-16,10-1-6 0,5 7-57 16,5-4-19-1,8 3-11-15,0-7-16 0,2-4-56 16,5 10-12-16,-3 2-6 15</inkml:trace>
  <inkml:trace contextRef="#ctx0" brushRef="#br1" timeOffset="123344">11906 9364 48 0,'0'0'88'15,"-10"-15"-3"-15,-11 5-38 0,21 10-11 16,2-8-13-16,7 6-8 0,6 2-3 15,4 10-3-15,8 7-1 16,3 7-1-16,5 5 1 16,6 6-1-16,0 5-1 15,0 3 1-15,-4-2-1 0,-1-2-1 16,-5-5-1-1,-4-6 1-15,-8-5 0 0,-5-4 0 16,-1-13 1 0,-4-6 0-16,1-17 0 0,1-13-1 0,2-8 0 15,6-11-1-15,2-2-3 16,2-9-4-16,4 5-5 15,-5 2-6-15,5 13-15 0,-9 17-56 16,2 3-12 0,0 3-5-16,-3 9-4 0</inkml:trace>
  <inkml:trace contextRef="#ctx0" brushRef="#br1" timeOffset="123894">12976 9128 16 0,'1'-17'93'16,"0"5"-4"-16,-1 3-3 16,0 9-43-16,0 0-19 0,0 0-9 15,6 14-6 1,1 8-3-16,6 9 0 0,-1 5-1 15,4 10 1-15,0 7 0 0,3 4 0 16,-1 3-2 0,-2-4 1-16,0-6-2 0,-5-3-1 15,0-10-1 1,-4-5-2-16,-1-10-1 0,-3-8-3 0,-3-14-5 15,0 0-7 1,0 0-19-16,-3-14-20 0,-5-7-30 16,3-1-10-1,-1-7-2-15</inkml:trace>
  <inkml:trace contextRef="#ctx0" brushRef="#br1" timeOffset="124184">12770 9126 55 0,'-10'6'93'0,"10"-6"-2"0,0 0-3 15,10-3-46-15,18-5-22 16,13-7-8-16,8-1-4 15,6-3-1-15,5-1-1 0,-1 1-3 16,-4 2-2 0,-7 5-2-16,-10 3-1 0,-9 8-2 15,-7-2-3-15,-5 3-4 16,-4 0-7-16,1 8-29 15,9 4-40-15,-11 0-6 0,-3 2-5 16</inkml:trace>
  <inkml:trace contextRef="#ctx0" brushRef="#br1" timeOffset="124454">12885 9627 0 0,'-15'29'85'0,"11"-8"4"15,8-9-1 1,15-10-43-16,12 1-16 0,11-3-8 16,6 0-4-1,7-5-1-15,0-2-4 0,1 2-5 16,-4-3-2-16,-5 4-4 15,-8-1-3-15,-9 3-3 0,-8 0-3 16,-6 2-6 0,-6-3-16-16,-10 3-30 0,16 0-31 15,-16 0-3-15,0 0-1 0</inkml:trace>
  <inkml:trace contextRef="#ctx0" brushRef="#br1" timeOffset="124784">13543 9401 87 0,'9'-2'91'16,"-9"2"-5"0,0 0-5-16,27 2-69 0,-29 8-6 15,-8 3-3-15,2 3-1 16,0 1-1-16,1 3-1 0,4 2 1 15,3-1 0 1,3-1 0-16,10-1 1 0,2 0-1 16,2-3 1-1,1 0 0-15,-2 2 0 0,-1 1 1 16,-7 2-2-16,-5 0 1 0,-4 0 0 15,-8-3 0-15,-5 1 0 16,-3-3 0-16,-2-3-1 0,-1-3-3 16,4-4-5-1,2-6-15-15,4-5-42 0,10 5-24 16,-1-15-4-1,3 3-5-15</inkml:trace>
  <inkml:trace contextRef="#ctx0" brushRef="#br1" timeOffset="125044">13710 9653 58 0,'-18'24'77'16,"10"-4"-8"-16,8-3-11 0,19-5-16 15,14-5-16 1,9-5-12-16,13-2-19 0,3-7-22 15,6-3-26-15,9 3-32 16,-11-5-6-16</inkml:trace>
  <inkml:trace contextRef="#ctx0" brushRef="#br1" timeOffset="126475">13685 9549 0 0,'-9'4'62'16,"9"-4"-3"-1,-10 6-7-15,10-6-3 0,0 0-7 16,-13 6-8-16,13-6-5 15,0 0-7-15,0 0-1 0,0 0-4 16,0 0-4-16,0 0-3 16,0 0-2-16,0 0-1 15,0 0-3-15,0 0-1 0,0 0-2 16,0 0-2-1,0 0-1-15,-2 16 0 0,-5-3 0 16,0 3 0-16,-2 0 0 16,-1 2 0-16,1 1 2 0,-2-4-1 15,4-3 1 1,7-12 0-16,0 0 0 0,5 2 0 15,16-9-2-15,10-6-4 0,0-6-6 16,14 0-32 0,10-3-42-16,-4-4-6 0,-2 1-7 15</inkml:trace>
  <inkml:trace contextRef="#ctx0" brushRef="#br1" timeOffset="129377">15330 9079 67 0,'0'-9'69'0,"0"9"-9"16,-1-9-10-16,1 9-10 0,0 0-10 15,0 0-9 1,0 0-6-16,0 0-4 0,-1 15-3 16,1 6-3-1,0 5-1-15,0 11 1 0,2 9-1 16,4 15 1-16,-2 11 1 15,1 6-1-15,-2 5 1 0,-3-2 1 16,0-1-1 0,-1-8-1-16,-6-7-1 0,2-14-1 15,-3-11-3-15,1-11-4 0,0-15-6 16,7-5-34-1,0-9-45-15,7-4-5 0,1-11-6 16</inkml:trace>
  <inkml:trace contextRef="#ctx0" brushRef="#br1" timeOffset="130027">15822 9593 14 0,'10'-10'77'0,"-4"0"1"16,6 3-38 0,-12 7-10-16,0-14-9 0,-9 11-6 15,-6 1-4-15,-2 2-1 16,-3 0 0-16,-3 9 0 15,-5 0 0-15,4 2-2 16,3 2 0-16,5 3-1 0,6-3-2 16,4 1-2-16,6 0-1 0,15-2-2 15,2 3 0 1,6 2 0-16,3 0 0 0,0-1 0 15,-5 1 0 1,-3 3 1-16,-4-1-1 0,-9-1 1 16,-5-1 0-16,-5-3 0 15,-12 2 1-15,-3-4 1 0,-3-3-2 16,-3-2 1-16,0-3-2 0,1-2 0 15,1 1-5 1,8 0-6-16,-3-3-25 0,-1 0-45 16,20 0-8-1,0 0-3-15</inkml:trace>
  <inkml:trace contextRef="#ctx0" brushRef="#br1" timeOffset="130437">16133 9619 0 0,'0'0'74'15,"-11"0"4"-15,-5 10-32 0,-1 10-13 16,0 2-7-16,0 4-2 0,2 2-4 15,5 2-3-15,10-6-2 16,5-2-4-16,15-8-5 16,6-5-9-16,14-5-20 15,-1 3-49-15,4-10-13 0,2-8-6 16</inkml:trace>
  <inkml:trace contextRef="#ctx0" brushRef="#br1" timeOffset="131027">16555 9243 81 0,'-8'3'86'16,"-2"0"-1"-16,15-1-41 0,-5-2-18 15,2 10-7-15,12-5-4 0,7-2-1 16,11-1-3-1,7 0 0-15,6 0-3 0,4-1-2 16,2-1-1-16,-3 0-2 16,-6 2-1-16,-7-2-1 0,-8 3-1 15,-6-3-3 1,-6 5-2-16,-15-5-7 0,13 6-13 15,-13 9-49 1,0-15-17-16,0 8-5 0,0-8-3 16</inkml:trace>
  <inkml:trace contextRef="#ctx0" brushRef="#br1" timeOffset="131387">16604 9522 26 0,'-7'10'92'15,"7"-10"-1"-15,11 10-3 0,11-5-44 16,12-1-22-16,7 1-6 15,7 3-2-15,5-3-5 0,1 4-3 16,0 2-5 0,-2 0-3-16,-4-1-6 0,-5 1-15 15,0-4-63 1,-10-3-4-16,-5-4-8 0,-3-4 1 15</inkml:trace>
  <inkml:trace contextRef="#ctx0" brushRef="#br1" timeOffset="147470">17774 8944 3 0,'0'0'58'0,"0"0"-9"16,0 0-5-16,0 0-6 0,0 0-6 16,0 0-3-1,0 0-5-15,2-9-3 0,-2 9-4 16,0 0-3-16,0 0-2 15,0 0-3-15,0 0-2 16,0 0-1-16,0 0 1 16,0 0-3-16,0 0 0 0,0 0-1 15,0 0 1 1,0 0-1-16,0 0-1 0,0 0-1 15,0 0 0-15,0 0 0 0,0 0-1 16,1 8 0 0,-1-8 0-16,7 12 1 0,-3-3-1 15,1 5 1-15,-1 1 0 16,2 2 1-16,0 2 0 15,0 1-1-15,-2 1 1 16,3-1 0-16,-3 1-1 0,3-3 1 16,-1 5-1-16,-1-3 1 0,0 0-1 15,0-1 0 1,0 2 1-16,0-1-1 0,0 0 1 15,0-2 0-15,1-1-1 16,-3 1 0-16,2-2 0 0,-1-1 0 16,0 1 0-1,0 0 0-15,0-2-1 0,-2 1 1 16,5-1-1-16,-3-1 0 15,0 0 1-15,0-3-1 16,-4-10 0-16,8 15 1 0,-8-15-1 16,3 10 0-16,-3-10 0 15,0 0 0-15,0 0 1 0,6 11-1 16,-6-11 0-1,0 0 0-15,5 10 0 0,-5-10 0 16,0 0 0-16,0 0 0 16,6 10 0-16,-6-10 0 15,0 0 1-15,0 0-1 16,0 0 0-16,2 9 0 15,-2-9 0-15,0 0 0 0,0 0 0 0,1 12 0 16,-1-12 0 0,0 0 1-16,0 0-1 0,0 0 1 15,0 0 1 1,0 0 1-16,0 0-1 0,0 0 0 15,8-9 1-15,-3-7-1 16,1-7 0-16,2-8 0 0,3-10-1 16,4-9 0-16,5-7-1 0,0-4 1 15,3-3-1 1,2 3 1-16,0 4-1 0,-3 7 0 15,-3 8 1 1,-1 9-1-16,-6 8 0 0,-2 8 0 16,-4 7-1-16,-6 10-1 15,4-11-3-15,-4 11-4 0,0 0-5 16,0 0-6-1,0 5-20-15,0-5-44 0,0 22-12 16,1-6-5-16</inkml:trace>
  <inkml:trace contextRef="#ctx0" brushRef="#br1" timeOffset="147890">18239 9450 44 0,'0'0'84'15,"7"-12"-1"-15,-7 12-42 16,6-13-13-16,-6 13-8 0,0 0-5 15,8 8-4 1,-7 6-2-16,-1 5-2 0,0 4-1 16,0 3 1-1,0 3-1-15,0 1 1 0,0-2-3 16,0-5-2-16,0-4-1 15,0-3-3-15,0-6-3 0,0-10-11 16,0 10-32-16,0-10-36 0,8-3-6 16,-1-9-3-1</inkml:trace>
  <inkml:trace contextRef="#ctx0" brushRef="#br1" timeOffset="148853">18780 8900 74 0,'-6'-9'84'15,"6"9"-2"-15,-10-15-51 0,10 15-7 16,0 0-8 0,0 0-4-16,-8 0-5 0,1 10-1 15,0 10 0-15,-3 9-1 16,-3 11 0-16,1 13 1 15,-4 15 1-15,-1 12 0 16,-2 12 0-16,-3 5 1 0,-1 7-1 16,-4 1-1-16,1-2 0 0,-5-3-1 15,-2-6 1 1,3-12-1-16,0-11 0 0,4-6-1 15,1-10 0 1,3-6-1-16,4-7 0 0,3-13-2 16,6-5-3-16,2-5-4 15,5 0-10-15,2-19-33 0,0 0-41 16,12 2-8-16,1-9-5 0</inkml:trace>
  <inkml:trace contextRef="#ctx0" brushRef="#br1" timeOffset="149243">18863 9647 58 0,'0'0'86'0,"6"23"-2"0,-4-1-4 15,-2 11-67-15,2 7-5 16,-2 9-1-16,0 6-1 0,-2 2 0 15,-2 4-2 1,-4-5-1-16,-1-4-2 0,-1-7-1 16,2-9-4-1,0-7-7-15,0-12-37 0,8-17-34 16,0 0-7-16,0 0-2 0</inkml:trace>
  <inkml:trace contextRef="#ctx0" brushRef="#br1" timeOffset="149763">18787 9752 33 0,'-13'-8'75'15,"3"4"-1"-15,23 4-45 0,-13 0-8 16,0-9-4 0,0-1-3-16,0 10 1 0,22-20 0 15,-4 13 1-15,9-7-1 16,10 4-2-16,5 1-2 15,-1 4 0-15,6 2-2 16,-6 3-3-16,-3 0-3 0,-7 5-2 16,-8 10-1-16,-9 0-1 0,-10 6 0 15,-4 1 1 1,-15 0-1-16,-4 1 0 0,-4 1 0 15,-8-1 1-15,-3-3-1 16,-3-2 1-16,2-6 0 16,1-1-1-16,4-3 1 15,4-3-1-15,7 0 1 0,6 0 0 16,13-5 0-16,-3 19 2 0,9-6 1 15,13 4 0 1,4 4 3-16,8 1-1 0,2 1 2 16,4 3-2-16,-2 0 0 15,-3-2-2-15,-4 0-2 16,-7-2-1-16,-7-1-4 15,-8-3-2-15,-5-1-6 0,-2-3-8 16,-7-2-24 0,6 1-44-16,-9-4-5 0,-2-1-4 15</inkml:trace>
  <inkml:trace contextRef="#ctx0" brushRef="#br1" timeOffset="150275">19311 10149 68 0,'0'-14'90'0,"0"14"-2"15,0 0-45-15,0 0-9 16,0 0-10-16,10 0-6 0,-5 6-7 16,4 10-2-16,1 0-4 15,1 1-3-15,-1 4-4 16,6 5-13-16,-8 5-45 0,3-8-26 15,2 0-7 1,-4-4-4-16</inkml:trace>
  <inkml:trace contextRef="#ctx0" brushRef="#br1" timeOffset="201994">13875 11223 45 0,'-8'-11'63'0,"1"1"-7"0,7 10-4 0,-8-12-8 16,8 12-7-1,0 0-8-15,0 0-7 0,0 0-7 16,0 0-2 0,-7 20-4-16,7 5-2 0,0 9-2 15,0 12-1 1,2 8-1-16,0 10 1 0,1 4-1 15,0 3 0-15,-1-3 0 0,-2-3-1 16,0-7-1-16,0-7-1 16,0-8-3-16,-3-13-1 0,1-6-4 15,-1-12-6 1,3-12-23-16,0 0-43 0,6-9-13 15,3-16-5-15</inkml:trace>
  <inkml:trace contextRef="#ctx0" brushRef="#br1" timeOffset="202534">13842 11298 4 0,'-21'0'74'16,"3"5"-24"-1,2-4-4-15,16-1-4 0,-18 3-5 16,18-3-6-1,0 0-5-15,0 0-5 0,19-9-4 16,8 0-4-16,10 3-1 16,7-1-6-16,5 3-1 0,5 1-1 15,-2 3-1 1,0 8-1-16,-11 8-1 0,-10 5-1 15,-10 7 1-15,-12 1 0 0,-9 3 0 16,-4 1 1 0,-15 2-1-16,-7-6 1 0,-5-3 0 15,-3-2 0-15,-4-7 0 16,0-4-1-16,4-4 0 0,5-2 0 15,6-2 0 1,9 1 1-16,9 2 0 0,6 5 0 16,12 2 0-16,10 3 0 0,5 3 0 15,5 7 1 1,2 1-1-16,0 4-1 0,-4-1 0 15,-2-1 0-15,-7 2 0 16,-7-4-3-16,-4 1-1 0,-4-6-3 16,-2-3-6-1,-5-7-8-15,0-14-35 0,5 16-35 16,-5-16-6-1,0 0-3-15</inkml:trace>
  <inkml:trace contextRef="#ctx0" brushRef="#br1" timeOffset="202844">14256 11618 80 0,'0'0'91'0,"0"0"-3"16,3 14-5 0,10 4-62-16,-1 0-8 0,-1 7-2 15,5 4-3 1,-1 2 0-16,2 2-2 0,-2 3-2 15,0-3 0-15,-3 1-1 16,0-2-4-16,-2-5-3 0,-1-3-7 16,-9-7-20-16,-3-2-56 0,3-15-4 15,0 0-8 1,-11-4 3-16</inkml:trace>
  <inkml:trace contextRef="#ctx0" brushRef="#br1" timeOffset="202984">14242 11860 81 0,'14'12'96'0,"6"-12"-5"0,5-3-7 16,4-8-66-16,4 3-18 0,-10-3-36 16,3-2-44-1,7-3-10-15,-7-2-5 0</inkml:trace>
  <inkml:trace contextRef="#ctx0" brushRef="#br1" timeOffset="203354">14637 11526 88 0,'0'0'90'15,"14"-12"-4"-15,-8 0-8 0,-6 12-60 16,17 19-5-16,-6 0-5 16,1 10-1-16,-1 7-2 0,3 3 0 15,-2 7-1 1,-3 3 0-16,-2 1-1 0,0-3-1 15,-3-7 0 1,-2-6 0-16,-2-7 1 0,0-8-1 16,0-11 1-16,0-8-2 0,2-11 1 15,-1-9-1-15,3-2-1 16,4-5 0-16,2 0 0 15,2 3-1-15,1 5 0 16,1 8 0-16,2 8 1 0,4 6 0 16,-2 10 0-1,-2 9 0-15,1 3 1 0,-3 6-2 16,2 1-2-16,-2-1-3 15,-3-5-11-15,3-18-59 0,1 13-14 16,0-7-7-16,3-5-3 16</inkml:trace>
  <inkml:trace contextRef="#ctx0" brushRef="#br1" timeOffset="203755">15495 11565 87 0,'-8'10'92'15,"8"-10"-4"1,-4 14-5-16,16-9-64 0,9-1-7 16,8-2-2-16,9-2-3 15,2-2-2-15,6 2-2 0,1 0-1 16,3-4-2-1,-7 2-1-15,-2-1-4 0,-9-2-6 16,-4 5-17-16,-9 0-42 16,-6 0-18-16,-13 0-6 15,0 0-3-15</inkml:trace>
  <inkml:trace contextRef="#ctx0" brushRef="#br1" timeOffset="203945">15517 11786 24 0,'9'15'98'0,"16"-6"-5"16,13-8-4-16,9 31-18 0,6-32-57 16,4-5-10-16,2 1-9 0,-5-1-22 15,-3-5-55 1,-6 10-8-16,-6 0-6 0,-7 2 3 15</inkml:trace>
  <inkml:trace contextRef="#ctx0" brushRef="#br1" timeOffset="205035">17209 11164 71 0,'1'-9'88'0,"-1"0"-1"15,0 9-43-15,0-10-13 16,0 10-8-16,0 0-7 0,0 0-4 15,0 0-4-15,0 0-1 16,0 12-2-16,2 11-2 0,7 6 1 16,-2 6-1-1,5 6 2-15,2 6 0 0,-1 2 0 16,3 1 1-16,-2-4-1 15,-1-6 0-15,-3-5 0 16,-2-9 1-16,0-6 0 16,-2-12 0-16,-6-8 0 0,16-13 0 15,-1-13-1-15,0-9 0 0,3-5-2 16,3-7 0-1,-1 1-2-15,2-2-1 0,-2 7 1 16,-1 4-1 0,-3 10-3-16,-6 4-3 0,-2 9-8 15,-7 2-23-15,-1 12-56 16,0 0-4-16,0 5-8 0,0 6-2 15</inkml:trace>
  <inkml:trace contextRef="#ctx0" brushRef="#br1" timeOffset="205265">17682 11407 8 0,'17'15'92'16,"-2"5"2"-16,-2 0-6 0,-1 3-5 15,-2 4-72 1,-3 8-2-16,-5 2-3 0,-2 1-2 16,0-2-5-16,-1-1-8 15,-7-3-30-15,-4-7-45 0,12-7-7 16,0-18-5-1</inkml:trace>
  <inkml:trace contextRef="#ctx0" brushRef="#br1" timeOffset="206443">18710 10891 57 0,'-3'-14'92'0,"-1"0"-2"0,-3-15-29 16,7 29-28-16,0 0-12 0,-10-1-7 15,7 12-6 1,2 12-3-16,-1 7-2 0,2 5-1 15,0 8 0 1,-2 4-1-16,1 3 1 0,0-4-2 16,-1-5-1-16,-1-7-2 15,1-6-7-15,-4-3-40 0,4-16-35 16,2-9-6-16,-3-12-4 0</inkml:trace>
  <inkml:trace contextRef="#ctx0" brushRef="#br1" timeOffset="206853">18653 10846 38 0,'-1'-9'89'0,"1"1"-3"15,8-3-2-15,3 3-57 0,13 1-10 16,10 1-7-1,3 5-2-15,3 1-2 0,-2 4-3 16,-2 6-2-16,-2 4-2 16,-11 5-2-16,-9 2 0 0,-10 0 1 15,-5 1 0 1,-14-3 1-16,-1-5 1 0,-6 1 1 15,-3-6 0 1,0-1 0-16,0-5 0 0,1-3 3 16,5 0-1-16,7 1 0 0,3 3 1 15,9-4 2-15,-5 16 0 16,5-2 1-16,10 4 0 0,3 4-1 15,6 2 1 1,0 3-1-16,5 0-1 0,1 0-2 16,-2-2-1-1,2 0-4-15,-6-7-3 0,4-1-3 16,-5-6-6-16,-1-2-16 0,0 8-46 15,-2-17-17-15,2 0-2 16,-2-5-4-16</inkml:trace>
  <inkml:trace contextRef="#ctx0" brushRef="#br1" timeOffset="207273">19202 11102 52 0,'0'0'94'15,"0"0"-5"-15,0 0-1 16,3-12-54-16,15 9-14 0,0-3-5 15,6 3-4 1,1-1-3-16,-1 4-3 0,1 0-1 16,-2 0-2-16,-5 6-1 0,-8 7-1 15,-6 1-1 1,-5 1 1-16,-8 6 0 0,-4 4 0 15,-5-3 0-15,-2 2 1 16,2 0 0-16,0-4 1 16,4-1 0-16,6-4 1 15,8-6-1-15,11 0 1 0,11-6-1 16,2-1 0-16,8-2-2 0,5-1-2 15,0 1-5 1,0-1-4-16,-2-2-7 0,-2 3-26 16,3 0-45-16,-14 1-7 15,-6 3-3-15</inkml:trace>
  <inkml:trace contextRef="#ctx0" brushRef="#br1" timeOffset="207683">18547 11564 24 0,'-8'5'87'0,"8"-5"2"16,28 0-3-1,18 0-54-15,24-2-5 0,19 2-3 16,17-7-5-16,14 5-5 0,9-1-3 15,8 2-3-15,1 0-4 16,-2 0-3-16,-7 1-1 0,-9-2-4 16,0 2-7-1,-16-7-35-15,-9 3-39 0,-9-1-8 16,-17-3-6-1</inkml:trace>
  <inkml:trace contextRef="#ctx0" brushRef="#br1" timeOffset="208083">18770 11984 14 0,'6'12'94'0,"-3"5"-2"0,-2 9-6 16,-1 1-4-16,-1 9-75 0,-5 5-3 15,0 5 1 1,-2-2-2-16,-1 2-1 0,3-3-1 16,-1-6-2-1,0-6-5-15,6-5-12 0,-2 4-52 16,3-30-18-16,0 0-5 15,11-8-3-15</inkml:trace>
  <inkml:trace contextRef="#ctx0" brushRef="#br1" timeOffset="208493">18615 11951 49 0,'0'0'93'15,"6"7"-1"1,16-7-3-16,15-11-56 0,12 6-13 15,5-2-3-15,7 7-6 16,-1 0-4-16,-3 8-3 16,-9 6-3-16,-9 8-3 0,-15 4-1 15,-16 4-1-15,-9 3 1 16,-11-4 1-16,-10 0-1 0,-5-4 1 15,-4-4 1 1,-3-4 0-16,0-5 1 0,1-6 1 16,3-3 1-1,3-3 0-15,7 0 2 0,5 0 1 16,15 0 2-16,0 0 0 0,0 0 1 15,22 15-1-15,6-2-1 16,6 4-1-16,2 3 0 0,1 2-2 16,-4 3-2-1,-2 6-2-15,-8-5-3 0,-6 4-2 16,-9-9-5-1,1 6-14-15,-6 3-65 0,-3-20-4 16,0-10-7-16,0 0-2 16</inkml:trace>
  <inkml:trace contextRef="#ctx0" brushRef="#br1" timeOffset="208673">19190 12355 56 0,'24'30'103'0,"-3"1"-6"16,-1 0-7-16,-10 0-4 0,-2 2-84 15,-1 1-7 1,-7-4-7-16,-1 0-8 0,-7-7-9 16,2-3-20-16,8-5-42 0,-2-15-7 15,0 0-1 1</inkml:trace>
  <inkml:trace contextRef="#ctx0" brushRef="#br1" timeOffset="208943">19536 12100 44 0,'10'25'103'15,"5"-3"-5"-15,4-4-5 0,8-8-2 16,10-6-81-1,2-2-3-15,5-2-3 0,-3-3-2 16,2-4-2 0,-4-2-2-16,1 0-3 0,-6-1-2 15,0 2-8-15,-7-7-18 0,-14 0-57 16,10-3-4-16,-10-3-5 15,-1-6-4-15</inkml:trace>
  <inkml:trace contextRef="#ctx0" brushRef="#br1" timeOffset="209133">19908 11797 30 0,'-13'12'99'0,"6"9"-1"16,1 6-7-16,1 42-17 0,3-24-54 16,-8 5-7-16,1 8-3 0,-7 4-4 15,0 0-2 1,-4-1-3-16,2 0-4 0,2-10-2 15,3-2-8 1,3-14-13-16,3-6-64 0,8-10-5 16,9-11-5-16,6-10-3 15</inkml:trace>
  <inkml:trace contextRef="#ctx0" brushRef="#br1" timeOffset="209383">20049 11943 29 0,'7'29'99'0,"-2"7"-5"0,2-1-5 15,0 7-3-15,-3 2-79 0,1 5-1 16,-3 3-4-1,-2-3-1-15,-2 0-2 0,-4-4-1 16,2-4-3-16,-5-11-4 16,9-2-16-16,0-11-61 0,0-17-5 15,9 0-7 1,-4-21 2-16</inkml:trace>
  <inkml:trace contextRef="#ctx0" brushRef="#br1" timeOffset="209773">20119 11953 27 0,'0'0'101'0,"7"-6"-2"16,9 3-7-16,9 2-1 0,-5 1-76 16,20 0-5-1,2 0-4-15,-1 8-1 0,-2 5-4 16,-11 4-2-16,-8 6 0 0,-11 2-1 15,-9 2-1 1,-14 0 1-16,-9 0 0 0,-1-3 1 16,-7-3 2-16,-3-5-1 15,0-6 0-15,4-2 2 0,4-5-1 16,4 1 1-1,3-4 1-15,8 1 0 0,11-1 0 16,0 0 1 0,-2 16 0-16,11-5-1 0,5 3 0 15,1 2 0-15,1 3-1 0,2 1-1 16,1 5 0-16,-3-6-2 15,4 2-3-15,-6-2-3 0,4-3-2 16,-3-3-3 0,4 0-11-16,-3-4-27 0,-16-9-44 15,23 6-5 1,-8-6-3-16</inkml:trace>
  <inkml:trace contextRef="#ctx0" brushRef="#br1" timeOffset="210233">20512 12275 84 0,'8'-5'100'0,"6"-1"-4"0,2 2-6 16,22 3-56-1,-12-3-15-15,0 2-6 0,3-1-3 16,-3 1-3-16,-2 2-3 15,-2 2-2-15,-7 6-1 0,-2 1-1 16,-11 4 0 0,-2 3 0-16,-5 3 0 0,-8 3 0 15,-3 1 1-15,-2 0 0 0,-1 0 1 16,2-3 0-1,2-2 0-15,5-2 0 0,6-4 1 16,4-12 0-16,10 9 0 16,7-9-1-16,7 0 0 15,7 0-1-15,4-5 0 16,1 1-3-16,2 0-1 0,-1-2-2 15,3 4-4 1,-4-3-5-16,3 5-20 0,1-4-60 16,-6-1-5-16,-2-2-4 0,-2-3-5 15</inkml:trace>
  <inkml:trace contextRef="#ctx0" brushRef="#br1" timeOffset="212046">16925 12834 0 0,'-9'-1'73'0,"-2"-7"2"0,11 8-44 15,0 0-5-15,0 0-6 16,0 0-2-16,19-11-2 0,6 8 0 16,9 0-3-16,16 1-2 15,14-3 1-15,18 3 0 16,22-2-3-16,17 0 0 15,17 0-2-15,20 1 0 0,14 3 0 16,11 0 1 0,11 5-1-16,5 5 1 0,2 2 0 15,4 4-1-15,1-1 0 16,-2-1 0-16,-6-3-1 15,-4-4-1-15,-10-5-2 0,-13-2-2 16,-10-7-5-16,-19-6-7 16,-16 5-20-16,-19-2-59 0,-21-1-3 15,-20 2-9 1,-17-1 4-16</inkml:trace>
  <inkml:trace contextRef="#ctx0" brushRef="#br1" timeOffset="215839">17459 12973 68 0,'0'0'91'0,"-5"-12"-3"16,3 20-28-16,2-8-30 0,0 0-11 16,0-5-5-1,0 5-6-15,0 0-1 0,0 0-4 16,10 13-1-16,-3 4-1 15,6 4-2-15,0 7 2 16,0 4-2-16,5 4 1 16,-1 0 1-16,-1 0-1 0,-2-6 2 15,0-3 1-15,-6-6 2 0,2-7 2 16,-10-14 1-1,12 12 2-15,-12-12-1 0,12-10 1 16,-5-6-2-16,3-5-1 16,1-2-2-16,-2-3-2 15,4-1-2-15,-4-2-3 16,2 5-3-16,-5 4-3 0,2 6-6 15,-6 2-5 1,-2 12-26-16,24-10-47 0,-24 10-6 16,0 0-6-16</inkml:trace>
  <inkml:trace contextRef="#ctx0" brushRef="#br1" timeOffset="216050">17810 13210 59 0,'9'11'93'0,"2"0"-4"16,-1 2-6-16,-2-2-61 0,0 9-11 16,-1 0-3-1,-1 1-2-15,-2 3-6 0,-1 1-5 16,-2-4-4-1,2 7-20-15,9-5-55 0,-9-6-5 16,1-1-5-16</inkml:trace>
  <inkml:trace contextRef="#ctx0" brushRef="#br1" timeOffset="216440">18143 13005 87 0,'12'-11'91'0,"-12"11"-5"16,2 13-5-1,18 8-68-15,-20 11-6 0,0 11 0 16,-4 13-1-16,-2 7 1 0,-2 10-1 16,-4 4-2-16,2-2-1 15,-2-3-3-15,0-4-3 0,0-12-7 16,3-8-24-1,9-11-51-15,-6-15-7 0,4-10-6 16</inkml:trace>
  <inkml:trace contextRef="#ctx0" brushRef="#br1" timeOffset="216720">18317 13476 41 0,'5'17'89'0,"-3"6"0"0,1 3-4 15,-3 6-58-15,-1 6-9 16,1 8-2-16,-4 0-3 0,-2 5-1 15,-1-1-4 1,-3-4-2-16,1-2-5 0,0-10-5 16,5-5-10-1,-8-12-33-15,-1-12-40 0,13-5-7 16,3-20-4-16</inkml:trace>
  <inkml:trace contextRef="#ctx0" brushRef="#br1" timeOffset="217150">18233 13499 64 0,'0'0'90'0,"0"0"-2"16,11-33-12-16,15 26-55 0,4 2-6 15,7 1-1-15,0 1-3 0,3 3-1 16,-3 1-3 0,-3 10-3-16,-7 2-3 0,-8 3-2 15,-9 1-2-15,-9 3 0 16,-1 0-2-16,-9-1 1 0,-3-3-2 15,-4-3 2 1,-4-2 0-16,0-3 2 0,1-4-1 16,2 0 3-16,0-1 3 0,5 3 0 15,12-6 1 1,-12 14 1-16,12-2 2 0,6 5 1 15,8 1 0-15,9 1 0 16,4 5-1-16,4 0-1 0,0-2-1 16,1 2-2-1,-1-2-3-15,-4-1-4 0,-5-1-2 16,-7-3-6-1,-3 0-7-15,-8-5-35 0,-4-12-37 16,0 11-4-16,0-11-5 0</inkml:trace>
  <inkml:trace contextRef="#ctx0" brushRef="#br1" timeOffset="217330">18719 13812 19 0,'15'18'97'0,"-2"3"-2"15,-1 1-8-15,-2 2-7 0,0-1-79 16,-3 7-15-16,-4-3-26 16,-3 5-44-16,5 1-8 0,3-2-3 15</inkml:trace>
  <inkml:trace contextRef="#ctx0" brushRef="#br1" timeOffset="218930">14874 14965 14 0,'-32'11'77'16,"7"1"3"-16,2-5 0 0,5 2-66 15,7-2 1-15,11 2 0 16,5 1 0-16,13 0 2 0,11 0-1 15,8-3-3-15,9-1-3 16,10 0-2-16,7-2-5 16,1-3-2-16,0-1 0 0,1 0-3 15,-4-4-2 1,-7-3-6-16,-1 1-18 0,-10 6-47 15,-8-10-15-15,-5 0-5 16</inkml:trace>
  <inkml:trace contextRef="#ctx0" brushRef="#br1" timeOffset="219240">14797 15308 50 0,'6'15'92'0,"22"-4"-4"0,13 34-20 16,14-36-49-16,9 1-4 16,8 1-7-16,3-4-5 0,3 1-2 15,-7-6-4 1,-5 1-9-16,-11-3-28 0,-17 0-44 15,6 0-4-15,-11-7-3 0</inkml:trace>
  <inkml:trace contextRef="#ctx0" brushRef="#br1" timeOffset="221500">16858 14763 8 0,'3'-13'87'0,"0"2"2"16,1 3-6-16,-10 7-53 0,6 7-5 16,2 13-7-1,0 9-5-15,1 11-4 0,-2 9 0 16,-1 14-2-16,0 8 1 15,0 3-3-15,-2-2-2 0,-2-4 0 16,-1-5-2-16,0-11-3 0,-4-11-1 16,5-11-3-1,-2-12-3-15,2-9-7 0,4-8-21 16,-10-19-42-16,10 2-15 15,0-10-1-15</inkml:trace>
  <inkml:trace contextRef="#ctx0" brushRef="#br1" timeOffset="221901">16861 14862 69 0,'-15'-21'93'16,"5"5"-4"0,0-1-7-16,-26 4-67 0,36 1-6 15,0 12-7-15,16-10-2 16,4 10 0-16,5 0 0 0,0 11-1 15,3 5 1 1,0 2 0-16,-5 5-1 0,-5 1 1 16,-7 3-1-16,-6 1 2 15,-5-3 0-15,-10-7 1 16,-5 1 1-16,-4-7 2 0,-6-4-2 15,-2-5 1-15,-3-1-1 16,1-2 0-16,4-2 1 0,5 0-3 16,2-1 0-1,6 3 0-15,12 0 2 0,0 14 0 16,10 3 0-16,11 3 1 15,3 5-1-15,6 4 1 16,2 3 0-16,3 1-1 16,-4 1-1-16,-1-5-2 0,-10 0-1 15,-1-5-3-15,-5-3-2 0,-2-2-4 16,-8-9-10-1,-4-10-37-15,13 11-33 0,-13-11-8 16,0 0-1 0</inkml:trace>
  <inkml:trace contextRef="#ctx0" brushRef="#br1" timeOffset="222101">17165 15213 46 0,'9'11'91'15,"2"3"-3"1,-4 2-5-16,4 2-64 0,-5 4-10 15,-1 2-2-15,-1 5-4 16,0-5-2-16,-1 0-5 0,-3-7-9 16,0-17-47-1,3 17-25-15,-3-17-6 0,12-3-2 16</inkml:trace>
  <inkml:trace contextRef="#ctx0" brushRef="#br1" timeOffset="222341">17448 14913 80 0,'0'0'89'16,"9"13"-3"-16,-7 6-4 0,-2 5-74 15,6 14 0-15,-4 7-1 0,0 10 1 16,-2 4 0-1,0 5 1-15,0-3-4 0,-2-7-2 16,-2-4-5-16,2-9-5 16,-2-12-5-16,2-10-6 0,2-19-23 15,0 0-40 1,-1-11-13-16,2-16-1 0</inkml:trace>
  <inkml:trace contextRef="#ctx0" brushRef="#br1" timeOffset="222731">17452 14902 82 0,'-14'0'92'0,"4"0"-4"0,10 0-7 16,-10 0-69-1,10 0-7-15,15 0-3 0,3 3-1 16,5 5-1-16,2 4 2 0,3 3-2 16,-1 1 1-16,-3 3-1 15,-5-1 2-15,-5 0-1 0,-8-2 0 16,-6-2 1-1,-5-1 1-15,-10-4 0 0,-3-2 2 16,-3-3-1 0,-1-2-1-16,-2 0-1 0,3 0 0 15,3 0 0-15,4 3-1 16,3 5 1-16,10 5 1 0,4 6 0 15,13 4 0-15,3 4 1 16,10 3 0-16,2-1 0 16,2 2-1-16,1-3-2 0,-6-6-2 15,1-2-4 1,-7-6-4-16,-3-4-9 0,-6-4-43 15,-1-8-30-15,-3-4-7 16,-1-9-4-16</inkml:trace>
  <inkml:trace contextRef="#ctx0" brushRef="#br1" timeOffset="223071">17823 15205 41 0,'0'11'92'16,"0"-11"-5"-16,10 0-4 15,3-22-39-15,4 19-40 0,4 3-1 16,0 0-1-16,2 0 0 0,0 8 1 16,-7 2 2-1,-5 6 0-15,-4 4 0 0,-7 5 0 16,-7-1 3-1,-4 2-1-15,-2-2 1 0,-1-2-1 16,0-2 0-16,4-5-1 16,0-4-2-16,10-11 1 0,0 0-3 15,16 7-1 1,1-7-1-16,6 0-1 0,7-3-3 15,1 0-1-15,4 1-4 0,-4-3-3 16,-1 5-10 0,-11-4-26-16,-19 4-43 0,20 4-5 15,-20-4-4-15</inkml:trace>
  <inkml:trace contextRef="#ctx0" brushRef="#br1" timeOffset="223461">16608 15703 77 0,'-40'13'93'0,"12"-2"-4"16,15-5-3-16,13-6-70 15,28 8-3-15,25-5-2 0,29-3-1 16,24 0 0 0,26-3 0-16,21-8-2 0,14 0 0 15,8-2-3 1,-1-3-2-16,-1 3 0 0,-21 2-2 15,-17-1-1-15,-21 7-5 0,-23 1-5 16,-20 4-10-16,-26 5-45 16,-23 0-27-16,-22-5-9 0,-19 15-5 15</inkml:trace>
  <inkml:trace contextRef="#ctx0" brushRef="#br1" timeOffset="223811">16680 15950 49 0,'8'2'98'0,"2"9"-5"0,-4 9-5 16,0 47-25-1,-2-37-59-15,-3 6-1 0,1 8 0 16,-2 7 0-16,0 2 1 16,-4-2-1-16,-1-3-5 15,-3-9-4-15,6-5-10 16,-7-10-32-16,5-11-41 0,4-13-7 15,3-11-7-15</inkml:trace>
  <inkml:trace contextRef="#ctx0" brushRef="#br1" timeOffset="224201">16692 16012 81 0,'-16'0'93'16,"3"0"-4"-1,13 0-7-15,0 0-72 0,7-12-4 16,14 7-2-16,8 4-3 0,9 1 1 15,0 0-1 1,2 1 1-16,0 4-1 0,-2 5-1 16,-10 2-1-16,-10 2 0 15,-6 0 1-15,-12 1 1 0,-1-3 1 16,-12-2 1-1,-4 0-1-15,-5-3 1 0,-3-3 1 16,-3-1-1-16,4-2 1 0,2 0-2 16,2 5 2-1,5 0 0-15,12 7 2 0,3 4 1 16,13 5 0-16,8 6 1 15,8 4-2-15,6 2 0 0,2 0-1 16,3 2-3 0,-4-5-3-16,-1-3-5 0,-5-6-5 15,-1-1-18 1,-3-7-63-16,-7-14-5 0,-4-2-6 15,-4-12-2-15</inkml:trace>
  <inkml:trace contextRef="#ctx0" brushRef="#br1" timeOffset="224445">17248 16258 26 0,'15'25'102'0,"2"1"-5"0,-5 2-7 16,-1 1-1-16,-15 3-82 16,4 0-3-16,2 3-2 0,-3-5-4 15,1-1-3 1,-7-6-4-16,2-4-15 0,4-4-65 15,1-15-5-15,0-9-6 0,1-17 6 16</inkml:trace>
  <inkml:trace contextRef="#ctx0" brushRef="#br1" timeOffset="224645">17378 16160 42 0,'4'12'95'0,"15"-4"-2"16,9-6-7-16,8 38-23 0,7-40-57 15,4-2-4-15,3-2-1 16,-2-1-2-16,-5 5-6 0,-7-8-10 16,-10-6-59-1,-5 6-13-15,-10-6-8 0,-6-3 0 16</inkml:trace>
  <inkml:trace contextRef="#ctx0" brushRef="#br1" timeOffset="224825">17596 15972 81 0,'-10'29'100'0,"-1"6"-6"15,4 7-4-15,1 11-60 0,3-4-16 16,1 8-4 0,0 1-2-16,0-1-3 0,-2-3-3 15,4-2-7-15,-4-13-11 16,5-14-64-16,6-4-13 15,2-16-7-15,3-11-5 0</inkml:trace>
  <inkml:trace contextRef="#ctx0" brushRef="#br1" timeOffset="225065">17897 15947 85 0,'5'31'95'0,"-1"3"-4"0,3 3-4 15,6 1-75 1,-10 6-2-16,-2 5 0 0,-1 3-3 16,-4-1-1-1,-5-3-2-15,0-3-4 0,0-7-5 16,3-7-9-16,-4-11-31 15,-5-11-44-15,15-9-6 0,-1-21-5 16</inkml:trace>
  <inkml:trace contextRef="#ctx0" brushRef="#br1" timeOffset="225445">17903 15925 14 0,'-13'-5'99'0,"6"3"-5"0,7 2-4 15,0 0-6 1,0 0-76-16,11 2-5 0,12 1-1 15,0 3-1-15,7 5 0 0,0 0 0 16,0 4 0 0,-3 0 0-16,-5 2-1 0,-9 4-1 15,-9-2 2-15,-5 1 1 16,-14-3 0-16,-1-2 0 15,-5-4 1-15,-4-3-1 16,1-1 1-16,0-7 0 0,4 3-1 16,3 0 1-1,6 2 1-15,4 4 0 0,2 7 0 16,5 4 1-16,11 2-1 0,2 6 1 15,6 0-1 1,4 3-1-16,1 0-1 0,3-9-2 16,-3 2-4-16,0-7-2 15,-1-2-7-15,-10-9-19 0,-13-6-61 16,23 0-4-1,-9-6-7-15,2-4-2 0</inkml:trace>
  <inkml:trace contextRef="#ctx0" brushRef="#br1" timeOffset="225905">18378 16215 52 0,'0'0'89'0,"0"0"-2"0,-4 10-4 16,40-10-63-16,-36 0-11 15,10 7-1-15,3-2-1 0,1 2-1 16,4 1-1-16,-2-2-1 15,5 2-2-15,-2 2-1 16,-7 0 0-16,-3 5 0 0,-9-1 3 16,0 3 2-1,-12 1 0-15,-6 0 1 0,-1 1 1 16,0-4 0-16,-1-1 0 15,7-3-1-15,8-2-1 16,5-9-3-16,12 9-1 0,10-9-4 16,14-4-4-16,2-4-6 15,16 1-29-15,11-5-50 0,-3-2-5 16,-2-4-8-1</inkml:trace>
  <inkml:trace contextRef="#ctx0" brushRef="#br1" timeOffset="226835">6867 13638 0 0,'14'-4'91'0,"-2"3"2"0,-12 1-8 16,9 0-3-1,-4 8-73-15,0 9-3 0,-4 9 1 16,3 6 0 0,-4 2 3-16,3 5-1 0,-3-3 1 15,-1-2 0-15,1-6 1 16,0-8-1-16,-2-7 1 0,2-13-2 15,7 0-2-15,16-15 0 16,25-14-2-16,24-8-1 16,33-6-4-16,22-10-10 0,40-13-58 15,11 4-28 1,6-10-3-16,2 0-9 0</inkml:trace>
  <inkml:trace contextRef="#ctx0" brushRef="#br1" timeOffset="687596">16180 724 18 0,'3'-9'78'0,"2"-4"5"16,-5 13-53-16,0 0-1 16,10 6-1-16,-1 4-4 15,27 48-4-15,-31-42-3 0,1 2-2 16,-1 3-4-1,0 0-2-15,0 5-1 0,2-4-2 16,-3 4-1-16,0-9-2 0,-1 4-1 16,0-9 0-1,-2 1 1-15,-1-13-1 0,0 0 1 16,2 9-1-16,-2-9 1 15,0 0 0-15,0 0-2 16,0 0 0-16,0 0-1 16,0 0 0-16,0-7-1 0,-4-5 1 15,-14-35-1-15,11 25 1 16,0-1 1-16,-1 1-2 15,2-5 2-15,-3 0-1 0,3 1 0 16,1-3-1 0,4 1 1-16,-1-1 0 0,2-1 0 15,2 3 1 1,6 4-1-16,2 1 0 0,6 2-1 15,-1 0-2 1,8 4-5-16,-1 1-6 0,3 0-19 16,1-1-53-16,1 8-7 0,0 0-6 15</inkml:trace>
  <inkml:trace contextRef="#ctx0" brushRef="#br1" timeOffset="687766">16420 642 56 0,'0'0'91'0,"-13"27"-3"0,-4 0-39 16,17-27-26-16,0 0-22 15,1 11-57-15,5 2-26 16,-1-2-8-16</inkml:trace>
  <inkml:trace contextRef="#ctx0" brushRef="#br1" timeOffset="687946">16620 727 62 0,'9'3'89'16,"2"2"-2"0,-2 2-40-16,12 22-26 0,-12-10-9 15,-9-19-7 1,8 20-16-16,3 1-31 0,-11-21-41 15,0 0-8 1,4 10 1-16</inkml:trace>
  <inkml:trace contextRef="#ctx0" brushRef="#br1" timeOffset="688066">16665 730 26 0,'-10'-23'81'0,"1"0"-17"16,2-2-40-16,-3 0-95 15,10 25-5-15</inkml:trace>
  <inkml:trace contextRef="#ctx0" brushRef="#br1" timeOffset="688396">16746 628 8 0,'20'23'83'16,"-1"-2"4"-1,1 5-40-15,-1-2-9 0,-4-4-11 16,2 2-5 0,-17-22-6-16,19 26-4 0,1-1-3 15,-20-25-2-15,0 0-1 0,9 4-3 16,2 0 0-1,-2 0-2-15,3 3 0 0,-1-13 0 16,-1-2 1 0,2-1-1-16,0 0 0 0,0-1 1 15,2-1 0 1,-2-1-1-16,22-5 0 0,-12 9 1 15,-22 8-2-15,0 0 0 16,11 4 0-16,2 3-6 16,-2-1-2-16,22 25-11 0,-14-11-21 15,-19-20-48-15,0 0-6 16,11 7-3-16</inkml:trace>
  <inkml:trace contextRef="#ctx0" brushRef="#br1" timeOffset="688707">17278 747 36 0,'0'0'87'0,"0"0"1"16,0 0-39-1,0 0-17-15,0 0-7 0,46-8-5 16,-39 18-3 0,0 7-2-16,-7-17-3 0,20 36 0 15,-20-36-3-15,14 22-2 0,-1 0-1 16,-13-22-4-1,23 14-3-15,1-1-4 0,-24-13-1 16,22-13-3-16,0-4-1 16,-14-15 0-16,2 1 0 15,-7-5 2-15,-1-3 4 16,-2 6 3-16,-4-1 1 0,-6 6 3 15,1 1 2-15,9 27 0 16,-17-18 3-16,1-3-3 16,16 21-1-16,0 0-9 0,0 5-25 15,0 5-55 1,5 40-7-16,11-19-6 0</inkml:trace>
  <inkml:trace contextRef="#ctx0" brushRef="#br1" timeOffset="690117">16425 841 65 0,'-46'-11'77'16,"46"11"-3"-16,-25-18-62 15,2-1-4-15,30-1-4 16,4-1-2-16,27-1 2 0,54-30 1 16,-33 30 0-1,5-3 1-15,15 4-1 0,-17 7-1 16,-6 0-1-1,-12 6 0-15,-44 8 0 0,22-2 1 16,1 0 2 0,-23 2 2-16,-32 12-1 0,-69 27 0 15,30-18 0-15,-8-1 1 0,-1-5-2 16,5-1-2-1,11-4-2-15,15-3-1 0,49-7-1 16,-20 0 1 0,0 0 1-16,45-6 0 0,65-16 0 15,-9 7 0-15,15-4 0 16,10 1 0-16,7 3 0 15,-4 4-1-15,-7 3 0 0,-14 6 0 16,-10 6-1-16,-24 11 2 16,-23 5 3-16,-26 9-1 15,-20 4 1-15,-27 4 0 16,-13-1 0-16,-15 3 0 0,-9-1 0 15,-4-6-1 1,7-5-4-16,6-5 0 0,19-11-1 16,51-11 0-1,-25 5 0-15,0-3 1 0,25-2-1 16,33-14 0-16,58-24 1 0,-23 15-1 15,5-1 1 1,-1 3 1-16,-10 4-1 0,-8 2-1 16,-54 15 0-16,60-5 3 15,-60 5 2-15,-22 17 1 16,-22 4-1-16,-20 2 1 15,-11 5 0-15,-11 1 1 0,-5-4-1 16,1-4-3 0,9-6-3-16,17-10-5 0,18-5-14 15,46 0-70-15,0 0-3 0,13-34-6 16,67-46-5-1</inkml:trace>
  <inkml:trace contextRef="#ctx0" brushRef="#br2" timeOffset="709466">11340 15591 54 0,'0'0'88'0,"-6"-19"-8"0,6 19-36 15,0 0-13-15,0 0-10 0,0 0-6 16,0 0-5 0,0 0-2-16,3 10-2 0,-3 7 0 15,0 10 0 1,0 9-2-16,-2 10 1 0,2 8 0 15,-1 5 0-15,-2 1-1 16,-3 1 0-16,0-6-1 16,-1-7 0-16,-2-11 0 15,-2-6-2-15,2-10-1 0,0-7-2 16,2-2-3-16,-2-7-5 0,9-5-11 15,-15 0-25 1,7-3-44-16,8-9-7 0,0-2-2 16</inkml:trace>
  <inkml:trace contextRef="#ctx0" brushRef="#br2" timeOffset="710016">11158 15675 23 0,'-11'3'85'16,"0"-1"0"-16,11-2-3 0,-8 7-58 15,8-7-8-15,0 0-1 16,13 3-1-16,3-3-1 0,4-6 2 15,1-5-2 1,2-3-2-16,-2-3-4 0,-2 0-1 16,-2-3-2-1,-4 2-1-15,-6 1 0 0,-3 3-1 16,-2 1 0-16,-2 4 0 0,0 9-2 15,0-13 1-15,0 13-1 16,0 0 0-16,0 0 0 0,0 0-1 16,0 0 0-1,0 0 0-15,0 0 1 0,0 0-1 16,0 0 1-1,0 0 0-15,0 9 0 0,0 2 0 16,6 4 0-16,2 2 1 16,5 4-1-16,0 5 0 0,6 4 1 15,0 3-1-15,3 0 0 16,-3-5-1-16,-1-2-1 15,0-6-4-15,-1-3-8 0,-4-8-36 16,0-9-39 0,0-5-9-16,-3-7-4 0</inkml:trace>
  <inkml:trace contextRef="#ctx0" brushRef="#br2" timeOffset="711057">11092 15416 16 0,'-16'-7'79'0,"4"0"5"16,-4 3-49 0,4 4-5-16,-1 0-7 0,-2 2-3 15,0 1-3-15,-2 5-4 16,-1 1-3-16,-1 4-3 0,0 3-3 15,-3 5-1 1,2 0 0-16,0 7-2 0,1 1 0 16,-1 5 0-16,3 0 1 0,1 4-2 15,1-2 1 1,1 3 0-16,3-2 0 0,0 3 0 15,4 2 0-15,0-4 0 16,1 4-1-16,3-1 1 0,3 5 0 16,-1-2-1-1,6 1 1-15,5 1 0 0,-2-1-1 16,4 0 1-1,-1-4 0-15,1 2-2 0,1-4 0 16,0 0 0-16,1-3-1 0,-2-1 0 16,4 0 0-16,0-3-1 15,2-3 1-15,-2-3-1 0,2 1-1 16,-1-5 2-1,2-3-1-15,1-2 2 0,-3-3-1 16,3-4 2 0,1-5 0-16,1-2 1 0,1-3 1 15,1 0 0-15,1-6 0 16,-1-1 1-16,3-5-1 0,-2 0-1 15,2-2 0-15,-2-1 0 0,-1-2 1 16,1 0 0 0,-2-2 0-16,1-1 0 0,0-4 1 15,0-2 0 1,-1-3-1-16,4-3 0 0,0-3 1 15,3-2-2-15,3-3 0 16,0-2 0-16,3 0-1 0,2 2 2 16,-2-2-1-16,0 3 2 15,-4-2 0-15,0 0 1 16,-8 2 0-16,-1-2 0 0,-7-2 0 15,-4-6 0 1,-8 1-1-16,-1-5 0 0,-3-2-1 16,-8 0 0-16,-8 0-1 15,-4 2 0-15,-3 5 0 0,-9 8 0 16,-7 7 0-1,-8 8-1-15,-5 8 1 0,-10 8-1 16,-1 9-2-16,-4 0-2 0,6 9-6 16,-1-1-17-1,3 9-61-15,20-2-7 0,9-3-5 16</inkml:trace>
  <inkml:trace contextRef="#ctx0" brushRef="#br2" timeOffset="711847">11238 15420 49 0,'0'0'81'16,"-10"6"-44"-16,10-6-1 0,0 12-1 16,4-4-2-16,-4-8-3 15,0 0-5-15,0 0-6 16,0 0-3-16,0 0-3 15,9-11-2-15,-9-7-3 0,0-4-3 16,1-7-2 0,-1-7-1-16,1-7 0 0,-1-5-1 15,0-4 0-15,0-2 0 16,0-1-1-16,-2-3 2 0,1 4-1 15,1-1 0-15,1 5 0 16,-1 3-1-16,3 1 1 16,4 5-1-16,0 2 1 0,0 3-2 15,1 5 1 1,-4 4 0-16,0 3 0 0,-1 5 0 15,-1 2 0 1,-1 5 0-16,0 2 0 0,-1 10 0 16,0-15 0-16,0 15-1 0,0 0 1 15,0-9-2-15,0 9 1 16,0 0-1-16,9-2 1 0,1 2-1 15,8-1 1 1,7 0 0-16,10 0 0 0,11-2 1 16,15-1 0-1,16-2 0-15,17-2 0 0,19 0 1 16,16-2 1-16,8 3-2 15,6 0 1-15,1 2 0 0,-1 0 0 16,-5 3-1-16,-14 0 0 16,-19-3-4-16,-14 4-3 15,-20-4-10-15,-12 3-27 0,-11 0-43 16,-26-1-7-1,-22 3-5-15</inkml:trace>
  <inkml:trace contextRef="#ctx0" brushRef="#br2" timeOffset="713387">12374 14569 10 0,'0'0'91'16,"1"-11"2"-1,-1 11-4-15,0-12-50 0,0 12-11 16,0 0-7-16,0 0-6 15,0-8-5-15,0 8-2 0,0 0-2 16,0 0-2 0,0 0 1-16,0 0-2 0,0 0 1 15,0 0-1 1,0 0 0-16,0 0-1 0,0 0 0 15,-1 7 0-15,1 2-2 0,0 7 0 16,-1 11 0-16,2 8 1 16,1 15-2-16,0 11 1 15,4 15 0-15,-1 9 0 16,1 5-2-16,1 0 2 0,0-2-1 15,0-8 0 1,0-14 1-16,-3-11 1 0,-2-17-1 16,3-11 1-16,-4-13 1 0,1-5 0 15,-2-9 0 1,0 0 1-16,0 0 0 0,0 0-1 15,0 0 0-15,-2-9 0 16,2 9-1-16,-7-14-1 0,7 14 0 16,-7-16-1-1,7 16 0-15,-12-10 0 0,12 10 0 16,-17-3 0-16,5 3-1 15,-2 4 1-15,-4 3 0 16,2 2 0-16,-2-1 1 0,2 1-1 16,0 0 1-16,5-2 0 15,11-7-1-15,-11 11 1 0,11-11 0 16,8 8 0-1,7-5 0-15,6-1 0 0,4 2 0 16,4-2 0-16,2 5 0 16,-4-2 0-16,0 1-1 15,-5 0 1-15,-5 4 0 16,-7 0-1-16,-7-1 1 0,-3 5 0 15,-6-3 0-15,-5 4 1 0,-6-1-1 16,-7 2 0 0,-1-1 1-16,-3 3-1 0,-2 0 0 15,-2-1 0 1,2 3-1-16,0-1 1 0,4 0-1 15,1 1 1-15,5-4-1 16,4-1 1-16,4-2-1 0,3-2 1 16,3-1-1-16,6-10 1 0,-1 12 0 15,1-12 0 1,7 10 0-16,4-7 0 0,4 1 0 15,2 0-2 1,3-1 2-16,1 2 0 0,1-2 0 16,-1 0-1-16,0 0 1 15,-3-2 0-15,-2 1 0 16,-2 1 0-16,-5-1 0 15,1 1-1-15,-10-3 1 0,9 7-1 16,-9-7 0-16,0 8-1 0,0-8 1 16,-5 13 0-1,-3-3-1-15,-6-1 1 0,-1 2 0 16,-3 1 0-16,3 2 1 15,-2-2 0-15,1 3 0 16,2-4-1-16,3 0 1 16,4 0-1-16,4-1 1 0,3-2 0 15,0-8 0 1,11 13 0-16,4-10 0 0,5 0 1 15,4-1 0-15,2-2-1 0,-3 2 1 16,1-2-1 0,-3 1 0-16,-6-1 1 0,-3 2-1 15,-12-2 2-15,0 0 0 16,3 12 0-16,-3-12 1 0,-10 14-1 15,-2-6 1 1,-2 2-1-16,-1 2 0 0,0-2 0 16,0 0-2-16,4 1 0 0,3-3 0 15,0 3 0 1,5-1 0-16,3 3 0 0,2 2 0 15,7 3 0-15,0 9 0 16,4 6 1-16,1 6 1 0,2 6-1 16,-2 4 1-1,0 3 0-15,-4 1 0 0,0 0 0 16,-2-5 0-1,-3-7-1-15,-2-6-2 0,-3-5-1 16,0-7-3-16,0-11-7 0,0 1-20 16,0-13-48-16,0 0-17 15,-3-9-7-15,-1-7-4 0</inkml:trace>
  <inkml:trace contextRef="#ctx0" brushRef="#br2" timeOffset="714227">11292 16692 4 0,'0'0'89'0,"0"0"3"0,-27-7-34 16,27 7-16-16,0 0-9 16,0 0-7-16,0 0-7 15,-8 5-4-15,8-5-4 0,-10-3-3 16,10 3-2-1,-12-11 0-15,12 11-1 0,-9-13-1 16,9 13-1-16,-5-14-1 16,5 14 1-16,-5-12-1 0,5 12 0 15,0 0-1 1,0 0 1-16,0 0-1 0,0 0-1 15,-3 16 1-15,3 1-1 0,0 8 1 16,5 5 1 0,-1 10-2-16,1 6 1 0,-2 8 1 15,2-1 0-15,-1 2-1 16,-2 5 1-16,-3-3 0 15,1-3 0-15,0-4-1 16,-3-8 0-16,0-11 0 0,-2-4 0 16,2-6 1-16,1-8-1 0,1-5 1 15,1-8 0 1,0 0-1-16,0 0 1 0,0 0 0 15,0 0 0 1,0 0-1-16,0 0-1 0,0 0 0 16,0 0 0-16,14 0-1 15,7 0 1-15,10-5-1 0,13-1 0 16,13-2 1-1,16-3 1-15,16 0-1 0,10-2 0 16,7-5 0-16,5 1 1 0,4 1-1 16,0 0 0-1,-5 1 0-15,-4 3 0 0,-12 0-1 16,-5 4-2-16,-12-1-5 15,-7 4-6-15,-15-4-15 0,-14-4-53 16,-4 7-14 0,-9-3-8-16,-5-2-3 0</inkml:trace>
  <inkml:trace contextRef="#ctx0" brushRef="#br2" timeOffset="714687">12377 16729 18 0,'0'0'86'15,"0"0"0"-15,0 0-2 0,-3 7-53 16,3 5-15-1,0 2-6-15,3 11 1 0,-2 1 0 16,1 7 2 0,-2 4-1-16,1 6-2 0,-1-2-3 15,0 1 0-15,0-3-3 16,-3-6-4-16,3-3-7 0,-4-6-12 15,4-10-29-15,9-4-41 16,-9-10-7-16,11 0-5 16</inkml:trace>
  <inkml:trace contextRef="#ctx0" brushRef="#br2" timeOffset="714947">12591 17108 17 0,'0'12'93'16,"0"-12"2"-16,0 12-4 0,0-12-46 15,16-4-23 1,-2 3 0-16,12 1-4 0,9-1-3 16,10-2-4-1,8 2-4-15,7-5-2 0,9 1-1 16,0 2-2-16,0-1-1 15,-5-4-2-15,-4 3-2 0,-4-2-2 16,-9 4-7-16,-11-4-13 0,-6-10-65 16,-4 9-3-1,-10-1-11-15,-5-2-1 0</inkml:trace>
  <inkml:trace contextRef="#ctx0" brushRef="#br2" timeOffset="715417">13340 16999 52 0,'0'0'91'0,"-12"-4"-3"16,3 4-4-16,0 9-67 15,-3 3-7-15,-1 5-2 0,3 5 1 16,1 2 1-1,7 1-1-15,2 1 1 0,8-4-1 16,7-5 2-16,10-8 0 0,3-6 0 16,3-5-2-1,-2-9-1-15,-1-8-1 0,-6-6-2 16,-9-3 0-16,-10-2-3 15,-6-3-2-15,-10 6-1 0,-10 0-3 16,-3 6-7 0,-12-3-21-16,-6 5-62 0,10 3-5 15,1 0-5 1,9-1-5-16</inkml:trace>
  <inkml:trace contextRef="#ctx0" brushRef="#br2" timeOffset="716197">13128 14422 0 0,'-8'10'74'15,"-5"8"4"-15,3-14-25 0,4 25-30 16,0 2-1-16,2 3 0 15,4 0 3-15,6-4-1 0,7-8-3 16,7-9-1-16,1-10-1 0,8-3-1 16,-5-16-6-1,-1-6-2-15,-9-7-2 0,-4-3-1 16,-9-2-2-1,-13 0-3-15,-6 2-1 0,-8 6-3 16,-2 8-2-16,-4 4-7 16,5 11-8-16,-2 4-34 15,14 12-38-15,7 3-8 16,8 6-3-16</inkml:trace>
  <inkml:trace contextRef="#ctx0" brushRef="#br2" timeOffset="716867">12597 15398 75 0,'0'0'90'16,"0"0"-4"-16,3 18-4 0,6 10-72 15,1 9-7-15,3 12-1 16,0 9 1-16,2 10 0 0,-5 5 1 16,2 0 0-1,-6-10-3-15,0-10 1 0,-3-8-5 16,-3-13-3-1,0-5-10-15,0-16-36 0,-13-8-35 16,13-3-6-16,0-13-3 0</inkml:trace>
  <inkml:trace contextRef="#ctx0" brushRef="#br2" timeOffset="717459">12570 15537 81 0,'-13'0'89'15,"13"0"-34"-15,-10 0-16 0,10 0-11 16,0 0-6-16,14-1-3 0,0-2-3 16,7 2-4-16,8 1-3 15,6 0-3-15,5 1-1 16,0 6-1-16,-1 3-1 15,-2 2-2-15,-6 5-1 0,-10-1-1 16,-8 5 0 0,-10-1 0-16,-3-1 1 0,-9 0 1 15,-6-3 0-15,2-2 1 16,-7-3 0-16,-2-2 1 15,0-6 0-15,1 0 0 0,-1 0-1 16,6-1 0-16,0-1 0 16,4-1-1-16,2 1 0 0,10-1 0 15,-4 14 0 1,7-2 0-16,12 4 0 0,4 7 0 15,5 1 0 1,2 5 0-16,1 4-2 0,0-3-2 16,-1-1-1-16,-7-7-4 0,-1 2-9 15,-10-13-29-15,-12 2-45 16,4-13-6-16,0 0-3 0</inkml:trace>
  <inkml:trace contextRef="#ctx0" brushRef="#br2" timeOffset="718039">13110 15758 78 0,'11'21'98'0,"-5"4"-6"0,-3 1-5 15,8 0-71 1,-11 6-6-16,-3 5-1 0,-5-1-3 15,-4-3-2-15,-2-5-3 0,2-5-3 16,1-5-4 0,1-11-8-16,10-7-12 0,-10-4-11 15,10-12-6-15,-1-7-3 16,1-3-1-16,2-4 4 15,2-4 10-15,0 6 19 16,-1-2 22-16,2 10 21 0,-3-1 8 16,1 8 3-16,-1 4-2 0,-2 9-2 15,0 0-8 1,0 0-8-16,9-3-6 0,-9 3-4 15,12 13-3 1,-2 1 1-16,0 0-2 0,3 5 1 16,3 2 0-16,-1 5-2 15,2 2 0-15,0 0-2 0,-1-2 2 16,2-1 0-1,-4-5 2-15,2-2 0 0,0-8 2 16,-1-6-1-16,-2-6 0 0,4-10 0 16,-4-9-2-1,-1-11-1-15,-3-7-2 0,-2-9-3 16,-2-5-4-16,-5-9-6 15,0 5-15-15,0-1-66 0,0-6-7 16,-1-2-8 0,1 1-3-16</inkml:trace>
  <inkml:trace contextRef="#ctx0" brushRef="#br2" timeOffset="718899">10268 14886 51 0,'0'-19'69'16,"0"3"-7"-16,0-2-10 15,0 2-13-15,0 4-8 0,-2-1-10 16,2 13-7-16,-1-13-3 0,1 13-3 16,0 0-3-1,0-9 1-15,0 9-1 0,5 16-1 16,2 6 2-1,4 7-3-15,-1 11 0 0,2 8 0 16,3 4 1-16,-4 5-2 16,-2-3 0-16,-4-4-1 0,-1-5 0 15,-4-7-1 1,-1-9-2-16,-5-9-3 0,0-7-7 15,6-13-30-15,-1 11-45 0,1-11-7 16,1-11-6 0</inkml:trace>
  <inkml:trace contextRef="#ctx0" brushRef="#br2" timeOffset="719679">10507 15028 49 0,'0'0'91'0,"3"9"-3"16,-2 31-23-1,2-20-40-15,-1 7-7 0,2 3-6 16,-3 0-1-16,3 2-2 15,-2-6-4-15,-1-2-1 0,0-6-1 16,-1-6 2 0,0-12-1-16,0 9 0 0,0-9-1 15,-2-7 1 1,-2-3 0-16,-3-4-2 0,0-2 0 15,-1-5-1-15,-2 0-1 0,3-4 1 16,-1 2-1-16,2 4 0 16,1-1 0-16,1 7 1 0,4 2-1 15,0 11 0 1,0 0 0-16,10-5 0 0,4 9 1 15,0 4-2 1,3 5 2-16,0-2-1 0,1 3 1 16,-3-3 2-16,-2-2 1 0,-5-2 1 15,-8-7 1-15,10 1 1 16,-8-7-3-16,-2-5 2 0,0-6-1 15,0-3-1 1,0-4-2-16,0-2-1 0,-5 1 0 16,2 3-1-1,-1 3 0-15,1 4-1 0,0 4 0 16,3 11 0-16,-5-11-1 15,5 11 1-15,0 0 0 0,0 0 0 16,0 0 0-16,0 0 0 16,0 0 1-16,0 0 0 15,2-9-1-15,-2 9 0 0,0 0 0 16,0 0 0-1,0 0 0-15,0 0 0 0,0 0 0 16,0 4 0-16,0-4 0 16,0 0 1-16,2 9 0 0,-2-9 0 15,0 0-1 1,0 0 0-16,0 0-3 0,8 8-4 15,-8-8-8-15,0 0-44 0,20-8-32 16,-13-1-6 0,-1-2-7-16</inkml:trace>
  <inkml:trace contextRef="#ctx0" brushRef="#br2" timeOffset="720449">10574 15005 13 0,'0'0'77'16,"0"0"4"-16,0 36-21 0,-2-17-38 15,1 4-9 1,-1 3-4-16,2 3 1 0,-2 3 3 16,1-5-1-16,1-4 2 0,0-7-1 15,-2-2 1-15,2-14 0 16,0 9-1-16,0-9 1 15,0 0-4-15,-1-14-2 16,-3 1-2-16,1-6-2 0,1 3-1 16,-3-3-2-1,4 0 0-15,-2 1-1 0,0 4 0 16,2 3 0-16,1 11-2 15,-1-12 0-15,1 12-1 16,0 0 0-16,9 1 0 0,0 6 0 16,1 3 1-16,3 2 1 15,-3-1 1-15,4 2 2 0,-3-3 2 16,-1 0 1-1,-10-10 1-15,13 6 1 0,-4-12 1 16,2-9-2-16,2-7 0 16,2-3-1-16,-3-7-1 15,1-5-2-15,0-3-3 16,-6-5-1-16,2 3-7 0,-9-3-12 15,7-3-55-15,1 13-17 0,5 0-8 16,1 3-6 0</inkml:trace>
  <inkml:trace contextRef="#ctx0" brushRef="#br2" timeOffset="736207">9021 12560 16 0,'-6'-10'88'16,"2"0"1"-16,-11-1-26 0,15 11-20 15,-12-7-16-15,12 7-10 16,-9 18-5-16,5 6-4 0,2 11-1 15,0 10-2-15,2 9-1 16,0 6 3-16,-2 1-2 16,1-1 0-16,-1-5-2 0,-1-5 0 15,-1-9-1 1,2-8-1-16,-2-11-2 0,0-5 0 15,2-5-2-15,2-12-3 16,0 0-8-16,0 0-9 0,-8-8-23 16,8-4-41-1,0-9-4-15,0-3-5 0</inkml:trace>
  <inkml:trace contextRef="#ctx0" brushRef="#br2" timeOffset="736687">8929 12661 64 0,'-14'-14'59'16,"2"6"-11"-16,-2 1-9 0,3 0-9 15,-3-1-5-15,5-1-5 0,-1-2-2 16,5 0-4-16,-1-2-2 15,10-1-3-15,8 0-3 16,7-1-2-16,6 3-2 16,6 5-1-16,6 3 0 0,0 4-1 15,3 6 0 1,-5 8-1-16,-5 6 1 0,-6 4 0 15,-8 2 0-15,-10 2 1 0,-6-2 0 16,-9-1 1-16,-9-3 0 16,-7-3 0-16,-6-5 0 15,-3-1 0-15,-3-3 0 16,4-4-1-16,2-1 1 0,6-2-4 15,3 1 1 1,12 1 1-16,10 5-2 0,5 1 2 16,15 4-1-16,5 5 1 15,8 1 1-15,1 8 1 16,4 1 1-16,-4 0 0 0,-2-2-1 15,-5 1 0-15,-6-5-1 16,-6-2-1-16,-4-2-4 0,-3-4-12 16,-4-3-17-1,-4-2-51-15,2 1-5 0,6-4-5 16</inkml:trace>
  <inkml:trace contextRef="#ctx0" brushRef="#br2" timeOffset="737307">9378 13002 39 0,'0'0'77'0,"0"0"-28"16,0 23-16-16,2-5-6 0,4 7-1 15,-2 5-4 1,1 0-3-16,-3 1-7 0,2-1-3 15,-1-4-3-15,-1-4-1 0,-1-6-4 16,1-6-2 0,-2-10-13-16,0 0-26 0,0 0-40 15,0-9-3-15,0-8-4 16</inkml:trace>
  <inkml:trace contextRef="#ctx0" brushRef="#br2" timeOffset="737617">9400 12985 38 0,'17'5'26'15,"5"3"-6"-15,-1 6 0 0,4 5 2 16,-4 5 0-1,2 3 2-15,-8-1 5 0,5-1 0 16,-11-4 3-16,-2 1-2 16,-3-7-3-16,-3-7-5 0,-1-8-5 15,0 0-1-15,-5-6-3 0,0-9-3 16,1-6-2-1,-5-6-3-15,2-5-3 0,-3-6-3 16,3-1-3 0,-2-2-5-16,6 5-15 0,1 4-38 15,2 3-27-15,3 3-7 16,8 4-4-16</inkml:trace>
  <inkml:trace contextRef="#ctx0" brushRef="#br2" timeOffset="738299">9839 12954 64 0,'5'10'92'0,"7"-6"-4"0,10-6-5 15,9 0-66-15,3-6-5 0,4 3-7 16,1-4-6-16,0 6-6 15,-5-7-10-15,-2 7-31 0,-1 3-37 16,-13 5-5 0,-9 3-3-16</inkml:trace>
  <inkml:trace contextRef="#ctx0" brushRef="#br2" timeOffset="745990">9805 12695 26 0,'0'0'82'0,"-8"-13"-3"0,8 13-33 16,0 0-9-1,10-4-9-15,9 1-8 0,4-1-4 16,5 1-4-16,3-1-3 0,5 1-3 16,-1 0-5-16,2 3-5 15,-5 0-10-15,-3 0-24 16,7 5-45-16,-13 0-5 15,-3 0-4-15</inkml:trace>
  <inkml:trace contextRef="#ctx0" brushRef="#br2" timeOffset="746901">10475 12444 30 0,'0'0'72'16,"-8"-27"-18"-16,8 27-14 15,0 7-9-15,1 10-12 0,4 4-1 16,2 9-3 0,1 10-2-16,1 4 2 0,2 9-1 15,-1-2-4-15,0 3-3 16,-1-6-1-16,-2-2-2 15,-3-10 0-15,-1-4-3 0,0-9-1 16,-2-8-5-16,-1-5-11 16,0-10-24-16,0 0-41 0,0 0-8 15,0 0-2 1</inkml:trace>
  <inkml:trace contextRef="#ctx0" brushRef="#br2" timeOffset="748591">10414 12403 52 0,'0'0'45'15,"0"0"-5"-15,0 0-10 0,-3-10-7 16,3 10-6-16,13-10-2 16,1 4-3-16,7 1-2 15,3 2-1-15,4 2-2 0,3 1 0 16,2 5-4-16,-4 5 0 15,2 4-2-15,-8 3 0 0,-3 4 2 16,-6 4-1 0,-2-1 0-16,-7 0 1 0,-5 1-1 15,0-1 1 1,-13-2 0-16,-4 0 0 0,-5-3-1 15,-1-5 0-15,-6-1 0 0,2-2-1 16,0-3 0-16,5-3 0 16,5-3-1-16,4 0 0 0,13-2 0 15,0 0 0 1,0 0 0-16,13 5 1 0,10-1 1 15,3 3 0 1,9 0 1-16,1 4 0 0,3 3 2 16,-2 2-2-16,-4 4 1 15,-5 1-1-15,-8 3-1 0,-7 0 0 16,-4-1-1-16,-7-1-2 0,-2-1-5 15,-3-2-14 1,-5-6-30-16,8 2-31 0,-2-6-6 16,2-9 0-1</inkml:trace>
  <inkml:trace contextRef="#ctx0" brushRef="#br2" timeOffset="748871">10862 12682 14 0,'16'0'81'0,"-16"0"1"15,16 11-4-15,-32 3-55 16,21 5-9-16,4 7-1 0,1 6-3 15,-2 2 0-15,-3 5-2 0,-1 0 0 16,-2-1-2 0,0-1-1-16,-2-6-4 0,2-5-4 15,-2-8-7-15,1-6-29 16,-1-12-43-16,0 0-6 15,5-12-2-15</inkml:trace>
  <inkml:trace contextRef="#ctx0" brushRef="#br2" timeOffset="749031">10805 12862 6 0,'0'0'84'0,"14"2"0"0,1-2-2 16,6 2-56-16,3-1-12 15,2-1-18-15,0-3-42 0,5 3-30 16,-8 0-7-1,-5 0-3-15</inkml:trace>
  <inkml:trace contextRef="#ctx0" brushRef="#br2" timeOffset="749361">11012 12654 4 0,'18'-10'81'0,"-9"11"3"0,4 9-4 15,-6 6-49 1,3 5-12-16,-2 8-6 0,-1 2-3 15,-1 6-3-15,-6 1 0 0,0-1-1 16,0-1-1-16,-4-7 0 16,0-4 0-16,-1-8 0 15,1-8-1-15,4-9 1 16,0 0-2-16,0-19-1 0,3 0 0 15,8-1 0 1,-2-3-3-16,4 4 0 0,2 3 0 16,4 9 0-16,-2 7 1 15,1 5-1-15,-4 8 2 0,-1 6-2 16,-2 5-1-16,-1 3-10 15,-6-1-21-15,-4-2-50 16,5-2-4-16,3-9-6 0</inkml:trace>
  <inkml:trace contextRef="#ctx0" brushRef="#br2" timeOffset="749831">11435 12622 35 0,'0'0'80'0,"-12"0"-18"0,12 0-15 16,0 0-11-16,0 0-9 0,-1 8-6 15,6-4-7 1,9 1-4-16,6 3-3 0,1-1-3 16,2 0-2-16,3 1-1 15,-2-1-3-15,-3-1-3 0,1 2-5 16,-7-2-8-1,-3-1-16-15,1 3-24 0,-13-8-27 16,6 13-3 0</inkml:trace>
  <inkml:trace contextRef="#ctx0" brushRef="#br2" timeOffset="750071">11484 12838 68 0,'0'0'83'16,"0"0"-1"-16,18 12-47 15,0-10-13-15,6 2-7 16,2-1-7-16,2 2-7 0,2 2-9 15,-4-4-13 1,1 6-26-16,3 4-35 0,-12 0-5 16</inkml:trace>
  <inkml:trace contextRef="#ctx0" brushRef="#br2" timeOffset="752071">11696 12177 54 0,'10'21'66'0,"3"7"-50"0,1 6-4 15,-1 8 2 1,3 4-4-16,-4 6-2 0,2-2-2 16,-6 4-3-16,-2-8-4 15,-2-5-1-15,-4-6-8 0,0-7-16 16,0-14-35-16,0-2-8 0</inkml:trace>
  <inkml:trace contextRef="#ctx0" brushRef="#br2" timeOffset="752461">11661 12289 63 0,'-2'-11'88'15,"2"-3"-4"-15,7-3-4 0,-19 2-66 16,37 1-6-1,11 2-6-15,0 4-3 0,1 4-3 16,-1 4 0-16,-6 7 0 16,-8 10-1-16,-11 7 0 0,-11 6 1 15,-5-2 3 1,-6 2 2-16,-6-6 1 0,-1 0 2 15,-2-9 1-15,0-2 0 0,4-7 0 16,2-6 0 0,5 0-1-16,9 0-1 0,-13 0-2 15,13 0-1-15,0 0 0 16,16 14 0-16,2-2-1 0,3 5 0 15,4 5 2 1,2 2 1-16,2 3-1 0,-3-1-1 16,0-4-2-1,-11-2-2-15,1-4-8 0,-10-6-11 16,-6-10-28-16,18 3-34 0,-18-3-4 15,11-10 7-15</inkml:trace>
  <inkml:trace contextRef="#ctx0" brushRef="#br2" timeOffset="752711">12107 12514 73 0,'10'14'78'15,"-4"1"-4"-15,1 6-56 16,0 1-6-16,1 0-11 0,0 1-15 15,-4-1-25-15,-4-7-36 16,3-4-4-16</inkml:trace>
  <inkml:trace contextRef="#ctx0" brushRef="#br2" timeOffset="752990">12293 12218 26 0,'0'0'85'0,"0"0"-2"16,0 0-5-1,6 17-53-15,-3 3-13 0,1 8-4 16,2 7-2-16,-3 5-2 16,0 6 0-16,0 7-1 0,0-5-2 15,-1-1-1-15,-2-6-2 0,0-11-7 16,0-3-14-1,0-6-28-15,-2-13-33 0,2-8-4 16</inkml:trace>
  <inkml:trace contextRef="#ctx0" brushRef="#br2" timeOffset="753370">12223 12246 51 0,'0'0'89'16,"-8"-17"-4"-16,8 6-4 0,8 6-58 15,10-5-10-15,3 2-5 16,11 2-2-16,3 3-2 0,1 3 1 16,-2 10-4-1,-2 7 3-15,-6 5-3 0,-7 7-2 16,-11 4-3-16,-8 1 3 0,-5-2-2 15,-11-2 1 1,-5-4 1-16,-2-9-1 0,0-2 2 16,-1-11 0-16,4-4 3 15,3 0-1-15,2-6 1 16,7 0 1-16,8 6-1 15,0-12 1-15,10 12-1 0,11 1 2 16,5 8-2 0,3 3-2-16,1 3 0 0,1 6-3 15,-3 1-2-15,-1 5-7 0,-12-3-9 16,0 3-18-16,-7 4-40 15,-4-12-12-15,-1-3-5 16</inkml:trace>
  <inkml:trace contextRef="#ctx0" brushRef="#br2" timeOffset="753731">12589 12455 27 0,'14'0'90'0,"1"0"-3"16,4 0-4-16,1 0-56 15,6 0-7-15,-3 5-8 16,-1-2-6-16,-8 7-2 15,-3 4-1-15,-7 4-2 0,-4 4 0 16,-1 5 0-16,-9-2 0 0,-2 1 1 16,-4-1-1-1,3-4 2-15,2-1-1 0,2-7 0 16,9-13 1-16,1 10 0 15,15-10 1-15,11-7-3 16,4-3-2-16,13-1-6 16,-1-2-10-16,5-1-17 0,0 9-27 15,-10-4-29 1,2 6-4-16</inkml:trace>
  <inkml:trace contextRef="#ctx0" brushRef="#br2" timeOffset="754281">11783 12980 42 0,'-18'8'82'15,"12"11"-5"-15,6-19-35 16,30-2-11-16,15-6-6 16,17-4-3-16,16 0-3 0,14-2-3 15,11 3-3 1,6 0-4-16,2 4-1 0,-3 4-6 15,-11 3-1-15,-8 0-3 16,-13 3-4-16,-10-1-4 16,-10 3-15-16,-13-3-33 0,-7 0-29 15,-7-1-6-15,-11-1-2 16</inkml:trace>
  <inkml:trace contextRef="#ctx0" brushRef="#br2" timeOffset="754641">12028 13189 65 0,'8'8'87'0,"-1"12"-3"16,-1 9-6 0,16 2-65-16,-18 12-10 0,-2 5 1 15,2 3-2-15,-4 2-1 16,0-2-2-16,0-5-1 0,0-6-3 15,-1-6-5 1,1-9-14-16,-1 0-43 0,1-25-18 16,0 0-4-16</inkml:trace>
  <inkml:trace contextRef="#ctx0" brushRef="#br2" timeOffset="755051">11965 13309 23 0,'0'0'87'0,"-13"3"0"0,13-3-3 16,7-5-53-16,8-2-9 0,8 1-7 16,4 0-5-16,4 1 0 15,-1 5-4-15,3 0-2 0,-3 5 0 16,-5 7-4-1,-5 7 0-15,-10 3-3 0,-6 1 0 16,-5 2 0 0,-9-1 0-16,-2-4 1 0,-5 1-2 15,0-8 2-15,-1-4 1 16,2-2 1-16,2-6 1 0,4-1 1 15,10 0 2-15,0 0 1 0,6-3 1 16,14 3 1 0,10 3-1-16,4 4 0 0,6 4-1 15,2 3 0 1,2 4-3-16,-2-1-1 0,-5 0-3 15,-9 1-2-15,-5 1-4 16,-7-3-6-16,-4 0-23 0,0-5-50 16,-8-1-6-16,-4-10-4 0</inkml:trace>
  <inkml:trace contextRef="#ctx0" brushRef="#br2" timeOffset="755321">12476 13534 25 0,'13'12'91'16,"1"1"-3"-16,2-1-3 15,-2 10-46-15,2-6-23 0,0 8-5 16,-1-4-4 0,-4-1-3-16,-2-2-2 0,-3-2-4 15,-2-3-4 1,-4-12-7-16,7 12-33 0,-7-12-39 15,0 0-5-15,13-9-4 0</inkml:trace>
  <inkml:trace contextRef="#ctx0" brushRef="#br2" timeOffset="755771">12638 13360 30 0,'8'-5'96'0,"10"-3"-3"15,4-3-4-15,6 9-41 16,9-8-26-16,2 0-7 0,0 3-7 15,-6 2-6-15,-1 5-4 0,-8 0-3 16,-3 7-5 0,-11 0-7-16,-3 6-10 0,-7-2-25 15,-8 1-37 1,3 1-4-16,-4-6-1 0</inkml:trace>
  <inkml:trace contextRef="#ctx0" brushRef="#br2" timeOffset="756021">12699 13133 74 0,'1'7'91'0,"5"7"-3"0,0 4-6 16,1 8-65-1,3 8-6-15,-2 6 0 0,-2 8-2 16,-2 4-2-16,-2 1-2 0,0-2-1 16,0-1-3-1,-4-5-3-15,2-9-6 0,0-9-12 16,3-18-50-16,1 1-19 15,-4-10-7-15,16-10-3 16</inkml:trace>
  <inkml:trace contextRef="#ctx0" brushRef="#br2" timeOffset="756271">12995 13162 5 0,'6'12'96'0,"4"4"-1"0,0-1-5 15,0 9-5 1,2-2-71-16,-4 10-3 0,2 3-5 16,-5 2-1-16,0 5-3 0,-5-2-2 15,2-1-3-15,-2-10-2 16,0 3-8-16,0-13-14 15,0-9-35-15,0-10-28 16,0 0-6-16,2-5-3 0</inkml:trace>
  <inkml:trace contextRef="#ctx0" brushRef="#br2" timeOffset="756631">13033 13133 0 0,'-4'-22'95'0,"2"9"0"16,2 13-3-16,0 0-33 15,6-8-22-15,8 8-18 0,8 2-9 16,4 5-3-1,3 3-4-15,1 4-2 0,0 5-2 16,-2 1-1-16,-5 2-1 16,-4 2 0-16,-9 0 0 15,-8-1 0-15,-2-4 3 16,0-5 0-16,-4-2 1 0,4-12 1 15,-16 12 0-15,4-12 1 0,3 0 0 16,9 0 0 0,-13-3-1-16,13 3 0 0,-12-2 1 15,12 2-1-15,8 5 1 16,5 5-1-16,8 2 0 15,2 4 0-15,4 4-2 16,2 1-1-16,5 4-2 0,-5-3-4 16,-1 2-4-16,-7-7-14 0,1-6-51 15,-5 7-16 1,-3-7-7-16,0-5-2 0</inkml:trace>
  <inkml:trace contextRef="#ctx0" brushRef="#br2" timeOffset="757261">13053 13287 63 0,'0'0'75'16,"0"0"-31"-16,0 0-7 15,0 0-7-15,14 10-5 0,5 0 1 16,3 0-3-1,5 4-3-15,4 4-6 0,2 2-3 16,2 6-5-16,-1-2-4 16,-3 4 0-16,-8-3-2 15,1 0-3-15,-5-4-9 16,-3-5-38-16,-2 4-34 0,-1-9-8 15,1-5-2-15</inkml:trace>
  <inkml:trace contextRef="#ctx0" brushRef="#br2" timeOffset="757961">13607 13358 76 0,'0'0'93'16,"9"0"-6"-16,-9 0-6 0,0 0-65 16,0 0-10-1,0 0-3-15,0 0-2 0,0 0-1 16,0 11 0-16,0-11 2 15,0 0-1-15,1 8 4 0,-1-8 0 16,0 0 2 0,0 0-2-16,0 0 1 0,0 0 0 15,0 0-2-15,0 0 0 16,0 0-1-16,6 10-1 15,-6-10 0-15,0 0 0 0,0 0 0 16,0 0-1-16,0 0 1 16,0 0-1-16,0 0 1 0,10 0-1 15,-1 0 1 1,2 0 0-16,5 0 0 0,-1 0 0 15,4 0-1 1,-1-3 0-16,0 3 1 0,-4 0-2 16,-3 0 0-16,-11 0-2 0,14 3 1 15,-14-3 1-15,6 17 0 16,-6-5-1-16,0 5 1 0,-5 1-1 15,-1 4 1 1,-4-1 0-16,1 1-1 0,-2-1 0 16,1-4 0-1,1 1 1-15,3-3-1 0,2-2 2 16,4-4 0-16,0-9 0 15,20 11 1-15,1-9-1 0,3-2 0 16,8 0-3-16,2-4-3 0,6 0-5 16,0-5-10-1,6 4-26-15,6 0-44 0,-10 2-8 16,-2 3-4-1</inkml:trace>
  <inkml:trace contextRef="#ctx0" brushRef="#br2" timeOffset="758861">12774 15008 16 0,'9'4'73'0,"-5"6"3"16,-6 2-40-1,5 9-15-15,3 4-2 0,2 4-1 16,0 3 3 0,1 4 1-16,-2-5 0 0,-1-3 1 15,1-10-2-15,4-14-2 16,8-10-3-16,11-19-3 0,12-15-4 15,14-18-8-15,18 2-21 16,25-14-68-16,1-7-3 16,6-3-10-16,1-6-3 0</inkml:trace>
  <inkml:trace contextRef="#ctx0" brushRef="#br2" timeOffset="769998">8940 3811 0 0,'-5'-13'82'0,"8"3"-23"16,-3 1-4-1,0 9-5-15,-5-17-9 0,5 17-13 16,0 0-9 0,0 0-5-16,0 0-3 0,0 12-2 15,6 12-2-15,0 6-1 16,1 10 1-16,2 8-1 0,0 6 1 15,-1 4 0-15,-1-5-2 16,0-2-1-16,-4-8 0 16,-2-7 0-16,1-6-3 0,-2-10-1 15,0-6-4 1,0-14-3-16,0 9-15 0,0-9-64 15,0 0-7-15,-3-17-7 16,-3-7-4-16</inkml:trace>
  <inkml:trace contextRef="#ctx0" brushRef="#br2" timeOffset="770319">8612 3822 75 0,'-21'0'88'0,"4"-2"-28"0,6 2-18 16,11 0-9-1,0 0-6-15,0 0-7 0,26 0-4 16,14-8-2-16,16-6 0 16,10-3-2-16,7-2-3 0,5-1-3 15,0 1 0 1,-5 0-3-16,-10 2-5 0,-6 7-6 15,-21 3-10 1,-6 4-39-16,-13 3-34 0,-4 0-8 16,-13 0-6-16</inkml:trace>
  <inkml:trace contextRef="#ctx0" brushRef="#br2" timeOffset="770579">8694 4342 76 0,'-9'25'100'15,"9"-9"-4"-15,17-7-6 0,17-9-69 16,12 0-4-1,12-8-2-15,4-3-5 0,3-2-6 16,-1 1-3-16,-4 2-7 16,-11-3-8-16,-7 9-18 0,-10 4-58 15,-13 0-6 1,-10 4-8-16</inkml:trace>
  <inkml:trace contextRef="#ctx0" brushRef="#br2" timeOffset="771549">9370 4117 69 0,'0'0'94'0,"16"7"-2"0,-8 6-6 16,-1 8-72-16,5 3 0 15,1 7 0-15,0 2-1 0,1 3-3 16,0-2-2-1,-1-5-1-15,-3-3-1 0,-3-2-2 16,1-6 0-16,-5-4 0 0,-1-6 0 16,-2-8-1-1,0 0 1-15,0 0-1 0,0 0-1 16,0-14 0-16,-4 3 0 15,-2-1-1-15,1-2-1 0,-1 1-1 16,2-1 1 0,-1 4-1-16,5 10 0 0,-5-15 1 15,5 15-1 1,0-11 0-16,0 11 1 0,1-8-1 15,-1 8 1-15,10-8-1 0,-10 8 1 16,14-9 1-16,-4 6-1 16,-10 3 0-16,14-4 0 15,-14 4 0-15,14-1 0 16,-14 1 1-16,8 0-1 0,-8 0 0 15,0 0 1 1,0 0-1-16,0 0 0 0,11 0 1 16,-11 0-1-16,0 0 0 0,10 5 0 15,-10-5 0-15,10 10 0 16,-10-10 0-16,12 10 0 15,-12-10 0-15,11 12 0 16,-11-12 0-16,10 8 0 0,-10-8 0 16,0 0 0-1,10 9 0-15,-10-9 0 0,0 0 0 16,10 6 0-16,-10-6 0 15,0 0 1-15,11 9-1 16,-11-9 0-16,10 6 0 0,-10-6 0 16,0 0 0-16,12 8 0 15,-12-8 1-15,0 0-1 0,0 0 0 16,9 11 1-1,-9-11-1-15,0 0 0 0,0 0 0 16,6 10 1-16,-6-10-1 16,0 0 1-16,0 0 0 15,0 0-1-15,0 0 1 16,0 0 0-16,6 8-1 0,-6-8 0 15,0 0 1-15,0 0-1 0,0 0 0 16,0 0 1 0,0 0-1-16,5 9 0 0,-5-9 1 15,0 0-1-15,0 0 1 16,0 0 1-16,0 0 0 15,7-6 0-15,-3-9 0 16,-1-5-1-16,0-3 1 0,-1-9-1 16,1-5-2-16,-2-4-1 0,-1 1-3 15,0 1-2 1,-7 3-9-16,3 4-31 0,-1 12-48 15,-8-1-6 1,2 8-6-16</inkml:trace>
  <inkml:trace contextRef="#ctx0" brushRef="#br2" timeOffset="772109">10063 4024 38 0,'-13'-3'97'16,"2"2"-1"-16,2-2-6 0,9 3-57 16,0 0-11-1,0 0-4-15,0 0-4 0,11-5-5 16,12 1-1-1,6-2-3-15,5 0-1 0,4 1 0 16,3-2-3-16,3 3-1 0,-4-1 1 16,-2 4-1-16,-9 1-1 15,-6 0-2-15,-5 0-2 16,-4 3-4-16,-5-3-3 15,-9 0-14-15,10 14-62 0,-10-14-8 16,0 0-7 0,-4 0 6-16</inkml:trace>
  <inkml:trace contextRef="#ctx0" brushRef="#br2" timeOffset="772429">9976 4198 22 0,'-11'13'98'0,"11"-13"-3"0,0 13-3 15,33-12-57 1,-4-1-9-16,13 0-2 0,8-1-6 16,4-5-6-16,3 4-5 15,1-1-3-15,-5-1-2 16,-9 2-2-16,-9 2-5 15,-9 2-6-15,-9 6-15 0,-7 0-65 16,-7 2-5-16,-2 1-6 0,-1-1-2 16</inkml:trace>
  <inkml:trace contextRef="#ctx0" brushRef="#br2" timeOffset="778390">10602 3556 67 0,'0'-14'90'0,"10"3"-28"16,-10 0-12-16,0-1-11 15,2 2-11-15,0 0-8 16,-2 10-4-16,3-12-3 0,-3 12-5 16,0 0-2-1,0 0-3-15,0 0-2 0,13 6-1 16,-6 7 0-16,3 1 0 0,3 5 1 15,1 3 0-15,4 3 1 16,0 1 0-16,2 0 1 16,1-1 0-16,-5 1-1 15,2-3 0-15,-3-1 0 0,-1-3 0 16,-3 1 1-1,1-7-1-15,-6-3 1 0,-6-10-1 16,10 13 3-16,-10-13 0 16,0 0-1-16,9-13 1 15,-3-5 0-15,0-13-1 0,3-4 0 16,-1-7 0-16,4-5-1 15,-4-2-1-15,1 6-2 0,-3-1-2 16,-1 9-2 0,-2 10-5-16,-3 5-9 0,0 20-28 15,10-12-49 1,-10 12-5-16,5 7-7 0</inkml:trace>
  <inkml:trace contextRef="#ctx0" brushRef="#br2" timeOffset="778940">11071 3563 13 0,'0'0'88'0,"2"-12"-1"15,-2 12-5-15,2 6-59 16,-2-6-3-16,4 23-5 16,0-6-5-16,0 7-2 0,-1 1 0 15,1 6 3-15,0 0-3 0,1-3 0 16,-1-2-1-1,1-4-2-15,-4-3-1 0,2-5 0 16,0-4-1-16,-3-10 1 16,0 0 0-16,0 0 0 15,0 0 0-15,10-7 0 16,-8-7-1-16,1-4 1 0,0-2-2 15,4 1 0-15,-3-3-2 0,2 3-1 16,2 4-1 0,0 9 1-16,4 6-1 0,0 1 1 15,3 10 0 1,0 7 0-16,5 1 1 0,1 2 0 15,0-1 1-15,1-1 0 16,2-1-1-16,-1-1-4 0,-3-7-5 16,3 0-11-1,-7 6-63-15,2-16-10 0,-4 1-8 16,-5-3-4-16</inkml:trace>
  <inkml:trace contextRef="#ctx0" brushRef="#br2" timeOffset="779740">10927 3798 73 0,'0'0'90'16,"6"-13"-14"-16,9 12-42 15,4-2-8-15,2-1-7 0,6 1-12 16,-4-4-25-16,-3 5-61 0,0 2-8 15,-2-1-4 1</inkml:trace>
  <inkml:trace contextRef="#ctx0" brushRef="#br2" timeOffset="780040">10972 3616 7 0,'-3'10'86'0,"3"6"1"15,4 4-3-15,1 5-63 0,0 5-4 16,-1 3-1 0,2 1-3-16,-2 2-4 0,0-6-4 15,0 2-8 1,-3-9-18-16,-6 1-61 0,5-5-6 15,1-6-5-15</inkml:trace>
  <inkml:trace contextRef="#ctx0" brushRef="#br2" timeOffset="780392">10722 4131 6 0,'0'0'91'0,"13"-8"4"16,14 2-5 0,13 0-51-16,17 1-17 0,7-3-3 15,11 1 0-15,-1-3-7 16,0 0-5-16,-8 1-7 0,-13 1-4 15,-7 6-9 1,-19 0-10-16,-7-3-55 0,-10 10-16 16,-10 7-6-1</inkml:trace>
  <inkml:trace contextRef="#ctx0" brushRef="#br2" timeOffset="780792">10735 4374 35 0,'3'18'95'0,"1"10"-2"0,0 0-4 16,6 4-67-16,-4 9-1 16,4 0-1-16,0 1-7 0,-3-4-5 15,1-2 0 1,-1-7-2-16,0-6-4 0,-2-5-1 15,0-7-4 1,-5-11-3-16,0 0-13 0,0 0-52 16,5-10-23-16,-5-11-6 15,0-4-2-15</inkml:trace>
  <inkml:trace contextRef="#ctx0" brushRef="#br2" timeOffset="781212">10734 4361 70 0,'-2'-19'91'0,"5"8"-2"0,10-2-54 16,13-3-6 0,4 3-6-16,9 0-4 0,1 4-5 15,3 3-4-15,-2 6-3 0,-5 3-2 16,-4 11-3-1,-10 4-1-15,-10 4-1 0,-8 7 0 16,-5-1 0-16,-11 0 0 16,-6-3 1-16,-3-4-1 0,-4-4 1 15,-1-5 0 1,1-5 0-16,2-5 0 0,4-2 0 15,5 0 1-15,2-3-1 0,12 3 1 16,-11-6-1 0,11 6 0-16,0 0 1 0,13 0 0 15,1 9 0-15,5 3-1 16,1 5 1-16,3 5-1 15,3-1 0-15,-1 7 1 16,0 3-2-16,-3-2 0 0,-5-1 0 16,-3-1-3-1,-4-4-1-15,-5-6-7 0,2-1-27 16,5-8-53-16,-12-8-5 0,0 0-7 15</inkml:trace>
  <inkml:trace contextRef="#ctx0" brushRef="#br2" timeOffset="781472">11178 4477 30 0,'10'0'97'0,"6"4"-2"16,-6 10-5-16,3 0-60 15,1 12-9-15,-1 2 0 0,0 4-7 16,-2 1-4 0,0 0-4-16,-2 1 0 0,-3-4-2 15,-3-5-1 1,1-4-2-16,-3-5-2 0,0-3-5 15,-1-13-18-15,-18 5-64 0,18-5-8 16,-20-17-7-16,4 0-2 16</inkml:trace>
  <inkml:trace contextRef="#ctx0" brushRef="#br2" timeOffset="781622">11123 4634 48 0,'-10'-2'96'0,"10"2"-1"16,11 0-6-16,8 0-61 15,1 1-13-15,4 0-6 0,0-1-6 16,5 3-15-16,-12-3-27 15,1 0-49-15,-6 0-6 16,-12 0-6-16</inkml:trace>
  <inkml:trace contextRef="#ctx0" brushRef="#br2" timeOffset="781952">11289 4396 41 0,'15'2'96'0,"0"7"-2"0,3 8-6 15,-8 5-65-15,11 3-3 0,-2 9-1 16,-1-1-6-1,-3 8-4-15,-5-2-2 0,-1-1-2 16,-7-6 0-16,1-3-1 16,-3-7 0-16,0-5 0 15,0-7-1-15,0-10 0 16,0-11-1-16,0-8 0 0,5-5-2 15,1 0-1-15,4 0 0 0,-1 2 0 16,4 1 0 0,0 10-1-16,3 7 2 0,0 4 0 15,2 7 0 1,1 5 0-16,-1 5 0 0,1 0 0 15,3 0-2-15,0 1-5 16,1-5-7-16,7-3-49 0,-1 5-30 16,-3-8-7-1,2-4-5-15</inkml:trace>
  <inkml:trace contextRef="#ctx0" brushRef="#br2" timeOffset="782642">11814 3980 83 0,'0'0'98'0,"-9"5"-9"0,9-5-42 0,0 0-9 16,0 0-13-1,0 0-8-15,9 4-6 0,3-2-5 16,7-1-1 0,0 0-3-16,2 2-1 0,1 1-2 15,1 0-1-15,-2-1-2 16,-3 0-4-16,-6-1-4 15,4 0-11-15,-16-2-38 0,19 0-31 16,-6 0-7-16,-2-1-2 16</inkml:trace>
  <inkml:trace contextRef="#ctx0" brushRef="#br2" timeOffset="782922">11819 4180 75 0,'0'9'101'0,"6"0"-6"16,12-15-31-16,5 9-34 15,7 3-3-15,1-3-9 0,1 3-8 16,1-2-5 0,-2 3-5-16,-8-3-5 0,-2 4-7 15,-11 0-34-15,1-3-45 0,-11-5-6 16,9 9-6-1</inkml:trace>
  <inkml:trace contextRef="#ctx0" brushRef="#br2" timeOffset="790801">9417 5232 75 0,'0'0'92'0,"0"0"-4"15,0 0-54 1,6-3-7-16,-6 3-4 0,0 0-9 16,0 0-6-16,0 0-3 0,10 12 0 15,-6-2-2 1,7 8-1-16,2 1 0 0,4 3 3 15,2 5-1-15,6 3 2 16,0 1 0-16,-1-3 1 0,0-1 0 16,-5-5-1-1,-3-3 2-15,-4-5-3 0,-3-5-1 16,-9-9 1-1,11 11-1-15,-11-11 0 0,0 0 0 16,0 0 0-16,0 0 0 16,0 0 0-16,0 0 0 0,0 0 0 15,0 0-1-15,9-6 0 0,-7-5 0 16,1-7-1-1,2-5-1-15,-2-5-2 0,2-5 0 16,-2-3 0 0,1-3 0-16,-2 1-1 0,0 3-1 15,-1 4-1-15,-1 9-3 16,0 0-4-16,0 11-8 0,-1 3-15 15,1 8-55 1,0 0-10-16,-2 4-6 0,2 9-3 16</inkml:trace>
  <inkml:trace contextRef="#ctx0" brushRef="#br2" timeOffset="791101">9802 5463 1 0,'0'11'95'0,"0"-11"1"0,3 10-6 16,-3-10-4 0,0 16-73-16,7 0-3 0,-1 0-3 15,2 4-1-15,1 3-2 0,5 5-7 16,-6-8-16-1,-8 2-67-15,12-1-3 0,-2-13-7 16,3-4-5-16</inkml:trace>
  <inkml:trace contextRef="#ctx0" brushRef="#br2" timeOffset="791801">10338 5248 23 0,'-18'-16'90'0,"18"16"-2"16,-12-16-38-16,12 16-16 15,0 0-7-15,-4 16-6 0,4 3-7 16,4 4-5-16,1 3-4 0,5 3 3 15,-3 8 0 1,2-1-1-16,-1-2-2 0,0-4-1 16,-2-6-2-1,-2-5-2-15,0-3-1 0,-4-6-9 16,0-10-33-16,0 0-43 15,0-7-6-15,-1-8-6 0</inkml:trace>
  <inkml:trace contextRef="#ctx0" brushRef="#br2" timeOffset="792221">10249 5218 33 0,'0'0'87'0,"0"0"-2"16,8-7-37-16,3 4-15 0,6 3-9 15,6 0-9 1,0 0-6-16,5 0-1 0,0 3-2 15,0 4-1-15,-6 2-1 16,-4 2-1-16,-9 1-1 0,-8 4-1 16,-2-1 1-1,-9 0-1-15,-7-1 3 0,-1-3-2 16,-4 0 0-16,0-6 0 0,2 1 0 15,3-3-2 1,5 0 1-16,0-2 0 0,12-1 2 16,0 11-2-16,9-4 3 15,7 3-1-15,6 3 1 0,1 0 1 16,2 3 0-1,3 0-1-15,-2-2-4 0,0 3-3 16,-7-7-11 0,-1-5-46-16,-3 3-29 0,-5-3-6 15,0-5-5-15</inkml:trace>
  <inkml:trace contextRef="#ctx0" brushRef="#br2" timeOffset="792661">10664 5318 45 0,'-9'0'92'16,"9"0"-1"-16,0 0-44 0,0 0-8 16,5 10-6-16,-5-10-10 0,0 0-7 15,10 0-5-15,-2 0-1 16,3 0-3-16,0-1-2 15,0 1-3-15,2-1-1 16,-1 1-1-16,0 3 0 0,-4 7 0 16,-2 0-1-1,-4 4 2-15,-2-2 0 0,0 6 0 16,-4 0 1-16,-3-5 0 15,2-1-1-15,1 0 2 16,4-12 0-16,0 15 0 16,0-15-3-16,17 4 2 0,0-4 0 15,3 0-2-15,3-5-2 0,3 1-5 16,-4-1-10-1,4-6-52-15,-9 11-24 0,-4 0-6 16,-13 0-6-16</inkml:trace>
  <inkml:trace contextRef="#ctx0" brushRef="#br2" timeOffset="792991">10328 5742 69 0,'-35'8'93'0,"8"0"-4"0,5-27-17 15,14 23-45 1,8-4-4-16,28 4-5 0,18-5-4 16,20-9-3-16,15-2-1 15,12-5-2-15,7 2-2 0,-1-2-3 16,-6 3-1-1,-17-2-5-15,-11 8-8 0,-24 3-25 16,-26 2-54 0,-1 3-5-16,-14 0-7 0,-10 3-2 15</inkml:trace>
  <inkml:trace contextRef="#ctx0" brushRef="#br2" timeOffset="793371">10364 5883 4 0,'-9'-4'91'0,"9"4"2"16,-2 17-3-16,2 1-6 15,37 2-70-15,-33 5-5 16,-1 8 0-16,1-1 1 0,0 1-2 16,-1-3-2-1,3-6-3-15,-2 0-1 0,-1-7-3 16,0-3-4-16,-3-14-6 15,7 10-32-15,-7-10-45 0,4-5-5 16,-4-5-7 0</inkml:trace>
  <inkml:trace contextRef="#ctx0" brushRef="#br2" timeOffset="793751">10273 5940 55 0,'0'-14'92'15,"0"1"-3"-15,11-3-3 16,8 3-57-16,8 0-10 0,6-1-4 15,3 4-4 1,1 4-2-16,-2 2-4 0,-1 4 0 16,-9 4-3-16,-5 9-1 0,-10 2-2 15,-9 4 0-15,-1 1 0 16,-10 1 1-16,-2-3 0 15,-6-1 0-15,2-3 0 16,-3-4 1-16,2-3 1 0,3-4 0 16,5-1 1-1,9-2 0-15,-12 2-1 0,12-2 0 16,0 0 1-16,12 11 2 0,3-3-4 15,5 2 2-15,0 3-1 16,3 3 1-16,0 3 0 16,-2 2-1-16,-2-2-2 15,-4 2-2-15,-6-4-3 0,-1 0-5 16,-6-7-13-1,-2-10-62-15,0 0-10 0,0 0-6 16,0 0-3-16</inkml:trace>
  <inkml:trace contextRef="#ctx0" brushRef="#br2" timeOffset="793961">10705 6119 94 0,'14'14'103'15,"-1"0"-7"-15,1 1-3 16,-3-6-60-16,0 12-17 15,2-2-3-15,-2 2-6 16,-4-4-3-16,0 1-4 0,0-5-3 16,0 2-5-16,-7-15-17 0,0 0-66 15,0 0-5 1,9-23-5-16,-7-2-5 0</inkml:trace>
  <inkml:trace contextRef="#ctx0" brushRef="#br2" timeOffset="794141">10809 6001 26 0,'9'3'101'15,"2"2"-4"1,5-3-5-16,1-1-2 0,9 2-79 16,-3 0-2-1,-1 0-2-15,-3-3-6 0,0 4-8 16,-7-4-11-16,-1-6-57 15,-11 6-16-15,0 0-6 0,0-15-6 16</inkml:trace>
  <inkml:trace contextRef="#ctx0" brushRef="#br2" timeOffset="794331">10910 5828 0 0,'0'0'97'16,"0"15"1"-16,5 4-5 16,3 5-4-16,0 6-72 0,2 7-3 15,-1 2-1 1,2 5-4-16,-4-1-4 0,-2 1-2 15,0-4-2 1,-3-3-5-16,0-5-5 0,-2-8-14 16,-7-5-66-16,5-8-4 0,2-11-7 15,-4-8-4-15</inkml:trace>
  <inkml:trace contextRef="#ctx0" brushRef="#br2" timeOffset="794561">11010 5897 5 0,'11'0'97'15,"0"6"2"-15,-1 7-7 16,5 3-4-16,-10 6-70 16,9 2-6-16,2 2 1 15,-5 6-5-15,3-3-4 0,-3-1-1 16,-3-3-3-1,0-3-1-15,-2-3-6 0,-3-9-4 16,-3-10-51-16,9 0-27 16,-9 0-8-16,0-20-7 15</inkml:trace>
  <inkml:trace contextRef="#ctx0" brushRef="#br2" timeOffset="794881">11003 5898 26 0,'-3'-9'103'0,"3"-2"-4"16,6 2-8-16,7-1 0 15,7-1-77-15,0 4-4 16,4-1-2-16,-4 5-4 0,4 3-2 16,-4 0-2-16,-5 9 1 0,-4 3-2 15,-7 7 0 1,-5 2 1-16,-2-1-1 0,-6 1 1 15,-1 0 0-15,0-4-1 16,-3-1 1-16,4-3 0 16,1-2 0-16,8-11 1 15,-5 12 2-15,5-12-1 0,15 9 2 16,7-4 0-16,0 0-1 0,7-4 0 15,-2 2-1 1,3 0-3-16,0 2-5 0,-7-5-9 16,5 0-51-1,-12 5-28-15,-2-2-6 0,-1 2-8 16</inkml:trace>
  <inkml:trace contextRef="#ctx0" brushRef="#br2" timeOffset="795311">11531 6025 82 0,'0'0'99'16,"-11"-11"-5"-16,6-1-6 0,5 12-61 15,0 0-8-15,-2-10-5 16,2 10-4-16,12 0-3 0,5 0-2 15,0 1-2 1,5 4-2-16,1 1 0 0,-3 6-1 16,0 3 1-1,-5 4 0-15,-8 4 0 0,-5 7 0 16,-2-5 1-16,-3 1 1 0,-3-4-1 15,-1 0 1-15,5-8 0 16,2-14 0-16,13 8-1 0,8-8-1 16,6-6 0-1,4-3-1-15,2-2-4 0,5 5-8 16,-9-8-17-1,-12 11-65-15,4 3-2 0,-21 0-9 16,0 0-4-16</inkml:trace>
  <inkml:trace contextRef="#ctx0" brushRef="#br2" timeOffset="795891">9078 6687 6 0,'-53'12'87'0,"6"-2"-1"0,6-2-3 15,9-8-40-15,14 4-21 0,18-4-5 16,18 7-2-1,32-7-1-15,31-7 0 0,37-10 0 16,34-1 1-16,37-7-2 16,37-7-3-16,27-2-1 0,18 2-3 15,9-2 0 1,-1 0-2-16,-11 6-1 0,-10-3-1 15,-25 6-3 1,-26-4-7-16,-20 14-23 0,-20-6-61 16,-33 1-3-16,-18 3-9 0,-22 3-4 15</inkml:trace>
  <inkml:trace contextRef="#ctx0" brushRef="#br2" timeOffset="798368">9860 6788 73 0,'-2'15'88'0,"2"20"-13"16,0-10-36-16,4 4-7 0,3 3-5 15,-1 0-7-15,2-2-5 16,-2-5-4-16,4-5-2 16,-3-4-1-16,-4-4-4 0,-3-12-2 15,7 9-2 1,-7-9-3-16,0 0-7 0,0-9-10 15,0 0-26-15,3-1-42 16,-3-5-6-16,-2-1-3 16</inkml:trace>
  <inkml:trace contextRef="#ctx0" brushRef="#br2" timeOffset="798728">9834 6870 27 0,'-12'-7'88'15,"12"7"-2"-15,-5-29-22 0,5 19-32 16,9-2-8-16,4-2-8 15,9 2-7-15,0 0-5 0,3 3 0 16,-1 3-1-16,-1 4 0 0,-4 2 0 16,-3 9-1-1,-9 4-1-15,-6 4 2 0,-3 1-2 16,-9 0 2-1,-5-1-1-15,-1-2 0 0,-1-1 0 16,-2-5 0-16,2-3 1 16,4-2-1-16,4-4-1 0,10 0 1 15,-10 3 0 1,10-3 1-16,13 6 0 0,1-1 0 15,9 2 0-15,1-1 0 0,3 5 0 16,0 0 0 0,0 0-3-16,-3 2-3 0,-6-2-5 15,-1 0-15-15,-10 8-51 16,0-9-17-16,-7-10-5 0,13 10-4 15</inkml:trace>
  <inkml:trace contextRef="#ctx0" brushRef="#br2" timeOffset="798958">10254 6878 61 0,'12'-4'98'0,"-1"4"-3"0,-1 0-6 16,0 43-34-1,1-29-44-15,-4 1-2 0,3 4-3 16,-4 0-3-16,4 1-2 0,-5-4-5 16,4 0-5-16,-9-16-7 15,9 0-57-15,-9 0-18 0,0 0-7 16,0 0-3-1</inkml:trace>
  <inkml:trace contextRef="#ctx0" brushRef="#br2" timeOffset="799238">10430 6771 51 0,'15'0'97'0,"-5"6"-3"0,-2 3-4 15,2 11-46-15,1 2-27 16,1 4-1-16,1 4-2 0,-2 0-4 16,0 4-3-16,0-5-2 15,-2-3-1-15,-1-4-1 16,-1-5-2-16,-3-5-2 0,-4-12-2 15,0 0-6 1,0 0-10-16,0 0-50 0,0 0-23 16,-6-12-7-16,-2-5-6 15</inkml:trace>
  <inkml:trace contextRef="#ctx0" brushRef="#br2" timeOffset="799598">10451 6828 30 0,'-4'-8'93'0,"4"8"-2"0,-2-13-5 16,14 5-50-16,-12 8-13 15,19-14-4-15,-4 8-5 0,4 1-6 16,1 0-1 0,1 3-1-16,0 2-1 0,-2 0-2 15,-3 4-1 1,-5 7-2-16,-8 2-1 0,-3 4-1 15,-4 0 0-15,-9 3 1 0,-1-4-1 16,-4 1 1-16,-3-4 0 16,1-4 1-16,6-3 2 15,0-1-1-15,5-4 2 16,9-1 1-16,0 0-1 0,0 0 1 15,18 11 0 1,1-6 0-16,4 2-1 0,3 0-1 16,-1 4 0-16,2-1-2 0,-5 1-2 15,-4 0-5-15,0 4-8 16,-13-2-40-16,4-2-34 15,-2-1-8-15,-7-10-6 16</inkml:trace>
  <inkml:trace contextRef="#ctx0" brushRef="#br2" timeOffset="799988">10813 6871 82 0,'0'0'102'0,"0"0"-6"15,0 0-5-15,0 0-60 16,0 0-11-16,6-1-4 0,-6 1-7 15,13-7-4-15,-2 5-2 0,-2 0-2 16,1 2-1 0,0 2 0-16,-3 7-1 0,-1 4 0 15,-3 4 1-15,-1 2 0 16,-2 1 0-16,0 2 2 15,0-4-1-15,1-1 1 16,1-4 1-16,6-4-1 0,2-4 1 16,4-5-1-16,4 0-2 0,3-7-2 15,1 2-6 1,-1-4-10-16,5-7-55 0,-9 12-21 15,-6 0-7 1,-11 4-7-16</inkml:trace>
  <inkml:trace contextRef="#ctx0" brushRef="#br2" timeOffset="800470">10041 7245 8 0,'-29'12'93'15,"4"1"-1"-15,4-4-4 16,4 7-45-16,17-16-16 0,-4 15-3 16,16-14-6-1,21-2-5-15,20-7-2 0,21-7 0 16,21-2 0-1,20-4 0-15,13-4-3 0,8-4-1 16,5 2-1-16,-11 4-1 0,-9 0 0 16,-18 7-3-16,-21 2-1 15,-18 4-3-15,-18 5-5 0,-17-1-7 16,-11 6-7-1,-18 0-45-15,0 0-30 0,-13 14-6 16,-4-7-5 0</inkml:trace>
  <inkml:trace contextRef="#ctx0" brushRef="#br2" timeOffset="800920">10072 7577 46 0,'0'0'97'0,"-3"8"-2"0,3 10-6 0,11-29-26 16,1 33-51-1,4 11-2-15,1 0 0 0,2 7 0 16,-1-2-3-1,-2-6-1-15,-4-2-1 0,-2-7-2 16,-2-3-1-16,-3-7-2 16,-1-4-2-16,-4-9-5 0,0 0-7 15,-2-15-21 1,-13 1-57-16,12-3-3 0,-5-6-7 15,1-3-2-15</inkml:trace>
  <inkml:trace contextRef="#ctx0" brushRef="#br2" timeOffset="801333">9997 7596 64 0,'0'0'97'0,"-3"-10"-4"0,10-3-3 15,16-2-60 1,7-4-5-16,6 1-8 0,2 1-5 15,5 3-4-15,-4 1-1 16,-1 9-3-16,-7 4-1 16,-7 5-3-16,-8 7 0 15,-6 5-1-15,-8 3 0 0,-2-2 0 16,0 1 0-16,-6-1 1 15,-6-5 0-15,0-2 0 0,-1-3 1 16,0-2 0 0,2-2 0-16,0-4 0 0,2 0-1 15,9 0 0 1,-9 3 0-16,9-3 0 0,0 0 0 15,0 13 0-15,2-3 1 16,5 1 0-16,4 5 1 0,4-3 0 16,3 3 0-16,3 0 0 0,1 1 0 15,1 0-1 1,-2-2-2-16,0-1-2 0,-3-4-4 15,-3 2-7 1,-8-4-54-16,-7-8-25 0,14 5-6 16,-14-5-6-16</inkml:trace>
  <inkml:trace contextRef="#ctx0" brushRef="#br2" timeOffset="801613">10607 7735 38 0,'8'-9'104'15,"-8"9"-4"-15,0 0-7 0,13 7-3 16,-4 5-76-1,-4 1-5-15,2 6-4 0,1-1-2 16,-1-1 0-16,0 3-1 16,-1-4-2-16,-1-4-3 0,1-2-4 15,-6-10-11 1,0 0-60-16,0-5-14 0,0-7-8 15,-7-5-7 1</inkml:trace>
  <inkml:trace contextRef="#ctx0" brushRef="#br2" timeOffset="801773">10607 7735 32 0,'-5'-78'104'15,"14"73"-5"1,4-2-6-16,5-2-3 0,8 1-78 16,-3-2-3-1,0 2-6-15,-5 0-9 0,3 2-11 16,-8 0-25-16,-13 6-47 0,1-11-6 15,-1 2-9-15</inkml:trace>
  <inkml:trace contextRef="#ctx0" brushRef="#br2" timeOffset="801963">10682 7411 11 0,'-5'-8'97'15,"5"8"-1"-15,0 0-4 0,2 14-3 16,8 0-68-16,1 13-11 16,4 4-1-16,-1 7-1 0,3 2-2 15,-1 1-2-15,-2 0-1 0,-2-5-2 16,-3-3-4-1,-1-6-3-15,-4-7-13 0,-4-20-57 16,9 16-16 0,-9-16-7-16,0 0-5 0</inkml:trace>
  <inkml:trace contextRef="#ctx0" brushRef="#br2" timeOffset="802223">10870 7374 11 0,'0'0'98'0,"0"0"-1"15,10 12-3-15,-4 6-4 16,3-5-70-16,4 16-9 0,0 6 1 16,2 0-1-1,0 5-4-15,1-2-2 0,-1 0-1 16,-3-4-2-16,-3-4-1 0,1-6-1 15,-5-4-2 1,0-5-2-16,-5-15-6 0,4 10-10 16,-4-10-62-16,-4-10-12 15,-2-7-7-15,-2-3-4 0</inkml:trace>
  <inkml:trace contextRef="#ctx0" brushRef="#br2" timeOffset="802573">10840 7484 90 0,'-3'-16'99'16,"3"1"-4"-16,5-3-6 15,36-2-61-15,-22 4-10 0,1-1-5 16,6 4-4 0,1 2-3-16,-1 7-2 0,-4 4-1 15,-4 3-1 1,-5 9-1-16,-5 5-1 0,-7 4 0 15,-1 1 0-15,-9 3 0 0,-2-5 0 16,0 1 0-16,-2-5 0 16,2-3 1-16,2-4 0 15,9-9 1-15,-14 12 0 16,14-12 0-16,0 0 1 0,0 11 0 15,0-11 0 1,18 9 1-16,-3-2-2 0,2-1 0 16,1-1 0-16,0 3-1 15,2 0-3-15,-1-4-3 0,2 6-5 16,-5-8-11-16,1-2-55 15,3 0-20-15,0 0-6 16,-2 0-6-16</inkml:trace>
  <inkml:trace contextRef="#ctx0" brushRef="#br2" timeOffset="802943">11360 7495 65 0,'-14'0'100'16,"14"0"-2"-16,0 0-7 15,-25-3-51-15,25 3-18 16,10-7-5-16,-2 3-6 0,2 2-6 15,0 1-2-15,-1 1-2 0,-9 0-1 16,14 11 0 0,-9 3 0-16,-5 4 1 0,0 4-1 15,-2 0 3-15,-2 0-1 16,-1 2 1-16,2-6 0 15,1-4 1-15,1-3 0 16,1-11-1-16,9 10-1 0,5-10-3 16,-2 0-3-1,7 0-7-15,-8-4-45 0,1-4-39 16,3-4-3-16,-1-3-8 0,1-2-1 15</inkml:trace>
  <inkml:trace contextRef="#ctx0" brushRef="#br2" timeOffset="803673">12614 6079 38 0,'0'0'95'0,"0"0"-3"0,0 0-3 16,9-3-52-16,-9 3-12 16,0 0-4-16,9-1-7 15,2 1-2-15,4-1-3 16,4-2-3-16,4 0 0 0,3 2-3 15,3 0-1-15,-1-1 0 0,-1 0 0 16,-5 1-1 0,-4 0-1-16,-5 1-2 0,-6 0-2 15,-7 0-4 1,11 0-3-16,-11 0-6 0,0 0-14 15,0 0-21-15,0 0-42 16,0 0-4-16,0-10-2 0</inkml:trace>
  <inkml:trace contextRef="#ctx0" brushRef="#br2" timeOffset="803953">12683 6278 75 0,'0'0'102'0,"19"5"-6"16,4-5-4-16,8-1-59 15,6-6-9-15,4 1-10 0,-2-2-5 16,-3 3-6 0,-4-1-5-16,-2 5-5 0,-6-2-15 15,-8-3-68 1,2 5-4-16,-7 1-6 0,0-1-6 15</inkml:trace>
  <inkml:trace contextRef="#ctx0" brushRef="#br2" timeOffset="808143">11105 7305 20 0,'12'-13'77'15,"0"-1"5"1,-12-1-47-16,11 0-5 0,1-1 0 16,-1 4 1-16,-3 2-5 15,-8 10-5-15,12-7-3 0,-12 7-3 16,0 0-6-16,0 0-3 0,-5 6-2 15,-11 9-1 1,-10 9-3-16,-10 7 0 0,-12 10 1 16,-13 10 0-1,-14 11 1-15,-12 7 1 0,-4 1 1 16,-2-2-2-16,4-5 1 15,4-5-1-15,13-12 0 0,10-7-3 16,15-13-5 0,14-13-8-16,24-15-52 0,9 2-23 15,15-10-7-15,11-5-5 0</inkml:trace>
  <inkml:trace contextRef="#ctx0" brushRef="#br2" timeOffset="808894">11437 5811 5 0,'6'-11'89'15,"1"3"-1"-15,-7 8-4 0,-13-29-34 16,-13 36-33-16,-11 14-6 0,-19 12-2 16,-16 11-4-16,-21 10 0 15,-14 7 0-15,-6 6 0 0,1 2-3 16,3-2-5-1,15-4-12-15,9-8-27 0,13-6-42 16,31-8-6 0,20-10-6-16</inkml:trace>
  <inkml:trace contextRef="#ctx0" brushRef="#br2" timeOffset="810394">10695 5138 62 0,'5'-13'85'0,"-5"13"-5"0,0 0-49 16,0 0-6-16,-21 27-11 15,-11 10-6-15,-11 3-3 0,-14 11 2 16,-7 3 1-1,-7 0-1-15,-1-4-4 0,8-4-13 16,2-6-32-16,16-13-38 0,24-7-5 16,22-20-7-1</inkml:trace>
  <inkml:trace contextRef="#ctx0" brushRef="#br2" timeOffset="810904">10943 6653 10 0,'0'-10'83'0,"-10"11"2"16,-10 14-3-16,-10 5-50 16,-6 12-12-16,-9 7-6 15,-5 11-4-15,-4 3-2 16,1-6-7-16,10-2-19 0,8-3-60 15,12-21-7-15,23-21-5 0</inkml:trace>
  <inkml:trace contextRef="#ctx0" brushRef="#br2" timeOffset="811814">13094 5550 50 0,'-6'-12'90'15,"-1"2"-3"-15,4 0-41 0,3 10-10 16,-5-10-10-16,5 10-8 15,0 0-6-15,-6-9-2 16,6 9-4-16,0 0-1 0,0 0-3 16,2 9 0-16,5 6-1 15,4 3 0-15,3 5 0 0,3 6 1 16,0 3 0-1,0 2 1-15,2-1 0 0,-1-1-1 16,-5-6 1-16,0-4 0 16,-6-7 0-16,1-1 0 15,-1-4 0-15,-7-10 0 16,0 0-1-16,8 9 2 0,-8-9 0 15,0 0 2-15,0 0 0 0,0 0 0 16,6-9 0 0,-1-3 1-16,-1-8-2 0,2-4 0 15,1-3-2 1,0-9-1-16,-2-2-2 0,1-1-1 15,-1 5-2-15,-2 3-2 16,2 6-4-16,-5 2-4 0,2 11-6 16,-1 4-14-16,2-7-58 0,-3 15-8 15,10 5-5 1,-4 7 2-16</inkml:trace>
  <inkml:trace contextRef="#ctx0" brushRef="#br2" timeOffset="812144">13415 5793 44 0,'0'0'90'15,"0"0"-3"1,4-22-16-16,-4 22-42 0,2 11-9 15,-2-1-5-15,1 2-5 0,-1 4-2 16,0 0-3-16,1-3 0 16,-1 2-5-16,0-5-4 0,4 2-8 15,-4-12-34 1,5 10-40-16,-5-10-3 0,10 0-7 15</inkml:trace>
  <inkml:trace contextRef="#ctx0" brushRef="#br2" timeOffset="812464">13644 5369 50 0,'0'0'86'0,"0"0"-3"0,0 0-3 16,-6 19-64-16,4 11-3 0,2 6-2 16,0 11 0-1,3 11 2-15,-1 7 1 0,1 6 0 16,0 2-3-1,-1 4-2-15,-3-5-3 0,1-3 0 16,-2-5-3-16,-2-11-1 16,-1-7-1-16,0-7-4 0,2-13-4 15,2-5-8 1,-2 7-60-16,3-28-15 0,0 0-8 15,3-14-4-15</inkml:trace>
  <inkml:trace contextRef="#ctx0" brushRef="#br2" timeOffset="812714">13810 5784 35 0,'8'19'89'16,"0"3"0"-16,-2 10-3 0,-4 9-57 15,4 5-9-15,-2 5 1 16,1 2-3-16,-3-1-6 0,-1 0-3 16,-2-7-1-1,1-6-3-15,0-8-3 0,-1-8-2 16,0-6-4-1,1-17-6-15,0 0-30 0,17-12-48 16,-14-14-6-16,0-6-5 0</inkml:trace>
  <inkml:trace contextRef="#ctx0" brushRef="#br2" timeOffset="813224">13771 5868 43 0,'-9'0'92'16,"9"0"-3"-16,-20-11-32 0,20 11-15 15,0 0-14 1,2-11-10-16,-2 11-6 0,19-19-3 15,-3 8-3-15,4-1-1 16,4 1 1-16,4 0-2 16,1 1 0-16,-1 3-1 0,-1 3-2 15,-3 4 0-15,-4 6 0 16,-8 2-2-16,-3 7 1 0,-7-1 0 15,-2 3 0 1,-5 3-1-16,-7-2 0 0,0 1-1 16,-3-6 1-1,-1 1-1-15,-4 1 0 0,1-3 1 16,-1 0-1-16,1-2 0 15,3 0 2-15,1 1-1 0,4 1 0 16,4 3 2-16,7 1 0 0,0 2 1 16,11 1 1-1,8 2 0-15,5 2 0 0,5 3 1 16,2-4 0-1,2 0-1-15,2 0 0 0,-4-3-1 16,-4 0-3-16,-4-4-4 16,-2 0-7-16,-9 1-40 0,2-11-37 15,-5 0-6 1,-9-5-7-16</inkml:trace>
  <inkml:trace contextRef="#ctx0" brushRef="#br2" timeOffset="813514">14283 6096 17 0,'13'-14'101'0,"-13"14"-3"0,12-3-6 16,-12 3-3-1,18 17-75-15,-11 7-5 0,1 10-8 16,-5 0-14-16,2 10-73 0,9 4-6 16,-1-4-4-1,6-5-7-15</inkml:trace>
  <inkml:trace contextRef="#ctx0" brushRef="#br2" timeOffset="814924">10593 14463 31 0,'5'-14'93'0,"-4"4"-3"16,-1 1-6-16,0 9-54 0,0 0-12 15,0 0-9 1,3 19-4-16,4 10-3 0,-2 4-1 15,2 4 2-15,3 2 3 0,-3 2 1 16,0-5 2 0,-1-9 1-16,1-4 1 0,-4-10 1 15,-3-13-1-15,11-5-1 16,-1-19-1-16,7-18-1 0,9-13-2 15,11-10-4 1,12-14-4-16,15-7-10 0,3-1-56 16,22-14-27-16,8-1-3 0,2-4-10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25T18:38:02.81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13712 1388 1 0,'-53'0'66'0,"4"0"-25"0,1 0-2 15,6 0-12 1,4 1-4-16,8-1-1 0,11 0-7 15,19 0-2 1,0 0-2-16,12-8-4 0,18 0-3 16,16-1-1-16,10 1 0 0,14-3 0 15,7 0-1-15,8 2-1 16,7-1 0-16,0-1-1 0,4 1-1 15,-5 0 0 1,1 2 0-16,-9 2-1 0,-7 3 2 16,-16 0-2-1,-15 3 1-15,-18 0 0 0,-13 6 0 16,-18 3 2-16,-20 1-2 0,-17 3 1 15,-12 2-2-15,-13 3 1 16,-7 0 0-16,-4 3 0 16,-2 1-1-16,-2-1 0 15,5 0 1-15,46-13 3 0,-35 14-1 16,12-3 1-1,22-3 0-15,14-1 1 0,22-6 0 16,16-1 2 0,26-3-1-16,12-1-3 0,24-4 1 15,7 0 0-15,14-3-1 0,5 0-1 16,3-2-1-16,2 2 0 15,-11 0 1-15,-66 4 1 16,137 14 0-16,-61 19 1 16,-70 15-1-16,-58 15 2 0,-67 9 0 15,-47 8 0 1,-28 2-1-16,3-15-1 0,-2-5 0 15,19-7 1 1,15-10-1-16,24-12 0 0,20-5 1 16,27-11 1-16,26-8 0 0,25-10 1 15,42-19-1-15,30-7-1 16,30-9 2-16,30-9-1 0,25-6 0 15,25 0-2 1,11 1 0-16,5 3 1 0,-1 10-1 16,-12 4 0-1,-9 8-2-15,-26 11 0 0,-21 7-1 16,-27 9 1-16,-25 11-1 0,-32 15 0 15,-29 6 1-15,-32 10 1 16,-36 10 1-16,-30 5 0 0,-28 1 2 16,-18 2 0-1,-16-7 1-15,-7-10-1 0,3-5 1 16,11-14 0-1,15-10-1-15,20-16 0 0,20-7 0 16,25-23-5-16,21-10 1 16,28-13-1-16,24-12-1 0,26-11-1 15,31-3 0-15,32-2 1 16,25 1 0-16,-51 45 0 15,13-1 1-15,12 3 0 0,10 0 0 16,5 7-1 0,-9 4 3-16,131-8-1 0,-21 15 0 15,-20 14 3 1,-42 17 0-16,-38 15 0 0,-55 8 0 15,-77 13 1-15,-83 1-2 16,-34-4 2-16,-30-4-1 0,-23-5 0 16,-16-11-1-16,-6-9 1 15,10-9 0-15,14-12 1 16,23-3 0-16,29-9-1 0,25-10-1 15,37-9-1 1,37-5 1-16,38-5-2 0,44-1 0 16,37 0 0-16,34-1-1 15,35 3 0-15,27 9 2 0,23 9 0 16,7 9 1-16,2 4-1 15,-14 9 0-15,-20 0-1 16,-31 0 1-16,-33 5 0 0,-36-2 0 16,-46 0 1-1,-47-3 0-15,-61 0 0 0,-39-6 1 16,-38 1 2-16,-31-1-3 15,-26 3-2-15,-24 3-6 16,1 1-65-16,9 4-13 16,26-5-8-16,113-5-3 0</inkml:trace>
  <inkml:trace contextRef="#ctx0" brushRef="#br0" timeOffset="5103">18312 1032 73 0,'0'0'83'16,"0"0"-7"-16,-16-22-61 15,16 22 0-15,0 0-3 0,-9 5-2 16,9 11-1 0,-1 5 0-16,3 4 1 0,4 8 3 15,4 5 0 1,10 28 1-16,-2 27-3 0,1 5 0 15,-2 6-1-15,-1-5-2 0,-4-16-2 16,-4-19 1 0,-7-25-3-16,-1-16-6 0,0-10-6 15,4 1-30-15,-4-14-50 16,0 0-6-16,12-17-7 0</inkml:trace>
  <inkml:trace contextRef="#ctx0" brushRef="#br0" timeOffset="5703">18767 1650 0 0,'0'0'89'0,"0"-8"-1"15,0 8-6-15,0 0-53 0,0 0-9 16,0 0-6-16,0 10-7 0,3 9-2 15,-1 2-1 1,3 7 1-16,0 5 1 0,1 3 0 16,0 1-1-1,-1 1 0-15,0-6-1 0,-1-1-2 16,-2-8-1-16,1-2-3 15,-2-7-3-15,1-2-4 0,-2-12-9 16,0 0-36-16,0-9-34 0,-3-6-6 16,-2-6-1-1</inkml:trace>
  <inkml:trace contextRef="#ctx0" brushRef="#br0" timeOffset="6003">18718 1634 39 0,'0'0'82'16,"-1"-12"-2"-16,1 12-43 0,6 0-10 15,9 8-8-15,2 8-4 0,7 6-6 16,3 5-1 0,4 3 3-16,6 5-2 0,-1 1 0 15,-1-4-1-15,-5 0 2 16,-2-8 1-16,-7-3 1 0,2-8 0 15,-5-11-1 1,-1-6 0-16,-1-14 0 0,-1-8-2 16,2-8-1-1,-4-5-2-15,-9 17-4 0,2-3-2 16,-3-2-1-16,-1 0-4 0,-1 2-4 15,-1-1-7 1,0 5-25-16,4-3-56 0,-3 3-3 16,-3 2-6-16</inkml:trace>
  <inkml:trace contextRef="#ctx0" brushRef="#br0" timeOffset="7433">20058 981 7 0,'0'0'84'15,"6"-19"-11"-15,1-3-18 0,-7 22-19 16,0 0-11-1,2-11-8-15,4-22-6 0,-6 33-3 16,11 17-2 0,-7 12-2-16,3 10 1 0,1 3 1 15,-5 11 3-15,14 53-1 16,0 8 0-16,0 0-1 15,-1 3-1-15,4-5-2 0,-5-23-2 16,-7-32-3-16,-4-33-11 16,-4-10-30-16,0-14-45 0,15 8-8 15,-6-9-3 1</inkml:trace>
  <inkml:trace contextRef="#ctx0" brushRef="#br0" timeOffset="10054">20004 985 43 0,'-10'-1'47'0,"0"1"-3"16,10 0-11-1,0 0-4-15,0 0-6 0,0 0-4 16,0 0-5-16,0 0-4 16,0 0-3-16,0 0-4 15,0 0-1-15,0 0 1 16,-2-5-2-16,-1 0 1 15,2 0 0-15,16-32 1 16,15 26 1-16,3 6 2 0,-1-1-2 16,5 4 0-16,41-1-1 15,-37 3-2-15,2 1 1 16,0 6-2-16,-1 1 0 0,-1 9 0 15,-5-4 0 1,-5 7 1-16,-4 3 0 0,-8 3 1 16,-9 1-1-16,-9 3 1 15,-2-2 0-15,-12 1 1 0,-6-3-1 16,-5 3-1-16,-4-4 1 15,-1-1 0-15,-2-3 0 16,-1-2-1-16,1-3 1 0,-1-3 0 16,4-1-2-1,2-3 1-15,7-2-1 0,6 2 1 16,9 1 0-16,4 0-1 15,8 3 1-15,9 4 0 0,12 8 3 16,24 20-1 0,5 4 0-16,1 5 0 0,0 3-1 15,-9-1 0-15,-15-11-1 0,-12-7-4 16,-14-16-4-1,0-7-7-15,-5-6-15 0,-4-9-57 16,0 0-4 0,0 0-4-16</inkml:trace>
  <inkml:trace contextRef="#ctx0" brushRef="#br0" timeOffset="10384">20810 1545 17 0,'10'-3'85'0,"-17"3"5"0,11 13-5 16,0 10-72-1,-1 9-1-15,-1 0 1 0,29 6-2 16,-28 2-2-16,-1-4-3 15,-2-8-2-15,-1-8-4 0,1-4-3 16,0-6-7 0,0-10-20-16,-14 5-53 0,14-5-7 15,0-15-2-15</inkml:trace>
  <inkml:trace contextRef="#ctx0" brushRef="#br0" timeOffset="10764">20815 1574 12 0,'-3'-15'90'15,"0"3"0"-15,1 0-4 16,2 3-66-16,0 9-5 0,0-13-2 16,0 13-4-16,9 0-2 0,-1 1-1 15,5 9 1 1,14 14 0-16,4 2 0 0,0 3-2 15,1 5 2-15,-1 0-1 16,-2 0-1-16,-6-5-1 0,-6-7-2 16,-2 2 1-1,-5-6-1-15,2-2 0 0,-4 0 1 16,1-6-1-16,-9-10 1 0,9 12 1 15,-9-12 1 1,0 0 0-16,17-12 0 0,-8-10 2 16,-3 5-4-16,1-4 0 15,1-6 0-15,1-4-2 16,0-3-2-16,2-5-2 15,0 0-4-15,2-2-13 0,-5 3-66 16,5-6-8 0,1 0-9-16,0-3-5 0</inkml:trace>
  <inkml:trace contextRef="#ctx0" brushRef="#br0" timeOffset="18323">11653 3181 82 0,'0'0'91'0,"0"-10"-1"15,0 10-55-15,0 0-7 0,0 0-7 16,0 0-8-1,0 0-4-15,0 0-4 0,-3 5-2 16,3 11-1-16,0 6 2 16,0 1-1-16,0 6 0 15,0 4 1-15,0 3 0 16,-1 1-1-16,1-1 0 0,-1-3-1 15,-1-6-1 1,2 0-3-16,0-6 0 0,0-3-4 16,0-6-6-16,8 0-12 0,-1 5-56 15,-7-17-13 1,17-2-6-16</inkml:trace>
  <inkml:trace contextRef="#ctx0" brushRef="#br0" timeOffset="18603">11755 3004 48 0,'0'0'89'15,"-2"-10"-3"-15,2 10-4 0,12 3-66 16,5 12-5-1,6 8-3-15,5 9-1 0,7 9-2 16,6 6 1 0,1 12 1-16,-6 2-2 0,0 2 0 15,-12-1 0-15,-4-3 0 0,-10-5-3 16,-7-4-3-16,-6-9-9 15,-4-24-69-15,-3 8-9 0,-6-11-7 16,5-7-5 0</inkml:trace>
  <inkml:trace contextRef="#ctx0" brushRef="#br0" timeOffset="19253">12605 3275 41 0,'-12'2'87'15,"11"5"-3"-15,1 10-1 0,3 8-71 16,7 8-3 0,-1 6 3-16,4 6 0 0,0 0-1 15,1-1-2-15,-3-6 1 16,-1-6-2-16,-3-10 2 0,0-4-2 15,-7-18 1 1,0 0-2-16,8-8-1 0,-8-16 0 16,-8-9-1-16,-2-7-3 0,-6-8-1 15,-5-4-2 1,-2-1 0-16,-1 2-1 0,2 5 1 15,2 5 0-15,3 12 0 16,4 7 1-16,8 5-1 0,4 4 1 16,2 3-1-1,13 2 1-15,9-1 0 0,8 1 0 16,7-3 0-16,5 0 0 0,4 1 0 15,-1-1 0 1,0 3-3-16,-6-2-5 0,-5 8-9 16,-12-1-38-16,-4 2-35 15,-6 1-8-15,-13 0-4 0</inkml:trace>
  <inkml:trace contextRef="#ctx0" brushRef="#br0" timeOffset="19413">12677 3345 33 0,'3'19'97'15,"17"-5"-4"-15,6-11-4 16,11 1-58-16,0-4-9 16,6-3-15-16,-2 0-33 0,11-5-56 15,-20 1-8 1,-5-2-7-16</inkml:trace>
  <inkml:trace contextRef="#ctx0" brushRef="#br0" timeOffset="19573">13075 3456 69 0,'16'33'95'15,"-2"-2"-6"1,2 3-6-16,-1-8-69 0,-2 0-6 16,-1-7-9-16,-12-19-17 15,4 10-65-15,7-11-7 16,-5-17-5-16</inkml:trace>
  <inkml:trace contextRef="#ctx0" brushRef="#br0" timeOffset="19703">13101 3194 57 0,'0'0'87'0,"-6"-13"-12"0,6 13-50 16,0 0-99-16,0 0-9 16,6-8-1-16</inkml:trace>
  <inkml:trace contextRef="#ctx0" brushRef="#br0" timeOffset="20013">13288 3438 36 0,'17'37'93'0,"-1"-6"-2"16,-4-5-5-16,4 2-60 0,-6-13-7 15,2-3-4 1,-12-12-3-16,9 0-2 0,-4-7-4 16,2-10 0-16,-2-6-2 0,1-1 0 15,3-1-3 1,-2 0 0-16,1 1 0 0,0 5-1 15,1 9 0-15,2 5-1 16,1 7 1-16,1 10-1 0,0 5 1 16,1 7-1-1,1 4 1-15,0 2 1 0,0-3-1 16,-4 5 0-16,4-7-2 0,-4-6-3 15,4-5-9 1,-3-4-31-16,1-10-44 0,8-9-7 16,-2-9-4-16</inkml:trace>
  <inkml:trace contextRef="#ctx0" brushRef="#br0" timeOffset="20343">13792 3393 67 0,'0'0'92'0,"4"13"-2"0,-6 6-5 15,30 8-70-15,-28 1-4 0,-1 5 2 16,2-5 1-16,8-2-3 15,2-4-1-15,5-5-1 16,1-7 0-16,5-9 0 16,0-3-2-16,0-12-1 0,-2-12-3 15,-4-6-2 1,-8-13-3-16,-8-7-2 0,-1-10 0 15,-14-1-2-15,-6 1 1 16,-4 3-1-16,-4 10 1 0,2 8 0 16,2 15 2-16,6 14 2 15,7 17 0-15,7 14 1 16,5 7 1-16,12 7 1 0,8 5 1 15,8 6-1 1,5 0-1-16,3-4-11 0,7-14-69 16,0 9-12-1,5-8-6-15,1-5-6 0</inkml:trace>
  <inkml:trace contextRef="#ctx0" brushRef="#br0" timeOffset="21113">14796 3149 52 0,'1'-16'97'0,"0"3"-3"15,-1 3-7-15,0-4-62 0,0 14-10 16,0 0-2-1,0 0-6-15,8 17-2 0,4 9-3 16,2 8 0-16,5 4 1 16,6 8 2-16,1 3-1 0,4 1 1 15,1-3-1 1,-2-8 0-16,-3-5 0 0,-3-5 1 15,-6-7 1 1,-4-9 0-16,-5-7 1 0,3-6 0 16,-2-16 0-16,0-8 0 0,-4-11-2 15,2-11-1-15,-1-1-2 16,-3-8-2-16,0 1-2 15,-3 2-5-15,0 8-4 16,-6-1-13-16,3 10-60 0,0 13-14 16,5 8-6-1,-2 14-6-15</inkml:trace>
  <inkml:trace contextRef="#ctx0" brushRef="#br0" timeOffset="21403">15541 3171 71 0,'-5'4'91'16,"5"12"-3"-16,0 7-5 15,0 7-73-15,3 7-2 0,6 8 2 16,-2 0 1 0,1 4-2-16,3-5-1 0,-4 2-3 15,2-10-1 1,-2-1-1-16,-3-9-5 0,-2-7-4 15,2-2-26-15,7-12-55 16,-11-5-5-16,-15-10-7 0</inkml:trace>
  <inkml:trace contextRef="#ctx0" brushRef="#br0" timeOffset="21553">15365 3479 76 0,'0'0'96'0,"19"2"-3"16,6-2-7-16,44-2-66 15,-31-6-7-15,-1-1-4 0,1 2-9 16,-6-10-14-16,0-3-42 15,-8 6-33-15,-12-6-5 16,-6 0-7-16</inkml:trace>
  <inkml:trace contextRef="#ctx0" brushRef="#br0" timeOffset="21853">15667 3168 7 0,'21'20'91'16,"3"8"1"-16,4 4-2 0,-14 9-59 15,16 8-4-15,-4 4-8 0,-5 1-5 16,-4-4-6-1,-8-3-2-15,-4-6-2 0,-5-6 0 16,0-11 0-16,0-11 0 16,0-13-1-16,0 0 0 15,-2-16 0-15,2 1 0 16,8-3-2-16,2-2-1 0,1 5-1 15,2 7 0 1,4 5 1-16,-2 6 0 0,4 9-1 16,-3 5 2-16,2 3-2 0,-2 2-2 15,4 3-6-15,-4-3-36 16,5-2-43-16,5-5-7 15,1-4-6-15</inkml:trace>
  <inkml:trace contextRef="#ctx0" brushRef="#br0" timeOffset="22253">17054 3055 59 0,'-4'22'95'15,"1"7"-4"1,2 4-4-16,1 8-70 0,1 5-1 15,7 6 2-15,-1 3-6 16,3-4-4-16,-5-3-3 0,4-7 0 16,-1-5-2-16,-5-8-3 15,3-5-1-15,-5-13-6 16,-1-10-11-16,-5 5-61 0,-1-22-11 15,-6-12-8 1,-5-13-2-16</inkml:trace>
  <inkml:trace contextRef="#ctx0" brushRef="#br0" timeOffset="22583">16876 3050 35 0,'30'-2'92'0,"14"1"0"0,7 1-8 16,-1 0-65-1,6 3-3-15,-1 8-2 0,-7 5-5 16,-7 3-4-1,-14 2-2-15,-15 6-3 0,-14 0 1 16,-8 2-1-16,-12-2 1 16,-6-6 1-16,-5-2 1 0,0-6 1 15,4-5 2-15,5-4-2 0,5-2 1 16,8-2-1-1,11 0 2-15,0 15-1 0,13-3 1 16,7 2 0 0,5 7-2-16,2 2 0 0,3 2 0 15,3-1-2-15,-2 0-2 16,-4-3-3-16,0-1-6 0,-9-6-9 15,4-10-49 1,-6 2-27-16,-4-3-5 0,-1-6-4 16</inkml:trace>
  <inkml:trace contextRef="#ctx0" brushRef="#br0" timeOffset="22793">17433 3168 7 0,'15'16'101'0,"0"6"-4"0,0 7-3 16,1-2-6-16,-4 8-76 0,4 6-2 15,-2 1-2 1,-1 1-4-16,-4-3-1 0,0-1-2 16,-2-4-3-16,-2-2-3 15,-5-6-5-15,2-6-8 16,-8-4-44-16,-4-13-28 15,-4-4-10-15,-9-11-1 0</inkml:trace>
  <inkml:trace contextRef="#ctx0" brushRef="#br0" timeOffset="22913">17344 3491 73 0,'17'-6'93'0,"10"2"-2"0,8-2-6 16,1 2-70-16,8-5-12 16,-8-10-30-16,-2 1-53 0,3 2-10 15,-8-12-5 1</inkml:trace>
  <inkml:trace contextRef="#ctx0" brushRef="#br0" timeOffset="23263">17706 3096 67 0,'13'22'97'0,"5"4"-5"0,0 8-3 15,2 7-68 1,2 4 1-16,-5 6-9 0,-1 0-2 16,-6 0-5-1,-6-4-2-15,-2-4-1 0,-2-4 0 16,-2-12 1-16,-2-5 0 0,-2-13 1 15,6-9-1-15,-6-7 0 16,7-10 0-16,-1-3 0 16,1 0-1-16,5 0-2 15,0 0-1-15,3 8-1 0,2 9 0 16,0 3-1-1,2 6 1-15,0 8-2 0,4 2 2 16,-1 6-1-16,3 1 2 16,5 0-2-16,-2-6-1 0,9 3-7 15,-3-7-23-15,1 1-60 16,7-4-3-16,-1-6-7 15,-2-4-4-15</inkml:trace>
  <inkml:trace contextRef="#ctx0" brushRef="#br0" timeOffset="24124">11365 4623 1 0,'-10'1'84'0,"10"-1"-20"16,0 0-12-16,0 0-6 0,-11 7-10 16,11-7-10-1,0 0-7-15,0 0-6 0,15 1-3 16,1-1-2-1,6 0-1-15,8-1 0 0,3-2-3 0,2 2 0 16,5 1-1-16,-3 0-2 0,-3 5 0 16,-9 5-1-1,-8 4 0-15,-10 4 0 0,-8 7 2 16,-8 1 0-1,-8 6-1-15,-7 3 1 0,-7 0 0 16,-2 3 0-16,1-2 1 16,0-3-1-16,7-5-2 0,6 1 3 15,7-8 1 1,12-4 1-16,4-4 0 0,16-3 1 15,9-4 0-15,7-1-1 0,6-2 1 16,0-3-3 0,6 0-1-16,-11 0-3 0,1-3-4 15,-8-7-4-15,-3 5-11 16,-10-4-41-16,-3-7-32 0,-3-7-8 15,-4-4-4 1</inkml:trace>
  <inkml:trace contextRef="#ctx0" brushRef="#br0" timeOffset="24334">11844 4406 85 0,'0'-8'96'16,"0"8"-5"-16,17 0-5 15,5 4-74-15,11 18-5 0,8 6 0 16,8 12-2-1,3 14 0-15,4 7-1 0,-4 12-1 16,-3 6 0-16,-10 3-1 0,-10-1-3 16,-13-5-9-1,-7-13-73-15,-9 9-7 0,-11-11-8 16,-10-9-1-16</inkml:trace>
  <inkml:trace contextRef="#ctx0" brushRef="#br0" timeOffset="25401">5141 9883 42 0,'8'-14'71'16,"-3"4"-44"0,-5 10-3-16,9-10 0 0,-9 10 1 15,0 0-2-15,0 0-3 0,0 0-6 16,3 13-2-16,-1 1-5 15,1 10 0-15,3 10-2 0,2 9 0 16,2 15 0 0,1 8 1-16,1 14 1 0,1 8-1 15,-4 8 0 1,-2 0-3-16,-2-4-1 0,-5-5-4 15,0-9-4-15,-2-14-4 16,0-11-17-16,-2-5-53 0,-5-23-6 16,-2-12-3-16</inkml:trace>
  <inkml:trace contextRef="#ctx0" brushRef="#br0" timeOffset="25621">4904 10887 29 0,'12'57'77'0,"9"-4"1"15,2-3-48-15,4-7 1 16,2-6-2-16,2-17 0 0,2-3-4 16,0-17-1-1,6-13-3-15,-1-7-4 0,6-7-7 16,-7-3-7-16,1-9-11 15,1 1-36-15,-4 3-42 0,-3-1-7 16,-5 2-8 0</inkml:trace>
  <inkml:trace contextRef="#ctx0" brushRef="#br0" timeOffset="26461">8090 14470 64 0,'-23'9'86'0,"2"-5"-4"0,2-1-4 15,2-1-72 1,6-1-3-16,11-1 0 0,-13 5-2 16,13-5 4-16,2 18 1 15,15-8 0-15,10 2 0 16,14-1-1-16,8-2-1 15,9 1 0-15,7-4-1 0,2-4-2 16,2-2-2 0,-6 0 0-16,-3-6 1 0,-8-2 0 15,-9 0-2-15,-3 1-10 0,-13 1-25 16,-11-2-45-1,4 0-8-15,-10-1-3 0</inkml:trace>
  <inkml:trace contextRef="#ctx0" brushRef="#br0" timeOffset="26691">8658 14269 50 0,'-16'-10'93'0,"4"5"-6"16,-1 1-7-16,9-7-47 0,4 11-28 15,14 12-5-15,7 4-2 16,13 4-1-16,7 11 2 0,6 8 2 15,5 8 3 1,0 6 1-16,-5-2 1 0,-13 2 1 16,-11 2 1-1,-16-5-1-15,-10-3-1 0,-15-3-12 16,-18-4-48-16,-2-12-31 0,-2-12-6 15,-1-12-7-15</inkml:trace>
  <inkml:trace contextRef="#ctx0" brushRef="#br0" timeOffset="50603">13369 4481 77 0,'0'0'81'0,"7"-15"-30"16,-5 5-10-16,-1 0-9 15,-1 10-10-15,0-12-8 0,0 12-3 16,0 0-4-1,-9-3-3-15,9 3-2 0,-21 10-1 16,9 5-1 0,-5 4-1-16,0 7 0 0,-4 3 1 15,1 8 0-15,2 4 2 16,2 2 0-16,2 0 1 0,4 0 0 15,4 0 1-15,4-4-1 16,2-5 0-16,3-3 1 16,7-4-3-16,3-5-2 0,4-8-8 15,6-2-16 1,4 2-54-16,1-14-10 0,0-6-6 15</inkml:trace>
  <inkml:trace contextRef="#ctx0" brushRef="#br0" timeOffset="50883">13503 4924 50 0,'7'24'85'16,"4"6"-1"-16,1-8-50 0,8-5-5 16,4-7-7-16,3-8-4 15,2-2-4-15,1-11-2 16,0-4-2-16,-5-7 0 15,-4 0-3-15,-6-2-2 0,-9 5 0 16,-6 2 0-16,-3 2-3 0,-12 5 0 16,-3 3-1-1,-4 3-1-15,-1 4-1 0,-3 0 0 16,6 4-1-1,-1 3-3-15,2 3-2 0,4-2-2 16,8 5-13-16,1 9-45 16,4-11-22-16,2 1-7 0,0-12 0 15</inkml:trace>
  <inkml:trace contextRef="#ctx0" brushRef="#br0" timeOffset="51313">13912 4807 51 0,'12'20'87'0,"3"2"-3"0,-12 4-57 16,13 3-5-16,-5-3-1 0,3-2-4 15,-6-4-4-15,1-3-4 16,-6-5-1-16,-1-2 0 0,-2-10 1 16,0 0 1-1,0 0 1-15,0 0 0 0,0 0-3 16,6-10-2-1,-3-2-2-15,-2-4-1 0,3 0-3 16,3 0-1-16,4-2-2 0,3 4 1 16,4 4-1-16,2 4 1 15,2 6 1-15,6 1-1 16,-2 8 1-16,0 7 1 15,-1 0 1-15,-5 6-1 0,-2-2 1 16,-2 3 0 0,-5-2 0-16,-4-2-1 0,-3 0-2 15,-1-6-4-15,-2 0-8 16,-1-5-36-16,0-8-38 15,0 0-7-15,5-10-4 0</inkml:trace>
  <inkml:trace contextRef="#ctx0" brushRef="#br0" timeOffset="51783">14431 4836 44 0,'3'20'86'16,"4"-6"-2"-16,1 11-36 0,3-7-28 16,2 7 1-1,1-2-1-15,-2 0-6 0,-3-3-3 16,0-3-2-16,-2-2 0 15,-1-3 1-15,-4-4 0 0,-2-8-2 16,0 0-2-16,5-6 0 0,-5-8 0 16,0-4-1-1,0-3-1-15,0-3-3 0,2-7 0 16,2 5-2-1,2-1 1-15,5 3-1 0,2 5 1 16,0 6-1-16,6 7 1 16,-1 6 0-16,3 5 0 0,-1 10 1 15,-2 5-1 1,-2 8 1-16,-1 1-1 0,0 3 1 15,-6 3-1-15,-1-6-1 0,-5-1 2 16,0-5-2 0,-1-3 1-16,-2-8-2 0,0-1-1 15,0-11-1-15,0 0-5 16,0 0-16-16,-4-12-62 0,4 1-7 15,-1-8-6 1,1-2 2-16</inkml:trace>
  <inkml:trace contextRef="#ctx0" brushRef="#br0" timeOffset="52083">14802 4956 76 0,'16'6'93'0,"-2"-1"-3"16,7-1-43-16,3-4-18 0,6 0-7 16,-3-7-4-1,3-5-4-15,-5 0-4 0,2-5-4 16,-6 0-3-1,-7-5-4-15,-7 3-1 0,-7 1-2 16,-3-1-1-16,-7 5-1 0,-6 6 0 16,-4 6-2-16,-4 7 3 15,2 11 3-15,-3 12 1 16,4 8 1-16,2 6 1 15,8 2 2-15,3 1 1 0,5-6 1 16,3-3 2 0,10-7-2-16,7-12-1 0,3-8-3 15,6-2-6-15,-1-10-25 16,-3-6-55-16,14-7-7 15,-2-7-7-15</inkml:trace>
  <inkml:trace contextRef="#ctx0" brushRef="#br0" timeOffset="52323">15511 4682 18 0,'-3'6'89'16,"-15"14"0"-16,-8 8-2 15,-4-25-41-15,1 40-38 0,2 6 1 16,3 4 2-16,8-5 2 0,7 0 0 15,9-6-3 1,11-9-2-16,9-8-1 0,5-10-3 16,8-6-3-1,-1-9-6-15,11 0-14 0,-5-4-69 16,-1-11-4-16,-7-7-9 15,-7-2-2-15</inkml:trace>
  <inkml:trace contextRef="#ctx0" brushRef="#br0" timeOffset="52543">15658 4734 59 0,'0'0'91'16,"0"0"0"-16,3 0-6 0,7 20-63 15,0 0-12 1,3 4 0-16,3 4 0 0,1 3-1 15,-2 6-3-15,1-3-2 0,-2 2-2 16,2 0-3 0,-7-7-5-16,0 3-10 0,-6-5-36 15,-3-6-36-15,0-13-6 16,-7-8-5-16</inkml:trace>
  <inkml:trace contextRef="#ctx0" brushRef="#br0" timeOffset="52663">15617 4922 91 0,'2'-14'96'16,"16"2"-6"-16,11 0-7 0,9-5-75 15,10 5-14 1,2 12-61-16,9-8-18 0,2-6-8 16,-1 0-5-16</inkml:trace>
  <inkml:trace contextRef="#ctx0" brushRef="#br0" timeOffset="53373">17075 4838 64 0,'-8'12'91'0,"8"8"-3"16,0 9-3-16,9 4-76 15,-1 5 2-15,0 2 2 0,1-4 0 16,-4-4-1-16,2-4-1 15,-3-10-1-15,-4-18-1 16,0 0-2-16,7-4 0 0,-5-19 1 16,0-2-4-1,4-2 0-15,-3-6-3 0,4 0-1 16,0 7-1-16,0 5-1 15,2 11 0-15,3 9 0 16,1 4 0-16,-3 13-1 0,0 3 0 16,1 5 2-16,-2 1 0 15,0 1 0-15,-2-4 0 0,0-5-2 16,1-5-2-1,4-7-5-15,-1-5-4 0,6-2-13 16,1-8-13 0,2 0-3-16,-1 0 2 0,-1 1 11 15,2 6 8-15,-4 3 10 16,1 3 10-16,-1 6 16 0,1 4 20 15,1-4 3-15,5 1-1 0,3-7-8 16,0-3-7 0,-1-5-2-16,-1-10-3 0,-5-5-4 15,-4-4-3 1,-8 1-3-16,-9 0-4 0,-14 1 0 15,-10 6-2-15,-2 3-3 16,-9 6-6-16,5 7-36 0,10 3-43 16,-3 6-6-1,13-1-7-15</inkml:trace>
  <inkml:trace contextRef="#ctx0" brushRef="#br0" timeOffset="53803">17755 4606 87 0,'10'17'97'0,"2"9"-3"16,6 5-7-16,-3 12-74 0,3 9-2 15,0 7-1 1,0 5-2-16,-2-3-1 0,-1-3-3 16,-5-12-4-1,0-7-2-15,-4-8-4 0,-6-19-9 16,0-12-29-16,-6-7-45 0,-15-15-7 15,-6-12-6-15</inkml:trace>
  <inkml:trace contextRef="#ctx0" brushRef="#br0" timeOffset="54263">17667 4889 35 0,'19'0'92'0,"12"-3"-3"0,6-3-3 16,-21-3-65-16,22-7-6 0,1-3-7 16,-6-10-4-16,-6 0-5 15,-9 0-2-15,-10-3-2 16,-7 6 0-16,-2-1 2 15,-5 5 1-15,-1 5 4 0,1 5 0 16,0 3 2 0,6 9 0-16,0 0 1 0,7 21 0 15,8 5 2-15,9 9-1 16,3 8 1-16,6 10-1 0,1 9 2 15,-1-1-2-15,-3-2 0 16,-3-3 0-16,-7-10-2 16,-7-9 0-16,-6-7 0 0,-4-13 0 15,-3-17 0 1,0 0 0-16,0-14-1 0,-2-11 0 15,2-5-2-15,0-2-1 16,2-4-1-16,9 1 0 0,1 5-1 16,6 9 1-1,-2 7 0-15,6 12 1 0,-1 4 0 16,-2 15 0-16,0 4 0 0,-3 5 1 15,-3 5-1 1,-4 0 1-16,-1 1-2 0,-1-7-3 16,-1-2-5-16,-6-23-21 15,0 12-59-15,0-12-6 16,11-19-7-16,-4-3 0 15</inkml:trace>
  <inkml:trace contextRef="#ctx0" brushRef="#br0" timeOffset="54383">18487 4977 76 0,'8'16'96'0,"0"0"-6"16,-4 3-6-1,-2-2-71-15,6 4-10 0,-5-10-26 16,2-3-58-16,-5-8-7 16,14-5-8-16</inkml:trace>
  <inkml:trace contextRef="#ctx0" brushRef="#br0" timeOffset="54483">18468 4688 37 0,'0'0'34'15,"-9"-8"-34"-15,9 8-1 16</inkml:trace>
  <inkml:trace contextRef="#ctx0" brushRef="#br0" timeOffset="54773">18627 4971 57 0,'13'39'98'15,"-4"-3"-4"-15,-1-5-5 16,1-8-58-16,-1-9-9 16,5-7-7-16,-2-7-4 15,5-12-3-15,3-9-1 0,0-4-1 16,3-2-4-1,3 0 0-15,-1 4-2 0,-4 4 1 16,0 5-1-16,-5 9 0 0,1 5-1 16,-3 6 0-16,0 7 1 15,-1 6-2-15,1-2-2 16,5 3-2-16,2-6-4 15,6 2-4-15,0-10-13 0,9-4-29 16,4-4-38 0,-3-11-6-16,0-7-2 0</inkml:trace>
  <inkml:trace contextRef="#ctx0" brushRef="#br0" timeOffset="55093">19264 4882 31 0,'-11'-12'93'0,"-4"12"-2"16,-4 2-4-16,5 10-56 16,-3 8-15-16,0 4-5 0,4 2 0 15,2-1-2 1,8-1 0-16,3-6-2 0,3-5-1 15,9-5-1 1,1-6 0-16,4-5 0 0,-1-9-1 16,3-4-2-16,-3 0-2 15,0-3-2-15,-1 5 0 0,-1 3-1 16,2 6 0-16,-1 8 0 0,2 12 0 15,1 7-1 1,-2 8 2-16,2 13 0 0,-3 3 2 16,-7 5 0-1,-7-1-1-15,-1-4 3 0,-13-2 0 16,-3-2 1-16,-6-8 0 15,-10-8 0-15,0-6-3 0,-4-12-11 16,4-8-64-16,2 2-17 0,3-6-4 16,7-10-5-1</inkml:trace>
  <inkml:trace contextRef="#ctx0" brushRef="#br0" timeOffset="55806">20320 4567 93 0,'-1'15'96'16,"0"13"-3"-16,1 7-4 0,2 4-82 16,2 11 1-16,1 3 0 15,-1 1-2-15,3-1-1 0,0-6-2 16,-1-5-2-1,1-10-2-15,-2-6-1 0,-3-13-3 16,-2-13-5-16,-7 1-7 0,-5-14-15 16,-12-9-20-1,-5-7-14-15,-6-1 9 0,-2-3 26 16,3 7 13-16,3 0 13 15,6 9 7-15,8 4 20 0,17 13 25 16,6-10 14 0,23 10-11-16,13 0-21 0,10-3-9 15,9 0-5-15,2-2 1 16,2 0-2-16,-5-4-4 0,-11 3-3 15,-7-3-3 1,-17 8-4-16,-8 1-1 0,-17 0-1 16,3 14 1-16,-4 4-1 0,-7 5 0 15,2 1 0 1,-1 2 3-16,2-1 2 0,5 0 1 15,1-8 1-15,12-5 0 16,3-7 1-16,5-5 0 16,0-4 0-16,1-5-1 15,-2-8-1-15,-6-3-2 0,-5-1-1 16,-8-3-1-16,-12 0-1 15,-7 2 0-15,-6 3-1 16,-3 0-4-16,3 9-4 16,-5-1-9-16,8 5-55 0,3 6-20 15,18 0-6-15,-5 14-5 0</inkml:trace>
  <inkml:trace contextRef="#ctx0" brushRef="#br0" timeOffset="56746">21612 4742 57 0,'-19'14'92'0,"-5"4"-3"0,-1 29-35 15,0-16-37-15,1 1-1 0,5 5 0 16,4-5-2-1,8-2-1-15,9-10-4 0,11-8 0 16,7-11-1-16,5-5-1 16,1-14 0-16,1-6-2 0,-2-4-2 15,-5 2-3 1,-4-6 0-16,-5 11-1 0,-6 3-1 15,-1 7-1 1,-4 11 1-16,0 0-1 0,4 18 1 16,2 1 1-16,5 6 0 0,4-2 1 15,5 0 0-15,4-8 0 16,3-8-2-16,3-7-4 0,-3-7-3 15,0-12-6 1,-8-10-10-16,-3-6-17 0,-7-9-29 16,-7-5-4-1,-2-5 10-15,-9-2 31 0,-1 5 22 16,-9-2 16-16,7 9 15 0,-5 6 22 15,5 7 28-15,1 12-2 16,11 19-11-16,0 0-23 0,0 15-16 16,15 17-7-1,4 7-1-15,2 7 0 0,5 11 2 16,0 4-2-1,2 2-2-15,-4-2 0 0,-4-8-2 16,-6-7 0-16,-4-9 0 16,-4-8-1-16,-2-10 2 0,0-9-2 15,-4-10 2-15,0-7-1 0,0-11 0 16,0-3-1-1,4-6-1-15,6 1-2 0,9-1 0 16,4 2-2 0,7 4 0-16,5 11 0 0,-4 3 0 15,0 7-1-15,-6 7 0 16,-6 6 1-16,-15 8 0 0,-7 6 0 15,-17 2 0 1,-10-2 0-16,-6 4-2 0,-5 0-8 16,-12-5-37-16,-5-3-46 0,12-9-4 15,5-11-9 1</inkml:trace>
  <inkml:trace contextRef="#ctx0" brushRef="#br0" timeOffset="58806">13248 5741 19 0,'0'0'76'16,"0"-10"-5"-16,0 10-12 0,-3-10-17 15,3 10-17-15,0 0-11 0,2 10-5 0,3 6-2 16,2 4-4-1,4 8-1-15,4 5 2 0,-4 1 1 16,5 4 1 0,-6-4 0-16,5-5 0 0,-8-5 1 15,1-7 0 1,-6-4 1-16,-1-5 1 0,-1-8-1 15,0 0 1-15,0 0-1 16,0-10-2-16,-6-8 0 0,-3-4-2 16,-1-4-1-16,-1-3-2 0,-2-5-1 15,3 0 0 1,1 2 0-16,6 2 0 0,4 3-1 15,6 2 1 1,11-2-2-16,2 6 2 0,4 1-2 0,2 0 1 16,6 4-3-1,-1 2-4-15,-1 6-4 0,-3-2-12 16,-4-1-53-16,-1 11-13 0,-8 0-8 15,-14 0-1 1</inkml:trace>
  <inkml:trace contextRef="#ctx0" brushRef="#br0" timeOffset="58966">13288 5839 3 0,'-17'18'90'0,"5"-8"4"16,12-10-4-16,1-8-36 0,18 8-34 15,4-2-3-15,4-1-5 0,5 3-14 16,0-2-50-1,6 0-33-15,-2-3-6 0,-5-1-5 16</inkml:trace>
  <inkml:trace contextRef="#ctx0" brushRef="#br0" timeOffset="59126">13703 5876 65 0,'11'24'96'16,"-1"-1"-6"-16,2 1-5 0,-12 1-63 15,6-1-4-15,3-2-6 16,-3-4-8-16,-1-4-11 0,-3-4-33 15,-2-10-45 1,16-2-4-16,-11-15-7 0</inkml:trace>
  <inkml:trace contextRef="#ctx0" brushRef="#br0" timeOffset="59246">13750 5750 5 0,'-6'-14'91'0,"6"14"0"0,-8-12-9 0,8 12-19 16,-9-10-136-1,9 10-9-15,0 0-7 0,12 0 1 16</inkml:trace>
  <inkml:trace contextRef="#ctx0" brushRef="#br0" timeOffset="59546">13884 5944 58 0,'6'34'94'15,"1"-5"-3"-15,-1-7-5 0,4 2-57 16,-4-7-6 0,1-3-4-16,-7-14-5 0,13 0-3 15,-5-7-2-15,0-6-1 16,0-9 0-16,3-1-4 0,-1-5-2 15,2-2-2 1,-3 3 0-16,1 3-1 0,-1 5-1 16,1 7 0-16,1 7 0 0,-2 5 0 15,2 10 0 1,-2 6 0-16,2 5 1 0,1 5 0 15,0 5-1-15,2-5-2 16,0 4-5-16,0-9-10 0,-3-9-69 16,8 0-4-1,-2-7-7-15,1-5-4 0</inkml:trace>
  <inkml:trace contextRef="#ctx0" brushRef="#br0" timeOffset="59866">14396 5903 80 0,'-5'17'92'0,"-4"3"-2"16,2 3-7-1,-36 6-69-15,39 0-2 0,2-3 2 16,2-1-1 0,9-7-3-16,2-5-2 0,6-7 0 15,2-6-1-15,0-3 0 0,2-11 0 16,-4-7-3-16,-2-5-3 15,-6-5-2-15,-5-11-1 0,-4-1-1 16,-10-3 0 0,-3 1 0-16,-6 6-2 0,1 4 0 15,-1 7 1 1,5 11 1-16,2 14 1 0,12 3 0 15,-7 22 1-15,7 5 1 16,12 2 0-16,3 7 3 0,5 1-3 16,5 6-7-16,-8 1-53 0,12-7-26 15,3-4-8 1,0-13-7-16</inkml:trace>
  <inkml:trace contextRef="#ctx0" brushRef="#br0" timeOffset="60446">15214 5620 73 0,'-2'-18'96'0,"-2"5"-6"16,4 3-5-16,31 2-67 0,-31 8-5 15,8 5-1 1,1 16-5-16,4 3-1 0,4 14-1 15,5 3 0-15,0 8 1 16,6 3 1-16,-1 1-1 0,-2-4 0 16,-1-6 0-1,-8-3-1-15,1-13-1 0,-7-6 2 16,-4-5 0-16,-6-16 1 0,8 3 0 15,-2-14-1 1,1-10 1-16,1-11-2 0,1-8-1 16,0-10-3-16,8-3-4 15,-8-3-4-15,5 4-8 0,-6 6-24 16,-5 5-57-1,11 13-4-15,0 8-8 0,2 12-3 16</inkml:trace>
  <inkml:trace contextRef="#ctx0" brushRef="#br0" timeOffset="60906">15983 5915 75 0,'-14'-5'91'16,"3"3"-2"-16,0 2-7 0,-7 9-67 15,5 3-4 1,-4 8 1-16,5 3-2 0,-3 1-4 16,5 1-1-16,7 4 1 15,-2-9 1-15,5-1 0 0,4-7 1 16,7-7-1-16,3-5 1 15,2-5-1-15,0-7 0 16,-1-7-1-16,-2-1-3 0,-4-2-1 16,-2 1-2-1,-5 3-1-15,-2 2-2 0,0 4 0 16,0 12-1-16,0 0 1 15,0 8 0-15,3 5 0 0,5 3 1 16,3 2 1 0,6 0 0-16,-4 1 0 0,10-7-4 15,-6-7-6-15,3-4-7 0,-6-2-30 16,-9-16-40-1,6 0-9-15,-3-9-4 0</inkml:trace>
  <inkml:trace contextRef="#ctx0" brushRef="#br0" timeOffset="61246">16111 5704 70 0,'-5'-16'91'0,"5"16"-3"15,0 21-11 1,3-2-57-16,1 6-5 0,4 12-3 16,2 5-1-16,-2 7-2 0,-1-1-1 15,0 1-1-15,0-5 0 16,-3-8-1-16,0-4 0 15,-1-9 0-15,-2-6 1 16,-1-17 0-16,0 0 1 0,0 0-2 16,3-9 0-1,-2-6 0-15,3-3-2 0,6-3-2 16,3 0-2-16,11 3 0 0,7 3 0 15,5 2 0-15,6 5 0 16,2 3-2-16,-6 5 0 16,-3 3 1-16,-8 7-2 15,-10 4 0-15,-16 5 1 0,-6 3 0 16,-19 2 1-1,-12 1-1-15,-6-4-2 0,-5 3-8 16,-13-4-49-16,5-8-31 16,4-5-6-16,6-9-8 15</inkml:trace>
  <inkml:trace contextRef="#ctx0" brushRef="#br0" timeOffset="67167">13720 6674 56 0,'0'0'93'15,"7"-9"-2"1,-7 9-6-16,-17-4-59 0,17 4-9 16,0 0-6-1,0 0-2-15,0 0-4 0,0 6-1 16,3 9-1-16,7 5 0 0,-1 6 1 15,5 7 0-15,4 6 2 16,2 3-1-16,0 3 0 0,3-3 0 16,-2 1-1-1,0-2 0-15,-1-4-1 0,0-4 0 16,-5-9-1-1,0 0 1-15,-4-6-1 0,-1-4 0 16,-10-14 1-16,10 12 1 0,-10-12 0 16,0 0 1-16,0 0 1 15,4-4-1-15,-1-15 0 0,-1-8 0 16,1-12-1-1,3-11-1-15,-2-5-1 0,3-7-2 16,-1 0 1 0,4 1-1-16,-5 10 0 0,2 5-1 15,-1 15-1-15,-4 7-4 16,6 8-3-16,-7 4-6 0,-1 12-7 15,0 0-29-15,10 0-45 0,3 10-6 16,-1 5-5 0</inkml:trace>
  <inkml:trace contextRef="#ctx0" brushRef="#br0" timeOffset="67617">14350 6717 90 0,'2'-10'94'0,"-2"10"-6"16,0 0-7-16,0 0-66 15,0 0-4-15,4 11-3 16,2 9-3-16,1 3-1 16,3 11 1-16,0 3 0 0,2 6 2 15,-1 3-1 1,0 3 0-16,-2-5-1 0,-4-1-1 15,1-4 0-15,-3-4-1 0,0-7-1 16,-1-6 0-16,-2-8-1 16,1 0-2-16,-1-14 0 15,1 8-4-15,-1-8-6 16,1-5-22-16,-1 5-52 0,-1-22-9 15,-7 2-7 1,-2-4-2-16</inkml:trace>
  <inkml:trace contextRef="#ctx0" brushRef="#br0" timeOffset="67786">14285 7009 87 0,'0'0'94'16,"0"0"-3"-16,20 0-5 0,8 0-67 16,2-3-6-1,4 2-5-15,2-5-3 0,2 3-6 16,-4-1-5-1,-2 3-11-15,-12 0-37 0,-3-7-35 16,-8-4-5-16,-3-5-4 0</inkml:trace>
  <inkml:trace contextRef="#ctx0" brushRef="#br0" timeOffset="68196">14562 6716 57 0,'0'-9'91'0,"0"9"-4"0,13 4-4 15,-2 5-55-15,3 8-16 0,6 3 0 16,0 8-2-16,1 5 1 15,0 9-3-15,-5 2 0 16,0 2 0-16,-5 6-2 16,-3-4 0-16,-5 0-2 0,-3-8 0 15,0-3-1 1,0-9 0-16,-2-4 0 0,-1-10 1 15,2-5 1-15,1-9-1 16,0 0 1-16,0-14-1 0,3-1-1 16,4-3 1-16,-2-4-3 15,5 2-1-15,-1-4-1 16,2 9-1-16,1 2 0 0,-1 7-1 15,1 3 0 1,0 6 1-16,2 5 0 0,-1 5 1 16,2 3 1-16,6 1 0 15,3-1 2-15,6-5 1 0,4 0-1 16,4-9-1-16,5-2-2 15,2 0-9-15,-2-11-33 16,-2-1-50-16,6-1-4 0,0-4-8 16,-2-2-2-1</inkml:trace>
  <inkml:trace contextRef="#ctx0" brushRef="#br0" timeOffset="90495">15749 6774 1 0,'-10'4'76'0,"1"0"4"0,9-4-39 16,0 0-5-1,5 0-4-15,13-3-6 0,5-2-5 16,9-2-2-16,1 0-2 0,7-1-3 16,-3 1-2-1,1-2-2-15,-4 7-4 0,-6-4-2 16,-6 3-2-16,-7 3 0 15,-2 0-1-15,-4 0-1 0,-9 0-2 16,16 8-2 0,-16-8-2-16,10 7-6 0,-10-7-10 15,12 12-29-15,-12-12-38 0,0 0-4 16,12 7-2-1</inkml:trace>
  <inkml:trace contextRef="#ctx0" brushRef="#br0" timeOffset="90836">15727 6945 41 0,'-15'13'89'0,"14"-4"0"0,2 23-20 16,22-27-34-1,14-4-12-15,16-1-4 0,10 0-4 16,2 0-3-16,8-6-3 0,-3 2-3 16,-5-1-3-1,-12 5-4-15,-9-1-3 0,-12 2-7 16,-16 4-27-16,-3 4-48 15,-8 1-7-15,-5-10-7 16</inkml:trace>
  <inkml:trace contextRef="#ctx0" brushRef="#br0" timeOffset="91596">16964 6649 63 0,'-1'-11'92'0,"1"11"-4"16,0-14-39-16,0 14-14 0,0 0-14 15,0 0-8 1,0 0-5-16,2 12-3 0,1 11-1 16,2 8-1-16,4 7 0 15,-1 8 0-15,4 4 1 0,-2 4 1 16,0-5 0-1,0-4 0-15,-2-7-1 0,-3-6 0 16,-4-6-1-16,-1-8-1 0,0-5-2 16,0-3-4-1,0-10-8-15,0 0-35 0,0 0-41 16,0 0-7-16,9-6-7 15</inkml:trace>
  <inkml:trace contextRef="#ctx0" brushRef="#br0" timeOffset="92266">17283 7028 68 0,'0'0'87'16,"0"0"-4"-16,0-24-20 0,0 31-45 16,2 15-6-16,1-1-4 15,2 7 0-15,-1 3 0 0,1 1 0 16,0-2 1-1,-4-2-2-15,1-4 1 0,-2-10 0 16,1 1 0 0,-1-15-1-16,0 8 0 0,0-8-2 15,1-10 1-15,-1-6-1 16,2-3 0-16,-1-5-3 0,-1-3-1 15,3 1-1-15,-1-1 1 0,0 5-2 16,3 8 0 0,1 3-1-16,3 8 0 0,3 3 0 15,4 9 1 1,2 6-1-16,5 3 1 0,0-1 1 15,2 0 1-15,-1-3 2 16,-3-4 2-16,1-8-1 0,-5-2 2 16,-2-8-1-1,-2-9 1-15,-8-3-1 0,1-3 0 16,-5-2-3-16,-1-9-1 0,-4 4-4 15,-6-8-4 1,2 7-8-16,-9 1-45 0,11-1-35 16,3 3-5-16,4 1-8 15</inkml:trace>
  <inkml:trace contextRef="#ctx0" brushRef="#br0" timeOffset="92936">17985 6615 74 0,'-9'-8'91'15,"9"8"-4"-15,-16-11-44 0,16 11-12 16,-7 13-15 0,5 7-4-16,2 6-5 0,3 11-2 15,5 6 0-15,3 11 0 16,-3 10 2-16,5-1-3 0,-4 0 2 15,-4-2-1-15,-2-6 0 16,-3-7-1-16,-1-8-1 16,-5-7-1-16,-2-14-1 0,1-6-2 15,7-13-5 1,-11-2-7-16,12-9-25 0,6-12-49 15,-4-6-8-15,2-5-4 16</inkml:trace>
  <inkml:trace contextRef="#ctx0" brushRef="#br0" timeOffset="93576">17970 6694 35 0,'0'0'59'0,"-15"-2"-12"15,5 2-7-15,-1-2-8 0,-1 2-9 16,0 0-4-1,2 0-4-15,-3 0-2 0,1 0-4 16,2 0-1-16,1 0-1 16,9 0 0-16,-13 0 1 0,13 0 0 15,0 0 0 1,0 0 2-16,0 0-1 0,0 0 0 15,0 0 0-15,0-11 0 0,9 6-2 16,5-6-2 0,6 1 0-16,3-3-1 0,12 2 0 15,6 3-1-15,4 2 0 16,0 5 0-16,1 1-1 0,0 6-1 15,-5 7 0 1,-2 4-1-16,-12 3 1 0,-6 6-1 16,-8 1 0-1,-9-1 0-15,-4 2 0 0,-13-2-1 16,-8-2 0-16,-7-2 1 0,-5-6-1 15,-5 1 0-15,0-7-1 16,2-2 1-16,1 1-1 0,9-7 1 16,2 4-1-1,8 1 1-15,6 5 0 0,10 1 1 16,9 3 0-1,11 3 1-15,12 1 1 0,8 4 1 16,8 1 0-16,4 1-1 0,0-2 1 16,-3-2-1-16,-5 5 0 15,-7-5-2-15,-11 1-1 0,-7-4-3 16,-9-2-7-1,-4-1-17-15,1-5-60 0,-7-11-6 16,0 10-7 0,0-10 1-16</inkml:trace>
  <inkml:trace contextRef="#ctx0" brushRef="#br0" timeOffset="94106">18619 6992 56 0,'0'0'93'0,"0"0"-3"0,0 0-5 16,-7 7-60 0,2 7-9-16,3 7-2 0,-4 5-4 15,5 5-2 1,-2 6-1-16,0-1-1 0,0 0 0 15,3-5-2-15,0-3-1 0,0-5-1 16,0-6-1-16,0-2-3 16,0-15-2-16,6 11-4 0,-6-11-5 15,8-7-15 1,-5-7-34-16,1-5-28 0,-1-5-9 15,-3-7-2 1</inkml:trace>
  <inkml:trace contextRef="#ctx0" brushRef="#br0" timeOffset="94436">18613 7023 14 0,'0'0'94'0,"-2"-13"-4"15,2 13-3-15,0 0-48 16,0 0-16-16,0 0-5 0,9 11-6 16,3-1-2-1,1 6-3-15,2 1 1 0,4 5 0 16,1 3-1-16,3 0-1 15,-1 2-1-15,0 0 1 0,-3 3-2 16,0-5 0-16,-3 2 0 16,-2-4-1-16,-1-1 0 15,-4-3 0-15,-3-6 1 0,-1-1 0 16,-5-12 1-1,7 6 0-15,0-13-1 0,2-13-1 16,2-13 1-16,6-11-1 16,1-9 0-16,1-11-3 0,4-2 1 15,-2-3-2 1,0 8-1-16,-1-2-2 0,3 12-7 15,-8 1-12-15,6 6-61 0,-1 15-12 16,4-2-9 0,-2 4-5-16</inkml:trace>
  <inkml:trace contextRef="#ctx0" brushRef="#br0" timeOffset="115837">20304 6687 61 0,'11'-13'68'0,"-2"-8"-12"0,0 6-11 16,-2 1-11-1,-2 0-9-15,-3 4-5 0,0 2-4 16,-2 8-3-1,0 0-3-15,0 0-2 0,0 0-3 16,-5 4-1-16,-4 13-3 16,-2 10 1-16,-7 8-1 0,-5 10 0 15,-7 9 1 1,-6 6-1-16,-5 3 1 0,-3-2 1 15,-1-2-1-15,-3-5 1 0,7-8-3 16,1-6 1 0,6-13-4-16,7-7 1 0,5-8-4 15,11-8-8-15,11-4-10 16,-6-17-26-16,15-1-38 0,5-9-5 15,5-3-1 1</inkml:trace>
  <inkml:trace contextRef="#ctx0" brushRef="#br0" timeOffset="116087">20039 6749 52 0,'0'0'88'0,"-9"-18"-5"16,9 18-39-1,0 0-14-15,-7 12-12 0,6 13-6 16,0 6-5-1,-1 10 0-15,2 6-2 0,-1 2 1 16,1 7 1-16,0-3-1 0,1-5-2 16,2-5-1-16,-1-6-1 15,2-8-1-15,2-4-1 0,1-4-4 16,0-8-6-1,3-2-30-15,10-8-45 0,-9-3-5 16,3-8-6 0</inkml:trace>
  <inkml:trace contextRef="#ctx0" brushRef="#br0" timeOffset="116287">19938 6963 22 0,'-14'4'88'16,"5"-1"2"-16,9-3-4 0,0 0-50 15,22 5-17-15,9-3-8 16,7-1-2-16,5 0-4 16,7 1-2-16,-1 1-10 15,0-5-11-15,-4-5-37 0,2-3-32 16,-16 1-6-16,-4-5-3 0</inkml:trace>
  <inkml:trace contextRef="#ctx0" brushRef="#br0" timeOffset="116647">20112 6476 11 0,'-43'12'79'15,"-2"13"2"-15,-3 32-30 0,-1-8-23 16,-1 18-9-16,-2 12-6 15,3 10-3-15,3 6-1 16,6 8-2-16,11-6-2 16,5-3-1-16,17-13 1 0,8-16 1 15,19-19 2 1,15-18 1-16,17-25 0 0,20-17 0 15,13-28 2-15,17-16-1 0,5-16-1 16,-2-12-3 0,-9-6-1-16,-14-3-1 0,-21 3-2 15,-26 7 0-15,-22 6-1 16,-26 14-2-16,-22 14-1 0,-17 13-3 15,-10 16-5 1,-7 7-14-16,-6 15-63 0,6 12-4 16,3 10-8-16,7 3 5 15</inkml:trace>
  <inkml:trace contextRef="#ctx0" brushRef="#br0" timeOffset="118047">11279 7978 20 0,'-14'7'51'0,"5"1"-1"16,-3-1-4-16,12-7-3 15,-14 7-8-15,14-7-7 0,0 0-8 16,-8 5-5 0,8-5-6-16,0 0-1 0,0 0-3 15,5-2-2-15,6-2 0 16,2-2 0-16,7-4-1 15,4 3 0-15,6 1 0 0,6 1 0 16,2 3-1-16,1 2 0 16,1 7 0-16,-2 2-1 0,-3 4 1 15,-3 1-1 1,-9 4 0-16,-4 0 2 0,-5-2 0 15,-10 2 1-15,-4 1 0 16,-7 1 1-16,-10-1 0 16,-3 0 0-16,-5 0-1 15,0-1-1-15,0-4 0 0,2-2-1 16,4-4-1-16,4-3-1 0,7-1-1 15,8-4 0 1,0 8 1-16,6-3-1 0,14 3 0 16,6 3 1-1,4 3 0-15,2 3 1 0,1 4 1 16,-3 0 0-16,-5 2 1 15,-10 2 0-15,-10 2 0 0,-8 1 1 16,-15-3 0-16,-10 1-1 0,-9 1 0 16,-5-1 0-1,1-3-2-15,-3-2 0 0,4-4-1 16,5-5-3-1,7-1-6-15,3-7-14 0,12-4-38 16,13 0-24-16,0 0-7 16,0 0-2-16</inkml:trace>
  <inkml:trace contextRef="#ctx0" brushRef="#br0" timeOffset="118467">11769 7876 46 0,'-13'-8'84'15,"13"8"-29"-15,-8-12-7 0,-1 10-8 16,9 2-13-1,-13-5-5-15,13 5-7 0,-10-5-5 16,10 5-4-16,0 0-3 0,0 0-2 16,5 5-1-16,13 11-1 15,6 11-1-15,8 12 1 0,4 15 0 16,2 13 3-1,2 11 0-15,-5 14 1 0,-10 1-1 16,-13 3 2 0,-11-3-4-16,-7-4-12 0,-5-9-66 15,-19-17-5-15,-1-10-8 16,-5-25 0-16</inkml:trace>
  <inkml:trace contextRef="#ctx0" brushRef="#br0" timeOffset="143330">13087 8051 22 0,'10'-23'87'0,"-3"1"0"16,-6-27-9-1,-1 32-47-15,-2 5-8 0,-5 0-3 16,-8 7-5-16,-2 1-4 15,-9 5-1-15,-3 7-5 0,-4 7-1 16,-2 3-3-16,3 3-1 0,0 3 0 16,5 2 0-1,6-1-1-15,10 3 0 0,10-4 1 16,7 1 1-1,14-1 0-15,5-2 0 0,7-1 0 16,3 1 1-16,-2 2 0 16,-3 2 0-16,-7 2 1 0,-10 4-1 15,-12 3 1 1,-9 4-1-16,-13 2 0 0,-9 1 1 15,-6-1-1-15,-4-3-1 0,0-9-1 16,4-2-1 0,4-10-4-16,9-5-2 0,7-8-2 15,16-4-11-15,-2-7-31 16,15-10-36-16,12-5-7 0,5-7-3 15</inkml:trace>
  <inkml:trace contextRef="#ctx0" brushRef="#br0" timeOffset="143930">13085 8083 82 0,'2'-14'87'0,"-2"14"-3"0,7-40-15 16,0 47-54-1,10 12-5-15,-1 7 0 0,6 7 1 16,2 4-1-1,4 11 3-15,-1 2-1 0,0 2-2 16,-4-2 0-16,-4-5-1 0,-4-2-2 16,-5-11-2-16,-4-6 1 15,-3-7-2-15,-2-6 1 16,-1-13-2-16,0 0-1 15,0-13-1-15,0-8-1 0,0-2 0 16,2-2-2 0,6-2-2-16,2-3 0 0,6 9 0 15,2 5 1-15,1 8 1 16,2 8 1-16,-1 5 1 0,0 13 1 15,-1 4 1-15,-3 5 0 16,-2 5-1-16,-4-2 0 16,-1-1-1-16,-2-2-1 0,-2-6-4 15,-1-6-2 1,1-7-3-16,-5-8-4 0,15-1-8 15,-9-16-25-15,2-1-18 16,3-7-3-16,0 4 16 16,-1-3 7-16,-1 5 23 15,0 6 13-15,-9 13 18 0,11 0 27 16,-4 10 26-16,1 9-2 0,-2-4-14 15,6 6-5 1,2-4-15-16,1-4-7 0,2-4-3 16,1-4-2-16,-1-5-1 15,-2 0 0-15,-2-5-2 16,-5-2-4-16,-6-3-3 15,-2 1-2-15,-8-2-2 0,-9 2-3 16,2 2-5-16,-7-8-10 0,6-8-61 16,-2 13-13-1,4-5-8-15,7 0-3 0</inkml:trace>
  <inkml:trace contextRef="#ctx0" brushRef="#br0" timeOffset="144230">13905 8411 43 0,'15'28'92'0,"-3"-4"-3"15,0-4-5 1,28 0-58-16,-33-5 0 0,1-2-1 16,-8-13-8-16,15 1-3 15,-8-5-4-15,2-10 2 16,-1-3-4-16,1-5-1 0,2 1-7 15,-4-4-4-15,5 3-6 16,-4-3-7-16,5 4-31 0,10 0-43 16,-13-1-6-1,2-2-7-15</inkml:trace>
  <inkml:trace contextRef="#ctx0" brushRef="#br0" timeOffset="144430">14223 8074 69 0,'0'0'92'0,"0"0"-4"15,11 4-4-15,-5 19-61 0,2 2-10 16,0 6-3-1,7 7 0-15,3 3-1 0,-1 3-2 16,2 0 0-16,-1-2-2 16,-1-2-1-16,-4-5-3 15,-2-3-7-15,-6-6-8 16,2-4-37-16,-4-8-35 0,-3-14-8 15,-17 5-6-15</inkml:trace>
  <inkml:trace contextRef="#ctx0" brushRef="#br0" timeOffset="144560">14205 8390 19 0,'-3'-16'97'0,"4"0"-2"15,14 3-5-15,10-5-5 16,6 2-75-16,-2-1-7 0,8 4-18 16,5-4-67-1,-8 3-7-15,2 1-7 0,-9-1-3 16</inkml:trace>
  <inkml:trace contextRef="#ctx0" brushRef="#br0" timeOffset="145280">15583 8054 4 0,'-19'-2'74'0,"1"4"3"16,-1 39-12-16,3-16-50 15,3 17 1-15,4-2-2 16,3 4 0-16,3 0-1 0,6-2 1 16,5-5 2-16,5-11-1 15,4-10-1-15,2-10-2 0,2-9-1 16,-3-11-2-1,-2-8 0-15,-3-4-3 0,-3-2-3 16,-3-2 0 0,-6 6 0-16,0 0 0 0,-1 9 0 15,0 5 0-15,0 10 2 16,-2 7 0-16,2 10 0 0,6 7 0 15,7 4-1-15,1 6 0 0,5-1 0 16,2 2-2 0,2-4-4-16,-2-8-6 0,9 1-36 15,-3-4-47 1,-1-9-4-16,1-4-6 0,-1-7-4 15</inkml:trace>
  <inkml:trace contextRef="#ctx0" brushRef="#br0" timeOffset="145721">16364 8057 6 0,'0'0'90'0,"0"0"3"0,0 0-4 16,7 41-35-16,0-10-30 16,3 3-6-16,0 7-2 15,1 4-2-15,0 2-5 16,-3-1-1-16,-1-3-4 0,-1-6-2 15,-3-5-5 1,-3-5-3-16,2-7-5 0,-4-10-16 16,2-10-54-16,-11 0-12 15,-3-8-4-15,-3-8-2 16</inkml:trace>
  <inkml:trace contextRef="#ctx0" brushRef="#br0" timeOffset="146201">16210 8371 31 0,'0'0'84'0,"14"-3"-2"0,14-1-1 16,4-4-66-1,10 1-4-15,6 0-3 0,-1-2-4 16,0 3-3-16,-4-1-4 16,-6 0-2-16,-9 3-2 0,-11 2 2 15,-6 2 0-15,-11 0 1 0,0 0 4 16,0 13 4-1,0-13 3-15,-16 15 2 0,6-5 0 16,1 0 2 0,3 1-1-16,1-2 0 0,5-9 0 15,-4 13-2-15,4-13 3 16,0 9-1-16,0-9 0 0,0 0 0 15,0 0-1 1,0 0-1-16,0 0-1 0,0 0-2 16,0 0-1-16,0 0-1 0,0 0-2 15,0 0 0 1,0 0 0-16,0 0-2 0,0 0-1 15,0 0-2-15,0 0-4 16,0 0-2-16,0 0-3 0,0 0-1 16,5-4-2-1,-5 4 0-15,0 0 4 0,0 0 3 16,0 0 4-1,0 0 5-15,0 0 4 0,0 0 2 16,0 0 2-16,0 0-1 0,0 0-2 16,0 0-6-16,0 0-20 15,-9-11-58-15,9 11-7 0,0 0-8 16</inkml:trace>
  <inkml:trace contextRef="#ctx0" brushRef="#br0" timeOffset="146541">16842 8296 44 0,'-10'2'92'16,"2"0"-4"-16,-4 2-3 0,-17 7-57 15,17 5-13-15,-1 5-1 16,2 5-2-16,4 2-2 0,3 2-3 16,4-5 2-16,13 1 0 0,4-9 0 15,8-6-1 1,1-11 0-16,3-4-1 0,-3-11-1 15,-3-4 0 1,-5-2-3-16,-8-5-2 0,-8 1-1 16,-6-1-1-16,-11 5-2 15,-5 0-2-15,-2 4-4 0,-3 1-8 16,8-6-56-1,-2 15-18-15,7 1-9 0,12 6-4 16</inkml:trace>
  <inkml:trace contextRef="#ctx0" brushRef="#br0" timeOffset="147031">17196 7993 68 0,'-17'-11'90'16,"4"10"-3"-16,4-13-4 15,5 24-69-15,4 16 1 16,4 7 0-16,6 9-1 0,4 7-2 15,1 6 0 1,0 3-2-16,1-4 0 0,-6-4-2 16,1-8-1-16,-2-6 0 0,-5-11-1 15,-1-7 0-15,-3-18-2 16,0 0 0-16,0-7 0 15,-2-12-1-15,0-6-1 16,2-4-1-16,3-1-2 0,9-1 0 16,6 6 0-1,9 2 0-15,8 9 0 0,6 6 0 16,3 8 0-16,0 8 0 15,-2 12 1-15,-6 7 0 0,-12 9 1 16,-14 4-1-16,-12 5 0 16,-18 1 0-16,-16 0 1 15,-9-4 0-15,-8-5-1 0,-7-3-1 16,3-8-3-1,-1-13-7-15,16-9-48 0,4-6-35 16,7-16-3-16,14-11-8 16,10-19-1-16</inkml:trace>
  <inkml:trace contextRef="#ctx0" brushRef="#br0" timeOffset="148619">6520 13079 24 0,'-19'-1'52'16,"3"1"-5"-16,-5 0-8 15,2 1-8-15,-5 4-3 0,2-2-2 16,3 0-2-16,0 0-2 15,5 1-4-15,1-2-4 0,13-2-5 16,0 0-1 0,0 0-3-16,7 9 0 0,10-8-2 15,7 1 0 1,3 0 1-16,6-1 0 0,5-1 0 15,2 0-1-15,3 0-1 16,-3-3 0-16,1 0 0 0,-3-1-1 16,-4 1 2-16,-3 1-1 0,-3 0 0 15,-7 0-1 1,-3 2 0-16,-5 0 0 0,0 0 0 15,-6 0-1 1,-7 0 0-16,17 6 0 0,-17-6 0 16,13 5 0-16,-13-5 1 15,10 8-1-15,-10-8 1 0,10 5-1 16,-10-5 1-1,9 7 0-15,-9-7-1 0,0 0 2 16,9 11-1-16,-9-11 0 0,8 10 1 16,-8-10 0-1,8 17-1-15,-4-5 1 0,2 5 0 16,4 5 0-16,3 8 1 15,0 5-1-15,6 6 0 0,2 7 0 16,0 4 0 0,2 6-1-16,4 6 1 0,0 5 0 15,-2 1 0-15,1 2 0 0,-4 1 0 16,1 0 0-1,0 2-1-15,-4-3 0 0,-3-5 1 16,2-1-2 0,-6-5 0-16,1-1 0 0,-6-2 1 15,1 0-1-15,-4-5 2 0,-2 1-1 16,-2-3 1-16,-1-5-1 15,0-3 1-15,-4 1-1 0,-2-8-1 16,0-1 0 0,0-5 0-16,-1 0 0 0,-2-2 0 15,-3 2-1 1,2-4 1-16,-1 1 0 0,3-1 0 15,0-2 0-15,-1-2 0 16,3-3 0-16,1-1 0 0,3-4-1 16,2-3 1-16,1 0 0 15,0-11 0-15,-1 12 1 16,1-12 0-16,0 0 0 0,-1 9 2 15,1-9-1 1,0 0 1-16,-13 13-1 0,-2-4 1 16,-7 8-1-16,-6 3-1 15,-10 5 0-15,-9 11-1 16,-8 2 0-16,-6 5 0 15,-5 3 0-15,4-4 0 0,1-6-1 16,6-2 0-16,2-14-5 0,6-4-9 16,-3-11-52-1,7-13-27-15,9-13-8 0,3-8-5 16</inkml:trace>
  <inkml:trace contextRef="#ctx0" brushRef="#br0" timeOffset="151329">7025 13856 50 0,'0'0'61'16,"-7"-14"-5"-16,7 14-8 0,-11-12-8 15,11 12-8 1,-7-7-7-16,7 7-6 0,0 0-7 15,-10-3-4 1,10 3-1-16,0 7-2 0,6 8-2 16,4 6 1-16,8 5-2 0,4 6 0 15,4 5 1-15,2-1 0 16,0 0 2-16,0-4 0 15,-6-9 2-15,-1-3 1 16,-8-9 3-16,-3-8-1 0,-7-8 0 16,1-13 0-1,-1-6-1-15,-1-8-2 0,1-4-3 16,-3-6-2-16,1-2-3 15,0-1-2-15,2 11-6 16,-3-2-5-16,4 12-18 0,9 3-62 16,-6 7-2-16,6 5-9 15,0 4-2-15</inkml:trace>
  <inkml:trace contextRef="#ctx0" brushRef="#br0" timeOffset="151700">7419 13384 59 0,'-5'-12'91'16,"1"0"-5"-16,4 12-4 0,5 0-64 16,4 12-3-16,7 13-1 0,5 8-3 15,9 8 0 1,3 8-1-16,2 7 1 0,4 1-1 15,-4-3-1 1,-4-1-3-16,-6-9-1 0,-7-6-1 16,-5-6-2-16,-4-10-2 15,-3-6-1-15,-2-8-2 16,-4-8-4-16,0 0-7 15,0 0-52-15,0 0-25 0,6-15-8 16,-4-7-5-16</inkml:trace>
  <inkml:trace contextRef="#ctx0" brushRef="#br0" timeOffset="152050">7946 13516 70 0,'12'-8'87'15,"-12"8"-2"-15,-3 11-5 16,-39 11-69-16,29 2-5 15,-3 4 0-15,3 2 1 0,0 0 0 16,4-1 0-16,3-5 0 16,6-2 0-16,1-7 1 0,10-6-2 15,8-3 0 1,7-5-1-16,1 2-1 0,1-3 0 15,0 2 0 1,-2 4-2-16,-1 3 0 0,-7 0-1 16,-9 6 1-16,-8 4 0 15,-2 2 0-15,-10 1 1 0,-4 0 0 16,-3-2-1-16,-4-3 0 0,0-1-2 15,4-6-2 1,-1-2-1-16,8-4-6 0,-1-4-6 16,12 0-25-1,6-7-50-15,-2-5-5 0,5-2-7 16</inkml:trace>
  <inkml:trace contextRef="#ctx0" brushRef="#br0" timeOffset="152340">8218 13462 51 0,'11'-11'89'16,"-11"11"-2"-16,2 23-13 16,-2-23-54-16,-2 22-6 0,-6-3-4 15,-1 5-2 1,0 5-1-16,-3 4 1 0,5 2-1 15,3 0 2-15,2-2 0 0,4-2 0 16,8-7 1 0,10-7 0-16,6-7-2 0,7-8 0 15,6-2-3-15,4-9 0 16,1-4-2-16,-1-3-2 15,1 4-2-15,-8 0-6 16,-3 7-10-16,-12 12-65 0,0-7-11 16,-10-5-7-1,-11 5-6-15</inkml:trace>
  <inkml:trace contextRef="#ctx0" brushRef="#br0" timeOffset="154240">14567 9157 17 0,'14'27'81'0,"1"2"3"0,0 5-42 16,3 12-3-1,2-11-10-15,-2 7-2 0,-7-15-3 16,0-4-5-16,-2-7-1 0,-9-16-3 16,0 0-3-1,0-8-2-15,-4-9 0 0,-5-9-3 16,-3-3-3-1,-5-9-2-15,-1 1-1 0,-1 0 1 16,-1 3-1-16,3 3 1 16,1 5-1-16,5 4 1 0,3 5-1 15,7 6 0 1,1 0-1-16,10 1 1 0,9 3-2 15,2 0 1-15,6 0-1 0,3 2-1 16,3 0-3 0,-1 1-3-16,2 3-5 0,-4-6-13 15,-4 2-63-15,0 3-4 16,-8 1-6-16,-7 1-2 0</inkml:trace>
  <inkml:trace contextRef="#ctx0" brushRef="#br0" timeOffset="154400">14672 9223 69 0,'0'0'93'16,"12"12"-4"-16,9-12-6 0,4-3-65 16,3-5-5-1,6 2-12-15,-4-2-36 0,8-4-45 16,-3 0-8-1,-2-2-5-15</inkml:trace>
  <inkml:trace contextRef="#ctx0" brushRef="#br0" timeOffset="154570">15072 9192 65 0,'6'29'93'16,"1"0"-5"0,1-1-4-16,8-3-63 0,-11 3-7 15,1-8-11-15,1 0-14 16,-8-6-15-16,1-14-54 0,7 4-8 15,-3-11-6-15</inkml:trace>
  <inkml:trace contextRef="#ctx0" brushRef="#br0" timeOffset="154680">15054 9039 82 0,'-9'-13'89'0,"1"2"-11"0,8 11-37 0,0-8-107 16,0 8-14-1,8 0-7-15</inkml:trace>
  <inkml:trace contextRef="#ctx0" brushRef="#br0" timeOffset="155320">15313 9220 63 0,'16'39'93'0,"-5"-2"-4"15,-4 15-25-15,-4-22-26 0,1-6-15 16,-1-2-6-16,-3-13-6 0,0-9-3 16,0 0-1-1,1-22-2-15,1-2 0 0,5-5-2 16,-2-5-2-16,2 2-1 15,2 1-1-15,3 5-1 16,-2 6 1-16,0 9 0 16,4 11 1-16,-2 4 0 0,0 12 2 15,-2 7 0 1,-1 8 0-16,3 3 1 0,-2 7 0 15,-3-2-1-15,2-3 0 0,-3-2-5 16,1-7-1-16,0-3-3 16,0-14-5-16,4-8-7 15,1-9-15-15,4-15-18 16,-1-3-31-16,1-10-6 0,-2-4 17 15,4 0 32 1,-4 5 21-16,-4 4 15 0,0 14 24 16,-10 16 29-16,9-8 32 15,-6 19 3-15,1 15-20 0,-1 3-27 16,2 8-13-16,1 1-6 15,2 0-4-15,4-6-5 16,2-7 0-16,5-10-2 0,2-8-1 16,2-8 0-1,3-16-1-15,-1-9 0 0,-2-12-3 16,-5-5-1-16,-4-7-1 15,-8-8-1-15,-5 0-1 16,-8 2 0-16,-12 6-1 0,-4 6 1 16,-4 10 0-16,0 12 2 15,-1 13 1-15,3 13 1 0,3 18 1 16,8 7 0-1,8 8 1-15,6 6-1 0,14 4 0 16,9 1-2-16,7-6-6 16,9 3-17-16,17-12-67 15,-6-8-4-15,5-11-6 16,1-11-6-16</inkml:trace>
  <inkml:trace contextRef="#ctx0" brushRef="#br0" timeOffset="155780">16826 9072 59 0,'0'0'98'0,"0"0"-2"15,0 10-7-15,5 37-35 0,5-16-39 16,2 7-2 0,0 6-1-16,5 4-3 0,-3 4-2 15,1 0-3 1,-2-3-1-16,-3-6-1 0,-1-8-2 15,-3-5-2-15,-1-7-4 0,-4-12-7 16,-1-11-31-16,11-2-48 16,-6-17-5-16,0-7-6 15,2-9-1-15</inkml:trace>
  <inkml:trace contextRef="#ctx0" brushRef="#br0" timeOffset="156100">17223 9162 10 0,'1'15'84'0,"-7"-1"3"15,-11 6 0-15,-7 1-51 16,1 6-16-16,-3 0-1 0,4-1-1 16,3-2-2-1,8-2-2-15,7-4-5 0,5-3-2 16,13-6-2-16,6 2 1 15,4-3-1-15,-1 1 0 16,-2 3-1-16,-2 3-1 0,-9 4 0 16,-7 2-1-16,-6 3 0 15,-10 1 0-15,-9 2 1 0,-4-4-2 16,0-2 0-1,1-4-2-15,2-6-3 0,5-4-2 16,7-7-7 0,11 0-18-16,15-8-60 0,0-6-3 15,4-4-7-15,7-2-1 16</inkml:trace>
  <inkml:trace contextRef="#ctx0" brushRef="#br0" timeOffset="156450">17566 9317 39 0,'0'0'89'16,"0"0"-22"-16,0 0-11 0,0 0-12 15,0 0-11 1,0 0-10-16,-12 7-6 0,-4 5-7 16,-3 5-1-16,-2 4-1 15,-1 2 0-15,0 4-1 0,5 0-1 16,1 1 0-1,9-1 2-15,7-3-2 0,12-5 1 16,10-7-1-16,14-5 1 0,8-6-2 16,2-1-1-1,5-5-1-15,-1-5-3 0,-3 0-4 16,-9-2-9-16,2-5-50 15,-14 8-30-15,-8-2-6 0,-6 0-7 16</inkml:trace>
  <inkml:trace contextRef="#ctx0" brushRef="#br0" timeOffset="165545">7152 13631 12 0,'14'-2'89'15,"13"-22"2"-15,12-12-5 0,8-12-56 16,9-8-10-16,4-5-9 0,6 1-20 16,-11 11-46-1,-3-3-25-15,-12 8-8 0,-12 13-5 16</inkml:trace>
  <inkml:trace contextRef="#ctx0" brushRef="#br0" timeOffset="165970">7606 14217 61 0,'-11'-3'95'16,"11"-9"-2"-16,18-4-38 0,-1-10-14 15,11-12-15-15,11-3-9 16,4-12-8-16,10 2-14 0,-5-5-77 15,8 1-6 1,-3 1-6-16,-7 1-7 0</inkml:trace>
  <inkml:trace contextRef="#ctx0" brushRef="#br0" timeOffset="171524">18043 9243 65 0,'0'0'70'16,"-9"6"-18"0,9-6-10-16,0 0-12 0,0 0-7 15,0 0-6-15,9 3-3 0,4-3-2 16,6 0-1-16,5-1-3 15,1-1-1-15,6 0-1 0,0-2-3 16,2 3-4 0,-3-4-5-16,1 5-12 0,-6 0-27 15,-6 2-38 1,4 2-6-16,-3-1-3 0</inkml:trace>
  <inkml:trace contextRef="#ctx0" brushRef="#br0" timeOffset="171904">18127 9448 35 0,'-10'5'86'0,"10"-5"-2"0,-13 2-35 15,13-2-14-15,4 8-7 0,14-6-6 16,7 2-9-1,11-2-3-15,7 1-3 0,4 1-2 16,5 2-4 0,-1-4-7-16,1 6-24 0,5-1-53 15,-23-2-6-15,-8 0-4 16</inkml:trace>
  <inkml:trace contextRef="#ctx0" brushRef="#br0" timeOffset="173195">19242 8935 22 0,'0'0'86'0,"-2"-10"0"16,2 10-35-16,0 0-11 16,0 0-9-16,0 0-8 15,0 0-8-15,0 0-4 0,0 0-4 16,0 0-1-1,0 0-1-15,4 7-1 0,1 3-1 16,1 5 1-16,2 4-1 16,2 2 1-16,3 6-1 15,0 0 0-15,1 2 0 0,-1 0-1 16,3 0 0-16,-3-2 0 15,-1-3 0-15,0 0-1 0,-3-5 0 16,-2-2 1 0,1-5 0-16,-3 1 0 0,-1-2-1 15,-4-11 1-15,4 15-1 16,-4-15-1-16,4 12 1 15,-4-12 0-15,0 0-1 0,1 9 0 16,-1-9 0-16,0 0 1 16,0 0-1-16,0 0 1 0,0 0 0 15,0 0 2 1,0 0-1-16,0 0 1 0,5-7 0 15,2-9-1-15,-1-4 1 16,4-11 0-16,2-6-1 16,1-8-1-16,4-6 0 15,-4-3-2-15,-1 1-2 0,-1 2-4 16,-6 5-5-16,4 8-30 0,6 6-49 15,-9 7-6 1,-1 9-6-16,1 4 1 0</inkml:trace>
  <inkml:trace contextRef="#ctx0" brushRef="#br0" timeOffset="173755">19710 9024 59 0,'0'0'87'0,"-11"-2"-3"0,9-19-25 16,2 27-35-1,4 11-5-15,3 7-4 0,0 5-4 16,1 5 1-16,-1 4-2 16,1 2 0-16,-2 0-3 15,-3-3-2-15,-3-4-2 0,0-4-1 16,0-4-4-16,0-9-2 15,-1-3-5-15,1-13-14 0,-11-2-50 16,11 2-18 0,-14-15-4-16,5 1-3 0</inkml:trace>
  <inkml:trace contextRef="#ctx0" brushRef="#br0" timeOffset="173895">19567 9252 50 0,'0'0'91'0,"17"-8"-2"0,0-1-7 15,17-8-58 1,-6 5-14-16,2-8-10 0,1 5-36 15,2-1-43 1,-10 3-9-16,-5 2-4 0</inkml:trace>
  <inkml:trace contextRef="#ctx0" brushRef="#br0" timeOffset="174705">19838 8908 10 0,'0'0'79'0,"0"15"3"0,0-15-24 16,3 27-31-1,6 8-8-15,-1 8-1 0,2 4 0 16,-1 3-5-16,1 1-2 15,-3-3-2-15,0-5-1 0,-4-3-1 16,0-11-1 0,-2-5 1-16,-1-8-1 0,0-7 1 15,0-9-2 1,0 0 0-16,4-6-1 0,-1-8 0 15,-1-5-1-15,1-5 0 0,2 2-2 16,0 0-1-16,1 3-1 16,2 4 1-16,2 6-1 0,1 9 0 15,3 2 0 1,3 13 0-16,2 6 1 0,1 1 0 15,3 5 1 1,2 2-3-16,3-2-2 0,-3-6-8 16,6-17-58-16,-5 12-17 15,-3-7-8-15,-1-6-4 0</inkml:trace>
  <inkml:trace contextRef="#ctx0" brushRef="#br0" timeOffset="175135">19182 9677 44 0,'-14'8'92'0,"2"1"-3"16,4 1-2-16,37 0-58 15,-6-3-9-15,14-3-3 16,22-4-5-16,17-6-3 0,17-7-1 16,9-5-2-1,13-2-4-15,-3 0-3 0,-8 3-5 16,-12 0-6-16,-14 10-30 0,-14 7-45 15,-27 0-7-15,-12 12-6 16</inkml:trace>
  <inkml:trace contextRef="#ctx0" brushRef="#br0" timeOffset="175575">19301 9994 57 0,'0'23'89'16,"4"6"-3"-16,3 7-4 15,-1 4-68-15,4 8-3 0,2 1 1 16,-2 2-2-16,-1-3-2 15,-2-6-2-15,-1-4-2 16,0-11-2-16,-3-5-2 0,0-5-4 16,-3-17-8-1,0 0-19-15,10 0-48 0,-8-10-11 16,5-11-6-16</inkml:trace>
  <inkml:trace contextRef="#ctx0" brushRef="#br0" timeOffset="175995">19214 10055 22 0,'-14'-10'88'16,"10"0"-1"-16,4-4-2 0,22 0-57 15,1-2-7 1,11-1-5-16,12 4-2 0,0 2-3 15,6 6-4-15,-1 5 0 0,-5 6-3 16,-6 10-1 0,-12 6-2-16,-15 9 0 0,-13 4 0 15,-6 2-1-15,-14 2 1 16,-7-2 0-16,-5-2 0 15,-4-4-1-15,2-7 1 16,2-7 0-16,4-5 0 0,5-5 1 16,9-4-1-1,14-3 1-15,0 0 0 0,0 0 1 16,19 9 0-16,9 0 0 0,5 2-1 15,6 5 1-15,0 0 0 16,-1 3 0-16,-3 3-1 16,-7 1-2-16,-2-1-1 15,-9-2-4-15,-3-1-3 0,-8-5-6 16,4 0-24-1,4-6-49-15,-14-8-7 0,10 3-7 16</inkml:trace>
  <inkml:trace contextRef="#ctx0" brushRef="#br0" timeOffset="176255">19681 10124 57 0,'0'0'92'15,"1"9"-1"-15,9 9-5 0,2 9-63 16,1 2-7-16,4 5-3 16,-1 6 1-16,2-2-4 0,-2 3-3 15,-2-2-2 1,-4-2-2-16,-1-3-3 0,-4-7-4 15,1-5-6 1,-4-8-17-16,-12-7-60 0,10-7-5 16,-3-5-7-16,-4-13 1 15</inkml:trace>
  <inkml:trace contextRef="#ctx0" brushRef="#br0" timeOffset="176405">19704 10326 76 0,'11'5'94'0,"3"-5"-5"16,4 0-6-16,-3-5-71 15,6-4-8-15,-1-1-9 0,1-4-36 16,4 2-41-16,-13-4-8 0,-3-1-6 16</inkml:trace>
  <inkml:trace contextRef="#ctx0" brushRef="#br0" timeOffset="176725">19847 10001 65 0,'11'10'93'16,"-2"5"-4"-16,2 30-12 0,5-18-55 15,-3 6-6-15,1 2-4 0,-5 5-3 16,-1 0-4 0,-3 2-1-16,1-6-1 0,-6-5 1 15,2-3-1-15,-1-10 1 16,0-5-2-16,-1-13 0 0,0 0 0 15,14-8 0 1,-5-9-1-16,0-3-1 0,6 1 0 16,0-1-1-1,2 4 1-15,3 6 0 0,-1 7 0 16,0 3 1-16,-2 11-1 0,0 7 0 15,-2 4 1-15,0 0-4 16,0 5-5-16,-5-1-36 16,4-4-42-16,1-3-5 15,2-7-9-15</inkml:trace>
  <inkml:trace contextRef="#ctx0" brushRef="#br0" timeOffset="192138">11421 17045 11 0,'0'-9'33'0,"0"9"-2"0,-2-10-2 16,2 10-3-16,0 0 0 0,0 0 3 16,0 0 0-1,-2-8 0-15,2 8-4 0,0 0-6 16,0 0-5-1,0 0-4-15,0 0-4 0,0 0-1 16,0 0-3-16,0 0 1 16,-8 4 0-16,8 5 1 0,-2 4 1 15,0 3 0-15,0 3 1 0,-4 0 0 16,2 6-1-1,-2 3-1-15,0-1 1 0,0 3-1 16,0 1 0 0,5-16-2-16,-2 3 1 0,2 0-2 15,1 1 2-15,0 0-1 16,0 0-1-16,0 1 1 15,0 0-2-15,3-1 2 16,-2 0-1-16,0 0 1 0,1 1-1 16,1-3 0-16,-2 0-2 0,0-3-2 15,2 1-3 1,-3-6-9-16,0-9-40 0,1 10-34 15,-1-10-6 1,0 0-5-16</inkml:trace>
  <inkml:trace contextRef="#ctx0" brushRef="#br0" timeOffset="192818">11259 17081 0 0,'0'0'67'0,"-12"9"-32"15,12-9-4 1,-8 10-5-16,8-10 0 0,0 0-7 16,-5 11-2-16,5-11-3 15,0 0 2-15,0 0-1 0,0 0-1 16,7-3-4-1,-7 3 0-15,12-21-3 0,-4 10 0 16,3-3-2-16,0-3 1 0,1-2-2 16,0 0 1-1,0 2-1-15,1 2 1 0,1 3 0 16,-5 5 0-16,0 1-1 15,-9 6 0-15,9-6 0 16,-9 6-1-16,0 0-1 16,0 0 0-16,10 0-2 0,-10 0 1 15,11 10 0-15,-2 0 0 0,1 3 1 16,1 5 0-1,3 3 0-15,-1-1 1 0,-1 4 0 16,-1-3-1 0,-2-1-1-16,-2-1-4 0,-4-3-7 15,2-6-26-15,2 1-49 16,-7-11-7-16,0 0-4 0</inkml:trace>
  <inkml:trace contextRef="#ctx0" brushRef="#br0" timeOffset="194078">11200 16871 55 0,'0'0'72'16,"-12"-29"-18"-16,12 29-39 0,-9-5-4 16,9 5 3-16,-13 0 0 0,13 0 1 15,-15 0-1-15,15 0-1 16,-14 0-2-16,14 0-1 15,-13 3-4-15,13-3-3 16,-15 11-2-16,5-3 0 0,3 2-1 16,-2 0 0-1,1 4 1-15,0 0-1 0,-1 2 1 16,-1 1 0-16,1 1-1 15,1-1 1-15,-1 1 0 0,0 4-1 16,-1-1 1-16,4-3-1 16,-2 2 0-16,2 0 1 15,-1 1-1-15,2 2 1 0,1 1-1 16,-1-3 1-1,0 6 0-15,1-5 1 0,0 4-2 16,3-11-2 0,-1-1 1-16,1 1 0 0,-1 2 0 15,2 3 0-15,0-1 1 0,0 2 0 16,0 1 0-16,0 0 2 15,0 2 0-15,-1-1 1 0,1 1-2 16,3-1 0 0,0 2 0-16,0-2-1 0,2 2 0 15,1 0 0 1,0-3 1-16,2-1-1 0,-1 0 0 15,4-1 0-15,0-3 0 16,1 0 0-16,2-3 0 0,-2 0 1 16,4-2-1-16,-2 1 0 15,4-4 1-15,-1 1-1 16,1 0 0-16,0-4 0 0,1 0 0 15,0-4 0 1,0 1 0-16,0 0 0 0,1-3 1 16,-2 0 0-16,2-1 0 15,1-4 0-15,-1 0-1 16,1-3 2-16,1 0-1 15,-2-3 0-15,2 2 0 0,1-3 0 16,-1-1 0-16,-1 2 0 0,2-4-1 16,-1 1 2-1,2-3-1-15,-3-1 0 0,1-1 0 16,0 0-1-1,-2-2 1-15,1 1 0 0,-1-2-1 16,8-12 3-16,5-11 0 16,-5-3-1-16,-4 3 1 0,-6 1-1 15,-1 1 3-15,-5 2-2 16,-5 2 1-16,-3 6-1 15,-4-4 0-15,0 2 0 0,0 0 1 16,-5 0-1 0,-3 2-1-16,-4 0 0 0,-3-1-2 15,-3 2 0-15,0 1-1 16,-4-2-1-16,-4 2 2 15,-4 4-2-15,-6 2-1 16,-2 1 0-16,-5 6 1 0,-3 4-1 16,-4 3-1-16,-5 4-3 0,8 7-7 15,-4 0-16 1,2 0-53-16,8 9-9 0,8-2-3 15</inkml:trace>
  <inkml:trace contextRef="#ctx0" brushRef="#br0" timeOffset="197078">11450 16762 10 0,'0'0'67'0,"0"0"-36"0,0 0-11 16,0 0 1 0,0 0 1-16,0 0 2 0,0 0-4 15,0 0-2-15,0 0-1 0,0 0 0 16,0 0 1-16,0 0-3 15,0 0-2-15,0 0-2 16,0 0-4-16,0 0 0 16,0 0-2-16,0 0-1 0,0 0-2 15,-6-7 1 1,6 7-2-16,-4-13 0 0,2 4 0 15,-1-4 0-15,2-3 0 16,-1 2 1-16,-1-6 0 16,-1 0-1-16,1-1 2 0,-2 4 0 15,-1-2-1-15,3 2 0 16,-1 2 1-16,1 0-2 0,0 2 0 15,2 3 0 1,-1 0 0-16,1-1 1 0,1 2 1 16,-1-1-1-1,1 1 0-15,0 0 1 0,0-1-1 16,0 0 0-16,0-2 1 15,1 4-1-15,0-1-1 0,1-2 0 16,0 3-1-16,2-2 1 0,-4 10-1 16,8-12 1-1,-8 12-1-15,10-10 0 0,-10 10 0 16,10-10 0-1,-10 10 0-15,12-11 0 0,-2 6 0 16,-1 0 0-16,5 1 0 16,-1 0 0-16,2 0 0 0,2 0 0 15,2 2 0-15,1-2-1 16,1 4 1-16,1 0 0 15,-2 0 0-15,1 0 0 0,1 0 0 16,-1 3 0 0,1-2 0-16,0 2 0 0,-1-1 0 15,1 0 0-15,2 0-1 16,0 0 1-16,-1 0 0 15,3 0 1-15,-1 0-1 16,3-1 0-16,0 1 0 0,1 3 0 16,1-2 0-16,2-1 0 0,2 2 0 15,0 0 0 1,3 0 0-16,-1-1 0 0,4-1 0 15,0-2 0-15,3 0 1 16,3-2-1-16,-1-1 0 16,1-4 1-16,4 0-1 15,0-1 0-15,1 2 1 0,5 0-1 16,-1-1 1-1,1 2-1-15,1-2 0 0,-2 2 1 16,0 0-1-16,-3 1 0 0,-2 1 1 16,-5 1-1-1,-4-1 0-15,-3 3 1 0,-6 0 0 16,-4 0-1-16,-5 0 1 15,-6 0-1-15,-3 0 1 0,-3 0-1 16,-11 0 0 0,10 0 1-16,-10 0 0 0,0 0 0 15,0 0 1-15,0 0 0 0,0 0 0 16,0 0 0-1,0 0 0-15,0 0 0 0,0 0 0 16,0 0-1-16,0 0 0 16,0 0-1-16,0 0 0 0,0 0 0 15,0 0 0 1,0 0 0-16,0 0 0 0,0 0 0 15,0 0-1 1,0 0 1-16,0 0-1 0,-4 10 1 16,3-1-1-16,0 7 1 0,1 7-1 15,-2 4 1-15,2 7 0 16,0 4-1-16,0 3 1 0,0 1 0 15,-1-1 0 1,0-6 0-16,0-5 1 0,-1-6-2 16,1-7 2-1,0-5-1-15,1-12 1 0,-1 12 0 16,1-12 0-16,0 0 0 15,0 0 1-15,0 0-1 0,0 0 0 16,1-7 1-16,-1 7-2 16,3-9 0-16,-3 9 0 15,4-10 0-15,-4 10 0 0,4-10 0 16,-4 10 0-1,0 0 0-15,0 0 0 0,2-10 0 16,-2 10 0-16,0 0-2 16,-6-2 1-16,6 2 0 15,-16-2 0-15,2 2 0 16,1 0 0-16,-7 0 0 0,-2 1 1 15,-4-1-1-15,1 3 1 16,-5 0 0-16,-5 2 0 0,5 0 0 16,-1 0 0-1,2 1 0-15,4-2-1 0,0 2 1 16,5-1 0-16,7-2 0 15,2 1 0-15,11-4 0 16,-13 4 1-16,13-4-1 0,0 0 0 16,0 0 1-16,0 0-1 15,0 0 1-15,0 0-1 0,0 0 0 16,0 0 0-1,0 0 1-15,0 0-1 0,-8 3 0 16,8-3 1 0,0 0-1-16,0 0 0 0,0 0 0 15,0 8-1-15,0-8 0 0,2 18 2 16,0-1-1-16,1 4 0 15,-1 5 1-15,1 6 0 0,0 1 0 16,-1 4 0 0,0-1 1-16,-2-4-1 0,1-6 0 15,-1-2 0 1,-1-4-1-16,0-6 1 0,1-14 0 15,-2 10 0-15,2-10 0 16,0 0 0-16,0 0 0 0,0 0 0 16,-9-1-1-16,9 1 1 15,-9-9-1-15,9 9 0 16,-12-7 0-16,12 7-1 0,-12-7 1 15,12 7 0 1,-11-11 0-16,11 11 0 0,-9-1 0 16,9 1-1-16,0 0 1 15,0 0 0-15,0 0 0 16,0 0-1-16,0 0 1 15,0 0 0-15,6-3 0 0,5 3 0 16,2 0-1-16,2 0 1 0,1 0 0 16,2 0 0-1,-2 2 0-15,0 0 0 0,-1-1 0 16,-4 1-1-1,-11-2 1-15,13 10 0 0,-13-10 0 16,0 0 0-16,0 0 0 16,4 10 0-16,-4-10 0 0,-6 7 0 15,6-7 1-15,-14 5-1 0,3 0 0 16,-2-2-1-1,-3 3 1-15,2-1 0 0,-3 3 0 16,0 1 0 0,-2 1-1-16,1 0 1 0,3-1-1 15,0-4 1-15,3 3 0 16,12-8 0-16,-14 7 0 15,14-7-1-15,0 0 1 0,0 0 0 16,0 0 0-16,0 0 0 0,0 0 1 16,0 9-1-1,0-9 0-15,13 7 0 0,-1-6 1 16,1 3-1-1,0 0 0-15,4-3 0 0,-3 2 0 16,2 1 1-16,-2-2-1 16,-2 1 0-16,-2 0 0 0,-10-3 0 15,13 5 0 1,-13-5 0-16,0 0 0 0,10 3 0 15,-10-3 0-15,0 0 0 0,0 0 0 16,0 0 0 0,-1 10 0-16,1-10 0 0,-15 13 0 15,6-4 1-15,-3 1-1 16,-4 0 1-16,-1 2-1 0,1-2 0 15,-3-1 0 1,4 2 0-16,0-4 1 0,3 0-1 16,-1-2 0-16,13-5 0 15,-12 7 1-15,12-7-1 16,0 0 0-16,0 0 0 15,5 6-1-15,2-6 1 0,8 0 0 16,0 0 0-16,4 1 0 0,-1 2 0 16,0 0 0-1,-2 1 0-15,-2 1 0 0,-3 2 1 16,-11-7-4-1,5 10 2-15,-5-10-1 0,0 17 1 16,-2-9 0-16,-3 4 0 16,-2-2 0-16,-1 3-1 0,-1 2 4 15,-3-2-2-15,2-1 0 16,0 0-4-16,-1-1-2 15,1 1-4-15,1 0-14 0,1-4-47 16,-2-3-24 0,10-5-6-16,-8-3-1 0</inkml:trace>
  <inkml:trace contextRef="#ctx0" brushRef="#br0" timeOffset="198388">13215 16644 20 0,'0'0'68'16,"-13"10"-15"-16,13-10-30 0,0 0 0 15,9 9 1-15,5-3 1 16,-4-5 2-16,11 3-2 0,-3-3-1 16,8 0-4-1,-4-1-5-15,5 0-5 0,-3-3-1 16,-2-1-3-1,-5 1-1-15,1 0-1 0,-6 1 0 16,-2 2 0-16,-10 0-1 0,11 0 0 16,-11 0-1-16,0 0 1 15,0 0-1-15,0 0 0 16,3 12 0-16,-3-12-1 15,0 0 1-15,0 0-1 0,0 0 0 16,0 0 0 0,0 0 0-16,0 0 0 0,-3 9 0 15,3-9-1-15,-1 8 1 0,1-8-1 16,-4 16 1-1,3-3-1-15,0 1 0 0,0 5 1 16,-1 3 0-16,2 4-1 16,0 3 1-16,2 1 0 0,2 4 0 15,-1-3 1 1,0 3-1-16,1-2 0 0,0-3 1 15,0-1-1 1,1-4 1-16,-2 0-1 0,0 0 1 16,0-3-1-16,-1 1 0 0,0-5 1 15,-1-1-2-15,1 4 1 16,-2-6 0-16,2-1 0 0,-2-2 0 15,1 1 0 1,0-3 0-16,-1-9 0 0,0 17 0 16,0-17 0-1,0 13 0-15,0-13 0 0,0 13 0 16,0-13 0-16,-1 16-1 15,1-16-1-15,0 0-1 0,0 11-1 16,0-11 1-16,0 0 0 16,0 8 0-16,0-8 1 15,0 10-2-15,0-10 4 0,0 0-1 16,0 11 2-1,0-11-2-15,0 0 0 0,1 9 0 16,-1-9 0 0,0 0 0-16,0 0 1 0,0 10 0 15,0-10 0-15,0 0 0 0,0 0 0 16,0 0 0-16,0 0 1 15,1 11 0-15,-1-11-1 0,0 0-1 16,0 0 1 0,0 0 0-16,0 0-1 0,0 0 0 15,0 0 0 1,0 0 0-16,0 0-1 0,0 0 1 15,0 0 0-15,0 0 0 16,0 0-1-16,0 0 1 0,0 0 0 16,0 0-2-16,0 0 1 0,0 0-3 15,0 0-6 1,0 0-8-16,0 0-38 0,0-13-35 15,2 2-7 1,3-1-6-16</inkml:trace>
  <inkml:trace contextRef="#ctx0" brushRef="#br0" timeOffset="199292">12803 17459 13 0,'0'0'61'16,"0"0"-9"-16,0 0-9 16,0 0-10-16,0 0-8 0,0 0-9 15,0 0-5 1,0 0-3-16,5 7-2 0,-5-7 1 16,0 0 0-1,0 0-1-15,0 0 1 0,0 0-1 16,9 7-1-16,-9-7-2 0,0 0 0 15,11 6-2-15,-11-6 0 16,10 4 1-16,-10-4-1 0,13 3 1 16,-13-3 1-1,15 3-1-15,-15-3-1 0,18 2 0 16,-10-1 1-1,0 0-2-15,3-1 1 0,-1 0 0 16,-1 0 1-16,2 0 0 16,-2 0 0-16,0 0 1 0,1 0 0 15,-1 0 0-15,0-2-1 0,0 0 1 16,-9 2-2-1,15-2-1-15,-5 1 1 0,1-2 0 16,0 3-1 0,1-2 0-16,0 2 2 0,2 0-1 15,0 0 0-15,1 0 1 16,2 0 0-16,-1 0 0 0,3 0 0 15,3 0 2-15,-2 0-3 16,3 0 1-16,0 0 0 16,1 0 0-16,1 0 0 0,-2 0-1 15,2 0-2 1,-3 0-4-16,-1-3-8 0,-3 0-38 15,3 1-36 1,-8-1-8-16,-2-1-5 0</inkml:trace>
  <inkml:trace contextRef="#ctx0" brushRef="#br0" timeOffset="201035">13156 17503 49 0,'0'0'84'16,"0"0"-5"-16,0-10-51 0,0 10-9 15,0 0 0 1,0 0-2-16,0 0-2 0,0 0-2 16,0 0-3-16,0-10-1 15,0 10-1-15,0 0-2 0,0 0-2 16,0 0 1-1,0 0-2-15,0 0 0 0,0 0-1 16,0 0-1 0,5-4 1-16,-5 4-1 0,0 0 0 15,0 0 0-15,0 0-1 0,0 9 0 16,0-9 1-16,0 11-1 15,0-11 0-15,-1 18 1 16,-1-6 1-16,1 0-1 16,0 3 0-16,-1 1 1 0,0 2-1 15,-1-1 1 1,1 4 0-16,-1-1 0 0,0-1-1 15,1 2 1-15,0 2-1 0,0-4 0 16,0 0 0 0,0 1-1-16,1 0 1 0,-1 1-1 15,1-4 1-15,-2 1 0 16,3-18-3-16,0 0 1 0,-3 25-1 15,2 2 0 1,1-27 1-16,-3 26 0 0,-3-1 0 16,6-25 0-1,-3 26 2-15,-1 1 0 0,4-27 1 16,-3 30 0-16,-2-2 0 0,5-28-1 15,-4 27 1 1,1 0 0-16,3-27-1 0,-2 25 1 16,0 0-1-1,2-25 0-15,0 21 1 0,0 0-1 16,0-21 1-1,0 0 0-15,0 0 1 0,0 11 0 16,0 1 0 0,0-2 1-16,0 0-2 0,0-10 0 15,0 0-1-15,0 0 2 0,0 0-3 16,0 0 0-1,0 0 0-15,0 0 1 0,0 0-1 16,0 0 0-16,0 0 0 16,0 0 0-16,-4 0-1 15,-1 0 1-15,0 0 0 16,0 0-2-16,-28 0 2 15,21-3 0-15,1 1-1 0,-26-7 1 16,10 6 0-16,5 1-1 16,2 1 1-16,-3-1 0 15,-1-1 0-15,-3 3 0 16,1 0 0-16,-3 0-1 0,2 0 2 15,-2 1-1 1,-1 3 0-16,1-1 1 0,-4-1-1 16,1 0 1-1,1 2-1-15,0-3 0 0,-3 1 0 16,4-1 0-16,0 1 2 0,0-2-4 15,-1 3 2 1,5-3-1-16,-3 0 0 0,3 0 2 16,-2 0-1-1,2-3 0-15,0 1 0 0,2 0 0 16,1-1 1-1,1 1-1-15,-2-1 2 0,-1 1-2 16,2 0 0 0,0-1 0-16,-2-1 1 0,0 1-1 15,-1 1 0-15,-1 1 0 0,-1-1-1 16,2 0 2-1,-2-1-1-15,3 1-1 0,-4-1 1 16,3 1 0 0,-2-1 0-16,2-2 0 0,1 1 0 15,0-1 0-15,1 1 0 16,0 1 0-16,2 0 0 15,2-2 0-15,0 2 0 0,20 3 0 16,-23-5 0 0,-1-1 0-16,24 6 0 0,0 0 0 15,-12-2 0-15,-1-1 0 16,2 1 0-16,-1-2 0 15,12 4 0-15,0 0 0 16,-10 0 0-16,0 0 0 0,1 0 0 16,-3 0-2-1,12 0 4-15,0 0-4 0,0 0 4 16,-11 0-2-1,1 4 2-15,-2 1 0 0,2 2 1 16,10-7-2-16,0 0 2 16,0 0-1-16,0 0 0 15,-5 0-1-15,-36-27 1 0,34 17 0 16,4-4 0-16,-1-1-1 15,-1-1-2-15,3-4-2 16,-4-1-6-16,4 1-7 16,-4-4-32-16,5-5-38 0,1 1-14 15,1 1-5 1</inkml:trace>
  <inkml:trace contextRef="#ctx0" brushRef="#br0" timeOffset="201905">13463 17459 13 0,'0'0'56'0,"0"0"-8"16,0 0-2-16,0 0-4 0,-10-2-7 16,10 2-10-1,0 0-9-15,0 0-2 0,0 0-4 16,0 0 0-16,-8 0-1 15,8 0 0-15,0 0-1 0,0 0 0 16,0 0-1 0,0 0-1-16,0 0-2 0,0 0-1 15,0 0-3-15,0 0-1 0,0 0-2 16,-7 10 1-1,7-10 2-15,0 14 2 0,0-14-2 16,-1 12 3-16,1-12 1 16,-1 12 0-16,1-12 1 15,0 14 1-15,0-14-1 16,0 12-2-16,0-12 0 0,0 0-2 15,0 0-3 1,0 0-2-16,0 0-6 0,5-11-13 16,2-9-40-16,-3 9-30 0,1-3-2 15,4-12-2 1</inkml:trace>
  <inkml:trace contextRef="#ctx0" brushRef="#br0" timeOffset="202817">11174 18095 0 0,'0'0'54'15,"0"0"-7"-15,0 0-4 0,3-24-6 16,-3 13-9-16,0 11-9 15,1-11-4-15,-1 11-1 0,0-18-1 16,0 7 1 0,0-3 0-16,0 2-4 0,0-5-1 15,1 7-2 1,1-7-5-16,0 5-1 0,1-5 0 15,-1 7-1-15,2-6 2 16,-2 6 2-16,4-2 0 0,0 3 2 16,-1-1-1-16,-5 10 2 0,9-13-1 15,-9 13 1 1,6-9-2-16,-6 9-2 0,0 0 0 15,9-3-2 1,-9 3 2-16,5 9-2 0,-5-9-2 16,0 0 0-16,0 0-1 15,1 13 1-15,-1-1 0 0,1 0-1 16,4 27-1-1,-3-16-6-15,-2-23-21 0,-1 25-55 16,3 11-3 0,-2-36-7-16</inkml:trace>
  <inkml:trace contextRef="#ctx0" brushRef="#br0" timeOffset="203267">11388 17818 73 0,'-17'2'90'0,"17"-2"-3"16,-13 0-48-1,13 0-15-15,-12 0-6 0,12 0-5 16,-11 4-4 0,11-4-2-16,0 0-2 0,0 0-2 15,0 13 0-15,-1-2-1 0,0 2-6 16,-3 25-17-1,2-14-63-15,2 1-7 0,0-25-2 16</inkml:trace>
  <inkml:trace contextRef="#ctx0" brushRef="#br0" timeOffset="208458">9904 17152 0 0,'-6'-12'78'0,"-1"-4"6"16,5 3-40-16,-2 2-4 15,2 2-7-15,2 9-6 16,-7-17-5-16,7 17-6 0,-5-9-4 15,5 9-3-15,0 0-4 0,0 0-2 16,-3 19-1 0,3 0-2-16,6 6 1 0,2 6 0 15,-1 5 0 1,3 0 2-16,-5-17 0 0,-1 1-3 15,-1-2 1-15,1 0-2 16,-1-1-3-16,0-1-3 0,-3-3-13 16,2-3-37-1,0 1-30-15,-1-2-6 0,-1-9-3 16</inkml:trace>
  <inkml:trace contextRef="#ctx0" brushRef="#br0" timeOffset="208778">10062 17256 24 0,'2'12'86'16,"-2"-12"0"-16,3 19-2 16,-3-19-55-16,1 17-16 15,0-6-5-15,1 0 0 16,0 4 0-16,2-1-3 0,-1 0-3 15,-1-1 0-15,2 2 0 0,-1-1-1 16,-2-2-3 0,1 1-2-16,-2-3-7 0,3 0-20 15,-3-10-46 1,4 13-13-16,-4-13-3 0</inkml:trace>
  <inkml:trace contextRef="#ctx0" brushRef="#br0" timeOffset="209079">10078 17270 70 0,'-3'-9'92'0,"3"9"-4"0,0 0-26 16,-2 6-36-16,2-6-11 0,0 0-7 16,7 6-3-16,-7-6-2 15,15 18-1-15,-15-18-2 16,12 13-1-16,-4-4 2 15,0-1 1-15,-8-8 1 0,15 18 1 16,-6-9 2 0,0 1 0-16,-9-10 4 0,15 16 1 15,-15-16 0-15,12 14 0 0,-12-14-1 16,0 0 0-1,12-3-3-15,-10-12-4 0,-2-7-6 16,-5-9-8-16,2 1-17 16,3-4-64-16,3-12-5 0,9 5-9 15,2-2-4 1</inkml:trace>
  <inkml:trace contextRef="#ctx0" brushRef="#br0" timeOffset="210189">12248 16997 59 0,'-5'-10'83'0,"-6"10"-43"16,11 0-6-16,-4 5 0 0,4 7-6 16,0 6-9-1,0 7-6-15,0 7-2 0,0 5-3 16,4 6-1-1,1 3-1-15,-4-24-4 0,0 2-1 16,0-3-1-16,0-1-2 16,-1-1-2-16,-1-2-3 15,2-3-10-15,-1-1-30 0,-2 1-34 16,2-14-6-16,0 0-1 15</inkml:trace>
  <inkml:trace contextRef="#ctx0" brushRef="#br0" timeOffset="210663">12225 17022 73 0,'0'0'90'16,"0"0"-3"0,0 0-42-16,0 0-23 0,0-8-5 15,0 8-7-15,0 0-2 0,12-12-2 16,-2 6-2-16,4 0-1 15,2 3 1-15,1 3-1 0,1 0-1 16,1 0 0 0,-4 10-1-16,-3 0 0 0,-3 3-1 15,-4 3 0 1,-3 2 0-16,-2-2 0 0,-1-5-1 15,0 1 1-15,-3-2 1 16,4-10-1-16,-9 13 0 16,9-13 0-16,-7 10 0 0,7-10 1 15,0 16-1-15,0-4 1 16,6 3 2-16,3 2-2 0,1 2 2 15,4 0-1 1,-2-1 0-16,0 1 0 0,0-3-1 16,-2-3-3-16,-2-4-3 15,-8-9-5-15,11 5-12 16,-11-5-41-16,13-7-27 15,-13 7-4-15,19-14-3 0</inkml:trace>
  <inkml:trace contextRef="#ctx0" brushRef="#br0" timeOffset="211453">12320 17168 50 0,'0'0'91'0,"-6"-12"-1"0,6 12-42 15,0 0-15 1,0 0-8-16,0 0-7 0,0 0-5 15,0 0-5 1,0 0-4-16,0 0-1 0,0 0-3 16,6 10-3-16,-6-10-2 15,19 17-4-15,-8-7-4 0,4 2-11 16,-5-4-26-1,-1 0-37-15,6 2-8 0,-2-5 3 16</inkml:trace>
  <inkml:trace contextRef="#ctx0" brushRef="#br0" timeOffset="211993">12392 17497 67 0,'9'-9'85'0,"-9"9"-2"16,0 0-54-1,8 7-12-15,-5 3-3 0,-1 1-2 16,0 0-4-16,0 1-2 16,-1-1-3-16,-1 1-3 0,0-1-1 15,0 1-5-15,0-2-7 0,0-1-24 16,0-9-42-1,-1 11-8-15,1-11-2 0</inkml:trace>
  <inkml:trace contextRef="#ctx0" brushRef="#br0" timeOffset="219175">12429 17491 48 0,'0'0'73'15,"-8"-1"-28"-15,8 1-7 0,0 0-11 16,0 0-7-16,0 0-5 15,-11-9-2-15,11 9-2 16,0 0 0-16,0 0-5 16,0 0 0-16,0 0-1 0,0 0-1 15,0 0-2 1,0 5-1-16,0-5 1 0,5 12-1 15,-5-12 1-15,12 17-1 16,-4-8 1-16,0 1 1 16,2 0 1-16,0 0 0 0,-1-1 2 15,2 0 0-15,-1 1 3 16,0-2-1-16,1-2 0 0,-2 0 0 15,0-6-1 1,-1 0-2-16,-8 0-1 0,16-3-2 16,-10-6-2-1,-1-4-1-15,-2 3-4 0,0-4-4 16,-2-1-9-16,-1-3-33 15,6-5-38-15,5-18-4 0,2 0-6 16</inkml:trace>
  <inkml:trace contextRef="#ctx0" brushRef="#br0" timeOffset="222186">14619 17169 18 0,'0'-12'78'0,"-2"3"4"16,22 2-47-16,-20 7-7 0,1-11-5 15,-1 11-5 1,0 0-3-16,0 0-3 0,0 7-2 15,2 5-1-15,0 8-1 0,1 4-2 16,1 6 0 0,-1-13-3-16,1 4 1 0,2 4-1 15,0 3 0-15,-1-2-1 16,2 3-2-16,-1-3 2 15,-2 3-4-15,3-4 1 16,-2 0-3-16,0-1-2 0,-2-3-7 16,2-3-16-1,8-2-58-15,-11-6-5 0,-2-10-3 16</inkml:trace>
  <inkml:trace contextRef="#ctx0" brushRef="#br0" timeOffset="222656">14399 17215 51 0,'-13'6'72'15,"13"-6"-1"-15,0 0-50 0,0 0-7 16,8 8 0 0,-8-8 2-16,9-2 2 0,-9 2 0 15,22-17-2-15,-11 2 1 16,5-2-5-16,-1-2-5 0,5-3-2 15,-2 3-1 1,2 0 1-16,-5 2-1 0,2 3 2 16,-1 3-2-1,0 6 1-15,-1 5 0 0,1 5-1 16,0 7-1-16,2 5-1 0,2 3 0 15,2 0-1-15,-1 2-2 16,0-4-2-16,2-1-4 0,-6-10-14 16,1-7-48-1,-3 0-22-15,-6 0-4 0,-9 0-4 16</inkml:trace>
  <inkml:trace contextRef="#ctx0" brushRef="#br0" timeOffset="223566">14418 16854 27 0,'-11'0'41'15,"0"2"-2"-15,-5 8-5 0,5 1-4 16,-8 4-7-16,6 0-6 15,-5 7-7-15,3 1-3 0,-3 2-4 16,3 7-2-16,-3-1-1 16,5 3 1-16,-1 3-2 15,4-1 1-15,-1 0 0 0,4 0-1 16,5-17-5-1,1 1 0-15,1 0-3 0,0 1 0 16,-1 2 0 0,2 0-1-16,2-1 1 0,1 2 1 15,3-2 5-15,0 2 2 16,0 0 2-16,1 1 0 0,3-4 1 15,-1 3 0-15,0-2 2 0,0 2-2 16,3-2 1 0,-4-2 0-16,5 0-2 0,-2-1 1 15,2-3 0 1,-2 1-1-16,6-2 0 0,0-1-1 15,1-1-1-15,1-2 1 16,0-1-1-16,4-1 1 0,-2-3 1 16,1-1 1-1,4 0 3-15,2-3-1 0,0-2 3 16,3 0 1-16,1-3 0 0,3-6 0 15,0 0-1 1,0-5 2-16,-3-2 0 0,0-3-1 16,0-3 2-16,-3-2 0 15,0-1-1-15,-11 6 3 16,33-41-2-16,-12-3 1 15,-11 0-3-15,-17-2 0 0,-12 5-1 16,-6 6-2-16,-16 3 0 0,-7 11-3 16,-8 5 0-1,-6 4-2-15,-8 8 0 0,-6 4 0 16,-5 7-2-1,-5 5-3-15,2 7-7 0,-8 2-18 16,7-2-50-16,9 10-9 16,5 0-4-16</inkml:trace>
  <inkml:trace contextRef="#ctx0" brushRef="#br0" timeOffset="225549">14467 17087 54 0,'7'12'61'15,"-3"-3"-4"1,5 2-8-16,-9-11-10 0,10 8-7 15,-10-8-10-15,9 0-2 16,-9 0-6-16,10-16-4 0,-7 0-2 16,3-5-1-16,-4-3-2 15,4-4-2-15,-2-7 0 16,-1 1-1-16,1 0 0 0,-3-2 0 15,0 2 1 1,0-1 0-16,-1 0-1 0,0 0 0 16,0 3-1-16,2 3 0 15,-2-1 0-15,-2 4 1 16,0 3-2-16,-1 5 1 15,-3 2 0-15,1 3 0 0,0 1 1 16,2 4-1-16,3 8 0 0,-7-11 0 16,7 11 0-1,0 0-1-15,0 0 0 0,-7-8-1 16,7 8 0-1,0 0 0-15,0 0 0 0,0 0 0 16,7 0-1-16,3 0 1 16,6 0 0-16,3 0 1 0,6 0-1 15,8 1 1-15,5-1 0 0,8-1 0 16,7-6 0-1,3 0 1-15,5-3-1 0,7-4 0 16,2 1 0 0,1-2 1-16,3 1-1 0,-3 0 0 15,-3 1 1-15,-3-1-1 16,-5 4 0-16,-9 1 1 0,-10 4 0 15,-4 0-1 1,-15 3 1-16,-2-1 0 0,-8 1-1 16,-12 2 1-16,12 0-1 0,-12 0 0 15,0 0 1 1,0 0-1-16,0 0 0 0,0 0 1 15,0 0-1-15,0 0 1 16,0 0-1-16,0 0 1 0,0 0-1 16,0 0-1-1,0 0 0-15,0 0 0 0,0 0 0 16,0 12-1-1,0 0 1-15,3 8 0 0,0 8 1 16,4 6-1-16,1 7 1 0,0 6-1 16,-1 8 0-16,1-2 0 15,2 3 1-15,-2-7-1 16,-2-2 1-16,-2-6 0 15,0-11-1-15,-1-1 3 0,-1-10-2 16,0-5 1 0,-2-14 0-16,4 13-1 0,-4-13 0 15,0 0 1-15,2 8-1 0,-2-8 1 16,0 0-1-1,0 0 0-15,0 0 0 0,0 13 1 16,0-13-1-16,0 0 0 16,0 0 0-16,0 10 0 0,0-10 1 15,0 0-1 1,0 0 1-16,3 12 0 0,-3-12-1 15,0 8 1 1,0-8 0-16,0 10 0 0,0-10 0 16,2 11 0-16,-2-11 0 0,1 12 0 15,-1-12 0-15,2 12 0 16,-2-12 0-16,0 11 0 0,0-11 0 15,3 13-1 1,-3-13 1-16,3 10-1 0,-3-10 1 16,0 0-1-1,2 9 0-15,-2-9 0 0,3 11 1 16,-3-11-1-16,3 12 0 15,-3-12 0-15,5 17 0 0,-4-3 0 16,4 2 1-16,-2 4-1 0,1-2 1 16,1 3 0-1,1 3-1-15,0 0 1 0,-3-11-3 16,0 1 0-1,-2-1 0-15,2 1 0 0,0 0-1 16,0 2 1 0,0 0 0-16,-2-1-1 0,3 1 4 15,-1 3-1-15,-1 1 1 0,0-1 0 16,1 3 0-16,0 1 0 15,-1-2 1-15,0 1-1 0,0 1 0 16,0 2 0 0,0-3-1-16,1 2 1 0,-2 2-1 15,2-6 0 1,-1 3 0-16,-1-2 1 0,1 0-1 15,-1-1 1-15,0-4-1 16,-1 0-1-16,2-5-2 0,-1 1-4 16,1 0-6-16,-2-2-53 15,0-10-26-15,0 0-6 16,0 0-6-16</inkml:trace>
  <inkml:trace contextRef="#ctx0" brushRef="#br0" timeOffset="226984">14601 17641 0 0,'0'0'61'0,"5"-10"-5"15,-5 10-10 1,0 0-8-16,0 0-11 0,9-8-8 15,-9 8-3-15,0 0-4 0,0 0-1 16,0 0-4 0,0 0 0-16,2 8-3 0,-2-8-1 15,2 12 0-15,-2-12-1 16,3 15 0-16,-1-4 0 0,0 2 0 15,1-1 1 1,0 5 0-16,1-1 0 0,-2 6 1 16,1 0-1-1,1 0-1-15,-4-22-2 0,6 23 1 16,-1 0-2-16,3 0 1 0,-1 2-1 15,-2-2 0 1,1 0 1-16,1 2 1 0,1-2 1 16,-2-1 0-1,-1 0 1-15,-5-22-1 0,9 27 0 16,2-1-1-16,-11-26-1 15,8 20 0-15,1 1 1 16,-9-21 1-16,0 0-1 0,2 12 1 16,1-1 0-1,0 3 0-15,2-1 0 0,-3-4 0 16,0 1 2-16,0 1-4 15,1 1 3-15,-3-12-2 16,1 12 0-16,2-2 0 16,-1 1 0-16,1 2-1 0,-3-13 1 15,0 0 0 1,1 10 0-16,0 2 1 0,-1-1-1 15,3 0 1-15,-3-11 1 16,0 0-1-16,0 0-1 16,0 0 1-16,0 0-2 0,0 0 1 15,0 0-1 1,0 0 0-16,0 0 0 0,0 0-1 15,0 0 0 1,0 0 0-16,0 0 1 0,0 0-1 16,0 0 0-1,0 0 0-15,0 0-2 0,0 0 2 16,5 0 0-16,0 0 0 0,0-2-1 15,42-23 0 1,-27 13 2-16,-20 12-1 0,26-12 0 16,-1-2 1-1,-6 7 0-15,2-3 0 0,2 2 0 16,1-1 0-16,-1 3 0 15,2 0 0-15,0 0-1 16,2 0 1-16,-1 1 1 0,-1-1 0 16,1 2-1-1,1 0 1-15,2 1 0 0,-3 1 0 16,3 2 1-16,-1-1-1 15,0-1 0-15,0 0 0 16,-1 2 2-16,-1-1-1 16,-2 1 0-16,2-1 0 0,-2-1 0 15,0 1 0 1,-3 1-1-16,-1 0 0 0,-20 0 0 15,25-2 0-15,2 1-2 16,-27 1 1-16,0 0 0 16,11-1 1-16,2 0-1 0,-1 0 0 15,3-3 0 1,-6 1 0-16,1-1 1 0,0 1 0 15,2 1 0 1,-3-5 0-16,31-23 3 0,-32 18-1 16,1-2 1-1,-2-3-1-15,0-2-1 0,-1-6-3 16,0 1-4-16,-2-5-10 0,-1-5-62 15,-1 1-17-15,0-4-7 16,-2-2-3-16</inkml:trace>
  <inkml:trace contextRef="#ctx0" brushRef="#br0" timeOffset="228284">13785 17718 8 0,'-11'-14'82'0,"11"14"-15"0,-7-12-19 16,7 12-10-1,-7-15-10-15,7 15-9 0,-4-12-7 16,4 12-5-16,-6-10-2 0,6 10-2 15,0 0-1 1,-1-10 1-16,1 10-1 0,0 0-2 16,0 0 1-16,0 0 0 15,0 0 0-15,0 10 0 16,0 1-1-16,1 5 1 15,2 3 0-15,0 0 1 0,-1 2 0 16,0 2-1-16,0-1 0 0,0 1-3 16,1 0-4-1,-3-23-15-15,3 45-39 0,1-26-25 16,0 0-6-1</inkml:trace>
  <inkml:trace contextRef="#ctx0" brushRef="#br0" timeOffset="228674">13958 17839 32 0,'0'0'86'0,"6"9"0"16,-6-9-4-1,3 14-64-15,-3-14-12 0,0 0-2 16,0 0-1-16,1 11-2 0,0 2-5 16,-1 0-7-1,5 24-30-15,-4-11-40 0,-1-26-7 16,0 22 1-1</inkml:trace>
  <inkml:trace contextRef="#ctx0" brushRef="#br0" timeOffset="229108">13940 17838 61 0,'0'0'76'16,"0"0"-3"-16,-1 6-59 15,1-6-7-15,4 10 0 0,-4-10 2 16,11 10 2-1,-11-10 1-15,16 9-1 0,-7-4 0 16,-9-5-1 0,18 10-3-16,-10-2-2 0,2-2-1 15,4 3-3-15,-14-9-2 16,0 0 0-16,0 0 1 15,12 8 1-15,0-1 3 0,2 1 1 16,-2 2 1-16,-1-4 3 16,22 13 6-16,-21-11 2 15,-12-8-3-15,13 2-1 16,-13-2-3-16,8-5-1 0,-8 5-5 15,10-17-6 1,-7 3-10-16,2-3-35 0,6-3-42 16,-6 1-9-1,1-6-7-15</inkml:trace>
  <inkml:trace contextRef="#ctx0" brushRef="#br0" timeOffset="230534">14164 17974 62 0,'0'0'76'0,"0"0"-11"16,0 0-41-16,0 0-9 0,-3 8 1 16,3-8 3-1,0 0 0-15,0 0 0 0,0 0-1 16,0 0-4-1,-3-8-1-15,3 8-2 0,-2-11-3 16,2 11-2-16,0-8-2 0,0 8-2 16,0-14 0-16,0 4-1 15,0 0-2-15,0-1-3 0,-2-5-7 16,2 0-21-1,4-1-55-15,-2-4-7 0,0-1-6 16</inkml:trace>
  <inkml:trace contextRef="#ctx0" brushRef="#br0" timeOffset="237825">15958 16987 0 0,'0'0'46'0,"0"0"2"15,0 0-2-15,0 0-8 0,0 0-6 16,0 0-6 0,0 0-4-16,0 0-7 0,3 9-5 15,-3 1-3-15,0 5 2 16,1 6-1-16,3 7 2 0,1 5 1 15,1 4-2 1,0 6 0-16,-2-21-5 0,-1 2 0 16,0 0-2-1,0 1 0-15,1-2-1 0,-2 0 0 16,1-2-1-16,-2 1-2 0,-1-4 2 15,2 0-2-15,-2-7-6 16,0 0-6-16,0-11-10 16,0 15-14-16,0-15-10 15,0 0-15-15,0 0-27 0</inkml:trace>
  <inkml:trace contextRef="#ctx0" brushRef="#br0" timeOffset="238305">15880 17320 30 0,'0'0'83'0,"0"0"0"0,0 0-32 15,0 0-26 1,8 11-8-16,-8-11-1 0,13 13-6 15,-13-13 0-15,10 11-5 0,-10-11-2 16,10 15-2 0,-10-15-1-16,10 16 1 0,-10-16 1 15,10 17 2-15,-10-17 1 16,10 16 1-16,-6-8 0 0,0 2 1 15,-1 0-2 1,2 0-1-16,-1 2-1 0,0-3 0 16,0 0 0-1,-4-9-1-15,6 15 0 0,-6-15 1 16,6 10-1-16,-6-10 1 0,9 9 0 15,-9-9 0-15,0 0-1 16,11 8 0-16,-11-8 0 0,11 0-1 16,-11 0 1-1,11-11-1-15,-2 3 0 0,4-9 3 16,7-10-1-1,3-2-1-15,-2-2-1 0,-1-2-2 16,-1 1-3-16,-4 4-4 16,-4 3-10-16,-7-2-58 15,-3 17-17-15,-1 0-6 0,0 10-2 16</inkml:trace>
  <inkml:trace contextRef="#ctx0" brushRef="#br0" timeOffset="238705">16284 17031 19 0,'0'0'88'16,"-6"-19"-1"-16,6 19-6 0,0 0-59 16,0 0-5-1,2 21 0-15,6 7-3 0,-2 8-2 16,6 7-1-16,-2 7-1 15,-3-25-2-15,-1 4-3 16,1-3-2-16,-1 3-5 16,-1-6-3-16,1 2-6 0,-5-4-10 15,6-7-52-15,-3 0-19 0,2-4-5 16,-3 7 4-1</inkml:trace>
  <inkml:trace contextRef="#ctx0" brushRef="#br0" timeOffset="239205">16741 17213 61 0,'0'0'88'0,"0"0"-3"16,-18 0-4-1,3 7-69-15,-10 4-6 0,1 6-1 16,-3 0-2-16,3 4 1 15,0-5-1-15,14-5-4 16,1-3 0-16,4 2-1 16,2-2-1-16,3-8 1 0,2 16 1 15,-2-16-1-15,13 19 0 0,-2-8 3 16,-2-1 1-1,1 1 1-15,-1 2 0 0,0-2 2 16,-4 1-1 0,1 0 1-16,-2 1-2 0,0-1 0 15,-3 0-1-15,-1-1-5 16,-2 0-3-16,-6 0-2 0,-1-4-4 15,-2 2-9-15,-2-3-23 0,-5-1-45 16,4 0-4 0,2-2 4-16</inkml:trace>
  <inkml:trace contextRef="#ctx0" brushRef="#br0" timeOffset="239565">16964 17237 38 0,'-11'16'83'0,"-4"-8"-2"16,3 4-4 0,3 0-71-16,9-12-8 0,-15 16-1 15,9-6 2-15,0 0 4 0,-1 2 2 16,0 0 3-1,4 0 0-15,2-1 2 0,1 0 3 16,0-1-1-16,4 0-4 16,3-1-3-16,-7-9-6 15,15 15-8-15,-3-8-30 16,2-1-49-16,-3-4-4 0,1 0-4 15</inkml:trace>
  <inkml:trace contextRef="#ctx0" brushRef="#br0" timeOffset="240015">16263 17076 74 0,'-10'6'91'0,"10"-6"-3"15,0 0-7-15,0 0-70 0,14-12-8 16,5 4-6 0,8 3-11-16,-1-2-29 0,-9 4-41 15,15-1-5-15,-6-3-4 16</inkml:trace>
  <inkml:trace contextRef="#ctx0" brushRef="#br0" timeOffset="240485">16292 17512 4 0,'0'0'92'0,"-14"0"0"15,14 0-6 1,0 0-31-16,-11-4-46 0,11 4-11 16,0 0-41-1,10-8-40-15,-10 8-7 0,17-10-5 16</inkml:trace>
  <inkml:trace contextRef="#ctx0" brushRef="#br0" timeOffset="241105">16318 17454 83 0,'-12'8'87'16,"-1"-1"-5"-16,3 0-45 0,10-7-27 16,-12 11-5-1,12-11-1-15,0 0 1 0,0 0-1 16,7 0 1-1,-7 0-2-15,18-8-1 0,-7 2 0 16,0 2-1-16,1-1 1 16,-2 2 0-16,-10 3 0 0,14-7 1 15,-14 7 0-15,0 0-1 0,0 0 0 16,0 0-1-1,0 0-1-15,0 0-1 0,-12 8-3 16,4-4-5 0,-4-3-7-16,12-1-9 0,-10 3-18 15,10-3-37 1,8-3-13-16</inkml:trace>
  <inkml:trace contextRef="#ctx0" brushRef="#br0" timeOffset="241575">16126 17077 46 0,'0'0'83'16,"16"-6"-2"-16,11-22-29 16,0 8-51-16,15-7-59 15,9 4-18-15,2-1-4 16</inkml:trace>
  <inkml:trace contextRef="#ctx0" brushRef="#br0" timeOffset="255049">16655 13199 7 0,'-10'-6'55'0,"10"6"-7"0,-17 0-9 15,8 0-4-15,-2 0-10 0,-2 4-9 16,2 4-6 0,-3 0-3-16,1 1-3 0,0 3 0 15,3-3-1 1,-1 1 0-16,1 1 0 0,-1-2 2 15,3 1 0-15,-1-1 0 16,1 0 1-16,8-9 0 0,-13 13-2 16,13-13 2-1,-9 10-2-15,9-10 1 0,0 0 0 16,0 0 0-16,5 5-1 0,-5-5 3 15,20 2-2 1,-7 1 1-16,3 0 0 0,4 0-2 16,4 0 1-16,2 0-2 15,3-1 0-15,3 0 0 0,-2-1 1 16,2-1-3-1,2 0 1-15,-2 0 0 0,0 0-1 16,-4 0 0 0,0 0 0-16,-2 0 0 0,-2 1-1 15,2 2 0-15,-3 0 0 0,-1-1 1 16,-1 2-1-16,3-1 0 15,-2 1 1-15,0-2-1 0,1 2 0 16,2 1 1 0,-2-3-1-16,5 4 0 0,-2-2 1 15,0 0-1 1,3-1 0-16,0 0 1 0,2-3-1 15,1 0 1-15,1 0-1 0,0 0 1 16,1 0-1-16,1 0 2 16,-2 0 0-16,0 0 0 0,-1 0 0 15,1 2 0 1,-1 1 0-16,1 3 0 0,0-2 1 15,-1 0-2 1,1 0 1-16,-2-1-1 0,-1 0 0 16,-1-3 0-16,-6 0-1 15,1 0 1-15,-5 0 0 0,-2 0 0 16,-3 0 0-16,-5 0 0 15,-9 0 1-15,14 0 0 16,-14 0 0-16,0 0 0 0,0 0 0 16,0 0 0-1,0 0 0-15,0 0 1 0,0 0-2 16,0 0 1-16,0 0 0 15,0 0-1-15,0 0 0 0,0 0 0 16,0 0-1 0,0 0 0-16,0 0-1 0,0 0 1 15,0 0-1-15,0 0 1 0,0 0-1 16,4 9 0-1,-4-9 1-15,0 8-1 0,0-8 0 16,0 18 1-16,0-5 0 16,0 2 0-16,-1 1 0 0,1 4 0 15,-2 2 0 1,2 4 0-16,0 3 1 0,0 1-1 15,0 2 0-15,0 3 1 0,-1 2-1 16,0-1 1 0,-1 2 0-16,-2-1 0 0,1-1 0 15,0 0 0-15,1 0 0 16,-1 1 1-16,3-3-2 15,-2-1 1-15,0-3-1 16,2 1 0-16,-1-1-1 0,0-3 1 16,1 1 0-1,-2-4-2-15,0 1 2 0,0 1 0 16,-2 0 0-16,-1-2 2 0,0 3-2 15,0-1 1 1,0 0 0-16,1 2 0 0,1-1 0 16,-3 5 0-16,4-2-1 15,-1 2 1-15,1 0 0 0,-1 1 0 16,2-1-1-1,-1-1 1-15,-2-2-1 0,1 0 0 16,1-1-1-16,-1-2 1 16,-2 1 0-16,4-1-1 15,-1 0 1-15,0-1-1 0,0 0 1 16,1-1 0-16,-2 3 0 15,2-3 0-15,0 1 0 0,-1 2 1 16,1-1-1 0,-1 2 0-16,0-3 0 0,1-2 0 15,0 1 0-15,-1 0 0 16,2-3 0-16,-1-2 0 15,0-1 0-15,1 0 0 0,0 0 0 16,-1 0 0-16,1 0 0 16,0-1 0-16,2 0 0 0,-1 3 0 15,0-6 0 1,0 3 0-16,0-2 0 0,-1 1 0 15,1-3 0 1,-1-1 0-16,0 3 0 0,0-2 0 16,0 3 1-16,0-4-1 15,2 3 0-15,-2-2 0 0,1 3 0 16,1 0 1-16,0-2-1 0,-1 0 0 15,1-3 0 1,1 1 0-16,0-2 0 0,-3-10 0 16,4 12 0-1,-4-12 1-15,0 0 0 0,0 0 0 16,0 0 0-16,0 0 0 15,0 0 0-15,0 0 0 0,0 0 0 16,0 0-1 0,0 0 1-16,0 0-1 0,0 9 0 15,0-9 0-15,0 0 0 0,0 0 1 16,0 0-1-1,0 0 0-15,0 0 0 0,-6 3 1 16,6-3-1-16,0 0 0 16,-11 3 0-16,11-3 0 15,-14 4 0-15,5-4 1 16,-1 3-1-16,2-1 0 0,-2-2 0 15,-2 0 1-15,2 0-1 0,-2 0 1 16,2 0 0 0,-3 0-1-16,0-2 1 0,1-1 0 15,-2-1-1-15,2-1 1 16,-3 2-1-16,1-1 1 15,-2 1-1-15,2-2 0 16,-3 2 0-16,2 0 0 0,0 1 0 16,-4-1-1-1,5 0 2-15,-2 0-2 0,-1-1 1 16,-2 1 0-16,0 2 0 0,-3-3 0 15,-3 1 0 1,-1 1 0-16,-2 1-1 0,3 1 1 16,-1-2 0-16,0 0 0 15,2 0 0-15,-1 0 0 0,6-1 0 16,1 3 0-1,-1-5 0-15,2 2 0 0,-1 2 0 16,-1-2-1 0,-1 2 1-16,-5-1 0 0,0 1 0 15,2 1 0-15,0 0 0 0,-2 0 0 16,-1 0 0-16,0 0 0 15,0 0 0-15,5 1-1 0,-3 1 1 16,-3 0 0 0,4 1 0-16,-5-2 0 0,4 1 0 15,-1 1 0 1,3-1 0-16,-4 1 0 0,3 0-2 15,2-2-3-15,4 2-7 0,-2-3-21 16,2-10-48-16,6 2-15 16,3-2-7-16,7-6-4 15</inkml:trace>
  <inkml:trace contextRef="#ctx0" brushRef="#br0" timeOffset="258242">18637 13830 30 0,'-1'-9'47'15,"-2"0"0"-15,3 9-2 0,-2-16-4 16,2 16-5-1,-2-12-5-15,2 12-7 0,0-8-4 16,0 8-4-16,0 0-1 0,-1-12-2 16,1 12-1-1,0 0-1-15,0 0-2 0,0 0-2 16,0 0-1-16,0 0-1 15,0 0-1-15,0 0-1 16,0 0-1-16,0 0 0 16,0 0-1-16,0 0 0 0,0 0-1 15,0 8 1-15,0 1 0 0,0 6 1 16,0 5 0-1,0 5 2-15,0 2-2 0,-1 7 1 16,0 3 1-16,-4 1-1 16,0 3 0-16,0 3-1 15,-4-3-1-15,0 2 0 16,1 0-1-16,-2-1 0 0,0-1 1 15,1 1-1 1,-5-1 0-16,5-1 2 0,1-4 0 16,-2-1 0-16,3-6 0 0,2-3-1 15,-1-4 1 1,2-6 0-16,2-3-1 0,2-13 0 15,-2 12-1-15,2-12 1 16,0 0 0-16,0 0-1 0,0 0 0 16,0 0-1-1,0 0 0-15,0 0-3 0,0 0-2 16,0 0-4-1,0 0-5-15,1-12-9 0,4-2-49 16,1 1-23-16,0 0-5 0,-1-5-4 16</inkml:trace>
  <inkml:trace contextRef="#ctx0" brushRef="#br0" timeOffset="258692">18433 14325 46 0,'0'0'90'0,"-8"5"-3"15,8-5-43-15,0 0-10 16,0 0-5-16,0 0-8 16,-3 12-4-16,3-12-4 0,3 16-1 15,4-6-3-15,-1 5 0 16,3 2-2-16,2 2 0 0,0 5-2 15,-2 3-1 1,0-2 0-16,-3 6-1 0,0 0 1 16,-4-2-2-16,-1-2 1 15,-1-4-1-15,0-6 1 16,0-4 1-16,0-13 1 15,0 0-2-15,0 0 1 0,12-16-1 16,2-9 0-16,3-6-1 0,4-1 0 16,2-6-3-1,4-2-2-15,0-1-2 0,1 7-7 16,-6-4-14-1,-2 2-62-15,1 8-8 0,-2-2-7 16,2 3-3-16</inkml:trace>
  <inkml:trace contextRef="#ctx0" brushRef="#br0" timeOffset="259362">19241 13872 12 0,'0'0'90'0,"-6"-11"2"16,6 11-4-16,-16-10-53 16,16 10-7-16,0 0-8 0,0 0-4 15,0 0-3 1,0 0-4-16,-4 12-2 0,4 5-2 15,4 5 0 1,1 5 0-16,0 5 0 0,0 2-1 16,-1 1 0-16,0 0-1 0,-3 0-1 15,0-5-1-15,-1-4 0 16,0-2-2-16,-4-7 0 0,-1-2-1 15,5-5-1 1,0-10-3-16,-1 14 0 0,1-14-4 16,0 0-9-1,0 0-32-15,0-10-38 0,7 0-5 16,4-4-6-16</inkml:trace>
  <inkml:trace contextRef="#ctx0" brushRef="#br0" timeOffset="259722">19035 13929 31 0,'0'0'92'16,"-11"14"1"-16,11-14-3 0,11-4-51 15,11-11-13 1,10-4-3-16,11-8-4 0,6-4-4 15,10-2-3-15,2-2-4 16,2-3-2-16,-3 3-3 0,-4 5-1 16,-9 7-2-16,-11 4-1 0,-8 6-1 15,-9 1-3 1,-7 5-3-16,-1 7-7 0,-11 0-18 15,-12 0-59 1,12 0-5-16,-18 15-5 0,5-3-2 16</inkml:trace>
  <inkml:trace contextRef="#ctx0" brushRef="#br0" timeOffset="260172">19032 14289 13 0,'-15'12'54'0,"-1"-3"2"15,4-1 0 1,2-6-5-16,10-2-8 0,0 0-7 16,3-4-6-16,16-8-4 0,13-5-3 15,15-6-5 1,15-3-2-16,11-5-2 0,9-1-3 15,3 0-3-15,-4 3-2 16,-3 2-2-16,-12 6-2 0,-12 5-3 16,-16 4 0-1,-13 7-3-15,-16 0-5 0,-9 5-5 16,-6 0-34-1,-16 2-45-15,-2 1-4 0,-10-1-8 16</inkml:trace>
  <inkml:trace contextRef="#ctx0" brushRef="#br0" timeOffset="260943">20013 13908 16 0,'0'0'84'16,"13"-16"2"-16,-13 16-37 15,7-9-11-15,-7 9-12 0,-7 0-8 16,-4 0-3 0,-7 8-4-16,0 1-3 0,-5 5-1 15,2 1 0-15,1 2-1 16,2-2-1-16,4 1-1 0,6-2 1 15,7-1-2 1,1-3 0-16,12-3 0 0,4 0 0 16,5-2 0-16,3 3 0 0,-3-2 0 15,1 1-1 1,-3 1 0-16,-6 1 0 0,-9 3 0 15,-4 1-1-15,-8-1 1 16,-12 2 0-16,-4 0 0 16,-4-1-1-16,-5-1-1 15,2-4-1-15,4 1-3 0,-1-7-5 16,11 4-14-1,7 2-49-15,10-8-18 0,0 0-6 16,8-14-4-16</inkml:trace>
  <inkml:trace contextRef="#ctx0" brushRef="#br0" timeOffset="261418">20324 13880 26 0,'0'0'95'15,"11"-9"-2"-15,-11 9-5 0,0 0-39 16,0 0-29 0,-6 0-6-16,-8 9-5 0,-5 3-3 15,-3 7-1-15,-2 2 0 16,0 5 1-16,2 2 1 16,3-2 0-16,13 2 1 15,6-6-1-15,20-5-1 0,14-9-1 16,13-5-1-16,9-3-2 0,10-11-7 15,12 8-23 1,9-12-64-16,-7-5-2 0,-1 0-8 16,-6-6-6-1</inkml:trace>
  <inkml:trace contextRef="#ctx0" brushRef="#br0" timeOffset="268179">20690 9460 43 0,'-19'7'87'0,"2"1"-2"16,1-2-41-16,16-6-8 0,-9 17-8 16,9-17-7-1,24 8-4-15,8-8-2 0,12 0-3 16,10-3-2-16,7-7 0 15,6-1-4-15,-3 0-2 0,-2-3-1 16,-7 4-2 0,-8 1-1-16,-13 4-2 0,-5 3-2 15,-8 2-3-15,-11 0-6 0,0 2-17 16,-8 12-37-1,-2-14-26-15,0 19-4 0,0-19-2 16</inkml:trace>
  <inkml:trace contextRef="#ctx0" brushRef="#br0" timeOffset="268429">20658 9793 89 0,'-20'22'100'16,"16"-10"-5"-16,14-7-6 0,25-5-67 16,15-2-7-1,12-7-5-15,12-4-4 0,2-1-6 16,0 2-6-16,-6-1-5 15,-6 8-13-15,-16 1-65 16,-9 4-5-16,-14 0-8 0,-12 0 2 16</inkml:trace>
  <inkml:trace contextRef="#ctx0" brushRef="#br0" timeOffset="269299">21890 9109 84 0,'0'0'95'16,"16"-7"-5"-1,-16 7-5-15,18 9-65 0,-6 6-7 16,1 8-5-16,-2 9-1 0,0 10-2 16,0 7-1-16,-4 7-1 15,-3 1 0-15,-3 0 0 0,-1-8-1 16,-1-2-1-1,-4-10-2-15,0-10-2 0,-2-7-3 16,7-20-7 0,-4 10-28-16,4-10-48 0,-4-11-5 15,-1-8-7-15</inkml:trace>
  <inkml:trace contextRef="#ctx0" brushRef="#br0" timeOffset="269539">21733 9132 0 0,'-20'8'96'0,"2"0"2"16,8-5-6-16,10-3-4 16,9 0-68-16,21-11-8 0,15-4-3 15,14-4-2-15,3-2-3 16,9-1-1-16,2-2-3 0,0 4-3 15,-4 0-1 1,-8 7-4-16,-12-1-5 0,-11 10-15 16,-6 5-49-16,-10-1-16 15,-4 3-4-15,-6 0-3 16</inkml:trace>
  <inkml:trace contextRef="#ctx0" brushRef="#br0" timeOffset="269819">21559 9704 97 0,'26'10'99'16,"23"-10"-6"0,19-13-5-16,13-6-68 0,15-5-11 15,0-6-6-15,5 0-7 16,-12 0-7-16,-7 9-17 0,-22 11-52 15,-10-3-13 1,-16 6-7-16,-15 3 7 0</inkml:trace>
  <inkml:trace contextRef="#ctx0" brushRef="#br0" timeOffset="270269">22671 9503 56 0,'14'0'98'0,"-3"0"-5"0,-5 10-5 15,-3-34-33 1,-3 38-48-16,-3 11-3 0,-6 4-1 15,-6 7-1-15,-1-2-1 16,-2 2-2-16,0-6-2 16,2-3-4-16,1-8-3 0,4-1-16 15,0-3-42-15,11-15-23 16,0 0-6-16,0-12-1 0</inkml:trace>
  <inkml:trace contextRef="#ctx0" brushRef="#br0" timeOffset="270629">22668 9474 97 0,'0'0'101'0,"0"0"-7"16,0 0-2-1,25-2-70-15,-25 2-9 0,0 0-2 16,11 0-3-16,-11 0-3 15,12 9-1-15,-12-9-1 16,12 19-1-16,-5-2 0 16,3 1 0-16,0 3 0 0,-2 4 0 15,2 4 0-15,1 1 0 0,-2 3-1 16,1-2 1-1,-2-4 0-15,-3-1 0 0,1-4 0 16,0-5 1 0,0-7 1-16,-6-10 0 0,17 0-1 15,2-13 1-15,9-12-1 16,3-17 1-16,5-11-2 0,-1-10-1 15,5-9-3 1,1-3-5-16,-7-3-10 0,-2-2-65 16,-2 12-16-16,-7 7-8 0,7 7-6 15</inkml:trace>
  <inkml:trace contextRef="#ctx0" brushRef="#br0" timeOffset="273627">19035 2395 49 0,'0'0'89'16,"0"11"1"-16,0 24-31 15,0-10-32-15,0 4-7 0,5 2-4 16,0 4-5-1,4 1-2-15,-2-3-3 0,2-5-2 16,-1-9 2-16,-2-2-3 0,-3-4 0 16,-3-13-2-1,0 0-4-15,0 0-7 0,1-8-15 16,-9-6-60-16,1-2-6 15,-3-9-8-15</inkml:trace>
  <inkml:trace contextRef="#ctx0" brushRef="#br0" timeOffset="273837">18621 2455 27 0,'-26'0'96'0,"9"0"-3"16,14-11-4-16,14 8-37 15,21-17-31-15,19-6-6 16,17-5-9-16,12-2-2 0,10-1 0 15,2 4-2 1,-4 1-3-16,-10 5-3 0,-8 6-6 16,-19 1-8-16,-12 12-19 0,-12 4-52 15,-15 1-9 1,-12 0-3-16</inkml:trace>
  <inkml:trace contextRef="#ctx0" brushRef="#br0" timeOffset="274037">18764 2684 76 0,'-17'27'101'16,"17"-15"-6"-16,17 3-6 15,23-19-63-15,17-5-8 0,13-9-8 16,8-4-9-1,7 3-19-15,6-7-70 0,-7 6-3 16,-11 0-11 0,-14 5 1-16</inkml:trace>
  <inkml:trace contextRef="#ctx0" brushRef="#br0" timeOffset="274367">19659 2588 70 0,'-14'14'95'0,"0"1"-6"15,-1 8-4-15,2 2-74 16,1 2-1-16,-4-1-1 15,3-1-5-15,2-4-6 0,2-6-7 16,6 1-17-16,3-16-58 0,0 0-4 16,0 0-7-1</inkml:trace>
  <inkml:trace contextRef="#ctx0" brushRef="#br0" timeOffset="274617">19587 2513 44 0,'14'6'96'0,"4"5"-3"16,0 3-5-1,-18 5-67-15,20 2-2 0,9 2 0 16,-1 4-6 0,-5-8-3-16,-4 0-2 0,-7-2 0 15,1-4 0-15,-5-8 1 16,1-5-1-16,-1-13 1 0,-2-6-2 15,-1-8-1 1,2-9-3-16,-1-7-4 0,-2-6-4 16,0 6-9-16,-4 1-42 0,0-1-39 15,8 2-7 1,2 1-9-16</inkml:trace>
  <inkml:trace contextRef="#ctx0" brushRef="#br0" timeOffset="279078">19079 2311 55 0,'0'0'51'0,"-10"-6"-7"15,10 6-4-15,0 0-7 0,-7-12-7 16,7 12-8-16,0 0-6 0,0 0-3 15,0 0-2 1,0 0-2-16,0 0-1 0,0 0 1 16,0 0 0-1,0 0-1-15,0 0 2 0,0 0-2 16,0 0 0-16,0 0 0 15,0 0-1-15,-6 12-1 0,6-1-1 16,0-1 0 0,0 4-1-16,0-1-3 0,0 4-7 15,3 1-45-15,6-7-28 0,0-8-8 16,4-1 1-1</inkml:trace>
  <inkml:trace contextRef="#ctx0" brushRef="#br0" timeOffset="288953">21392 2895 25 0,'-6'-10'93'0,"6"10"-1"0,-13-15-6 15,4 13-65-15,9 2 0 16,-1 7 0-16,0 10-5 15,6 13-4-15,1 10-3 16,0 2 1-16,-1 11-1 0,1 3 0 16,-3 0-2-1,0-4-2-15,-2-1 0 0,-2-9-2 16,1-8-2-16,0-8-1 15,0-8-2-15,0-4-5 16,0-14-7-16,0 0-50 0,14-8-28 16,-5-5-7-16,5-1-6 15</inkml:trace>
  <inkml:trace contextRef="#ctx0" brushRef="#br0" timeOffset="289743">21620 3285 85 0,'-5'14'92'0,"2"0"-5"15,-7 2-54-15,7 3-6 0,2-6-7 16,0 0-6-1,-1-2-3-15,2-2-3 0,0-9 2 16,0 13-2 0,0-13 1-16,0 0-3 0,3-13 2 15,-1 0-2-15,0-7-1 16,-1-2-2-16,0-3-1 0,0-1-1 15,3 1-1 1,-4 3-1-16,1 8-2 0,1 1 1 16,-2 13-1-16,13 0 1 0,-4 8 0 15,4 9 1 1,4 3 0-16,2 3 0 0,0 1 2 15,2 2 0-15,0-6 1 16,-6-1 2-16,-2-9 0 0,-3-9 0 16,-10-1 1-1,13-11 0-15,-7-5 0 0,-3-11-2 16,1 1 1-1,-3-8-3-15,3 1-2 0,-4 0-1 16,2 4-6-16,-2 0-7 0,0 10-22 16,8 3-56-16,-2 3-6 15,-6 13-7-15</inkml:trace>
  <inkml:trace contextRef="#ctx0" brushRef="#br0" timeOffset="290013">22018 3050 46 0,'0'0'97'16,"0"0"-4"-16,0 0-4 0,5 0-61 15,13 0-11-15,4-2-2 16,1-1-5-16,5-2-3 0,-1 0-5 16,-1 2-2-16,1-1-5 15,-8 1-5-15,0 1-14 16,-8 2-20-16,-11 0-46 0,0 0-6 15,0 0-3 1</inkml:trace>
  <inkml:trace contextRef="#ctx0" brushRef="#br0" timeOffset="290213">22083 3200 23 0,'0'12'100'0,"0"-12"-2"0,20 9-6 16,3-9-49-1,10-4-18-15,2 0-4 0,2-2-9 16,-1-1-9-16,-6 0-11 16,5 7-35-16,-10-1-45 0,-6 1-8 15,-7 0-5-15</inkml:trace>
  <inkml:trace contextRef="#ctx0" brushRef="#br0" timeOffset="290773">22749 2859 49 0,'0'0'92'0,"0"0"0"16,3 12-6-16,1 5-63 16,2 4-9-16,2 7-2 0,-1 3-1 15,2 3 0 1,-2 2-3-16,-1-5-3 0,-1-2 0 15,-1-8-1 1,-1-3-2-16,0-6-1 0,-2-2-2 16,-1-10-2-16,0 0-7 0,0 0-19 15,-12-15-60-15,9-6-6 16,-8-6-6-16</inkml:trace>
  <inkml:trace contextRef="#ctx0" brushRef="#br0" timeOffset="290973">22477 2825 59 0,'0'0'96'0,"0"0"-4"0,0 0-2 16,30 5-66-16,9-5-6 0,11-8-1 16,10-1-3-1,7-6-4-15,-1 4-3 0,3-7-3 16,-9 4-4-1,-8 4-8-15,-12 0-9 0,-7 6-29 16,-1 4-44-16,-32 0-7 16,8 13-5-16</inkml:trace>
  <inkml:trace contextRef="#ctx0" brushRef="#br0" timeOffset="291183">22589 3226 58 0,'10'8'99'16,"18"-7"-4"-16,10-9-7 0,10-6-63 16,5 1-9-16,3-7-3 0,1 3-9 15,-9 0-10 1,-5 8-16-16,-10 9-47 0,-6 0-22 15,-11 2-8 1,-16-2-2-16</inkml:trace>
  <inkml:trace contextRef="#ctx0" brushRef="#br0" timeOffset="291503">23220 3066 16 0,'9'-11'99'15,"-9"11"-2"-15,12 0-4 0,-10 5-4 16,-1 9-80-1,1 8-1-15,-2 7-3 0,0-2 0 16,-1 9 0-16,-1-3-2 16,-2 0-1-16,1-7-1 15,1-1-2-15,-1-7-4 16,2-7-2-16,1 0-14 0,-5-1-58 15,5-10-15 1,-9-13-5-16,1-3-5 0</inkml:trace>
  <inkml:trace contextRef="#ctx0" brushRef="#br0" timeOffset="291783">23150 3089 71 0,'0'0'101'0,"15"-13"-6"16,-3 6-6-1,1 5-64-15,2 4-8 0,0 9-4 16,4 0-5-16,0 8-2 15,1 5-2-15,2 4 0 16,-5-1-1-16,-1 3 1 0,-3-7 0 16,0-2 0-16,-7-4 1 15,3-3 1-15,-9-14 0 0,13 2 0 16,-8-9 0-1,0-14-1-15,5-10 0 0,-1-11-2 16,3-4-1-16,-2-10-4 16,3 3-3-16,-9-7-10 15,10-1-69-15,-4 13-14 0,-3 2-5 16,-1 11-8-16</inkml:trace>
  <inkml:trace contextRef="#ctx0" brushRef="#br0" timeOffset="296748">23378 8294 49 0,'3'-12'98'0,"-3"2"-3"16,0 10-6-16,-23-15-58 15,23 15-10-15,0 0-5 0,0 0-4 16,-3 22-4 0,0 0-1-16,0 9-2 0,-5 8-1 15,0 4 2-15,-5 11-1 16,-6 1-1-16,-5-1 0 15,0 0-2-15,2-9 0 16,1-6-2-16,3-8-1 0,4-7-2 16,0-15-6-16,14-9-8 0,-10-6-38 15,10-18-38 1,0-7-7-16,2-9-5 0</inkml:trace>
  <inkml:trace contextRef="#ctx0" brushRef="#br0" timeOffset="296978">23154 8333 77 0,'0'0'101'0,"0"11"-7"0,6 3-4 16,9 9-62-16,2 6-11 0,2 8-1 16,4 2-3-16,2 6-3 15,2 1-4-15,-4 1-2 16,-1-3-1-16,-2-2-1 15,-7-6-1-15,-4-6-1 0,0-6-3 16,-9-10-4 0,0-6-7-16,-12-10-25 0,-10-9-55 15,5-8-4-15,-7-8-8 0,-3-7 5 16</inkml:trace>
  <inkml:trace contextRef="#ctx0" brushRef="#br0" timeOffset="297128">23116 8581 76 0,'6'-7'103'0,"12"3"-5"16,12-5-6-16,13-3-60 0,8 1-13 15,3-2-4 1,-1-1-6-16,-4-1-7 0,-1 2-9 16,-14-7-21-16,-18 8-64 0,-4 1-3 15,-11 0-8-15,-7-1-5 16</inkml:trace>
  <inkml:trace contextRef="#ctx0" brushRef="#br0" timeOffset="297448">23146 8165 12 0,'-25'20'88'16,"-6"11"2"-16,6 14 0 0,-1 14-62 16,6 6-3-1,1 13-3-15,8 8-1 0,8 1-4 16,3-4-5-1,16-10-1-15,11-12-3 0,10-18 0 16,8-17-1-16,12-26-2 16,5-16 0-16,5-26 0 0,2-15-1 15,-4-10 0-15,-12-9-2 0,-13-10 0 16,-19-3-1-1,-19 7 0-15,-14 10-1 0,-25 9 0 16,-14 17-2 0,-11 15-3-16,-3 8-3 0,3 24-7 15,2 12-53-15,13 8-25 16,15 6-8-16,13 3-6 0</inkml:trace>
  <inkml:trace contextRef="#ctx0" brushRef="#br0" timeOffset="297872">23906 8126 54 0,'0'0'101'0,"11"12"-3"0,-11 15-6 16,-4 8-46-16,-5 11-27 15,-7 9-4-15,-5 5-1 16,-3 3-5-16,-2 2-3 16,-5-6-2-16,6-7-2 0,5-9-1 15,1-8-3 1,5-12-1-16,7-6-7 15,7-17-14-15,-10-8-68 0,11-14-4 16,5-9-7-16,-2-6-4 0</inkml:trace>
  <inkml:trace contextRef="#ctx0" brushRef="#br0" timeOffset="298102">23753 8179 91 0,'14'18'101'0,"4"8"-6"0,1 0-5 16,0 11-70-16,7 7-5 15,-2 2-2-15,-3 4-4 16,-3-3-3-16,-3 2-2 16,-4-7-1-16,-3-5-2 0,-4-7-1 15,-1-3-3 1,-3-9-4-16,-3-4-7 0,-10-11-29 15,-6-6-49-15,3-9-5 16,-8-12-8-16</inkml:trace>
  <inkml:trace contextRef="#ctx0" brushRef="#br0" timeOffset="298252">23676 8481 57 0,'15'-6'98'0,"10"3"-3"0,9-4-6 16,6-10-50-16,2 5-23 15,4-2-8-15,-4-1-7 16,0 1-12-16,-12-5-41 15,-6 0-37-15,-9-4-7 0,-9-3-7 16</inkml:trace>
  <inkml:trace contextRef="#ctx0" brushRef="#br0" timeOffset="298562">23758 8011 17 0,'-40'29'94'0,"-2"14"-1"0,4 15-1 15,2 12-62-15,9 17-6 0,1 10-2 16,13 5-5-1,9 1-5-15,10-8-3 0,16-16-1 16,11-18-1-16,13-21 0 16,7-26-1-16,13-21 0 15,3-30 0-15,6-21-1 16,-6-12-2-16,-4-12-1 0,-16-13 0 15,-14-1-1 1,-14-1-1-16,-21 7-1 0,-17 10 0 16,-18 10 0-16,-18 19 0 0,-11 15-2 15,-4 23-5 1,-3 8-15-16,-4 16-69 0,18 15-3 15,12 4-7-15,12 4-4 16</inkml:trace>
  <inkml:trace contextRef="#ctx0" brushRef="#br0" timeOffset="307419">12410 11371 18 0,'-4'-11'86'0,"1"1"2"15,-4 0-29-15,7 10-12 0,-4-12-16 16,4 12-11-16,0 0-6 0,0 0-1 15,-1 14 1 1,1 17-4-16,8 18-3 0,0 9 0 16,1 17-1-1,2 12 1-15,-4 4 0 0,1-2-2 16,-2-8-3-16,-5-12-2 15,-1-13 0-15,0-16-2 0,0-11-3 16,0-29-8 0,0 0-24-16,-1-10-52 0,-3-18-5 15,1-9-7-15,0-10 1 0</inkml:trace>
  <inkml:trace contextRef="#ctx0" brushRef="#br0" timeOffset="307741">12007 11390 3 0,'-36'11'90'16,"7"-2"2"-16,4-2-5 0,7-5-42 15,18-2-9 1,11 0-10-16,26-9-7 0,23-11-6 16,24-6-3-1,16-3-2-15,10-2-3 0,7-1-1 16,-4 3-2-16,-11 1-2 0,-17 7-1 15,-20 9-3-15,-23 2-3 16,-18 6-4-16,-13 4-6 0,-11 0-22 16,-6 19-35-1,-12-4-19-15,-5 5-7 0,-6 4 6 16</inkml:trace>
  <inkml:trace contextRef="#ctx0" brushRef="#br0" timeOffset="307991">11982 12213 61 0,'-28'24'93'15,"13"-6"-3"-15,15-18-36 16,11 14-14-16,26-16-10 0,22-5-9 15,13-5-5 1,15-1-5-16,4-4-6 0,2 0-3 16,-4 5-5-16,-13-2-4 15,-12 10-5-15,-17-2-6 0,-14 6-18 16,-12 11-45-16,-10-4-12 15,-7 2-4-15</inkml:trace>
  <inkml:trace contextRef="#ctx0" brushRef="#br0" timeOffset="308491">12855 11957 76 0,'22'16'94'0,"-2"7"-5"16,-1 4-5-16,-8 6-65 15,5 8-3-15,-5 5-3 16,-5 0-5-16,-4-2-2 0,-3-5 0 15,-2-7 0-15,-2-8-2 0,-2-6 1 16,-1-14-2 0,-2-6 0-16,3-17 0 0,0-6-2 15,0-7 1-15,0-8-4 16,2-3 1-16,2 0 0 15,3 1-1-15,1 6 0 16,10 9 1-16,6 11 0 0,7 13 0 16,6 6 1-1,5 13 0-15,2 7 0 0,2 3 2 16,2 1 1-16,-2-5 1 0,-2-4 2 15,-3-13 1 1,-5-5 0-16,-4-13-1 0,-4-8 1 16,-5-9-2-16,-7-7-1 15,-8 1-3-15,-6-9-2 0,-10 3-3 16,-5-5-4-1,-3 5-5-15,-3-3-14 0,4-2-60 16,7 17-8-16,6 3-6 16,9 6-5-16</inkml:trace>
  <inkml:trace contextRef="#ctx0" brushRef="#br0" timeOffset="309051">13809 11586 32 0,'-10'6'90'0,"10"-6"0"16,-12 5-3-1,12-5-52-15,10 6-12 0,11-6-4 16,9 1-4-16,3-1-4 16,5-1-3-16,3 1-3 15,3 0-1-15,-3 0-2 16,-5 0-2-16,-6 0-1 0,-6 0-3 15,-4 0-1-15,-8 0-4 0,0 0-6 16,-12 0-18 0,7-9-50-16,-7 9-8 0,0 0-5 15</inkml:trace>
  <inkml:trace contextRef="#ctx0" brushRef="#br0" timeOffset="309331">13852 11858 17 0,'-12'14'96'0,"9"-4"-2"16,3-10-4-1,20 9-42-15,11-9-21 0,8 0-7 16,7-2-7-16,1-5-6 16,1 2-5-16,-5 0-3 15,-2 2-3-15,-12 3-4 0,-9 0-5 16,-9 6-10-16,-9 2-20 15,0 5-46-15,-9-1-4 0,-10 1-4 16</inkml:trace>
  <inkml:trace contextRef="#ctx0" brushRef="#br0" timeOffset="309931">14895 10948 43 0,'0'19'85'0,"0"7"0"16,-3 7-1 0,-2 12-67-16,0 10 0 0,1 12 0 15,-2 7-3-15,-1 1-1 16,0 0-1-16,0-7-6 15,2-6-3-15,-1-12-1 16,3-10-1-16,-1-10-1 0,-1-12-4 16,5-18-2-1,0 0-11-15,-9-1-19 0,-3-12-47 16,12-1-7-16,0-4-4 0</inkml:trace>
  <inkml:trace contextRef="#ctx0" brushRef="#br0" timeOffset="310301">14778 11731 88 0,'16'-3'99'16,"-3"-17"-4"-16,12-10-6 16,4-9-62-16,7-11-10 0,11-1-5 15,0-2-3 1,4 2-6-16,-3 1-2 0,0 10-3 15,-9 4-5 1,-3 12-6-16,-11 3-8 0,-4 13-24 16,-2 8-43-16,-19 0-9 15,11 5-2-15</inkml:trace>
  <inkml:trace contextRef="#ctx0" brushRef="#br0" timeOffset="310851">15305 11427 55 0,'0'0'92'16,"10"0"-4"-16,-8 7-1 0,-3 10-55 16,1 5-12-16,-2 9-5 15,-2 4-5-15,-1 8-2 0,-4 1-1 16,0 2-3-1,-2-4-3-15,3-2-2 0,-1-9-4 16,3-2-3 0,-1-9-6-16,3-5-28 0,4-15-44 15,0 0-8-15,0 0-4 0</inkml:trace>
  <inkml:trace contextRef="#ctx0" brushRef="#br0" timeOffset="311001">15224 11653 74 0,'0'0'95'15,"0"0"-5"1,0-10-5-16,0 10-53 0,15-3-18 15,6 2-13-15,1-5-11 0,2 1-18 16,-2-5-25-16,-7 1-34 16,2-2-8-16,-4-3-1 0</inkml:trace>
  <inkml:trace contextRef="#ctx0" brushRef="#br0" timeOffset="311321">15430 11347 48 0,'8'-17'89'0,"4"10"-3"15,-1 5-19-15,7 7-21 0,-1 16-21 16,-2 4-6-16,-1 11-3 15,-5 9-4-15,-3 6-3 16,-6 3-3-16,-2 3-2 0,-8-3-2 16,-3-6-1-1,-3-8 0-15,4-8-2 0,1-14 0 16,11-18 1-16,0 0 0 15,2-13-1-15,16-8 2 0,6-5 0 16,5-3 0 0,5 4 0-16,3 3 0 0,0 9 0 15,-1 11 0-15,-2 4 0 0,-9 12-1 16,-3 10-1-1,-8 5 0-15,-8 4-3 0,-6 2-3 16,-2 1-5-16,-8-4-6 16,0-2-14-16,-3-5-20 15,2-11-38-15,11-14-7 16,4 2-1-16</inkml:trace>
  <inkml:trace contextRef="#ctx0" brushRef="#br0" timeOffset="311591">16060 11130 87 0,'5'33'97'0,"-2"12"-4"0,-3 7-5 16,-2 11-62-16,-4 15-8 0,-6 10-5 15,-4 6-3-15,-4 8-3 16,-4 5-2-16,-2-3-2 16,0-3-1-16,1-6-3 15,-1-10 0-15,0-10-2 0,5-12-3 16,2-19-9-1,10-13-40-15,3-12-35 0,6-19-7 16,0-5-4-16</inkml:trace>
  <inkml:trace contextRef="#ctx0" brushRef="#br0" timeOffset="311861">16267 11668 16 0,'14'14'94'15,"-5"9"0"-15,-6 8-5 0,-2 6-3 16,-1 12-72-16,-4 8-2 16,-7 7-1-16,-5 3-2 0,-1 3-3 15,-5-2-1 1,4-3-2-16,-1-11-2 0,2-11-3 15,5-7-1 1,6-14-5-16,6-22-7 0,0 0-11 16,0-11-25-16,8-24-32 15,4-8-13-15,-1-11-4 0</inkml:trace>
  <inkml:trace contextRef="#ctx0" brushRef="#br0" timeOffset="312182">16206 11805 69 0,'-3'-18'95'15,"-1"8"-3"-15,4 10-4 0,0-12-57 16,7 8-10-16,11 4-8 15,9-1-4-15,6 1-1 0,5 0-4 16,4 5 0 0,-3 5-3-16,-2 4-1 0,-9 3-1 15,-11 6 0-15,-12 2-2 0,-13 5 1 16,-12 2-1-16,-12 0 2 15,-3-1 0-15,-1-2 0 16,-2-2 2-16,7-5 0 16,4-1 1-16,10-6 1 0,10 2 1 15,7-4 1 1,14 2-3-16,9-2 2 0,8-2-2 15,4 0-3-15,2-3-2 16,3 0-4-16,-2-6-6 16,-2 2-14-16,-8-4-35 0,-5 0-30 15,-4 0-6-15,-3 0-3 16</inkml:trace>
  <inkml:trace contextRef="#ctx0" brushRef="#br0" timeOffset="312412">16632 11968 81 0,'0'28'99'0,"3"2"-6"0,2 5-4 16,-1 1-51-1,-2 3-23-15,4 5-5 0,-3 0-4 16,0-2-2-1,-2-1-1-15,0-4-5 0,0-3 0 16,1-3-2-16,0-7-4 16,5-5-7-16,-3-11-29 0,-4-8-45 15,0-5-5-15,0-16-5 0</inkml:trace>
  <inkml:trace contextRef="#ctx0" brushRef="#br0" timeOffset="312542">16587 12180 36 0,'-8'-12'101'15,"8"12"-3"-15,10-11-5 16,15 7-5-16,8-2-74 0,14 5-17 15,-5 2-81 1,11-9-5-16,-1-5-7 0,-1-6-6 16</inkml:trace>
  <inkml:trace contextRef="#ctx0" brushRef="#br0" timeOffset="313022">16389 12175 50 0,'0'0'93'0,"0"0"-3"0,0 0-5 0,31 0-47 15,9-7-21 1,4 1-10-16,5-2-6 0,3 2-1 15,0-1-6 1,-3 4-11-16,-8-3-18 0,-14 6-50 16,-1 0-5-16,-10 0-4 15</inkml:trace>
  <inkml:trace contextRef="#ctx0" brushRef="#br0" timeOffset="313442">16987 11988 12 0,'15'-13'95'15,"-4"2"-2"-15,-2 2-5 0,-1-20-5 16,5 33-68 0,-4 17-4-16,3 8-2 0,-4 10-1 15,-1 10 0-15,-2 8-1 16,0 4-1-16,-2 1-1 0,-3-8 0 15,0-6-2 1,-2-11 0-16,-1-7 0 0,2-14-1 16,1-16 1-16,0 0-1 0,11-23 0 15,1-4 0 1,0-5 0-16,6-1-2 0,0 0 0 15,1 6 0-15,2 9 0 16,0 11 0-16,0 7 0 0,2 13-2 16,3 10-3-1,0-4-12-15,6-7-72 0,5 8-3 16,4-13-8-1,6-7-6-15</inkml:trace>
  <inkml:trace contextRef="#ctx0" brushRef="#br0" timeOffset="315242">17959 10882 12 0,'11'-33'96'0,"-1"6"-3"16,-1 5-5-16,-4 7-3 0,-5 6-73 15,0 9-4 1,0 0-4-16,1 16 0 0,-1 14 0 16,2 13-1-16,0 16 1 15,3 16 2-15,-2 19-1 16,3 16 2-16,-1 10-2 15,4 10-2-15,0 3 0 0,-2 0 1 16,1 1-3-16,-4-8 1 0,3-7-1 16,-3-6 0-1,-2-9 1-15,-1-5 0 0,-1-13 0 16,-1-8 0-1,1-7-1-15,0-11 0 0,-3-9-1 16,2-7 1-16,-3-11-1 16,3-6 1-16,0-10-1 0,-1-5 2 15,2-12-1-15,-5 10 0 0,5-10 1 16,-12-1-1-1,-1-4 1-15,-7-4-1 0,-5-3 0 16,-5-2-1 0,-8-1 0-16,-6-2 0 0,-6 1 0 15,-3 3 0-15,-9 1 0 16,-2 0 0-16,-3 4 0 0,-7 1-1 15,-2 3 1 1,-6 1-1-16,-1 3 1 0,-5-2-1 16,-1 2 1-16,-7 1-1 0,-5-1 1 15,-2 0 0 1,-4 0 0-16,-4 0 1 0,-6 0-2 15,-1 0 1-15,-7-1 0 16,2 0 0-16,-2 1 0 0,1-1 0 16,-2 1-1-1,2 0 1-15,4 0 0 0,2 0 0 16,4 1 0-1,1 1 0-15,3-2 0 0,2 0 0 16,2 0 0-16,-1 0 0 0,-1 0 0 16,0 0 0-16,-1-3 0 15,1 2 0-15,-1-1 1 16,0-2-2-16,-1 1 1 15,0-2 0-15,-2 0 0 0,0 0 0 16,3 3-1 0,-5-1 1-16,-4-1 0 0,3 4 0 15,-3-1-1-15,1 2 1 0,3-2 0 16,2-1 0-16,3-3-1 15,7 0 1-15,4-2 0 16,5-3 1-16,4-4-1 16,4-1 1-16,1-2 0 0,5-4 0 15,1-2 0 1,6-1 0-16,2-2 1 0,6-3-1 15,4 0 0-15,5-3 1 16,7-2-1-16,3-4 0 0,8-1 0 16,0-7 0-16,3-4 0 15,3-8-1-15,4-2 0 16,-1-6 0-16,3-4 0 0,1-4 1 15,-1 3-1 1,4 0 0-16,3 5 1 0,5 5-1 16,1 5 0-16,7-1 0 15,2 6 0-15,3-1-1 0,7 3 0 16,3 0 0-1,2-1 0-15,0 7 0 0,-1 0 0 16,1 5 1-16,-1 4 0 0,-1 6-1 16,-3 4 0-1,0 1 1-15,0 4-1 0,-1 0 0 16,2 4 0-16,2-2 1 15,1 3-2-15,2-1 1 16,3-2 0-16,2 3 1 16,5 0-2-16,3 1 1 0,5 2 0 15,4 2 0-15,8 1 0 0,4 1 1 16,7 3-1-1,3 1 1-15,10 3 0 0,3 0 0 16,10 0 0-16,2 1 0 16,7 0 0-16,4-1 1 15,6 0-1-15,3-2 1 16,4-1-1-16,4 0 0 0,-1-2 1 15,6-1-1 1,2 2 0-16,-2 0 0 0,1 1 0 16,0 0 0-16,3 1 0 0,-1 0 0 15,5 2 1 1,-2 0-1-16,3 0 0 0,1 0 1 15,2 0-1-15,-1 2 0 16,-1 1 0-16,-1-3 1 0,-6 0-1 16,-1 0 0-1,-3 0 0-15,-4 0 0 0,-6-1 1 16,-1-1-1-16,-6 0 0 15,-1 2 0-15,-1 2 0 16,0 4 1-16,1 1-1 0,3 4 0 16,0 0 0-16,-1-2 0 15,6 0 0-15,-4-4 1 0,3 0-1 16,1-4 0-1,-8 0 0-15,4-1 0 0,-1 0 0 16,6 0 1-16,4 0-1 16,5 0 0-16,3 0 0 15,6-1 0-15,3 1 1 0,0-1-1 16,-3-4 0-16,-8 0 0 15,-7-3 1-15,-10 0-2 0,-11-2 0 16,-9 3-3 0,-9-3-2-16,-1 3-3 0,-9-4-4 15,-3 7-13 1,-7-1-41-16,-11-6-27 0,-5-2-6 15,-7-5-4-15</inkml:trace>
  <inkml:trace contextRef="#ctx0" brushRef="#br0" timeOffset="316413">18643 11390 52 0,'-15'-10'88'0,"15"10"-3"16,0 0-3-16,0 13-57 0,5 9-8 15,11 3-4 1,1 11-2-16,4 10 0 0,1 10 0 16,3 5-1-16,-3 5-1 15,1 0 0-15,-6-2-2 0,-3-2 1 16,-3-7-3-1,-1-7-1-15,-5-7-1 0,-1-8 1 16,-1-7-1 0,-2-6-1-16,2-6-1 0,-2-1 1 15,0-3-1-15,-1-10 0 0,1 13 0 16,-1-13 1-16,0 0 1 15,0 0 0-15,0 0 1 16,10-3-1-16,-6-10 1 16,1-6-1-16,0-8-1 0,6-10 0 15,-3-9-1 1,7-13-1-16,0-10 1 0,1-6-1 15,5-4 0-15,0-2 0 0,1 4-2 16,-2 6 0 0,2 10-2-16,-6 9-3 0,1 15-5 15,-5 5-10-15,2 10-43 16,-1 13-30-16,-2 4-5 0,2 5-7 15</inkml:trace>
  <inkml:trace contextRef="#ctx0" brushRef="#br0" timeOffset="320003">18760 11509 41 0,'9'10'72'16,"5"-7"-9"-16,2 21-36 16,4 9-7-16,0 9-5 0,1 1-3 15,-4 3-3 1,-5-5 4-16,-4 2 3 0,-8-7 1 15,0-1 0-15,-13-11-2 16,-2-8 0-16,-8-7-2 16,0-5-1-16,-2-4-3 15,-1-13-2-15,-1-5-2 0,4-8 1 16,2-9-1-16,3-5-1 0,6-7-1 15,6-2 0 1,6-2-1-16,11 1-1 0,14-1 0 16,8 7 0-16,11 10-1 15,2 10-1-15,4 13 1 16,-1 11 0-16,-8 14 0 15,-11 18 0-15,-11 14 0 0,-17 6 0 16,-12 12 0 0,-17 6 0-16,-14 0 2 0,-11 0-1 15,-9-8 2-15,-1-5-1 0,-3-14 1 16,5-7 1-16,6-17-1 15,9-11 0-15,7-12-1 16,10-19 0-16,8-14-1 16,14-14 0-16,6-9 0 0,8-7-1 15,18-5 0 1,11 0 0-16,17 4-1 0,8 11 1 15,15 11-1-15,0 15 0 0,0 16 0 16,-7 15-1 0,-11 13 1-16,-17 16 1 0,-18 14-1 15,-20 7 0-15,-14 3 2 16,-21 1 0-16,-13-2 0 0,-10-5 1 15,-7-7 0 1,-3-9-1-16,-1-11 1 0,5-9-2 16,8-10-2-16,3-6-5 15,13-12-14-15,4-1-61 16,8-20-11-16,10-1-5 0,9-11-5 15</inkml:trace>
  <inkml:trace contextRef="#ctx0" brushRef="#br0" timeOffset="323580">19723 11582 22 0,'0'0'85'15,"0"0"-3"-15,0 0-2 0,0 0-52 16,0 0-11-1,0 0-4-15,0 10-3 0,1 6-2 16,0 6 1-16,0 9-1 16,-1 4 2-16,0 8 1 0,-1 1-2 15,-2 4-3 1,-2-1-1-16,-1-3-1 0,-1-5-2 15,-3-7 0 1,2-7-3-16,1-6-1 0,3-6-2 16,4-13-3-16,0 0-7 0,-11 0-19 15,7-20-51-15,4 7-8 16,1-8-4-16</inkml:trace>
  <inkml:trace contextRef="#ctx0" brushRef="#br0" timeOffset="324100">19624 11576 24 0,'-4'-16'83'0,"4"7"0"16,0 9-32-16,17-19-12 15,0 12-8-15,8-7-8 0,9 4-5 16,10-2-5-16,7 3-1 16,4 2-2-16,1 5-5 0,-4 2-1 15,-3 5-2 1,-11 8 0-16,-8 4-2 0,-13 7 0 15,-13 1 0-15,-5 5-1 16,-15 0-1-16,-8-2 1 16,-6 1-1-16,-10-2 0 15,-2-4 0-15,-3-3 1 0,-1-8 0 16,1-3 1-16,8-1 0 0,5-5 0 15,5-1 0 1,10 0 1-16,6-1 0 0,11-1 1 16,8 8 1-16,14-2 0 15,8 5 0-15,10 1 1 16,5 2 0-16,2 4 0 15,0 1-1-15,-3 5-2 0,-10-1-1 16,-10 2-1 0,-12 0-2-16,-7 4-1 0,-8-7-6 15,-6 0-10-15,-10-1-33 0,3-6-35 16,2-3-7-1,2-4-3-15</inkml:trace>
  <inkml:trace contextRef="#ctx0" brushRef="#br0" timeOffset="324440">20204 11882 16 0,'0'0'97'16,"9"-1"-4"-16,-9 1-3 0,9 8-6 15,-8 1-70-15,1 9-7 16,-2 1-2-16,-1 5-2 0,-4 2 0 16,-5 4-1-1,0-4-1-15,-2-1-1 0,1-8-4 16,3 0-4-1,-5-12-12-15,13-5-39 0,-4-5-30 16,4-8-6-16,0-3-4 16</inkml:trace>
  <inkml:trace contextRef="#ctx0" brushRef="#br0" timeOffset="324720">20183 11865 84 0,'3'-10'92'16,"-3"10"-5"-16,10 0-38 0,6 9-18 15,-2 5-11-15,3 2-4 16,4 8-3-16,0 1-4 0,-1 5-1 15,-2 2-1-15,-3 2-1 0,-1-7-1 16,-2 0 0 0,-4-6 1-16,-4-7-1 0,-4-14 0 15,11 1 1 1,-3-11-1-16,2-12-1 0,-1-9 0 15,1-8-2-15,2-9-1 16,-2-1-3-16,-1-3-3 0,1 3-4 16,-5 2-6-1,4 7-29-15,9 8-48 0,-11 4-6 16,3 10-5-16,-4 1 1 0</inkml:trace>
  <inkml:trace contextRef="#ctx0" brushRef="#br0" timeOffset="329683">20775 11537 38 0,'-3'-8'63'0,"3"8"-7"16,0 0-11-16,-11-4-8 15,11 4-8-15,0 0-7 0,-10 0-5 16,10 0-2-16,-9 3-4 16,9-3-1-16,-11 4-2 0,11-4-1 15,0 0 0 1,-7 11 1-16,7-11-1 0,5 5 1 15,7-1-1-15,2-3-1 16,8-1 1-16,1 0-2 16,3 0 0-16,4-3-2 0,-3-1-1 15,2-2-3-15,-3 1 0 16,-2 0-2-16,-5-2-3 0,-2 5-5 15,-4-5-6 1,-2 7-13-16,-11 0-16 0,0 0-42 16,10-3-6-1,-10 3-2-15</inkml:trace>
  <inkml:trace contextRef="#ctx0" brushRef="#br0" timeOffset="330003">20753 11699 67 0,'0'15'95'0,"12"-12"-3"15,11 13-10-15,12-16-55 16,10 0-7-16,4-2-9 0,2-4-5 15,2 0-5 1,-2-1-6-16,-4 5-10 0,-10-3-26 16,-12 0-46-16,3 2-5 0,-7-4-5 15</inkml:trace>
  <inkml:trace contextRef="#ctx0" brushRef="#br0" timeOffset="332920">21473 11330 0 0,'5'-24'90'0,"0"4"4"16,-4 1-6-16,-3 3-43 0,2 4-11 15,0 12-8-15,0-13-7 0,0 13-7 16,0 0-2 0,0 12-3-16,4 8-1 0,0 12-2 15,3 6-1-15,-3 9-1 16,1 7 1-16,1 4 0 15,-4 3-1-15,-2-3-1 16,0 0 0-16,-4-8-1 0,-3-4-2 16,1-6-3-1,-4-11-2-15,3-4-5 0,-4-15-13 16,11-10-55-16,-9-9-12 0,5-6-8 15,4-6-3 1</inkml:trace>
  <inkml:trace contextRef="#ctx0" brushRef="#br0" timeOffset="333360">21422 11401 65 0,'-9'-5'92'0,"9"5"-4"0,-3-20-3 16,14 8-62-16,9 1-5 15,12 0-4-15,6 1-4 0,8 4-1 16,4 5-2 0,2 2 0-16,-5 12-3 0,-5 7 0 15,-11 6-3-15,-15 3-1 16,-6 4-1-16,-11 0-1 15,-14-3 0-15,-9-1 0 0,-3-8 0 16,-5-5 0-16,-3-6 0 16,1-7 2-16,1-3 0 0,3-4 1 15,5-6 1 1,6-3 1-16,6 3 0 0,7-2 0 15,6 12 1-15,11-10 0 16,11 10 0-16,10 4-1 16,7 10 0-16,5 5 0 15,-1 6-2-15,2 4 0 0,-4 5-1 16,-8 4 0-16,-9 0-2 0,-9-1-2 15,-7 0-3 1,-8-7-4-16,0 0-11 0,-5 2-53 16,-6-16-18-1,2-11-6-15,-4-5-4 0</inkml:trace>
  <inkml:trace contextRef="#ctx0" brushRef="#br0" timeOffset="333970">22131 11569 67 0,'2'-11'94'16,"-2"11"-3"-16,0 0-4 15,0 11-58-15,0 9-10 0,4 6-6 16,-2 3-4 0,-2 7-3-16,2 3-1 0,2 5-1 15,-2 1-2-15,-2-1-2 16,0-7-2-16,0 1-2 15,0-11-6-15,0-1-10 0,0-1-45 16,0-25-26-16,-12 5-7 16,2-18-2-16</inkml:trace>
  <inkml:trace contextRef="#ctx0" brushRef="#br0" timeOffset="334120">21996 11742 5 0,'17'8'97'0,"4"-3"-2"16,6-3-6-16,0-2-9 0,6-2-78 15,-7 2-60 1,2-4-24-16,-4-10-10 0,-9 2-3 16</inkml:trace>
  <inkml:trace contextRef="#ctx0" brushRef="#br0" timeOffset="334710">22358 11644 23 0,'0'0'95'0,"0"0"-1"16,0 0-6-16,18 14-40 0,-18-14-23 15,1 14-9-15,2-3-6 16,-1 3-4-16,-1 3-2 0,2 4-1 16,1 1 0-1,-3 1 1-15,1-3 0 0,0-2 1 16,0-5-1-1,-2-13 2-15,16 8-4 0,-5-11 2 16,6-11-1-16,5-5 0 16,3-4-1-16,5 0 1 0,-1 1-1 15,1 4-2-15,-6 5 1 16,-1 8 0-16,-8 5 0 15,-1 11-1-15,-6 9 1 0,-1 6-2 16,-3 3 0 0,5 2 0-16,1 5-2 0,2-7-4 15,8 3-10-15,-2-3-44 16,5-12-31-16,4-4-7 15,0-10-6-15</inkml:trace>
  <inkml:trace contextRef="#ctx0" brushRef="#br0" timeOffset="335781">22408 11478 41 0,'0'0'50'0,"-3"-19"0"15,3 19-4-15,-8-17-4 0,8 17-5 16,-4-15-5-1,4 15-6-15,-5-13-6 0,5 13-3 16,0 0-1-16,-3-9-4 0,3 9-4 16,0 0-1-1,-3 6-1-15,3 11-1 0,0 6-1 16,-1 8 0-16,5 6-2 15,3 5 0-15,2 7-2 0,3-1-3 16,-2-2-3 0,-3-8-9-16,1-9-41 0,-2-6-35 15,-5-7-4 1,-1-16-7-16</inkml:trace>
  <inkml:trace contextRef="#ctx0" brushRef="#br0" timeOffset="337501">19256 11050 46 0,'-14'-15'84'16,"3"-2"-1"-16,-18 3-42 0,20 3-8 16,1 1-11-1,8 10-7-15,-10-6-4 0,10 6-3 16,-6 19-1-16,5 7-1 15,3 13 0-15,5 16 0 16,4 18 0-16,1 15 1 16,2 17 1-16,-1 10-1 0,4 6-1 15,-5 0-1-15,0 0 0 0,-2-9-1 16,-4-10 0-1,-2-11 0-15,0-18-1 0,-2-12-1 16,-1-15 1-16,1-12-2 16,-1-10-1-16,0-13-1 15,-1-11-1-15,0 0-1 16,6-21 0-16,-2-3-1 0,-1-8 0 15,1-7 1 1,2-9-1-16,0-7 1 0,0-8 1 16,1-3 0-16,-2-9-1 0,0-8 2 15,-2-3-1-15,-1-2 0 16,1-4 1-16,-3 3-1 15,0 0 1-15,-4 4 1 16,-1 3 0-16,-2 7-1 0,-3 4 1 16,1 10 0-1,-2 8 2-15,1 3 0 0,1 9 1 16,4 3-1-16,0 8 1 15,5 1 1-15,0 4 0 16,7 4-1-16,5 3-1 0,4 1 0 16,6 6-1-16,3 3 0 15,9 6 0-15,3 2-1 0,7 2 0 16,13 9 1-1,7 2-1-15,15-1 1 0,13 0-1 16,13-1 1-16,17-1-1 16,9-4 1-16,7-3-1 15,9-3 0-15,6 0 1 0,5-3-1 16,6-2 0-16,0 0 0 15,5-2-1-15,1 2 1 0,5-4 0 16,-2 0 0 0,-5 1-1-16,-4-4 2 0,-11 0-1 15,-4-1 0 1,-14-1 0-16,-9 0 0 0,-9 2 0 15,-13-2 0-15,-7 1 1 16,-12 4 0-16,-12 1 0 0,-13 5 1 16,-14-2 0-16,-8 1 0 0,-15 4 1 15,-6-1 0 1,-17 1-1-16,11 0 0 0,-11 0 0 15,0 0-1 1,0 0 0-16,-5 2 0 0,5-2-1 16,-12 16 0-16,4 0 0 15,0 9 1-15,1 13-1 0,2 13 0 16,0 13 2-1,3 17 0-15,1 19 0 0,1 11 1 16,0 11-1-16,1 6-1 0,-1 5 1 16,-3 0 0-1,-2 2-1-15,-5-7-1 0,1-12 1 16,-4-11-2-16,-2-9 2 15,4-15 0-15,1-14-1 0,1-18 1 16,2-12-1 0,1-14 1-16,1-8 0 0,5-15-1 15,-10 4 1-15,2-11 0 0,-2-5 0 16,-4-5-1-1,-7-2 1-15,-4-3-1 0,-11-3 0 16,-14-3-1-16,-15 1 1 16,-16 3 0-16,-26-1-1 0,-27 4 1 15,-31 6-1 1,-37 11 2-16,-34 5-1 0,-35 19 2 15,-33 12 0 1,-18 11-1-16,-3 11 0 0,10 1-5 16,31 5-35-16,38 0-51 0,36-28-5 15,54-20-9-15,50-26-6 16</inkml:trace>
  <inkml:trace contextRef="#ctx0" brushRef="#br0" timeOffset="339781">21748 12988 64 0,'0'0'93'0,"0"0"-4"15,10-8-4 1,3-1-68-16,6-1-5 0,1-5-2 16,4-6-2-16,3-3-2 15,1-7-2-15,-2-6-1 0,-3-5-1 16,-3-3 1-1,-4-4-1-15,-5-2 0 0,-7 2-1 16,-3-1 0-16,-3 4 1 0,-10 7 0 16,0 3-1-1,-6 8-1-15,0 9 1 0,-4 8-1 16,1 7 1-16,1 8-1 15,-1 13 0-15,-1 12 0 0,3 17 1 16,1 10 0 0,1 14 1-16,-4 12 1 0,3 9 0 15,1 12 1-15,-3 3 0 0,2 1 0 16,-1-6-1-1,2-2 1-15,0-9 0 0,1-12-2 16,3-10-1-16,0-18-2 16,6-14-3-16,0-15-6 15,7-13-22-15,0-8-60 16,8-26-4-16,4-15-6 0,1-13-3 15</inkml:trace>
  <inkml:trace contextRef="#ctx0" brushRef="#br0" timeOffset="340221">21903 12947 63 0,'23'17'95'0,"-3"10"-3"16,-2 8-4-16,-1 9-61 0,-5 2-5 16,3-3-8-1,-2-4-2-15,-1-8-3 0,-3-10 1 16,3-12-1-16,0-9-2 15,-1-17-1-15,1-8-2 0,0-9-2 16,1-4-3-16,-4-6-4 16,7 1-5-16,-9-1-4 15,6 5-8-15,1 1-12 0,0 9-12 16,3 1-8-1,-1 15-1-15,3 3-2 0,-1 10 11 16,0 7 17-16,-3 10 22 16,0 19 20-16,-2-2 21 15,-1 12 10-15,-2-5 5 0,3 8 1 16,-3-12-5-16,4 5-10 15,4-15-9-15,1-12-6 0,3-6-6 16,-1-9-2 0,4-12-3-16,-5-6-2 0,-4-5-5 15,-5-4-1-15,-8-2-3 16,-6 3-1-16,-11-1-1 15,-7 6-2-15,-5 6-3 16,-4 3-3-16,0 8-7 0,-1 3-20 16,2-4-48-16,9 8-7 0,7 6-4 15</inkml:trace>
  <inkml:trace contextRef="#ctx0" brushRef="#br0" timeOffset="340581">22521 13104 84 0,'15'17'100'0,"-3"-5"-7"0,-1-5-5 16,3-3-66-16,-5-4-8 0,5-6-3 16,-4-2-4-1,1-1-3-15,0-1-3 0,-2 3 0 16,2 4-1-16,-11 3 1 15,16 7-1-15,-8 6 1 0,3 1 1 16,-1 5 0 0,2-2 0-16,2-5 1 0,2-2 0 15,3-7 1-15,-1-3-1 0,-1-5 0 16,2-3 0-1,-3-2-1-15,-1 1-1 0,-3 2-1 16,2 5 0-16,-2 2 0 16,3 0-1-16,2 4 0 0,2-1-2 15,5-1-1 1,-1-2-4-16,2-5-4 0,1-7-16 15,-1-10-62-15,1 8-6 16,-5-2-7-16,1 1 0 16</inkml:trace>
  <inkml:trace contextRef="#ctx0" brushRef="#br0" timeOffset="341191">22497 13446 4 0,'0'0'96'0,"6"9"2"15,-8 7-4-15,-9 6-6 0,-1 10-71 16,-8 7-5-1,-5 11-3-15,-5 5 0 0,-6 6-2 16,-1 0-1-16,0-1-1 0,2-3-3 16,2-7-2-1,4-7-3-15,9-11-3 0,4-18-13 16,16-14-47-16,-3-10-27 15,3-15-5-15,12-12-7 0</inkml:trace>
  <inkml:trace contextRef="#ctx0" brushRef="#br0" timeOffset="341411">22326 13522 16 0,'-10'12'99'0,"1"3"-3"16,1 5-6-16,1 0-2 0,7 6-78 15,-1 5-4 1,1 3 0-16,6 7 0 0,2 0-2 15,3 5 0 1,-1-3 0-16,-1 1-2 0,2-3-3 16,-5-6-4-16,0-2-11 0,-4-14-28 15,-4-5-44-15,2-14-8 16,0 0-7-16</inkml:trace>
  <inkml:trace contextRef="#ctx0" brushRef="#br0" timeOffset="341591">22185 13687 88 0,'0'14'101'16,"9"0"-5"-16,12-4-6 0,11-5-56 16,9-2-23-1,8 1-8-15,-3-4-5 0,2 0-8 16,-9 0-13-1,-3-12-48-15,-5 8-22 0,-11-5-7 16,-8-2-2-16</inkml:trace>
  <inkml:trace contextRef="#ctx0" brushRef="#br0" timeOffset="341901">22194 13443 26 0,'-50'51'97'16,"5"11"-1"-16,6 8-8 15,8 30-34-15,12-21-37 16,7-1-5-16,13-6-4 0,18-9 0 16,10-15-1-16,15-14 1 0,12-22-1 15,7-12 1 1,7-25 0-16,2-16-1 0,-4-15-1 15,-2-10-1 1,-8-7-2-16,-8-2-3 0,-19 0 0 16,-11 3-1-16,-17 9-1 15,-11 9-1-15,-18 15-3 0,-12 12-3 16,-9 18-8-1,-13 5-35-15,3 15-41 0,-4 13-7 16,1 11-5-16</inkml:trace>
  <inkml:trace contextRef="#ctx0" brushRef="#br0" timeOffset="342451">21864 14515 90 0,'11'-18'98'0,"-3"4"-5"15,-6 4-6-15,-7 8-65 0,5 2-11 16,-17 16-2-1,1 9-1-15,-6 14-3 0,-3 6-1 16,-3 11 0 0,-5 4 0-16,2 4-1 0,1-2-1 15,0-3-2-15,4-9-2 0,5-9-5 16,1-18-16-16,4-9-68 15,16-14-3-15,-10-16-7 0,10-17-3 16</inkml:trace>
  <inkml:trace contextRef="#ctx0" brushRef="#br0" timeOffset="342661">21735 14414 33 0,'5'25'102'0,"-3"4"-3"15,0 7-7-15,-1 1-3 16,6 5-78-16,-4 4-6 0,2 8-1 15,3 3-1 1,0 0-1-16,1-1-1 0,1-2-1 16,0-4-3-16,-3-11-4 15,4-2-10-15,-6-2-66 0,-5-35-12 16,0 0-4-1,4-13-6-15</inkml:trace>
  <inkml:trace contextRef="#ctx0" brushRef="#br0" timeOffset="342831">21647 14696 41 0,'2'12'102'0,"14"-3"-3"16,9-6-8-16,8-5-5 0,9-5-84 15,-3-6-13-15,4 4-27 0,-5 3-47 16,-3-6-10-1,-5 0-7-15</inkml:trace>
  <inkml:trace contextRef="#ctx0" brushRef="#br0" timeOffset="343152">21753 14254 0 0,'-43'36'94'0,"2"16"0"15,3 10-4 1,7 12-6-16,5 10-73 0,7 8-5 15,10-2 0-15,9-1 1 16,5-11 2-16,17-12-1 0,10-18 1 16,13-16 1-1,6-24 0-15,7-16 0 0,4-22-1 16,-2-15-3-16,-5-12-3 15,-15-10-1-15,-10-3-1 16,-17-4-1-16,-13 5-1 16,-21 4 0-16,-12 9 0 0,-11 11-2 15,-6 13-1-15,-4 10-2 0,5 14-6 16,-1 5-21-1,2 7-60-15,19 11-3 0,16 1-7 16,13 3-3-16</inkml:trace>
  <inkml:trace contextRef="#ctx0" brushRef="#br0" timeOffset="343492">22417 14410 36 0,'0'0'104'0,"7"9"-4"15,-7 18-6 1,-8 5-2-16,30 7-79 0,-69 11-5 16,25 12-3-16,-5 4 0 15,0 4-2-15,-2-2-2 0,-3-10-1 16,7-2-3-1,0-13-4-15,8-8-8 0,3-20-25 16,-5-15-53 0,19-15-6-16,8-22-5 0,6-13 4 15</inkml:trace>
  <inkml:trace contextRef="#ctx0" brushRef="#br0" timeOffset="343692">22350 14413 26 0,'1'12'104'15,"-1"12"-4"1,-1 3-6-16,-3 6-4 0,4 3-77 15,0 8-4-15,0 3-2 0,2 8-3 16,1 0-1 0,-1 1-1-16,0 0-2 0,1-4-1 15,-3-5-2-15,0-2-7 16,-2-7-49-16,2-16-33 0,0-22-6 15,0 0-7 1</inkml:trace>
  <inkml:trace contextRef="#ctx0" brushRef="#br0" timeOffset="343862">22152 14740 46 0,'2'14'105'0,"14"-6"-3"15,11-4-10-15,11-4-1 0,29-7-87 16,-21 2-8-1,-3-9-10-15,4 5-35 0,1 0-42 16,-17 4-7-16,-8-1-8 16</inkml:trace>
  <inkml:trace contextRef="#ctx0" brushRef="#br0" timeOffset="344172">22325 14326 6 0,'-33'26'96'16,"3"13"0"-16,-1 13-4 0,4 9-4 15,-1 13-74-15,10 9-4 16,4 10-1-16,7 1-2 16,5-1-1-16,4-12 2 0,12-10-1 15,11-18-1 1,9-20 1-16,7-21 0 0,12-22 0 15,6-22 0-15,6-22-1 16,-5-16-2-16,0-10-2 16,-9-14-1-16,-15-2 0 15,-12 5-1-15,-14 5-2 0,-10 13-2 16,-18 10-5-16,-7 24-10 0,-13 23-69 15,-2 3-8 1,3 10-8-16,3 0-5 0</inkml:trace>
  <inkml:trace contextRef="#ctx0" brushRef="#br1" timeOffset="350245">21710 8804 3 0,'-37'22'10'0,"-1"4"2"0,-2 8 0 15,0 0 1-15,5 10-2 16,-1-4-2-16,8 9-1 0,-1 5-3 16,8 1-1-1,-2 7-1-15,7 0-2 0,3 5 2 16,5 2 1-1,1 2 5-15,4-2-2 0,3-3 2 16,8-3 1-16,4-6 0 0,11-7-1 16,7-4 1-16,-2-9-1 15,9-2 0-15,-2-10 1 16,7 1 2-16,-1-5-1 15,7 0 0-15,-3-4 0 0,5 0-1 16,7 1-1 0,0-3-3-16,9-2-2 0,0-4-4 15,0-4-1-15,6-2-2 0,-5-3 2 16,6-7-1-1,-4-6 0-15,3-5 2 0,5-6 0 16,-1-2 3-16,3-5 5 16,5-5 1-16,-1-1 2 0,2-6 3 15,-3-3-1 1,2-2 2-16,-13-1 0 0,-11-2-2 15,-8-4-1-15,-16-2-3 16,-17-2-1-16,-19-4-2 16,-18-1-2-16,-27-1-1 0,-21-2-2 15,-26 1-2-15,-21 2-3 16,-25 4-6-16,-15 10-22 0,-3 4-53 15,-16 6-6 1,9 2-7-16</inkml:trace>
  <inkml:trace contextRef="#ctx0" brushRef="#br1" timeOffset="351845">17028 6307 7 0,'-21'4'13'0,"-5"2"-1"0,2 1-1 16,3 5-2-1,-2 2-2-15,1 1-2 0,-3 8-2 16,4-1-2-16,2 6 0 15,-1 0-2-15,4 6 1 0,-2-5-1 16,1 10-1 0,3 5 2-16,-2 0 0 0,3 7 2 15,-4 2-1-15,0 8 2 0,0 2 0 16,0 6 0-1,0 1 2-15,4-8 1 0,2 7 0 16,5-2-2-16,4-3 2 16,4 0-1-16,6-7 3 0,11 1 3 15,5-14 2 1,9 4 2-16,7-17 3 0,10-8 2 15,7-13 0 1,10-10 1-16,4-15 0 0,7-15-3 16,-1-9-2-16,-1-9-1 0,-6-8-3 15,-7-2 0-15,-12-1-3 16,-14 2-1-16,-8 2-3 0,-12 6-4 15,-12 4-4 1,-5 2-8-16,-6 5-12 0,-10 9-25 16,-2 0-38-1,0-1-5-15,-1 2 1 0</inkml:trace>
  <inkml:trace contextRef="#ctx0" brushRef="#br1" timeOffset="352425">18066 6267 1 0,'-60'11'23'0,"-6"10"2"16,-7 6 2-16,4 13 1 0,-3 5-1 15,5 14-2 1,5 12-5-16,1 14-8 0,7 7-4 15,6 11-4 1,10 3-1-16,4 12-1 0,9 8-1 16,8-5-1-16,11-3 1 15,8-9 1-15,15-12 3 0,12-10 3 16,13-7 1-1,16-27 2-15,13-16 1 0,13-21 1 16,13-11 1-16,13-17 0 0,11-11-3 16,18-23-2-1,17-15-1-15,13-17-2 0,8-14-1 16,-1-16-3-16,-9-13 1 15,-12-8-2-15,-20-9 1 0,-33 2-1 16,-34 6 0 0,-39 9 0-16,-34 15 1 0,-37 19-2 15,-30 17-2-15,-28 20-4 0,-24 19-6 16,-12 18-12-1,-6 13-29-15,1 16-33 0,14 5-4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25T18:47:10.24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656 9034 12 0,'0'0'96'0,"0"-15"-2"16,0 15-6-16,0 0-36 15,0 0-26-15,0 9-8 0,2 6-8 16,6 7-3-16,2 9-2 0,-3 5 0 16,5 11 1-1,0 6 1-15,1 4-1 0,-5-1 0 16,2-2-2-1,-5-7 0-15,-2-4-1 0,0-7-1 16,-2-9-2-16,-1-7-3 16,1-7-4-16,-1-13-3 0,6 12-9 15,-1-2-69 1,3-17-7-16,2-7-7 0,4-11-2 15</inkml:trace>
  <inkml:trace contextRef="#ctx0" brushRef="#br0" timeOffset="290">786 8891 5 0,'-9'6'83'0,"4"3"3"0,5 3-3 15,8-17-32-15,15 24-40 16,10 10 0-16,9 12 2 0,7 8 0 16,4 9 1-1,-1 5-3-15,-4 7 0 0,-9 0-2 16,-11-2-1-1,-12-3-2-15,-12-7 0 0,-6-5-3 16,-11-14-6-16,1-3-15 0,5-14-69 16,-6-10-5-16,4-9-6 15,9-3-5-15</inkml:trace>
  <inkml:trace contextRef="#ctx0" brushRef="#br0" timeOffset="1130">1343 9152 26 0,'9'13'87'0,"-3"3"0"0,7 6-3 15,-1 10-64-15,5 11-2 0,-1 3 3 16,4 7 1 0,3 1-4-16,-2-4-4 0,-1-1-3 15,-4-5-2-15,-1-8 0 16,-6-6-2-16,-3-9-1 0,-1-5-1 15,-2-8 1 1,-3-8 1-16,0 0-1 0,0 0-1 16,0 0 0-16,0-11 0 0,-6-5-2 15,-3-7-1 1,-3-7-1-16,-7-8-1 0,-4-5-2 15,0-3 1-15,0 1 0 16,2 0-1-16,2 5 1 0,2 4 0 16,0 5-1-1,7 6 1-15,5 6-1 0,1 4 0 16,4 1 0-1,0 5 0-15,11-4 0 0,5 3 0 16,3-1 0-16,10-1 1 0,3 1 1 16,5 0-1-16,4 3 1 15,0-1 0-15,2 4-2 0,-4 0-1 16,-1 4-4-1,-7-3-3-15,-2 4-11 0,-8-2-28 16,-10 2-43 0,3 0-5-16,-14 0-8 0</inkml:trace>
  <inkml:trace contextRef="#ctx0" brushRef="#br0" timeOffset="1330">1513 9367 77 0,'-3'21'100'0,"4"-3"-6"15,10-10-5-15,38-5-62 16,-27 1-10-16,2-3-3 16,4-1-5-16,-3 0-8 0,3 0-7 15,-5-3-19-15,-9 3-64 16,6 0-5-16,-6 0-5 0,-3 0-5 15</inkml:trace>
  <inkml:trace contextRef="#ctx0" brushRef="#br0" timeOffset="1530">1891 9439 70 0,'11'9'97'0,"-1"7"-1"16,0 1-9-1,-1-7-54-15,1 13-19 0,3 2-2 16,-3 2-4-16,-1 0-4 15,1-1-4-15,-5-8-5 16,5 1-12-16,-5 5-68 16,-5-24-7-16,15 0-6 0,-11-12-4 15</inkml:trace>
  <inkml:trace contextRef="#ctx0" brushRef="#br0" timeOffset="1660">1942 9367 17 0,'-10'-11'97'0,"4"0"-4"16,6 11-7-16,-11-20-11 0,21 14-102 15,-10 6-55 1,14-9-6-16,-5 6-8 0</inkml:trace>
  <inkml:trace contextRef="#ctx0" brushRef="#br0" timeOffset="2010">2076 9474 91 0,'12'27'96'15,"-1"2"-5"-15,23-2-45 0,-24 4-13 16,-1-2-10-16,4-2-7 15,-9-3-7-15,4-4-3 16,-3-4 1-16,-1-6 1 0,-4-10-1 16,0 0 0-16,13-3 0 15,-10-12-1-15,2-4-1 0,4-5-2 16,1 2-2-1,1-4-1-15,0 4-1 0,0 3 0 16,1 5 0-16,2 8 0 16,-1 6 0-16,2 3 1 15,-1 9 0-15,1 7 1 16,0 2-1-16,-2 7 1 0,2 3-1 15,-3 2-2-15,0-1-2 0,-1 2-6 16,-8-9-17 0,-3-1-64-16,7-6-5 0,-7-18-6 15,15 6-5 1</inkml:trace>
  <inkml:trace contextRef="#ctx0" brushRef="#br0" timeOffset="2420">2605 9523 4 0,'4'-8'92'0,"-4"8"1"15,-5 9-7 1,-4 7-4-16,-2 8-74 0,2 7-3 16,2 6 0-16,-1 4 0 15,4 3 1-15,4-4-1 0,5-2 1 16,4-9 2-1,8-7 1-15,-1-11-1 0,7-8 1 16,5-7-2-16,-1-12 1 0,2-11-2 16,-1-9-2-1,0-8 0-15,-3-7-2 0,-2-9-1 16,-6-3-2-16,-11-6 0 15,-5-3 0-15,-14 2-1 0,-12 5-1 16,-7 7 0 0,-6 10-1-16,-3 14 1 0,1 14 0 15,1 16 1-15,14 10 1 16,7 16 1-16,14 12 1 15,9 6 0-15,11 6 1 0,8 1 0 16,7 0 0-16,5-4 0 16,0-2-2-16,2-2-6 0,-7-8-10 15,-2-8-69 1,-1 3-7-16,-5-5-9 0,-4-4-5 15</inkml:trace>
  <inkml:trace contextRef="#ctx0" brushRef="#br0" timeOffset="4800">3436 9240 14 0,'-3'-11'94'0,"-1"0"-1"15,2-1-4-15,-32 4-51 16,34 8-11-16,-1-12-7 0,1 12-8 15,0 0-5 1,0 0-3-16,0 0-1 0,3 10-1 16,6 5 0-1,3 6 1-15,5 8 0 0,3 3 1 16,6 9 1-16,2 1 0 15,2 4 0-15,1 1-1 0,0 1 1 16,-1-1-1-16,-4-4 1 0,2-2-2 16,-6-7 1-1,-2-1-1-15,-4-8 0 0,-2-5 0 16,-2-4-1-1,-5-5 0-15,-7-11 0 0,9 12-1 16,-9-12 1-16,0 0 0 16,0 0 1-16,0 0 0 0,0 0 0 15,0 0 0 1,9-10 0-16,-9-8 0 0,2-7 0 15,3-10-1-15,-2-7-1 0,2-11 0 16,1-4 0 0,0-5-1-16,0 4 1 0,2-2-1 15,-2 6-1-15,0 7 0 16,1 8-3-16,-6 8-2 0,5 9-6 15,-6 3-8 1,0 19-25-16,13-2-49 0,-13 2-5 16,11 12-10-16,-4 2 1 0</inkml:trace>
  <inkml:trace contextRef="#ctx0" brushRef="#br0" timeOffset="5361">4189 9664 49 0,'0'0'92'16,"0"0"-3"-16,0 0-6 0,-8-1-58 15,1 6-9-15,-1 9-5 16,-2 3-4-16,5 6-3 15,-1 3-1-15,1 5 1 16,4-2-1-16,1 1 1 0,1-3 0 16,3-5 1-16,3-4 2 0,-7-18 0 15,18 8 0 1,-8-11 1-16,3-10 0 0,-3-6-2 15,0-5-1-15,4-5-2 16,-6-1-2-16,-2 0 0 16,-2 5-1-16,-2 2-1 15,-2 5-1-15,1 4-2 0,-1 14 1 16,0 0 1-16,0 0 0 0,7 14 0 15,0 6 1 1,3 3 1-16,4 2 3 0,1 3-1 16,3-1 1-16,-2 0-1 15,2-4 1-15,-5-2-2 16,0-7-1-16,0-2-2 15,-5-2-1-15,-8-10-2 0,11 5-5 16,-11-5-10 0,0-12-37-16,0-12-35 0,-5-6-5 15,-4-8-5-15</inkml:trace>
  <inkml:trace contextRef="#ctx0" brushRef="#br0" timeOffset="5728">4305 9517 42 0,'-6'-21'89'16,"2"11"1"-16,4 10-5 0,5 4-49 15,9 12-20 1,2 8-3-16,6 5-3 0,3 4 2 15,4 4 0-15,0 4-3 16,1 0 0-16,-5-5-1 16,-1-2-1-16,-4-5-2 0,-6-7 0 15,-1-3 0-15,-6-6 0 16,-7-13 1-16,0 0-2 0,0 0 0 15,2-17-1 1,-4 0 0-16,1-7-2 0,0 2-1 16,1-5-1-16,6 5-2 0,6 1 1 15,10 6 0 1,4 5 0-16,4 6 1 0,-1 4-1 15,-1 8 2 1,-1 8 0-16,-4 6 1 0,-9 4 0 16,-8 3 0-16,-6 3 1 0,-10-3-1 15,-4 0 1-15,-5-2 0 16,-3-4-3-16,-2-10-3 0,2-1-4 15,-5-7-8 1,8-5-55-16,0 0-23 0,4-5-7 16,5 1-6-1</inkml:trace>
  <inkml:trace contextRef="#ctx0" brushRef="#br0" timeOffset="7132">5090 9290 0 0,'-12'7'84'0,"3"-2"3"0,0 15-11 15,9-20-38 1,5 6-9-16,8-2-6 0,9-2-6 15,5 0-2-15,10 1-4 16,5-1 2-16,6-2-4 0,-1 0-2 16,0 0-1-16,-6 0-1 0,-4-2-2 15,-8 2-4 1,-7-3-4-16,-8 3-6 0,-14 0-11 15,15-2-58 1,-15 2-11-16,0 5-7 0,0-5-3 16</inkml:trace>
  <inkml:trace contextRef="#ctx0" brushRef="#br0" timeOffset="7382">5164 9554 41 0,'-15'15'93'0,"9"-1"-2"0,3-3-3 16,36 0-54 0,-17 0-12-16,9-1-4 0,9 3-3 15,7-4-3 1,4 1-4-16,3 0-3 0,1 0-4 15,-3-1-2-15,-5 1-8 0,-12-7-15 16,-7 4-64-16,1-3-5 16,-9-4-6-16,-2-7-4 0</inkml:trace>
  <inkml:trace contextRef="#ctx0" brushRef="#br0" timeOffset="7892">5687 9111 73 0,'-15'3'91'0,"8"-10"-6"15,7 7-41-15,0 0-5 16,0 0-11-16,7-1-9 0,9-5-6 15,5 0-5-15,4-1-2 0,6 0-2 16,7 1-1 0,2 3 0-16,0 3-1 0,-1 1 1 15,-5 9 1 1,-4 2-1-16,-6 8 1 0,-8 2-1 15,-9 4 2-15,-6 1-1 16,-2-1 1-16,-8-1-1 0,-1-4 0 16,-2 1-1-16,2-11-2 0,1 2-4 15,-1-10-6 1,10-3-10-16,-4 26-56 0,4-26-17 15,3 12-9 1,4-4-5-16</inkml:trace>
  <inkml:trace contextRef="#ctx0" brushRef="#br0" timeOffset="8282">5993 9726 18 0,'-2'16'91'16,"2"-6"1"-1,0-10-5-15,0 12-45 0,0-12-19 16,10 4-2-16,-10-4-2 15,13 0-6-15,-13 0-3 0,10-2-2 16,-10 2-1 0,9-4 0-16,-9 4-3 0,0 0 0 15,0 0 1 1,0 0-1-16,0 0 1 0,0 0 1 15,0 0-1-15,0 0 1 0,0 0-1 16,0 0 0-16,0 0 0 16,0 0-2-16,0 0 0 0,0 0-1 15,0 0 0 1,7-9-1-16,-7 9-1 0,0 0 0 15,1-11 0 1,-1 11 0-16,0 0-1 0,0 0 1 16,0 0 0-16,0 0-2 0,0 0-2 15,0-9-4-15,0 9-14 16,0 0-63-16,0 0-12 15,11-9-7-15,-9-4-6 16</inkml:trace>
  <inkml:trace contextRef="#ctx0" brushRef="#br0" timeOffset="43397">1569 10505 8 0,'-9'-13'93'0,"9"13"1"0,-14-16-3 15,14 16-50 1,-10-9-11-16,10 9-3 0,0 0-9 15,-9-11-5-15,9 11-4 16,0 0-3-16,0 0-3 0,0 0 0 16,0 0-1-16,5 11-2 0,4 3 0 15,3 5 0 1,1 3 0-16,6 4 0 0,1 6 0 15,4 0 2 1,2 3-1-16,-4 2 0 0,0-3 0 16,0 2 0-16,-1-3 1 15,0 2-1-15,-7-6 0 0,4-1 0 16,-6-5 0-1,1-1 0-15,-1-6 0 0,-3 1 0 16,-1-5 0-16,0-4 1 0,-8-8-1 16,7 12 0-1,-7-12 1-15,0 0 0 0,0 0 1 16,10 8 0-16,-10-8 2 15,0 0-1-15,0-5 1 0,0-11-1 16,0-12 0 0,1-11 0-16,1-11-1 0,2-9-1 15,3-2-1 1,-2-6-1-16,4 3 1 0,-1 7-2 15,0 11-1-15,-2 12-3 0,-2 12-5 16,-4 3-7-16,0 19-25 16,17-5-54-16,-17 5-4 0,15 3-7 15,-7 4-3 1</inkml:trace>
  <inkml:trace contextRef="#ctx0" brushRef="#br0" timeOffset="44077">2299 10886 73 0,'2'-11'92'0,"-2"-7"-11"15,0 18-29-15,-5-13-17 0,5 13-12 16,-12-5-7 0,2 3-7-16,1 2-3 0,-3 5-3 15,-2 4-1 1,3 5-2-16,1 7 0 0,-1 4 0 15,3 4-1-15,4 3 3 16,4 1-1-16,0-2 1 0,6-2 1 16,2-1 0-16,5-11 2 0,0-2 0 15,1-8 1 1,1-4 0-16,-3-3-1 0,3-8 0 15,-4-4 0 1,0-2-2-16,-2-6-2 0,-2-2 0 16,-4-1-1-16,-2 0-1 15,-1-1 0-15,0 4 0 0,-1 4-2 16,0 0 3-1,-3 5-3-15,4 11 0 0,0 0 1 16,0 0 0-16,0 0 1 0,13 17-1 16,1-2 2-1,2 4-1-15,5 0 2 0,3 0 1 16,0 1 0-16,-1-5-2 15,-5-1-6-15,0-6-10 0,-3-4-65 16,-2 2-10 0,-5-3-4-16,-8-3-8 0</inkml:trace>
  <inkml:trace contextRef="#ctx0" brushRef="#br0" timeOffset="44737">2513 10614 0 0,'-11'-7'89'0,"2"-1"1"0,9 8-5 16,-27-7-47-16,27 7-15 15,0 0-7-15,0 15-5 0,10 4-3 16,2 3-2-1,7 9 1-15,3 5 0 0,-1 6 2 16,5 1-1 0,0 1-1-16,-4 0-2 0,-2-6 0 15,-3-1 0-15,-3-8 1 16,-5-6-2-16,-2-3 2 0,-2-8 0 15,-5-12 2-15,4 13-1 0,-4-13-2 16,0-5 1 0,-3-6-3-16,-3-3 2 0,2-1-3 15,-2-3-2 1,6-2-2-16,0-4 1 0,15 3-1 15,5 1 0-15,8 5 0 16,4 3 0-16,5 5 0 0,3 6 0 16,-2 3 0-16,-7 11 1 0,-6 7 0 15,-11 6 0 1,-10 3-1-16,-4 3 4 0,-9-1-1 15,-9 1 2 1,-2-4-2-16,-6-5 0 0,1-2-3 16,-4-9-2-16,4 1-9 15,-5 0-53-15,3-13-27 16,5-1-6-16,1-14-7 15</inkml:trace>
  <inkml:trace contextRef="#ctx0" brushRef="#br0" timeOffset="46068">3353 10735 0 0,'-12'2'95'16,"3"0"0"-1,0-4-19-15,9 2-26 0,-9 0-10 16,9 0-11-16,9-1-11 16,12-5-6-16,8 1-4 0,8-5-1 15,8 1-3-15,3 1 0 0,4-1 0 16,-1 1-2-1,-6 1 0-15,-7 5-1 0,-6 2-2 16,-6 0-1 0,-7 0-3-16,-5 0-3 0,-2 2-3 15,-12-2-5-15,12 9-27 16,-12-9-47-16,0 13-7 0,-3-4-3 15</inkml:trace>
  <inkml:trace contextRef="#ctx0" brushRef="#br0" timeOffset="46388">3369 10954 33 0,'-11'12'94'0,"4"-3"0"15,7-9-4 1,-15 9-53-16,39-7-11 0,18-2-4 16,8-4-4-16,12-2-4 15,8-1-3-15,3-2-3 0,-5 1-2 16,-4 3-3-1,-8 1 0-15,-10 4-3 0,-12 0 0 16,-6 5-2 0,-12 2-3-16,-2 3-3 0,-6 0-5 15,-1 4-19-15,7-2-59 0,-14-1-5 16,0-11-6-1,0 9-3-15</inkml:trace>
  <inkml:trace contextRef="#ctx0" brushRef="#br0" timeOffset="46948">4094 10628 7 0,'0'-19'100'0,"0"4"-2"0,0 1-4 16,1 6-6-16,-1 8-73 0,0-9-4 15,0 9-3-15,0 0-3 16,8 15-1-16,1-1-2 0,3 5 1 16,4 5 0-1,6 2 1-15,0 3 1 0,6 4-1 16,-3 0 0-16,2 1-1 15,-1 0 0-15,1 2-1 16,-5-2 0-16,2 1 0 16,-3-1-1-16,-1-4 2 0,-3 0 0 15,-1-3 0-15,-3-3 0 0,-3-5 0 16,-2-2 0-1,-1-5-1-15,-1-1 1 0,-6-11-1 16,5 11 0 0,-5-11-1-16,0 0 1 0,0 0 0 15,0 0 1-15,0 0 1 16,0 0 0-16,14-19-4 0,-7-8 0 15,4-10 0 1,5-13 0-16,-2-10 0 0,6-11 0 16,-4-6 0-16,0-1 0 0,-5 3 0 15,-3 5 0 1,-8 9-2-16,0 11-11 0,-1 3-15 15,-4 14-48-15,5 13-24 16,0 6-7-16,0 14-5 0</inkml:trace>
  <inkml:trace contextRef="#ctx0" brushRef="#br0" timeOffset="47468">5000 10786 84 0,'8'-10'100'16,"-8"10"-7"-16,8-14-7 0,-15 14-60 15,7 0-9 1,-2 14-3-16,-2 4-4 0,-4 6-2 16,-3 4-3-16,-1 6 1 15,-2 1-1-15,-2 4-1 16,0-4-1-16,1-1 0 0,0-5-1 15,4 0-1-15,-1-6-1 16,6-5-2-16,-1-5-2 0,3 0-4 16,4-13-7-1,-1 9-37-15,9-9-41 0,-8-6-5 16,0-6-7-1</inkml:trace>
  <inkml:trace contextRef="#ctx0" brushRef="#br0" timeOffset="47648">4759 10853 30 0,'0'0'101'15,"6"-7"-2"-15,8 10-6 0,3 7-4 16,1 7-76 0,9 4-5-16,3 8 0 0,3 2-3 15,2 1-1-15,1 7-3 16,-3-5-4-16,3 9-14 0,6-12-72 15,-12-2-3 1,-3-11-8-16,-1-4-4 0</inkml:trace>
  <inkml:trace contextRef="#ctx0" brushRef="#br0" timeOffset="80602">5830 7431 58 0,'0'0'78'0,"0"0"-2"0,0 0-58 16,0 0-1 0,0 0 3-16,0 0 1 0,0 0-2 15,0 0 0 1,0 0-2-16,0 0 0 0,0 0-1 15,0 0-4-15,5-6-2 0,-5-5-4 16,-2-4-1-16,-1-2-2 16,-4-8 0-16,1-4-1 0,-2-5 0 15,0-2 0 1,-1-3 0-16,0-5 0 0,2 0-1 15,-1-3 1 1,3 0-1-16,1 0 0 0,4 0 0 16,-1 3 0-16,1-2 0 0,0 0-1 15,5 2 0-15,0-1 1 16,0 2-1-16,3 0 1 0,-4 1-1 15,2-2 0 1,1 1 0-16,-2 3 1 0,2 2-1 16,-2-5 0-1,-1 4-1-15,2 0 1 0,0 2 0 16,-2-1 0-16,-1 0 0 15,1 1 0-15,-3 0 1 0,1 2-1 16,-1 3 2-16,-1 3-2 16,0 0 1-16,1 0 0 15,-1 4-1-15,-1-1 1 0,-2 2-1 16,3-2 0-1,-2 3 0-15,2-2 1 0,0 0 0 16,-1 3-1-16,1-3 1 16,0 3-1-16,2-3 0 0,2 2 0 15,1 0-1 1,1 0 0-16,2-1 0 0,0 0 0 15,2 5 1-15,1 0-1 0,0 0 0 16,1 1 1 0,4-1 0-16,4 1 0 0,2 0-2 15,4-2 1-15,4 4-1 16,2-4 1-16,6-1-1 0,4-1 1 15,-1 2 0 1,3 1 0-16,2-3 1 0,-1 3 0 16,-2-2 0-16,-1 2 0 0,2-1 1 15,-1 3-1 1,0-2 0-16,2 1 0 0,1 1 1 15,3 0-2-15,1 2 1 16,3 1 1-16,3-1-1 16,-4 1 0-16,4 1 0 15,-2 0 1-15,-3 3-1 0,-1 0 0 16,-1-2 1-1,-1 3-1-15,-2 1-1 0,3-1 2 16,-5 1-1-16,-4 3 0 0,2 0 0 16,-2 1 0-16,-1-1 0 15,-2 2 0-15,0 0 0 16,-1 2 0-16,1-2 0 15,-1 2 0-15,-2 1 0 0,2 0-1 16,-7 0 1 0,-1 0-1-16,-5 2 0 0,-4 4 0 15,-4 1 0-15,0 3 0 16,-2-1 0-16,-1 4 0 15,-1 2 0-15,-1 4 0 0,2 1 1 16,-4-1-1-16,2 5 1 16,1 2-1-16,-2 4 1 0,-3-1 0 15,4 4 0 1,-5 5 0-16,4-2 1 0,-1 9 1 15,-4 0 1 1,2 5-1-16,-3 1 1 0,1 5 0 16,-4-1 0-16,0 0 0 0,0 4-1 15,-7-2-1-15,-1-3 0 16,3-1-1-16,-4 1 0 0,1-4 0 15,-2 0 0 1,2-3 0-16,-1 1 0 0,2 0 0 16,-1 1 0-1,0-2 1-15,0 5 0 0,-2-4 0 16,0 1 1-16,0 2-1 15,-3-1 0-15,-1-1 0 0,-2-6 0 16,2-1 0-16,-3-2 0 0,1 1-1 16,1-2 1-1,0-1-1-15,1-1 0 0,0 4 1 16,-1 0-1-1,1 1 0-15,-1-4 1 0,2 2-1 16,-3-3 0-16,0-2 1 16,1 2-1-16,0-4 1 0,0 1 0 15,-2-5 0 1,2 0 0-16,-2-3 0 0,3-3 0 15,1 2-1-15,0-6 1 0,1 1-1 16,3-3 0 0,0 0 0-16,0-2 0 0,2-1-1 15,0 0 2-15,-2-1-1 16,2-3 1-16,1 1 0 15,-1-3 0-15,7-8 0 16,-16 15 1-16,6-10 0 0,-5-2-1 16,-1-3 1-16,-6 0-1 0,-4-4-1 15,-10-5 1 1,-6-3-2-16,-10-2 1 0,-4-4-1 15,-3-4 0-15,-7 1 1 16,1 3-1-16,-2-2 1 16,4 1-1-16,3 1 1 15,4 1-1-15,4 4 0 0,5 4 0 16,4-2 1-1,5 2-1-15,5 1 0 0,1 2 1 16,8-2 0-16,2 1 0 0,4-1 1 16,1-1-1-16,5 3 0 15,0-1 0-15,1 1 0 16,11 6 0-16,-17-9-1 15,17 9 0-15,-15 1-1 0,5 6 1 16,-1 4 0 0,-2 1 0-16,-3 8 1 0,-3 2 0 15,-6 6 0-15,-5 4 0 16,-2 5 1-16,-8 1-1 15,0 0 0-15,-8 4 0 0,1-2-1 16,-4-3 1-16,3-3 0 16,2-5 1-16,4-7-1 0,8-2 0 15,4-7 1 1,7-5 1-16,7-4-1 0,7-3 1 15,9-1 0-15,-4-6-1 16,5-6 1-16,9 2-2 16,2-3 1-16,1-2-1 0,5-1 0 15,2-2 0-15,4 3-1 16,2-1 1-16,2-1 0 0,-1 3 0 15,5-4 1 1,1 0-1-16,2-2 1 0,4 1-1 16,1-1 0-1,0 0 1-15,2-1-1 0,0 3 1 16,-4-1-1-16,3 0 0 15,-6 4 0-15,-3 0 1 0,-6 2-2 16,-3 3 1-16,-1 2 0 0,-6 1-1 16,-2 2 1-1,-5 1-1-15,-9 4 1 0,11-2-1 16,-11 2 1-1,0 0-1-15,0 0 0 0,0 0 0 16,0 0 0-16,0 0-1 16,0 0 1-16,0 0 0 0,0 0 0 15,0 0 0 1,-10-8 0-16,10 8 1 0,-18-5-2 15,7 3 1-15,-4-1 0 0,1 3 0 16,-2 0 0 0,0 0 0-16,-2 0 1 0,2 0-1 15,0 0 2-15,-2 0-1 16,5 0 0-16,-3-2 0 0,3 2 0 15,-1-1-1 1,0 1 1-16,-1-1 0 0,3 1 0 16,-1 0 0-16,2 0 0 0,3 0 0 15,8 0 1 1,-11-3-1-16,11 3 0 0,14-12 1 15,10 0-1-15,12-3 1 16,7-3 0-16,7-2-1 0,6-2 1 16,0 2-1-1,-2 1 1-15,-10 4-1 0,-10 4-1 16,-10 4-1-1,-11 7 1-15,-14 9-1 0,-11 7 1 16,-13 4-1-16,-10 5 1 0,-7 4 1 16,-10 4 1-16,-6 0 0 15,-5-2 0-15,3-1-1 0,3 0 0 16,2-5 0-1,6 1 0-15,8-7 0 0,8 1-1 16,6-3 1 0,11-3 1-16,5 1-1 0,11-1 2 15,7 4 0-15,12-2 0 16,10 1 0-16,8 2 0 0,11 3 0 15,3 2 0-15,7 0-1 0,2 1 1 16,-4 1-3 0,1 3-3-16,-3 0-5 0,2 6-27 15,-3-4-32 1,6-14-26-1,-3-8-8-15,-2-9-5 16</inkml:trace>
  <inkml:trace contextRef="#ctx0" brushRef="#br0" timeOffset="81702">8095 9153 12 0,'-6'-14'90'16,"-1"1"2"-1,4 3-3-15,3 10-40 0,0 0-27 16,-10 0-6-16,10 0-5 0,0 0-3 16,0 12-3-1,2 5-3-15,7 9-1 0,-1 6 0 16,2 8 0-16,2 9 1 15,-2 5 1-15,-1 1 0 0,-1-1-1 16,-4-3 0 0,-3-10 1-16,-2-5-2 0,1-9 1 15,0-6-2 1,-2-10-1-16,2-11-2 0,0 0-8 15,0 0-23-15,-15-14-52 0,15-7-6 16,3-5-7-16</inkml:trace>
  <inkml:trace contextRef="#ctx0" brushRef="#br0" timeOffset="82002">8322 9208 69 0,'16'-9'87'16,"-16"9"-3"-16,0 0-7 0,1 7-60 15,-11 12-12-15,-11 5-2 16,-2 5-2-16,-3 3 0 15,-4 1 3-15,3 0-1 16,0-3 1-16,4-5 0 0,8-6 0 16,4-1 3-1,7-2-1-15,7 0 3 0,12-1-1 16,10 2-1-16,5 1 0 15,7 4 0-15,2 1-1 0,2 0-2 16,3-1-2-16,-5-4-3 16,-4 1-3-16,-8-5-3 15,-2-1-7-15,-9-10-15 0,-2-3-55 16,-1 0-8-1,-4-3-7-15,-9 3 3 0</inkml:trace>
  <inkml:trace contextRef="#ctx0" brushRef="#br0" timeOffset="82343">8826 9288 25 0,'13'-14'85'0,"-4"4"-1"0,-9 10-5 16,-7 0-50-1,-4 6-13-15,-7 13-2 0,-3 2-5 16,-4 8 0-16,3 4 0 0,-1 4 1 15,6-2-1 1,6 2 1-16,7-3-1 0,4-2 1 16,14-5-1-16,11-6 0 15,8-2-1-15,6-5-1 0,3-2 0 16,1-2-3-1,-5-4-4-15,0-1-5 0,-10-5-8 16,-2 4-33 0,-5-1-45-16,-21-3-5 0,13-1-8 15</inkml:trace>
  <inkml:trace contextRef="#ctx0" brushRef="#br0" timeOffset="82663">9116 9228 25 0,'10'-13'99'0,"-1"4"-4"16,-9 9-7-16,0 0-3 0,9 0-74 16,-8 13-3-16,0 12-2 15,-1 9-1-15,0 7-1 16,0 9 1-16,0 6 0 0,0 3 1 15,0-2 0 1,-3-4-1-16,2-7-1 0,1-6 1 16,0-9-1-16,7-7 1 15,7-9-1-15,7-5-1 0,7-4 1 16,5-3-1-16,3-1-2 15,4-1-3-15,-2 1-6 16,-4-4-13-16,-5-2-71 0,4 4-3 16,-7-2-8-1,-4-4-6-15</inkml:trace>
  <inkml:trace contextRef="#ctx0" brushRef="#br0" timeOffset="83523">9837 9307 45 0,'0'0'88'16,"-9"6"-2"-16,-11-6-41 15,20 0-10-15,0 0-6 16,0 0-6-16,8 3-8 0,4-2-1 15,11 1-2-15,2 0-3 16,5 1-1-16,2 2-1 0,1 5-2 16,-1-4-1-1,-2 2-2-15,-6-3-1 0,-6 4 0 16,-3-4-3-16,-5 0-1 15,-10-5-5-15,13 5-5 16,-13-5-15-16,0-6-43 16,0 6-20-16,0 0-6 0,0 0-2 15</inkml:trace>
  <inkml:trace contextRef="#ctx0" brushRef="#br0" timeOffset="84833">9849 9399 44 0,'0'0'82'0,"0"0"-3"0,16 7-46 16,-4-2-11-16,-1 2-3 15,0 3-3-15,-2 2-6 0,-5 0-5 16,-4 2 0-1,-7-3 2-15,-6 1 1 0,-2-6 0 16,-5-4 0 0,-2-2 1-16,3-7 1 0,1-5 0 15,7-6-1-15,8 1-2 0,3-2-1 16,8 1-1-16,9 2-1 15,9 5-2-15,3 4 0 0,-1 7-1 16,-1 0-1 0,-4 13 0-16,-6 1 1 0,-12 8 0 15,-5 0 0 1,-13 3 0-16,-7-2 0 0,-5-3-4 15,-4-6-5-15,5-11-47 16,-2-1-31-16,2-7-7 0,7-10-5 16</inkml:trace>
  <inkml:trace contextRef="#ctx0" brushRef="#br0" timeOffset="89863">8065 3412 36 0,'-17'1'86'0,"1"2"-1"0,21 3-46 15,-5-6-6-15,-7 3-3 0,7-3-11 16,0 0-5-16,11 5-4 15,9-5 0-15,1 0 0 16,9 0-2-16,4-2 1 16,2 2-2-16,3 0 0 0,3 0-1 15,-5 0-1 1,-4 2-1-16,-3-1-2 0,-5 2 0 15,-6-1 0-15,-3 0 0 0,-3-1-1 16,-13-1-1 0,14 3-2-16,-14-3-3 0,0 0-1 15,0 0-4-15,0 0-4 16,1-5-6-16,-1 5-17 0,0 0-46 15,0 0-11 1,0 0-3-16</inkml:trace>
  <inkml:trace contextRef="#ctx0" brushRef="#br0" timeOffset="90173">8373 3301 65 0,'-10'-5'90'0,"2"-13"-10"0,8 18-42 16,-14 0-6-1,14 0-9-15,0 0-8 0,0 0-5 16,7 5-2-16,8 1 2 0,10 1-3 16,2 2 0-16,5-1 0 15,3 2-2-15,3 2-1 16,-2 3 0-16,1 2-2 15,-6-2-1-15,-8 3 1 0,-6 4 0 16,-7-3 0 0,-2 3 0-16,-8-2 0 0,-2-1 1 15,-8-1-3-15,-3-4-3 16,0 3-5-16,-2-8-8 15,3 4-31-15,6-2-43 0,-4 0-8 16,3-2-5-16</inkml:trace>
  <inkml:trace contextRef="#ctx0" brushRef="#br0" timeOffset="90703">8694 3210 56 0,'0'0'86'0,"-9"-16"-4"0,9 16-43 16,-6 6-6 0,4 4-10-16,-1 4-6 0,3 0-5 15,0 5 0-15,4 2 0 16,3 0 0-16,1 1-2 15,2-5-2-15,2 1-1 16,-2-4-2-16,-1-2 0 0,1-5-2 16,-10-7 0-1,14 7-3-15,-14-7-5 0,11 0-16 16,-5-12-67-16,-6-11-4 0,0-4-7 15,-11-11-5 1</inkml:trace>
  <inkml:trace contextRef="#ctx0" brushRef="#br0" timeOffset="90833">8630 2927 75 0,'-6'-13'89'16,"6"13"-6"-16,0 0-15 0,-11-12-91 16,11 12-42-1,0 0-19-15,0 0-5 0</inkml:trace>
  <inkml:trace contextRef="#ctx0" brushRef="#br0" timeOffset="91073">8830 3157 35 0,'11'19'93'0,"-1"5"-2"0,3 0-8 15,15 2-58 1,-15 7-8-16,6-2-7 0,0 5-14 16,-3-6-42-16,0-1-38 15,0-5-6-15,-3-11-3 0</inkml:trace>
  <inkml:trace contextRef="#ctx0" brushRef="#br0" timeOffset="92743">9804 3571 3 0,'0'0'53'15,"-8"0"4"1,8 0-4-16,-13 0-3 0,13 0-10 15,-12 0-8-15,12 0-7 0,-9-1-6 16,9 1-3-16,0 0-3 16,-9 0-2-16,9 0-3 0,0 0 0 15,0 0-4 1,0 0 0-16,0 0-1 0,0 0-1 15,0 0-1 1,0 0 0-16,0 0 0 0,0 0 0 16,0 0 0-16,0 0 1 15,0 0-1-15,0 0 0 0,0 0 0 16,0 0 0-16,0 0 0 15,0 0-1-15,0 0 1 16,0 0-1-16,0 0 1 0,0 0 0 16,0 0-1-1,0 0 1-15,0 0 1 0,0 0-1 16,0 0 0-16,0 0 1 15,0 0 0-15,0 0 0 0,0 0 0 16,0 0-1-16,0 0 0 16,0 0 0-16,0 0-1 15,0 0 1-15,0 0-1 0,0 0 0 16,0 0 0-1,0 0 0-15,0 0 1 0,0 0-1 16,0 0 0-16,0 0 0 16,0 0 0-16,0 0 0 15,0 0 0-15,0 0 0 16,0 0 0-16,0 0 0 0,0 0 0 15,0 0-1-15,0 0 1 0,0 0-1 16,0 0 0 0,0 0 1-16,8 0 0 0,-8 0 1 15,18 0 0 1,-3 1 0-16,7 3 0 0,8 2 0 15,6-1 1-15,6 1-1 16,1-1 0-16,4 4 0 0,-1-3 0 16,-3 0 0-1,-4 0 1-15,-7-2-1 0,-6 0 0 16,-4-2 0-16,-4 1 1 0,-8-3-1 15,0 1 0 1,-10-1-1-16,11 0 1 0,-11 0 0 16,0 0-1-16,0 0-2 15,0 0-2-15,0 0-2 0,0 0-4 16,0 0-6-1,0 0-26-15,-4 0-45 0,4 0-11 16,-13-6-6-16</inkml:trace>
  <inkml:trace contextRef="#ctx0" brushRef="#br0" timeOffset="93153">10054 3548 52 0,'-11'0'89'16,"11"0"-26"-16,0 0-13 15,-10 0-5-15,10 0-12 16,0 0-11-16,0 0-6 0,8 0-3 15,3 0-3 1,2 3-5-16,8 0-1 0,6 2-1 16,4 0-2-16,4 4 0 15,4 2 0-15,2 1 0 16,-1 1 0-16,-3 4 0 0,-7-4 0 15,-3 3 0-15,-6-4 1 16,-6 1 1-16,-5-1-1 0,-3 2 1 16,-6 0 0-1,-1 4 0-15,-6-1 0 0,-2-1-1 16,-4-2-2-1,1 1-4-15,0-2-5 0,3-1-31 16,8-12-49-16,-3 9-8 0,3-9-8 16</inkml:trace>
  <inkml:trace contextRef="#ctx0" brushRef="#br0" timeOffset="93703">10267 3492 57 0,'0'0'99'15,"-12"-12"-4"-15,12 12-7 0,0 0-64 16,-8-9-4-16,8 9-7 16,-1 7-9-16,2 3-2 0,4 2-1 15,3 5 0 1,6 3-1-16,2 3 1 0,3 5-1 15,5 2-3-15,-1-2-1 0,1 4-9 16,-7 0-40 0,0-3-36-16,-6-6-6 0,-5-6-7 15</inkml:trace>
  <inkml:trace contextRef="#ctx0" brushRef="#br0" timeOffset="94143">10602 3405 5 0,'-15'-1'84'0,"6"4"4"0,-2 7-6 15,1 6-57-15,6 11-5 16,0-2 1-16,3 4-3 15,3-2-4-15,7 2 0 0,3-4-2 16,4-4-1-16,2-4-2 16,3-8-2-16,-2-1-4 0,0-6-5 15,1-2-13 1,-8 3-70-16,4-16-6 0,-1-8-8 15,-8-14-3 1</inkml:trace>
  <inkml:trace contextRef="#ctx0" brushRef="#br0" timeOffset="94243">10585 3175 87 0,'-9'-2'84'16,"-1"2"-48"-16,10 0-34 0,0 0-88 16,0 0-4-1</inkml:trace>
  <inkml:trace contextRef="#ctx0" brushRef="#br0" timeOffset="94903">10955 3462 50 0,'0'0'81'16,"-16"-6"-38"-16,16 6-2 0,-9 3-1 16,9-3-9-1,-11 7-9-15,11-7-3 0,0 0-3 16,-9 7-2-16,9-7-1 0,0 0 0 15,0 0-3 1,0 0 0-16,0 0-1 0,0 0-2 16,0 0-1-16,0 0-1 15,10 0-1-15,-10 0 0 0,17 0-4 16,-7-2 0-1,-1 2 0-15,2 0-2 0,0 2 0 16,-3 3 0-16,-1 5 0 0,-3 2 0 16,-3 2 1-1,-1 0 0-15,-1-2 1 0,-3 1 1 16,-2-3 0-16,2 0 1 15,4-10 0-15,-7 8 0 0,7-8-1 16,0 0-1 0,0 0 0-16,7 11 0 0,2-6-1 15,2 4 0 1,1 1-1-16,-3 6 1 0,0 2 0 15,-3 3 1-15,-6 1 0 0,0 5-1 16,-10-1-1-16,-8-1-3 16,1 4-8-16,-9 2-53 15,4-9-25-15,-1-2-8 16,3-6-4-16</inkml:trace>
  <inkml:trace contextRef="#ctx0" brushRef="#br0" timeOffset="95684">9886 4535 58 0,'-13'-15'94'0,"13"15"-2"15,-11-16-46-15,11 16-10 0,0 0-10 16,-10-9-9-16,10 9-6 15,-1 5-3-15,1 9-4 0,2 6-1 16,3 8-1 0,2 6 0-16,2 7 2 0,0 3 1 15,0 2-1 1,0 0 0-16,-2-5-1 0,0-3 1 15,-3-6-1-15,0-5 0 16,-4-8-3-16,0-6-1 0,0-2-2 16,0-11-4-16,0 0-10 15,-5 5-59-15,-2-14-17 16,0-10-6-16,-6-3-3 0</inkml:trace>
  <inkml:trace contextRef="#ctx0" brushRef="#br0" timeOffset="95934">9753 4737 85 0,'4'12'94'15,"7"5"-3"-15,6 0-48 16,5 9-17-16,3 1-2 0,4 4-4 16,4-3-6-1,2-2-2-15,-2-5-1 0,-1-4-1 16,-6-7 0-16,1-8 0 15,-3-3-2-15,-5-15 0 16,-2-1-2-16,-1-7-1 16,-7-3-4-16,-3-4-2 0,-1 1-3 15,-5 0-4-15,0 3-8 0,-8-2-28 16,-1 10-53-1,8 6-6-15,1 13-5 0</inkml:trace>
  <inkml:trace contextRef="#ctx0" brushRef="#br0" timeOffset="96566">10388 4700 67 0,'-8'-9'88'0,"8"9"-34"16,-10-3-11-16,10 3-8 0,-11 3-9 16,11-3-7-1,-13 9-6-15,9 0-2 0,-2 4-2 16,1 2 1-16,2 4-2 0,3 3-1 15,0 3-1 1,1 2-1-16,6-2 0 0,3-1 0 16,1-2-1-16,1-3-1 15,-1-6-2-15,3-1-5 0,-4-10-8 16,3-8-75-1,-2-4-4-15,-3-8-7 0,-3-11-6 16</inkml:trace>
  <inkml:trace contextRef="#ctx0" brushRef="#br0" timeOffset="96686">10290 4417 42 0,'-10'-9'68'0,"8"1"-43"0,2 8-25 15,0 0-80 1</inkml:trace>
  <inkml:trace contextRef="#ctx0" brushRef="#br0" timeOffset="97596">10549 4878 91 0,'0'0'96'15,"-3"-8"-10"-15,3 8-43 0,0 0-7 16,4-5-12 0,5 2-9-16,1-2-6 0,4 3-3 15,3-1-1-15,1 1-3 0,2 2 1 16,2 0-2-1,-2 0 1-15,-2 5-2 0,-4 2 0 16,0-2 0-16,-5 5 0 16,-2-1 0-16,-3 1 0 0,-4 2 0 15,0 1 0 1,-4 0 1-16,-2 5 0 0,-2-3 1 15,1 1 0-15,0-4-1 16,2-2 1-16,5-10 0 16,-2 15 1-16,2-15-1 0,12 3 1 15,3-3 0-15,2 0-1 16,4-2-1-16,-1-2-4 0,5 2-5 15,-8-6-10 1,2-3-67-16,-3 6-10 0,-8-2-6 16,-3-3-6-1</inkml:trace>
  <inkml:trace contextRef="#ctx0" brushRef="#br0" timeOffset="97806">10363 4546 62 0,'0'0'97'15,"-13"-11"-3"-15,13 11-11 16,9-39-64-16,12 39-101 15,-8-1-7-15,-1-2-8 0</inkml:trace>
  <inkml:trace contextRef="#ctx0" brushRef="#br0" timeOffset="100023">9848 9527 73 0,'-9'8'90'16,"0"-2"-2"-16,-4-4-49 16,13-2-5-16,-17 0-9 0,17 0-5 15,-9-16-8 1,7 2-2-16,5-4-6 0,6-3-2 15,12 4-1-15,3-1-2 0,6 4 0 16,-1 3 0 0,0 8-1-16,-3 3 1 0,-5 3 1 15,-5 9 0-15,-12 4 1 16,-4-1 1-16,-11 0 0 0,-4-3 0 15,-4-1-1 1,-3-10-11-16,0-1-73 0,8-6-3 16,4-12-7-1,10-5-5-15</inkml:trace>
  <inkml:trace contextRef="#ctx0" brushRef="#br0" timeOffset="101609">11794 9358 36 0,'-9'-8'86'0,"9"8"-1"0,-15 0-30 16,5 0-20-1,10 0-7-15,-17 10-8 0,7 1-4 16,1 7-2-16,-1 4-3 0,2 9-1 16,6 1 0-1,2 5-2-15,0 1 0 0,4 1-1 16,7-5-1-16,2-3 0 15,5-4 0-15,0-8-1 0,3-6-1 16,-2-7-1 0,2-6-4-16,1-1-6 0,-7-19-20 15,-7-6-63-15,5-9-4 16,-4-13-8-16,-6-13-4 15</inkml:trace>
  <inkml:trace contextRef="#ctx0" brushRef="#br0" timeOffset="101749">11800 9133 51 0,'-14'-9'101'16,"1"6"-4"-16,13 3-8 0,-11-5-4 15,11 5-83-15,0 0-9 16,0 0-17-16,10 8-63 16,0 0-5-16,3 3-7 15,4 0-3-15</inkml:trace>
  <inkml:trace contextRef="#ctx0" brushRef="#br0" timeOffset="102159">12315 9561 43 0,'0'0'90'16,"8"1"0"-16,-5 8-4 0,2 12-42 15,0 0-28-15,1 6-4 16,0 2 1-16,1 6-2 0,2-1-2 15,-2-1-2 1,-1-3-3-16,-1-7-1 0,0-3-4 16,-3-8-6-1,6-2-28-15,10-10-52 0,-8-5-5 16,1-9-7-16,5-10-3 0</inkml:trace>
  <inkml:trace contextRef="#ctx0" brushRef="#br0" timeOffset="102729">12810 9297 4 0,'-7'3'89'16,"7"-3"3"-16,-14 2-6 0,-16-2-45 15,30 0-13 1,0 0-5-16,0 0-5 0,6 3-6 16,9-1-4-1,9-2-1-15,2 3-1 0,7 2-2 16,1-1 0-16,3 2 0 15,-2 0-2-15,-6-1 0 0,-6 0-1 16,-3 0 0-16,-5-1-1 0,-5-1-1 16,-10-3-2-1,8 3-2-15,-8-3-3 0,0 0-4 16,0 0-20-1,0-7-47-15,0 7-13 0,0 0-6 16,-9-7 1-16</inkml:trace>
  <inkml:trace contextRef="#ctx0" brushRef="#br0" timeOffset="103099">12770 9477 80 0,'-10'9'96'0,"10"-9"-4"0,0 0-5 16,0 0-59-1,25 5-9-15,6-5-4 0,6 0-5 16,6-1-3-1,2 1-1-15,4 0-1 0,-4 0-1 16,-7 0-3-16,-10 0-2 0,-5 3-4 16,-10-2-6-16,-2 6-17 15,-11-7-62-15,0 0-3 16,0 0-7-16,0 0-4 15</inkml:trace>
  <inkml:trace contextRef="#ctx0" brushRef="#br0" timeOffset="103613">13552 9283 90 0,'-4'5'96'16,"2"9"-5"-16,0 6-5 0,1 6-64 16,1 5-9-16,4 4 0 15,2 6-2-15,2-2-2 0,5-3-2 16,0-5-4-16,2-4 0 0,-2-8-3 15,4-7-6 1,-6-9-12-16,-3-3-70 0,9-10-3 16,-4-13-8-1,0-13-6-15</inkml:trace>
  <inkml:trace contextRef="#ctx0" brushRef="#br0" timeOffset="103743">13638 9117 26 0,'-22'-30'102'16,"2"12"-6"-16,5 5-6 15,6 3-4-15,9 10-76 0,-12-10-21 16,12 10-72-1,0 0-5-15,11-2-9 0,3 2-3 16</inkml:trace>
  <inkml:trace contextRef="#ctx0" brushRef="#br0" timeOffset="104213">13875 9431 8 0,'-8'2'92'0,"8"-2"1"16,0 0-6-16,0 0-5 16,0 0-69-16,12 9-7 15,3-9 2-15,10-2-2 0,-1 2-2 16,5 3-1-1,-2 0 0-15,0 2-2 0,-6 4 0 16,-6 3 0-16,-7 5 0 0,-8 5 0 16,-2-1 2-16,-8 6 1 15,-4-3 1-15,-1 0 1 16,0-2 0-16,2-2 1 15,3-6-1-15,3-3 0 0,7-11 0 16,1 14-2 0,12-11 0-16,6-2 0 0,4 1-2 15,2-2-2-15,4 0-2 16,0 0-5-16,3 0-8 0,-8 2-60 15,1-4-19-15,-1-4-6 16,-2-5-7-16</inkml:trace>
  <inkml:trace contextRef="#ctx0" brushRef="#br0" timeOffset="104493">14348 9313 27 0,'-10'6'97'16,"5"4"0"-1,5-10-7-15,13 32-13 0,14-29-62 16,5-3-4-16,5 0-1 15,0 0-2-15,3 0-4 0,-4-6-2 16,-4 4-6-16,-7-3-4 0,-6 3-15 16,-19 2-62-1,9-4-6-15,-11-10-8 0,-9-7-4 16</inkml:trace>
  <inkml:trace contextRef="#ctx0" brushRef="#br0" timeOffset="104653">14449 9100 1 0,'-12'0'94'15,"12"0"3"1,-2 21-6-16,1 5-4 0,34 8-67 15,-24 8-8-15,2 9 2 0,-3 3-5 16,1 3-6 0,1 1-8-16,-8-10-25 0,4 2-58 15,1-5-4-15,1-12-6 16,2-7-5-16</inkml:trace>
  <inkml:trace contextRef="#ctx0" brushRef="#br0" timeOffset="104993">14957 9331 25 0,'-16'18'102'16,"2"7"-4"-16,4 2-4 15,5 5-3-15,5 3-75 0,4-2-3 16,5 1-4 0,4-3-2-16,2-4-3 0,1-5-3 15,3-6-4-15,-2-11-5 16,1-1-17-16,-2-5-65 15,-3-17-4-15,-1-10-6 0,-4-13-7 16</inkml:trace>
  <inkml:trace contextRef="#ctx0" brushRef="#br0" timeOffset="105543">15371 9310 81 0,'-23'14'96'16,"1"1"-7"-1,3-3-6-15,-28 0-55 0,35-3-13 16,8 1-7-16,4-10-4 16,12 12-1-16,7-7-1 0,2-2 1 15,6 4-1 1,-2-2 0-16,0 2-2 0,-5 3 1 15,-8 4-1-15,-7 6 1 0,-5-1-1 16,0 3 1 0,-7-1-1-16,-2-2 1 0,0-3 0 15,7-3 1-15,2-5-1 16,0-8 0-16,15 5 0 15,0-5-1-15,1 0 1 16,0 0-1-16,-3 2 0 0,-7 7 0 16,-6 2 0-1,-8 7-1-15,-11 4 1 0,-5 2-1 16,-4-1-4-16,0 1-6 0,-2-5-35 15,2-6-40 1,15-4-9-16,13-9-4 0</inkml:trace>
  <inkml:trace contextRef="#ctx0" brushRef="#br0" timeOffset="106063">14928 9082 31 0,'-12'-12'103'16,"4"0"-5"-16,-2 0-6 0,6 2-5 16,4 0-72-16,0 2-11 15,7 5-15-15,-7 3-65 0,24 0-13 16,-2-1-8-1,2-3-5-15</inkml:trace>
  <inkml:trace contextRef="#ctx0" brushRef="#br0" timeOffset="106573">16143 9189 85 0,'13'-12'97'16,"-4"3"-6"-1,-9 9-7-15,0 0-58 0,-4 4-11 16,-8 17-3-16,-4 6-3 15,-4 10-2-15,-4 7-1 16,0 8 0-16,-1 2 0 16,-2-1-1-16,4 2-2 0,4-9-1 15,3-5-1 1,6-7-1-16,2-12-1 0,3-5-2 15,5-7-3-15,0-10-4 0,7 0-11 16,-7 0-58 0,13-21-14-16,-4-7-6 0,1-9-3 15</inkml:trace>
  <inkml:trace contextRef="#ctx0" brushRef="#br0" timeOffset="106803">15920 9194 48 0,'-9'-8'90'0,"9"8"2"16,0 9-7-16,5 7-46 0,8 8-21 15,3 2-4-15,1 8 0 16,6 7-2-16,2 5-1 0,1 3-4 16,-2-2-1-1,-3-2-2-15,-2-2 0 0,-4-4-2 16,-1-7-3-1,-6-6-2-15,-2-7-3 0,-3-7-6 16,-3-12-43-16,0 0-35 0,0 0-7 16,-6-17-5-16</inkml:trace>
  <inkml:trace contextRef="#ctx0" brushRef="#br0" timeOffset="106983">15867 9469 59 0,'0'0'97'16,"11"0"-6"-16,9-9-4 0,10-13-43 15,2 8-33-15,5 4-5 0,2-5-7 16,3 8-19 0,-7 7-50-16,4-4-18 0,-5-4-5 15,-10 0-5 1</inkml:trace>
  <inkml:trace contextRef="#ctx0" brushRef="#br0" timeOffset="107373">15859 9073 35 0,'-54'28'88'15,"1"11"-21"-15,11 12-5 0,4 9-15 16,11 13-12-1,13 4-12-15,14 8-5 0,18-5-5 16,13-2-4-16,15-6-1 0,10-9-2 16,10-18 1-1,7-12-2-15,6-18 1 0,4-15-1 16,3-18 0-16,-1-13-1 15,-1-16-1-15,-6-7 0 16,-13-8 1-16,-11-5-1 16,-17-5-1-16,-20-2 0 0,-21-2-1 15,-26 3 1 1,-24 7-2-16,-12 5 0 0,-12 13-2 15,-5 7-1-15,1 15 0 0,3 9-4 16,18 14-7-16,9 3-34 16,14 7-43-16,21 7-4 15,13-1-8-15,11 2 6 16</inkml:trace>
  <inkml:trace contextRef="#ctx0" brushRef="#br0" timeOffset="108621">8680 10701 8 0,'0'0'87'16,"0"0"2"-1,0 0-5-15,14 11-46 0,-12 12-11 16,2 7-9-16,-1 12-7 16,1 8-2-16,0 10 1 15,0 3-1-15,0 1-2 16,-5 2-1-16,1-8-1 0,-1-7 0 15,-6-7-2-15,0-11-1 0,4-6-2 16,-3-13-4 0,6-14-8-16,0 0-36 0,0 0-38 15,-1-22-8-15,2-4-4 16</inkml:trace>
  <inkml:trace contextRef="#ctx0" brushRef="#br0" timeOffset="108921">8818 10888 41 0,'0'0'79'0,"-11"0"-2"16,-11 9-3-16,-4 12-64 16,-2 5-5-16,-6 5 6 15,1 0 0-15,-1-2 3 0,7-2-2 16,4-4 1-1,7-3 0-15,10-6 0 0,6-1-2 16,15-5-5-16,8 0 0 0,9 1-2 16,6 2 0-1,3-3 0-15,5 3-1 0,-5 2-1 16,-2-2 0-16,-4 4-1 15,-11-3-3-15,-5 5-4 0,-10-4-12 16,-9-13-53 0,4 17-16-16,-6-6-8 0,-2-2-4 15</inkml:trace>
  <inkml:trace contextRef="#ctx0" brushRef="#br0" timeOffset="109351">8910 10993 46 0,'7'-10'95'15,"-7"10"-5"-15,8-14-6 0,-8 14-52 16,12 0-14-16,-4 3-4 0,2 7-4 15,6 5-3 1,1 6 0-16,3 5 0 0,3 4 1 16,2 6 0-1,3 5 0-15,-3 1-1 0,-3 4 0 16,1 0 0-16,-3-5-3 15,-4-2 0-15,-2-4 0 0,-4-9-1 16,-2-5 1-16,-2-11-1 0,-6-10 0 16,15-11 0-1,-7-13 0-15,1-10-1 0,3-10 0 16,2-6-1-1,5-7-2-15,0 0 1 0,-2 2-1 16,-2 2-1-16,-2 7 0 16,-3 6-2-16,-3 9-3 0,-3 11-3 15,-4 4-6 1,0 16-27-16,0 0-51 0,0 0-4 15,-7 13-6-15,2-1-1 0</inkml:trace>
  <inkml:trace contextRef="#ctx0" brushRef="#br0" timeOffset="109671">9449 10875 80 0,'0'0'96'0,"8"0"-5"15,-1 10-6-15,4 11-60 16,-2 8-9-16,1 8-3 0,0 12-2 16,-6 2-1-1,4 7-2-15,-3-2 0 0,-1-3 0 16,1-9-1-1,3-5 1-15,2-11-2 0,9-11-2 16,5-11 0-16,5-6 0 0,3-2-1 16,5-7-2-16,-1-2-2 15,2 2-3-15,-3-3-7 0,-2 12-15 16,-8 2-65-1,-2-2-4-15,-3 0-8 0,-4 0-5 16</inkml:trace>
  <inkml:trace contextRef="#ctx0" brushRef="#br0" timeOffset="112861">11698 10989 80 0,'0'0'92'16,"0"0"-2"-1,-8-4-44-15,8 4-9 0,16 0-14 16,4 0-7-16,12-2-5 0,3 0-4 16,8 0 0-1,6 0-1-15,3 2-1 0,-2 0 0 16,-5 0-1-16,-8 0-1 15,-8 0 0-15,-6 3-2 0,-9-1 1 16,-4-1-1 0,-10-1-2-16,0 0-1 0,0 0-2 15,0 0-5 1,0 0-10-16,0 0-35 0,0 0-36 15,-6-6-6-15,6 6-5 0</inkml:trace>
  <inkml:trace contextRef="#ctx0" brushRef="#br0" timeOffset="113611">12385 10703 19 0,'-10'-4'69'0,"10"4"-31"16,0 0-7-16,-10-9-1 15,-1 8-2-15,1 1-3 0,-2 0-5 16,-2 4 0-1,1 2-2-15,-1 1-2 0,0 2-1 16,-1-2-3 0,1 1-3-16,2 0-1 0,2-2-1 15,10-6-1-15,-14 8 0 16,14-8 0-16,0 0-1 0,0 0 1 15,0 0 0-15,0 0-1 0,0 0 1 16,0 0-1 0,18-5-1-16,2-2 0 0,8-1-1 15,7 1 0 1,4 0-1-16,7 2 0 0,-2 5-1 15,0 0 0-15,-6 8 1 16,-3 6-2-16,-9 3 0 0,-7 5 0 16,-11 1 1-16,-5 4 0 0,-5 0 0 15,-8 1 0 1,-5-3 1-16,-3-3-1 0,0-4 1 15,-1-1 0 1,4-6 1-16,1-4-1 0,14-7-1 16,-12 3 0-16,12-3-1 15,6-1 0-15,6 0 0 0,5 1-1 16,3 2 0-1,3 6-2-15,-1 5 3 0,-4 7-1 16,-3 7 1-16,-6 3 1 0,-10 4-1 16,-8 3 1-1,-8-1 0-15,-8-1 2 0,-4-2-2 16,1-5 0-16,-1-7-1 15,-1-7-2-15,8-6-2 0,3-6-3 16,7-1-6 0,2-12-20-16,5-10-57 0,9 4-5 15,9-5-5 1,9-4-3-16</inkml:trace>
  <inkml:trace contextRef="#ctx0" brushRef="#br0" timeOffset="113931">12740 11047 37 0,'0'27'91'15,"0"4"0"1,0 3-6-16,-2 3-58 0,9 9-3 16,12-8-5-16,7-5-1 0,9-12-5 15,5-9-2-15,5-12-2 16,2-5-2-16,1-18 0 0,-6-7-2 15,-4-7-1 1,-12-3-1-16,-12 0 0 0,-12 4-1 16,-10 1-1-1,-17 7 0-15,-8 4 0 0,-11 6 0 16,-2 9-1-16,-5 7 0 15,1 2-2-15,5 5 0 0,9 8 0 16,3 2-3-16,12 3-2 0,5-1-4 16,16-1-32-1,11-3-48-15,2-4-4 0,7-4-9 16,5-5 6-1</inkml:trace>
  <inkml:trace contextRef="#ctx0" brushRef="#br0" timeOffset="117062">13296 10943 58 0,'-2'-10'78'0,"2"10"-29"0,0 0-11 15,0 5-8-15,0-5-6 16,8 17-5-16,-3-5-4 0,0 3 0 15,4-1-1 1,0 2 0-16,1 0-3 0,-3-1 0 16,1-2 0-16,-1 0-3 15,-1-1-1-15,-1 0 0 16,-2-2 0-16,1 0-1 0,-4-10 0 15,7 16-1-15,-7-16 1 16,6 8 0-16,-6-8 0 0,0 0-1 16,15-10 1-1,-7-4 0-15,3-2-2 0,-1-3 0 16,3-1-1-1,-2-5-1-15,1 1-2 0,-3 0-2 16,0 0-2-16,-2 1-3 16,3 0-2-16,1-1-5 0,3 4-10 15,0 0-31-15,-1 2-38 0,7 1-6 16,-2 1-4-1</inkml:trace>
  <inkml:trace contextRef="#ctx0" brushRef="#br0" timeOffset="118424">13975 10914 33 0,'0'0'85'16,"-8"0"0"-16,-9 0-35 0,17 0-14 15,7 0-8 1,5 0-5-16,4-3-7 0,4 0-2 15,3-1-3-15,0-1-1 16,1 3-3-16,-2-2-2 0,-1 0-1 16,-5 2-2-1,-2 1-2-15,-3 0-1 0,-3 1-1 16,-8 0-3-16,14 0-3 0,-14 0-5 15,12 0-14 1,-12 0-20-16,0 0-40 0,0 0-6 16,0 0-3-16</inkml:trace>
  <inkml:trace contextRef="#ctx0" brushRef="#br0" timeOffset="119244">14040 10735 38 0,'0'0'49'0,"0"0"-5"0,0 0-6 15,0 0-10 1,0 0-6-16,0 0-6 0,0 0-2 16,0 0-3-16,0 0-1 0,0 0-1 15,0 0-2-15,0 0 0 16,0 0 2-16,0 0-2 15,0 0-1-15,0 0 1 16,0 0-2-16,0 0-1 0,-1 5 0 16,1-5 0-1,-1 20 1-15,1-4 0 0,1 5 0 16,-1 4 1-16,1-1 2 0,-1 3-2 15,0-3-1 1,0 0 1-16,-2-5-3 0,-1-4-2 16,1-5-2-16,0 0-4 15,2-10-9-15,0 0-20 0,3 11-50 16,-3-11-6-1,0 0-6-15</inkml:trace>
  <inkml:trace contextRef="#ctx0" brushRef="#br0" timeOffset="121154">14785 10730 74 0,'0'0'88'15,"0"8"-3"-15,0 3-43 16,0 8-14-16,3 2-7 0,-1 4-4 16,0 4-3-1,-1 5-3-15,0-1-2 0,-1-3-3 16,0-5-1-16,-2-4-1 15,1-2-3-15,-3-6-2 16,3-4-3-16,1-9-4 0,0 0-13 16,0 10-32-16,14-11-34 15,0-12-7-15,4-2-2 16</inkml:trace>
  <inkml:trace contextRef="#ctx0" brushRef="#br0" timeOffset="121601">14953 10768 55 0,'0'0'88'0,"-9"3"0"0,-8-3-39 16,17 0-16 0,4-2-7-16,9-3-7 0,4-2-3 15,1-3-5 1,4 4-3-16,1-3-4 0,-1 4-2 15,-2 1 1-15,-4 3-2 16,-4 1 0-16,-12 0-1 0,10 19 0 16,-10-5 0-16,0 2 1 0,-7 3 0 15,-3 4 0 1,-3 0 0-16,-3 2-1 0,0-1 1 15,-1-3 0 1,3-1 0-16,2-2 1 0,5-2 0 16,7-4 1-16,3 0 0 15,15-3 1-15,7-1 0 0,6-4 0 16,7-2 1-16,2-2-4 0,5 0-2 15,-3-3-4 1,2 0-13-16,-6-1-69 0,-1-4-6 16,-7-4-5-1,-3-5-4-15</inkml:trace>
  <inkml:trace contextRef="#ctx0" brushRef="#br0" timeOffset="122251">15721 10942 18 0,'-15'-3'89'0,"6"3"0"15,0 7-3-15,9-7-47 0,-11 18-12 16,6-5-6 0,2 7-3-16,1 0-3 0,2 1-2 15,2 2-3 1,5 1-1-16,1-1-2 0,4-2-1 15,1-3-2-15,-1-2-1 16,-1-4-2-16,-1-4-1 0,0-1-4 16,-10-7-3-16,16 0-9 0,-16 0-42 15,0-14-33 1,4-7-7-16,0-7-5 0</inkml:trace>
  <inkml:trace contextRef="#ctx0" brushRef="#br0" timeOffset="122391">15679 10718 3 0,'-18'-23'92'0,"5"4"0"0,0 3-5 15,2 4-9 1,15 1-75-16,-4 11-32 0,9-9-51 16,-9 9-7-1,13-2-5-15</inkml:trace>
  <inkml:trace contextRef="#ctx0" brushRef="#br0" timeOffset="122661">15990 11076 24 0,'0'0'98'16,"11"17"-4"-16,-7-3-5 0,-4-14-29 16,1 18-38-16,1 8-10 0,0 2-4 15,1 3-7-15,1-6-8 16,5-13-57-16,0 10-22 15,-1-9-7-15,5-6-4 16</inkml:trace>
  <inkml:trace contextRef="#ctx0" brushRef="#br0" timeOffset="124441">16815 10909 88 0,'-10'5'92'15,"10"-5"-3"1,11 4-43-16,-11-4-13 0,24 0-7 16,-1 0-8-16,5 0-6 15,6 0-3-15,3 0-3 0,2 0-1 16,-1 0-2-1,-2 0-1-15,-5 0-1 0,-4 0-2 16,-6 0-2 0,-5 3-1-16,-3-3-4 0,-3 0-6 15,-10 0-17-15,8-7-51 0,-8 7-10 16,0 0-7-16,0 0 3 15</inkml:trace>
  <inkml:trace contextRef="#ctx0" brushRef="#br0" timeOffset="125071">16984 10782 14 0,'-4'-11'90'0,"1"2"1"0,3 9-32 16,0-15-12-16,0 15-10 0,0 0-13 15,3-9-8 1,-3 9-4-16,0 6-5 0,0 11-2 15,0 4-2-15,0 10 0 16,0 5-1-16,0 9 0 0,0 4 2 16,-1 5-2-1,3-1-4-15,2-3-6 0,-4-7-26 16,0-7-51-16,9-7-7 0,1-14-4 15,3-9-4 1</inkml:trace>
  <inkml:trace contextRef="#ctx0" brushRef="#br0" timeOffset="127531">17642 10519 84 0,'-2'-9'93'0,"1"1"-6"15,-16-1-47 1,17 9-10-16,0 0-11 0,0 0-6 15,0 0-4-15,5 10-3 16,1 9-1-16,6 10-1 0,0 8 1 16,4 9 1-16,-1 5 0 0,3 6 1 15,-3 1-1 1,-3-2 0-16,0-2-2 0,-4-7 1 15,-1-8 0 1,-3-5-1-16,-1-9-1 0,0-8 0 16,-3-4 0-16,0-13-1 15,4 11 2-15,-4-11-1 0,0 0 1 16,0 0 0-16,0 0-1 0,11-18 2 15,-1-3-2 1,3-11 0-16,6-13-1 0,3-11-1 16,2-12 0-1,5-6 0-15,-3-1-1 0,0 1-3 16,-3 4 1-16,-5 9-3 15,-3 11-4-15,-6 12-5 0,0 14-18 16,-7 15-51 0,-2 9-15-16,0 0-5 0,0 0-2 15</inkml:trace>
  <inkml:trace contextRef="#ctx0" brushRef="#br0" timeOffset="128342">18252 11022 85 0,'0'0'94'0,"0"0"-9"16,0-13-31-16,0 13-26 0,-3 8-8 16,-8 7-5-1,-5 3-4-15,-3 3-3 0,-4 5-1 16,2 2 0-16,-1-2-1 15,-1 3 0-15,4-2-3 0,3-4-2 16,5-3-2 0,2-6-1-16,4-1-1 0,5-13-5 15,0 0-8-15,0 0-33 16,-3-8-38-16,3-10-7 15,5-10-6-15</inkml:trace>
  <inkml:trace contextRef="#ctx0" brushRef="#br0" timeOffset="128506">18065 10977 54 0,'0'0'93'0,"0"0"-4"15,0 12 0-15,4 10-55 16,10 5-15-16,3 7-4 16,4 4-4-16,3 3-4 15,5 2-4-15,-2 0-3 0,4-1-12 16,-4 8-66-16,-2-22-10 15,-4-5-6-15,-4-13-5 0</inkml:trace>
  <inkml:trace contextRef="#ctx0" brushRef="#br0" timeOffset="129266">18665 10662 51 0,'-12'2'86'0,"12"-2"-2"15,-17 1-42 1,17-1-9-16,0 0-10 0,0 0-4 16,21 9-6-16,0-9-2 15,8 0-1-15,6 0-1 0,5 3-2 16,4-3-3-1,-2 2 0-15,-2 1-3 0,-3-1 0 16,-7 0-2-16,-5 1-4 0,-6 0-7 16,-3 1-16-1,-7 4-37-15,-9-8-24 0,0 0-5 16,0 0-3-16</inkml:trace>
  <inkml:trace contextRef="#ctx0" brushRef="#br0" timeOffset="129556">18656 10853 7 0,'-12'12'95'0,"3"-2"1"15,7-2-4 1,7-13-29-16,12 9-35 0,10 4-8 16,7 3-6-16,9-1-4 15,2 3-3-15,5-2-3 0,-1 0-2 16,-4 0-5-16,-6-4-3 0,-5 4-6 15,-10-11-18 1,-13 6-59-16,5-3-6 0,-6-3-6 16,-2 0-1-1</inkml:trace>
  <inkml:trace contextRef="#ctx0" brushRef="#br0" timeOffset="129996">19418 10650 29 0,'-2'11'87'0,"-6"7"1"0,-4 6-3 16,5 5-60 0,1 8-5-16,2 7-2 0,3 5-2 15,1 0-4 1,5 2-1-16,8-3-3 0,5-7-2 15,3-8-2-15,2-9 0 16,7-10-1-16,3-14 1 0,3-8-3 16,4-16 0-1,0-7-2-15,6-10 1 0,-7-5-1 16,-4-2 1-16,-5-4-1 0,-12 2 1 15,-12 2 0 1,-10 4 1-16,-18 9 1 0,-14 9-1 16,-10 12 0-16,-13 9 1 15,-7 8-1-15,-2 11-2 0,-3 5-6 16,15 6-44-1,1 3-37-15,12-7-6 0,12-8-7 16</inkml:trace>
  <inkml:trace contextRef="#ctx0" brushRef="#br0" timeOffset="137084">20139 10122 39 0,'5'-13'70'15,"0"3"-7"1,1 0-10-16,-6 10-8 0,12-15-11 15,-12 15-10-15,0 0-8 16,0 0-5-16,0 0-3 0,-2 18-1 16,-11 3-3-1,-1 4 0-15,-6 8-1 0,-3 6 1 16,-3 2-1-16,-2-2 1 0,1-1 0 15,-2-3-1 1,4-4 0-16,3-7-1 0,6-6-1 16,2-5-2-16,14-13-2 15,-14 9-6-15,14-9-20 0,0 0-49 16,8-11-13-1,1-6-7-15,1-4 2 0</inkml:trace>
  <inkml:trace contextRef="#ctx0" brushRef="#br0" timeOffset="137334">19961 10095 73 0,'0'0'85'15,"0"6"-1"1,2 15-38-16,5-2-27 0,2 2-4 15,1 7-2-15,-1 4-1 0,2 7 0 16,-1 1-1-16,-2 2-4 16,2-4 0-16,-5-6-2 0,0-5-2 15,-1-3-4 1,-4-10-4-16,2-4-19 0,-2-1-50 15,0-9-16 1,-8-17-4-16,2-4-4 0</inkml:trace>
  <inkml:trace contextRef="#ctx0" brushRef="#br0" timeOffset="137504">19849 10267 48 0,'7'11'90'16,"12"-1"0"-1,10-5-7-15,14-2-59 0,3-2-10 16,10-1-9-16,-1-3-5 15,3-5-6-15,-6-5-7 0,-2 1-17 16,-6-1-28-16,-16-8-30 0,-1 2-3 16</inkml:trace>
  <inkml:trace contextRef="#ctx0" brushRef="#br0" timeOffset="137844">19926 9990 49 0,'-51'45'84'16,"4"9"-3"0,8 8-48-16,6 6-8 0,8 6-1 15,11-1-6-15,14-6 0 16,10-8-5-16,17-9-2 0,16-17 1 15,10-14-2 1,13-19 2-16,7-14-2 0,7-17-3 16,-5-10-1-1,-5-12-2-15,-9-8-1 0,-14-7-1 16,-19-2-1-16,-20-1-1 0,-14 6 0 15,-24 9 0-15,-12 7-1 16,-10 14 0-16,-8 11-3 0,0 14-3 16,3 9-12-1,9-1-55-15,9 15-16 0,10 9-7 16,16 1-3-1</inkml:trace>
  <inkml:trace contextRef="#ctx0" brushRef="#br0" timeOffset="138234">20751 9994 78 0,'0'0'92'0,"-9"20"-6"0,-3-6-4 16,-1 8-70-16,-6 7-6 15,-3 6-1-15,-7 5 0 0,-1 4 1 16,-1-1-2-16,1-2-1 0,5-5-1 15,3-4 0 1,6-10-4-16,1-8-3 0,11-2-6 16,4-12-26-1,-15-5-49-15,16-5-5 0,7-9-4 16</inkml:trace>
  <inkml:trace contextRef="#ctx0" brushRef="#br0" timeOffset="138456">20533 10031 59 0,'0'0'95'0,"5"15"-5"0,-3 5-4 0,28 3-60 16,-23 10-12 0,-4 5-3-16,2 8-1 0,-3 4-3 15,-1 5-1 1,-1 0-3-16,0-4-1 0,0-7-3 15,-4-2-3-15,-4-13-6 16,6-4-19-16,-3-4-48 0,5-21-15 16,-12-6-6-1,4-17 0-15</inkml:trace>
  <inkml:trace contextRef="#ctx0" brushRef="#br0" timeOffset="138586">20488 10245 75 0,'15'-9'92'15,"8"2"-4"-15,5-1-5 0,6 2-73 16,-3-3-15-1,4 5-26-15,-6 4-45 0,-1-9-11 16,-2 1-5-16</inkml:trace>
  <inkml:trace contextRef="#ctx0" brushRef="#br0" timeOffset="138896">20555 9838 65 0,'-41'43'90'0,"-1"5"-3"15,1 39-29-15,7-12-34 0,5 10-8 16,11 2-4-16,10-3-2 16,10-8 0-16,18-10-3 15,14-16 0-15,16-20 0 16,10-21 0-16,9-19 0 0,5-18-2 15,-5-12 1 1,-4-14-3-16,-11-10 0 0,-11-7-2 16,-16-3-2-16,-15 2-1 15,-16 6 0-15,-15 7-2 0,-13 9-4 16,-7 13-6-16,-12 10-20 15,-12 14-53-15,13 10-6 16,3 3-5-16</inkml:trace>
  <inkml:trace contextRef="#ctx0" brushRef="#br0" timeOffset="140387">14804 11958 8 0,'-16'6'80'0,"-9"-6"-18"15,8 8-10 1,4-2-9-16,5-1-6 0,8-5-9 15,0 0-6-15,0 0-6 0,15 5-3 16,11-5-3 0,6-9-3-16,7 2 0 0,5-1-5 15,3-1-1-15,2 0-2 16,-3-1-2-16,-4 2-3 0,-5 3-9 15,-8 0-21 1,-13 1-49-16,4 3-5 0,-11-1-4 16</inkml:trace>
  <inkml:trace contextRef="#ctx0" brushRef="#br0" timeOffset="140727">14874 12051 76 0,'-10'12'90'16,"10"-12"-3"0,9 3-43-16,11-3-12 0,9 0-11 15,4 0-6-15,6 0-3 16,5 0-4-16,2 0-4 0,-1 2-1 15,-5 3-2 1,-5-2-2-16,-4 1-2 0,-6-1-5 16,-5-1-5-16,-7-2-21 0,-13 0-50 15,0 0-7 1,3-7-4-16</inkml:trace>
  <inkml:trace contextRef="#ctx0" brushRef="#br0" timeOffset="141100">15115 11794 12 0,'-10'3'88'0,"10"-3"1"16,-12 9-4-16,12-9-47 0,14 8-14 15,8-8-8 1,4 5-3-16,8-2-5 0,3 1-1 15,6-1-2 1,0 2-2-16,0-1 0 0,-8 1-2 16,-5 3 1-16,-8-1 0 15,-6 2 0-15,-11 3 0 0,-5 5 0 16,-10 3-2-16,-10-1-1 0,-3 6-6 15,-7-4-9 1,0 1-27-16,9 0-42 0,-9-6-8 16,5-2-5-1</inkml:trace>
  <inkml:trace contextRef="#ctx0" brushRef="#br0" timeOffset="141510">14702 11764 30 0,'-7'7'85'16,"-6"5"1"-16,-7-1-3 0,-4 18-57 15,-4 8-5 1,-3 4-4-16,1 1 0 0,1 0-1 16,6-2-1-1,10-2-2-15,7-5-3 0,10-8-2 16,10-7-1-16,9-3-2 0,4-1-2 15,4-2-1-15,0 4-4 16,-2-3-2-16,0 5-7 0,-9-5-8 16,1 8-33-1,5 1-38-15,-15-1-6 0,-4-3-6 16</inkml:trace>
  <inkml:trace contextRef="#ctx0" brushRef="#br0" timeOffset="142490">16331 11914 20 0,'0'0'82'0,"-2"14"3"16,2-14-30-16,-11 14-22 15,3 4-3-15,4 4-4 16,-5 6-5-16,6 5-3 15,1 1-3-15,2-1-3 0,4 0-3 16,4-4-2 0,4-3-2-16,0-6-1 0,3-3-2 15,-4-6-1-15,3-4-2 16,-5-4-3-16,3-2-5 15,-6-8-21-15,-6-3-55 0,8-7-8 16,-1-8-6-16,1-11 0 16</inkml:trace>
  <inkml:trace contextRef="#ctx0" brushRef="#br0" timeOffset="142630">16411 11610 18 0,'0'0'92'0,"-3"-9"-1"0,3 9-13 0,0 0-24 16,-8-15-112-16,8 15-24 0,0 0-9 15,-8 12 0 1</inkml:trace>
  <inkml:trace contextRef="#ctx0" brushRef="#br0" timeOffset="142970">16625 12041 71 0,'14'25'96'16,"-4"-3"-4"-16,-2 6-5 0,-7 3-58 15,0 0-10-15,1 4-8 16,-2-3-5-16,-2-4-3 15,-3-3-3-15,0-5-4 16,0-9-7-16,5-1-34 0,0-10-41 16,0 0-6-1,8-5-7-15</inkml:trace>
  <inkml:trace contextRef="#ctx0" brushRef="#br0" timeOffset="143370">16969 11936 78 0,'-13'2'92'0,"13"-2"-8"16,0 0-33-16,0 0-16 0,12 4-14 15,4-2-7 1,4 0-4-16,2-1-4 0,5-1-3 15,3 0-2 1,-1-1-4-16,0-2-6 0,-3-3-13 16,-2-2-33-16,-5 5-32 15,-2-2-6-15,-4 0-3 0</inkml:trace>
  <inkml:trace contextRef="#ctx0" brushRef="#br0" timeOffset="143570">16987 12074 73 0,'-11'16'93'0,"9"-6"-3"0,8-6-5 16,15-4-64-16,8 0-8 15,6 0-4-15,6-4-8 0,0-4-11 16,8 3-28-1,6 1-46-15,-18 0-6 0,1-1-6 16</inkml:trace>
  <inkml:trace contextRef="#ctx0" brushRef="#br0" timeOffset="144371">17557 11785 19 0,'-9'4'72'0,"-1"-3"-4"0,10-1-11 16,-16 3-11-16,16-3-9 16,-9 4-9-16,9-4-7 0,0 0-4 15,0 0-1 1,0 0-3-16,0 0-2 0,9-5-3 15,4-1-1 1,4 0-2-16,3-2-2 0,3-1-1 16,6 1 0-16,-4 4-2 15,2 3 0-15,-4 1-1 0,-6 5 1 16,-5 8-1-16,-5 4 1 0,-7 2 0 15,-5 3-1 1,-4-1 2-16,-3 0-1 0,0-3 0 16,1-3 1-1,3-3-1-15,8-12 0 0,1 11 1 16,12-8-1-16,8 0 0 15,5 0 1-15,3 2-1 0,0 4 1 16,2 2-1 0,-10 3 0-16,-4 5 0 0,-11 2 1 15,-8 4-1-15,-10 1 0 0,-14-1 0 16,-7 1-1-1,-4-2-3-15,-4-7-6 0,5 0-22 16,6-5-56-16,4-7-5 16,11-5-5-16,11-8-4 0</inkml:trace>
  <inkml:trace contextRef="#ctx0" brushRef="#br0" timeOffset="144751">17975 12066 76 0,'4'24'91'0,"10"-6"-3"16,7-1-5-16,9-11-65 0,6-6-3 16,5-5-3-1,12-12-2-15,-5-7-1 0,1-5 1 16,-1-2-1-1,-9-1 0-15,-9 3-1 0,-11 1-1 16,-14 6-1-16,-10 8-1 16,-16 7-2-16,-10 7-1 0,-12 4-1 15,-8 12-2-15,-9 4-2 0,-1 7-1 16,1 6-5-1,0-4-9-15,15-7-60 0,3 10-14 16,13-4-7 0,13-4-5-16</inkml:trace>
  <inkml:trace contextRef="#ctx0" brushRef="#br0" timeOffset="145091">18551 11883 37 0,'-9'14'99'0,"9"-4"-2"16,11-7-7-16,16-3-4 15,11-3-78-15,1-7-7 0,10 2-4 16,-2-4-3 0,7 4-8-16,-7-1-25 0,-11 3-49 15,6 3-6-15,-10-1-4 0</inkml:trace>
  <inkml:trace contextRef="#ctx0" brushRef="#br0" timeOffset="145581">19057 11684 24 0,'-12'16'84'0,"10"2"-26"16,0 0-5-16,2 5-6 16,4 3-6-16,5 7-8 15,2 4-8-15,4 2-4 0,3 2-6 16,-1 2-3-1,3-3-2-15,-3-2-3 0,-1-4-1 16,-3-3-1-16,0-6 0 16,-4-6 1-16,0-11-1 15,1-6 1-15,1-5-1 0,1-14 1 16,5-9-1-16,5-10 0 15,-2-9-1-15,2-5-2 0,-2-2-1 16,-4-3-2 0,-4 3-3-16,-4 5-3 0,-4 9-7 15,-4 2-23 1,-7 14-57-16,7 7-4 0,0 6-4 15,0 9-7-15</inkml:trace>
  <inkml:trace contextRef="#ctx0" brushRef="#br0" timeOffset="145951">19533 11889 8 0,'12'0'99'16,"-12"0"-3"-16,1 17-4 0,-4-2-4 15,-8 10-66-15,0-2-13 0,-6 4-2 16,-1 6-3-1,-2 2-1-15,-2 1-3 0,1-2-3 16,3-6-4-16,6-1-13 16,0 0-55-16,6-18-16 0,6-9-5 15,0-4-5 1</inkml:trace>
  <inkml:trace contextRef="#ctx0" brushRef="#br0" timeOffset="146091">19438 11947 22 0,'0'0'99'15,"0"0"-1"-15,0 0-7 16,6 4-3-16,-28 13-71 0,35-3-11 15,7 9-7 1,-2-6-14-16,4-7-66 0,2 14-10 16,-2-3-6-1,-2-1-6-15</inkml:trace>
  <inkml:trace contextRef="#ctx0" brushRef="#br0" timeOffset="147401">17603 12497 56 0,'-27'0'84'16,"4"0"-2"-16,23 0-44 0,-13 0-10 16,13 0-5-16,6-3-6 15,23-4-3-15,19-3-2 0,20-4-1 16,21-5-1-16,19-1 0 0,19-2-2 15,15-1-1 1,4 1 0-16,0 4-2 0,-6 2 0 16,-10 5-1-1,-12 4-2-15,-13 3-4 0,-16 4-3 16,-13 0-6-16,-11 4-15 15,-13 11-41-15,-11-8-23 0,-8 3-6 16,-11 0-5 0</inkml:trace>
  <inkml:trace contextRef="#ctx0" brushRef="#br0" timeOffset="149271">19412 12002 17 0,'0'0'89'16,"-6"-14"0"-16,6 14-21 0,0 0-30 15,0 0-9 1,7 0-9-16,-7 0-4 0,19 14-4 15,-6-4-1-15,6 6-3 16,5 2 1-16,2 2-2 0,4 4 1 16,1 0-2-1,1-5-2-15,-2 1-2 0,-3-3-4 16,-2-3-5-16,-9-9-19 0,-10 4-62 15,7-3-3 1,-2-4-8-16,-1-2-4 0</inkml:trace>
  <inkml:trace contextRef="#ctx0" brushRef="#br0" timeOffset="154334">16608 11621 3 0,'0'0'40'15,"0"0"1"-15,-10 0 3 0,10 0-5 16,0 0-4-16,0 0-5 16,-9 2-6-16,9-2-6 15,0 0-5-15,0 0-5 16,0 0-3-16,0 0-1 0,0 0 1 15,0 0-1 1,0 0 0-16,0-9 1 0,0 9-1 16,0-21 0-16,0 5-1 0,0-4-2 15,0-3 0 1,0-5 1-16,0 2 1 0,0-7 1 15,0 0 0-15,1-5 1 16,-1 4 0-16,-1-7 2 0,1 2-2 16,0-2 0-1,0 0 0-15,0 0-1 0,0 0-1 16,-1 0-1-16,-2-1 0 0,-2 4-1 15,-4 0 1 1,0 1 0-16,-5 2-2 0,-4-1 2 16,-4 2 0-16,-3 1-1 15,-1-1 0-15,-6 2 0 0,-1-3 0 16,-3 2-1-1,-2 0 1-15,-1 1 0 0,-4 3-1 16,-3 0 0 0,-3 2 0-16,1 3-1 0,-5 3 1 15,-4 0 0-15,1 1 0 0,-3 2-1 16,-1 2 1-16,-1-1 0 15,-1 2 0-15,-2-1 0 0,-3 3 1 16,0-1-1 0,-4 1 1-16,-2 3-1 0,-2-1 1 15,-3 4-1 1,-3 2 0-16,0 0 1 0,-5 0 0 15,0 0-1-15,-3-1 0 16,0 0 0-16,-4 0 0 0,-1-2 1 16,-1 0-1-16,-6-1 1 0,-1 1-1 15,-7 1 0 1,0-2 1-16,-5 1 0 0,-1-2-1 15,3-2 0 1,-1-1 1-16,2-2 0 0,5-3 0 16,3-2 0-16,3-2 0 15,8-2 0-15,2 0 0 0,4-2 0 16,4 3 0-16,7 2 0 15,3 2-1-15,5 3 1 16,10 1-1-16,3 4 0 0,6 2 0 16,11 2 1-1,6 3-2-15,7 1 1 0,8 1-1 16,4-1 1-16,12 3-2 15,-10 0 1-15,10 0-1 0,0 0 0 16,0 0 1 0,0 0-1-16,0 0 1 0,3 8 0 15,-3-8 0-15,0 0 1 0,6 11 0 16,-6-11 0-1,3 11 0-15,-3-11 1 0,2 19-1 16,-1-7 0-16,0 5 0 16,1 5 0-16,0 2 0 0,1 0 1 15,-1 3-1 1,0 0 1-16,-1-3-1 0,0-3 1 15,-1 1-1 1,0-6 1-16,0-1 0 0,-2-3-1 16,0 0 1-16,0-2 0 0,0 0-1 15,2-10 1-15,-5 13 0 16,5-13-1-16,0 0 1 15,-2 8 1-15,2-8 0 16,0 0 1-16,0 0 0 0,0 0-1 16,0 0 1-1,-5-10 0-15,1-1 0 0,-2-5-1 16,-1-5-1-16,-5-1 0 0,2-5-1 15,-3-3 1-15,-2-2-1 16,2 3 0-16,-2-1 0 16,4 2 0-16,-3 2 1 15,7 3-1-15,-1 3 0 0,3 5 0 16,0 2 0-1,2 1-1-15,3 12 1 0,-2-11-1 16,2 11 0-16,0 0-1 16,11-3 1-16,3 2 0 0,5-2 0 15,7-1 0-15,7 0 1 16,5-5 0-16,6 1 0 15,1-5-1-15,1 2-4 0,2 6-20 16,-4 5-59 0,-1-13-8-16,-5-1-5 0,-6-8-6 15</inkml:trace>
  <inkml:trace contextRef="#ctx0" brushRef="#br0" timeOffset="230151">17992 12571 75 0,'0'0'86'0,"0"0"-27"15,0 0-13-15,0 0-13 0,0 0-13 16,0 0-5 0,0 0-3-16,0 9-3 0,3 7-2 15,2 1 1 1,6 7-2-16,-3 3 2 0,3 1-2 15,-2 6 0-15,-1-2-1 16,-4 4-1-16,-4-4 0 0,0 1 0 16,-3-3 0-1,-5-1 0-15,-3-5-1 0,0-5-2 16,3-2-1-16,-3-5-4 0,7-2-6 15,4-10-16 1,-1-9-61-16,5 2-6 0,12-9-6 16,4-5-2-16</inkml:trace>
  <inkml:trace contextRef="#ctx0" brushRef="#br0" timeOffset="230871">18301 12573 24 0,'-12'0'45'0,"12"0"-12"15,-18 0-5-15,18 0-4 16,-10 2 0-16,1 1 0 0,9-3 2 16,-15 5-1-1,15-5-3-15,0 0 1 0,0 0-5 16,0 0-2-16,4-7-2 15,12-3-5-15,6-3-1 16,3 3-3-16,4-1-2 0,0 1 0 16,7 4-2-16,-5 3 0 15,-2 3-1-15,-6 1 0 0,-4 6 0 16,-4 2 1-1,-4 1 0-15,-4 4 0 0,-3 2 0 16,-4 0 0-16,-4 5 1 16,-4 0-1-16,-5 2 0 15,-2 4 0-15,-3-1-1 16,-1 3 0-16,-1 0 1 0,2 0-1 15,4 1 0-15,1-4 1 0,5-1 1 16,6-6 2 0,4-2 1-16,12-7 1 0,7-5 0 15,8-5 1 1,6 0-1-16,2-3 0 0,2-4-2 15,2 2-3-15,-2-5-4 16,-5 6-6-16,-7-6-12 0,-4 2-66 16,-2 8-6-1,-8 2-6-15,-1 0-5 0</inkml:trace>
  <inkml:trace contextRef="#ctx0" brushRef="#br0" timeOffset="241956">3952 13047 73 0,'-10'-14'83'0,"10"14"-30"0,-9-11-11 16,9 11-12-16,0 0-9 15,0 0-6-15,0 0-3 0,-7 4-3 16,7 13-2 0,6 8-3-16,0 6 0 0,4 7-2 15,-2 4 0-15,0 6 0 16,0-1-1-16,0-2 0 15,-2-4-1-15,-2-7-1 16,-3-7-1-16,1-5-6 0,-1-11-11 16,-1-11-30-16,5 10-36 0,-5-10-5 15,4-10-3 1</inkml:trace>
  <inkml:trace contextRef="#ctx0" brushRef="#br0" timeOffset="242226">3621 13082 52 0,'-10'0'88'16,"10"0"-3"0,8-12-3-16,10-5-65 0,8-5-7 15,11 3-7-15,3-6-6 0,4 2-7 16,-3 0-9-1,-1 7-12-15,-2 0-19 0,-10 3-32 16,-3 13-8-16</inkml:trace>
  <inkml:trace contextRef="#ctx0" brushRef="#br0" timeOffset="242756">4179 13292 30 0,'13'15'78'16,"-1"1"1"-16,-12 5-50 15,12 6-4-15,4 3-1 0,-1-1-2 16,-1 0-5 0,-4-4-2-16,-2-6 0 0,-1 0-1 15,-3-9-1-15,-4-10-1 16,0 0-2-16,5-6-1 15,-5-12-2-15,0 1-2 16,2-6-2-16,1-6-3 0,3-1 0 16,3 0-1-16,2 2-3 0,0 2-2 15,7 5-12 1,-7 0-19-16,0 7-49 0,7 4-7 15,0 4-5-15</inkml:trace>
  <inkml:trace contextRef="#ctx0" brushRef="#br0" timeOffset="243136">4574 13275 24 0,'4'8'83'0,"-4"-8"-3"15,3 19-2-15,-2-4-50 0,0 2-23 16,3-1-2 0,-1 2 1-16,1-2 3 0,2-2 2 15,2-3 0-15,3-5 1 0,0-5 0 16,-1-3-1-1,1-8 1-15,1-4-3 0,-3-3 0 16,1-1-4-16,-4 4-1 16,1-2-2-16,-4 6 0 0,-3 10-1 15,11 0 1 1,-2 9 0-16,0 11 0 0,3 6 0 15,2 3 0 1,-1 5 1-16,4 1 1 0,-1-1-3 16,-3-4-3-16,-3-4-9 0,-2 5-45 15,-2-18-28-15,-6-13-6 16,13 7-6-16</inkml:trace>
  <inkml:trace contextRef="#ctx0" brushRef="#br0" timeOffset="243588">5271 12968 74 0,'5'25'89'0,"0"5"-2"16,-12 7-53-16,8 11-5 15,3 3-5-15,2 3-7 16,-2-1-10-16,-2-4-2 0,1-6 0 15,0-4-3-15,-1-8-3 16,-1-8-2-16,0-4-5 0,-1-19-21 16,-8 6-54-1,8-6-7-15,-5-22-4 0</inkml:trace>
  <inkml:trace contextRef="#ctx0" brushRef="#br0" timeOffset="243958">5135 13266 20 0,'-5'14'87'16,"5"-14"-2"-1,16 3-5-15,3-3-63 0,3 0-3 16,5-6-1 0,3-2-3-16,-1 0-4 0,-1-2-3 15,-1 1-3-15,-6 4-1 16,-2 2-1-16,-5 3 1 0,-3 6-1 15,-4 8 2 1,1 5-1-16,-2 5 1 0,-1 3 1 16,4 1 1-16,1-1 0 0,1-2 3 15,3-4 0 1,4-6 2-16,3-9 0 0,5-6 2 15,-2-7 1-15,4-7 0 16,-6-5 0-16,-1-3-2 0,-7-2-2 16,-7 0 0-1,-7 0-3-15,-6 6 0 0,-9 4-3 16,-6 0 0-16,0 10-3 0,-6 0-4 15,4 4-10 1,-3 6-26-16,-1 4-45 0,17 4-7 16,6-2-5-16</inkml:trace>
  <inkml:trace contextRef="#ctx0" brushRef="#br0" timeOffset="244568">6000 13246 81 0,'14'0'88'0,"2"-3"-5"16,2-15-54-16,1-4-4 0,3-5-5 16,-5-7-7-1,-1-3-6-15,-4-2-1 0,-5 1 0 16,-6-2-1 0,-3 5 2-16,-10 0-3 0,-4 6 0 15,-4 4-2-15,-1 8 1 16,-1 5-3-16,-1 10-2 0,2 3 0 15,4 15 0-15,2 9 0 0,6 8 0 16,4 10 1 0,2 11 1-16,1 8 0 0,2 4 1 15,6 3 1 1,-2 0-1-16,0-1 0 0,-1-6 1 15,-1-9-1-15,-2-9-3 16,0-10-7-16,3-8-34 0,5-10-42 16,-8-16-6-1,9-1-4-15</inkml:trace>
  <inkml:trace contextRef="#ctx0" brushRef="#br0" timeOffset="244738">6159 13276 18 0,'12'18'95'15,"-1"2"-5"-15,-5 6-4 0,-6-26-20 16,11 23-56-16,-8 3-10 0,-1 1-11 16,-2-7-25-1,-9-4-48-15,9-4-6 0,0-12-4 16</inkml:trace>
  <inkml:trace contextRef="#ctx0" brushRef="#br0" timeOffset="244878">6248 13089 81 0,'0'0'93'0,"-10"-12"-7"0,10 12-17 16,-20 0-102-16,10 0-49 16,2 0-8-16,-2 0-5 15</inkml:trace>
  <inkml:trace contextRef="#ctx0" brushRef="#br0" timeOffset="245198">6321 13198 22 0,'26'24'91'0,"-5"2"-2"0,0-3-4 15,11 1-51-15,-20-1-12 16,-2-3-6-16,-3-3-9 0,-4-2 0 16,-2-6-2-1,-1-9 0-15,0 0-2 0,8-11 0 16,1-8-1-16,2-4 0 15,5-3 0-15,0 0 0 0,3 0 0 16,0 4-1-16,2 6 1 16,-2 7 0-16,-5 9 1 15,2 4-1-15,-4 16-1 0,-3 2 0 16,1 7-1-1,-5 4 1-15,0 4-2 0,-3-4-1 16,2-1-2-16,-3-6-3 16,2-4-10-16,-3-22-22 15,2 10-48-15,7-10-6 16,2-17-6-16</inkml:trace>
  <inkml:trace contextRef="#ctx0" brushRef="#br0" timeOffset="245528">6829 13218 62 0,'0'0'89'15,"12"-2"-1"-15,-12 20-27 16,0 9-29-16,-2 5-16 15,-3 8-8-15,-1 0-3 16,3 1 2-16,3-5-2 0,1-7 1 16,8-8 0-1,3-13 0-15,5-8-1 0,3-9 0 16,3-14 0-16,1-8-1 0,-4-8-1 15,-1-7-2 1,-4-7-1-16,-10 0 0 0,-5-2-2 16,-5 4 1-16,-10 7-1 15,-4 9 0-15,0 10 1 0,-2 14 0 16,3 11 0-1,2 17 1-15,6 13 0 0,6 12 1 16,4 6 0-16,3 3-1 0,6 1 1 16,7-3-4-1,2-9-6-15,7-5-35 0,4-8-42 16,-1-11-6-16,4-10-6 15</inkml:trace>
  <inkml:trace contextRef="#ctx0" brushRef="#br0" timeOffset="248393">8064 13170 11 0,'0'0'82'0,"0"0"2"0,-7-11-39 15,7 11-10-15,0 0-8 16,0 0-6-16,0 0-8 0,-7 8-4 16,3 3-4-1,-1 4-2-15,4 2-1 0,1 7-1 16,0 3 0-1,3 0-1-15,5 2 1 0,1 0 0 16,1-3 0-16,2-4-1 0,1-2-5 16,-7-8-39-16,7-8-36 15,0-7-6-15,-3-15-3 16</inkml:trace>
  <inkml:trace contextRef="#ctx0" brushRef="#br0" timeOffset="248528">8109 12891 16 0,'-9'-10'91'15,"9"10"-9"-15,-11-5-42 0,11 5-40 16,0 0-85-16,0 0-7 0</inkml:trace>
  <inkml:trace contextRef="#ctx0" brushRef="#br0" timeOffset="249078">8398 13319 7 0,'7'17'86'0,"-3"-4"0"16,-1 7-2-1,-1 2-51-15,0 6-19 0,-1 4 0 16,-1 1-3-16,0 1-6 15,1-4-8-15,-1-3-31 0,0-7-47 16,0-8-6 0,0-12-4-16</inkml:trace>
  <inkml:trace contextRef="#ctx0" brushRef="#br0" timeOffset="249538">9104 13105 38 0,'1'20'90'0,"4"1"-2"16,1 3-3 0,-15 4-59-16,13 0-7 0,6 1-5 15,-1-1-3-15,2-4-5 16,-3-7-2-16,2 0-7 0,-10-17-20 15,0 0-59-15,0 0-6 0,6-23-6 16,-5-7 3 0</inkml:trace>
  <inkml:trace contextRef="#ctx0" brushRef="#br0" timeOffset="249648">9107 12893 84 0,'-8'-18'95'0,"0"5"-7"0,2-1-16 16,6 14-123-1,0 0-30-15,-3-10-10 0,3 10-5 16</inkml:trace>
  <inkml:trace contextRef="#ctx0" brushRef="#br0" timeOffset="250128">9407 13191 68 0,'-10'3'84'15,"10"-3"-1"-15,13 2-48 0,-13-2-12 16,0 0-4 0,11 0-5-16,0 0-5 0,4 0-4 15,1 0 0-15,2 0-2 16,1 0 0-16,1 4-1 0,-2 1-1 15,-4 3 0 1,-2 1 1-16,-8 3 0 0,-1 1 1 16,-3 2 0-1,-3-1 3-15,-4 3-1 0,3-1 2 16,1-1-1-16,2 1 1 0,0-3-1 15,9-1-1-15,8-4 0 16,3 1-2-16,2-4-2 0,1-3-5 16,7 4-14-1,-5 7-67-15,-1-13-5 0,-1 0-8 16,-5-2-3-1</inkml:trace>
  <inkml:trace contextRef="#ctx0" brushRef="#br0" timeOffset="250578">10286 13133 48 0,'-11'0'87'0,"6"8"-1"15,-1 10-4-15,2 2-62 16,3 9-8-16,1 2-3 15,1 1-1-15,6-1-3 0,3-2-4 16,1-8-7-16,5-5-19 0,5-4-55 16,-5-13-6-1,-3-12-6-15</inkml:trace>
  <inkml:trace contextRef="#ctx0" brushRef="#br0" timeOffset="250688">10290 12903 76 0,'-16'-17'87'16,"6"10"-20"-16,0 7-58 0,-25 1-79 15,35-1-14-15,-3 13-1 0</inkml:trace>
  <inkml:trace contextRef="#ctx0" brushRef="#br0" timeOffset="251208">10567 13220 18 0,'-17'14'84'0,"-3"-1"2"16,5-2-5-16,1-3-55 0,6-1-12 16,8-7-2-16,-5 10-2 15,5-10-2-15,11 0-3 16,10-3 0-16,3 0 0 15,4-1 0-15,2 2 1 0,5 0-3 16,-6 2-1 0,-3 2 1-16,-3 7-1 0,-9-1 1 15,-4 4 2-15,-9 0-1 16,-1-2 0-16,-1 1 0 15,-4-3-1-15,5-8 0 0,-10 14-1 16,10-14 0-16,0 17-2 16,4-7 1-16,3 5-1 0,0 4 1 15,-1 4 0 1,-6 3 0-16,0 3-1 0,-8-1 1 15,-5 1-1-15,-5-2-3 16,-3-7-3-16,0 1-5 16,-1-11-9-16,8-3-23 15,14-7-45-15,-10 0-7 0,10 0-3 16</inkml:trace>
  <inkml:trace contextRef="#ctx0" brushRef="#br0" timeOffset="251578">11208 13396 88 0,'5'13'89'15,"-1"-1"-7"-15,1 3-10 16,27-7-96-16,-32 7-54 0,8 5-7 16,1-10-5-1</inkml:trace>
  <inkml:trace contextRef="#ctx0" brushRef="#br0" timeOffset="251708">11223 13130 42 0,'-9'-9'0'0,"-1"4"0"0,0 0 1 16</inkml:trace>
  <inkml:trace contextRef="#ctx0" brushRef="#br0" timeOffset="251988">11434 13396 84 0,'24'32'92'0,"-4"-5"-5"16,-7-6-3-16,-4-8-72 15,1-8 1-15,-10-5-4 0,11-5 0 16,-8-8-1-16,3-4-2 16,-1 1-1-16,5-1-3 0,-2 5-1 15,3 6-1 1,0 6 0-16,1 8 1 0,1 6-2 15,-2 10-2 1,1 1-6-16,3 4-17 0,6 0-61 31,-2-4-4-31,5-7-8 0,2-7 2 16</inkml:trace>
  <inkml:trace contextRef="#ctx0" brushRef="#br0" timeOffset="252338">12077 13103 76 0,'3'20'94'0,"8"7"-6"15,3 3-4-15,6 6-65 0,0 3-5 16,1 3-6 0,0 2-4-16,0-1-6 0,-4-8-7 15,2 1-15-15,-9-10-27 16,-3-11-37-1,-7-15-5 1,0 0-3-16</inkml:trace>
  <inkml:trace contextRef="#ctx0" brushRef="#br0" timeOffset="252628">12123 13411 68 0,'0'0'94'15,"0"0"-4"-15,12 5-6 16,14-5-63-16,5 0-5 0,14-5-4 16,1-9-5-1,6-4-1-15,-3-3-3 0,-2 0 1 16,-5-4-2-1,-12 1 0-15,-9 4-2 0,-16 0-1 16,-6 6 1-16,-13 5-1 0,-9 4 0 16,-6 5 0-16,-6 3 0 15,-1 11 1-15,-2 11 1 0,3 4 0 16,4 6 0-1,6 4 0-15,8 2 0 0,5-2 1 16,9-5-1 0,6-3-1-16,9-7-1 0,9-7-6 15,-1-14-14-15,9-3-51 16,0-6-18-16,-1-8-5 0,-1-5-6 15</inkml:trace>
  <inkml:trace contextRef="#ctx0" brushRef="#br0" timeOffset="252838">12575 13304 51 0,'13'13'96'15,"-1"8"-4"-15,-2-1-5 16,-1 2-45-16,2-1-22 0,1-3-6 16,-4-4-2-1,2-6-1-15,-10-8-2 0,15 2-2 16,-15-2 0-16,14-10-3 0,-4-2-3 15,-4-3-3 1,5 2-4-16,-3-4-6 0,4 6-12 16,-4-3-26-16,-4 2-41 15,11 2-7-15,-2 2-4 0</inkml:trace>
  <inkml:trace contextRef="#ctx0" brushRef="#br0" timeOffset="253228">12913 13318 38 0,'8'11'85'0,"1"15"-14"0,-4-12-27 16,1 1-7-16,-3-2-3 15,1-1-7-15,-2-3-6 0,-2-9-5 16,0 0-3 0,0 0-5-16,9-14-1 0,-2-3-2 15,3 1-1 1,2-3-3-16,1 4 0 0,3 4 0 15,0 5 0-15,0 6 1 0,1 9-1 16,-2 9 0-16,-4 5 0 16,-2 3-1-16,1-1 1 0,0-3-1 15,-5-3 1 1,2-5 1-16,-7-14-1 0,11 10 0 15,-11-10 1 1,18-13 0-16,-7 2-1 0,2-4 0 16,0 1-1-16,3 2-1 15,-1 5 1-15,1 4-1 0,-3 3 1 16,-1 7-1-16,-1 5 0 15,-3 4-1-15,1 0-2 16,-6 1-3-16,1 0-9 0,-4-17-35 16,0 9-38-1,5-9-5-15,-5 0-7 0</inkml:trace>
  <inkml:trace contextRef="#ctx0" brushRef="#br0" timeOffset="253468">13471 13256 16 0,'7'-12'98'15,"-7"12"-2"-15,0 0-7 0,-7 9-5 16,3 9-70-1,-3 4-9-15,4 3-2 0,2 3-3 16,1 2 1-16,9 3 0 16,2-3 0-16,2 1 0 0,-1 0 1 15,-2-3-1 1,-7 1 2-16,-3-4-1 0,-8-4-1 15,-7-4-2-15,-4-4-3 0,-2-6-4 16,2-2-8 0,-1-7-20-16,10-11-36 0,10 1-22 15,9-5-5-15</inkml:trace>
  <inkml:trace contextRef="#ctx0" brushRef="#br0" timeOffset="254088">14042 13297 89 0,'0'0'91'0,"0"10"-4"16,-7 14-6-16,-2 0-68 15,-5 14-9-15,0-1-1 0,1-1 0 16,7-3 0 0,6-7 0-16,0-9 1 0,9-12 1 15,6-5-1 1,0-15 0-16,2-6 0 0,-1-4-1 15,-4-2-1-15,-5 1 0 0,-4 5 0 16,-3 6-1-16,0 15 0 16,-14-8 1-16,4 10-1 0,1 8 1 15,3 3-1 1,6-4 1-16,0-9-1 0,17 0 0 15,5-7 1 1,4-14 0-16,3-12 0 0,4-7-1 16,-5-11 1-16,-3-3-1 15,-9-4-1-15,-10 2 0 0,-6 5 0 16,-7 2 0-16,-9 12 0 15,-4 8-1-15,-3 11 1 16,1 12 1-16,0 6 0 0,4 21 0 16,6 9 1-1,4 10 0-15,3 11 1 0,5 12-2 16,0 6 1-16,1 2-1 15,4 5-1-15,0-2-2 0,-3-9-5 16,1-1-13-16,1-5-65 16,-2-24-8-16,1-11-7 15,4-15-4-15</inkml:trace>
  <inkml:trace contextRef="#ctx0" brushRef="#br0" timeOffset="254528">14362 13084 78 0,'0'0'99'0,"8"0"-7"0,2 3-6 16,1-6-41-16,2 15-36 0,6 14-3 15,3 9-2 1,0 7 0-16,1 10 0 0,2 6-1 16,-1 2 0-16,0-4-1 15,-4-2 1-15,-3-11 1 0,0-9 0 16,-4-10 0-1,2-16-1-15,-3-8 1 0,4-20 0 16,-2-11 0-16,1-13 0 0,-2-9-2 16,0-8-1-1,-3-1-2-15,-3-1-2 0,0 7-4 16,-4 3-6-16,3 14-25 15,8 9-55-15,-11 14-4 0,-3 16-7 16,10-2-1 0</inkml:trace>
  <inkml:trace contextRef="#ctx0" brushRef="#br0" timeOffset="254768">15047 13247 24 0,'20'0'97'0,"-8"7"-4"0,-5 7-4 16,-7 5-5-16,-12 6-77 15,-2 12-4-15,-7 5 0 0,-3 6-2 16,-7 1-2-16,4 0-3 0,-2-6-12 15,4-16-60 1,5 6-13-16,4-13-5 0,5-8-5 16</inkml:trace>
  <inkml:trace contextRef="#ctx0" brushRef="#br0" timeOffset="254958">14883 13401 22 0,'-4'-10'101'0,"4"10"-1"15,0 0-6-15,8 10-2 0,8-3-72 16,4 11-10-1,5 3-2-15,2 3-3 0,-1-2-3 16,-1 2-4-16,1-2-3 16,-2 2-6-16,-7-7-7 0,3-1-43 15,-4 0-31 1,0-2-8-16,-1-6-3 0</inkml:trace>
  <inkml:trace contextRef="#ctx0" brushRef="#br0" timeOffset="255138">15315 13709 56 0,'19'19'101'0,"-5"-8"-7"16,-2-8-16-16,3-7-48 0,-15 4-116 15,11-10-10 1,-11 10-7-16</inkml:trace>
  <inkml:trace contextRef="#ctx0" brushRef="#br0" timeOffset="257389">15868 13148 18 0,'24'-23'88'16,"-6"-11"-2"-1,-4 16-36-15,-6 3-7 0,-6 6-11 16,-2 9-10-16,-13-3-7 16,-7 8-6-16,-9 11-3 15,-3 6-3-15,-6 8-2 0,3 5 0 16,0 2 0-16,5-2-1 15,10 1 1-15,12-7 0 0,6-5 0 16,23-8-1 0,9-6-1-16,9-5 1 0,3-3-1 15,2 0-1 1,-1 1 1-16,-9 2 0 0,-8 4 0 15,-15 4-1-15,-11 8 2 16,-9 3 0-16,-13 1 1 0,-9 4-2 16,-4-6-3-16,2 2-9 0,-4-4-13 15,10-7-27 1,10-3-33-16,6-6-7 0,11-5-1 15</inkml:trace>
  <inkml:trace contextRef="#ctx0" brushRef="#br0" timeOffset="257609">15943 13500 45 0,'14'18'86'16,"2"-4"-3"-16,1-2-5 0,32-5-64 16,-23-4-7-1,2-3-2-15,-2-13-1 0,2-2 0 16,-5-3-1-16,-5 0 1 15,-6-2 0-15,-9 4-2 0,-3 2 1 16,-10 4-1 0,-8 5 0-16,-5 1-5 0,-3 4-16 15,-3 9-53-15,-3-4-14 0,0 0-4 16</inkml:trace>
  <inkml:trace contextRef="#ctx0" brushRef="#br0" timeOffset="257969">16283 13087 23 0,'0'0'84'0,"-3"16"1"0,4 3-4 16,6 9-56-16,3 9-6 16,1 10-1-16,0 4-1 15,-1 5-3-15,-1-1-2 0,-1-4-2 16,-3-5-4-1,0-5-5-15,-4-12-4 0,2-5-12 16,-5 3-55-16,2-27-18 16,0 0-8-16,0 0-1 0</inkml:trace>
  <inkml:trace contextRef="#ctx0" brushRef="#br0" timeOffset="258489">16420 13393 7 0,'10'19'95'0,"-5"-8"-1"15,2 4-6-15,-1 1-6 16,1 1-71-16,5 5-5 0,1-1-2 16,2-1-1-16,-2 2 0 0,2-5 0 15,0-2 2 1,2-7 0-16,1-6 0 0,0-2 0 15,0-5 0 1,0-8 0-16,1-6-2 0,-1-5 0 16,-1-3-2-16,-3-2 0 15,1 0 0-15,-5 3 0 0,1 4-1 16,-6 2-1-1,0 8 0-15,-5 12 0 0,0 0 0 16,3 12 0-16,-1 8 0 0,3-2 0 16,4 3 1-1,5-2 0-15,5-2 1 0,7-9 0 16,4-6 0-16,6-4 1 15,0-12-1-15,0-2 0 0,-3-6 1 16,-4 0-2 0,-9-4-2-16,-10 2 1 0,-8 1-1 15,-4 5 0-15,-10 5 0 0,-8 8 0 16,-4 5 1-1,-1 8 1-15,3 13 1 0,-1 4 0 16,6 7 0-16,9 2 1 16,6-1 0-16,6-3-1 0,11-6-4 15,6-3-5 1,6-16-15-16,0 1-66 0,9-3-3 15,1-3-9 1,0-5-3-16</inkml:trace>
  <inkml:trace contextRef="#ctx0" brushRef="#br0" timeOffset="258984">17252 13229 81 0,'-7'-16'92'16,"1"2"-3"-16,3 6-49 0,3 8-8 15,9 0-10 1,3 14-6-16,5 10-5 0,1 5-5 16,5 10-3-16,3 7 1 15,2 2-2-15,-4-2 0 16,-2-4 0-16,-3-3 1 15,-5-12 2-15,2-6 1 0,-8-12-1 16,-8-9 2-16,12-7-1 0,-7-14 0 16,-1-9 0-1,0-8-1-15,0-8-2 0,-2-7-2 16,1-1-2-16,-1-1-4 15,3 7-5-15,-4 3-16 16,-1 10-64-16,4 13-5 16,1 6-7-16,4 11-2 0</inkml:trace>
  <inkml:trace contextRef="#ctx0" brushRef="#br0" timeOffset="259264">17798 13422 54 0,'18'0'82'15,"-4"0"1"-15,-2-1-9 0,-2 1-65 16,-10 0-3-16,2 22 0 0,-2-3 3 15,-7 3-1-15,-2 8 2 16,-1-1 0-16,-5 2-1 0,2 0 0 16,-2 0-5-1,3-3-7-15,-4-5-9 0,5-4-18 16,3 0-45-1,-4-14-15-15,3-5-5 0</inkml:trace>
  <inkml:trace contextRef="#ctx0" brushRef="#br0" timeOffset="259424">17615 13479 39 0,'17'0'97'16,"6"5"-3"0,7 2-8-16,0 44-23 0,6-42-72 15,-5 14-60-15,-1-14-18 16,-4 4-6-1,-7-5-5-15</inkml:trace>
  <inkml:trace contextRef="#ctx0" brushRef="#br0" timeOffset="259584">18084 13585 93 0,'30'12'101'0,"-4"-4"-13"16,2-15-81-16,-15 56-42 0,-13-49-58 15,15-1-9 1</inkml:trace>
  <inkml:trace contextRef="#ctx0" brushRef="#br0" timeOffset="260234">17854 13568 32 0,'0'0'-7'16</inkml:trace>
  <inkml:trace contextRef="#ctx0" brushRef="#br0" timeOffset="260524">17773 13532 39 0,'-10'0'78'16,"10"0"-3"-16,0 0-9 0,0 0-15 16,0 0-16-16,-3 9-14 15,3-9-8-15,0 10-4 0,0-10-2 16,5 17 0-1,2-5-1-15,3 2 1 0,6 1 0 16,4 5 0-16,4-3-1 0,1-1-2 16,1-2 0-1,-1-3-4-15,-3-1-3 0,-5-3-6 16,-5 0-21-16,9-6-61 15,-21-1-3-15,0 0-7 0,5-11-5 16</inkml:trace>
  <inkml:trace contextRef="#ctx0" brushRef="#br0" timeOffset="282564">3497 13935 75 0,'2'-14'61'0,"-2"14"-8"15,0 0-10-15,-2-9-8 0,2 9-10 16,-17-3-6-1,4 3-5-15,-2 0-4 0,-1 5-3 16,-6 4-1 0,-2 2-1-16,1 5 0 0,0 1-1 15,1 0-1-15,1 0 1 16,5 1-2-16,3 0-1 0,4-3-1 15,9 0 1 1,2 1 0-16,10-2-1 0,7 1 1 16,3 0-1-16,2 0 1 0,1 2 1 15,-2-1-2 1,-4-1 2-16,-5 2 1 0,-9-3-1 15,-5 4 1-15,-6-3 1 16,-7 1-1-16,-7-2 0 16,2-2 1-16,-2 0-2 15,0-4-2-15,5 1-3 0,-1-6-4 16,16-3-12-1,-14 5-27-15,3-4-42 0,11-1-5 16,0 0-6-16</inkml:trace>
  <inkml:trace contextRef="#ctx0" brushRef="#br0" timeOffset="282944">3459 14237 16 0,'5'10'67'0,"-1"3"4"16,6 2-59-16,-1 0 2 16,3 4 7-16,-1-5 5 0,3 0 1 15,0-7-2 1,0-4-1-16,0-3-3 0,-2-8-2 15,-1-2-4 1,-3-5-2-16,-2 0-5 0,-2 0-1 16,-2 3-3-16,-2 2-2 0,0 10-1 15,0-11-2-15,0 11 1 16,0 6-1-16,0 6 0 0,2 3 0 15,6 2 0 1,-1 5 0-16,0 0 1 0,1-1 1 16,1-2-4-1,-4-6-5-15,4-1-15 0,-9-12-53 16,0 0-13-16,16 0-6 15,-11-15 1-15</inkml:trace>
  <inkml:trace contextRef="#ctx0" brushRef="#br0" timeOffset="283374">3807 14171 62 0,'0'0'76'0,"-9"15"-1"15,4-1-52-15,1 5-9 0,4 1-1 16,3 7-2-16,1-4-2 15,8 6 0-15,-5-7 0 0,6-3 0 16,-6-6 2 0,7-6-2-16,-4-7 0 0,1-3-1 15,-3-9 1 1,-3-5 0-16,0-4-2 0,-3-1-3 15,-2-2 0-15,0 2 0 16,-5 5-1-16,0 2-2 0,0 5-1 16,5 10-2-16,0 0 0 0,0 0-1 15,0 17 0 1,7 4 0-16,4 9 0 0,1 4 2 15,3 7 1 1,-3 5 1-16,-3 3 1 0,-5-1 1 16,-1-2 0-16,-7 0 2 15,-7-4 0-15,-3-7-2 0,-6-5 0 16,0-9-1-1,2-4-3-15,-1-10-3 0,5-7-5 16,-2-5-12-16,12-7-24 0,4-5-42 16,1-7-6-1,5-3-3-15</inkml:trace>
  <inkml:trace contextRef="#ctx0" brushRef="#br0" timeOffset="283854">4042 14169 83 0,'9'-6'88'16,"-9"6"-7"-16,-1 34-9 16,0-14-66-16,0 6-5 15,1 1 0-15,0 7 0 16,0-5 2-16,1 2 2 0,6-10 3 15,2-3 0 1,0-10 0-16,1-7 3 0,-10-1-2 16,14-14 0-16,-7-1-1 0,-3-4-2 15,-3-1-2-15,-1-2-1 16,-3 4 0-16,-2 0-1 15,-2 2 0-15,1 3-2 16,6 13-1-16,-9-14-2 0,9 14 1 16,0 0-1-1,3 10 0-15,7 4-1 0,3 6 2 16,2 8 0-1,3 4 3-15,-2 9 0 0,-2 4 1 16,-4 0 0-16,-7-1 1 0,-3 1 1 16,-3-1 0-16,-9-5 0 15,-3-5 0-15,-1-7 0 0,-2-9 0 16,1-4-1-1,0-6-1-15,3-5-2 0,2-3-2 16,2-12-6 0,4 3-11-16,-1-4-44 0,5-7-28 15,2-4-7-15,2-2-5 0</inkml:trace>
  <inkml:trace contextRef="#ctx0" brushRef="#br0" timeOffset="284114">4322 14097 50 0,'0'0'101'0,"10"0"-5"0,-10 0-8 16,0 0-6-16,0 0-85 15,0 0-23-15,-7-1-61 16,7 1-7-16,0 0-4 15,0 0-4-15</inkml:trace>
  <inkml:trace contextRef="#ctx0" brushRef="#br0" timeOffset="284224">4386 14239 80 0,'0'12'90'0,"0"-12"-9"0,-1 13-32 16,11-9-119-16,-10-4-9 16,10 0-9-16</inkml:trace>
  <inkml:trace contextRef="#ctx0" brushRef="#br0" timeOffset="285546">4953 14012 74 0,'0'0'91'0,"-12"-13"-3"0,12 13-45 16,0 0-11-1,-9-9-11-15,9 9-7 0,0 0-5 16,0 0-3-16,1 14-3 0,5 3 0 16,2 5 0-1,4 6-1-15,0 6 0 0,4 7 1 16,0 0 0-16,1 1 0 15,0-1 0-15,-2-4-1 0,-4-8 1 16,-3-3-2 0,0-9 3-16,-3-3 0 0,-3-4 1 15,-2-10 2 1,0 0-1-16,0 0 0 0,4-8 0 15,0-8-1-15,1-9-1 16,3-4 1-16,1-7-3 0,0-3 0 16,5-6-2-16,-3 4-2 0,-1 2-1 15,1 0-2 1,0 8-5-16,-5 1-7 0,5 9-22 15,0 10-54 1,-4 2-5-16,4 7-4 0,-1 2 6 16</inkml:trace>
  <inkml:trace contextRef="#ctx0" brushRef="#br0" timeOffset="285906">5498 14187 63 0,'0'0'86'15,"4"13"-2"-15,-4 1-3 16,-9 12-68-16,0 4-5 0,-3 9 1 15,-3 6 1 1,0 2-1-16,1-2-2 0,0-5-3 16,1-4-5-16,3-7-3 0,5-10-7 15,5-19-12-15,0 0-39 16,0 0-25-16,5-19-8 15,1-3 4-15</inkml:trace>
  <inkml:trace contextRef="#ctx0" brushRef="#br0" timeOffset="286106">5320 14283 25 0,'-11'-6'91'0,"11"6"-3"16,-10-5-5-16,10 5-48 0,6 5-20 16,5 4-5-16,7 4-4 15,5 3-1-15,2 5-3 0,4 5 3 16,1 3-1-1,1 2-3-15,-3 4-3 0,-5-8-7 16,-1 1-20 0,-5 1-54-16,-3-11-6 0,-1-7-5 15</inkml:trace>
  <inkml:trace contextRef="#ctx0" brushRef="#br0" timeOffset="286426">5668 14244 17 0,'-3'10'89'0,"3"-10"-2"15,7-11-9-15,12 11-49 16,-1 2-10-16,4 1-1 15,2 3-8-15,1-2-5 0,-2-1-4 16,0-1-6-16,0 3-12 0,-5-3-22 16,-7-3-44-1,4 1-8-15,-2-1-1 0</inkml:trace>
  <inkml:trace contextRef="#ctx0" brushRef="#br0" timeOffset="286626">5735 14320 1 0,'-8'15'94'0,"4"0"1"16,4-4-5 0,7 14-13-16,12-16-62 0,2-1-4 15,1 0-5-15,2-1-5 16,1 5-11-16,-1-5-28 0,0-1-47 15,2 0-6 1,-5-6-6-16</inkml:trace>
  <inkml:trace contextRef="#ctx0" brushRef="#br0" timeOffset="287126">6324 13987 26 0,'-12'-8'84'0,"-1"8"-1"16,-2 8-4-1,-1 9-58-15,3 15-7 0,3 5-6 16,-1 12 0-16,5 7-1 16,3 5-1-16,1 4-1 0,8-3-1 15,6-3-2 1,6-13 1-16,4-8 0 0,2-15 1 15,2-14-1 1,1-9 0-16,-1-17 0 0,-2-7 2 16,-4-5-2-16,-8-5 1 0,-6 2-1 15,-4 1 1-15,-4 7-1 16,-6 6-1-16,-9 4 0 0,-3 11-2 15,-3 3 0 1,0 14-4-16,-1 4-6 0,7 9-22 16,6 4-52-1,0 1-7-15,6-1-5 0</inkml:trace>
  <inkml:trace contextRef="#ctx0" brushRef="#br0" timeOffset="287497">6568 14221 22 0,'-4'25'76'15,"-1"12"2"-15,1 0-4 0,3 8-66 16,3 6 1 0,6-10 5-16,3-7 1 0,4-10 2 15,3-7 1-15,5-17-1 16,2-8 1-16,-1-14 2 15,1-10-5-15,-2-2-3 16,-4-7-4-16,-9-2-2 0,-5 4 0 16,-7 1-1-1,-11 9-3-15,-8 7-1 0,-9 3 0 16,-1 11-3-16,-5 8-2 0,5 3-3 15,-2 9-8 1,13 7-29-16,11 0-47 0,1 3-7 16,8-5-5-16</inkml:trace>
  <inkml:trace contextRef="#ctx0" brushRef="#br0" timeOffset="287987">7192 14277 50 0,'1'6'93'16,"-1"4"-3"-1,0 6-2-15,-24 5-62 0,24 1-12 16,6 5 1-1,3 6-2-15,4-1-4 0,-2-3-2 16,4-2-3-16,-2-6-4 0,1-2-9 16,-7-6-46-16,1-13-33 15,0-13-6-15,-4-13-6 0</inkml:trace>
  <inkml:trace contextRef="#ctx0" brushRef="#br0" timeOffset="288117">7220 14112 19 0,'-18'-21'99'0,"1"9"-6"16,4 6-5-16,2 2-9 0,-27 6-85 15,30 6-54-15,8-8-25 16,-2 21-8-16,1-8-4 16</inkml:trace>
  <inkml:trace contextRef="#ctx0" brushRef="#br0" timeOffset="288337">7443 14344 73 0,'8'11'96'16,"-1"6"-6"-16,-3 4-4 0,-1 2-54 16,2 11-24-16,-2 5-4 15,-1 4-1-15,-3 0-4 16,1 0-7-16,-6-9-23 15,-9-2-54-15,15-7-5 0,0-12-7 16</inkml:trace>
  <inkml:trace contextRef="#ctx0" brushRef="#br0" timeOffset="288617">7738 14301 8 0,'-13'15'99'0,"2"-3"-4"16,4-4-5-16,7-8-3 0,3 11-72 15,11-11-11 1,7 3-3-16,4-3-6 0,5 0-19 16,0 14-58-1,4-14-8-15,-1 0-7 0,-5 0-3 16</inkml:trace>
  <inkml:trace contextRef="#ctx0" brushRef="#br0" timeOffset="288897">8046 14248 8 0,'0'18'99'0,"-2"5"-3"16,-1 3-6 0,-1 4-3-16,40 0-74 0,-38 10-6 15,2-1-1-15,2 1-2 16,2-8-2-16,1 0-3 15,-2-13-11-15,-3-19-74 0,18 9-4 16,-6-17-6-16,0-16-6 16</inkml:trace>
  <inkml:trace contextRef="#ctx0" brushRef="#br0" timeOffset="289007">8189 14165 35 0,'-8'-32'101'0,"-4"7"-5"0,-2 10-10 16,0 4-6-16,-18 11-90 15,17 4-59-15,6 1-19 0,9-5-8 16,-11 17-3-16</inkml:trace>
  <inkml:trace contextRef="#ctx0" brushRef="#br0" timeOffset="289447">8361 14333 71 0,'0'0'88'0,"-10"4"-3"0,7 18-14 15,3-22-59-15,0 0-4 0,8 0-1 16,2 0-1 0,2-1 0-16,3 1 0 0,1 0-1 15,1 1 0 1,-1 5-2-16,-5 5 0 0,-2 6 0 15,-6 3 1-15,-3 4 1 16,-2 2-1-16,-5-1 1 0,-2 1 0 16,0-6 0-1,3-3-1-15,4-4 0 0,2-13-1 16,12 6-3-16,2-8-3 0,9-8-5 15,0-7-20 1,-4 2-59-16,9-2-5 0,-3-4-8 16,2 3 0-16</inkml:trace>
  <inkml:trace contextRef="#ctx0" brushRef="#br0" timeOffset="289727">8646 13946 0 0,'-12'-27'96'15,"-1"8"0"1,2 7-7-16,1 2-5 0,10 10-66 15,0 0-10-15,-1 14-4 0,10 5-3 16,13 4 0-16,5 10 0 16,1 7 0-16,2 12-4 15,-9 6-10-15,-5 8-72 16,-13 12-4-16,-13 5-6 0,-15 4-3 15</inkml:trace>
  <inkml:trace contextRef="#ctx0" brushRef="#br0" timeOffset="290267">7067 14009 30 0,'-9'-15'88'0,"-2"4"-3"15,-3 3-3-15,1 8-60 0,-7 9-3 16,0 11-3-16,4 18-4 0,-1 11-3 15,7 18 1 1,4 12-2-16,3 6 0 0,7 7-2 16,10-2-5-1,7-7-8-15,12-8-41 0,3-12-38 16,6-15-7-16,5-14-6 15</inkml:trace>
  <inkml:trace contextRef="#ctx0" brushRef="#br0" timeOffset="309048">8672 14195 7 0,'-12'-3'82'16,"12"3"5"-16,0 0-44 15,-4-9-6-15,4 9-4 16,0 0-10-16,0 0-6 15,0 0-8-15,0 0-4 0,5 2-3 16,2 8-1 0,3 3-1-16,-1 5-1 0,3 4 0 15,-2 5 1-15,2 2 0 0,-4 3 2 16,-3 0 0-1,-3 1 1-15,-2 0 0 0,-8-2 1 16,-5-4-1-16,-1-2 1 16,-2-4-1-16,-1-5-1 0,3-5-3 15,-1-4-5 1,15-7-10-16,-13 6-30 0,13-6-40 15,0 0-5-15,5-9-3 0</inkml:trace>
  <inkml:trace contextRef="#ctx0" brushRef="#br0" timeOffset="309538">9137 14518 71 0,'0'0'91'15,"0"0"-6"-15,0 0-4 0,8-4-70 16,-8 4-6 0,0 0-1-16,0 0 0 0,0 0-2 15,0 0 1 1,0 0 2-16,0 0 1 0,0 0 1 15,3 11 2-15,-3-11-1 0,-4 16 1 16,4-16 0-16,-8 16 0 16,8-16-2-16,0 0-1 0,0 0-2 15,0 0-1 1,0 0-2-16,0 0-2 0,0 0-6 15,0 0-12 1,-13-3-70-16,13 3-4 0,3-9-8 16,6-2-3-16</inkml:trace>
  <inkml:trace contextRef="#ctx0" brushRef="#br0" timeOffset="311684">10515 14362 24 0,'0'0'90'0,"-4"-10"-1"0,3-16-11 15,1 26-47-15,0 0-10 0,0 0-6 16,-12 0-4-16,8 4-1 16,0 10-2-16,0 4 1 0,2 4-2 15,2 2 1 1,-1 5 0-16,6 0-1 0,5-1 0 15,2-4-2-15,3-3 0 16,1-6 0-16,-1-3-4 16,0-6-1-16,-3-3-5 15,-1-10-12-15,-1-20-63 0,-2 7-12 16,-2-10-6-16,-3-7-7 0</inkml:trace>
  <inkml:trace contextRef="#ctx0" brushRef="#br0" timeOffset="311814">10579 14030 38 0,'-8'-26'103'0,"3"9"-5"15,0 5-7-15,4 4-5 0,-3-4-87 16,4 3-81 0,0 9-6-16,0 0-8 0,8-3-7 15</inkml:trace>
  <inkml:trace contextRef="#ctx0" brushRef="#br0" timeOffset="312674">10861 14420 10 0,'0'0'80'0,"-10"9"3"16,-4-9-31 0,14 0-18-16,0 0-9 0,0 0-6 15,-9 7-4 1,9-7 0-16,0 0-2 0,0 0-1 15,0 0 0-15,0 0-3 0,13 4 1 16,-1-4-2-16,5-3-1 16,1-3-1-16,6 0 0 15,1 1-2-15,0 0-1 16,-4-1 0-16,2 5-1 0,-5 1 0 15,-3 0-1 1,-1 0 0-16,-6 1-1 0,-8-1 1 16,11 6-1-16,-11-6 1 15,4 10-1-15,-4-10 1 16,0 14-1-16,0-6 1 0,-4 4 1 15,-2 4-2-15,-2 2 1 16,-2 3 0-16,-2-2 0 0,-2 3 0 16,-2 2-1-1,3-2 1-15,0 2-1 0,4-4 1 16,4-3 0-1,5-3 1-15,4 0 1 0,9-4 0 16,10-6 1-16,5-3-1 16,5-1 1-16,3-4-1 0,2-4-1 15,1-2 0-15,-5-1-1 0,1 1-2 16,-8 1-1-1,-6 1-2-15,-5 1-3 0,-7 1-3 16,-9 6-9 0,0 0-38-16,0 0-36 0,-6 0-7 15,-3 0-4-15</inkml:trace>
  <inkml:trace contextRef="#ctx0" brushRef="#br0" timeOffset="335910">11709 14168 59 0,'0'0'62'0,"-11"-2"-9"15,11 2-8-15,-15 0-12 0,7 0-6 16,8 0-8-16,-14 4-6 16,14-4-5-16,-11 6 0 15,11-6-3-15,0 0 0 0,3 11 0 16,10-7-1-1,5 0 0-15,3-2 0 0,4 3 1 16,2-2-1-16,1 0-2 16,-1-2-1-16,2 1 2 15,-7-2-3-15,-2 0 0 16,-4 1-3-16,-4-1-3 0,0 0-4 15,-12 0-9-15,11 0-11 0,-11 0-16 16,0 0-30 0,0 0-14-16,0 0 1 0</inkml:trace>
  <inkml:trace contextRef="#ctx0" brushRef="#br0" timeOffset="336250">11644 14401 33 0,'0'0'90'0,"15"4"0"16,0-4-4-1,7-4-60-15,8-1-10 0,5 0-2 16,6 0-4-16,1 1-1 15,1 1-4-15,3 3-1 0,-2 0-3 16,-6 0-2 0,-3 4-5-16,-5-1-6 0,-1 1-25 15,2-1-48 1,-13-3-7-16,-5 0-3 0</inkml:trace>
  <inkml:trace contextRef="#ctx0" brushRef="#br0" timeOffset="340232">12505 14059 10 0,'0'0'81'16,"0"-9"5"0,0 9-38-16,0 0-14 0,0 0-5 15,0 0-6-15,1 11-5 16,2 1-4-16,1 8-5 0,0 5-1 15,0 6-2 1,2 0 2-16,0 5-2 0,-2-4 0 16,3 0-1-16,-3-8-1 0,1-7 2 15,-3-5 0 1,-2-12 0-16,0 0-1 0,11-15 0 15,-3-7 1-15,2-6-1 16,1-6-1-16,4-3-2 0,-1-3-1 16,1 1 1-1,0 5-2-15,-2 2-2 0,0 10-5 16,-6 2-4-1,4 11-13-15,-11 9-34 0,11-4-33 16,-11 4-7-16,13 13-4 0</inkml:trace>
  <inkml:trace contextRef="#ctx0" brushRef="#br0" timeOffset="340552">12915 14105 68 0,'12'10'93'0,"-12"0"-4"15,0 4-6-15,-9 7-53 16,-9 2-22-16,1 6-3 16,-6 6-1-16,-1 4-1 0,-2 0-2 15,3 0-1-15,0-3 0 16,4-3-3-16,3-9-3 0,6-3-10 15,-1-10-19 1,3-11-45-16,8 0-10 0,-1-13-7 16</inkml:trace>
  <inkml:trace contextRef="#ctx0" brushRef="#br0" timeOffset="340722">12717 14308 1 0,'0'-14'93'16,"-2"4"0"-16,2 10-6 0,-3-9-45 16,3 9-15-1,0 0-10-15,12 0-4 0,1 9-7 16,3 3-2-1,3 4-6-15,1 1-2 0,6 6-8 16,0-4-15-16,-4-8-49 16,2 8-15-16,-1-7-5 0</inkml:trace>
  <inkml:trace contextRef="#ctx0" brushRef="#br0" timeOffset="341072">13139 14004 44 0,'13'0'89'0,"-3"11"0"0,-2 11-3 16,-7 11-59-1,4 8-14-15,-5 11 0 0,-5 9 0 16,-4 7-2-16,-1 4-4 0,-5 0-3 16,0-3-2-16,-2-5-3 15,2-10-5-15,3-3-12 16,-2-17-37-16,3-8-32 15,6-9-7-15,5-17-5 0</inkml:trace>
  <inkml:trace contextRef="#ctx0" brushRef="#br0" timeOffset="341682">13322 14347 10 0,'0'0'83'0,"0"0"1"16,0 0-4-16,-18 17-55 15,15 1-10-15,1 12-3 0,1 7 1 16,1 9-2-1,0 4-1-15,0 6-1 0,3-3-1 16,3 1 0-16,2-5-3 16,1-11-2-16,5-7 0 15,-1-11-1-15,3-8 2 0,-1-11-1 16,4-1 0-16,-1-13 0 15,-1-6 1-15,-2-6 0 0,-3-1 0 16,-4-3-2 0,-4 4 0-16,-4 3 0 0,0 1 1 15,-3 7-2 1,-4 6 1-16,-3 7-1 0,-2 1 1 15,0 8-1-15,0 7-1 16,1 1 0-16,-1 0-2 0,5 3-1 16,-3-6-5-16,7 3-12 15,0 4-55-15,3-20-16 16,5 5-5-16,4-7-5 0</inkml:trace>
  <inkml:trace contextRef="#ctx0" brushRef="#br0" timeOffset="342032">13667 14546 5 0,'0'0'84'16,"0"0"0"-1,0 0-2-15,-7 0-39 0,2 15-29 16,2 10-1-16,1 2-5 15,2 7-1-15,0 1 2 16,5 0 0-16,6-6 2 16,3-7-3-16,5-6 2 0,2-8-3 15,2-8 0-15,2-10 0 0,1-9 0 16,2-8-2-1,-5-5-1-15,-4-6 0 0,-3 1-2 16,-8 0 0-16,-8 3-1 16,-1 5-2-16,-13 5 0 15,-3 10 0-15,-6 6-3 16,-1 8-1-16,-7 8-3 0,6 10-9 15,-7 2-26 1,-6 2-45-16,17 2-7 0,5-9-6 16</inkml:trace>
  <inkml:trace contextRef="#ctx0" brushRef="#br0" timeOffset="343833">10986 13946 62 0,'-24'12'88'0,"-1"-4"-3"16,5-3-7-16,3-1-64 16,6-4-6-16,11 0-5 0,0 0-3 15,0 0-1 1,0 0 1-16,12-6-1 0,6-8 1 15,8-8-1 1,6-7 2-16,12-7-1 0,5-10 1 16,12-12 0-16,11-9 0 15,8-13 2-15,10-10-1 16,13-14 2-16,8-12-2 0,13-13 1 15,12-11 0-15,4-7 0 16,10-10-1-16,4-1-1 0,0-2 0 16,1 2 1-1,-1 0-1-15,-8 5 3 0,-1 3-2 16,-8 5 0-16,-2 5 0 15,-6 6 0-15,-3 6 0 16,-5 4 1-16,-3 6-2 16,-5 4-1-16,-5 10 1 0,-8 4-1 15,-6 7-1-15,-5 8 1 0,-10 6 0 16,-10 9 0-1,-10 8 0-15,-8 9 0 0,-11 3 0 16,-8 11 1 0,-7 1 0-16,-10 8 0 0,-8 5-1 15,-7 2 0-15,-1 6 0 16,-9 2 0-16,-4 1 0 0,-6 4 0 15,-4 3 0-15,0-2 0 0,0 3 0 16,-1 1 0 0,1 1 0-16,3-1 1 0,2 1-1 15,4 2 1 1,3-1 0-16,4 1 1 0,8 2 0 15,-11-1-1-15,11 1 1 16,0 0 0-16,0 0-1 0,0 0 0 16,0 0 0-1,0 0-1-15,0 0 0 0,0 0 0 16,0 0-1-16,0 0 1 0,0 0 0 15,0 0-1 1,0 0 1-16,-9 0 0 0,9 0 0 16,0 0 0-16,-15 2 0 15,15-2 0-15,-10 2 0 0,10-2 0 16,-9 2 0-1,9-2 0-15,0 0 0 0,0 0 0 16,0 0-1-16,0 0 1 16,0 0 0-16,0 0-1 15,0 0 1-15,0 0-2 0,0 0 0 16,0 0-2-16,0 0-6 15,0 0-11-15,0 11-16 0,0-11-31 16,0 0-22 0,8 6-4-16</inkml:trace>
  <inkml:trace contextRef="#ctx0" brushRef="#br0" timeOffset="344853">14289 9997 22 0,'0'-10'73'0,"1"-2"3"16,1-1-51-16,1 2 2 0,-2-1 0 15,-1 4-2 1,0 8-2-16,0-13-4 0,0 13-3 16,0 0-4-1,-7-8-2-15,7 8-5 0,0 0-3 16,0 0-1-16,0 0-1 15,0 0 2-15,5 0-2 0,10 0 3 16,1 2-2 0,5 2 2-16,2-1 0 0,3 0 1 15,0 1 2-15,-2-3-2 0,-3 1 1 16,-3-2 0-1,-7 0 0-15,0 0 1 0,-11 0-1 16,10 0-1-16,-10 0-1 16,0 0 0-16,0 0-1 0,0 0 0 15,0 0-1 1,0 0 0-16,0 0 0 0,0 0-1 15,0 0 1-15,10-8-1 0,-10 8 0 16,0 0 0 0,9-8 0-16,-9 8 0 0,0 0-1 15,0 0 1-15,0 0-1 16,0 0 0-16,0 0 0 0,0 0 0 15,0 0 1 1,0 0-1-16,1-8-1 0,-1 8 1 16,0 0 0-1,-10-11 0-15,10 11 0 0,-18-13 1 16,9 6-1-16,0 0 1 0,-1 1 0 15,10 6 0-15,-15-15 1 16,15 15-1-16,-12-11 1 0,12 11-1 16,-9-11 1-1,9 11 0-15,0 0-1 0,-7-9 1 16,7 9-1-1,0-9-1-15,0 9 1 0,9-12-1 16,-9 12 0-16,18-9-1 16,-10 3 1-16,3 1-1 0,-2 3 1 15,0-1 1-15,-9 3-1 0,11 0 1 16,-11 0-1-1,0 0 1-15,0 0 0 0,0 0 0 16,0 0 0 0,0 0-1-16,0 0 0 0,0 0 1 15,0 0-1-15,0 5 0 16,0-5 1-16,-16 8-1 0,5-4 2 15,-3 2-1-15,-3-1 0 0,-2 1 1 16,0 2-1 0,0-2 1-16,2 1-2 0,0-1 1 15,3 3-1 1,1-1 1-16,2 1 0 0,2 0-1 15,2 2 1-15,4 2 0 16,3 0 0-16,2 2 1 0,6 2-1 16,7 2 1-1,2 1 0-15,4 1 0 0,3 0 0 16,-1-1 0-16,4-2-1 0,-3-2-2 15,-1 2-5 1,-5-7-19-16,-5 3-59 0,6-1-6 16,-4-3-5-16,-3-3-4 15</inkml:trace>
  <inkml:trace contextRef="#ctx0" brushRef="#br0" timeOffset="346063">15250 14307 31 0,'0'0'87'0,"0"0"1"15,-6 0-4 1,1 14-61-16,2 6-5 0,2 4-7 16,1 2-3-16,4 5-2 15,6-3-2-15,5 1-11 0,-1-5-42 16,4-15-35-1,2-7-6-15,0-9-4 0</inkml:trace>
  <inkml:trace contextRef="#ctx0" brushRef="#br0" timeOffset="346193">15348 13924 14 0,'-18'-12'92'16,"4"0"-24"-16,-10 2-68 0,24 10 0 15,-37-14-89-15,34 6 4 16</inkml:trace>
  <inkml:trace contextRef="#ctx0" brushRef="#br0" timeOffset="347683">15619 14343 31 0,'0'0'40'0,"0"0"-3"15,-9 0-8 1,9 0-2-16,0 0-5 0,-11 4-1 15,11-4-1-15,0 0-4 0,0 0-2 16,-9 8-4-16,9-8-2 16,0 0 1-16,0 0-1 15,0 0-2-15,13 0 0 16,1 0 0-16,2-1-1 0,7-1 2 15,1 2-3 1,5 0-1-16,0 0-2 0,-3 7 0 16,-3 3 0-16,-8 6 0 15,-3 0 0-15,-12 3 0 16,-2 1 2-16,-11 1 1 0,-6-3 0 15,0-2 0-15,-2-3 0 16,2-4-1-16,5-1 0 0,4-4-1 16,10-4-1-1,0 12-2-15,0-12 1 0,15 16-1 16,0-7 0-1,-2 5 1-15,-2 0 0 0,0 1 0 16,-7-3-1-16,-4 0 1 16,-5 0-3-16,-6-4-3 0,-3-6-17 15,-6-5-58-15,9 3-7 0,-1-7-3 16</inkml:trace>
  <inkml:trace contextRef="#ctx0" brushRef="#br0" timeOffset="348585">15342 13994 68 0,'-7'12'83'0,"7"-12"-2"0,-17 4-51 16,17-4-9-16,-14 0-7 16,14 0-8-16,-9-9-4 0,9-2-2 15,0 1 0 1,0-1 1-16,4 0 2 0,1 1 0 15,-5 10 1-15,6-12 3 0,-6 12 0 16,0 0 2 0,0 0-1-16,0 0 0 0,-12 8 0 15,12-8 1-15,-16 9-2 16,16-9-1-16,-16 5-6 0,16-5-22 15,0 0-59 1,0 0-6-16,2-10-8 0,1-1-1 16</inkml:trace>
  <inkml:trace contextRef="#ctx0" brushRef="#br0" timeOffset="349535">16229 14287 5 0,'-10'-5'62'16,"10"5"-2"-16,-10-2-8 15,10 2-7-15,0 0-7 0,-8-1-11 16,8 1-6-16,0 0-4 0,0 0-6 15,7 0-3 1,8 3-2-16,2-3-3 0,6 2 0 16,2 0 0-1,4-1-1-15,2 1 0 0,-3-2-2 16,0 0 0-16,-5 2-4 15,-4-1-2-15,-2 0-4 0,-4-2-7 16,-2 2-13 0,-11-1-30-16,8 6-29 0,-8-6-3 15</inkml:trace>
  <inkml:trace contextRef="#ctx0" brushRef="#br0" timeOffset="349755">16254 14431 82 0,'7'5'87'15,"6"-4"-3"-15,12-1-49 16,11-4-19-16,1 2-11 0,4-7-15 15,1 5-30 1,5 0-40-16,-11 2-6 0,-4-1-3 16</inkml:trace>
  <inkml:trace contextRef="#ctx0" brushRef="#br0" timeOffset="353216">16846 14030 11 0,'6'-5'31'16,"-6"5"-8"-16,0 0-3 0,-7-7 3 16,7 7-1-1,-12 0 0-15,12 0 0 0,-17 7-1 16,17-7-2-16,-17 8-1 15,17-8-3-15,-15 9-4 0,15-9 0 16,0 0-1-16,0 0-1 16,12 0 1-16,7-6-3 15,9-2 1-15,2 1 1 0,8 2-2 16,-2-1-3-1,3 4-2-15,-5 2 0 0,-7 5-1 16,-5 7 0-16,-10 4 0 16,-9 7 1-16,-7 3-1 0,-16 6 1 15,-7 5 1-15,-10 4 1 16,-4-4 0-16,-2 6 0 15,-1-5-1-15,4-1 0 0,7-6 2 16,9-4 0 0,8-6 0-16,15-5 1 0,10-5-1 15,13-6 0-15,14-5 0 16,6 0-1-16,3 0 0 15,2-1-2-15,0 1-3 16,-6-3-3-16,-7 3-4 0,-7 0-10 16,-5 4-25-16,-1 0-44 0,-21-4-8 15,13 1-5 1</inkml:trace>
  <inkml:trace contextRef="#ctx0" brushRef="#br0" timeOffset="353616">17218 14103 74 0,'6'-10'92'0,"-6"10"-3"0,13-7-6 15,-28 8-62-15,21 9-9 0,13 9-7 16,-2 5-2-1,2 7-1-15,0 6 2 0,2-1-1 16,-1-3 0-16,-3-2 1 16,-1-6 1-16,-2-13 1 0,-1-7-1 15,-2-12 0 1,2-15 0-16,-4-10 0 0,2-7-1 15,1-9-1 1,-2-5-2-16,-1 0-1 0,0 0-1 16,-1 7-2-16,-5 4-5 0,1 13-9 15,-4 5-25-15,-7 14-47 16,7 10-6-16,0 5-6 15</inkml:trace>
  <inkml:trace contextRef="#ctx0" brushRef="#br0" timeOffset="353877">17772 14259 7 0,'7'10'89'16,"-3"8"1"-16,-4 3-5 15,-4-71-16-15,-10 79-61 16,2 12-6-16,-7-3-10 0,0 3-28 15,0-8-45-15,-4-7-7 0,1-12-4 16</inkml:trace>
  <inkml:trace contextRef="#ctx0" brushRef="#br0" timeOffset="353997">17544 14253 85 0,'28'-3'96'0,"6"3"-6"0,6 8-7 16,23 1-69-1,-14 4-60-15,-3 11-37 0,-6 1-7 16,-4 1-7-16</inkml:trace>
  <inkml:trace contextRef="#ctx0" brushRef="#br0" timeOffset="354947">17867 14209 12 0,'0'0'94'0,"0"0"-3"16,-11-9-5-16,-1-7-34 15,-4 16-34-15,-2 13-9 0,-6 4-2 16,-2 3-3 0,-4 4-3-16,3 4-5 0,-3-4-11 15,6-9-52-15,4 10-19 0,3-8-6 16,7-2-4-1</inkml:trace>
  <inkml:trace contextRef="#ctx0" brushRef="#br0" timeOffset="356197">17872 14156 75 0,'11'0'86'0,"-11"0"-4"0,0 0-46 16,0 9-13-16,-3-1-4 16,-8 9-4-16,-3 2-2 15,-5 4-2-15,-4 3-1 0,-3 3-2 16,-3-1 0-1,4 1-2-15,-2 1-1 0,4-6-2 16,3-2-2-16,4-5-2 16,4-3-2-16,6-3-4 0,6-11-10 15,0 0-28 1,0 0-42-16,11-8-6 0,2-7-5 15</inkml:trace>
  <inkml:trace contextRef="#ctx0" brushRef="#br0" timeOffset="356397">17661 14202 63 0,'-18'-5'96'0,"2"1"-3"0,4 0-5 16,12 4-56-16,0 0-11 15,14 6-8-15,16 6-4 16,6 2-4-16,8 4-2 0,2 3-3 15,6 5-5 1,-3-4-8-16,1 4-20 0,-5-3-56 16,-9-8-6-16,-4-5-5 15</inkml:trace>
  <inkml:trace contextRef="#ctx0" brushRef="#br0" timeOffset="358517">15708 13912 52 0,'0'0'45'16,"0"0"-6"-16,0 0-3 15,-7-7 2-15,3-6-4 16,3-4-7-16,-5-7-6 15,2-4-6-15,-5-7-5 0,2-6 0 16,-5-5-4 0,1-8 1-16,1 0-2 0,-1-7 1 15,5-1-1-15,-1-4 0 16,2 0-1-16,2-3 2 15,1 0-1-15,4-1-2 0,-2-2-1 16,0-1 1-16,3-7-2 16,1-6 0-16,0-3 0 0,1-7 0 15,0-3-1 1,0-4 0-16,-1-2 0 0,-4 2 0 15,1 1 0 1,-1 5 0-16,-5-1 0 0,-1 2 0 16,1 4-1-16,1 0 1 15,2 3 0-15,0 2 0 0,3 2-1 16,-1 3 1-16,2 1-2 0,1 5 1 15,2 3-1 1,-1 3 1-16,0 3 0 0,2 2 1 16,-2 3 0-1,0 1-1-15,-1 5 2 0,0 2 0 16,-3 2-1-16,0 4 0 15,0 2 0-15,-2 2 0 0,-2 5-1 16,-1 1 1-16,-4 3-1 0,4 2 1 16,0 1-1-1,1 1 2-15,-3 0-1 0,2 2 0 16,-1 2 0-1,1-4 1-15,0 4-1 0,0-1 1 16,-1 0-1-16,-1 4 0 16,2 2 0-16,-2 1 0 0,1 4 1 15,2 4-1 1,-3 2 2-16,2 1-2 0,5 10 0 15,-10-12 0-15,10 12 0 0,-12-10 0 16,12 10-2 0,-15-1 0-16,6 1 1 0,1 6-1 15,-4 4 0-15,4 4 0 16,-2 7-1-16,-1 4 0 0,3 4 2 15,0 3-1 1,-2 4 1-16,3 0 0 0,-1 0 0 16,1-2 1-1,-1-2 0-15,2-7-1 0,0-4 1 16,2-5 1-16,1-3-1 0,3-13 2 15,-7 12-1-15,7-12 1 16,0 0 2-16,3-12-2 0,1-4 0 16,-3-2 0-1,3-4 0-15,-3-4 0 0,0-8-1 16,-1 0 0-1,0-3-1-15,-3 4 2 0,-1-1-1 16,-3 9 1-16,3 0-1 0,1 4 1 16,0 6 0-16,2 4-1 15,1 11 1-15,4-13 0 0,10 10-1 16,3 1 1-1,9 2-2-15,7 0 1 0,9 3 0 16,3 4-2 0,6 4-5-16,-5 3-38 0,7-2-39 15,-1-1-8-15,-4-3-5 16</inkml:trace>
  <inkml:trace contextRef="#ctx0" brushRef="#br0" timeOffset="429746">4747 15275 10 0,'0'-16'77'0,"0"16"-13"0,0-16-9 15,0 16-9-15,-3-11-12 16,3 11-8-16,0 0-5 0,-3-11-4 15,3 11-2 1,0 0-5-16,0 0-1 0,0 0-4 16,0 0-1-16,1 12-1 0,8 0-1 15,2 5-1 1,5 4 0-16,1 5 1 0,3 6 1 15,2 2 0-15,0 2-1 16,-2-1 0-16,-1 3 0 16,-2-3 0-16,-2-2-1 15,-1-3 0-15,-2-4-1 0,-4-5 1 16,-2-5 0-1,0-4 2-15,-6-12 0 0,6 14 3 16,-6-14 1-16,0 0-1 0,4-10 1 16,-1-9 0-1,0-7 0-15,2-8-3 0,2-7 0 16,3-5-2-16,-1-1-1 15,3 0-1-15,2 4-1 0,-5 5-4 16,2 9-4 0,-6 5-10-16,7 5-52 0,-12 19-26 15,17-12-6-15,-17 12-6 0</inkml:trace>
  <inkml:trace contextRef="#ctx0" brushRef="#br0" timeOffset="430256">5530 15483 39 0,'10'-8'95'16,"-10"8"-4"-16,11-7-4 16,-11 7-55-16,0 7-16 15,-7 8-2-15,-6 11-4 0,-3 3-3 16,-3 11-2-16,-5 4-1 15,0 2-1-15,-3 2 0 0,1-3-1 16,2-7 0 0,4-4-1-16,2-7-1 0,5-6-1 15,0-7-2 1,5-8-4-16,8-6-8 0,0 0-28 15,-15-13-46-15,15-5-7 16,1-6-5-16</inkml:trace>
  <inkml:trace contextRef="#ctx0" brushRef="#br0" timeOffset="430486">5278 15577 55 0,'0'0'92'0,"-4"9"-4"15,4 0-1-15,12 1-61 0,2 11-15 16,4 3 0-1,1 6-1-15,4 5 2 0,1 4-2 16,2 1-3-16,-3-3-2 0,-3 2-1 16,-2-8-1-1,-7-5-4-15,0-4-4 0,-3-9-3 16,-2-1-9-16,-6 2-65 15,0-14-12-15,0 0-5 0,-9-18-4 16</inkml:trace>
  <inkml:trace contextRef="#ctx0" brushRef="#br0" timeOffset="430966">5861 15484 73 0,'-38'18'92'0,"6"0"-4"16,5-5-4-16,9-1-69 0,6 1-5 16,12-13 2-16,5 11 0 15,17-10-1-15,12-1 0 0,9-4-1 16,8-1-1-1,7-1-1-15,1-1-2 0,1-1-2 16,-7 2-2 0,-7 2-1-16,-8 1-2 0,-9 2-1 15,-9 1-1-15,-7 0-3 0,-13 0-2 16,10 0-3-16,-10 0-2 15,0 0-10-15,-5 0-22 0,-6 0-46 16,11 0-5 0,-1-13-3-16</inkml:trace>
  <inkml:trace contextRef="#ctx0" brushRef="#br0" timeOffset="431227">5924 15676 62 0,'-41'25'94'0,"6"-6"-3"15,7 2-3 1,11-6-64-16,9-5-8 0,8 1-1 16,20-5-1-16,8-2-1 15,12-1-1-15,11-2-2 16,5 0-2-16,2-1-3 15,2 0 0-15,-7 2-2 0,-4 1-2 16,-8 2-2-16,-11 0-4 0,-4 1-4 16,-12-3-10-1,-4-10-71-15,-10 7-6 0,0 0-8 16,4-14-4-1</inkml:trace>
  <inkml:trace contextRef="#ctx0" brushRef="#br0" timeOffset="439594">7151 15291 41 0,'0'-9'66'0,"-4"-1"0"16,4 10-8-1,-9-10-11-15,9 10-11 0,0 0-11 16,-10-7-9 0,10 7-5-16,-1 10-3 0,2 7-1 15,7 9-1-15,2 8-1 0,1 14 1 16,1 8 1-16,0 10 1 15,-2 4 0-15,-2-4-2 16,-3-2 0-16,-6-3-1 16,1-12-2-16,-5-9-1 0,-3-8 0 15,2-11-1 1,0-8-3-16,6-13-3 0,-7 9-7 15,7-9-32-15,-8-12-50 0,8 0-5 16,5-3-7-16</inkml:trace>
  <inkml:trace contextRef="#ctx0" brushRef="#br0" timeOffset="439714">7313 15845 50 0,'10'9'98'0,"-10"-9"-5"16,6 16-6-16,-6-16-56 15,-6 9-43-15,-18-2-67 16,24-7-9-16,0 0-8 0</inkml:trace>
  <inkml:trace contextRef="#ctx0" brushRef="#br0" timeOffset="440174">7670 15393 62 0,'0'0'68'0,"-2"-10"-3"0,2 10-9 15,0 0-14 1,0 0-7-16,0 15-10 0,-1-2-5 15,4 8-4-15,2 1-4 16,-1 8-1-16,3 7-2 16,-1 7 0-16,0 4-1 15,-2 2-4-15,1 2-1 0,-2-5 0 16,0-2-1-16,-2-4-1 0,-2-7-1 15,1-10-1 1,0-5-1-16,0-7-3 0,0-12-3 16,0 0-7-1,3-11-57-15,2 0-22 0,0-10-8 16,4-6-4-16</inkml:trace>
  <inkml:trace contextRef="#ctx0" brushRef="#br0" timeOffset="440684">8144 15441 59 0,'0'0'92'16,"0"-11"-4"-16,-3-10-12 0,3 21-60 15,-15 0-6-15,5 8-3 0,-6 7-1 16,0 4-2 0,-1 3-1-16,1 7 1 0,0 1 0 15,3 3 0-15,1-3-2 16,6-2 0-16,2-4-1 15,3-8 1-15,3-2 1 16,-2-14-1-16,20 1 1 0,-7-6-1 16,2-11 1-1,1-1 0-15,1-8-1 0,1-2 0 16,-3-2-1-16,-2 2 0 0,-1 0 1 15,-2 3 0-15,-4 4 0 16,-1 3 0-16,-2 3 1 16,-3 14-1-16,1-11-1 15,-1 11 1-15,0 0 0 0,0 0-1 16,1 14 1-1,4 2 1-15,-1 3-1 0,5 7 1 16,1 6 1-16,2 4-1 16,1 6 0-16,0 1 0 15,1 1-1-15,-4 0-1 0,2-3-3 16,-4-6-2-16,-2-3-6 15,-3-13-26-15,-6-2-57 0,5-9-5 16,-2-8-6 0</inkml:trace>
  <inkml:trace contextRef="#ctx0" brushRef="#br0" timeOffset="441154">7393 15862 65 0,'0'0'90'15,"11"4"-4"-15,-11-4-49 0,0 0-9 16,0 0-5-1,9 1-3-15,-9-1-4 0,0 0-2 16,0 0-1 0,0 10-2-16,0-10-2 0,-7 8-2 15,7-8-1-15,-17 14-3 16,6-5-2-16,-3-1-4 0,3 3-8 15,-4-7-26-15,-4 2-54 0,19-6-6 16,0 0-6 0</inkml:trace>
  <inkml:trace contextRef="#ctx0" brushRef="#br0" timeOffset="441824">8413 15508 29 0,'10'-9'97'16,"-1"2"-2"-16,-9 7-7 0,14-1-43 15,-14 1-27-15,10 0-4 16,-10 0-3-16,7 18-3 0,2-1-1 15,1 2-1 1,1 9 0-16,7 2 1 0,3 1-2 16,0 1 0-1,3 7-1-15,2-3-1 0,-2-2 0 16,-2-2-1-16,-3-2 0 0,-3-5-1 15,-6-3 0-15,-1-2 0 16,-6-9 1-16,-3-11 0 16,6 8 1-16,-6-8 0 15,6-18 0-15,-1-10-1 0,4-8 2 16,3-7-1-1,2-7-1-15,8-5 0 0,0 2-1 16,1 4-1-16,1 3-3 16,-5 11-2-16,1 9-6 15,-6 0-17-15,-5 13-68 0,0 9-3 16,2 0-8-16,2 2-4 15</inkml:trace>
  <inkml:trace contextRef="#ctx0" brushRef="#br0" timeOffset="443214">10394 15615 10 0,'20'-2'86'0,"4"-6"4"16,4-6-46-16,1-5-10 15,1-5 0-15,-5-1-4 0,-4-3-11 16,-6 1-7 0,-4 0-2-16,-10 1-3 0,-3 1 1 15,-12 6-1 1,-7 2-2-16,-1 5-1 0,-7 4-1 15,3 4 0-15,-2 4-1 0,3 3-1 16,3 11 0-16,4 5 0 16,5 10-1-16,6 6 1 15,7 8 0-15,0 8 0 16,4 5 0-16,3 5 0 0,2-1-1 15,1-2 0 1,-4-7-2-16,3-6-1 0,-5-12-4 16,2-6-8-16,-5-15-34 15,-1-12-41-15,4-9-6 0,4-15-6 16</inkml:trace>
  <inkml:trace contextRef="#ctx0" brushRef="#br0" timeOffset="443674">10585 15502 85 0,'14'10'94'16,"-3"15"-4"-16,0 39-27 15,5-23-44-15,-2 4-2 16,-3-1-1-16,2-5-2 16,-6-3-2-16,3-9-1 0,-4-8-2 15,3-12-1-15,-9-7-1 0,15-9-2 16,-5-8-1-1,0-7-3-15,4-2-2 0,-3-8-4 16,8 1-3 0,-3-5-3-16,3 5-5 0,-5 4-8 15,4 4-11-15,-5 7-3 16,0 4 0-16,-2 9 1 0,-11 5 2 15,12 3 9-15,-11 6 12 0,1 9 14 16,-2 3 13 0,0 5 9-16,0 2 3 0,-2 0 2 15,5 0 1 1,4-5-3-16,5-3-4 0,6-8-2 15,6-7-1-15,2-5-2 16,4-10 0-16,1-6-3 0,-1-4-2 16,-2-2-3-1,-8-1-2-15,-6 0-1 0,-11 6-3 16,-4 2 0-16,-16 6-2 0,-8 1-3 15,-4 8-2 1,-5 0-4-16,1 6-5 0,-4 2-26 16,1 3-52-16,16 2-5 15,6-5-7-15</inkml:trace>
  <inkml:trace contextRef="#ctx0" brushRef="#br0" timeOffset="444204">11459 15548 1 0,'12'5'92'16,"-4"4"-1"-16,-4 6-5 0,-4 2-4 15,-5 4-79 1,-2 6-2-16,-1 6 1 0,0 1 1 15,0-2 1-15,1-5 2 0,2-5-1 16,3-11 0 0,2-11 1-16,0 0-1 0,7-11 0 15,3-9-1-15,1-4 0 16,4 2-1-16,1-1-1 0,2 5 0 15,-3 4 0 1,1 7 0-16,-3 7 0 0,1 4 0 16,-4 7 0-1,-1 2-1-15,-1 0 0 0,-1 1 1 16,-1-2-1-16,-6-12 1 0,15 8 0 15,-5-8-1-15,-1-5 1 16,1-2-1-16,4-1 0 0,1-1 1 16,0 6-2-1,3 2 0-15,0 2 1 0,-4 9 1 16,1 6-1-1,-4 1 1-15,2 1 0 0,-5 0-1 16,0-1 1-16,-3-5-1 16,1 0 0-16,-6-12-2 0,12 9-1 15,-12-9 0-15,14 2-2 16,-5-2-2-16,2-3-1 15,3-1-4-15,-3-5-6 0,10-1-29 16,8-2-45 0,-8-4-7-16,4-1-4 0</inkml:trace>
  <inkml:trace contextRef="#ctx0" brushRef="#br0" timeOffset="444484">12584 15441 85 0,'0'0'96'0,"0"0"-5"0,-11 11-6 16,4 5-73-16,-3 6-3 0,-3 7-1 15,-2 5-1 1,0 7-1-16,-1-1-4 0,1 6-3 16,-3-7-4-1,7-2-7-15,-3-6-10 0,7-10-24 16,4-1-41-16,3-20-11 15,0 0-1-15</inkml:trace>
  <inkml:trace contextRef="#ctx0" brushRef="#br0" timeOffset="444714">12385 15373 43 0,'0'0'92'0,"0"0"0"16,-7 17-6-16,-17 4-61 15,31 6-12-15,7 5 1 16,3 5-3-16,2 4-1 0,1 2-3 15,3 3-3-15,-2 0-2 0,0-5-2 16,-1-7-2 0,-4-2-2-16,-3-12-3 0,-1-3-10 15,-12-17-37 1,0 0-36-16,-2-16-5 0,-4-8-3 15</inkml:trace>
  <inkml:trace contextRef="#ctx0" brushRef="#br0" timeOffset="444914">12250 15516 81 0,'-9'4'96'15,"9"-4"-4"1,9 13-6-16,34-12-67 0,-16 6-10 16,5 0-3-16,5-2 0 15,0 1-4-15,0-2-4 0,-3-2-7 16,-2-2-11-1,-8-4-9-15,1-7-5 0,-6-12-9 16,-6-3-14 0,2-7-20-16,-8-6 7 0,-6-2 21 15</inkml:trace>
  <inkml:trace contextRef="#ctx0" brushRef="#br0" timeOffset="445164">12605 15270 3 0,'-25'-22'24'0,"-3"3"19"15,-10 11 22-15,-5 8-8 0,1 18-15 16,0 13-14 0,2 10-9-16,1 14-4 0,6 11-5 15,6 6-2 1,11 6 0-16,12-3 0 0,8-3 1 15,19-14 1-15,13-9 1 0,11-23 3 16,12-13 1-16,8-21 0 16,9-18 1-16,0-13-1 15,-4-10-2-15,-9-9-3 16,-15-3-2-16,-18-3-3 0,-23 3-2 15,-15 9-2 1,-30 7-3-16,-19 12-4 0,-20 8-4 16,-9 18-19-16,1 0-66 15,-12 7-3-15,3 0-8 16,8-2-4-16</inkml:trace>
  <inkml:trace contextRef="#ctx0" brushRef="#br1" timeOffset="461525">1053 5304 1 0,'0'0'79'0,"-11"-9"-22"0,11 9-12 15,0 0-8 1,0 0-9-16,16 1-8 0,5 0-5 16,9-1-2-16,6 0-1 0,7-3 0 15,4 0-1-15,5-2-4 16,-4-1-2-16,-1 1-1 0,-7 1-5 15,-7 3-3 1,-6-2-9-16,-5 3-17 0,-5 0-33 16,-7 3-25-1,-10-3-7-15</inkml:trace>
  <inkml:trace contextRef="#ctx0" brushRef="#br1" timeOffset="461865">1309 5071 25 0,'-8'21'76'0,"8"-21"-21"0,2 32-25 15,4 4-5 1,3 4 0-16,-2 7 1 0,8 6-4 15,-5 0-5-15,5-2-4 16,-4-2-3-16,-1-6-4 0,-1-9-5 16,0-3-5-16,-3-9-8 0,-3-9-16 15,-3-13-54 1,0 0-5-16,0 0-4 0</inkml:trace>
  <inkml:trace contextRef="#ctx0" brushRef="#br1" timeOffset="462115">1113 5762 1 0,'-5'12'84'15,"5"-19"2"-15,6 7-38 0,18-3-9 16,10-6-7 0,12 0-4-16,5-3-8 0,7-2-9 15,-1-2-7-15,3 5-8 0,-8-2-19 16,-7-1-53-1,-6 7-13-15,-15 1-4 0</inkml:trace>
  <inkml:trace contextRef="#ctx0" brushRef="#br1" timeOffset="462765">1129 5013 48 0,'-16'-13'78'0,"16"4"-47"16,-16 1-2-16,0 4-5 16,-5 4-9-16,1 1-6 15,-3 12-5-15,0 2-3 0,2 6-2 16,0 8-1-1,-1 5 0-15,1 1 0 0,5 9 1 16,0-2-1-16,7 13 2 16,3 0 1-16,3 5 0 15,3 5 1-15,9 1 1 0,7-1 2 16,2 1-1-16,4 0 2 15,4-7-1-15,1-4-1 0,5-4 1 16,-1-4 0 0,2-4-1-16,-1-5 2 0,7-4 0 15,-4-2 0 1,5-8 2-16,1-4-2 0,-3-6 1 15,4-7 2-15,-3-7-1 16,2-3 0-16,-2-11 0 0,1-7 1 16,-3-6-1-16,-2-7 1 0,-1-6-2 15,-1-5-1 1,-6-6-1-16,-2-4-1 0,-8-6-2 15,-2-2-2 1,-10-5 0-16,-5-4 0 0,-13-1-2 16,-11-5-1-16,-7 2 0 15,-11 5-1-15,-7 4-2 0,-8 8 0 16,-1 11-3-1,-5 10-2-15,4 13-5 0,1 8-19 16,1 12-52-16,15 5-5 0,8 2-1 16</inkml:trace>
  <inkml:trace contextRef="#ctx0" brushRef="#br1" timeOffset="463585">1172 5049 44 0,'11'19'50'15,"1"0"-4"-15,-2-6-7 0,-1-2-4 16,-9-11-4 0,13 10-3-16,-13-10-4 0,0 0-5 15,0 0-2-15,7-10-4 0,-7-2-4 16,-2-7-3-16,-3-3-2 15,-3-8-3-15,-1-7 1 0,-1-7-4 16,-6-7 1 0,-1 0-1-16,-1-4 0 0,3-1 0 15,-3 0 0 1,1 3 1-16,0 5-1 0,4 4 2 15,0 6 1-15,2 3-1 0,1 2 0 16,-2 5 1-16,3 3-1 16,2 3 1-16,-1 4-1 0,3 2 0 15,1 4 1 1,1-1-1-16,3 13 1 0,-5-12-1 15,5 12 1 1,-3-10 0-16,3 10 0 0,0 0 0 16,-3-12 1-16,3 12-4 15,0 0 1-15,0 0-1 0,0 0-1 16,5-9 1-16,11 5 1 15,7 0-1-15,11-3 1 16,15-4 1-16,12-6 1 0,15-5 2 16,12-3-1-1,13-1 1-15,3-3 0 0,-1 0-1 16,-3 0 2-16,-8 7-2 15,-13 4-1-15,-14 2 1 0,-16 7-1 16,-15 4-1 0,-13 3 1-16,-12-1-1 0,-9 3-1 15,0 0 0-15,0 0-3 0,0 0-3 16,0 0-3-1,0 0-6-15,0 0-15 0,0 6-22 16,0-6-37-16,-2 11-4 16</inkml:trace>
  <inkml:trace contextRef="#ctx0" brushRef="#br1" timeOffset="464866">2090 3959 57 0,'-9'0'79'15,"9"0"-3"-15,0 0-54 0,4 8-9 16,-1 4-4-1,3 1-3-15,2 1-1 0,1 4 1 16,-2-3 3 0,4 1-1-16,-4-3 1 0,0-2-1 15,-7-11-1-15,7 12 2 0,-7-12-2 16,0 0 1-16,0 0-1 15,0 0-1-15,0 0 0 0,3-10-2 16,-3-3 1 0,0 0-1-16,0-5-2 0,0-1-1 15,1-3-1 1,-1 6 0-16,0-1-1 0,0 6 0 15,3 1-1-15,-3 10-2 0,0 0 1 16,12-5 0-16,-2 9 0 16,4 8 0-16,2 2 1 15,6 4 1-15,2 4 2 16,1 1 0-16,-1-3 1 0,0-3 1 15,-3 0 1 1,-5-6 0-16,-2-3 2 0,-4-8-1 16,-10 0 0-16,16-5 1 15,-11-6-1-15,2-5 0 0,-2-5-2 16,0-4-1-16,-2-4 0 15,-1 0-1-15,-2 0-1 16,1 0 1-16,-2 3-1 0,-1 6-1 16,-2 0 0-1,2 8-1-15,2 12-1 0,-2-10 0 16,2 10 0-16,5 9 0 15,3 4 0-15,2 7 0 16,3 5 2-16,3 1 1 16,3 2 0-16,-2 1 0 0,0-4 1 15,-2-5 1-15,0-4 1 0,-5-6 1 16,-1-3 0-1,-9-7 0-15,11-2 1 0,-9-8-1 16,-2-3-1-16,0-5 0 16,-2-4-2-16,-7-1-1 15,0-1-1-15,0 3 0 16,-1 2-1-16,0 4 0 0,2 3-2 15,8 12 1-15,-12-7 0 0,12 7 1 16,0 0 0 0,14 10 1-16,5-8 1 0,8-2 0 15,9-2 3 1,6-11-1-16,7-6 1 0,8-5 0 15,0-8 0-15,2 0 0 16,-3-4-1-16,-4 6-1 0,-8 3 1 16,-8 4-2-1,-6 7-1-15,-12 5-1 0,-2 6 0 16,-6 4-1-16,-10 1 1 0,9 1-1 15,-9-1 0 1,10 7-1-16,-10-7 1 0,15 9-1 16,-15-9-1-16,17 3-3 15,-7-1 1-15,-2-2-2 0,-8 0 0 16,12 0 1-1,-12 0 1-15,0 0 0 0,0 0 1 16,0 0 2-16,-9 5 0 16,0 2 3-16,0 5 0 15,0 5 1-15,2 3 2 16,2 3 3-16,5 3 0 0,11-2 3 15,11-3 0-15,3-9 2 0,11-5-1 16,4-7 2 0,3-12 0-16,-3-5-2 0,-2-8-2 15,-9-1-2-15,-9-2-1 16,-15 0-2-16,-6 3-2 0,-15 4 0 15,-13 7-2 1,-6 5-2-16,-7 2-3 0,1 8-10 16,-6 16-45-16,13 1-27 0,8 6-7 15,11 5-5 1</inkml:trace>
  <inkml:trace contextRef="#ctx0" brushRef="#br1" timeOffset="466176">1436 6015 56 0,'0'0'82'0,"0"-11"-4"0,0 11-52 15,0 0-4-15,0 6-6 16,6 12-6-16,4 4-1 15,1 10-3-15,5 3 2 16,3 10 2-16,4 1-2 0,-4 0 0 16,4 0-1-16,-3-4-1 0,-3-5 0 15,-1-6-2 1,-5-7 2-16,-3-6-2 0,-4-5 1 15,1-4 1 1,-5-9-1-16,2 11-1 0,-2-11 2 16,0 0-1-16,0 0 0 15,0 0-1-15,0 0-1 0,0 0 0 16,0 0-2-1,0 0-1-15,0 0 0 0,10-1-1 16,3-4 0-16,13-3 0 0,13-6 1 16,17-6 1-1,17-8 0-15,19-7 1 0,22-7 1 16,16-7 0-16,11-5 1 15,7 1 1-15,2 2-1 0,-2 1 0 16,-14 6 1 0,-16 9-1-16,-23 6 0 0,-22 8 0 15,-17 7-2 1,-22 3 0-16,-13 7-1 0,-21 4-1 15,0 0 0-15,0 0 0 0,0 0 0 16,-8 3-1-16,8-3 0 16,-12 6 1-16,12-6-1 0,-14 6 2 15,14-6-1 1,-15 6-1-16,6-3 1 0,-2 1-1 15,-2 1-1 1,-4 3 0-16,-1 2 0 0,-1 5-1 16,0 6 0-16,3-1 0 0,3 9 0 15,9-3 1-15,4 1 2 16,14-5 0-16,11-8 1 0,7-9 1 15,9-5 0 1,6-14 1-16,0-10 1 0,-1-6-1 16,-6-4 0-1,-10-4-1-15,-7 4-1 0,-13 1-1 16,-10 3 0-16,-6 6-1 15,-12 9-2-15,-6 1-3 0,-3 11-3 16,-6 3-6-16,7 5-37 0,3 11-39 16,1-2-7-1,10-4-7-15</inkml:trace>
  <inkml:trace contextRef="#ctx0" brushRef="#br1" timeOffset="467906">1911 5090 22 0,'0'0'49'15,"-4"-10"1"1,4 10-7-16,0 0-6 0,-1-9-7 16,1 9-3-16,0 0-5 15,0 0-5-15,1-8-5 0,-1 8-3 16,0 0-2-1,0 0-4-15,0 0-2 0,0 0-1 16,0 0-1-16,3 3 0 0,1 9 1 16,2 2-1-1,2 5 1-15,3 4 1 0,2 6 2 16,1 2 0-16,1 0 1 15,0 1 1-15,-3-1 0 0,1-2 0 16,-6-5 2 0,1-2-1-16,-5-7 0 0,1-2-1 15,0-4-1 1,-4-9 1-16,0 0-1 0,5 9-1 15,-5-9-2-15,0 0 0 0,0 0-3 16,0 0-1-16,0 0-9 16,0 0-32-16,0 0-44 0,1-9-6 15,-1 9-5 1</inkml:trace>
  <inkml:trace contextRef="#ctx0" brushRef="#br1" timeOffset="468136">2189 5340 45 0,'0'0'90'16,"0"0"-4"-16,0 0-10 0,6 9-75 16,-6-9-31-16,0 0-51 15,0 0-6-15,0 0-2 0</inkml:trace>
  <inkml:trace contextRef="#ctx0" brushRef="#br1" timeOffset="468726">2272 4948 8 0,'0'-11'82'16,"0"11"1"-16,0 19-21 0,0-9-32 15,4 3-13 1,5 7-7-16,1 4-1 0,1 4-2 15,2 3 1-15,0 1 1 0,1-2-1 16,-4-2-1-16,-1-4-1 16,-1-4-1-16,-4-4-1 15,-1-6-2-15,-3-10-2 16,3 14-3-16,-3-14-5 0,0 0-21 15,0 0-56 1,0 0-5-16,0 0-6 0</inkml:trace>
  <inkml:trace contextRef="#ctx0" brushRef="#br1" timeOffset="469280">2528 4903 33 0,'-8'-11'47'0,"8"11"-9"15,-10 0-5-15,10 0-8 16,-12 10-14-16,12-10-3 15,-14 16 0-15,8-4 0 0,0 3 0 16,2 4 0 0,1 0-2-16,3 3 1 0,0-1-2 15,1-1 3-15,3-3 1 16,4-2 2-16,1-3 2 0,2-7-1 15,0-5-1-15,0 0 1 16,1-8-3-16,-4-4 0 16,2 0-3-16,-2-3-3 0,-4-4-2 15,-1 0 0 1,-3 0-1-16,0 1 0 0,-4-1-1 15,-1 6 1-15,-1 0 0 16,1 3 0-16,5 10-1 16,-8-10-1-16,8 10 0 0,0 0 0 15,0 0 0-15,0 12 1 16,3 1 0-16,3 4 1 0,2 6 2 15,3 2 2 1,-1 4 0-16,2 2 0 0,1-1-1 16,-3-1 1-16,3 0-1 15,-3-5 0-15,-3-7 0 16,1-3-2-16,-3-4-2 15,-5-10-4-15,0 0-12 0,0 0-59 16,6-7-14-16,-7-13-5 16</inkml:trace>
  <inkml:trace contextRef="#ctx0" brushRef="#br1" timeOffset="469580">2607 4867 51 0,'11'-7'85'0,"-11"7"-1"16,14-10-38-16,-2 13-26 0,4 9-3 15,8 7-4 1,0 1-1-16,2 7-2 0,0 4-1 16,2 3 1-1,-5-4-1-15,1-4 1 0,-6-3-1 16,-3-5 1-16,-5-7 0 15,-1-11-1-15,1-5 0 0,-2-16-1 16,3-6-1-16,0-7 0 0,2-7-4 16,-1-7-4-1,2 0-3-15,-3 1-4 0,-2 6-7 16,-7 1-27-1,-2 13-51-15,1 10-7 0,-1 8-7 16</inkml:trace>
  <inkml:trace contextRef="#ctx0" brushRef="#br1" timeOffset="470309">1975 5787 82 0,'0'0'89'0,"11"-10"-5"15,6 1-47-15,3 2-15 0,8-4-8 16,-6 2-5-16,-1-1-4 0,1 3-3 15,-3 0-4 1,-6 5-7-16,0-4-17 0,-7-8-41 16,-6 14-21-16,10-10-2 15</inkml:trace>
  <inkml:trace contextRef="#ctx0" brushRef="#br1" timeOffset="470539">2017 5892 31 0,'10'0'89'0,"8"-8"-2"15,4-7-35 1,4 5-18-16,3-3-10 0,0 0-10 15,2 3-8-15,-6-2-10 0,0 4-23 16,-4 8-40 0,-6 0-18-16,-15 0-6 0</inkml:trace>
  <inkml:trace contextRef="#ctx0" brushRef="#br1" timeOffset="470950">2318 5519 22 0,'9'-1'78'0,"-9"1"3"16,18 4-38 0,-5 4-15-16,3 7-8 0,2 2-3 15,3 5-1 1,2 1 0-16,0 2-2 0,0 2-1 15,-1-4-2-15,-3-1 1 0,-3-5-3 16,-5-2 1-16,1-5 0 16,-12-10 0-16,10 8 0 15,-10-8-2-15,2-8 0 16,-2-7-1-16,0-4-1 0,-1-3-2 15,-3-7-4 1,0 0-4-16,-5-3-3 0,3 3-6 16,-4-1-14-16,4 2-66 0,4 7-4 15,2 1-6 1,0 6-2-16</inkml:trace>
  <inkml:trace contextRef="#ctx0" brushRef="#br1" timeOffset="471250">2656 5441 13 0,'0'0'85'0,"4"19"4"0,-4-19-16 16,10 15-48 0,-1 12-3-16,2 3 0 0,1 4-5 15,1 0-3-15,2-2-3 16,0-1-4-16,-4-4-1 0,0-6-3 15,-3-4-2-15,-2-6-3 0,0-2-6 16,-6-9-25 0,0 0-52-16,0 0-5 0,-9-17-6 15</inkml:trace>
  <inkml:trace contextRef="#ctx0" brushRef="#br1" timeOffset="471410">2632 5604 39 0,'0'0'94'15,"8"6"-3"1,8-6-5-16,32-3-60 0,-29-1-10 15,-1-2-3 1,6 1-9-16,-5-3-8 0,3-1-26 16,10 3-54-16,-17-6-6 15,-3 0-7-15</inkml:trace>
  <inkml:trace contextRef="#ctx0" brushRef="#br1" timeOffset="471770">2892 5334 33 0,'0'0'84'0,"13"2"-1"16,-13 11-50 0,9 5-10-16,4 0 2 0,1 9-2 15,1 0-3 1,-2 2-5-16,0-1-2 0,-3-1-3 15,-1-3-1-15,-3-4-3 0,-1-4 0 16,-3-6-1 0,-2-10 0-16,6 9-1 0,-6-9-1 15,4-10 0-15,-1-3-1 16,1 2-1-16,1-3-1 0,2 2-3 15,-1-2 0 1,3 8 0-16,2 3 0 0,2 3 1 16,4 3 1-16,0 3 1 0,7 1 1 15,4-4 0 1,5 0-3-16,1-4-13 0,4-15-68 15,3 5-6-15,-2-7-6 16,0-6-4-16</inkml:trace>
  <inkml:trace contextRef="#ctx0" brushRef="#br2" timeOffset="497505">17095 3971 1 0,'22'-4'35'0,"6"4"-2"0,-4-5-4 16,5 2 0-1,-6 0-6-15,1 0-7 0,-2 2-4 16,2-1-4-1,0 0-2-15,-2 0-2 0,-1 1 1 16,-1 1 0-16,1-2 1 16,0 1 1-16,-2 0-3 0,0-1 3 15,1 2-3-15,1-2 2 16,-1-1-2-16,-1 1 2 0,5-1-2 15,-4 2 1 1,3-2 1-16,-3 2-2 0,3-2 1 16,2 3 0-1,-4 0-1-15,4 0-2 0,-4 0 0 16,4 0 0-16,-6 0 1 0,5 0-3 15,-5 0 4-15,-4 0-2 16,1 0 1-16,-2 0 0 16,1 0-1-16,-2 0 0 15,1 3 0-15,0-3 0 0,-2 2-2 16,4-2 1-1,-3 3-1-15,1-2 1 0,-1 1 0 16,0-1 0-16,-1 0 0 16,-3 3 1-16,2-4 2 15,1 1-2-15,0 1 1 16,0-1 0-16,1-1 0 0,0 1-1 15,-2 1 1-15,0-2-2 0,0 0-3 16,-11 0-7 0,14 0-21-16,-14 0-38 0,0 0-19 15,9 5-5 1</inkml:trace>
  <inkml:trace contextRef="#ctx0" brushRef="#br2" timeOffset="499695">18143 4021 5 0,'0'0'8'16,"-5"7"-1"-16,5-7-1 0,0 9 0 15,0-9 1 1,0 13 3-16,0-13 0 0,1 14 2 15,-1-14 2-15,0 19-1 16,0-4 3-16,0-2-1 0,-1 4-1 16,1-4-2-1,-1 9-2-15,1-7-2 0,0 6-1 16,0-4-2-1,2 2 0-15,0-1 2 0,-2 3-1 16,2-2 2-16,0 4-3 0,-3-2 2 16,2-1-1-16,-1 0-1 15,0 3 0-15,2-3-2 0,-2 1 0 16,1 1 1-1,0-1-1-15,-1 2 1 0,2-2 2 16,-2 3-2 0,4-2 0-16,-4 4 0 0,3-4 0 15,-3 2-2-15,1-2 0 16,0 3 1-16,-1 2-1 0,0-5 0 15,0 5 1-15,0-6-2 0,0 5 3 16,0-6-2 0,0 6 0-16,0-4-1 0,0-3-1 15,-1 2 1 1,1 1 0-16,0-1-1 0,-1 3 1 15,-2-2 0-15,-1 1 0 16,3-1 0-16,-1-1 0 0,-1 2 0 16,-1 0 0-16,4 0-1 15,0-3 1-15,0 1-1 16,0 1 1-16,0 0 0 0,0-1 0 15,2-1 1 1,-1 2 0-16,0-1 0 0,0 1 0 16,0 0 1-16,-1 2-1 15,0-2-1-15,0 4 1 16,0-4 0-16,-1 7-1 15,1-4 2-15,0 1-1 0,0 8 0 16,2-4-1-16,1 0 1 0,-1 5-1 16,3-3 0-1,-3 1 0-15,0 2 0 0,1-3 0 16,1 2 0-1,-2-2-1-15,2 0 0 0,-2-1 0 16,0 3 0-16,2 0 0 16,-1 1 0-16,-1 1 0 0,1-3 0 15,-2 3 0 1,-1-1 0-16,4 2 1 0,-3-2 0 15,2 0 0-15,0-1 0 0,0-2 0 16,-1 2 0 0,1-1 0-16,2 0 1 0,-4 0-1 15,2-2 0-15,-2 1 0 16,2-5 0-16,0 4 1 0,-1-2-2 15,1 0 3 1,-1-3-2-16,3-1 0 0,-1-1 0 16,3 0 0-16,-3-2 0 0,1-1 0 15,-2-1-1 1,1 3 1-16,-1-2 0 0,-1 2-1 15,0-1 1-15,2 2-1 16,-3 1 0-16,1 0 1 0,-1-1-1 16,0-3 0-1,-1 3 1-15,0 0 0 0,0 0 0 16,0 1-1-1,0 1 0-15,-2 1 0 0,0 0 2 16,-2 3 0-16,0-1-1 0,1 0 0 16,-2 3 0-16,1-7 0 15,-2 1 0-15,0 2 0 0,-1-2-1 16,0-2 0-1,3 1 0-15,-2 1 0 0,1-2 0 16,-1 1 0 0,3-4-1-16,-1 1 1 0,1-1-1 15,2-1 1-15,-1-2 0 16,0-2-1-16,2 0 1 0,0 0 0 15,0 0 0-15,0-2 0 0,0 1 0 16,-1 1 0 0,1-2 0-16,0 2 0 0,0 0 0 15,0-1 0 1,0 3 0-16,1-1 1 0,-1 0 0 15,1-4 0-15,-1 3 0 16,0-5-1-16,0 0 1 0,0-11 0 16,0 16 0-16,0-16 0 15,0 11-1-15,0-11 1 16,0 9-1-16,0-9 1 0,0 0-1 15,-1 10 0 1,1-10 1-16,0 0-1 0,0 0 0 16,0 0 1-16,-7 9 0 15,7-9-1-15,0 0 1 0,-13 2-1 16,13-2 1-1,-15 0-1-15,5 1 0 0,-3 0 0 16,-1-1-1-16,-1 2 0 0,-2-1 0 16,-2-1 0-1,-1 3 0-15,-3-3 0 0,4 0-1 16,-4 0 2-16,-1-3-1 15,-2 2 1-15,-2-3-1 0,2 0 1 16,-3 1 0 0,-1 1 0-16,0-3 0 0,-1 2-1 15,0 1 1 1,-2 0 0-16,-1 2 0 0,1 0 0 15,-1-2 1-15,2 2-1 0,-1 0 1 16,0 0-1-16,1 0 1 16,2 0-1-16,3 2 0 15,1 0 0-15,2 5 0 16,4-6 0-16,3 3 1 0,3-3 0 15,1 2 0 1,3-3 0-16,10 0 0 0,-12 0 0 16,12 0 0-16,-11 0 0 0,11 0 0 15,0 0-1-15,-14 0 0 16,14 0 0-16,-15-1 0 15,7 1-1-15,-3 0 1 16,-2 0-1-16,-3 0 1 0,-2 0 0 16,2 3 0-1,-4 0 0-15,1 0 0 0,0 1-1 16,0 2 1-16,4-2-1 15,0 2-2-15,5-2-1 16,-1-1-4-16,11-3-7 0,-9 2-17 16,9-2-47-16,0 0-13 15,-6-4-4-15</inkml:trace>
  <inkml:trace contextRef="#ctx0" brushRef="#br2" timeOffset="500565">18640 5516 25 0,'-5'-10'44'0,"5"10"1"0,0 0-8 16,0 0-4-16,0 0-6 15,0 0-7-15,-2 5-4 16,2 9-3-16,0 4-3 0,0 6-2 16,0 8-1-16,0 1 1 15,3 7 2-15,-2 0-3 0,0 1 0 16,-1-3 0-1,0-6-2-15,0-5-1 0,-1-3-1 16,-3-7-3-16,4-5-2 16,-1-1-2-16,1-11-7 15,0 0-21-15,-10-1-46 16,10 1-9-16,-5-15-3 0</inkml:trace>
  <inkml:trace contextRef="#ctx0" brushRef="#br2" timeOffset="500875">18508 5839 38 0,'13'15'58'0,"3"5"-4"0,-1-5-8 15,4 4-4 1,0-6-9-16,-1 0-5 0,-1-4-5 16,-1-2-4-16,-4-6-3 15,2-1 1-15,0-1-4 0,-6-5-2 16,2-6-2-1,-1 0-3-15,0-3-1 0,-1-4-3 16,0-1-4-16,-2-1-7 0,1 4-16 16,-1 9-58-1,1-8-9-15,-2-1-8 0,2 5-1 16</inkml:trace>
  <inkml:trace contextRef="#ctx0" brushRef="#br2" timeOffset="501235">19085 5358 14 0,'0'12'77'15,"0"6"4"1,5 9-41-16,-2-4-20 0,3 7-2 16,0 0-1-1,0 1-1-15,2-6-7 0,-3-2-1 16,-2-9-2-16,0-5-3 15,0 1-3-15,-3-10-14 0,0 0-42 16,4-10-25-16,-6-1-4 16</inkml:trace>
  <inkml:trace contextRef="#ctx0" brushRef="#br2" timeOffset="501435">18873 5425 50 0,'18'0'87'0,"6"-6"0"0,27-6-52 16,-20-3-8 0,7-3-6-16,-1 3-10 0,-4-4-7 15,-1 6-16 1,-6-2-26-16,-14 2-46 0,3 7-4 15,-5-1-1-15</inkml:trace>
  <inkml:trace contextRef="#ctx0" brushRef="#br2" timeOffset="501655">18979 5617 81 0,'0'0'91'15,"20"1"-5"-15,5-2-52 0,3-9-5 16,3-3-12-16,-2 3-13 0,-1-5-11 16,1 3-25-1,2 9-39-15,-7-5-18 0,-4 0-5 16</inkml:trace>
  <inkml:trace contextRef="#ctx0" brushRef="#br2" timeOffset="502013">19495 5433 18 0,'-21'16'73'0,"1"2"-31"16,10-1-9-16,4 2 2 0,6-1-8 15,2-2-6-15,8-2-3 16,1 0-2-16,3-5 0 15,-3 1-3-15,3 2-2 16,-8-1-4-16,-2 2-1 0,-5 1-2 16,-9 1 1-16,-5 2-1 15,-4 0 0-15,-5-2-1 16,-1-2-3-16,0 0-1 0,1-4-3 15,9-6-6 1,4-3-15-16,5-12-39 0,11 3-24 16,6-6-3-16</inkml:trace>
  <inkml:trace contextRef="#ctx0" brushRef="#br2" timeOffset="502337">19756 5370 39 0,'-15'12'57'15,"0"10"-2"1,-5-5-9-16,-2 10-8 0,0-5-8 15,3 7-5-15,3-5-6 0,4-5-2 16,5-2-3 0,6 1-1-16,11-6-1 0,9-4-1 15,8-5-1-15,6-3-2 16,1 0 0-16,4-1-2 15,0-4-3-15,-6-3-3 0,-3 3-3 16,-8-2-8-16,2 1-36 0,-8 5-40 16,-5-1-9-1,1-1-4-15</inkml:trace>
  <inkml:trace contextRef="#ctx0" brushRef="#br2" timeOffset="504987">16200 1901 63 0,'1'29'37'16,"5"6"-7"-16,1 7 4 0,0 3 0 16,-4 7-2-16,2-4-8 0,-1-4-5 15,0-5-4 1,-3-6-3-16,-1-9-4 0,1-5-3 15,-1-9-7 1,0-10-21-16,0 0-51 0,0 0-11 16,9-23-3-16</inkml:trace>
  <inkml:trace contextRef="#ctx0" brushRef="#br2" timeOffset="505407">16142 1830 20 0,'0'0'54'16,"7"-4"-18"0,9-8-3-16,7-1-3 0,5 4-7 15,3 2-5 1,2 2-1-16,3 5-3 0,-3 0-4 15,-1 5-5-15,-9 8 0 0,-2 0-1 16,-9 7 0-16,-6-3 1 16,-3 2-2-16,-5-2-2 0,-8 0-2 15,-8-1-1 1,-3-6-6-16,-9 2 1 0,-1-9-4 15,-6 2 0 1,3-2 1-16,4-3 2 0,5 3 3 16,5 0 5-16,10 5 3 0,9 2 4 15,7 6 3-15,11 4 1 16,7 1-1-16,6 3 2 15,2-2 0-15,4 2-4 16,-4 1 0-16,2-3-2 0,-3-1-1 16,-6-1-5-1,-4-3-7-15,-1-3-32 0,2 0-42 16,-12-9-5-16,-2-3-4 15</inkml:trace>
  <inkml:trace contextRef="#ctx0" brushRef="#br2" timeOffset="505707">16671 1976 52 0,'9'15'85'0,"0"-14"-2"0,1 24-63 15,3 3 0 1,0 4 1-16,1 2-3 0,-1 1-6 15,-1-2-1-15,-3-2-4 16,-3-2-3-16,0-6-1 0,-1-4-6 16,-5-5-24-16,-10-9-55 0,10-5-4 15,-12-9-7 1</inkml:trace>
  <inkml:trace contextRef="#ctx0" brushRef="#br2" timeOffset="505857">16642 2121 77 0,'15'0'84'0,"6"-4"-3"0,-21 4-66 16,17-3-5-16,8 3-9 0,-2-3-22 16,-5-4-47-1,-3-1-15-15,-1 0-1 0</inkml:trace>
  <inkml:trace contextRef="#ctx0" brushRef="#br2" timeOffset="506187">16849 1898 78 0,'17'36'78'0,"4"-14"-36"0,-2 7-5 16,-1 3-8-16,-3 4-8 16,-2 3-5-16,-4 0-4 15,-4-4-2-15,2-7-1 16,-7-2-1-16,1-7-2 0,-1-10-2 15,0-9-2 1,0-6-4-16,0-14 0 0,0-4-2 16,2 0-1-16,2-2-2 0,2 1-1 15,3 3 2 1,5 6 2-16,0 13 2 0,2 3 1 15,0 12 0-15,3 3 2 16,1 6 2-16,0 4 1 0,-2 1 0 16,1-2-3-1,-1-4-5-15,0-6-19 0,-10-5-58 16,12-3-3-16,-2-11-9 15</inkml:trace>
  <inkml:trace contextRef="#ctx0" brushRef="#br2" timeOffset="506507">17328 1841 73 0,'15'4'86'0,"3"-11"-25"15,6 7-26-15,1 0-4 16,2-3-10-16,3 1-10 0,-3-3-5 16,-2 4-4-16,-5-3-4 15,2 4-6-15,-11-2-16 16,-2-8-52-16,-1 10-10 0,-8 0-3 15</inkml:trace>
  <inkml:trace contextRef="#ctx0" brushRef="#br2" timeOffset="506707">17408 1990 77 0,'33'-2'88'15,"3"-6"-3"-15,-2-3-56 16,8 1-16-16,4-2-18 16,-3 12-53-16,-2-8-25 0,-6-1-6 15</inkml:trace>
  <inkml:trace contextRef="#ctx0" brushRef="#br2" timeOffset="507857">18139 1262 57 0,'0'0'79'15,"0"0"-39"-15,0 0-11 16,8 2-4-16,1 7-5 0,-2 3-2 15,3 1-1 1,0 5-2-16,2 0-4 0,1 4 0 16,1 1-3-16,-1-11 1 0,19 38 0 15,-1-2-2 1,-2 3 0-16,-4-10 0 0,-5-7-1 15,-5-10-1-15,-6-10 2 16,-9-14-3-16,9 11-1 0,-9-11 2 16,0 0 0-1,0 0 0-15,0 0 1 0,0 0 0 16,0 0-3-1,9-5 0-15,-8-4-1 0,0 0-1 16,1-7-1-16,1-1 0 0,-2 0-1 16,3-5-1-16,1-1 2 15,-3-3 1-15,3 0-3 16,-2-1-2-16,1-1-2 15,0-1-5-15,-1 2-17 0,3 3-59 16,-2-5-9 0,-1 5-7-16</inkml:trace>
  <inkml:trace contextRef="#ctx0" brushRef="#br2" timeOffset="508167">18656 1154 44 0,'0'0'86'0,"15"16"0"16,-9-5-58-16,2 4 0 0,-2 3-3 15,2 1-6 1,0 4-5-16,-1 2-4 0,1-1-4 16,-3 2-1-1,2-1-2-15,0 4-1 0,-2-5-2 16,2-2-3-16,-3-1-6 15,2-5-45-15,-5 1-33 0,-1-5-7 16,0-12-2-16</inkml:trace>
  <inkml:trace contextRef="#ctx0" brushRef="#br2" timeOffset="508317">18651 1458 7 0,'-18'-10'87'0,"18"10"0"0,0-10-4 15,0 10-69 1,12-4-4-16,-4 1-6 0,5 1-33 15,7 0-52-15,-5-3-5 0,1-3 0 16</inkml:trace>
  <inkml:trace contextRef="#ctx0" brushRef="#br2" timeOffset="508677">18893 1210 22 0,'9'-5'86'15,"0"2"0"1,2 3-7-16,0 2-66 0,0 7 0 15,-1 2-1 1,-1 3-1-16,-1 3-4 0,2 0-1 16,-3 0-2-16,-1 17 0 15,2-18-1-15,1 4 1 0,-2-3 0 16,-1 1 0-1,0-3-1-15,-1-3-2 0,-5-12 2 16,6 13-2-16,-6-13-1 0,0 0-1 16,0 0-3-1,10-3 0-15,-10 3 2 0,8-11-1 16,-8 11 1-16,15-8 0 15,-4 6 0-15,-2 1 1 0,6-3 1 16,0 4 1 0,0 0-2-16,0 0-3 0,3 4-11 15,-2 4-46 1,0-2-27-16,-1 0-6 0</inkml:trace>
  <inkml:trace contextRef="#ctx0" brushRef="#br2" timeOffset="509167">18233 1902 56 0,'0'0'91'0,"17"-11"-2"16,11 1-45 0,6-4-10-16,21-3-5 0,11-9-7 15,21-2-3-15,10-3-5 16,11-3-1-16,-53 19-5 0,6-1-4 15,-1-1-1-15,2 3-2 16,-3 1-1-16,0-1-1 16,-6 3-1-16,-2 0-2 0,-4 1 0 15,-5 2-3-15,-5 2-9 16,-4-1-24-16,-13 4-51 15,5 1-8 1,-10 2-5-16</inkml:trace>
  <inkml:trace contextRef="#ctx0" brushRef="#br2" timeOffset="509818">18553 2242 65 0,'0'0'85'0,"0"17"-2"15,6-5-54-15,-2 13-7 0,6 2-4 16,2 6-1-1,0 0-1-15,4 1-2 0,-3 5-4 16,-1-10 0-16,0-4-2 0,-4-2-2 16,0-3-1-1,-3-8-2-15,-3-3 0 0,-2-9-1 16,0 0-1-16,0 0-4 15,6-12-4-15,-3-4-18 0,-3 2-34 16,0-11-31 0,-4-2-6-16,-3-4-3 0</inkml:trace>
  <inkml:trace contextRef="#ctx0" brushRef="#br2" timeOffset="510048">18392 2319 18 0,'-8'0'91'0,"11"-12"-2"15,11-19-23 1,10 11-27-16,13-2-10 0,9-2-9 16,6-2-4-16,1 1-5 15,2 1-2-15,-1 4-3 0,-5 3-2 16,-7 1-3-16,-7 7-3 0,-12-1-3 15,-4 9-7 1,-12-9-18-16,-7 10-56 0,0 0-9 16,0 0-5-1</inkml:trace>
  <inkml:trace contextRef="#ctx0" brushRef="#br2" timeOffset="510308">18437 2600 61 0,'-4'17'93'0,"4"-4"-2"0,42-9-47 0,-12-4-6 15,7-7-11 1,9-6-8-16,-1 0-7 0,7-3-5 15,-3 1-3-15,-3 1-4 0,-10 2-5 16,-9 7-5 0,-11-1-5-16,-4 6-19 0,-9 5-53 15,-3-5-7-15,-4 9-3 16</inkml:trace>
  <inkml:trace contextRef="#ctx0" brushRef="#br2" timeOffset="510658">19138 2329 30 0,'-14'7'85'0,"-8"2"-4"16,-3 10-53-1,1 0-1-15,4 4-4 0,7-6-2 16,8 0-7 0,5 2-4-16,14-8-2 0,8 3-1 15,2-3-1-15,6 0 0 0,-2-1-1 16,-5 1 0-16,-6 3-1 15,-8-4 1-15,-8 5 0 0,-4-3-1 16,-12 3 1 0,-2-1 0-16,-2-4-1 0,-1-3-2 15,-1 1-2 1,5-4-3-16,1-4-7 0,15 0-19 15,-8 5-48-15,8-5-14 0,5-7-5 16</inkml:trace>
  <inkml:trace contextRef="#ctx0" brushRef="#br2" timeOffset="510908">19380 2298 11 0,'0'0'82'16,"0"9"2"-16,16 5-47 15,-26 9-7-15,-1 2-1 16,-2 1-1-16,1 7-8 0,4-3-5 16,8-7 0-1,4 1-1-15,14-8-1 0,10-3-2 16,10-11-2-16,3-1 0 15,3-6-7-15,6 3-13 16,-1 2-74-16,-2-11-5 16,-5 1-7-16,-5-5-5 0</inkml:trace>
  <inkml:trace contextRef="#ctx0" brushRef="#br2" timeOffset="563566">20034 5221 5 0,'17'-8'51'0,"6"-1"3"15,5-4-7-15,8 3-9 0,2-5-5 16,1 2-7 0,-4-4-6-16,3 4-5 0,-8-1-6 15,0 1-6-15,-10 5-4 0,-3-1-7 16,-5 5-7-1,-2 0-13-15,-1-1-24 0,1 7-30 16,-10-2-4-16</inkml:trace>
  <inkml:trace contextRef="#ctx0" brushRef="#br2" timeOffset="563836">20131 5361 38 0,'14'0'86'0,"9"-9"-1"0,18 3-48 15,-4-6-12-15,4-2-4 16,-2-1-11-16,-3 1-15 0,0 6-30 16,6 8-46-1,-19-4-5-15,-6 4-2 0</inkml:trace>
  <inkml:trace contextRef="#ctx0" brushRef="#br2" timeOffset="564907">20656 4463 11 0,'-9'3'13'16,"9"-3"0"-16,-9 8 5 0,9-8 0 16,0 0 4-1,-11 4 3-15,11-4 1 0,0 0-1 16,0 0 0-16,0 0-2 0,0 0-3 15,0 0-3 1,0 0-4-16,4 2-1 0,-4-2-5 16,20-2 0-16,-6-2-4 15,5-2-1-15,6 1 0 0,-1 0 1 16,4 0-2-1,2 5 1-15,0 0-1 0,-1 2-1 16,-4 4 0 0,-2 1 0-16,-9 3 1 0,1 1-2 15,-10 3 3-15,-3-3-1 0,-2 0 1 16,-8 0 1-16,-4-2-1 15,-4-1 2-15,1 1-2 0,1-4 1 16,3-1-2 0,-1-1 1-16,12-3-1 0,-9 4 0 15,9-4-1 1,0 0 1-16,11 6-2 0,2-1 1 15,-2 2-1-15,2 4 1 0,0 2 0 16,-4 2 0-16,-4 2 1 16,-2 2-1-16,-6-2 2 15,-5-2 1-15,-4-1-1 16,-1-6 0-16,-2 1 0 0,1-7-3 15,2-2-3 1,1-2-7-16,11 2-19 0,-7-11-33 16,8 3-25-16,10-2-5 15</inkml:trace>
  <inkml:trace contextRef="#ctx0" brushRef="#br2" timeOffset="565157">21051 4653 50 0,'9'8'90'0,"8"-1"-40"16,2-7-5-16,5-2-3 16,6-12-9-16,-3-1-11 0,4-6-9 15,-6-3-5 1,-4-1-3-16,-9 0-2 0,-8 6-2 15,-6-3 0-15,-10 9-2 0,-9 0 1 16,-6 9-3 0,-5 3-3-16,-1 5-9 0,-3 5-26 15,-5 10-45-15,14 7-7 16,1-1-2-16</inkml:trace>
  <inkml:trace contextRef="#ctx0" brushRef="#br2" timeOffset="565557">20715 4976 13 0,'0'0'89'0,"0"0"2"16,26 0-46-16,14-10-6 15,21-10-5-15,9-7-6 0,19-5-11 0,7-2-8 16,5-2-2 0,-2 1-4-16,-9 2-6 0,-10 10-17 15,-15 12-62 1,-15-1-10-16,-17 8-8 0</inkml:trace>
  <inkml:trace contextRef="#ctx0" brushRef="#br2" timeOffset="566068">21009 5184 73 0,'9'0'88'16,"-9"0"-4"-16,9-5-29 0,-4 15-47 16,6 7-2-1,-3 5 2-15,2-1 0 0,0-1-3 16,-1-1-1-16,-1-4-3 0,0-1-2 15,-8-14-3-15,11 12-25 16,3-9-54-16,-14-3-5 0,3-12-5 16</inkml:trace>
  <inkml:trace contextRef="#ctx0" brushRef="#br2" timeOffset="566398">21161 5123 76 0,'9'-14'91'0,"-1"6"-4"16,7-1-51 0,0 0-17-16,3 1-2 0,-1 4-6 15,3-1-5-15,-1 5-3 16,-3 2-2-16,-1 5-1 15,-7 6-1-15,-2 3 1 0,-2 1 0 16,-3 0 1-16,0 0 1 16,-1 0 1-16,0-5 1 0,0 0 2 15,0-12 1 1,9 12-1-16,3-12 0 0,7 0 0 15,0-2-2-15,5-5-5 16,4 6-17-16,12-10-68 16,-10-3-6-16,-3-4-7 15,-3-1 4-15</inkml:trace>
  <inkml:trace contextRef="#ctx0" brushRef="#br2" timeOffset="567028">21728 4781 5 0,'5'16'89'15,"0"1"-1"-15,0 1-42 16,-3-2-9-16,4-2-2 15,-2-2-9-15,-4-12-7 16,2 15-6-16,-2-15-1 0,0 0-3 16,3-14 0-1,-2-3-3-15,-1-3-3 0,-1-9-3 16,-2-3-1-16,1-6 0 0,2 1-2 15,-2-1 2 1,2 2-2-16,0 4 1 0,2 3 2 16,3 3 0-16,3 6 0 15,-2 4 0-15,0 3-1 0,1 1 0 16,-7 12 1-1,15-5-1-15,-6 5-2 0,2 9 2 16,3 6 0-16,0 7-1 16,4 5 2-16,-3 6-1 15,4-1 2-15,-4 4 0 0,-1-1 1 16,-2-2-1-16,-2-1 2 15,-5-4-5-15,-2-5 0 0,1-2-5 16,-4-6-14 0,0-15-47-16,0 17-23 0,0-17-7 15,0 0 4 1</inkml:trace>
  <inkml:trace contextRef="#ctx0" brushRef="#br2" timeOffset="568088">21065 4602 31 0,'0'0'73'0,"0"0"-39"16,0 0-8-16,0 0-2 0,0 0-5 15,0 0-4 1,0 0-3-16,0 0 0 0,0 0 4 16,0 0-1-1,-4-6-2-15,4 6 0 0,0 0-3 16,-11-4-1-16,11 4-4 0,0 0 0 15,-9-6-1-15,9 6-2 16,0 0 0-16,0 0-1 16,0 0 0-16,2 6 0 15,6 3-1-15,3 1 1 0,4 3 0 16,0 1-3-1,4-2-10-15,0-3-47 0,0 6-26 16,-2-1-8-16,-3-4 0 16</inkml:trace>
  <inkml:trace contextRef="#ctx0" brushRef="#br2" timeOffset="568818">21764 4749 20 0,'-9'-10'89'0,"9"-6"-11"0,0 16-33 15,0 0-5-15,0 0-7 16,0 0-9-16,0 0-8 0,0 0-2 16,0 0-2-1,0 0-3-15,9 0-1 0,4-3-3 16,2-2-1-16,2-1-2 0,-1 2-1 15,4-1-1 1,-2 2-3-16,-5 2-4 0,-4-4-14 16,-9 5-67-16,14 0-7 15,-14 0-6-15</inkml:trace>
  <inkml:trace contextRef="#ctx0" brushRef="#br1" timeOffset="610595">20035 6297 24 0,'-11'7'89'0,"11"-7"-2"0,10 3-8 16,11-11-54-16,3-11-7 15,10 0-6-15,-1-4-6 16,5 1-2-16,-2-2-2 0,-2 6-1 15,-6 6-3-15,-5 0-3 16,-3 5-2-16,-8 4-9 0,-12 3-9 16,13 0-24-1,-3 1-37-15,-10-1-3 0</inkml:trace>
  <inkml:trace contextRef="#ctx0" brushRef="#br1" timeOffset="610885">20131 6423 59 0,'-6'9'92'16,"6"-9"-3"-16,8-11-37 0,20 0-18 15,3-4-13-15,6-3-9 16,3 2-6-16,3-4-5 0,0 8-9 15,-5-3-25 1,-11 5-51-16,1 6-7 0,-8 1-3 16</inkml:trace>
  <inkml:trace contextRef="#ctx0" brushRef="#br1" timeOffset="615055">20697 6067 59 0,'-11'-9'58'16,"11"9"-6"-1,-7-8-14-15,7 8-9 0,0 0-11 16,0 0-9-16,0 0-6 0,0 0-2 15,-8 8-2-15,8 7-3 16,0 4 0-16,7 5 1 16,2 2 1-16,1 3 4 15,5-6 5-15,2-2 1 0,2-9 4 16,3-5-1-1,-1-7 3-15,4-12-2 0,-6-7 3 16,-1-5-4-16,-5-3-1 16,-3-4-3-16,-7 1 0 0,-3-1-3 15,-10 4 0-15,-8 3-3 0,-1 5 0 16,-5 2 0-1,4 5-2-15,0 5-1 0,3 6-2 16,2 1-1 0,3 1-5-16,12-1-3 0,-12 17-8 15,8-2-17-15,3-6-39 16,1 8-15-16,6-5 0 15</inkml:trace>
  <inkml:trace contextRef="#ctx0" brushRef="#br1" timeOffset="618526">20663 6171 26 0,'-12'12'48'16,"12"-12"1"-16,-12 5-1 0,12-10-5 16,1-11-6-16,8-2-10 0,3-6-12 15,3-1-7 1,4 0-6-16,-2 0-2 0,2 6-3 15,-3 7 0 1,0 7 1-16,-2 5-1 0,-4 10 3 16,-6 8 0-16,-4 7 0 15,0 5 1-15,-7-2 5 0,-2 1 0 16,-1-4 2-1,-2-1 2-15,0-7 1 0,4-8-1 16,8-9 0-16,-12-5-2 0,12-11 1 16,4-6-3-1,2 0 0-15,6-9-5 0,3 4-2 16,2 0-1-16,2 3-2 15,-3 8 0-15,0 5 0 0,-4 7 0 16,-12 4 2 0,0 0 0-16,1 15 0 0,-9-1 1 15,-7 1 2 1,1 1 1-16,1-4-2 0,-1 1-2 15,6-5-7-15,-4-4-11 0,12-4-47 16,0 0-22-16,14-10-3 16</inkml:trace>
  <inkml:trace contextRef="#ctx0" brushRef="#br1" timeOffset="619236">20482 6192 13 0,'-16'0'84'16,"3"-1"0"0,13 1-6-16,0-12-60 0,12 7-5 15,7 1-5-15,-2 0-7 16,1 0-2-16,0-1 1 0,-2 2 0 16,-3 3 2-16,-13 0 1 0,0 0 0 15,-16 11 1 1,-6-6 0-16,-7-1 3 0,-4 3-1 15,-4-2 1 1,1-2-1-16,3-3 2 0,4 0-1 16,10-1-1-16,6-8-1 15,13-3-2-15,8-6-1 0,17-1-1 16,10-3-2-16,5-2-1 0,3 3-2 15,3 3 1 1,-9 6 0-16,-2 5 1 0,-12 7 1 16,-14 10 0-1,-10 12 0-15,-19 4 0 0,-9 1 2 16,-7 7 1-16,-6-4 0 15,-6 2 0-15,2-3 0 0,3-7 1 16,7-5-2 0,12-9 1-16,11-4 0 0,13-4-2 15,18-12 1-15,20-4-1 0,12-5 0 16,7 0 0-1,1-1-1-15,-1 6-1 0,-6 4-1 16,-11 8 1-16,-12 4 0 16,-17 15-4-16,-16 7-10 15,-12-6-51-15,-10 17-19 16,-14 4-5-16,4-1-1 0</inkml:trace>
  <inkml:trace contextRef="#ctx0" brushRef="#br1" timeOffset="631259">19680 1448 20 0,'0'0'94'0,"0"0"-2"0,0 0-27 15,0 0-33-15,6 0-5 16,9 0-7-16,4-6-5 0,2-2-5 15,3 1-2-15,0-3-6 0,4-7 0 16,2 9-5 0,1-2-2-16,3 2-5 0,0 4-8 15,-4-2-20 1,-5 1-51-16,-1 5-7 0,-4 0-3 15</inkml:trace>
  <inkml:trace contextRef="#ctx0" brushRef="#br1" timeOffset="631549">19731 1674 5 0,'-6'17'96'15,"6"-17"-1"-15,22 6-4 0,15-9-54 16,15-10-14-1,-22 8-5-15,5 0-5 0,2-3-7 16,2-1-7 0,3 3-12-16,0-3-25 0,26 0-49 15,12 0-8-15,-45 5-4 16</inkml:trace>
  <inkml:trace contextRef="#ctx0" brushRef="#br1" timeOffset="632219">20709 1085 56 0,'0'0'82'16,"0"0"2"-16,-3 10-61 0,3-2-4 15,4 6-3 1,1 4 0-16,1 0 0 0,2 6-1 16,-1 2-4-16,0-2-3 15,11 4-2-15,-10 1-1 16,0-3-5-16,0 3-6 15,-3-1-17-15,1 0-62 0,2-4-7 16,-3-5-5-16</inkml:trace>
  <inkml:trace contextRef="#ctx0" brushRef="#br1" timeOffset="632359">20899 1474 32 0,'11'-2'86'15,"-11"2"-2"-15,14-2-9 16,-14 2-97-16,0 0-56 0,12 4-6 15,-12-4-1-15</inkml:trace>
  <inkml:trace contextRef="#ctx0" brushRef="#br1" timeOffset="633259">20770 1176 78 0,'-12'-12'84'0,"12"12"-41"16,0 0-7 0,-10-12-11-16,10 12-8 0,0 0-4 15,-9-7-6-15,9 7-2 16,0 0 0-16,0 0-3 0,0 0 0 15,-3 6-1-15,3 6 0 0,4 2 3 16,1 3 1 0,1 3 0-16,1 1 0 0,2 3 1 15,-2 1-2 1,2-1 1-16,-1 2-1 0,2-1 0 15,-4 1-2-15,3-2 0 16,-1 1-2-16,0-5-4 16,-2-1-8-16,-3-3-18 15,-2-2-57-15,3-3-7 0,-4-11-3 16</inkml:trace>
  <inkml:trace contextRef="#ctx0" brushRef="#br1" timeOffset="633457">20931 1452 69 0,'11'-6'90'15,"-11"6"-3"-15,11-2-38 0,-11 2-40 16,9 0-21-1,-9 0-66-15,9 2-7 0,-9-2-6 16</inkml:trace>
  <inkml:trace contextRef="#ctx0" brushRef="#br1" timeOffset="633797">21115 1175 25 0,'2'-11'90'16,"-2"11"-2"-16,3-13-3 0,-3 13-67 15,0 0-3 1,0 0-3-16,12 0-2 0,-12 0 0 16,7 17-3-16,-3-4-2 0,2 0 1 15,2 2-3 1,-2 3 0-16,-2 1-2 0,1-3-3 15,-1 3-2-15,2-4-6 16,-2-1-8-16,-4-14-52 0,14 16-22 16,-14-16-6-1</inkml:trace>
  <inkml:trace contextRef="#ctx0" brushRef="#br1" timeOffset="634237">21407 1165 42 0,'7'-11'84'0,"-2"2"-4"16,-1-1-54 0,-4 10-5-16,1-11-3 0,-1 11-6 15,0 0-3-15,-11 0-4 16,11 0 0-16,-15 7-1 0,1 0 0 15,7 3 0-15,0-2 1 0,4 1 1 16,-1 0-1 0,4-9 1-16,-2 15 0 0,2-15 0 15,1 12-1 1,-1-12-1-16,12 2-2 0,-12-2-1 15,17-5-1-15,-8 1-1 16,0-5-1-16,1 1-1 0,-2-2 0 16,-8 10 1-16,17-15 1 15,-17 15 0-15,13-7 1 16,-13 7 0-16,12 0 2 0,-12 0 0 15,10 15 1-15,-6-4 1 16,0 3-1-16,1 4 1 16,1 0-1-16,-2 0-2 15,2 2-1-15,-1 0-4 0,0 0-7 16,-1 0-50-1,3-7-28-15,-2-1-6 0,-5-12-2 16</inkml:trace>
  <inkml:trace contextRef="#ctx0" brushRef="#br1" timeOffset="634955">21595 1083 12 0,'0'0'86'15,"0"0"1"1,5-10-6-16,-5 10-60 0,0 0-10 15,9 0-2-15,-9 0-2 16,13 12 1-16,-13-12-2 16,15 17 0-16,-5-4 1 0,-3-2 0 15,2 1 0-15,0 1-1 16,2 1-1-16,-2 1 1 0,0-1-1 15,1-2 1 1,-1 1-1-16,1-2-1 0,-2 1-1 16,-1-3 1-16,-7-9-2 15,10 13 0-15,-10-13 0 16,0 0-2-16,10 10 1 15,-10-10 0-15,0 0-1 0,8 10 0 16,-8-10 0-16,0 0-1 0,4 10 2 16,-4-10-1-1,4 8-1-15,-4-8 1 0,0 0 0 16,7 13 0-16,-7-13 0 15,0 0 1-15,4 11 0 16,-4-11-1-16,0 0 1 16,6 9 0-16,-6-9 1 15,0 0-1-15,0 0 2 16,0 0 0-16,0 0 0 0,0 0 2 15,8 0-2-15,-8 0 1 0,5-17 0 16,-3 2-2 0,2-4 0-16,1-1 0 0,1-4-1 15,-2 0-1-15,-4 24-1 16,7-27-3-16,-1 2-4 0,-1-4-9 15,3-1-48 1,-4 2-29-16,0 0-8 0,0 5-7 16</inkml:trace>
  <inkml:trace contextRef="#ctx0" brushRef="#br1" timeOffset="635335">21015 1656 85 0,'-27'15'93'16,"11"-9"-5"-16,16-6-61 0,0 0-2 15,19 0-2-15,1-1-4 0,9-5-1 16,9-5-3 0,8-4-5-16,11-1-2 0,9-2-3 15,5 0-3 1,4-1-4-16,4 1-4 0,0-2-13 15,2-1-70-15,2 4-7 16,-6-2-6-16,1 1-2 0</inkml:trace>
  <inkml:trace contextRef="#ctx0" brushRef="#br1" timeOffset="637125">20751 2034 31 0,'0'0'46'0,"0"0"-3"16,0 0-12 0,0 0-6-16,5-9-5 0,-5 9-3 15,18-11-2-15,-5 4-1 16,2-3-2-16,0 1-2 15,3-1-1-15,0 3-2 16,-2 2-2-16,0 1-2 0,-3 1-1 16,1 3-2-16,-7 8 0 0,1 1-1 15,-8 6 1 1,0 1 0-16,-3 3 1 0,-4 0 1 15,-3-1-1 1,0-1 1-16,1-3 0 0,-1-2-1 16,4-2 0-16,4-2 0 15,2-8 0-15,8 14 0 0,2-7 0 16,4 0-1-1,-2 1 2-15,3 1-1 0,-6 6 2 16,-5 6 0-16,-4-1-1 16,-8 0 1-1,-5 0 1-15,-2 0-3 0,-3 0-2 0,2-6-5 16,-5-7-19-1,11-14-54-15,10 7-8 0,0-18-4 16</inkml:trace>
  <inkml:trace contextRef="#ctx0" brushRef="#br1" timeOffset="637405">21013 2230 68 0,'17'0'90'0,"1"-3"-39"0,7 3-4 15,3-15-7-15,-4-4-19 16,-1-3-8-16,-2 3-6 0,-9 1-2 16,-8 2-3-16,-6 4-1 0,-9 5-1 15,-8 2-2 1,-1 5 0-16,-5 0-1 0,-2 10-3 15,1-2-2 1,3 4-5-16,4-1-6 0,7 1-5 16,6 0-28-16,6-12-35 31,10 0-4-31</inkml:trace>
  <inkml:trace contextRef="#ctx0" brushRef="#br1" timeOffset="637645">21160 1881 5 0,'12'6'79'0,"-7"9"4"16,-3 8-3 0,1 6-65-16,-2 10-6 0,4 8 5 15,-3 15 3 1,0 0-2-1,0-5-1-15,0-5-3 0,-1-6-2 16,-1-5-4 0,1-9-3-16,-1-10-8 0,0-22-49 0,0 0-30 15,0-10-6 1,0-2-5-16</inkml:trace>
  <inkml:trace contextRef="#ctx0" brushRef="#br1" timeOffset="637885">21352 2092 3 0,'10'17'81'0,"1"1"5"16,-6 12-45-1,6 5-11-15,-4-3-2 0,4 3-5 16,-8-5-8-16,3-2-3 0,-3-5-3 16,0-4-7-1,-3-19-11-15,0 0-56 0,0 0-18 16,0-11-6-1</inkml:trace>
  <inkml:trace contextRef="#ctx0" brushRef="#br1" timeOffset="638175">21409 2077 41 0,'13'-4'90'0,"1"-4"-2"15,2-23-35 1,6 26-30-16,-1 5-9 0,0 0-5 0,-5 5-5 15,-2 7-4 1,-5 7 0-16,-3 3-1 0,-5 2 2 16,-1 7 1-1,-1-4 2 1,-3 0 0-16,2-5 1 0,2-5 1 15,0-7 0-15,9-1 0 16,4-9-4-16,5-9-7 0,6 3-19 16,6-3-60-1,-8-7-5-15,1 0-8 0</inkml:trace>
  <inkml:trace contextRef="#ctx0" brushRef="#br1" timeOffset="638575">21793 2082 5 0,'11'29'85'16,"-4"0"4"-16,6 3-46 15,-6-3-3-15,-3-3-7 16,0-5-9-16,-4-3-3 0,-1-8-5 15,1-10-3-15,0 0-4 0,0-22-1 16,-3 0-3 0,0-9-3-16,0-7-3 0,-2-4-1 15,2-2-1 1,2-2-1-16,1 0 1 0,0 10 2 15,3 2 0-15,5 10 1 16,-1 7-1-16,3 5 1 0,1 7-2 16,0 5 1-16,3 13 1 0,3 6-2 15,-2 7 1 1,2 1 0-16,3 7 1 0,-2 4 0 15,1 1 1 1,-4-1 0-16,1-2 0 0,-5-3-1 16,-1-6-7-1,-1 2-16-15,-8-1-56 0,-2-16-11 0,1-12-7 16</inkml:trace>
  <inkml:trace contextRef="#ctx0" brushRef="#br1" timeOffset="638695">21847 2085 30 0,'21'-8'83'15,"6"-6"-4"-15,9-15-66 0,38 18-90 16,-74-5-6 0</inkml:trace>
  <inkml:trace contextRef="#ctx0" brushRef="#br1" timeOffset="639965">20071 3412 35 0,'10'0'83'0,"11"-11"0"15,3 6-42 1,11-7-19-16,7 2-5 0,-3-3-3 15,5 0-7-15,-6 6-3 0,-2-5-7 16,-6 9-7-16,-5-4-11 16,-9 6-18-16,0 4-35 15,-16-3-9-15</inkml:trace>
  <inkml:trace contextRef="#ctx0" brushRef="#br1" timeOffset="640305">20126 3563 78 0,'13'0'89'16,"1"-4"-36"-16,26-1-10 15,5-3-10-15,7 0-8 0,4 0-13 16,-1-2-6 0,-6 4-6-16,-2-1-7 0,-11 7-13 15,-10-2-26-15,-16 2-39 16,4 2-6-16,-14-2 1 0</inkml:trace>
  <inkml:trace contextRef="#ctx0" brushRef="#br1" timeOffset="645416">21053 3176 45 0,'-6'-17'56'0,"6"17"-26"16,-13 1-3-16,13-1-7 0,-15 22-9 16,5-4-2-1,1 3-2-15,3 4 0 0,1 4 1 16,5-2 0-16,-1 1-1 15,2-2 4-15,7-4 3 16,6-8 3-16,1-8-2 16,2-3 4-16,4-8 0 0,0-4 0 15,1-12-3-15,-3 0-1 0,0-6-4 16,-7-2-3-1,-1-1-1-15,-8-2-3 0,-3 7-1 16,-9-4-1 0,-8 11-1-16,-5-2-2 0,-2 3 1 15,-5 9-2-15,2 2 1 16,-1 5-1-16,4 1-3 0,3 1-1 15,5 5-3-15,4 2-4 0,8 8-13 16,4 6-54 0,6-5-13-16,9-5-4 0</inkml:trace>
  <inkml:trace contextRef="#ctx0" brushRef="#br1" timeOffset="645626">21332 3242 83 0,'3'11'94'0,"-3"-2"-7"16,0-9-5-16,9 10-74 15,-9-10-4-15,0 8-2 0,0-8-5 16,0 11-11-1,0-11-30-15,0 0-42 0,0 0-5 16,0 0-5 0</inkml:trace>
  <inkml:trace contextRef="#ctx0" brushRef="#br1" timeOffset="646036">21500 2941 32 0,'0'0'92'0,"0"0"-2"0,0 0-6 15,0 0-58 1,0 0-12-16,-5 7-5 0,5 9-3 16,0 5-3-1,0 3-1-15,0 4 2 0,0-1 2 16,3-2-1-16,2-2 1 0,-1-5 2 15,2-4-2-15,-1-3 1 16,-5-11-1-16,18 7 1 0,-10-7-2 16,3 0 0-1,-1-2-1-15,2 1-1 0,3-7-2 16,0-2-2-1,-2-1-5-15,2 1-6 0,-3-4-15 16,1-11-62-16,-3 8-7 16,0-9-7-16,-6 5 6 0</inkml:trace>
  <inkml:trace contextRef="#ctx0" brushRef="#br1" timeOffset="646256">21633 2888 69 0,'0'12'89'15,"0"2"-3"-15,10 6-53 16,-6 8-10-16,0 2-1 0,0 8-2 15,0-1-5-15,1 6-2 16,-1-2-4-16,0-7 0 16,0 0-3-16,-1-5-1 0,-2-7-2 15,2-6-2 1,-3-6-2-16,0-10-6 0,0 0-19 15,0 0-60-15,0-12-7 16,2-8-6-16</inkml:trace>
  <inkml:trace contextRef="#ctx0" brushRef="#br1" timeOffset="646666">21768 2917 46 0,'0'0'88'16,"-5"13"0"0,-6-9-51-16,20 0-4 0,10-4-6 15,5 0-2-15,4-7-7 0,1 0-3 16,0-1-3-1,0-3-4-15,-7-1-1 0,-2 1-2 16,-6 7-3-16,-4-3-3 16,-10 7 1-16,0 0-1 0,8 0-1 15,-8 0 1 1,0 5-3-16,0 6 1 0,0-1 2 15,0 5 0-15,0 3 1 0,0 3 0 16,0 3 1 0,3 5 0-16,-3 1 0 0,3-1 0 15,-3 4 0-15,1-6 1 16,0 2-2-16,-1-2-1 0,0-6-2 15,-1-2-5 1,0 0-11-16,-5-4-33 0,4-6-38 16,2-9-6-1,-11 10-3-15</inkml:trace>
  <inkml:trace contextRef="#ctx0" brushRef="#br1" timeOffset="646836">21813 3146 64 0,'15'-15'95'16,"8"0"-4"-1,6-5-7-15,2 1-70 0,3 2-4 16,-3-2-6-16,5 10-11 16,-14 0-27-16,-9 3-51 0,8 3-7 15,-7 3-2-15</inkml:trace>
  <inkml:trace contextRef="#ctx0" brushRef="#br1" timeOffset="647216">22302 2766 69 0,'-7'-4'75'16,"-2"11"2"-16,-1 13-58 0,1 7-4 15,-1 6-2 1,0 5 2-16,3 6-1 0,4-3 0 16,3 6 1-16,3-11-1 15,8-6-2-15,5-5-2 0,5-10 1 16,6-6-4-16,-2-9 2 15,5-4-2-15,-1-10 0 16,-3-4-3-16,-6 1-1 0,-7-5-2 16,-4 0-2-1,-8 1-1-15,-3 4-1 0,-10 3-1 16,-4 4-1-16,-2 7 0 15,-1-2-1-15,2 7-3 0,-1 4-6 16,6 10-19 0,12-1-52-16,-4 2-7 0,1-2-3 15</inkml:trace>
  <inkml:trace contextRef="#ctx0" brushRef="#br1" timeOffset="649896">22647 3026 27 0,'0'0'62'16,"-10"4"-1"-16,10-4-14 0,0 0-12 15,0 0-9-15,0 0-4 0,0 0-4 16,0 0-5-16,0 0-2 16,0 0-3-16,0 0-2 15,0 0-1-15,0 0-2 16,0 0 0-16,0 0-1 0,0 0 0 15,0 0 0 1,0 0 0-16,0 0-1 0,0 0 1 16,0 0 0-16,0 0 0 15,0 0-1-15,0 0 1 16,0 0 1-16,0 0-2 0,0 0 1 15,0 0-1-15,5 0 1 16,-5 0 0-16,0 0 0 0,0 0-1 16,0 0 1-1,0 0 1-15,0 0-2 0,0 0 0 16,0 0-1-1,0 0 0-15,0 0 0 0,0 0 0 16,0 0-1-16,0 0 1 16,0 0-1-16,0 0 1 0,0 0 0 15,0 0 1-15,0 0-1 0,0 0 0 16,0 0 0-1,0 0 1-15,0 0-1 0,0 0 0 16,0 0 0 0,0 0-1-16,0 0 1 0,0 0-1 15,0 0 2-15,0 0-1 16,0 0 0-16,0 0-1 0,0 0 2 15,0 0-1-15,0 0 0 0,0 0 0 16,0 0 0 0,0 0-1-16,0 0-2 0,0 0 3 15,0 0-2 1,9 11 2-16,-9-11-1 0,8 4 2 15,-8-4 0-15,16 5 2 16,-5-3-1-16,-3-2 2 0,3 0-1 16,1 0 0-1,0-5 1-15,2-2-1 0,0-2 0 16,-2-5 1-16,0-1-1 0,-2-1-1 15,-1-7-1 1,-1 2 1-16,-5-2 1 0,-3-2-1 16,0 2 0-16,-1 3 0 15,-3 2-1-15,-2-2 0 0,2 5 0 16,1 1-1-1,1 1-1-15,0 4 1 0,2-1-1 16,0 10 0 0,5-15 0-16,-5 15 0 0,16-9 0 15,-7 4 0-15,5 3-2 0,1 2 1 16,-1 5 0-16,1 4-1 15,1 6 1-15,-3 6-1 0,-1 4 0 16,-1 4 0 0,0-2 2-16,-5 0 1 0,6-1 1 15,-1-4 0 1,6-1 2-16,6-9 1 0,6-2 1 15,3-5-1-15,7 0 0 0,1-5 1 16,0 0-2-16,-4 0 0 16,-5-5-1-16,-8 3 2 15,-3-1-2-15,-8-1 1 16,-12 4 0-16,13-3 0 0,-13 3 0 15,0 0-2 1,0 0 2-16,0 0-2 0,0 0 1 16,0 0-1-16,0 0 1 15,0 0-1-15,0 0 0 0,0 0-1 16,0 0 1-16,0 0 0 15,0 0-1-15,0 0 0 16,0 0 0-16,0 0-1 0,0 0-3 16,0 0-6-1,-5 0-24-15,-5-3-54 0,10 3-10 16,-10-4-6-1,10 4-6-15</inkml:trace>
  <inkml:trace contextRef="#ctx0" brushRef="#br1" timeOffset="655177">1379 3603 52 0,'-5'-8'68'15,"5"8"-11"-15,-6-13-7 0,6 13-13 16,-5-9-9 0,5 9-8-16,0 0-5 0,0 0-6 15,0 0-2-15,-11-2-3 0,10 6-2 16,1 8-2-1,0 5-1-15,3 0-1 0,4 5 1 16,4 5 0-16,-1-6 1 16,3 1 1-16,3-5 1 0,0-2 2 15,-1-10 2 1,-2-5-1-16,2-3 2 0,-2-8 0 15,-2-5 1 1,1-5-2-16,-5-6-1 0,0-2-1 16,-3 0-2-16,-4 1 0 0,-8 2 0 0,-3 1-2 15,-8 4 0 1,-4 3 0-16,-2 7-1 0,-1 4 0 15,-3 4-1 1,1 4 0-16,3-1-2 0,3 6-1 16,4 3-4-16,2 0-3 15,10 7-11-15,-2-1-21 16,5 2-46-16,11 3-5 0,7-2 0 15</inkml:trace>
  <inkml:trace contextRef="#ctx0" brushRef="#br1" timeOffset="655407">1649 3595 59 0,'12'8'92'0,"-12"-8"-3"16,0 0-7 0,0 9-72-16,0-9-6 0,-1 9-5 15,1-9-7-15,-1 12-19 16,1-12-57-16,0 0-4 0,3-5-5 15</inkml:trace>
  <inkml:trace contextRef="#ctx0" brushRef="#br1" timeOffset="655777">1787 3333 26 0,'8'-12'83'16,"-8"12"-2"-16,0 0-1 0,0 0-64 16,7 12-5-16,-2 0-1 15,1 1-1-15,1 3 1 0,1 3 0 16,3 1 0-1,-3 0-2-15,3-3 0 0,-3-5 0 16,1-1-1 0,-9-11 0-16,15 12-2 0,-15-12 1 15,14 2-1-15,-4-2 1 0,2-2-2 16,1-2-1-1,1-2-2-15,1-1-2 0,1 1-3 16,-3-1-6-16,0-6-6 16,-2-2-43-16,-5 4-33 0,-2-5-5 15,-4 0-5 1</inkml:trace>
  <inkml:trace contextRef="#ctx0" brushRef="#br1" timeOffset="655987">1945 3262 76 0,'1'11'87'0,"1"4"-3"0,4 6-58 15,6 3-6 1,-1 6 4-16,4 5-3 0,-4 2-5 16,4-1-4-16,-5-7-1 15,1 2-2-15,-3-6-4 16,-2-6-2-16,-1-2-3 0,-5-17-4 15,10 12-6-15,-10-12-16 16,0 0-60-16,0-12-6 0,0-5-6 16</inkml:trace>
  <inkml:trace contextRef="#ctx0" brushRef="#br1" timeOffset="656427">2066 3248 1 0,'0'0'86'0,"-4"12"1"0,11-9-42 15,-7-3-7 1,19-1-3-16,-4-8-6 0,-1-1-6 16,7 1-8-16,-2-4-4 0,-1 1-4 15,-2 1-3 1,-2 2-1-16,-4 2-2 0,-10 7-1 15,12-4-1-15,-12 4 1 16,0 0-1-16,7 10 1 16,-2 0 0-16,-2 4 1 15,6 4 0-15,-1 3 2 0,2 3-1 16,0 2 0-16,2-1 0 0,0 2 0 15,-1 0 0 1,1-2-1-16,-2-2 0 0,1-5-1 16,-4-2-3-16,0 0-4 15,-2-5-10-15,-5-11-32 16,13 14-41-16,-13-14-4 15,0 0-5-15</inkml:trace>
  <inkml:trace contextRef="#ctx0" brushRef="#br1" timeOffset="656577">2167 3479 56 0,'10'-13'92'16,"10"-8"-2"-16,2-4-6 16,-2 1-71-16,7-1-6 0,-4 4-7 15,2 1-30 1,0 8-51-16,-12 3-8 0,-3 2-5 15</inkml:trace>
  <inkml:trace contextRef="#ctx0" brushRef="#br1" timeOffset="656937">2443 3069 22 0,'-5'0'72'16,"0"11"6"-16,-4 7-54 0,7 9-7 15,2 7 2-15,0 4 3 16,1 2-1-16,6-4 0 16,6-2-3-16,0-6-1 15,5-8-3-15,2-11-2 0,0-6 1 16,2-6-4-1,2-9 1-15,-4-2-3 0,-3-7-3 16,-4 0-3 0,-5 0-3-16,-8 4-1 0,-2 1-2 15,-10 6 0-15,-7 7-1 0,-3 3 0 16,-3 1 1-16,1 10 1 15,2 6 0-15,5 0-1 0,1 2-6 16,10 4-12 0,3 2-56-16,8-12-9 0,10-5-5 15</inkml:trace>
  <inkml:trace contextRef="#ctx0" brushRef="#br1" timeOffset="657828">2751 3338 78 0,'6'14'72'0,"-6"-14"-17"0,13 5-8 15,-13-5-10 1,14 0-8-16,-7-4-8 0,-7 4-6 15,17-12-3-15,-10 1-1 16,-1-1-3-16,-2 0-3 0,-2-3-1 16,-1-1-1-1,-1 1-1-15,1-4-1 0,-2 0 0 16,-2 2 0-1,-1 0-1-15,1 2 0 0,0-1 1 16,-1 1 0-16,4 3 0 0,0-1 0 16,0 3 0-16,0-4 1 15,0 1-1-15,4 2 1 0,1 2-1 16,0-3-1-1,-2 3 1-15,-3 9-2 0,12-6 0 16,-12 6-1 0,13 0 0-16,-13 0 0 0,17 7 0 15,-8 3 1-15,2 1-1 16,-1 2 1-16,0 0 1 0,1 4-1 15,-3-1 1-15,0 0 0 16,1 0 0-16,-3-2 2 16,4-4 0-16,0-1 0 0,3-5 1 15,1-1 1 1,3-3-1-16,1-1 0 0,2-6 0 15,3-1 0-15,-1 1-2 16,-3 0 1-16,1 4-2 16,-4-4 0-16,1 4-3 0,-6 0-3 15,3 3-7-15,-14 0-43 16,15 0-34-16,-3 0-6 0,-12 0-6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25T18:59:11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3353 2750 22 0,'-20'5'55'16,"-4"-3"-3"-1,0 4-4-15,2-3-6 0,-2 1-8 16,5 0-7-16,1 1-7 15,7-4-6-15,11-1-1 0,0 0-2 16,0 0-2 0,26 0-1-16,9-1-2 0,9-8 2 15,8 3-2 1,4-6 0-16,4 2-1 0,1 2-3 15,-8-3-1-15,-3 6-3 0,-14-2-6 16,-4 5-10-16,-13-2-21 16,-19 4-49-16,10 0-4 0,-10 0-5 15</inkml:trace>
  <inkml:trace contextRef="#ctx0" brushRef="#br0" timeOffset="350">3417 2509 62 0,'0'0'79'0,"-7"7"0"15,7 11-52-15,0 4-7 0,9 11-5 16,-2 7-4-1,6 11 1-15,-1 2 1 0,0 6-1 16,-1-2-1-16,-1-4-3 16,2 1 0-16,-8-8-3 15,0-6-2-15,2-5-3 16,-4-11-7-16,3-2-18 0,2-7-57 15,-7-15-7-15,0 0-6 0</inkml:trace>
  <inkml:trace contextRef="#ctx0" brushRef="#br0" timeOffset="580">3243 3296 71 0,'18'3'92'0,"14"-3"-5"0,8-3-52 16,13-2-5-16,-1-4-9 15,4-3-12-15,-1 2-10 0,-10-4-17 16,1-2-52-1,-7 10-17-15,-13 1-5 0</inkml:trace>
  <inkml:trace contextRef="#ctx0" brushRef="#br0" timeOffset="1491">3388 2254 30 0,'-17'-13'46'0,"-3"6"-11"0,-3 0-9 16,-2 7-9-1,-2 0-9-15,-1 11-5 0,-3 7-3 16,3-1 0-1,-6 9-1-15,1 4 0 0,3 4-1 16,-1 1-1-16,2 7 3 0,-1 5 0 16,0-1 0-16,2 5 3 15,2-5-2-15,0 4 0 16,5 4 0-16,1-3 0 15,8-2 0-15,1-3 0 0,4 1 2 16,4-2-2 0,3 3 0-16,0-4 1 0,3-2 1 15,6-2 0-15,2 1-1 16,1-1 2-16,2-3-1 0,2 1 1 15,2-6 0-15,3 1 0 16,4-4-1-16,0 0 0 16,2 1 2-16,4-7-1 0,0 2 2 15,7-4-1 1,-4 1 0-16,4-5 2 0,4 1 0 15,1-7 1-15,0 0 0 16,-1-5-1-16,4-1 1 16,-5-4 0-16,8-1 0 0,-8-6 1 15,1-2-1-15,1-8-1 16,-1-2 2-16,1-6-2 0,0-5 1 15,1 0-2 1,0-6 1-16,2-6-1 0,0-7 0 16,-1-7 1-1,4-3-2-15,-3-2 1 0,1-6-1 16,-5-6 1-16,-2-3-2 15,-7-7-1-15,-5 1-1 0,-8-6-1 16,-14 0-1 0,-4 3-2-16,-15-1 0 0,-12 5-2 15,-12 8-1-15,-15 14 0 0,-12 9-1 16,-15 16 1-1,-13 11 0-15,-8 13-1 0,-10 9-3 16,-3 13-2-16,-3 9-13 16,1 16-61-1,13 8-3 1,14 2-5-16</inkml:trace>
  <inkml:trace contextRef="#ctx0" brushRef="#br0" timeOffset="2681">4730 2701 11 0,'0'0'71'16,"-7"-12"-19"-1,7 12-10-15,-4-14-16 0,4 14-9 16,0 0-7-16,4 8-4 16,4 10-1-16,3 2 0 0,1 9 3 15,2 9 2-15,-1 1 5 16,-1 5 0-16,0-2 0 15,-3-1-2-15,-5-6-3 0,-3 1-2 16,3-11-2 0,-5-1-2-16,2-4-4 0,-1-7-7 15,1 0-24-15,9 0-50 16,-10-13-7-16,0 0-5 15</inkml:trace>
  <inkml:trace contextRef="#ctx0" brushRef="#br0" timeOffset="2901">5096 3035 0 0,'16'7'78'15,"-16"-7"3"-15,-24 8-45 16,24-8-8-16,-8 11-7 0,8-11-13 16,0 0-29-1,-7 16-40-15,7-16-19 0,0 0 0 16</inkml:trace>
  <inkml:trace contextRef="#ctx0" brushRef="#br0" timeOffset="3231">5199 2741 29 0,'0'0'71'16,"7"9"-24"-16,-2 4-14 0,3 4-6 15,1 3-4 1,0 10-1-16,1 2-1 0,0 1-4 15,-2 2-3-15,-2-2-4 16,2-5-1-16,-3 1-3 0,-1-6-3 16,-2-4-2-1,1-2-3-15,-2-7-6 0,1 1-15 16,0 5-37-16,-2-16-25 0,0 0-5 15</inkml:trace>
  <inkml:trace contextRef="#ctx0" brushRef="#br0" timeOffset="3801">5596 2787 43 0,'-6'-10'59'15,"6"10"-37"1,-13 0-6-16,13 0-7 0,-16 16-2 16,5 3 1-16,3-4-2 0,0 10 1 15,1-4 1-15,1 3 1 16,2-5-1-16,4 2 1 0,0-7 2 15,0-5 2 1,0-9 2-16,15 8-2 0,-6-8-1 16,0-5 1-16,1-4-2 15,-2-5-2-15,0-2-3 0,-3-3-2 16,1-1 0-16,-3 0-3 0,-1 4 0 15,-2 1 0 1,2 6 0-16,-2-2-1 0,0 11-4 16,0 0-1-1,0 0 2-15,0 0-1 0,3 6 1 16,0 8 0-16,4 1 2 15,-2 6 1-15,5 0 4 16,0 5 0-16,0 2 1 16,1 2 1-16,-2-3-1 0,1 1 0 15,-2-3-1-15,-1 0 0 0,-2-4-3 16,-2-4-5-1,1 0-9-15,-4 4-58 0,0-21-15 16,0 0-4 0</inkml:trace>
  <inkml:trace contextRef="#ctx0" brushRef="#br0" timeOffset="4091">5746 2839 33 0,'17'8'82'16,"2"7"-1"-16,7 12-48 0,-6 1-6 15,7 10-3 1,-9 1-4-16,0 5-1 0,-3-1-1 16,-2-5-4-16,-3-5 0 15,-1-3-2-15,-2-7 1 0,-2-9-1 16,-5-14-1-16,14 0-1 0,-5-17-3 15,2-12 1 1,2-7-2-16,2-14-1 0,3-7-2 16,1-8-3-1,1-2-3-15,-2-1-5 0,3 5-11 16,-7 13-65-16,4-7-10 15,0 4-8-15,-2 5-5 0</inkml:trace>
  <inkml:trace contextRef="#ctx0" brushRef="#br0" timeOffset="15873">3860 2135 18 0,'0'0'57'0,"0"0"-2"0,11 6-6 15,-11-6-8-15,0 0-8 0,-6-10-8 16,5 2-7 0,-5-9-7-16,-1-1-5 0,-2-10-2 15,-1-3 0-15,-4-5-1 16,1-3 0-16,-2-2-1 15,-1-2 0-15,-1 1 0 16,2-1-1-16,-2 4 1 0,10 22-3 16,-1-2 1-16,-1 1-1 0,2-1 0 15,-2 5 0 1,3-3-1-16,-2 2 2 0,1-2-1 15,2 3 2 1,-1 2 0-16,1-1 0 0,0 2-1 16,1 2 0-16,1 0-1 15,3 9 0-15,-5-16-1 0,5 16 0 16,0-12 1-1,0 12 0-15,12-10 0 0,-2 7 0 16,5 0 1-16,4-1 0 0,6 2 0 16,4-1 0-1,5 1 0-15,8-1 0 0,6-1-1 16,6 1 2-16,8-1-1 15,5 0 0-15,5 0 0 0,9 2 0 16,3-5 1 0,5 3-1-16,3 0 1 0,2 2 0 15,4-1 0 1,-2 1 1-16,1 0 0 0,-4-1-1 15,-1 1 2-15,-5 2-2 0,-6 0 1 16,-5 0-1-16,-8 0 1 16,-7 0-1-16,-6 0 2 15,-7 0-1-15,-8 2 0 16,-4-2 0-16,-9 3 0 0,-5-1 1 15,-4-2 0 1,-4 0-1-16,-6 0 0 0,-8 0 1 16,12 1-3-16,-12-1 3 0,0 0-3 15,0 0 1-15,0 0-2 16,0 0-1-16,0 0 1 15,0 0-1-15,0 0 1 16,0 0-1-16,5 13 1 0,-5-13-1 16,8 14 1-1,-1-3 1-15,-3-2 1 0,11 20 1 16,5 2-1-1,2 1 1-15,0 0 1 0,1 0 0 16,-2-6 0-16,-4-6 1 0,-7-15-2 16,0-5 1-16,0-4 1 15,-10 4-2-15,13-14-1 16,-6 5 1-16,0-4 0 15,1-1-2-15,2-4 0 0,-3 0 0 16,1 0-1 0,2-1 2-16,-1 0-1 0,-1-1 0 15,1 1 0-15,-2 0-1 16,1 2-1-16,-2 2 0 15,0 0-1-15,2 1-1 0,-8 14 1 16,16-10 0-16,-8 10 0 16,4 4 1-16,-1 5 0 0,9 12 4 15,6 11-1 1,2 5 1-16,2 1-1 0,0 1 2 15,-2-6-1 1,-4-8 0-16,-4-6 2 0,-5-12-2 16,2-4 1-16,1-3 0 0,0-3 0 15,-7-2-2 1,0-4 1-16,-1-1-1 0,3-3 0 15,-3-1-1-15,1-3 0 16,0-1 0-16,-2-2-1 0,1 0 2 16,-1 0-1-1,-1 2 1-15,-1-3-1 0,-1 1-1 16,1 3 0-16,-2 0-2 15,-2 2 0-15,4 1 0 16,-7 14 0-16,12-8-2 0,-12 8 2 16,17 10 0-16,-11-2 3 15,15 23 1-15,2 6 1 0,0 6 0 16,3-4 2-1,1 2-1-15,-3-7 1 0,-3-13 1 16,-8-18-2 0,-13-3-2-16,17-3 0 0,-7-6 1 15,-1-3-1-15,4-2-1 16,-3-5 0-16,1-4-1 15,-1 0 0-15,0 0 2 0,0-1-1 16,1-1 0-16,-1 1-2 16,-3-1-1-16,2 4 0 0,-2 2 0 15,0 5-1 1,0 4 1-16,-7 10-2 0,12-8 2 15,-12 8 1-15,11 9 1 16,-6 3 1-16,0 1 0 16,4 7 2-16,1-3 1 0,1-3 1 15,5 1-1-15,1-1 0 16,3-5 0-16,2-1 0 0,3-3-1 15,-1-4-1 1,2-1-1-16,1-1-1 0,-1-4 1 16,0-2-1-1,0 0 1-15,0-1-1 0,0 3 0 16,-2-2 1-16,2 3 2 15,-3 0 0-15,-4 2 0 0,0 2 1 16,0 0-1-16,-4 0 1 0,4 2 0 16,-2 0 0-1,3 1-2-15,0-3 1 0,3 1-2 16,3-1 1-1,4 0-1-15,4-5 1 0,6 2 0 16,6-1 0-16,7-3 0 16,4 2 1-16,7-1-1 0,4-1 1 15,5 0 0-15,5 0-1 0,4 2 1 16,2-2-1-1,3 1 1-15,-1 1-1 0,3-4 1 16,-2 2-1 0,1-1 1-16,-5 0-1 0,-1-2-3 15,-5 0-4 1,-6-2-10-16,0 2-41 0,-5 0-35 15,-8 0-6-15,-4 1-9 16</inkml:trace>
  <inkml:trace contextRef="#ctx0" brushRef="#br0" timeOffset="17074">3643 3645 14 0,'0'0'41'16,"-2"-11"-3"-16,2 11-3 0,0-10-5 15,0 10-3-15,0 0-2 16,0-9-2-16,0 9-3 16,0 0-3-16,0 0-3 0,0 0-6 15,0 0-4 1,0 0-2-16,2 9-2 0,0 6-1 15,4 8 0-15,1 11 0 16,3 8 1-16,4 8 1 0,0 8 2 16,5 8 0-16,-1 3 0 15,0 2 1-15,-1 3 0 16,-2-4 0-16,-2-4 0 0,-4-3 0 15,0-3-1 1,-4-11 0-16,-3-6-1 0,0-11 0 16,0-8 0-16,-2-7 1 15,0-5-1-15,0-12 1 16,0 0 0-16,0 0 0 15,0 0 0-15,0 0 0 0,0 0-1 16,0 0 0-16,0 0-2 0,0 0 1 16,15 5-1-1,-1-5 0-15,7 0 0 0,11 0 0 16,13 0 0-1,14-4 1-15,16-2 1 0,20 1-1 16,15-4 1-16,17 1 1 16,17-1 0-16,13 0 1 0,14 1-1 15,12 1 3 1,7 0-1-16,4-3 1 0,4 3 0 15,3-1-1-15,-1-2-1 0,-1-1 0 16,-4-2 0 0,-5-1-1-16,-5-1-1 0,-5-1 0 15,-7 0 0-15,-10 1-1 16,-9 2 0-16,-14 3-1 0,-13-2-2 15,-10 5-4 1,-17-5-8-16,-11-1-56 0,-16 8-23 16,-18-4-5-16,-11-3-7 0</inkml:trace>
  <inkml:trace contextRef="#ctx0" brushRef="#br0" timeOffset="18194">6401 1071 13 0,'0'0'35'15,"-10"-13"-7"-15,10 13-4 0,-10-11-4 16,10 11-5-16,-14-2-3 15,14 2-2-15,-12 7-5 0,9 5-4 16,0 4 0-16,3 2-1 0,2 1 2 16,6-5 5-1,4 4 5-15,2-3 1 0,3-2 2 16,2-1 2-1,4-2 0-15,-4-4 1 0,4-2-1 16,-3-4-6-16,3 0-1 16,-7-9-2-16,1-6-2 0,-8 0-1 15,0-4-2 1,-5-3-1-16,-4 22-2 0,0-20-1 15,-11-22 0-15,-1 26 0 0,-5 2-1 16,1 4-2 0,-4 1-1-16,2 4-5 0,-2 2-7 15,5 0-25 1,15 3-40-16,-16 0-5 0</inkml:trace>
  <inkml:trace contextRef="#ctx0" brushRef="#br0" timeOffset="18634">6924 1141 19 0,'7'-8'91'16,"-7"8"-3"-16,0 0-4 0,11-2-61 15,-11 2-10-15,0 0-4 16,12-3-5-16,-12 3-4 0,0 0-5 15,0 0-10 1,0 0-21-16,14 0-47 0,-14 0-5 16,0 0-2-16</inkml:trace>
  <inkml:trace contextRef="#ctx0" brushRef="#br0" timeOffset="19004">7052 1030 1 0,'13'-12'79'0,"-13"12"-1"15,13-10-3-15,-13 10-58 0,10 0-8 16,-10 0-4 0,8 5-1-16,-8-5 0 0,7 8 2 15,-7-8 0-15,3 11 2 16,9-6-2-16,-12-5 1 15,4 11 0-15,-4-11 0 0,5 11 1 16,-5-11-3-16,10 9 0 16,-10-9-2-16,13 5 0 0,-5-5-3 15,3 0-3 1,-2 0-5-16,1 0-7 0,3 0-13 15,-2-2-25 1,0-5-33-16,3 3-3 0</inkml:trace>
  <inkml:trace contextRef="#ctx0" brushRef="#br0" timeOffset="19204">7319 970 1 0,'5'-13'72'16,"0"1"-25"-16,10-17-11 15,-15 29-8-15,5 5-3 0,-5 6-1 16,0 6-6-1,3-2-4-15,-3 6-1 0,0 7-5 16,0-7-2-16,2 8-5 0,0-7-2 16,0 10-7-1,-1-10-7-15,3 6-16 0,-1-6-50 16,-1 0-5-16</inkml:trace>
  <inkml:trace contextRef="#ctx0" brushRef="#br0" timeOffset="19584">7413 1053 54 0,'0'0'83'0,"-7"-11"0"0,7 11-51 15,0 0-7 1,13-7-6-16,-1 4-6 0,2 1 0 16,2-1-4-16,1 0-2 0,1-1-2 15,0 1-2-15,2-1-1 16,-2-1-2-16,0 1 1 0,1-1-1 15,0 2 1 1,0 3-1-16,-2-2 0 0,-2 2-1 16,-5 7 1-1,-2 2 0-15,-2 3 0 0,-1 0 0 16,0 3 0-16,-1 2 0 15,-2 0 0-15,2 3-1 16,-1 1-3-16,1 1-5 0,1-3-15 16,-3 0-47-16,2 1-18 15,-1-3-4-15</inkml:trace>
  <inkml:trace contextRef="#ctx0" brushRef="#br0" timeOffset="19744">7616 1217 84 0,'0'0'87'0,"-9"-18"-4"0,9 8-56 16,0 10-21 0,7-11-13-16,3 9-24 0,-2-3-47 15,6 2-8 1,2-2 1-16</inkml:trace>
  <inkml:trace contextRef="#ctx0" brushRef="#br0" timeOffset="20114">7906 981 62 0,'11'-19'72'0,"-11"19"-43"16,0 0-6-16,0 0-7 15,0 0-6-15,6 14 1 0,-4 1 4 16,0-1 0-16,3 4 0 0,-1-1 0 16,5-1-2-1,4 8-1-15,0-9-1 0,5 5 1 16,0-11-4-1,1 5-3-15,1-10-2 0,-2-2-2 16,0-2 0-16,-1-5-2 16,-4-3 0-16,-5 2-1 15,-4-2-1-15,-4 8 1 16,0-14-1-16,0 14 1 0,-12-8 0 15,1 8-1-15,1 0-2 0,1 3-11 16,-2 6-50 0,11-9-19-16,-9 12-4 0</inkml:trace>
  <inkml:trace contextRef="#ctx0" brushRef="#br0" timeOffset="21504">6604 1080 1 0,'-29'-4'70'16,"6"-3"1"-16,9-1-49 15,14 8-4-15,0 0-10 0,0 0-6 16,12-12 0 0,94-38 2-16,-42 34 1 0,5 7-3 15,8-5 2 1,0 7-1-16,3-3 1 0,-5 7 1 15,-7 3-2-15,-10 0 2 0,-9 6-1 16,-13 3 2 0,-13 6-1-16,-19 1 2 0,-11 8-2 15,-16-4-1-15,-16 5 3 16,-10-7-3-16,-7 2-1 0,2-7 0 15,6 0-1 1,6-9 0-16,15 0-2 0,27-4-1 16,0 0-1-16,0 0 1 0,19-7 1 15,118-40 0 1,-59 27 0-16,9 4 1 0,5 0 3 15,-3 2 3 1,-3 3 1-16,-10 6-1 0,-13 3 0 16,-14 2 3-16,-20 9-2 15,-17 6-1-15,-21 4-5 16,-25 1-4-16,-17 6-6 15,-19-4-19-15,-18 4-55 0,0-4-8 16,-2-2-2-16</inkml:trace>
  <inkml:trace contextRef="#ctx0" brushRef="#br0" timeOffset="22304">6837 2080 49 0,'0'0'22'16,"-13"14"1"-16,8 4-1 0,2 10-4 15,1 1-1 1,2 5 1-16,2-2 2 0,8 3 4 15,5-13-1 1,7 2-1-16,2-19-2 0,9-5-2 16,3-14-1-16,2-9-1 0,-4-7-2 15,-1-6-4-15,-7-1-3 16,-8-2-2-16,-9 3 0 15,-9 5-2-15,-12 4 0 16,-8 5-2-16,-7 9-2 0,-5 5 0 16,-4 8 0-1,-2 0-1-15,0 9 1 0,2 6-1 16,4-1 1-16,4-1-1 15,5 3-2-15,7-3-2 16,8 1-8-16,5-4-35 0,7-1-38 16,16-6-5-16,1-3-4 15</inkml:trace>
  <inkml:trace contextRef="#ctx0" brushRef="#br0" timeOffset="22634">7333 2184 55 0,'9'-5'95'15,"-9"5"-4"1,0 0-5-16,-23-6-68 0,23 6-7 15,0 0-5 1,0 0-3-16,0 0-5 0,0 0-2 16,0 0-7-16,0 0-15 15,0 0-60-15,0 0-3 0,0 0-7 16</inkml:trace>
  <inkml:trace contextRef="#ctx0" brushRef="#br0" timeOffset="22974">7455 1994 6 0,'11'-13'89'0,"0"1"-2"16,-3 2-4-16,-8 10-55 0,10-3-13 15,-10 3-4-15,3 17-3 0,-3 3-4 16,-2 4 0 0,-3 4 0-16,-2-1 1 0,3 0 0 15,-2-5 0-15,2-3 0 16,1-4 1-16,3-6 0 0,0-9-1 16,6 6 0-1,3-6 2-15,6 0-2 0,0-1 0 16,3-2-2-16,4-3-3 0,-2-2-4 15,3-1-5 1,-4-6-7-16,2 3-25 0,7-3-49 16,-13-4-7-16,-5-5-2 15</inkml:trace>
  <inkml:trace contextRef="#ctx0" brushRef="#br0" timeOffset="23164">7668 1867 13 0,'7'22'84'0,"3"8"1"16,-11 7-48-16,11 3-3 15,1 8-4-15,3 0-9 0,-6 4-6 16,-5-5-2 0,2 0-5-16,-2-7-2 0,2-4-6 15,-5-4-12 1,0-6-67-16,5-4-6 0,1-7-8 15</inkml:trace>
  <inkml:trace contextRef="#ctx0" brushRef="#br0" timeOffset="23675">7999 1945 50 0,'0'0'86'0,"-8"9"-1"15,8-9-52 1,4 10-6-16,9-6-3 0,4-2-5 15,5-2-4-15,2 1-3 0,4-1-2 16,-2-1 0 0,-1-2-3-16,-2-2-1 0,-7 2-2 15,-5 0-1-15,-11 3-3 16,0 0 0-16,0 0 0 0,0 0 0 15,3 8-1 1,-3 2 0-16,-2 4 0 0,-3 5 1 16,3 8 0-1,0 2 1-15,2 2-1 0,0 3 2 16,0 0-1-16,-1-3 1 0,4-1-2 15,-1-7-3-15,3 0-4 16,-5-8-12-16,0-15-62 0,7 13-10 16,-7-13-7-1,0 0 3-15</inkml:trace>
  <inkml:trace contextRef="#ctx0" brushRef="#br0" timeOffset="23815">8030 2186 27 0,'-2'-15'86'0,"14"1"-4"0,10-3-4 16,-20 3-70-1,28-3-8-15,8 0-16 0,-8 12-52 16,7-10-13 0,-7 5-4-16</inkml:trace>
  <inkml:trace contextRef="#ctx0" brushRef="#br0" timeOffset="24145">8396 1843 33 0,'0'0'84'15,"6"19"1"-15,-6 5-5 16,5 8-70-16,-5 6-4 0,-1 5 2 16,6 3 1-1,4 1 1-15,4-5-1 0,11-10 1 16,5-11-2-1,1-7 0 1,1-10 0-16,-2-6-2 0,-2-10 0 16,-6-6-1-16,-8-5-4 15,-13 0-4-15,-3 5-1 0,-7 0 1 16,-7 4-1-1,-4 4 0-15,-1 3-2 0,2 7-3 16,3 0-5-16,8 8-23 0,9 6-49 16,0-4-4-1,10 2-4-15</inkml:trace>
  <inkml:trace contextRef="#ctx0" brushRef="#br0" timeOffset="32847">8966 2031 13 0,'0'0'42'16,"0"0"-7"-16,0 0-3 0,-6 8-8 16,6-8-5-1,0 13-3-15,0-13 0 0,3 15-2 16,-3-15-4-16,6 13-1 0,-6-13-1 15,6 9-3 1,-6-9 1-16,0 0-2 0,14 5 1 16,-14-5 0-16,7 0-1 15,-7 0 1-15,11-3 0 16,-11 3-1-16,6-11 1 15,-6 11-2-15,0-14 1 0,0 4 2 16,0 10-2-16,-2-18 0 0,-2 9 0 16,1-3-1-1,1 0-1-15,2-3 1 0,0-2 0 16,11 0-3-1,2 0 1-15,4-1-1 0,1 2 0 16,1 2-1-16,0 4 0 16,-2 4-3-16,0 6 2 0,-5 6-1 15,-5 9 0 1,-3 5 0-16,-1 3 2 0,-1 5 0 15,-1-2 2-15,1 0 2 0,3-1 1 16,1-5 2-16,4-7 2 16,9-3-1-16,2-5-1 15,5-5-1-15,3 0-1 16,4 0-7-16,-4-7-27 0,-5 4-53 15,7 1-6 1,-6-1-4-16</inkml:trace>
  <inkml:trace contextRef="#ctx0" brushRef="#br0" timeOffset="34018">13234 2515 19 0,'-7'-12'52'16,"7"12"-6"-16,0 0-11 15,0 0-10-15,0 0-9 0,0 0-6 16,-1 6-2 0,1-6 0-16,0 24-3 0,4-5 3 15,0 13-1-15,3 3 1 16,1 9 2-16,-1 2-2 15,2 2-2-15,-1 3 1 16,-1-4-2-16,-2-4-1 0,0-9 1 16,-1-3-2-16,-2-9-1 0,0-3-2 15,0-9-5 1,-2-10-16-16,0 0-53 0,-4-8-8 15,-1-2-3 1</inkml:trace>
  <inkml:trace contextRef="#ctx0" brushRef="#br0" timeOffset="34528">13094 2694 1 0,'0'-8'72'0,"0"8"-30"16,0 0-8-16,0-11-7 15,0 11-7-15,2-9-5 16,-2 9-10-16,0 0-1 0,2-15-3 15,-2 15 0 1,3-16 0-16,-1 5-1 0,1-1 1 16,0-2-1-16,1-3 0 0,2 2 1 15,-1-4 1-15,1 2 1 16,0 0 1-16,-1 2 4 15,6-2 1-15,-3 2 2 16,1 1 0-16,-1 2 1 0,1 5-1 16,-1 0-3-1,3 4-1-15,1 3-3 0,2 3-1 16,2 9 0-16,3 2-2 0,5 0-1 15,1 4 1 1,2-1-1-16,4 3-5 0,-2-4-25 16,-6-2-49-16,5-3-6 15,-6-5-3-15</inkml:trace>
  <inkml:trace contextRef="#ctx0" brushRef="#br0" timeOffset="35468">12837 2300 1 0,'-24'19'10'15,"-1"5"-1"-15,0-1 1 16,-1 3-2-16,6 5 0 16,-2 3 0-16,6 1-3 0,0 0-1 15,6 5 0-15,-1-5-2 0,7 8 3 16,3-8-1-1,1 6 0-15,0 0 1 0,5-3-2 16,-1 4 3 0,4-6-1-16,8 3 2 0,-4-6-2 15,6 5-1-15,-4-5 1 16,7 1 1-16,-5-2-1 0,9 3-3 15,-5 2 3 1,2-4-1-16,3 5 4 0,1-5 2 16,3 1 2-16,1-3 0 0,3-1 0 15,1-6 3 1,2 0-3-16,-1 1 1 0,0-7-4 15,0-1 0-15,0-7-1 16,3 2-1-16,-2-8 2 16,1-3 1-16,1-3 1 15,3-13 0-15,0-2 1 0,2-6-2 16,-1-3-1-16,2-3-1 0,-1-7-1 15,-3 0-2 1,-1-4-2-16,1 1 1 0,-7-3-2 16,-1 0 0-16,-8-3 1 15,-2 3-1-15,-4-4 2 16,-6-1-1-16,-5-3-1 15,-6-3 0-15,-1-4-1 0,-6-8-1 16,-6 1 0 0,-5-4-3-16,-4 5-1 0,-5 3-1 15,-4 2 0-15,-6 10 1 0,-8 4-3 16,-10 9 2-1,-3 5-1-15,-10 7 0 0,-2 5-3 16,-5 0-7-16,-1 7-33 16,3 11-37-16,6 0-4 31,10 5 0-31</inkml:trace>
  <inkml:trace contextRef="#ctx0" brushRef="#br0" timeOffset="36358">13137 2307 78 0,'1'19'51'0,"2"1"-1"15,-3-20-10 1,0 0-5-16,0 0-7 0,8-7-7 15,-8-13-8-15,1-5-3 16,-1-6-6-16,1-8-3 16,-3-4-1-16,-4-4 0 15,0-10 1-15,-3 1-2 0,1 0 2 16,-4 1-1-16,2 0 1 0,-1 6-1 15,5 23-1 1,1-1-1-16,0 5 1 0,2-6-1 16,1 8 1-1,-2-4-1-15,0 6 0 0,1-3-1 16,-1 3 5-16,2 0-2 15,0 1-2-15,0 1 1 0,1 0-1 16,1 2 0 0,0 2 0-16,0-2 1 0,3 3-1 15,3 0 0-15,6 3 1 0,-1 1 1 16,5-2 0-1,5 4 0-15,6-1 0 0,6-1 1 16,6 2-1-16,7-1 2 16,7 0-1-16,7 1 0 0,9-2 0 15,9 3 0 1,10-1 0-16,8 0 1 0,9 2 0 15,10 0-1 1,5-1 2-16,7 2-1 0,5 0 0 16,1 1 1-16,0 1-1 0,2 0-1 15,-3 1-1-15,-5 1-5 16,-2 1-11-16,-7 1-27 15,-12 2-43-15,-6 1-5 16,-9-1 0-16</inkml:trace>
  <inkml:trace contextRef="#ctx0" brushRef="#br0" timeOffset="37913">14794 1473 59 0,'-4'-19'56'15,"4"19"-4"-15,-4-15-9 16,4 15-13-16,-4-13-10 0,4 13-6 16,-1-12-5-1,1 12-3-15,-1-9-3 0,1 9 0 16,0 0-3-1,0 0-3-15,0 0 3 0,-12 9-4 16,9 1 2-16,0 21 2 16,2 12 1-16,1 10 0 0,0 9 1 15,0 13 0-15,3 7 1 16,0 3 0-16,2-2 0 15,0-5-1-15,-1-2 1 0,-3-4-1 16,-2-6 1 0,1-4 0-16,0-6 1 0,0-10 0 15,-1-6 0-15,1-11-1 16,-2-8 0-16,1-9 2 15,1-12 1-15,0 10 1 16,0-10-1-16,0 0 1 0,0 0 0 16,0 0-1-16,-1-5-3 0,1 5-1 15,-8-11 0 1,8 11-4-16,-13-9 0 0,2 9 0 15,-2 0 0 1,-2 0-1-16,0 7 1 0,0 3 0 16,1-2-1-16,-1 0 3 15,6-2-2-15,9-6 1 0,-11 12 1 16,11-12 0-1,1 10 1-15,8-8 1 0,8 1-2 0,3 1 1 16,4 0 2 0,5 0-2-16,1-3 0 0,-2 3 0 15,-2-2-1 1,-5 3 0-16,-5-5-1 0,-3 2 0 15,-13-2 0-15,11 5 0 16,-11-5-1-16,0 10 2 0,0-10-1 16,-4 14 1-1,-4 1 0-15,-4-1 1 0,-4 6 1 16,-2-1-2-16,-4 0 1 0,-2 3-1 15,-2 0 1 1,2 0-1-16,1-7 0 0,4 4 0 0,1-5 0 16,5 0-1-1,4-1 1-15,4-4-1 0,4 1-1 16,1-10 2-1,7 14-1-15,5-7 1 0,6-2 0 16,6 0 3-16,3-1-3 0,8-3 2 16,-2 1 0-1,-1-2 1-15,0 0-2 0,-3 0 0 16,-5 0-1-16,-6 0-1 15,-2 0 0-15,-7 1 0 0,-9-1-1 16,8 9-1 0,-8-9 2-16,-1 12 1 0,-7-4-2 15,-2 4 2 1,-7 2 0-16,-2 2 2 0,-1 0-2 15,-4 1 0-15,-3 1 0 0,7 1 0 0,0-5-2 16,0 0 2 0,9-4 0-16,5-1 2 0,6-9-1 15,2 8 1 1,9-5-1-16,6-3 1 0,2 0 0 15,2-3-1 1,-1-1 0-16,-1 4-1 0,-2-1 1 0,-6 1-2 16,-1 0-1-1,-10 0 1-15,0 0 0 0,0 0 0 16,3 8 0-16,-3-8 0 0,0 0 0 15,-4 11 1 1,4-11 0-16,-6 12 0 0,6-12 0 16,-5 15 0-1,5-1 0-15,0 6 0 0,2 5 0 0,4 7 1 16,-1 9 0-1,-1 8-1-15,-1 6 0 0,-1 6 0 16,-2-1-1-16,0 0 1 16,-1-5 0-16,-3 1-1 15,0-8-1-15,2-4-4 0,-4-11-11 16,0-8-59-1,3 1-13-15,-1-9-6 0</inkml:trace>
  <inkml:trace contextRef="#ctx0" brushRef="#br0" timeOffset="39693">14904 3714 17 0,'0'0'44'15,"0"-11"2"-15,0 11-3 0,-8-11-4 16,8 11-7 0,-8-5-8-16,8 5-5 0,0 0-6 15,-10-2-2-15,9 10-1 16,1 13-3-16,2 11-2 0,4 7-2 15,4 14-1 1,2 9 1-16,-2 10 2 0,0 8-2 16,-4-2-1-16,0-1-5 15,0-2-21-15,8-4-56 16,-13-16-6-16,6-6-4 0</inkml:trace>
  <inkml:trace contextRef="#ctx0" brushRef="#br0" timeOffset="47707">13312 4398 58 0,'9'-5'32'0,"9"0"-7"16,-8 1-4-16,9 4-2 15,-7-1-3-15,3 1-1 0,1 0-1 16,6 5-1 0,7-2 1-16,7 2-1 0,10 1-1 15,7-2-1-15,16-1-2 16,9 0 1-16,19-3 0 0,14 0-2 15,21 0 1-15,17-4 0 16,18-2 2-16,22-1-2 16,16 0 0-16,19 0-1 0,14 0 0 15,7 4-1 1,2 3 0-16,-2-3-1 0,-4 2-2 15,-10 5-2 1,-11 1 0-16,-15 4-3 0,-13 5-6 16,-21-1-41-16,-6-3-40 0,-10-2-4 15,-15-7-8-15</inkml:trace>
  <inkml:trace contextRef="#ctx0" brushRef="#br0" timeOffset="50350">4889 7115 67 0,'0'105'48'15,"0"20"-4"-15,-3 4-5 16,-7 11-12-16,1-5-10 0,-6-14-4 15,4-12-4 1,0-25-10-16,-1-23-20 0,1-32-54 16,9-20-3-1,2-27-3-15</inkml:trace>
  <inkml:trace contextRef="#ctx0" brushRef="#br0" timeOffset="50860">4764 7035 51 0,'-25'1'83'0,"4"12"-30"0,5-13-16 16,7-4-9 0,9 4-12-16,5-17-6 0,20 4-6 15,8 0-1-15,15 1-3 16,8 4-1-16,12 8 1 0,4 5 0 15,4 18 0 1,-8 7 0-16,-11 16 0 0,-10 5 1 16,-20 4 1-16,-13 2-1 0,-16 0 1 15,-21-5 1 1,-13-4 1-16,-12-5 0 0,-4-13-1 15,-3-5 1-15,-1-5 0 16,4-6 0-16,5-6-1 16,8-4-1-16,12-1-2 15,11 2 0-15,13 7 1 0,9 6-1 16,23 9 1-16,9 6 0 0,16 9 1 15,6 6 2 1,8 9 0-16,2 4 0 0,-4-4 0 16,-8-1-3-16,-9-7-2 15,-10-6-3-15,-11-4-7 16,-11-10-18-16,-9-17-46 15,-2 0-12-15,-6-12-4 0</inkml:trace>
  <inkml:trace contextRef="#ctx0" brushRef="#br0" timeOffset="51130">5713 7836 12 0,'7'27'85'0,"0"4"2"15,-6 4-5-15,-40 3-60 16,38 10-7-16,1-3-3 0,0 2-4 15,0-10-9 1,-3-8-6-16,1-5-15 0,-4-6-36 16,6-18-26-1,0-8-5-15</inkml:trace>
  <inkml:trace contextRef="#ctx0" brushRef="#br0" timeOffset="51390">5636 7874 42 0,'-5'-9'80'15,"5"9"-2"-15,0 0-40 0,1 14-13 16,18 9-13-1,2 4-5-15,7 2 1 0,4 10 1 16,1-3-1-16,4 5 1 16,-3-5-1-16,-1-6-1 0,-9-5 2 15,-2-4 2-15,-3-8 0 0,-4-9 2 16,-2-6-1-1,-4-13 0-15,-2-14-1 0,-2-6-4 16,-5-9-4 0,0-11-5-16,-10-1-6 0,-2-3-6 15,-3 8-17-15,1 15-52 16,0-4-12-16,5 4-5 0</inkml:trace>
  <inkml:trace contextRef="#ctx0" brushRef="#br0" timeOffset="51740">6481 7487 26 0,'-7'16'85'16,"7"-6"-1"0,15-7-4-16,20-3-58 0,7-2-14 15,10-2-4-15,8-2-1 0,0-1-4 16,6 0-7-16,-8 1-9 15,-6 3-12-15,-6 1-23 0,-19 1-31 16,-3 1-2 0</inkml:trace>
  <inkml:trace contextRef="#ctx0" brushRef="#br0" timeOffset="51930">6568 7824 13 0,'-2'22'88'0,"19"-12"-1"15,14-10-3 1,-31 0-58-16,56-7-13 0,5-1-8 16,-3-4-20-16,10 0-32 15,5 5-35-15,-12-1-6 0,-6 4 4 16</inkml:trace>
  <inkml:trace contextRef="#ctx0" brushRef="#br0" timeOffset="52260">7716 7137 84 0,'7'50'89'16,"3"4"-6"-16,-4 12-59 0,0 10-1 15,-4 4-3 1,-2 2-8-16,-3-6-5 0,-7-4-7 16,0-11-2-16,1-9-4 0,-2-12-3 15,4-13-7-15,4-12-19 16,3-15-49-16,6-1-4 0,0-16 0 15</inkml:trace>
  <inkml:trace contextRef="#ctx0" brushRef="#br0" timeOffset="52710">7504 7337 77 0,'-10'-4'85'15,"3"-5"-6"-15,8-43-27 0,11 34-40 16,14 0-5-1,13-4-5-15,10 3-1 0,12 3 0 16,11 4 1-16,2 9-1 16,1 6 1-16,-5 11 0 15,-11 12-1-15,-15 8 0 0,-14 7 0 16,-18 6 0-16,-14 2 0 15,-17-2-1-15,-11-4 1 0,-8-1 0 16,-7-9-1 0,0-11 1-16,-4-8 1 0,5-8 0 15,2-6 0 1,7-7 1-16,5-4-1 0,6-2 0 15,8 0-1-15,4 4 0 16,12 9 0-16,7-2 0 0,11 8-1 16,7 12 0-16,6 7 0 0,1 6 1 15,1 4 0 1,0 2 0-16,-4 5 0 0,-6-5 0 15,-2 1-1 1,-7-6-1-16,-3-3-2 0,-2-6-4 16,3-2-10-16,0-2-36 15,3-13-32-15,4-3-5 0,0-4 0 16</inkml:trace>
  <inkml:trace contextRef="#ctx0" brushRef="#br0" timeOffset="52970">8211 7449 81 0,'33'32'85'16,"0"4"-4"-1,0 29-42-15,-2-20-22 0,3-1-4 16,-6 5-6-16,-5-4-4 16,-12-3-2-16,-5-6-1 0,-5-9-6 15,-1 0-8 1,2-8-28-16,7-1-41 0,-8-7-3 15,-1-11 0 1</inkml:trace>
  <inkml:trace contextRef="#ctx0" brushRef="#br0" timeOffset="53130">8147 7810 81 0,'0'0'91'16,"0"0"-4"-1,18-17-5-15,15 2-69 0,14-2-11 16,4-2-11-16,9-1-17 0,1 4-38 15,-1-7-21-15,-3 0-7 16</inkml:trace>
  <inkml:trace contextRef="#ctx0" brushRef="#br0" timeOffset="53460">8709 7345 68 0,'20'11'90'0,"5"7"-4"0,0 7-38 16,1 8-21-16,2 9-6 15,-3 8-9-15,-6 4-5 0,-9 3-3 16,-6-3-2 0,-4-4-1-16,0-7 2 0,-6-9 0 15,2-10-1-15,3-12 1 16,1-12 0-16,14-14 1 15,4-12-1-15,3-8 0 16,1 1-1-16,8-3-2 0,-1 4-1 16,1 7 1-16,0 12 0 0,-3 13 0 15,-3 10 0 1,0 12 0-16,2 6 0 0,2 8-3 15,2-8-16-15,-5-1-63 16,25-7-7-16,9-16-5 16,11-8-2-16</inkml:trace>
  <inkml:trace contextRef="#ctx0" brushRef="#br0" timeOffset="54340">15372 2774 62 0,'0'-10'56'15,"0"10"-11"1,0 0-14-16,-12-2-12 0,2 11-11 16,3 18-5-16,-6 13-3 15,6 9-1-15,0 5 0 0,3 4 2 16,4 1 4-16,1-9 2 0,12-4 5 15,7-19 1 1,7-14 0-16,7-13 1 0,5-18-1 16,3-12-1-1,-4-7-1-15,-3-9-5 0,-6-4-1 16,-10-3-1-16,-10 3-1 15,-8 7-1-15,-10 6 0 0,-11 8-1 16,-7 9-1-16,-3 10 0 16,-4 8-1-16,3 4-1 15,1 7-2-15,5 5-8 0,2 1-11 16,9-11-39-1,10 6-23-15,4-10-3 0</inkml:trace>
  <inkml:trace contextRef="#ctx0" brushRef="#br0" timeOffset="54621">15942 3060 54 0,'9'14'96'16,"-1"-3"-5"-16,-8-11-9 0,3 48-44 16,-3-48-63-16,5 16-57 15,-5-16-7-15,-8 14-7 0</inkml:trace>
  <inkml:trace contextRef="#ctx0" brushRef="#br0" timeOffset="55071">16244 2883 64 0,'0'0'77'16,"9"11"-4"-16,-10 5-58 15,1 1-8-15,-5 6 0 16,1 2 2-16,-4 2 1 0,2 0-1 15,-1-6 2-15,2-2-1 16,1-4 2-16,4-15 0 0,5 9 0 16,8-11-3-1,9-5-1-15,4-6-2 0,8-1-2 16,0-3-5-16,7-2-6 15,-4-3-9-15,3-2-14 16,-3 7-27-16,-12-7-30 16,1-3-6-16</inkml:trace>
  <inkml:trace contextRef="#ctx0" brushRef="#br0" timeOffset="55261">16544 2750 29 0,'-13'9'54'15,"7"9"-9"-15,1 13-12 16,-2 10-2-16,-1 7-3 0,-3 14-2 15,0 2-4 1,-1 6-4-16,4-8-5 0,-5 2-5 16,5-16-3-16,-2-5-5 0,3-12-7 15,1-16-13 1,6-15-24-16,6 10-39 0,1-15-4 0</inkml:trace>
  <inkml:trace contextRef="#ctx0" brushRef="#br0" timeOffset="55671">16679 2856 59 0,'19'8'87'16,"6"-8"-4"-16,-13 0-47 0,23 0-9 15,3-2-8-15,-2 2-7 0,1-3-5 16,-8-7-3-1,-7 3-1-15,-5-1 1 0,-8 4-2 16,-9 4 1-16,8-5-2 16,-8 5 0-16,0 0-1 0,0 0 0 15,6 8-1 1,-6 6-1-16,0 8 1 0,1 6 0 15,-1 4 0-15,0 9 2 16,0 7 1-16,-2 0-1 16,-5 2 2-16,0-1-2 0,0 0 0 0,-7-4-3 15,6-2-4 1,-3-7-6-16,0-7-20 0,5 0-32 15,0-8-24 1,3-7-3-16</inkml:trace>
  <inkml:trace contextRef="#ctx0" brushRef="#br0" timeOffset="55811">16716 3292 76 0,'-12'-15'93'0,"9"-4"-7"16,7-1-6-1,12-5-77-15,16 6-38 0,11 0-47 16,-3 3-5-1,7 1-6-15</inkml:trace>
  <inkml:trace contextRef="#ctx0" brushRef="#br0" timeOffset="56261">17433 2767 37 0,'0'-12'77'15,"-9"12"-3"1,-4 9-43-16,-6 9-12 0,-2 13-11 15,-2 7-4-15,-2 16-2 16,3 5-1-16,3 14 1 16,4 0 0-16,11 2 1 15,4-9 4-15,8-8 0 0,8-8 3 16,7-18-1-16,4-11 2 0,4-13-1 15,4-10 0 1,-3-7-2-16,1-9-3 0,-4-4-1 16,-7-6-3-1,-6-1 0-15,-8-2-2 0,-5 3 1 16,-7 2-1-16,-7 7 0 15,-9 3 1-15,-2 11-1 0,1 5-1 16,0 4-2 0,6 14-15-16,1 4-35 0,9-2-29 15,5-1-7-15,5-9 3 0</inkml:trace>
  <inkml:trace contextRef="#ctx0" brushRef="#br0" timeOffset="56871">17775 3222 19 0,'-2'28'74'16,"1"-5"2"-16,1-2-48 15,5-1-1-15,1-1-6 0,5-10-4 16,0-3-4-1,2-7 1-15,3-7-2 0,2-8-2 16,0-2-3-16,1-7-1 16,1-9-3-16,0 1 0 0,-2 0 0 15,-5-5-1-15,2 6 1 0,-4 2-1 16,-3 2 0-1,1 6-1-15,-1 4 0 0,5 5-1 16,2 3-1 0,1 5 0-16,0 1 0 0,3 4-1 15,-2 7 1 1,1 7-1-16,-4 6 0 0,-3 9 1 0,-4 9 1 15,-4 1 2 1,1 2 0-16,-2 0 3 0,6-2 1 16,5-2 2-16,9-8 1 0,10-2-1 15,14-12 0 1,9 0-2-16,6-4-3 0,10-2-5 15,1-4-3-15,4 0-6 16,-7-5-12-16,-1-3-53 0,-3 5-15 16,-12-2-6-1</inkml:trace>
  <inkml:trace contextRef="#ctx0" brushRef="#br0" timeOffset="57761">4545 9244 20 0,'14'34'81'0,"2"9"0"16,-5 10-5-16,1 9-65 0,1 17-2 15,-2 13 2 1,-3 10-2-16,-7 4-2 0,-1-3-2 16,-9-7-2-1,-5-4-10-15,0-12-39 0,-3-15-33 16,3-12-6-16,2-22-1 15</inkml:trace>
  <inkml:trace contextRef="#ctx0" brushRef="#br0" timeOffset="58051">4898 9958 42 0,'17'17'86'16,"-2"7"-2"-16,-2 5-3 0,-6 3-67 16,1 9-2-16,-2 7 0 0,-3 5-3 15,-3 1-1 1,-1-2-1-16,-5-3-2 0,1-5-2 15,-3-10-1-15,3-7-6 16,1-8-1-16,4-10-12 0,0-9-36 16,0 0-33-1,10-23-6-15,1-7-2 0</inkml:trace>
  <inkml:trace contextRef="#ctx0" brushRef="#br0" timeOffset="58421">4978 10035 0 0,'-8'-9'87'0,"-2"3"-1"16,10 6-4-1,-14-6-47-15,14 6-13 0,0 9-10 16,4 6-6-16,4 5-4 16,4 8 1-16,3 1-1 15,2 7 1-15,7 2 0 0,0-1 0 16,5 2 1-16,-2-3 0 15,0-1 1-15,-3-6-1 0,-1-3 2 16,-2-2 1 0,-2-6 1-16,-5-5 1 0,-3-2 2 15,-2-7-2-15,0-4 1 16,-9 0-1-16,15-12-1 0,-7-2-1 15,-1-8-1 1,1-6-2-16,0-7-1 0,3-7-1 16,-5-7-1-16,-2-2 0 0,-1-3-1 15,2-1-2 1,-3 2-1-16,1 4-3 0,3 0-4 15,4 6-8 1,0-3-19-16,0 5-55 0,12-1-6 0,2-1-5 16</inkml:trace>
  <inkml:trace contextRef="#ctx0" brushRef="#br0" timeOffset="59041">6219 9411 31 0,'0'0'89'0,"-7"13"-5"16,7-13-4-1,0 0-42-15,6 0-26 0,14 1-5 16,9 2 0-1,9 0-1-15,11 1 0 0,7 1 2 16,6 2-2 0,2 1-1-16,-2-3-1 0,-5 1-2 0,-8 0 0 15,-6 1-1-15,-9 0 0 16,-8-2-2-16,-7-1-3 15,-3 2-7-15,-16-6-14 0,14-3-56 16,-14 3-8 0,0 0-7-16</inkml:trace>
  <inkml:trace contextRef="#ctx0" brushRef="#br0" timeOffset="59381">6311 9776 85 0,'-12'17'95'0,"8"-7"-6"15,4-10-5 1,26-2-67-16,8 2-9 0,9-2 0 16,8 1-2-16,6 1-2 15,3 0-2-15,-2 8-1 16,-2 1-1-16,-5 6 0 15,-8 1 0-15,-8 0-1 0,-4 0-1 16,-4-1-4 0,-4-3-8-16,4-12-57 0,1 5-15 15,-7 1-9-15,-1-4-3 0</inkml:trace>
  <inkml:trace contextRef="#ctx0" brushRef="#br0" timeOffset="65712">8039 8913 77 0,'-9'-10'85'15,"6"28"-23"-15,3-18-27 0,0 0-7 16,0 0-10-16,0 0-7 15,0 0-4-15,4 11-4 0,4 6-2 16,2 4-1-16,3 8 0 0,5 6 0 16,2 4 2-1,2 8 1-15,5 1 2 0,-1 1 1 16,-1-5-1-1,-3-4 0-15,0-5 1 0,-3-3 1 16,-5-7 1-16,-1-7-1 16,-4-7 0-16,-9-11-1 0,7 14 1 15,-7-14 0 1,0 0 1-16,5-12-1 0,-2-13-1 15,6-10 1-15,4-12-2 0,4-11-1 16,3-12-4 0,6-5-5-16,4-3-5 0,-2 1-8 15,5 13-33-15,-2 9-39 16,-5 12-7-16,-4 9-6 0</inkml:trace>
  <inkml:trace contextRef="#ctx0" brushRef="#br0" timeOffset="66282">8739 9039 48 0,'0'0'81'0,"10"0"0"16,-4 5-4-16,1 9-62 0,3 10-8 15,2 3-3 1,0 7 1-16,3 9 1 0,-2 3 0 16,0 3-2-1,-2-2-2-15,-4-2-4 0,5-4-6 16,-8-8-17-16,-1-9-25 15,8-6-32-15,-11-18-6 0</inkml:trace>
  <inkml:trace contextRef="#ctx0" brushRef="#br0" timeOffset="66422">8751 9341 26 0,'0'0'87'16,"-9"-10"-4"-16,15-2-2 16,15-5-55-16,9 0-13 0,9-7-14 15,8 0-33 1,11 1-42-16,-6-2-6 0,-3 4-3 15</inkml:trace>
  <inkml:trace contextRef="#ctx0" brushRef="#br0" timeOffset="66932">9205 8915 41 0,'0'24'81'15,"0"4"0"-15,0 6-51 0,2 10-5 16,3 5-1-1,-1 9-3-15,2 5-6 0,-2 3-4 16,4-8-3-16,-3 2-4 0,1-8 1 16,-3-8-1-16,0-7-1 15,0-8-1-15,-1-12 0 0,2-3 1 16,-4-14 2-1,2 8-2-15,-2-8 1 0,3-14-1 16,-1-4 0 0,1-4-1-16,3-5-1 0,1-3-1 15,4-4 0-15,3 2-1 16,3 3 0-16,1 6 0 0,3 5 1 15,0 4 0-15,1 9-1 0,0 5 2 16,0 7-1 0,-2 8 1-16,1 11 0 0,2 3 0 15,-1 6 2 1,1 1-1-16,-1-1-1 0,3-3-1 15,0-5-4-15,-5-11-13 16,6-15-44-16,-1-1-25 0,-3-4-6 16,0-14-4-1</inkml:trace>
  <inkml:trace contextRef="#ctx0" brushRef="#br0" timeOffset="67262">10212 8840 27 0,'4'-12'90'15,"-4"12"-3"-15,0 0-4 16,0 0-28-16,-16 34-42 16,4 31-3-16,-8 20-1 0,-1 22 0 15,-7 17-1 1,-5 15 0-16,-5 11-1 0,-2 3-2 15,0-3-2-15,1-7-2 0,-1-11-2 16,5-13-3 0,0-20-11-16,10-26-57 0,4-6-17 15,6-20-5-15,1-19-5 16</inkml:trace>
  <inkml:trace contextRef="#ctx0" brushRef="#br0" timeOffset="67632">10334 9785 36 0,'-11'32'92'0,"6"8"-1"0,4 6-6 15,1 20-48-15,2 0-19 16,4 7-4-16,-2 2-4 0,-4-5-8 15,1 3-7-15,-1-12-17 0,-4-11-59 16,1-6-7 0,0-11-6-16,3-14-1 0</inkml:trace>
  <inkml:trace contextRef="#ctx0" brushRef="#br0" timeOffset="67872">10273 9922 54 0,'24'-4'92'0,"9"-4"-4"15,8 3-6-15,11-1-59 16,1 3-9-16,4 3-10 15,-8 7-13-15,0 8-18 0,-16 8-29 16,-15 4-30-16,-2 4-6 0,-14 8 9 16</inkml:trace>
  <inkml:trace contextRef="#ctx0" brushRef="#br0" timeOffset="68032">10538 10193 36 0,'-28'1'74'16,"9"2"-12"-16,1 0-10 16,9 5-10-16,5 2-8 0,5 4-10 15,14 7-10 1,4 1-5-16,7 4-1 0,3 4 0 15,4-1-1-15,1-2-6 0,3 1-7 16,-2-7-18-16,0-5-27 16,9-1-34-16,-7-6-5 15,1-5-5-15</inkml:trace>
  <inkml:trace contextRef="#ctx0" brushRef="#br0" timeOffset="68382">11244 9996 84 0,'0'0'90'0,"-9"15"-2"15,5 2-7-15,8 8-70 0,-2 8-3 16,1 8 0-1,1 8-1-15,4 4 2 0,-1 4-4 16,4 1 0-16,-3-3-2 16,4-5-4-16,-3-7-3 15,2-6-7-15,-8-9-17 16,2-18-47-16,5 1-16 0,-10-11-4 15,11-9 1-15</inkml:trace>
  <inkml:trace contextRef="#ctx0" brushRef="#br0" timeOffset="68544">11052 10326 90 0,'0'0'96'16,"15"0"-5"-1,20-12-7-15,11-8-66 0,5 1-13 16,4-7-15-16,4-1-30 0,2 2-44 15,-11 4-7-15,-9 2-6 16</inkml:trace>
  <inkml:trace contextRef="#ctx0" brushRef="#br0" timeOffset="68964">11570 9835 54 0,'10'12'94'0,"-1"6"-3"0,1 6-5 15,3 9-43-15,-2 7-28 16,2 5-5-16,-1 8-1 0,-5 5-3 15,-2 0-1 1,-6 3-1-16,-3-4-1 0,-5-6-1 16,3-10 1-1,-4-7 1-15,3-10-1 0,1-12 1 16,6-12-1-16,-3-9-2 0,4-15-1 15,7-6 0-15,8-8-2 16,2-2 0-16,7 0-1 0,7 2 0 16,2 7 1-1,3 6 1-15,1 14 0 0,-2 6 0 16,-2 7 1-1,-3 12-2-15,-5 4-1 0,-6 5-5 16,-3 6-11-16,-5 1-42 0,-4 0-29 16,2 1-4-16,-2-5-5 15</inkml:trace>
  <inkml:trace contextRef="#ctx0" brushRef="#br0" timeOffset="69538">10654 10076 27 0,'8'0'89'0,"-8"0"-1"15,0 17-4-15,-13-1-49 16,-1 0-19-16,-11 8-5 0,-5 3-6 16,-3 8-18-1,10 2-64-15,-16-8-8 0,5-5-6 16,2-10 2-16</inkml:trace>
  <inkml:trace contextRef="#ctx0" brushRef="#br0" timeOffset="120192">12698 9610 20 0,'-30'7'93'0,"7"-5"-3"15,6-2-3 1,41-6-49-16,-6-9-9 0,20-5-7 15,22-9-7-15,16-2-4 0,14-6-3 16,10 1-1 0,7 2-3-16,3-1-2 0,-9 8-4 15,-10 3-3-15,-13 6-3 16,-16 5-8-16,-13 8-30 0,-1 2-43 15,-24 3-5 1,-14 7-4-16</inkml:trace>
  <inkml:trace contextRef="#ctx0" brushRef="#br0" timeOffset="120422">12758 9842 55 0,'-48'39'95'16,"17"-6"-1"-1,17-8-4-15,14-25-47 0,30 1-21 16,26-5-7-16,26-13-2 0,19-7-2 16,11-5-5-1,12-2-6-15,1-7-8 0,6 8-25 16,1 3-57-16,-22 1-3 15,-17 6-9-15,-13 0-3 0</inkml:trace>
  <inkml:trace contextRef="#ctx0" brushRef="#br0" timeOffset="120942">14261 8910 48 0,'9'-24'92'0,"-4"7"-3"0,-5 17-5 16,13-4-53-16,-5 16-7 16,2 18-8-16,-2 12-5 0,-1 5-2 15,0 13 0 1,1 12-1-16,-1 1-1 0,-4 0-2 15,0-8-2-15,1-5-5 0,-3-14-7 16,8-7-36 0,-5-13-43-16,5-17-7 0,1-9-6 15,3-13 5-15</inkml:trace>
  <inkml:trace contextRef="#ctx0" brushRef="#br0" timeOffset="121052">14608 9368 38 0,'15'8'90'0,"-4"4"-6"0,-7 1-14 16,-4 7-88-16,0-6-51 0,0-14-11 15,3 9-9-15</inkml:trace>
  <inkml:trace contextRef="#ctx0" brushRef="#br0" timeOffset="121852">15437 8896 19 0,'0'0'82'0,"0"0"3"15,0 0-5-15,-14 8-58 0,-1 9-2 16,-3 6-4-16,0 3-3 0,0 4-2 16,4 4-1-1,8 0-2-15,6-2 1 0,4-4-1 16,11-7-2-16,7-8-1 15,7-6-1-15,2-7-1 16,2-12 0-16,-1-6-1 16,-4-7 0-16,-3-7-1 0,-9-2-1 15,-2-4 0 1,-10 0-1-16,-3 1 1 0,-1 3 0 15,-5 7 0-15,-7 2 1 0,2 7 0 16,0 7-1 0,1 6 1-16,-2 5 0 0,11 0 0 15,-14 13-1-15,11 3 1 16,3 7 1-16,1 2 0 0,7 3 1 15,-1 4 1 1,5 1 1-16,1 1 0 0,-1 1-1 16,0-2 0-16,-3 0 0 15,-1-4-1-15,-1-1-1 16,0-2-1-16,-2-4-2 0,1 0-6 15,0-10-10-15,-6-12-72 16,15 16-4-16,-4-15-6 0,2-3-6 16</inkml:trace>
  <inkml:trace contextRef="#ctx0" brushRef="#br0" timeOffset="128683">14955 9057 77 0,'20'37'92'15,"1"-2"-7"-15,1 4-5 0,-2 4-66 16,0-1-7-16,3 2-4 16,-2-2-8-16,0-5-8 15,-7-2-30-15,-5-6-40 16,2-6-5-16,-8-8-5 0</inkml:trace>
  <inkml:trace contextRef="#ctx0" brushRef="#br0" timeOffset="129463">15821 8915 39 0,'0'-11'83'16,"0"11"-2"-1,11 31-16-15,-2-19-46 0,4 5-6 16,1 12-5-16,5 2-1 15,-5 13 1-15,2 2-2 0,-2 2 1 16,-2-4 1 0,-4-6 1-16,-1-1 3 0,-3-15 3 15,3-4 0-15,-7-18-2 0,16-11 0 16,-1-14-2-1,4-11-1-15,7-10-3 0,7-13-3 16,4 0-5-16,5-4-2 16,0 5-3-16,-5 4-5 0,0 13-7 15,-13 5-22 1,-3 17-50-16,-1 14-6 0,-9 5-5 15</inkml:trace>
  <inkml:trace contextRef="#ctx0" brushRef="#br0" timeOffset="129943">14294 9803 20 0,'0'0'81'0,"7"11"3"16,6-7-3 0,12-3-55-16,16-1-10 0,25 0-3 15,22-4 1 1,29-5 1-16,20-2-2 0,24-2-2 15,15-5-2-15,9 3-3 16,5 1-1-16,-7 4 0 0,-9 3-2 16,-15 3-2-16,-15-3-2 0,-17 6-5 15,-19-5-9 1,-16 0-36-16,-18 5-35 0,-20-3-7 15,-19 2-4 1</inkml:trace>
  <inkml:trace contextRef="#ctx0" brushRef="#br0" timeOffset="132636">14627 10301 41 0,'-13'15'11'0,"-1"2"1"15,-1 7 1 1,-3 10 3-16,8 0 0 0,-2 5 1 15,7-6 1-15,4 6 4 0,1-15 5 16,8 2 0 0,6-15-2-16,10-14-2 0,1-5 1 15,5-13-4-15,-5-5-2 16,0-10-6-16,0 0-4 15,-6-6-2-15,-7 2 0 16,-7-1 1-16,-4 8-1 0,-7 3 0 16,-7 5 1-1,-6 8-2-15,-4 7-1 0,-1 7-1 16,-1 3-2-16,-2 9-2 0,2 5-1 15,2 2-3-15,3 10-4 16,2-5-6-16,9 7-18 16,3 0-51-16,2-3-6 15,7-3-5-15</inkml:trace>
  <inkml:trace contextRef="#ctx0" brushRef="#br0" timeOffset="132836">15019 10430 26 0,'15'8'96'0,"-15"-8"-3"0,12 11-6 15,-12-11-8 1,0 0-83-16,-2 11-23 0,-3 2-51 15,5-13-9-15,0 0-8 0,-10 5 5 16</inkml:trace>
  <inkml:trace contextRef="#ctx0" brushRef="#br0" timeOffset="133126">15210 10241 84 0,'10'0'90'15,"-10"0"-5"1,7 10-4-16,-5 3-70 0,-2 8-5 16,-2 5 0-1,-5 3 0-15,1 5-1 0,-3 1 1 16,6-3 0-16,0-4 0 15,3-7 0-15,0-4-1 0,0-17 0 16,24 6-3-16,-5-7-4 0,1-9-3 16,2-4-7-1,-3-5-11-15,3-4-26 0,2 2-34 16,-6-11-11-1,-5 1-5-15</inkml:trace>
  <inkml:trace contextRef="#ctx0" brushRef="#br0" timeOffset="133316">15417 10149 18 0,'0'-9'84'16,"0"9"3"-16,1 9-14 0,-1 6-30 15,0 10-18-15,2 10-11 0,1 6-1 16,-1 8 1 0,-3 9-2-16,1 3-4 0,-4 0-1 15,1-2-3-15,-4-6-2 16,0-7-3-16,-1-9-6 0,2-5-6 15,0-15-18 1,-9-8-54-16,15-9-6 0,0-22-5 16</inkml:trace>
  <inkml:trace contextRef="#ctx0" brushRef="#br0" timeOffset="133656">15626 10183 76 0,'7'9'89'0,"2"-1"-1"0,5-2-6 16,2-2-70-16,5 0-3 0,0-1 1 16,2-3 0-16,-1 0-2 15,-4 0-4-15,-1-5 0 0,-6 3-3 16,-11 2 0-1,14 0 0-15,-12 7 0 0,-2 11 1 16,0 9 0 0,-2 5 1-16,-3 9 1 0,1 6 0 15,1 6 0-15,0 4-1 16,1-4 0-16,0-1-1 0,1-6-2 15,-2-3-3-15,3-8-1 16,0-7-4-16,-4-8-6 16,4-3-15-16,0-3-46 0,0-14-15 15,0 0-8 1,-15-11 2-16</inkml:trace>
  <inkml:trace contextRef="#ctx0" brushRef="#br0" timeOffset="133815">15628 10578 71 0,'16'-8'94'0,"8"0"-5"16,7-6-6-16,18-7-65 0,-10 5-16 16,-4-5-20-1,1-5-51-15,-4 6-17 0,-9 4-8 16,-5 3 4-16</inkml:trace>
  <inkml:trace contextRef="#ctx0" brushRef="#br0" timeOffset="134205">16192 10144 4 0,'0'0'81'16,"0"0"4"-16,0 17-3 15,-12 10-45-15,-2 11-15 0,-1 13-5 16,-3 7-3 0,1 5-1-16,6 3-3 0,6-3 1 15,5-7-2 1,7-9-4-16,10-12-1 0,10-14-1 0,4-14-1 15,1-8 1 1,3-17-1-16,-2-12 0 0,-2-3-1 16,-9-6-1-16,-5 1 0 0,-7 1-1 15,-2 5-1 1,-8 7 1-16,-1 7-1 0,-12 11 1 15,-2 7 1-15,-2 8-1 16,1 6-1-16,5 5-5 0,0-1-5 16,8 1-17-1,3 10-50-15,3-19-11 0,10-6-6 16</inkml:trace>
  <inkml:trace contextRef="#ctx0" brushRef="#br0" timeOffset="134996">16449 10490 78 0,'-2'20'89'0,"2"-6"-3"16,2-2-47-16,8-9-9 15,3-3-10-15,7-12-5 16,2-4-1-16,2-2-4 16,-1-4-2-16,0 0-3 0,-4 1-2 15,-1 4-1 1,-7 4-1-16,-1 4 0 0,-10 9-2 15,8-13 1 1,-8 13-1-16,0 0 0 0,0 0 0 16,0 0 0-16,0 0 1 0,0 5 1 15,0-5 1-15,0 0-1 16,-4 9 2-16,4-9 1 0,0 0 0 15,0 0 0 1,0 0 0-16,0 0 0 0,0 0-1 16,0 0 0-1,0 0-1-15,0 0-1 0,0 0 0 16,0 0-1-16,0 0-2 15,0 0-1-15,0 0-3 0,-13 6-3 16,13-6-1-16,0 0-2 0,-11 2 1 16,11-2 0-1,-9 8 1-15,9-8 4 0,-10 21 3 16,4-7 4-1,0 7 3-15,0 2 1 0,0 4 3 16,-1 0-1-16,3-2 3 16,-1-4-1-16,1-2 1 0,3-8 0 15,1-11-2 1,0 0-1-16,1-18 0 0,5-6-1 15,0-7-2-15,2-9-1 0,0-8-2 16,-1-7 0 0,2-4-1-16,1-3 0 0,1 2 1 15,-2 3-2-15,3 7 2 16,-4 6 0-16,0 10 0 0,-1 12 0 15,-7 22-1 1,14 0 1-16,-8 20 0 0,1 16 0 16,-2 14 0-1,1 9 1-15,-1 9-1 0,1 7 0 16,-1-2 0-16,-2 3 0 0,3-8-1 15,-3-3 0-15,-1-11-3 16,3-10-2-16,-2-8-4 0,1-10-5 16,-2-11-11-1,-2-15-41-15,11-2-26 0,-11-13-8 16,0-14 3-1</inkml:trace>
  <inkml:trace contextRef="#ctx0" brushRef="#br0" timeOffset="135106">16715 10587 24 0,'-15'-23'97'16,"10"1"-2"-16,5 10-9 15,0-5-32-15,13 1-19 16,7 2-22-16,-3-7-18 15,10-6-54-15,1 7-27 0,0-6-6 16,0 2-8 0</inkml:trace>
  <inkml:trace contextRef="#ctx0" brushRef="#br0" timeOffset="135546">17405 9496 14 0,'-12'4'93'16,"12"-4"-3"-1,0 0-3-15,9 30-31 0,5-28-38 16,5-2-6-1,5 0-5-15,1 0-3 0,4 0-1 16,-1 0-3-16,4 0-3 16,-7 0-3-16,4 0-6 0,-5 0-10 15,0-2-34 1,0 2-31-16,-4 0-5 0,1 0-1 15</inkml:trace>
  <inkml:trace contextRef="#ctx0" brushRef="#br0" timeOffset="135716">17540 9838 30 0,'-6'32'97'16,"7"-8"-3"-1,12-8-5-15,8-79-22 0,3 63-66 16,9-1-25-16,8 1-56 0,-2-4-7 15,-1-8-10-15</inkml:trace>
  <inkml:trace contextRef="#ctx0" brushRef="#br0" timeOffset="139587">17399 9868 22 0,'-15'8'71'16,"15"4"-29"-16,0-4-3 0,4 3-6 15,16-5-5 1,10-4-6-16,15-2-4 0,12-5-6 16,14-6-13-16,3-2-18 15,4-8-34-15,5 5-26 0,-11-1-5 16</inkml:trace>
  <inkml:trace contextRef="#ctx0" brushRef="#br0" timeOffset="140237">18392 9435 10 0,'-13'8'81'0,"-4"-2"5"0,-3-3-34 16,20-3-12-1,-10 5-11-15,10-5-9 0,8 0-5 16,7-6-4-16,9 1-2 0,9-2-3 15,3 1 0-15,3 1-2 16,-1 5-2-16,-3-2-1 16,-3 2 0-16,-6 2-1 15,-7 3 0-15,-4 2 0 0,-8 2 1 16,-3 2-1-1,-4 3 2-15,0 3-1 0,-2 2 0 16,-7 3 0-16,-3 3 1 16,-2 4 0-16,-2 1 0 0,-1 2 1 15,1-3 0-15,2 0 0 16,4-4 2-16,4-3 0 15,4-3 1-15,2-5-1 0,13-4 1 16,1-5-1 0,6 0 0-16,0-5-1 0,1 0-4 15,-2 0-4-15,3-5-5 16,-6-7-11-16,1-9-57 15,-3 10-16-15,-3-1-5 16,1-2-5-16</inkml:trace>
  <inkml:trace contextRef="#ctx0" brushRef="#br0" timeOffset="140367">18931 9743 84 0,'8'9'87'0,"-2"3"-19"15,-6-12-68-15,0 0-77 0,2 10-9 16</inkml:trace>
  <inkml:trace contextRef="#ctx0" brushRef="#br0" timeOffset="141009">19245 9368 78 0,'22'-15'93'0,"2"-2"-4"16,4 0-7-16,18-3-70 0,-7 4-23 15,-9 11-61 1,6-9-13-16,-2 0-7 0,-6 5-1 15</inkml:trace>
  <inkml:trace contextRef="#ctx0" brushRef="#br0" timeOffset="149277">18968 9746 61 0,'0'0'63'0,"0"0"-9"16,0 0-10-16,0 0-8 0,0 0-5 15,0 0-6 1,0 0-5-16,-9 6-5 0,9-6-3 16,-9 5-2-1,9-5-4-15,-16 11-2 0,8-5-1 16,0 2-1-16,-2-1-2 0,10-7-6 15,-14 19-9-15,7-9-35 16,7-10-34-16,-6 12-7 0,6-12-4 16</inkml:trace>
  <inkml:trace contextRef="#ctx0" brushRef="#br0" timeOffset="149967">19258 9331 32 0,'-17'0'55'0,"17"0"-5"16,-18 5-10-1,7 0-7-15,-1 1-7 0,0 3-5 16,-1 0-5-16,2 0-4 0,1 2-1 16,3-2-3-1,5 1 0-15,2 0 1 0,0-10-2 16,20 12 0-1,0-7 0-15,7 0 0 0,4 2-1 16,1 0-2-16,3 3-1 16,-4 2 0-16,-6 7-2 0,-5 5 2 15,-5 3 0 1,-10 4 0-16,-7 3 1 0,-10 3 2 15,-10 1 1-15,-7 0 0 0,-11-1-1 16,-1-1 1 0,-5-4-2-16,0-1 0 0,2-6-2 0,3-1-1 15,7-7-6 1,5-5-3-16,10-3-11 0,5-4-27 15,-1-5-43 1,15 0-7-16,11-9-6 0</inkml:trace>
  <inkml:trace contextRef="#ctx0" brushRef="#br0" timeOffset="150547">19560 9648 25 0,'6'19'84'16,"0"2"1"-16,-2 8-37 0,4-8-12 15,4 1-9-15,-7-6-7 16,2-1-5-16,-7-15-2 16,0 0-3-16,0 0-1 0,1-17-3 15,-1-2 1 1,0-10-3-16,1-6-2 0,2-7-1 15,1-5 0-15,0-2 0 16,1-1-1-16,2-2 0 16,2 5 1-16,-1 4-1 15,1 7 0-15,2 6 0 0,-1 9 0 16,3 8 0-16,2 9 0 0,1 6 0 15,2 13 1 1,2 10 1-16,0 12-1 0,-2 9 2 16,-1 8-1-16,1 6 1 15,-5 1 0-15,-3 4-1 16,0-5 1-16,-5-6-1 15,0-8-2-15,-2-9-2 0,1-9-3 16,-2-10-3-16,5-5-14 0,-6 1-53 16,-1-14-16-1,1-16-6-15,-3-3-2 0</inkml:trace>
  <inkml:trace contextRef="#ctx0" brushRef="#br0" timeOffset="150677">19716 9656 65 0,'-17'-12'97'0,"7"3"-6"15,8-4-6 1,2 1-54-16,12-1-16 0,19-1-12 15,3-3-43-15,9-5-42 0,7-2-9 16,-1-3-5-16</inkml:trace>
  <inkml:trace contextRef="#ctx0" brushRef="#br0" timeOffset="152387">10963 3495 3 0,'19'-20'47'0,"-5"2"-7"16,3-2-7-16,3 1-10 0,0-3-7 16,2 7-5-1,-3 5-3-15,1-2 0 0,0 3-1 16,-1 2-1-1,-3 3 1-15,1 0-2 0,-5 1 1 16,1 1 1 0,-2-2-2-16,-3 4-2 0,-8 0 1 15,14 0-1-15,-14 0-1 16,10 11-1-16,-10-11 0 0,10 18 0 15,-6-6 2-15,-1 2-2 16,-2 3 2-16,0 3-1 16,0 5 0-16,-1 0 2 0,0 2-1 15,-4 0 0 1,-1 4 0-16,-2-4-1 0,2 5 2 15,-2-6-2-15,3-2 1 16,0-5 1-16,3-1-1 0,1-3 1 16,0-15 2-1,11 9 0-15,5-9-1 0,9-13-5 16,3-4-5-16,6 0-12 0,4-7-17 15,-3-7-31 1,6 7-20-16,-8 2-5 0</inkml:trace>
  <inkml:trace contextRef="#ctx0" brushRef="#br0" timeOffset="152779">11788 3503 48 0,'0'0'89'0,"0"0"-2"16,2 9-5-16,-2-9-62 15,0 0-12-15,0 13-4 0,0-13-4 16,-1 10-5-1,1-10-9-15,0 11-13 0,1 0-42 16,-1-11-18-16,14-2-5 0</inkml:trace>
  <inkml:trace contextRef="#ctx0" brushRef="#br0" timeOffset="153109">11855 3260 29 0,'0'0'80'0,"6"6"0"15,5-5-45 1,1 7-15-16,5-1-5 0,-1 5-1 16,4 3-4-16,-4 2-3 15,2 4-2-15,-4-1 0 0,-4 2-1 16,-2 1-1-16,-4-2 0 0,-1-4-1 15,-2-3-3 1,-1-14-9-16,0 0-37 0,0 0-34 16,-10 0-5-1,2-10-1-15</inkml:trace>
  <inkml:trace contextRef="#ctx0" brushRef="#br0" timeOffset="153229">11894 3330 0 0,'-10'-14'85'0,"6"0"2"0,1-6-4 16,3-2-52-1,9-4-12-15,6-3-18 0,-1 6-50 16,7-12-30-1,3 1-6-15,-3 2-3 0</inkml:trace>
  <inkml:trace contextRef="#ctx0" brushRef="#br0" timeOffset="154049">12136 3390 68 0,'-5'-10'83'0,"8"-13"-4"0,16-6-50 16,11-2-52 0,13-11-49-16,9-5-7 0,3-6-2 15</inkml:trace>
  <inkml:trace contextRef="#ctx0" brushRef="#br0" timeOffset="161602">12161 3306 30 0,'9'12'39'16,"1"7"1"0,-3-1-2-16,-2 1-3 0,0 0-4 15,-4-2-4-15,2-2-7 0,-3-4 0 16,0-2-5-1,0-9-1-15,0 0-1 0,-8-4-4 16,3-5-1-16,0-7-4 16,-3-4-2-16,1-6-1 0,1-6-1 15,1-7-2 1,1 0 2-16,4-2-1 0,0 3 0 15,1 1 1-15,5 0 0 16,0 9 0-16,-1 6 0 16,1 6 1-16,0 4-1 0,-6 12-1 15,7-10 1-15,-7 10-1 16,10 4 0-16,-2 8 0 0,4 3-1 15,3 6 2 1,2 6-1-16,5 5 2 0,2 3 0 16,-2 3-1-1,3-2 1-15,-1 0 0 0,-4-5 0 16,-3-3 0-16,-4-5-1 0,-1-4-3 15,-4-8-6-15,-2-2-23 16,7-2-51-16,-13-7-4 0,-6 0-4 16</inkml:trace>
  <inkml:trace contextRef="#ctx0" brushRef="#br0" timeOffset="161732">12221 3313 59 0,'1'-6'87'15,"14"-7"-6"-15,10-8-38 0,9-1-119 16,-2-7-7-1,3 2-3-15</inkml:trace>
  <inkml:trace contextRef="#ctx0" brushRef="#br0" timeOffset="163143">13402 3446 4 0,'-9'-9'40'15,"5"-3"0"-15,4 12-2 16,-9-11-8-16,9 11-5 0,-5-10-7 16,5 10-3-1,0 0-6-15,0 0-4 0,0 0-1 16,0 0-1-16,0 12 0 0,6 14 2 15,3 19 1 1,-1 8 3-16,2 22 3 0,-2 14 0 16,-1 15 0-16,-5 14 0 15,-4 9-2-15,-1-6-3 16,-6-9-4-16,4-7-21 15,4-19-61-15,1-27-5 0,0-22-6 16</inkml:trace>
  <inkml:trace contextRef="#ctx0" brushRef="#br0" timeOffset="163703">15335 1370 13 0,'-15'3'81'16,"5"4"3"-16,10-7-49 0,0 15-6 15,19-10-5-15,12-5-4 16,19 0-3-16,15-1-4 15,16-6-6-15,17-3-17 0,16-9-61 16,18 4-14-16,15-3-5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13" tIns="48507" rIns="97013" bIns="485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7013" tIns="48507" rIns="97013" bIns="485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88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7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88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03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3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87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13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70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87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9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28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78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93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47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13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30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00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57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21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79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4/25/2017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radocollege.edu/dept/PC/RepresentativePhy/Pages/Photoshop/Problem%20Pictures/Nuclear%20Plant.jpg" TargetMode="External"/><Relationship Id="rId3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ubs.usgs.gov/circ/c1143/html/fig3.jp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://3.bp.blogspot.com/_tUGQsLoAUMs/SKDCcJcMdSI/AAAAAAAAAww/Hkpk6CcrDoA/s400/brightsource-solar-mojave2.jpg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icwiringdiagram.com/wp-content/uploads/2009/12/grumman-american-tiger-wiring-diagram-aircraft-499x375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jspallanzani.free.fr/ppl/skycanada/a380.jpg" TargetMode="External"/><Relationship Id="rId7" Type="http://schemas.openxmlformats.org/officeDocument/2006/relationships/hyperlink" Target="http://farm2.static.flickr.com/1157/1485288493_34e601ce24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upload.wikimedia.org/wikipedia/commons/d/d3/Airbus-319-cockpit.jpg" TargetMode="Externa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lbi.nih.gov/health/dci/images/ekg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www.le-west.co.uk/photos/SO-M0721-1-F.JPG" TargetMode="Externa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hyperlink" Target="http://www.warepin.com/wp-content/uploads/2010/01/what-common-types-of-computer-hardware-are-2.jpg" TargetMode="External"/><Relationship Id="rId3" Type="http://schemas.openxmlformats.org/officeDocument/2006/relationships/hyperlink" Target="http://mayang.com/textures/Manmade/images/Plastics%20and%20Related/electronic_circuit_board_9131073.JPG" TargetMode="External"/><Relationship Id="rId7" Type="http://schemas.openxmlformats.org/officeDocument/2006/relationships/image" Target="../media/image17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hyperlink" Target="http://www.slipperybrick.com/wp-content/uploads/2008/01/joby-bluetooth-headset.jpg" TargetMode="External"/><Relationship Id="rId5" Type="http://schemas.openxmlformats.org/officeDocument/2006/relationships/hyperlink" Target="http://www.microsoft.com/library/media/1033/windowsxp/mediacenter/images/en-us/wireless_04.jpg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5.jpeg"/><Relationship Id="rId9" Type="http://schemas.openxmlformats.org/officeDocument/2006/relationships/hyperlink" Target="http://www.slipperybrick.com/wp-content/uploads/2008/03/roadrunner-bluetooth-communicator.jpg" TargetMode="External"/><Relationship Id="rId1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epin.com/wp-content/uploads/2010/01/what-common-types-of-computer-hardware-are-2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7.e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4.wmf"/><Relationship Id="rId12" Type="http://schemas.openxmlformats.org/officeDocument/2006/relationships/customXml" Target="../ink/ink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emf"/><Relationship Id="rId5" Type="http://schemas.openxmlformats.org/officeDocument/2006/relationships/image" Target="../media/image23.wmf"/><Relationship Id="rId10" Type="http://schemas.openxmlformats.org/officeDocument/2006/relationships/customXml" Target="../ink/ink4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7 &amp; 8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3603" y="0"/>
            <a:ext cx="2072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32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33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3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0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6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1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3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5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0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11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17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9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1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7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1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5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2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0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2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6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212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(Monster HW problem)</a:t>
            </a:r>
            <a:endParaRPr lang="en-US" sz="1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51" name="Ink 450"/>
              <p14:cNvContentPartPr/>
              <p14:nvPr/>
            </p14:nvContentPartPr>
            <p14:xfrm>
              <a:off x="8166600" y="329760"/>
              <a:ext cx="625680" cy="1824480"/>
            </p14:xfrm>
          </p:contentPart>
        </mc:Choice>
        <mc:Fallback>
          <p:pic>
            <p:nvPicPr>
              <p:cNvPr id="451" name="Ink 45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53640" y="317520"/>
                <a:ext cx="654120" cy="185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http://electricwiringdiagram.com/wp-content/uploads/2009/12/wiring-diagram-grumman-aa-5b-ultralight-airplane-electric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611"/>
            <a:ext cx="8458200" cy="6758389"/>
          </a:xfrm>
          <a:prstGeom prst="rect">
            <a:avLst/>
          </a:prstGeom>
          <a:noFill/>
        </p:spPr>
      </p:pic>
      <p:pic>
        <p:nvPicPr>
          <p:cNvPr id="153602" name="Picture 2" descr="grumman american tiger wiring diagram aircraft"/>
          <p:cNvPicPr>
            <a:picLocks noChangeAspect="1" noChangeArrowheads="1"/>
          </p:cNvPicPr>
          <p:nvPr/>
        </p:nvPicPr>
        <p:blipFill>
          <a:blip r:embed="rId5">
            <a:lum/>
          </a:blip>
          <a:srcRect/>
          <a:stretch>
            <a:fillRect/>
          </a:stretch>
        </p:blipFill>
        <p:spPr bwMode="auto">
          <a:xfrm>
            <a:off x="5791200" y="228600"/>
            <a:ext cx="3200400" cy="240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http://jspallanzani.free.fr/ppl/skycanada/a38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206134"/>
          </a:xfrm>
          <a:prstGeom prst="rect">
            <a:avLst/>
          </a:prstGeom>
          <a:noFill/>
        </p:spPr>
      </p:pic>
      <p:pic>
        <p:nvPicPr>
          <p:cNvPr id="184326" name="Picture 6" descr="http://upload.wikimedia.org/wikipedia/commons/d/d3/Airbus-319-cockpit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2881"/>
            <a:ext cx="3806825" cy="2855119"/>
          </a:xfrm>
          <a:prstGeom prst="rect">
            <a:avLst/>
          </a:prstGeom>
          <a:noFill/>
        </p:spPr>
      </p:pic>
      <p:pic>
        <p:nvPicPr>
          <p:cNvPr id="184328" name="Picture 8" descr="http://farm2.static.flickr.com/1157/1485288493_34e601ce24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352800" cy="223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://www.nhlbi.nih.gov/health/dci/images/ek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" y="1600200"/>
            <a:ext cx="4524375" cy="3743325"/>
          </a:xfrm>
          <a:prstGeom prst="rect">
            <a:avLst/>
          </a:prstGeom>
          <a:noFill/>
        </p:spPr>
      </p:pic>
      <p:pic>
        <p:nvPicPr>
          <p:cNvPr id="192516" name="Picture 4" descr="http://www.le-west.co.uk/photos/SO-M0721-1-F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009775"/>
            <a:ext cx="4191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http://mayang.com/textures/Manmade/images/Plastics%20and%20Related/electronic_circuit_board_913107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3542" name="Picture 6" descr="http://www.microsoft.com/library/media/1033/windowsxp/mediacenter/images/en-us/wireless_04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81000"/>
            <a:ext cx="3505200" cy="2609851"/>
          </a:xfrm>
          <a:prstGeom prst="rect">
            <a:avLst/>
          </a:prstGeom>
          <a:noFill/>
        </p:spPr>
      </p:pic>
      <p:pic>
        <p:nvPicPr>
          <p:cNvPr id="193544" name="Picture 8" descr="http://t2.gstatic.com/images?q=tbn:JU8aTaqnzgRaoM:http://www.thetechherald.com/media/images/200836/wifilogo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9662" y="381000"/>
            <a:ext cx="1285875" cy="857251"/>
          </a:xfrm>
          <a:prstGeom prst="rect">
            <a:avLst/>
          </a:prstGeom>
          <a:noFill/>
        </p:spPr>
      </p:pic>
      <p:pic>
        <p:nvPicPr>
          <p:cNvPr id="193546" name="Picture 10" descr="http://t3.gstatic.com/images?q=tbn:H9pH5wsYmnHIVM:http://i303.photobucket.com/albums/nn146/razerserver/BlueTooth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0"/>
            <a:ext cx="1057275" cy="1057276"/>
          </a:xfrm>
          <a:prstGeom prst="rect">
            <a:avLst/>
          </a:prstGeom>
          <a:noFill/>
        </p:spPr>
      </p:pic>
      <p:pic>
        <p:nvPicPr>
          <p:cNvPr id="193550" name="Picture 14" descr="http://www.slipperybrick.com/wp-content/uploads/2008/03/roadrunner-bluetooth-communicator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0695" y="4351210"/>
            <a:ext cx="2446210" cy="2446210"/>
          </a:xfrm>
          <a:prstGeom prst="rect">
            <a:avLst/>
          </a:prstGeom>
          <a:noFill/>
        </p:spPr>
      </p:pic>
      <p:pic>
        <p:nvPicPr>
          <p:cNvPr id="193552" name="Picture 16" descr="http://www.slipperybrick.com/wp-content/uploads/2008/01/joby-bluetooth-headset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4351210"/>
            <a:ext cx="3429000" cy="2359153"/>
          </a:xfrm>
          <a:prstGeom prst="rect">
            <a:avLst/>
          </a:prstGeom>
          <a:noFill/>
        </p:spPr>
      </p:pic>
      <p:pic>
        <p:nvPicPr>
          <p:cNvPr id="193554" name="Picture 18" descr="http://www.warepin.com/wp-content/uploads/2010/01/what-common-types-of-computer-hardware-are-2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180251"/>
            <a:ext cx="2362200" cy="2115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6856" y="1791295"/>
            <a:ext cx="3332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brick image.</a:t>
            </a:r>
          </a:p>
          <a:p>
            <a:r>
              <a:rPr lang="en-US" dirty="0" smtClean="0"/>
              <a:t>And ask class to show their own…</a:t>
            </a:r>
          </a:p>
          <a:p>
            <a:r>
              <a:rPr lang="en-US" dirty="0" smtClean="0"/>
              <a:t>Demo: Computer?</a:t>
            </a:r>
            <a:endParaRPr lang="en-US" dirty="0"/>
          </a:p>
        </p:txBody>
      </p:sp>
      <p:pic>
        <p:nvPicPr>
          <p:cNvPr id="4" name="Picture 18" descr="http://www.warepin.com/wp-content/uploads/2010/01/what-common-types-of-computer-hardware-are-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" y="1680439"/>
            <a:ext cx="4982488" cy="44631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Compartmentalization:</a:t>
            </a:r>
            <a:br>
              <a:rPr lang="en-US" dirty="0" smtClean="0"/>
            </a:br>
            <a:r>
              <a:rPr lang="en-US" dirty="0" smtClean="0"/>
              <a:t>Need for simplicity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Thevenin’s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1049" y="1337094"/>
            <a:ext cx="3416060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77109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77109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4649426" y="682227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360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4942935" y="1337094"/>
            <a:ext cx="3620219" cy="2018581"/>
            <a:chOff x="4942935" y="1337094"/>
            <a:chExt cx="3620219" cy="2018581"/>
          </a:xfrm>
        </p:grpSpPr>
        <p:sp>
          <p:nvSpPr>
            <p:cNvPr id="5" name="Rectangle 4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43" name="Group 449"/>
          <p:cNvGrpSpPr/>
          <p:nvPr/>
        </p:nvGrpSpPr>
        <p:grpSpPr>
          <a:xfrm rot="5400000">
            <a:off x="2249152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439"/>
          <p:cNvGrpSpPr/>
          <p:nvPr/>
        </p:nvGrpSpPr>
        <p:grpSpPr>
          <a:xfrm>
            <a:off x="1570120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1695090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1753423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852054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>
            <a:endCxn id="96" idx="2"/>
          </p:cNvCxnSpPr>
          <p:nvPr/>
        </p:nvCxnSpPr>
        <p:spPr>
          <a:xfrm>
            <a:off x="1816113" y="5610752"/>
            <a:ext cx="36970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434539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4942935" y="4187394"/>
            <a:ext cx="3620219" cy="2018581"/>
            <a:chOff x="4942935" y="1337094"/>
            <a:chExt cx="3620219" cy="2018581"/>
          </a:xfrm>
        </p:grpSpPr>
        <p:sp>
          <p:nvSpPr>
            <p:cNvPr id="87" name="Rectangle 86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103" name="Straight Connector 102"/>
          <p:cNvCxnSpPr>
            <a:endCxn id="88" idx="2"/>
          </p:cNvCxnSpPr>
          <p:nvPr/>
        </p:nvCxnSpPr>
        <p:spPr>
          <a:xfrm>
            <a:off x="3094386" y="4739485"/>
            <a:ext cx="2366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th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214851" y="1337094"/>
            <a:ext cx="1382723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97575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97575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80987" y="182662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80987" y="26806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17618" y="152687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06398" y="2889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98682" y="18438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06077" y="239112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6" name="Group 449"/>
          <p:cNvGrpSpPr/>
          <p:nvPr/>
        </p:nvGrpSpPr>
        <p:grpSpPr>
          <a:xfrm rot="5400000">
            <a:off x="1155578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439"/>
          <p:cNvGrpSpPr/>
          <p:nvPr/>
        </p:nvGrpSpPr>
        <p:grpSpPr>
          <a:xfrm>
            <a:off x="476546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601516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659849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-241520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22539" y="5610752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187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249082" y="46710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249082" y="552505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285713" y="437128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74493" y="57343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166777" y="46882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174172" y="523553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331360" y="115200"/>
              <a:ext cx="6531840" cy="5958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6960" y="104760"/>
                <a:ext cx="6562440" cy="5972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Source/load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 rot="16200000">
            <a:off x="1523007" y="63607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5593855" y="1518259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5627863" y="18770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018752" y="59280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5" name="Group 28"/>
          <p:cNvGrpSpPr/>
          <p:nvPr/>
        </p:nvGrpSpPr>
        <p:grpSpPr>
          <a:xfrm>
            <a:off x="649954" y="1343484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10800000">
            <a:off x="889742" y="323344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76200" y="142403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313280" y="129006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38401" y="316778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172200" y="787227"/>
          <a:ext cx="2209800" cy="60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0" name="Equation" r:id="rId4" imgW="1587240" imgH="431640" progId="Equation.3">
                  <p:embed/>
                </p:oleObj>
              </mc:Choice>
              <mc:Fallback>
                <p:oleObj name="Equation" r:id="rId4" imgW="15872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787227"/>
                        <a:ext cx="2209800" cy="60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 rot="10800000">
            <a:off x="4125718" y="326072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000597" y="31981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5490242" y="3076765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4125362" y="1325690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000241" y="1263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5490064" y="1509648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eft Brace 67"/>
          <p:cNvSpPr/>
          <p:nvPr/>
        </p:nvSpPr>
        <p:spPr>
          <a:xfrm rot="16200000">
            <a:off x="1550403" y="2691734"/>
            <a:ext cx="435639" cy="223653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49954" y="4191000"/>
            <a:ext cx="2053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Thevenin</a:t>
            </a:r>
            <a:r>
              <a:rPr lang="en-US" dirty="0" smtClean="0"/>
              <a:t> </a:t>
            </a:r>
            <a:r>
              <a:rPr lang="en-US" dirty="0" err="1" smtClean="0"/>
              <a:t>Thm</a:t>
            </a:r>
            <a:r>
              <a:rPr lang="en-US" dirty="0" smtClean="0"/>
              <a:t>:</a:t>
            </a:r>
          </a:p>
          <a:p>
            <a:r>
              <a:rPr lang="en-US" i="1" u="sng" dirty="0" smtClean="0"/>
              <a:t>Any</a:t>
            </a:r>
            <a:r>
              <a:rPr lang="en-US" dirty="0" smtClean="0"/>
              <a:t> circuit can be </a:t>
            </a:r>
          </a:p>
          <a:p>
            <a:r>
              <a:rPr lang="en-US" dirty="0" smtClean="0"/>
              <a:t>represented by this </a:t>
            </a:r>
          </a:p>
          <a:p>
            <a:r>
              <a:rPr lang="en-US" dirty="0" smtClean="0"/>
              <a:t>equivalent circuit.</a:t>
            </a:r>
            <a:endParaRPr lang="en-US" dirty="0"/>
          </a:p>
        </p:txBody>
      </p:sp>
      <p:graphicFrame>
        <p:nvGraphicFramePr>
          <p:cNvPr id="69635" name="Object 2"/>
          <p:cNvGraphicFramePr>
            <a:graphicFrameLocks noChangeAspect="1"/>
          </p:cNvGraphicFramePr>
          <p:nvPr/>
        </p:nvGraphicFramePr>
        <p:xfrm>
          <a:off x="3693628" y="4027821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1" name="Equation" r:id="rId6" imgW="901440" imgH="228600" progId="Equation.3">
                  <p:embed/>
                </p:oleObj>
              </mc:Choice>
              <mc:Fallback>
                <p:oleObj name="Equation" r:id="rId6" imgW="9014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4027821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3693628" y="5150029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2" name="Equation" r:id="rId8" imgW="901440" imgH="228600" progId="Equation.3">
                  <p:embed/>
                </p:oleObj>
              </mc:Choice>
              <mc:Fallback>
                <p:oleObj name="Equation" r:id="rId8" imgW="9014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5150029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693628" y="365848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1: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697555" y="478069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2: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948929" y="6172200"/>
            <a:ext cx="372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say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load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i="1" dirty="0" smtClean="0">
                <a:solidFill>
                  <a:srgbClr val="FF0000"/>
                </a:solidFill>
              </a:rPr>
              <a:t>loads down</a:t>
            </a:r>
            <a:r>
              <a:rPr lang="en-US" dirty="0" smtClean="0">
                <a:solidFill>
                  <a:srgbClr val="FF0000"/>
                </a:solidFill>
              </a:rPr>
              <a:t>” the source.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00800" y="3094942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Derivation:</a:t>
            </a:r>
            <a:endParaRPr lang="en-US" sz="1200" i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k 35"/>
              <p14:cNvContentPartPr/>
              <p14:nvPr/>
            </p14:nvContentPartPr>
            <p14:xfrm>
              <a:off x="121680" y="247680"/>
              <a:ext cx="5647320" cy="447264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560" y="232920"/>
                <a:ext cx="5665680" cy="45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k 36"/>
              <p14:cNvContentPartPr/>
              <p14:nvPr/>
            </p14:nvContentPartPr>
            <p14:xfrm>
              <a:off x="1121040" y="1604520"/>
              <a:ext cx="6980040" cy="459036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12400" y="1592280"/>
                <a:ext cx="6991200" cy="4605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Nodal analysis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275" y="1600200"/>
            <a:ext cx="898872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reference node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Label remaining nodes (e.g. 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3</a:t>
            </a:r>
            <a:r>
              <a:rPr lang="en-US" dirty="0" smtClean="0"/>
              <a:t>, 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KCL + Ohm’s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nodal voltages (e.g. using Kramer’s rule)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currents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957440" y="251280"/>
              <a:ext cx="633600" cy="550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4120" y="239040"/>
                <a:ext cx="662760" cy="57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Source/load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 rot="16200000">
            <a:off x="1523007" y="63607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5593855" y="1518259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5627863" y="18770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018752" y="59280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5" name="Group 28"/>
          <p:cNvGrpSpPr/>
          <p:nvPr/>
        </p:nvGrpSpPr>
        <p:grpSpPr>
          <a:xfrm>
            <a:off x="649954" y="1343484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10800000">
            <a:off x="889742" y="323344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76200" y="142403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313280" y="129006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38401" y="316778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172200" y="787227"/>
          <a:ext cx="2209800" cy="60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4" name="Equation" r:id="rId4" imgW="1587240" imgH="431640" progId="Equation.3">
                  <p:embed/>
                </p:oleObj>
              </mc:Choice>
              <mc:Fallback>
                <p:oleObj name="Equation" r:id="rId4" imgW="15872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787227"/>
                        <a:ext cx="2209800" cy="60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 rot="10800000">
            <a:off x="4125718" y="326072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000597" y="31981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5490242" y="3076765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4125362" y="1325690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000241" y="1263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5490064" y="1509648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eft Brace 67"/>
          <p:cNvSpPr/>
          <p:nvPr/>
        </p:nvSpPr>
        <p:spPr>
          <a:xfrm rot="16200000">
            <a:off x="1550403" y="2691734"/>
            <a:ext cx="435639" cy="223653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49954" y="4191000"/>
            <a:ext cx="2053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Thevenin</a:t>
            </a:r>
            <a:r>
              <a:rPr lang="en-US" dirty="0" smtClean="0"/>
              <a:t> </a:t>
            </a:r>
            <a:r>
              <a:rPr lang="en-US" dirty="0" err="1" smtClean="0"/>
              <a:t>Thm</a:t>
            </a:r>
            <a:r>
              <a:rPr lang="en-US" dirty="0" smtClean="0"/>
              <a:t>:</a:t>
            </a:r>
          </a:p>
          <a:p>
            <a:r>
              <a:rPr lang="en-US" i="1" u="sng" dirty="0" smtClean="0"/>
              <a:t>Any</a:t>
            </a:r>
            <a:r>
              <a:rPr lang="en-US" dirty="0" smtClean="0"/>
              <a:t> circuit can be </a:t>
            </a:r>
          </a:p>
          <a:p>
            <a:r>
              <a:rPr lang="en-US" dirty="0" smtClean="0"/>
              <a:t>represented by this </a:t>
            </a:r>
          </a:p>
          <a:p>
            <a:r>
              <a:rPr lang="en-US" dirty="0" smtClean="0"/>
              <a:t>equivalent circuit.</a:t>
            </a:r>
            <a:endParaRPr lang="en-US" dirty="0"/>
          </a:p>
        </p:txBody>
      </p:sp>
      <p:graphicFrame>
        <p:nvGraphicFramePr>
          <p:cNvPr id="69635" name="Object 2"/>
          <p:cNvGraphicFramePr>
            <a:graphicFrameLocks noChangeAspect="1"/>
          </p:cNvGraphicFramePr>
          <p:nvPr/>
        </p:nvGraphicFramePr>
        <p:xfrm>
          <a:off x="3693628" y="4027821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5" name="Equation" r:id="rId6" imgW="901440" imgH="228600" progId="Equation.3">
                  <p:embed/>
                </p:oleObj>
              </mc:Choice>
              <mc:Fallback>
                <p:oleObj name="Equation" r:id="rId6" imgW="9014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4027821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3693628" y="5150029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6" name="Equation" r:id="rId8" imgW="901440" imgH="228600" progId="Equation.3">
                  <p:embed/>
                </p:oleObj>
              </mc:Choice>
              <mc:Fallback>
                <p:oleObj name="Equation" r:id="rId8" imgW="9014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5150029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693628" y="365848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1: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697555" y="478069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2: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948929" y="6172200"/>
            <a:ext cx="372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say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load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i="1" dirty="0" smtClean="0">
                <a:solidFill>
                  <a:srgbClr val="FF0000"/>
                </a:solidFill>
              </a:rPr>
              <a:t>loads down</a:t>
            </a:r>
            <a:r>
              <a:rPr lang="en-US" dirty="0" smtClean="0">
                <a:solidFill>
                  <a:srgbClr val="FF0000"/>
                </a:solidFill>
              </a:rPr>
              <a:t>” the source.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00800" y="3094942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Derivation: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2299411" y="125327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2299411" y="261324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2286000" y="293178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86000" y="1737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2227177" y="4028056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28"/>
          <p:cNvGrpSpPr/>
          <p:nvPr/>
        </p:nvGrpSpPr>
        <p:grpSpPr>
          <a:xfrm>
            <a:off x="457200" y="1824215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rot="10800000">
            <a:off x="703191" y="1253279"/>
            <a:ext cx="16763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63412" y="1586851"/>
            <a:ext cx="6671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696986" y="4180456"/>
            <a:ext cx="34178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68383" y="3951856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2380301" y="2668089"/>
            <a:ext cx="1734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268954" y="237105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114801" y="260552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114800" y="41148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80456" y="914400"/>
            <a:ext cx="323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Thevenin</a:t>
            </a:r>
            <a:r>
              <a:rPr lang="en-US" dirty="0" smtClean="0"/>
              <a:t> equivalent circuit: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Ink 36"/>
              <p14:cNvContentPartPr/>
              <p14:nvPr/>
            </p14:nvContentPartPr>
            <p14:xfrm>
              <a:off x="24480" y="172440"/>
              <a:ext cx="8057880" cy="614628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80" y="168120"/>
                <a:ext cx="8081640" cy="6164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Norton’s Theorem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1049" y="1337094"/>
            <a:ext cx="3416060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77109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77109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4649426" y="682227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360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4942935" y="1337094"/>
            <a:ext cx="3620219" cy="2018581"/>
            <a:chOff x="4942935" y="1337094"/>
            <a:chExt cx="3620219" cy="2018581"/>
          </a:xfrm>
        </p:grpSpPr>
        <p:sp>
          <p:nvSpPr>
            <p:cNvPr id="5" name="Rectangle 4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81" name="Straight Connector 80"/>
          <p:cNvCxnSpPr>
            <a:endCxn id="96" idx="2"/>
          </p:cNvCxnSpPr>
          <p:nvPr/>
        </p:nvCxnSpPr>
        <p:spPr>
          <a:xfrm>
            <a:off x="1786552" y="5610752"/>
            <a:ext cx="3726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434539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grpSp>
        <p:nvGrpSpPr>
          <p:cNvPr id="11" name="Group 85"/>
          <p:cNvGrpSpPr/>
          <p:nvPr/>
        </p:nvGrpSpPr>
        <p:grpSpPr>
          <a:xfrm>
            <a:off x="4942935" y="4187394"/>
            <a:ext cx="3620219" cy="2018581"/>
            <a:chOff x="4942935" y="1337094"/>
            <a:chExt cx="3620219" cy="2018581"/>
          </a:xfrm>
        </p:grpSpPr>
        <p:sp>
          <p:nvSpPr>
            <p:cNvPr id="87" name="Rectangle 86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103" name="Straight Connector 102"/>
          <p:cNvCxnSpPr>
            <a:endCxn id="88" idx="2"/>
          </p:cNvCxnSpPr>
          <p:nvPr/>
        </p:nvCxnSpPr>
        <p:spPr>
          <a:xfrm>
            <a:off x="1788141" y="4739485"/>
            <a:ext cx="3672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itle 1"/>
          <p:cNvSpPr txBox="1">
            <a:spLocks/>
          </p:cNvSpPr>
          <p:nvPr/>
        </p:nvSpPr>
        <p:spPr>
          <a:xfrm rot="16200000">
            <a:off x="1870122" y="48311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rot="10800000" flipH="1" flipV="1">
            <a:off x="2589117" y="4980830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 flipH="1" flipV="1">
            <a:off x="2669283" y="4860048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2589117" y="4900309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 flipV="1">
            <a:off x="2589117" y="5141872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589117" y="5061351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2616016" y="5557486"/>
            <a:ext cx="1065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 flipV="1">
            <a:off x="2589117" y="5302914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589117" y="5222393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589473" y="5383435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H="1" flipV="1">
            <a:off x="2589473" y="5463956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2612511" y="4803276"/>
            <a:ext cx="113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1544458" y="4920066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 rot="5400000" flipH="1" flipV="1">
            <a:off x="1630184" y="5143904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4" idx="0"/>
          </p:cNvCxnSpPr>
          <p:nvPr/>
        </p:nvCxnSpPr>
        <p:spPr>
          <a:xfrm rot="5400000" flipH="1" flipV="1">
            <a:off x="1700565" y="4833285"/>
            <a:ext cx="173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4" idx="4"/>
          </p:cNvCxnSpPr>
          <p:nvPr/>
        </p:nvCxnSpPr>
        <p:spPr>
          <a:xfrm rot="16200000" flipH="1">
            <a:off x="1684890" y="5508296"/>
            <a:ext cx="204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itle 1"/>
          <p:cNvSpPr txBox="1">
            <a:spLocks/>
          </p:cNvSpPr>
          <p:nvPr/>
        </p:nvSpPr>
        <p:spPr>
          <a:xfrm rot="16200000">
            <a:off x="852054" y="47976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th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214851" y="1337094"/>
            <a:ext cx="1382723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97575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97575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80987" y="182662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80987" y="26806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17618" y="152687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06398" y="2889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98682" y="18438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06077" y="239112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449"/>
          <p:cNvGrpSpPr/>
          <p:nvPr/>
        </p:nvGrpSpPr>
        <p:grpSpPr>
          <a:xfrm rot="5400000">
            <a:off x="1155578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439"/>
          <p:cNvGrpSpPr/>
          <p:nvPr/>
        </p:nvGrpSpPr>
        <p:grpSpPr>
          <a:xfrm>
            <a:off x="476546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601516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659849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-241520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22539" y="5610752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187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249082" y="46710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249082" y="552505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285713" y="437128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74493" y="57343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166777" y="46882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174172" y="523553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4079696" y="5644215"/>
            <a:ext cx="1828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81285" y="4772948"/>
            <a:ext cx="18265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 rot="16200000">
            <a:off x="4163266" y="486456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0800000" flipH="1" flipV="1">
            <a:off x="4882261" y="5014293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H="1" flipV="1">
            <a:off x="4962427" y="4893511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882261" y="4933772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 flipV="1">
            <a:off x="4882261" y="5175335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882261" y="5094814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4909160" y="5590949"/>
            <a:ext cx="1065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 flipV="1">
            <a:off x="4882261" y="5336377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882261" y="5255856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4882617" y="5416898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H="1" flipV="1">
            <a:off x="4882617" y="5497419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4905655" y="4836739"/>
            <a:ext cx="113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3837602" y="4953529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>
          <a:xfrm rot="5400000" flipH="1" flipV="1">
            <a:off x="3923328" y="5177367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9" idx="0"/>
          </p:cNvCxnSpPr>
          <p:nvPr/>
        </p:nvCxnSpPr>
        <p:spPr>
          <a:xfrm rot="5400000" flipH="1" flipV="1">
            <a:off x="3993709" y="4866748"/>
            <a:ext cx="173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4"/>
          </p:cNvCxnSpPr>
          <p:nvPr/>
        </p:nvCxnSpPr>
        <p:spPr>
          <a:xfrm rot="16200000" flipH="1">
            <a:off x="3978034" y="5541759"/>
            <a:ext cx="204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 rot="16200000">
            <a:off x="3145198" y="48311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3760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5871250" y="471978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871250" y="557380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5907881" y="442003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896661" y="57831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5788945" y="47370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796340" y="528428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765440" y="322560"/>
              <a:ext cx="6925680" cy="62661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2200" y="311400"/>
                <a:ext cx="6944400" cy="6290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125" name="Group 449"/>
          <p:cNvGrpSpPr/>
          <p:nvPr/>
        </p:nvGrpSpPr>
        <p:grpSpPr>
          <a:xfrm>
            <a:off x="2729403" y="1386840"/>
            <a:ext cx="670686" cy="1542982"/>
            <a:chOff x="785404" y="1743242"/>
            <a:chExt cx="670686" cy="1542982"/>
          </a:xfrm>
        </p:grpSpPr>
        <p:sp>
          <p:nvSpPr>
            <p:cNvPr id="1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60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27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2" name="Straight Connector 141"/>
          <p:cNvCxnSpPr/>
          <p:nvPr/>
        </p:nvCxnSpPr>
        <p:spPr>
          <a:xfrm>
            <a:off x="1788250" y="2921611"/>
            <a:ext cx="42239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 rot="10800000">
            <a:off x="4037319" y="1378629"/>
            <a:ext cx="995797" cy="1542983"/>
            <a:chOff x="4724400" y="1743238"/>
            <a:chExt cx="995797" cy="1542983"/>
          </a:xfrm>
        </p:grpSpPr>
        <p:sp>
          <p:nvSpPr>
            <p:cNvPr id="157" name="Rectangle 156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1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3" name="Group 451"/>
          <p:cNvGrpSpPr/>
          <p:nvPr/>
        </p:nvGrpSpPr>
        <p:grpSpPr>
          <a:xfrm>
            <a:off x="1036291" y="1378629"/>
            <a:ext cx="994846" cy="1542982"/>
            <a:chOff x="1676400" y="1743238"/>
            <a:chExt cx="994846" cy="1542982"/>
          </a:xfrm>
        </p:grpSpPr>
        <p:grpSp>
          <p:nvGrpSpPr>
            <p:cNvPr id="16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6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72" name="Oval 17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70" name="Straight Connector 16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30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2" name="Group 449"/>
          <p:cNvGrpSpPr/>
          <p:nvPr/>
        </p:nvGrpSpPr>
        <p:grpSpPr>
          <a:xfrm rot="5400000">
            <a:off x="2224392" y="354251"/>
            <a:ext cx="670688" cy="1542982"/>
            <a:chOff x="785404" y="1743244"/>
            <a:chExt cx="670688" cy="1542982"/>
          </a:xfrm>
        </p:grpSpPr>
        <p:sp>
          <p:nvSpPr>
            <p:cNvPr id="18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85" name="Straight Connector 18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9" name="Straight Connector 198"/>
          <p:cNvCxnSpPr/>
          <p:nvPr/>
        </p:nvCxnSpPr>
        <p:spPr>
          <a:xfrm>
            <a:off x="3319569" y="1386839"/>
            <a:ext cx="2692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Oval 200"/>
          <p:cNvSpPr/>
          <p:nvPr/>
        </p:nvSpPr>
        <p:spPr>
          <a:xfrm>
            <a:off x="6024869" y="13279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6024869" y="285964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/>
          <p:cNvSpPr txBox="1"/>
          <p:nvPr/>
        </p:nvSpPr>
        <p:spPr>
          <a:xfrm>
            <a:off x="6061500" y="10282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6050280" y="30689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5942564" y="13452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5949959" y="257012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07" name="TextBox 206"/>
          <p:cNvSpPr txBox="1"/>
          <p:nvPr/>
        </p:nvSpPr>
        <p:spPr>
          <a:xfrm>
            <a:off x="3323833" y="15876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8" name="TextBox 207"/>
          <p:cNvSpPr txBox="1"/>
          <p:nvPr/>
        </p:nvSpPr>
        <p:spPr>
          <a:xfrm>
            <a:off x="3331228" y="231764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09" name="Title 1"/>
          <p:cNvSpPr txBox="1">
            <a:spLocks/>
          </p:cNvSpPr>
          <p:nvPr/>
        </p:nvSpPr>
        <p:spPr>
          <a:xfrm rot="5400000">
            <a:off x="3042089" y="186325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134750" y="605732"/>
            <a:ext cx="378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Find the </a:t>
            </a:r>
            <a:r>
              <a:rPr lang="en-US" sz="1200" dirty="0" err="1" smtClean="0"/>
              <a:t>Thevenin</a:t>
            </a:r>
            <a:r>
              <a:rPr lang="en-US" sz="1200" dirty="0" smtClean="0"/>
              <a:t> &amp; Norton equivalent circuit of the circuit below with respect to terminals a and b:</a:t>
            </a:r>
            <a:endParaRPr lang="en-US" sz="1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36160" y="369360"/>
              <a:ext cx="8160840" cy="5386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840" y="365760"/>
                <a:ext cx="8189640" cy="540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14480" y="329760"/>
              <a:ext cx="6152040" cy="3558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7280" y="322200"/>
                <a:ext cx="6167880" cy="357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02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-460080" y="433800"/>
              <a:ext cx="8753400" cy="5837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71600" y="421560"/>
                <a:ext cx="8779680" cy="585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57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32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33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3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0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6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1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3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5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0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11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17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9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1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7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1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5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2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0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2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6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5649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(Monster HW problem: Part 2):Find the </a:t>
            </a:r>
            <a:r>
              <a:rPr lang="en-US" sz="800" dirty="0" err="1" smtClean="0"/>
              <a:t>Thevenin</a:t>
            </a:r>
            <a:r>
              <a:rPr lang="en-US" sz="800" dirty="0" smtClean="0"/>
              <a:t> &amp; Norton equivalent circuit of the circuit below with respect to terminals a and b:</a:t>
            </a:r>
          </a:p>
          <a:p>
            <a:endParaRPr lang="en-US" sz="800" dirty="0"/>
          </a:p>
        </p:txBody>
      </p:sp>
      <p:sp>
        <p:nvSpPr>
          <p:cNvPr id="591" name="Oval 590"/>
          <p:cNvSpPr/>
          <p:nvPr/>
        </p:nvSpPr>
        <p:spPr>
          <a:xfrm>
            <a:off x="8604277" y="48559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/>
        </p:nvSpPr>
        <p:spPr>
          <a:xfrm>
            <a:off x="8604277" y="199441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TextBox 604"/>
          <p:cNvSpPr txBox="1"/>
          <p:nvPr/>
        </p:nvSpPr>
        <p:spPr>
          <a:xfrm>
            <a:off x="8640908" y="18584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1" name="TextBox 610"/>
          <p:cNvSpPr txBox="1"/>
          <p:nvPr/>
        </p:nvSpPr>
        <p:spPr>
          <a:xfrm>
            <a:off x="8629688" y="22037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13" name="TextBox 612"/>
          <p:cNvSpPr txBox="1"/>
          <p:nvPr/>
        </p:nvSpPr>
        <p:spPr>
          <a:xfrm>
            <a:off x="8521972" y="4799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5" name="TextBox 624"/>
          <p:cNvSpPr txBox="1"/>
          <p:nvPr/>
        </p:nvSpPr>
        <p:spPr>
          <a:xfrm>
            <a:off x="8529367" y="170489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653" name="Straight Connector 652"/>
          <p:cNvCxnSpPr/>
          <p:nvPr/>
        </p:nvCxnSpPr>
        <p:spPr>
          <a:xfrm>
            <a:off x="8183131" y="563609"/>
            <a:ext cx="4465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/>
          <p:cNvCxnSpPr/>
          <p:nvPr/>
        </p:nvCxnSpPr>
        <p:spPr>
          <a:xfrm>
            <a:off x="8149090" y="2078138"/>
            <a:ext cx="4465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grpSp>
        <p:nvGrpSpPr>
          <p:cNvPr id="4" name="Group 449"/>
          <p:cNvGrpSpPr/>
          <p:nvPr/>
        </p:nvGrpSpPr>
        <p:grpSpPr>
          <a:xfrm rot="5400000">
            <a:off x="1664649" y="706852"/>
            <a:ext cx="670686" cy="1542982"/>
            <a:chOff x="785404" y="1743242"/>
            <a:chExt cx="670686" cy="1542982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439"/>
          <p:cNvGrpSpPr/>
          <p:nvPr/>
        </p:nvGrpSpPr>
        <p:grpSpPr>
          <a:xfrm>
            <a:off x="985617" y="1832235"/>
            <a:ext cx="485775" cy="565091"/>
            <a:chOff x="3259914" y="2192942"/>
            <a:chExt cx="485775" cy="565091"/>
          </a:xfrm>
        </p:grpSpPr>
        <p:sp>
          <p:nvSpPr>
            <p:cNvPr id="19" name="Oval 18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 flipH="1" flipV="1">
            <a:off x="1110587" y="2477832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1168920" y="1811446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 rot="16200000">
            <a:off x="267551" y="17558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231610" y="2616108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758153" y="167639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58153" y="253041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4784" y="13766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75848" y="16936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83243" y="224089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555291" y="186235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555292" y="1745974"/>
            <a:ext cx="160687" cy="864249"/>
            <a:chOff x="4882261" y="4779967"/>
            <a:chExt cx="160687" cy="864249"/>
          </a:xfrm>
        </p:grpSpPr>
        <p:cxnSp>
          <p:nvCxnSpPr>
            <p:cNvPr id="32" name="Straight Connector 31"/>
            <p:cNvCxnSpPr/>
            <p:nvPr/>
          </p:nvCxnSpPr>
          <p:spPr>
            <a:xfrm rot="10800000" flipH="1" flipV="1">
              <a:off x="4882261" y="5014293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H="1" flipV="1">
              <a:off x="4962427" y="4893511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882261" y="493377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H="1" flipV="1">
              <a:off x="4882261" y="5175335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882261" y="5094814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909160" y="5590949"/>
              <a:ext cx="1065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H="1" flipV="1">
              <a:off x="4882261" y="5336377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882261" y="5255856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4882617" y="541689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H="1" flipV="1">
              <a:off x="4882617" y="5497419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905655" y="4836739"/>
              <a:ext cx="11354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rot="10800000">
            <a:off x="2938441" y="1733168"/>
            <a:ext cx="6977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2937730" y="2635561"/>
            <a:ext cx="6977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378994" y="1980300"/>
            <a:ext cx="535781" cy="402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00613" y="1376643"/>
            <a:ext cx="397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Arrow means R</a:t>
            </a:r>
            <a:r>
              <a:rPr lang="en-US" baseline="-25000" dirty="0" smtClean="0"/>
              <a:t>L</a:t>
            </a:r>
            <a:r>
              <a:rPr lang="en-US" dirty="0" smtClean="0"/>
              <a:t> variable (e.g. by a knob)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26678" y="2958584"/>
            <a:ext cx="274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delivered to load = 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43520" y="1279440"/>
              <a:ext cx="7568280" cy="4992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880" y="1266480"/>
                <a:ext cx="7580880" cy="501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0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71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5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6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7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8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9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190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1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3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194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6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7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8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19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1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2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03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4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5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457200" y="4951805"/>
            <a:ext cx="4395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 (Same as before)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of node 1 relative to </a:t>
            </a:r>
          </a:p>
          <a:p>
            <a:r>
              <a:rPr lang="en-US" dirty="0" smtClean="0"/>
              <a:t>	reference node. (Different from before)</a:t>
            </a:r>
          </a:p>
        </p:txBody>
      </p:sp>
      <p:sp>
        <p:nvSpPr>
          <p:cNvPr id="321" name="Title 1"/>
          <p:cNvSpPr txBox="1">
            <a:spLocks/>
          </p:cNvSpPr>
          <p:nvPr/>
        </p:nvSpPr>
        <p:spPr>
          <a:xfrm>
            <a:off x="241707" y="457200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KCL + ohm.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6" name="Group 333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" name="TextBox 251"/>
          <p:cNvSpPr txBox="1"/>
          <p:nvPr/>
        </p:nvSpPr>
        <p:spPr>
          <a:xfrm>
            <a:off x="457200" y="6152134"/>
            <a:ext cx="579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We will do this entire problem in class… </a:t>
            </a:r>
          </a:p>
          <a:p>
            <a:r>
              <a:rPr lang="en-US" sz="1200" i="1" dirty="0" smtClean="0"/>
              <a:t>Using these techniques, you can attempt the “monster problem” as extra credit on HW3…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Ground?</a:t>
            </a:r>
            <a:endParaRPr lang="en-US" dirty="0"/>
          </a:p>
        </p:txBody>
      </p:sp>
      <p:pic>
        <p:nvPicPr>
          <p:cNvPr id="201730" name="Picture 2" descr="C:\Users\Peter Burke\AppData\Local\Microsoft\Windows\Temporary Internet Files\Content.IE5\C7WT3379\MPj0438504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506" y="1808342"/>
            <a:ext cx="3296506" cy="3199213"/>
          </a:xfrm>
          <a:prstGeom prst="rect">
            <a:avLst/>
          </a:prstGeom>
          <a:noFill/>
        </p:spPr>
      </p:pic>
      <p:pic>
        <p:nvPicPr>
          <p:cNvPr id="201732" name="Picture 4" descr="C:\Users\Peter Burke\AppData\Local\Microsoft\Windows\Temporary Internet Files\Content.IE5\OS54QNG3\MPj030582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773" y="1600200"/>
            <a:ext cx="2609088" cy="3657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729161" y="3102597"/>
            <a:ext cx="877929" cy="1588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9374" y="1808342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7090" y="5297867"/>
            <a:ext cx="1126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</a:t>
            </a:r>
          </a:p>
          <a:p>
            <a:r>
              <a:rPr lang="en-US" dirty="0" smtClean="0"/>
              <a:t>Reference</a:t>
            </a:r>
          </a:p>
          <a:p>
            <a:r>
              <a:rPr lang="en-US" dirty="0" smtClean="0"/>
              <a:t>Earth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analysis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275" y="1600200"/>
            <a:ext cx="898872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mesh currents i</a:t>
            </a:r>
            <a:r>
              <a:rPr lang="en-US" baseline="-25000" dirty="0" smtClean="0"/>
              <a:t>1</a:t>
            </a:r>
            <a:r>
              <a:rPr lang="en-US" dirty="0" smtClean="0"/>
              <a:t>, i</a:t>
            </a:r>
            <a:r>
              <a:rPr lang="en-US" baseline="-25000" dirty="0" smtClean="0"/>
              <a:t>2</a:t>
            </a:r>
            <a:r>
              <a:rPr lang="en-US" dirty="0" smtClean="0"/>
              <a:t>, … i</a:t>
            </a:r>
            <a:r>
              <a:rPr lang="en-US" baseline="-25000" dirty="0" smtClean="0"/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KVL to each mesh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mesh currents (e.g. using Kramer’s rule)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solve for voltages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Assigning mesh currents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2134" y="112150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>
              <a:latin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5816" y="112186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endParaRPr lang="en-US" baseline="-25000" dirty="0">
              <a:latin typeface="Symbol" pitchFamily="18" charset="2"/>
            </a:endParaRPr>
          </a:p>
        </p:txBody>
      </p:sp>
      <p:grpSp>
        <p:nvGrpSpPr>
          <p:cNvPr id="8" name="Group 75"/>
          <p:cNvGrpSpPr/>
          <p:nvPr/>
        </p:nvGrpSpPr>
        <p:grpSpPr>
          <a:xfrm>
            <a:off x="562538" y="1571184"/>
            <a:ext cx="485775" cy="1488125"/>
            <a:chOff x="5172949" y="2484911"/>
            <a:chExt cx="485775" cy="1488125"/>
          </a:xfrm>
        </p:grpSpPr>
        <p:sp>
          <p:nvSpPr>
            <p:cNvPr id="97" name="Oval 9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8"/>
          <p:cNvGrpSpPr/>
          <p:nvPr/>
        </p:nvGrpSpPr>
        <p:grpSpPr>
          <a:xfrm rot="16200000">
            <a:off x="1432487" y="863772"/>
            <a:ext cx="160687" cy="1414811"/>
            <a:chOff x="4491665" y="3124200"/>
            <a:chExt cx="160687" cy="1414811"/>
          </a:xfrm>
        </p:grpSpPr>
        <p:grpSp>
          <p:nvGrpSpPr>
            <p:cNvPr id="83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3"/>
          <p:cNvGrpSpPr/>
          <p:nvPr/>
        </p:nvGrpSpPr>
        <p:grpSpPr>
          <a:xfrm rot="16200000">
            <a:off x="2847298" y="864472"/>
            <a:ext cx="160687" cy="1414811"/>
            <a:chOff x="4491667" y="3124200"/>
            <a:chExt cx="160687" cy="1414811"/>
          </a:xfrm>
        </p:grpSpPr>
        <p:grpSp>
          <p:nvGrpSpPr>
            <p:cNvPr id="69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73"/>
          <p:cNvGrpSpPr/>
          <p:nvPr/>
        </p:nvGrpSpPr>
        <p:grpSpPr>
          <a:xfrm>
            <a:off x="2143011" y="1564853"/>
            <a:ext cx="160687" cy="1494983"/>
            <a:chOff x="2228175" y="2300571"/>
            <a:chExt cx="160687" cy="1494983"/>
          </a:xfrm>
        </p:grpSpPr>
        <p:grpSp>
          <p:nvGrpSpPr>
            <p:cNvPr id="25" name="Group 93"/>
            <p:cNvGrpSpPr/>
            <p:nvPr/>
          </p:nvGrpSpPr>
          <p:grpSpPr>
            <a:xfrm>
              <a:off x="2228175" y="2300571"/>
              <a:ext cx="160687" cy="1414811"/>
              <a:chOff x="4491669" y="3124200"/>
              <a:chExt cx="160687" cy="1414811"/>
            </a:xfrm>
          </p:grpSpPr>
          <p:grpSp>
            <p:nvGrpSpPr>
              <p:cNvPr id="27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 rot="5400000">
              <a:off x="2268608" y="3755116"/>
              <a:ext cx="808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652282" y="210422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endParaRPr lang="en-US" baseline="-25000" dirty="0">
              <a:latin typeface="Symbol" pitchFamily="18" charset="2"/>
            </a:endParaRPr>
          </a:p>
        </p:txBody>
      </p:sp>
      <p:grpSp>
        <p:nvGrpSpPr>
          <p:cNvPr id="17" name="Group 75"/>
          <p:cNvGrpSpPr/>
          <p:nvPr/>
        </p:nvGrpSpPr>
        <p:grpSpPr>
          <a:xfrm>
            <a:off x="3390431" y="1576827"/>
            <a:ext cx="485775" cy="1488125"/>
            <a:chOff x="5172949" y="2484911"/>
            <a:chExt cx="485775" cy="1488125"/>
          </a:xfrm>
        </p:grpSpPr>
        <p:sp>
          <p:nvSpPr>
            <p:cNvPr id="20" name="Oval 19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876206" y="21205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3758" y="2067784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808530" y="3064953"/>
            <a:ext cx="2827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analysis?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222224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35325" y="563563"/>
            <a:ext cx="4657725" cy="4756150"/>
          </a:xfrm>
          <a:custGeom>
            <a:avLst/>
            <a:gdLst>
              <a:gd name="T0" fmla="+- 0 8986 8986"/>
              <a:gd name="T1" fmla="*/ T0 w 12937"/>
              <a:gd name="T2" fmla="+- 0 1564 1564"/>
              <a:gd name="T3" fmla="*/ 1564 h 13213"/>
              <a:gd name="T4" fmla="+- 0 8986 8986"/>
              <a:gd name="T5" fmla="*/ T4 w 12937"/>
              <a:gd name="T6" fmla="+- 0 1564 1564"/>
              <a:gd name="T7" fmla="*/ 1564 h 13213"/>
              <a:gd name="T8" fmla="+- 0 8986 8986"/>
              <a:gd name="T9" fmla="*/ T8 w 12937"/>
              <a:gd name="T10" fmla="+- 0 1564 1564"/>
              <a:gd name="T11" fmla="*/ 1564 h 13213"/>
              <a:gd name="T12" fmla="+- 0 8986 8986"/>
              <a:gd name="T13" fmla="*/ T12 w 12937"/>
              <a:gd name="T14" fmla="+- 0 1564 1564"/>
              <a:gd name="T15" fmla="*/ 1564 h 13213"/>
              <a:gd name="T16" fmla="+- 0 8986 8986"/>
              <a:gd name="T17" fmla="*/ T16 w 12937"/>
              <a:gd name="T18" fmla="+- 0 1564 1564"/>
              <a:gd name="T19" fmla="*/ 1564 h 13213"/>
              <a:gd name="T20" fmla="+- 0 8986 8986"/>
              <a:gd name="T21" fmla="*/ T20 w 12937"/>
              <a:gd name="T22" fmla="+- 0 1564 1564"/>
              <a:gd name="T23" fmla="*/ 1564 h 13213"/>
              <a:gd name="T24" fmla="+- 0 21896 8986"/>
              <a:gd name="T25" fmla="*/ T24 w 12937"/>
              <a:gd name="T26" fmla="+- 0 14776 1564"/>
              <a:gd name="T27" fmla="*/ 14776 h 13213"/>
              <a:gd name="T28" fmla="+- 0 21922 8986"/>
              <a:gd name="T29" fmla="*/ T28 w 12937"/>
              <a:gd name="T30" fmla="+- 0 14776 1564"/>
              <a:gd name="T31" fmla="*/ 14776 h 1321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12937" h="13213" extrusionOk="0">
                <a:moveTo>
                  <a:pt x="0" y="0"/>
                </a:moveTo>
                <a:lnTo>
                  <a:pt x="0" y="0"/>
                </a:lnTo>
              </a:path>
              <a:path w="12937" h="13213" extrusionOk="0">
                <a:moveTo>
                  <a:pt x="12910" y="13212"/>
                </a:moveTo>
                <a:cubicBezTo>
                  <a:pt x="12919" y="13212"/>
                  <a:pt x="12927" y="13212"/>
                  <a:pt x="12936" y="1321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5" name="Group 19"/>
          <p:cNvGrpSpPr/>
          <p:nvPr/>
        </p:nvGrpSpPr>
        <p:grpSpPr>
          <a:xfrm rot="16200000">
            <a:off x="1188419" y="422624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1182552" y="1837435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1895824" y="1130207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474972" y="2504036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2597358" y="422974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1896363" y="2491999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3304415" y="2504557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451"/>
          <p:cNvGrpSpPr/>
          <p:nvPr/>
        </p:nvGrpSpPr>
        <p:grpSpPr>
          <a:xfrm>
            <a:off x="-185918" y="1129490"/>
            <a:ext cx="994846" cy="1542982"/>
            <a:chOff x="1676400" y="1743238"/>
            <a:chExt cx="994846" cy="1542982"/>
          </a:xfrm>
        </p:grpSpPr>
        <p:grpSp>
          <p:nvGrpSpPr>
            <p:cNvPr id="19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9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8" name="Group 451"/>
          <p:cNvGrpSpPr/>
          <p:nvPr/>
        </p:nvGrpSpPr>
        <p:grpSpPr>
          <a:xfrm rot="10800000">
            <a:off x="3140689" y="1130557"/>
            <a:ext cx="994846" cy="1542982"/>
            <a:chOff x="1676400" y="1743238"/>
            <a:chExt cx="994846" cy="1542982"/>
          </a:xfrm>
        </p:grpSpPr>
        <p:grpSp>
          <p:nvGrpSpPr>
            <p:cNvPr id="19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01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8" name="Group 450"/>
          <p:cNvGrpSpPr/>
          <p:nvPr/>
        </p:nvGrpSpPr>
        <p:grpSpPr>
          <a:xfrm rot="16200000">
            <a:off x="1084461" y="3133788"/>
            <a:ext cx="485775" cy="1542982"/>
            <a:chOff x="2185471" y="1743238"/>
            <a:chExt cx="485775" cy="1542982"/>
          </a:xfrm>
        </p:grpSpPr>
        <p:grpSp>
          <p:nvGrpSpPr>
            <p:cNvPr id="210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13" name="Oval 2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11" name="Straight Connector 2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Title 1"/>
          <p:cNvSpPr txBox="1">
            <a:spLocks/>
          </p:cNvSpPr>
          <p:nvPr/>
        </p:nvSpPr>
        <p:spPr>
          <a:xfrm>
            <a:off x="720214" y="398655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17" name="Group 450"/>
          <p:cNvGrpSpPr/>
          <p:nvPr/>
        </p:nvGrpSpPr>
        <p:grpSpPr>
          <a:xfrm rot="5400000">
            <a:off x="2388527" y="3126290"/>
            <a:ext cx="485775" cy="1542982"/>
            <a:chOff x="2185471" y="1743238"/>
            <a:chExt cx="485775" cy="1542982"/>
          </a:xfrm>
        </p:grpSpPr>
        <p:grpSp>
          <p:nvGrpSpPr>
            <p:cNvPr id="219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22" name="Oval 22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Title 1"/>
          <p:cNvSpPr txBox="1">
            <a:spLocks/>
          </p:cNvSpPr>
          <p:nvPr/>
        </p:nvSpPr>
        <p:spPr>
          <a:xfrm>
            <a:off x="2149875" y="391936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" name="Title 1"/>
          <p:cNvSpPr txBox="1">
            <a:spLocks/>
          </p:cNvSpPr>
          <p:nvPr/>
        </p:nvSpPr>
        <p:spPr>
          <a:xfrm rot="10800000">
            <a:off x="1423807" y="289788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6" name="Title 1"/>
          <p:cNvSpPr txBox="1">
            <a:spLocks/>
          </p:cNvSpPr>
          <p:nvPr/>
        </p:nvSpPr>
        <p:spPr>
          <a:xfrm rot="10800000">
            <a:off x="1443370" y="1512059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7" name="Title 1"/>
          <p:cNvSpPr txBox="1">
            <a:spLocks/>
          </p:cNvSpPr>
          <p:nvPr/>
        </p:nvSpPr>
        <p:spPr>
          <a:xfrm rot="10800000">
            <a:off x="3304424" y="2877318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8" name="Title 1"/>
          <p:cNvSpPr txBox="1">
            <a:spLocks/>
          </p:cNvSpPr>
          <p:nvPr/>
        </p:nvSpPr>
        <p:spPr>
          <a:xfrm rot="10800000">
            <a:off x="55684" y="2849653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9" name="Title 1"/>
          <p:cNvSpPr txBox="1">
            <a:spLocks/>
          </p:cNvSpPr>
          <p:nvPr/>
        </p:nvSpPr>
        <p:spPr>
          <a:xfrm rot="16200000">
            <a:off x="1006388" y="2019461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0" name="Title 1"/>
          <p:cNvSpPr txBox="1">
            <a:spLocks/>
          </p:cNvSpPr>
          <p:nvPr/>
        </p:nvSpPr>
        <p:spPr>
          <a:xfrm rot="16200000">
            <a:off x="960263" y="587115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1" name="Title 1"/>
          <p:cNvSpPr txBox="1">
            <a:spLocks/>
          </p:cNvSpPr>
          <p:nvPr/>
        </p:nvSpPr>
        <p:spPr>
          <a:xfrm rot="16200000">
            <a:off x="2376185" y="58711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>
            <a:off x="1970296" y="2545018"/>
            <a:ext cx="14150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 rot="16200000">
            <a:off x="1188419" y="42262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4"/>
          <p:cNvGrpSpPr/>
          <p:nvPr/>
        </p:nvGrpSpPr>
        <p:grpSpPr>
          <a:xfrm rot="16200000">
            <a:off x="1182552" y="1837435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9"/>
          <p:cNvGrpSpPr/>
          <p:nvPr/>
        </p:nvGrpSpPr>
        <p:grpSpPr>
          <a:xfrm>
            <a:off x="1895824" y="1130207"/>
            <a:ext cx="160687" cy="1414811"/>
            <a:chOff x="4491655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64"/>
          <p:cNvGrpSpPr/>
          <p:nvPr/>
        </p:nvGrpSpPr>
        <p:grpSpPr>
          <a:xfrm>
            <a:off x="474972" y="2504036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9"/>
          <p:cNvGrpSpPr/>
          <p:nvPr/>
        </p:nvGrpSpPr>
        <p:grpSpPr>
          <a:xfrm rot="16200000">
            <a:off x="2597358" y="422974"/>
            <a:ext cx="160687" cy="1414811"/>
            <a:chOff x="4491655" y="3124200"/>
            <a:chExt cx="160687" cy="1414811"/>
          </a:xfrm>
        </p:grpSpPr>
        <p:grpSp>
          <p:nvGrpSpPr>
            <p:cNvPr id="12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54"/>
          <p:cNvGrpSpPr/>
          <p:nvPr/>
        </p:nvGrpSpPr>
        <p:grpSpPr>
          <a:xfrm>
            <a:off x="1896363" y="2491999"/>
            <a:ext cx="160687" cy="1414811"/>
            <a:chOff x="4491655" y="3124200"/>
            <a:chExt cx="160687" cy="1414811"/>
          </a:xfrm>
        </p:grpSpPr>
        <p:grpSp>
          <p:nvGrpSpPr>
            <p:cNvPr id="1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69"/>
          <p:cNvGrpSpPr/>
          <p:nvPr/>
        </p:nvGrpSpPr>
        <p:grpSpPr>
          <a:xfrm>
            <a:off x="3304415" y="2504557"/>
            <a:ext cx="160687" cy="1414811"/>
            <a:chOff x="4491655" y="3124200"/>
            <a:chExt cx="160687" cy="1414811"/>
          </a:xfrm>
        </p:grpSpPr>
        <p:grpSp>
          <p:nvGrpSpPr>
            <p:cNvPr id="1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451"/>
          <p:cNvGrpSpPr/>
          <p:nvPr/>
        </p:nvGrpSpPr>
        <p:grpSpPr>
          <a:xfrm>
            <a:off x="-185918" y="1129490"/>
            <a:ext cx="994846" cy="1542982"/>
            <a:chOff x="1676400" y="1743238"/>
            <a:chExt cx="994846" cy="1542982"/>
          </a:xfrm>
        </p:grpSpPr>
        <p:grpSp>
          <p:nvGrpSpPr>
            <p:cNvPr id="1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51"/>
          <p:cNvGrpSpPr/>
          <p:nvPr/>
        </p:nvGrpSpPr>
        <p:grpSpPr>
          <a:xfrm rot="10800000">
            <a:off x="3140689" y="1130557"/>
            <a:ext cx="994846" cy="1542982"/>
            <a:chOff x="1676400" y="1743238"/>
            <a:chExt cx="994846" cy="1542982"/>
          </a:xfrm>
        </p:grpSpPr>
        <p:grpSp>
          <p:nvGrpSpPr>
            <p:cNvPr id="2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3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4" name="Group 450"/>
          <p:cNvGrpSpPr/>
          <p:nvPr/>
        </p:nvGrpSpPr>
        <p:grpSpPr>
          <a:xfrm rot="16200000">
            <a:off x="1084461" y="3133788"/>
            <a:ext cx="485775" cy="1542982"/>
            <a:chOff x="2185471" y="1743238"/>
            <a:chExt cx="485775" cy="1542982"/>
          </a:xfrm>
        </p:grpSpPr>
        <p:grpSp>
          <p:nvGrpSpPr>
            <p:cNvPr id="235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13" name="Oval 2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11" name="Straight Connector 2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Title 1"/>
          <p:cNvSpPr txBox="1">
            <a:spLocks/>
          </p:cNvSpPr>
          <p:nvPr/>
        </p:nvSpPr>
        <p:spPr>
          <a:xfrm>
            <a:off x="720214" y="398655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6" name="Group 450"/>
          <p:cNvGrpSpPr/>
          <p:nvPr/>
        </p:nvGrpSpPr>
        <p:grpSpPr>
          <a:xfrm rot="5400000">
            <a:off x="2388527" y="3126290"/>
            <a:ext cx="485775" cy="1542982"/>
            <a:chOff x="2185471" y="1743238"/>
            <a:chExt cx="485775" cy="1542982"/>
          </a:xfrm>
        </p:grpSpPr>
        <p:grpSp>
          <p:nvGrpSpPr>
            <p:cNvPr id="237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22" name="Oval 22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Title 1"/>
          <p:cNvSpPr txBox="1">
            <a:spLocks/>
          </p:cNvSpPr>
          <p:nvPr/>
        </p:nvSpPr>
        <p:spPr>
          <a:xfrm>
            <a:off x="2149875" y="391936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" name="Title 1"/>
          <p:cNvSpPr txBox="1">
            <a:spLocks/>
          </p:cNvSpPr>
          <p:nvPr/>
        </p:nvSpPr>
        <p:spPr>
          <a:xfrm rot="10800000">
            <a:off x="1423807" y="289788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6" name="Title 1"/>
          <p:cNvSpPr txBox="1">
            <a:spLocks/>
          </p:cNvSpPr>
          <p:nvPr/>
        </p:nvSpPr>
        <p:spPr>
          <a:xfrm rot="10800000">
            <a:off x="1443370" y="1512059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7" name="Title 1"/>
          <p:cNvSpPr txBox="1">
            <a:spLocks/>
          </p:cNvSpPr>
          <p:nvPr/>
        </p:nvSpPr>
        <p:spPr>
          <a:xfrm rot="10800000">
            <a:off x="3304424" y="2877318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8" name="Title 1"/>
          <p:cNvSpPr txBox="1">
            <a:spLocks/>
          </p:cNvSpPr>
          <p:nvPr/>
        </p:nvSpPr>
        <p:spPr>
          <a:xfrm rot="10800000">
            <a:off x="55684" y="2849653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9" name="Title 1"/>
          <p:cNvSpPr txBox="1">
            <a:spLocks/>
          </p:cNvSpPr>
          <p:nvPr/>
        </p:nvSpPr>
        <p:spPr>
          <a:xfrm rot="16200000">
            <a:off x="1006388" y="2019461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0" name="Title 1"/>
          <p:cNvSpPr txBox="1">
            <a:spLocks/>
          </p:cNvSpPr>
          <p:nvPr/>
        </p:nvSpPr>
        <p:spPr>
          <a:xfrm rot="16200000">
            <a:off x="960263" y="587115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1" name="Title 1"/>
          <p:cNvSpPr txBox="1">
            <a:spLocks/>
          </p:cNvSpPr>
          <p:nvPr/>
        </p:nvSpPr>
        <p:spPr>
          <a:xfrm rot="16200000">
            <a:off x="2376185" y="58711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>
            <a:off x="1970296" y="2545018"/>
            <a:ext cx="14150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878</Words>
  <Application>Microsoft Office PowerPoint</Application>
  <PresentationFormat>On-screen Show (4:3)</PresentationFormat>
  <Paragraphs>434</Paragraphs>
  <Slides>33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Nodal analysis summary</vt:lpstr>
      <vt:lpstr>Nodal analysis example</vt:lpstr>
      <vt:lpstr>Mesh analysis summary</vt:lpstr>
      <vt:lpstr>Assigning mesh currents</vt:lpstr>
      <vt:lpstr>Nodal vs. mesh analysis?</vt:lpstr>
      <vt:lpstr>Nodal analysis example</vt:lpstr>
      <vt:lpstr>Nodal vs. Mesh Analysis</vt:lpstr>
      <vt:lpstr>Nodal vs. Mesh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Compartmentalization: Need for simplicity</vt:lpstr>
      <vt:lpstr>Thevenin’s Theorem</vt:lpstr>
      <vt:lpstr>Finding Vth, Rth</vt:lpstr>
      <vt:lpstr>Source/load</vt:lpstr>
      <vt:lpstr>Source/load</vt:lpstr>
      <vt:lpstr>Example</vt:lpstr>
      <vt:lpstr>Norton’s Theorem</vt:lpstr>
      <vt:lpstr>Finding Vth, Rth</vt:lpstr>
      <vt:lpstr>Example</vt:lpstr>
      <vt:lpstr>PowerPoint Presentation</vt:lpstr>
      <vt:lpstr>PowerPoint Presentation</vt:lpstr>
      <vt:lpstr>PowerPoint Presentation</vt:lpstr>
      <vt:lpstr>Power</vt:lpstr>
      <vt:lpstr>Questions?</vt:lpstr>
      <vt:lpstr>Ground?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796</cp:revision>
  <dcterms:created xsi:type="dcterms:W3CDTF">2010-03-26T00:11:49Z</dcterms:created>
  <dcterms:modified xsi:type="dcterms:W3CDTF">2017-04-25T19:15:24Z</dcterms:modified>
</cp:coreProperties>
</file>