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518" r:id="rId3"/>
    <p:sldId id="489" r:id="rId4"/>
    <p:sldId id="520" r:id="rId5"/>
    <p:sldId id="521" r:id="rId6"/>
    <p:sldId id="510" r:id="rId7"/>
    <p:sldId id="500" r:id="rId8"/>
    <p:sldId id="499" r:id="rId9"/>
  </p:sldIdLst>
  <p:sldSz cx="9144000" cy="6858000" type="screen4x3"/>
  <p:notesSz cx="7086600" cy="8528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87" userDrawn="1">
          <p15:clr>
            <a:srgbClr val="A4A3A4"/>
          </p15:clr>
        </p15:guide>
        <p15:guide id="2" pos="22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7" autoAdjust="0"/>
    <p:restoredTop sz="93130" autoAdjust="0"/>
  </p:normalViewPr>
  <p:slideViewPr>
    <p:cSldViewPr snapToGrid="0" snapToObjects="1">
      <p:cViewPr varScale="1">
        <p:scale>
          <a:sx n="106" d="100"/>
          <a:sy n="106" d="100"/>
        </p:scale>
        <p:origin x="1893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2687"/>
        <p:guide pos="22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1" y="2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100167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1" y="8100167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4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1T19:06:12.9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15403 6725 3 0,'0'0'45'15,"0"0"-6"-15,0-5-3 0,-2-4-4 16,2-3-5-1,0-5-4-15,0-3-4 0,3-1-3 16,3-4-4-16,3 1-2 0,2-4-4 16,2 6 0-1,4 1-1-15,1 8-3 0,-1 5 0 16,6 6-1-16,-1 4 0 15,4 13-1-15,-2 5 1 0,2 13-1 16,-3 3 0 0,-1 6 1-16,0-1 0 0,-1-4 1 15,-2-2 5 1,5-15-1-16,1-6 1 0,4-14 0 15,5-5 1-15,-2-13-1 0,3-6-1 16,-1-4-4-16,2-6-5 16,-10 3-7-16,-4-5-10 0,-4 3-15 15,-3 3-27 1,-10-2-25-16,0 3-4 0</inkml:trace>
  <inkml:trace contextRef="#ctx0" brushRef="#br0" timeOffset="680.0068">15119 6310 11 0,'-24'25'34'15,"4"4"-5"-15,5 8-7 16,4 4-4-16,-1 10-4 0,4 2-5 15,2 8 1-15,2 2-3 0,4-1-4 16,2 4 1 0,8-5-2-16,2 1-1 0,8-8-1 15,3-5 1 1,8-2 0-16,11-9 0 0,2-1 2 15,10-9-1-15,3 1 3 16,5-2-1-16,3-9 1 0,3-1 1 16,-1-8 0-16,-3-1 2 0,0-8 5 15,2-1-1 1,-4-16 3-16,4-9-1 0,-2-6 1 15,4-9-1 1,-3-4-1-16,-3-7-3 0,-5-6-1 16,-10-2-3-16,-1-7-2 15,-12-2 0-15,-4-2 0 0,-9-2 0 16,-6 2-1-1,-6 1 1-15,-7 4-1 0,-2 2 0 16,-13 6-1-16,-10 7 0 0,-13 4-3 16,-16 9 1-1,-15 7-1-15,-15 4-1 0,-16 8 0 16,-8 8 0-16,-13 10 1 15,-1 2-3-15,3 10-2 16,3 7-8-16,17 6-16 16,10 18-47-16,19-7-9 0,14 1-5 15</inkml:trace>
  <inkml:trace contextRef="#ctx0" brushRef="#br0" timeOffset="1705.0175">14078 6038 8 0,'0'0'70'15,"-17"-9"-26"1,17 9-15-16,0 0-7 0,0 0-8 16,0 0-5-16,13 15-4 15,2 9-2-15,1 11-1 0,9 11 2 16,1 10 1-16,4 3 2 0,0-2-1 15,0 1-1 1,-2-4 1-16,-1-6-1 0,-6-15 2 16,-1-7-1-1,-6-8 3-15,-1-8 2 0,-3-3 0 16,-10-7 1-16,14 0-2 15,-10-11-1-15,0-4 0 0,-4-10-3 16,1-9-2 0,-1-10-2-16,0-7-2 0,1-8 0 15,2-4 0-15,3-2 1 0,6-1 1 16,5 3 0-1,1 8-1-15,8 6 1 0,2 6-2 16,-1 6-4-16,0 7-4 16,2 8-11-16,-5 1-10 15,-4 8-23-15,4 3-22 16,-8 4-15-16</inkml:trace>
  <inkml:trace contextRef="#ctx0" brushRef="#br0" timeOffset="1935.0198">14302 5862 6 0,'0'0'82'0,"0"0"0"0,17-5-3 15,19-19-47 1,8 7-25-16,13-3-9 0,7-1-13 0,0 0-16 16,-1 8-28-1,-10-2-22-15,-8 0-3 0</inkml:trace>
  <inkml:trace contextRef="#ctx0" brushRef="#br0" timeOffset="2225.0227">13744 5997 54 0,'0'0'87'16,"6"5"-5"-16,18-11-3 0,12-4-66 15,12-7-13-15,12 4-28 16,14-3-48-16,-7 3-6 16,-3 4-4-16</inkml:trace>
  <inkml:trace contextRef="#ctx0" brushRef="#br0" timeOffset="2815.0285">14298 6865 14 0,'0'0'75'0,"13"15"0"0,-11 0-4 16,1 4-62-1,0 7-7-15,-1 6-3 0,2 4 1 16,-4 3 1 0,1-3 0-16,-1 1-1 0,0-13 0 15,0-2-3-15,-1-7-10 0,1-6-15 0,0 3-29 16,0-12-20-1</inkml:trace>
  <inkml:trace contextRef="#ctx0" brushRef="#br0" timeOffset="3355.034">14576 6933 3 0,'5'27'55'16,"-3"-3"-37"-16,2 3-7 0,1-2-3 16,-3-1-1-1,1-4 1-15,-3-5 2 0,2-4-1 16,-2-11 3-16,0 11 2 15,0-11 2-15,0 0-1 16,0 0-4-16,0-5-2 16,0-7-1-16,-2-2-1 0,0-4-3 15,-1-5-1-15,-2-4-2 0,-3 1 0 16,4 1 1-1,-4 1 1-15,8 8-2 0,0 5-1 16,0 11 0-16,19 0-1 16,-4 12-1-16,8 5 0 15,-2 5 0-15,6 0 4 16,-7-2 7-16,1-6 5 0,-3-5 2 15,-3-6 1 1,2-7 1-16,-8-12-1 0,0-4-4 16,-7-10-7-16,1-1-13 0,-3-6-27 15,-14-4-47-15,7-4-9 16,-1 3-2-16</inkml:trace>
  <inkml:trace contextRef="#ctx0" brushRef="#br0" timeOffset="5736.0579">15677 6068 3 0,'5'20'22'15,"4"-9"1"1,-6-1 0-16,-3-10 3 0,8 10 3 15,-8-10-1-15,0 0-3 16,0 0-4-16,7-8-5 0,-7-3-1 16,0-7-4-16,1-9-3 0,-1-9-6 15,0-3-2 1,0-9-1-16,0-9 0 0,1-4-2 15,-2-7 1 1,-1-3-1-16,-2-1 1 0,1-7 1 0,-4-3 2 16,-1-1 2-1,0-3 1-15,0-3 2 0,-5 0 0 16,1-3 0-16,-3-2-2 15,3 2 1-15,-6-1 1 16,4-1-3-16,-5 5 0 0,1-1-2 16,-1 3 0-1,1 2 1-15,0 2 0 0,-1 1-2 16,2 4 1-16,1 0-1 15,2 1 0-15,1 2 0 0,1 2 0 16,2 4 2 0,1 4-2-16,4-2 0 0,0 6 1 15,2 3-1-15,3 5 1 16,-1 5-1-16,1 0 0 0,0 6-1 15,4 3 0-15,1 3-1 16,1 6 1-16,2 6-1 16,0 0 1-16,1 2-2 0,1 8 1 15,4 0 0 1,1 5 0-16,3 4 0 0,6-1 1 15,2 1-1-15,8 3 0 16,3 1 2-16,13-1-1 16,6 0 1-16,10-2 0 0,11-4 1 15,13 0-1-15,10-5 1 16,20-2-1-16,17-5 4 0,14-2-2 15,8-2 0 1,20 0-1-16,8-2 0 0,10-1 1 16,9 0-1-16,-2-2 2 15,-5-1-1-15,2 5-1 16,-2-4 2-16,-13 5 0 15,-11 0-1-15,-12 0 1 0,-15 4-1 16,-16 4-1-16,-12 4 0 0,-22 1-1 16,-18 4 0-1,-16-1 0-15,-8 4 0 0,-19 4-1 16,-10 0 2-1,-10 0-1-15,-6 0 1 0,-11 0 1 16,0 0 0-16,0 0 0 16,0 0 0-16,0 0 0 0,0 0 1 15,-7 4-2 1,7-4 0-16,-10 0 0 0,10 0-1 15,-10 0 1-15,10 0-2 0,0 0 1 16,0 0-1 0,0 0 0-16,-10 0 0 0,10 0 0 15,-6 17-1-15,1 0 0 16,-3 10 2-16,-2 13 0 0,0 9-1 15,-5 16 1 1,0 16 0-16,-4 13 0 0,-1 8 2 16,1 1-2-16,2-3 1 0,2-9-2 15,3-7 1 1,1-18 0-16,5-14-1 0,4-13 0 15,1-9-7-15,2-5-10 16,2-2-30-16,6-7-32 16,-1-1-7-16</inkml:trace>
  <inkml:trace contextRef="#ctx0" brushRef="#br0" timeOffset="15157.1522">18927 3621 17 0,'5'-3'32'0,"15"2"-7"16,0-3-6-16,16 0-2 0,3 4-4 16,16 0 0-16,4 0-2 15,9 0 0-15,3 3 0 16,-2 3-1-16,8 0-1 15,1 3-2-15,-3-7-2 0,0 1-3 16,-6 0-2 0,-1-3-10-16,-4-6-28 0,7 0-35 15,-20 1 3-15</inkml:trace>
  <inkml:trace contextRef="#ctx0" brushRef="#br0" timeOffset="15917.1598">18798 3605 12 0,'4'-10'27'16,"2"-5"-7"-16,0 5-1 0,-2 0 0 15,-4 10 1 1,8-12-3-16,-8 12-4 0,0 0-3 15,5-8-2-15,-5 8-1 16,0 0-5-16,0 0 1 16,0 0-4-16,9 6 2 15,-5 3-4-15,-4 7 3 0,3 5 0 16,-1 8 0-16,0 8 0 0,0 7 0 15,-1 10 0 1,-1 2 2-16,0 10 1 0,0 2-2 16,0 3 5-16,0 5 0 15,-6-2 2-15,0 7 1 0,-2-4 1 16,0 5 1-1,-5-1 0-15,2-2 2 0,-2 3-2 16,4-8 1-16,-4-1-2 0,3-7 1 16,-1-5-3-1,3-8-1-15,-2-9-2 0,3-6-1 16,2-9-5-16,-4-9-10 15,9-20-41-15,0 0-30 0,-14 0-7 16,14-19 2 0</inkml:trace>
  <inkml:trace contextRef="#ctx0" brushRef="#br0" timeOffset="16887.1694">18975 3993 8 0,'23'-1'14'15,"9"0"0"-15,0-1 1 16,10 2 2-16,-5 0-1 0,4 0-2 15,-9 2 4-15,-2 0-7 16,-3 1-2-16,-6 1-5 0,-3 0-1 16,-5-3-3-1,-4 0 3-15,-9-1-3 0,14 3 0 16,-14-3 0-1,0 0 0-15,13 12 0 0,-13-12 0 16,5 11 0-16,-5 2-2 0,0-5 2 16,-1 5 2-16,-4 3 0 15,-4 0-1-15,-1 7 2 0,-4-3-1 16,-3 7 0-1,-3-3-1-15,-3 8 0 0,0-4-1 16,0 2 0 0,-3 1 1-16,1-2-2 0,2 0 4 15,2-2-3-15,2-4 3 16,4-2 0-16,7-3 4 0,1-1 3 15,7-5 0-15,3 0 2 0,8-3 2 16,5 2-1 0,5-2 0-16,2-1-1 0,3 0-2 15,2-2-3 1,0-1 0-16,-4 3-2 0,-1-3-3 15,-4-1 1-15,-2-1-5 16,-3 0-1-16,1-2-5 0,-6 0-8 16,-9-1-7-1,14 0-16-15,-9-11-38 0,-5 11-8 16</inkml:trace>
  <inkml:trace contextRef="#ctx0" brushRef="#br0" timeOffset="17157.1721">19085 4246 75 0,'8'9'81'16,"19"-9"-1"-16,-12 2-61 0,27 2-9 15,11 2-13-15,-5 6-31 0,-5-6-40 16,5 2-7-16</inkml:trace>
  <inkml:trace contextRef="#ctx0" brushRef="#br0" timeOffset="17527.1758">19745 4342 59 0,'-3'25'81'0,"-2"3"-7"15,-3 7-61-15,-2-2-16 16,2 4-23-16,-6 1-34 15,6-9-17-15</inkml:trace>
  <inkml:trace contextRef="#ctx0" brushRef="#br0" timeOffset="18387.1845">19910 3663 48 0,'0'0'62'15,"16"-4"-49"-15,-16 4-9 0,1 5-4 16,-1 6-1 0,0 5-2-16,0 10 3 0,1 6 3 15,1 12 2-15,2 4-1 16,2 11 2-16,0 12 0 15,3 3-3-15,-4 7 1 16,2 0-2-16,-2 0-2 0,-1-3 0 16,-1 1 5-1,-1-3 4-15,-2-2 3 0,-2-2 3 16,2-5 1-16,-6-2 0 0,0 3 1 15,2-7 0-15,-4 2-5 16,4-8-4-16,1-6-4 0,-1-6-1 16,2-5 0-1,0-3-1-15,0-11-1 0,2-3 0 16,0-6 0-1,0-3 1-15,0-2-1 0,0-10 1 16,0 12-1-16,0-12 0 0,0 0 0 16,0 13 0-16,0-13 0 15,0 0-1-15,-11 11 1 0,11-11 0 16,-17 3-1-1,3-3 1-15,-4 0 0 0,-2-6-1 16,-10-2 1 0,-3-3-1-16,-11-3-1 0,-10-5 1 15,-6-3-1-15,-11-5 1 16,-10 0 1-16,-8-5 1 0,-4-4 2 15,-5-2 4-15,7 2-1 16,7 0 0-16,6 7-1 16,14 0 0-16,9 8-4 0,16 3-10 15,8 8-43 1,8-1-35-16,8-2-6 0,3 1-2 15</inkml:trace>
  <inkml:trace contextRef="#ctx0" brushRef="#br0" timeOffset="19047.1911">19386 5223 24 0,'3'-10'57'0,"-1"-2"-3"16,-2 12-11-16,1-14-10 15,-1 14-8-15,0 0-6 16,0 0-8-16,0-8-6 15,0 8-5-15,0 5-2 0,0 5 0 16,0 9 2-16,0 6-3 0,-2 13 4 16,-2 13 1-1,0 7 1-15,-3 10 0 0,-3 7 2 16,1 0-2-16,1 1-2 15,-1-6-2-15,-1-3-10 0,4-8-20 16,-4-10-47 0,8-3-5-16,1-12 5 0</inkml:trace>
  <inkml:trace contextRef="#ctx0" brushRef="#br0" timeOffset="19837.1989">18824 6374 42 0,'0'0'62'0,"0"0"-36"15,19 0-21-15,-2-3-7 16,9-3 0-16,2 3 2 0,2 1-1 15,-2 0 2-15,-2-3-1 16,4 5 2-16,-7 0-1 16,4 0 0-16,-8 2-1 0,-1 0 1 15,-1 2 0 1,-1-1-1-16,1 3-1 0,-4 1-1 15,0 2-1-15,-4 1 1 16,-1 5-1-16,-1-1-1 16,-3 3 0-16,-2 0 0 15,-2 3 3-15,-1-4-2 0,-4 4 1 16,-5 0 1-16,0 3 1 0,-4 4 1 15,-2-5 2 1,0 6 3-16,-3-5 5 0,-2 6 3 16,-1-5 0-1,3 2 3-15,1-9-2 0,3 0 1 16,1-2-1-16,6-2-2 15,4-1-1-15,4 1-1 0,8-5-1 16,5 4-1-16,9-2 2 0,3-1-3 16,5 2 2-1,3-3-4-15,0 0 0 0,1-6-4 16,-1 3-1-16,-2-2-3 15,-3-3-2-15,-5 0-4 0,-1 0-9 16,-10 0-15 0,1-3-38-16,2-1-17 0,-15 4 2 15</inkml:trace>
  <inkml:trace contextRef="#ctx0" brushRef="#br0" timeOffset="20168.2024">18922 6615 52 0,'0'0'89'16,"-7"11"-5"-16,7-11-3 0,0 0-72 16,8-2-6-1,2-3-3-15,5 3-1 0,1-2 0 16,7 3-2-16,-1-2 1 15,4 1-1-15,-1 2 2 0,5-3-1 16,-3 3-3 0,0 0-5-16,-1 0-5 0,-2-5-13 15,-3-1-31-15,-2 6-23 0,-3-3-5 16</inkml:trace>
  <inkml:trace contextRef="#ctx0" brushRef="#br0" timeOffset="20698.2077">19515 6670 17 0,'0'0'61'0,"1"9"-9"16,16-9-45 0,7-7-7-16,-3 2-1 0,6-1 2 15,-6 3 2-15,4 0 1 0,-9 1 3 16,4 2 1-16,-10 0 0 15,-10 0 2-15,10 6 0 0,-10 3 0 16,0-9-1 0,-2 20-1-16,-7-4-1 0,2-3-1 15,-2 5 0 1,2-1 0-16,-2 2 0 0,7-1 1 15,2-1 0-15,13-1 1 16,9-1-5-16,7-6-8 0,10 1-22 16,8-6-47-16,-1-4-7 0,-1-2 1 15</inkml:trace>
  <inkml:trace contextRef="#ctx0" brushRef="#br0" timeOffset="21388.2146">19214 6082 29 0,'13'-7'66'0,"-13"7"-44"16,14-18-6-16,-10 8-2 0,-4-8-3 15,-6 6-4-15,-11-3-2 16,-6 3 2-16,-7-3 1 15,-8 6 3-15,-5-3 2 16,-3 8-1-16,-3 3-1 0,1 1 2 16,-1 0-2-1,4 4-2-15,2 4-3 0,8-1-3 16,4 5-3-16,1 3-1 0,5 8 1 15,4 1-2-15,6 13 1 16,-3 5 0-16,6 11 0 16,-2 11 1-16,3 7 1 15,-2 10 1-15,0 5 0 0,1 8 2 16,-4 8 1-1,6 3-1-15,0 0 3 0,2-3 3 16,6-1-1-16,4-12 2 16,9-6-2-16,6-11 0 15,4-15-1-15,5-12 0 0,1-11-3 16,2-9-2-16,-3-5-6 15,-4-10-4-15,-5-3-6 0,-2-7-31 16,3 0-42 0,-14-10-5-16,-1-8-4 0</inkml:trace>
  <inkml:trace contextRef="#ctx0" brushRef="#br0" timeOffset="22028.221">19168 5961 44 0,'0'-12'77'0,"15"19"-9"0,17-10-44 16,16 1-5-16,17-3-6 15,13 3-2-15,10-3-1 0,4 0-3 16,2 0-1 0,-6-1-4-16,-1 1 0 0,-12 2-2 15,-12-1 1-15,-12 1 0 0,-7 0 0 16,-7 3 1-1,-4 0 0-15,-2 7 0 0,-6 10-1 16,0 10 2-16,-3 13-1 16,0 21 1-16,-6 14-1 0,3 17 1 15,-5 13 0 1,-3 12-2-16,-5 8 2 0,-2 0-2 15,-4-1 0 1,-1-12 1-16,-3-11 4 0,-2-9-2 16,-4-11 2-16,1-13 0 0,2-14 0 15,-2-8 0-15,1-14-1 16,1-6-2-16,-1-9-3 15,-5-8-1-15,-3-6-1 16,-6-7 1-16,-10-8-1 0,-8-8 1 16,-14-2 0-1,-14-7 1-15,-11 0 0 0,-16-3 1 16,-13 4 1-16,-12 6 0 0,-4 2 0 15,-4 7 0-15,2 7 0 16,7 2-1-16,11 4-6 16,10 0-22-16,4 4-55 15,26 6-8-15,12-8-4 0</inkml:trace>
  <inkml:trace contextRef="#ctx0" brushRef="#br0" timeOffset="22568.2264">19439 7325 32 0,'-15'0'79'15,"6"-9"-29"-15,9 9-10 16,-11-8-9-16,11 8-6 16,0 0-7-16,-3 7-5 0,2 18-4 15,-4 13-5-15,0 15-1 0,-1 15-1 16,-2 15 1-1,-4 14 1-15,-2 7-1 0,-1 3-1 16,1 1-4-16,2-16-12 16,-2-12-53-16,4 2-13 15,0-19-5-15</inkml:trace>
  <inkml:trace contextRef="#ctx0" brushRef="#br0" timeOffset="23409.2349">18793 8886 42 0,'-15'0'71'0,"15"0"-36"16,-8-8-13-16,8 8-7 0,10-10 0 15,8 4-4-15,1-3-3 16,8 1-4-16,6-2 2 0,0 1 0 15,4 3 0 1,-2 1 0-16,1 4-2 0,-5 1-1 16,2 0-1-16,-6 2 1 15,1 5 0-15,-2 1-2 0,-4 1 0 16,-2 3-1-1,0-2-1-15,-6 5-3 0,-3-1 1 16,-6 3-1-16,-5 0-2 0,-3 4 0 16,-11-3 0-1,-6 8 1-15,-7-4 0 0,-8 8 2 16,-3 0 2-16,-7 4 2 15,-2 2 3-15,1-1 1 0,-1 5 1 16,8-6 3 0,1 5-1-16,10-8 2 0,6-3 1 15,10-6 1 1,10-1 1-16,2-2-2 0,12-6 2 15,10-1-1-15,6-3-2 0,5 1-1 16,6-3-2-16,2 0-2 16,5 0-1-16,-2-2-3 0,2 0-3 15,-4-2-4 1,1-3-1-16,-5 2-7 0,-6-2-9 15,-1 0-15 1,-5 0-36-16,-6-5-16 0,-3-5-1 16</inkml:trace>
  <inkml:trace contextRef="#ctx0" brushRef="#br0" timeOffset="23649.2373">18762 9132 4 0,'0'0'90'16,"5"13"1"-1,21-13-6-15,14 0-9 0,-2-12-79 16,17 7-19-1,3-5-14-15,3 3-6 0,-2-4-4 16,-3 5-7-16,-7 1-16 16,-8-2-6-16</inkml:trace>
  <inkml:trace contextRef="#ctx0" brushRef="#br0" timeOffset="24239.2432">19428 9082 4 0,'-15'3'78'0,"3"-6"2"0,-3 3-36 16,15 0-15-1,10-3-9-15,5 0-8 0,9-3-8 16,1 0-2-16,8-4-2 0,6 4 1 16,2-1 2-16,5 2-1 15,-6-2 1-15,4 4 0 16,-9 1 0-16,1 2-1 15,-8 0 0-15,-10 0-2 0,-7 7 0 16,-9 1 3 0,-5 3-1-16,-10-1 1 0,-3 3 0 15,-6 1 0 1,-1 1 1-16,1 0-1 0,3-4-2 15,4 3 0-15,6-2-1 0,5 2 0 16,3-1-3-16,1 3 0 16,7 0 1-16,1 1 0 0,-1 2 0 15,-1 1 2 1,-3-1 2-16,-3 0 1 0,-6-2 4 15,-8-2 3-15,-4 2-1 16,-6-5 0-16,-6 0 0 0,1-3-2 16,0-1-3-1,1-6-6-15,7 2-12 0,-1-1-33 16,2-3-38-16,20 0-6 0,-3-16-3 15</inkml:trace>
  <inkml:trace contextRef="#ctx0" brushRef="#br0" timeOffset="24909.2499">18689 8293 46 0,'0'0'72'0,"0"0"-3"15,14 0-54-15,16 5-8 0,6 0-3 16,19 2 2-1,14 1-2-15,9 1 5 0,11-1 0 16,7-3 2-16,3 2 1 0,5-4 1 16,4 0-1-16,-9-3 0 15,-2-1-3-15,-4-6-2 0,-9-1-1 16,-8-1-2-1,-7-4-1-15,-15 2-2 0,-9-2 1 16,-11 5-1 0,-11-1-1-16,-6 4 0 0,-7 0 0 15,-10 5-1-15,5 6 0 16,-5 13 1-16,-4 7 0 0,-2 16 1 15,-4 15-1-15,-1 12 0 16,-2 12-7-16,-2 7-26 16,7 4-45-16,-5-8-7 0,2-4-3 15</inkml:trace>
  <inkml:trace contextRef="#ctx0" brushRef="#br0" timeOffset="25719.258">18231 8306 69 0,'10'-15'77'0,"7"3"-4"0,-7 5-58 16,7 2-9-16,1 5-4 16,-3 2 1-16,5 6-2 0,-4 11 4 15,4 6-1 1,-2 12 1-16,5 13 2 0,-5 12 3 15,1 15-2-15,-1 13 2 0,-4 13-2 16,0 8-1 0,-4 9-1-16,-1 3 2 0,-3 1-3 15,-4-3-1-15,-2-8 1 16,-2-6 1-16,-4-6 1 0,-2-12 1 15,-2-3-1 1,-4-11 2-16,1-5-1 0,1-10-1 16,-2-6-2-1,4-11-2-15,2-6-1 0,0-8-1 16,3-10-1-16,2-4 0 0,3-15 0 15,-3 12-1-15,3-12 1 16,0 0 0-16,8 4-1 16,6-1 1-16,4-1 0 15,12 0 0-15,14 0 1 0,10-1-1 16,18-1 0-1,13-2 0-15,15-8 0 0,10-1 0 16,6-2 0-16,5-2 0 0,-1 0 0 16,-2 2 1-16,-7 0 0 15,-7 3 0-15,-11 5 0 16,-10 0 1-16,-8 3-1 15,-14 2 0-15,-9 0 0 0,-11 0-1 16,-6 2 0 0,-13-2 1-16,-4 0 0 0,-7 0-1 15,-5-10 2-15,-4-10-2 16,-2-12 1-16,-1-14 0 15,-6-17 0-15,-3-18-2 0,0-20 1 16,-2-15-1-16,2-7 0 16,2-5 0-16,1 4 0 0,4 3-4 15,2 9-7 1,5 14-21-16,6 19-50 0,1 4-9 15,-1 9-7-15</inkml:trace>
  <inkml:trace contextRef="#ctx0" brushRef="#br0" timeOffset="26099.2618">19055 8294 64 0,'0'0'87'15,"-15"-11"-3"-15,-14 10-5 0,-12 0-68 16,-11-1-8 0,-12 2-5-16,-10 0-12 0,-3 0-40 15,-11 4-27 1,-1 4-7-16,3 2 0 0</inkml:trace>
  <inkml:trace contextRef="#ctx0" brushRef="#br0" timeOffset="27389.2747">15615 7239 19 0,'-1'-15'70'16,"1"15"-1"-1,30-3-50-15,-30 3-9 0,12 6-2 16,-5 6-3-16,1 14-1 15,1 3 1-15,0 19 2 0,2 12 1 16,1 15 2-16,2 13 1 16,2 25-2-16,-1 10 1 15,0 7-2-15,0 17 0 0,0 4-4 16,-3 5 1-1,0 2-2-15,-6-2 1 0,3-3 0 16,-6-7 1-16,3-1 1 16,-5-12 2-16,1-2 2 15,0-3-1-15,2-5 0 16,1-7 1-16,2-6-2 0,3-6-1 15,1-6-3-15,-1-6 1 0,1-5 0 16,-1-9-2 0,-2-6 0-16,-3-9 1 0,-2-4 0 15,-3-7 1-15,-2-7-1 16,-1-7-1-16,0-9 0 15,-2-5-1-15,1-8 0 16,1-5 0-16,3-11-1 0,-6 12 0 16,6-12-1-1,0 0 1-15,0 0 0 0,0 0-1 16,0 0 0-16,0 0 0 0,0 0 1 15,0 0-1 1,0 0 0-16,0 0 0 0,0 0 0 16,0 0 0-16,0 0 0 15,0 0-1-15,0 12 1 0,11-6 0 16,2 2 0-1,8 2 1-15,6 4-1 0,7 1 0 16,8 2 0-16,8 1 1 0,8 0-1 16,7 2 0-1,12-3 0-15,9-2 0 0,12-2 0 16,10-3 1-16,14-3-1 15,13-2-1-15,4-2 0 0,8 2 1 16,4 0-1 0,3 2 0-16,3 1-1 0,-2 2 1 15,0 1 1-15,-4 3-1 16,-1 1 2-16,-5-2-1 0,-2-1 1 15,-5 2-1-15,-7-2 2 0,-5 2-2 16,-7-1 0 0,-5-1 0-16,-7 2-1 0,-4-3 1 15,-9 0-1 1,-9-2 1-16,-10-3 0 0,-17 0 0 15,-7-3 1 1,-16 1 1-16,-10-4 1 0,-13-9 0 0,-12-12 1 16,-9-17 0-1,-11-19-1-15,-2-18 1 0,-3-27-2 16,1-18-1-16,3-19-3 0,5-3-3 15,-2-6-12 1,8-3-59-16,1 16-16 0,-2 7-8 16,0 16-5-16</inkml:trace>
  <inkml:trace contextRef="#ctx0" brushRef="#br0" timeOffset="28459.2854">19386 7768 7 0,'-12'5'78'15,"2"-5"0"-15,10 0-3 0,0 0-66 16,22-5-5-16,8 5-1 16,17 0 1-16,17 0 2 0,19-3 0 15,17 2 3 1,18 1 0-16,19 0 3 0,10 0 0 15,12 0 1-15,6 0-1 0,0 1 0 16,4-1-3 0,-3 0-2-16,-3 0 1 0,-14-1-5 15,-7-2-4-15,-14 0-9 16,-11 1-13-16,-20 0-36 0,-14 0-30 15,-13-1-8 1,-19-2 1-16</inkml:trace>
  <inkml:trace contextRef="#ctx0" brushRef="#br0" timeOffset="29139.2922">19752 10578 5 0,'-11'-1'71'0,"-13"-6"-20"16,14 5-12-1,-3-2-2-15,13 4-4 0,-11-4-5 16,11 4-5-16,6-9-3 15,15 6-3-15,11-3-5 0,10 0-4 16,19-1-2-16,13 0 0 16,16-2 3-16,18 1-1 15,13 3 0-15,10 2 1 0,14-1-1 16,8 0 0-1,3 0-1-15,6 0-2 0,-5-1-3 16,-6-2-2-16,-6 0-5 16,-18-3-8-16,-7 4-15 15,-24 6-50-15,-8-13-17 16,-18 2-6-16,-17-6 1 0</inkml:trace>
  <inkml:trace contextRef="#ctx0" brushRef="#br0" timeOffset="29869.2995">21855 7663 3 0,'0'0'71'0,"0"0"-1"0,0 44-12 16,0-25-57-1,0 0-3-15,6 4 3 0,5 7 2 16,11-8 6-16,5-6 2 15,7-8 6-15,3-8 1 16,2-11 3-16,-1-11 0 0,-4-12-2 16,-12-6-3-16,-10-1-3 15,-12-1-5-15,-11 4-6 0,-12 5-6 16,-7 9-13-1,-11 8-22-15,-8 16-48 0,10 3-4 16,4 13-5 0</inkml:trace>
  <inkml:trace contextRef="#ctx0" brushRef="#br0" timeOffset="30599.3068">22017 10185 11 0,'-7'-12'70'0,"-5"12"4"16,12 8-42-16,-23 11-10 0,4 7-4 15,-8 8-2 1,4 7 0-16,0 1 0 0,6 4 2 15,12-8-2-15,5-6-1 16,19-15-5-16,11-13-2 0,16-13-1 16,3-18 0-1,4-12 0-15,-1-11 0 0,-7-8-4 16,-6-2-1-1,-19 6 0-15,-11 6 0 0,-13 11-7 16,-20 8-11-16,-9 0-61 0,-7 29-12 0,-1 3-7 16,2 9 0-1</inkml:trace>
  <inkml:trace contextRef="#ctx0" brushRef="#br0" timeOffset="32810.329">21251 4028 20 0,'2'-10'51'0,"-2"10"-7"0,0 0-15 16,0 0-9-1,0 0-12-15,0 0-3 0,0 0-4 16,10 10-2 0,-10 9-2-16,5 14 1 0,-1 7 3 15,3 13 2-15,2 6 1 16,0 9 1-16,1 6 0 0,-3 3 0 15,1-1 0 1,-2-7-1-16,-2-6 2 0,0-10 4 16,-4-14 2-16,0-8 5 0,-1-9 0 15,-4-9 2 1,-6-13-1-16,-1-3 2 0,-4-11-6 15,-7-8-1-15,-2-2-5 16,-3-3-1-16,1-4-3 0,1-3-3 16,2 4-5-1,2-3-5-15,5 4-12 0,0 11-49 16,7-11-20-16,-2 1-8 0</inkml:trace>
  <inkml:trace contextRef="#ctx0" brushRef="#br0" timeOffset="32970.3306">21227 3685 68 0,'6'-24'88'15,"2"2"-13"-15,-6 1-18 0,2 10-98 16,-4 11-40-16,12 5-8 15</inkml:trace>
  <inkml:trace contextRef="#ctx0" brushRef="#br0" timeOffset="33460.3355">21479 3756 0 0,'12'0'82'16,"-8"10"0"-16,1 3-4 0,-1 10-53 16,4 7-20-1,4 8-4-15,0 13-1 0,2 0 2 16,0 4 0-16,1-11-1 0,-1-4 1 15,-1-9 2-15,3-13-1 16,-4-4 2-16,2-14-1 0,-1-4 1 16,-2-8 0-1,0-3-1-15,-2 4-1 0,0-1-3 16,-9 12 0-1,9-17-2-15,-9 17 0 0,3 6-1 16,2 9 1-16,-1 4-1 16,9 1 1-16,5-1 3 0,5-4 0 15,7-5 3-15,5-10 1 16,3-12 3-16,-1-10 1 15,1-10 0-15,-9-4-1 0,-6-6 1 16,-7 0-1 0,-8 2-1-16,-5 2-4 0,-3 8-3 15,-3 5-6-15,-6 4-11 16,3 10-9-16,-3 5-18 0,-1 6-46 15,7 9-5 1,-1 2 2-16</inkml:trace>
  <inkml:trace contextRef="#ctx0" brushRef="#br0" timeOffset="33800.3389">22144 3517 49 0,'9'-9'88'0,"4"3"-3"0,-3 6-7 16,1 7-70-16,1 18-5 15,-4 16-3-15,-6 13-1 16,-1 13-1-16,-1 8 0 15,-1 9 2-15,-7-2 1 0,2-2-1 16,0-12 2 0,4-10 2-16,2-9 2 0,13-15 2 15,10-8 0-15,9-16 0 0,12-2 1 16,10-8-1-1,7 0 1-15,3 0-5 0,2-7-5 16,2 5-8-16,-7 1-15 16,-2 1-62-16,-6 7-6 0,-5-1-7 15</inkml:trace>
  <inkml:trace contextRef="#ctx0" brushRef="#br0" timeOffset="34370.3446">21565 5799 59 0,'0'0'87'0,"3"-15"-5"0,-3 15-5 15,-3 6-71 1,3 17-3-16,-2 9-4 0,0 12-1 15,-1 10-1-15,-3 3 4 16,2 5-1-16,-1-8-2 16,1-1-4-16,1-10-9 15,2-9-16-15,-7-19-40 0,6-1-15 16,2-14 0-16</inkml:trace>
  <inkml:trace contextRef="#ctx0" brushRef="#br0" timeOffset="34570.3466">21203 6289 5 0,'29'6'96'0,"18"1"0"0,20-7-6 16,22-6-5-1,13 6-81-15,5-4-8 0,10 5-13 16,-4 1-19-16,-4-2-43 16,-10 7-13-16,-12-2-6 0</inkml:trace>
  <inkml:trace contextRef="#ctx0" brushRef="#br0" timeOffset="35064.3519">21482 6739 0 0,'9'20'76'0,"1"7"0"16,0 4-3-16,8 6-68 0,-6 9 0 15,2 0 2-15,-1 7-2 16,-7-7 1-16,3-2 0 0,-5-2 5 15,-3-10 2 1,-1-3 2-16,-7-10-1 0,-3-1 3 16,-6-13-1-1,-1-1 0-15,-3-7-1 0,-1-8-4 16,-2-6-2-16,-1 0-3 0,2-6-1 15,3 1-1-15,1-1-4 16,1-1-3-16,6 3-8 16,-2-3-12-16,3-6-47 15,6 6-21-15,-3 0-7 0,2-6-3 16</inkml:trace>
  <inkml:trace contextRef="#ctx0" brushRef="#br0" timeOffset="35204.3533">21299 6587 70 0,'0'-15'92'0,"0"0"-12"16,0 2-35 0,47 8-112-16,-47 5-16 0,-9-3-8 15</inkml:trace>
  <inkml:trace contextRef="#ctx0" brushRef="#br0" timeOffset="35784.3591">21664 6558 44 0,'0'0'87'0,"0"0"-2"16,12 0-5-1,21 5-62-15,-29 10-9 0,-2 7-5 16,2 2 0-16,2 5-1 15,-1 4 2-15,0-4 0 0,1-2 1 16,-2-4-2 0,3-5 2-16,0-6-1 0,4-8 1 15,-1-3-1-15,2-1 0 0,2-5 1 16,-1-2-3-1,2-4-1-15,-2 0-1 0,-5-1 0 16,-8 12-1-16,14-16 0 16,-14 16-1-16,5-10-1 0,-5 10-1 15,2 5 1 1,0 7 0-16,3 6-2 0,2 3 3 15,4 0-1 1,0-1 2-16,7-4 1 0,2-3 2 16,3-11-1-16,2-4 1 0,1-12 1 15,-3-6 0-15,-4-5-1 16,-1-5 1-16,-7 1-2 0,-4-1 0 15,-6 6-1 1,-1 3-2-16,-5 2-2 0,-1 5-4 16,-2 1-2-1,8 13-8-15,-19-8-5 0,19 8-17 16,-18 24-46-16,13-12-9 0,-4 4-2 15</inkml:trace>
  <inkml:trace contextRef="#ctx0" brushRef="#br0" timeOffset="36094.3622">22490 6483 36 0,'2'9'82'15,"-6"8"-3"-15,-7-2-3 0,-11 19-69 16,-3 4-8 0,-4 6 0-16,-1 15 1 0,-1-1 2 15,9 5 4-15,5-3 4 16,13-1 2-16,7-12 4 0,17-10 0 15,12-10 2 1,8-10-1-16,9-7 0 0,1-8-4 16,4-2-5-16,-3-5-6 0,-3-3-7 15,-6-1-14 1,-5-8-57-16,-7 16-16 0,-13 0-8 15,-6-4-3-15</inkml:trace>
  <inkml:trace contextRef="#ctx0" brushRef="#br0" timeOffset="36834.3696">20932 8915 16 0,'0'0'91'0,"0"-12"-3"16,0 12-3-16,0-19-21 15,-5 38-56-15,2 22-4 0,-1 8-1 16,-2 11 1 0,-2 11 2-16,-3 5-2 0,-3 0 1 15,2-4 0-15,0-9-2 16,-1-5-1-16,0-12-1 0,3-9-4 15,0-11-4 1,5-9-9-16,-10-7-40 0,15-10-31 16,-5-16-6-16,2-12-5 0</inkml:trace>
  <inkml:trace contextRef="#ctx0" brushRef="#br0" timeOffset="37365.375">20842 8889 48 0,'-4'-10'74'0,"-4"2"-1"16,1-6-49-16,-3 4-11 15,3-1 0-15,-3 0-1 0,2-3 1 16,5 2 2 0,-2-2 0-16,5 2 0 0,1-1 1 15,12-1-3-15,12 1-2 0,16 1-4 16,10 3 0-1,10 1-2-15,12 4-2 0,0 4 0 16,0 7 0-16,-3 6-1 16,-12 8-1-16,-11 3-1 0,-16 3 0 15,-14 3 0 1,-12 1-1-16,-8-1 1 0,-15-3-1 15,-7-2-2 1,-12-8 3-16,-6-3-1 0,-8-5-1 16,-5-3 1-16,-3-4-1 0,2 0 1 0,-2-2 1 15,1 3 0 1,7 2 2-16,10 5 1 0,8 6 3 15,14 7 0 1,19 3 1-16,15 6 0 0,29 1 0 16,23 5 0-16,18-1-2 15,16-2-1-15,15-2-2 16,8-2-3-16,5-2-4 15,-1-4-12-15,4-6-47 0,-9 5-28 16,-3-5-7-16,-6-6-4 0</inkml:trace>
  <inkml:trace contextRef="#ctx0" brushRef="#br0" timeOffset="39065.392">2271 12524 58 0,'0'-10'73'15,"-7"1"-33"-15,7 9-14 16,0-8-9-16,0 8-6 0,0 0-1 16,9 11-1-1,-2 5 0-15,2 7-2 0,3 11 1 16,4 7-1-16,3 11 3 0,2 4-2 15,4 6 1 1,-1 3-1-16,3 3 0 0,-1-1-1 16,1-4 0-16,-1-2 0 15,-3-4-1-15,1-5-1 0,-5-5-1 16,2-7 0-1,-5-5-1-15,-1-7 1 0,-2-2-3 16,-3-9 2 0,-3-5 0-16,-2-3 0 0,-5-9 1 0,11 2 1 15,-7-10-1-15,3-12 1 16,2-13-1-16,5-10-1 15,2-14 0-15,4-11-3 0,5-11 1 16,2-2 0 0,0 0 0-16,-1 1 0 0,2 8 0 15,-4 11 0 1,1 8 0-16,-5 12-1 0,-3 11-3 15,-5 6-6-15,0 12-6 16,-12 12-11-16,11-7-27 0,1 12-38 16,-12 6-5-16,0-1-3 0</inkml:trace>
  <inkml:trace contextRef="#ctx0" brushRef="#br0" timeOffset="39305.3944">2696 12548 10 0,'-10'16'91'15,"10"-7"1"-15,18-7-8 0,14-3-6 16,16-11-74-16,11 1-8 15,7 0-3-15,10-1-1 0,-2 0-3 16,-7 0-4 0,-4 0-7-16,-15 1-28 0,-4 5-34 15,-23 1-4-15</inkml:trace>
  <inkml:trace contextRef="#ctx0" brushRef="#br0" timeOffset="39615.3975">2116 12452 11 0,'-9'13'95'0,"14"-6"-3"15,22-7-9-15,23-5-16 16,12-10-103-16,20-2-47 0,9-4-9 16,8 0-2-1</inkml:trace>
  <inkml:trace contextRef="#ctx0" brushRef="#br0" timeOffset="40205.4033">3184 13271 24 0,'-7'22'74'0,"-1"1"1"0,2 0-4 16,-1 0-69 0,7 2-3-16,10 3 7 0,0-6 3 15,9-7 4-15,-2-8 0 0,8-7 2 16,-5-2 0-1,4-11 2-15,-9-9-3 0,-8-1-5 16,-2-3-4-16,-6-1-1 16,-8 3-4-16,-8 2-2 0,-2 7-4 15,-10 7-4 1,5 8-13-16,-4 11-29 0,2 10-34 15,16 4-6 1,4 3 1-16</inkml:trace>
  <inkml:trace contextRef="#ctx0" brushRef="#br0" timeOffset="40635.4076">3468 13221 13 0,'-13'8'80'0,"6"4"-1"0,0 3-4 16,7 4-53-16,-1 4-14 15,1 4-1-15,0-1 4 16,4-2 0-16,7-5 0 16,5-5 2-16,2-8-1 0,3-6-2 15,2-5-1-15,-1-11-2 0,1-4-2 16,-2-5-3-1,-2 0-1-15,-4-1 0 0,-3 3-1 16,-4 3 0 0,-1 5-1-16,-7 15-1 0,6-10 1 15,-6 10 0-15,7 20 0 16,0 0-1-16,0 7-1 0,1-1 2 15,0 4 1 1,2-3-2-16,-3-2-4 0,-2-10-5 16,0-1-7-16,-5 0-47 0,0-14-22 15,8-8-6 1</inkml:trace>
  <inkml:trace contextRef="#ctx0" brushRef="#br0" timeOffset="40835.4096">3938 13063 76 0,'11'26'87'15,"-4"6"-6"1,1 1-3-16,-4 6-76 0,3 7-1 16,3 0-1-16,-2 3 0 15,0-6-3-15,0-2-6 0,-6-12-6 16,2-2-16-1,1-1-48-15,-5-26-7 0,-7 2 0 16</inkml:trace>
  <inkml:trace contextRef="#ctx0" brushRef="#br0" timeOffset="40955.4109">3825 13254 67 0,'0'0'88'0,"9"-9"-8"0,18 9-9 16,11 0-74 0,7 6-47-16,10-2-33 0,8 4-4 15,-6 0 4 1</inkml:trace>
  <inkml:trace contextRef="#ctx0" brushRef="#br0" timeOffset="41295.4143">2530 13687 24 0,'-2'17'94'16,"16"-3"-2"-1,31-2-6-15,26-9-3 0,20-1-81 16,27 3 1-1,22 0 2-15,16 1 1 0,11 1 1 16,-3 1-1-16,-4 2 0 16,-12 1-2-16,-14-2-3 0,-17 3-9 15,-20-7-16-15,-20 0-63 0,-14-1-6 16,-23-5-5-1,-17-8-4-15</inkml:trace>
  <inkml:trace contextRef="#ctx0" brushRef="#br0" timeOffset="41935.4206">2506 14315 74 0,'0'0'85'16,"10"0"-3"-16,2 7-5 16,3 10-69-16,4 6-5 0,3 10 2 15,4 3 1 1,2 9 4-16,4 4 1 0,-2 5 1 15,2-1 0-15,-5-2-3 16,0-3-2-16,-3-8-2 0,0-2 0 16,-3-8-2-16,-5-8-1 15,-3-11 2-15,1-6-1 16,-1-5 2-16,2-16 0 0,-3-13 0 15,5-13-2 1,0-12 0-16,3-7 0 0,2-4-2 16,-1-2 0-16,0 3-3 15,-1 3-1-15,-2 11-1 16,-4 8-4-16,-1 15-9 0,-9 3-19 15,4 2-42-15,0 13-17 16,-8 9-5-16,9-11-3 0</inkml:trace>
  <inkml:trace contextRef="#ctx0" brushRef="#br0" timeOffset="42135.4226">2879 14248 90 0,'0'22'96'0,"12"-10"-9"15,17-10-4-15,12 18-47 0,12-25-40 16,3-8-4 0,6-3 2-16,-4 0-5 0,-5 1-3 15,-8-3-13-15,-15 2-41 16,-12 11-21-16,-18 5-2 15</inkml:trace>
  <inkml:trace contextRef="#ctx0" brushRef="#br0" timeOffset="42345.4248">2312 14284 61 0,'27'12'102'15,"16"-11"-9"-15,12-5-17 16,7-9-36-16,8 0-129 0,-2 5-8 16,-5 3-6-1</inkml:trace>
  <inkml:trace contextRef="#ctx0" brushRef="#br0" timeOffset="42685.4282">3325 14620 39 0,'18'32'101'0,"-8"4"-10"0,-6 1-8 15,-5-2-3 1,-4-3-78-16,-4 8-10 0,-4 3-1 16,1-5 2-1,-4-1-6-15,5-10-13 0,4-4-57 16,-7-14-4-16,3-9-6 0</inkml:trace>
  <inkml:trace contextRef="#ctx0" brushRef="#br0" timeOffset="43145.4328">3523 14709 67 0,'15'25'84'0,"2"0"-4"15,-1 0-2-15,3 5-73 0,-6 1 4 16,2-1 0 0,-6-1 0-16,-4-7 1 0,-1-1 2 15,-3-9 0-15,-1-12-3 16,-7 0-5-16,-2-9-2 15,-1-15-1-15,0-3-1 16,0-10-2-16,0 1-1 0,2-2-2 16,2 7 0-16,3 4 1 0,3 6-2 15,0 21 2 1,21-1 1-16,-6 15-1 0,4 14 2 15,4 5 1 1,4 6 4-16,2-4 4 0,3-1 2 16,-1-10 1-16,2-9 1 15,3-12 1-15,-1-6 0 0,-4-14-1 16,-5-9-3-16,-4-4-2 15,-10-9-4-15,-4 0-4 16,-7-1-3-16,-6 1-7 0,-10-8-13 16,0 3-66-1,5 2-4-15,1 1-7 0,8 3-1 16</inkml:trace>
  <inkml:trace contextRef="#ctx0" brushRef="#br0" timeOffset="43645.4378">4909 13744 8 0,'-4'11'83'16,"1"-2"-4"-16,-1 0-4 15,4-9-1-15,29 3-75 0,-19 0-4 16,3 2 3 0,7 0 2-16,7 0 8 0,0 1 2 15,3-3-3-15,3 2-7 0,-2-3-9 16,-1 0-22-1,2 8-49-15,-8-10-7 0,-1 0-4 16</inkml:trace>
  <inkml:trace contextRef="#ctx0" brushRef="#br0" timeOffset="43895.4403">4746 14147 35 0,'1'33'101'16,"23"-13"-4"-16,19-9-6 0,18-11-5 16,11-9-73-16,13 1-12 15,9-2 1-15,5-1-1 16,-4 0-3-16,-5 3-2 0,-14-2-7 15,-5 9-16-15,-12 4-50 16,-13-3-14-16,-10 3-7 0,-12-3-2 16</inkml:trace>
  <inkml:trace contextRef="#ctx0" brushRef="#br1" timeOffset="49537.4969">18908 3381 0 0,'-35'39'8'0,"1"8"6"0,-1 6-4 15,1 5 2-15,-2 14 0 16,-5 3-3-16,1 12 2 0,-2 6-2 16,1 7 0-1,-3 3-5-15,7 3 0 0,-3 8-5 16,1-11-2-1,6 7-1-15,-2 8-3 0,4-9 0 16,-4-5 1-16,3 0-1 16,-2-6-1-16,4 2 6 0,8 7 1 15,-5-6 3-15,7-7 2 16,3 4 1-16,3-6-2 15,2 6 2-15,1 7 1 0,4-8-2 16,2 3 1 0,4-5-1-16,0 2 0 0,5-2 0 15,8 4 1-15,6-8-1 16,6-5 1-16,6-1 0 0,-1-6 0 15,9-2-1 1,4-7 1-16,0 1-2 0,3-13 3 16,2 7-1-16,1 0 1 0,1-6-2 15,7 0 1 1,-1-5 0-16,-1 3-1 0,9-11 1 15,-4 4-2-15,9-14 1 16,2-5-2-16,1-1 0 0,0-4-1 16,0-2 2-1,2-5-2-15,-1 0 0 0,-3-5-1 16,0-4 0-16,1-6 1 0,-2-4 1 15,6-10 3 1,0-11-1-16,4-11 2 0,2-13 0 16,2-8 2-16,2-12-3 15,-1-9 1-15,5-10-2 16,-4-5-2-16,-5-12 0 15,-3-3 1-15,-8-7-1 0,1-5-1 16,-13-12 2-16,-1-4-2 16,-4-7 2-16,-3-8 1 15,-2-6 0-15,-2-5-1 0,-5-4 2 16,-2-8 0-16,-6-5-1 15,-4-2-1-15,-12-5-1 16,-8-2-2-16,-7 0 0 16,-10-7-1-16,-13 0-2 0,-13 3 0 15,-20 6 1 1,-15 7 2-16,-21 9-1 0,-24 16 2 15,-21 16-1-15,-30 29 0 16,-21 21 1-16,-23 31-1 0,-12 27-3 16,-12 26-6-16,3 38-10 0,14 16-28 15,20 35-32 1,33 15-3-16</inkml:trace>
  <inkml:trace contextRef="#ctx0" brushRef="#br1" timeOffset="51317.5147">18177 8569 16 0,'-59'80'33'15,"3"5"-4"-15,8 5-5 0,0 7-4 16,8 3-2-16,4 4-6 16,9-1-5-16,4 3-2 0,10-9-4 15,8 4 1 1,2 6 4-16,14-10 2 0,8 2 3 15,7-2 0-15,13 2 2 16,9-5 2-16,10 5-3 16,14-9-3-16,12-9-6 0,9-7-2 15,10-10-1-15,14-12-1 16,7-11-1-16,8-19-1 0,9-13 0 15,0-11 3 1,-1-19 5-16,9-16-2 0,2-17 1 16,1-9 1-1,-6-16-2-15,4-8 1 0,-2-19-1 16,1-10 0-16,-1-9-2 0,-9-12 0 15,-5-4 0-15,-11-8-1 16,-7-2-2-16,-26-6-1 0,-18 7 1 16,-28 3 1-1,-26 9 0-15,-34 13 1 0,-39 13 1 16,-39 17-1-1,-39 18 2-15,-41 26-2 0,-36 22-2 16,-35 27-8-16,-26 11-20 16,-26 33-47-16,-4 18-3 0,-1 15 5 15</inkml:trace>
  <inkml:trace contextRef="#ctx0" brushRef="#br0" timeOffset="54538.547">18452 13144 69 0,'3'15'93'0,"-3"-15"-4"15,0 0-6-15,5 13-61 0,-5-13-13 16,0 0-9 0,0 0-7-16,0 0-7 0,0 0-13 15,0 0-25-15,0 0-36 16,0 0-5-16</inkml:trace>
  <inkml:trace contextRef="#ctx0" brushRef="#br0" timeOffset="55788.5595">6446 13827 5 0,'-8'0'68'15,"8"0"-3"-15,-14 0-44 0,14 0-8 16,0 0-6-16,0 0-2 0,11 7 0 16,7 0 3-1,7 3 6-15,9 1 4 0,13 2 2 16,14 1-1-16,20 2 0 15,20-2-1-15,21-4-2 0,14-3-4 16,26-6-4 0,15-3-1-16,24-11-1 0,15-4 1 15,15-8 1 1,11 1-1-16,12-2 2 0,15 1 0 15,5 3 0-15,12 3 0 0,-1 5-1 16,4 6-1-16,-6 3-2 16,-2 1-1-16,-10 4-1 15,-13 0 0-15,-15 0-1 16,-14 0 0-16,-21 0-1 0,-18-3 1 15,-22 1-2 1,-22-1 1-16,-22 0-3 0,-23 0-1 16,-22 2-2-16,-19-2-7 15,-19 1-12-15,-21 2-36 16,-20 0-32-16,-12-9-6 0,-26 3-6 15</inkml:trace>
  <inkml:trace contextRef="#ctx0" brushRef="#br0" timeOffset="57488.5765">7262 14300 16 0,'-17'0'60'0,"11"-25"-9"16,6 25-40-1,0 0-3-15,0 0-3 0,4-11 5 16,12 7 0 0,4-2 5-16,7 0 4 0,6 1 1 15,4-2-2-15,9 4-3 16,-2 1-4-16,3 0-2 0,-5 2-3 15,-3 4-3-15,-4 2 0 16,-7 2-1-16,-5 3-1 16,-4 0 2-16,-9 3-1 0,-2 3 0 15,-8 1 0 1,0 4-1-16,-3 2 0 0,-8 0-1 15,-3 3 0-15,-7 4-1 16,-5-1 1-16,-1 2-1 16,-5-3 1-16,1 1 1 15,0-3 0-15,3-3 0 0,2-2 0 16,8-4 0-16,5-5 1 0,4 0 2 15,9 1 1 1,5-4 3-16,12 2 0 0,7-1 0 16,6 2 0-16,5 0 0 15,4 1-1-15,3-2-1 16,1-2-2-16,-5-1-2 15,-3-2-2-15,-5-1 0 0,-6-5-3 16,-5 4-3-16,-6-5-6 0,0 0-18 16,-6 8-53-1,-7-8-6-15,0-4-7 0</inkml:trace>
  <inkml:trace contextRef="#ctx0" brushRef="#br0" timeOffset="57758.5792">7371 14489 33 0,'-10'4'82'0,"10"-4"-3"15,0 0-3 1,12 2-63-16,14 3-8 0,6-2-1 16,7 2 0-1,3 1 0-15,0 4-2 0,1-5-3 16,-6 6-12-16,-6-3-23 0,-13 2-44 15,2-7-5-15,-6-1-1 16</inkml:trace>
  <inkml:trace contextRef="#ctx0" brushRef="#br0" timeOffset="58078.5824">8041 14548 69 0,'6'19'93'0,"-1"4"-6"0,0 0-6 16,-3 0-56-16,0 3-25 16,-2 3 0-16,0 0-1 0,0 1 1 15,-5-7-2 1,1-6-4-16,1-1-8 0,3-16-10 15,0 0-41 1,0 0-22-16,8-6-4 0</inkml:trace>
  <inkml:trace contextRef="#ctx0" brushRef="#br0" timeOffset="58298.5846">8222 14439 10 0,'-3'21'92'0,"4"-2"-4"15,17-4-8-15,9-7-8 16,-27-8-76-16,42 6-7 0,4-5-1 16,2-1 1-16,-5 0 0 15,-4 0 5-15,-12-3-1 0,-9 0-7 16,-9-15-58-1,-9 18-7-15,0-15-1 0</inkml:trace>
  <inkml:trace contextRef="#ctx0" brushRef="#br0" timeOffset="58528.5869">8398 14146 11 0,'-5'4'91'0,"5"14"0"15,0 7-6 1,0 7-6-16,-13 9-70 0,13 9-9 15,2 9-1-15,-1 5 1 16,-1 2 1-16,2-4 1 0,-4-4-1 16,2-9-4-1,-3-3-2-15,-4-17-7 0,6-5-18 16,0-2-40-16,1-22-18 0,0 0-6 15</inkml:trace>
  <inkml:trace contextRef="#ctx0" brushRef="#br0" timeOffset="59068.5923">8669 14262 48 0,'0'0'67'0,"-10"3"-36"15,17-1-13-15,8 0 4 0,6 1 2 16,4 0 1 0,5 2 3-16,0-1-4 0,2 3-4 15,-2 1-4-15,-4 0-5 16,-2 1-6-16,-6 1-1 0,-5 2-2 15,-8 4 0 1,-5 1-1-16,-1 3 1 0,-11 1-1 16,-3 1 1-16,-2 1-1 15,-2-1 0-15,1-1 0 16,-1-2-1-16,4 0 0 0,-1-4 0 15,6-2 1-15,5 0-1 16,1-1 2-16,4-2 0 0,3 1 2 16,6-2-1-1,7-1 1-15,2-1-1 0,4-2 1 16,4-1-2-1,-1-2 1-15,0 1-3 0,-3-3-1 16,1 0-2-16,-4 2-2 0,-6-2-4 16,4 0-1-16,-6-2-8 15,1-1-23-15,5 3-41 0,-7-5-10 16,0-3 0-1</inkml:trace>
  <inkml:trace contextRef="#ctx0" brushRef="#br0" timeOffset="59289.5946">8813 14500 6 0,'-18'7'85'0,"18"-7"0"15,-8 8-5 1,15-29-27-16,16 18-47 0,5 2-6 15,2-2-2-15,5 1 0 16,0 0 0-16,0-1-3 0,-3 2-7 16,-8 1-21-1,-4 0-28-15,-20 0-22 0,12 4-2 16</inkml:trace>
  <inkml:trace contextRef="#ctx0" brushRef="#br0" timeOffset="59699.5987">9070 14476 26 0,'28'0'69'0,"4"-6"0"0,1-1-45 0,7 1-12 16,0-1-2 0,-5 3 4-16,-2 0 3 0,-7 2 1 15,-6 2 2 1,-5 0-2-16,-15 0-5 0,8 17-1 15,-9-4-3-15,-7 4-4 16,-6 3-2-16,-3 2-2 0,-7 2-1 16,2 1 0-16,-3-2 0 15,2-1 0-15,2-3 0 16,6-2 1-16,1-2 0 0,11-4 1 15,3-1 1 1,0-10 0-16,16 13 0 0,0-9-2 16,5-1-3-16,3-3-2 15,6 0-7-15,-4-4-10 16,9-4-20-16,6 5-42 0,-4-11-8 15,4-5 1-15</inkml:trace>
  <inkml:trace contextRef="#ctx0" brushRef="#br0" timeOffset="59949.6012">9578 14074 74 0,'6'37'81'0,"18"2"-6"15,12 5-5-15,-5 6-71 0,17 7-3 16,1 8 4 0,-2 3 2-16,-6 0 2 0,-14-1 5 15,-19 4 2-15,-14 0-2 16,-22-3-2-16,-18-4-6 0,-18-3-18 15,-20 4-58 1,-18-21-12-16,-14-7-4 0</inkml:trace>
  <inkml:trace contextRef="#ctx0" brushRef="#br0" timeOffset="60289.6046">7066 14010 64 0,'-13'40'90'0,"-1"18"-4"15,2 14-3-15,3 16-70 0,0 13-3 16,9 13-1-1,6 4-1-15,13-1-2 0,7-3-4 16,11-10-11-16,6-18-19 16,3-17-56-16,20-16-8 15,8-22-4-15</inkml:trace>
  <inkml:trace contextRef="#ctx0" brushRef="#br0" timeOffset="60729.609">10047 14385 12 0,'-24'8'97'0,"4"0"-3"0,11 0-7 16,9-8-4-16,12 3-70 15,17 1-12-15,7-2-1 0,9 0-1 16,6 0 1 0,7-4 1-16,2 2 0 0,-2-3-1 15,-5-3-1 1,-4 2-6-16,-8-5-8 0,-6 0-19 15,-6 2-42-15,-9-7-15 16,-5 1-5-16</inkml:trace>
  <inkml:trace contextRef="#ctx0" brushRef="#br0" timeOffset="60969.6114">10327 13999 17 0,'-14'34'94'0,"7"4"-3"15,2 8-7-15,5 5-5 16,3 10-75-16,0 11-4 0,-1 6 0 16,2 2 0-1,-2-3 0-15,1-2 2 0,-4-7-2 16,1-10-3-16,0-11-8 15,0-13-21-15,-7-14-51 16,7-10-7-16,0-10-5 16</inkml:trace>
  <inkml:trace contextRef="#ctx0" brushRef="#br0" timeOffset="61599.6177">11046 14094 54 0,'-16'0'81'16,"-4"0"-4"-16,-1 0-4 0,3 0-69 15,0 2-1 1,6 2 0-16,12-4 3 0,-8 13 1 16,8-13 2-16,15 14 2 15,5-5-1-15,9-3 1 0,6 2-2 16,8 0-2-1,0-1-4-15,2 1-2 0,-2 3 0 16,0 0-2 0,-8 3 1-16,-5 1-1 0,-6 4 1 15,-11 3-2-15,-9 3 1 0,-7 3 2 16,-12-1-1-16,-14 4 2 15,-6 1-2-15,-9 4 0 16,-2-2 0-16,-6 0 1 16,5-5-1-16,0 2 1 0,4-6 0 15,9-4 0 1,7-2 1-16,7-6 2 0,10 1 1 15,10-14 0-15,10 12-1 16,13-6 1-16,9-3 0 16,7 0-1-16,8-2 0 0,2-1-2 15,5 0-1-15,-4 0-2 16,-4-1-2-16,-4 1-4 0,-6-4-5 15,-7 4-10 1,-9-5-17-16,-6-5-44 0,-4 7-11 16,-10 3-4-16</inkml:trace>
  <inkml:trace contextRef="#ctx0" brushRef="#br0" timeOffset="61849.6202">10876 14362 13 0,'-10'9'96'16,"10"3"-4"-16,17-2-6 0,11-7-4 15,41-3-76-15,-21 0-6 0,6 0-1 16,4 2-1-1,0-2-1-15,-2 0-1 0,-5 0-5 16,-6 0-8 0,-8 0-27-16,-17 3-42 0,2 0-5 15,-7 0-3-15</inkml:trace>
  <inkml:trace contextRef="#ctx0" brushRef="#br0" timeOffset="62359.6252">11601 14364 62 0,'-11'5'84'15,"11"-5"-3"-15,-12 7-5 0,12-7-68 16,0 0-6-16,11 12 1 15,6-9 3-15,2 4-1 0,7-1 2 16,1 1 0 0,-1 1 0-16,-1-2-1 0,-3 5 0 15,-9-1-1-15,-6 2 0 0,-7 0 0 16,-3 1-1-1,-9-1 1-15,-3-1-1 0,-1-2-2 16,0 0 0-16,3-4-2 16,13-5-1-16,0 0 0 0,0 0-1 15,24 8 0 1,2-8 1-16,8 1 0 0,2 2 0 15,-1 4 2 1,-1 3 0-16,-7 1 1 0,-9 6 0 16,-13 1 1-16,-7 4-1 0,-15 2 0 15,-12 0-3-15,-7-5-7 16,-3 5-23-16,3-4-53 0,-9-6-7 15,0-2-6 1</inkml:trace>
  <inkml:trace contextRef="#ctx0" brushRef="#br0" timeOffset="63259.6343">8216 12703 4 0,'-20'9'90'0,"9"-7"0"0,11-2-7 0,14 30-14 16,16-30-57 0,11-5-7-16,11-1-3 0,8 3-1 15,6-1 1-15,5 4 1 0,-5 0 1 16,-3 0 0-1,-4 0-1-15,-8 3 1 0,-6 1-1 16,-9 2-1-16,-11 1 0 16,-4 0-1-16,-7 3-1 0,-9 3 0 15,-5 6 0 1,-8 2-1-16,-7 3-1 0,-7 4 2 15,-6 9 0 1,-4 1 0-16,-6 4-1 0,-1 2 1 16,-1-1 0-16,2 1 0 0,3-5 1 15,4-3-1-15,7-5 0 16,7-7 2-16,9-4 1 0,9-3 0 15,19-4 1 1,14-4 0-16,15-2 0 0,12 0 1 16,11-3-1-1,10-1-1-15,3 0 0 0,-3-3-2 16,-2 0 0-16,-11 0-1 0,-12 0-1 15,-11 0-3-15,-12 0-5 16,-14-3-6-16,-10 3-23 0,-10 0-49 16,0 0-6-1,-18-8-7-15</inkml:trace>
  <inkml:trace contextRef="#ctx0" brushRef="#br0" timeOffset="63499.6367">8466 12983 55 0,'-18'10'103'0,"18"-10"-7"0,17 8-9 15,24-11-3-15,17-5-86 16,20 5-6-16,11-1-5 0,9 1 0 15,-2-1-2 1,0 1 1-16,-13-1 0 0,-9 4-4 16,-19 0-17-16,-15 2-47 0,-4 2-2 15,-10 1-2 1</inkml:trace>
  <inkml:trace contextRef="#ctx0" brushRef="#br0" timeOffset="64249.6442">9817 13015 37 0,'-9'-3'60'0,"9"3"-36"0,-13-8-2 16,13 8 4-1,-17-6 2-15,17 6 0 0,-16-1 1 16,16 1 0-16,0 0-4 0,0 0-8 15,9 0-7 1,9 5-4-16,11 2-2 0,2 2-2 16,7 2 0-16,0 3-1 15,0 1-1-15,-5 3 0 0,-7 2 0 16,-10 0 2-1,-10 1 0-15,-7 1 1 0,-15-3 1 16,-6-3 0 0,-4 0 0-16,-1-4 0 0,0-2-2 15,1-3 0-15,6-3-4 0,9-1 0 16,11-3 0-16,0 0 0 15,23 10-1-15,3 2 2 0,5 0-2 16,0 5 3 0,-1 3 1-16,-4 4 4 0,-16 5-2 15,-11 2 1-15,-23 4 0 16,-15-3 1-16,-13 2-5 0,-14-7-15 15,-13 2-67 1,3-7-5-16,3-4-9 0,5-7-1 16</inkml:trace>
  <inkml:trace contextRef="#ctx0" brushRef="#br0" timeOffset="67679.6785">13938 13285 12 0,'-37'3'95'0,"4"-1"-4"0,3-2-4 16,7 0-7-1,23 0-73-15,-12-3-5 0,24 3-1 16,17 0 1-1,14 0 0-15,13 3 0 0,9 3 2 16,8 0 0-16,6 1-1 16,0 2 0-16,-2-1-1 15,-4 2-1-15,-5 0-3 0,-6-5-4 16,-5 2-8-16,-7-7-13 15,-6-3-40-15,-6 3-23 0,-8 0-7 16,-10 0 2 0</inkml:trace>
  <inkml:trace contextRef="#ctx0" brushRef="#br0" timeOffset="67949.6812">13833 13640 52 0,'-14'40'103'16,"19"-9"-7"-16,28-12-7 15,24-12-3-15,27-5-87 0,9-3-1 16,15-1 0-16,9-4-1 0,-1-1 0 15,-6 0 1 1,-10 2-2-16,-11 3-3 0,-13 2-7 16,-18 9-26-16,-25 3-46 15,7 3-9-15,-15-1-3 16</inkml:trace>
  <inkml:trace contextRef="#ctx0" brushRef="#br0" timeOffset="68581.6877">16453 12448 5 0,'2'-14'93'0,"4"2"1"16,1 2-8-16,-7 10-6 0,20-8-69 16,-13 16-7-16,-2 18-1 15,0 14 0-15,-2 17 2 16,-4 13 0-16,-2 13 0 0,-7 10 2 15,-7 9-1 1,-1-2-1-16,-4-5-1 0,2-11-3 16,-2-14-3-16,7-14-5 15,0-15-6-15,7-12-22 0,8-16-52 16,0-13-7-16,-3-18-5 15</inkml:trace>
  <inkml:trace contextRef="#ctx0" brushRef="#br0" timeOffset="69131.6932">16291 12410 42 0,'-28'7'84'0,"3"-7"0"15,7 0-2-15,8 0-65 16,10 0-4-16,19-8-1 0,19 0-1 15,19 2 1 1,19-1 0-16,19 6-4 0,11 1 0 16,10 9-3-16,-2 7-2 0,-4 8-2 15,-11 10-1 1,-13 1-1-16,-18 2 0 0,-18-3-1 15,-16-1 1 1,-15-5 0-16,-15-7 1 0,-12-6 1 0,-18-8-1 16,-13-3 1-1,-15-4 0-15,-10 0 0 0,-9 1-1 16,-4-1 1-16,0 0 0 0,2 0 0 15,11 0-1 1,7 6 1-16,14 3-1 0,13 5 1 16,15 5 1-16,14 3 0 15,13 7 0-15,19 3 1 0,9 5 1 16,14 7 0-1,10 2 0-15,9 3-1 0,10 0 0 16,4 0-1 0,3-2-2-16,4-3-2 0,-3-4-4 15,2-5-8-15,-11-8-18 0,-13-1-56 16,-3-6-7-16,-15-8-5 15</inkml:trace>
  <inkml:trace contextRef="#ctx0" brushRef="#br0" timeOffset="69751.6994">15827 13294 16 0,'-66'18'94'0,"7"1"-3"16,14-4-5 0,16-3-5-16,28 5-75 0,19-5-5 15,38 2 0-15,30-3 0 16,35-5 2-16,29-1 2 0,35-4 2 15,32-2 0 1,28 1 0-16,29 0 1 0,24 0-1 16,16 7-1-16,13 2-1 0,6 3-1 15,4 4-2 1,-10 1-2-16,-11 1 1 0,-18 1-1 15,-24-3 0-15,-22-2-1 16,-30-1-2-16,-29-6-2 16,-33 2-8-16,-31-6-16 15,-34-3-60-15,-28 0-5 0,-34-3-9 16,-33 3 1-16</inkml:trace>
  <inkml:trace contextRef="#ctx0" brushRef="#br0" timeOffset="72212.7241">16110 13904 8 0,'0'0'83'0,"0"0"3"0,0 0-6 16,0 0-51-16,0 0-12 15,0 0-5-15,0 5 0 0,-1 7-2 16,0 7-1 0,-1 8 0-16,-1 10-1 0,-1 13-1 15,-1 9 1-15,-2 13 0 0,-2 7-3 16,2 1-1-1,-1-2-1-15,-2-7-2 0,3-6-2 16,1-12-1-16,-1-14-3 16,1-7-5-16,2-19-9 0,4-13-29 15,-5 14-38 1,-2-20-8-16,2-12-4 0</inkml:trace>
  <inkml:trace contextRef="#ctx0" brushRef="#br0" timeOffset="72842.7304">15917 13966 8 0,'-18'-8'82'0,"2"1"0"16,4-3-4-16,1 2-49 16,11 8-19-16,-9-16-2 15,9 16-2-15,11-12 0 0,10 7 1 16,12-3 1-16,11 5 0 15,15 3-1-15,10 1 1 0,11 9-1 16,3 6-2 0,0 9-2-16,-6 3 0 0,-9 7-2 15,-13 2-1 1,-18 1-1-16,-13 0-1 0,-18-5 1 15,-10-1-1-15,-19-9 2 16,-9-4-1-16,-12-7 0 0,-7-5 1 16,-6-6 0-16,-4-1 0 0,1-4 0 15,5-3 2 1,6 0 0-16,8-1 1 0,12 4-3 15,11 2 1 1,18 2 1-16,0 5 1 0,21 7 0 16,12 9 1-16,8 4 1 15,11 9 0-15,4 7 2 0,3 5 0 16,-1 5 0-16,-4-1-2 0,-4 1 0 15,-7-5-2 1,-7-4-1-16,-11-7-2 0,-3-10-3 16,-5-7-1-1,-6-5-3-15,-11-13-8 0,16 2-28 16,0-6-46-16,-8-10-7 15,5-8-4-15</inkml:trace>
  <inkml:trace contextRef="#ctx0" brushRef="#br0" timeOffset="73132.7332">17004 14171 32 0,'-6'12'98'0,"6"-12"-5"15,-11 12-6 1,11-12-3-16,11 5-76 0,8-5-7 16,14 4-2-16,9 1 1 0,5 0 0 15,4 2 1 1,-1 1 1-16,-2-2-2 0,-8 0 0 15,-4-2-3-15,-9 2-7 16,-11-6-12-16,-6 0-39 0,2-1-28 16,-12 1-8-1,0-15 0-15</inkml:trace>
  <inkml:trace contextRef="#ctx0" brushRef="#br0" timeOffset="73372.7357">17096 13894 76 0,'-1'32'98'16,"8"6"-5"-16,3-1-7 0,3 34-33 15,2-24-52-15,1 6-2 0,1 4 1 16,0 0-1-16,-3-5 1 15,-2-4-1-15,-4-4-2 0,-4-9-1 16,1-5-12 0,-4-7-30-16,0-6-42 0,3-7-5 15,-4-10-6 1</inkml:trace>
  <inkml:trace contextRef="#ctx0" brushRef="#br0" timeOffset="73842.7404">18178 14311 1 0,'0'30'64'16,"0"5"1"-16,0 5 0 0,0 7-64 15,-1 4 0-15,1 3 6 0,0 1 5 16,0-2 7-1,0-4 5-15,-1-10 3 0,-1-6-1 16,-6-8-5 0,3-10-1-16,-9-9-4 0,-2-6-2 15,-5-10-2-15,-3-8-1 16,-3-7-3-16,-4-4 0 0,-1-3-2 15,1 1-3 1,6-2 0-16,5 1-4 0,7 3-5 16,2 0-9-16,10 2-36 0,12 3-40 15,-3 0-6 1,2-1-6-16</inkml:trace>
  <inkml:trace contextRef="#ctx0" brushRef="#br0" timeOffset="74082.7427">18232 13909 71 0,'9'0'100'0,"2"0"-8"15,0-1-8-15,-4 25-19 0,4-56-70 16,-11 32-4 0,11 0-4-16,-11 0-9 0,8 15-14 15,-5 7-38-15,-3-1-16 0,1 0-5 16</inkml:trace>
  <inkml:trace contextRef="#ctx0" brushRef="#br0" timeOffset="74592.7478">18360 14105 62 0,'8'-12'85'0,"0"0"-4"0,-8 12-4 16,14-5-64-1,-14 5-6-15,12 21-3 0,-6 7 0 16,-2 7 0-16,1 9 1 0,3 7 2 15,2-2 1-15,2 2-2 16,2-8-1-16,1-5 1 16,2-12 1-16,0-9-1 15,0-13-2-15,-2-4-2 0,1-13-1 16,-6-7-2-1,-1-1-1-15,-4-1-1 0,0 0-2 16,-5 2-3-16,0 7 1 16,0 13 0-16,0 0 1 15,0 6 2-15,6 12 1 0,6 4 3 16,5-5 2-16,7 1 4 15,1-8 3-15,2-4 0 0,0-6 2 16,0-12-1 0,-7-9-1-16,-9-5-2 0,-6 0-3 15,-5-6-2 1,-2 1-1-16,-10-1-4 0,2 3-6 15,-6-3-11-15,8-1-45 16,-2 15-25-16,7 1-5 0,3 4-4 16</inkml:trace>
  <inkml:trace contextRef="#ctx0" brushRef="#br0" timeOffset="74932.7513">18940 13866 8 0,'10'14'89'0,"3"3"-1"16,-1 6-6-1,1 3-4-15,-2 5-76 0,-2 10-2 16,-4 7 2-16,-3 6 4 15,-2 6 1-15,-6-8 4 0,-4-4 0 16,2-5 1 0,4-4-1-16,4-11-2 0,11-7-1 15,9-5-2-15,9-6-1 0,5-3-2 16,4-2-1-1,5-4-3-15,-5 0-4 0,-1-1-5 16,-7 0-5-16,-4 0-16 16,-9 10-43-16,-1-10-20 15,-3-1-7-15,-13 1-1 16</inkml:trace>
  <inkml:trace contextRef="#ctx0" brushRef="#br0" timeOffset="75432.7562">19476 14096 13 0,'-16'12'97'0,"7"0"-3"0,9-12-6 15,7 10-5 1,15-10-64-16,11 0-17 0,6 0-2 15,2 0 0-15,3 3 1 16,4-2 0-16,-6-1 0 16,-3 3 0-16,-4-3 0 0,-6 2-4 15,-10-2-7-15,-1 0-18 16,-8 0-43-16,-10 0-17 0,0 0-7 15,-4-7-4 1</inkml:trace>
  <inkml:trace contextRef="#ctx0" brushRef="#br0" timeOffset="76642.7684">19605 13941 30 0,'0'0'85'0,"0"0"-2"0,-2-6-6 15,2 6-50 1,0 0-22-16,13 8-1 0,-7 7-2 16,1 4 1-16,1 8 0 0,1-1 1 15,0 8 0-15,-3-4-1 16,0 1-1-16,-2-2-2 0,0-5-5 15,-4-2-5 1,0-8-9-16,-4-2-15 0,4-12-26 16,-8 12-24-1,8-12-5-15</inkml:trace>
  <inkml:trace contextRef="#ctx0" brushRef="#br0" timeOffset="77032.7723">20319 13730 1 0,'0'0'94'0,"0"0"-3"16,0 0-5-16,11 8-6 0,-11-8-64 16,8 24-15-16,-3 0-4 0,-2 5 3 15,1 7 2 1,-1-1 0-16,1 1 0 0,-1-3 1 15,2-2-1 1,-1-4-3-16,1-10-9 0,1 3-13 16,-3-6-34-16,-3-3-29 15,0 1-7-15,0-12-3 0</inkml:trace>
  <inkml:trace contextRef="#ctx0" brushRef="#br0" timeOffset="77312.7751">20069 14130 8 0,'0'16'93'0,"17"-13"-2"0,18 2-6 16,16-5-6-16,10 0-67 16,14 0-12-16,12 0-2 15,6 0 1-15,-2 2-2 16,-1-2-3-16,-9 0-5 0,-12 1-15 15,-17-1-55 1,-6-1-7-16,-21 1-4 0</inkml:trace>
  <inkml:trace contextRef="#ctx0" brushRef="#br0" timeOffset="77822.7801">20389 14495 1 0,'9'29'62'15,"-2"-5"-28"1,2-2-7-16,-1 4-7 0,-2-2-2 15,-1-3-2-15,-1-3 1 16,-4-2 3-16,0-1 1 16,0-15 3-16,-15 14 0 0,0-14-2 15,-4-3-1-15,-2-9-2 16,-3-1-4-16,-2-2-1 0,1-3-4 15,2 1-5 1,4 0-2-16,4 4-4 0,2-1-5 16,13 14-11-1,-14-14-19-15,4 8-50 0,10 6-7 16,6-9-5-16</inkml:trace>
  <inkml:trace contextRef="#ctx0" brushRef="#br0" timeOffset="78062.7825">20390 14314 46 0,'-6'14'103'0,"6"-14"-6"15,0 0-7-15,-1-13-3 0,1 13-86 16,-1-11-6 0,1 11-5-16,0 0-8 0,0 0-5 15,0 0-11-15,0 0-23 16,0 11-38-16,0 0-3 15</inkml:trace>
  <inkml:trace contextRef="#ctx0" brushRef="#br0" timeOffset="78653.7886">20490 14322 55 0,'0'0'83'0,"4"16"-2"0,-4-16-5 16,5 17-69 0,-2-3-7-16,0 6 1 0,2 4 2 15,1 2 2 1,3 0 2-16,0 1 3 0,2-4-1 15,3-4 1-15,0-3 0 0,1-7-2 16,0-5 1-16,-2-4-3 16,-2-2-1-16,1-11-2 15,-4 1 0-15,-2-2-2 16,-2 1-1-16,-3-3-1 0,-1 2-1 15,0 3-1-15,0 2-2 16,0 9 0-16,0 0 0 16,0 0-1-16,0 0 0 15,-1 7 2-15,2 2 2 0,5 3 2 16,5-2 3-16,2 1 1 15,4-5 1-15,1-5 2 16,1-1 0-16,-1-6 1 0,-3-8-2 16,-3-2-2-1,-8-4-1-15,-4-2-1 0,-3-1-1 16,-8-1-3-16,0 2-5 15,-6 1-7-15,4 7-14 0,-5 6-31 16,-2 1-30-16,20 7-7 0,-14 0-2 16</inkml:trace>
  <inkml:trace contextRef="#ctx0" brushRef="#br0" timeOffset="79363.7957">21420 13639 29 0,'-11'11'79'0,"11"2"-2"0,4 4-5 15,7 11-59 1,23 6-12-16,8 13 5 0,10 9 3 16,4 13 2-16,5 6 1 15,-6 7 3-15,-2 7-1 16,-17 1 0-16,-11-2-3 0,-17-4-3 15,-14-4-7-15,-22-7-8 16,-19-18-22-16,-27-3-54 0,0-12-7 16,-13-16-5-1</inkml:trace>
  <inkml:trace contextRef="#ctx0" brushRef="#br0" timeOffset="79883.8009">17991 13895 55 0,'0'0'85'0,"-8"-4"-3"16,-8 7-4-16,-4 8-62 15,-6 18-6-15,-7 12-2 0,0 19 2 16,2 16 1-16,6 15 2 0,11 6 0 16,13-1 0-1,21-1-4-15,21-10-6 0,14-15-6 16,22-11-14-16,10-21-43 15,10-20-30-15,6-12-5 16,1-12-5-16</inkml:trace>
  <inkml:trace contextRef="#ctx0" brushRef="#br0" timeOffset="80423.8063">20496 13578 77 0,'-22'13'88'0,"11"-8"-8"0,11-5-4 15,23-5-55 1,19 0-25-16,7-1 0 0,16-1 2 15,18 2 4-15,10 0 5 0,11 5 4 16,10 0 2-16,10 0 0 16,5 0-2-16,1 2-5 15,0 1-8-15,-11-3-18 16,-4-5-61-16,-13 5-9 0,-15-4-10 15,-16-1-1 1</inkml:trace>
  <inkml:trace contextRef="#ctx0" brushRef="#br0" timeOffset="97946.9818">2981 15926 12 0,'1'-15'82'15,"-1"2"3"-15,0-13-2 0,0 16-61 16,0 10-9 0,5-10-4-16,-5 10 1 0,0 0 2 15,5 18-2 1,-3 6-2-16,0 11-1 0,2 13-1 15,-4 11 0-15,5 16 3 16,-3 9-3-16,2 4 0 0,-4 2-1 16,3 2-1-16,-5-10-1 15,2-5 0-15,-2-9 0 16,-1-13 0-16,-2-11-1 0,2-9-1 15,-1-7 0 1,1-11-1-16,3-2-3 0,0-15-6 16,0 9-16-16,0 0-52 15,3-15-16-15,9-9-7 16,1-9 0-16</inkml:trace>
  <inkml:trace contextRef="#ctx0" brushRef="#br0" timeOffset="98456.9868">3452 16094 73 0,'6'-11'83'0,"-6"11"-3"16,0-21-35-16,0 21-34 0,0 0-4 16,5 7 1-1,-4 6 2-15,5 10 1 0,0 5-1 16,0 9 0-16,0 6 0 0,0 8-3 15,-2 1 0 1,-2 2-4-16,0-5 0 0,-3-3 0 16,1-5 0-16,0-7-1 15,-1-6-1-15,-2-10-3 16,2-2-5-16,-1-6-3 15,2-1-10-15,0-9-26 0,0 0-44 16,-1-11-5 0,1-8-3-16</inkml:trace>
  <inkml:trace contextRef="#ctx0" brushRef="#br0" timeOffset="98656.9889">3516 16375 83 0,'13'7'95'0,"5"-2"-5"15,7-5-7 1,2 0-65-16,5 0-15 0,7-4-3 15,3-1 0 1,0 0-1-16,-7 0-2 0,-5 2-3 16,-5-4-3-16,-4 3-12 0,-7-6-27 15,-14-4-40-15,2-4-4 16,-2-3-1-16</inkml:trace>
  <inkml:trace contextRef="#ctx0" brushRef="#br0" timeOffset="98906.9914">3889 15995 76 0,'0'0'94'15,"11"3"-7"-15,-11-3-4 16,3 22-65-16,-3-6-14 16,0 10-1-16,-1 7-2 15,0 8 4-15,-2 5 0 0,-2 6 0 16,0 2 1-1,-1-1-2-15,-2-2-2 0,2-5 0 16,1-7-1-16,2-5-2 16,-3-5-1-16,4-5-2 0,-1-8-5 15,3-1-6-15,0-15-9 16,0 15-18-16,5-3-46 15,-5-12-7-15,19-1-2 0</inkml:trace>
  <inkml:trace contextRef="#ctx0" brushRef="#br0" timeOffset="99666.999">4162 16225 4 0,'5'-10'74'0,"-3"-1"7"15,-2 11-24 1,0 0-41-16,0 0-4 0,0 7 1 16,-2 7 2-16,-6 8 1 15,1 10-2-15,0 4-3 0,1 5 0 16,0 2 0-16,4-1-1 0,2-1 0 15,0-5 0 1,8-5 1-16,5-9-2 0,1-7 0 16,3-3-1-1,2-5-1-15,1-4 0 0,0-3-1 16,1-6 0-16,0-5-2 15,-1-5 0-15,2-2-2 0,-1-2 0 16,-2-2 0 0,-2 0-1-16,-3 3-1 0,0 5 1 15,-5 2-1-15,-9 12 1 0,10-15-1 16,-10 15 0-1,0 0 1-15,0 0-1 0,0 0 1 16,0 0 0-16,0 0-1 16,0 0 1-16,1-9 0 15,-1 9-1-15,0 0 0 16,0 0 1-16,0 0-1 0,0 0 0 15,0 0 0 1,0 0 0-16,0 0 0 0,0 0 0 16,0 0 0-16,0 0 0 0,0 0 0 15,0 0 0-15,0 0 0 16,0 0-2-16,0 0 0 15,0 0 0-15,0 5-1 16,1 7 1-16,2 2 0 0,0 5-1 16,1 0 1-1,2 1 1-15,0 2 1 0,0-3 1 16,2-4 0-16,2-8 0 0,0-6 2 15,4-2-1 1,-2-14 1-16,2-1 0 0,0-9-1 16,3-6 1-16,-4-4-2 15,-2-3 1-15,1 2-1 0,-5 1 0 16,-2 7-1-1,-2-1 0-15,-1 11-2 0,-2 5-1 16,0 13-3-16,1-11-5 16,-1 11-5-16,0 0-10 15,-1 5-28-15,2 5-40 0,-1-10-7 16,0 0-3-16</inkml:trace>
  <inkml:trace contextRef="#ctx0" brushRef="#br0" timeOffset="99897.0013">4788 16003 74 0,'20'0'90'16,"4"6"-3"-16,6 4-6 0,-30 9-70 16,34 5-9-16,2 9 0 0,-1 8 2 15,-6 5 0 1,-10 9 0-16,-12 3 2 0,-9-1-1 15,-18-4-3 1,-10-3-2-16,-10-3-3 0,-9-9-10 16,-5-7-18-16,-1-4-44 15,-8-10-17-15,3-6-4 16</inkml:trace>
  <inkml:trace contextRef="#ctx0" brushRef="#br0" timeOffset="100307.0054">4090 16105 50 0,'-14'-1'72'0,"0"4"1"15,-4 9-61 1,-1 13 1-16,-2 10 1 0,3 17 2 15,2 5 1-15,6 13 1 16,10-4-1-16,2-1-4 0,11-2-3 16,8-8-6-1,6-6-4-15,-2-13-11 0,7-9-32 16,6-10-40-16,-12-5-7 0,1-12 1 15</inkml:trace>
  <inkml:trace contextRef="#ctx0" brushRef="#br0" timeOffset="100877.0111">5200 15791 70 0,'-7'-25'96'0,"0"6"-4"15,1 4-6 1,6 15-65-16,0 0-11 0,0 13-2 16,8 17-3-1,5 15-1-15,3 12 1 0,2 13 0 16,4 15 1-16,-1 10 1 0,2 1 0 15,-1 0-1-15,-2-4 2 16,-2-10-1-16,-2-9-2 16,-4-12 2-16,-1-14-2 15,-1-12 0-15,-5-8 0 0,0-9-1 16,-2-7-1-1,-3-11-1-15,0 0 1 0,2 9-1 16,-2-9-1-16,0 0 0 16,0 0-1-16,0-5-1 15,0 5-2-15,-5-16-2 0,2 6-3 16,-2 0-4-16,2-7-7 15,0 3-18-15,-2 2-47 0,4-5-14 16,1 2-10 0,0-6 2-16</inkml:trace>
  <inkml:trace contextRef="#ctx0" brushRef="#br0" timeOffset="104237.0456">11188 15145 49 0,'0'0'85'15,"5"10"-3"-15,-5-10-2 0,0 11-67 16,0-2-6-1,0 4 2-15,1 9 2 0,2 5 1 16,1 8 1-16,-1 6 1 16,2 7-1-16,0 7-3 0,1 7-2 15,-2 10-3 1,2 3-1-16,1 5-1 0,-1 2 0 15,1 7 0-15,0 1 1 0,-2 5 0 16,2 1-1 0,-2-1 1-16,-1-3-1 0,1 0 0 15,-1-3 1-15,3-2-1 16,-2-7 0-16,2-4 1 15,0-4-1-15,5-5 2 16,0-1-1-16,1-3 1 0,0-5-2 16,0 0 0-1,1 0 0-15,-7-31-3 0,1 2 0 16,-3-2 0-16,2 5 0 0,-2-2 1 15,0 5-1 1,-2-3 0-16,-1 0 0 0,1 1 2 16,0 1 0-16,-1-6 0 15,-1 3 0-15,-1-4-1 0,2 0-1 16,-1-4 1-1,-1-3-2-15,0-2-2 0,0-7-4 16,0-11-2-16,0 0-7 0,0 0-16 16,0-11-52-1,-1-7-17-15,0 6-4 0,-3-51-3 16</inkml:trace>
  <inkml:trace contextRef="#ctx0" brushRef="#br0" timeOffset="106982.0735">9835 17441 29 0,'0'0'72'0,"-7"16"4"0,7-16-2 16,-6 13-75-16,6-13-3 15,-3 13 3-15,3-13 8 0,3 12 6 16,-3-12 0 0,13 5-1-16,-1-3-1 0,6-2-1 15,1 0 1-15,5-2-2 16,6 0-1-16,3-3 1 15,5 0-1-15,7-2-1 16,3-1 0-16,39-6 1 0,33-5 1 16,8-5-3-16,3 2 0 0,1-4 0 15,-5 3-2 1,-6 4 1-16,-9 5 0 0,-14 1-3 15,0 2 1 1,-4 0 0-16,3 2-1 0,-3 2 1 16,-2 2 0-16,1-2 0 15,-2 2-2-15,1 1 2 0,4 0-1 16,2-1 1-1,7 1-1-15,-1 0 0 0,6-1 0 16,3 0-1-16,2-1 0 0,1-2-1 16,2-1 0-1,-3 0 0-15,-3-2 0 0,6 0 0 16,-2-2 1-16,-1 0-1 15,4 0 0-15,0 1 1 0,1 0 0 16,5 0-1 0,2 1 1-16,-1 1-1 0,1 0 1 15,3 4 0-15,-2-1 0 0,-1 0 0 16,-5 5 1-1,-3 2-1-15,-8 0 2 0,-4 2 0 16,-9 1-1-16,-11 2 0 16,-12-1 0-16,-12 4 0 15,-11-3-1-15,-13-1 1 16,-8-1-2-16,-14-3 1 0,-6 4-1 15,-11-4 0 1,0 0-1-16,0 0 0 0,0-7-2 16,-11 2-2-16,-2-3-3 0,0 4-4 15,-5-8-9 1,3 4-27-16,3 2-42 0,-2-9-12 15,0-2-7-15</inkml:trace>
  <inkml:trace contextRef="#ctx0" brushRef="#br0" timeOffset="107312.0768">14976 16754 12 0,'1'32'77'0,"35"-10"3"0,26-5 5 16,19-7 1-1,11-3-85-15,16 2-2 0,9 4 5 16,-4-7 10 0,1 4 9-16,-16 1 0 0,-18 0-9 15,-13 6-6-15,-16 0-2 0,-17 3 0 16,-18 4 0-16,-16 5-2 15,-15 3-1-15,-22 4 0 0,-11 3-1 16,-19 1 1 0,-10 5-1-16,39-23-4 0,-9 1-2 15,2-1-5 1,-6 0-6-16,8 3-14 0,-5 1-55 15,5-5-15-15,-1-2-9 16,6-6 2-16</inkml:trace>
  <inkml:trace contextRef="#ctx0" brushRef="#br0" timeOffset="108162.0853">11131 15228 8 0,'-4'17'81'0,"-1"4"4"0,1 8-30 16,0-1-29-1,3 4 0-15,0-1-2 0,1 0-3 16,0-4-2-16,2-5-3 16,5-7 0-16,3-8-4 15,3-7-3-15,2-2-1 0,3-14-2 16,2-6-1-16,0-7-2 15,2-10-1-15,-3-4-1 0,1-3-1 16,-3-2 1 0,-2 2 1-16,-6 4 1 0,1 6 0 15,-5 7 1-15,0 8-1 16,-1 9 0-16,-4 12 0 15,14-2 0-15,-4 8-1 16,4 13-1-16,4 4 0 0,6 4-1 16,3 6 0-16,8 4-1 0,0-1-4 15,3 3-9 1,-5-9-19-16,-8-1-60 0,7-2-4 15,-4-8-8 1,-4-9 1-16</inkml:trace>
  <inkml:trace contextRef="#ctx0" brushRef="#br0" timeOffset="108562.0893">11103 15257 20 0,'11'-16'88'0,"2"1"4"0,-5-2-52 15,3 5-6 1,-4 2 0-16,-7 10-2 0,8-11 1 15,-8 11-8-15,-12 14-9 16,-13 7-5-16,-5 8-4 16,-12 8-1-16,-5 4-1 0,-6 4-2 15,2 3-3-15,0-7-5 16,13-3-8-16,6-9-13 15,16-16-55-15,14-2-16 16,8-9-5-16,16-6-4 0</inkml:trace>
  <inkml:trace contextRef="#ctx0" brushRef="#br0" timeOffset="108872.0924">11194 15164 59 0,'-13'-6'98'0,"13"6"-2"0,-12-12-6 16,12 12-57-16,-2-11-17 15,8 11-3-15,11 3-2 0,9 9-3 16,10 8-1 0,7 2-2-16,6 6-2 0,2 5-1 15,-2 1-2 1,0-1-3-16,-9-4-5 0,1 2-14 15,-13-3-59-15,-6-11-14 16,-4-6-7-16,-6-6-3 0</inkml:trace>
  <inkml:trace contextRef="#ctx0" brushRef="#br0" timeOffset="111892.1226">16512 16828 33 0,'5'-8'87'0,"-3"-4"-1"16,12 4-38-16,-12-1-22 15,0-1-5-15,-2 10-4 0,4-14-1 16,-4 14-2 0,0 0-4-16,6-9 0 0,-6 9-2 15,0 0 0 1,14 18-2-16,-3 2-1 0,2 9-1 0,6 12 0 15,2 10-1 1,3 5 1-16,5 4-1 0,-3 0-1 16,2-5 0-16,-5-8 1 15,5-10 0-15,-3-11 0 16,0-16 0-16,5-10-2 0,-1-15 1 15,0-14 0-15,2-9-1 16,-1-6-1-16,-3-11 0 16,1-1-1-16,-7-2 1 15,-3 7 0-15,-7 5 0 16,-1 13-1-16,-5 10 1 0,-5 23 0 0,0 0 1 15,12 29 0 1,-7 15 2-16,8 4-3 0,5 2 2 16,7-1 1-1,10-10 1-15,11-10 0 0,6-15 0 16,6-19 1-16,5-26-2 15,-3-12 1-15,-1-10-1 0,-5-10 0 16,-8-5 0 0,-10-4-1-16,-10-1-2 0,-4 4-3 15,-15 2-8-15,4 4-56 0,-5 8-28 16,-10-1-7-1,-5 1-8-15</inkml:trace>
  <inkml:trace contextRef="#ctx0" brushRef="#br0" timeOffset="124534.2492">20600 14105 0 0,'-11'-9'39'0,"11"9"-5"16,0 0-6-16,-11-3-6 15,11 3-7-15,0 0-4 16,0 0-1-16,0 0 3 16,0 0 2-16,0 0 1 0,0 0 0 15,0 0 1 1,-1 8 1-16,1-8-1 0,18 9-3 15,-3-6-2-15,6 1-4 16,9-2-3-16,7-1 1 16,14-1 0-16,7-1 0 0,7-5 1 15,7 1 1-15,2-2 0 16,2 2 1-16,-7 0 2 0,-4 5-3 15,-11 0 0 1,-13 0-2-16,-6 2-2 0,-11 1-3 16,-7 4-2-16,-7-2-5 15,-10-5-6-15,0 0-9 0,11 14-16 16,-11-14-31-16,0 11-23 0,0-11-6 15</inkml:trace>
  <inkml:trace contextRef="#ctx0" brushRef="#br0" timeOffset="125284.2567">21066 14299 16 0,'3'-15'64'0,"-3"15"-22"15,0 0-5-15,4-9-2 16,-4 9-4-16,0 0-5 0,-6 0-10 15,-3 0-4 1,-6 5-5-16,-2 5-1 0,-5 4 0 16,-4 8-1-16,0-1 2 0,2 7 0 15,2 1 2-15,8-1 0 16,7 0-2-16,7-5-1 15,17-1 0-15,13-6-2 16,9-3-5-16,6-6-5 0,10 0-20 16,7-4-57-1,-8-3-5-15,2-8-7 0</inkml:trace>
  <inkml:trace contextRef="#ctx0" brushRef="#br0" timeOffset="154684.5515">11290 17194 4 0,'0'0'21'16,"5"-5"0"-16,4 4 0 0,7-1-3 15,-3 2-1-15,6-3-1 16,-4-1-3-16,6 1-1 0,-5 0-1 16,5 0-1-1,-7 2 0-15,1 0 1 0,-4 1-1 16,2-2-2-16,0 2-1 0,-1 0-1 15,1 0-2 1,-1 0-2-16,-2 0 0 0,1 0-1 16,-3 0 2-16,0 0-2 15,-8 0-1-15,14 0 0 16,-14 0 1-16,9 0-1 15,-9 0 1-15,10 0 0 0,-10 0-1 16,8 0 0-16,-8 0 1 0,16-4 0 16,-5 1-1-1,0 0 1-15,5-1 3 0,0 0-1 16,3-2 0-1,1 1 3-15,1-5 0 0,3 1 1 16,4-3 0-16,-1-3 0 16,7-2-2-16,1-2-3 0,1-3-6 15,1-4-17 1,-4-9-52-16,6 6-8 0,-8-2-3 15</inkml:trace>
  <inkml:trace contextRef="#ctx0" brushRef="#br0" timeOffset="157374.5785">11940 17033 7 0,'0'0'6'0,"0"0"1"16,0 0 8-16,0 0 4 0,0 0 4 15,0 0 4 1,0 0-1-16,0 0-5 0,0 0-9 15,-1-8-6 1,1-1-6-16,1-1-5 0,5-3-2 16,5-3-1-16,-1 0-1 15,3-1 3-15,-4 0 3 0,9-2 3 16,-8 3 3-16,8-1 0 0,-10 1 0 15,2 2 0 1,-1-1 1-16,0 1-1 0,-1 1 3 16,0 1 0-1,-1 0-1-15,-1-5 2 0,1 2 1 16,0-1 2-16,-3 3-1 15,1-3 0-15,-1 1 0 0,1-2-4 16,-2 2 0-16,1 4-1 0,1-3-2 16,-1 1-1-1,2-1 1-15,0 2-2 0,2-1-2 16,-1 1 2-1,1-2 0-15,0 4 2 0,-1-3-2 16,2 2 0-16,-3-3 1 16,2-1-1-16,-2-3 1 0,2-3-1 15,-1-3 1 1,1 0-1-16,-1-3 0 0,0-2 1 15,3 0-1-15,-3-2 0 0,2 2 0 16,0 0 1 0,-1 3-1-16,0 1 0 0,0 0-1 15,1 2 1-15,-2 5 0 16,1-2-1-16,-1 4 0 15,1-1 0-15,-1 3 1 16,-1-3-1-16,2 5 1 0,0-2-2 16,-1 0 2-1,0 2 0-15,-1-1 0 0,1 3-1 16,0-2 1-16,-3 1 0 0,4 0 0 15,-1-1-1 1,1 1 1-16,-1 1 0 0,3 0 0 16,0 0 0-16,0-1 0 15,0 0 1-15,1 1 2 0,0-1-1 16,1-1 1-1,-1 1 0-15,0-1 1 0,-2 1-1 16,1 0 0-16,-1 1-1 0,-1 0-1 16,-1 0 0-1,3 1-1-15,1-2 2 0,-2 0-2 16,8-2 0-16,-5 2 0 15,6-3 0-15,-4-1 0 0,6 1 0 16,-3 0 0 0,2-1 0-16,1-2-2 0,1 2 2 15,-2 1-1 1,2 0 0-16,0 3 0 0,-3 0 1 15,0 1-1-15,-4 4 1 0,-1 1 1 16,-3 1-1-16,-1 0 0 16,1-5 0-16,-2 7 0 0,1-3-1 15,3 3 1 1,-2-4-1-16,2 3 1 0,1-1-1 15,0 3 1 1,0 1-1-16,-1 0 1 0,-3 0 0 16,3 0-1-16,-12 0 1 15,16 0 0-15,-16 0 0 0,17 5 1 16,-17-5-1-16,16 6 0 0,-16-6 0 15,19 5 1 1,-19-5-1-16,17 6 0 0,-17-6 0 16,17 1 0-1,-17-1 1-15,16 6-1 0,-7-1 1 16,1-2-1-16,3 0 0 15,0 2 1-15,3-2-1 16,-6 3 0-16,5-2 1 0,-2 1 1 16,-1 0 0-16,-12-5 0 15,15 12 0-15,-15-12-1 0,15 14 1 16,-7-6-1-1,-1 4 0-15,-1-3 0 0,2 2 0 16,-1-2 0-16,-1 1 0 16,1-2 1-16,-3 0-1 0,-4-8 1 15,6 15-1 1,-6-15 1-16,2 11 0 0,-2-11-1 15,0 11 0-15,0-11 0 16,0 13-1-16,0-13 1 16,3 16 0-16,-2-7-1 0,2 2 0 15,1-2 2-15,0 0-2 16,2 1 0-16,1-2 1 15,2 1 1-15,1 1-2 16,-1-3 1-16,0 2-1 0,0 0 0 16,-9-9 0-1,14 16 0-15,-6-7 0 0,0-1 0 16,-8-8 0-16,17 17 0 0,-7-8 0 15,0 1 0 1,2-2 0-16,0 0 0 0,-1-2 0 16,-2 4 0-16,1-3 0 15,-2 0 0-15,-8-7 0 0,16 13 0 16,-16-13 0-1,14 14 0-15,-14-14 0 0,15 16 0 16,-15-16 0-16,14 16 0 0,-8-7 1 16,-1-1-1-1,-5-8 0-15,14 18 1 0,-14-18 0 16,13 16 0-16,-13-16 0 15,17 16-1-15,-10-7 1 0,3 0 0 16,0 2 2 0,1-2-1-16,-2 4 1 0,4-1-1 15,-4 3 1 1,1-3-1-16,0 2 2 0,-1-1-2 15,0 1-1-15,0-4 0 0,-2-1-1 16,2 1 1-16,-2 0-1 16,-7-10 1-16,16 15-1 0,-7-7 0 15,3 1 0 1,-2 0 1-16,1 1-1 0,0 0 0 15,2 1 0 1,-3 1 0-16,3 0 0 0,-4 0 0 16,-1 1 0-16,2 0 0 15,-1 3 0-15,-3-1 0 0,3 2 1 16,-1-2-1-16,-1 2 0 15,-1-4 1-15,1 2-1 16,1-3 0-16,-3-1 1 0,2-1-1 16,-7-10 0-1,12 16 0-15,-12-16 0 0,13 17 0 16,-13-17 0-16,11 14 0 15,-6-5 0-15,2 0 0 16,-1-1 1-16,1 2-1 0,-1-2-1 16,4 3 2-16,-3-1-1 15,2 0 0-15,4 1 0 16,-2-1 0-16,-1 1 0 15,2 0 0-15,1 1 0 0,-2-2 0 16,2 0 1 0,0 0-1-16,-1-1 0 0,1 0-1 15,0-1 1-15,2 0-1 16,-4 1 0-16,2-2 1 0,-3-1-1 15,0 2 1-15,2 0-1 0,-3-2 2 16,2 2-1 0,-1 0 0-16,0-1 1 0,4 0-1 15,-3 0 1 1,2 0 0-16,2 0-1 0,-2-3 1 15,0 0 0-15,-1-2 0 16,0 3 0-16,0-5 0 0,1 3-1 16,-2-1 0-1,0 0 0-15,2 0 0 0,0 0 0 16,0 1 0-16,4 0 0 0,-4-1 0 15,2 1 0 1,-2 0 0-16,1 1 0 0,-1-1 1 16,1-1 0-16,-2 1 0 15,0-1 0-15,3 0 1 0,1 1 0 16,-1-1 1-1,5 1-1-15,-2 1 1 0,3 0 0 16,3 2 0-16,2 1 2 0,1 1-1 16,6-2 1-1,3 2-1-15,6 0 2 0,6-1-3 16,0 0-3-16,7 0-6 15,-1-4-9-15,9-3-37 16,6 0-37-16,-11-5-6 16,2-10-5-16</inkml:trace>
  <inkml:trace contextRef="#ctx0" brushRef="#br0" timeOffset="158094.5857">13141 16969 5 0,'0'0'84'16,"0"0"3"-16,-9-13-19 0,9 13-38 16,0 0-11-1,0 0-2-15,5 12-3 0,-1 7-2 16,3 12-2-16,-1 11-1 15,-2 9-1-15,-2-22-5 16,0 6-4-16,-2 2-8 0,0 2-36 16,3 2-42-16,-3-2-6 15,1-5-6-15</inkml:trace>
  <inkml:trace contextRef="#ctx0" brushRef="#br0" timeOffset="162595.6308">18144 14974 0 0,'-11'9'5'0,"11"-9"-3"16,-8 11 2 0,8-11 5-16,-4 10 6 0,4-10 2 15,0 8 4-15,0-8 0 0,19 6 3 16,-2-4-1-16,3-2-5 15,8 0-4-15,8 0-5 16,4 0-3-16,9 0-1 16,1 0-2-16,8-4 3 0,1-1 1 15,7 2 3 1,3-1-1-16,0 0 3 0,10-2 2 15,10 0-1-15,6 0 0 16,9 1-1-16,12 2-4 16,14 1 0-16,11 1-3 0,13-1-2 15,14 0-1-15,3 1-2 16,4-2-1-16,-3-1-1 0,-3 0-2 15,-7-4-2 1,-12 2-14-16,-14 6-50 0,-16-8-14 16,-11-2-2-16</inkml:trace>
  <inkml:trace contextRef="#ctx0" brushRef="#br0" timeOffset="163985.6447">19333 15911 0 0,'0'0'56'0,"-9"-10"3"16,9 10-53-1,0 0-4-15,0 0 2 0,0 8 4 16,0 6 6-1,1 4 2-15,0 7 1 0,1 12-2 16,0 4-5-16,-1 6-3 0,1 3-2 16,-1 4-2-16,0-5 2 15,4 0-1-15,-4-11 3 0,1-4 1 16,-1-9 5-1,0-4 2-15,-1-11 3 0,0-10-2 16,-6 0 1 0,-5-7-3-16,-1-7 0 0,-4-6-2 15,-4-2 0-15,-4-4-3 16,2 1-2-16,-2 4-1 0,4-1-1 15,3 4-4-15,4 1-5 0,2 1-8 16,9 3-25 0,11-1-50-16,-2-2-8 0,5-1-6 15</inkml:trace>
  <inkml:trace contextRef="#ctx0" brushRef="#br0" timeOffset="164215.647">19430 15497 29 0,'-12'13'100'0,"12"-13"-6"0,0 0-12 16,0 0-7-16,1-12-82 15,-1 12-10-15,12-1-5 0,-12 1-7 16,7 8-14-16,-7-8-38 0,0 24-10 16,-2-8 5-1</inkml:trace>
  <inkml:trace contextRef="#ctx0" brushRef="#br0" timeOffset="164825.6531">19553 15695 46 0,'0'0'83'16,"-2"17"-3"-16,2 0-4 0,11 1-66 16,-9 11-10-16,4 8-2 15,0 6 5-15,5 7 2 0,-1-1 1 16,6 0 3-1,-4-8 1-15,3-4-1 0,2-10-1 16,2-8-1-16,0-13-1 0,1-6-3 16,3-7-1-1,-5-13-1-15,1-2-1 0,-4-7-1 16,-2 0 0-16,-3 0 0 15,-3 3-1-15,-2 5 1 0,-5 7 0 16,0 14 0 0,0 0-1-16,-1 5 1 0,-1 14-1 15,2 0 1 1,6-1 1-16,4-4 3 0,7-4 0 15,3-10 1-15,5-10 1 0,1-8 1 16,-1-10 0-16,-5-8-1 16,-4-3 1-16,-8-2-2 0,-6 1-2 15,-2 3-1 1,-6 0-2-16,-4 4-5 0,3 8-14 15,-1 7-32 1,6 3-35-16,2 15-9 0,8-9-2 16</inkml:trace>
  <inkml:trace contextRef="#ctx0" brushRef="#br0" timeOffset="165965.6644">20254 15596 38 0,'13'-11'82'16,"-8"-4"0"-16,-5 15-46 0,11-8-11 15,-11 8-3-15,0 0-1 16,0 0-1-16,10 0-5 16,-10 0-3-16,0 18-4 15,1-4-3-15,0 5-1 0,-1 5-2 16,0 8 0-1,0 1 0-15,0 6-1 0,-5-2 1 16,-1 4 0-16,-3-3 0 0,-1-1 0 16,0-4 0-1,-3-4 0-15,2-2 0 0,0-6-1 16,2-2 0-16,1-5 0 15,2-1-1-15,3-5 1 0,3-8 0 16,5 11 0 0,9-10 1-16,9 1-1 0,5-1 1 15,11-1 0-15,5 0 0 16,2-1 0-16,5-1 0 15,-1-2 0-15,-4 1-1 0,0 2 1 16,-9-3-1-16,-7 2-1 16,-6 1-2-16,-5 1-5 0,-10-5-5 15,-9 5-18 1,0 0-40-16,-8 1-24 0,-6-1-6 15,-8 0 0 1</inkml:trace>
  <inkml:trace contextRef="#ctx0" brushRef="#br0" timeOffset="166895.6738">20765 15717 13 0,'-18'3'82'16,"4"-1"2"-16,1 1-3 0,13-3-56 16,0 0-11-1,21 1-2-15,10 0-1 0,8-1-1 16,12 0 1-16,8 0-1 0,7 0-2 15,0 0-1-15,-1 0-3 16,-8 0-1-16,-9 0-1 0,-9 0-3 16,-12 0-4-1,-8 0-9-15,-19 0-17 0,1-12-51 16,-1 12-8-1,-16-3-7-15</inkml:trace>
  <inkml:trace contextRef="#ctx0" brushRef="#br0" timeOffset="167225.6771">20985 15487 51 0,'0'17'87'16,"0"6"-3"-16,4 2-4 0,-31 10-63 15,27 8-8 1,7 7-1-16,-4 8 0 0,3 1 1 16,-5-2-1-16,-1-3 2 15,0-7-4-15,-3-4-4 0,-2-14-7 16,4-3-12-16,-4-17-23 0,-6-1-46 15,11-8-8 1,0 0-2-16</inkml:trace>
  <inkml:trace contextRef="#ctx0" brushRef="#br0" timeOffset="167705.6819">22022 15027 76 0,'18'11'88'0,"0"3"-5"15,-1 4-4 1,-6 9-69-16,-1 0-9 0,-3 7-1 16,-5 8 1-16,-2 6 1 15,-6 0 2-15,-3 3 1 0,-4 0-1 16,2-3-3-1,-4-6-9-15,7-2-20 0,-7-1-40 16,5-11-20-16,4-5-6 0</inkml:trace>
  <inkml:trace contextRef="#ctx0" brushRef="#br0" timeOffset="167955.6843">21724 15651 26 0,'30'15'98'16,"11"0"-3"-16,19-6-7 16,17-6-4-16,14 2-81 15,1-1-3-15,3 1-1 16,-5 0 0-16,-8 0-1 0,-9-2 0 15,-11 6-3 1,-17-5-6-16,-11 4-15 0,-22 10-46 16,-12-18-18-16,0 11-7 15</inkml:trace>
  <inkml:trace contextRef="#ctx0" brushRef="#br0" timeOffset="168456.6894">21776 16194 52 0,'3'26'65'0,"5"4"-46"16,-8-2 0-16,1 1 3 16,-1-5 3-16,0-5 4 15,-4-4 2-15,-4-5 0 0,-6-10-2 16,-3 0-7-1,-5-10-6-15,-2-4-1 0,1-1-4 16,-5-3-4-16,3-2-3 0,0-1-3 16,6 2-4-16,5 1-6 15,7 3-22-15,7 15-53 0,0-25-8 16,6 6-6-1</inkml:trace>
  <inkml:trace contextRef="#ctx0" brushRef="#br0" timeOffset="168631.6917">21818 15784 90 0,'3'13'95'0,"-3"-13"-13"0,2 10-10 16,-1 8-53-1,-1-18-58-15,0 0-41 0,10 11-18 16,-10-11-4-16</inkml:trace>
  <inkml:trace contextRef="#ctx0" brushRef="#br0" timeOffset="169161.697">21866 15998 29 0,'13'-11'88'0,"-13"11"-3"0,15-6-5 15,-7 6-50-15,3 6-23 16,-3 5-3-16,1 6 1 16,-1 6 0-16,0 5 1 15,0 5 1-15,-2-2 1 0,0-1-1 16,2-3 0-16,-1-6-1 0,2-7-1 15,-1-11-1 1,0-3-1-16,3-14-1 0,0-6-2 16,-3-4-1-1,2-3-2-15,-4-4-2 0,0 4 0 16,-3 3-1-16,-2 7-1 15,-1 5 2-15,0 12 0 0,0 0 3 16,-7 20 1-16,7 3 3 0,-1-4 2 16,11 1 3-1,5-7 2-15,4-3-1 0,4-8 0 16,3-5-1-1,-1-14 0-15,-3-4-2 0,-7-4-2 16,-8-4-1-16,-6 3-2 16,-2-5-1-16,-5 5-4 0,-7 1-7 15,3 7-21 1,10 18-52-16,-13-11-9 0,13 11-6 15</inkml:trace>
  <inkml:trace contextRef="#ctx0" brushRef="#br0" timeOffset="169451.6999">22458 15937 82 0,'-12'18'87'15,"-6"-2"-4"1,-2 0-4-16,0 3-74 0,4 5-1 16,6 4 1-16,9-2 3 15,7 1 2-15,13-5 3 0,11-4-1 16,9-3-2-1,5-6-5-15,7-5-3 0,-2-4-5 16,3-2-6-16,-12-9-13 0,-3-5-41 16,-6 4-29-1,-11-7-6-15,-7-1-3 0</inkml:trace>
  <inkml:trace contextRef="#ctx0" brushRef="#br0" timeOffset="169811.7035">22934 15484 41 0,'0'23'102'0,"10"-2"-9"15,20-9-5-15,12-7-5 16,7-5-80-16,10 0-7 0,6 0 1 16,3 0-1-1,-1 0 3-15,-6-2 3 0,-5 0-1 16,-6 2-4-16,-11-1-17 15,-13-11-65-15,-5 12-5 16,-9 0-7-16,-12 0-3 0</inkml:trace>
  <inkml:trace contextRef="#ctx0" brushRef="#br0" timeOffset="170081.7062">23030 15762 81 0,'7'15'93'16,"16"-2"-3"-16,7-8-7 0,21-5-67 15,-2 4-9 1,4 1-1-16,2-3-1 0,-3 1 1 15,-4-2-3-15,-7 0-1 16,-8 1-7-16,-7-2-7 0,-10 3-12 16,-16-3-23-1,0 0-43-15,0 0-6 0,0 0-2 16</inkml:trace>
  <inkml:trace contextRef="#ctx0" brushRef="#br0" timeOffset="170441.7098">23775 15473 12 0,'-13'37'68'16,"3"1"3"-16,5 21-25 0,5-21-24 15,12 3-2 1,10-12-1-16,13-8 4 0,9-10 2 15,11-10 2-15,4-5-5 0,4-14-5 16,-6-5-4 0,-3-7-3-16,-10-1-2 0,-14-4-1 15,-13 2-2-15,-17 0 0 16,-19 5-1-16,-19 6-3 0,-13 7-5 15,-8 4-7 1,-2 11-29-16,7 3-49 0,-9 4-7 16,5-1-6-1</inkml:trace>
  <inkml:trace contextRef="#ctx0" brushRef="#br0" timeOffset="171481.7202">18866 16969 14 0,'0'-11'79'0,"0"-3"1"16,0 14-28 0,-6-10-32-16,6 10-6 0,0 0-1 15,0 0 0 1,0 0 1-16,-6 11-1 0,6 14-2 15,-3 4-1-15,-1 11-1 16,3 2-2-16,1 3 0 0,0 1-2 16,4-6 0-1,4-4 0-15,3-11-1 0,1-8-1 16,5-12 0-16,2-5 1 0,0-10-2 15,3-8-1 1,1-4 0-16,-4-4-2 0,1 0 0 16,-2 3-1-16,-3 1-2 15,-3 6 1-15,-12 16 1 16,15-4 0-16,-10 14 1 15,2 11 0-15,3 6 1 0,1-2 2 16,4 0 2-16,2 0 3 0,5-9 0 16,3-6-1-1,-4-10 1-15,1-12 0 0,-2-7-2 16,-8-6 0-16,-6-1-3 15,-6-9-2-15,0 3-4 16,-10-3-4-16,2 5-15 16,-4 11-56-16,6-9-15 0,3 4-7 15,3-1-3 1</inkml:trace>
  <inkml:trace contextRef="#ctx0" brushRef="#br0" timeOffset="171911.7244">19402 16794 19 0,'0'0'83'0,"4"12"3"0,13-12-3 16,13-4-64-16,10 2-7 15,5-3-1-15,4 1 2 0,4 0-2 16,-2-2-1 0,-4 2-2-16,-7 0-4 0,-8 1-4 15,-8 2-2 1,-9-1-6-16,-4 2-7 0,-11 0-17 15,4-10-42-15,-4 10-18 0,0 0-3 16</inkml:trace>
  <inkml:trace contextRef="#ctx0" brushRef="#br0" timeOffset="172221.7276">19556 17097 33 0,'-10'11'94'15,"10"-11"-2"-15,0 9-5 0,18-9-47 16,9 0-27-16,5 2-4 16,6-1-3-16,5 4 0 15,4-1-1-15,3 2-5 0,-7-4-6 16,3 3-8-1,-9-4-17-15,-4-7-53 0,4 2-9 16,-6-4-6 0</inkml:trace>
  <inkml:trace contextRef="#ctx0" brushRef="#br0" timeOffset="172761.733">20147 16576 19 0,'-18'7'85'16,"3"-2"-2"-16,7-3-2 15,8-2-49-15,0 0-24 16,17 9-3-16,8-3 0 16,5 1 3-16,8 1-1 0,3 1 1 15,1 2-1 1,1 0 1-16,-5 3-1 0,-8 3 0 15,-4 0-2-15,-12 0 0 0,-7 0 1 16,-7 0-1 0,-7 0 0-16,-4-5-2 0,-8 0-2 15,4-2-2-15,-6-3-6 16,4 1-10-16,0-2-17 0,0-6-43 15,9 8-20 1,3 2-3-16</inkml:trace>
  <inkml:trace contextRef="#ctx0" brushRef="#br0" timeOffset="173111.7365">20322 17189 65 0,'-6'11'94'16,"6"-11"-1"-16,0 0-5 15,0 0-69-15,0 0-6 0,0 0-2 16,0 0-2 0,4 8-1-16,-4-8-2 0,0 0-3 15,0 0-1 1,0 0 0-16,0 0-1 0,0 0 1 15,0 8 0-15,0-8-2 0,0 0-1 16,0 0-10-16,-5 8-50 16,5-8-29-16,-1-6-6 0,-1-12-7 15</inkml:trace>
  <inkml:trace contextRef="#ctx0" brushRef="#br0" timeOffset="189733.9029">20848 16852 13 0,'-10'-6'82'0,"10"6"-19"16,-17-4-17 0,17 4-10-16,-11-2-11 0,11 2-7 15,0 0-5 1,7-3-4-16,3 1-4 0,5 2-1 15,1 0-2-15,3 0 0 0,0 0 1 16,5 0-1-16,-3 0 1 16,2 0 0-16,0 0 0 0,-1 0 0 15,1-3-1 1,2 1 1-16,-3 0-2 0,-1 2 0 15,-3 0 0 1,0 0-1-16,-3 4 1 0,-1 1-1 16,-2 3 0-16,1 3 0 15,0 9 0-15,0 5 0 0,2 11 0 16,0 2 0-16,5 10 1 15,-2 5-1-15,3 7 1 16,-10-30-1-16,0 5-1 0,-2 3 2 16,3 3 0-1,-3-1 2-15,0 5-1 0,-1-4 1 16,0 7-1-1,0-2 3-15,-1 1 1 0,2-4-2 16,-3 0-1-16,2-2-1 0,-1-2 0 16,-1-3 0-16,0-1 0 15,-1 0 0-15,-1-6-1 0,0-7 0 16,-2-1-1-1,3-3 2-15,-2-7-1 0,-3-11 0 16,8 11 0 0,-8-11 0-16,0 0 1 0,0 0-1 15,0 0 1-15,0 0 0 16,0 0 1-16,0 0 0 0,0 0-1 15,8-12 0-15,-6-1-1 0,-1-3 0 16,2-8-1 0,3-6 0-16,-1-6-1 0,1-24 2 15,7-32-1 1,0-11 0-16,0-7 1 0,2-6-1 15,-2 0 0 1,-3 14 1-16,-1 19 0 0,-5 17-3 16,-2 12 1-16,-2 4 3 15,0 8-1-15,-3 8 1 0,-4 3 0 16,0 6 0-16,-1-1-1 0,-1 8 1 15,0 2 0 1,-1 3-3-16,3 0 2 0,-1 4-1 16,8 9 0-1,-14-13 0-15,14 13 0 0,-9-4 0 16,9 4 0-16,0 0-1 15,0 0 2-15,-1 8-1 0,14 0 2 16,21 2-1-16,23-1 1 0,23-3 0 16,29-1 0-1,23-4 1-15,18-1-1 0,9-4-2 16,0-3 0-1,-10-4-2-15,-16 5-2 0,-22 0-4 16,-26 4-6-16,-24 2-17 16,-26-3-55-16,-14 8-11 0,-21-5-5 15,0 0 6 1</inkml:trace>
  <inkml:trace contextRef="#ctx0" brushRef="#br0" timeOffset="191684.9224">22137 16837 7 0,'0'0'81'0,"0"0"2"0,0 0-39 16,0 0-21 0,0 0-8-16,0 0-3 0,0 0-2 15,7 17-1-15,-7 6-1 0,0 8-2 16,0 5 0-1,0 2-1-15,-1 1 1 0,1 1 0 0,0-6-5 16,1-4-8 0,-1-8-13-16,1-13-43 0,1 3-22 15,-2-12-5 1</inkml:trace>
  <inkml:trace contextRef="#ctx0" brushRef="#br0" timeOffset="192374.9293">21763 17256 73 0,'0'12'82'0,"19"-11"1"0,40 2-53 16,-10-2-16-1,13 1-3-15,17 0 3 0,13 1 1 16,9 0-2-16,-3 1-4 15,-2 2-5-15,-9-3-7 16,-8 5-7-16,-14-6-16 16,-13 4-32-16,-8 5-30 0,-19-5-6 15</inkml:trace>
  <inkml:trace contextRef="#ctx0" brushRef="#br0" timeOffset="193344.9391">21774 17497 69 0,'0'0'81'0,"0"0"-3"0,0 0-67 16,0 0-6-16,0 0 1 15,0 0 1-15,-3 8 2 16,3 4-1-16,1 0 0 15,1 0-2-15,0 3 2 0,1 2-2 16,0 2-1 0,0 2-1-16,-1 0-1 0,1 0 0 15,-1 1 3-15,-1-1-2 0,1 1 1 16,2-2 1-1,-3 0 0-15,1-1 2 0,-1-6-1 16,2-2 0-16,3-1-1 16,-6-10-1-16,20 11 2 0,-6-8-4 15,3-1 0 1,0-2-1-16,3 0 0 0,1 0-1 15,-1 0 0-15,3 0-1 16,-1 0-1-16,3 0-2 0,-4 0-1 16,3 0-3-16,-1 0-4 0,-3 2-4 15,-4-1-9 1,-3-1-33-16,1 0-33 0,-14 0-6 15</inkml:trace>
  <inkml:trace contextRef="#ctx0" brushRef="#br0" timeOffset="193724.9429">22470 17538 32 0,'10'0'69'15,"-10"0"3"-15,0 0-52 0,1 8-21 16,-6 0 2-1,-9 1 4-15,-5 1 10 0,-3 3 1 16,-1-2 2 0,-1 4-1-16,1 2 0 0,2-1 0 15,6 6 0-15,2 2 0 16,8 1-3-16,4 0-1 0,2 0-1 15,11 0-4 1,7 0-2-16,6-1-5 0,4-3-6 16,7-2-11-16,1 0-28 0,2-6-45 15,4-4-6 1,-3-4-5-16</inkml:trace>
  <inkml:trace contextRef="#ctx0" brushRef="#br0" timeOffset="195394.9595">19384 17436 3 0,'-8'8'75'16,"-3"2"4"-16,2 2-6 16,1-2-65-16,5 2-6 15,0 0 2-15,3-1 2 0,1-2 3 16,7-2 1-16,3-3-1 0,3-4 1 15,2-2 0 1,1 0-1-16,-2-1 0 0,1-3 2 16,0 0-1-1,-1-4 0-15,-15 10 2 0,31-31 1 16,-23 17-6-16,-6 3 3 15,-2 0-6-15,0 0-5 0,-6 7-4 16,-3 2-9-16,-6 2-19 16,2 0-57-16,2 7-6 15,11-7-7-15</inkml:trace>
  <inkml:trace contextRef="#ctx0" brushRef="#br0" timeOffset="196674.9724">12824 17623 55 0,'2'10'82'15,"-2"-10"-7"-15,0 0-51 0,0 9-6 16,0-9-1 0,0 0-1-16,0 0 0 0,-1 8-5 15,1-8-3-15,0 0-3 16,0 0-1-16,-5 11-1 15,3 0-1-15,0 3 0 0,0-1 1 16,1 2-1-16,-2-1-1 16,3 4 1-16,-1-3 0 15,1 0 0-15,0 1-1 16,-1 2 2-16,0-4 0 0,1 1 1 15,0-3 0-15,1-4 0 16,-1-8-1-16,10 3-2 16,-10-3 1-16,12-8-2 15,-2-2 0-15,-3 2-2 0,0-1 1 16,-1-3 1-16,1 0-1 0,0 2 1 15,-1-2 1 1,0 1-1-16,0 2 0 0,1 0-1 16,-7 9 0-1,9-15-1-15,-9 15-1 0,0 0 1 16,10 0 0-16,-10 0-1 15,0 0 2-15,11 12 0 0,-11-12 2 16,11 10 1-16,-11-10 0 16,15 11 2-16,-15-11-1 15,16 11 3-15,-7-6 0 0,0-3 3 16,0 1-2-1,0-3 1-15,-1 0-1 0,2-4-1 16,-10 4-1-16,13-17-2 16,-8 6-2-16,-2-4-3 15,-1 1-1-15,0 0-6 16,-2-4-8-16,1-1-34 0,7 2-41 15,-6-1-5-15,2-1-7 0</inkml:trace>
  <inkml:trace contextRef="#ctx0" brushRef="#br0" timeOffset="197174.9774">13266 17677 71 0,'3'14'78'0,"-3"-14"-3"16,4 15-42-16,-2-4-34 15,0-1 0-15,0 1 1 16,1 0 5-16,-1-1 5 16,1 0 2-16,0 0-1 0,1-1 2 15,-4-9 0 1,10 14-1-16,-10-14 0 0,13 8-4 15,-13-8-2-15,13 0-3 0,-13 0 0 16,10-5-1 0,-10 5-2-16,8-16 1 0,-6 5 1 15,0-1-1-15,-2 2 0 16,-1-1 0-16,-2 1-2 0,-4-2-4 15,2 4-11 1,-5 1-29-16,1 3-43 0,9 4-5 16,-14 0-3-1</inkml:trace>
  <inkml:trace contextRef="#ctx0" brushRef="#br0" timeOffset="198145.9872">13514 15279 58 0,'0'0'89'15,"9"8"-4"1,3-11-5-16,8-5-70 0,1-3-4 15,2-6-1-15,6-2 3 16,2-5 2-16,0 0-1 16,0 0 2-16,-3 0-2 15,-3 2 0-15,-6 4-3 0,-4 5-1 16,-4 3-2-1,-2 3-2-15,-9 7 0 0,0 0-1 16,3 6-1-16,-5 8 1 0,-5 6-1 16,-1 2 1-16,-4 7 1 15,0 3-1-15,0 3 0 16,1 2 0-16,1 1 1 15,2-2-1-15,2-5-1 0,6 1-1 16,0-3-1 0,6-5-1-16,5-4-2 0,7-2-5 15,1-4-8-15,11-4-16 0,5 6-49 16,0-13-9-1,3-3-4-15</inkml:trace>
  <inkml:trace contextRef="#ctx0" brushRef="#br0" timeOffset="198355.9892">13743 15557 77 0,'-49'15'96'0,"6"-3"-5"16,13-2-5-16,6-5-62 0,24-5-12 15,6 2-4-15,23-2-1 16,12-3 0-16,12-1 0 0,13 1-2 15,6-3-5 1,8 6-8-16,-3 0-9 0,2 3-43 16,-10 8-32-1,-8 2-7-15,-11-2-6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1T19:14:33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7239 5704 33 0,'-15'10'56'15,"-1"-4"-7"1,4-1-6-16,1-1-8 0,2 0-6 15,9-4-7-15,-9 3-7 16,9-3-4-16,0 0-2 0,0 0-3 16,0 0-1-16,1-5 0 15,9-6 0-15,8-8-1 16,7-7 1-16,8-12-1 0,10-5 1 15,11-14 0 1,5-12-1-16,11-8 0 0,5-11-1 16,7-2-1-1,1-4 1-15,4-1-3 0,-3-1 1 16,3 4-1-16,-3 5 2 15,-6 6-2-15,-7 9 0 0,-3 6 0 16,-6 7 0-16,-7 8 1 0,-7 8-1 16,-10 8 2-1,-7 10-2-15,-7 4-2 0,-5 9 1 16,-6 5 1-1,-5 3-3-15,-8 4 2 0,10 0-1 16,-10 0 1-16,0 0 1 16,0 0-1-16,10 7 2 0,-10-7-1 15,0 0 2-15,0 0-1 0,0 0 0 16,0 0 0-1,0 0 1-15,0 0-2 0,0 0 0 16,0 0 0 0,0 0 0-16,0-8-3 0,0 8 1 15,-12-13 0-15,4 4 0 16,0 0 0-16,-5 0 0 0,1-2 1 15,0 3 0 1,-2 0 0-16,0 0 0 0,0 3 0 16,1 1 0-16,-1 2 1 0,4 0 1 15,10 2-1 1,-14-1 1-16,14 1-1 0,0 0 1 15,0 0 1-15,0 0 0 16,10 0 1-16,6-2-2 0,5-1 1 16,4 2 0-1,3-3 2-15,3 1-4 0,-1-1 1 16,-1 4-1-1,-4-3 0-15,-5 3-1 0,-3 3 1 16,-4 1 1-16,-2 3 1 0,-4 3-1 16,-3 5 1-16,-3 1-1 15,-1 4 1-15,0 6 0 0,-5 9-1 16,-2 1 0-1,1 4-5-15,-1-2-8 0,5 1-24 16,5-2-50 0,-2-3-6-16,4-14-6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1T18:56:18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2408 10912 35 0,'-10'-11'76'16,"10"11"-33"-16,0 0-8 0,0 0-9 15,0 0-7 1,0 0-4-16,-3 7-5 0,3 4-1 16,7 6-3-1,0 5-1-15,3 10 1 0,3 8 1 16,1 8-2-16,5 9 0 0,-1 2 0 15,6 4 0-15,1 1 1 16,0-2 2-16,4-3-2 16,-5-4 0-16,2-6-2 15,-2-6 1-15,0-6-1 0,-3-5 0 16,-5-4-1-1,0-4 0-15,-3-4 1 0,-3-6-1 16,-1-3 2-16,-9-11 0 16,10 13 3-16,-10-13-1 0,0 0 1 15,0 0-1 1,9-20 0-16,-6-6 0 0,3-8-1 15,1-12-1-15,0-14-3 16,2-11-1-16,2-10 1 0,-1-5-2 16,2 3-2-1,-1 4 1-15,-1 2-1 0,-1 8-2 16,0 9-1-16,-1 8-4 0,-1 6-5 15,4 12-19 1,-2 12-46-16,0 2-15 0,3 8-6 16,-3 8 5-16</inkml:trace>
  <inkml:trace contextRef="#ctx0" brushRef="#br0" timeOffset="490.0049">3148 11497 8 0,'-13'0'57'16,"4"6"0"-16,-2 8-52 0,8 9-5 16,1 1-3-16,1 12 5 15,7 4 6-15,4-1 9 16,12 0 6-16,-1-13 5 0,9 1 0 15,-2-18-1-15,7-4-1 16,-9-13-3-16,7-15-3 0,-11-5-7 16,-8-5-3-1,-4-5-4-15,-9-2 0 0,-5 6-2 16,-9 0-1-16,-8 4-1 15,-8 5-2-15,-2 6-1 16,-1 6-3-16,2 9-5 0,-2 2-10 16,8 5-30-16,11 13-35 15,1 5-5-15,8 4-3 0</inkml:trace>
  <inkml:trace contextRef="#ctx0" brushRef="#br0" timeOffset="1140.0113">3532 11580 63 0,'0'9'64'15,"4"20"-27"1,2-5-3-16,2 3-1 0,3-7-4 16,1 1-4-16,4-9-4 15,-1-1-2-15,0-7-4 0,-1-4-3 16,1 0-2-1,0-4-2-15,2-4-4 0,-5-5-1 16,-2 1-2-16,2-3 0 0,-4-1 0 16,0 1 0-1,0-2-1-15,-4 3 2 0,-2 1-1 16,1 1 0-16,-1 3 0 15,0-2-1-15,-2 0 1 0,0 2 0 16,0 9-1 0,0-15 0-16,0 15 0 0,0-13 0 15,0 13 0 1,0 0 0-16,0-11-1 0,0 11 0 15,0 0-1-15,0 0-2 0,0 0 2 16,0 0-1-16,0 0 1 16,0 14 1-16,4 1-1 0,2 1 1 15,4 5 1 1,-1 1 0-16,3 3 0 0,3 0 0 15,-1-2 0 1,0-1 0-16,-2-5-1 0,1 1 1 16,-3-4-2-16,2-4 2 15,-3-3-4-15,-9-7-6 0,16 6-20 16,-3-6-52-16,-2-6-7 15,-2-8-3-15</inkml:trace>
  <inkml:trace contextRef="#ctx0" brushRef="#br0" timeOffset="1430.0142">4003 11468 55 0,'0'0'68'0,"13"11"-41"16,-3 10 1-16,-1 5 1 16,1 1 0-16,-3 1-2 0,2 2-6 15,-4-1-4 1,4-2-6-16,-5-1-2 0,1-5-7 15,-3-2-3-15,3-5-8 0,-2-2-3 16,-3-12-9 0,4 13-21-16,-4-13-29 0,0 0-14 15,-2-15 3-15</inkml:trace>
  <inkml:trace contextRef="#ctx0" brushRef="#br0" timeOffset="1580.0158">3932 11598 61 0,'0'0'85'0,"26"3"-3"16,4-6-7-16,3-6-74 16,9 1-24-16,0 2-24 15,-3-2-32-15,5 2-6 0</inkml:trace>
  <inkml:trace contextRef="#ctx0" brushRef="#br0" timeOffset="2220.0222">4611 10856 36 0,'-7'22'20'15,"-2"11"1"-15,2 10 10 0,-1 7 2 16,5 8 3-1,3 5 3-15,0 0-1 0,7-1-7 16,5 1-6-16,2-8-4 16,4-8-4-16,0-4-2 0,0-7-1 15,1-2-4 1,-2-8-1-16,-1-4-3 0,-5-2 0 15,1-6-3-15,-5-3-1 0,-1-3-3 16,-6-8-4 0,0 0-3-16,0 0-14 0,4-5-43 15,-4 5-24-15,3-18-6 16,-1 6-4-16</inkml:trace>
  <inkml:trace contextRef="#ctx0" brushRef="#br0" timeOffset="2600.026">4901 10990 20 0,'-4'15'67'0,"4"5"4"16,27 10-47-1,-24 4-9-15,0 11 4 0,2 1 4 16,2 7 0-16,3-6 2 15,1-1-1-15,1-4-3 0,3-5-6 16,0-5-2 0,0-5-3-16,1-5-3 0,0-3 0 15,-2-5-3 1,0-3-1-16,-4-1-1 0,0-3-2 15,-10-7-1-15,14 8-2 0,-14-8-5 16,0 0-2-16,10 0-12 16,-10 0-28-16,0-4-37 0,0 4-5 15,0-17-3 1</inkml:trace>
  <inkml:trace contextRef="#ctx0" brushRef="#br0" timeOffset="2830.0283">4822 11214 61 0,'1'9'86'0,"15"0"-3"16,16-7-5-16,2-1-70 15,11 3-5-15,2-3-3 0,3 5-3 16,-8-5-6-16,-4 3-15 0,-5 2-25 16,-16-3-33-1,-1 0-5-15</inkml:trace>
  <inkml:trace contextRef="#ctx0" brushRef="#br0" timeOffset="3110.0311">5123 10921 46 0,'20'-2'82'15,"7"2"-4"-15,9 7-3 16,3 7-70-16,7 8-7 0,3 12 0 15,0 12 2 1,-2 8 1-16,-11 8 1 0,-4 2 2 16,-13 4 3-1,-5-5-1-15,-9-4 2 0,-5-7-4 16,-2-14-6-16,-6-5-18 0,0-11-21 15,-4-10-39-15,12-12-6 16,-8 8 1-16</inkml:trace>
  <inkml:trace contextRef="#ctx0" brushRef="#br0" timeOffset="3520.0352">6063 11087 61 0,'0'0'83'15,"0"0"1"-15,8 2-44 16,18-2-22-16,12 0-2 16,9-2-2-16,9 0-1 15,5-1-3-15,5 1-4 0,-4 0-1 16,-5 2-3-16,-7 0-3 0,-10 1-5 15,-10 1-8 1,-10 3-8-16,-10-1-16 0,-10-4-29 16,0 0-21-1,-12 10-3-15</inkml:trace>
  <inkml:trace contextRef="#ctx0" brushRef="#br0" timeOffset="3790.0379">6112 11275 24 0,'14'10'87'16,"17"-5"-1"-16,16-5-4 0,27 0-54 15,-2 0-12-15,8-1-5 0,6-2-3 16,-1 0-3 0,-4 1-1-16,-9 1-2 0,-6 2-6 15,-15 2-19-15,-13-3-52 16,-6 2-11-16,-17 4-4 0</inkml:trace>
  <inkml:trace contextRef="#ctx0" brushRef="#br0" timeOffset="8301.0831">12338 10657 13 0,'0'-9'68'15,"0"9"-28"-15,0-8-12 16,0 8-7-16,0 0-6 0,-11-6-6 16,11 6-1-1,-16 0-3-15,4 0 1 0,-2 3-3 16,0 4 1-16,-3 4-2 0,-1 3 4 15,-3 4 0 1,-2 7 3-16,1 5 1 0,0 4 0 16,4 4 0-16,0 1 1 15,4 2 1-15,6 5-3 0,5-4-1 16,2-3-2-1,5-6 0-15,6-3-3 0,6-7-1 16,-1-2-3 0,4-6-3-16,-2-7-6 0,4-6-10 15,1-2-20-15,-4-5-34 0,6-4-13 16,1-5 0-16</inkml:trace>
  <inkml:trace contextRef="#ctx0" brushRef="#br0" timeOffset="8661.0867">12439 11022 56 0,'-6'40'71'15,"6"-28"-20"-15,11 24-31 16,10-9-2-16,5-1-4 0,8-14 0 15,8-11-1 1,1-6 2-16,3-15 0 0,-2-6 0 16,0-10-3-16,-5-2-2 15,-6-5-3-15,-9-1-2 0,-7 2-2 16,-8 5 0-16,-9 3 0 15,-3 5-2-15,-14 12 1 16,-11 5 0-16,-10 11 0 0,-8 2 0 16,-6 11 0-1,0 5-1-15,-1 1 0 0,2 5-1 16,6 0-1-16,6-1-3 15,8-6-4-15,13 0-8 0,3-6-14 16,15-10-29 0,-2 13-27-16,2-13-6 0</inkml:trace>
  <inkml:trace contextRef="#ctx0" brushRef="#br0" timeOffset="9071.0908">13285 10648 29 0,'-25'5'72'15,"-5"3"8"-15,-6-1-56 16,-2 5-1-16,0 2 0 0,3 3-1 16,5 2-2-1,11 0-1-15,6 6-6 0,12-6-6 16,11 3-4-16,9-1-1 0,13-2 0 15,5-2-1-15,5-1 0 16,-2-3 0-16,-3 0-1 16,-5-3 0-16,-11 2 1 15,-6 2 2-15,-15-1 0 0,-7 1 1 16,-17-2 0-1,-6 0 0-15,-7-2 0 0,-5 0-1 16,1-3-5-16,2-7-8 16,7 0-24-16,16 0-50 15,8-5-5-15,8 5-4 0</inkml:trace>
  <inkml:trace contextRef="#ctx0" brushRef="#br0" timeOffset="9791.098">14205 10761 50 0,'0'0'79'0,"0"-26"-14"0,0 26-29 16,0 0-12 0,-3 14-8-16,0 4-5 0,0 1-2 15,2 7 0-15,1 1-1 16,0 2 1-16,6 0 2 15,9-7-2-15,3-5-1 16,8-10-2-16,3-6 0 0,4-3-1 16,1-12-1-1,2-4 0-15,-6-7-2 0,-1 2-1 16,-9 1 0-16,-4 4-2 0,-6 6 1 15,-10 12 0-15,0 0 0 16,8 5-1-16,-8 15 1 16,0 0 0-16,0 4 0 15,2-1 2-15,4-3 1 0,3-5 1 16,3-8 1-1,1-7 0-15,2-5-1 0,-1-10 0 16,-4-7 0-16,-3 0-1 0,-5-7-2 16,-1-4-1-1,-6-1-1-15,-5-1-1 0,-4-1-3 16,3 4-4-16,-3-2-10 15,5 1-34-15,9 8-34 0,-1 4-6 16,1 6-3 0</inkml:trace>
  <inkml:trace contextRef="#ctx0" brushRef="#br0" timeOffset="10141.1015">14878 10403 35 0,'14'19'67'0,"-11"-3"7"15,-3 13-57-15,-1 1-3 0,-5 13 6 16,-8 0-1-16,3 4 4 0,-3-1 0 15,2 0-2 1,1-6-3-16,4-2-3 0,6-5-3 16,1-6-2-1,13-5-3-15,5-7-2 0,6-4 0 16,1-4-1-16,5-1-2 15,-2-6 0-15,2 0-3 0,-4 0-1 16,-3-4-3-16,-6-3-5 0,-1 3-4 16,-7-8-14-1,0 1-37-15,-9 11-24 0,9-18-6 16</inkml:trace>
  <inkml:trace contextRef="#ctx0" brushRef="#br0" timeOffset="10341.1035">14655 10672 71 0,'0'0'88'0,"0"0"-2"0,27 9-6 15,7-9-68-15,13 0-7 16,7-1-5-16,8 1-11 0,-8-6-19 15,4 4-17 1,-8 2-25-16,-4-5-16 0,-9 1-1 16</inkml:trace>
  <inkml:trace contextRef="#ctx0" brushRef="#br0" timeOffset="11041.1105">15580 10614 61 0,'-26'9'90'15,"6"1"-3"-15,14-1-4 0,36-3-62 16,-11 1-11-1,9 0-3-15,13-3-1 0,6-2-3 16,6-1-1-16,3-1-2 16,1-4-1-16,-3-3-3 0,-5 2 0 15,-8-3-2 1,-8 2-2-16,-9-1-5 0,-6 1-14 15,-5 3-21-15,-13-6-33 0,0 9-9 16,-11-13 2 0</inkml:trace>
  <inkml:trace contextRef="#ctx0" brushRef="#br0" timeOffset="11281.1129">15769 10355 43 0,'-10'0'87'0,"10"0"-1"15,-8 19-3-15,11 5-61 16,5 5-8-16,-1 12-1 0,-4 7-1 16,1 14 1-1,-5 0-1-15,-4 9-4 0,-4-4-2 16,-4-5-4-1,2-3-6-15,-2-14-10 0,9-14-51 16,4-5-22-16,15-13-8 0,11-12-4 16</inkml:trace>
  <inkml:trace contextRef="#ctx0" brushRef="#br0" timeOffset="12021.1203">19549 10236 67 0,'2'-12'90'15,"7"2"-3"-15,15-4-33 0,22 20-26 16,14 14-8-16,16 15-6 0,6 18-4 15,4 19-5-15,-6 18-2 16,-15 16-2-16,-25 11-3 0,-28 3 0 16,-35 8-2-1,-43-8-12-15,-39-7-66 0,-29-10-4 16,-34-22-6-1,-29-14 1-15</inkml:trace>
  <inkml:trace contextRef="#ctx0" brushRef="#br0" timeOffset="17933.1795">7510 10674 24 0,'-7'-8'80'0,"7"8"0"0,14-6-44 16,-14 6-9-1,0 0-5-15,0 0-8 0,0 0-5 16,0 0-2-16,0 0-2 15,4 12-2-15,-2 3-1 16,2 7-1-16,3 7 1 0,-2 9 2 16,3 5 1-16,0 6-1 15,3 4 0-15,-4-5 1 0,0 0-1 16,-1-6 1-1,-3-8-2-15,1-5-1 0,-2-9-2 16,-1-5-4-16,-1-15-13 16,0 0-42-16,0 0-25 15,0 0-6-15,0 0-1 16</inkml:trace>
  <inkml:trace contextRef="#ctx0" brushRef="#br0" timeOffset="19054.1908">7753 10926 33 0,'0'0'73'0,"0"0"-29"16,0 0-14-16,0 0-7 16,0 0-7-16,7 12-4 15,-7-12-1-15,9 17-1 16,-4-5 0-16,1 1-2 0,0 1-1 15,-1 2 0 1,1-3-1-16,0 3 1 0,-2-5-3 16,-2 1 0-16,-2-12 0 15,5 19-2-15,-5-19 1 0,3 12-2 16,-3-12 1-16,0 0-1 15,0 0 0-15,2 8 3 16,-2-8-2-16,0 0 1 0,0 0 1 16,0 0-1-1,1-5 0-15,-1 5 0 0,3-14 0 16,-1 6-1-1,1-2-1-15,1-2-1 0,2 0 0 16,0 1 1-16,0 0-1 0,0-1 0 16,3 2 0-16,-9 10 0 15,14-15 1-15,-14 15-1 0,16-13 1 16,-16 13-1-1,15-8 0-15,-7 5 0 0,2 1 0 16,-10 2-1 0,16 0 1-16,-16 0-1 0,17 2 0 15,-17-2 1-15,16 15 0 16,-7-6 0-16,-3 0 0 0,1 2 1 15,-1-1-1-15,-1 0 1 0,1-2 0 16,-6-8 0 0,5 12 1-16,-5-12-1 0,0 0 1 15,0 0 0-15,0 0 0 16,0 0 1-16,0 0 0 0,0 0 0 15,0 0-1 1,0 0 0-16,9-9-1 0,-9 9 0 16,9-17-1-1,-4 8-1-15,1 0 1 0,0 1 0 16,-6 8-1-16,12-12 1 15,-12 12 0-15,13-5 0 0,-13 5 1 16,11 0-1-16,-11 0 1 0,13 5-1 16,-13-5 1-1,17 19 1-15,-7-7-1 0,0 3 1 16,2 0 2-1,-4 3-2-15,3-2 1 0,-4-1-1 16,0-2 0-16,-2-2-1 16,-1-3 0-16,-4-8-2 0,6 15-2 15,-6-15-4-15,0 0-10 0,0 0-32 16,0 0-37-1,0 0-7-15,0-16-3 0</inkml:trace>
  <inkml:trace contextRef="#ctx0" brushRef="#br0" timeOffset="19864.1989">8300 10893 5 0,'0'0'27'0,"0"-8"2"0,0 8 3 16,0 0 3-16,0 0-1 15,2-13-4-15,-2 13-3 0,0 0-7 16,0 0 0-1,4-11-4-15,-4 11-2 0,0 0-3 16,0-10-2 0,0 10-2-16,-1-8 0 0,1 8-2 15,-4-11 0-15,4 11-1 0,-2-16 0 16,2 16-1-16,-4-13 1 15,4 13 0-15,-3-16-1 16,3 16 0-16,-3-13 0 16,3 13-1-16,-3-9 1 0,3 9 0 15,0 0-1 1,0 0 0-16,0 0-1 0,0 0 0 15,0 0 0-15,0 0-1 16,0 0 0-16,0 0 0 0,0 0 0 16,0 0 0-16,0 0 0 15,0 9 0-15,0-9 0 16,1 19 1-16,4-5-1 0,1 1 1 15,1 3 1 1,0 2-1-16,3 2 2 0,-1 0-2 16,1 3 1-16,0-1 0 15,-2-1 0-15,1 2-1 0,-2-4 1 16,1 0 1-1,-1 0 0-15,-1-3-1 0,1 1 1 16,1-2 0-16,-3-1 0 0,0-2 1 16,0 1-1-1,-2-3-1-15,-1-2 0 0,-2-10 1 16,4 12 0-16,-4-12 0 15,0 0 2-15,0 0-1 0,0 0 1 16,9-11-1 0,-4-7 0-16,6-11-1 0,5-3-1 15,4-8-1-15,4-4-1 0,4-2-1 16,1 2-3-1,2 5-2-15,-6 1-7 0,5 9-27 16,1 4-51-16,-16 3-6 16,-3 3-6-16,-7 2-1 15</inkml:trace>
  <inkml:trace contextRef="#ctx0" brushRef="#br0" timeOffset="21504.2154">9156 10229 64 0,'0'-15'77'15,"0"15"-5"-15,24-8-55 0,-24 8-7 16,3 6-1-16,0 8-5 16,-1 6 0-16,3 12 3 0,2 16 0 15,1 11 2-15,0 17 0 16,2 11 0-16,1 10-1 15,1 10-2-15,0 9 3 0,-6 5-2 16,3 0 1 0,-4-2 1-16,-1-11 1 0,-3-9 0 15,-1-10-1-15,0-14 1 16,0-17-3-16,0-13-4 15,0-16-5-15,0-10-13 16,-5-8-46-16,-7-14-24 0,10-9-8 16,-2-13-3-16</inkml:trace>
  <inkml:trace contextRef="#ctx0" brushRef="#br0" timeOffset="22454.2249">9511 10698 55 0,'-10'-5'71'0,"-8"4"-38"0,18 1-10 15,0 0-5 1,-3 14-4-16,3 2 0 0,4 9 0 15,-1 6 2 1,5 7 0-16,-6 8 0 0,8 2 0 16,-6 3-1-16,1 0-3 15,-4-3-4-15,1-6-1 0,-2-7-4 16,-1-4 0-16,1-11-3 0,-2-3-2 15,1-8-5 1,1-9-13-16,0 0-32 0,0 0-32 16,-3-14-5-1,3-3-1-15</inkml:trace>
  <inkml:trace contextRef="#ctx0" brushRef="#br0" timeOffset="22634.2267">9521 10976 67 0,'6'-4'88'16,"9"0"-3"-1,3 13-27-15,7-9-38 0,5-2-8 16,0-4-6-16,-3 1-3 16,2 1-5-16,-5-3-6 0,-3 2-14 15,-6 0-22 1,-15 5-40-16,9-9-5 0,-9 9 2 15</inkml:trace>
  <inkml:trace contextRef="#ctx0" brushRef="#br0" timeOffset="22894.2293">9684 10681 56 0,'0'30'85'0,"2"3"-3"0,3 2-3 15,2 5-68-15,-2 5-1 16,-3 2-3-16,-1 0 1 0,-1 0-2 16,0-5 0-1,-6-4 0-15,-1-6-3 0,3-6-3 16,-2-6-5-1,5-3-12-15,1-5-39 0,0-12-29 16,13 0-4-16,-1-9-5 16</inkml:trace>
  <inkml:trace contextRef="#ctx0" brushRef="#br0" timeOffset="23394.2343">9911 10787 37 0,'0'0'30'16,"-7"6"-9"-16,-2 6 0 15,3 2 3-15,-5 7 2 16,2 3 4-16,-5 5 2 15,5 2-3-15,-3 0-6 0,5 4-1 16,-1 0-5 0,7-1-1-16,1-5-4 0,1-1-2 15,11-8-1-15,2-2-3 0,4-4 1 16,4-7-2-16,1-4-1 15,0-3-1-15,2 0-4 16,-2-7-4-16,-1 0-7 16,-7-4-11-16,-1 0-28 0,2 0-35 15,-8-3-6 1,-2 2-4-16</inkml:trace>
  <inkml:trace contextRef="#ctx0" brushRef="#br0" timeOffset="23904.2394">10035 10899 29 0,'-7'5'30'0,"7"5"-1"0,0 2 0 15,0 5 3-15,1 5 0 16,5 6 0-16,-2 0-3 0,7-2-5 16,-3-2-4-1,2-2-3-15,-2-8-2 0,3-2-3 16,-1-9-3-1,1-3-3-15,1-9 0 0,-2-4-4 16,2-1-1-16,-4-3-2 16,2 0-1-16,-2 2 0 0,-2 4 0 15,-2 0-1-15,-4 11 1 0,0 0 0 16,0 0 1-1,8 0 0-15,-4 8 1 0,4 6 1 16,0-4 2 0,4 4 1-16,3-4 1 0,0-5 1 15,3-3 2-15,-2-2-2 16,0-4 0-16,-4-8 0 0,-2 1-2 15,-4-3-1 1,-5 0-1-16,-1-2-1 0,-8 1-1 16,-2 0-1-16,-1 2-1 0,-2 1-1 15,2 2-4 1,1-1-4-16,10 11-14 0,-14-10-26 15,2 8-36-15,12 2-4 16,0 0-4-16</inkml:trace>
  <inkml:trace contextRef="#ctx0" brushRef="#br0" timeOffset="24154.2419">10342 10715 51 0,'16'8'78'15,"0"2"0"-15,1 30-25 0,2-20-40 16,-3 4-5 0,-2 7-1-16,-3 1 1 0,-7 6-1 15,-4 2 0-15,-7 1-3 0,-6-2 0 16,-1-5-4-16,-3-1-3 15,0-9-5-15,1-5-7 16,5-2-11-16,0-3-36 16,2-13-20-16,9-1-4 0</inkml:trace>
  <inkml:trace contextRef="#ctx0" brushRef="#br0" timeOffset="24584.2462">10564 10278 62 0,'-7'-9'84'0,"7"9"-3"16,0 0-5-1,-2 17-67-15,2 6-4 0,6 15 1 16,2 16 0-16,0 15 1 16,1 20 3-16,-1 14 3 0,3 14 2 15,-2 6 0-15,-4 7-2 16,2-5-1-16,-3-7-2 15,0-11 0-15,-2-13-2 0,1-13-4 16,-1-23-2 0,-1-12-4-16,-1-17-2 0,4-5-7 15,-4-24-13-15,0-6-64 16,0-6-3-16,2-6-9 0,1-3-3 15</inkml:trace>
  <inkml:trace contextRef="#ctx0" brushRef="#br0" timeOffset="50348.505">15444 4085 4 0,'0'0'6'0,"0"0"0"0,0 0-2 0,0 0 2 15,0 0-2 1,0 0-2-16,0 0-1 0,0 0-2 16,0 0 1-1,0 0-1-15,0 0 0 0,0 0 0 16,0 0-1-16,0 0 2 15,5 0 0-15,-5 0 0 0,0 0 0 16,10 0 2-16,-10 0 0 16,9 6 0-16,-9-6 0 15,9 8 0-15,-9-8-1 0,14 4 2 16,-14-4-2-1,15 3 0-15,-4 5 0 0,2-8-1 16,3 3 1-16,3 0-1 16,-3-1 0-16,6 2 0 15,-1 5 1-15,3-6-1 16,-5 0 0-16,3-3 2 0,-4 1-2 15,4-1 0-15,-3 0 1 0,3 0 0 16,8 0-1 0,-8 0 1-16,10-1-1 0,-6-2 0 15,5-6 0 1,-5 6 1-16,8-6-1 0,-9 4 0 15,1-4 0-15,0 6 0 16,-1-4 0-16,2 5 0 0,-1-1 2 16,0 0-2-1,-3 1 1-15,3 1 0 0,-4-1 0 16,2 0 1-16,-4 1 0 0,5-1 0 15,-3 2-2 1,5 0 1-16,-3 0 0 0,6 0 1 16,4-1-2-16,-4 1 1 15,4-3-1-15,-5 3 2 0,4-3-1 16,-3 3 1-1,3-1-1-15,-6 1 0 0,1 0 1 16,-2 0-1-16,0 0 2 0,3 0-2 16,-2 0 1-1,0-1 1-15,-1 1-1 0,3 0-1 16,-6 0 0-16,5 0 1 15,-6 0-2-15,8 1 1 16,-5 0-1-16,7 2 1 16,1-3-2-16,-3 0 3 0,4 0-2 15,1 0 0 1,-2 0 0-16,-1 0 0 0,3 0 0 15,-6 0 0-15,3 0 0 0,-2 0-1 16,0 0 2 0,0 0-1-16,-3 0 0 0,3 0 0 15,-6 0 2-15,1 0-2 16,-5 0 0-16,3 0 2 0,-4 0-2 15,1 0 0 1,-2 0 0-16,-1 0 1 0,-1 3-2 16,-3-3 3-1,-1 0 2-15,2 0-1 0,-2-3 1 16,-12 3 1-16,20 0 1 0,-20 0 0 15,17-5 1-15,-17 5-2 16,13-3 0-16,-13 3-2 0,0 0 1 16,0 0-3-1,10-4 1-15,-10 4-1 0,0 0 0 16,0 0 1-1,0 0-1-15,0 0-1 0,0 0 1 16,-7 0-1-16,-2 0 0 0,9 0 0 16,-18 0 0-16,18 0 0 15,-19-4 0-15,8-1 1 0,-4 2-2 16,2-2 1-1,-2 2-1-15,-5 1 0 0,3-1 1 16,-9 2-2 0,2-4 2-16,-9 4-1 0,2-3 2 15,-9 2-1-15,-1-3 0 16,-5 1 0-16,-5 1 2 15,-7-1-2-15,-7 2 1 0,-2-2 0 16,-3 1 0-16,-1 0 1 16,-2 3 1-16,-3-2-1 0,1-1-1 15,-3-1 1 1,4 2 1-16,0-1-2 0,0 1 0 15,6 0-1-15,1 1 0 16,4-1 1-16,5 2-1 16,6 0 0-16,4 0 0 15,4 0 0-15,2 0 0 0,6 0 0 16,1 0 1-16,6 0 0 0,-2 0-1 15,4 0 2 1,-1 0-2-16,3 0 1 0,4 0-1 16,2-1 0-1,-1 0-1-15,2 1 1 0,-2 0 0 16,3 0 0-16,0 0 1 15,-3 0 0-15,0 0 1 0,-2 0 0 16,1 0 2-16,1 0-2 0,4 1 2 16,-1 0-3-1,2 1 2-15,1 2-2 0,0-4-1 16,4 2 1-1,-1-1-1-15,2 2 0 0,-1 0 0 16,10-3 0-16,-14 4 0 16,14-4-1-16,0 0 0 0,0 0 0 15,0 0 0 1,0 0 1-16,0 0 0 0,0 0 0 15,14 2 0-15,1 1 1 0,3-3-1 16,4 3 2 0,3-1-1-16,5 0-1 0,0 0 1 15,9 1 1-15,-2-3-1 16,7 0-1-16,4 0 1 0,4 0 0 15,-1 0 0 1,6 0 0-16,2 0 0 0,0-2 0 16,4 2-1-1,-4-1 0-15,-2 1 0 0,6 0 0 16,0 2 0-16,-2-1 0 0,0-1 0 15,0 2 0-15,1-2 3 16,0 0-3-16,0 0 0 16,-2-1 0-16,-5 1 0 15,5-1 0-15,0 1 0 0,-2 0 0 16,1 0 0-1,1-1 0-15,0 1 0 0,-2 0 0 16,2 1 0-16,-4-1 1 0,-8 1-1 16,2-1 0-1,-9 1 0-15,2-1 0 0,-10 0 0 16,3 2 0-16,0-2-1 15,-5 0 2-15,1 0-1 0,-4 0 1 16,0 0-1 0,-6-2 0-16,-2 2 0 0,-7 0 0 15,-5 0 0-15,-8 0 0 16,9 0 1-16,-9 0-1 15,0 0 1-15,0 0 0 0,0 0 2 16,0 0-2-16,0 0 0 16,0 0-2-16,0 0 0 0,0 0-2 15,0 0 2 1,0 0-1-16,0 0 0 0,0 0 2 15,0 0-3 1,-7 7 3-16,7-7 3 0,0 0-2 16,-13 0 1-16,13 0 0 15,-19 0-1-15,5 0 2 0,-9 0-2 16,-2 0-1-16,-6 1 1 0,-2 2-2 15,-7-1 1 1,-4 2 0-16,-4-1 0 0,-7 2-1 16,-2-1 1-1,-6 3 1-15,-9-3 0 0,-4 3 0 16,-12 2 2-16,0 1 1 15,-6 5 0-15,-2-4 0 0,-1 4 1 16,0-3-4-16,5 5-26 0,1-5-50 16,17 1-3-1,9-10 4-15</inkml:trace>
  <inkml:trace contextRef="#ctx0" brushRef="#br0" timeOffset="59530.597">15568 4541 37 0,'0'-11'53'0,"0"11"-6"15,0 0-11-15,0 0-8 0,0 0-9 16,0 0-8 0,0 0-6-16,0 0-1 0,0 0-4 15,2 11 0-15,-2 3-1 16,1 2 1-16,-1 6 2 0,0 3 0 15,0 4 4 1,0 2-2-16,0 1 1 0,0 0 0 16,0-5-1-16,0 1 0 15,-1-8 0-15,-1 1 0 16,1-9-4-16,1-2-2 0,0-10-5 15,0 14-7-15,0-14-18 16,1 12-27-16,-1-12-23 0,10 1 0 16</inkml:trace>
  <inkml:trace contextRef="#ctx0" brushRef="#br0" timeOffset="59950.6013">15668 4763 16 0,'2'24'35'0,"6"-5"2"16,5-1-1-16,6-12-4 16,3-6-2-16,5-2-4 0,2-9-5 15,-2-6-5 1,0-5-7-16,-2 2-3 0,-3-2-1 15,-9 1 0-15,0 0 1 16,-11 1-2-16,-2 3 1 16,-4 2-2-16,-5 3 1 15,-3 0-2-15,-8 4-1 0,5 2-1 16,-6 3-2-16,3 2 0 0,-2 1-1 15,4 3 0 1,1 4-3-16,6 1-5 0,9-8-7 16,-11 12-15-1,11-12-18-15,0 12-23 0,4-3-10 16</inkml:trace>
  <inkml:trace contextRef="#ctx0" brushRef="#br0" timeOffset="60440.6062">15775 4618 58 0,'0'0'32'15,"0"0"-13"-15,0 0-7 0,-8-5-2 16,-1 8 0-1,-5 2-1-15,2 4-1 0,-8 3 0 16,6 2 2-16,-4 4 0 0,6 4-1 16,0-1-1-1,4 1-4-15,2 0 0 0,5 4-9 16,2-9-17-16,7 9-32 15,3-10-20-15</inkml:trace>
  <inkml:trace contextRef="#ctx0" brushRef="#br0" timeOffset="60940.6112">16103 4596 22 0,'-1'-10'58'16,"1"10"-40"-16,-11 1-8 15,3 8-9-15,-2 5-4 16,0 3-5-16,0 8 5 0,-1 5 4 16,2 0 0-16,0 0 3 15,6-4 8-15,3-2 4 0,2-7 3 16,8-1 2-1,4-14-2-15,5-2 0 0,-2-10 1 16,6-6-3 0,-3-1-5-16,-4-4-4 0,-4 0-2 15,-5-1-2-15,-4 2 0 16,-3 1-3-16,-6 4 2 0,-4 3-3 15,-2 0-2-15,-1 5-8 0,2 5-11 16,2-1-17 0,0 3-27-16,9 7-20 0</inkml:trace>
  <inkml:trace contextRef="#ctx0" brushRef="#br0" timeOffset="62160.6233">16374 4538 33 0,'-5'-10'44'0,"5"10"-14"16,0 0-14 0,0 0-8-16,0 0-5 0,0 0-3 15,0 0-1-15,0 0-2 16,-4 8 6-16,4-8-1 15,4 14 4-15,0-2 1 0,4 3 2 16,-1 3 0-16,0 0 1 16,3-1-2-16,-3-1-2 0,1-3 0 15,-3 3 0 1,2-7-1-16,-4 1 0 0,-3-10-1 15,8 11 1 1,-8-11-1-16,3 8 0 0,-3-8-2 16,0 0 0-16,5 10-1 15,-5-10 3-15,4 9-3 0,-4-9 1 16,0 0-1-16,0 0 2 0,10 2-1 15,-10-2 1 1,0 0 0-16,0 0-2 0,0 0 1 16,0 0 0-1,0 0 0-15,0 0-2 0,0 0 2 16,0 0-2-16,0 0 0 15,0 0-2-15,0 0 2 0,0 0-1 16,0 0 0-16,0 0 1 0,0 0 0 16,0 0 1-1,0 0-1-15,0 0 3 0,0 0 0 16,0 0 2-1,0 0 2-15,0 0-1 0,0 0-1 16,10-7 3-16,-7-3-2 16,0-4 0-16,5-1-1 0,-4-5-1 15,0 2 1 1,2-4-2-16,2 3-1 0,2-4 0 15,4 4 0-15,1 1-1 0,0-1 0 16,4 3-1 0,0-3 0-16,1 5-1 0,1 1 0 15,0 3-1-15,-1 2-2 16,3 4-7-16,-6-1-11 0,3 2-21 15,1 6-36 1,-4 1-10-16</inkml:trace>
  <inkml:trace contextRef="#ctx0" brushRef="#br0" timeOffset="62950.6312">16850 4402 4 0,'0'-9'12'0,"0"9"-5"16,0 0-4 0,0 0 0-16,-4 10-1 0,2 1 4 15,0 7 2-15,-1 7 3 16,-1 1 4-16,-1 8 4 0,1 2 2 15,-2 7 3-15,-2 1 0 0,-3 2-2 16,1-1-2 0,-5-6-2-16,5 0-5 0,-3-10-2 15,3 0-3 1,0-10-9-16,2-6-9 0,8-13-16 15,-4 17-32-15,4-17-21 16,0 0 2-16</inkml:trace>
  <inkml:trace contextRef="#ctx0" brushRef="#br0" timeOffset="63450.6363">17165 4492 42 0,'0'0'35'0,"-7"-5"-4"0,-8 5-8 15,0 2-4-15,-7 6-5 0,-2 4 2 16,-4-1-3 0,3 3-2-16,1 4-1 0,3 0-2 15,5-2 0-15,4 2-3 16,7-2-1-16,4 2-2 0,7-3 0 15,10 2-1 1,2-4 0-16,7 4 1 0,4 0 0 16,-6-2-1-1,3 6 0-15,-10-4 0 0,-8 5 1 16,-8-5 1-16,-7 6-1 0,-21-5 1 15,-7 2-1-15,-7-4 1 16,-6-3-5-16,-1 1-24 16,9-2-49-16,-2-4-6 15,11-3 2-15</inkml:trace>
  <inkml:trace contextRef="#ctx0" brushRef="#br0" timeOffset="97863.9816">10851 11479 12 0,'0'-11'53'16,"0"11"-3"-1,0 0-4-15,0 0-10 0,0 0-9 16,0 0-7 0,0 0-6-16,0 0-3 0,0 0-1 15,0 11-2-15,2 2 1 16,2 7 0-16,-2 5 0 0,1 6 1 15,2 5-1-15,0-1-1 16,-2 2-3-16,-2-3 0 16,1-2-3-16,-1-9 0 0,-1-3-2 15,1-5-1 1,0-6-4-16,-1-9-6 0,2 9-13 15,-2-9-45-15,2-6-17 16,-2 6-4-16</inkml:trace>
  <inkml:trace contextRef="#ctx0" brushRef="#br0" timeOffset="98483.9877">11086 11564 1 0,'0'0'30'0,"0"0"-4"0,0 0-6 15,-13-3-3-15,13 3 2 16,-16 11-3-16,4-2 2 0,2 7-3 15,-1 8-4 1,0-3-3-16,4 8-1 0,2-4-2 16,3 5-3-16,2-5-1 15,4 3 0-15,10-13 2 16,3-1 0-16,5-10 1 0,0-4 2 15,5-4 0-15,-1-10 0 16,0-1 4-16,-1-6 1 0,-3-3 1 16,-4 0 0-1,-5 0 1-15,-5 0-1 0,-4 4-2 16,-3-1-1-1,-6 4 0-15,-8 2-5 0,-4 2-2 16,-6 5 0-16,-3 4-2 0,-1 2 0 16,-2 2-1-16,0 0-1 15,3 5-3-15,1-3-4 0,5 8-5 16,5-6-11-1,3 6-16-15,9 2-28 0,3-2-15 16,0 4 3 0</inkml:trace>
  <inkml:trace contextRef="#ctx0" brushRef="#br0" timeOffset="98939.9928">11226 11601 0 0,'-4'21'52'0,"4"0"-33"16,0 7-2-16,2-6 5 15,9 3 2-15,2-11 3 16,4 1 2-16,2-14 2 0,8-2-1 15,-3-9-2 1,6-10-5-16,-6-1-8 0,1-7-3 16,-4 0-3-16,-2-1-1 15,-9 2 1-15,-5 1 1 16,-5 1-3-16,-4 6-1 0,-8 6 1 15,-7 4-2-15,-5 7-2 16,-4 2-1-16,-4 7-2 0,-4 4-2 16,5 7-3-1,-2-1-6-15,5 4-8 0,2-5-13 16,4-4-40-16,12 6-18 15,5-7-4-15</inkml:trace>
  <inkml:trace contextRef="#ctx0" brushRef="#br0" timeOffset="99880.0022">11539 11458 46 0,'0'0'51'0,"0"0"-2"0,0 0-13 16,12 6-7-16,-5 5-9 0,3 3-6 15,1 1-3-15,2 3-1 16,1 3-4-16,2-3-1 0,-4 2-2 16,0-4-1-1,-4 0 1-15,-1-4 0 0,-3-4 1 16,-4-8 0-1,4 14 0-15,-4-14 1 0,0 0 1 16,0 0 0-16,0 0 2 0,0 0-2 16,0 0-1-16,-7-8 1 15,2-4-1-15,2 0-1 0,1-3-1 16,0-1 0-1,2 0-1-15,1 0 0 0,7 2-1 16,1 2 2 0,1 3-3-16,-1 2 0 0,3 2 0 15,0 2-4-15,1 2-3 16,-2 0-7-16,4 1-14 0,-1 4-30 15,-5-2-27-15,8 2-7 0</inkml:trace>
  <inkml:trace contextRef="#ctx0" brushRef="#br0" timeOffset="100530.0088">11950 11428 25 0,'-15'-11'68'16,"15"11"-20"-16,-16-7-19 15,7 7-12-15,9 0-8 0,-19 12-4 16,9-1 0-16,-2 7 3 15,4 4 2-15,-4 7 2 16,4 3 1-16,-3 6 1 0,3 8 1 16,-6 0-1-1,4 0-2-15,-3-2-2 0,-1-1-1 16,2-9-4-16,-1-4-2 15,2-7-6-15,2-10-11 0,9-13-22 16,-3 9-45-16,3-9-6 16,2-9-1-16</inkml:trace>
  <inkml:trace contextRef="#ctx0" brushRef="#br0" timeOffset="100970.0131">12075 11543 70 0,'0'0'76'0,"-5"0"-3"16,-11 5-53-16,-4 7-6 0,-5 3-3 15,0 2-2 1,-4 3-1-16,4 1 0 0,0 4 0 16,7-4-2-16,11 1-2 15,7-6-3-15,1 2 0 0,14-6-2 16,4 3 0-1,3-3 0-15,5-1 0 0,-4 1 0 16,1 3 0-16,-7 1 2 0,-6-1 0 16,-11 2 2-1,-8 0 1-15,-13 2 0 0,-8-4-3 16,-3 3-12-16,-6 6-53 15,-2-13-16-15,0-6-7 0</inkml:trace>
  <inkml:trace contextRef="#ctx0" brushRef="#br0" timeOffset="102220.0257">13595 10152 6 0,'18'-16'74'0,"-5"-1"1"16,-5 17-41-16,-3-7-18 15,-5 7-2-15,-5 1-5 16,-9 18-1-16,-8 18 2 15,0 13 0-15,-6 27 2 0,3 20 1 16,3 21 3 0,12 13-2-16,9 11 1 0,16 0-4 15,18-3-6-15,7-12-8 16,14-15-24-16,8-23-52 15,1-19-6-15,-3-21-5 0</inkml:trace>
  <inkml:trace contextRef="#ctx0" brushRef="#br0" timeOffset="104820.0517">16654 10519 10 0,'0'0'16'0,"-13"0"-5"15,3 3-5-15,1 2 1 16,-3 7 1-16,-3 2 1 0,3 5 1 16,-2 6 1-1,3 1 1-15,5 1 1 0,6-3 1 16,3 1 1-1,13-7 4-15,11-5 1 0,7-11 2 16,7-2 0-16,4-14 2 0,2-5-1 16,-4-4-3-16,-1-3-2 15,-9-3-4-15,-10 2-3 0,-7-2-2 16,-12 3-2-1,-6 4-2-15,-16 2-1 0,-6 4-1 16,-12 5-1 0,-4 5-4-16,-1 3-4 0,-3 3-7 15,1 4-16-15,5-1-41 0,7 5-17 16,9 1-4-16</inkml:trace>
  <inkml:trace contextRef="#ctx0" brushRef="#br0" timeOffset="105200.0555">16661 10235 6 0,'-10'-13'78'0,"3"2"0"16,-2-7-33-16,9 18-19 0,0 0-7 16,-6 19-8-1,6 9-5-15,5 4 0 0,3 12 0 16,1 12 1-1,0 7 2-15,2 7-2 0,-2 3-1 16,-2-4-2-16,-2-2-4 16,-5-7-9-16,0-10-30 0,7-6-41 15,-7-10-5-15,-4-12 0 0</inkml:trace>
  <inkml:trace contextRef="#ctx0" brushRef="#br0" timeOffset="107241.076">17124 10419 45 0,'0'0'48'16,"0"0"-12"-16,0 0-9 0,0 0-5 15,0 0-3-15,-15-5-2 16,0 5-3-16,-2 0-2 0,-1 0-1 16,1 0-3-1,-1 3 1-15,3 0-2 0,-3 5 0 16,8-4-4-1,10-4-1-15,-15 9-2 0,15-9 2 16,-6 10-1-16,6-10 1 0,-1 14 2 16,1-3-2-16,1 3 0 15,2 3 0-15,0 5 0 16,3 2 0-16,-4 6 0 15,1 1-1-15,-1 3 1 0,-4 1 1 16,2-3 2 0,0 0 1-16,0-5 0 0,0-7 1 15,0-2 2-15,0-6 0 16,9-2 0-16,7-8-2 15,3-1-1-15,6-1-1 0,1 0-2 16,2-2-3-16,-1 0-7 16,-4-2-4-16,-3 4-10 0,-5-2-13 15,-7-1-33 1,-8 3-23-16,12 6-5 0</inkml:trace>
  <inkml:trace contextRef="#ctx0" brushRef="#br0" timeOffset="107791.0815">17190 10476 4 0,'0'5'31'0,"0"6"-1"0,0 0 5 16,2 5 1-1,-1 5 2-15,3 3-2 0,-1 3-6 16,1 0-6-16,-1 0-5 0,0 2-5 15,-2-2-5-15,0-3-4 16,-1 0-3-16,0-6-3 16,0-1-6-16,-1-8-6 15,0 1-9-15,1-10-20 0,0 0-37 16,0 0-7-1</inkml:trace>
  <inkml:trace contextRef="#ctx0" brushRef="#br0" timeOffset="107991.0835">17228 10718 59 0,'0'0'81'0,"7"-4"-5"0,-7 4-47 15,18-7-15-15,-6 4-7 16,3 0-5-16,-2 1-4 15,-1-1-5-15,-2 2-7 0,-10 1-17 16,9-10-36-16,-9 10-12 16</inkml:trace>
  <inkml:trace contextRef="#ctx0" brushRef="#br0" timeOffset="108231.0859">17375 10505 0 0,'-11'-7'74'0,"11"7"0"15,0 0-3 1,0 0-58-16,-6 9-5 0,5 2-4 16,0 6 2-1,1 3-1-15,-1 5 3 0,-2 3-1 16,2 0 2-16,0 1-2 15,-2-2-3-15,2-1-2 0,-3-4-8 16,4-1-8-16,-2-6-15 0,0-6-28 16,2 3-25-1,0-4-2-15</inkml:trace>
  <inkml:trace contextRef="#ctx0" brushRef="#br0" timeOffset="108931.0929">17473 10551 20 0,'-10'6'32'16,"10"-6"1"-16,-5 12 5 15,4-1-3-15,-1 1-4 0,2 4-5 16,0 0-6-1,-1 3-3-15,1-1-3 0,5 2-1 16,0-2-2-16,0-2-1 0,0-1-1 16,2-3-1-16,0-2 1 15,-7-10-2-15,14 13-1 16,-14-13-1-16,16 6 1 15,-16-6-1-15,15-2-2 0,-15 2 1 16,12-17-1 0,-5 5-2-16,-2-1 1 0,-3-4 0 15,1 0-2-15,-1 1 1 16,-1 4-1-16,0 2-1 15,-1 10-1-15,0-10-1 0,0 10 1 16,0 0-1-16,0 13 1 16,0 1-1-16,3-1 1 0,3 3 1 15,1-2 1 1,3-1 2-16,2-4 1 0,2-2 0 15,0-4 0 1,-1-3 2-16,-1-6-1 0,1-3-1 16,-2-4 1-16,-4 0-2 15,-2-1 0-15,-2-1-1 0,-3 2-1 16,0-1-1-16,0 3-2 0,-4-2-1 15,4 13-3 1,-10-12-7-16,10 12-16 0,-10 0-42 16,10 0-17-1,0 0-5-15</inkml:trace>
  <inkml:trace contextRef="#ctx0" brushRef="#br0" timeOffset="109221.0958">17734 10420 26 0,'15'8'76'0,"3"5"0"0,1 19-29 16,1-8-31 0,-2 3-8-16,-3 6-4 0,-6 4-3 15,-8 1 0-15,-2-1 0 16,-10 0-1-16,-7-6-6 0,3-4-28 15,6-1-39 1,-13-6-3-16</inkml:trace>
  <inkml:trace contextRef="#ctx0" brushRef="#br0" timeOffset="109891.1025">17442 10524 35 0,'0'-8'58'0,"0"8"-8"16,0 0-11-16,0 0-8 16,0 0-10-16,0 0-6 15,-7 2-7-15,1 7-2 0,1 8-4 16,-3 4 1-1,0 2-1-15,1 6 0 0,-1 1 1 16,6 3 1-16,2-2-1 16,0-3-2-16,14 0-7 0,1-9-29 15,9-3-42 1,6-6-3-16,3-5 0 0</inkml:trace>
  <inkml:trace contextRef="#ctx0" brushRef="#br0" timeOffset="110831.1119">17787 10336 12 0,'-11'-2'53'16,"11"2"-3"-16,0 0-8 0,0 0-5 16,0 0-6-1,0 0-5-15,0 0-6 0,12 5-4 16,-1-5-3-16,0 0-4 15,3 1-3-15,-3-1-2 16,1 0-1-16,-3 0-2 0,-9 0-1 16,11 0-1-16,-11 0 0 15,0 0-1-15,0 0 1 0,3 10 1 16,-3-10-1-1,0 14 1-15,0-2 1 0,3 7 0 16,-1 4 2-16,3 3-2 16,0 6 0-16,0 3 1 15,-1 2-1-15,2 5-1 16,-2-2 0-16,1-1 1 0,0 0-1 15,-2-3 1-15,1-2 0 0,-3-4 1 16,2-4-1 0,-2-6 2-16,2-2 1 0,-3-4 0 15,0-3 0 1,0-11 1-16,-2 14 0 0,2-14 0 15,-19 13 1-15,5-7-3 16,-6 1-1-16,-5-2-2 0,-1 3-6 16,-5-5-12-1,1-3-43-15,5 2-26 0,0-2-5 16,8 0-2-16</inkml:trace>
  <inkml:trace contextRef="#ctx0" brushRef="#br0" timeOffset="111331.1169">18000 10060 29 0,'-3'-14'75'16,"0"3"-2"-16,-7 4-46 15,10 7-10-15,0 0-9 0,-9 18-5 16,8 10-2-16,-3 13 2 0,4 20 2 15,4 16 0 1,-1 20 2-16,1 11-1 0,2 9 1 16,1 0-3-1,-5 6 3-15,0-3-3 0,-3-8 0 16,1-13 1-16,-3-10-2 15,-5-14-8-15,3-14-36 0,-6 1-33 16,1-20-5-16,1-9-3 0</inkml:trace>
  <inkml:trace contextRef="#ctx0" brushRef="#br0" timeOffset="112692.1306">18231 10957 55 0,'4'-7'35'15,"-4"7"-9"-15,0 0-2 0,4 8 0 16,-2 3-1 0,-2 7-1-16,5 7-1 0,-5 0 0 15,0 7-1 1,0-3-3-16,0 6-1 0,-6-4-4 15,2-1-1-15,0-6-6 16,1-7-3-16,0-4-5 0,-1-4-7 16,4-9-15-16,-3 12-32 0,3-12-27 15,6-5-4 1</inkml:trace>
  <inkml:trace contextRef="#ctx0" brushRef="#br0" timeOffset="113072.1344">18432 11108 11 0,'-2'14'45'15,"2"0"-4"-15,0 1 0 0,7 2-3 16,2-6-8 0,6-4-3-16,1-5-6 0,3-2-4 15,1-5-3-15,1-6-2 0,-2-5-4 16,-2-1-2-1,-1-3-2-15,-6 2-1 0,-3-2 0 16,-2 0-2-16,-5 6-2 16,-4 0 1-16,-4 6-2 0,-4 1 0 15,-2 7 0 1,-2 0-1-16,-3 7 2 0,-2 4-1 15,4 3-4 1,-1 0-5-16,4-2-7 0,1 5-7 16,5-8-10-16,3-1-14 0,5-8-28 15,0 0-5-15</inkml:trace>
  <inkml:trace contextRef="#ctx0" brushRef="#br0" timeOffset="113502.1387">18618 11102 8 0,'0'12'56'16,"7"2"-4"-16,8-7-7 15,3-3-9-15,5-4-6 0,2-3-4 16,-1-8-6 0,-1-1-3-16,2-3-2 0,-9 0-3 15,-3 0-3 1,-5-1-2-16,-7 3-2 0,-1-1-2 15,-6 2-1-15,-5 0 0 16,-5 7-1-16,0-2-2 0,-3 4 2 16,0 3-1-16,0 3-1 0,2 4-2 15,3 3-7 1,0 1-8-16,5 2-25 0,6 1-39 15,1 0-6 1,2-1-1-16</inkml:trace>
  <inkml:trace contextRef="#ctx0" brushRef="#br0" timeOffset="113852.1421">18910 10830 38 0,'-13'9'73'0,"9"7"-30"0,4 8-11 16,-1 6-4-16,1 8 1 16,-2 4-2-16,2 4-4 15,-6 2-3-15,-2 3-3 16,-2-5-4-16,-2 3-4 0,0-9-3 15,0-8-5 1,1-5-5-16,2-8-6 0,3-5-20 16,6-14-51-16,0 0-7 0,8-9-4 15</inkml:trace>
  <inkml:trace contextRef="#ctx0" brushRef="#br0" timeOffset="114292.1466">18964 11176 37 0,'21'24'51'16,"-18"-1"-1"-16,0 4-1 15,-1-5-4-15,1 0-7 0,-3-6-7 16,2-3-8 0,-1-4-8-16,-1-9-3 0,0 0-3 15,6-11 0 1,1-6-3-16,-1-6 0 0,3-1-2 15,5-3-1-15,1-3-1 16,6 3 1-16,3 2 0 0,-3 2-1 16,1 5 1-16,-2 4-2 0,-3 4-3 15,-3 3-3 1,-4 3-6-16,-10 4-8 0,10 0-20 15,-10 0-48 1,11 7-6-16,-11-7-4 0</inkml:trace>
  <inkml:trace contextRef="#ctx0" brushRef="#br0" timeOffset="114632.15">19451 10972 26 0,'11'-5'84'16,"-11"5"-2"-16,3-10-4 15,-3 10-51-15,-14-2-22 0,0 2-3 16,-7 0-1 0,-2 5 1-16,-4 1 0 0,5 3 1 15,-1-1-1-15,4 1 1 0,5 0 1 16,5 2-3-1,5-1 2-15,4 0-2 0,11 0-1 16,1 3 1-16,3 0 0 16,-2 5-1-16,2-1 1 0,-6 2 0 15,-4-1-1 1,-5 4 1-16,-6-1 1 0,-8 1 0 15,-2-1 0-15,-6 1-4 16,0-3-8-16,2-3-17 16,-3-13-47-16,6 7-10 0,7-3-6 15</inkml:trace>
  <inkml:trace contextRef="#ctx0" brushRef="#br0" timeOffset="115052.1542">18975 11107 59 0,'4'-11'87'0,"-4"11"-4"0,0 0-43 15,0 0-10 1,3 9-6-16,0 4-5 0,2 6-4 16,-1 3-1-16,4 4-5 0,1 1-4 15,2 7-18 1,2-5-67-16,2-3-8 0,2-4-5 15,-1-10-5-15</inkml:trace>
  <inkml:trace contextRef="#ctx0" brushRef="#br0" timeOffset="118772.1914">3268 13343 5 0,'0'0'75'15,"3"8"0"-15,9-16-32 16,6 8-21-16,6 0-7 0,6 0 2 16,7 1-2-16,7 4 1 15,6 4-1-15,5 1-2 0,8 1-1 16,3 3-2-1,9 2-2-15,1-2-2 0,4 1-3 16,-4-3-3 0,0 0-9-16,-9-7-18 0,-14 4-55 15,3-4-6-15,-14-5-5 0</inkml:trace>
  <inkml:trace contextRef="#ctx0" brushRef="#br0" timeOffset="119362.1973">3409 13718 64 0,'-17'8'83'16,"17"-8"-1"-16,0 0-53 15,0 0-6-15,17 4-3 16,10-1-2-16,11 1-1 0,15 5-2 15,13 0-1 1,10 5-2-16,13 7-2 0,0 3-3 16,2 4-2-16,-7 2-1 0,-8 0-1 15,-9-3-1 1,-11-3-3-16,-13-7-6 0,-4-4-22 15,-1-12-57-15,-13-8-5 16,0-12-7-16,-8-10 2 0</inkml:trace>
  <inkml:trace contextRef="#ctx0" brushRef="#br0" timeOffset="126933.2731">8355 6283 26 0,'-10'-1'32'0,"10"1"-6"15,0 0-3 1,0 0-3-16,0 0-1 0,0 0-2 15,0 5-3-15,0-5-2 16,5 17 0-16,-2-4-1 16,0 4 1-16,1 2-1 15,-1 5-1-15,-1 3-2 0,-1 1-1 16,-1 4 0-16,-1-1-2 0,1 3 0 15,0-3 0 1,-2-4-1-16,0-3 2 0,1-6-2 16,0-2 1-1,1-16 0-15,0 17 1 0,0-17 0 16,0 0 3-16,0 0-2 15,0 0 0-15,-3-9-1 0,0-6-1 16,1-3 0-16,-2-5-1 0,0 1 0 16,0-2-4-1,0-5 0-15,0 3 1 0,2 1-1 16,1 6 2-1,0 1-2-15,0 0 0 0,1-2 0 16,0-2 0-16,0 3 0 16,1 0 0-16,0 1 0 0,1 2 0 15,0 1 0 1,-1 3 1-16,-1 12-1 0,3-11 0 15,-3 11 0-15,0 0-1 0,0 0-1 16,0 0 1 0,0 0-2-16,0 0 0 0,0 16 1 15,0 3 0-15,1 3 1 16,0 3-1-16,-1 6 2 0,0 0-1 15,1-1 2 1,-2-3-1-16,1-4 0 0,0-8 0 16,0-1 1-1,0-4 1-15,0-10 1 0,0 9 1 16,0-9-1-16,0 0 2 0,-2-12-1 15,-1-3 0-15,0-8-1 16,-1-4 0-16,1-4-1 0,0-2-2 16,-3-1 0-1,2 5 0-15,1 4 0 0,1 4 0 16,0 8-1-1,0 3-1-15,2 10-2 0,0 0 0 16,0 0 0-16,0 20 1 0,0 4-2 16,0 7 2-16,0 5 0 15,0 6 2-15,0 2 1 0,0 3 1 16,2-1-3-1,-2-7-7-15,4 3-23 0,9-6-49 16,-10-4-6 0,0-6-7-16</inkml:trace>
  <inkml:trace contextRef="#ctx0" brushRef="#br0" timeOffset="129634.3002">9326 5666 12 0,'-10'0'26'0,"10"0"-3"15,-10 3-2-15,10-3-3 16,0 0-1-16,0 0 0 0,0 0 0 15,0 0 2 1,0 0-1-16,19 3 0 0,2-3-1 16,9-5-2-16,7-1-2 0,7-2-1 15,5 0-3 1,4 0 0-16,-1 0-3 0,1 0-1 15,-10 4 1-15,-1 0-2 16,-7 4 0-16,-6 0-1 0,-8 0-2 16,-6 0 1-1,-3 0-2-15,-12 0 1 0,14 2-1 16,-14-2 0-16,0 0 0 15,0 0 0-15,0 0 1 16,0 0-1-16,-15 8 1 0,0-4 0 16,-8-2 0-16,-6 3 0 15,-6-2 0-15,-6 6-1 0,-6-4 2 16,-7 2-1-1,4-2-1-15,-1 1 1 0,3-1 0 16,6 0 0-16,4-2 0 16,8 0 0-16,10 0-4 15,6-3-9-15,14 0-22 0,0 0-47 16,0 0-3-16,6 3-4 15</inkml:trace>
  <inkml:trace contextRef="#ctx0" brushRef="#br0" timeOffset="130854.3124">10648 5728 46 0,'0'0'82'0,"17"0"-37"16,10 0-8-16,13 0-7 16,6-6-2-16,7 1-3 0,3-3-7 15,0 1-7-15,-3 0-5 0,-6 0-3 16,-11 2-1-1,-9-1-2-15,-5 3-2 0,-9 2-4 16,-3 1-9 0,-10 0-12-16,0 0-32 0,16 0-25 15,-16 0-5-15</inkml:trace>
  <inkml:trace contextRef="#ctx0" brushRef="#br0" timeOffset="131284.3167">11321 5527 63 0,'10'1'71'0,"-10"-1"-4"0,0 0-59 16,0 17-7-1,0 3-4-15,0 6 1 0,-3 5 2 16,-3 3 4 0,0 2 3-16,2 0 2 0,-2-3 2 15,2-8 4-15,0-7-1 0,3-4 2 16,1-14 0-16,0 9-1 15,9-9 0-15,8 0-4 0,4-5 0 16,6-1-4 0,4-2-2-16,0-3-4 0,6 3-5 15,-4-2-7 1,-1 2-9-16,-5 0-20 0,-10-5-40 15,2 4-10-15,-4-8-3 16</inkml:trace>
  <inkml:trace contextRef="#ctx0" brushRef="#br0" timeOffset="131591.3203">11601 5390 13 0,'-7'10'75'0,"7"-10"0"16,-3 9-3-1,24 1-69-15,-21 7-5 0,-1 4 2 16,-2 9 4-16,1 8 2 0,-1 6 3 16,0 3 3-1,-2 4 0-15,1 0 1 0,0 1-1 16,-2-6-2-16,0 0 0 15,0-5-3-15,-3-4-2 0,1-4-1 16,3-6 0 0,-2-6-3-16,2-3-2 0,1-2-4 15,1-6-5-15,3-10-7 16,-4 11-16-16,4-11-23 15,0 0-31-15,0 0-3 0</inkml:trace>
  <inkml:trace contextRef="#ctx0" brushRef="#br0" timeOffset="131951.3239">11773 5718 33 0,'3'21'68'0,"1"1"0"0,-2 4-61 15,4 0 1-15,1 4 3 0,3-3 5 16,1-3 3-16,2-6 2 16,4-9 0-16,2-4 2 15,5-8-4-15,3-7-1 16,3-12-4-16,0-2-4 0,-1-10-5 15,-3-3-3 1,-4-2-2-16,-8 1 0 0,-9 1 0 16,-5 6 0-16,-5 6-2 15,-7 3 0-15,-6 10 1 16,-2 8-1-16,0 4 0 0,-2 12 0 15,2 6-2-15,0 1-3 16,1 5-3-16,1 0-8 0,7 0-18 16,4 6-38-1,1-5-13-15,6-5-4 0</inkml:trace>
  <inkml:trace contextRef="#ctx0" brushRef="#br0" timeOffset="132921.3337">12372 5695 22 0,'0'0'36'0,"0"0"-5"0,0 0-9 15,0 0-5-15,-10 1-4 16,2 10-2-16,-4 6-1 0,2 1-3 15,-4 7 0 1,2 1-2-16,0 6 1 0,1-5 1 16,5 5 0-16,3-8 2 15,3 0 3-15,4-7 0 16,5-5 3-16,3-4 0 0,6-8-1 15,3 0 0-15,0-10-1 16,3-6-3-16,-2-7-2 0,-1-6-3 16,-4-8-3-1,-2-4-2-15,-6-5 1 0,-7 0-2 16,-2-1 1-1,2 2 0-15,-9 2 0 0,-2 8 0 16,-2 5 0-16,-1 9 0 0,1 5-1 16,-1 5-1-16,1 9-1 15,1 2-2-15,0 6 1 0,1 10 0 16,1 4 1-1,2 12 1-15,6 4 2 0,2 4 1 16,12 6 1 0,6 1 2-16,8 1 0 0,8-11-2 15,7 3-6-15,3-17-9 16,1-4-23-16,4-1-36 0,-8-14-13 15,-1-4-2-15</inkml:trace>
  <inkml:trace contextRef="#ctx0" brushRef="#br0" timeOffset="133241.3369">12855 5482 44 0,'5'13'79'0,"-3"5"0"16,1 1-51-1,1 10-9-15,3 7-4 0,0 4-1 16,-4 5 0-16,4 2-4 0,-2-1-1 16,-3-4-3-1,5-5 0-15,-4-7-6 0,-2-9-4 16,2-2-3-16,-3-19-17 15,0 0-54-15,0 0-6 16,-5-6-5-16</inkml:trace>
  <inkml:trace contextRef="#ctx0" brushRef="#br0" timeOffset="133881.3433">12602 5519 14 0,'-13'-5'40'15,"13"5"-7"-15,-11-11 0 16,11 11-2-16,0 0 0 0,-11-11-1 16,11 11-2-1,0 0-4-15,0 0-2 0,0-8-4 16,0 8-4-1,12-10-4-15,0 3-4 0,5 2-3 16,7-7-2-16,9 4-1 0,9-1 1 16,7 1-1-16,3 4 0 15,4 4-1-15,-3 0 0 0,-2 3 1 16,-8 6-2-1,-5 1 1-15,-9 2-2 0,-10 3 1 16,-7-1-1 0,-7 4 1-16,-5 1 0 0,-7-2 1 15,-8 2 1-15,-7-2 0 16,-5 0 0-16,-5-1 2 0,-2-1-1 15,2-5 1-15,3-2-1 0,4 0-1 16,4-3 0 0,10 0 0-16,11-5 0 0,0 11 0 15,11-2 0 1,18 5 0-16,2 1 1 0,10 2-1 15,-1 3 1-15,6 3-1 16,-8 0 0-16,-3-2 0 0,-10 1-1 16,-13 2 1-1,-11 2 0-15,-11-2 1 0,-14-2-1 16,-15 2 1-16,-9 1 0 0,-12-4-4 15,-14-3-23 1,-21-7-53-16,3-3-6 0,-6-8-3 16</inkml:trace>
  <inkml:trace contextRef="#ctx0" brushRef="#br0" timeOffset="138862.3932">11919 5668 10 0,'0'0'22'0,"0"0"2"15,0 0 3 1,0 0 4-16,0 0-3 0,0 0 0 15,0 0-4-15,0 0-5 16,0 0-5-16,0 0-5 0,-12 12-2 16,3 1-3-1,-2 3 1-15,-1 4-1 0,-4 5 0 16,-7 3 1-16,7-4-1 0,-3 3 0 15,3-3 0 1,0 0-1-16,4-6-5 0,1 4-19 16,10 2-54-16,1-3-6 15,1 0 0-15</inkml:trace>
  <inkml:trace contextRef="#ctx0" brushRef="#br0" timeOffset="142262.4272">5539 13309 44 0,'-11'-12'44'0,"11"12"-3"0,-5-17-5 16,5 17-4 0,-1-12-5-16,1 12-5 0,0 0-5 15,0 0-5-15,0 0-4 16,6 20-5-16,1 8-2 15,0 7-1-15,2 7 2 0,2 11 2 16,1 6 4-16,-2 0-1 16,2-5 0-16,-6-4 0 0,3-6-1 15,-5-6-1 1,2-7-4-16,-4-11-4 0,3-5-9 15,-5-15-8-15,8 9-32 16,9-9-32-16,-3-3-5 16</inkml:trace>
  <inkml:trace contextRef="#ctx0" brushRef="#br0" timeOffset="142922.4338">6079 13525 27 0,'0'26'41'0,"-1"3"0"16,1 5-3-16,0-2-6 16,0 4-5-16,0-9-5 0,0 4-4 15,-1-12-1 1,1-5-3-16,0-14-2 0,0 13-1 15,0-13-1-15,0 0-3 0,0-5-1 16,0-4-2 0,0-1-1-16,1-5-2 0,0-2-1 15,1-4-1-15,0-1-1 16,2-1-1-16,2 2 1 15,4-1-2-15,1 5 2 16,3-2-1-16,1 6-1 0,-1 2 1 16,3 6 1-1,-1 0 0-15,2 5 0 0,-1 3 1 16,1 4 1-16,-2 4 0 0,0 2 1 15,1 2 1 1,-4 0 0-16,4-1 0 0,-7-3 2 16,2 2-1-16,-12-13 1 15,16 10 3-15,-16-10-1 0,10 0 0 16,-10 0-1-1,11-15 0-15,-7 7-1 0,2-1-1 16,2-1-1-16,-8 10-2 0,17-12-1 16,-6 12 1-1,1 0 0-15,0 11 0 0,1 3 0 16,1 0 0-16,1 6 1 15,-2 1 0-15,1 2 0 0,-2-2-3 16,0-2-4 0,-4-1-5-16,2 0-11 0,-2-1-36 15,-8-17-28 1,16 3-6-16</inkml:trace>
  <inkml:trace contextRef="#ctx0" brushRef="#br0" timeOffset="143432.4389">6044 13522 0 0,'0'0'77'0,"0"0"2"16,0 0-41-16,0 0-10 0,0 0-7 15,0 0-5-15,0 0-5 0,7 5-2 16,0 5-4 0,-1 4-1-16,4 3 0 0,-2 2 0 15,1-1-1 1,-1 3-2-16,2-6-2 0,-5 4-6 15,4-3-11-15,-4 0-27 16,-4-4-35-16,16-3-5 0</inkml:trace>
  <inkml:trace contextRef="#ctx0" brushRef="#br0" timeOffset="144042.445">6645 13360 57 0,'0'-11'83'0,"0"11"-4"16,0-18-36-16,0 18-26 0,0 0-6 15,14 8-3 1,-1 5-3-16,1 6 1 0,4 5 0 16,4 4 3-1,1 8 0-15,1 1-1 0,0 4 0 16,-1-2 0-16,-3 0 0 0,-3 1 1 15,-2-3-2-15,-2-3 1 16,-2-1-1-16,-3-4 0 0,-2-6-1 16,-2-4 1-1,-1-6 0-15,1-2 0 0,-4-11 1 16,0 0-2-1,7-9 0-15,1-16 0 0,3-14-2 16,10-9 0-16,12-13-1 0,5-4-1 16,8-8-3-16,5-4-7 15,12 10-18-15,2 3-66 0,-8 6-3 16,-5 5-8-1,-9 5-4-15</inkml:trace>
  <inkml:trace contextRef="#ctx0" brushRef="#br0" timeOffset="164285.6477">9205 13321 5 0,'-13'-12'45'0,"3"10"0"16,0 2-4-1,-3 5-13-15,-3 12-8 0,-1 5-7 16,0 11-4-16,-1 1-3 15,2 10 1-15,4 8-2 0,8 0 2 16,5-1 2-16,14-8 0 0,13-9-1 16,13-13 1-1,7-10 0-15,13-16 0 0,7-15 2 16,2-14-3-1,-2-11-2-15,-4-6-1 0,-9-3 2 16,-13-1 0-16,-10 1 1 16,-18 1 2-16,-14 7 0 0,-8 8-1 15,-15 8 1-15,-12 10-1 16,-6 9-3-16,-4 9-4 15,-3 7-3-15,2 14-6 0,0 3-5 16,5 7-12 0,3 0-26-16,-1 2-39 0,16-2-5 15,4-7-2-15</inkml:trace>
  <inkml:trace contextRef="#ctx0" brushRef="#br0" timeOffset="164897.6539">10053 13571 50 0,'0'0'84'16,"0"0"-3"-1,0 0-4-15,0 0-68 0,0 0-5 16,9-3 2-1,-9 3 2-15,9-2 3 0,-9 2 0 16,9 0 1-16,-9 0 1 0,0 0 0 16,0 0-2-16,0 0-3 15,0 0-1-15,0 0-3 0,0 0-2 16,0 0-3-1,0 0-4-15,0 0-9 0,0 0-29 16,0 0-45 0,10-10-6-16,0 1-5 0</inkml:trace>
  <inkml:trace contextRef="#ctx0" brushRef="#br0" timeOffset="165567.6607">10524 13234 0 0,'-10'15'59'0,"2"-8"-12"0,-2 17-30 15,1 8 0 1,3-1 2-16,2 5 2 0,5-4 1 15,10-2 0-15,7-4 0 16,5-6 0-16,8-8-4 0,7-8-2 16,1-4-3-1,1-6 1-15,2-5-2 0,-6-9-1 16,-1-2 0-16,-4-6 0 0,-3-6-1 15,-7-2-2 1,-7-3-3-16,-7-3-1 0,-7 2-3 16,-9 1 0-16,-12 8 0 15,-9 6-1-15,-6 10-1 0,-4 6-2 16,-4 9-3-1,4 10-7-15,0 7-7 0,7 7-17 16,10 13-49 0,5-6-6-16,7-1-6 0</inkml:trace>
  <inkml:trace contextRef="#ctx0" brushRef="#br0" timeOffset="166117.6662">11148 13171 20 0,'0'0'86'15,"11"4"-4"-15,-6 9-2 0,-5-13-43 16,12 33-27 0,-6 1-3-16,-2 8-2 0,1 4 0 15,-2 2 1-15,0-3-2 16,-1-5 0-16,-2-4-2 0,-1-11-6 15,1-3-8-15,-2-8-28 16,-10-11-43-16,12-3-5 16,5-10-3-16</inkml:trace>
  <inkml:trace contextRef="#ctx0" brushRef="#br0" timeOffset="166397.669">11489 12655 0 0,'-11'0'91'0,"11"0"-3"15,-13 0-5-15,13 0-8 16,37 11-70-16,-24 7-7 15,6 7-2-15,8 12 0 0,3 6 1 16,3 13 2 0,3 9 4-16,-5 8 0 0,-6 6 1 15,-5 6 0-15,-11 2 0 0,-8 1-5 16,-12-1-14-16,-15-17-63 15,-11 7-7-15,-10-9-6 16</inkml:trace>
  <inkml:trace contextRef="#ctx0" brushRef="#br0" timeOffset="167297.678">9369 12591 48 0,'11'-3'74'0,"-11"3"-4"16,6-21-34-1,-6 21-31-15,-12 16-5 0,-3 4 1 16,-9 14 3-16,-2 9 1 16,-6 21 6-16,1 18 3 0,-1 17 1 15,10 9-1 1,6 9-2-16,13-1-2 0,8-5-2 15,13-9-4-15,18-15-7 0,1-22-12 16,12-21-42 0,7-10-26-16,1-13-5 0,-1-11 3 15</inkml:trace>
  <inkml:trace contextRef="#ctx0" brushRef="#br0" timeOffset="168617.6912">13812 12823 29 0,'-19'0'48'16,"3"12"-27"-16,-2 19 5 0,5 8 1 15,1 5 2 1,10 8 2-16,0-1 2 0,4 6 0 16,7-4-6-1,6 2-5-15,3-11-10 0,4-8-2 16,-1-2-3-16,0-10-5 0,3-3-4 15,-1-8-4-15,-3-3-9 16,0-8-14-16,0-4-32 0,5-5-27 16,-2-13-5-1</inkml:trace>
  <inkml:trace contextRef="#ctx0" brushRef="#br0" timeOffset="168927.6943">14209 13028 65 0,'-7'30'81'16,"5"1"-4"-1,2 5-36-15,10-2-27 0,4-2-6 16,11-5-4 0,4-8 1-16,7-9-2 0,0-9 0 15,3-7 1-15,-2-10-1 16,-6-8 2-16,-4-3 0 0,-11-2 2 15,-8-1-1-15,-8 1 1 0,-2 2-1 16,-14 3 1 0,-4 6-2-16,-9 6-1 0,-6 7-2 15,-2 5-1 1,0 3-1-16,-1 9-1 0,0 5-2 15,6 5-1-15,1-2-6 16,7 4-7-16,7-2-19 0,3-10-43 16,13 3-8-1,4-4-6-15</inkml:trace>
  <inkml:trace contextRef="#ctx0" brushRef="#br0" timeOffset="169237.6974">15015 12804 85 0,'-13'17'91'0,"-12"-3"-8"0,-4 3-4 15,-4 0-74-15,7 8-6 0,5 4 0 16,8 2-1-16,12 0 0 15,8 0 0-15,16-1 1 0,10-4 1 16,2 3-1 0,4-2 1-16,-4-3 1 0,-2 2 0 15,-11-4 1 1,-10 0-1-16,-12 0 1 0,-11 0 0 15,-8-8-2-15,-8 3-8 0,-5-5-30 16,-1 0-43-16,6-7-6 16,6-5-4-16</inkml:trace>
  <inkml:trace contextRef="#ctx0" brushRef="#br0" timeOffset="170448.7096">16266 12946 14 0,'0'0'79'0,"0"0"-2"0,3-14-4 15,-3 14-54 1,0 0-16-16,0 0-4 0,0 0 1 16,0 0 0-16,0 0 3 15,10 0 4-15,-10 9 2 0,1 4 1 16,3 10 2-1,-1 3-1-15,3 10 0 0,0 5-2 16,6 9-1-16,1-2-3 0,2-1-1 16,2-6-1-1,3-5-1-15,1-9 0 0,2-7 0 16,1-11 1-16,2-9-3 15,2-10 1-15,-1-7-1 0,-1-5-1 16,-4-7-1 0,0 3 0-16,-3-3 0 0,-6 6 0 15,-1 4-1-15,-7 7 0 0,-5 12 2 16,0 0-1-1,9 12 1-15,-4 10 0 0,2 2 1 16,8 0 1-16,4-3 3 16,4-5 0-16,8-9 1 15,6-7 0-15,-1-7 2 16,1-12-2-16,-5-6 1 0,-4-1-2 15,-7-3 0 1,-10-3-2-16,-7 1 0 0,-3 2-1 16,-10-1-2-16,-6 4-4 0,0-5-6 15,2 9-14-15,1 8-49 16,2-6-17-16,5 7-5 15,2-3 3-15</inkml:trace>
  <inkml:trace contextRef="#ctx0" brushRef="#br0" timeOffset="170818.7133">17267 12634 55 0,'0'0'74'0,"0"0"-1"16,9 24-55-16,-10 3-6 15,-8 8-1-15,0 8 3 0,-3 8 2 16,-3 2 1-16,3 1 0 15,4-4 0-15,3 2-2 0,5-7-1 16,11-5-2 0,8-7-2-16,9-9-2 0,6-3-2 15,7-6-1-15,1-3-2 16,1-3-1-16,2-2-2 15,-3-4 0-15,-3-1-3 16,-7-2-2-16,-2 0-3 0,-9 0-9 16,-1-2-18-16,0-1-52 0,-17-6-5 15,-3-3-4 1</inkml:trace>
  <inkml:trace contextRef="#ctx0" brushRef="#br0" timeOffset="171028.7154">17003 12946 57 0,'0'0'93'16,"18"12"-7"-1,23-9-7-15,12 2-44 0,20-5-35 16,5 0-5-16,11 2-3 15,-5-2-5-15,1 0-4 0,-10 0-9 16,-9-5-32 0,-13 3-28-16,-20-5-1 0</inkml:trace>
  <inkml:trace contextRef="#ctx0" brushRef="#br0" timeOffset="171378.7189">16333 12332 38 0,'-20'12'78'15,"-1"13"0"1,-7 18-1-16,-5 17-68 0,0 18 1 16,-6 20 3-1,6 19 2-15,5 6 2 0,12 4-1 16,12 0-2-16,7-10-1 15,19-7-3-15,13-14-3 0,15-10-2 16,6-15-4-16,7-11-3 0,1-12-5 16,8-4-13-1,-4 2-47-15,8-22-22 0,0-9-7 16,0-15-4-1</inkml:trace>
  <inkml:trace contextRef="#ctx0" brushRef="#br0" timeOffset="171768.7228">18117 12891 29 0,'-2'17'99'15,"13"-2"-3"-15,20-6-6 0,11-7-4 16,5-2-78-1,22 0-6-15,5-4-2 0,7-1-1 16,-1 0 0-16,-5-3-1 0,-9-1-2 16,-6 2-3-1,-13-3-5-15,-9 7-13 0,-14 3-43 16,-3-4-22-16,-5 1-8 15,-16 3 2-15</inkml:trace>
  <inkml:trace contextRef="#ctx0" brushRef="#br0" timeOffset="172038.7255">18442 12521 37 0,'0'21'99'0,"5"3"-3"15,6 6-7 1,-3 2-4-16,-6 6-82 0,1 17-3 16,1 13 0-16,-1 10-1 0,-1 8 1 15,-2 2 0-15,0 1-1 16,0-6-1-16,2-8-5 0,5-8-14 15,-4 2-59 1,0-28-12-16,-2-18-4 16,1-14-3-1</inkml:trace>
  <inkml:trace contextRef="#ctx0" brushRef="#br0" timeOffset="173868.7438">8277 9353 31 0,'0'0'65'16,"0"0"2"-16,-6 3-50 0,6-3-12 15,0 0 0-15,0 0 7 16,0 0 5-16,0 0-2 16,0 0 5-16,0 0 0 15,0 0 1-15,0 0-3 0,0 0-3 16,-9-3-5-1,9 3-3-15,-8-17-2 0,4 3 0 16,0-1-1-16,1-4 2 0,-1-2-2 16,1-2 1-16,3 2 1 15,-3 1 2-15,3 3-2 16,0-2 0-16,0 4-1 15,0 2 0-15,0 0-1 0,0 4-1 16,0 9-1 0,3-16 0-16,-3 16 0 0,4-9-1 15,-4 9 1-15,0 0-1 0,0 0-1 16,0 0 0-1,0 0-1-15,0 0-1 0,5 5 1 16,-2 12-1-16,1 4 0 16,4 6 0-16,-3 8 0 0,0 3 1 15,0 5 1 1,-2-4 0-16,-3 0-1 0,0-10 1 15,0-3 1 1,0-6 1-16,0-8 1 0,0-12 1 16,0 0 0-16,0 0 0 0,3-7 0 15,1-11 0-15,1-6 1 16,0-5-2-16,0-5-2 0,-3-4 0 15,-1 1 1 1,-1 0-1-16,0 4 0 0,2 2 0 16,-2 4 0-1,-2 2-1-15,2 7 1 0,-2 1 0 16,2 2-1-16,-1 5 0 15,1 1 0-15,0 9-1 0,-1-10 1 16,1 10-2-16,0 0 0 16,0 0-1-16,0 7 1 15,0 6-1-15,4 4 1 0,1 7 0 16,3 5 0-1,-1 0 2-15,2 0-2 0,-2 0 4 16,1-6-2-16,-2-6 2 16,-3-9 0-16,-3-8 1 0,0-6 0 15,0-14 1-15,-5-3 0 16,-2-8-1-16,0-2-1 15,-1-6-1-15,1 3 0 0,0 2 0 16,1 8-2 0,5 6-3-16,-4 3-6 0,5 17-16 15,0 6-63-15,-3 5-5 16,1 3-8-16,1-2-4 15</inkml:trace>
  <inkml:trace contextRef="#ctx0" brushRef="#br0" timeOffset="186390.8691">19687 12945 45 0,'-17'0'88'16,"17"0"0"-16,-11 5-41 0,11 3-11 15,16 5-6-15,9 3-8 16,19-3-4-16,12-1-2 16,12 0-4-16,12-2-3 0,0-1-4 15,1-5-1-15,-8 0-3 16,-11-2-4-16,-11 0-4 0,-17-2-6 15,-11 3-25 1,-2-3-50-16,-21 0-6 0,-7-15-7 16</inkml:trace>
  <inkml:trace contextRef="#ctx0" brushRef="#br0" timeOffset="187070.876">20946 12700 20 0,'-8'-13'77'0,"-4"4"4"15,-13 3-49 1,2 6-6-16,-4 5-5 0,-3 9-6 15,-2 9-3-15,-1 2-3 16,2 11-2-16,2 2-1 0,7 5-2 16,6 0-1-1,4-3 0-15,10-6 2 0,4-7 0 16,11-9 1-16,6-12-1 15,4-6 0-15,7-12-1 16,0-12 0-16,3-1-1 0,-1-7-2 16,-5-2 0-16,-1 1-1 15,-7-1 1-15,0 7 1 0,-10 2 2 16,-1 7-1-1,-6 5 2-15,0 5-2 0,-2 8 0 16,0 5 0 0,0 14 1-16,-2 7-3 0,0 8 1 15,-1 11 1-15,-1 8 0 0,-1 9 0 16,0 2 1-16,-1 4-1 15,-4-4 1-15,1-2-1 0,0-7-1 16,0-10 0 0,1-9-1-16,0-9-2 0,1-10-2 15,7-17-4 1,0 0-11-16,-9-8-31 0,6-18-40 15,6-8-7-15,3-7-4 16</inkml:trace>
  <inkml:trace contextRef="#ctx0" brushRef="#br0" timeOffset="187340.8787">21091 12955 32 0,'1'38'88'16,"3"5"-3"-16,-3 3-3 15,4 7-62-15,4-5-3 0,1-9-3 16,7-7-3-1,3-13-1-15,7-12 0 0,1-7 0 16,2-15 0-16,0-13-3 0,-4-7-2 16,-6-5-2-1,-9-1 0-15,-10-1-1 0,-5 4-1 16,-14 4-1-16,-7 7 0 15,-10 5-1-15,-3 9-2 0,-4 5-2 16,3 5-5 0,-3 3-16-16,8 0-59 0,10 6-8 15,10 0-5-15</inkml:trace>
  <inkml:trace contextRef="#ctx0" brushRef="#br0" timeOffset="187790.8831">21524 12642 63 0,'-16'21'74'16,"19"0"-39"-16,-5 4-6 16,1 0-2-16,3-1 0 15,13-5-1-15,8-7-2 0,3-9-1 16,5-3-2-1,-1-8-4-15,0-6-3 0,-5-3-4 16,-9-2-3-16,-9-1-3 16,-7 3-2-16,-7 0 0 0,-8 6-2 15,-8 3-2-15,-1 5-4 16,-5 1-6-16,8 5-15 15,1 12-43-15,7-5-22 0,7 2-7 16,6-12 2 0</inkml:trace>
  <inkml:trace contextRef="#ctx0" brushRef="#br0" timeOffset="188030.8855">21889 12378 75 0,'0'0'90'16,"-11"-6"-4"-16,11 6-5 16,20 11-72-16,4 4-5 15,10 13-3-15,5 8-1 0,6 10 0 16,-1 10-2-1,-3 14-2-15,-11-1-3 0,-13 15-10 16,-18 5-31-16,-15-1-38 0,-22-3-3 16,-19-9-1-16</inkml:trace>
  <inkml:trace contextRef="#ctx0" brushRef="#br0" timeOffset="188380.889">19973 12619 42 0,'-41'20'89'0,"-9"10"-1"15,-4 17-4-15,42 10-64 16,-39 17-7-16,6 10-3 0,12 10-2 15,13-1-2 1,20-1-3-16,19-7-6 0,24-10-10 16,11-9-42-1,57-38-31-15,14-18-5 16,14-22-4-1</inkml:trace>
  <inkml:trace contextRef="#ctx0" brushRef="#br0" timeOffset="188750.8928">22276 11932 77 0,'-17'0'93'16,"17"0"-5"-16,1 20-5 0,25 7-69 16,20 24-7-16,7 20-4 0,10 26-3 15,-3 20 0 1,-3 23 0-16,-16 14 0 0,-26 9 0 15,-24 10 1-15,-44-5 2 16,-29-7-1-16,-38-5-5 0,-35-3-64 16,-22-25-18-1,-23-17-4-15,-17-21-5 0</inkml:trace>
  <inkml:trace contextRef="#ctx0" brushRef="#br0" timeOffset="190840.9137">6416 15279 33 0,'-38'3'88'0,"0"-2"-4"0,7-1-4 16,31 0-65-1,-25-1-9-15,8 1-5 0,17 0 2 16,0 0 2-1,4 9 2-15,18-5 1 0,8 1 1 16,12 2 1-16,6-3 1 0,11 0 0 16,2-1-4-16,4-3-2 15,-2-1-3-15,-2 1-1 0,-3-4-3 16,-10-1-3-1,-2 0-3-15,-9-3-10 0,-4 1-24 16,3 1-46 0,-13-2-6-16,-4 0-3 0</inkml:trace>
  <inkml:trace contextRef="#ctx0" brushRef="#br0" timeOffset="191131.9167">6118 15770 91 0,'-9'29'96'0,"11"-9"-5"0,30-11-7 15,17-10-72 1,16 0-8-16,9-1 1 0,11-3-1 16,4-7-2-16,2 0-1 15,-5-1-1-15,-7 1-4 0,-8-2-7 16,-5 5-24-1,4 0-51-15,-20 0-7 0,-7 2-6 16</inkml:trace>
  <inkml:trace contextRef="#ctx0" brushRef="#br0" timeOffset="193421.9395">9686 14884 25 0,'0'0'83'16,"0"10"-3"0,0-10-2-16,0 0-57 0,0 16-12 15,0 3-3-15,1 9 3 16,-1 10 2-16,1 11 2 15,-1 10 1-15,0 4-2 16,-1 4 0-16,1-2-2 0,0-4-2 16,-1-5-2-1,2-10-3-15,-1-9-1 0,1-11 0 16,0-5-1-16,-1-7-2 0,0-3-3 15,0-11-5 1,0 0-7-16,0 0-16 0,14-14-51 16,-1 3-11-16,3-8-5 15</inkml:trace>
  <inkml:trace contextRef="#ctx0" brushRef="#br0" timeOffset="193851.9439">10155 15037 41 0,'-23'17'44'0,"4"2"-14"16,-4 8-3-16,4 6 0 15,0 6-2-15,3 9 1 16,3 1-4-16,7 2-4 0,9 0 0 15,7-6-1 1,14-6-2-16,6-13 1 0,10-12-1 16,3-12-1-16,9-5 1 15,2-16-4-15,0-15-2 16,-8-5-2-16,-3-5-3 0,-11-6 0 15,-10 0-1-15,-11 2-1 16,-11 1 0-16,-10 9-1 0,-12 6 0 16,-10 10-2-1,-7 6-1-15,1 12-4 0,-4 4-7 16,4 10-16-16,6 17-57 15,3-7-9-15,10 2-5 16</inkml:trace>
  <inkml:trace contextRef="#ctx0" brushRef="#br0" timeOffset="194551.9509">10499 16176 36 0,'0'22'90'16,"10"-9"-1"-16,1-13-3 0,49-6-60 16,-65-10-12-16,24-11-1 15,8-6-2-15,7-9 0 16,-5-12 0-16,1-4-3 15,1-6-3-15,-2-4-1 0,-1-2 0 16,-1 2-2-16,-3 3-1 0,0 4 0 16,-3 6 0-1,-1 6 0-15,-3 6 0 0,-4 9-1 16,-1 2 1-16,-4 8 0 15,-3 8-1-15,-3 1-1 16,-2 15 0-16,0 0-1 16,0 0 0-16,-5 21 0 0,0 6 0 15,-2 9 0 1,2 5 0-16,1 4 2 0,3-2 1 15,1-5 0-15,7-6 0 0,9-11 2 16,6-13 0 0,7-8 1-16,5-18 0 0,3-8 1 15,2-8-1-15,0-7 0 16,1-8-1-16,-7 0 0 0,-3 2-1 15,-9 3-1 1,-4 6-1-16,-6 4-2 0,-2 10 0 16,-9 0-8-1,3 15-6-15,-3 9-12 0,-3-11-55 16,2 17-14-16,-1 4-6 0,-2 6 2 15</inkml:trace>
  <inkml:trace contextRef="#ctx0" brushRef="#br0" timeOffset="195151.9569">11532 15005 91 0,'0'0'95'15,"-9"-1"-8"-15,9 1-6 16,7-8-72-16,-7 8-7 16,2 15-2-16,1 5 1 15,3 6 2-15,-1 7 0 0,3 4 2 16,1 6 1-16,2 0-1 0,2 5 1 15,2-1-2 1,0-4-1-16,4-1 1 0,2-1-2 16,0 0 1-1,2-3-1-15,-1-3-1 0,-3-1 1 16,2-7 0-16,-6-2 0 15,-1-7 1-15,-4-1-1 0,-2-8 2 16,-8-9 1-16,10 3 0 0,-7-9-1 16,2-15 1-1,3-8-1-15,3-12 0 0,7-11-1 16,4-12-1-1,7-6-2-15,2-2 1 0,5 3-2 16,-4 3-3-16,2 11-6 16,-8 2-13-16,-1-1-62 0,-7 27-11 15,-5 0-8 1,-7 6-4-16</inkml:trace>
  <inkml:trace contextRef="#ctx0" brushRef="#br0" timeOffset="196891.9743">13687 14708 45 0,'-13'-17'78'0,"-1"13"-7"15,-3-3-5-15,-5 7-71 16,-6 0-5-16,-2 9 0 0,-4 3 2 16,-6 7 4-16,1 5 8 0,-4 8 4 15,-2 8 3 1,3 3 1-16,0 11 1 0,6 0 0 15,5 8-2 1,8-4-2-16,6 4 0 0,13-7 0 16,7-6-2-16,15-4 0 15,10-11 0-15,7-5-2 0,9-8-1 16,3-5-3-1,4-10-7-15,0-1-9 0,-2-6-17 16,-3-9-54-16,6 2-5 0,-1-9-3 16</inkml:trace>
  <inkml:trace contextRef="#ctx0" brushRef="#br0" timeOffset="197241.9778">14041 14958 65 0,'-38'38'92'15,"-4"10"-6"-15,5 3-5 0,-29 6-72 16,44-4-5-16,16-4-3 16,12-9 0-16,22-17 0 0,16-11 0 15,10-12 1 1,13-17-1-16,3-15 1 0,3-9-1 15,-3-8 1 1,-7-3-1-16,-12 0 1 0,-10 0 0 16,-12 5 0-16,-16 5 1 0,-13 9 0 15,-12 11 0-15,-20 14-3 16,-17 8 1-16,-9 15 1 15,-9 8-2-15,-9 11 0 16,0 6-3-16,-2 6-3 0,7-4-1 16,11-3-11-1,9-8-16-15,11-7-52 0,25-9-6 16,15-15-3-16</inkml:trace>
  <inkml:trace contextRef="#ctx0" brushRef="#br0" timeOffset="197531.9806">14835 14757 54 0,'-55'38'77'0,"-6"2"-7"0,2-3-4 16,3-4-69-16,15 5-7 15,10 3 1-15,26-7 3 0,15-1 1 16,18-4 9 0,14 0 7-16,5-1 3 0,7-2 1 15,-11 1-3 1,-3-1 1-16,-20-3-2 0,-13 0 0 15,-13-1-2-15,-14-6-5 16,-6 0-11-16,-10-3-41 0,1-6-35 16,4-2-8-16,5-5-2 15</inkml:trace>
  <inkml:trace contextRef="#ctx0" brushRef="#br0" timeOffset="198317.989">15844 14940 55 0,'0'65'92'16,"8"-4"-5"-16,7-8-4 0,9-4-59 16,7-13-15-16,7-7-4 0,5-17-2 15,6-12 1-15,-2-18-1 16,-3-9 2-16,0-3-1 0,-11 1-1 15,-9 0 1 1,-4 5-1-16,-7 5-1 0,-8 7-1 16,-5 12-1-1,0 0 0-15,-1 21 0 0,0 1 0 16,1 5 0-16,3-1 0 15,10-2 3-15,4-6 1 0,4-6 1 16,-1-12 1-16,3-13 0 16,-5-6 1-16,-6-8-1 15,-7-2 0-15,-4-6-2 0,-9 1 0 16,-9-1-3-1,1 3 0-15,-3 1-3 0,4 4-3 16,0-2-5-16,9 8-14 16,-2 5-56-16,10-2-14 0,9 2-7 15,6-2-3-15</inkml:trace>
  <inkml:trace contextRef="#ctx0" brushRef="#br0" timeOffset="198617.9921">16763 14439 88 0,'0'25'90'16,"0"3"-6"-16,-4 5-5 0,-33 14-74 15,25 1-6 1,0 11 2-16,-1 5 2 0,4-1 2 15,3-1 4-15,6-4 2 16,3-2 0-16,13-8-1 16,9-7-1-16,4-6-2 15,4-8-1-15,5-3-2 0,3-5-1 16,-2-5-3-1,3-5 0-15,-3-3-4 0,-4-4-2 16,1-1-8-16,-5-2-20 0,-11-7-55 16,0-5-7-1,-7-6-7-15</inkml:trace>
  <inkml:trace contextRef="#ctx0" brushRef="#br0" timeOffset="198777.9937">16402 14764 29 0,'18'15'77'16,"24"-2"-47"-16,13-10-29 16,23 17-3-16,12-20-95 15</inkml:trace>
  <inkml:trace contextRef="#ctx0" brushRef="#br0" timeOffset="199077.9967">17301 14760 10 0,'-20'8'99'16,"6"2"-3"-16,14-1-5 15,20-4-7-15,13 0-67 0,7-5-16 16,13 5-4-1,10-3-3-15,7 6-6 0,2-4-7 16,-1 4-14-16,-3 5-39 16,-10-5-20-16,-6-2-5 15</inkml:trace>
  <inkml:trace contextRef="#ctx0" brushRef="#br0" timeOffset="199558.0014">16438 14795 8 0,'-19'13'99'0,"16"-3"-4"0,12-2-5 15,25-4-7-15,16-1-68 0,15-2-14 16,13 2-3-1,5-2 0-15,4 1-5 0,-3-1 1 16,-3 3-7-16,-12-4-10 16,-10-4-52-16,-7 4-17 15,-9-1-2-15</inkml:trace>
  <inkml:trace contextRef="#ctx0" brushRef="#br0" timeOffset="200438.0103">18580 14487 14 0,'2'-21'82'0,"-2"-2"1"0,-1-1-3 15,-9 3-57 1,-6 2-9-16,-10 2-5 0,-5 5 1 16,-11 9 0-1,-3 6-1-15,-7 9-1 0,-2 13-2 16,-1 8 0-16,4 10-2 15,8 3-2-15,8 0 0 0,12-1-1 16,11-5 1-16,12-8-1 0,12-9 1 16,9-10 0-1,8-13 0-15,4 0 0 0,3-13-1 16,-2-6 1-1,-1-5-1-15,-3-5 0 0,-5-4 0 16,-5 1-1-16,-3-1 1 16,-6 3 1-16,-4 6-2 0,-5 4-2 15,0 6 2-15,-2 14 0 16,-8 0-1-16,-1 17 1 15,-2 13 1-15,-5 11 1 0,-1 9 0 16,-4 11 1 0,-3 11-1-16,-1 3 2 0,-3 6 0 15,-1 0-1-15,-1-4 0 16,3-4 0-16,3-4-1 15,1-9 0-15,5-8-1 16,6-10-2-16,4-6-2 0,4-14-2 16,4-8-7-16,0-14-19 0,7-8-51 15,11-8-12 1,4-16-6-16</inkml:trace>
  <inkml:trace contextRef="#ctx0" brushRef="#br0" timeOffset="200738.0133">18698 14562 41 0,'-21'45'96'0,"-3"12"-5"16,0 6-8-1,-2-40-22-15,3 44-60 0,6 3-1 16,7-10 0-16,10-8 1 15,12-14 1-15,12-16 1 0,7-15 3 16,7-11-2 0,3-21-1-16,-1-12 0 0,-7-11-2 15,-7-7 0-15,-9-3-1 0,-11-2-1 16,-6 1 0-1,-13 7 0-15,-12 10 0 0,-2 10-5 16,-7 10-8-16,-2 15-11 16,-4 7-27-16,-6 5-38 0,11 11-3 15,3 2-4 1</inkml:trace>
  <inkml:trace contextRef="#ctx0" brushRef="#br0" timeOffset="201078.0167">19062 14384 5 0,'0'14'88'16,"-10"4"-3"-16,-7 3-7 15,-3 1-3-15,2 1-80 16,3 3 0-16,4 0 2 0,6-5 2 16,6-4 6-16,13-9 2 15,6-8 2-15,6-5 0 0,1-9 0 16,-1-6 0-1,-4 0-3-15,-9-6-1 0,-7 4 0 16,-6 3 0 0,-13-1-3-16,-10 11-1 0,-6 4-1 15,-4 7-3-15,-5 10-7 0,2 8-12 16,-5 6-28-16,0 3-38 15,16-2-5-15,6-2-5 0</inkml:trace>
  <inkml:trace contextRef="#ctx0" brushRef="#br0" timeOffset="201338.0193">19289 14050 67 0,'9'0'97'15,"7"22"-6"1,9 9-7-16,10-36-21 0,3 53-66 16,6 20 1-16,3 17 1 15,-9 11 0-15,-13 13 2 16,-21 5 0-16,-10 2 2 15,-31 0-6-15,-27-14-22 0,-40-10-61 16,0-14-6-16,-22-25-7 0,-16-21 4 16</inkml:trace>
  <inkml:trace contextRef="#ctx0" brushRef="#br0" timeOffset="201718.0231">15969 14433 55 0,'0'-51'91'15,"-24"19"-2"-15,-13 25-1 16,-30 26-62-16,8 29-6 16,-7 30-4-16,1 27-3 15,9 27-1-15,16 15 0 0,22 9-3 16,25-6-5-1,36-5-11-15,19-19-45 0,33-25-39 16,21-31-7-16,11-38-6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2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641350"/>
            <a:ext cx="4264025" cy="3198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30" tIns="44766" rIns="89530" bIns="447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1" y="4050824"/>
            <a:ext cx="5669280" cy="3837623"/>
          </a:xfrm>
          <a:prstGeom prst="rect">
            <a:avLst/>
          </a:prstGeom>
        </p:spPr>
        <p:txBody>
          <a:bodyPr vert="horz" lIns="89530" tIns="44766" rIns="89530" bIns="4476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100167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100167"/>
            <a:ext cx="3070860" cy="426403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9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0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0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1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2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6/6/2017</a:t>
            </a:fld>
            <a:endParaRPr lang="en-US" sz="800" kern="1200" baseline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emf"/><Relationship Id="rId5" Type="http://schemas.openxmlformats.org/officeDocument/2006/relationships/customXml" Target="../ink/ink2.xml"/><Relationship Id="rId4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tsgomobile.org/images/news/strategyanalytics/cell-phone-antenna.jpg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7.jpeg"/><Relationship Id="rId12" Type="http://schemas.openxmlformats.org/officeDocument/2006/relationships/hyperlink" Target="http://hwcargill.is-a-geek.com/Pics/Networking/TrendnetWirelessCard.jpg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ciencedaily.com/images/2007/07/070726210108-large.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gif"/><Relationship Id="rId10" Type="http://schemas.openxmlformats.org/officeDocument/2006/relationships/hyperlink" Target="http://www.microsoft.com/library/media/1033/windowsxp/mediacenter/images/en-us/wireless_04.jpg" TargetMode="External"/><Relationship Id="rId4" Type="http://schemas.openxmlformats.org/officeDocument/2006/relationships/hyperlink" Target="http://www.merrittcentennials.com/leagues/3359/graphics/Image/radio.GIF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EECS 70A: Network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June 6,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2624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Last HW due Thursday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cheat sheet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351" y="1459468"/>
            <a:ext cx="356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will be provided with the exam.</a:t>
            </a:r>
          </a:p>
        </p:txBody>
      </p:sp>
      <p:pic>
        <p:nvPicPr>
          <p:cNvPr id="535554" name="Picture 2"/>
          <p:cNvPicPr>
            <a:picLocks noChangeAspect="1" noChangeArrowheads="1"/>
          </p:cNvPicPr>
          <p:nvPr/>
        </p:nvPicPr>
        <p:blipFill>
          <a:blip r:embed="rId2"/>
          <a:srcRect l="14224" t="43636" r="21379" b="11223"/>
          <a:stretch>
            <a:fillRect/>
          </a:stretch>
        </p:blipFill>
        <p:spPr bwMode="auto">
          <a:xfrm>
            <a:off x="835573" y="2198132"/>
            <a:ext cx="7851227" cy="331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027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/>
              <a:t>Band pass filter (RLC)</a:t>
            </a:r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738644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724418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3154154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76596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119529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32751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32751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303096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96062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339727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321473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20791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21152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950274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2" name="Group 82"/>
          <p:cNvGrpSpPr/>
          <p:nvPr/>
        </p:nvGrpSpPr>
        <p:grpSpPr>
          <a:xfrm rot="5400000">
            <a:off x="1873395" y="168532"/>
            <a:ext cx="378996" cy="1491705"/>
            <a:chOff x="2599211" y="4506635"/>
            <a:chExt cx="378996" cy="1890454"/>
          </a:xfrm>
        </p:grpSpPr>
        <p:cxnSp>
          <p:nvCxnSpPr>
            <p:cNvPr id="83" name="Straight Connector 8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9" name="Arc 9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7" name="Arc 9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5" name="Straight Connector 8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 rot="10800000">
            <a:off x="1071049" y="932656"/>
            <a:ext cx="245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71049" y="3965323"/>
            <a:ext cx="1737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758520" y="902160"/>
              <a:ext cx="7967880" cy="5553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400" y="890640"/>
                <a:ext cx="7988040" cy="55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2580120" y="1498680"/>
              <a:ext cx="561960" cy="566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68960" y="1486080"/>
                <a:ext cx="586080" cy="59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98" y="1143000"/>
            <a:ext cx="3689624" cy="25064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862" y="0"/>
            <a:ext cx="8229600" cy="1143000"/>
          </a:xfrm>
        </p:spPr>
        <p:txBody>
          <a:bodyPr/>
          <a:lstStyle/>
          <a:p>
            <a:r>
              <a:rPr lang="en-US" dirty="0"/>
              <a:t>Bode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7049" y="1002003"/>
            <a:ext cx="412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Vout</a:t>
            </a:r>
            <a:r>
              <a:rPr lang="en-US" dirty="0"/>
              <a:t>(t) given:</a:t>
            </a:r>
          </a:p>
          <a:p>
            <a:r>
              <a:rPr lang="en-US" dirty="0"/>
              <a:t>Vin(t)= 1 mV cos ( 2*pi*1kHz*t)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862200" y="1429200"/>
              <a:ext cx="7281720" cy="4407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2480" y="1421280"/>
                <a:ext cx="7304040" cy="442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808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6" y="-181857"/>
            <a:ext cx="8229600" cy="1143000"/>
          </a:xfrm>
        </p:spPr>
        <p:txBody>
          <a:bodyPr/>
          <a:lstStyle/>
          <a:p>
            <a:r>
              <a:rPr lang="en-US" dirty="0"/>
              <a:t>Bode example #2 (amplifier)</a:t>
            </a:r>
          </a:p>
        </p:txBody>
      </p:sp>
      <p:pic>
        <p:nvPicPr>
          <p:cNvPr id="5" name="Picture 4" descr="Screen Shot 2014-06-03 at 2.34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" y="1180016"/>
            <a:ext cx="4693560" cy="329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808" y="637977"/>
            <a:ext cx="671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Vout</a:t>
            </a:r>
            <a:r>
              <a:rPr lang="en-US" dirty="0"/>
              <a:t>(t) given:</a:t>
            </a:r>
          </a:p>
          <a:p>
            <a:r>
              <a:rPr lang="en-US" dirty="0"/>
              <a:t>Vin(t)= 1 mV 1 mV cos ( 2*pi*10kHz*t) </a:t>
            </a:r>
          </a:p>
        </p:txBody>
      </p:sp>
    </p:spTree>
    <p:extLst>
      <p:ext uri="{BB962C8B-B14F-4D97-AF65-F5344CB8AC3E}">
        <p14:creationId xmlns:p14="http://schemas.microsoft.com/office/powerpoint/2010/main" val="136333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6" y="-181857"/>
            <a:ext cx="8229600" cy="1143000"/>
          </a:xfrm>
        </p:spPr>
        <p:txBody>
          <a:bodyPr/>
          <a:lstStyle/>
          <a:p>
            <a:r>
              <a:rPr lang="en-US" dirty="0"/>
              <a:t>Bode example w/superposition</a:t>
            </a:r>
          </a:p>
        </p:txBody>
      </p:sp>
      <p:pic>
        <p:nvPicPr>
          <p:cNvPr id="5" name="Picture 4" descr="Screen Shot 2014-06-03 at 2.3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" y="1180016"/>
            <a:ext cx="4693560" cy="329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808" y="637977"/>
            <a:ext cx="671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Vout</a:t>
            </a:r>
            <a:r>
              <a:rPr lang="en-US" dirty="0"/>
              <a:t>(t) given:</a:t>
            </a:r>
          </a:p>
          <a:p>
            <a:r>
              <a:rPr lang="en-US" dirty="0"/>
              <a:t>Vin(t)= 1 mV cos ( 2*pi*1kHz*t) + 1 mV cos ( 2*pi*10kHz*t) </a:t>
            </a:r>
          </a:p>
        </p:txBody>
      </p:sp>
    </p:spTree>
    <p:extLst>
      <p:ext uri="{BB962C8B-B14F-4D97-AF65-F5344CB8AC3E}">
        <p14:creationId xmlns:p14="http://schemas.microsoft.com/office/powerpoint/2010/main" val="249683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Wireless Communications</a:t>
            </a:r>
          </a:p>
        </p:txBody>
      </p:sp>
      <p:pic>
        <p:nvPicPr>
          <p:cNvPr id="374787" name="Picture 3" descr="C:\Users\Peter Burke\AppData\Local\Microsoft\Windows\Temporary Internet Files\Content.IE5\Q78LK1PV\MC90008930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227" y="1143000"/>
            <a:ext cx="1309433" cy="1165317"/>
          </a:xfrm>
          <a:prstGeom prst="rect">
            <a:avLst/>
          </a:prstGeom>
          <a:noFill/>
        </p:spPr>
      </p:pic>
      <p:pic>
        <p:nvPicPr>
          <p:cNvPr id="374789" name="Picture 5" descr="C:\Users\Peter Burke\AppData\Local\Microsoft\Windows\Temporary Internet Files\Content.IE5\T7DG6F7S\MM900283945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315" y="1257916"/>
            <a:ext cx="604734" cy="499322"/>
          </a:xfrm>
          <a:prstGeom prst="rect">
            <a:avLst/>
          </a:prstGeom>
          <a:noFill/>
        </p:spPr>
      </p:pic>
      <p:pic>
        <p:nvPicPr>
          <p:cNvPr id="374796" name="Picture 12" descr="http://www.merrittcentennials.com/leagues/3359/graphics/Image/radio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0311" y="883197"/>
            <a:ext cx="834237" cy="1449448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700000">
            <a:off x="2854814" y="884477"/>
            <a:ext cx="1711208" cy="1711208"/>
            <a:chOff x="3221604" y="1411057"/>
            <a:chExt cx="2590800" cy="2590800"/>
          </a:xfrm>
        </p:grpSpPr>
        <p:sp>
          <p:nvSpPr>
            <p:cNvPr id="13" name="Arc 12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38" y="863110"/>
            <a:ext cx="208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Broadcast Radio: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33264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Telecom: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802180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Internet: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27171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3G data:</a:t>
            </a:r>
          </a:p>
        </p:txBody>
      </p:sp>
      <p:pic>
        <p:nvPicPr>
          <p:cNvPr id="390146" name="Picture 2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6101" y="2578783"/>
            <a:ext cx="710184" cy="1061616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 rot="2700000">
            <a:off x="2244056" y="2246884"/>
            <a:ext cx="1711208" cy="1711208"/>
            <a:chOff x="3221604" y="1411057"/>
            <a:chExt cx="2590800" cy="2590800"/>
          </a:xfrm>
        </p:grpSpPr>
        <p:sp>
          <p:nvSpPr>
            <p:cNvPr id="19" name="Arc 18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0" name="Picture 6" descr="http://www.letsgomobile.org/images/news/strategyanalytics/cell-phone-antenna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62479" y="2578783"/>
            <a:ext cx="1459881" cy="1130559"/>
          </a:xfrm>
          <a:prstGeom prst="rect">
            <a:avLst/>
          </a:prstGeom>
          <a:noFill/>
        </p:spPr>
      </p:pic>
      <p:pic>
        <p:nvPicPr>
          <p:cNvPr id="390152" name="Picture 8" descr="http://www.microsoft.com/library/media/1033/windowsxp/mediacenter/images/en-us/wireless_04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1049" y="3950371"/>
            <a:ext cx="1668864" cy="1242579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 rot="2700000">
            <a:off x="2445596" y="3782811"/>
            <a:ext cx="1711208" cy="1711208"/>
            <a:chOff x="3221604" y="1411057"/>
            <a:chExt cx="2590800" cy="2590800"/>
          </a:xfrm>
        </p:grpSpPr>
        <p:sp>
          <p:nvSpPr>
            <p:cNvPr id="24" name="Arc 23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4" name="Picture 10" descr="http://hwcargill.is-a-geek.com/Pics/Networking/TrendnetWirelessCard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20912" y="3920629"/>
            <a:ext cx="1801448" cy="1351086"/>
          </a:xfrm>
          <a:prstGeom prst="rect">
            <a:avLst/>
          </a:prstGeom>
          <a:noFill/>
        </p:spPr>
      </p:pic>
      <p:pic>
        <p:nvPicPr>
          <p:cNvPr id="390156" name="Picture 12" descr="http://2.bp.blogspot.com/_1fQvulf5yIk/Swf1cfqz0FI/AAAAAAAAAzU/xwHWs91EEd4/s400/blackberry-hand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11207" y="5205471"/>
            <a:ext cx="1278446" cy="1285901"/>
          </a:xfrm>
          <a:prstGeom prst="rect">
            <a:avLst/>
          </a:prstGeom>
          <a:noFill/>
        </p:spPr>
      </p:pic>
      <p:pic>
        <p:nvPicPr>
          <p:cNvPr id="29" name="Picture 2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34561" y="5477117"/>
            <a:ext cx="710184" cy="1061616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 rot="2700000">
            <a:off x="2441582" y="5175443"/>
            <a:ext cx="1393876" cy="1393876"/>
            <a:chOff x="3221604" y="1411057"/>
            <a:chExt cx="2590800" cy="2590800"/>
          </a:xfrm>
        </p:grpSpPr>
        <p:sp>
          <p:nvSpPr>
            <p:cNvPr id="31" name="Arc 30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ight Brace 33"/>
          <p:cNvSpPr/>
          <p:nvPr/>
        </p:nvSpPr>
        <p:spPr>
          <a:xfrm>
            <a:off x="6408751" y="836311"/>
            <a:ext cx="572494" cy="56081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81245" y="3112166"/>
            <a:ext cx="2051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All use sine waves (</a:t>
            </a:r>
            <a:r>
              <a:rPr lang="en-US" i="1" dirty="0" err="1"/>
              <a:t>phasors</a:t>
            </a:r>
            <a:r>
              <a:rPr lang="en-US" i="1" dirty="0"/>
              <a:t>) as way to describe signals and circuits.</a:t>
            </a:r>
          </a:p>
        </p:txBody>
      </p:sp>
    </p:spTree>
    <p:extLst>
      <p:ext uri="{BB962C8B-B14F-4D97-AF65-F5344CB8AC3E}">
        <p14:creationId xmlns:p14="http://schemas.microsoft.com/office/powerpoint/2010/main" val="302263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http://i576.photobucket.com/albums/ss202/geoffreyforest/240D/stereopics-3.jpg"/>
          <p:cNvPicPr>
            <a:picLocks noChangeAspect="1" noChangeArrowheads="1"/>
          </p:cNvPicPr>
          <p:nvPr/>
        </p:nvPicPr>
        <p:blipFill>
          <a:blip r:embed="rId2"/>
          <a:srcRect l="21519" t="17982" r="17089" b="20430"/>
          <a:stretch>
            <a:fillRect/>
          </a:stretch>
        </p:blipFill>
        <p:spPr bwMode="auto">
          <a:xfrm>
            <a:off x="-1" y="0"/>
            <a:ext cx="911494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92D050"/>
                </a:solidFill>
              </a:rPr>
              <a:t>Goals rest of quarter:</a:t>
            </a:r>
            <a:br>
              <a:rPr lang="en-US" i="1" dirty="0">
                <a:solidFill>
                  <a:srgbClr val="92D050"/>
                </a:solidFill>
              </a:rPr>
            </a:br>
            <a:r>
              <a:rPr lang="en-US" i="1" u="sng" dirty="0">
                <a:solidFill>
                  <a:srgbClr val="92D050"/>
                </a:solidFill>
              </a:rPr>
              <a:t>Understand these knobs!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4924" y="59987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http://www.peachparts.com/shopforum/showthread.php?t=256624</a:t>
            </a:r>
          </a:p>
        </p:txBody>
      </p:sp>
      <p:sp>
        <p:nvSpPr>
          <p:cNvPr id="8" name="Oval 7"/>
          <p:cNvSpPr/>
          <p:nvPr/>
        </p:nvSpPr>
        <p:spPr>
          <a:xfrm>
            <a:off x="6897413" y="2538248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53358" y="2371396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8765" y="3873062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10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3230</TotalTime>
  <Words>151</Words>
  <Application>Microsoft Office PowerPoint</Application>
  <PresentationFormat>On-screen Show (4:3)</PresentationFormat>
  <Paragraphs>40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Office Theme</vt:lpstr>
      <vt:lpstr>EECS 70A: Network Analysis</vt:lpstr>
      <vt:lpstr>Exam cheat sheet</vt:lpstr>
      <vt:lpstr>Band pass filter (RLC)</vt:lpstr>
      <vt:lpstr>Bode example</vt:lpstr>
      <vt:lpstr>Bode example #2 (amplifier)</vt:lpstr>
      <vt:lpstr>Bode example w/superposition</vt:lpstr>
      <vt:lpstr>Wireless Communications</vt:lpstr>
      <vt:lpstr>Goals rest of quarter: Understand these knobs!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John Burke</cp:lastModifiedBy>
  <cp:revision>996</cp:revision>
  <cp:lastPrinted>2017-05-26T01:50:09Z</cp:lastPrinted>
  <dcterms:created xsi:type="dcterms:W3CDTF">2010-03-26T00:11:49Z</dcterms:created>
  <dcterms:modified xsi:type="dcterms:W3CDTF">2017-06-06T17:09:28Z</dcterms:modified>
</cp:coreProperties>
</file>