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8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ink/ink10.xml" ContentType="application/inkml+xml"/>
  <Override PartName="/ppt/notesSlides/notesSlide11.xml" ContentType="application/vnd.openxmlformats-officedocument.presentationml.notesSlide+xml"/>
  <Override PartName="/ppt/ink/ink11.xml" ContentType="application/inkml+xml"/>
  <Override PartName="/ppt/notesSlides/notesSlide12.xml" ContentType="application/vnd.openxmlformats-officedocument.presentationml.notesSlide+xml"/>
  <Override PartName="/ppt/ink/ink12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3.xml" ContentType="application/inkml+xml"/>
  <Override PartName="/ppt/notesSlides/notesSlide16.xml" ContentType="application/vnd.openxmlformats-officedocument.presentationml.notesSlide+xml"/>
  <Override PartName="/ppt/ink/ink14.xml" ContentType="application/inkml+xml"/>
  <Override PartName="/ppt/notesSlides/notesSlide17.xml" ContentType="application/vnd.openxmlformats-officedocument.presentationml.notesSlide+xml"/>
  <Override PartName="/ppt/ink/ink15.xml" ContentType="application/inkml+xml"/>
  <Override PartName="/ppt/notesSlides/notesSlide18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518" r:id="rId3"/>
    <p:sldId id="510" r:id="rId4"/>
    <p:sldId id="535" r:id="rId5"/>
    <p:sldId id="536" r:id="rId6"/>
    <p:sldId id="537" r:id="rId7"/>
    <p:sldId id="538" r:id="rId8"/>
    <p:sldId id="499" r:id="rId9"/>
    <p:sldId id="539" r:id="rId10"/>
    <p:sldId id="545" r:id="rId11"/>
    <p:sldId id="540" r:id="rId12"/>
    <p:sldId id="541" r:id="rId13"/>
    <p:sldId id="500" r:id="rId14"/>
    <p:sldId id="519" r:id="rId15"/>
    <p:sldId id="521" r:id="rId16"/>
    <p:sldId id="522" r:id="rId17"/>
    <p:sldId id="523" r:id="rId18"/>
    <p:sldId id="524" r:id="rId19"/>
    <p:sldId id="525" r:id="rId20"/>
    <p:sldId id="526" r:id="rId21"/>
    <p:sldId id="527" r:id="rId22"/>
    <p:sldId id="528" r:id="rId23"/>
    <p:sldId id="529" r:id="rId24"/>
    <p:sldId id="530" r:id="rId25"/>
    <p:sldId id="531" r:id="rId26"/>
    <p:sldId id="532" r:id="rId27"/>
    <p:sldId id="533" r:id="rId28"/>
    <p:sldId id="534" r:id="rId29"/>
  </p:sldIdLst>
  <p:sldSz cx="9144000" cy="6858000" type="screen4x3"/>
  <p:notesSz cx="7086600" cy="8528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87" userDrawn="1">
          <p15:clr>
            <a:srgbClr val="A4A3A4"/>
          </p15:clr>
        </p15:guide>
        <p15:guide id="2" pos="22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96" autoAdjust="0"/>
  </p:normalViewPr>
  <p:slideViewPr>
    <p:cSldViewPr snapToGrid="0" snapToObjects="1">
      <p:cViewPr varScale="1">
        <p:scale>
          <a:sx n="42" d="100"/>
          <a:sy n="42" d="100"/>
        </p:scale>
        <p:origin x="61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792"/>
    </p:cViewPr>
  </p:sorterViewPr>
  <p:notesViewPr>
    <p:cSldViewPr snapToGrid="0" snapToObjects="1">
      <p:cViewPr varScale="1">
        <p:scale>
          <a:sx n="60" d="100"/>
          <a:sy n="60" d="100"/>
        </p:scale>
        <p:origin x="2724" y="66"/>
      </p:cViewPr>
      <p:guideLst>
        <p:guide orient="horz" pos="2687"/>
        <p:guide pos="22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1" y="2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100167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1" y="8100167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94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6-08T18:01:08.9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22435 1223 49 0,'0'0'91'0,"-14"0"-1"16,14 0-6-16,-15 1-70 16,15-1-4-16,-18 4-1 0,18-4 1 15,-14 7-2-15,14-7 1 16,-10 13-3-16,9-1 0 15,-8 2 0-15,9 3-1 16,4 2 1-16,3-1-2 0,3 4 0 16,2-1 0-16,1-2 0 15,4 0-1-15,4 0 3 16,-2 1-2-16,2-4 2 15,6-2-2-15,-4 0 1 0,2-8-1 16,-1-4 0-16,1-2 0 16,-2-8-2-16,1-7 0 15,-4-2 0-15,3 0 0 0,-3-6-1 16,-3 2-1-16,0-2-1 15,-4 1-2-15,1-1-2 16,-4-2-4-16,1 3-8 16,-3-3-14-16,0-3-55 0,-2 8-11 15,2-2-6-15,-2 7-5 16</inkml:trace>
  <inkml:trace contextRef="#ctx0" brushRef="#br0" timeOffset="250.025">22800 890 18 0,'-21'-5'99'0,"-1"2"-1"16,-1-1-6-16,3 4-5 16,-1 0-84-16,21 0-7 15,-26-1-11-15,-1-1-44 0,27 2-30 16,0 0-8-16,-11-1-4 15</inkml:trace>
  <inkml:trace contextRef="#ctx0" brushRef="#br0" timeOffset="466.0466">22795 735 16 0,'21'-1'101'15,"-21"1"-3"-15,0 0-6 0,0 0-4 16,11 0-83-16,0 0-13 16,0 0-44-16,0 0-35 15,-11 0-8-15,0 0-5 16</inkml:trace>
  <inkml:trace contextRef="#ctx0" brushRef="#br0" timeOffset="1077.1077">22927 499 38 0,'-23'-20'93'16,"1"7"-3"-16,0 2-5 15,-5 0-57-15,0 0-14 0,-4 5-4 16,-2-3 0-16,-4 8-3 15,-39 1-3-15,36 6 2 16,-3 7-2-16,2 4 0 16,-1 9 0-16,2 1-1 15,40-27-1-15,-75 76-1 0,42-37 1 16,4 9-2-16,5 0 1 15,3 6 0-15,7 2-1 16,7 2 2-16,7 3-1 16,5-1-1-16,10 2 0 0,9-4 1 15,6 0-2-15,26 27 3 16,31 12 0-16,16-15 0 15,4-21 0-15,2-18 1 16,-57-29 0-16,5-4-1 16,-4-10 2-16,8 0 0 0,-8-14-2 15,3-4 0-15,-7-9 1 16,5-5 0-16,-4-5 0 15,6-6 0-15,-7-3-1 16,0-10-1-16,-6-1 0 16,-2-8 0-16,-9-4-1 0,-4-8 0 15,-13-3 0-15,-11 2 0 16,-13 2-1-16,-18 1 2 15,-10 6-1-15,-14 2-3 16,-9 8-8-16,-10 1-55 16,-5 7-25-16,-8 1-6 0,-3 10-8 15</inkml:trace>
  <inkml:trace contextRef="#ctx0" brushRef="#br0" timeOffset="2915.2915">1804 1192 62 0,'-14'4'90'0,"3"1"-26"0,0-4-11 15,2-1-15-15,9 0-9 16,-12 0-8-16,12 0-5 16,0 0-4-16,-10-5-5 0,10 5-3 15,0 0-3-15,0 0-1 16,0 12-1-16,0-2 0 15,3 3 1-15,0 4-1 16,1 3 0-16,3 2 1 16,3 6 0-16,8 14 3 0,10 26-1 15,6 0 0-15,8-1 0 16,3-5 1-16,5-12 0 15,0-10 0-15,-1-15 2 16,-4-15-2-16,-1-9 2 0,0-2 1 16,-1-11 0-16,-23 1-2 15,1-1 1-15,1-3-2 16,1-3 0-16,-2 2-1 15,2-5-1-15,-1 0-1 0,0-2-1 16,0 2 1-16,-1-5-1 16,-1 1-1-16,-1-3-4 15,-3 1-2-15,-1 0-7 16,-5-1-14-16,0-7-58 0,-1 6-9 15,-4 1-6-15,-2 1-1 16</inkml:trace>
  <inkml:trace contextRef="#ctx0" brushRef="#br0" timeOffset="3146.3146">2139 928 100 0,'-34'-10'103'0,"0"-2"-7"0,5 3-5 16,1-1-72-16,6 0-6 16,0-2-7-16,22 12-6 15,0 0-11-15,-10-9-16 16,-2-1-64-16,2 0-4 15,0 1-7-15,10 9 0 0</inkml:trace>
  <inkml:trace contextRef="#ctx0" brushRef="#br0" timeOffset="3310.331">2298 723 81 0,'33'-8'97'16,"-6"3"-5"-16,-1 1-7 15,-6 4-74-15,-2 0-5 16,-18 0-18-16,0 0-43 15,11 1-31-15,-2 2-9 16,1 2-3-16</inkml:trace>
  <inkml:trace contextRef="#ctx0" brushRef="#br0" timeOffset="3900.39">2310 340 71 0,'-75'-32'92'0,"29"21"-15"16,-5 1-19-16,-4 4-20 15,-6 2-13-15,-4 5-7 16,-4 7-6-16,0 9-5 0,-3 7-4 15,1 10-2-15,1 10-3 16,7 3-1-16,6 12 2 16,3 3-1-16,10 5 0 15,11 3-1-15,9 5 0 16,12 7 3-16,9-28 2 0,10 125 0 15,33-2-2-15,22 0 0 16,23-7 1-16,9-12-1 16,11-21 2-16,-1-17-1 0,-12-36-2 15,3-11 2-15,2-13-1 16,1-17 1-16,-1-19 0 15,0-13 1-15,-1-19 0 16,3-21 1-16,-3-17 1 0,3-24 0 16,1-13 2-16,-48 33-2 15,5-10 1-15,-1-9 0 16,3-12 0-16,3-9-2 15,0-14-1-15,-4-5 1 16,-7-12 0-16,-7-7 1 0,-10-7 0 16,-11-1 1-16,-13-8-3 15,-14 9 1-15,-16 0-2 16,-18 11 0-16,-16 3-1 15,-20 16-1-15,-17 17-1 16,-21 19-5-16,-7 19-5 16,-13 19-12-16,-5 24-66 0,-1 19-2 15,3 27-10-15,5 24-4 16</inkml:trace>
  <inkml:trace contextRef="#ctx0" brushRef="#br0" timeOffset="5003.5003">1616 16965 0 0,'8'0'90'15,"-8"0"4"-15,0 0-6 16,0 0-4-16,-4 5-77 0,4-5-1 15,0 0-1-15,0 0 0 16,0 0 2-16,-3 17-3 16,0 0-1-16,1 3-1 15,-4 5 0-15,6 8-1 0,0 7 1 16,0 7 1-16,0-22-3 15,2 5 0-15,3 2 0 16,1 6 0-16,0-1 0 16,1 3 0-16,3 0-1 0,3 1 1 15,2 2 1-15,7 0 0 16,3-3 1-16,5 1 0 15,6-7 1-15,5 0 0 16,7-9 3-16,7-4 0 16,6-7 1-16,3-12-1 0,4-2 1 15,1-11-1-15,1-5-2 16,-1-5 1-16,-2-3-2 15,-3-5-1-15,27-20-1 16,8-23-2-16,-27-1-2 0,-29 10-4 16,-36 8-5-16,-11 15-12 15,-24 5-33-15,-2-9-37 16,-1 3-8-16,-2-6-4 0</inkml:trace>
  <inkml:trace contextRef="#ctx0" brushRef="#br0" timeOffset="5266.5266">1968 16685 50 0,'7'11'102'0,"-4"-3"-4"15,2 3-10-15,-5-11-4 16,-51 3-92-16,51-3-18 15,-9 13-64-15,9-13-6 0,-6 9-8 16,6-9 6-16</inkml:trace>
  <inkml:trace contextRef="#ctx0" brushRef="#br0" timeOffset="5427.5427">2515 16634 65 0,'17'13'97'0,"-5"-8"-14"15,0-5-48-15,-7 33-45 16,-3-39-88-16,-2-5-6 16</inkml:trace>
  <inkml:trace contextRef="#ctx0" brushRef="#br0" timeOffset="6075.6075">1934 16227 0 0,'-62'10'88'15,"3"0"1"-15,-2-1-4 16,6 6-5-16,0 2-75 15,4 7-2-15,-2 8 1 0,4 6-1 16,0 11 1-16,4 6 1 16,2 8-2-16,7 9 0 15,6 11-2-15,5 10-2 0,8 9 1 16,11-49-2-16,3 11 1 15,0 4-2-15,3 7 6 16,-1 4-4-16,8 7-2 16,8 3 1-16,4 6-1 15,2 4 0-15,8 2-2 0,4 1 0 16,10 0-1-16,5-8 0 15,10 0 1-15,7-7 2 16,10-5 1-16,6-10 3 16,11-15 4-16,9-14 1 15,9-11 2-15,7-15 1 0,6-15 2 16,2-13-2-16,2-14 3 15,9-16-1-15,-2-13-1 16,2-13-1-16,-3-11-1 16,54-51 2-16,48-61 0 15,-29-8 0-15,-41 4-3 0,-35 8-1 16,-44 12 0-16,-32 11-1 15,-36 18-1-15,-26 19-1 16,-23 9-1-16,-25 9 1 16,-23 12-2-16,-20 11 0 0,-27 12-2 15,-22 15 1-15,-26 15-2 16,-22 19-1-16,-18 16 0 15,-14 13-3-15,-7 18-2 16,-4 12-5-16,14 18-24 0,17 2-58 16,16 4-5-16,34-3-4 15,32-5-4-15</inkml:trace>
  <inkml:trace contextRef="#ctx0" brushRef="#br0" timeOffset="7168.7168">21046 16892 88 0,'0'0'100'0,"1"-11"-6"16,-1 11-5-16,-4-10-67 0,4 10-10 15,-4-9-4-15,4 9-1 16,0 0-1-16,0 0-1 15,-10-11 0-15,10 11-1 16,0 0-1-16,0 0-1 0,0 0 0 16,0 0-2-16,-5 18 1 15,3 8-1-15,2 13 0 16,0 12 1-16,0 11 0 15,0-27-2-15,5 6 0 0,3 1 0 16,4 4 0-16,3-1 0 16,9 0 0-16,7-6 2 15,5-3 1-15,6-6 2 16,6-6 2-16,8-9 0 15,3 0 0-15,32-5 3 0,34-10-2 16,1-16 0-16,-11-21-2 16,-15-14-1-16,-25-1-2 15,-34 7 0-15,-25 5-2 0,-18-3-3 16,-15 0-1-16,-9-2-1 15,-10-4-2-15,-1 4-2 16,-10-7-4-16,5 2-17 16,-5 4-50-16,7-8-17 0,4 2-6 15,6-2-6-15</inkml:trace>
  <inkml:trace contextRef="#ctx0" brushRef="#br0" timeOffset="7357.7357">21431 16208 45 0,'-32'10'104'0,"-1"-3"-4"0,7-1-9 16,5-3-1-16,46-3-82 16,-36 0-7-16,11 0-5 15,-7 11-7-15,7-11-24 0,-8 19-55 16,8-6-6-16,0-13-6 15,0 11 1-15</inkml:trace>
  <inkml:trace contextRef="#ctx0" brushRef="#br0" timeOffset="7536.7536">21916 16249 73 0,'33'28'105'15,"-1"-5"-9"-15,-8-8-8 16,-4-11-3-16,-53-2-96 15,33-2-24-15,4 0-58 16,-4 0-4-16,0 0-6 0,0 0-2 16</inkml:trace>
  <inkml:trace contextRef="#ctx0" brushRef="#br0" timeOffset="8303.8303">21558 15512 5 0,'-45'-14'91'0,"-2"0"2"16,4 9-3-16,0 2-7 15,1-7-72-15,2 12-7 16,-4 14 2-16,-2 12-1 0,-1 10 0 16,-6 14-2-16,-2 12 0 15,-7 17 0-15,-3 17 0 16,-12 14-1-16,-2 14 1 15,-7 7-1-15,-2 6-2 16,-3-3 1-16,0 0-1 0,5-1 0 16,7-8 0-16,44-66-2 15,0 9 0-15,3 1-1 16,2 7 2-16,8 2-1 0,6 7-5 15,10-3-1-15,4 11-2 16,9-6 4-16,13 2-1 16,13-5 2-16,8 1 0 15,15-8 1-15,11-1 5 16,15-5 1-16,10-4-1 15,16-8 1-15,13-12 0 16,13-10-1-16,9-13 0 0,8-12-2 16,5-9 0-16,1-9 0 15,3-16 0-15,-1-4 2 16,2-10 2-16,-3-9 1 15,-4-5 1-15,-3-8 2 16,-7-10 1-16,64-44 2 0,28-47 1 16,-40-13-3-16,-29-5-1 15,-30 1 2-15,-30 5-1 16,-25 11-1-16,-24 18-1 0,-25 20-2 15,-14 3 0-15,-15 9-1 16,-17 3-1-16,-19 3-1 16,-16-6 0-16,-21 1-1 15,-18-2 1-15,-22 8-1 16,-15 3 0-16,-21 8 1 0,-16 7 0 15,-20 9 0-15,-17 16 0 16,-15 15 0-16,-21 16-1 16,-5 15 0-16,-16 16-1 15,4 21-1-15,0 14-3 0,14 24-5 16,5 11-11-16,23 12-60 15,23 24-14-15,20 8-7 16,30 10-5-16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6-08T18:40:53.39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3203 2924 43 0,'-10'-12'63'0,"6"0"-55"16,4 12-8 0,-9-9 0-16,9 9-4 0,-2 11 1 15,1 9 0-15,-1 12 0 16,0 11 3-16,2 15 5 0,0 12 3 15,2 21-1 1,3 14-1-16,5 13 1 0,3 10 0 16,-3 12 6-16,7 11-1 0,-7 7 2 15,6 11 3 1,-9 12 0-16,8 8 0 0,-10 8-2 15,4 12-1-15,-2 2-2 16,2-1 0-16,1 6-1 0,-2 5-2 16,1-4 2-1,-5 0 2-15,1 1 0 0,-5 3-1 16,-3-2-2-1,-8 8 0-15,-5-8-2 0,-6-4-1 16,-2-6-2-16,-1-15-3 0,0-9-4 16,0-18-10-1,11-29-52-15,6-3-23 0,4-24-7 16,3-22-4-16</inkml:trace>
  <inkml:trace contextRef="#ctx0" brushRef="#br0" timeOffset="1211.0122">836 6150 24 0,'28'-1'71'0,"28"-1"-37"0,-12 2-2 16,10 0-5-16,12 0-8 0,10 0-5 15,7 2-5 1,12-1-3-16,13 1 0 0,6-2-2 16,18 0 0-16,13-5-2 15,11-2 1-15,10-5 1 0,10-2 1 16,5-3 0-1,11-3 0-15,9-2 3 0,-1 0-1 16,3 0 1-16,1 1 0 0,4 1 0 16,5 3-2-1,6 0 0-15,3 1-1 0,1 4-2 16,9-2 0-16,2 1-1 15,6-2 0-15,0 0-1 0,6 1 1 16,0-1-1 0,8-1 0-16,-5 4 0 0,2 0 0 15,4 1 0 1,0 4 0-16,1-2 1 0,5 7-1 15,4-1 0-15,3 3 1 0,5 0-1 16,6 2 0-16,5-1 0 16,5 4 1-16,6 2 0 0,4-2 1 15,3 1 0 1,3 0-1-16,8 3 2 0,1-1-1 15,2 2-1 1,4 1 2-16,7 1-2 0,-3-2 0 16,13 0 0-16,3 2 0 15,5-2-1-15,10 0 0 0,6-3 0 16,6 0 0-16,4 0-1 0,44-4 1 15,-38 3-1 1,4-3 0-16,-3 0 2 0,3-1 0 16,-4 1 1-1,-3 1 0-15,-5-1 1 0,-49-1 0 16,32-2 1-16,-18 3-1 15,-12-2 1-15,-29 1-2 0,-23 1 1 16,-32-3-1-16,-24 2 0 0,-32-1 0 16,-29 2-2-1,-34-3 1-15,-24 0-3 0,-21 1-1 16,-21-1-6-1,-10 0-11-15,-18 3-71 0,-6-5-4 16,-7-11-6-16,-4-9-7 16</inkml:trace>
  <inkml:trace contextRef="#ctx0" brushRef="#br0" timeOffset="1571.0158">20423 5404 90 0,'-31'5'95'16,"21"0"-8"-1,15-5-5-15,24 1-76 0,11 2-4 16,16 3 1-16,2 6-3 0,14 1 1 15,3 5-1-15,-2 2-1 16,-1 6 1-16,-7 2 0 0,-3 2-2 16,-11 2 0-1,-8-1 1-15,-9 6 0 0,-8-1 1 16,-7 7 0-1,-12 7 0-15,-7 4 1 0,-11 3 0 16,-12 7 0-16,-9 9 2 0,-10 4-2 16,-6 3 1-16,-7 1-2 15,-1-9-8-15,5 3-30 16,18-5-45-16,-1-8-6 15,13-11-5-15</inkml:trace>
  <inkml:trace contextRef="#ctx0" brushRef="#br0" timeOffset="2171.0218">22008 5388 56 0,'0'0'78'16,"-12"0"-2"-16,22 14-57 16,-11 8-5-16,-6 11-3 0,-2 12-3 15,-4 10 1 1,-1 11 1-16,1 4 1 0,-1 5 1 15,5-1-2-15,2 1 2 0,7-12-1 16,6-2 1 0,12-13-2-16,13-9 2 0,9-1-4 15,10-10 1-15,9-5-2 16,5-5-3-16,4-2-3 0,-1-4-3 15,-2-3-4 1,-4 1-5-16,-8-9-10 0,-7-1-32 16,-9-1-35-1,-11-8-9-15,-10-4-2 0</inkml:trace>
  <inkml:trace contextRef="#ctx0" brushRef="#br0" timeOffset="2331.0234">21650 5827 69 0,'-38'0'93'0,"38"0"-4"16,35 5-6-16,51 2-72 0,19-7-40 16,32 3-49-16,17-3-9 15,14-6-6-15</inkml:trace>
  <inkml:trace contextRef="#ctx0" brushRef="#br0" timeOffset="3321.0333">3122 2859 52 0,'4'-12'58'16,"-4"12"-10"-1,0 0-14-15,-12 15-12 0,3 11-7 16,-4 5-8-16,-3 12-3 15,-5 2-1-15,2 6 3 0,-3-8 1 16,5-5 1 0,2-6 1-16,2-9 0 0,1-11-1 15,12-12 0 1,-5-15-2-16,12-11-2 0,12-11 0 15,4-7-1-15,11-6-2 0,7-4 0 16,5 1 3-16,5 5-1 16,2 13 0-16,-2 6 1 0,-2 19 1 15,-3 10-2 1,-4 15 0-16,-5 16-1 0,-4 8-5 15,-1 8-9 1,-2-19-59-16,0 17-14 0,-2-10-6 16</inkml:trace>
  <inkml:trace contextRef="#ctx0" brushRef="#br0" timeOffset="4442.0446">3712 2217 39 0,'-5'-8'77'15,"5"8"-3"-15,0 6-53 0,11 23-3 16,2 0-11-1,9 14-2-15,-3 1-1 16,8 11 5-16,3-3 1 16,0 8 0-16,-5-9 0 0,-7-5 1 15,3-4-1-15,-9-3 0 0,1-7 1 16,-7-6-4-1,-4-5 0-15,0-4-1 0,-1-3 1 16,-1-14 0-16,2 15 4 16,-2-15-1-16,0 0 2 15,4-14-3-15,1-13 0 16,7-17-1-16,2-10-1 0,6-15-6 15,4-11-6 1,-1-7-5-16,-1-3-3 0,1 13-6 16,-6 2-14-16,-3 14-42 0,-3 15-21 15,-7 17-5 1</inkml:trace>
  <inkml:trace contextRef="#ctx0" brushRef="#br0" timeOffset="4832.0485">4502 2077 0 0,'-11'24'68'16,"2"-11"-6"-16,-1 37-44 15,-6 13 1-15,-2 11 7 16,1 5 0-16,9-1-5 16,-4-6 2-16,11-5-3 0,1-13-3 15,14-13-1 1,8-12-1-16,10-12-3 0,10-11-1 15,7-5 0-15,3-1-5 16,2-10-4-16,-1-4-7 0,-6-2-10 16,-3 0-22-16,-6 0-48 15,-16-2-8-15,-7 1-2 16</inkml:trace>
  <inkml:trace contextRef="#ctx0" brushRef="#br0" timeOffset="5012.0503">4335 2391 56 0,'-9'6'93'0,"18"-6"-3"16,23-1-6-1,23-10-70-15,11-11-22 0,-1 4-68 16,18-4-5-16,-4-7-9 15</inkml:trace>
  <inkml:trace contextRef="#ctx0" brushRef="#br0" timeOffset="5282.053">4980 1855 11 0,'69'21'83'0,"0"9"-1"16,1 9-8-16,-9-23-41 15,-20 54-39-15,-20 16-4 16,-12 6-6-16,-19 8-14 0,-19 3-33 16,-14-5-15-1,-12-3-1-15</inkml:trace>
  <inkml:trace contextRef="#ctx0" brushRef="#br0" timeOffset="5642.0566">4306 2031 35 0,'-19'57'76'0,"3"10"0"15,1 20-49-15,12 14-18 16,4 7-3-16,22 10-30 15,14 7-44-15,10-11-5 16</inkml:trace>
  <inkml:trace contextRef="#ctx0" brushRef="#br0" timeOffset="39888.9013">3177 6341 7 0,'0'0'13'0,"0"0"-1"15,0 0-1-15,-6-5 2 0,6 5 2 16,0-16 4-16,0 7 1 15,0-2-2-15,0 0-3 0,0-3-3 16,0-1-3 0,0 0-1-16,2-1-3 0,2 1-3 15,0-2-1 1,0 1 0-16,2-1 2 0,-1-1 0 15,6 0 3-15,-5 1-1 16,7-3 2-16,-8-1 0 0,6-2 0 16,-6 0-2-16,6-2 0 15,-6 1-2-15,0-1-1 16,0 2-1-16,0-1-1 0,1 2 0 15,0 0 0 1,0 3 0-16,-1 2 1 0,1 0 1 16,1 1 0-16,-3-2 0 15,0 1 1-15,1 0-1 0,0-3 1 16,0-3-1-1,1 0 0-15,-1-3-1 0,0 3-1 16,1-1 1-16,1 0 0 0,-1 1 0 16,-1 1 0-1,-1 3 0-15,0-1 1 0,0-1-1 16,-2-1 1-16,0-2-2 15,1-5-1-15,0 1 1 0,2-3 0 16,-1-1 0 0,-1-1 0-16,2 0-1 0,-1-2 1 15,2 3 0-15,-2 2 1 0,3-4-1 16,-2 4 1-1,0-2-1-15,1-3 0 0,1 1 0 16,3-1 0-16,0-2 0 16,1 0-1-16,4-3 0 15,-1 0-2-15,2 2 2 16,2 1 0-16,-3 3 1 0,-2 3-1 15,-1 7 1 1,-2 1 1-16,0 7-1 0,-4 3 1 16,0 1-1-16,-4 3 0 0,2 1-1 15,-4 8 0 1,8-14-1-16,-8 14-1 0,9-12 1 15,-9 12-3-15,13-7 2 16,-5 7 0-16,4 0-1 0,-2 8 2 16,3 6 0-1,1 4 1-15,0 8 0 0,-2 0 0 16,1 10 2-16,-2 1 0 15,-1 1 0-15,-1 4 0 16,-1 0 0-16,-1 3 0 0,0-2 0 16,-2 10 0-16,2-4-1 15,1 4 0-15,0 7 0 0,1-2 0 16,-2 8 2-1,4 2-1-15,-6-1 0 0,6 0 0 16,-7 3 1-16,5 1 0 16,-7-3 0-16,2-1 2 15,-3 2-3-15,-1-6 0 0,0 7 1 16,0 2-1-16,0-5 0 15,-1 2-1-15,1-2 1 0,0-1-1 16,1-8 0 0,3 0 1-16,0-7-1 0,0-8 0 15,2-1 1 1,0-9-2-16,2 4 1 0,0-3 0 0,1-1-2 15,0-1 1 1,2-3 0-16,2 2 0 0,2-2 1 16,1 1 0-16,-1-5 1 15,2-2-1-15,0-1 0 16,-3-5 0-16,-1-2 0 0,0-4-1 15,-4 1 0-15,-1-6 1 16,2 0-2-16,-10-6 1 0,14 6 1 16,-14-6 2-1,15 0 1-15,-5-7-1 0,-1-9 1 16,-1-3 1-1,1-6-1-15,-1-6 1 0,1-2-1 16,-3-4 0-16,3-1-1 0,-4-4-1 16,-2 1-1-16,-1-4 1 15,0 1 0-15,-2-5 0 0,-2-4-1 16,-1-6 1-1,-1-3-1-15,-1 0 0 0,-2-6 0 16,2 0 0 0,-1-2-1-16,3 4 0 0,-1 1 1 15,0 0-1-15,2 3 0 16,-3 3-1-16,2 0 1 0,1 3-1 15,-2 1 1-15,-1-2 0 0,0 3 0 16,-1 1 0 0,-2-2 0-16,3 3 0 0,0-2 0 15,1-1 1 1,1-2-1-16,3 0 2 0,0-3-1 15,0 2 0-15,6-2-1 16,1-1 0-16,-1 4 0 0,5 4 0 16,-2 7 0-1,1 4 0-15,-2 8-1 0,0 7 2 16,0 5 2-16,-4 8-4 0,1 4 1 15,-5 10-1 1,6-10 0-16,-6 10 0 0,10-6-1 16,-10 6-1-16,19 0 1 15,-8 1 1-15,5 5 0 0,-2 4-1 16,3 5 1-1,-1 3 1-15,2 10 0 0,-3 2 2 16,2 9 1-16,-3 10-1 0,2 4 2 16,-6 6-2-1,1 2 1-15,0 6 0 0,-2-2 0 16,4 4 1-16,-5-3-3 15,4-6 0-15,-5 7 2 0,6 1-1 16,-3 4 1 0,2 2 0-16,-2 3 1 0,-1 2 0 15,3 4 0 1,-1 4 0-16,-1-4-1 0,5-1 1 15,-5-5-1-15,4 0 1 0,0-3-1 16,-1-1 0-16,1-6 0 16,1-4 0-16,-1-3 1 0,1-2 0 15,1-4-3 1,-1-6 3-16,1-2-1 0,0-5-1 15,4-7-1 1,-1-1 1-16,1-8 0 0,-1-4-1 16,0-8 2-16,-2-3-1 15,0-10 2-15,-2-3 0 0,-2-10 0 16,-3-10 0-16,-2-6 0 0,-3-8 0 15,2-6 0 1,-4-3-2-16,-1-6 0 0,-2-2 0 16,1-5-1-1,-6-2 0-15,-2-1 1 0,1-1-1 16,-4-2 1-16,0-8-1 15,-4 0 0-15,2-2-1 0,-1-3 0 16,-1-1-1-16,1-1 0 0,3 0 0 16,-3 1-1-1,-2 1 0-15,3 3 0 0,-3 0 1 16,2 5 1-1,1 0 0-15,1 1-1 0,0-1 1 16,6 0 0-16,1 1-1 16,6-1 1-16,-2 0 0 0,5 4-1 15,6 1 2 1,-1 6 0-16,2 4-1 0,-2 7 1 15,0 6 1-15,0 11-1 0,-1 4 0 16,-2 8-1 0,1 5 0-16,0 4-2 0,2 6 2 15,3 4-1-15,1 4 0 16,4 11 0-16,2 5 1 0,5 9 0 15,-2 4 0 1,6 8 1-16,-3 3 1 0,2 6 0 16,-2 8 1-1,-2 2 1-15,1 4-1 0,-4 8 3 16,-1 6-1-16,-2 4-1 0,3 10 1 15,-4 2 0-15,2 1 0 16,-1 9 1-16,5-4-2 16,1 2 1-16,1-6-1 15,1 0 0-15,-1-6-2 0,-1-1 1 16,0-4 0-1,-2-6-1-15,-3-4 0 0,-1-3 0 16,-3-1 1-16,-1-4-1 0,3-1 0 16,0-5-1-16,0-3-1 15,3-4-2-15,0-4 0 16,2-9 0-16,-2-2-1 15,1-10 0-15,-3-7 0 0,0-8 1 16,0-5 0 0,-5-11 3-16,4-2 3 0,-3-11-1 15,3-7 0-15,-4-7 1 16,1-6-1-16,-4-5 2 0,-4-6-1 15,-1-3 1-15,-5-8-1 16,-1-1 0-16,-7-6 0 16,-1-4-1-16,-4-5 0 0,1-5-1 15,-1-4 0 1,1-6 0-16,2-1-2 0,0 0 1 15,0-2-1-15,-1-2 0 16,-1 0 0-16,-4 1-2 0,-3 0 0 16,3 4 0-1,-5 2 1-15,2 3-1 0,0 4 1 16,3 2 0-16,6 3-1 0,4 4 2 15,5 3 0 1,2 5 0-16,1 6 1 0,3 2-1 16,4 6 1-16,0 5-1 15,-1 5 1-15,1 3 0 16,2 6 0-16,1 2-1 15,0 3 0-15,4 3-1 0,0 1 1 16,4 7 0-16,1 3-2 0,-1 8 1 16,1 2 1-1,0 6 0-15,2 11 0 0,-4 7-1 16,3 5 2-16,-4 7-1 15,2 4 0-15,1 5 1 16,-2 2 2-16,1 3-1 16,1 4 0-16,-1-1 0 0,1 4 0 15,0 1 0 1,0 5 1-16,0 7-1 0,2 4-1 15,-3 6 0-15,1 4 3 0,0 5-1 16,1 4 0 0,0 1 0-16,-1 0 1 0,0-1-2 15,-1 0 1-15,-2-4 1 16,0-2-2-16,-2-4-1 0,-2 0 1 15,0-3 0 1,0-4-1-16,-3-5 1 0,-1-4 0 16,2-2-1-16,-4-3 1 15,1-7-1-15,1-3 0 16,-1-8 0-16,-3-3-1 0,5-7 0 15,0-5 0-15,1-7 0 16,4-7 0-16,0-8 1 0,3-6 0 16,0-1 1-1,1-8 0-15,-2-4 2 0,-1-3 0 16,-1-7 2-16,-3-1-1 15,-1-9-1-15,-4-3 2 16,-4-7 1-16,-1-2-1 0,-2-7 0 16,-1-7-1-16,-4-3-1 15,0-6 0-15,-4-2-1 0,0-5 0 16,1-5-2-1,0-7 0-15,-2-5-1 0,1-6 0 16,-1-5 0 0,5-4 0-16,0 1-1 0,2 1 0 15,0 3 1-15,0 4-2 16,3 7 2-16,-2 8 0 0,1 6 1 15,-1 7-2-15,-1 5 1 0,-1 2 1 16,-2 1-1 0,0-2 0-16,1 1 0 0,-2-3 0 15,4 0 1 1,0 0 0-16,3 1 0 0,-1 6 0 15,3 8-1-15,4 8 1 16,-1 5-1-16,1 11 1 0,0 7-1 16,-4 6-3-1,-3 13 2-15,0 0 0 0,13-2-1 16,-13 2 0-16,17 15 0 0,-5 4 0 15,2 2 1 1,4 8 1-16,1 5 0 0,2 8 0 16,-1 5 1-1,1 7-1-15,-4 5 1 0,0 4 0 0,1 6 1 16,-4 9 0-1,1 5-1-15,-3 4 1 0,-2 7 0 16,3 0 0-16,-5 3-1 0,4 4 1 16,-2 0 0-1,2-2 1-15,3-3 0 0,-2-6 0 16,6-3 0-16,0-3-1 15,4-4 1-15,-1-4-1 0,0-4-1 16,1-5 0 0,-2 1-1-16,-1-1 1 0,-3-6-2 15,-4-2 1 1,-1-6-1-16,-2-6 0 0,2-5-1 15,-2-6 0-15,-2-6 0 0,3-8 0 16,-2-3 1-16,0-5 1 16,2-4-1-16,-1-3 2 15,0-5-1-15,1-2 2 16,1-1-1-16,-1-7 2 0,1-7 0 15,1-4 0 1,-1-8 2-16,1-4 0 0,0-8 0 16,0-5 0-16,-3-6 2 15,3-1-2-15,-5-5-1 16,2-1 0-16,-3 0-1 0,0-3 0 15,-1 0-1-15,-2-3 0 16,0-3 1-16,2-4-2 0,0-4 0 16,0-3 0-1,2-7 0-15,-2-7-3 0,4-4 1 16,-6-4-1-16,-1 1 2 15,-2 0-1-15,-1 4-1 16,1 2 0-16,-4 4 0 0,1 7 2 16,2 6 0-16,0 4 0 15,7 3 0-15,2 6 0 0,2-2 2 16,3 6 0-1,0 1-1-15,3-2-1 0,0 7 1 16,0 4-1 0,3 5 0-16,0 5-1 0,-1 8 0 15,0 8-1-15,-2 8 1 16,1 14 0-16,-3 10 0 0,-4 12 1 15,-3 19-1-15,-2 11 1 0,-2 17 0 16,-1 9 0 0,1 8 0-16,-3 12 2 0,1 1-1 15,0 3 0 1,1 3 1-16,1-1-1 0,1-3 1 15,1-3-1-15,1 0 2 16,0 0-2-16,2-1 1 0,2-3 1 16,0-2 0-1,2-4 0-15,2-1-1 0,-1 0 2 16,3-3-3-16,-4-4 1 0,2 0 0 15,-2-4-1 1,-3-4-1-16,2-5 0 0,-4-4 1 16,1-7 0-16,0-4-1 15,-1-10 0-15,0-5 0 0,2-8 0 16,1-5 0-1,2-7 1-15,3 0 0 0,0-5 0 16,4-7 0-16,1-1 0 0,0-3 0 16,1-1 0-1,0 0 0-15,-2-1 0 0,-2-4 1 16,-1-2-1-16,-3 3 1 15,-1-1 0-15,-1-3 0 0,-1 0 1 16,0-3-1 0,1-3 1-16,-2-4-1 0,1-6 0 15,0-7 0 1,-1-6 0-16,0-8 1 0,-2-7 0 15,-3-5-2-15,-1-8 3 0,-1-6-2 16,-3-3 1-16,-1-4-1 16,-6-7 0-16,-3-4-1 0,-3-7 0 15,0-8-1 1,2-3-1-16,0-6 0 0,6-4-1 15,4 5 1 1,2 1 0-16,7 10-1 0,6 3 1 16,5 12 0-16,4 6 1 15,4 7 0-15,1 5 0 0,2 3 0 16,3 6 2-16,1 0-1 0,1 2 1 15,2 6-2 1,0 1 1-16,-2 7-1 0,0 5 0 16,-4 10 0-1,-2 7-1-15,-3 11 1 0,-1 8-1 16,-4 11 2-16,-2 15-1 15,-3 10 1-15,-3 10-1 0,0 8 1 16,-2 10 0-16,-1 3 0 16,-2 4-1-16,-3 4 1 15,2 3 1-15,-4 3-1 0,2 1 1 16,-3 1-1-1,1 2 1-15,-3 0 0 0,1 2 0 16,-1-1 0-16,-1-1 0 16,-2-2 0-16,0-3 0 0,-4 1 1 15,2-3-1 1,-2-1 2-16,-1-1-1 0,4 1-1 15,-2-1 0-15,-1 2 0 0,-1 0 0 16,0-2-1 0,1-2 0-16,1-1 0 0,0-2 0 15,-1-2 0-15,4-5 0 16,1-6 0-16,1-4 0 0,1-6 1 15,4-1-1 1,2-3 0-16,2-4 0 0,2-4 0 16,2-2 0-1,0-5 0-15,1-2 1 0,1-2-1 16,1-6 2-16,-1-7-2 0,1-5 0 15,4-5 3-15,-1-4-2 16,4-11 1-16,1-6 1 16,2-5-1-16,5-8 1 15,0-5-1-15,-3-5 1 0,3-5-1 16,-4-5 0-1,-1-4 0-15,-5-9 0 0,-2-6-1 16,-7-8 1-16,-2-8-1 0,-4-7 0 16,-3-6-1-1,-2-10-1-15,-3 4 0 0,-4-4-1 16,-1 0 0-16,1-1-2 15,1 3 1-15,0 2 0 0,6 4 1 16,0 3 0 0,8-1-1-16,2 5 0 0,5 7 2 15,-1 2 0-15,2 7 0 16,-1 8 1-16,-1 9-3 0,-1 4 4 15,-2 10-1-15,-1 7 0 16,1 3 0-16,-4 8 0 16,2 0-1-16,0 4-1 0,6 3 1 15,-2 3-2 1,3 8 0-16,1 2 0 0,3 12 0 15,1 5 0-15,-2 17 2 16,-1 13-1-16,-5 11 0 16,0 11 1-16,-8 12 0 15,0 9 0-15,-5 7 2 0,-5 6-1 16,0 7 1-16,-3 0-1 0,-1 6 1 15,0 0 0 1,2-2-1-16,3 0 2 0,1-1-1 16,3 1 1-16,-2-4 0 15,8 0 0-15,2-3-1 16,1 1 1-16,2-2 0 15,-2-4-1-15,2 0-1 0,1-4 1 16,-3-6-1-16,1-3 1 0,2-6-1 16,0-3 1-1,1-3 1-15,2-2-2 0,3-9 2 16,0-4-2-16,2-7 0 15,-1-1 0-15,2-9 0 16,1-5 0-16,1-7 0 16,-2-4 0-16,3-5 0 0,-1-5 0 15,-2-4 1 1,-1-3 1-16,0-2 0 0,-2-6-1 15,0-9 0-15,1-4 1 0,-3-6-1 16,4-8 1 0,-5-7-1-16,3-10 0 0,-5-4 0 15,1-9 0-15,-2-10 1 16,-3-4-2-16,-4-9 0 0,-3-9 0 15,-1-10 0 1,-5-6 0-16,-8-12-2 0,0-4 2 16,-1-8-3-16,0-5 2 15,2 3-1-15,1-1-1 16,3 7 0-16,3 9 0 0,3 10 2 15,2 8-2-15,0 13 2 16,5 9 0-16,2 9-1 0,2 11 2 16,-1 10 0-1,2 2 0-15,0 16-1 0,-1 5 0 16,-1 10 0-16,0 8-1 15,-9 13 0-15,15-3 0 16,-8 12 0-16,-1 14-1 0,0 17 1 16,-1 9 1-16,0 12-1 15,-1 9 1-15,-1 10 1 0,-1 6 1 16,-2 7-1-1,0-1 1-15,0 0-1 0,5-2 1 16,-4-1-1 0,4 3 2-16,-2 1 0 0,0 0-1 15,-2 2 2-15,2-1 0 16,-3 2 0-16,2-3-1 0,-2 1 1 15,1-4-1-15,3-5-1 0,4-3 1 16,2-3-2 0,4-4 0-16,2-4 0 0,2-3 1 15,1-3-1 1,2-5 2-16,2 1-1 0,-1-6-1 15,1-2 0-15,2-6 0 16,0-2 0-16,3-3 0 0,-1-4 0 16,2-3 0-1,2-7 0-15,0-3 1 0,0-4 0 16,2-6 0-16,-2-7 1 0,1-6 0 15,-1-5 1 1,1-9-1-16,-4-8 2 0,0-4-1 16,-6-2-1-16,-1-6 0 15,-4 1 0-15,-2 2 0 0,-4 0-1 16,-4-3 0-1,-1 1-1-15,0-2 0 0,2-4-1 16,3-2 1-16,2-5-1 0,4-7-1 16,2-3 1-1,3-3-1-15,3-4 0 0,-4-4 2 16,-2 1 0-16,0 3-1 15,-6 0 1-15,-4 6 0 0,-2 4 1 16,-5 6 0 0,-2 4 0-16,0 8-1 0,-2 4-1 15,-1 3 2 1,1 3-1-16,-2 3-1 0,1 4 1 15,0 0 0-15,0 3-1 0,1 1 1 16,-1 0-1-16,1 4 0 16,2 8 0-16,-3-9 1 0,3 9-1 15,0 0 0 1,0 0 0-16,0 0-1 0,0 0 2 15,0 0-1 1,0-9 1-16,0 9 0 0,0-12 0 16,0 12 0-16,0-17 0 15,2 5 0-15,0 1-1 0,2-2 0 16,-2 2 1-16,1 2-1 0,-3 9 1 15,8-14-2 1,-8 14 1-16,0 0 0 0,9-7 0 16,-9 7 0-1,10-1 0-15,-10 1 0 0,17 0 0 16,-7 0 1-16,0 0 0 15,1 0 0-15,-1 1-2 0,-1 1 2 16,2 0 0-16,-11-2 0 0,15 5 0 16,-15-5 0-1,15 7 0-15,-15-7 0 0,15 10 0 16,-6-4 2-1,0 2-2-15,3 0 0 0,0-2 0 16,-1 4 0-16,0 0 0 16,0-2 0-16,0-1 0 0,-3 2 0 15,-8-9 0 1,14 15 0-16,-14-15 0 0,10 10 0 15,-10-10 0-15,6 8 0 0,-6-8 0 16,2 9 1 0,-2-9-1-16,3 13 1 0,-3-13 0 15,3 13-1-15,-2-2 0 16,0-3 1-16,1 5-1 0,-1-5 0 15,1 3 0 1,-2-1 0-16,2 2 1 0,-1 2-1 16,-1 1 1-1,1-2-2-15,0 1 2 0,0 0-1 16,0 0 0-16,1-2 0 0,0 2 1 15,-1-1-1-15,2-1 0 16,-1 0 0-16,3 1 0 0,-1-1 0 16,2 0-1-1,1 0 1-15,-1-1-1 0,3-2 0 16,-9-9 0-16,12 14 1 15,-12-14-1-15,10 8 1 0,-10-8 0 16,0 0 1 0,0 0 0-16,0 0 0 0,0 0-1 15,0 0 1 1,9 0 1-16,-9 0-1 0,5-7 1 15,-5 7-1-15,10-17 0 16,-1 6-1-16,0-4 2 0,1-1-1 16,0 2-1-16,0-1 1 0,-1 1-1 15,-1-1 0 1,-3 2 0-16,3 0 1 0,-2 0-2 15,-1-2 1 1,1 1 1-16,-1-1-2 0,2-1 1 16,-1-2-1-16,1 2 1 15,1-3-1-15,3 0 1 0,-3 3 0 16,1 2-3-16,-1 2 3 0,1 3-1 15,-9 9 0 1,12-11 0-16,-12 11 0 0,0 0 0 16,11-4 0-1,-11 4 1-15,0 0 0 0,11-9 0 16,-11 9 0-16,13-8 0 15,-13 8 0-15,16-10-1 0,-16 10 1 16,13-3-1 0,-13 3 0-16,10 0-1 0,-10 0 1 15,9 8-1-15,-9-8 2 0,9 19 0 16,-3-8 0-1,0 1 0-15,-2 5 2 0,1 2-2 16,-2 4 1-16,0-1 0 16,-2 2-1-16,0 1 0 0,0-1 0 15,1 2 0 1,0-4 0-16,-2-3 0 0,5-3 0 15,-2 0 0 1,0-3 0-16,0-2-1 0,1-1 1 16,-4-10 0-16,10 14-1 0,-10-14-1 15,12 12 1-15,-12-12 1 16,15 9-2-16,-15-9 1 0,20 6 1 15,-11-3 0 1,0-3 1-16,1 0 1 0,-2 0-2 16,-8 0 1-1,16-6 1-15,-7-1 0 0,-9 7-2 16,13-19 0-16,-5 7 1 0,-4-3 0 15,5-2-1-15,-3-1 0 16,2-1 0-16,-1-3 0 0,0-2 0 16,1 0 0-1,-3-2-1-15,5 2 0 0,-3 0 1 16,1 0-1-1,-1 2 0-15,1 5-1 0,2 0 1 16,-3 5-1-16,-7 12 2 16,17-15-1-16,-17 15 0 0,14-9 1 15,-14 9-1-15,13-1 1 16,-13 1-1-16,15 4 1 15,-15-4-1-15,14 19 0 0,-9-5 1 16,0 3 0 0,0 2-1-16,-1 3 1 0,0 0 0 15,-2 1 0-15,3 0 0 16,-2 2 1-16,0-4-1 0,2 4 1 15,0-4-1 1,1 2 0-16,1-1-1 0,1 0 1 16,-2 0-1-16,1 0 1 0,3-3-1 15,-3-1 0 1,3-2 1-16,-2-3-1 0,1-2 2 15,0-5-1-15,1-4 2 16,-1-2-1-16,-9 0 1 0,17 0 0 16,-17 0 0-1,15-12 0-15,-6 3 1 0,-3-4-1 16,0-2 0-16,3-2-1 0,-1-2 0 15,3-3 0 1,0-2-1-16,2 0 1 0,-2 0-1 16,2 0 0-16,-2 2 0 15,1 2 0-15,-5 3 0 16,2-2 0-16,-3 5 0 15,0 1-1-15,-1 1 1 0,0 3-1 16,-1-3 1 0,0 4-1-16,0-2 1 0,-4 10-1 15,10-16 0-15,-10 16 1 0,8-10-1 16,-8 10 0-16,12-4 0 15,-12 4-1-15,13 0 2 16,-13 0-1-16,12 9 1 16,-6-1 0-16,-1 1-2 0,3 3 2 15,-4 2 0 1,2 2 0-16,-3 0 0 0,1 1 2 15,-2 5-2-15,1 0 0 16,0 1 0-16,-1 0 0 16,1 0 1-16,1-1-2 0,1 0 1 15,0 0 0-15,1-5-2 16,2 1 2-16,-2-3 0 0,0-2 0 15,0-1 0 1,0-2 2-16,-1-1-2 0,-5-9 0 16,12 13 3-16,-12-13-2 15,16 8-1-15,-7-8 1 16,1-5 0-16,-1-4 0 0,3-3 1 15,2-5 0-15,-2-5-1 16,-1-4 0-16,1-1 0 0,3-1-1 16,-4 1 1-1,3-1-1-15,-1 3 0 0,0 0-1 16,1 0 0-16,0 4 1 15,-3 0 0-15,0 3-1 16,0-1 1-16,-2 5 0 16,-3 2 0-16,-6 12-1 0,12-12 0 15,-12 12 0-15,0 0 0 0,0 0 0 16,11 1-1-1,-12 9 1-15,3-1 0 0,-1 4-1 16,2 0 2-16,-2 6 0 16,-1-2 0-16,1 4 0 15,2-2 0-15,-1 1 2 16,-1 4-2-16,0-2 1 0,1 3-1 15,2 0-1-15,-1 1 1 0,0-4-2 16,3-1 2 0,-1-3 0-16,0 0 0 0,-1-4 0 15,3-4 0 1,-7-10 2-16,9 15-1 0,-9-15 0 15,12 7-1-15,-12-7 1 16,12 0 0-16,-12 0 1 0,14-7 1 16,-7-4-1-1,2-5 2-15,-2-3-1 0,1-3 0 16,-2-3 0-16,3-1-2 0,-2-5 0 15,1 2 0 1,2 1-1-16,-4 1-1 0,2 0 0 16,0 3 0-16,1 2-1 15,1 1 1-15,1 5 0 0,-1 0-1 16,0 6 1-1,0-5 0-15,1 10-2 0,-2-2 2 16,0 2 0-16,-9 5-1 16,16 0 1-16,-16 0-1 15,14 2 1-15,-8 7-1 0,-6-9 1 16,17 16-1-16,-10-3 2 15,3 0 0-15,1 0 0 0,-1 2-2 16,2 3 4 0,-3-1-2-16,2 1 0 0,-2 1 0 15,-1 2 0 1,-3-1 0-16,0 5 0 0,1-3 0 15,-2 1 0-15,2 0 1 0,-1 2-2 16,0-5 1-16,-1-1 0 16,-1-3 0-16,2-2 0 0,0 0 0 15,1-4 0 1,-6-10 0-16,8 11 1 0,-8-11-1 15,12 3 1 1,-12-3 0-16,16 0 0 0,-8-3 0 16,-8 3 1-16,19-20-1 15,-9 7 1-15,0-6-1 0,2-3 1 16,-2-2 0-16,2-3-1 0,-1-1-1 15,-1-1 0 1,5 1 0-16,-5-1-1 0,3 5 1 16,-2 2-2-1,0 3 1-15,-2 3 1 0,-2 3 0 16,-2 3 0-16,-5 10 0 15,6-11-1-15,-6 11 0 0,0 0 0 16,0 0-1 0,0 0 1-16,0 0-1 0,0 0 0 15,9 4 1-15,-9-4 0 0,10 11 1 16,-1-5 0-1,-1 1 0-15,3 2 1 0,-4 1-1 16,5 2 1-16,-2 3 0 16,-2-1-1-16,0 4 1 0,-1 3-1 15,1-1 1 1,-1 4-1-16,-1-3 0 0,-2 4 0 15,3-6-1-15,-2 2 1 0,0-1 1 16,1-1-1 0,-2-2 0-16,1-2 0 0,-2-3 0 15,0-1 1-15,-3-11-1 16,11 13 1-16,-11-13 0 0,11-2-1 15,-1-7 1 1,-3-4 0-16,3-2 0 0,-1-8 0 16,2 0 0-1,-3-6 1-15,1 3-2 0,0-3 1 16,-2 4-1-16,-2-3 0 0,2 3-1 15,0 3 1-15,1-2-2 16,0 7 1-16,0-4 0 0,3 3 0 16,-1-3 0-1,2 5 0-15,-2 3 0 0,2 1 0 16,-2 2 0-1,-10 10-1-15,16-12 0 0,-16 12 1 16,9 0-2-16,-9 0 1 16,6 6 0-16,-3 6 2 0,0 1-1 15,2 4 1-15,-2 4 1 0,3 2 0 16,-4 2-1-1,4 1 3-15,-3 1-3 0,2 1 0 16,-1 0 0 0,0-3 1-16,2-3-1 0,0-2 0 15,0-4-1-15,4-2 1 16,0-3 0-16,6-2 0 0,-4-1 0 15,4-4 0-15,-3 4 0 16,4-3 0-16,-5-1 0 16,-2-2 1-16,1 1-1 0,-11-3 2 15,13 3-1 1,-13-3 0-16,9-3-1 0,-9 3 2 15,9-11-1-15,-3 0 0 16,-2 1 0-16,4-4 0 0,-3 0 0 16,4-1-1-1,-2-2 1-15,0 0-1 0,5-1 0 16,-2 3-1-16,1-7 0 0,0 5 0 15,0-7-1 1,1 2 1-16,-2-2 0 0,0 7-1 16,-3 1 1-16,4-2-1 15,-5 4 1-15,1 2-1 0,-7 12 2 16,12-15 0-1,-12 15-1-15,14-7 0 0,-14 7 0 16,13-3 2 0,-13 3-1-16,16 0 1 0,-16 0-1 15,16 15 1-15,-8-2 1 0,0 0-1 16,-1 3 1-16,0 1-1 15,2 3 0-15,-2 3 0 0,0-2 0 16,-1 3 0 0,2-4 0-16,-3 4 0 0,1-3 1 15,-1 1-1 1,-1 0 0-16,0-2 0 0,1-1 2 15,-2-2-3-15,-2-3 1 0,-1-2-1 16,2-4 0-16,-2-8 1 16,0 0 0-16,1 9 0 15,-1-9-1-15,6-4 2 16,2-6-1-16,1-2 2 0,-2-3-2 15,4-7 0 1,-3 3 0-16,4-7 0 0,-1-1 0 16,0-2-1-16,1 4-1 15,-2 1-1-15,2-6 1 0,-2 9 0 16,2-3-1-16,-4 8 1 15,0 0 0-15,0 5 0 16,-8 11 0-16,8-12-1 0,-8 12 0 16,0 0 0-1,6 5 0-15,-6 4 1 0,0 6-2 16,0 6 2-16,0-1 0 15,0 7 1-15,2 2 0 0,0-1 2 16,-1 4-2 0,4-5 2-16,-3 0 0 0,8-8 2 15,-2 2-1-15,6-10 0 0,4-2 0 16,4-2-2-1,4-7 0-15,4-3-5 0,0-10-11 16,4-2-52-16,2 1-20 16,-5-2-7-16,-1-1-2 15</inkml:trace>
  <inkml:trace contextRef="#ctx0" brushRef="#br0" timeOffset="44749.95">15055 5891 12 0,'-16'2'34'0,"8"0"0"0,8-2-5 15,-12 4-8-15,12-4-7 0,0 0-4 16,0 0-2-1,0-7 2-15,4-1 2 0,6-10 1 16,-4 6 3-16,2-9 0 16,0 4-3-16,1-8-2 15,0 5-2-15,-3-1-2 16,5 2-1-16,-2 0-1 0,7-2-1 15,-1 3 0-15,1 4 0 0,1 4 0 16,2 0-2 0,-2 7 0-16,0 3-1 0,-4 1 0 15,-4 15 0 1,2-3 0-16,-2 3 0 0,-5 3 0 15,2 0 0-15,-1 4 0 16,0-3 0-16,-1 3 0 0,0-3-1 16,2 4 1-1,3 0 0-15,0 0 0 0,-1 1-1 16,2 1 0-16,1 1 0 0,0-5 1 15,4 4 0 1,-3-6-1-16,1-1 2 0,0-4-1 16,-1-3 3-16,-1-5 0 15,-1-2 1-15,-1-5-1 0,2 0 1 16,-1-3-2-1,-1-8 2-15,4-2-1 0,-2-1-1 16,-1-5 0 0,1-2-1-16,-3 2 0 0,-2-4-1 15,-1 3 1-15,0-1-2 0,-1 6 1 16,-1-2-1-16,3 0 2 15,-2 2-4-15,2 3 2 0,2 0-1 16,2 0 1 0,-1 3 0-16,2 0-2 0,0 4 1 15,-1 5 0 1,4-3 0-16,-4 3 1 0,1 0-1 15,0 3 1-15,-1 1 0 0,1 6-1 16,-2 0 2-16,1 3-1 16,-1 6 0-16,1 2 0 0,-3 5 0 15,0 1 0 1,0 2-1-16,1-3 1 0,0 1-1 15,-1-1 1 1,0-6-1-16,2 1 1 0,0-3-1 16,1-7 1-16,1 3 1 15,-2-3-1-15,3 0 1 0,0-5 0 16,3-4 0-16,1-2 1 0,1-7 0 15,5-8 0 1,0-10 3-16,1-5-2 0,0-9 0 16,4-2-1-1,-4-4 0-15,1 0-1 0,-5 2 1 16,2 0-2-16,-3 5 0 15,-4 3 0-15,2 5-2 0,-1 4 2 16,-1 4-1 0,-3 5 1-16,1 0-1 0,0 5 1 15,-3 2-1-15,4 3 0 0,-13 7 0 16,17-4 0-1,-8 4 0-15,3 1-1 0,-1 7 1 16,3 7 0-16,-1 5 0 16,0 4 1-16,4 0 0 0,-4 6 0 15,0 2 1 1,-1 5 0-16,-1 0 0 0,-1 1 0 15,-2-4 0 1,1 2-1-16,-2 1 1 0,-1-9-1 16,2-1-1-16,-5-5 0 0,2-6 1 15,-1-6 0-15,-4-10 0 16,6 12 1-16,-6-12 1 0,0 0 0 15,9-11 0 1,-4-2 2-16,-2-3-2 0,-1-6 1 16,3-3-2-1,0-4 0-15,0-2 0 0,-1-1-1 16,1 1-1-16,-2 5 0 15,3-1 1-15,-1 5-1 0,-1 5 0 16,1 5-1-16,-2 4 2 0,-3 8-2 16,12-9 1-1,-12 9-2-15,12 7 1 0,-5 4 1 16,3 8 0-1,0 5 0-15,1 5 0 0,0 9 1 16,0 2-1-16,0 7 0 16,-1-1 1-16,3-2-1 0,-4 2 1 15,-1-1-1 1,3-1 0-16,-2-5 1 0,4-1 0 15,-3-4 0-15,1-3 1 0,1-2-1 16,1-9 1 0,-3-1 0-16,5-8 1 0,0-4 0 15,-1-3 1-15,4-4-1 16,-1-5 2-16,4-9-2 0,0-5 0 15,0-10 0 1,0-3-1-16,-2-6 1 0,3-7-1 16,-3-5 1-16,0-5-1 0,-2-1 2 15,-1-2-2 1,-1-2 1-16,-3-1 0 0,1-3-1 15,-2 1 0-15,-4 1-1 16,2 2 0-16,-4 1 0 0,0-1 1 16,-5 0-2-1,1 1 0-15,1-1 0 0,-2-3 1 16,0 0-1-1,0 0 1-15,5 0-1 0,-2 3 0 16,12 0 0-16,-4 4 0 0,7 0 0 16,-2 7 0-16,4 1 0 15,1 3-1-15,0 6 0 16,1 1 0-16,-2 6 1 15,0 3 1-15,3 2 0 0,-2 7-1 16,-3 1 0 0,-4 4 1-16,0 5-1 0,-1 1 0 15,-13 9-1-15,16-9 0 16,-16 9-1-16,7 9 0 0,-7 6 1 15,1 3-1-15,-1 10 1 16,0 5 1-16,0 11 1 16,-4 7 1-16,2 4 0 0,-2 13 0 15,1 3 0 1,1 6-1-16,-3-2 1 0,5 4 0 15,0 1-2-15,0-1 1 16,2 2 2-16,1-2-1 0,2 2 1 16,-5-1-1-16,3 1 3 15,-3 2-3-15,-3 3 2 16,-4-1-2-16,0-2-1 0,1 3 1 15,0-6-1 1,4-1 1-16,0-3-1 0,1-2 1 16,1-5-1-16,3-2 2 15,3-2-2-15,-3 3 1 16,6-1 0-16,-1-2-1 15,5-4 0-15,3-3 0 0,1-3 0 16,5-6 0-16,2-7 0 0,4-9 0 16,-1-7 1-1,3-8-1-15,-1-3 1 0,0-7 1 16,1-8-1-16,-2 0 0 15,-2-4 0-15,-1-2 0 16,-1-5 0-16,1-2 0 16,-2-5-1-16,1-5 1 0,0-4-1 15,-1-8 1 1,-4-6 0-16,-1-7 0 0,-1-5-1 15,-6-5 1-15,-1-5-1 0,-7-3 1 16,1-4-2-16,-4 2 2 16,0-7-1-16,-4 2-1 15,0-6 0-15,-5-6 2 16,-2-2-1-16,1-7-1 0,-3-7 1 15,1-7-2 1,-2-1 1-16,4-4-1 0,1-3 1 16,4 4-2-16,1 7 1 0,3 7 1 15,1 11-1-15,7 5 2 16,2 9-2-16,6 8 0 15,2 9 0-15,3-2 1 16,1 9-1-16,4 1 1 0,-2 9-1 16,-2 6 1-1,0 9-2-15,-5 8 2 0,1 10-1 16,-2 6 0-16,-2 14 1 15,1 15 0-15,-2 6 1 16,2 14-1-16,-3 11 2 0,-1 8 0 16,-2 12 0-16,-4 9 0 15,-2 7-1-15,-2 3 0 0,-2 8 1 16,-4 1 1-1,-2 2 0-15,-1-1 1 0,-1 4-1 16,-3-2 0-16,2 3 0 16,0-4 0-16,1 0-2 15,4-11 1-15,3-2-1 16,3-3 1-16,9-7-1 0,4-7 1 15,6-5 0-15,2-2 1 0,4-5-1 16,0-1-1 0,-1-3 1-16,2-7-1 0,-3-1 1 15,3-9 0 1,0-5 0-16,4-10 0 0,0-6 1 15,1-10 0-15,6-7-1 16,-1-7 0-16,3-2 0 0,3-7 0 16,1-5-1-16,1-11 0 0,0-1 0 15,0-8 0 1,-4-8 1-16,2-10 0 0,-3-6 0 15,-5-7 1 1,-3-5-2-16,-7-7 1 0,-2-9-1 16,-8-8 0-16,-3-8-1 15,-6-4-1-15,-5-12 0 0,0-2-1 16,-6-4 0-1,-3-3 0-15,-1 5 0 0,2 1 1 16,0 12 0-16,3 6 0 0,1 5 0 16,-2 7 1-1,4 5 1-15,2 6 0 0,0 3 1 16,0 3-2-16,1 3 0 15,7 2 0-15,-1 3-1 0,2 0 0 16,2 6 0 0,5 0-1-16,1 7 0 0,2 10 1 15,6 2 0 1,0 10 1-16,1 6 0 0,4 14 0 15,-2 4 0-15,3 8-1 0,-6 17 2 16,4 3-3-16,-6 17 3 16,0 6 0-16,-3 13 0 0,-5 10 0 15,0 8 1 1,-3 6-1-16,-2 4 0 0,-2 5 0 15,-3 2 0 1,0 3 2-16,-2 4-1 0,1-2 1 16,-1 6-1-16,1-6 2 0,-1 5-1 15,2-4 1-15,0 1 0 16,-3 2-1-16,4-5-1 0,-2 0 0 15,-2-8 0 1,2 1-1-16,-3-8 1 0,4-3 0 16,-3-6 0-1,5-12-1-15,0-4 1 0,3-9 0 16,3-7 0-16,-1-5-1 15,6-6 0-15,-3-5 0 0,3-5 1 16,-1-1 0-16,0-7 0 16,2 0 1-16,-1-4 0 15,3-7 1-15,0 1 0 0,-1-3 0 16,5-11 0-1,0-3 1-15,0-10-2 0,0-5-1 16,-4-10 1-16,1-7-1 16,-2-8 0-16,-4-8-1 0,-2-12 0 15,-4-11 0 1,-2-8 0-16,-2-10 1 0,0-6-1 15,-6-5-1-15,1-9 0 0,-1-1-1 16,0-1 0 0,1 1 1-16,-1 7-2 0,1 5 1 15,-1 4 0-15,3 2 0 16,1 14 2-16,1 6 0 15,6 6-1-15,3 5-1 16,5 4 0-16,2 4 1 0,8 2-1 16,4 7 0-16,3 1 0 0,6 2-1 15,-2 7 3 1,1 5-2-16,-1 8 2 0,-4 3-2 15,1 10 2 1,-7 11-2-16,-2 9-1 0,-4 9 2 16,-2 15-3-16,-4 11 3 15,-2 13-1-15,-4 8 2 0,0 14-1 16,-3 4 1-1,-2 10 1-15,0 1-1 0,-4 4 1 16,-3 3-1-16,0 4 0 0,0 2 1 16,-5 3 0-1,-3 3 0-15,-2 0 2 0,-1 2-1 16,3-3 0-16,-2-3 0 15,2-2 1-15,4-7-2 0,1-2 0 16,3-6 0 0,0-7 0-16,0-2-1 0,0-6 1 15,-1 0 0 1,5-5 0-16,0-4 0 0,5-3-1 15,0-5 1-15,0-1-1 0,4-7 0 16,1-1 1-16,1-8 0 16,1-1 0-16,0-4 1 0,2-5-1 15,1-2 0 1,-1-6 1-16,1-3 0 0,-1-8 0 15,0-1-1 1,2-3 1-16,2-12-1 0,-5-4 1 16,4-7 0-16,-1-5 0 0,0-6-1 15,2-5 1-15,-4-6-1 16,0-8 0-16,-5-2-1 0,3-13 0 15,-2-6-1 1,-4-9-1-16,-2-11 0 0,-3-9-2 16,-1-12-1-1,-4-6 0-15,1-11 1 0,-9-5-1 16,1-4 1-16,2-3 0 15,-3 3 2-15,8 5-1 0,0 4 2 16,6 8 0-16,10 10-1 0,5 14 2 16,8 12 0-1,-1 14 0-15,7 7-1 0,0 15 2 16,0 9 0-1,-1 8 0-15,-5 14-2 0,-1 2 1 16,-4 14-1-16,0 6-1 16,-1 9 0-16,0 15-1 0,-2 13 1 15,0 15-1 1,1 6 1-16,-3 16 1 0,0 5 2 15,-4 7-1-15,-2 5 0 0,-1 1 1 16,-6 2-1 0,-1-1 1-16,-5 5 0 0,0-1 0 15,-8 5 0-15,-6 1 2 16,-2 1-1-16,-4 3 2 0,-1-5-1 15,2 4 0 1,1-6 1-16,6-3-2 0,2-3-1 16,5-9 0-16,5-3 1 0,1-10-1 15,7 2 2 1,5-10 1-16,2-4 1 0,5-7 0 15,10-8 2-15,0-4-1 16,8-10 1-16,7-4-1 0,7-15-2 16,11-3-7-1,3-10-10-15,11-19-60 0,2 5-19 16,1-16-9-1,3-6-5-15</inkml:trace>
  <inkml:trace contextRef="#ctx0" brushRef="#br0" timeOffset="48180.9844">4530 1079 56 0,'4'16'64'0,"0"1"-58"0,2-3 4 16,1 2 8-1,0-1 2-15,-2 0 4 0,0 0 2 16,0 0 0-16,-1-4-4 16,-3-1-1-16,-1-10-3 15,10 12-5-15,-10-12-5 0,0 0-4 16,0-18-2-16,0 18-3 15,-8-21-1-15,0-1 0 0,-3-8 1 16,0-2-1 0,1-4-1-16,-9-39 2 0,11 33-1 15,-1 2 2 1,3-2 1-16,1 0 0 0,4 0-1 15,1 42 1-15,0-37-2 0,1 1 1 16,10 10 0 0,-1 1-1-16,-10 25 0 0,30-10 0 15,2 0 2 1,-6 17-1-16,29 22 2 0,-25-9-1 15,1 3 1-15,0 2 0 16,-2 4 1-16,2 0-3 16,-2 6-2-16,-2-4-8 15,-2 3-29-15,5-2-44 0,-11-1-6 16,-5-9-2-16</inkml:trace>
  <inkml:trace contextRef="#ctx0" brushRef="#br0" timeOffset="48310.9857">4746 1051 56 0,'0'0'84'0,"-21"-11"-3"0,-1-2-12 16,22 13-105 0,-5-20-45-16,1-2-4 0,4 22 0 15</inkml:trace>
  <inkml:trace contextRef="#ctx0" brushRef="#br0" timeOffset="48860.9912">5019 867 36 0,'15'16'85'16,"5"2"-4"-16,2 2-2 0,1-1-78 15,1 6 4-15,0-5 1 16,-1 0 0-16,-3 0 2 15,3-1 2-15,-6-7 0 16,-3-1-2-16,-3-2-2 0,-1-9 0 16,-10 0-2-1,0 0-3-15,0 0-3 0,0 0-3 16,0-6 1-16,-2-6 1 0,-16-31 1 15,6 24 1 1,-2-3-1-16,2-1 2 0,2 1-1 16,-2 1 1-1,12 21-2-15,-5-22 2 0,1 1 0 16,15 16 1-16,3 5 0 15,4 5 2-15,4 6-1 0,1-2 0 16,0 4 2 0,0-1 1-16,0 2 2 0,1 0-1 15,-2 0-2-15,-3-4 1 0,-19-10-4 16,0 0-1-1,0 0-2-15,0 0-2 0,0 0-3 16,0 0 1 0,7-10 1-16,0-2 1 0,-1-1 4 15,2-27-1-15,-8 13 1 16,0 27 1-16,0 0 0 15,3-12 0-15,2 0 1 0,0 1-1 16,43-9-4-16,-30 22-11 16,1 12-67-16,5-2-5 15,-2 1-5-15</inkml:trace>
  <inkml:trace contextRef="#ctx0" brushRef="#br0" timeOffset="49480.9974">4608 849 29 0,'0'0'69'16,"6"-27"5"-16,6-2-66 0,30 2 1 15,58-32 3 1,-39 33-2-16,0-9 2 0,6 5 0 16,-6 0-2-1,-5 9-2-15,-13 5 2 0,-4 13 1 16,-15 12 4-16,-9 9 1 15,-17 17-3-15,-20 4-2 0,-11 10-4 16,-11 5-10 0,-3 1-71-16,-3 5-9 0,7 1-11 15</inkml:trace>
  <inkml:trace contextRef="#ctx0" brushRef="#br0" timeOffset="50801.0106">12798 2808 0 0,'-5'25'64'0,"4"-6"6"16,1 22-53-16,8 3-2 15,6 4 1-15,-2-5 3 0,1 0 2 16,-4-16 3-16,0-5-1 0,-2-12-2 15,-7-10-2 1,5-20-3-16,-4-10-3 0,-1-12-3 16,0-13-3-1,0-7-5-15,0-10-1 0,0-5-2 16,3-1 1-16,3 4-1 15,0 5 0-15,4 5-1 0,5 11 0 16,0 7 0 0,3 9-1-16,3 15 0 0,2 7 1 15,1 12 0-15,1 6 0 0,3 14 2 16,-1 8 0-1,4 14 1-15,3 7 1 0,1 14 2 16,1 3-1-16,-1 8 1 16,1 1-2-16,-3-2 1 0,-2-3-1 15,-4-9 0 1,-4-4 1-16,-3-13-1 0,-2-7-2 15,-8-13 0-15,-3-6-5 0,-1-3-17 16,-6-12-60 0,0 0-8-16,-20-8-3 0</inkml:trace>
  <inkml:trace contextRef="#ctx0" brushRef="#br0" timeOffset="50951.0121">12991 2893 52 0,'10'-22'92'0,"19"-8"-5"16,7-6-6-16,-1 0-71 0,16 6-9 15,2 1-14 1,4 10-31-16,3 8-38 0,-11 6-8 16,-12 7 1-16</inkml:trace>
  <inkml:trace contextRef="#ctx0" brushRef="#br0" timeOffset="51598.021">13709 2763 58 0,'15'28'79'0,"0"4"0"16,14 5-63-16,-8 3 4 16,0 2-2-16,1-9-1 0,-3 4-3 15,-6-14 0 1,-2-6 1-16,-3-7-4 0,-8-10 0 15,0 0-2 1,4-15-1-16,-4-9-3 0,-3-10 0 16,-2-1-4-16,-2-9-1 15,2 2-1-15,-1-1-1 16,4 9-1-16,-1 3-1 0,3 9 0 15,3 10 0 1,7 11 2-16,6 2-1 0,4 16 2 16,2 2 0-16,3 3 1 0,2 7 1 15,-3 0 1-15,0 2 0 16,-6-6-1-16,-3 1 1 15,-5-8 0-15,-2 2 2 16,-3-7 0-16,-5-13-2 0,0 0-1 16,0 0-1-1,-4-12 0-15,-3-9 0 0,-1-2-1 16,-3-5-1-16,5-1-2 15,2-1 0-15,4 7 1 0,6 3 1 16,10 11 0-16,7 9 0 16,2 4 0-16,6 13 1 15,0 5 2-15,4 7 0 0,-4 1 2 16,-1 2-1-1,-5 0 1-15,0-3-1 0,-4-2 1 16,-3-6-3-16,-2 0-6 16,-7-7-9-16,2-14-67 15,-11 0-7-15,9-6-6 16</inkml:trace>
  <inkml:trace contextRef="#ctx0" brushRef="#br0" timeOffset="52048.0255">14490 2750 58 0,'33'41'82'16,"-2"0"-1"-16,0 2-56 0,-1 1-1 15,2 1-6 1,-7-4-2-16,-1-2-3 0,-12-6 0 15,-1-10-2 1,-2-3-3-16,-4-7-3 0,-1-4-2 16,-4-9-5-16,0 0-8 15,-9 4-6-15,-7-11-11 0,-6-7-6 16,-4-4-11-1,-11-5-8-15,-3-6 0 0,-2-5 2 16,-2-2 21-16,4-3 17 0,3 5 21 16,6-2 13-1,5 6 10-15,13 1 13 0,10 1 3 16,13-1-1-16,17 2-10 15,17-1-8-15,8 0-11 0,7 7-4 16,6 4-5 0,-1 4-1-16,-6 7-2 0,-8 6-2 15,-12 12-1 1,-18 11 1-16,-7-1 0 0,-13 0 0 15,-4 2 0-15,-12 0-3 0,-2-2-6 16,-4-10-14-16,-2-7-62 16,5 3-7-16,9-8-8 15</inkml:trace>
  <inkml:trace contextRef="#ctx0" brushRef="#br0" timeOffset="53078.0358">14938 2353 6 0,'-10'-14'67'15,"7"-6"-27"-15,3 20-13 16,-3-9-9-16,3 9-3 0,0 0-1 16,6 14 3-16,1 1 0 0,1 5 1 15,1 4 0 1,3 2 3-16,3 6-3 0,1 6-4 15,2 4 0-15,0-2-3 16,0 7-1-16,1-2-1 16,-3 0-1-16,1 0-1 15,-5-1-2-15,-1-6-1 0,-4-8 1 16,1-1-2-1,-3-8-1-15,-2-5-2 0,0-2-3 16,-3-14-3-16,4 13-7 0,-4-13-34 16,0 0-40-1,-1-10-5-15,0-12-5 0</inkml:trace>
  <inkml:trace contextRef="#ctx0" brushRef="#br0" timeOffset="53278.0378">15248 2622 55 0,'18'21'88'15,"-2"3"-3"-15,-2 4-4 0,2-2-68 16,-3 8-7-16,4 3 1 16,-2-2-2-16,-2-6-1 0,-3-3-1 15,-2-6 1 1,1-5-5-16,-6-5-4 0,4-24-63 15,-7 14-17 1,2-21-6-16,-2-9 1 0</inkml:trace>
  <inkml:trace contextRef="#ctx0" brushRef="#br0" timeOffset="53396.0397">15280 2420 89 0,'-5'-22'91'0,"1"6"-7"0,1 2-16 16,1 2-118-16,2 12-31 15,5-14-9-15,-5 14-3 16</inkml:trace>
  <inkml:trace contextRef="#ctx0" brushRef="#br0" timeOffset="53586.0416">15437 2342 78 0,'21'31'92'0,"-3"5"-8"16,7 3-3-16,4 0-79 0,-3 8 1 16,3-3 0-1,2-2-1-15,-6-2 1 0,-3-8-2 16,-3-7-3-16,-10-7-11 15,-9-18-63-15,14 6-8 16,-14-6-7-16</inkml:trace>
  <inkml:trace contextRef="#ctx0" brushRef="#br0" timeOffset="53746.0432">15390 2653 52 0,'17'-7'91'16,"9"-5"-3"-16,7-5-6 0,24-3-65 15,-9-1-7-15,1-1-5 16,1 3-8-16,-12-3-9 0,3 2-38 15,-9 6-34 1,-8 1-6-16,-9 4-4 0</inkml:trace>
  <inkml:trace contextRef="#ctx0" brushRef="#br0" timeOffset="54046.0462">15862 2564 83 0,'13'27'93'0,"-2"-2"-4"0,-1-28-27 16,3 19-38-1,3 1-10-15,2-1-5 0,-1-6-3 16,3-5 1-1,1 0-3-15,-3-5 1 0,0-7-2 16,-2-8 0-16,0-8-3 0,-8-6 0 16,-4-1-1-16,-3-2 0 15,-1 5-2-15,0 1 0 16,-4 9 1-16,-3 5 0 15,7 12 2-15,-8 8 1 0,8 8 0 16,0 6 0 0,4 0 1-16,5 2 1 0,2 0-2 15,3-4-2-15,6-4-6 16,-1-8-13-16,4-13-62 15,2-4-7-15,0-13-9 0,-4083-4 0 16</inkml:trace>
  <inkml:trace contextRef="#ctx0" brushRef="#br0" timeOffset="54596.0517">16324 2307 44 0,'3'13'86'0,"0"10"-1"16,-2 4-4-16,1 5-70 16,0 1-3-16,2 2 0 0,-1 0-1 15,2-3-3-15,0-5 1 16,-3-4-1-16,3-8 1 0,0-3-1 15,-5-12 2 1,9 8-2-16,-9-8 0 0,14-12 0 16,-9-6-2-1,0-11-3-15,-3-7 0 0,-2-15-4 16,-9-9-1-16,-3-8 1 15,-4-4 0-15,-2 2 2 0,-2 2 0 16,0 10 3-16,4 12-1 0,6 10 2 16,-1 19 0-1,11 17-1-15,-10 7 2 0,10 19-1 16,0 13 1-1,7 12 0-15,3 11 2 0,4 9 0 16,5 3 0-16,5 0 2 16,2-2 0-16,5-4-1 0,3-10 1 15,1-12-2 1,1-10 1-16,1-16 0 0,1-16-1 15,-2-13-1-15,4-13 0 0,-5-17-1 16,-6-10-3 0,-4-6 0-16,-7-3-2 0,-6 5 0 15,-7 0-3-15,-5 14 0 16,-8 15 1-16,-7 17 3 0,1 14 2 15,0 21 1 1,9 16 2-16,4 11 0 0,7 14 4 16,13 1 0-16,14-4 0 0,12-6-3 15,9-12-3 1,14-9-11-16,0-11-58 0,10-25-21 15,0-9-6-15,-1-27-7 16</inkml:trace>
  <inkml:trace contextRef="#ctx0" brushRef="#br0" timeOffset="55406.0598">16282 2353 38 0,'0'-10'82'0,"0"-6"-35"0,0 16-8 15,0 0-9-15,0 0-4 16,-11 9-7-16,2 10-4 0,-2 8-6 16,-1 5-1-16,0 5 1 0,3 4-1 15,3-3 0 1,6 0-1-16,8-8-3 0,10-4-1 15,13-8-4 1,9-9-6-16,15-7-30 0,18-2-45 16,-5 0-6-16,6-8-4 15</inkml:trace>
  <inkml:trace contextRef="#ctx0" brushRef="#br0" timeOffset="58226.088">3072 9876 32 0,'0'0'66'16,"5"0"-31"-16,5 14-12 15,6 18-9-15,3 14-11 16,7 25-3-16,5 11 4 0,-2 41-1 15,5 22-1 1,-10 41 6-16,1 26 3 0,-9 39 1 16,-1 25 3-16,-12 33 1 15,-5 28 0-15,-7 13 3 0,-7 22 1 16,-5 1-3-1,-6 2-1-15,-2-15-4 0,0-16-1 16,7-29-7-16,-1-35-19 0,-6-27-64 16,27-38-8-1,2-39-7-15</inkml:trace>
  <inkml:trace contextRef="#ctx0" brushRef="#br0" timeOffset="59106.0968">1641 12879 29 0,'-29'12'81'0,"11"-3"-1"16,13 0-2 0,11 2-59-16,19-2-14 0,12 8 0 15,23-2-1-15,16 4 0 16,18-5 1-16,15 1-2 0,20-6 1 15,19-2-2-15,19-7 2 16,14-6-1-16,18-7 1 16,13-5 2-16,22-4 1 0,18-4 1 15,13-4 1 1,12-1 1-16,17-1-1 0,16-4 2 15,14-4-3-15,13-2-1 16,10-3-2-16,15 0 0 16,12-1-2-16,10 1 0 0,41 1-1 15,-25 3-1-15,7 6 1 16,38 4-1-16,-27 2 1 0,5 7 1 15,27 1-1 1,-6 4 0-16,-18 2 0 0,40 1 0 16,22-1-1-16,-27 1 1 15,67 1-2-15,-16 1 0 16,-11 0 1-16,21 0-1 15,4 3 1-15,0 2-1 0,16 3 2 16,-16 4 0-16,-23-1 0 0,17 7 0 16,-11 4 1-1,-13 2-1-15,-18 2 0 0,-22 2 0 16,-47 1 0-1,-14 1-1-15,-34-2 0 0,-38 0-1 16,-44 1 0-16,-39 0 0 16,-44-2-2-16,-34-3-3 0,-36 2-5 15,-33-7-7 1,-20 3-28-16,-18-5-49 0,-24-4-4 15,-12-1-7-15</inkml:trace>
  <inkml:trace contextRef="#ctx0" brushRef="#br0" timeOffset="59456.1003">21572 11857 85 0,'-14'-19'94'0,"8"2"-5"16,6 0-6-16,18-16-66 0,17 25-10 16,15 6-3-1,20 4-2-15,17 8 0 0,17 4-2 16,10 10-2-1,5 8 2-15,-1 6 3 0,-5 6-1 16,-9 7 3-16,-17 7 0 0,-16 12 3 16,-20 11 1-16,-22 10 0 15,-28 9 1-15,-18 6-1 0,-30 6-1 16,-19 1-2-1,-20 4-6-15,-18-9-11 0,-5-2-80 16,-12-4-2 0,1-17-8-16,10-13-6 0</inkml:trace>
  <inkml:trace contextRef="#ctx0" brushRef="#br0" timeOffset="60577.1116">3347 9881 42 0,'-12'-10'73'0,"-31"-4"-40"16,26 1-2-16,-1 4-5 0,-6 2-3 15,0 4-5 1,-3 3-1-16,-3 10-6 0,-3 12-2 16,-4 14-3-16,-1 11-2 15,-2 12 0-15,4 6-3 16,-1 6 1-16,4-6-1 0,6-3 2 15,7-14 1-15,14-18 1 16,6-20 0-16,20-21 1 0,14-27-1 16,13-24 1-1,9-12 3-15,12-12-1 0,4-3 0 16,2 1 1-16,0 7-2 15,-7 17 0-15,-6 19 0 0,-7 22-1 16,-7 21-2 0,-3 14-1-16,-5 22-1 0,-1 14-1 15,0 6-3 1,3 9-6-16,0-5-11 0,6-7-37 15,0-6-33-15,4-12-6 0,2-17-5 16</inkml:trace>
  <inkml:trace contextRef="#ctx0" brushRef="#br0" timeOffset="61457.1204">4136 9181 27 0,'-25'0'73'0,"-1"13"0"0,2 4-49 16,-1 14-5-1,3 8-8-15,4 14-5 0,7 0-3 16,3-1 3-16,8-5 2 15,9-6 2-15,11-18 2 0,8-9-1 16,4-14 1 0,8-20-1-16,-1-13-1 0,0-9-1 15,0-7-3 1,-9-3-3-16,-7 3 1 0,-7 0 0 15,-8 8 1-15,-6 6-2 0,-3 10 0 16,-11 11 0-16,-4 12 0 16,-1 9-1-16,-2 17-2 0,5 11 0 15,3 10-1 1,5 10 1-16,6 2 0 0,1 2-1 15,11-5-1 1,5-11-6-16,7-9-20 0,1-4-53 16,2-27-7-16,0-10-5 0</inkml:trace>
  <inkml:trace contextRef="#ctx0" brushRef="#br0" timeOffset="62007.1259">4424 9094 39 0,'-7'-9'82'16,"7"9"-1"-16,0 21-8 15,9-8-63-15,5 8-3 0,-1 4 0 16,4 9-1-16,-1 2 0 16,2 3-1-16,-4-6 0 15,2 3 0-15,-7-9 0 0,-2-6 1 16,0-6 1-1,-7-15 0-15,0 0-1 0,7-7-1 16,-6-13 1-16,-1-3-2 16,1-9-1-16,-1-2-2 15,0-6-1-15,0 3-1 16,0 2 1-16,2 5 0 0,1 8 0 15,3 7 1-15,-6 15 0 0,19-5-1 16,-4 10 1 0,2 13-1-16,2 8 1 0,0 3-1 15,2 5 1-15,-3-3 0 16,0-2 1-16,-2-8 0 15,-6-3 2-15,0-9 0 16,-10-9-1-16,14-8 1 0,-11-10-1 16,-1-4 0-16,-1-9-1 0,1-1-1 15,3-4-2 1,-2 4-1-16,2 5 1 0,0 4-1 15,2 8 0-15,2 6 0 16,7 9 1-16,0 9 1 16,1 9-1-16,2 10 2 15,1 1 0-15,1 5-1 0,-3 0 1 16,-1-3-2-1,-5-4-1-15,-1-5-2 0,-3-5-2 16,-8-17-11-16,9 0-34 0,-1-9-35 16,-2-14-7-1,1-6-3-15</inkml:trace>
  <inkml:trace contextRef="#ctx0" brushRef="#br0" timeOffset="62217.128">5096 8872 42 0,'9'-10'86'0,"-9"10"-2"16,12 13-3-16,-5 6-53 15,4 6-20-15,3 8-2 0,3 5 0 16,-1 11 1-16,1 2 0 16,-2 4-1-16,-3-1-2 0,-1-4-1 15,-3-9-2 1,-1-6-1-16,-4-7-4 0,2-11-18 15,-4-5-58-15,-1-20-9 16,-7-13-4-16</inkml:trace>
  <inkml:trace contextRef="#ctx0" brushRef="#br0" timeOffset="62437.1302">5030 8896 61 0,'0'-27'89'0,"7"3"-1"0,14 2-7 16,38 0-60-1,-17 6-11-15,7 1-3 0,1 2-3 16,-3 9 0-16,-6 4-4 15,-8 8 3-15,-16 13-3 0,-15 11 1 16,-11 7 0-16,-19 4 0 0,-8 3 0 16,-4-3 1-1,-4-1-3-15,2-9-2 0,8-6-7 16,-1-20-23-1,12-7-50-15,19-15-6 0,4-14-5 16</inkml:trace>
  <inkml:trace contextRef="#ctx0" brushRef="#br0" timeOffset="62687.1327">5477 8433 3 0,'0'0'79'15,"13"0"4"-15,-5 8-1 16,2 14-55-16,2 9-6 0,0 11-5 15,0 12 0 1,1 12-2-16,-4 8-1 0,-3 5-2 16,-2-4-2-16,-2-7-3 0,-3-10-2 15,1-12-4 1,-2-10-4-16,-1-17-7 0,3-19-50 15,0-5-25-15,3-16-7 16,1-6-4-16</inkml:trace>
  <inkml:trace contextRef="#ctx0" brushRef="#br0" timeOffset="62847.1343">5718 8703 81 0,'14'27'93'16,"0"6"-2"-16,-4 1-8 15,-2 7-66-15,-1 4-9 0,-3-3-6 16,-3-3-7-1,-1-10-9-15,-4-12-43 0,-1-3-29 16,5-14-6 0,-4-10-3-16</inkml:trace>
  <inkml:trace contextRef="#ctx0" brushRef="#br0" timeOffset="62967.1355">5800 8326 46 0,'17'-17'-1'15,"-16"1"1"1,0-1 0-16</inkml:trace>
  <inkml:trace contextRef="#ctx0" brushRef="#br0" timeOffset="63137.1372">5889 8291 70 0,'18'46'94'0,"2"4"-6"15,-2 4-5 1,-1 7-66-16,4 11-7 0,-4-1-10 16,2-2-3-16,-7-7-3 15,-2-7-1-15,-3-11-3 0,-3-8-16 16,-4-7-46-1,0-29-15-15,-18 0-1 0</inkml:trace>
  <inkml:trace contextRef="#ctx0" brushRef="#br0" timeOffset="63617.142">5811 8770 89 0,'-13'-13'92'0,"11"3"-4"15,2-6-31-15,19 2-27 0,12-2-16 16,6-6-6 0,11-1-3-16,5-1-2 0,0 2-1 15,-2 1-2 1,-5 3 0-16,-9 1-2 0,-6 3-1 15,-14 2-2-15,-17 12 2 0,8-14-1 16,-8 14-1-16,-6-13 1 16,6 13 0-16,-12-4 1 0,12 4 1 15,-12 11 2 1,10 6 0-16,0 4 1 0,4 4 1 15,5 7 2 1,3-2 1-16,3 5 0 0,1-5 0 16,4-4 1-16,-5-4 0 0,-1-5-2 15,0-7-2-15,-3-9-2 16,-9-1-3-16,11-20-2 0,-7-1-4 15,-2-8 1 1,1-7-2-16,-1-4 2 0,2 1 2 16,-1 1 3-1,2 3 2-15,2 9 3 0,1 10 2 16,3 7 1-16,0 9 1 15,4 13 0-15,-2 8 0 0,3 5-1 16,-1 6 0-16,0 5 0 0,-3 1-2 16,-1-2-1-1,-2-5-2-15,-3-4-1 0,-1-5-4 16,-3-10-10-1,-2-12-63-15,7-9-9 0,-6-11-7 16,1-11-3-16</inkml:trace>
  <inkml:trace contextRef="#ctx0" brushRef="#br0" timeOffset="64267.1485">6601 8372 90 0,'13'21'92'15,"3"6"-5"-15,-2 1-6 16,-1 6-72-16,2 7-2 0,0 1 0 15,-4-3-4 1,-3-3 0-16,1-4-1 0,-2-6 2 16,0-9 0-16,2-8 0 0,4-9-1 15,0-6-1 1,3-12-2-16,-2-6 0 0,1-10-1 15,-3-9-2-15,-3-9 0 16,-3-8-1-16,-5-3 0 0,-1-8 0 16,0 1 2-1,-4 3 1-15,-2 5 2 0,-1 6-1 16,0 8 2-1,-1 9 0-15,-1 10 1 0,-1 9-1 16,0 10-1-16,-4 9 1 0,2 7-2 16,-2 15 0-16,3 16 0 15,0 11 0-15,3 15 0 16,0 12 2-16,6 10-1 15,1 5 0-15,6-5 1 0,8-1 0 16,2-14 1 0,7-9 1-16,3-18 0 0,7-14 1 15,5-21-1-15,5-8 1 16,3-20-1-16,-1-13 0 0,4-13-3 15,-3-10-1-15,-1-10-2 16,-8-6-1-16,-7-4 0 16,-7 2 0-16,-8 8 0 0,-6 8 0 15,-7 10 0 1,-5 13 1-16,-7 16 0 0,-9 19 2 15,-6 17-1-15,-3 17 2 16,0 14-1-16,2 12 1 16,5 7 1-16,7 5 1 0,13-1 1 15,10-6-1-15,18-12 0 16,16-12 1-16,11-13-2 0,6-15-3 15,8-8-4 1,-4-10-16-16,-11-7-67 0,4-9-2 16,-14-3-8-16,-15-1-4 15</inkml:trace>
  <inkml:trace contextRef="#ctx0" brushRef="#br1" timeOffset="73235.2389">2935 11385 23 0,'0'0'36'16,"0"0"-1"-1,0 0-5-15,0 0-4 0,0 0-5 16,0 0-8-16,6-9-5 16,7 6-5-16,0 1-4 0,6-1-1 15,0-1 0 1,6 1 2-16,-1 0 2 0,4 0 0 15,0 1 1 1,4-1 1-16,3-3-1 0,-2 4 2 16,7-4-2-16,-4 2-1 0,4 1 0 15,-3-3-2-15,4 4 3 16,-7-1-3-16,0 0 0 15,0 0 1-15,-1 2 1 16,2-1 1-16,-1 1 1 0,3 0-2 16,-4 0 2-1,4-1 0-15,1 2-1 0,0 0 1 16,2-1-1-16,-4 1-1 0,2 0 0 15,-3-2 0-15,5 2-1 16,-6 0 1-16,0 0-1 16,0 0 0-16,0-3 1 15,2 3-1-15,-2 0 0 0,6-2 1 16,-2-1-1-1,2 0 0-15,-3 0 1 0,4 0-1 16,0-1 2-16,-5 0 0 16,1 0 0-16,-5 1 0 15,4 1 0-15,-3-1 0 0,4 2 1 16,-3 0-1-16,1-1-1 15,1 2 0-15,2-3 0 0,-1 1-1 16,-2 0 0 0,1-1 0-16,-6 1 0 0,2 0-1 15,-5 2 1-15,2 0-1 16,0 0 1-16,-3 0-1 15,3 0 1-15,-3 2-1 16,4 1 1-16,0 1-1 0,6-1 1 16,-4 1-1-16,3 1 1 0,3 0 0 15,-1-2 0 1,3-1 0-16,-1 1 0 0,3 1 0 15,0-2-1-15,6-1 1 16,2 1 0-16,3-2-1 16,4 0 2-16,2 0-2 15,3-2 1-15,4-2 0 0,2-2 0 16,1-2-1-16,-2 0 1 0,4 0 0 15,3-2-1 1,-2 3 0-16,0 0 1 0,1 1-1 16,-3 1 0-16,-1 1 1 15,0 1-1-15,-2 3 0 16,-3 0 1-16,2 0-1 15,1 0 0-15,0 0 0 0,1 1 0 16,0 1 1 0,0 1-1-16,2-1 0 0,-3 0 0 15,1 0 0-15,-3-2 1 0,-3 3-1 16,2-3 1-1,-5 0-1-15,2 0 1 0,-5 0-1 16,0 0 0-16,-1 0 1 16,-1-3-1-16,-1 3 0 0,-1-1 0 15,3 0 0 1,-1 1 0-16,-1 0 0 0,2 0 1 15,-2-2-1-15,0 1 0 16,-3-2 0-16,3 3 0 16,-3-1 0-16,-4-2 0 0,2 1 0 15,-1 0 0-15,2 0 1 16,0 1-1-16,2 0 0 0,1 0 0 15,-1 1 1 1,-2 0-1-16,2 0 0 0,-2 0 0 16,-3 0 0-16,0-1 0 15,-2 1 0-15,-2 0 0 16,1 0 0-16,-5 0 0 0,0 0 0 15,-4 0 0-15,-2 0 1 16,-3 1-1-16,-2 0 1 0,-2 0 0 16,-5-1 0-1,0 1 1-15,-2 0-1 0,0 0 0 16,-5 0 0-1,-1 1 0-15,-1-1 0 0,-1-1-1 16,-10 0-1-16,14 4 1 16,-14-4 0-16,0 0 0 0,10 3 0 15,-10-3 0-15,0 0 0 0,0 0 0 16,0 0 1-1,0 0-1-15,0 0 1 0,0 0 0 16,0 0-1 0,0 0 1-16,0 0 0 0,8 3 1 15,-8-3-2-15,0 0 2 16,0 0-1-16,0 0-1 0,0 0 1 15,0 0-1 1,0 0-1-16,0 0 1 0,0 0-1 16,0 0 0-16,0 0 1 0,10 11-1 15,-10-11 0 1,7 11 0-16,-2 1 1 0,1 0 0 15,0 5-1-15,1 3 2 16,1 4-1-16,-1 2 0 0,1 2 0 16,0 1 0-1,-3 0 1-15,1-1 0 0,-2-2-1 16,1-1 1-16,-1-4 0 0,1 1 0 15,-3-1 0 1,3-1 1-16,2-1-2 0,0 3 0 16,4 2 1-16,-2-2-1 15,1 3 0-15,1-1 0 0,1-1 0 16,-4 4-1-1,1-2 2-15,-4-4 0 0,-1 1-1 16,-2-2 0 0,0-3 1-16,-1-3 1 0,0-1-2 15,-1-13 0-15,-1 14 1 0,1-14-1 16,0 0 2-16,0 0 0 15,0 0-1-15,0 0-1 0,0 0 1 16,0 0-1 0,0 11 0-16,0-11 0 0,-1 16-1 15,-2-6 1 1,0 0-1-16,0 1 1 0,2 1 0 15,-1-2 1-15,2-10-1 16,-1 11 1-16,1-11-1 0,0 0 1 16,0 0-1-16,0 0 0 0,0 0 0 15,0 0 0 1,-5 13-1-16,5-13 1 0,-5 15-1 15,2-6 1 1,1 2 0-16,0-2 0 0,-1 2 0 16,3-11 0-16,-3 13 0 15,3-13 0-15,0 0 0 0,0 0 1 16,0 0-1-16,0 0 0 0,0 0 1 15,0 0-1 1,0 0 0-16,6 7 0 0,-6-7-1 16,8 0 1-1,-8 0 0-15,19 0-1 0,-8 0 1 16,5-3 0-16,-2 0 0 15,3 0 0-15,0-1 0 0,-1 1 0 16,1 1 0 0,-1-1-1-16,1 2 1 0,-1 1 0 15,3-2 0-15,1 2 1 0,3 0-1 16,2-2 0-1,3 1 0-15,4-3 0 0,1 0 0 16,2-1 0-16,0-1 0 16,0 1 0-16,3-3 0 0,-2 1 0 15,-1 2 0 1,1-1 1-16,-1 2-1 0,1 0 0 15,0 0 0 1,1 1 0-16,-1 0 0 0,3 2-1 16,-1-2 1-16,2-1 0 0,0 1 0 15,-1 0 0-15,2-1 0 16,0 0 0-16,3 0 1 0,-3-1-1 15,4 0 0 1,-2 1 0-16,1 1 0 0,2-2 0 16,-3 0 0-1,4 3 0-15,-3-3 0 0,5 1 0 16,0 0 1-16,-2 1 0 0,4 1 0 15,2-2 0-15,-3 0 0 16,1 1 0-16,1-2 0 16,-3 0 0-16,4 1 0 15,-3-4-1-15,0 0 2 0,1 0-2 16,-1 0 0-1,0 0 0-15,1 0 0 0,-1 2 1 16,2 0-1-16,1 0 0 16,-2 2 0-16,1-1 0 0,0-2 0 15,-2 2 0-15,1 0 0 16,1-1 0-16,-2 2 0 15,0-1 1-15,-1 3-1 0,1-2 0 16,-3 2 0 0,-1 0 0-16,1 1 0 0,1 1 0 15,-3-1 0-15,0 1 0 16,0 0-1-16,1 0 1 0,1 0 0 15,-1 1-1 1,3 1 1-16,-4 0 0 0,3 0-2 16,-1 0 2-16,2 1 0 0,-2-1-1 15,1 1 1 1,-1 0 0-16,0 1 0 0,-1-1-1 15,1-1 1-15,3 1-1 16,-2 1 1-16,2 1 0 0,-1-1 0 16,2 2 0-1,0-1 0-15,0 0 0 0,-2 1 0 16,-2-2 0-16,-2-2 0 0,2 0 0 15,-2-2 0 1,-2 0 1-16,-2 0-1 0,1-1 0 16,-1 1 0-16,-1 0 1 15,-3 0-1-15,4 2 0 16,-4 2 0-16,1 0 0 15,-1 1 0-15,1-2 0 0,1 3 0 16,-2-1 0 0,-1-1 0-16,-1 3 0 0,2-2 0 15,0-1 0-15,2 0 0 0,2-1 1 16,-1 0-1-16,2-5 0 15,2 2 0-15,0 0 2 16,3-1-2-16,-3-4 0 16,4 0 0-16,-2 1 1 0,3 0-1 15,-1 1 0 1,1 1 0-16,3 1 0 0,0 1-1 15,1-1 2-15,-1 1-1 16,-2 2 0-16,-3-1 0 16,0 2 1-16,-7-2-1 0,-1 1 1 15,-8 0-1-15,1 1 1 16,-4 2-1-16,2 1 0 0,-2 1 1 15,1 4-1 1,0-4 0-16,3 0 1 0,1 2-1 16,2-1 1-16,1-4-1 15,-1-1 1-15,0-2-1 16,0-1 1-16,-2 0-1 0,-2 0 0 15,-3 0 0-15,-2-3 1 16,-5 3-1-16,-2 0 0 0,-2 0 1 16,-2-1-1-1,-2 2 0-15,-2 4 0 0,-1-3 0 16,0 3 0-16,-10-5 0 15,15 7-1-15,-15-7 1 16,13 6 0-16,-13-6 1 16,0 0-1-16,10 4 2 0,-10-4-1 15,0 0 1-15,0 0 0 0,0 0 0 16,0 0 1-1,0 0-1-15,0 0 0 0,0 0 0 16,0 0-1 0,7-7 0-16,-7 7 0 0,5-17 0 15,-1 7 0-15,1 0-1 16,-2-1 0-16,3-2 1 0,-2 2-1 15,2 1 0 1,-1-3 0-16,1-2 1 0,2 1-1 16,-1-3 1-16,1-1-1 15,2-5 0-15,0 0 0 16,3-3 0-16,-3 0 1 0,-3 1 0 15,1 1 0-15,-1-2 0 0,-2 3 0 16,-2 2 0 0,1-1 0-16,-1 1 0 0,0-1-1 15,-2 1 0-15,2-3 0 16,0 4 0-16,2-2 0 0,-1-1 0 15,-2 2 0 1,0 2 0-16,0-5 0 0,-2-1 0 16,0-1 0-16,0-1 0 0,-1 1-1 15,-2-1 2 1,2 0-1-16,-1 3 0 0,0 2 0 15,2 1-1-15,-2-1 1 16,0 2-1-16,4-1 2 0,-4-1-2 16,0 3 0-1,2-3 1-15,-2 2-1 0,0-1 1 16,1 6 0-1,0-2 0-15,-1 3-1 0,-1-1 1 16,1 3 1-16,0 2-1 0,1 0 0 16,1 1 0-16,0 9-1 15,-3-14 1-15,3 14 0 0,-1-9 0 16,1 9 0-1,0 0 0-15,-1-11 0 0,1 11 0 16,0 0 0 0,0 0 0-16,-1-10 0 0,1 10 1 15,0-11-1-15,0 11 0 16,-1-13 0-16,1 13 0 0,0-17 0 15,0 17 0-15,0-17 0 0,0 17 0 16,1-15-1 0,-1 15 1-16,0-11 0 0,0 11 0 15,3-10 0 1,-3 10 0-16,0 0 0 0,2-10 0 15,-2 10 0-15,0 0-1 16,0 0 1-16,3-9-1 0,-3 9 1 16,0 0-1-16,0 0 1 0,9-7-1 15,-9 7 0 1,11-5 1-16,-11 5-1 0,14-5 1 15,-2 1 0 1,2 0-1-16,2 0 1 0,5 0 0 16,2-1-1-16,4 2 1 15,1 1-1-15,6 1 1 0,2 1-1 16,7 0 1-1,2 1-1-15,0 1 1 0,6 4 0 16,4-3 0-16,3 0 0 0,4-1 0 16,3-2 0-1,3 0 1-15,5 0-1 0,1-1 1 16,3-4-1-16,4 0 0 15,6 0 0-15,2-2 0 0,5 1 0 16,2-3 0 0,6 1 0-16,4-3 0 0,5-2 0 15,4-1-1 1,4-3 2-16,3 0-1 0,7-5 1 15,4 0 0-15,6 0 0 0,9 1 0 16,3-2 0-16,8 3 0 16,5 4-1-16,6-2 1 0,7 5-2 15,1-1 0 1,7 6 0-16,3 1-1 0,1 1-1 15,5 0-3 1,-3-4-5-16,4 7-31 0,8-2-46 16,-11-6-7-16,-5-3-6 0</inkml:trace>
  <inkml:trace contextRef="#ctx0" brushRef="#br1" timeOffset="76076.2674">1994 12155 5 0,'-4'10'72'16,"4"-10"2"-16,2-13-44 0,11-3-7 15,4-8-8-15,4-3-2 16,2-7 0-16,1 0-1 0,0-4-2 16,-2 2 0-16,-5 2-1 0,-2 4 1 15,-4 6 0 1,-5 4-1-16,0 4 1 0,-4 3-3 15,-2 13-2 1,2-14-3-16,-2 14-2 0,0 0 0 16,0 5-1-16,1 10 0 15,1 6 1-15,2 7-1 0,-1 9 2 16,3 7 0-16,1 7 2 15,-2 6 0-15,0-2 0 16,-1 0 0-16,-1-2-1 0,0-9-1 16,-2-4-2-1,-1-9-6-15,5-5-21 0,4-3-51 16,-5-15-8-16,-4-8-3 15</inkml:trace>
  <inkml:trace contextRef="#ctx0" brushRef="#br1" timeOffset="76236.269">2111 12412 67 0,'23'8'94'0,"16"-8"-4"16,12-14-6-16,10-18-62 15,10 6-18-15,6-7-16 16,2-6-60-16,-1 13-13 0,-6 3-9 15,-11 3 0 1</inkml:trace>
  <inkml:trace contextRef="#ctx0" brushRef="#br1" timeOffset="77716.2838">12098 11339 39 0,'-11'18'75'0,"-1"7"0"15,1 3-51-15,0 10-7 0,0 3-4 16,8 8-1-1,3-1-2-15,4 1-3 0,11-5-1 16,6-12-3 0,6-1-1-16,6-15 0 0,9-6 1 15,-6-10 1-15,3-10 0 0,3-9 0 16,-4-6 1-16,-2-5 0 15,-2-1 0-15,-6-1 2 0,-3 0-2 16,-5 3 1 0,-7 5-1-16,-4 6-1 0,-5 5-1 15,-3 2-1 1,-1 11 0-16,-1-9-1 0,1 9 0 15,0 0 0-15,-8-3 0 16,8 3 1-16,0 0-1 0,0 0 1 16,0 0 1-16,0 0-1 0,-9-2 1 15,9 2 1 1,0 0-2-16,0 0 0 0,0 0 0 15,0 0 0 1,0 0-1-16,0 0 1 0,0 0 0 16,-8-9 0-16,8 9-1 15,0 0-1-15,-7-12 1 0,7 12-1 16,-4-12 0-16,1 2 0 0,0-1 0 15,-2-5 0 1,-2-1 0-16,-3 0 0 0,-3-2 0 16,-3-1-1-1,-1 4 1-15,-2 0-1 0,-3 5 1 16,0 6 0-16,-4 5-1 15,-3 7 1-15,-3 8 0 0,-1 6 1 16,-4 1 0 0,-1 3 0-16,3 1-1 0,4-3-7 15,-3-5-19-15,3 0-56 0,21-6-5 16,-4072-12-8-1,8164-8 5-15</inkml:trace>
  <inkml:trace contextRef="#ctx0" brushRef="#br1" timeOffset="79206.2987">18421 11090 71 0,'0'0'84'15,"0"0"-3"-15,8 0-43 0,9-2-13 16,7-6-9-16,6 0-7 16,3-4-3-16,6-4 0 0,1-3-1 15,0-2 0 1,-2 1 0-16,-5 1 0 0,-6 0-1 15,-5 2 4 1,-2 5-2-16,-8 1 0 0,-1 4 1 16,-11 7-3-16,9-8-2 15,-9 8 1-15,3 6-1 0,-3 11 0 16,-3 9-2-16,-3 9 2 0,0 8 0 15,0 10 1 1,0 7 0-16,0 3 1 0,-1 0-2 16,3-5 0-1,1-8-1-15,3-3-6 0,-4-11-7 16,4-6-30-16,6-7-44 15,-7-10-6-15,1-13-7 0</inkml:trace>
  <inkml:trace contextRef="#ctx0" brushRef="#br1" timeOffset="79336.3">18605 11494 81 0,'-8'6'99'15,"9"3"-6"-15,28-4-5 0,29-2-56 16,20-6-16-16,22-8-9 16,27-9-48-16,16-6-44 0,6-12-7 15,3-8-6 1,-10-6-2-16</inkml:trace>
  <inkml:trace contextRef="#ctx0" brushRef="#br1" timeOffset="175372.2641">3602 10343 41 0,'0'0'57'0,"-6"-12"-7"0,6 12-16 16,0 0-11-16,0 0-6 15,0 0-6-15,0 0-3 0,0 0-2 16,0 0-1-1,8 7 0-15,3 5 1 0,3 3 1 16,5 6 2 0,3-1-1-16,2 9 2 0,1-3-1 15,1 3 0-15,0 0 0 0,-3 3-1 16,0-6-2-16,-3-1-1 15,-5-4 1-15,-1-4-1 0,-5-4 2 16,1-2 3 0,-10-11-1-16,11 1 1 0,-8-11-2 15,0-12 2 1,-1-12-3-16,-1-6-1 0,4-11-1 15,-4-5-3-15,0-7 0 16,0 2-1-16,-1 8-1 0,-2 7 0 16,0 7-1-16,-2 8-3 0,4 11-10 15,-1 5-10 1,1-8-58-16,0 23-12 0,16 0-5 15,-5 2-4 1</inkml:trace>
  <inkml:trace contextRef="#ctx0" brushRef="#br1" timeOffset="176352.2739">4361 10435 62 0,'0'0'75'16,"-12"-16"-22"-16,7 5-12 0,-4 4-16 16,0 4-8-16,-3 4-6 15,0 14-6-15,0 1-2 0,-1 9-6 16,7 1 1-1,2 6 0-15,4 0 1 0,0 3 2 16,7-10 1 0,5-4 3-16,4-11 2 0,3-8 1 15,-1-7 1-15,0-13 1 0,2-8 0 16,-3-7-2-16,0-5-1 15,-7-4-2-15,-2 1-3 0,-6-3-1 16,-3 6 0 0,-7 1-1-16,-4 6-2 0,-4 2 1 15,-2 8-2 1,1 4-1-16,2 6-1 0,1 9 0 15,5 3-1-15,3 9 0 16,5 9 0-16,1 5-1 0,10 5 2 16,3 1 3-16,6 5 2 15,3-3 0-15,5-5 3 16,0-3 2-16,1-8 2 0,1-4 1 15,-5-9 1 1,1-3 0-16,-5-5-1 0,-3-8 0 16,-3-6-1-16,-3-5-2 15,-5 0-2-15,-5-6-2 0,-1-1-2 16,-7 0-1-16,-4 2-2 15,-3 4-1-15,-2 8-2 16,-1 5-1-16,1 11 0 0,3 3 0 16,4 16 2-1,6 5 0-15,3 9 1 0,5 1 2 16,6 3 2-16,8 0 3 15,4-7 1-15,4-3 1 16,3-8 0-16,1-7-1 16,0-5-6-16,-5-6-29 0,0 0-47 15,-3-11-6-15,-5-7-5 0</inkml:trace>
  <inkml:trace contextRef="#ctx0" brushRef="#br1" timeOffset="176572.2761">4666 10071 4 0,'0'0'73'16,"13"0"4"-16,0 11-3 0,0 10-60 16,7 0-9-16,3 6 3 0,5 3 4 15,1 6 1-15,0-2-1 16,1 3-3-16,-4-4-1 15,0-2-3-15,-5-6-5 16,-2-1-6-16,-9-10-18 0,-8-4-55 16,-2-10-5-1,-6 2-5-15</inkml:trace>
  <inkml:trace contextRef="#ctx0" brushRef="#br1" timeOffset="176882.2792">4746 10316 39 0,'-5'-15'81'16,"7"0"-3"-16,16 1-37 15,14-7-15-15,6 2-8 0,4-7-2 16,3 3-1-1,1-3-1-15,-3 4-1 0,-6 2-2 16,-7 3-3-16,-8 4-6 16,-9 0-3-16,-13 13-3 15,0-14 0-15,-15 11-2 0,-8 0-1 16,0 3-2-16,-6 6 0 15,0 7 0-15,2 6 3 0,5 6 2 16,8 3 0 0,11 5 3-16,3-1 2 0,13 0 2 15,9-5 1-15,7-7 1 16,5-6 2-16,3-5-1 15,-1-9-5-15,2-1-14 16,-3-7-37-16,-5-12-32 0,-4-3-4 16,-9-8-3-16</inkml:trace>
  <inkml:trace contextRef="#ctx0" brushRef="#br1" timeOffset="177042.2808">5204 10076 31 0,'-6'25'77'16,"6"-1"0"-16,0 5-50 15,8 0-3-15,2-2 0 0,9-5-5 16,5-6-2-16,2-6-4 0,0-7 0 15,0-3-5 1,1-10-9-16,-6-9-18 0,-5-7-58 16,-2-7-7-1,-9-8-6-15</inkml:trace>
  <inkml:trace contextRef="#ctx0" brushRef="#br1" timeOffset="177222.2826">5294 9757 75 0,'-8'3'81'0,"10"9"-3"0,-19 5-60 16,32 9-5-1,6 2 1-15,9 7 2 0,2-1-5 16,2 4-2-16,4 0-1 16,-2 0-4-16,-1 3-7 0,-10-5-13 15,-8 0-61 1,-1-2-6-16,-9-9-6 0</inkml:trace>
  <inkml:trace contextRef="#ctx0" brushRef="#br1" timeOffset="177904.2896">5305 10118 38 0,'0'-20'88'0,"16"-2"-3"15,9-7-3 1,12-4-67-16,6-1-1 0,3-1-2 16,4 3-1-16,-8 3-3 15,-1 6-5-15,-9 4-1 0,-5 5-2 16,-10 3-2-1,-17 11 0-15,10-14-1 0,-10 14 0 16,-10-12 1 0,-2 7 1-16,0-2 0 0,-3 4 0 15,1 1 0-15,-2 2 1 0,2 11 0 16,0 2 0-16,4 8-1 15,2 4 1-15,4 4 0 0,4 1 2 16,0 3 0 0,13-5 2-16,4-3 0 0,3-5 2 15,6-9 0 1,2-5 2-16,2-6-2 0,1-8 0 15,1-9-5-15,-2-6-3 16,-1-6-7-16,-4-5-4 0,-2-6-1 16,-6 0 0-16,-4 0 1 0,-6 2 0 15,-4 6 2 1,-3 6 2-16,-1 9 4 0,-8 12 4 15,-1 8 1 1,1 14 1-16,3 11-1 0,3 7 1 16,3 6-1-16,0 2 3 15,8 1 0-15,5-8 5 0,5-4 2 16,3-15 1-16,-1-9 1 0,5-9 0 15,2-16-1 1,0-14 1-16,0-11-1 0,0-9-3 16,-4-12-7-1,-3-3-3-15,-4-7-2 0,-9 0 0 16,-7 0-2-16,-10 8 1 15,-9 8-2-15,-9 15 1 0,-5 14 4 16,-4 21 1 0,1 11 2-16,6 24 2 0,8 15 1 15,13 13 1-15,9 10 2 0,16 4-1 16,15-2 0-1,13-5 1-15,6-8-2 0,10-10-2 16,4-15-8-16,8-23-56 16,-2 1-24-16,-3-16-6 0,-2-11-7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6-08T18:44:05.5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8474 2034 51 0,'0'72'84'0,"10"-2"0"0,18 1-63 16,-12-1 3-1,2-7-4-15,0-12 0 0,-4-8-2 16,-3-21-3-16,-11-22-2 15,12-3-2-15,-6-26 0 0,-2-17-4 16,2-16-2-16,1-14-4 16,-3-16-5-16,1-7 2 15,-2 48-3-15,2-4 1 0,0 2-1 16,0-3 5-1,3 6 0-15,-1 0-3 0,-2 7 2 16,3-3-1 0,1 12 3-16,1 0-1 0,2 12 0 15,4 4 1-15,10 8 1 16,14 22 1-16,2 29 1 0,1 27 0 15,-2 19 0-15,2 11-1 0,-4 6 4 16,-4-4-2 0,-11-18-2-16,-8-14 1 0,1-10-2 15,-5-14-3 1,-3-17-4-16,1-23-62 0,-10-4-21 15,-4-22-9-15,-10-14-4 16</inkml:trace>
  <inkml:trace contextRef="#ctx0" brushRef="#br0" timeOffset="140.0014">8677 2053 68 0,'8'34'90'0,"22"-15"-4"0,19-12-3 16,7-7-76-16,9-7-11 15,10-11-47-15,-2 7-31 16,-7-10-6-16,-6-1-3 15</inkml:trace>
  <inkml:trace contextRef="#ctx0" brushRef="#br0" timeOffset="700.007">9454 2046 82 0,'16'51'91'0,"1"1"-4"0,19-2-59 16,-21 0 0 0,2-5-7-16,-4-8-6 0,-3-5-2 15,-4-15-1-15,-6-17-3 16,0 0-3-16,11-18-1 0,-9-10-3 15,-1-11-1 1,-1-8-1-16,-2-8-2 0,1 0-2 16,2 2 1-1,-1 5 0-15,2 8 1 0,5 12 1 16,6 13 1-16,6 15 0 0,4 13 0 15,1 13 2-15,0 10 0 16,1 9 0-16,-2 5 2 0,-5 0-1 16,-3-3 1-1,-4-7 0-15,-2-8 0 0,-4-8 2 16,-4-5-1-1,-1-19 0-15,0 0-2 0,-4-22-2 16,-2-9-1-16,1-8-2 0,3-9-1 16,2 0-1-16,2-3-1 15,12 9 0-15,6 4 1 16,7 17 2-16,5 13 1 15,0 8 2-15,3 14 0 0,-5 13 1 16,2 4 1 0,-10 7 0-16,-3 3 1 0,-7 4-1 15,-2-4-2 1,-5-5-7-16,1-3-33 0,1-10-49 15,-6-11-5-15,-1-12-9 16</inkml:trace>
  <inkml:trace contextRef="#ctx0" brushRef="#br0" timeOffset="1030.0103">10431 1976 65 0,'7'24'94'0,"5"5"-1"15,3 8-6-15,10 12-73 16,-9 5 1-16,-1 7 0 15,0-1-4-15,-3 1-2 0,-4-6-2 16,-3-6-2-16,-2-9-1 0,-3-9 0 16,0-6-2-1,0-9-2-15,-10-10-4 0,-2-6-4 16,-9-12-12-1,-1-10-21-15,-6-5-26 0,-12-16-29 16,-2-5-6-16,2-5 19 16</inkml:trace>
  <inkml:trace contextRef="#ctx0" brushRef="#br0" timeOffset="1220.0122">10207 2099 7 0,'8'-36'87'0,"15"2"5"15,14 7-20-15,19 10-28 0,8-2-17 16,7 4-7 0,-6 6-3-16,-5 5-4 0,-7 8-2 15,-15 13-4-15,-18 7-2 16,-20 6-1-16,-12 6-1 0,-21 7 1 15,-8 0-1 1,-7-9-2-16,-1-4-4 0,-2-13-11 16,14-18-54-1,7-1-23-15,18-12-8 0,12-13-5 16</inkml:trace>
  <inkml:trace contextRef="#ctx0" brushRef="#br0" timeOffset="1520.0152">10945 1535 64 0,'0'0'101'0,"10"14"-6"16,-2 15-4-16,-1 13-74 16,2 12 0-16,-3 8-3 0,-2 11-2 15,0-4-3 1,-4-8-4-16,0-4-2 0,-2-2 0 15,-1-8-8 1,-2-11-7-16,5-24-55 16,-1 2-25-16,1-14-6 0,-5-18-5 15</inkml:trace>
  <inkml:trace contextRef="#ctx0" brushRef="#br0" timeOffset="1680.0168">11102 1965 57 0,'14'35'99'0,"-4"-1"-5"16,-1 0-7-16,-1-13-40 15,-1 13-38-15,2 3-5 16,-4-7-7-16,2-4-17 0,3-7-65 16,-1-15-8-1,5-6-6-15,-2-22 2 0</inkml:trace>
  <inkml:trace contextRef="#ctx0" brushRef="#br0" timeOffset="1810.0181">11292 1676 43 0,'3'-20'101'0,"-3"5"-4"0,0 1-8 16,0 5-8-1,0-1-98-15,0 10-70 0,0 0-5 16,0 0-6 0,0 0-3-16</inkml:trace>
  <inkml:trace contextRef="#ctx0" brushRef="#br0" timeOffset="2090.0209">11669 1621 31 0,'-3'18'98'15,"1"14"-2"-15,-1 14-5 0,3 14-64 16,0 12-2-16,5 2-8 15,3-4-7-15,-1-5-2 16,-2-5-3-16,1-7-1 0,-2-10-3 16,-1-6-3-1,-1-15-5-15,2-1-19 0,5-14-60 16,-9-7-10-16,-3-17-5 15</inkml:trace>
  <inkml:trace contextRef="#ctx0" brushRef="#br0" timeOffset="2260.0226">11439 2016 84 0,'0'0'97'15,"-6"10"-5"-15,16-5-6 0,18-5-70 16,10 0-6 0,8 0-2-16,7-2-2 0,3-10-3 15,-1-3-5-15,-4-6-8 16,1-4-47-16,-12-1-31 0,-10-2-8 15,-9 0-4-15</inkml:trace>
  <inkml:trace contextRef="#ctx0" brushRef="#br0" timeOffset="2571.0258">11932 1791 23 0,'0'18'94'0,"5"8"0"15,1 3-4-15,1 3-52 16,-2 7-18-16,7 0-3 0,-2 0-5 16,0-4-3-1,1-3-4-15,-2-6 0 0,-1-6-2 16,3-9 0-16,-1-8-2 0,1-4-2 15,5-12-2 1,-2-7-2-16,3-6 1 0,-4-2-2 16,3 2 0-16,-4 2 0 15,-1 7 1-15,-5 8 4 0,-6 9 3 16,3 9 0-1,-2 11 2-15,-1 6 0 0,1-1-1 16,0 6 1 0,2-5-1-16,0 0 0 0,3-6-2 15,2-9-3-15,4 0-6 0,0-13-22 16,-12 2-56-16,19-22-7 15,0-7-8-15</inkml:trace>
  <inkml:trace contextRef="#ctx0" brushRef="#br0" timeOffset="3121.0313">12389 1785 12 0,'5'-15'99'0,"-5"15"-3"15,0 7-3-15,0 17-5 16,0 5-78-16,-3 7-5 0,-1 8 0 16,0 0-1-16,1 2-1 0,3-1 0 15,0-5-1 1,0-7 0-16,7-8 1 0,2-11 0 15,11-11 0-15,3-6-1 16,10-19 3-16,4-18-5 16,6-9 2-16,1-14-3 15,-22 24-4-15,0-9-1 16,0-1 1-16,-4-6 0 0,-2-1-1 15,-2 3 2-15,-3-2-1 16,0 4 2-16,-7 5 4 0,-1 2 1 16,-2 12-1-1,-1 5 1-15,0 13 0 0,0 14 1 16,-6 5 2-1,-3 31-1-15,2 39-1 0,3 20 0 16,4 9 0-16,5 2-1 16,9-14 1-16,4-31-2 0,1-20 2 15,3-12-2-15,6-19 2 16,3-10 0-16,2-19-1 15,2-11 0-15,-3-12-2 0,-5-8 1 16,-6 0-2 0,-9-3-1-16,-7 9 0 0,-10 10-1 15,-6 15 1-15,-9 18 1 16,-4 11 0-16,2 22 1 15,1 11 0-15,8 12 1 16,7 4 1-16,6 1-1 0,13-4 0 16,17-8-3-16,9-13-6 0,17 0-26 15,22-25-59 1,1-10-3-1,3-6-7-15,-6-14-4 16</inkml:trace>
  <inkml:trace contextRef="#ctx0" brushRef="#br0" timeOffset="4182.042">14780 1720 83 0,'-3'-13'87'0,"-6"7"-3"0,-4 4-63 15,-2 8 1 1,2 15-5-16,-1 11-2 0,4 7-4 15,5 8-1-15,5 3-2 0,7-3 0 16,6-3 1 0,9-13 0-16,4-13-2 0,4-18 0 15,2-17-1-15,-2-17-1 16,-1-11 0-16,-7-12-1 0,-13 24-5 15,0-4-2 1,-8-6-2-16,1-1-1 0,-2 0 0 16,-6-1 1-1,-5 6-1-15,-2 3-1 0,-1 6 5 16,-4 6 1-16,1 5 1 0,0 6-1 15,-4 4 4 1,0 18-1-16,7 26 1 0,14 30 0 16,20 20-1-16,19 2 1 15,18-7 0-15,12-17 1 0,-3-28-2 16,-2-14 1-1,-4-19 0-15,-3-12-1 0,-7-21 0 16,-8-9-2-16,-26 14-4 0,-1-3-1 16,-5-2 1-1,-4-1-1-15,-5 1 0 0,-1-1-2 16,-2 3 3-16,-7 3 1 15,-6 6 3-15,-2 4 1 0,-13 0 2 16,-13 16 0 0,3 16 2-16,1 21 0 0,13 24-2 15,16 12 2 1,11 4-1-16,22-9 1 0,12-17-2 15,7-7 0-15,2-12-1 0,1-16-2 16,1-9-3 0,-2-18-7-16,0-4-17 0,-1-21-62 15,-6-6-5-15,-6-9-8 16</inkml:trace>
  <inkml:trace contextRef="#ctx0" brushRef="#br0" timeOffset="4392.0441">15630 1519 35 0,'-3'-21'93'0,"1"10"-1"0,2 11-4 15,15-9-63 1,-10 30-8-16,4 32 1 0,4 17-3 16,-31 10-4-16,40 9-3 15,3-5-1-15,-5-12-3 0,-6-14-5 16,-4-12-2-1,-2-6-3-15,-6-16-9 0,3-16-47 16,-5-8-29-16,-13-6-7 0,-3-19-4 16</inkml:trace>
  <inkml:trace contextRef="#ctx0" brushRef="#br0" timeOffset="4732.0475">15484 1820 52 0,'0'0'94'16,"11"0"-4"-16,17 0-2 0,10 0-69 15,18 0-4-15,7-4-1 16,10-3-1-16,8-2-5 15,-2 0 0-15,1-5-3 0,-7 0-1 16,-8-3-1-16,-12-3-1 16,-32 8-4-16,-2 0-1 0,-9-2-1 15,-1-1 0 1,-8 1-1-16,-1-1 0 0,-7 1 0 15,-6 4-1 1,-5 3 5-16,4 7 4 0,-37 0 0 16,-5 11 0-16,-1 16 0 15,6 17 1-15,6 16 0 0,19 8 1 16,16 3-2-16,23-13 0 15,10-5-1-15,11-7 1 16,5-12-1-16,-1-10-2 0,10-12-5 16,-6-12-14-1,3-12-70-15,9-15-5 0,-5-9-6 16,6-14-4-16</inkml:trace>
  <inkml:trace contextRef="#ctx0" brushRef="#br0" timeOffset="4942.0496">16599 1659 81 0,'0'0'95'16,"-10"14"-5"-16,-7 18-4 15,-2 9-73-15,3 5-5 0,4 8 2 16,8-4-4 0,3 0 2-16,6-1-2 0,11-10-1 15,5-4 0-15,6-12-2 16,2-9 1-16,5-11-3 15,2-8-4-15,4-10-6 0,-5-19-12 16,1-4-34-16,3-11-36 16,-14-6-8-16,-6-6-2 0</inkml:trace>
  <inkml:trace contextRef="#ctx0" brushRef="#br0" timeOffset="5462.0548">16886 1638 42 0,'-4'-28'93'0,"-2"2"-5"0,0 4-18 16,0 4-30-16,1 7-20 15,5 11-4-15,0 0-4 0,15 15 0 16,2 18-3-16,16 20 0 15,6 11-4-15,2 5 0 16,1-1-2-16,-14-12-2 0,-3-8-2 16,-11-7-2-1,-6-7-3-15,-6-8-2 0,-4-8-1 16,-9-13 0-16,-7-4-1 15,-8-9 0-15,-5-7 2 16,-5-9 3-16,-3-5 3 0,2 2 3 16,3-2 2-16,6 7 1 15,7-4 2-15,12 8 0 0,9 2-1 16,15 6 2-1,14 1-1-15,12 1 0 0,6 0-1 16,7 2 0-16,3 6-1 16,-1 2-1-16,-5 10 0 15,-4 6-1-15,-10 8 0 16,-8 5-1-16,-7 9 0 0,-10-2-1 15,0-1 1-15,-4-1 1 0,2-11 2 16,4-7 0 0,6-13-1-16,5-5 1 0,4-17 0 15,2-8 1 1,-2-13-1-16,-1-5-1 0,-10-1-1 15,-11-2-1-15,-9 0 1 16,-13 5-1-16,-12 9-1 0,-10 3-1 16,-2 12-3-1,-8 5-2-15,7 6-6 0,0 5-11 16,9 1-46-16,5 5-27 0,8 4-7 15,18-9-6 1</inkml:trace>
  <inkml:trace contextRef="#ctx0" brushRef="#br0" timeOffset="5742.0576">17434 1728 24 0,'37'15'91'15,"-1"7"-1"-15,-2 5-3 0,0 2-56 16,-4 13-12-16,-1-3-5 0,-5 0-1 16,-2-3 1-1,-8-6-2-15,-1-3 1 0,-4-10-2 16,-1-5 1-16,-8-12-1 15,16-12-1-15,-7-8-2 0,0-6-1 16,7-6-3 0,2-2-1-16,5-4-1 0,8-3-1 15,6 11 0 1,4-2 1-16,12 6-2 0,6 5 1 15,5 4-1-15,7 0 0 0,5 5-2 16,-1 1-1-16,8 5-8 16,-4-5-22-16,-2 10-63 0,8 1-2 15,-5 0-10 1,0-2-3-16</inkml:trace>
  <inkml:trace contextRef="#ctx0" brushRef="#br0" timeOffset="7504.0754">3619 4182 14 0,'-11'-31'83'0,"7"1"-30"16,-3 2-2 0,4 3-9-16,1 4-4 0,1 4-10 15,1 5-7-15,0 12-8 16,0 0-3-16,0 0-4 0,9 14-2 15,1 11-1 1,8 11-1-16,2 9-1 0,5 9 1 16,4 7 1-16,3 10 0 0,1 1-1 15,-2 2 2 1,-4-1-1-16,-3-6 0 0,-5-4 0 15,-4-7 0-15,-2-10-1 16,-6-9 1-16,-2-8 1 16,-3-10 0-16,0-5 2 15,-2-14 0-15,0 0 1 0,6-4-1 16,-4-21 0-1,1-13-1-15,3-17-1 0,2-18-1 16,-2-15-1-16,6-11-2 0,-1-1 0 16,-2-1 0-1,4 8 0-15,-5 8-2 0,1 14-3 16,-2 20-5-16,-5 9-14 15,-1 17-69-15,-1 7-4 0,0 18-7 16,10-7-3 0</inkml:trace>
  <inkml:trace contextRef="#ctx0" brushRef="#br0" timeOffset="7964.08">4470 4449 69 0,'-13'29'81'0,"-27"10"-49"15,34 3-1-15,3 9 0 0,5-2-3 16,7-3-1-16,10-8-3 16,5-11-2-16,7-10-2 15,4-17-1-15,5-3-3 0,-2-18-4 16,-4-11-3-1,-6-6-5-15,-10-6-2 0,-15-3-2 16,-5 1-2-16,-17 2 1 16,-9 5-2-16,-6 7 0 15,-6 8-2-15,0 13-3 16,-1 10-2-16,8 10-10 0,1 11-22 15,-1 12-49-15,24 6-5 0,7-1-5 16</inkml:trace>
  <inkml:trace contextRef="#ctx0" brushRef="#br0" timeOffset="8426.0848">4902 4495 23 0,'-5'7'85'0,"3"12"1"0,0 25-30 16,2-11-34-1,7 2-2-15,2 6-1 0,7 0-1 16,1-5-2-16,1-5-2 16,2-9 0-16,2-6 0 0,2-13-1 15,0-5-4 1,-5-10-1-16,1-12-1 0,-1-3-2 15,-3-6-3-15,-3-1-2 0,-7-6-1 16,-4 5 0 0,-1 3-1-16,-4 5-1 0,-2 6-1 15,-6 9 0-15,3 9 0 16,-2 6 0-16,5 14 1 0,-1 4 1 15,6 9 0 1,1 3 2-16,8 1 2 0,5 1 1 16,4-3 0-16,2-3-1 0,-1-4-1 15,3-5-5 1,-3-9-14-16,-5-1-69 0,4-7-5 15,-2-3-8-15,-2-13-3 16</inkml:trace>
  <inkml:trace contextRef="#ctx0" brushRef="#br0" timeOffset="8726.0878">5427 4363 10 0,'3'12'83'16,"1"5"3"0,-4 5-51-16,4 7-4 0,4 6 2 15,0 7-6 1,1 3-8-16,0-2-4 0,-1 4-4 15,-1-3-2-15,-3-1-2 0,3-5 0 16,-3-4-2-16,1-5 0 16,-2-5-3-16,-1-5-6 0,3-1-11 15,-4 0-67 1,-1-18-8-16,13 1-7 0,-8-8 0 15</inkml:trace>
  <inkml:trace contextRef="#ctx0" brushRef="#br0" timeOffset="8886.0894">5308 4676 88 0,'0'0'99'0,"7"-1"-5"0,16-7-7 16,17-5-72-1,8 1-12-15,2-5-15 0,-6 0-70 16,20 0-8-16,-3-4-8 15,3 1-2-15</inkml:trace>
  <inkml:trace contextRef="#ctx0" brushRef="#br0" timeOffset="9386.0944">6108 4025 31 0,'-10'9'86'16,"-2"14"2"-1,2 12-4-15,1 14-70 0,2 16-1 16,3 11 2-16,2 10-2 0,2 6 1 16,10 1-2-1,10-4-4-15,4-9 0 0,3-10-3 16,3-13-1-16,0-14-3 15,3-15-5-15,1-13-14 16,-2-8-67-16,-1-21-6 16,-1-15-9-16,-1-17 2 0</inkml:trace>
  <inkml:trace contextRef="#ctx0" brushRef="#br0" timeOffset="9686.0974">6459 4125 56 0,'-15'25'88'0,"-4"6"-2"0,5 14-49 16,1 4-12-16,2 13-4 0,7 0-6 15,3 2-2 1,0 3-2-16,9-4 0 0,5-1 0 15,6-8 0-15,3-9-2 16,5-7 0-16,-2-7-1 0,5-8-2 16,2-6-1-1,-3-7-3-15,3-3-3 0,-4-7-3 16,2 0-6-1,-7-7-11-15,2-13-49 0,-4 5-24 16,-5-9-7-16,-2-2-2 0</inkml:trace>
  <inkml:trace contextRef="#ctx0" brushRef="#br0" timeOffset="9876.0993">6313 4413 77 0,'-12'15'100'16,"12"-15"-5"-16,29 30-7 0,20-29-73 15,12-1 1-15,11 0-5 16,5-7-10-16,4 3-14 16,-8 4-54-16,0-10-24 0,-8-2-6 15,-11-6-6 1</inkml:trace>
  <inkml:trace contextRef="#ctx0" brushRef="#br0" timeOffset="10176.1023">7105 3962 54 0,'0'0'83'16,"0"0"1"-16,55 5-52 15,-21 13-6-15,8 10-10 0,6 11-6 16,3 9 0-16,3 7 1 0,-6 8-3 16,-7 5-2-1,-17 3-1-15,-16-3 1 0,-11-1-1 16,-18-7 0-1,-9-7-1-15,-7-3-3 0,-11-12-9 16,5-26-62-16,-3 13-16 16,7-14-7-16,11-9-5 0</inkml:trace>
  <inkml:trace contextRef="#ctx0" brushRef="#br0" timeOffset="10666.1072">8202 4267 24 0,'-15'7'92'16,"15"-7"-1"0,4 2-2-16,33-3-66 0,12-4-2 15,16-2-7 1,11 0-2-16,10 0-3 0,4-1-3 15,1 2-1-15,-9 1-2 0,-11-1-2 16,-16 6-3-16,-13-3-5 16,-14 0-4-16,-14 3-8 0,-14 0-25 15,0 0-44 1,-6 8-9-16,-15-2-1 0</inkml:trace>
  <inkml:trace contextRef="#ctx0" brushRef="#br0" timeOffset="10926.1098">8378 4457 45 0,'-7'17'99'0,"8"-7"-2"16,22-2-7-16,23-5-64 15,17 0-3-15,17 1-4 16,8-1-8-16,10 1-4 0,0-1-3 16,-2 2-1-16,-10 1-2 15,-15 1-4-15,-19 1-3 0,-14 0-4 16,-15-4-6-1,-9 4-31-15,-14-8-44 0,-6 9-7 16,-13-6-5 0</inkml:trace>
  <inkml:trace contextRef="#ctx0" brushRef="#br0" timeOffset="11996.1205">11913 3996 76 0,'-8'-29'93'16,"12"4"-35"-16,-6-1-5 15,2 7-15-15,-3 4-11 0,3 3-9 16,0 12-3 0,-2-16-5-16,2 16-4 0,0 5-1 15,3 11-3-15,4 9 0 16,4 8-2-16,3 12 0 15,3 8 1-15,3 12 1 0,3 7-1 16,-1 5 1-16,0-1-1 16,-1 2 1-16,-3-4 0 0,-1-5 0 15,-3-8 1 1,-2-5-1-16,-2-13 1 0,-3-9 0 15,-1-10 1 1,-1-7 3-16,-3-9-1 0,-2-8 1 16,9-16-2-16,-2-16 0 0,2-19 0 15,3-17 0-15,0-20-3 16,4-10-1-16,4-10-1 0,-1 1 0 15,-2 4 0 1,1 7 0-16,-2 13-2 0,-2 15-3 16,1 21-4-1,-6 6-8-15,6 17-30 0,8 8-49 16,-4 8-6-16,3 8-6 15</inkml:trace>
  <inkml:trace contextRef="#ctx0" brushRef="#br0" timeOffset="12436.1249">12864 4366 69 0,'1'27'97'16,"0"8"-4"-16,-1-3-5 0,-4 4-73 16,1 6 1-16,-1-3-5 15,-1 0-5-15,2-7-1 0,0-4-2 16,-2-2-1-1,5-7-2-15,0-6-5 0,0-13-14 16,12 3-69-16,-3-13-4 0,-1-17-8 16,1-14-1-1</inkml:trace>
  <inkml:trace contextRef="#ctx0" brushRef="#br0" timeOffset="12566.1262">12777 4092 82 0,'-10'-16'95'0,"1"6"-5"15,7-3-8 1,10 6-80-16,-7-3-14 0,3-2-54 15,-4 12-21-15,11 1-9 0,-11-1 6 16</inkml:trace>
  <inkml:trace contextRef="#ctx0" brushRef="#br0" timeOffset="12896.1295">13053 4296 20 0,'28'50'90'0,"0"0"-2"15,-2 2-3-15,34-8-63 16,-65 5-3-16,16-9-6 15,2-5-3-15,-3-9 0 16,-4-7 1-16,2-7-2 0,-8-12 2 16,10-3-3-1,-6-16 0-15,4-7-3 0,2-7-2 16,2-6-1-16,6-2-3 15,0 0 1-15,5 4-1 0,2 8 0 16,4 7 1-16,-2 13-1 16,1 9 1-16,-6 17 0 15,-1 6 0-15,-1 11 0 0,-8 5 1 16,-2 6-1-1,-2 4-2-15,-5-6-5 0,3 3-24 16,14-9-56-16,-15-7-7 16,5-8-5-16</inkml:trace>
  <inkml:trace contextRef="#ctx0" brushRef="#br0" timeOffset="13486.1354">14256 3627 22 0,'0'0'82'15,"0"0"0"1,-10 0-2-16,-2 8-68 0,-4 15 0 15,-1 15-1-15,-3 8 0 0,-1 17 2 16,-4 7 1-16,4 10-1 16,4 7 1-16,3-2-1 15,6-2-1-15,8-5-2 16,7-6-2-16,12-10 0 0,8-6-2 15,8-9 0 1,3-9-2-16,1-9 1 0,-3-8-4 16,-1-6 0-16,-8-8-7 0,-3 0-14 15,-5-7-71 1,-14-17-4-16,-3-6-7 0,-2-8-6 15</inkml:trace>
  <inkml:trace contextRef="#ctx0" brushRef="#br0" timeOffset="13777.1384">14581 3896 24 0,'9'-7'85'15,"-9"7"-1"-15,0 0-4 0,2 16-64 16,-7 17-2-1,-4 11-1-15,-3 9-2 0,1 10 1 16,1 2 1 0,4 7 0-16,4-8 1 0,4-3-1 15,10-9-4-15,6-11-1 16,7-9-1-16,1-6-1 0,4-9-2 15,-3-7-2 1,1-5-3-16,-6-3-5 0,-3-2-5 16,-2-4-9-16,-2-4-37 0,-3-2-36 15,-4-6-7 1,-5-2-4-16</inkml:trace>
  <inkml:trace contextRef="#ctx0" brushRef="#br0" timeOffset="13977.1404">14343 4112 16 0,'0'10'99'0,"15"-6"-2"16,20-4-5-16,14 28-33 15,14-30-42-15,8-7-3 16,4 4-9-16,-6-6-6 15,3 7-14-15,-15 4-38 0,-8-3-37 16,-9 0-7 0,-17-1-4-16</inkml:trace>
  <inkml:trace contextRef="#ctx0" brushRef="#br0" timeOffset="14257.1432">14883 3713 52 0,'45'-3'94'0,"10"3"-5"15,10 15-6-15,0 10-67 16,11 17-4-16,-5 9-4 0,-2 18-4 15,-15 11-2 1,-18 10-1-16,-19 6 0 0,-18 1 0 16,-14-4-2-1,-19 0-3-15,-17-2-46 0,-9-15-35 16,-5-10-5-16,-4-11-5 0</inkml:trace>
  <inkml:trace contextRef="#ctx0" brushRef="#br0" timeOffset="15047.1511">11473 3710 56 0,'12'-22'93'15,"-4"4"-12"-15,-6-7-22 0,-2 4-18 16,-1-2-16 0,-12-3-4-16,-5 2-6 0,-4 0-3 15,-5 4-3-15,0 4-1 0,-7 1-4 16,-3 3 0-1,2 7-2-15,-2 5-1 0,5 6-2 16,-4 9-1-16,3 8 0 16,3 11 0-16,4 12 1 15,4 12-1-15,10 13 0 16,4 12 1-16,5 11 1 0,4 13 0 15,8 7 0-15,0 11 0 16,0 3 1-16,-4 1 0 16,-4 2 0-16,-2-6 0 0,-2-6 0 15,-7-3 1 1,0-17-1-16,-3-14 2 0,5-15-1 15,1-12 0-15,7-17 4 16,6-14 1-16,14-12-3 0,14-10 1 16,16-5-2-1,12-9-1-15,12 1-5 0,9-10-8 16,22 4-40-16,12 1-46 0,1-3-4 15,6-3-6 1</inkml:trace>
  <inkml:trace contextRef="#ctx0" brushRef="#br0" timeOffset="15777.1584">15420 3360 41 0,'-31'0'87'0,"2"4"-21"0,3-2-14 15,5 2-6-15,5-4-14 16,8 0-9-16,8 0-7 0,20-14-3 16,11 1-5-1,16 2-4-15,11-3-2 0,8 1-1 16,6 4 0-1,-1 0-2-15,-4 8 2 0,-8 1 0 16,-8 11-1-16,-14 9 0 16,-9 13 0-16,-11 8 0 0,-4 13 0 15,-5 13 0-15,-2 16 0 0,0 10 0 16,-1 14 0-1,1 8-1-15,3 7 2 0,-2 4-1 16,3 0 0 0,-2-1 2-16,-1-7 0 0,-2 0-1 15,-3-14 1-15,-2-5-1 16,0-17 1-16,-3-8 0 0,-4-15 1 15,1-8-1 1,-1-12 2-16,-4-13 0 0,0-7 2 16,-6-9 0-16,-6-7-1 0,-9-3 0 15,-14 0 0 1,-11-3-2-16,-11-6-2 0,-10-3-3 15,-6 1-7-15,-3-12-18 16,-3-1-66-16,17-10-2 0,13-10-8 16,18-12-5-1</inkml:trace>
  <inkml:trace contextRef="#ctx0" brushRef="#br0" timeOffset="16527.1659">16124 3176 38 0,'0'0'88'0,"-2"-17"-4"0,8 4-39 15,9-2-10-15,11 0-14 16,10 0-9-16,6-2-2 0,10 4-3 16,6 1 1-1,9 8-1-15,-4 4 0 0,1 11 0 16,-5 11-2-1,-5 12-1-15,-6 10-2 0,-13 7 1 16,-11 9-5-16,-14 5 4 16,-9 0-4-16,-11 1 5 0,-16-4-3 15,-14-5 2-15,-11-11 1 0,-9-12 0 16,-1-5 1-1,-4-17-1-15,3-11 1 0,7-8-1 16,9-16 0 0,10-3-2-16,16-7 1 0,13 5-2 15,10 1 1-15,20 5-1 16,14 9 1-16,11 10 0 15,8 9-1-15,7 9 1 16,5 9 0-16,5 3 0 0,-2 3-1 16,-3 3-2-16,-2-4-4 0,0 3-9 15,-4 2-69 1,-3-20-7-16,-5-3-8 0,-5-10-4 15</inkml:trace>
  <inkml:trace contextRef="#ctx0" brushRef="#br0" timeOffset="34518.3468">18839 5663 25 0,'1'-14'82'0,"-1"14"-3"0,-10-5-2 15,-3 4-69-15,0 1-4 16,2 6 2-16,-5 8 0 16,1-2 0-16,-3 12 0 15,1 1-1-15,1 4 1 0,0 5 0 16,4 4 0-1,1 5-2-15,1 0 0 0,6 4 1 16,4-4 0-16,8-1 0 0,5-3 1 16,5-10 0-1,4-3 2-15,3-6 1 0,5-12 0 16,-1-7-1-16,-1-4-2 15,0-11 1-15,-1-7-1 0,-2-8-1 16,-2-8 0 0,0-8-2-16,-6-6 0 0,-4-12-2 15,-4-1 0-15,-8-5-2 16,-1 0 0-16,-10 0-1 15,-2 8 0-15,-5 4 1 0,-2 6-2 16,-2 12 1-16,-3 6-1 16,4 5 1-16,0 8 0 0,2 3 0 15,1 7 0 1,2 1-1-16,5 5 0 0,1 1 0 15,9 3 0 1,-8 8 0-16,7 8-1 0,2 5 2 16,7 8 1-16,8 8 2 15,2 9 0-15,6 6 2 0,2 8 0 16,3-3 0-16,0 4 2 0,-1-2-1 15,-3-2-1 1,-5-3 0-16,2-8 0 0,-5-4-1 16,0-12 0-1,-4-1-1-15,-2-8-1 0,-1-5-5 16,2-4-8-16,-6 0-49 15,-6-12-26-15,15-4-7 0,-11-11-5 16</inkml:trace>
  <inkml:trace contextRef="#ctx0" brushRef="#br0" timeOffset="34718.3488">19113 5797 0 0,'14'3'89'0,"2"10"3"0,4-2-4 15,-5 4-6 1,17 3-76-16,-12 3-1 0,-2 1 1 15,-3 3-1-15,-5 1-3 16,-1-6-3-16,-1 0-5 0,-4-10-32 16,-4-10-46-16,0 0-5 0,8-18-6 15</inkml:trace>
  <inkml:trace contextRef="#ctx0" brushRef="#br0" timeOffset="34828.3499">19134 5542 73 0,'-8'-10'83'0,"-3"1"-27"16,0 2-56-16,11 7-82 0,0 0-6 15</inkml:trace>
  <inkml:trace contextRef="#ctx0" brushRef="#br0" timeOffset="35208.3537">19542 5767 52 0,'-4'15'86'0,"-5"2"-3"0,-4-27-26 16,3 32-45-16,1-29 3 16,4 33-2-16,-2 3 1 0,6 0-3 15,1-6 0 1,10-7 0-16,4-7 0 0,8-9-2 15,4-9-2 1,5-7 0-16,3-9-1 0,-1-4-2 16,-2-1-2-16,-8-2-2 0,-5-1-2 15,-13 5 0-15,-5 3 0 16,-14 7 0-16,-10 9 0 0,-6 5 0 15,-8 4 0 1,-1 11 1-16,-1 4-1 0,4 3-1 16,6 5-4-1,6-3-5-15,17 1-15 0,3 9-56 16,11-21-9-16,14-1-4 0</inkml:trace>
  <inkml:trace contextRef="#ctx0" brushRef="#br0" timeOffset="35808.3597">19881 5581 14 0,'0'0'80'0,"0"0"2"15,-13 7-3-15,-3 12-68 16,1 8 0-16,2 2 1 15,-1 6 4-15,7 1 0 0,4 1-2 16,3-2 0 0,3-2-1-16,9-10 1 0,6-7-1 15,1-10-2-15,7-9-2 16,4-13-1-16,4-12-2 0,0-10-1 15,-3-8-1 1,0-7-2-16,-7-6-1 0,-7-5-1 16,-6-2-2-16,-8 2-1 0,-4 2 0 15,-12 6-1 1,-1 4-1-16,-5 10-1 0,-3 3 0 15,1 16-2-15,3 7 3 16,0 13-1-16,3 9 3 16,6 15-2-16,2 16 3 15,7 7 3-15,10 11 1 0,5 5 3 16,9 4-1-16,5-1 1 0,6-5 0 15,5-10 1 1,2-16 1-16,4-11-2 0,2-15-1 16,2-11 1-16,-5-13-2 15,-1-11 0-15,-5-10-4 16,-5-2-2-16,-11-5 0 15,-7 3-4-15,-14 4-1 0,-9 8-1 16,-15 7 0 0,-7 15-2-16,-6 9 7 0,-1 18 1 15,1 16 1-15,10 13 4 0,11 7 2 16,14 2 2-16,22-2 0 15,18-6 1-15,18-11-6 16,17-9-8-16,2-7-58 16,16-19-22-16,6-8-8 0,0-18-5 15</inkml:trace>
  <inkml:trace contextRef="#ctx0" brushRef="#br0" timeOffset="39669.3984">1879 8293 43 0,'0'-14'90'0,"-2"0"-2"16,-1 1-37-1,3 1-12-15,0 0-11 0,0 0-9 16,0 2-4-16,1 1-3 16,-1 9-3-16,2-14-1 0,-2 14-3 15,0 0-2 1,0 0 0-16,15-1-3 0,-9 9 0 15,3 7 0 1,5 6 0-16,0 5 0 0,3 3 1 16,-1 8 0-16,4-1 1 0,-1 7 0 15,-1-4-1-15,0 3 1 16,-3-1-1-16,3 0 1 0,-2-1-1 15,1-3 0 1,-3-1 0-16,-1-4 0 0,-2-1 1 16,1-2-1-1,-4-4 0-15,1 0 1 0,-1-5-1 16,-3-5 1-16,1-3-1 0,-2-2 1 15,-4-10 1-15,5 11 1 16,-5-11 0-16,0 0 0 16,7-12-1-16,-3-5 1 15,2-8 0-15,1-8-1 0,1-10-2 16,1-10 1-1,5-8-1-15,1-1 0 0,-1-4-1 16,-1-2 0-16,0 6 0 16,-4 9 0-16,-1 8-1 0,-2 7-4 15,0 15-4 1,-6 0-9-16,3 6-52 0,-3 17-25 15,0 0-6-15,0 0-7 0</inkml:trace>
  <inkml:trace contextRef="#ctx0" brushRef="#br0" timeOffset="40419.4059">2514 8661 19 0,'0'0'87'15,"0"0"-5"-15,0 0-1 0,0 0-51 16,0 8-14-16,4 2-2 15,-2 6-2-15,4 3 0 16,-2 3 1-16,3 5 1 0,0 3-1 16,-1-3-4-16,0 1-1 15,0-2-1-15,-1-5-3 0,-2-3 0 16,2-1-2-1,-3-7-2-15,-2-10-2 0,3 12-5 16,-3-12-10-16,5 9-48 16,-5-9-26-16,5-10-5 15,-5-6-7-15</inkml:trace>
  <inkml:trace contextRef="#ctx0" brushRef="#br0" timeOffset="40689.4086">2620 8468 89 0,'0'0'97'0,"6"-15"-4"0,-6 5-7 15,-22 3-65 1,22 7-8-16,0 0-5 0,0-12-4 16,0 12-3-16,0 0-1 15,0 0-5-15,0 0-4 0,0 0-14 16,0 9-47-1,0-9-20-15,4 16-5 0,-4-16-5 16</inkml:trace>
  <inkml:trace contextRef="#ctx0" brushRef="#br0" timeOffset="41069.4124">2750 8657 11 0,'15'28'84'16,"-7"1"3"-16,3 8-33 0,-4-3-17 15,5 0-7-15,-4 0-8 0,-2-3-5 16,2-2-3-16,-6-7-2 16,2-6-2-16,-1-3 0 0,-3-13-1 15,0 0-2 1,10-3 0-16,-4-11-1 0,1-8-1 15,-2-4-2 1,4-2-1-16,3-5-1 0,4-1-2 16,1 2 1-16,1 7-2 15,3 5 1-15,2 8-1 0,1 9 1 16,3 3 0-16,-1 13 0 0,-1 6 1 15,-2 5 0 1,-4 2 1-16,0 6 0 0,-4-5 0 16,-2-2-2-1,-2 1-4-15,-6-10-14 0,-6-1-68 16,7-6-4-16,-6-9-7 15,17 0-4-15</inkml:trace>
  <inkml:trace contextRef="#ctx0" brushRef="#br0" timeOffset="41919.4209">3858 8106 3 0,'13'-11'77'0,"-13"11"0"16,0 0-3-16,-7 12-56 15,-2 10-11-15,-3 5-3 0,0 6 1 16,-5 7 1-16,4 5 5 0,-1 3 0 15,2 2 2 1,6-2-2-16,-1-3 1 0,4-2-1 16,3-4 0-1,4-6 0-15,7-7-1 0,4-2-3 16,4-9 2-16,3-5-1 15,3-4-1-15,3-3-2 0,0-2-2 16,-1-1-4-16,0-1-3 0,-6-7-7 16,3 2-13-1,-6 3-40-15,-2-9-27 0,-2-1-5 16,-7-3-4-1</inkml:trace>
  <inkml:trace contextRef="#ctx0" brushRef="#br0" timeOffset="42119.4229">3728 8412 64 0,'0'0'95'0,"0"0"-4"15,24-6-6-15,7 0-64 16,6-1-7-16,8-1-5 0,-2 2-2 15,2 0-8 1,0 5-12-16,-9 1-44 0,-2-1-29 16,-7-1-7-1,-9-3-5-15</inkml:trace>
  <inkml:trace contextRef="#ctx0" brushRef="#br0" timeOffset="42329.425">4166 8031 26 0,'23'-4'84'0,"9"4"-2"15,1 9-4-15,6 9-67 16,-3 7-4-16,5 13 0 0,-6 3-3 16,-10 12 1-16,-7 0-2 15,-14 7-1-15,-5 0-2 0,-14 4-5 16,-10-5-21-1,-17-2-51-15,-1-3-6 0,-6-8-3 16</inkml:trace>
  <inkml:trace contextRef="#ctx0" brushRef="#br0" timeOffset="42579.4275">3331 8252 62 0,'-20'49'88'0,"9"5"-3"0,10 8-48 16,8 4-7-16,16 0-10 0,11-2-10 15,9-9-12 1,15-25-70-16,8 11-10 0,3-19-6 16,4-11 0-16</inkml:trace>
  <inkml:trace contextRef="#ctx0" brushRef="#br0" timeOffset="42969.4314">4960 8183 44 0,'-2'7'92'16,"6"-2"-4"-1,14-3-4-15,-18-2-63 0,35 0-10 16,12 0-1-16,7 0-3 0,4-5-6 15,-1-1-6-15,0 3-19 16,-7 1-58-16,-15 0-6 0,-12 2-4 16</inkml:trace>
  <inkml:trace contextRef="#ctx0" brushRef="#br0" timeOffset="43159.4333">4915 8508 80 0,'0'18'99'16,"17"-9"-5"-16,15-9-5 15,17-3-60-15,7-5-12 0,5-2-6 16,7 1-7 0,-9-1-7-16,0 7-14 0,-12 1-71 15,-3 2-3-15,-9 0-7 16,-6 2-4-16</inkml:trace>
  <inkml:trace contextRef="#ctx0" brushRef="#br0" timeOffset="43869.4404">6572 7933 22 0,'0'-18'91'16,"0"3"-2"0,0 0-4-16,0-8-44 0,0 23-27 15,-1-12-6-15,1 12-3 16,0 0-3-16,4 15 0 15,5 5 0-15,3 6 0 16,2 8 1-16,2 11 3 0,3 7 1 16,2 4 0-1,-1 2 0-15,-2 1-1 0,1-4-1 16,-4-4 1-16,-2-6-2 0,1-8 1 15,-6-10-1-15,1-6 2 16,-5-7 1-16,-4-14 0 16,11 8 0-16,-3-16 0 15,-1-13-1-15,2-16-1 0,0-12-1 16,7-10-2-1,-3-11-2-15,5-2-1 0,-1-1 1 16,-4 4-1-16,1 8-1 0,-3 10-2 16,0 16-6-1,-7 5-10-15,3 3-64 0,-7 27-11 16,15-7-8-16,-4 7-6 15</inkml:trace>
  <inkml:trace contextRef="#ctx0" brushRef="#br0" timeOffset="44169.4434">7173 8310 61 0,'10'11'96'0,"-5"0"-3"0,4 6-6 16,-1 5-61-16,-4 3-5 0,2 3-6 15,-3-1-5 1,3 3-4-16,-5-4-4 0,5 2-7 16,-8-9-23-16,2-1-58 15,5-7-6-15,-5-11-5 16,16 0-5-16</inkml:trace>
  <inkml:trace contextRef="#ctx0" brushRef="#br0" timeOffset="44809.4498">8588 7804 56 0,'-9'-5'80'16,"-1"3"-1"-16,-7 5-54 0,4 14-1 15,-3 12-2-15,3 6-2 16,0 8-1-16,3 8-3 0,5 5 0 15,3 3-1-15,2-2-2 16,4-3-3-16,5-6-3 16,5-8-2-16,2-9-5 0,1-7-4 15,6-11-9 1,-4-12-34-16,7-7-40 0,2-13-6 15,-1-13-7 1</inkml:trace>
  <inkml:trace contextRef="#ctx0" brushRef="#br0" timeOffset="45089.4526">8772 8130 61 0,'15'40'87'0,"9"-5"-1"0,23-9-51 16,-5-11-4-1,6-12-5-15,0-7-7 0,5-16-3 16,-9-8-4-16,-3-4-4 15,-10-2-3-15,-12-2-2 0,-15 4-2 16,-10 1 1-16,-17 8-1 0,-13 5 0 16,-9 9 0-1,-8 7 1-15,-4 4 0 0,-1 10 0 16,6 9 0-1,6 3-2-15,11 5-1 0,11 1-2 16,12-3-4-16,12-5-11 16,12-19-51-16,14 6-20 0,8-9-6 15,5-3-2 1</inkml:trace>
  <inkml:trace contextRef="#ctx0" brushRef="#br0" timeOffset="45349.4552">9367 7749 70 0,'-12'15'91'15,"-11"6"-6"1,-3 6-3-16,3 7-73 0,2 5 0 16,7 3-1-1,11-4-2-15,6 1-1 0,16-4 1 0,5-2-3 16,1-7 0-16,-4079 0 1 15,8155 0 1-15,-4091 0-1 16,-12 1 0-16,-17 1-1 0,-14 2-1 16,-10-5-3-1,-7 7-19-15,13-6-62 0,-15-9-7 16,9-4-5-1,12-9-5-15</inkml:trace>
  <inkml:trace contextRef="#ctx0" brushRef="#br0" timeOffset="46200.4638">10056 7978 71 0,'-3'-21'81'0,"-2"4"-8"15,-1 2-15-15,3 5-14 16,3 10-19-16,-9-5-8 0,9 5-7 16,-8 15-2-16,6 5-3 0,2 7-2 15,0 3 0 1,9 1 0-16,1 4 2 0,7-5 0 15,4-6 0 1,6-10 0-16,-1-9 0 0,4-6-1 16,0-13 0-16,-2-6 0 15,-3-4-4-15,-3-1 1 0,-7 3-2 16,-2 2-2-16,-5 8 0 15,-8 12 1-15,0 0 0 16,8 5 1-16,-5 9 2 0,4 0 2 16,3-1 2-1,4-1 1-15,2-8 1 0,1-4 0 16,0-4 0-16,-3-12-1 15,-2-2-1-15,-5-6-3 0,-6-2-3 16,-3 0-3 0,-4-1-5-16,-7-5-7 0,8 3-37 15,0 4-41-15,0 0-7 0,5 7-4 16</inkml:trace>
  <inkml:trace contextRef="#ctx0" brushRef="#br0" timeOffset="46470.4665">10619 7986 4 0,'0'0'94'16,"16"16"1"-16,-13 0-5 0,0 1-7 16,-4 3-72-1,1 3-1-15,1 3-3 0,-1 0-3 16,0-3-6-16,0 2-10 0,-3-4-37 15,3-9-37 1,0-12-6-16,0 0-6 0</inkml:trace>
  <inkml:trace contextRef="#ctx0" brushRef="#br0" timeOffset="46720.469">10738 7640 13 0,'6'0'84'0,"0"8"1"15,1 7-1-15,24 7-64 0,-22 8 1 16,6 4 2 0,-6 7-4-16,2 4-3 0,-4 5-4 15,-4 0 0 1,1 3-3-16,-3-2-2 0,1-4-2 15,-2-3-3-15,1-4-5 16,-1-7-7-16,2-5-35 0,-2-6-41 16,0-10-6-16,0-12-8 15</inkml:trace>
  <inkml:trace contextRef="#ctx0" brushRef="#br0" timeOffset="46880.4706">10695 7949 48 0,'6'-12'99'0,"16"7"-5"16,12-4-7-16,13 37-17 15,11-39-71-15,3-11-9 16,3-11-69-16,-3 13-9 0,-10-2-8 16,-6-1-3-1</inkml:trace>
  <inkml:trace contextRef="#ctx0" brushRef="#br0" timeOffset="47080.4726">11070 7435 5 0,'0'0'93'16,"24"0"2"-1,11 9-7-15,12 4-4 0,11 4-78 16,-3 8 0-16,0 6-2 16,-7 6-2-16,-8 11-7 15,-15 1-5-15,-17 13-24 16,-39 16-50-1,-28 3-7 1,-14-2-3-16</inkml:trace>
  <inkml:trace contextRef="#ctx0" brushRef="#br0" timeOffset="47330.4751">9854 7652 0 0,'-49'47'96'16,"8"9"0"-16,9 13-5 15,16 6-4-15,14 4-72 16,12 7-4-1,17-6-9-15,20-18-63 0,9 12-22 16,5-12-8-16,2-14-5 16</inkml:trace>
  <inkml:trace contextRef="#ctx0" brushRef="#br0" timeOffset="48290.4847">6258 9857 8 0,'0'-16'89'0,"0"2"2"0,-1 0-5 15,-28 2-48-15,26 1-10 16,3 11-11-16,-2-11-5 16,2 11-5-16,0 0-3 15,0 11 0-15,8 10-2 0,2 6-1 16,4 8-1-1,5 8 0-15,2 8 2 0,4 2 1 16,2 4 0-16,-2-1 0 16,-2-2-1-16,0-5 0 15,-3-2 0-15,-6-10 0 0,-4-4 0 16,0-9 1-16,-3-3 3 15,-2-10 1-15,-5-11 0 0,7-10 0 16,-3-17 0 0,4-17 0-16,0-14-1 0,1-9-1 15,4-12-3-15,0-2-1 16,3 0-1-16,-2 9-2 15,2 5-3-15,-2 18-3 16,-2 8-7-16,-1 19-9 0,-2 4-26 16,-9 18-42-16,0 0-7 0,18 11-5 15</inkml:trace>
  <inkml:trace contextRef="#ctx0" brushRef="#br0" timeOffset="48670.4885">6907 10106 11 0,'-13'-3'80'0,"1"3"3"0,2 14-3 16,-3 5-63 0,11 5-3-16,2 8-2 0,5-2 0 15,5 4 3-15,5-5-2 0,5-10 0 16,6-4-1-1,-1-8 1-15,1-7 0 0,-7-8-2 16,-1-8-2-16,-8-4-3 16,-7-3-3-16,-6-2-2 0,-11 1-2 15,-7 3 0 1,-3 1-2-16,-1 8-2 0,-5 2-3 15,8 10-4 1,-4 0-11-16,11 5-32 0,8 10-34 16,6-1-6-16,2 1-4 0</inkml:trace>
  <inkml:trace contextRef="#ctx0" brushRef="#br0" timeOffset="49020.492">7158 10138 57 0,'6'22'80'15,"-1"5"2"-15,0 4-63 16,3 2 0-16,0-2 3 16,3-3-1-16,-2-7-3 15,1-2 0-15,1-11-4 0,-1-6-2 16,-3-5 0-1,2-10-1-15,-3-5-3 0,-1-4-3 16,2-1-3-16,-3-2-1 16,-2 5-2-16,-1 3-1 0,1 8 0 15,-2 9 0-15,8 5 1 16,-3 12 0-16,4 7 0 15,1 3 1-15,3 4 1 0,1-1 1 16,0 0 0 0,-2-8-3-16,1-3-5 0,-6-7-18 15,-7-12-58-15,0 0-8 16,12-2-7-16,-8-17 1 15</inkml:trace>
  <inkml:trace contextRef="#ctx0" brushRef="#br0" timeOffset="49220.494">7461 9990 25 0,'12'21'89'0,"0"7"-1"0,-2 2-4 16,2 4-59-16,1 6-3 15,-1 0-7-15,-4 1-4 0,1-2-2 16,-2-3-2-16,1 2-3 0,-5-6-4 15,0-2-5 1,-3-7-15-16,-1-7-61 0,-2-7-6 16,3-9-8-1,-19-3 4-15</inkml:trace>
  <inkml:trace contextRef="#ctx0" brushRef="#br0" timeOffset="49360.4954">7369 10219 5 0,'0'0'95'0,"5"-5"1"15,10 4-7-15,8-5-4 0,31-2-74 16,-12-1-6-1,0-5-12-15,8-18-66 0,-1 18-13 16,1-2-7-16,-2-2-4 16</inkml:trace>
  <inkml:trace contextRef="#ctx0" brushRef="#br0" timeOffset="49640.4982">8107 9656 82 0,'-9'0'91'0,"-2"8"-2"0,-2 15-5 16,1 13-71-16,1 10-2 0,4 9-1 15,1 8 2-15,6 1-3 16,3 2-3-16,6-2-3 0,5-6-4 16,2-8-7-1,2-3-17-15,-2-8-61 0,0-13-6 16,0-9-6-1,-3-9-2-15</inkml:trace>
  <inkml:trace contextRef="#ctx0" brushRef="#br0" timeOffset="49930.5011">8357 9760 38 0,'9'9'90'0,"-8"8"-2"0,1 7-2 16,-16 8-63-16,14 10-6 0,1 5 2 15,3 7-3 1,-1-2-4-16,0 1-4 0,0-2-3 15,-2-5-1-15,0-6-4 16,-2-7-4-16,1-6-6 16,-1-15-20-16,-11-1-55 15,12-11-6-15,0 0-8 0</inkml:trace>
  <inkml:trace contextRef="#ctx0" brushRef="#br0" timeOffset="50110.5029">8134 10009 7 0,'-15'0'93'0,"15"0"1"15,0 0-6-15,18 2-5 0,11-2-74 16,10-1-5 0,4-5-3-16,6 1-7 0,-1-5-11 15,2-4-34-15,2 4-35 0,-7-4-6 16,-5 2-4-1</inkml:trace>
  <inkml:trace contextRef="#ctx0" brushRef="#br0" timeOffset="50324.5054">8682 9653 35 0,'0'0'92'16,"21"-11"0"-16,-1 8-9 0,10-12-34 15,4 19-40-15,4 11-3 16,1 7 0-16,-3 9-3 0,-5 9-1 15,-11 8-1 1,-10 7-2-16,-10 8-3 0,-16 2-7 16,-7-9-46-1,-9 10-28-15,-5-9-6 0,-1-7-3 0</inkml:trace>
  <inkml:trace contextRef="#ctx0" brushRef="#br0" timeOffset="51254.5147">9426 9746 27 0,'0'0'93'0,"-2"9"-2"16,10-7-4-16,19 1-54 16,7-3-11-16,8 5-4 15,3-5-4-15,7 0-7 16,-1 0-2-16,0 0-2 0,-6-2-4 15,-7-1-2 1,-8 3-6-16,-8-5-8 0,-6 5-21 16,-6 5-44-16,-10-5-11 0,0 0-5 15</inkml:trace>
  <inkml:trace contextRef="#ctx0" brushRef="#br0" timeOffset="51494.5171">9512 9962 13 0,'-34'18'91'0,"8"1"1"16,10-7-2-16,16-4-48 15,21-3-12-15,30-5-9 0,19-1-6 16,14-7-4-1,9 4-3-15,6-3-4 0,0 4-5 16,-10 1-4-16,-11 2-8 16,-21 7-33-16,-17 3-40 15,-14 0-8-15,-11-1-5 0</inkml:trace>
  <inkml:trace contextRef="#ctx0" brushRef="#br0" timeOffset="54444.5466">11399 9376 4 0,'-10'-15'77'0,"1"7"-21"0,9 8-8 16,-7-14-10-1,7 14-8-15,0 0-9 0,0-8-7 16,0 8-4-16,0 0-4 15,0 0-1-15,0 0-1 0,6 12-2 16,3 1 1 0,0 3 0-16,2 8-1 0,3 2 2 15,1 4 0-15,0 4 1 0,0 2 0 16,-1 1-1-1,-1-3 1-15,-2-1 0 0,0-1-1 16,-2-5 0-16,-2-5 1 16,1-3-1-16,-3-2-1 0,0-5 0 15,-3-2 0 1,-2-10 1-16,5 11 2 0,-5-11 0 15,0 0 0 1,5-7 0-16,1-10 0 0,-3-11-1 16,4-11 0-16,2-9-1 0,3-11-2 15,0-2-1-15,2-1 0 16,2 3-2-16,-5 6-2 0,3 10-5 15,-4 7-10 1,-1 11-42-16,1 13-29 0,-5 3-8 16,-5 9-4-1</inkml:trace>
  <inkml:trace contextRef="#ctx0" brushRef="#br0" timeOffset="54994.5521">11966 9525 4 0,'0'0'83'0,"-2"17"3"16,2-3-3-1,-14 8-51-15,15 5-13 0,8 8-7 16,3 7 1-16,-1 1-2 16,-1 1-5-16,2-5-5 0,-3-4-8 15,3-11-37 1,-4-1-36-16,-2-15-9 0,-6-8 0 15</inkml:trace>
  <inkml:trace contextRef="#ctx0" brushRef="#br0" timeOffset="55794.5601">12531 9244 17 0,'-10'0'60'0,"2"-1"-19"16,-2 1-12-16,-2 0-7 15,1 7-4-15,-6 7-3 0,6 8 2 16,-2 11-2-1,3 4 1-15,6 9 0 0,3 3 0 16,1 6-1-16,5 0-4 16,10-3-2-16,4-9 0 15,4-6-3-15,4-12-2 16,0-10-5-16,5-12-8 0,-1-3-24 15,5-5-46-15,-7-19-6 0,-1-3-5 16</inkml:trace>
  <inkml:trace contextRef="#ctx0" brushRef="#br0" timeOffset="56064.5628">12713 9503 14 0,'-5'32'75'0,"5"-6"-20"16,5 9-13-1,9-2-8-15,10-6-5 0,4-11-6 16,7-10-5-16,2-7-2 0,2-16-4 15,0-11 0-15,-3-6-3 16,-6-5-2-16,-10-2-3 16,-9 4-1-16,-11 2-2 15,-13 7 0-15,-13 9 0 0,-11 12 0 16,-13 7 0-1,-3 12 0-15,-6 12 0 0,-2 3-1 16,4 4-1-16,10 4-4 0,8-5-10 16,14-3-36-1,19-6-32-15,8-10-6 0,24-11-2 16</inkml:trace>
  <inkml:trace contextRef="#ctx0" brushRef="#br0" timeOffset="56384.566">13258 9256 29 0,'-24'11'78'15,"0"5"-1"1,-24 6-42-16,34 4-9 0,4 1-9 16,10 4-9-16,3-1-1 15,13-2-3-15,7 1-1 0,5-2 1 16,-5 2 3-16,0 0 1 0,-11 0 0 15,-6 0 2 1,-12 5-2-16,-10-2 1 0,-12 0-4 16,-5-5-13-1,-4-11-67-15,3 3-7 0,3-12-8 16,10-7 2-16</inkml:trace>
  <inkml:trace contextRef="#ctx0" brushRef="#br0" timeOffset="57095.5732">13734 9407 44 0,'0'0'72'15,"0"0"0"-15,-10 10-41 0,10 9-11 16,0 5-6-16,2 5-1 16,5 6 2-16,2 0 1 15,5 2-1-15,-1-5-1 0,2-4-4 16,-1-6-1-16,0-9-3 15,2-7 0-15,-2-7-2 0,0-10 1 16,0-9 0 0,3-4-1-16,-3-2-2 0,0 1 0 15,0 2-2 1,-4 5 0-16,-1 9-1 0,1 8 0 15,0 6 0-15,0 10 0 16,1 7 0-16,4-1 2 0,-2 1 3 16,5-5 4-16,-1-7-1 0,1-8 1 15,-3-4 0 1,-2-10 1-16,-6-6 0 0,-1-5-2 15,-5 1-3 1,-1-3-1-16,-9 1-3 0,-6 0-3 16,-3 0-3-16,-1 2-5 15,6 4-13-15,1 14-62 0,3-13-6 16,7 5-7-16,2 0-3 0</inkml:trace>
  <inkml:trace contextRef="#ctx0" brushRef="#br0" timeOffset="57345.5757">14213 9261 13 0,'20'17'87'0,"-1"2"1"0,8 9-38 16,-8 8-8-1,1 7-8-15,-1 2-8 0,-6 2-7 0,0 0-7 16,-3-1-4 0,-3-3-3-16,-2-5-4 0,-2-4-3 15,-2-7-8 1,1-5-5-16,-2-6-26 0,0-16-43 15,-15 7-7 1,2-14-5-16</inkml:trace>
  <inkml:trace contextRef="#ctx0" brushRef="#br0" timeOffset="57485.5771">14173 9612 33 0,'-6'-13'88'15,"13"7"-3"1,13-1-4-16,9-4-56 0,9 2-13 16,-1 0-6-1,4 1-10-15,-13 2-29 0,-2 0-45 0,-1-1-7 16,-6-4-3-16</inkml:trace>
  <inkml:trace contextRef="#ctx0" brushRef="#br0" timeOffset="57705.5793">14324 9075 57 0,'20'-25'84'16,"12"4"-4"-16,11 7-45 16,11 14-9-16,4 6-10 0,2 12-3 15,-4 10 0-15,-6 12-4 0,-12 13-4 16,-10 13 0-1,-19 6-1-15,-11 5-1 0,-16 3-3 16,-9 0-5 0,-11 0-14-16,-12-3-35 0,-1-12-29 15,-3-11-6-15,-3-14-1 16</inkml:trace>
  <inkml:trace contextRef="#ctx0" brushRef="#br0" timeOffset="57995.5822">13579 9232 76 0,'-8'42'88'0,"2"8"-1"16,4 11-51-16,6 9-7 15,12 5-7-15,14 5-7 16,4-8-6-16,11 1-3 15,4-14-8-15,6-7-9 0,-1-11-39 16,1-17-33 0,-5-16-6-16,-5-10-5 0</inkml:trace>
  <inkml:trace contextRef="#ctx0" brushRef="#br0" timeOffset="58735.5896">14570 8807 7 0,'-8'-5'83'15,"8"5"3"-15,-9-22-30 16,9 22-15-16,2-17-11 0,6 5-12 16,8 1-6-1,4-2-3-15,3-2-1 0,6-1 0 16,1-1 0-1,-1 2 1-15,-1 1-1 0,-2 1-1 16,-7 2-1-16,-2 3-1 16,-7 3-2-16,-10 5 0 0,13-2-2 15,-13 2-1-15,8 9 0 0,-4 2 0 16,1 7-1-1,3 4 1-15,2 7 1 0,4 5 0 16,-1 5 0-16,-1 8 0 16,3 5 0-16,1 6 0 0,-1 5 0 15,0 4 0 1,-1 2-1-16,-2 6 0 0,2 2 1 15,-3 2 0 1,-1-4 0-16,2 0 1 0,-4-4 1 16,1-5 0-16,-4-6 0 0,0-7 0 15,-3-3-1 1,0-9 2-16,-2-4-3 0,0-8 1 15,0-5-1-15,0-4 0 16,-2-8 0-16,1-3-1 0,1-9 1 16,-3 12 0-1,3-12 1-15,0 0-1 0,-14 8 1 16,-2-3 0-16,-4 2 0 0,-7 0-1 15,-9 3 0 1,-9 2-2-16,-9 1 0 0,-4-1-3 16,-7 4-4-16,-4-5-6 15,-4 4-19-15,0-7-58 16,-14-8-4-16,-4-3-6 15,-4-19-3-15</inkml:trace>
  <inkml:trace contextRef="#ctx0" brushRef="#br0" timeOffset="59395.5962">11027 9031 18 0,'0'-19'78'0,"0"1"2"0,-8 5-42 16,-6 6-6-16,-8 0-7 16,-5 4-6-16,-10 3-3 0,-6 0-5 15,-4 0-1-15,0 5-2 16,2 1-2-16,3 0-2 15,9 3-1-15,6 3-1 0,12 7 0 16,13 4-2 0,8 15 1-16,16 11-1 0,11 18 2 15,9 16-1-15,3 21 1 16,2 14 1-16,-3 13 1 15,-3 11 2-15,-12 1 1 16,-8-4 2-16,-8-16-2 0,-7-12 1 16,-2-19-1-16,-2-20 0 0,8-23-1 15,10-15-1 1,11-20-2-16,11-14-2 0,13 0-6 15,6-13-11-15,12-8-70 16,11 0-6-16,4-10-6 16,7-1-5-16</inkml:trace>
  <inkml:trace contextRef="#ctx0" brushRef="#br0" timeOffset="60075.603">15094 8622 22 0,'-16'0'73'0,"5"0"-22"0,11 0-10 16,-14 3-5-1,14-3-8-15,0 0-10 0,11 6-4 16,6-6-2-16,5 0-2 15,3 0 1-15,2 1-1 16,0 6-4-16,-4 1-2 16,-4 6-1-16,-6 7 1 0,-11 7 1 15,-2-2 1-15,-10 6 0 16,-3-4 2-16,-2-1-1 15,0-3 1-15,2-6-1 0,6-7-1 16,7-11-1 0,6 7-1-16,10-7-2 0,4-2-4 15,7-4-3-15,2 0-11 16,8-1-35-16,-2 2-36 15,-4 0-7-15,-4 2-4 16</inkml:trace>
  <inkml:trace contextRef="#ctx0" brushRef="#br0" timeOffset="60470.6071">15561 9235 37 0,'-13'11'86'0,"3"-3"1"0,10-8-5 16,16 10-56-16,-3-4-11 0,7-2-4 15,8-2-1-15,3-3-2 16,9 1 0-16,3-1-4 16,0-3-3-16,-1-2-1 15,-3 1-5-15,-7-1-7 0,-4 3-15 16,-5 3-34-1,-10 0-25-15,-13 0-8 0,0 0 4 16</inkml:trace>
  <inkml:trace contextRef="#ctx0" brushRef="#br0" timeOffset="60670.6091">15558 9445 48 0,'-12'29'89'0,"8"-9"-1"16,13-6-5-16,23-7-63 15,12-5-7-15,10-2 0 0,7 0-2 16,-1 0-6-16,-3 0-9 16,-1 1-23-16,-5 2-54 0,-14 3-6 15,-12-1-7 1</inkml:trace>
  <inkml:trace contextRef="#ctx0" brushRef="#br0" timeOffset="63130.6337">18838 6934 4 0,'-15'-2'72'16,"-2"3"-8"-16,-8 11-12 0,2 6-11 15,-7 9-10 1,6 3-8-16,1 9-8 0,2 1-6 16,8 4-1-1,3 1-2-15,9-6-2 0,2-5 0 16,12-4-2-16,2-8-4 0,8-7-12 15,-1-1-36-15,5-14-32 16,4-8-7-16,0-9 1 16</inkml:trace>
  <inkml:trace contextRef="#ctx0" brushRef="#br0" timeOffset="63400.6364">18907 7232 62 0,'3'29'80'16,"20"5"-41"-16,3-8-1 15,9 0-7-15,4-13-7 16,8-6-6-16,0-8-3 15,1-11-4-15,-8-7 0 0,-7-8-5 16,-11 1-1 0,-10-3-3-16,-11 0-1 0,-11 5-1 15,-13 3-1-15,-12 5 0 16,-3 7-1-16,-6 7 1 0,-2 2 0 15,-1 6-1-15,5 7 0 16,5 2-3-16,7 6-5 16,6-9-11-16,8 2-19 0,15-2-43 15,1-12-6 1,18 11 4-16</inkml:trace>
  <inkml:trace contextRef="#ctx0" brushRef="#br0" timeOffset="63680.6392">19579 6984 71 0,'-25'22'84'0,"-11"0"-3"15,-1 9-61-15,1-4-5 16,3 7-1-16,10-8-2 15,10 2-4-15,13-7-3 0,14 0-1 16,11 1-1-16,5-3 2 0,-1 2-1 16,1-3 1-1,-8 6 0-15,-13-2 0 0,-10 2 0 16,-11-1-2-1,-11-5-4-15,-3 3-16 0,11-11-63 16,-17-6-6-16,8-5-5 16</inkml:trace>
  <inkml:trace contextRef="#ctx0" brushRef="#br0" timeOffset="64530.6477">19752 6656 14 0,'-15'0'59'16,"15"0"-5"-1,0 0-10-15,0 0-9 0,1-10-7 16,12 2-8-16,8 3-8 15,2-2-7-15,3 2-3 0,1 2-2 16,0 3-1-16,-5 8 3 0,-7 8-1 16,-4 6 4-1,-11 4 0-15,-8 4 2 0,-12 2 1 16,-2 2 1-1,-4-5-1-15,1-4 1 0,5-4-1 16,0-4-1-16,20-17-1 16,0 12-1-16,15-12-1 0,15-5-1 15,8-5-3 1,2 1-6-16,7 1-15 0,-2 3-40 15,-1-2-25-15,-6 5-8 0,-10 0 3 16</inkml:trace>
  <inkml:trace contextRef="#ctx0" brushRef="#br0" timeOffset="64770.6501">20292 6875 23 0,'15'0'84'0,"-7"9"1"15,-4 14-4-15,-4 2-61 16,-3 6-6-16,-3 5 0 0,-7 7-1 16,-1 3-2-1,-4-3-1-15,0-4-4 0,0-5-2 16,2-2-9-1,-5-11-9-15,5-4-30 0,16-17-39 16,-25 4-9-16,8-12-4 0</inkml:trace>
  <inkml:trace contextRef="#ctx0" brushRef="#br0" timeOffset="64920.6516">20033 7098 35 0,'2'-12'91'0,"15"12"-2"0,9 2-3 16,-5 10-61 0,24 8-9-16,1 2-5 0,3 4-2 15,-1 5-2-15,-5 1-8 16,-4 2-12-16,-5 16-67 0,-12-16-7 15,-4-4-6-15,-7-6-2 0</inkml:trace>
  <inkml:trace contextRef="#ctx0" brushRef="#br0" timeOffset="65260.655">20695 6991 55 0,'0'0'83'15,"6"14"-1"-15,11-14-45 0,11 0-24 16,6 0 1-16,9-2-1 15,2 1-3-15,1-7-5 0,-1 4-9 16,-6-1-24 0,-11-2-51-16,-3 6-5 0,-14-1-4 15</inkml:trace>
  <inkml:trace contextRef="#ctx0" brushRef="#br0" timeOffset="65420.6566">20678 7171 38 0,'3'17'92'0,"19"-6"-2"0,17-8-5 15,43-3-59 1,-24 0-11-16,4-7-16 0,4-3-37 16,-6 6-45-16,-3-7-6 15,-6 4-4-15</inkml:trace>
  <inkml:trace contextRef="#ctx0" brushRef="#br0" timeOffset="65840.6608">21769 6465 42 0,'6'31'89'0,"-1"8"-1"0,-1 0-43 15,1 11-9-15,-2 0-15 16,0 1-8-16,-3-5-5 0,0 0-3 16,0-7-4-1,0-8-4-15,0 0-11 0,-3-4-31 16,-1-8-39-16,-5-2-5 0,1-11-4 15</inkml:trace>
  <inkml:trace contextRef="#ctx0" brushRef="#br0" timeOffset="66130.6637">21537 7054 36 0,'0'0'88'15,"0"0"0"1,20 0-7-16,6-1-58 0,10-7-12 15,7-5-4-15,4 1-4 0,5-1-2 16,-4 2-5-16,-2 3-9 16,-11 2-20-16,-10-6-41 15,-5 12-13-15,-20 0-4 16</inkml:trace>
  <inkml:trace contextRef="#ctx0" brushRef="#br0" timeOffset="66490.6673">21641 7186 44 0,'0'0'78'0,"-9"13"-37"15,9-13-11-15,9 12-4 16,8-10-3-16,8 1-1 0,5-3-5 16,2 0-2-16,2 0-7 15,-4 1-2-15,-3 3 0 0,-8 8-1 16,-8 1 0-1,-5 11 1-15,-6 0 1 0,-7 6 1 16,-6-2 1-16,3 1 0 16,-1-4 2-16,3-4-1 15,6-6-2-15,3-4-3 16,13-6-3-16,5-6-6 0,11 1-16 15,1-1-65-15,5-9-5 0,4-4-8 16,-1-5-3 0</inkml:trace>
  <inkml:trace contextRef="#ctx0" brushRef="#br0" timeOffset="66810.6705">22475 6715 26 0,'-12'5'89'0,"-3"14"0"0,0 6-3 16,0 11-68-16,2 8-1 0,4 9 1 16,5 3-1-1,4 4-3-15,4-2-4 0,11-4-3 16,6-5-3-16,4-10-6 15,5-6-11-15,-7-1-43 16,5-16-32-16,0-11-5 16,-5-5-7-16</inkml:trace>
  <inkml:trace contextRef="#ctx0" brushRef="#br0" timeOffset="67230.6747">22704 6786 8 0,'0'22'87'0,"1"4"2"0,27 10-48 16,-19 3-1-16,4 8-2 15,-6 0-9-15,6 0-11 0,-7-1-6 16,0-4-2-1,-4-5-3-15,0-6 0 0,0-5-3 16,-2-8-2 0,1-4-2-16,-1-3-2 0,0-11-3 15,0 0-23-15,-10 3-57 16,10-3-8-16,1-15-4 0</inkml:trace>
  <inkml:trace contextRef="#ctx0" brushRef="#br0" timeOffset="67580.6782">22937 6978 64 0,'12'-3'97'0,"6"-2"-5"16,3 0-7-16,7-7-62 0,5 7-12 16,-1-2-3-1,2 5-2-15,-2-3-4 0,-2 3-3 16,-8-1-5-16,-2 3-9 15,-20 0-13-15,14-2-38 16,-14 2-25-16,-8-6-6 16</inkml:trace>
  <inkml:trace contextRef="#ctx0" brushRef="#br0" timeOffset="67790.6803">22986 6664 33 0,'14'0'91'0,"1"15"-1"16,0 8-4-16,2-2-55 0,-5 13-19 15,3 5 0 1,-4 5-1-16,-6 2 0 0,1 3-3 16,-3-2-3-16,-2-4-4 15,-2 3-3-15,0-10-9 16,-1 2-18-16,2-5-55 0,0-8-9 15,0-4-4-15</inkml:trace>
  <inkml:trace contextRef="#ctx0" brushRef="#br0" timeOffset="68410.6865">23457 6821 61 0,'-11'25'93'16,"-1"4"-4"-16,12-29-23 0,-17 39-41 15,8 0-8 1,1 1-6-16,5-1-3 0,2-3-4 15,1-6 0-15,2-6-2 16,3-7-1-16,2-7-2 0,1-4-3 16,-8-6-6-1,19-11-5-15,-10-8-5 0,1-6-3 16,2-4 1-16,0-4 5 0,0 1 8 15,-2 4 5 1,0 3 1-16,-4 7 6 0,-2 7 8 16,-4 11 1-16,4 5 1 15,-2 15-4-15,-2 1-5 0,5 1-1 16,3 2 3-1,1 0 3-15,9-7-2 0,3-7 0 16,2-6-1-16,1-4 0 0,2-9-1 16,0-4 1-1,-6-5-3-15,-5-3-1 0,-10 0-2 16,-4-1 0-16,-5 4 0 15,-11 4-2-15,-10 3 0 0,-5 5 0 16,-3 3 0 0,0 3 0-16,3 1-3 0,3 7-4 15,5-3-11 1,11 4-24-16,11-9-41 0,10 5-7 15,7-6 0-15</inkml:trace>
  <inkml:trace contextRef="#ctx0" brushRef="#br0" timeOffset="68651.689">23874 6725 1 0,'8'0'81'0,"-8"0"1"0,-8 15-2 16,-4 2-64-16,-2 5-5 15,4 5 0-15,1 1 2 0,6-1-2 16,3 1-3-16,7-4-1 0,4-1-2 15,1-6-1 1,1 2-1-16,-4-3 0 0,-6 3-1 16,-6-1 0-16,-11 4-1 15,-11-2-5-15,-2 1-34 0,-5 1-42 16,-3-8-9-1,3-4-3-15</inkml:trace>
  <inkml:trace contextRef="#ctx0" brushRef="#br0" timeOffset="69162.6942">24140 6731 5 0,'-10'5'84'0,"10"-5"1"0,0 0-44 15,14 4-5 1,7-4-8-16,8 0-7 0,9 0-12 16,-1 0-6-16,3 3 0 15,-5 3-1-15,-6 2 0 0,-9 4 1 16,-10 5 0-1,-10 4 1-15,-8 4 1 0,-12 4 0 16,-3 0 2 0,0 0-1-16,-1 0 1 0,7-5 0 15,3 0 1-15,9-6-1 0,6-4 0 16,13-6-2-16,10 1-2 15,3-7-3-15,3 1-4 0,4-3-8 16,2-3-23 0,4-6-53-16,-13-6-6 0,-1-9-6 15</inkml:trace>
  <inkml:trace contextRef="#ctx0" brushRef="#br0" timeOffset="69362.6962">24690 6656 32 0,'0'0'89'16,"10"18"-1"-16,-10 3-5 0,-4 8-65 15,-5 6-5-15,-4 9 2 16,-2 2-2-16,-2 4-3 0,-2 0-2 16,0-3-3-1,-2-1-4-15,2-10-3 0,1-4-5 16,3-10-5-1,2-8-23-15,13-14-50 0,-18 0-7 16,8-14-5-16</inkml:trace>
  <inkml:trace contextRef="#ctx0" brushRef="#br0" timeOffset="69532.6979">24418 6820 57 0,'0'0'91'0,"13"5"-4"16,7 10-4 0,8 6-71-16,4 1-6 0,5 2 1 15,-2 1-1-15,-2 3-4 16,0-4-4-16,-6 1-5 0,-7-6-8 15,-7 0-17-15,-8-3-28 16,-5-5-27-16,0-11-6 16</inkml:trace>
  <inkml:trace contextRef="#ctx0" brushRef="#br0" timeOffset="69742.7">24654 6509 36 0,'16'-4'81'0,"7"7"-2"0,4 13-3 15,4 11-75 1,9 10 1-16,4 11 2 0,-2 8-1 16,-6 11 0-16,-9 8 1 15,-11 6 0-15,-17 6-2 16,-19 1-15-16,-24-3-63 15,-13 7-3-15,-15-7-6 0</inkml:trace>
  <inkml:trace contextRef="#ctx0" brushRef="#br0" timeOffset="72632.7289">9905 11079 61 0,'0'-10'87'16,"0"10"-3"-16,0-12-46 0,0 12-10 15,0 0-12-15,3 5-1 16,5 9-8-16,2 8-2 16,8 8-1-16,3 10 1 15,4 9 3-15,5 9 2 0,0 7 0 16,0 2 0-1,-2 2-3-15,-2-2 0 0,-2-4-1 16,-4-10-2-16,-6-9 1 0,-2-11 0 16,-4-10 1-1,-2-9 0-15,-6-14 1 0,12-5 1 16,-3-19-1-16,2-12 0 15,2-18-2-15,4-11-2 0,3-15-2 16,3-4-2 0,-2-1 1-16,-1 7-3 0,-4 9-2 15,-3 9-4 1,-2 20-7-16,-6 4-20 0,-10 21-56 15,5 15-5-15,5-6-6 0,-5 6-3 16</inkml:trace>
  <inkml:trace contextRef="#ctx0" brushRef="#br0" timeOffset="72882.7314">10629 11543 88 0,'6'29'93'0,"-2"0"-2"15,3 7-5 1,-1 6-64-16,3 7-8 0,2 3-2 16,-1 4-3-1,0-3-2-15,0-7-4 0,-1-5-2 16,-4-12-4-16,4-4-7 15,-9-25-19-15,0 0-58 0,0-12-5 16,3-21-6-16,1-6-3 0</inkml:trace>
  <inkml:trace contextRef="#ctx0" brushRef="#br0" timeOffset="73462.7372">10921 11018 75 0,'0'0'84'16,"0"0"-24"-16,0 0-21 15,0 0-11-15,0 0-8 0,0 0-4 16,12-7-6-1,6 3-3-15,4-2-1 0,4 1-1 16,1 2-1-16,3 0-1 0,-2 3-1 16,-3 3 0-1,-5 8 0-15,-6 6 0 0,-8 3 2 16,-6 8-1-16,-5 4 1 15,-7 3 0-15,-3 2 3 0,-3-1-2 16,-1-2 1 0,3-2 0-16,6-6 1 0,4-6 0 15,6-9-1 1,10-7 1-16,9-4-2 0,10-4 0 15,3-5 0-15,8-4-2 0,0-1-2 16,-1 0-3-16,-1 4-5 16,-5-2-10-16,-4-5-59 0,-9 17-15 15,-7 0-8 1,-4 0-4-16</inkml:trace>
  <inkml:trace contextRef="#ctx0" brushRef="#br0" timeOffset="74483.7475">12433 10994 24 0,'-5'-17'82'0,"-13"12"-33"16,18 5-4-16,0 0-7 0,0 7-7 15,3 7-5-15,3 11-8 16,4 4-3-16,5 12 0 0,0 10 1 16,1 7 3-1,1 5-3-15,-2 2-3 0,-3-4-2 16,0-1-2-1,-6-9-2-15,0-8-3 0,-5-8 0 16,0-10-3-16,-1-7-2 16,0-18-5-16,0 11-16 0,0-11-65 15,0-18-6-15,2-4-5 0,4-10-6 16</inkml:trace>
  <inkml:trace contextRef="#ctx0" brushRef="#br0" timeOffset="74893.7516">12976 11191 76 0,'0'11'93'16,"13"-10"-5"-16,9-1-3 15,5-1-66-15,16-1-5 16,5-1-1-16,4 0-2 15,2 2-2-15,0 1-3 0,-3 0-1 16,-9 0-2 0,-8 0-1-16,-9 1-3 0,-8 2-2 15,-8 4-3-15,-9-7-5 0,1 11-15 16,-2 6-58-16,1-17-8 15,-17-2-5-15,2-10-2 16</inkml:trace>
  <inkml:trace contextRef="#ctx0" brushRef="#br0" timeOffset="75123.7539">13152 10931 85 0,'2'17'93'0,"6"3"-4"0,6 5-4 15,-22 5-69 1,27 6-4-16,5 6 2 0,-1 3-3 15,-2 6-2 1,-3 2-1-16,-4 0 0 0,-5-2-4 16,-1 0-3-16,-8-6-5 15,0-2-9-15,-2-7-49 16,-2-10-26-16,0-6-8 0,4-20-6 15</inkml:trace>
  <inkml:trace contextRef="#ctx0" brushRef="#br0" timeOffset="76133.764">14666 10862 74 0,'-11'-9'80'0,"-15"5"-30"16,13 4-11-16,-6 7-11 15,0 9-9-15,0 6-2 16,3 10-2-16,0 7 0 16,6 7-1-16,2 5 0 0,6 5 0 15,2 2-2-15,7 1-3 0,5-4-1 16,6-3 0-1,1-10-3-15,3-8-2 0,1-9 0 16,1-10-2 0,1-10-4-16,2-5-2 0,-3-12-7 15,-4-11-22-15,-14-5-53 16,15-8-6-16,-3-6-7 0,-1-5 6 15</inkml:trace>
  <inkml:trace contextRef="#ctx0" brushRef="#br0" timeOffset="76463.7673">14874 11087 65 0,'5'42'89'0,"2"5"-3"16,2 17-34-16,5-15-25 0,5-3-6 16,6-10-5-1,4-10-1-15,3-15-3 0,6-9-3 16,3-14-3-16,2-11 0 0,-2-13-2 15,-3-7-1 1,-5-2-1-16,-7 0-2 0,-12 2 0 16,-9 5-1-16,-9 6 0 15,-17 7 0-15,-9 9-2 0,-12 11 3 16,-7 8 0-1,-5 11-1-15,-2 8 1 0,1 6 1 16,1 4 0 0,15 2-1-16,6-2 1 0,11-4-2 15,13-10-2-15,9-7-3 0,10-5-5 16,9-9-14-16,6-11-30 15,12-1-33-15,-7-7-6 0,0-2-2 16</inkml:trace>
  <inkml:trace contextRef="#ctx0" brushRef="#br0" timeOffset="76883.7715">15527 10699 23 0,'0'0'93'0,"0"0"0"0,0 6-4 16,-18 12-49-16,-8 11-15 15,-3 6-5-15,-5 7-5 0,-2 5-6 16,5-2-2-16,3-1-3 0,8-4-1 15,8-6-1 1,9-5 1-16,8-8-1 0,14-7 0 16,9-5 1-1,7-2-1-15,7 3-1 0,3-3 1 16,0 5-2-16,-4 5 1 15,-10 7 1-15,-13 9 0 0,-16 7 0 16,-13 7 1 0,-20 3 0-16,-11 3 1 0,-12-2-1 15,-5-3 0-15,-1-9-1 0,4-10-2 16,6-12-3-16,13-13-4 15,16-6-6-15,8-18-12 16,11-5-66-16,15-7-4 16,14-9-7-16,7-4-2 0</inkml:trace>
  <inkml:trace contextRef="#ctx0" brushRef="#br0" timeOffset="77563.7783">15921 10639 22 0,'-8'13'67'0,"8"-13"-5"16,-14 5-9-16,14-5-12 0,0 0-9 16,14-7-9-16,5-1-5 0,11-4-3 15,9-1-4 1,3 1-5-16,6 1-2 0,-2 2 0 15,-6 4 0 1,-3 5-1-16,-12 2 2 0,-12 13-3 16,-13 8 1-16,-10 5 0 15,-13 8 3-15,-8-1 0 0,-5 6 0 16,-1-4 0-16,4-1-1 15,3-9 1-15,8-4 1 16,9-9-2-16,13-14 1 0,9 10-3 16,18-10 1-1,8-10-1-15,10-2-2 0,6 0-4 16,4-3-5-16,2 3-11 15,-7 9-65-15,-4-8-9 0,-3-2-6 16,-9 2-5 0</inkml:trace>
  <inkml:trace contextRef="#ctx0" brushRef="#br0" timeOffset="78806.2908">15802 10817 5 0,'0'-9'84'0,"0"9"4"0,-2-11-30 15,2 11-11-15,0 0-17 16,0-13-7-16,4 3-6 0,6-2-3 15,3-1-3 1,4-4-2-16,9 0-3 0,6-4 1 16,6 3-2-16,7 0 0 0,3 0 0 15,5 4 0 1,3 3-1-16,1 5 0 0,-5 6-2 15,0 1 1-15,-8 12-2 16,-5 8 0-16,-8 9 0 0,-7 7-1 16,-8 4 1-1,-10 7-1-15,-6 3 2 0,-6 2-2 16,-16 0 1-16,-5 0 1 15,-10-1 0-15,-8-2 0 16,-4-2 0-16,-6-5 1 0,-3-7-1 16,-1-8 0-16,4-11 0 15,1-11-1-15,7-7-1 0,6-13 1 16,7-11-1-1,15-7-1-15,8-4 2 0,11-3-3 16,17 3 1 0,16 3-1-16,16 6 1 0,10 10 0 15,8 8 1-15,-1 9-2 0,2 6 2 16,-1 10 2-16,-9 12 0 15,-9 3 0-15,-12 6 1 0,-8 0-1 16,-7 1 0 0,-9-1 0-16,-4-1-2 0,-7-5-3 15,2-5-2 1,-3-8-5-16,3-1-10 0,-1-6-63 15,-3-11-10-15,17-21-8 16,-4-5-3-16</inkml:trace>
  <inkml:trace contextRef="#ctx0" brushRef="#br0" timeOffset="79446.2972">16759 10733 78 0,'-11'-8'88'0,"11"8"-3"16,-19 16-52-1,13 7-6-15,0 7-6 0,2 7-3 16,2 4-2-16,2 4-4 16,2-2-1-16,5-2-2 15,4-7-2-15,1-8 0 16,4-7-1-16,0-10-2 0,2-8 0 15,-3-4 2 1,3-12-5-16,-1-5 0 0,0-2-1 16,-1-5-1-16,0 1-1 0,-3 4 0 15,-1 1-1 1,2 8-1-16,-1 6 1 0,-2 7 1 15,3 12 0-15,-1 10-1 16,-3 9 3-16,3 3 0 0,1 0 1 16,1-1 0-1,-2-6 3-15,4-7 0 0,-4-11 1 16,6-9 1-1,-3-11 1-15,1-13-2 0,-3-6-1 16,-2-6 0-16,-6-2-1 0,-5-2-1 16,-2 1-1-16,-13-1-1 15,-3 5-2-15,-6-1-1 0,-2 9-2 16,1 2-3-1,3 8-6-15,1 1-10 0,9-2-57 16,11 18-12 0,0 0-7-16,0 0-3 0</inkml:trace>
  <inkml:trace contextRef="#ctx0" brushRef="#br0" timeOffset="79786.3006">17404 10543 45 0,'0'-9'86'0,"0"9"-2"0,-10-5-37 15,10 5-12 1,-6 20-10-16,4 6-6 0,2 8-3 15,2 9 0 1,7 8-2-16,2 5-1 0,2 4-2 16,3 1-3-16,-1-4 0 15,5-7-1-15,1-2-2 0,-2-9-1 16,2-8-1-1,0-7 0-15,-4-6-3 0,-3-4-1 16,0-4-5-16,-14-10-4 0,17 5-17 16,-17-5-64-1,2-16-3-15,-3-2-6 0,-8-11-3 16</inkml:trace>
  <inkml:trace contextRef="#ctx0" brushRef="#br0" timeOffset="79956.3023">17256 10815 89 0,'-16'0'97'0,"16"0"-5"16,0 0-5-1,24 7-67-15,10-7-8 0,11 0-3 16,8-4-1-16,8-2-3 16,-1-1-3-16,2 2-5 0,-7-2-4 15,-7 2-8 1,-12-4-21-16,-14 1-51 0,-9 5-6 15,-13 3-7 1</inkml:trace>
  <inkml:trace contextRef="#ctx0" brushRef="#br0" timeOffset="80186.3046">17536 10414 30 0,'0'-27'90'0,"13"7"-1"0,3 8-6 16,11-6-40-1,10 20-28-15,4 16-5 0,8 9-2 16,4 11-3-16,-1 7-1 15,-4 10-1-15,-4 12 0 0,-14 6-2 16,-14 7-5-16,-16 5 2 0,-18 2-4 16,-18 3-6-1,-19-4-16-15,-20 2-54 0,-3-11-7 16,-9-7-4-1</inkml:trace>
  <inkml:trace contextRef="#ctx0" brushRef="#br0" timeOffset="80576.3085">15802 10497 58 0,'-24'39'92'0,"-1"14"-2"16,11 13-42-1,-2 12-10-15,7 13-9 0,9 11-8 16,13 1-7-16,10-3-7 0,12-11-4 16,11-6-7-1,4-20-12-15,3-10-65 0,4-15-7 16,-5-20-8-16,-4-11-2 15</inkml:trace>
  <inkml:trace contextRef="#ctx0" brushRef="#br0" timeOffset="81396.3167">17770 10050 5 0,'0'0'89'0,"0"0"-1"15,0 0-3-15,0 0-6 0,-25 2-77 16,25-2 0-1,17 12 0-15,2-5 1 0,10-2 1 16,7 0 2-16,7-4 2 16,8-1-1-16,3 0 2 15,-1-6-1-15,-8-1 0 0,-4 1-2 16,-10 1-1-16,-8 3-2 15,-9 2 0-15,-9 8-2 0,-5 5 0 16,-2 8-1 0,-4 3 1-16,0 10-1 0,-1 3 2 15,1 9 0-15,4 5 0 16,2 4 1-16,0 6-1 15,8 6 1-15,2 2-1 16,3 6 1-16,1 0-1 0,0 0 0 16,1-5-2-16,-5-1 2 0,0-3 0 15,-1-3 1 1,-2-5-1-16,-2-8 1 0,-1 0-1 15,-1-3 2-15,-1-3 0 16,1-3-1-16,-2-7-1 16,-1 0 0-16,0-8 0 15,0-2-1-15,-4-4 1 0,1-3-1 16,-1-5 0-1,1-3 0-15,3-9 1 0,-9 11-1 16,9-11 0-16,-17 5 1 0,-1-5-1 16,-15 1 0-16,-10-2 0 15,-17-4 0-15,-13 3-3 16,-18-2 0-16,-12 2-4 15,-9 0-2-15,-1 2-6 0,2 0-10 16,10 0-55 0,11 5-15-16,5-4-8 0,16 0-4 15</inkml:trace>
  <inkml:trace contextRef="#ctx0" brushRef="#br0" timeOffset="82186.3246">12081 10623 61 0,'15'8'76'0,"-15"-8"-32"0,0 0-1 0,5-5-3 15,-5 5-6 1,-19-3-7-16,-3 1-8 0,-9 1-5 16,-11 0-1-16,-8 1-3 0,-6 0 0 15,-2 2-3 1,0 3 0-16,4-1-1 0,8 1-2 15,6-1-1-15,14 0-2 16,8 5 0-16,11 4 0 16,9 6-1-16,11 10 0 15,9 14-1-15,5 14 0 0,-1 19 3 16,3 19 1-1,-3 17 0-15,-7 13 0 0,-4 10 1 16,-8 3 0-16,-2 1 1 0,-4-10 0 16,8-14-1-1,5-19-1-15,13-22 0 0,15-19-1 16,14-19 0-16,16-19-1 15,14-10-3-15,13-7-4 0,11 0-9 16,-2-2-49 0,5-5-28-16,-3 0-6 0,-8-6-8 15</inkml:trace>
  <inkml:trace contextRef="#ctx0" brushRef="#br0" timeOffset="88966.3933">11459 9944 33 0,'8'-3'30'0,"20"-2"-8"16,15-2-9-1,13-3-9-15,20 1-16 0,2-1-9 16,15 0-6-16,0 5-4 0</inkml:trace>
  <inkml:trace contextRef="#ctx0" brushRef="#br0" timeOffset="89056.3942">12220 9878 0 0,'10'0'38'16,"-20"3"7"-1,-22-3 3-15,-10 0-5 0,-10-3-19 16,-3 1-34-1,6 2-52-15,-4-1-6 0</inkml:trace>
  <inkml:trace contextRef="#ctx0" brushRef="#br0" timeOffset="98949.4934">9050 13264 64 0,'-32'8'86'0,"-2"0"-2"15,0 2-46-15,5 0-11 0,1-1-8 16,10 5-4 0,3-1-2-16,12-1-1 0,10-2-2 15,25-2-2-15,20-3 0 16,19-3-1-16,15 0 0 0,16-2-1 15,7 0 0-15,7-7-2 16,-2-3 1-16,-2 2 0 16,-9-1 0-16,-15-1-1 0,-14 2 1 15,-16 2-2 1,-9 1-1-16,-16 2 0 0,-9-1-1 15,-14 4-2-15,-10 0-1 16,0 0-3-16,-13 10-2 0,1-3-3 16,-2 0-2-16,3 0-6 15,-6-3-15-15,2-8-51 16,4 4-10-16,-1 0-3 0</inkml:trace>
  <inkml:trace contextRef="#ctx0" brushRef="#br0" timeOffset="99249.4964">9863 13176 17 0,'0'0'96'0,"-10"0"-4"16,10 0-4-1,3-10-4-15,15 3-75 0,3 0-3 16,9 5-3-16,4-1-2 15,4 3 1-15,2 4-1 16,0 9 0-16,2 3 2 16,-6 7-1-16,-5 8 1 0,-8 1 2 15,-7 9 0 1,-11 2 0-16,-5 6 0 0,-13-2-1 15,-10 0 0-15,-9 4-2 0,-6-5-6 16,0 0-6 0,-6-10-22-16,-9-2-58 0,26-7-5 15,9-8-5-15,12-7-4 16</inkml:trace>
  <inkml:trace contextRef="#ctx0" brushRef="#br0" timeOffset="99819.5021">11993 12983 46 0,'0'0'91'0,"-11"-12"-1"16,11 12-5-16,0 0-50 0,4 20-19 16,4 14 0-16,3 16-5 15,-2 10-3-15,3 13 1 16,-2 7-3-16,-1 7-1 0,-4 0 0 15,-1-3-2 1,-4-7 0-16,-1-11-2 0,-7-13-1 16,0-16-2-16,1-6-4 15,-4-19-7-15,11-12-22 16,-14 0-54-16,11-21-7 15,4-9-5-15</inkml:trace>
  <inkml:trace contextRef="#ctx0" brushRef="#br0" timeOffset="100169.5056">11987 13706 5 0,'-20'24'96'16,"5"1"0"-16,5-8-4 0,9-3-3 15,10-9-72 1,16-5-5-16,15-4-2 0,11-7-2 16,10-3-2-16,6-4-1 0,7-4-2 15,-2 1-2 1,-3 2-1-16,-9 1-2 0,-8 4-2 15,-12 0-3-15,-7 7-6 16,-13-3-25-16,-20 10-52 0,13-5-6 16,-13 5-5-1</inkml:trace>
  <inkml:trace contextRef="#ctx0" brushRef="#br0" timeOffset="100469.5086">12770 13084 6 0,'4'-21'94'15,"0"7"0"-15,-4 14-5 16,0 0-4-16,6 17-70 15,-4 13-5-15,2 12-2 0,-2 11-2 16,3 10 1-16,-2 6-2 16,1 4 0-16,0 1-1 0,-2-3-1 15,1-3-2 1,-6-11-3-16,6-8-3 0,-3-16-3 15,3-5-9 1,-2-13-31-16,-1-15-42 0,11-19-7 16,-5-14-5-16</inkml:trace>
  <inkml:trace contextRef="#ctx0" brushRef="#br0" timeOffset="100719.5111">12756 13130 1 0,'-19'0'94'0,"1"3"-1"0,9 2-3 16,9-5-7-16,0 0-68 15,27-8-6-15,6 3-3 0,7 3-2 16,1 1-2-16,0 1 0 0,-3 8-1 16,-8 13-1-1,-12 6 0-15,-19 5 0 0,-14 8 0 16,-17 3 1-1,-9 1 0-15,-8-1-1 0,-2-4-5 16,1-1-11-16,-2 2-61 16,16-19-12-16,18-14-6 15,18-7-3 1</inkml:trace>
  <inkml:trace contextRef="#ctx0" brushRef="#br0" timeOffset="101269.5166">13376 13123 64 0,'-19'12'90'15,"2"3"-3"-15,5 7-4 0,6 7-69 16,5 7-1-1,0 7-1-15,5 8 2 0,7 2-1 16,1 4-3-16,6-1-1 0,-3-4 0 16,1-8-2-16,-4-8 0 15,-1-7 0-15,-2-12-2 0,-9-17-2 16,9-2 0-1,-8-18-1-15,-1-12-1 0,-3-11 0 16,-3-10-2 0,-6-10-1-16,-2-4 1 0,-4-2-1 15,-2 7 2-15,0 3 0 16,1 8 1-16,3 13 1 0,4 6 0 15,2 11 0-15,10 10 1 16,7 2-1-16,15 5 0 16,13-1 0-16,12 0-1 0,12 2 0 15,10-1 0 1,3 1 0-16,5 0-1 0,-5 2-1 15,-5 0-2-15,-9 1-3 16,-11 0-5-16,-8-2-8 16,-15 2-30-16,-10 0-44 0,-1 0-5 15,-13 0-6-15</inkml:trace>
  <inkml:trace contextRef="#ctx0" brushRef="#br0" timeOffset="101429.5182">13741 13176 7 0,'-40'49'100'0,"7"-6"-1"16,9-4-4-16,18-15-4 15,15-14-68-15,22-7-8 0,19-7-7 16,14-12-6-16,10-11-10 0,17-4-79 16,0-3-4-1,1 3-8-15,-6 0-6 0</inkml:trace>
  <inkml:trace contextRef="#ctx0" brushRef="#br0" timeOffset="102189.5258">13465 13333 29 0,'0'0'88'0,"0"0"1"16,-17 1-3-16,6 5-48 0,0-5-23 15,-4 1-3-15,2 1 1 16,1-2-2-16,2 0 0 0,10-1-2 15,0 0-2 1,21 7-1-16,13-4-1 0,10-3 0 16,11 0-1-1,10 0 0-15,6 0-1 0,0-3 0 16,-4-1-3-16,-5-1 0 15,-10 2-9-15,-13-1-11 0,-9-12-62 16,-10 16-12-16,-12 0-4 16,-8 0-7-16</inkml:trace>
  <inkml:trace contextRef="#ctx0" brushRef="#br0" timeOffset="103829.5422">14943 13197 54 0,'-34'0'89'15,"6"2"-21"1,-6 0-14-16,5 2-14 0,4 1-14 16,8 1-8-16,17 3-7 15,10-2-2-15,30-2-4 0,18-3-1 16,19-2 1-1,17 0 1-15,11-5-1 0,8 0 0 16,-6-2-1-16,-8 1 1 0,-17 0-1 16,-15 1 0-1,-19 5-2-15,-17 0 0 0,-17 8-2 16,-14-8-2-16,-9 21-5 15,-13-12-5-15,-1 3-14 16,-7 9-52-16,0-12-14 16,0-6-7-16,2-6 0 0</inkml:trace>
  <inkml:trace contextRef="#ctx0" brushRef="#br0" timeOffset="104129.5452">15596 12954 3 0,'-10'-8'90'0,"-5"1"1"15,0-1-5 1,-2 36-14-16,3-28-59 0,1-4-3 16,13 4-3-16,-8 3-1 0,15 5 1 15,15 4-3-15,12 5 0 16,11 3 0-16,4 6-1 15,9 5 0-15,2 5-2 16,-2 2 0-16,-5 3 0 0,-11-1 0 16,-5 1 1-1,-16 0 1-15,-11 1-1 0,-10 1 1 16,-18 2 0-16,-14-3-4 15,-7 6-9-15,-15 13-51 16,-1-8-28-16,1-2-5 0,-1-3-8 16</inkml:trace>
  <inkml:trace contextRef="#ctx0" brushRef="#br0" timeOffset="104910.5531">15672 13155 37 0,'0'0'72'0,"-11"-14"-26"0,10-3 0 16,-3-1-5-16,4 5-4 0,-5 2-7 15,5 1-3 1,0 10-6-16,0 0-4 0,-1 4-4 16,1 19-4-1,3 11-3-15,3 12-2 0,5 14-2 16,1 8-1-16,5 9-5 15,-4-2-17-15,-9 6-65 0,22-7-5 16,-3-16-6 0,-4-14-2-16</inkml:trace>
  <inkml:trace contextRef="#ctx0" brushRef="#br0" timeOffset="105580.5598">9899 13201 50 0,'-10'-10'85'0,"10"-2"-34"15,0 12-2-15,-7-14-10 0,7 14-7 16,-4-8-6-16,4 8-8 16,0 0-3-16,0 0-5 0,-4 5-1 15,3 13-2 1,1 12-1-16,-1 14-1 0,-2 11-1 15,-6 15 1 1,1 10 0-16,-5 9 0 0,0 0-2 16,-1 0-4-16,-4-7-5 15,3-7-13-15,4-10-68 0,7-17-4 16,4-16-7-16,11-21-5 0</inkml:trace>
  <inkml:trace contextRef="#ctx0" brushRef="#br0" timeOffset="109251.5966">17017 12893 37 0,'4'-10'93'0,"0"1"-1"15,-3-6-5-15,10 11-57 16,-11 4-9-16,0 0-6 16,9-7-6-16,-9 7-3 0,0 0-2 15,1 7-2-15,1 6 0 16,3 5 1-16,0 6 0 0,5 8 0 15,2 9 1 1,6 5 1-16,2 12-2 0,6 5 1 16,4 2 0-16,1 3-2 15,3-1 0-15,2 4 1 16,-4-5 1-1,-2-10-2-15,-5-9 1 0,-5-11 1 16,-4-7 0-16,-5-11 2 0,-3-9-1 16,-8-9-1-1,17-22 0-15,-10-9 0 0,-1-15-1 16,9-16 0-16,0-13 0 15,4-11-2-15,1-3-1 16,0-1 0-16,-1 8-1 16,0 7-4-16,-1 10-2 0,1 18-6 15,-2 8-7-15,6 16-28 0,8 11-47 16,-8 9-6-1,1 3-6-15</inkml:trace>
  <inkml:trace contextRef="#ctx0" brushRef="#br0" timeOffset="109591.6">17849 13391 41 0,'11'0'90'0,"-11"0"0"0,10 13-4 16,-3 1-59-16,0 8-9 0,-3 8-1 16,2 5-2-16,-2 5-2 15,1 3-3-15,-4-2-3 0,2-1-5 16,-4-8-4-1,3-5-8-15,-2-10-26 0,0-17-51 16,0 0-8 0,-2-9-7-16</inkml:trace>
  <inkml:trace contextRef="#ctx0" brushRef="#br0" timeOffset="110231.6064">18232 12564 4 0,'-10'-2'48'0,"10"2"0"0,-14-5-1 16,14 5-6-1,-11-1-5-15,11 1-4 0,0 0-7 16,0 0-4-16,0 0-5 16,0 0-2-16,0 0-4 0,0 0-2 15,4-2-1-15,11 1-2 0,5 0 1 16,7 1-2-1,2 0-1-15,4 2 0 0,1 6-1 16,-1 1-1 0,-1 4 1-16,-5 3-2 0,-7 5 0 15,-6 0 0-15,-9 8 0 16,-5-3 1-16,-5 2 1 0,-11 1 0 15,-4-2 1 1,-1 0 0-16,-1-7 0 0,1-2 0 16,7-5 1-16,5-2 0 0,9-11 0 15,20 5-1 1,13-5 0-16,6-8-2 0,9 0-2 15,5 0-4-15,4 2-6 16,-6-6-12-16,0-5-60 0,-7 17-10 16,-12 0-6-1,-8 5-1-15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6-08T18:46:40.9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8648 2578 17 0,'0'34'89'0,"0"-7"1"16,0-10-51-1,-4-7 0-15,-6-10-4 0,4-10-4 16,-8-16-10-16,3-15-6 0,2-15-7 16,-1-17-7-1,2-16-1-15,8-11-2 0,4-11 0 16,10 2 0-16,-4 55-1 15,4 1 1-15,-1 2 0 0,2 1 1 16,1 6 0 0,-1 1 0-16,1 9-2 0,0 0 2 15,20-5 4 1,4 20-1-16,2 19 1 0,0 31 0 15,1 18 0-15,-1 23 3 0,0 17 0 16,4 11 0 0,-6 4-1-16,-4 2 0 0,-5-6 0 15,-4-1-1-15,-3-9 1 16,-6-15-2-16,-3-11-2 0,-6-13-6 15,-1-10-14 1,11-17-70-16,-19-24-2 0,-24 0-8 16,-13-36-4-16</inkml:trace>
  <inkml:trace contextRef="#ctx0" brushRef="#br0" timeOffset="140.0014">8598 2235 24 0,'50'-12'98'15,"20"-5"-5"-15,8-10-3 0,11 32-24 16,3-26-65-1,3-4-15-15,-23 17-69 0,16 8-6 16,-16 3-8-16</inkml:trace>
  <inkml:trace contextRef="#ctx0" brushRef="#br0" timeOffset="720.0072">9653 1895 18 0,'21'53'92'0,"-7"6"0"16,-2 5-4-16,-1 8-62 16,-3 4 0-16,-2-5-6 0,-4-2-2 15,-1-12-4 1,-1-13-3-16,0-12-1 0,0-9-2 15,0-23-1-15,0-7-2 16,0-25-1-16,0-10-4 16,0-20 0-16,-1-5-1 0,2-13-3 15,-1-7-1-15,9 4 1 16,2 8 0-16,3 10 1 0,2 9 0 15,3 16 2 1,3 15 0-16,4 16 0 0,1 13 1 16,0 16-1-16,4 15 2 15,1 12 0-15,-1 8 0 16,-4 8 1-16,1 2 1 15,-7-4 1-15,-5-6 1 16,-3-10 1-16,-6-13 0 0,-2-21-1 16,-3-16 0-1,2-24-1-15,0-17-2 0,3-17 0 16,8-10-2-16,5-4-3 15,8 0 1-15,6 10 0 16,10 15 1-16,1 15-1 16,3 26 1-16,1 16 0 0,-3 29 2 15,-5 21 0 1,-10 11 0-16,-5 16 2 0,-10 3 0 15,-7 9 0-15,-7 0-2 0,-2-7-5 16,-1 0-19-16,0-19-67 16,1-15-3-16,1-19-10 15,8-14-5-15</inkml:trace>
  <inkml:trace contextRef="#ctx0" brushRef="#br0" timeOffset="1210.0121">12262 1813 22 0,'0'22'86'16,"-2"24"1"0,-2 15-2-16,2 48-67 15,0 14-1 1,-2 8 3-16,1 3-3 15,2-5-1-15,-1-11-5 16,1-17 0-16,0-20-5 0,0-52-7 16,1-29-4-16,6-4-19 0,-5-30-59 15,3-16-7 1,-3-21-8-16,0-11 3 0</inkml:trace>
  <inkml:trace contextRef="#ctx0" brushRef="#br0" timeOffset="1620.0162">12073 1945 27 0,'-7'-10'88'0,"7"2"-1"16,14-6-4-16,17 2-69 0,21 2-1 16,15 3-3-1,13 4-1-15,11 6-2 0,1 15-2 16,-2 10-2-16,-8 6 0 15,-17 7-1-15,-19 10 0 0,-22 2 0 16,-30 2 1 0,-23-9 1-16,-19-2 0 15,-12-11 1-15,-8-9-2 16,-5-9 0-16,0-15-2 15,3-4 0-15,20-9-1 0,12-2-1 16,11-3 0-16,17 3 1 16,13 5 2-16,22 6 0 0,15 8 1 15,13 14 1 1,6 9 0-16,8 11 1 0,-1 11-1 15,-4 9 1 1,-9 2 0-16,-12 2-1 0,-11-1 0 16,-8-5 0-16,-11-8-3 0,-4-9 0 15,-8-11-4-15,2-13-14 16,-1-15-71-16,0-10-5 0,1-26-5 15,-10-23-6 1</inkml:trace>
  <inkml:trace contextRef="#ctx0" brushRef="#br0" timeOffset="1850.0185">13021 1935 74 0,'38'28'92'0,"-7"11"-2"15,0 14-4-15,-3 8-77 0,-1 13 1 16,-3 6 1-1,-2 3-2-15,-3 1 1 0,-2-7-2 16,1-4-1-16,-5-18-3 16,0-5-2-16,-4-14-1 15,0-14-5-15,-9-22-11 16,0 0-72-16,-3-16-5 0,-11-23-7 15,-2-10-4-15</inkml:trace>
  <inkml:trace contextRef="#ctx0" brushRef="#br0" timeOffset="2130.0213">12806 2034 62 0,'4'-17'95'16,"23"-2"-2"-16,14-5-6 0,58 2-74 15,-30 2-1 1,11 9 0-16,6 7-2 0,7 6-3 15,-2 18-2 1,0 14-2-16,-6 14 2 0,-2 25 1 31,-14 12-1-31,-15-1 0 0,-11 6 1 16,-12-5-1-1,-11-1 0-15,-8-9-1 0,-11-9-5 16,-7-28-4-16,-6-11-6 0,-8-13-32 16,-3-12-48-1,-2-9-6-15,-10-26-7 0</inkml:trace>
  <inkml:trace contextRef="#ctx0" brushRef="#br0" timeOffset="2270.0227">13241 2336 78 0,'-10'0'98'16,"19"2"-6"-16,21-2-7 0,19 0-70 15,16-2-5-15,16 0-2 0,3 2-13 16,9 5-21-16,7 4-59 16,-15-1-6-16,-9 0-7 0</inkml:trace>
  <inkml:trace contextRef="#ctx0" brushRef="#br0" timeOffset="2510.0251">14154 1927 87 0,'31'21'98'15,"-2"12"-5"-15,-1 17-3 16,9 18-79-16,-11 7 2 16,-8 7-2-1,-5 1-2-15,-5-1-2 0,-7-5 0 16,0-7-4-16,-1-14-1 15,-1-21-4-15,1-12-3 0,0-23-6 16,-8 2-26-16,8-20-53 16,-21-24-6-16,-3-15-7 15</inkml:trace>
  <inkml:trace contextRef="#ctx0" brushRef="#br0" timeOffset="2750.0275">14050 1947 56 0,'32'-12'95'15,"12"7"-3"-15,13-1-6 16,11 6-71-16,7 10-2 0,10 9 0 15,-6 9-5-15,-6 10 1 0,-11 14-2 16,-33 26 1 0,-21 10-1-1,-18 2 1-15,-22-1-1 16,-15-4-2-16,-10-8 1 15,-5-7-3-15,-1-14-5 16,20-35-7-16,11-9-26 0,18-18-57 16,-2-20-3-16,8-19-9 0,6-22 3 15</inkml:trace>
  <inkml:trace contextRef="#ctx0" brushRef="#br0" timeOffset="2960.0296">14856 1806 14 0,'53'20'100'16,"-7"9"-2"-1,-10 10-6-15,-14 2-3 0,-3 12-79 16,-12 11-2-16,-7 17 0 16,-5-1-1-1,-10 1 0-15,-3-2-1 0,-4-9-2 16,5-7-3-16,2-14-5 15,-2-14-9-15,17-35-67 0,0 0-12 16,2-6-9 0,9-27-5-16</inkml:trace>
  <inkml:trace contextRef="#ctx0" brushRef="#br0" timeOffset="3250.0325">15246 2184 83 0,'29'72'97'15,"0"-5"-3"1,2-26-3-16,4 18-73 0,11-15-2 15,7-13 0 1,11-19-3-16,6-13 0 0,5-29-2 16,4-18-2-16,-4-11-5 0,-9-11-1 15,-13 0-2-15,-22 0-1 16,-25 2-1-16,-17 8 0 0,-29 11 0 15,-26 14 0 1,-22 20 2-16,-7 15-3 0,-8 21-3 16,12 17-7-1,6 10-18-15,28 23-62 16,19-3-4-16,27-1-9 15,13-14-2-15</inkml:trace>
  <inkml:trace contextRef="#ctx0" brushRef="#br0" timeOffset="4923.5494">2857 5020 22 0,'-14'2'71'15,"11"10"1"-15,3 8-53 0,4 11-2 16,16 15-3-1,12 13 1-15,19 17 4 0,17 16 2 16,19 8 1-16,14 10-1 16,13 4-1-16,2 1-3 0,0-4-2 15,-4-8-2 1,-16-13-3-16,-13-13-3 0,-18-11-5 15,-15-17-4 1,-15-8-13-16,-14 2-60 0,-13-28-14 16,-8-15-6-16,0 0-4 0</inkml:trace>
  <inkml:trace contextRef="#ctx0" brushRef="#br0" timeOffset="5563.5558">3896 6368 41 0,'3'-13'49'15,"-3"13"-6"1,6-9-9-16,-6 9-1 0,0 0-3 15,10-8-4 1,-10 8-3-16,0 0-3 0,0 0-4 16,10-6-2-16,-10 6-4 15,0 0-2-15,0 0-3 0,0 0-2 16,0 0-1-1,0 0-1-15,0 6-1 0,0 6 1 16,-4 12-1-16,-2 12 1 0,-6 11 1 16,-2 20 1-1,-10 16 2-15,-6 20 0 0,-7 18 0 16,-12 13 1-16,-12 13-1 15,-8 5 0-15,-6 1-1 16,-3-5-3-16,2-6-4 16,-1-19-19-16,-4-13-62 0,21-15-7 15,9-30-6-15,10-24-2 0</inkml:trace>
  <inkml:trace contextRef="#ctx0" brushRef="#br0" timeOffset="6053.5607">3896 6428 35 0,'-24'0'88'0,"3"0"-1"15,5-25-19-15,6 25-37 0,10 0-7 16,24 11-6-16,30-6-3 15,36-4-2-15,38-1 0 0,42-7-2 16,37-5-2 0,36-7-3-16,25 2-5 0,19-9-6 15,9 7-13 1,-11 11-68-16,-8-12-5 0,-16 0-7 15,-23-1-5-15</inkml:trace>
  <inkml:trace contextRef="#ctx0" brushRef="#br0" timeOffset="6963.5698">3807 4082 3 0,'0'-16'77'16,"-3"5"0"-16,-1 1-40 15,-9 4-10-15,0 6-15 0,-12 6-9 16,-1 5-1 0,-6 10-4-16,1 7 2 0,-3 6 0 15,6 9 0-15,3-1 3 0,13 6 0 16,8-7 2-1,7-3 4-15,13-14 0 0,10-8 1 16,6-12 0-16,6-6 1 16,2-15-3-16,-3-10-1 0,-2-4-2 15,-8-3-3 1,-6-1-1-16,-9-1 1 0,-9 7 0 15,-3 1 0 1,-4 7 0-16,-6 7 0 0,-3 7 1 16,0 7 0-16,2 11-1 0,2 7-1 15,3 6-1-15,3 7 0 16,2 3 0-16,2 6 1 0,6-3-2 15,4-4-2 1,7-1-3-16,2-7-10 0,4-10-20 16,2 3-45-1,0-18-7-15,0-5-4 0</inkml:trace>
  <inkml:trace contextRef="#ctx0" brushRef="#br0" timeOffset="7313.5733">4070 4166 46 0,'0'0'82'0,"0"0"-1"0,10 0-45 16,-4 14-17-1,4 11-9-15,3 8-1 0,-1-1 0 16,4 2 1-16,-3-1-3 16,0-7-1-16,-2-3 4 15,-3-6-2-15,-8-17-1 0,15 0-1 16,-6-10-1-16,-1-15-1 15,4-5 0-15,-1-7-2 0,5-2-3 16,0-2-2 0,1 4-1-16,2 8 1 0,1 12 2 15,1 11 0 1,0 11 1-16,2 17 0 0,-2 14 1 15,-5 12 1-15,1 5 0 16,-6 7 1-16,-1-7-1 0,-5-4 1 16,-4-8-2-16,-2-7 0 0,1-11 1 15,0-12-6 1,0-11-5-16,0-11-33 0,4-14-44 15,3-11-5 1,-2-14-4-16</inkml:trace>
  <inkml:trace contextRef="#ctx0" brushRef="#br0" timeOffset="7553.5757">4628 3670 24 0,'10'30'82'0,"1"9"0"15,0 7-2-15,-1 15-75 0,-2 10 5 16,-2 11 0 0,-3 4 1-16,-1 4-3 0,-3-6-1 15,1-1 0-15,-1-12-4 0,-2-9-5 16,-2-16-8-1,4-8-11-15,1-13-61 0,0-25-4 16,0 0-6-16</inkml:trace>
  <inkml:trace contextRef="#ctx0" brushRef="#br0" timeOffset="8253.5827">4557 4296 51 0,'-10'-12'95'0,"6"1"-5"0,4 2-2 16,16-2-66-16,12-4-6 0,13-2-7 15,10 0-2-15,9-5-2 16,2-1-2-16,3-2-2 15,-7-2-2-15,-4-1-2 16,-12-1-2-16,-12 3 1 0,-11-5-1 16,-8 5 1-1,-11-2-1-15,0 5 0 0,-11 4 1 16,-5 8-1-16,-4 8 1 15,-5 6 0-15,-3 13 1 16,1 13 1-16,1 10 1 0,1 9 2 16,6 9 1-16,8 0 1 15,8 3 2-15,3-11 0 0,12-2 0 16,7-11 1-1,3-11-2-15,2-11-1 0,3-14-1 16,-1-6-7 0,-2-12-3-16,2-5-8 0,-11-9-11 15,5-4-6-15,1-9-3 0,-2 5 3 16,0-2 8-16,-5 6 12 15,4 7 7-15,-7 4 12 0,7 10 14 16,-9 8 9 0,-9 7 2-16,15 11-1 0,-9 11-5 15,1 2-7 1,2 10-3-16,2 5-3 0,-3 4-2 15,2 4-3-15,0-1-2 16,-2-8-1-16,-4-2-1 0,2-9 1 16,-3-7 0-16,1-7 1 15,-4-13-1-15,7-10 0 16,-1-14-1-16,1-5-2 0,2-10-2 15,2-1-1 1,2-6-1-16,1 2-1 0,1 5 1 16,1 7 1-16,-1 9 0 15,3 8 2-15,-2 15 0 0,1 6 2 16,-4 11-1-1,3 9 0-15,-6 10 0 0,0 6 0 16,-6 1 0-16,-1 1 0 0,-1-3 0 16,-2-5-1-1,2-9 0-15,0-6 0 0,0-8-4 16,7-9-9-16,-9-4-33 15,11-21-43-15,2-7-5 16,-3-10-6-16</inkml:trace>
  <inkml:trace contextRef="#ctx0" brushRef="#br0" timeOffset="8613.5863">5779 4042 7 0,'11'14'90'16,"1"6"2"-16,-3 4-6 16,-1 1-53-16,0 8-14 15,1 5-4-15,-4 1-4 16,-3 1-3-16,-2-2-1 0,-1-5-3 15,-3-5 2 1,-1-6 1-16,-1-12-1 0,6-10-1 16,-4-15 0-16,4-17-1 0,9-9-1 15,0-5-2 1,3-5-2-16,4-2-1 0,2 5 0 15,2 4-1-15,3 14 0 16,1 11 1-16,1 10 1 0,1 11 1 16,-1 14 0-1,-3 10 0-15,-5 7 1 0,-3 7 1 16,-5 5-1-1,-7-1 0-15,-2-5-1 0,0-2 0 16,-2-7-2-16,-2-8-2 0,2-11-6 16,2-11-31-16,21-4-46 15,-9-17-7-15,6-8-6 16</inkml:trace>
  <inkml:trace contextRef="#ctx0" brushRef="#br0" timeOffset="8913.5893">6446 4055 55 0,'0'27'85'0,"0"5"-3"15,-4 3-41-15,-5 15-29 16,0 1 2-16,4 3-1 16,-2-9-1-16,5-3 2 0,2-16-3 15,7-7-1 1,6-16 0-16,7-11 0 0,3-17-2 15,-1-7 0-15,1-9-4 16,-5-7-3-16,-3 1-1 16,-4 1 1-16,-7 5-1 0,-4 10-1 15,0 9 2-15,-5 12 0 16,5 10 2-16,-13 18 0 0,14 10 1 15,16 11 0 1,11 9-2-16,11 4-5 0,19 8-22 16,22-5-62-16,0-11-6 15,9-6-7-15,4-12 0 16</inkml:trace>
  <inkml:trace contextRef="#ctx0" brushRef="#br0" timeOffset="10464.6049">6395 6399 54 0,'25'-11'84'0,"38"2"-37"0,-4-7-3 16,21 3-7-16,18-1-6 0,15 0-9 15,12 7-5 1,0-1-5-16,5 5-5 0,-8 3-4 15,-12 3-2-15,-15 6-4 16,-10 6-9-16,-14 7-50 0,-11-9-22 16,-2-7-6-1,-12-6-2-15</inkml:trace>
  <inkml:trace contextRef="#ctx0" brushRef="#br0" timeOffset="11024.6105">8275 5596 19 0,'-15'33'68'15,"-4"10"3"-15,4 24-57 0,-4 19 0 16,-1 25 4-16,-3 11 5 0,0 15-1 16,4 6-2-1,-6 5-1-15,5-2-4 0,-5-13-5 16,4-11 1-1,-1-16-3-15,4-13-2 0,1-18-1 16,4-17-3-16,2-15-3 16,2-17-10-16,9-26-48 0,0 0-23 15,3-34-9 1,10-17 1-16</inkml:trace>
  <inkml:trace contextRef="#ctx0" brushRef="#br0" timeOffset="11844.6187">8154 5591 68 0,'-32'-5'84'0,"9"0"-3"16,4-1-56-1,19 6-4-15,0 0-5 0,5-8-5 16,32 3-2-1,26 2-1-15,25-4-3 0,25-2 1 16,24-1 3-16,25-1 0 0,14 0-3 16,8-1-1-16,-3 0 0 15,-3 0-2-15,-9 2 0 0,-9-2-2 16,-11 0 0-1,-8 0-1-15,-14 1-2 0,-4-3 0 16,-11 0-1 0,-12-1-1-16,-9 1 2 0,-15-1-1 15,-14 6 1-15,-14-1-1 16,-12 3 2-16,-12 2-1 0,-7 0-1 15,-7 5 1-15,-10 0 0 0,0 0 1 16,0 11 0 0,-1 0 0-16,-5 2 0 0,-4 5 3 15,-2 7 1 1,-6 8-1-16,3 12 1 0,-1 16 0 15,5 17 0-15,0 21 0 16,10 18 2-16,1 15-1 0,10 15 0 16,8 7-1-1,4 2 0-15,1-5-1 0,2-6 1 16,0-15-1-16,-3-13-1 0,0-11 1 15,-2-19-1-15,-2-9 1 16,2-19 1-16,-1-8 0 16,0-14 0-16,-1-5 1 15,-2-13 0-15,-2-4-1 0,-3-7-1 16,-3-4 0-1,-8-4-1-15,0 0 0 0,-6-8-1 16,-13-4 0-16,-12-5-2 0,-10-7 0 16,-18-7-2-1,-17-2 0-15,-21-4 0 0,-25-1-1 16,-23 0 1-16,-28 5 1 15,-26 4 1-15,-24 12 4 0,-19 7 1 16,-11 8 3 0,-8 2 0-16,10 14 1 0,15 1 0 15,25 6-1 1,33-4-4-16,35-4-5 0,37 4-16 15,30-1-67-15,31-16-6 0,29-6-7 16,16-19-5-16</inkml:trace>
  <inkml:trace contextRef="#ctx0" brushRef="#br0" timeOffset="12314.6234">8577 6203 23 0,'-17'32'86'16,"3"8"-2"-16,1 7-3 0,24 10-62 15,-11 14-3-15,-4 6-3 0,3 6-2 16,-4-4-4 0,4-7-2-16,0-11 0 0,-3-10-1 15,2-13-1 1,-1-13-4-16,1-16-6 0,2-9-17 15,2-9-47-15,8-20-16 16,-1-12-4-16</inkml:trace>
  <inkml:trace contextRef="#ctx0" brushRef="#br0" timeOffset="12844.6287">8275 6159 24 0,'-37'9'54'0,"4"-2"-3"16,2 3-4-1,5-3-4-15,3-1-7 0,9-4-8 16,14-2-6-16,0-5-5 15,19-7-4-15,16-4-3 16,16-2-3-16,15-3-2 16,12 2-3-16,10 4 1 0,1 3 0 15,-3 9-3 1,-8 3-2-16,-12 7 1 0,-16 11-1 15,-18 11 2-15,-19 9-1 0,-13 3 1 16,-15 4 0-16,-12-3 1 16,-8 1 1-16,-5-3-1 15,-1-6 1-15,3-11-1 16,8-8-2-16,10-4 1 0,12-2 0 15,11 2-2 1,17 0 1-16,16 5 0 0,9 4 0 16,7 8 0-16,4 4 1 15,-4 7 1-15,-10 1-1 0,-16 3 1 16,-19 2 0-16,-17-1 0 15,-23-1 1-15,-20-4 2 16,-7-6-1-16,-8-3 0 0,3-6 0 16,6-7-2-1,10-7-4-15,15-6-17 0,11 4-53 16,21-14-15-16,8-12-6 15,17-6-1-15</inkml:trace>
  <inkml:trace contextRef="#ctx0" brushRef="#br0" timeOffset="13134.6316">9141 6130 0 0,'-11'3'89'0,"9"9"0"16,-1 5-4 0,2 7-5-16,8 10-76 0,-7 10 0 15,0 13 0 1,0 10 1-16,0 8 0 0,-1 2 1 15,0 0-2-15,-3-6-2 16,0-7-2-16,-1-9-6 0,1-10-8 16,-3-12-28-1,5-18-42-15,2-15-7 0,-7-10-5 16</inkml:trace>
  <inkml:trace contextRef="#ctx0" brushRef="#br0" timeOffset="13374.634">8902 6174 45 0,'1'-13'93'0,"21"1"-2"0,24-1-7 16,16 34-42-16,15-21-36 0,7 3-2 16,1 11-4-1,-7 12 0-15,-18 12-2 0,-22 9 0 16,-28 7 0-16,-22 3 1 15,-34 1 3-15,-15-1 3 0,-15-7 1 16,-10-7-1 0,5-9-1-16,4-11-7 0,24-13-42 15,14-2-36 1,25-10-11-16,15-11-4 0</inkml:trace>
  <inkml:trace contextRef="#ctx0" brushRef="#br0" timeOffset="13904.6393">9591 6401 7 0,'-2'49'84'0,"2"-2"2"0,5-6-5 16,4-1-54-1,3-8-3-15,1-4-4 0,-3-13-6 16,3-13-2 0,-2-9-1-16,-1-13 1 0,-2-12-1 15,-4-10-4-15,1-12-2 16,-2-7-2-16,-3-8-2 0,1 3 0 15,-3 4-1-15,-3 3 1 16,-3 4 0-16,6 14 1 16,-2 7 1-16,2 12-1 0,2 8 0 15,3 4 0 1,15 3 0-16,10 4-1 0,11 2-2 15,6-3-4-15,11 4-7 16,2-5-11-16,10 5-26 16,6 0-40-16,-14 3-7 15,-10-2-3-15</inkml:trace>
  <inkml:trace contextRef="#ctx0" brushRef="#br0" timeOffset="14094.6412">9663 6345 35 0,'14'32'102'0,"36"-8"-3"16,27-8-7-1,13-13-8-15,13-15-80 0,5 10-22 16,5-1-68-1,-8-1-5-15,-18 0-8 0,-24-1-4 16</inkml:trace>
  <inkml:trace contextRef="#ctx0" brushRef="#br0" timeOffset="14704.6473">10772 6271 76 0,'-16'14'96'0,"4"-7"-3"16,12-7-5-16,4 10-61 0,24-8-8 15,20-2-5 1,25 0-1-16,28-5-1 0,24-7-3 15,29-4-1-15,23-6-3 16,15-5 0-16,13-2-3 16,7-1-2-16,-2-1-5 15,3 12-29-15,4-2-59 0,-21-1-2 16,-10 2-8-16,-19-11-4 0</inkml:trace>
  <inkml:trace contextRef="#ctx0" brushRef="#br0" timeOffset="17184.6721">13951 5925 37 0,'4'-9'43'0,"-4"9"-5"0,8 10-4 15,-7 7-6 1,2 6-4-16,0 7-5 0,-1-2 4 15,0 6 3-15,-1-10-3 0,-1 5-6 16,0-10-1-16,0-2 0 16,0-17-3-16,0 0 0 0,-2-5-4 15,1-14 2 1,-4-7-4-16,1-9-1 0,2-11-3 15,1-7-2 1,1-7 0-16,2-5-1 0,10-2-1 16,-3 5-1-16,6 4 1 15,2 7 0-15,-1 10 0 0,-3 10 0 16,-3 9 1-16,-1 7-2 15,-2 6 1-15,-7 9 0 16,11 7-1-16,-7 13 1 0,5 13 1 16,0 9-1-1,0 8 1-15,4 11 2 0,-3 8-1 16,3 0 1-16,-1 1 0 15,1-9 0-15,-1-4-1 16,-1-8 0-16,1-10-5 0,-4-11-8 16,2-4-15-16,7-11-57 15,-17-13-7-15,0 0-8 0</inkml:trace>
  <inkml:trace contextRef="#ctx0" brushRef="#br0" timeOffset="17334.6736">13977 5937 10 0,'-22'-8'96'16,"22"8"-1"-16,-7-13-7 0,16-3-4 15,16 2-68-15,10-1-14 0,12 3-32 16,13-2-52 0,-12 1-8-16,-5-1-5 0,-4-1 1 15</inkml:trace>
  <inkml:trace contextRef="#ctx0" brushRef="#br0" timeOffset="17974.68">14463 5779 29 0,'6'8'85'15,"-4"6"-1"-15,2 1-1 0,1 6-66 16,2 3-5-16,1 3 1 0,-2 5-2 16,1-3-3-1,-1 0-2-15,-1-8-2 0,-2-2 1 16,0-4 0-16,-3-15 1 15,0 0 0-15,0 0-1 0,1-9 1 16,0-8-2 0,3-8 0-16,-1-4-2 0,0-4 0 15,3-1-3-15,2-3 1 16,-2 4 0-16,0-1 1 0,1 6-1 15,0 5 2-15,-1 8-2 0,1 6 1 16,2 6-1 0,-9 3 0-16,18 12 0 0,-8 6-1 15,-1 9 1 1,2 2-1-16,-2 4 1 0,2 1 0 15,-5-3 2 1,-1-3-1-16,-1-10 2 0,-3 1 0 0,-1-19 1 16,1 8-1-1,-1-8 1-15,3-16-1 0,1-6-2 16,5-4 1-16,-1-4-2 0,6-5-1 15,4 2 0 1,0-3-1-16,4 11 0 0,0 3 1 16,4 13 0-1,-3 9 0-15,-1 11 1 0,-3 10 0 16,-6 6 1-16,-1 7-1 15,-8 4 1-15,-2 5-1 0,-2-4 0 16,-5-9-3-16,-1 2-1 0,-1-10-3 16,4-5-8-1,3-17-29-15,-11 3-44 0,12-11-5 16,9-16-6-16</inkml:trace>
  <inkml:trace contextRef="#ctx0" brushRef="#br0" timeOffset="18194.6822">15146 5620 81 0,'10'-10'86'0,"-1"7"-2"15,1 9-42-15,-8 15-13 0,-2 8-16 16,-3 7-5 0,-3 6-1-16,-4 4 2 0,-1 4-3 15,-3-1 1-15,3-3-2 16,-2-6-1-16,5-5 1 0,3-6-4 15,2-7-2 1,3-8-4-16,0-14-6 0,10 7-24 16,10-10-48-1,-11-16-7-15,3-7-7 0</inkml:trace>
  <inkml:trace contextRef="#ctx0" brushRef="#br0" timeOffset="18395.6843">15074 5632 42 0,'-16'-22'93'15,"4"5"-4"-15,9 7-4 0,9-2-53 16,21 0-12-1,17 10-8-15,9-4-7 0,7 6-2 16,2 6 0-16,2 3-2 0,-10 6-1 16,-11 7-1-16,-22 7 1 15,-20-2-1-15,-12 3 1 0,-23-7 0 16,-11 3-3-1,-4 0-8-15,-8-8-35 0,2-1-38 16,11-3-6 0,7-6-5-16</inkml:trace>
  <inkml:trace contextRef="#ctx0" brushRef="#br0" timeOffset="22236.7228">13858 6541 4 0,'0'20'81'0,"4"5"1"0,6 6-2 16,8 12-61-16,-3 1-1 0,4 12 0 16,0-1-3-1,-2 3-2-15,-2-10-5 0,-3-4-2 16,-3-6 0-1,-3-10-2-15,0-7-5 0,-6-21-9 16,0 0-41-16,9-5-31 16,-9-17-7-16,-2-7-2 0</inkml:trace>
  <inkml:trace contextRef="#ctx0" brushRef="#br0" timeOffset="22497.7255">13882 6728 14 0,'-23'-25'92'16,"4"6"-1"0,5 0-5-16,3 7-46 0,11-3-16 15,4 1-9-15,14 0-5 16,14 3-4-16,8 0-3 0,12 4-1 15,8 6-2 1,3 4-2-16,-3 13 2 0,-5 11-1 16,-8 5 0-1,-18 13 0-15,-18 4 1 0,-12 5 1 16,-22 3 3-16,-14-3-1 0,-8-4 1 15,-10-6 0-15,1-8-1 16,3-6-2-16,5-12-3 0,7-5-7 16,5-13-17-1,15-10-55-15,19 10-10 0,0-14-7 16,8 7 7-16</inkml:trace>
  <inkml:trace contextRef="#ctx0" brushRef="#br0" timeOffset="23104.7322">14722 6490 31 0,'6'-8'59'0,"-6"8"-5"16,0 0-10-1,10-4-11-15,-10 4-8 0,0 0-8 16,-8 1-8-16,-1 5-2 0,-2 1-4 15,-2 4 0 1,-6 1 0-16,-3 2 1 0,-2 6 0 16,-1-3 1-16,-1 7 1 15,0-2-1-15,3 1 0 16,3-1 1-16,5-5-3 15,5 5 0-15,9-8 0 0,1 1 0 16,5-6-1 0,7-1 1-16,4-4-1 0,2 2-1 15,-3-4 1-15,0 1-2 0,-1 0 0 16,-6 2 0-1,-8-5 0-15,1 19 0 0,-8-5 2 16,-7 2 1-16,-2 4 0 0,0 3 1 16,3 1 1-1,3-2 2-15,5 2 0 0,9-8 0 16,13 1-1-1,10-5-2-15,11-6-4 0,2-6-6 16,5 0-18-16,6 0-59 16,-7-13-8-16,-1-2-5 0,-8-6 3 15</inkml:trace>
  <inkml:trace contextRef="#ctx0" brushRef="#br0" timeOffset="23314.7343">14890 6645 55 0,'-1'13'91'0,"2"-3"-4"0,3 6-4 15,4-1-54 1,2 6-21-16,-3 4-1 0,4 7-1 16,-2-1 0-1,-3 3-3-15,-4-2-1 0,-1 1-3 16,-1-4-4-16,1-6-10 0,-1 2-39 15,-2-13-33-15,2-12-4 16,-8-5-4-16</inkml:trace>
  <inkml:trace contextRef="#ctx0" brushRef="#br0" timeOffset="29899.8003">14657 6699 58 0,'-9'3'90'0,"9"-3"-2"0,0 0-40 16,0 0-13-1,20-7-8-15,19 1-8 0,10-1-7 16,14 0-2-16,2-1-7 16,10 0-3-16,-1-1-4 15,-4 7-6-15,-13-2-8 16,-12 4-21-16,-7 0-48 0,-18 0-5 15,-8 0-3-15</inkml:trace>
  <inkml:trace contextRef="#ctx0" brushRef="#br0" timeOffset="31219.8135">13442 5179 5 0,'-10'-12'13'16,"10"12"-1"-16,-3-10-4 0,3 10 0 15,0 0 1 1,0 0 1-16,-7 18-2 0,7-1-5 15,0 13-3-15,0 2 2 0,0 21 11 16,-1 13 5 0,0 10 1-16,0 8 0 0,-3 12 0 15,3 16 3-15,-1 4-1 16,1 12-2-16,-2-2-5 0,-2-5-4 15,-2 9-3 1,-3-2 0-16,-1-4-1 0,-5-10-3 16,-3-10 2-1,-4-15-2-15,4-11-5 0,-3-16-9 16,3-25-38-16,8-13-28 0,0-24-4 15</inkml:trace>
  <inkml:trace contextRef="#ctx0" brushRef="#br0" timeOffset="32059.8219">13467 5202 55 0,'0'0'78'15,"-4"-11"-45"-15,4 11-4 16,17-12-9-16,6 5-5 16,18-2-3-16,8 0-3 15,24-4-4-15,14 2 4 0,20-3-2 16,16 2 2-16,17-2-2 0,13-2 1 15,12 1-2 1,8 0-2-16,-1 0 0 0,0 3-1 16,-10 2 1-1,-10-1 2-15,-20 3 0 0,-18 3 0 16,-21-1 0-16,-20 3 0 15,-19 0-1-15,-15-1-1 0,-14 4-1 16,-6 0-2-16,-10 0-2 0,-9 0 1 16,0 0-1-1,6 12 1-15,-7 0-1 0,-4 7 0 16,-1 7 1-1,2 11-1-15,-1 11 1 0,5 17-1 16,-1 15 1-16,5 17 2 16,3 14 0-16,3 12 0 0,1 13 0 15,1 7 1 1,-1 2 0-16,-5 0 0 0,2-9-1 15,-8-4-2-15,0-12 1 0,0-4 0 16,-2-15 0 0,-3-13 0-16,-4-12 0 0,3-12 0 15,-3-14 0-15,-1-11 3 16,2-13-2-16,-4-12 0 0,-2-11 1 15,-4-5-1 1,-8-13 0-16,-8-6-1 0,-15-5-1 16,-14-3 0-1,-21-1-1-15,-19 0-1 0,-21 5 1 16,-27 8 0-16,-22 8 1 0,-22 9 0 15,-12 8 0-15,-12 10 1 16,0 4 0-16,6 5-1 0,19-1-4 16,17-2-14-1,27-15-61-15,27 7-9 0,25-14-6 16,30-7-4-1</inkml:trace>
  <inkml:trace contextRef="#ctx0" brushRef="#br0" timeOffset="32599.8273">15929 6175 37 0,'30'6'94'16,"20"-1"0"-1,20-5-7-15,23 0-57 0,19-1-9 16,17-10-6-16,13 7-10 16,2-9-12-16,2 5-34 0,-5-5-44 15,-12 2-8 1,-12 2-5-16</inkml:trace>
  <inkml:trace contextRef="#ctx0" brushRef="#br0" timeOffset="34580.8472">17619 5738 30 0,'0'-9'67'0,"0"-2"-2"15,4 2-8 1,-2 0-14-16,-2 9-13 0,4-10-9 16,-4 10-7-16,0 0-7 15,10 17-3-15,-10 7-3 0,0 6-2 16,-5 13 1-1,-4 10 0-15,-2 8 3 0,-4 4 0 16,2-4 2-16,-1-5 0 0,1-10 1 16,11-6 3-1,2-12 0-15,14-15 0 0,12-6-1 16,16-7-1-16,6-5 0 15,11-7-2-15,5 3-1 0,-1-1-2 16,2 0-1 0,-11 3-2-16,-5 0-4 0,-13 4-3 15,-8 1-6 1,-9-1-11-16,-5 1-30 0,1 1-36 15,-15 1-8-15,0 0-1 16</inkml:trace>
  <inkml:trace contextRef="#ctx0" brushRef="#br0" timeOffset="34840.8498">17981 5809 18 0,'19'0'83'0,"7"7"1"0,-1 14-2 16,3 6-66-16,1 12-1 0,3 5-2 16,-3 9 0-1,-2 0-3-15,-4 5-2 0,-8-3-2 16,-2-5-2-16,-9-5-2 15,-4-10-4-15,0-7-5 0,-1-14-35 16,1-14-41 0,-18 0-7-16,4-19-4 0</inkml:trace>
  <inkml:trace contextRef="#ctx0" brushRef="#br0" timeOffset="35100.8524">18005 5916 26 0,'-5'-16'92'0,"5"4"-3"15,15 0-4 1,13-22-42-16,14 22-27 0,16 4-6 15,8-1-3 1,3 7-4-16,-5 2-1 0,2 8-1 16,-15 9 0-16,-14 4-1 0,-17 6 1 0,-21-1 0 15,-17 3 0 1,-17-2 2-16,-5-4 0 0,-6-5 0 15,-3-8 0 1,3-6-1-16,1-4-5 0,12 0-7 16,3-14-21-1,1 7-53-15,21 2-7 0,8 5-6 16</inkml:trace>
  <inkml:trace contextRef="#ctx0" brushRef="#br0" timeOffset="35631.8578">18628 6007 75 0,'16'27'83'16,"-4"0"-1"-16,0 2-57 0,0-6-2 15,-3 3-5 1,-5-15-3-16,0 0 0 0,-4-11-4 15,0 0-1-15,0 0-2 16,-1-18 0-16,-7-5-1 16,-3-7-2-16,-3-7-3 15,-1-5-1-15,-2-3-2 0,-2 0 2 16,2 3 0-16,2 5 0 15,2 8 1-15,5 7 0 16,4 4 1-16,4 2-2 0,5 5 2 16,10-2-1-16,10 1 0 15,7-2-1-15,9-2-1 0,5-1 0 16,4 1-3-1,0 0-1-15,3 3-4 0,-2-1-5 16,-6 6-12 0,-3 1-24-16,-19 3-42 0,6 0-5 15,-7 4-1-15</inkml:trace>
  <inkml:trace contextRef="#ctx0" brushRef="#br0" timeOffset="35781.8593">18734 5884 25 0,'-24'19'92'0,"21"-5"-3"0,13-11-3 15,26-3-62-15,15-8-8 16,16-1-22-16,7-2-66 0,3-2-12 16,-1-4-6-1</inkml:trace>
  <inkml:trace contextRef="#ctx0" brushRef="#br0" timeOffset="36321.8647">16876 5567 45 0,'0'0'79'0,"10"17"0"0,3 33-29 15,5-5-35-15,7 15-1 16,6 18 1-16,2 17 0 0,0 14 0 16,-2 11-3-1,-5 2 0-15,-5-3-4 0,-7-8-2 16,-8-12 0-1,-4-12-2-15,-2-23-2 0,-6-12-8 16,-10-23-22-16,-11-16-55 0,13-13-6 16,-5-17-6-16</inkml:trace>
  <inkml:trace contextRef="#ctx0" brushRef="#br0" timeOffset="37371.8752">17114 5991 30 0,'-2'13'85'0,"2"-13"-3"15,-9 0-46-15,5-7-4 0,-2-12-11 16,0-12-4-16,-1-11-10 0,4-12-3 16,0-6-3-1,0-7-1-15,-1-1 0 0,4-5 1 16,-2 3-2-1,0 4 1-15,-3 6 0 0,-2 9 0 16,2 3 1-16,-6 10-1 16,-3 4 1-16,-2 5 0 0,0 5 0 15,0-1 2 1,1 4-1-16,2 1 0 0,2 0 0 15,0 1 1-15,5 0 0 0,5 1 1 16,1 1-1 0,0 4 1-16,7-3-1 0,8 3 0 15,7 4-1-15,14-1 0 16,14 5-1-16,17 0 0 0,19 0 0 15,18 1 0 1,22 0 1-16,14 2-1 0,16-5 0 16,13-1 1-1,5-1 1-15,-1-1-2 0,-5-2 0 16,-14-2 2-16,-10 0-1 0,-18-1 1 15,-17 3 2-15,-23-1-2 16,-15 1 0-16,-19 0 0 16,-12 3 0-16,-10-2-1 15,-14 7-2-15,0-1-1 0,-16 5-1 16,0 0 0-1,0 0 2-15,6 17-2 0,-6 2 0 16,1 18 0-16,3 9 1 0,1 24 1 16,5 16-1-16,3 24 3 15,5 13-1-15,2 13 1 16,-1 11 0-16,1 2 0 15,-3 1 0-15,-4-5 0 0,-6-6 2 16,-3-11-3 0,-4-10-1-16,-4-8 1 0,-6-13 0 15,-1-7 0-15,-3-9 0 16,-1-12-1-16,-1-9 1 0,-1-11-2 15,-3-6 2-15,-3-11-2 16,-2-6 1-16,-10-12-2 16,-5-7 2-16,-14-7-1 0,-15-16 1 15,-22-13-1 1,-22-8 1-16,-28-2 1 0,-24-5 0 15,-17 5 1-15,-15 7 1 16,-11 7-1-16,-3 11-1 16,5 14 1-16,20 0-7 15,35 14-30-15,38 1-51 0,23-5-7 16,34-10-7-16,32-5 5 0</inkml:trace>
  <inkml:trace contextRef="#ctx0" brushRef="#br0" timeOffset="37842.88">19438 5920 54 0,'-2'14'89'0,"7"1"-1"16,25-19-8-16,20 12-65 16,20 0-8-16,14-3-14 15,13-4-47-15,11 7-28 0,-4-1-6 16,1-6-2-16</inkml:trace>
  <inkml:trace contextRef="#ctx0" brushRef="#br1" timeOffset="46940.4715">20701 6418 27 0,'0'0'83'0,"16"22"-5"15,11-22-42-15,14-2-6 0,10-6-6 16,17 1-5 0,7 0-5-16,8-2-2 0,-2 1-3 15,3 0 0-15,-8 2-2 16,-7 3 0-16,-11 0-1 0,-12 3-1 15,-10 3 1 1,-8-1-2-16,-6-1-2 0,-6 3-2 16,-5-1 0-1,-11-3-1-15,11 7 1 0,-11-7-1 16,0 0 1-16,9 4-1 0,-9-4 1 15,0 0 0-15,0 0 0 16,8 10 0-16,-8-10 1 0,0 0-1 16,0 0 1-1,0 0 0-15,0 0 0 0,8 10 3 16,-8-10-1-1,0 0 1-15,0 0 0 0,0 0 1 16,8-7-1-16,-8 7 0 16,5-23-1-16,-2 5 0 0,0-7 0 15,1-6-2-15,-1-8-1 0,0-2 0 16,-3 0 0-1,0-3 0-15,1 1 0 0,-1 2 0 16,0 4 1 0,0 1-1-16,0 7 1 0,0 4-2 15,0-1 1-15,-4 2-1 16,1 2 0-16,-1 2 0 0,-1 4-1 15,0-1 1-15,0 5-1 0,1 0 2 16,4 12-1 0,-6-15 1-16,6 15 0 0,-8-9 0 15,8 9 0 1,0 0-1-16,0 0 1 0,0 0-1 15,0 0-1-15,0 0 1 16,9 1-1-16,1 2 1 0,7 2 0 16,1-5 0-1,7 0 1-15,0 0 0 0,4 0 1 16,0 0 0-16,1 0 0 0,-4-4 0 15,-1-1 0 1,-3 2 0-16,-2-1-1 0,0 2 1 16,-7-2 0-16,-1 1-1 15,-12 3 0-15,15-1 0 0,-15 1 0 16,0 0 0-1,10 0 0-15,-10 0-1 0,0 0 0 16,0 0 0 0,0 0 0-16,0 0 0 0,-1 8-1 15,1-8 1-15,0 13 0 0,0-5-1 16,5 10 2-16,1 2 0 15,4 9 0-15,0 0-1 0,0 7 2 16,2 3-1 0,-2 0 0-16,-2 5 0 0,0-5 1 15,-3 4-1 1,-3-4 0-16,1 1 2 0,-3-3-2 15,0-2 1-15,-3-2 0 0,-1-7 0 16,2-4 0-16,-3-2 1 16,0-8-1-16,1 0 0 0,4-12 1 15,0 0-1 1,0 0 1-16,-5 10 0 0,5-10 0 15,0 0-1 1,0 0 1-16,0 0-1 0,0 0 1 16,0 0-1-16,0 0 1 15,0 0-1-15,0 0 0 0,0 0-1 16,5-5 0-16,5 5 0 0,1-5 0 15,9 0 0 1,0 2 0-16,5-4 0 0,7 2 0 16,4-3 0-1,1 3 1-15,-1 2 0 0,3-2-1 16,-3 2 1-16,2 0-1 15,-1 3 0-15,-5-2 1 0,2 2-1 16,-2 0 1 0,3 0-1-16,-3 1 0 0,1 0 1 15,-1 2 0-15,-1-3-1 0,1 3 2 16,-6-3-2-1,1 0 2-15,-8 2-2 0,-3-2 0 16,-5 0 0-16,0 2 0 16,-11-2 0-16,10 1 0 0,-10-1 0 15,0 0 0 1,0 0 0-16,0 0 0 0,0 0 0 15,0 0 0-15,0 0 0 0,0 0 0 16,0 0 0 0,0 0 1-16,0 0-1 0,0 0 0 15,0 0 1-15,0 0-1 16,0 0 1-16,0 0 0 0,0 0 1 15,0 0 1 1,0 0-2-16,3-17 1 0,-4-2-1 16,-1-4 0-1,-3-8-1-15,3-8-2 0,-3-6 1 16,-1-6-2-16,0 0 2 0,-2 0-2 15,4 0 2-15,-4 3-1 16,1 7 1-16,1 4 1 16,-2 8 0-16,0 5-2 15,3 5 2-15,-3 4-1 0,2 1 1 16,2 5-1-1,4 9 1-15,-9-11-1 0,9 11 0 16,0 0 0-16,-4-12 0 16,4 12 0-16,0 0 0 0,0 0 0 15,0 0-1-15,0 0 0 16,0 0 0-16,0 0 1 15,0 0 0-15,0 0 0 0,15-3 0 16,6 3 1 0,7 0 0-16,8 0 1 0,5-1-1 15,6-1 1-15,8-1-1 16,-3-2 1-16,-4 5-1 15,-6-3 0-15,-6 0 0 0,-10 1 0 16,-7 2 0-16,-5 0 0 16,-14 0-1-16,12 0 1 0,-12 0 0 15,0 0 0 1,0 0 0-16,0 0 0 0,0 0 0 15,0 0 1-15,0 0-1 16,0 0-1-16,0 0 1 16,0 0-1-16,0 0 1 15,0 0-1-15,5 8 1 0,-5 6 0 16,0-1 0-16,0 6 0 0,-1 10 0 15,1 0 1 1,-2 7-1-16,-1 5 1 0,-1 5-1 16,1 3 0-16,-3 4 1 15,-1 2-1-15,2-1 0 16,-4-2 1-16,0-5 0 15,3-5 0-15,0-7 0 0,1-6 0 16,-2-4 0 0,4-8 1-16,-3-5-1 0,6-12 0 15,-4 12 0-15,4-12 0 0,0 0 1 16,0 0-1-16,0 0 2 15,0 0-3-15,0 0 2 16,0 0-1-16,0 0 0 16,0 0 0-16,0 0 0 0,0 0-1 15,0 0 0 1,4 2 0-16,-4-2 0 0,0 0 0 15,16 1 0-15,-6 0 0 0,6-1-1 16,-1 0 2 0,6 0-1-16,4 1 0 0,2-1 1 15,2 0-1-15,-5 0 0 16,5 0 0-16,-3 0-1 0,1 0 1 15,-2 2 0 1,-2 0 0-16,0 1 0 0,-2 2 0 16,4-3 0-16,-1 1 0 15,4 0 1-15,-3-1-1 16,1 0 1-16,3 0-1 0,-1 1 0 15,-2-1 0-15,-3 0 0 16,-4 1 0-16,-3-1 0 0,-2-1 0 16,-1 1 0-1,-13-2 0-15,8 0 0 0,-8 0 1 16,0 0-2-16,0 0 0 15,0 0-3-15,0 0-4 16,-2-5-12-16,-2-7-57 16,4 12-17-16,-13-20-7 0,11 3-5 15</inkml:trace>
  <inkml:trace contextRef="#ctx0" brushRef="#br1" timeOffset="58452.5877">20997 5929 41 0,'-11'17'18'0,"-3"3"1"15,4 4 0-15,2 0 1 16,6 3 1-16,2-8 0 0,7 0-2 15,13-16-2 1,5-3-5-16,6-15 1 0,3-11-3 16,-2-4-1-16,-1-6-1 15,-10 3 1-15,-2 1 0 0,-14 5-2 16,-5 3 2-1,-10 8-3-15,-8 8 0 0,-4 6-7 16,-5 1-21-16,-4 2-55 0,5 12-5 16,5-5-4-1</inkml:trace>
  <inkml:trace contextRef="#ctx0" brushRef="#br1" timeOffset="58892.5921">21590 5063 41 0,'7'6'85'0,"-2"5"-2"0,0 11-6 16,-1 5-75-16,3 1-7 15,0 11-22-15,3 6-50 31,-1 0-6-31,2-8 0 0</inkml:trace>
  <inkml:trace contextRef="#ctx0" brushRef="#br1" timeOffset="59412.5973">22223 5921 32 0,'0'23'66'16,"2"5"-44"0,8 2 0-16,5-7-1 0,8 0-2 15,5-16 1 1,1-4 1-16,1-11-1 0,1-13 1 15,-8-6-1-15,-2-5-3 0,-12 0-3 16,-8-3-2-16,-6 7-4 16,-13 0-6-16,-4 9-7 0,-4-1-20 15,-8 4-57 1,3 8-6-16,8 3-4 0</inkml:trace>
  <inkml:trace contextRef="#ctx0" brushRef="#br1" timeOffset="59692.6001">22979 5008 36 0,'0'0'82'0,"11"12"-2"0,-2 14-1 16,-5 7-81-1,9 9 1-15,-2 14-6 0,2 17-41 16,9 5-30 0,-3 1-4-16</inkml:trace>
  <inkml:trace contextRef="#ctx0" brushRef="#br1" timeOffset="65635.6598">20299 7724 69 0,'-3'-11'78'0,"3"11"-4"16,18 0-54-1,-10 2-7-15,5 3-1 0,10-5-1 16,9 4-1-16,12-4 3 15,10 0 0-15,11-4 2 16,6-1-3-16,4-1-1 0,0 0-2 16,-3-2 0-16,-8 3-1 15,-9 4 0-15,-10 0-3 0,-12 1 1 16,-5 0-1-1,-11 0 0-15,-5 0-1 0,-12 0 0 16,11 0-1-16,-11 0 0 16,0 0 0-16,0 0-2 15,0 0 1-15,0 0-2 16,0 0 1-16,0 0-1 0,0 0-1 15,0 0 1-15,0 0-2 0,0 0 1 16,0 0-1 0,0 0 0-16,0 0 0 0,0 0 1 15,0 0 0 1,0 0-1-16,0 0 1 0,0 0 0 15,0 0 1-15,-2-7 0 16,2 7-1-16,0 0 1 0,-2-14 0 16,2 14 0-16,-2-20 0 0,-1 2 0 15,1-3 0 1,-1 0 0-16,0-6 0 0,0-4 0 15,-2-1 0 1,2-1 0-16,-1 2 1 0,-2 0-2 16,2 0 1-16,-3 7 1 15,4 2-2-15,0 5 2 0,0 3-3 16,2 3 2-1,1 11-1-15,-1-11 1 0,1 11-1 16,0 0 0-16,0 0 0 16,0 0-1-16,0 0 3 0,0 0-2 15,0 0 1 1,0 0-1-16,0 0 1 0,0 0 0 15,0 0 0-15,0 0-1 0,5-5 1 16,-5 5 0 0,15-2-1-16,-3 1 1 0,5 0 0 15,3-1 0-15,7 1 0 16,2 0 1-16,3 0-1 0,-2 0 0 15,1 0 0 1,-5-1 1-16,-3 0 0 0,-2-2 1 16,-6 4-1-16,-1-5 0 0,-5 4 1 15,-9 1-1 1,14-3 0-16,-14 3 0 0,13-4-1 15,-13 4 0-15,9-2 1 16,-9 2-1-16,0 0 0 0,10-5 0 16,-10 5 1-1,0 0-2-15,0 0 2 0,0 0-1 16,0 0 0-1,0 0 0-15,0 0 0 0,0 0 0 16,0 0-1-16,0 0 2 0,0 0-1 16,0 0 0-16,0 0 0 15,0 0 1-15,0 0-1 0,0 0 1 16,0 0-1-1,0 0 0-15,0 0 0 0,0 0 0 16,0 0 0 0,0 0-1-16,0 0 1 0,0 0-1 15,0 0 1-15,0 0 0 16,0 0 1-16,0 0-1 0,0 0 1 15,0 0 0-15,0 0-1 0,10-4 1 16,-10 4-1 0,0 0 0-16,17 0 0 0,-6-3 0 15,2 1 0 1,4 0 0-16,1-2 0 0,2 0 1 15,-3-2-1-15,2 0 1 16,-3 4-1-16,1-3 0 0,-4 4 0 16,3-3 0-16,-2 1 0 0,0 2 0 15,1-1 0 1,-2 2 0-16,4-4 0 0,-4 3 1 15,-1-2 0 1,4 2-1-16,-5-1 1 0,1-1-1 16,-2 2 1-16,-2 0-1 15,-8 1 1-15,12 0-1 0,-12 0 0 16,0 0 0-1,14-2 0-15,-14 2 1 0,11 0-1 16,-1 0 2-16,1-2-2 0,0 0 1 16,6-1-1-1,0-2 1-15,4 1 0 0,1-1-1 16,1 2 0-16,0 0 0 15,1 1 0-15,1-1 0 0,-1 1 1 16,-5 2-1 0,2-2 0-16,-3 1 0 0,-3-1 1 15,-2 0-1 1,-5 2 0-16,-8 0 1 0,11 0-1 15,-11 0 0-15,0 0 0 0,0 0 0 16,0 0 0-16,0 0 1 16,0 0 0-16,0 0-1 0,0 0 2 15,0 0-2 1,0 0 0-16,0 0 1 0,0 0-1 15,0 0 0 1,0 0 0-16,0 0-1 0,0 0 1 16,0 0 0-16,0 0 0 0,0 0-2 15,0 0 2-15,0 0-1 16,0 0 0-16,0 0 0 0,0 0 0 15,4 14-1 1,-4-2 2-16,1 5-1 0,1 6 1 16,-1 1 0-1,2 2 0-15,-2 3 1 0,0-3-1 16,0 3 1-16,0-4-1 15,-1 1 1-15,0-1-2 0,2-1 2 16,-4-3-2-16,2-4 1 16,0 0 0-16,0 0-1 15,0-2 1-15,0-1-1 0,0 1 1 16,-2 2-1-1,1-3 1-15,-1 4 0 0,-1-7 1 16,1 3-1-16,-1-3 0 16,1-3 0-16,2-8 0 0,-3 14 1 15,3-14-1 1,0 0 0-16,-2 8 0 0,2-8 0 15,0 0 0-15,0 0 0 0,0 0 0 16,0 0 1 0,0 0-1-16,0 0 0 0,0 0 1 15,0 0-1-15,0 0 0 16,0 0 0-16,0 0 1 0,0 0-2 15,0 0 1 1,0 0 0-16,0 0-1 0,0 0 1 16,0 0 0-16,0 0 0 0,0 0 0 15,0 0 0 1,5-1 0-16,-5 1 0 0,0 0 1 15,14-3-1-15,-14 3 0 16,14 0-1-16,-4-2 1 16,-1 2 0-16,-1-2 0 15,-8 2 0-15,16-5 0 0,-16 5 0 16,13-2 0-1,-3 1 1-15,-10 1-1 0,17-3-1 16,-17 3 2-16,18 0-2 0,-7 0 1 16,-2 0 0-16,-9 0-1 15,16 0 1-15,-16 0 0 16,14 1 0-16,-14-1 0 15,14 0 1-15,-14 0-1 0,10 0 0 16,-10 0 0 0,0 0 0-16,11 2 0 0,-11-2 0 15,11 1 0-15,-11-1 0 16,11 0 0-16,-11 0 0 0,13 0 0 15,-13 0 1-15,12 0-1 16,-12 0 0-16,8-3 0 16,-8 3 0-16,0 0 0 0,0 0 0 15,9 0 0 1,-9 0 0-16,0 0-1 0,0 0 1 15,0 0 0-15,0 0 0 16,0 0 0-16,0 0 1 16,0 0-1-16,0 0 1 0,0 0-1 15,0 0 0-15,0 0 1 16,0 0 0-16,0 0 0 0,0 0 1 15,0 0-2 1,0-12 0-16,1 2 0 0,0-2 1 16,3-5-2-16,-2-1 2 15,-2-5-2-15,0-1 1 16,0-1 0-16,0 1 0 15,-3 1-2-15,1 0 1 0,0 0 1 16,2 5-1-16,0-2 0 0,0 4 0 16,0 0 1-1,0 1-1-15,-1 3 1 0,1 1-2 16,0 11 2-16,-2-14-1 15,2 14-1-15,0 0 2 16,-1-10-1-16,1 10 0 16,0 0 0-16,0 0 1 0,0 0-1 15,0 0 1 1,0 0 0-16,0 0-1 0,0 0 1 15,0 0 0-15,0 0 0 0,0 0 0 16,0 0 0 0,0 0 0-16,0 0 0 0,0 0-1 15,0-9 1-15,0 9 0 16,0 0-1-16,0 0 1 0,4-12-1 15,-4 12 0 1,0 0 1-16,19-6-1 0,-7 5 0 16,4-2 0-16,4 3 0 0,0-2 1 15,3 1-1 1,1 0 1-16,3 0-1 0,-6-1 2 15,2 2-1-15,-5-2 0 16,-4 2 0-16,-1 0 0 0,-13 0 0 16,13 0 0-1,-13 0 0-15,0 0-1 0,0 0 1 16,0 0-1-1,0 0 1-15,0 0 0 0,0 0-1 16,0 0 1-16,0 0 0 0,0 0 1 16,0 0-1-16,0 0 0 15,0 0 0-15,0 0 0 0,0 0-1 16,0 0 1-1,0 0-1-15,0 0 1 0,1 6-1 16,-1-6 1 0,0 8-1-16,0-8 2 0,1 17 0 15,1-5-1-15,-2 4 0 16,1 4 1-16,-1 3-1 0,0 4 0 15,-1 0 1-15,0 4-2 0,-1-1 1 16,-1 1 1 0,-1-4-1-16,1-1 0 0,0-2 0 15,0-2 0 1,-2-2 1-16,3-6 0 0,-1 2-1 15,2-5 1-15,0-1 0 16,1-10 0-16,-2 12 0 0,2-12 0 16,0 0 0-16,0 0 1 0,0 0-1 15,0 0 1 1,0 0-1-16,0 0 0 0,0 0 0 15,0 0-1 1,0 0 0-16,0 0-1 0,0 0 1 16,0 0-1-16,0 0 1 15,0 0 0-15,9 0 0 0,-9 0 0 16,18 0 1-1,-6 0-1-15,0-3 1 0,1 2-1 16,0 0 1-16,2-1-1 0,-2 2 0 16,0 0 0-1,0 0 0-15,1 0 0 0,2 0 0 16,4 0 0-16,0 0 0 15,-2 0 0-15,2-1 1 0,0-1 0 16,-2 2-1 0,2-2 1-16,-3 2-1 0,1-2 0 15,-2 2 1 1,3-3-1-16,1 3 0 0,-2 0 0 15,5 0 0-15,-2 0 0 0,1-1 1 16,-2 1-1-16,0 0 0 16,-5 0 1-16,0 0-1 0,-5 0 0 15,0 0 0 1,-10 0 0-16,13 4-1 0,-13-4 1 15,0 0 0 1,12 7 0-16,-12-7 0 0,0 0 0 16,0 0 0-16,0 0 0 0,0 0 1 15,9 6-1-15,-9-6 0 16,0 0 1-16,0 0-1 0,0 0 0 15,0 0-1 1,0 0 1-16,0 0 0 0,0 0 0 16,0 0 0-1,0 0 0-15,0 0 1 0,0 0-1 16,0 0 0-16,0 0 1 15,0 0-1-15,0 0 1 0,0 0-1 16,0 0 0-16,0 0 2 0,0 0-2 16,0 0 0-1,0 0 0-15,1-7 0 0,-1-2 0 16,0-3 0-1,0-3 0-15,0-4 0 0,0-5-2 16,0-1 1-16,0-4-1 16,-2-1 0-16,0 0 0 0,-4-2 0 15,4 1 1 1,-2 0-2-16,0 5 1 0,-1 0 1 15,0 5 0-15,2 2 0 0,-1 7 0 16,-2 3-1 0,6 9 1-16,0 0 0 0,-8-11 1 15,8 11-1-15,0 0 1 16,0 0-2-16,0 0 2 0,0 0-1 15,0 0 1 1,0 0-1-16,0 0 0 0,0 0 1 16,0 0-1-16,0 0 0 15,0 0 0-15,0 0 0 0,6 0 1 16,-6 0-1-16,19 0 0 15,-5 1 1-15,2 1 0 16,4-1 0-16,0 2 1 0,1-3 0 16,0 1-1-1,-1-1 1-15,0 2-1 0,-4 0 2 16,-1 0-1-16,-2-1 1 15,-13-1-2-15,15 3 2 0,-15-3 0 16,11 1-1 0,-11-1 1-16,10 0-2 0,-10 0 0 15,9 0 1-15,-9 0 0 0,9 0-1 16,-9 0 0-1,7 0 1-15,-7 0-1 0,0 0 1 16,0 0 0-16,0 0-1 16,0 0 2-16,0 0-1 15,0 0 0-15,0 0 0 16,0 0-2-16,0 0 1 0,0 0 0 15,0 0 0 1,0 0 0-16,0 0-1 0,5 13 0 16,-5-5 1-16,1 8 0 0,-1 1 0 15,0 6 0-15,-1 6-1 16,-1 4 1-16,-1 0 0 15,2 3 0-15,-3 1 0 16,-1-3 0-16,1-3 0 0,0-4-1 16,2-3 1-1,0-5 0-15,-1-3 0 0,0-4 0 16,3-12 0-16,-3 15 0 0,3-15 1 15,-2 10-1-15,2-10 1 16,0 0-1-16,0 0 1 16,0 0 0-16,-4 9-1 15,4-9 1-15,0 0 0 0,0 0 0 16,0 0 1-1,0 0-1-15,0 0 0 0,0 0 0 16,0 0 0-16,0 0-1 16,0 0 0-16,0 0 0 0,0 0-1 15,0 0 1-15,0 0-1 16,0 0 0-16,5 1 1 15,-5-1-1-15,11 2 1 0,-3-1 0 16,3-1 0 0,5 0 1-16,0 0-1 0,4-1 0 15,1 1 1-15,6-3-1 16,0 2 0-16,3-1 0 15,1-1 1-15,4 1-1 16,2 0 0-16,4-1 1 0,1-1-1 16,-1-1 1-16,-2-1 0 0,-1 2 1 15,-1 0-2 1,-7 1 1-16,-6 0 1 0,-4 2-2 15,-4-1 1-15,-4 2 0 16,-3 0 0-16,-9 0-1 16,12 0 0-16,-12 0-1 15,0 0 1-15,0 0 0 0,0 0 0 16,0 0 0-16,0 0-1 0,0 0 1 15,0 0 0 1,0 0 0-16,0 0 0 0,0 0 1 16,0 0-1-16,0 0 0 15,0 0 0-15,0 0 0 16,0 0 0-16,0 0 1 15,0 0-2-15,0 0 1 0,0 0 0 16,0 0 0 0,0 0 0-16,0 0 0 0,0 0 0 15,0 0 0-15,0 0 0 0,9-1 0 16,-6-12 0-1,1 1 0-15,-1-9 0 0,-1-5-1 16,-2-3 1-16,0-6-1 16,0-3 0-16,-1 0 1 0,-1 3 0 15,-4 0-1 1,2 6 0-16,0 1 1 0,1 6 0 15,2 2-2-15,-3 4 2 16,2 1-1-16,1 5 1 16,1 0-1-16,0 10 1 0,-3-14-1 15,3 14 1-15,-4-8-1 16,4 8 1-16,0 0-1 0,0 0 0 15,0 0 1 1,0 0-1-16,0 0 1 0,-3-10 0 16,3 10-1-16,0 0 1 15,0 0 0-15,0 0-1 16,0 0 0-16,10 0 1 0,1 1-1 15,3 4 0-15,2-3 1 16,4 0 0-16,6-1 0 0,3 1 0 16,-2-1 1-1,0-1-1-15,-6 0 1 0,-1 0 0 16,-4 0-1-1,-5 0 1-15,-11 0-1 0,10 1 0 16,-10-1 1-16,0 0-1 16,0 0 1-16,0 0-1 0,0 0 0 15,0 0 0-15,0 0 0 0,2 12 0 16,-2 1 0-1,-1 3 1-15,-3 9-1 0,-5 1 0 16,1 10 0 0,2 6 0-16,-5 1 0 0,1 3-1 15,0-2 1-15,3 2 0 16,-2-7 0-16,3 0 0 0,1-8 1 15,1-3 0 1,3-8 1-16,1-3 2 0,8-9-3 16,6-4 2-16,9-4 0 0,13-8-1 15,11-3 1 1,12-3-2-16,6-1 0 0,11 1 0 15,0 6-2-15,3 0-4 16,-1 13-11-16,-12 6-50 0,-15 5-27 16,-7 4-7-1,-16-8-5-15</inkml:trace>
  <inkml:trace contextRef="#ctx0" brushRef="#br1" timeOffset="74899.2526">20018 9726 45 0,'0'0'57'0,"4"-4"-7"15,-4 4-10-15,4-11-10 0,0 1-9 16,-4 10-9 0,11-16-5-16,-5 6-1 0,-1 0 1 15,-5 10 1-15,11-12 1 0,-11 12 0 16,13-12 1-16,-13 12 0 15,14-14-3-15,-6 6-1 16,3-1-1-16,-1-5-2 16,5-1-1-16,0 1-1 0,1 0 0 15,0 3-1 1,-2-1 0-16,2-1 0 0,-1 2 1 15,-2 1 0-15,1 3 0 16,-3-1 0-16,-1 1 1 16,0-1-1-16,1-1 1 0,0 1-1 15,1-2 0-15,1-1 0 16,0 2-1-16,-1-1 1 0,0-2-1 15,4 3 1 1,-4-2-1-16,2 1 0 0,-1 1 1 16,0 1-1-16,-2 1 0 15,0 0 0-15,-1 2 0 16,-10 5 0-16,12-6 0 15,-12 6 1-15,0 0-1 0,0 0 1 16,0 0 1-16,10-3-2 0,-10 3 1 16,0 0-1-1,14-6 3-15,-14 6-2 0,16-9-1 16,-5 3 0-16,1 1 0 15,-5 2 0-15,4 0 0 16,-11 3-1-16,13-2 1 16,-13 2 0-16,11 0-1 0,-11 0 1 15,11 1 1-15,-11-1-1 0,16 3 1 16,-5-3 0-1,1 1-1-15,0-1 1 0,0 0 0 16,-2 0-1 0,2 0 0-16,-2 0 0 0,-10 0 0 15,17 1 0-15,-17-1 0 16,12 4-1-16,-12-4 1 0,10 9-1 15,-10-9 1 1,10 15 0-16,-10-15 0 0,11 17 0 16,-11-17 0-16,12 17 0 0,-12-17 0 15,11 12 0 1,-11-12 0-16,12 14 0 0,-12-14 0 15,12 14 0-15,-6-6 0 16,-6-8 0-16,13 19 0 0,-6-9 0 16,-1 0 0-1,-1 2 0-15,2-3 0 0,0 1 0 16,0 2 1-1,-1 0-1-15,1-2 0 0,1 1 0 16,2 0 1-16,-1 1-1 0,-4-1 0 16,3 1 1-16,0 1-1 15,-1-1 1-15,-1 3-1 0,-1-3 0 16,2 0 0-1,1 0 1-15,0 0 0 0,2 0-1 16,-2 0 0 0,4-2 1-16,-1 2 0 0,2 0 0 15,1 1-1-15,1 2 1 0,0 3-1 16,-1-1 2-16,1 1-2 15,0 3 1-15,2-4-1 0,-2 2 0 16,-1-4 1 0,3-3-1-16,0 0 0 0,0-3 0 15,-1 1 1 1,1-5-1-16,-1 2 0 0,1 0 0 15,-1-1 0-15,0 1 0 16,-1-1 1-16,2 0-1 0,-1-1-1 16,0 3 2-16,-1-3-2 0,2 3 2 15,-1-3-1 1,-1 1-1-16,1 0 1 0,-3-3 0 15,0 2 1 1,0 0-1-16,-1-3 0 0,0-1 0 16,-1 0 1-16,1-1-1 15,-3 0 1-15,0 0 0 0,2-2-1 16,-2-3 0-1,2 2 1-15,-11 3-1 0,17-8 1 16,-9 3-1-16,-8 5 1 0,14-10-1 16,-14 10 1-1,11-10 0-15,-11 10-1 0,8-12 1 16,-8 12 0-16,9-17-1 15,-2 7 1-15,0-1-1 0,1-2 0 16,-2 0 1 0,4-3-1-16,-3 1 0 0,3 0 0 15,-3-1 0-15,3 1 1 0,-3 1-1 16,-1 2 0-1,2-1 0-15,-2 1 0 0,2 0 0 16,-2 0 0-16,0-2 0 16,-1 3 1-16,2-3-1 0,-3 0 0 15,3-3 0 1,0 0 0-16,-3-2 0 0,3 0-1 15,-1 0 1 1,3 1 0-16,1-3 0 0,-2 4 0 16,-1 1 0-16,0 3 1 0,-1-3-1 15,2 0 0-15,-3 2 1 16,1 0-1-16,-2 1 0 0,3-2 0 15,-3 1 0 1,1 2 0-16,-1 3 0 0,-4 9 0 16,7-14 0-1,-7 14 0-15,0 0 0 0,0 0 0 16,0 0 0-16,3-9 0 15,-3 9 0-15,0 0 0 0,0 0 0 16,9-12-1-16,-9 12 1 0,10-10 0 16,-10 10-1-1,11-7 1-15,-11 7 0 0,14-7-1 16,-14 7 1-1,12-3-1-15,-12 3 1 0,14-1 0 16,-14 1 0-16,17 0 0 16,-9 0 0-16,3 0 0 0,-3-1 0 15,2 1 0-15,0-2 0 0,-1 2 0 16,2-3 0-1,0 3 0-15,-1 0 0 0,-1 0-1 16,3 0 1 0,-4 0 0-16,-8 0-1 0,16 7 1 15,-16-7 0-15,17 10 0 16,-8-3 0-16,-9-7 0 0,15 13 0 15,-15-13 0 1,16 11 1-16,-16-11-2 0,12 11 2 16,-12-11-1-16,11 10 0 0,-11-10 0 15,7 11 1 1,-7-11-1-16,12 12 0 0,-12-12 0 15,12 17 0-15,-6-7 0 16,-2-2 0-16,4 3 0 0,-1-1 0 16,-2-1 0-1,-5-9 0-15,10 15 0 0,-2-6 1 16,-8-9-1-1,11 17 0-15,-11-17 0 0,19 15 1 16,-10-3-1-16,4 0 0 0,1 3 0 16,-1-3 1-16,1 4-1 15,2-1 1-15,0 2-1 16,-4 1 0-16,4 1 0 15,-4-2 0-15,1 0 0 0,-1 2 0 16,-1-2 0 0,2 0 1-16,-5-1-1 0,3-1 0 15,0-3 1-15,1 1-1 0,-2-4 1 16,0-1 0-16,2-1-1 15,-3-4 1-15,1-1-1 16,-3-1 1-16,-7-1-1 16,16 0 1-16,-6-3-1 0,-2-3 1 15,3-1-1 1,-2 0 0-16,-1-3 0 0,-1 1 1 15,-1-3-1-15,2-1 0 16,-3-1 0-16,-3-1-1 0,-2-4 2 16,0 3-1-16,0-5 0 15,0 0 0-15,0-1 0 16,-1 0 0-16,-1 1 0 0,-2-1 0 15,0-2 0 1,2 2 0-16,-2 2 1 0,0-1-1 16,2 1 0-16,-1 1 0 15,1-3 0-15,2 3 0 0,0 2 0 16,0-2 0-1,5 2-1-15,1-1 1 0,3 1 0 16,-1 4 0-16,0 1 0 0,3 1 0 16,-2 4 0-1,-9 7 0-15,15-9 0 0,-15 9-1 16,0 0 1-16,12 0-1 15,-12 0 0-15,0 0 1 16,11 9-1-16,-7 0 1 16,3 1-1-16,1 3 1 0,1 1 1 15,1 2-1-15,1 2 0 0,-1-1 0 16,-1 0 0-1,1 0 0-15,-3 5 0 0,2-3 0 16,-3 0 1-16,1 1-1 16,-3 3 0-16,0-1 1 15,0 0-1-15,0 2 1 16,-1-2 0-16,2 3-1 0,-1-4 1 15,4 3 0 1,-1-2 0-16,3-2 0 0,0 0 0 16,0-4 0-16,1 3 0 0,2-4 0 15,0-1 0 1,0 1-1-16,0-1 1 0,-2-3-1 15,3 0 1-15,-3 1-1 16,1-2 1-16,-3-2-1 0,0-2 0 16,2 1 0-1,-1-2 0-15,0 0 0 0,0 0 0 16,0-1 0-16,0-1 0 15,1 0 1-15,-1 1-1 16,0-4 1-16,-1 0 0 0,3 0-1 16,-3 0 1-16,3 0-1 15,0-4 0-15,-1 0 1 0,-1-1-1 16,3-1 0-1,-2 1 0-15,0-3 1 0,-2 3-1 16,1-3 1-16,-10 8-1 16,16-16 1-16,-16 16-1 15,15-16 0-15,-6 6 0 0,-3-1 0 16,6 1-1-16,-3-2 1 15,3-2 0-15,0 1-1 0,0 1 1 16,-1 0-1 0,-1 0 1-16,-2 0 1 0,0-2-1 15,-1 4 0-15,-4 0 0 16,2 0 0-16,-1 0 0 15,0 0 0-15,-2-1 0 16,2-1 0-16,-1 0 0 0,2-4 0 16,1-1 0-16,-2-1 1 0,6-2-1 15,-2-2 0 1,3 0 0-16,-2 1 0 0,2-3 0 15,2 3 0 1,1-2 0-16,1 1 0 0,2 1-1 16,1 3 2-16,1-2-2 15,3-2 1-15,2 4 0 0,2-1 0 16,-2 0 0-1,4 2 0-15,-2 0 0 0,3 1 0 16,-5 3 0-16,2 0 0 0,-4 2-1 16,-3 3 1-1,1 1 0-15,-4 2 0 0,-3 3 0 0,0 2-1 16,2 0 0-1,-5 0 1-15,6 0 0 0,-5 5-1 16,3 2 0 0,-1 2 0-16,0 2 1 0,0 1 0 15,-3 5-1-15,4-1 1 16,-3 4 0-16,2 1 0 15,0 1 1-15,1 2-1 0,-1 0 0 16,-1 1 0-16,1 4 1 16,0 0-1-16,0 3 0 0,-1 2 1 15,3-1-1 1,-3 2 0-16,3-2 1 0,3 3-1 15,1-2 2-15,5-1 0 16,7-3 0-16,3-1 1 16,4-3 1-16,10-6 1 15,5-2-1-15,8-7 1 0,5-8 0 16,5-3-2-16,5-6 0 0,3-8-5 15,2 2-15 1,-16-8-56-16,1-13-22 0,-9-4-8 16,-14-11-6-1</inkml:trace>
  <inkml:trace contextRef="#ctx0" brushRef="#br1" timeOffset="81600.3197">19708 5857 55 0,'11'0'23'0,"-11"0"-3"0,-5 2 3 16,5-2-6-16,0 0 2 16,0 0-4-16,-3 15 0 0,3-15-4 15,6 19 2-15,4-7 0 0,3 3-1 16,2 1 2-1,4-3-2-15,1-1-2 0,1-1-1 16,2-3-1 0,-1 0 1-16,0-5-1 0,0 1 0 15,0-4 0-15,-1 0 0 16,0-3-1-16,2-2 0 0,1-4-2 15,0 1 1 1,1-6-2-16,0-3 2 0,1-6-3 16,0-2 0-16,1-4 0 0,-2-1-1 15,-1-5-1 1,-2-2 0-16,2-2 0 0,-3 1 0 15,-6-2 0-15,5-1 1 16,-7-2 0-16,5-5 0 0,-4-3 0 16,2-2-1-1,2-9 0-15,3-8 1 0,2-3 0 16,0-5 1-1,5-7-2-15,-1-1 1 0,6-7 0 16,2-1 1-16,1-1 0 0,1 3 1 16,3 2-2-16,1 9 1 15,-2 3-1-15,-3 10-1 0,-2 9 0 16,-5 6-3-1,-1 8-7-15,-7-1-23 0,-12 10-58 16,11-6-5 0,0 0-6-16</inkml:trace>
  <inkml:trace contextRef="#ctx0" brushRef="#br1" timeOffset="82593.3299">21544 3074 65 0,'-11'-7'41'0,"-2"4"-3"0,-4 3-2 16,-3 3-7 0,-7 7-7-16,1 2-4 0,0 6-5 15,0 0-6-15,7 6-1 16,2 2-2-16,6-3-2 0,9 3 0 15,6-2 1 1,16-5-1-16,5 0 2 0,13-3-3 16,4-4 3-1,2 0-1-15,1-1-1 0,-4 2 1 16,-5 0-2-16,-13 6 2 0,-9 3-1 15,-14 6 2-15,-11 2-1 16,-11-3 2-16,-13 5 0 0,-3-7-1 16,-3 2 0-1,5-12-3-15,2 0-2 0,8-9-8 16,6-6-19-1,10-5-55-15,13-7-4 0,10-7-5 16</inkml:trace>
  <inkml:trace contextRef="#ctx0" brushRef="#br1" timeOffset="82853.3325">21735 3047 68 0,'10'24'80'0,"3"30"-32"16,1-19-25-16,-2 7 3 16,2 0 0-16,-1-1-4 0,-3-3-4 15,2-3-3 1,-3-5-5-16,-2-6-3 0,-1-4-3 15,-6-20-8 1,10 13-29-16,-10-13-48 0,0-7-6 16,-14-8-5-16</inkml:trace>
  <inkml:trace contextRef="#ctx0" brushRef="#br1" timeOffset="83093.3349">21639 3064 22 0,'30'-30'89'15,"9"0"1"-15,5-4-6 16,3-2-57-16,1 15-12 15,-1 5-6-15,-5 12-4 0,-9 4-3 16,-11 21 0-16,-17 9-2 0,-7 8 0 16,-17 6 0-1,-4-1 2-15,-12 2 0 0,-1-5-1 16,-2-3-2-16,3-12-6 15,4-7-6-15,9-6-21 16,19-1-49-16,3-11-7 16,6 0-1-16</inkml:trace>
  <inkml:trace contextRef="#ctx0" brushRef="#br1" timeOffset="83774.3418">22303 2784 12 0,'-10'-4'53'15,"-3"10"-47"1,-2 13-3-16,-3-2-1 0,-2 8 2 15,-2-1 4-15,-3 5 2 0,7-3 3 16,-3 3 0-16,8-9 3 16,0-3 2-16,7-2 1 0,0-1 1 15,6-14-2 1,13 14-1-16,-3-14 1 0,13 3-2 15,-5-3-2-15,7-3-4 16,-7 1-2-16,3-5-5 16,-7 7-1-16,-3 0-3 15,-11 0 1-15,7 12-2 16,-7 2 3-16,-7 8-1 0,-2 2 1 0,5 5 2 15,-2-1 0 1,4 4 2-16,2-3-1 0,6-8 5 16,9-2-4-1,5-9 2-15,6-1-1 0,1-9-3 16,4 0-6-16,-3-3-17 15,-8-7-60-15,3-1-8 0,-8-3-4 16</inkml:trace>
  <inkml:trace contextRef="#ctx0" brushRef="#br1" timeOffset="84214.3462">22465 2960 64 0,'21'12'79'0,"3"4"0"15,-1 0-57 1,2 6-9-16,-5 7 2 0,4 1 0 15,-7 2 1 1,-1-3-3-16,-2-4 0 0,-5-3-2 16,0-4-1-16,-7-5 0 0,-2-13-1 15,0 0-2-15,-1-13-2 16,-8-10-1-16,-2-6-2 15,-3-10-2-15,-2-4-2 16,1-8 0-16,0 2-2 0,3-1 2 16,4 4 0-1,2 4 1-15,5 8 1 0,1 8 0 16,3 4 2-16,3 6-2 15,-6 16 0-15,19-6 1 0,-9 9 0 16,6 14 0-16,4 10 0 16,3 4 0-16,5 3-1 15,0 11 3-15,3-2-2 0,-1 4 0 16,-3-6 0-1,-5-4 1-15,-4-3-1 0,-5-6-3 16,-4-3-1-16,-6-8-5 16,-3-5-10-16,0-12-32 15,-20 0-38-15,-3-5-6 0,-5-10-3 16</inkml:trace>
  <inkml:trace contextRef="#ctx0" brushRef="#br1" timeOffset="84344.3475">22529 3047 83 0,'9'0'88'16,"14"-6"-3"-16,11-3-48 0,8 0-18 15,5-7-7-15,4 5-11 16,-8-1-38-16,-2-2-44 0,-7 3-5 16,-10-4-6-16</inkml:trace>
  <inkml:trace contextRef="#ctx0" brushRef="#br1" timeOffset="84804.3521">22924 2636 11 0,'9'6'85'0,"0"8"3"0,0 5-2 16,-1 11-69-1,3 9 1-15,5 4 2 0,-3 6-2 16,1-1-2-16,0-5-5 15,-2-2-2-15,0-10-3 16,-5-2 1-16,-1-12-1 16,-1-5-2-16,-5-12-1 0,10-2-2 15,-2-12-1-15,0-10-2 0,4-2 0 16,3-11 0-1,4-5-1-15,0-3 0 0,7 0 2 16,-5 7 2-16,-1 1 0 16,-4 8 2-16,-4 6-1 15,-4 8 0-15,-8 15-1 16,0 0 0-16,-7 8-1 0,-4 10 1 15,0 7-2 1,-5 8 0-16,9-1 0 0,0 8 1 16,6-6 0-16,1 1 0 0,8-5 0 15,8-7 1 1,1-6 0-16,6-12-1 0,-1-1-1 15,-3-8-8-15,6-1-31 16,1-10-47-16,-8-8-4 0,-4-5-9 16</inkml:trace>
  <inkml:trace contextRef="#ctx0" brushRef="#br1" timeOffset="85224.3563">23582 2445 0 0,'0'0'73'15,"3"-11"2"-15,-3 11 1 0,-13 4-66 16,2 13 0 0,-4 7 1-16,1 6 3 0,-6 3 1 15,3 6-1-15,2-1-2 0,2-1-1 16,2-4-2-16,3-3-2 15,4-8 0-15,2-2 0 16,2-7-1-16,10-10 0 16,6 0 2-16,1-7-3 0,3-5 0 15,1-6-1 1,2 1-2-16,-2 1-2 0,-5 0-2 15,-1 6-2-15,-7-3 0 16,-8 10 2-16,6 11 0 16,-6 6 3-16,-3 8-1 0,3 4 2 15,-1 4 1-15,0-1 2 16,3 5 0-16,7-8-1 0,2-2 1 15,-1-5-3 1,5-9 2-16,0-3-6 0,1-8-5 16,3-4-39-16,-3-6-41 15,-11-16-6-15,-3 2-7 16</inkml:trace>
  <inkml:trace contextRef="#ctx0" brushRef="#br1" timeOffset="85684.3609">23638 2619 67 0,'19'3'95'15,"7"10"-2"-15,4-2-7 0,3 5-70 16,3 2-2-16,0 4-2 16,-3-3-3-16,-4 0-3 0,-7 0-3 15,-7-2-1-15,-4-1-2 0,-7 2 1 16,-2-9 0-1,-2-9-1-15,-5 11-2 0,-8-11-2 16,-2-3-2 0,-8-11-3-16,-4-3-2 0,-4-8 0 15,-2 1 0-15,3-6 2 16,4-3 1-16,6 0 4 0,7-5 2 15,13 5 4 1,7-6 3-16,15 4 3 0,13 1 1 16,7 4 0-16,7 1 2 0,4 3-2 15,-1 6-1 1,-7 6-1-16,-3 5-4 0,-9 7-1 15,-7 5-2-15,-17 11-1 16,-10 7 0-16,-4 11 0 0,-11 5 0 16,4-2 1-1,0 8 2-15,4-7 0 0,7-2 1 16,9-2 0-1,18-8-1-15,10-5 0 0,11-8-1 16,5-6-2-16,6-5-5 0,5-1-12 16,-6-14-67-16,3 7-7 15,-12 0-7-15,-11-3-1 0</inkml:trace>
  <inkml:trace contextRef="#ctx0" brushRef="#br1" timeOffset="87287.3772">21013 4138 36 0,'13'22'86'16,"2"-1"-3"0,-2-1-53-16,0 4 1 0,-1-11 0 15,-5-1-5 1,-7-12-4-16,11 8-2 0,-11-8-4 15,2-10-1-15,-2-7-4 16,-5-8-1-16,-3-3-5 0,-2-12-1 16,-4-7-3-16,-1-11 1 0,-3-5-1 15,-3-5-1 1,-1-3 0-16,-3 2-1 0,-2-2 1 15,-1 7-1 1,0 4 0-16,-2 7-1 0,-2 7 2 16,1 0-2-16,-3 6 1 15,3 3 0-15,2-3 0 0,-2 2-1 16,2-2 1-1,2 6-1-15,1 0 0 0,2 5 2 16,1 3-2-16,6 2 1 0,3 6 1 16,4-1 0-1,3 6 0-15,7-5 0 0,2 2 0 16,11 0 0-16,6-5 0 15,9 3 0-15,7-4 0 0,9 3 0 16,6-2 1 0,7-1-1-16,3-2 1 0,11 1-1 15,7 2 0-15,6-5 0 0,5 1 1 16,8-9-2 0,12-4 2-16,6-2-1 0,10-3 0 15,10-5 0-15,10-6 0 16,8-1-1-16,6-1 0 0,4 5 0 15,-6 3-1 1,-4 9 2-16,-13 3-1 0,-9 4 0 16,-16 7 0-1,-7 6 1-15,-15 0 1 0,-6 3 0 16,-4-4-1-16,-2-5 1 0,3-1-1 15,0-5 1-15,4-1 0 16,-5-2-1-16,-1 3 1 16,-5 0-1-16,-9 6 1 15,-6-1 0-15,-8 6-1 0,-9 4 1 16,-10 0 0-1,-2 3-1-15,-8 3 0 0,-2 0 1 16,1-2-1-16,-1 1 0 16,-2 0 1-16,-1 2-1 15,-1 1 0-15,-5-1 0 0,-1 3 0 16,-3 1-2-16,-10 5 1 15,11-2-1-15,-11 2 1 0,15 10-1 16,-1 7 1 0,3 4-1-16,8 5 2 0,0 12-1 15,9 5 1 1,0 11-1-16,3 4 1 0,-1 9 0 15,3 4 0-15,-8 1 2 0,2 7-1 16,-3-3 1-16,-1 1 0 16,-6-1 0-16,0-6 1 0,-4-3 0 15,-5-1-2 1,4-2-1-16,-6-5 1 0,2-4-2 15,-5-5 2 1,3-7-1-16,-7 0 0 0,5-9-1 16,-8-3 2-16,-2-7 0 15,-2-6 0-15,-9 3 0 0,-2-6-1 16,-7 1 0-16,0-1 1 0,-10-2-1 15,0 1 0 1,-5 0-1-16,-2 5 0 0,-8-1 0 16,-5 3 0-1,-4 0-1-15,-9 3-1 0,-6 6 0 16,-8 0 0-16,-7 4-1 15,-6 0 0-15,-3 2 0 0,-7-3 1 16,-3 0 0 0,-5 0 2-16,-5-5-2 0,-7-2 2 15,-7-2-1-15,-10 1 2 16,-15 1-1-16,-9 3 0 0,-17 1-1 15,-7 0 1 1,-7 5 0-16,-7 8-5 0,-11-1-38 16,-6 15-43-16,9-1-5 0,2 3-4 15</inkml:trace>
  <inkml:trace contextRef="#ctx0" brushRef="#br1" timeOffset="94950.954">21166 4132 25 0,'25'-15'25'16,"13"0"-6"-16,3-5-6 0,13 2-4 15,1-1-3-15,0 2-2 0,-3-1-1 16,-7 10-3-16,-6-1 0 15,-14 7 0-15,0 0 3 0,-25 2-2 16,3 7 1 0,-16 4 2-16,-17 5-1 0,-7 3 2 15,-7 13 2 1,-9-6 1-16,0 2 3 0,0-4 4 15,7-2 2-15,6-11 1 16,15 0 0-16,8-15 0 0,13-10-3 16,11-4-4-16,16-8-7 15,20 0-18-15,8-2-32 16,11-2-35-16,13 4-1 0</inkml:trace>
  <inkml:trace contextRef="#ctx0" brushRef="#br1" timeOffset="142985.9382">5144 12433 44 0,'0'0'80'0,"-2"10"0"0,1 4-3 15,12 5-70 1,0 6-2-16,-5 9 2 0,0 3 1 16,-1 3 1-1,0-1 1-15,-3-2-2 0,0-4 2 16,-2-7 3-16,0-7 1 0,0-19-2 15,0 0-2-15,-7-23-1 16,2-16-1-16,-1-10-1 0,1-15-2 16,2-9-4-1,3-9-1-15,0-1 1 0,8 3-1 16,5 8 2-1,6 6-1-15,1 14 1 0,1 10-1 16,3 13 0-16,-2 8 1 0,2 14-2 16,-1 8 0-16,1 18 0 15,5 12 0-15,1 9 0 16,3 14 0-16,3 8 1 15,2 8 0-15,-1 6 1 0,0-1-1 16,-6 0 0 0,-1-6 0-16,-3-6 0 0,-6-10-2 15,-4-8-4-15,-4-12-4 16,-1-6-26-16,6-12-54 0,-18-15-5 15,-4-12-8-15,-10-17-1 16</inkml:trace>
  <inkml:trace contextRef="#ctx0" brushRef="#br1" timeOffset="143135.9397">5327 12375 81 0,'-18'10'100'0,"14"0"-4"0,4-10-5 16,26 24-44-1,10-31-38-15,5-13-13 0,-7 1-80 16,15 0-3-16,2-5-10 0,-5-3-6 15</inkml:trace>
  <inkml:trace contextRef="#ctx0" brushRef="#br1" timeOffset="143915.9475">6090 12358 87 0,'-3'24'93'0,"3"6"-4"0,1 5-4 15,17 3-73 1,-12 10 0-16,3 2-1 0,2 1-3 16,0-7-1-16,-4-8-1 15,0-7 0-15,0-9-1 0,-3-11 0 16,-4-9-1-16,5-23-1 0,-5-9-1 15,-3-10-1 1,-2-11 1-16,-4-10-4 0,3-5 0 16,0 0 0-1,4 1 2-15,3 9 0 0,-1 5 2 16,5 8 0-16,7 10 0 15,1 8 0-15,0 9-1 16,3 8 0-16,1 10 0 0,2 12-1 16,2 13 0-16,0 14 0 15,3 7 0-15,0 8 1 0,0 8 0 16,-2 2 0-1,-3-3-1-15,-4-6 1 0,-3-8 0 16,-5-13-1 0,-2-6 2-16,-3-14-1 0,-2-14 1 15,0-17-1-15,-5-19 0 16,0-12 0-16,1-11-1 0,1-6 0 15,3-7-1-15,4 1 0 0,5 6 1 16,7 14 0 0,3 10 1-16,6 18-1 0,1 14 1 15,4 13 1 1,-2 21-1-16,-1 14 1 0,-5 15-1 15,-2 9 1-15,-2 5-1 16,-4 5 1-16,-3-1-1 0,-3-2-2 16,-1-9-2-1,-4-11-6-15,5-7-8 0,-7-4-65 16,2-26-12-16,-3-13-7 0,8-18-6 15</inkml:trace>
  <inkml:trace contextRef="#ctx0" brushRef="#br1" timeOffset="144235.9507">7069 12090 18 0,'12'24'97'15,"0"8"-1"1,3 8-4-16,-2 3-3 0,-6 6-77 15,11 4-1-15,-3 4-3 0,0 1-1 16,-7-3-2 0,-1-1-1-16,-2-10-5 0,-2-6-5 0,-3-11-3 15,3-7-25 1,9-13-55-16,-13-15-6 0,-5-19-4 15,-7-14-4 1</inkml:trace>
  <inkml:trace contextRef="#ctx0" brushRef="#br1" timeOffset="144455.9529">6879 12075 36 0,'0'0'100'0,"27"0"-3"0,16-3-5 16,14-11-5-1,6 0-80-15,9 6-7 0,-5 5-2 16,-6 7-1-16,-12 15-1 15,-18 15-1-15,-24 12 0 0,-17 10 0 16,-21 8 0-16,-16-2 4 0,-10-1 1 16,-3-5-5-1,-9-13-22-15,-7-7-55 0,27-13-6 16,11-13-8-1,19-10 5-15</inkml:trace>
  <inkml:trace contextRef="#ctx0" brushRef="#br1" timeOffset="144916.9576">7594 12039 45 0,'0'12'96'15,"10"5"-3"-15,-4 5-5 0,-6-22-17 16,3 27-64-16,-6 18-2 16,-5 7 1-16,-11 5 0 0,1 0 1 15,-2 0 0-15,10-6 1 16,10-8 0-16,13-9 0 15,19-17-1-15,14-9-1 0,14-8 0 16,7-10-3 0,6-4-5-16,-2-8-7 0,-1 8-17 15,-10-4-66-15,-13 1-3 16,-7 3-9-16,-16-1-4 15</inkml:trace>
  <inkml:trace contextRef="#ctx0" brushRef="#br1" timeOffset="145236.9608">8393 11910 46 0,'-4'-17'102'15,"4"17"-4"-15,0 0-5 0,-3 11-1 16,3 15-81-16,0 15-2 15,2 7-2-15,0 10-1 0,1 8 0 16,0 4-2 0,-1-3-2-16,2 1-5 0,-3-11-5 15,7-2-9-15,-7-7-52 0,7-21-25 16,1-12-6-1,3-15-8-15</inkml:trace>
  <inkml:trace contextRef="#ctx0" brushRef="#br1" timeOffset="145726.9657">8813 12129 54 0,'2'25'96'0,"12"4"-2"16,0 6-5-16,3-37-29 16,0 39-48-16,-1 7 0 15,0 0-2-15,-5-6-2 0,-3-8 0 16,-3-5 0-1,-1-11-2-15,-4-14-2 0,0 0-2 16,0-26-1-16,-8-9-2 16,-6-13-1-16,1-11-1 0,-7-7-3 15,0-2 1-15,-1 4 0 16,2 5 1-16,4 8 2 15,5 9 1-15,8 12 2 0,5 10 1 16,14 8 2 0,7 6-1-16,10 2 1 0,11-3-1 15,9-1-2-15,5 0-3 16,3 2-9-16,-11 0-44 0,1-3-35 15,-4-2-8 1,-13-2-5-16</inkml:trace>
  <inkml:trace contextRef="#ctx0" brushRef="#br1" timeOffset="145876.9672">8966 12026 64 0,'-5'38'107'0,"14"-5"-8"15,16-20-6-15,16-13-4 0,19-2-96 16,-10-14-80-1,13-5-3-15,-1-6-9 0,2-2-7 16</inkml:trace>
  <inkml:trace contextRef="#ctx0" brushRef="#br1" timeOffset="146206.9705">9727 11639 27 0,'-17'30'99'0,"10"6"-1"15,10 7-5-15,10 6-1 16,6 4-73-16,0 13-6 16,1 9-1-16,-3 0-2 0,-3-2-2 15,-5 1-4-15,-7-8-3 16,0-4-5-16,-2-16-4 0,0-8-8 15,-4-8-51 1,4-30-27-16,0 0-6 0,-5-27-6 16</inkml:trace>
  <inkml:trace contextRef="#ctx0" brushRef="#br1" timeOffset="146706.9755">10382 11664 81 0,'0'0'84'16,"0"0"-2"-16,0-31-26 0,0 31-38 15,-13 0-5-15,5 0-3 0,-3 0-2 16,2 6 0-1,-2 2 0-15,-1 2-2 0,-5 5 1 16,-2 9 0 0,-7 2 0-16,-5 9 1 0,-4 5-2 15,1 3 0-15,0 1 1 16,2 1-2-16,4-3-1 0,8-5 0 15,11-6-1 1,9-11-1-16,14-7 0 0,11-10-1 16,7-3-1-16,8-9-1 0,-2-6 1 15,0 0-1 1,0 1-1-16,-9 3-1 0,-11 10 1 15,-13 6 2-15,-7 14 1 16,-18 15 2-16,-10 7 1 0,-6 10 1 16,-8 7 1-1,-1 0 0-15,4 0 0 0,7-7 0 16,11-4-2-16,15-12-1 15,11-10-1-15,17-12-1 16,16-7-4-16,7-9-2 0,11-8-6 16,1-15-10-16,8-15-62 15,0 4-11-15,-6-11-9 0,3-4-4 16</inkml:trace>
  <inkml:trace contextRef="#ctx0" brushRef="#br1" timeOffset="146928.9779">10732 11693 37 0,'0'0'99'15,"10"3"-4"-15,1 11-4 16,-2 7-4-16,5 7-78 16,-2 13-1-16,1 8 1 0,-3 10-1 15,-2 6-1-15,-4 6-1 16,1 1-1-16,-4-2-1 0,0-4-2 15,-1-10-4 1,-3-7-5-16,-4-16-8 0,5-19-58 16,-7-4-20-1,-3-10-7-15,3-16-7 0</inkml:trace>
  <inkml:trace contextRef="#ctx0" brushRef="#br1" timeOffset="147328.9819">10600 11780 48 0,'-6'-15'102'16,"6"15"-3"-1,15-14-7-15,17 5-1 0,18-2-80 16,10 2-4-16,12-5-2 16,8 6 0-16,0 1-1 0,-6 3-1 15,-8 4-2-15,-12 1-1 0,-17 13-1 16,-19 4-1-1,-18 6 0-15,-14 3 0 0,-21 4 0 16,-15 0 1 0,-11-3 0-16,-9-2 1 0,-4-4 1 15,5-5-1-15,7-5 1 16,10 2 1-16,15-4 1 0,20 2 0 15,18 3 1 1,30 2 0-16,21 2-1 0,14 5 1 16,16 2-1-16,11 2-1 0,5 3 0 15,-2 3-1 1,-7-3 0-16,-8 1-1 0,-14-3-1 15,-14-3-2-15,-9-4-1 16,-16-7-3-16,-6-6-5 0,-6-11-5 16,-2-7-16-1,-2-7-36-15,-2-11-25 0,4-5-8 16,-2-11-3-1</inkml:trace>
  <inkml:trace contextRef="#ctx0" brushRef="#br1" timeOffset="147588.9845">11887 11553 1 0,'5'-36'96'15,"-7"12"3"-15,-17 14-3 0,-16 10-5 16,-9 11-67 0,-9 17-5-16,-4 7-5 0,0 9-3 15,11 11-3-15,12 1-3 0,22 4-2 16,24-2-2-16,36 1 0 15,31-6 1-15,15-6 0 0,13-2 1 16,0-6 0 0,-6-3 0-16,-13 1 0 0,-29-2 0 15,-33 2-2 1,-38-3-4-16,-39 12-13 0,-28 0-77 15,-35-5-3-15,-26 3-7 16,-26 2-7-16</inkml:trace>
  <inkml:trace contextRef="#ctx0" brushRef="#br1" timeOffset="155967.0687">8902 13430 51 0,'3'41'89'0,"6"9"-1"0,-19 7-48 16,18 13-1-16,4 1-7 0,4 3-9 16,-7-8-5-1,-4-4-3-15,0-12-4 0,-2-12 0 16,-2-14-2-16,1-10-2 15,-2-14-2-15,0-14-1 0,0-10-1 16,1-10-1 0,-2-12-1-16,-3-7-1 0,2-6-2 15,1-3 1-15,-2 1 0 16,3-4 1-16,4 4 0 0,1 3 0 15,6 2 0-15,6 3 1 16,1 0 1-16,3 2-1 16,4 4 1-16,1 5-1 0,-4 6 0 15,3 6 0 1,-3 6 0-16,-1 9-1 0,-2 10 0 15,3 7 0-15,-2 14 0 16,3 13 1-16,5 7 0 0,1 15 0 16,0 5 0-1,5 11 1-15,-6 3-1 0,1 4 1 16,-6 0 0-16,-4 1 0 0,-5-5 0 15,-3-9-1 1,-3-3-1-16,-5-12-1 0,1-7-4 16,-4-14-7-16,0-7-27 15,0-18-53-15,0-10-6 16,-7-16-7-16,-10-12-3 15</inkml:trace>
  <inkml:trace contextRef="#ctx0" brushRef="#br1" timeOffset="156107.0701">9269 13590 10 0,'-28'-15'101'0,"7"9"0"0,11 6-7 16,10 0-3-1,12 2-70-15,14-2-8 0,12 0-5 16,6-6-9-16,6 6-31 16,1 0-57-16,-12 0-4 0,-3-1-8 15,-7-2-4 1</inkml:trace>
  <inkml:trace contextRef="#ctx0" brushRef="#br1" timeOffset="156407.0731">9716 13248 4 0,'25'0'103'15,"-4"14"-5"-15,-8 7-4 0,-7 14-4 16,-6-35-41-16,-17 64-48 0,-4 1 1 15,2 8 2-15,-3 4 0 16,3 1 0-16,8-9 0 0,9-13 0 16,6-9 1-1,14-14-1-15,11-16-2 0,11-12 0 16,7-10-1-1,4-14-3-15,2-5-4 0,-2-10-5 16,-1 2-9-16,-7-6-32 16,-13 1-43-16,3-1-6 0,-8 4-6 15</inkml:trace>
  <inkml:trace contextRef="#ctx0" brushRef="#br1" timeOffset="156597.075">10100 13433 8 0,'-20'-7'100'0,"0"7"-2"0,2 2-3 15,2 11-5-15,44 5-67 16,-36 6-9-16,6 6-3 0,2 2-1 15,11 6-2-15,6-1-1 16,3-2-2-16,10-1-1 16,3-9-1-16,10-2-5 0,0-12-8 15,12-11-63 1,-8 0-22-16,-3-1-5 0,0-13-8 15</inkml:trace>
  <inkml:trace contextRef="#ctx0" brushRef="#br1" timeOffset="157117.0802">11116 13508 4 0,'7'8'98'0,"2"15"1"16,3 13-5-16,-2 9-4 16,2-10-62-16,2 16-19 0,-4-2-2 15,-1-8 0 1,-2-10 0-16,-1-11-2 0,-6-20-1 15,10-2-1-15,-9-25-2 0,-1-12 1 16,1-21-2 0,-3-9-1-16,-2-13-1 0,0-2 0 15,2 1 0-15,2 5 1 16,2 9 1-16,8 11 1 0,4 16 0 15,4 15 2 1,2 22 0-16,5 13 0 0,1 16-1 16,0 15 1-1,3 8-1-15,-3 11 0 0,3 6-1 16,-4 4 0-16,0 3 0 0,-7-1 0 15,0-1-2-15,-9-5-2 16,1-9-5-16,-9-18-12 0,-5-4-72 16,-3-16-3-1,-6-15-8-15,-6-10-6 0</inkml:trace>
  <inkml:trace contextRef="#ctx0" brushRef="#br1" timeOffset="157257.0816">11187 13604 42 0,'-20'-4'106'0,"20"4"-4"15,0 0-8-15,29 0-2 16,13-4-77-16,11-12-11 15,13 7-19-15,12-8-75 0,-15-5-3 16,-3 2-7 0,-5-2-7-16</inkml:trace>
  <inkml:trace contextRef="#ctx0" brushRef="#br1" timeOffset="157517.0842">11917 13079 37 0,'4'19'101'0,"-2"5"-1"15,2 13-9-15,1 3-1 0,0 12-79 16,3 9-3-16,2 2-1 0,2 5-2 15,-2-6-2 1,2 1-2-16,0-10-2 0,2-5-6 16,-5-16-11-1,3-22-69-15,-7 0-7 0,-5-10-6 16,0-17-8-16</inkml:trace>
  <inkml:trace contextRef="#ctx0" brushRef="#br1" timeOffset="157867.0877">11755 13162 43 0,'-22'-24'105'16,"14"11"-6"-1,12 2-4-15,25 1-3 0,21-1-78 16,17-2-6-16,15 1-2 16,7-1-2-16,0 5-2 0,-6 5-1 15,-10 3-2 1,-18 14 0-16,-20 4-2 0,-24 10 0 15,-22 1 0-15,-22 4 1 0,-16-1-1 16,-13-4 2 0,-13-5 0-16,-2-7 1 0,4-8 1 15,8-3 1-15,14-3 0 16,16 1 1-16,21-1 1 0,21 3 0 15,26 2 0 1,24 5-1-16,16 5 0 0,8 6 0 16,6 4-1-16,-3 6-1 15,-6 1 0-15,-9 4-2 16,-14 4-3-16,-16 1-2 0,-16 0-8 15,-19-1-46-15,-2-13-35 16,-5-10-6-16,-10-12-6 0</inkml:trace>
  <inkml:trace contextRef="#ctx0" brushRef="#br1" timeOffset="158227.0913">12594 13288 25 0,'-5'6'101'15,"-2"16"-4"-15,0 11-5 16,2 2-2-16,5 7-79 0,4-1-2 15,13-3-1-15,11-9-1 16,10-9 0-16,9-12-1 16,6-11-1-16,0-15 0 0,-4-9 0 15,-8-8 0 1,-7-3-2-16,-18-2-1 0,-15-1-2 15,-16 12 0-15,-18 3-1 16,-13 13-1-16,-9 6-2 16,-7 7-2-16,1 12-4 15,10 12-19-15,11 4-63 0,8-2-6 16,15 3-4-16,14-7-6 0</inkml:trace>
  <inkml:trace contextRef="#ctx0" brushRef="#br1" timeOffset="158607.0951">13046 13124 89 0,'0'27'93'0,"-5"11"-4"16,-1 2-5-1,2 7-69-15,3 3-1 0,5 3-2 16,9-5-1-16,6-4 0 16,6-13-1-16,6-10 0 0,4-12-3 15,0-12-1 1,2-15-1-16,-4-12-1 0,-3-13-2 15,-6-8-1-15,-7-2-1 0,-5-1 0 16,-6 3 1 0,-3 10 0-16,-3 7-1 0,0 13 2 15,0 21-1-15,-3 5 1 16,3 24 0-16,0 12-1 0,1 6 1 15,2 10-1 1,3 3-2-16,-1-2-1 0,3-1-5 16,-6-15-6-1,9-6-44-15,5-12-38 0,-7-13-5 16,0-11-7-16</inkml:trace>
  <inkml:trace contextRef="#ctx0" brushRef="#br1" timeOffset="159047.0995">13602 13043 42 0,'25'29'101'0,"-2"12"-2"16,1 8-6-16,-5 4-3 16,-6 5-80-16,0 7-2 0,-4-2-3 15,-7 0-1-15,-2-5-1 0,-6-5-1 16,-1-11-2-1,-3-9-1-15,1-15-2 0,-1-14 0 16,0-10-1 0,1-17 0-16,-2-16 0 0,1-11-1 15,-1-13 1-15,-1-4 0 16,4 1 4-16,3 5 0 0,1 7 3 15,5 9 0-15,1 16 1 0,8 17 1 16,9 12 0 0,5 19 1-16,4 10-2 0,4 8 1 15,5 4-1 1,2 0 1-16,1-5 0 0,3-5 1 15,-3-8-1-15,-2-12 0 16,-2-9 0-16,-6-6 0 0,-7-15-2 16,-6-9 1-1,-11-9-3-15,-6-8 0 0,-12-9-1 16,-12-3-2-16,-2-4-2 0,-5 2-5 15,-2-4-9 1,6 7-49-16,6 8-31 0,3 7-4 16,8 12-10-16</inkml:trace>
  <inkml:trace contextRef="#ctx0" brushRef="#br1" timeOffset="159417.1032">14055 12897 37 0,'43'42'100'15,"-2"4"-2"-15,2 7-7 0,-3-1-3 16,33 5-80-16,-40 1-3 15,-3-1-2-15,-9-4-2 0,-7-5 1 16,-8-10-1 0,-1-6 1-16,-5-17 0 0,0-15-2 15,-20-3 2 1,2-23-1-16,-5-14 0 0,-9-14-1 15,-5-7 0-15,-3-9-1 0,4 3 0 16,7 5 1-16,12 6-1 16,13 11 0-16,15 15 1 0,25 14 1 15,22 14-1 1,15 8 2-16,17 14-1 0,0 10 1 15,-4 13 0 1,-10 10 2-16,-23 12 0 0,-23 10 0 16,-30 5-1-16,-28 2 0 15,-36-2-3-15,-28-8-5 0,-9-7-37 16,-16-23-50-16,-20-27-5 15,-4-18-8-15,1-31-4 16</inkml:trace>
  <inkml:trace contextRef="#ctx0" brushRef="#br1" timeOffset="160290.6121">5988 6041 37 0,'-12'-26'52'15,"-1"4"-6"-15,-2 0-8 0,1 1-4 16,1 0-9-1,-1 0-3-15,1 2-3 0,0-2 3 16,2 3-1-16,0 0 1 0,3 5-3 16,2 0-3-1,6 13-3-15,-9 0-4 0,5 12-1 16,4 21-3-16,0 16-1 15,5 17-2-15,0 18 0 0,3 13 1 16,-2 9 0 0,5 3 0-16,-3-6-1 0,-1-8 0 15,-1-12 0 1,-2-13-2-16,-3-17-2 0,0-16-3 15,-1-15-4-15,5-10-34 0,9-13-45 16,-9-18-8-16,1-13-5 16</inkml:trace>
  <inkml:trace contextRef="#ctx0" brushRef="#br1" timeOffset="160590.6151">5906 5992 87 0,'-14'-24'98'15,"-2"6"-4"-15,5 7-4 16,-1 4-69-16,2 1-5 15,10 6-5-15,0 0-4 16,0 0-2-16,0 0-2 0,27 14-2 16,8 7-1-1,14 11-1-15,13 9 0 0,10 10 1 16,7 9 1-16,5 3-1 15,-3 2 1-15,-9-2 0 0,-11-4 1 16,-14-9 1-16,-17-3 0 16,-22-7 1-16,-13-3-1 15,-32-2 1-15,-27-1-2 0,-20 2-3 16,-19-3-9-1,-5-2-50-15,-5 5-32 0,7-7-8 16,19-4-7-16</inkml:trace>
  <inkml:trace contextRef="#ctx0" brushRef="#br1" timeOffset="161260.6218">11290 5857 63 0,'-2'56'93'16,"2"11"-3"-16,2 8-3 0,3 11-65 15,2 5-3-15,-1-2-4 16,-1-3-6-16,-5-15 0 15,0-13-2-15,0-13-2 16,-1-19-5-16,-1-16-8 0,-3-20-15 16,1-19-58-1,3-10-10-15,0-12-8 0,1-15-2 16</inkml:trace>
  <inkml:trace contextRef="#ctx0" brushRef="#br1" timeOffset="161530.6245">11244 5983 32 0,'-12'-32'97'0,"0"13"-1"15,2 8-6-15,3-21-31 0,7 32-37 16,0 0-9-1,14-1-4-15,15 1-3 0,9 3-2 16,13 4-1-16,11 3-1 16,6 8-1-16,10 3-1 15,-3 7 0-15,-2 4-1 16,-12 2 0-16,-11 2 1 0,-9 1 0 15,-15-1 1-15,-14 0 1 0,-13 5 1 16,-25-2 0 0,-17 4 1-16,-22-2 0 0,-7 5-1 15,-15 3-1-15,-9-4-6 16,5 5-8-16,2-7-24 15,9-2-56-15,33-1-4 16,25-12-7-16,22-5-3 0</inkml:trace>
  <inkml:trace contextRef="#ctx0" brushRef="#br1" timeOffset="162140.6306">16133 5707 73 0,'-9'19'91'16,"0"9"-2"-1,7 5-5-15,2 10-71 0,0 10-5 16,-1 9 2-16,1 7-1 15,0-1 0-15,-1 2-3 16,0-11-1-16,-4-7-2 0,1-11 0 16,0-9-2-16,-1-10-5 15,2-6-15-15,3-16-65 0,-4-11-7 16,2-14-6-1,2-14-4-15</inkml:trace>
  <inkml:trace contextRef="#ctx0" brushRef="#br1" timeOffset="162410.6333">16003 5717 1 0,'0'0'95'0,"0"0"1"16,14 0-5 0,20 1-5-16,16-1-74 0,18-1-3 15,9 1-1 1,7 3-3-16,0 5-1 0,-1 0-3 15,-9 4-1-15,-13 5-1 16,-17 7 0-16,-21 3 1 0,-18 3 1 16,-16 7 1-16,-21 1 2 0,-18 8 0 15,-17 2 0 1,-10 3 1-16,-9 4-1 0,1 3-4 15,1-2-6 1,10 5-12-16,14 1-71 0,9-12-4 16,17-9-7-16,13-12-4 15</inkml:trace>
  <inkml:trace contextRef="#ctx0" brushRef="#br1" timeOffset="163230.6415">20063 5073 55 0,'13'-7'83'0,"-13"7"-1"0,38 0-58 15,-36 8-1-15,3 8-1 16,-4 8-2-16,-1 11-3 0,-1 7-5 16,-4 12 1-16,-5 8 1 0,-3 9-2 15,-3 3-1 1,0 6-2-16,-2 1-1 0,0-6-1 15,5-2 0 1,1-9-2-16,5-8-1 0,0-12-1 16,6-10-1-16,1-11-5 15,0-9-4-15,0-14-13 0,10-5-62 16,-1-3-11-1,3-8-8-15,0-2-3 0</inkml:trace>
  <inkml:trace contextRef="#ctx0" brushRef="#br1" timeOffset="164040.6496">20021 5087 33 0,'-3'-12'93'0,"3"12"-4"16,-2-16-4 0,2 16-66-16,12 0-2 0,8 10-7 15,1 6-3-15,11 8-1 16,6 5 0-16,12 3 1 0,8 4-1 15,3-1 2-15,6-3-1 16,-4-6-1-16,-3-5 0 16,-4-4-1-16,-9-5 0 0,-9-7-1 15,-10 0-1 1,-8-3 1-16,-8-2-1 0,-12 0 0 15,13 0-1-15,-13 0 0 16,0 0 2-16,0 0-3 0,0 0 0 16,0 0 0-16,0 0-2 15,0 0 0-15,0 0-1 16,0 0 1-16,0 0-6 0,0 0 5 15,-14 10 0 1,-3 7 1-16,-3 6 0 0,-4 11 1 16,-6 8 1-16,-4 11 2 15,-2 2 1-15,1 6-1 0,4-1-1 16,4-4-2-1,1-7-7-15,10-5-8 0,-2-16-35 16,-2-9-41-16,14-11-6 0,6-8-7 16</inkml:trace>
  <inkml:trace contextRef="#ctx0" brushRef="#br1" timeOffset="164320.6524">19912 5366 46 0,'0'0'97'16,"4"14"-2"-16,16 2-6 0,17 6-43 15,12 6-35 1,6 5 0-16,7 6-5 0,5 7 1 16,3 0-6-16,-10 0-4 0,-6-2-5 15,-9-8-9 1,-9-5-26-16,3-2-46 0,-20-9-6 15,-10-11-5-15</inkml:trace>
  <inkml:trace contextRef="#ctx0" brushRef="#br1" timeOffset="164950.6587">20517 4994 18 0,'0'0'83'0,"0"0"1"16,-22 0-39-1,7 9-15-15,-8 5-7 0,-8 6-6 16,-9 12-3-1,-6 0 1-15,-9 11-3 0,-3-3-1 16,-1 4-2-16,0-4-2 16,8-4-1-16,8-11-2 0,9-3-5 15,9-7-1 1,17-7-11-16,8-8-43 0,8 3-30 15,18-12-7-15,1-11-4 0</inkml:trace>
  <inkml:trace contextRef="#ctx0" brushRef="#br1" timeOffset="165220.6614">20379 5020 88 0,'0'0'93'0,"0"0"-5"16,0 0-6-16,11 5-77 0,-11 6-2 15,-1 9-1-15,1 7 0 16,0 11 1-16,1 13 1 16,6 6 1-16,1 11 3 15,2 3-2-15,3 0 1 0,3-4-1 16,-1-2-1-1,1-7-3-15,-3-13-2 0,-1-3-8 16,-6-16-25-16,-7-3-54 0,1-6-7 16,0-17-6-1</inkml:trace>
  <inkml:trace contextRef="#ctx0" brushRef="#br1" timeOffset="171287.7224">4346 2893 81 0,'5'-9'85'0,"-5"9"-4"0,-1 30-32 16,-1-17-38-16,2 6 1 15,-2 8 0-15,-3 7-2 0,1 11 0 16,1 7 2 0,-6 6 0-16,1 1-1 0,-5-5-3 15,1 1-3-15,-3-8-3 0,2-7-4 16,1-11-5-1,-1-7-10-15,4-19-46 0,9-3-27 16,-12 0-6-16,10-9-5 16</inkml:trace>
  <inkml:trace contextRef="#ctx0" brushRef="#br1" timeOffset="172047.73">4341 2968 46 0,'-14'0'58'0,"6"-1"0"16,8 1-7-16,-12 0-10 15,12 0-10-15,0 0-6 0,0 0-6 16,6 10-4 0,2 4-4-16,2 0-1 0,4 7-2 15,3 3 0 1,3 7 1-16,4 1-2 0,0 7-2 15,2-2-1-15,0 1 0 16,-4-2-1-16,0-5 0 0,-5-4 0 16,-1-6 0-16,-5-5-1 0,-3-8-1 15,-8-8-2 1,10-2-2-16,-9-9-1 0,-1-7-1 15,0-8 0 1,-7-3-2-16,1-5 2 0,-2-3 0 16,0 1 3-16,-1 1 3 15,1 1 2-15,2 6 1 0,2 2 0 16,2 7 1-16,1 3 0 0,1 3-1 15,0 3 0 1,0 10-2-16,11-10-1 0,0 10 0 16,2 0-2-1,5 10 1-15,5 7-1 0,4 8 0 16,4 7 2-16,1 3 0 15,2 3 0-15,-1 3 1 0,-1-4 0 16,-6-1 0 0,-1-5-1-16,-6-8 0 0,-6-5-2 15,-1-5-4-15,-12-13-12 0,7-6-66 16,-7-5-10-1,1-9-7-15,-4-9-4 0</inkml:trace>
  <inkml:trace contextRef="#ctx0" brushRef="#br1" timeOffset="172277.7323">4851 2873 74 0,'0'0'92'0,"11"9"-2"0,-1 1-5 15,5 6-72-15,3 10-4 16,1 4 2-16,1 12-1 15,3 4-2-15,-1 6 0 16,-2-1-1-16,-1 3-2 0,-2-6 1 16,-5-4-3-1,-2-8-4-15,0-9-6 0,-9-12-28 16,1-7-54-16,-2-8-5 0,0-8-7 15</inkml:trace>
  <inkml:trace contextRef="#ctx0" brushRef="#br1" timeOffset="172417.7337">4945 3182 93 0,'0'0'97'0,"0"0"-5"16,17-9-4 0,10-2-77-16,10 1-13 0,-1-8-35 15,8 0-47-15,-5-7-8 0,0-2-6 16</inkml:trace>
  <inkml:trace contextRef="#ctx0" brushRef="#br1" timeOffset="172627.7358">5259 2694 27 0,'5'8'94'0,"2"11"-3"16,3 8-4-16,0 20-44 0,5-6-30 16,-1 7 2-16,0 6-2 0,-5 4-5 15,2 3-1 1,-4-2-2-16,-1-4-1 0,-2-7-4 15,2-7-5 1,-5-13-9-16,-1-28-70 0,11 16-7 16,-11-16-7-16,12-24-4 15</inkml:trace>
  <inkml:trace contextRef="#ctx0" brushRef="#br1" timeOffset="172987.7394">5380 2842 6 0,'13'-17'98'0,"6"9"-1"16,7-4-5-16,8 0-4 16,3-1-77-16,4 2-1 0,1 4-4 15,-2 2-3-15,-2 5-2 0,-2 0-1 16,-8 12 0-1,-6 6-2-15,-6 8 1 0,-6 3 0 16,-6 10 1 0,-4 1 0-16,-3 5 1 0,-8 4 0 15,-3-3 1-15,-1 0 1 16,-3-7-1-16,4 0 0 0,0-10 1 15,8-2-1 1,2-8 1-16,4-4 0 0,7-2-1 16,8-5 0-16,3-3-2 0,1-4-3 15,2 1-6 1,-1-2-10-16,4-13-55 0,-5 6-20 15,-3-2-6-15,-7-6-5 16</inkml:trace>
  <inkml:trace contextRef="#ctx0" brushRef="#br1" timeOffset="173127.7408">5641 3116 91 0,'-18'-9'101'16,"18"-2"-6"-16,16-8-6 0,30-8-64 16,20 3-12-16,20-10-8 15,8 7-15-15,5 0-76 0,11 2-6 16,-4 4-6-1,-1 9-6-15</inkml:trace>
  <inkml:trace contextRef="#ctx0" brushRef="#br1" timeOffset="175107.7606">9616 9034 10 0,'0'0'98'0,"0"-15"-3"16,0 15-5-16,-1-9-4 16,1 9-68-16,0 0-9 15,0 0-5-15,0 0-2 16,-1 14-1-16,1 8-1 0,5 10 0 15,6 7 0 1,-3 6 0-16,6 6 2 0,2-3 0 16,-1-2 1-16,-1-10 1 0,-3-10 0 15,0-13 1-15,-2-13 0 16,1-10-2-16,-4-12 0 15,-1-6 1-15,0 0-3 16,0 3-1-16,-2 3-2 0,2 10 0 16,-5 12 1-1,12 12-1-15,-2 13 1 0,4 8 0 16,8 3 2-16,4-2 2 0,6-3 1 15,-1-11 1 1,4-10 0-16,-5-10 0 0,-1-12 1 16,-8-13-2-16,-11-6 0 15,-8-6-1-15,-7-1-3 0,-11-2-3 16,-9-2-6-1,-2 6-10-15,-4 4-47 0,8 0-28 16,5 6-6-16,10 2-7 16</inkml:trace>
  <inkml:trace contextRef="#ctx0" brushRef="#br1" timeOffset="175427.7638">10360 9089 14 0,'-2'28'99'0,"2"5"-5"0,0 3-3 16,2 5-5-16,9 4-73 15,-7 7-2-15,1 2-4 0,-5-4-2 16,0-2-4-16,0-9-3 15,-2-2-5-15,-5-15-17 16,-8-8-63-16,15-14-4 0,-8-10-8 16,6-18-1-1</inkml:trace>
  <inkml:trace contextRef="#ctx0" brushRef="#br1" timeOffset="175748.7671">10434 9136 30 0,'11'0'99'0,"-1"4"-4"15,3 11-5-15,1 2-3 0,3 5-77 16,1 8-3-1,3 2-1-15,-1 1-1 0,0-3-2 16,0-2 1-16,-6-7-1 16,2-7 1-16,-6-11-1 15,-10-3 0-15,10-20 0 16,-9-6-1-16,-8-11 0 0,-6-4-2 15,-6-7 0 1,-4 0-1-16,0 2 1 0,1 9 0 16,5 3 1-16,4 8 0 0,10 7-1 15,6 6 2-15,16 8-1 16,18 2 0-16,10 2-1 0,7-2-1 15,7 3-5 1,-3-2-8-16,5-5-50 0,-12 7-27 16,-10 0-7-1,-11 0-6-15</inkml:trace>
  <inkml:trace contextRef="#ctx0" brushRef="#br1" timeOffset="175898.7686">10679 9157 36 0,'-30'27'102'0,"11"-7"-2"0,10-4-7 16,9-16-4-1,24 4-75-15,10-5-13 0,8-18-22 16,-10 4-65-16,21-6-6 16,6-5-7-16,-3-5-5 0</inkml:trace>
  <inkml:trace contextRef="#ctx0" brushRef="#br1" timeOffset="176038.77">11193 8897 46 0,'17'27'104'0,"-1"13"-4"15,1 3-8-15,-2 4-4 16,16 10-82-16,-14-6-30 0,9 13-63 15,-3-2-6 1,5-4-8-16,0-3-4 0</inkml:trace>
  <inkml:trace contextRef="#ctx0" brushRef="#br1" timeOffset="178018.7898">2014 9214 1 0,'0'0'50'16,"0"0"3"-16,0 0-3 0,0 0-4 15,-9-1-10-15,9 1-6 16,0 0-9-16,0 0-5 0,0 0-7 15,0 0-2 1,0 0 0-16,0 0-1 0,0 0 1 16,0 0-1-16,0 0-1 0,5-9 1 15,6 5-1 1,7-5 0-16,3 2 1 0,7-2-3 15,2 1 0-15,6-2 0 16,2 2 1-16,-2 2-1 16,-3-1-1-16,-3 2 0 15,-6 0-1-15,-4 4 0 0,-5 1 0 16,-3 0-1-1,-12 0 0-15,8 1 0 0,-8-1 0 16,0 0 0-16,2 14 1 0,-2-14-1 16,-2 12 0-16,2-12 0 15,-12 16 0-15,4-7 0 16,-3 3 0-16,-2 0-1 15,-3 5 0-15,0 0 1 0,-3 4-1 16,0 1 1 0,-2 5-1-16,-1 0 1 0,3 2-1 15,-3 2 1-15,2-2-1 16,4-1 1-16,1-3-1 0,5-5 2 15,4-3 0-15,4-4 1 16,2-13 1-16,15 13 1 16,9-13 0-16,10 0 1 0,9-5-1 15,6-4 0 1,3 1-1-16,0 1 0 0,-4 0-2 15,-6-1-1-15,-9 4-4 16,-14 1-3-16,-3 3-11 0,-16 6-47 16,0-6-25-16,-5 1-8 15,-6-1-3-15</inkml:trace>
  <inkml:trace contextRef="#ctx0" brushRef="#br1" timeOffset="178198.7916">2667 9310 59 0,'0'0'89'0,"12"14"-5"0,-12-14-6 16,34 4-77-1,-34-4-29-15,18 8-50 0,-18-8-5 16,10 0-6-1</inkml:trace>
  <inkml:trace contextRef="#ctx0" brushRef="#br1" timeOffset="179108.8007">2832 8978 55 0,'-15'21'58'15,"1"-15"-19"1,2 1 2-16,5-4-4 0,7-3-8 16,0 0-7-16,13 0-4 15,9-5-3-15,7-2 1 16,9-2-4-16,2 0-5 15,2 2-2-15,-2 1-1 0,-3 4-2 16,-9 2 0-16,-9 4 1 0,-6 7-3 16,-10 4 1-1,-3 4 1-15,-14 7-1 0,-3 3 0 16,-5 3 1-1,-3 5 0-15,-1-2 0 0,4 2 0 16,1-3 1-16,10-2 2 16,5-6 0-16,9-2 1 0,12-6 0 15,11-6 1 1,5-6-1-16,6-6-1 0,2 0-1 15,1-11-4-15,-2 0-6 0,-8-6-10 16,-1-11-62 0,-8 13-13-16,-6-4-7 0,-5 0-6 15</inkml:trace>
  <inkml:trace contextRef="#ctx0" brushRef="#br1" timeOffset="179728.8069">3775 8717 22 0,'7'-14'78'16,"0"1"4"-16,-7 13-29 0,0 0-32 15,0 0-4-15,3-12 0 16,-3 12-3-16,0 0-3 0,0 0-2 15,-10 8-4-15,0 5-2 0,-5 9 0 16,-1 5-1 0,-5 7 0-16,-1 4 0 0,-1 7 1 15,5 0 1 1,1 2-1-16,5-3 2 0,5-2 0 15,6-9 0-15,5-6 1 16,9-8 0-16,5-10 0 0,7-9-1 16,0-3-2-16,-1-9-3 15,-1-7-1-15,-6-1-3 16,-8-1 0-16,-5 1-3 0,-5 1 1 15,-8 5 1 1,-8 5 2-16,0 5 2 0,-2 4 2 16,2 0 2-16,5 7 4 15,5 3-1-15,7-10 2 16,5 15-1-16,12-13 0 15,10-4-3-15,4-1-4 0,0-6-6 16,6-3-21-16,9-5-59 0,-18-3-5 16,-7-2-8-1,-9-2 4-15</inkml:trace>
  <inkml:trace contextRef="#ctx0" brushRef="#br1" timeOffset="179971.3094">3924 8699 41 0,'10'1'90'15,"-1"6"0"-15,1 5-4 16,-1 8-62-16,1 4-5 0,1 7 0 16,-1 6-4-1,0 4-2-15,1 2-3 0,-1-2-2 16,0 0-1-16,2-4-2 0,-6-3-3 15,2-8-3 1,-3-6-5-16,0-5-6 0,-5-15-38 16,0 0-38-16,0 0-7 15,-11-13-7-15</inkml:trace>
  <inkml:trace contextRef="#ctx0" brushRef="#br1" timeOffset="180111.3108">3937 8944 91 0,'8'-9'98'0,"12"0"-5"0,6 22-10 16,5-20-65-16,-1-5-5 15,0 0-7-15,-7-4-10 0,5 3-33 16,-3-4-47 0,-16-2-9-16,-7-5-7 0</inkml:trace>
  <inkml:trace contextRef="#ctx0" brushRef="#br1" timeOffset="180311.3128">4114 8591 39 0,'12'16'90'0,"3"8"0"15,0 6-4 1,5 8-64-16,-1 4-3 0,-1 9-4 16,0 0-2-1,-1-1-3-15,-3-1-2 0,-2-5-3 16,-2-4-1-16,-4-6-4 15,-2-9-2-15,-1-4-8 0,-3-6-47 16,0-15-30-16,0 0-6 0,-3-18-5 16</inkml:trace>
  <inkml:trace contextRef="#ctx0" brushRef="#br1" timeOffset="180681.3165">4284 8731 62 0,'0'0'93'15,"9"-13"-3"-15,1 5-3 0,4-1-69 16,8 3-2 0,3-1-1-16,2 1-4 0,2 3-3 15,-1 2-4-15,1 2 0 16,-5 6-2-16,-5 7-1 0,-6 4 0 15,-6 5 0 1,-5 4-1-16,-3 6 0 0,-2 1 1 16,-7 3-1-16,0-2 1 0,-2-2 0 15,3-5 0 1,0-6 1-16,6-2 1 0,3-8 0 15,0-12 0-15,20 10 1 16,0-10-1-16,3-1 0 0,5-5-1 16,3 0-2-1,-3-1-4-15,1 2-7 0,-8-7-23 16,-13 5-56-1,3 1-5-15,-11 6-5 0,0-15-5 16</inkml:trace>
  <inkml:trace contextRef="#ctx0" brushRef="#br1" timeOffset="180831.318">4431 8922 14 0,'0'0'103'0,"0"0"-1"16,24-4-8 0,9-8-2-16,1-2-74 0,15-3-3 15,2 2-7-15,-6-5-6 0,0 8-11 16,-15 10-60-16,1-4-22 15,-9 1-8-15,-12 4-7 16</inkml:trace>
  <inkml:trace contextRef="#ctx0" brushRef="#br1" timeOffset="182461.3343">22247 7980 10 0,'0'0'83'16,"9"-13"1"0,6 10-45-16,-15 3-8 0,0 0-7 15,6 13-7-15,-4 3-4 0,2 13-6 16,-3 1-1-1,3 8 1-15,-4 5 0 0,4 3 0 16,-4 1 0-16,0-3-2 16,0-8-1-16,0-6-3 0,-1-5-3 15,0-7-9 1,-1 0-58-16,2-18-15 0,6-9-8 15,1-14-1-15</inkml:trace>
  <inkml:trace contextRef="#ctx0" brushRef="#br1" timeOffset="182731.337">22505 8061 52 0,'0'10'76'0,"-12"0"-2"16,-7 2-64-1,-3 3-3-15,-5 2 1 0,0-1 4 16,-1 0 0-16,4-3-1 15,3-1-2-15,6-4 2 0,6-1 2 16,9-7 0-16,0 11 2 0,6-3-2 16,13 2-1-1,5 2-1-15,3 3-1 0,4 2-2 16,4 2-4-1,-5-5-5-15,2 1-13 0,-9-6-33 16,0 0-38-16,-4-1-7 16,-5-7-5-16</inkml:trace>
  <inkml:trace contextRef="#ctx0" brushRef="#br1" timeOffset="183021.3399">22764 7980 50 0,'0'0'88'0,"10"13"-1"0,-7 9-4 15,-3-1-72-15,0 11-1 16,0 3 1-16,0 2-1 0,0 2-1 16,0 3-2-1,-1-6-1-15,-3-4-6 0,4-3-10 16,-7-8-31-1,3-4-44-15,2-5-5 0,2-12-6 16</inkml:trace>
  <inkml:trace contextRef="#ctx0" brushRef="#br1" timeOffset="183161.3413">22735 8175 23 0,'14'12'87'16,"11"0"0"-16,4-3-6 0,-19 2-71 15,23-4-38-15,3-4-44 0,-1-3-8 16,-6-1-8-16</inkml:trace>
  <inkml:trace contextRef="#ctx0" brushRef="#br1" timeOffset="183728.3503">23088 8028 69 0,'10'0'94'16,"1"0"-3"-16,4 0-6 16,6 0-69-16,7 0-6 15,-3 0-2-15,4 3-4 0,-1 3-3 16,-4 6-1-16,-2 4-1 15,-8 4 0-15,-9 5 0 0,-5 1 1 16,-9 3 0 0,-1 5 1-16,-6-4-1 0,-2-2 2 15,-1-2-1-15,2-6 3 16,2-2-1-16,5-4 1 15,3-2 0-15,7-12 1 16,2 17 1-16,10-13-1 0,5 0 0 16,0 0-2-16,7-1-1 0,-2 1-4 15,1-4-3 1,-2 2-3-16,-8-3-10 15,0-8-65-15,-13 9-10 16,14-6-7-16,-14 6 0 0</inkml:trace>
  <inkml:trace contextRef="#ctx0" brushRef="#br1" timeOffset="183888.3519">23154 8243 82 0,'0'0'98'16,"5"0"-4"-1,17 0-6-15,16-3-61 0,8 1-16 16,2-5-7-16,2 7-11 0,-4-8-37 15,-4 1-43 1,-6-2-8-16,-13 1-6 0</inkml:trace>
  <inkml:trace contextRef="#ctx0" brushRef="#br1" timeOffset="184188.3549">22949 8033 77 0,'0'-8'99'16,"0"8"-5"-16,4 7-5 0,5 11-62 15,-4 6-11-15,3 6-4 0,-4 7-4 16,1 4-2-16,-3 8 0 16,-1-4-2-16,-3 0-2 15,-4-5-4-15,-3-6-13 16,5-14-72-16,3 6-6 0,1-9-6 15,7-7-6 1</inkml:trace>
  <inkml:trace contextRef="#ctx0" brushRef="#br1" timeOffset="187599.3891">22676 8724 17 0,'-3'-13'93'16,"-2"0"-3"-16,5 3-5 0,0 10-55 15,0 0-11-15,0 0-9 0,0 13-4 16,1 14-3-1,-1 10-3-15,3 9 1 0,-1 3 0 16,2 4 3 0,-1-2 0-16,1-5 3 0,-2-11-3 15,0-7 1-15,-2-9 3 16,0-5-2-16,0-14 1 0,0 0 0 15,0 0-2 1,3-19 0-16,-3-1 0 0,1-8-2 16,3-6-1-16,-2-4-2 0,4-3 0 15,-1 1 0 1,4 4-1-16,-2 5 1 0,2 5-1 15,-1 4 0-15,-2 8-1 16,1 6 1-16,-7 8-1 0,14 0 1 16,-14 0-1-1,17 16 1-15,-4 6 0 0,-1 5 0 16,1-1 1-1,-1 8 0-15,-1-5 1 0,-3 0-1 16,0-4 1-16,-3-6 0 0,-4-5 1 16,-1-14 0-16,0 0 0 15,-2-5 0-15,1-16 0 16,0-6-1-16,1-4 0 15,0-6 0-15,4-1-2 0,5 1 1 16,5 4-1 0,1 5 1-16,2 9-1 0,5 9 1 15,0 9 0-15,2 5 0 0,-4 10 0 16,-3 11 0-16,-1 5 1 15,-3 8-1-15,-2 0 0 16,-3 2 0-16,-2-3-2 16,-3-5-5-16,0 0-7 0,-3-18-25 15,-3-2-51 1,3-12-5-16,0 0-7 0</inkml:trace>
  <inkml:trace contextRef="#ctx0" brushRef="#br1" timeOffset="188269.3958">23313 8700 81 0,'0'0'84'0,"0"0"-2"0,-32 12-52 15,32 0-11-15,0 11-5 0,7 1-1 16,-4 5-1-1,5 4 0-15,-4 3-1 0,0-2-1 16,-1 0-1 0,0-3-1-16,1-9-3 0,-3-2-1 15,-1-5 0-15,-1-4-1 16,1-11 1-16,0 0 0 0,0 0-1 15,0 0 1 1,0 0-1-16,0 0 1 0,0-10-2 16,0 2 0-16,-2-3-2 0,0-2 0 15,0-2 0 1,1 2 0-16,0-3 0 0,1-2 0 15,2 1-1-15,7-1 0 16,2-2 0-16,7 3-1 0,6 3 1 16,2 0-1-1,4 10 0-15,-4 4 0 0,1 4 0 16,-7 7 0-16,-4 8 1 15,-8 5 0-15,-8 3 0 16,-5 0 2-16,-11-3 1 0,-4-2 0 16,-7-1 1-16,2-6 1 15,-5-6-1-15,4-4-1 0,0-5-1 16,5 0-1-1,4 0-5-15,4-7-6 0,13 7-23 16,-14 0-50-16,14 0-10 16,0 0-7-16,0 10 4 15</inkml:trace>
  <inkml:trace contextRef="#ctx0" brushRef="#br1" timeOffset="188579.3989">23526 8650 85 0,'12'-1'93'15,"0"4"-4"1,-1-27-13-16,-4 43-62 0,1 16-2 15,-3 8-3 1,-2 9 1-16,-2 4-2 0,-2 7 0 16,1 0-3-16,-4-5-2 15,1-6 0-15,-2-7-2 0,0-11-1 16,1-8-3-1,2-6-1-15,2-10-6 0,0-10-13 16,0-10-56-16,0 0-14 0,2-9-5 16,3 0-2-1</inkml:trace>
  <inkml:trace contextRef="#ctx0" brushRef="#br1" timeOffset="188869.4018">23785 8787 10 0,'21'-17'101'16,"-5"3"-2"-1,-2 7-8-15,-14 7-4 0,0 0-74 16,-9 12-5-16,-14 9-3 16,-2 4-4-16,-3 3 0 0,0 2 1 15,5 4 0 1,6-3 0-16,12-2-1 0,9-3 0 15,14-4 0 1,7 2 0-16,-1-2-1 0,2 1 0 16,-5 0 1-16,-6 4-2 0,-13-3 0 15,-9-2-3-15,-14 6-13 16,-8-8-72-16,-14-3-3 0,-5-5-7 15,0-9-3 1</inkml:trace>
  <inkml:trace contextRef="#ctx0" brushRef="#br1" timeOffset="189899.4121">22392 10408 33 0,'0'0'95'0,"-4"7"-2"16,4 16-3-16,4 10-61 15,1 6-10-15,6 8 0 0,-4 3-2 16,2 4-5 0,-1-3-5-16,-2-2-2 0,3-8-2 15,-6-7 0-15,1-8 0 0,-1-8-1 16,1-8-1-1,-4-10 0-15,8-15-1 0,-5-11 0 16,0-9 0-16,0-8-1 16,0-9 0-16,-3-2 0 0,0-1-1 15,1 1 1 1,-1 5-1-16,1 9 2 0,0 5 0 15,0 9 0 1,2 6 0-16,7 11 0 0,0 9 0 16,2 7 2-16,4 12 0 0,4 8-1 15,0 10 0-15,3 6 1 16,1 7-1-16,-2 4 0 0,-2-4 0 15,-2-1-1 1,-6-10 1-16,-2-4-1 0,-5-11 2 16,-2-9-1-1,-3-15 0-15,0 0 0 0,-2-24-1 16,-5-9 1-16,2-8-2 15,3-7-1-15,2-9-1 0,0-1 0 16,8-2 0-16,5 6 1 0,5 4 1 16,4 9 0-1,-1 9 2-15,4 10-1 0,-5 9 2 16,1 11 1-1,-1 5-1-15,-5 18 2 0,2 7-3 16,-4 9 2-16,1 10 0 16,-8 4 0-16,2 7 0 0,-6 3 0 15,-2-3-2-15,0-3-2 16,-1-6-4-16,-8-10-5 15,2-6-10-15,-6-13-38 0,-2-11-35 16,15-9-8 0,-15-20-4-16</inkml:trace>
  <inkml:trace contextRef="#ctx0" brushRef="#br1" timeOffset="190129.4144">23051 10333 91 0,'16'6'98'0,"0"5"-3"15,1 5-6-15,-17 7-74 16,16 5-4-16,-2 4-2 16,0 7-2-16,-3 0-2 15,-6 3-1-15,0 3-5 0,-5-4-4 16,0 0-10-1,-8-7-30-15,2-3-44 0,-1-9-8 16,-3-8-6-16</inkml:trace>
  <inkml:trace contextRef="#ctx0" brushRef="#br1" timeOffset="190299.4161">23013 10633 12 0,'0'0'103'16,"6"-14"-2"0,12 12-5-16,9-3-4 0,12-22-70 15,9 22-13-15,7-2-4 0,5 2-2 16,-4 0-5-16,-1 3-5 15,-10-2-3-15,1 4-8 16,-14-2-25-16,-17-2-49 16,-1-2-6-16,-8-7-5 0</inkml:trace>
  <inkml:trace contextRef="#ctx0" brushRef="#br1" timeOffset="190529.4184">23331 10203 4 0,'0'0'98'0,"-9"0"1"16,13 8-7-16,7 5-2 0,-2 4-78 15,9 9-3 1,-1 8-1-16,-2 5-1 0,-5 7-1 16,1 5-1-16,-4 2-1 15,0 5 0-15,-3-4-3 16,1-1-1-16,-3-3-4 15,3 0-8-15,-4-15-18 0,-7-1-62 16,6-7-5-16,0-13-6 0,0-14 2 16</inkml:trace>
  <inkml:trace contextRef="#ctx0" brushRef="#br1" timeOffset="190979.4229">23447 10406 68 0,'20'-3'96'16,"3"1"-3"-16,6-6-6 0,37 1-68 15,-23 2-5-15,2 0-2 16,5 1-2-16,2 4-2 0,-4 4-2 15,3 5 0 1,-8 5-2-16,-6 2-1 0,-7 6-1 16,-7 2 1-16,-9 5-1 0,-11 0 0 15,-3 7-1 1,-13 1 1-16,-6-3-1 0,-6 4 0 15,-4-3 1-15,-2-2 0 16,-2-5 0-16,9-4 0 0,2-6 0 16,6-5 1-1,5-2-1-15,11-11 1 0,0 10 0 16,11-10-1-1,9 0 1-15,4 0-1 0,6-4-1 16,4-1 0-16,7 0 0 0,-2 2-1 16,-1 1-2-16,-5 0 0 15,1 2-3-15,-6-1-1 0,-1 1-5 16,-7 0-7-1,2-4-51-15,-11 1-26 0,-11 3-7 16,2-18-4 0</inkml:trace>
  <inkml:trace contextRef="#ctx0" brushRef="#br1" timeOffset="191139.4245">23823 10623 23 0,'-16'0'105'16,"16"0"-2"0,24 3-6-16,22-3-3 0,23 3-78 15,15-13-5 1,13-5-5-16,10-7-7 0,2 8-18 15,4-6-73-15,-20 3-4 16,-15 4-7-16,-21 6-6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6-08T18:57:21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7369 2241 8 0,'-1'-14'81'16,"-2"-22"-8"-16,1 24-33 0,2 12-4 15,0 0-12-15,0 0-7 0,0 0-4 16,-7 13-3-1,5 11-3-15,1 8 1 0,0 11-1 16,0 8 1-16,-5 11 1 16,0 7 0-16,-2 3 1 0,-5-3-1 15,-1-3-3 1,-3-5 0-16,-1-7 0 0,-1-8-4 15,1-12-4-15,3-9-6 0,3-9-9 16,5-6-21 0,7-10-44-16,0 0-11 0,1-18-4 15</inkml:trace>
  <inkml:trace contextRef="#ctx0" brushRef="#br0" timeOffset="600.006">7307 2184 41 0,'1'-15'46'0,"2"1"3"15,-3 14-7-15,10-14-7 0,-10 14-7 16,0 0-9-16,0 0-4 15,8-6-5-15,-8 6-3 0,0 0-2 16,9 9-2 0,-3 2 0-16,2 1 3 0,1 7 2 15,3 5 2 1,2 4-1-16,2 3 0 15,0 5-1-15,5 4 2 0,-2 7-1 16,2 4-3-16,4 2 1 16,-3 3-3-16,1 3 0 0,1-1 0 15,0 1-2 1,-1-3 0-16,-4-7 0 0,-1-6 0 15,-3-5-1-15,-2-7 1 16,-3-7 0-16,-4-5 1 16,0-6 3-16,-6-13 0 15,0 0-1-15,10-21 3 0,-9-17-3 16,1-16 0-16,2-18 0 0,0-13-2 15,2-10-2 1,-1-6-3-16,5 1 2 0,-4 5-1 16,1 11-1-1,0 14 0-15,-2 15-3 0,0 16-2 16,-4 9-7-16,4 11-12 15,-5 19-47-15,0 0-24 0,12 0-5 16,-12 0-5 0</inkml:trace>
  <inkml:trace contextRef="#ctx0" brushRef="#br0" timeOffset="1100.011">8257 2312 64 0,'-14'33'77'15,"-1"11"-55"-15,1 10 1 16,3 6 1-16,6 8-1 0,3-5-2 16,5-5-1-1,9-3 2-15,2-17-3 0,7-10 2 16,2-18-3-1,7-10 1-15,-2-14-1 0,2-9-2 16,-1-13-4-16,-8-7-3 16,-6-6-5-16,-11-4-1 0,-8-5-2 15,-15 7-2-15,-11 5 0 16,-7 2-1-16,-7 9 0 15,-2 9-2-15,3 10 0 0,2 6-5 16,11 10-5 0,3 0-12-16,16 0-45 0,11 8-21 15,9-1-7-15,20 1-1 16</inkml:trace>
  <inkml:trace contextRef="#ctx0" brushRef="#br0" timeOffset="1610.0161">8673 2265 54 0,'0'0'80'15,"-9"-14"-2"-15,9 14-51 0,-6 10-4 16,6 10-4-16,0 10-4 16,0 7-4-16,0 11 0 0,0 11 2 15,4 6-1 1,-2 0-3-16,0 1-2 0,-1-6-1 15,-1-5-1-15,0-5-2 0,-1-11-1 16,1-7 0 0,0-8 0-16,0-8-2 0,-2-8-1 15,2-8-3-15,0 0-5 16,0 0-4-16,-9-1-8 15,9 1-18-15,-6-17-25 16,1 2-27-16,5 0-1 0</inkml:trace>
  <inkml:trace contextRef="#ctx0" brushRef="#br0" timeOffset="2150.0215">8517 2345 33 0,'-15'-11'84'16,"1"16"-15"-16,8-13-30 15,6-6-5-15,5-5-11 0,12-3-5 16,13-2-6-16,10-1-2 15,15-1-2-15,5 1-3 0,11 6 0 16,2 5-2 0,-1 9-1-16,-4 5-1 0,-9 6 0 15,-10 14 1 1,-15 4 0-16,-14 8 0 0,-14 2 1 15,-12 4 1-15,-13-1 1 0,-11-1 0 16,-13-2 0-16,-4-5-2 16,-5-6 0-16,-2-5 0 0,2-6-2 15,4-4 1 1,7-3-1-16,6-3 0 0,10-2 0 15,7 0-1 1,10-1 1-16,8 1 0 0,9 6 1 16,13 6 0-16,6 2 0 15,8 10 1-15,5 3 1 0,4 9 0 16,0 8-1-16,-2-1 0 0,-4 4-1 15,-6 1-1 1,-5 0 1-16,-6-5-1 0,-6 0 0 16,-1-7-2-1,-5-1-3-15,-4-8-3 0,2-3-13 16,-6 6-47-16,7-19-25 15,1-8-6-15,6-3-5 0</inkml:trace>
  <inkml:trace contextRef="#ctx0" brushRef="#br0" timeOffset="2640.0264">9610 2239 42 0,'0'0'86'0,"-2"-9"-3"0,1-11-28 16,1 31-28-16,0 13-6 15,0 11-7-15,1 8-3 0,-1 9-1 16,3 8 2-1,-2 6 0-15,-1-2-2 0,0-2-2 16,0-1-3 0,0-6-1-16,-1-6-1 0,0-7-1 15,1-9-2-15,-2-8-3 0,2-4-2 16,0-7-4-16,0-14-5 15,12 5-10-15,-1-7-23 16,8-9-43-16,-7-6-3 16,2-3-2-16</inkml:trace>
  <inkml:trace contextRef="#ctx0" brushRef="#br0" timeOffset="2860.0286">9156 2380 73 0,'-13'3'99'16,"20"-3"-5"-16,25-15-5 0,41-9-69 16,14-6-4-1,14-4-3-15,16-2-6 0,6-3-8 16,9 3-6-16,-11 1-10 0,-4 7-23 15,-17 14-50-15,-20 4-7 16,-17 5-5-16</inkml:trace>
  <inkml:trace contextRef="#ctx0" brushRef="#br0" timeOffset="3560.0356">10627 1598 20 0,'-9'0'75'0,"-4"19"8"15,-4 28-63-15,-2 23 1 16,-8 31 3-16,3 32 1 0,-3 23-1 15,-4 11-4-15,1 6-5 0,-1-7-4 16,0-11-2 0,1-21-1-16,2-21-3 0,2-25-2 15,6-23-1 1,1-18-5-16,9-15-9 0,-3-7-46 15,13-25-28-15,0 0-5 16,-4-12-5-16</inkml:trace>
  <inkml:trace contextRef="#ctx0" brushRef="#br0" timeOffset="4111.0412">11412 2316 45 0,'-12'3'78'0,"7"-15"-11"0,-1 34-41 16,6 16-2-16,2 13-6 15,1 10 1-15,6 8 0 16,-7 12-4-16,1 2 0 0,-3 0-5 16,1-7-1-1,-2-6-3-15,-2-6-2 0,-3-14-4 16,-5-7-1-16,6-11-6 15,-4-16-19-15,-10-15-57 0,19-1-6 16,-4-30-5 0</inkml:trace>
  <inkml:trace contextRef="#ctx0" brushRef="#br0" timeOffset="4321.0433">11091 2506 62 0,'0'0'94'0,"12"-22"-1"0,20-1-7 15,24-4-70 1,5-6-4-16,8 2 2 0,8 1-5 16,1 2-9-16,-5-3-9 0,-7 12-14 15,-11-1-31 1,-14 8-36-16,-13-1-5 15,-12-1-6-15</inkml:trace>
  <inkml:trace contextRef="#ctx0" brushRef="#br0" timeOffset="4601.0461">11731 2034 18 0,'20'21'91'0,"1"9"0"16,3 9-3 0,-3 18-64-16,5 11 0 0,-4 14-4 15,0 7-4-15,-4 8-3 0,-7 0-4 16,-4-5-3-16,-6-3-2 15,-1-11-3-15,-3-9-3 0,-6-17-4 16,3-8-8 0,-6-16-19-16,-11-10-54 0,13-9-7 15,-2-13-6 1</inkml:trace>
  <inkml:trace contextRef="#ctx0" brushRef="#br0" timeOffset="4761.0477">11826 2774 36 0,'19'-2'92'16,"4"2"0"-16,7-3-5 0,11 1-57 15,1-4-13 1,3-3-8-16,-2 1-12 0,-6-8-16 16,-6-7-57-16,-5 7-15 15,-11-3-5-15</inkml:trace>
  <inkml:trace contextRef="#ctx0" brushRef="#br0" timeOffset="4971.0498">12156 2206 29 0,'0'0'88'0,"0"12"-1"16,1 12-3-16,2 21-66 16,2 2-3-16,-3 16-2 0,1 9 1 15,-3 10-4-15,0 2-3 0,0-1-4 16,-2-1-6-1,-4-7-8-15,4-6-24 0,9-12-50 16,-8-13-7 0,1-13-5-16</inkml:trace>
  <inkml:trace contextRef="#ctx0" brushRef="#br0" timeOffset="5631.0564">12428 2667 356 0,'14'5'1'16,"7"-5"0"-16,7 0-1 0,4-2 1 15,4-5-1 1,5 0 0-16,-3-4 1 0,-2 0 0 16,-8-1-2-16,-6 6 1 0,-8 3 0 15,-14 3 1 1,0 0 0-16,0 17 0 0,-11 1 1 15,-10 9 1-15,-5 5-1 16,-2 4 1-16,-2 5 0 0,-1 5 0 16,6-5 1-1,6 0 0-15,8-3 1 0,10-4 0 16,12-3 1-1,13-5-1-15,12-8 0 0,7-1-1 16,7-6-3-16,2-2-3 0,1-9-6 16,1 0-11-16,-12-3-42 15,2-11-32-15,-9-3-5 0,-6-8-4 16</inkml:trace>
  <inkml:trace contextRef="#ctx0" brushRef="#br0" timeOffset="5981.0599">13048 2423 54 0,'2'-14'92'16,"5"6"-4"-16,-7 8-4 0,18-9-67 15,-7 9-4 1,4 14-3-16,1 6-2 0,2 14-1 15,2 11-1-15,1 6 1 16,0 7 0-16,0 8-1 0,-1-2-1 16,-7 1 0-16,-3-3 0 0,-5-6-1 15,-2-8 1 1,-3-11 0-16,0-7 1 0,-4-10 1 15,4-20 0 1,0 0-1-16,0-24 0 0,6-20 0 16,8-15-2-16,8-14-2 15,4-19-4-15,6-3-3 16,-2 3-2-16,5 0-5 15,-9 7-9-15,1 17-17 0,-5 21-54 16,-9 10-10-16,-11 18-6 0</inkml:trace>
  <inkml:trace contextRef="#ctx0" brushRef="#br0" timeOffset="6271.0628">12554 2651 5 0,'-25'0'102'15,"5"-12"-3"1,10-11-3-16,8-15-5 0,57-10-72 16,-34-1-8-16,11-2-8 0,8-2-14 15,-5 17-58 1,10-11-23-16,-2 9-8 0,-1-2-5 15</inkml:trace>
  <inkml:trace contextRef="#ctx0" brushRef="#br0" timeOffset="8831.0884">7250 4870 64 0,'-5'-20'84'15,"-1"3"-31"-15,1 5-12 0,0 3-16 16,5 9-12 0,-11 0-6-16,6 13-2 0,0 19-2 15,0 15-2-15,1 16 0 0,2 11-1 16,-3 16 5-1,3 11 2-15,0 4 1 0,1-1 0 16,-1-5-1-16,-1-10-1 16,-1-9 0-16,-3-10 0 0,2-12-3 15,-3-16-3 1,4-7-4-16,0-12-7 0,1-7-6 15,3-16-29-15,-9 0-37 0,11-7-8 16,6-15 0 0</inkml:trace>
  <inkml:trace contextRef="#ctx0" brushRef="#br0" timeOffset="9541.0955">6962 4978 45 0,'-30'8'53'0,"5"-3"-2"0,5-5-12 15,8 0-8-15,10-11-8 16,9-5-3-16,20-6-7 15,13-4-2-15,18-4-4 0,15-1-2 16,15 1-2-16,7 5 0 16,8 7 1-16,3 11-2 0,-13 9-1 15,-8 13-1 1,-12 10 2-16,-16 15-1 0,-22 5 1 15,-12 10 1 1,-22 3-1-16,-11 1 1 0,-17 1-1 16,-14-2 1-16,-11-5-1 15,-9-7 0-15,-5-8 0 0,-5-6-1 16,-2-11 0-16,3-7 0 0,2-6 0 15,9-3-1 1,7-5 2-16,12 0-3 0,8 0 0 16,11-2 0-1,21 2 0-15,-6 5 0 0,19 7 1 16,13 7 0-16,7 6 1 15,6 9 2-15,4 7 1 0,3 5 0 16,-1 6 0 0,-6 3-1-16,-5 2 1 0,-4-1-1 15,-5 0 0-15,-6-7-2 0,-3-4-2 16,-5-6-4-1,2-3-11-15,-6-3-36 0,6-13-34 16,2-6-5-16,-1-11-2 16</inkml:trace>
  <inkml:trace contextRef="#ctx0" brushRef="#br0" timeOffset="10101.1011">8173 4935 39 0,'-3'-13'89'0,"3"13"-5"0,0 0-6 16,0 0-67-1,0 0-4-15,-6 10-4 0,6 12-2 16,2 12-1-16,4 9 0 16,-1 8 2-16,2 8 2 15,0 4 2-15,0 6 0 0,-2-2 0 16,-5 2 1-16,0-6-1 15,-7 5 1-15,-7-5 0 0,-4 0 0 16,-6-4 1 0,-1-5-2-16,-3-8 0 0,5-7-1 15,2-9 0 1,5-8-2-16,5-9 2 0,11-3 0 15,12-9 0-15,22-1 1 0,16 0-1 16,15-3 0-16,13-5 0 16,13 1 1-16,10-1-3 0,-4-1 0 15,-3 1-2 1,-15-1-2-16,-12 5-2 0,-19-2-4 15,-11 6-4 1,-16-4-7-16,-7 4-29 0,-14 0-44 16,0 0-6-16,-8 2-5 15</inkml:trace>
  <inkml:trace contextRef="#ctx0" brushRef="#br0" timeOffset="10461.1047">9979 5687 26 0,'-10'29'94'0,"-6"9"-2"0,-8 7-5 16,-6-30-40 0,-5 47-34-16,-3 8 1 0,-4-1-9 15,2 3-10 1,0-5-16-16,4-21-56 0,5 13-12 15,8-14-6-15,11-10 4 16</inkml:trace>
  <inkml:trace contextRef="#ctx0" brushRef="#br0" timeOffset="10911.1092">11110 4750 42 0,'-16'13'85'0,"5"14"1"16,-33 14-59 0,31 20-1-16,0 8-4 0,2 16-1 15,-5 5-3-15,1 7-3 16,1 2-4-16,-2-8-3 0,2-5-1 15,0-11-2 1,1-10-2-16,1-10-2 0,5-9-4 16,-1-12-6-16,5-10-6 15,3-16-19-15,0-8-51 16,3-15-6-16,10-14-4 0</inkml:trace>
  <inkml:trace contextRef="#ctx0" brushRef="#br0" timeOffset="11522.1154">10533 4828 23 0,'-24'-8'90'16,"4"2"-3"0,8-4-43-16,8-2-9 0,7-5-12 15,14-4-7-15,18-2-5 16,11-6-6-16,17-2-4 0,12-2-1 15,15 3 3 1,8 4-3-16,0 11 0 0,-4 10 0 16,-4 5-1-16,-10 14-1 0,-11 11 1 15,-13 7 1 1,-14 11 1-16,-12 7 1 0,-13 4 0 15,-13 4 2-15,-12 0-1 16,-16 2 1-16,-11-6-1 16,-10-1-1-16,-10-7 0 15,-5-12-1-15,-5-7 0 0,-1-11 0 16,2-7-1-1,-2-9 0-15,2-3 1 0,6-5-1 16,8-6 0-16,6 4-1 0,12 0-2 16,10 5 1-1,11 5 1-15,11 0 1 0,25 13 0 16,13 6 0-16,11 4 1 15,9 6 1-15,7 3 1 0,4 4 2 16,0 4-2 0,-5 2 2-16,-8 3-1 0,-11 2 2 15,-10 2-1-15,-7 4 0 16,-10 3 1-16,-9-5-2 15,-4 2-1-15,-5-7-1 0,-2 0-3 16,-9-7-3-16,1-4-6 16,-4-16-12-16,1-12-63 0,3 4-5 15,10-11-8 1,0 0 0-16</inkml:trace>
  <inkml:trace contextRef="#ctx0" brushRef="#br0" timeOffset="11872.1189">12375 4814 11 0,'-21'0'54'0,"-9"10"-51"16,-6 7 3-1,-8 9 5-15,-13 9 12 0,-4 8 4 16,-8 9 7-1,-1 6 1-15,0 8 0 0,9 6-1 16,9 0-3-16,11 3-4 16,19-6-5-16,17 1-3 0,23-11-4 15,26-6-3 1,23-10-5-16,19-11-10 0,17-3-39 15,11-15-42-15,4-6-7 0,6-9-8 16</inkml:trace>
  <inkml:trace contextRef="#ctx0" brushRef="#br0" timeOffset="12482.125">15022 4905 4 0,'2'-10'84'0,"-2"10"0"16,0 0-1-16,0 5-52 0,0 23-11 15,0 13-8 1,4 15-2-16,-3 12-3 0,2 12 3 15,-4 13 2-15,1 2-1 16,-2 1-3-16,-5-2 2 0,1-9-4 16,-5-9 0-1,2-12-4-15,-2-8-5 0,5-14-8 16,-1-16-26-1,-1-12-47-15,8-14-10 0,-10-25-3 16</inkml:trace>
  <inkml:trace contextRef="#ctx0" brushRef="#br0" timeOffset="12642.1266">14702 5345 90 0,'19'7'98'0,"20"-3"-5"0,14-31-9 15,17 21-72-15,16 0-4 16,5-8-14-16,7 4-29 0,9-3-51 15,-20 1-6-15,-8-2-7 0</inkml:trace>
  <inkml:trace contextRef="#ctx0" brushRef="#br0" timeOffset="13102.1312">15801 5276 78 0,'0'28'94'0,"3"2"-2"0,1 3-6 15,-5 4-71-15,2 5-3 0,1 3-1 16,2-3-3 0,-3 1-3-16,-1-6-1 0,0-5-6 15,0-8-5-15,0-1-14 16,4-11-64-16,4-12-5 0,1-12-10 15,-1-21 1 1</inkml:trace>
  <inkml:trace contextRef="#ctx0" brushRef="#br0" timeOffset="13232.1325">15775 4934 73 0,'-13'-14'88'0,"6"5"-18"0,-3 9-52 16,10 0-95-1,7-15-7-15,2 5-4 0</inkml:trace>
  <inkml:trace contextRef="#ctx0" brushRef="#br0" timeOffset="13864.139">16198 5269 11 0,'15'63'84'16,"-4"-4"2"-16,-6-8-3 0,-4 1-62 15,-2-6-3-15,0-2-4 16,-3-11-2-16,-4-4-3 0,1-12 0 15,1-5-2-15,6-12 0 16,0 0 0-16,0 0-2 16,3-22-1-16,8-5-1 0,5-8 1 15,3-2-3-15,5-4 1 16,1 1-3-16,1 1 0 15,3 7 0-15,-4 4 1 16,1 5 0-16,-4 9 0 0,-2 4-1 16,0 7-1-1,1 3 4-15,-3 5-4 0,1 12 2 16,-3 0 2-16,-2 11-1 15,-1-1 0-15,-3 7 1 0,-3-2 0 16,-2 4 0-16,-3-2 2 16,-2-7-2-16,0-4 1 15,-1-5 0-15,0-6 1 0,1-12-1 16,0 0 0-1,0-19 1-15,6-15-2 0,4-2 1 16,3-5-3-16,8-10-1 16,-1-1-1-16,9 2 1 15,3 4 0-15,3 9-1 16,0 7 2-16,1 10-1 0,-1 8 2 15,-3 12 1-15,-2 5 0 0,-5 13 0 16,-7 7 0 0,-6 9-1-16,-6 5 2 0,-4 5-1 15,-2 2 0 1,-4 0 0-16,-7 0 0 0,2-1 1 15,0-8-3-15,5 1 0 16,-1-8-5-16,5-7-4 0,0-7-11 16,8-10-42-16,6-6-29 0,3-7-9 15,6-12-3 1</inkml:trace>
  <inkml:trace contextRef="#ctx0" brushRef="#br0" timeOffset="14154.1419">17090 5447 83 0,'-14'8'90'0,"2"4"-3"16,-8 0-46-1,22 0-12-15,15-1-10 0,15-5-7 16,13-6-1-16,12-5-5 0,10-8 0 16,2-7-4-1,5-9-2-15,-9-3-2 0,-3-10-2 16,-17 1 1-16,-11-2 0 15,-13 2 1-15,-16 5 1 0,-10 7 2 16,-17 12 2 0,-12 10 3-16,-10 8 0 0,-5 19 1 15,2 11-2 1,1 10 1-16,10 6 0 0,8 4 0 15,20 1-3-15,8-2-3 0,30 0-8 16,7 8-65-16,23-24-14 16,11-12-9-16,5-12-6 0</inkml:trace>
  <inkml:trace contextRef="#ctx0" brushRef="#br0" timeOffset="14774.1481">19196 5141 6 0,'-47'-11'87'15,"-3"11"2"-15,-8 8-3 0,43 12-65 16,-39 9 0-16,3 12-5 16,4 5-2-16,10 0-5 15,8 3-1-15,13-2 0 16,12-6 0-16,9-5-1 0,14-12 2 15,12-4 0-15,10-15-3 0,8-5 1 16,5-13-2 0,3-14-1-16,0-8-4 0,-2-13-2 15,-2-8-3-15,-7-16 1 16,-9-3-1-16,-7-3 0 0,-8-6-2 15,-13 1 0 1,-7 1 2-16,-2 10 3 0,-13 10 1 16,-4 12 1-16,-3 12 1 0,3 8-3 15,-4 15 4 1,3 15-2-16,4 15 2 0,1 15-1 15,9 12 1 1,1 15-1-16,3 8 0 0,10 10 1 16,0 5 0-16,10-3 1 15,-1-4-3-15,6-9 0 0,2-8-4 16,-3-10-1-1,4-14-6-15,-5-12-7 0,4-8-18 16,0-11-50-16,4-16-9 0,-2-15-1 16</inkml:trace>
  <inkml:trace contextRef="#ctx0" brushRef="#br0" timeOffset="15024.1506">19602 5078 0 0,'-12'25'78'0,"-3"10"2"16,2 11-46-16,4-3-3 0,4 5 0 15,12-6-8 1,10-11-8-16,12-9-3 0,6-10-1 15,6-3 0-15,1-10-1 0,0-9 0 16,-6-7-4-16,-5-7-1 16,-14-2-1-16,-9 1 0 15,-8-4 1-15,-10 2-3 16,-11 6-1-16,-5 2 0 0,-4 2-1 15,-7 9-1 1,4 6-7-16,-2 0-11 0,10 1-39 16,9 7-29-16,16-6-7 0,0 0-2 15</inkml:trace>
  <inkml:trace contextRef="#ctx0" brushRef="#br0" timeOffset="15614.1565">20048 5059 51 0,'4'45'87'16,"1"0"-1"-16,0-5-45 15,-2 1-7-15,1-4-20 0,-4-1-3 16,0-10-3-1,-5-6-1-15,1-1-1 0,1-8 1 16,-1 1 0 0,4-12-1-16,0 0 4 0,8-16-5 15,8-1 1-15,3-7-3 16,6-11-1-16,3-2-1 0,9-5-2 15,4-2 0-15,-2 6-2 0,2 2 0 16,-8 11-1 0,-1 7 0-16,-3 10 0 0,-7 9 1 15,-5 18-1 1,-10 10 1-16,-4 2 1 0,-3 9 1 15,-2 0 2-15,-6 3-1 16,-6-2 2-16,1-8 1 16,-2-3 0-16,1-10 1 0,4-3 0 15,2-8 1-15,8-9 1 16,0-5 0-16,13-16-4 0,7-8-1 15,7-8-1 1,6-4-1-16,2-1-1 0,5-1-1 16,0 7 1-16,-4 7-2 15,-2 10 3-15,-8 14-1 16,-2 5 4-16,-9 14-2 15,-5 6 1-15,-8 6-1 0,-2 4 1 16,-7 3 1-16,-7 1-1 0,-1 0 1 16,-4-2-2-1,3-4-2-15,-1-4-5 0,5-1-6 16,1-9-24-1,7-2-50-15,12-10-6 0,9-4-4 16</inkml:trace>
  <inkml:trace contextRef="#ctx0" brushRef="#br0" timeOffset="16064.161">21069 5082 7 0,'-13'20'82'0,"-2"2"2"0,0 17-35 15,0-10-27 1,0 2-1-16,2 2-4 0,1-1-3 16,6 0-3-16,3-3-2 0,6-7 0 15,7 2-1 1,10-10 0-16,5-2-1 0,4-8 0 15,5-4-3-15,0-4 0 16,-1-10-2-16,-3-8-4 0,-5-8 1 16,-7-5 0-1,-10-8-1-15,-6-1 2 0,-4 1 0 16,-8-1 1-1,-3 4 4-15,-3 6-1 0,4 10 0 16,2 4-1-16,0 9-1 0,10 11 0 16,-10-2 1-16,10 7-2 15,0 17 0-15,8 4 0 16,5 6 0-16,1 6 1 15,7 6 1-15,3 2-3 0,5-1 1 16,0-2-2 0,1-9-2-16,2-4-3 0,-4-9-8 15,5-6-13-15,0-8-31 16,-1-11-31-16,3-11-8 0,-2-15 2 15</inkml:trace>
  <inkml:trace contextRef="#ctx0" brushRef="#br0" timeOffset="16244.1628">21755 4969 46 0,'14'0'92'15,"-12"12"0"-15,0 36-27 16,-1-18-43-16,-1 6-2 16,0 7-3-16,0 0-5 0,-2 1-5 15,-2-3-4-15,-1 0-7 16,-3-4-9-16,3-6-19 0,3 3-53 15,-6-18-7 1,8-16-6-16</inkml:trace>
  <inkml:trace contextRef="#ctx0" brushRef="#br0" timeOffset="16384.1642">21640 4651 56 0,'-11'-14'92'15,"6"-5"-6"-15,5 11-16 0,1-6-103 16,9 7-45-1,4 2-9-15,1-6-6 0</inkml:trace>
  <inkml:trace contextRef="#ctx0" brushRef="#br0" timeOffset="16784.1682">22005 4964 49 0,'9'68'94'15,"-2"-4"-4"-15,-2-6-7 16,-1-1-61-16,0-4-9 0,-4-7-6 15,0-10 0 1,0-8-1-16,0-7 0 0,-1-7 1 16,1-14 1-16,16 6-1 0,-1-12 0 15,4-10-3 1,1-4 0-16,8-10-1 0,-2-6-1 15,9-3-1-15,-8-2-1 16,1 3 0-16,-3 3-2 16,-2 6 0-16,-7 7-1 15,-5 11 0-15,-2 9 0 0,-8 7 0 16,1 12 1-1,0 7-1-15,-1 10 3 0,6-1 1 16,7 9 1-16,12-1 4 0,18-2 0 16,21-5 0-1,20-5-2-15,19-3-4 0,9-11-7 16,20 1-21-16,17-11-61 15,-11-6-7-15,-4-9-8 0,-7-9 4 16</inkml:trace>
  <inkml:trace contextRef="#ctx0" brushRef="#br0" timeOffset="19735.1978">6837 8511 46 0,'-1'-19'89'16,"0"9"-3"-16,-2 1-7 0,3 9-68 15,0 0-4-15,0 6-1 0,0 18-3 16,5 13-1 0,2 16 1-16,2 9 1 0,3 16 3 15,0 10 4-15,4 10 0 16,-3 2-1-16,0-3 0 0,-4-2-3 15,0-9-1 1,-3-5-1-16,-2-7-1 0,-1-9-2 16,-2-10-1-16,1-8-5 15,-2-8-5-15,5-9-12 16,-2-8-28-16,-3-6-39 0,4 0-7 15,-4-16-4-15</inkml:trace>
  <inkml:trace contextRef="#ctx0" brushRef="#br0" timeOffset="19965.2001">6884 9254 12 0,'-5'10'98'0,"19"-6"-1"0,14-4-5 16,16-9-4 0,23-1-77-16,-7-9-6 0,6 2-8 15,0-10-14-15,3-4-48 16,-10 8-23-16,-8-2-7 0,-11 0-5 15</inkml:trace>
  <inkml:trace contextRef="#ctx0" brushRef="#br0" timeOffset="20215.2026">7508 8489 52 0,'-11'-4'85'15,"3"4"-3"-15,8 0-4 0,-7 23-61 16,7 9-5-16,3 14-4 0,-1 15 0 15,0 14 2 1,0 14 1-16,-2 7-1 0,0 9 0 16,-2 5-3-16,1-2-2 15,-1-7-5-15,1-4-6 0,1-14-12 16,11-4-31-1,1-8-38-15,2-15-5 0,4-13-6 16</inkml:trace>
  <inkml:trace contextRef="#ctx0" brushRef="#br0" timeOffset="20765.2081">7971 8832 17 0,'0'0'74'16,"0"0"4"-16,0 12-2 15,-3 11-59-15,0 7-4 16,-1 13-3-16,0 5 0 16,2 13 2-16,0 4 2 0,0 2-2 15,6-4-2-15,7-7-1 0,3-3 0 16,7-9 1-1,4-5-2-15,1-10 0 0,4-5-1 16,-2-5-1 0,0-5-2-16,-4-4 0 0,-2-3-3 15,-6-2-3-15,-6-3-5 16,1 1-14-16,-11-3-60 0,0 0-8 15,1-5-7-15,-1-12-4 0</inkml:trace>
  <inkml:trace contextRef="#ctx0" brushRef="#br0" timeOffset="21315.2136">8414 9053 27 0,'0'0'87'15,"9"24"-3"1,-3-2-3-16,-2 5-63 0,1 9-4 16,4 1 0-16,-3 5-3 15,2-5-5-15,-2 0-3 0,4-8 0 16,-3-5 1-1,1-7 0-15,2-5 1 0,1-9 0 16,4-3 1 0,4-9-2-16,3-9 0 0,2-4-1 15,0-5-1-15,2-4-2 0,-3-1 0 16,-4 3-1-16,-1 0 0 15,-7 7-1-15,-5 3 1 0,-2 8-1 16,-4 11-1 0,0 0 0-16,0 0-1 0,0 11-1 15,1 6 2 1,5 4 0-16,2 1 2 0,2 2 4 15,3-4 3-15,2-3 0 0,3-7 2 16,0-4 2-16,1-5 0 16,-1-1-1-16,0-7 1 0,-3-3-2 15,0-1-1 1,-6-4-2-16,-2-5 0 0,-3-2-1 15,-4-4-1 1,0 1-1-16,-6-4-1 0,-2 0 0 16,-2-1-1-16,1 5-1 15,1 0-2-15,-1 6-2 0,0-2-2 16,2 7-7-16,-3-5-13 15,1 3-62-15,5 2-5 16,-1-3-5-16,2 0-3 0</inkml:trace>
  <inkml:trace contextRef="#ctx0" brushRef="#br0" timeOffset="21595.2164">9085 8574 50 0,'31'0'87'16,"8"1"-2"-16,7 7-5 16,-1 8-66-16,6 15-3 0,-4 13-2 15,2 14-2 1,-9 10-2-16,-10 16 1 0,-12 8 0 15,-16 6 3-15,-8 4 0 0,-17 0-1 16,-10 2-1 0,-12 0-6-16,-17-4-32 0,-3-4-49 15,-11-6-8-15,-11-13-10 16,-5-13 1-16</inkml:trace>
  <inkml:trace contextRef="#ctx0" brushRef="#br0" timeOffset="25886.2594">10906 9310 33 0,'-14'6'78'16,"14"-6"-1"-16,3-23-6 15,25 23-58-15,27 1-3 0,15-1-5 16,26 0 3-16,14-1 0 16,18-6 0-16,4-3 2 0,-2-5 0 15,-5 1-1 1,-14-1 2-16,-11 1-1 0,-19-1 2 15,-17 1-1 1,-17 6-3-16,-11-1-5 0,-6 5-8 16,-15 1-8-16,-15 3-8 0,0 0-11 15,-5 11-25-15,-15 2-33 16,-6 1-6-16</inkml:trace>
  <inkml:trace contextRef="#ctx0" brushRef="#br0" timeOffset="26256.2631">11788 8904 74 0,'-1'19'87'0,"17"-10"-5"16,16-4-3-16,20 2-75 0,12 2 0 15,10 4 1 1,8-1-1-16,4 7-2 0,-3-1-2 15,-6 6 1-15,-8 4-2 0,-15 2 2 16,-14 1 1 0,-13 3 1-16,-14 3 1 0,-13-4 1 15,-8 7 1-15,-21-5 0 16,-6 5 0-16,-13-2-1 0,-10 1-3 15,-3 1-4 1,-8-6-6-16,5 3-9 0,-5-10-25 16,-2 0-42-16,20-6-7 0,7-12-3 15</inkml:trace>
  <inkml:trace contextRef="#ctx0" brushRef="#br0" timeOffset="26436.2649">11971 8995 14 0,'13'1'92'0,"3"13"-4"16,0 8-3-16,-1 6-7 0,3 8-74 16,-2 8-2-16,-4 11-4 15,-3 3-10-15,-4-1-36 16,-4 9-34-16,-1-9-8 15,2-4-3-15</inkml:trace>
  <inkml:trace contextRef="#ctx0" brushRef="#br0" timeOffset="27096.2715">14211 8797 5 0,'-33'-5'80'0,"-6"5"5"15,-6 11-2-15,2 14-59 16,-6 14-3-16,1 7-4 15,4 13-4-15,7 3-3 0,13 0-4 16,8-4-1-16,16-9-3 0,14-12 1 16,12-16-1-1,11-12 0-15,4-11 0 0,5-17 0 16,-3-11 1-16,-1-11 0 15,-5-6-2-15,-11-5 0 16,-3-2 0-16,-9 1 1 16,-10 2 0-16,-4 4 0 0,-4 8-1 15,-6 6 1 1,-1 11-2-16,1 10-1 0,0 9 1 15,4 11-1-15,6 18-1 0,2 11 1 16,13 13 0 0,1 8 0-16,5 10 2 0,-2 7 0 15,-3 5 0-15,-4 2 1 16,-7 0 1-16,-9-4 2 0,-17-3 0 15,-10-3 1 1,-13-9 2-16,-8-5-1 0,-4-12 0 16,-6-9-1-16,-1-10-2 0,0-11-1 15,5-8-2 1,5-8-3-16,7-5-2 0,8-11-5 15,9 0-7-15,7-9-17 16,1 0-56-16,21 0-5 0,5-6-5 16</inkml:trace>
  <inkml:trace contextRef="#ctx0" brushRef="#br0" timeOffset="27636.2769">14873 8996 13 0,'-26'-6'80'16,"-2"4"1"0,-1-22-11-16,-1 29-48 0,-2 12-2 15,0 7-4 1,2 10-3-16,4 4-3 0,5 4-2 15,6 3-1-15,8-3 0 16,7-4-2-16,10-6 1 0,8-10-1 16,9-10 0-16,3-10 0 0,3-4-1 15,1-14-2 1,-2-7 2-16,-7-7-2 0,-5-5-1 15,-6-2-1 1,-6-1 1-16,-8 1 0 0,-1 3-1 16,-9 3 1-16,0 7 0 15,0 4 0-15,-3 11 1 0,4 9 1 16,1 5 1-1,3 14 0-15,5 8 0 0,6 8-1 16,7 2 1-16,5 5-1 0,0 1 0 16,3-2-1-1,3-5-2-15,-3-5-2 0,0-6-3 16,-6-6-4-16,-1-4-9 15,-14-15-22-15,0 0-47 16,16 0-8-16,-7-15-3 16</inkml:trace>
  <inkml:trace contextRef="#ctx0" brushRef="#br0" timeOffset="27806.2786">15120 8942 84 0,'6'27'96'15,"-1"8"-5"-15,3 2-6 16,1 9-64-16,0 3-5 0,-4 1-6 15,-2 1-8 1,-3-10-11-16,-2-6-43 0,-3-3-34 16,-3-12-7-16,6-9-5 0</inkml:trace>
  <inkml:trace contextRef="#ctx0" brushRef="#br0" timeOffset="27956.2801">15184 8733 71 0,'-6'-28'86'15,"0"4"-9"-15,5 7-15 0,-2 0-99 16,1 3-37-16,5-1-13 0,2 0 0 16</inkml:trace>
  <inkml:trace contextRef="#ctx0" brushRef="#br0" timeOffset="28286.2834">15387 8944 56 0,'20'66'86'0,"-2"-2"-21"16,-4-12-10-16,-3-6-18 0,-3-12-11 15,-5-8-5-15,3-14-5 0,-6-12-2 16,12 0-3 0,2-16-3-16,2-8-2 0,6-8-2 15,5-4-2 1,3-3-1-16,5 2 0 0,6 1 1 15,3 8-1-15,-4 10 1 16,-5 11 0-16,-6 10 1 0,-5 13 1 16,-9 15-2-16,-11 8 2 0,-7 10-2 15,-17 7 1 1,-3 2-2-16,-3 4 0 0,-4-2-3 15,6 1-4 1,1-10-2-16,8-2-8 0,1-12-14 16,14-21-52-16,4 3-13 15,13-16-5-15,9-11 3 0</inkml:trace>
  <inkml:trace contextRef="#ctx0" brushRef="#br0" timeOffset="28566.2862">16166 8197 78 0,'9'36'96'0,"8"14"-3"15,1 9-7 1,-1 10-56-16,-4 14-18 0,-3 19 0 15,-8 9-2-15,-6 8-3 0,-12 4-2 16,-11-2 0-16,-5-2-1 16,2-9-3-16,0-7-2 0,6-14-2 15,2-15-5 1,8-17-2-16,4-14-7 0,10-11-18 15,8-10-55 1,1-17-5-16,8-8-4 0</inkml:trace>
  <inkml:trace contextRef="#ctx0" brushRef="#br0" timeOffset="29416.2947">16672 9007 1 0,'0'10'88'0,"-1"9"3"15,-5 9-4-15,6-28-15 16,-16 50-61-16,9 7-2 0,-5 7 1 15,2-1-2-15,2 0 0 0,4-10-5 16,4-3 0 0,5-15 0-16,7-9 0 0,8-13 1 15,4-8-1 1,5-7 1-16,2-11-1 0,0-5 1 15,2-6-1-15,-1 0-1 16,-4-5-1-16,-3 3 0 0,-2 1-1 16,-7 4 1-16,-2 5-1 0,-7 3 0 15,0 3 0 1,-7 10 0-16,2-9-1 0,-2 9 1 15,0 0 0 1,0 0-1-16,-9-10 0 0,9 10 1 16,-9-4-1-16,9 4 1 15,-12-3-1-15,12 3 0 0,-11-2 1 16,11 2 0-1,-7-1 0-15,7 1-1 0,-10-3 2 16,10 3-1-16,-11-4 1 0,11 4-1 16,-12-8 1-1,12 8-1-15,-15-11 0 0,6 5 0 16,0-2 0-16,9 8 0 15,-18-10-1-15,9 6 0 0,-2 2 0 16,-1 2 1 0,1 0-1-16,-2 10 0 0,1 4 1 15,1 6 1 1,-1 4-1-16,5 2 1 0,4 1 0 15,3 2 0-15,5-2 1 0,11-6 0 16,3-7 0-16,9-6-1 16,5-8 1-16,4-2 0 0,1-10-1 15,-3-8 0 1,-4-4 0-16,-6-5 0 0,-10-2-1 15,-7-5 0 1,-11 2 1-16,-17 0-1 0,-10 2 0 16,-10 3-1-16,-11 4-1 0,-3 4-2 15,-6 7-7-15,6 9-19 16,8 5-58-16,-2 2-5 15,8 6-5-15,10 1-4 16</inkml:trace>
  <inkml:trace contextRef="#ctx0" brushRef="#br0" timeOffset="29706.2976">16608 8765 81 0,'0'0'95'0,"-9"20"-4"15,7 15-4-15,-1 10-68 16,-4084 15-4-16,8158 12-3 0,-4084 7 1 15,-2 7-3-15,-5 5-4 0,0-3-4 16,0-7-4 0,2-8-5-16,7-6-5 0,-2-16-15 15,5-4-61-15,8-10-6 16,6-16-6-16,10-11 0 15</inkml:trace>
  <inkml:trace contextRef="#ctx0" brushRef="#br0" timeOffset="30052.3016">17453 8942 49 0,'-9'19'95'16,"-12"5"-4"-1,-10 1-5-15,-7 47-36 0,-2-60-41 16,-7 27 0-16,5 2-5 16,3-4-2-16,3-4 0 0,11 1-1 15,11-9 1-15,10-2 0 16,9-5-1-16,11-4 1 0,5-3 0 15,2 0-1 1,1-2 0-16,-3-1 0 0,-8 2-1 16,-9 2 0-16,-8 0 0 15,-16 1 0-15,-9 0 0 16,-6-2-1-16,-4 2-4 15,-3-3-7-15,6-3-29 0,16-5-44 16,2-2-7-16,14-11-6 0</inkml:trace>
  <inkml:trace contextRef="#ctx0" brushRef="#br0" timeOffset="30432.3054">17960 9003 88 0,'-20'4'96'0,"0"-1"-3"15,-16-1-5 1,-9 8-65-16,-7 2-7 0,-5 7-3 16,0 2-2-16,2 4-4 0,5 4-2 15,11 3-3 1,15 5 0-16,14 1-2 0,10 3 1 15,4 2 0-15,7 5 0 16,1-1 1-16,-5-1 1 0,-7 4-1 16,-10-3 0-1,-15-2-1-15,-10-5-3 0,-7-8-7 16,-1-2-36-1,-5-6-46-15,4-8-6 0,7-8-6 16,10-8-3-16</inkml:trace>
  <inkml:trace contextRef="#ctx0" brushRef="#br0" timeOffset="31352.3146">10882 11629 35 0,'34'-28'91'16,"-10"-1"-1"-16,-6 5-5 0,-6 2-56 15,-5 6-7-15,-7-1-6 0,-6 6-5 16,-13 2-3 0,-8 4-4-16,-7 5-1 0,-8 8 0 15,-5 16-1-15,1 6-1 16,1 16 0-16,8 8 1 0,7 12 0 15,14 2-1 1,11 1 0-16,11-4-1 0,16-10 0 16,12-12 2-16,11-14-1 0,11-17 1 15,4-13-1 1,7-20 0-16,3-12 0 0,1-14 0 15,-2-11-1-15,-5-11-1 16,-4-8-2-16,-7-10 0 0,-9-4 0 16,-9-4 0-1,-9 1 0-15,-12 2 0 0,-10 5 0 16,-5 9 1-1,-16 11 2-15,-6 13 1 0,-6 11 1 16,-2 12 0-16,-1 13 0 0,1 10 0 16,3 9 1-16,6 18 0 15,3 13-1-15,11 12 1 0,7 13-1 16,1 11 1-1,12 12-1-15,9 5 0 0,7 4 0 16,2-4-3 0,6-3-1-16,-2-10-5 0,2-8-7 15,-5-16-13-15,-2-24-59 16,-2-3-6-16,-4-16-7 0,2-10 4 15</inkml:trace>
  <inkml:trace contextRef="#ctx0" brushRef="#br0" timeOffset="31612.3172">11719 10789 10 0,'13'14'92'0,"-5"17"2"15,4 12-7 1,0 9-4-16,30 12-71 0,-26 17-2 15,-6 16-2 1,1 7-3-16,-5 8-1 0,-3-2-1 16,-4-2 0-16,1-10-2 15,0-14-3-15,-2-14-3 0,-1-20-4 16,3-13-21-1,7-20-54-15,-7-17-8 0,-1-23-4 16,-5-15 2-16</inkml:trace>
  <inkml:trace contextRef="#ctx0" brushRef="#br0" timeOffset="32172.3228">11423 11098 14 0,'-10'0'83'0,"10"0"4"16,0 0-47-16,0-11-4 0,0 11-4 15,10-19-8 1,1 6-4-16,7-3-6 0,6-5-4 15,10-1-2 1,8-2-3-16,14-2 1 0,11 1-1 16,13 3-1-16,8 3-1 0,5 4 0 15,0 5-2-15,-4 8 0 16,-9 2-1-16,-12 12-1 15,-18 8 0-15,-20 6-1 16,-21 7 1-16,-16 7 0 0,-20 1 0 16,-14-2 1-1,-13 2 0-15,-10-7 0 0,-4-2 1 16,-3-12 0-16,0-4 0 15,8-9 0-15,9-3 0 0,10-3-1 16,12-1-1-16,15 0 1 16,17 0-1-16,19 7 1 15,20 3-1-15,18 5-1 0,14 6 0 16,12 10 1-1,7 2 0-15,0 10 0 0,-6 4 0 16,-16 3-1-16,-16 3 1 16,-21 0 2-16,-22 2 2 0,-19-3-1 15,-28 1 1 1,-20-6 1-16,-16-2-1 0,-12-4-2 15,-11-6-4-15,-9-1-16 0,-8-3-64 16,-10-9-6 0,0-4-5-16,-4-8-4 0</inkml:trace>
  <inkml:trace contextRef="#ctx0" brushRef="#br0" timeOffset="53439.5361">7147 13991 57 0,'0'-14'80'0,"-10"-1"-2"16,-5 6-50 0,-7-3-8-16,-2 6 0 0,-5 0-3 15,-6 3-4 1,0 3-2-16,-5 0-1 0,6 10-1 15,0 1-3-15,4 4 0 0,6 0-5 16,12 7-1-16,6 0 0 16,13 0 0-16,14-1 0 0,14 2 0 15,11-2 1 1,5 1-1-16,4 2 0 0,-3-3 1 15,-4 4-1 1,-12 0 1-16,-10 7 1 0,-16 0-1 16,-10 7 3-16,-20-3 2 0,-7 5-1 15,-10 0 2-15,-3-4-3 16,-2-6 0-16,-3-2-3 0,8-7-3 15,3-8-8 1,9-4-13-16,3-6-32 0,22-4-35 16,-4-13-3-1,10-6-4-15</inkml:trace>
  <inkml:trace contextRef="#ctx0" brushRef="#br0" timeOffset="53879.5405">7404 14258 71 0,'0'0'79'0,"-9"11"-1"15,3 3-60-15,6 7-1 0,0 5-6 16,0 5-2 0,8 1-2-16,5 6 4 0,4-8 0 15,6-6 2 1,4-9-1-16,2-10-1 0,0-8-1 15,0-15 1-15,-5-4-4 16,-3-10-2-16,-4-5-1 0,-4 1-1 16,-8-3 0-16,-5 4 1 0,0 5 0 15,-1 6 1 1,-4 3 0-16,1 7-2 0,4 14-2 15,0 0 1 1,-1 11-2-16,10 13 0 0,5 5-1 16,2 6 0-16,4 5 1 15,2 6-1-15,-1-3-1 0,-2-4-5 16,2-3-18-1,-5-7-61-15,-3-10-5 0,-4-7-8 16,-9-12 0-16</inkml:trace>
  <inkml:trace contextRef="#ctx0" brushRef="#br0" timeOffset="54399.5457">7936 14151 71 0,'14'29'88'0,"0"6"-2"0,-5 7-4 16,26 5-72-16,-27 13 0 16,-2 6 0-16,-1-1 1 15,-5 1-3-15,0-4 0 16,0-2-2-16,-2-7-2 0,-1-10-2 15,2-10-1 1,-1-9-1-16,2-14-2 0,0-10-2 16,-2-10-2-16,-2-17 1 0,0-12 0 15,0-9 0 1,-3-12 0-16,-1-5 2 0,-4-3 3 15,4 2 3-15,-1 6 1 16,3 2 2-16,4 7-1 0,2 11 2 16,14 7-1-1,6 7-1-15,10 6 0 0,8 3-2 16,6 2 0-16,1 6-2 15,0 5 1-15,-5 4-1 16,-6 6 1-16,-11 8-2 0,-9 8 1 16,-14 6 0-16,-13 3-1 15,-9-1 1-15,-6 0 0 0,-4-5 1 16,-4-4-2-1,-1-8 1-15,5-6-1 0,6-7-1 16,6 0-3 0,4-7-1-16,13-3-4 0,4-4-6 15,13 1-25-15,16-3-49 16,2-1-5-16,7-1-3 0</inkml:trace>
  <inkml:trace contextRef="#ctx0" brushRef="#br0" timeOffset="54679.5485">8511 14192 65 0,'16'3'96'0,"-4"2"-4"0,-2-5-6 15,-36 0-57-15,26 0-9 16,17-12-8-16,-9-6-5 0,0-1-4 16,-5-5-1-16,0-2-2 15,-3-1-1-15,-4 3-2 16,-7 2 0-16,-6 6 1 0,-4 5 1 15,-4 11 1 1,1 5 1-16,-1 14 1 0,3 11 0 16,5 11 0-16,7 5 0 15,10 6 0-15,6 1 1 16,14-3-1-16,9-7-1 15,8-8-2-15,3-14-1 0,6-6-9 16,-4-15-26-16,-17-4-50 0,17-14-7 16,-11-9-6-1</inkml:trace>
  <inkml:trace contextRef="#ctx0" brushRef="#br0" timeOffset="54959.5513">8814 14100 18 0,'23'30'88'15,"1"2"-1"-15,-1 1-2 0,2 1-59 16,-6-3-3 0,2-2-1-16,-11-10-3 0,-5-5-3 15,-5-14-3-15,0 0-1 16,7-11-3-16,-4-11 1 0,-2-6-2 15,4-7-3 1,4 1-3-16,-3-2-1 0,1 5-2 16,-1-3-4-16,1 10-8 0,3 0-18 15,-4-6-57 1,1 18-6-16,3 5-7 0,-2 2-3 15</inkml:trace>
  <inkml:trace contextRef="#ctx0" brushRef="#br0" timeOffset="55249.5542">9504 13872 0 0,'8'15'90'0,"2"6"1"16,-5 6-3 0,3 5-4-16,-5 9-75 0,5 10 0 15,2 8 0-15,-1 6 1 16,-2 2-2-16,-1 4-1 15,-1-1-1-15,-1-7-3 0,-2-5 0 16,0-9-5-16,-2-13-5 16,0-7-12-16,-8-16-28 0,-2-13-30 15,4-9-18 1,-5-17-5-16</inkml:trace>
  <inkml:trace contextRef="#ctx0" brushRef="#br0" timeOffset="55491.5568">9447 14241 74 0,'-7'-50'92'0,"7"5"-3"15,0 7-31-15,17 6-25 16,12 8-16-16,8 8-4 0,5 3-2 15,6 4-4 1,3 4-1-16,-3 5-1 0,-3 3-1 16,-10 10 0-1,-10 9-1-15,-14 3-2 0,-11 6-1 16,-14 5 1-16,-14 0-1 15,-9-3-1-15,-5-6-1 0,-3-8-1 16,-1-7-2 0,5-12-2-16,8-4-13 0,1-17-22 15,13-11-44-15,19 7-7 16,5-8-4-16</inkml:trace>
  <inkml:trace contextRef="#ctx0" brushRef="#br0" timeOffset="55801.5599">10117 13900 83 0,'10'37'89'0,"-1"3"-5"16,-2-2-4-16,0-3-74 15,5-2 0-15,-2-8 2 16,1-11-1-16,3-9 1 0,3-5-1 15,-1-11 0 1,6-7 0-16,-4-7-2 0,-5-3 0 16,-6-1-2-16,-3-3-1 15,-5 3 1-15,-10 6-1 16,-12 5 0-16,-6 6-2 15,-7 10 1-15,-3 2 0 0,2 5-2 16,-1 8-2-16,8 5-2 0,4-1-3 16,11 1-8-1,5-6-23-15,4-4-48 0,16-3-6 16,9-5-6-1</inkml:trace>
  <inkml:trace contextRef="#ctx0" brushRef="#br0" timeOffset="56121.5631">10593 13643 7 0,'19'0'94'0,"-10"10"0"0,-9 9-6 15,-11 5-3-15,-10 2-76 16,-1 10-1-16,1-1-2 0,0 4-1 15,5-2-1 1,7-1-1-16,9-7-1 0,9-5-1 16,8-5 0-16,4-4-1 0,3-3 1 15,-2-2 0 1,-1-3-1-16,-7 2 1 0,-5 1-1 15,-8 0 1-15,-3 4 0 16,-13-2 0-16,-2 5 0 0,-4-2-2 16,-3-5-4-1,5 2-9-15,-2-10-27 0,-4-2-45 16,25 0-7-1,-3-12-5-15</inkml:trace>
  <inkml:trace contextRef="#ctx0" brushRef="#br0" timeOffset="56301.5649">10853 13880 0 0,'25'34'96'16,"-2"0"3"-16,-4 7-7 0,-2-5-4 15,-11 1-71-15,4 4-10 16,-5-7-15-16,0-3-74 15,-5-5-5-15,0-9-9 0,0-17-5 16</inkml:trace>
  <inkml:trace contextRef="#ctx0" brushRef="#br0" timeOffset="56431.5662">11046 13508 52 0,'12'-14'91'15,"0"7"-45"-15,-12 7-45 16,9-21-1-16,-9 6-100 0</inkml:trace>
  <inkml:trace contextRef="#ctx0" brushRef="#br0" timeOffset="56601.5679">11210 13574 32 0,'25'60'98'0,"1"3"-3"16,-3-2-7-16,0-4-2 0,-1 0-84 16,-7-3-4-1,-2-5-7-15,-10-12-11 0,-1-4-22 16,-2-3-39-1,-2-12-11-15,-6-6-6 0</inkml:trace>
  <inkml:trace contextRef="#ctx0" brushRef="#br0" timeOffset="56911.571">11167 13987 68 0,'0'0'97'15,"7"-10"-4"-15,17 8-5 0,13-4-56 16,12-5-12 0,11-4-6-16,4-5-3 0,4 1-4 15,-9-5-4-15,1 5-2 16,-12-2-2-16,-8 6-4 0,-12 1-4 15,-13 8-2 1,-15 6 1-16,0 0 0 0,-1 9 0 16,-10 7 2-16,0 5 3 0,-1 4 3 15,1 6 5 1,3 0 3-16,4 3 1 0,-2 3 2 15,5 1 0-15,1-6 1 16,0 2-3-16,0-3-2 16,0-5-2-16,-1-1-4 15,-4-9-5-15,4-3-16 0,-5-5-62 16,1-14-9-1,1-12-5-15,-2-17-2 0</inkml:trace>
  <inkml:trace contextRef="#ctx0" brushRef="#br0" timeOffset="57031.5722">11664 13569 31 0,'2'-25'99'0,"2"11"-6"0,-4 2-12 16,0 2-33 0,0 10-127-16,-1-15-9 0,1 15-9 15</inkml:trace>
  <inkml:trace contextRef="#ctx0" brushRef="#br0" timeOffset="57351.5754">11782 13737 95 0,'30'51'98'0,"1"-3"-5"15,-3-8-6 1,2 18-54-16,-1-31-26 0,5-6-2 16,1-14 0-16,2-7 1 0,2-17-2 15,3-7 1-15,-3-9-1 16,-1-6 1-16,-5-4-1 0,-8-2 0 15,-14 3-1 1,-10 0-1-16,-11 10 0 0,-18 3-1 16,-7 12 0-1,-5 7-1-15,-4 10 0 0,1 6 0 16,4 13-1-16,3 9 0 15,12 7-1-15,6 4-2 0,8 2-3 16,5-3-4-16,5 4-22 16,8-11-59-16,-1-9-2 15,3-5-9-15,4-16-1 0</inkml:trace>
  <inkml:trace contextRef="#ctx0" brushRef="#br0" timeOffset="57731.5792">12427 13559 55 0,'42'-12'102'0,"-5"4"-4"0,-3 6-7 16,-8 2-2 0,-6 11-85-16,-2 16-2 0,-10 7 0 15,-2 12 0-15,-5 8 0 16,-1 10 0-16,-1 0 1 15,-3 1 1-15,-1 0-1 16,-4-14 1-16,7-5 0 0,-2-16-1 16,3-13 0-16,1-17-1 0,3-15 0 15,9-14-2 1,1-15 1-16,5-8-2 0,3-5 0 15,7 2 0-15,3 4 0 16,8 10 0-16,-1 11 0 16,5 16 2-16,4 16 0 15,2 24 1-15,-3 16 1 0,3 11-1 16,-1 12 1-1,1 1-2-15,0 3-3 0,1-3-3 16,-5-10-9-16,8-15-57 0,-4-3-25 16,-5-10-7-1,0-16-8-15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6-08T19:02:54.50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4397 4613 0 0,'0'0'6'0,"0"0"2"0,11 9 4 15,11-7 4 1,16-1 3-16,4-1 2 0,14-3 3 16,5-6-2-16,6-1-3 15,-2-2-2-15,5 0-3 16,-12-2-5-16,-7 4-2 15,-6 3-1-15,-11 2-2 0,-1 5-4 16,-3 0-8 0,-3 0-19-16,0 7-29 0,-6-4-19 15</inkml:trace>
  <inkml:trace contextRef="#ctx0" brushRef="#br0" timeOffset="540.0054">4723 4405 11 0,'7'32'19'16,"2"11"6"-16,1 2 0 0,0 9-3 15,-4 2-1 1,0-3-3-16,-1 5-4 0,-3-7-4 15,3 1-4-15,0-7-7 16,-2-1-11-16,2-9-13 0,2-3-21 16,-4-5-23-16</inkml:trace>
  <inkml:trace contextRef="#ctx0" brushRef="#br0" timeOffset="880.0088">4461 5232 41 0,'29'1'33'0,"8"-2"-5"16,14 1-1-1,11 0 2-15,12 0-7 0,1-5-9 16,5-1-11-16,-2 1-4 16,-6 2-6-16,-6 1-10 15,-10 0-12-15,-13-5-31 16,0 7-10-16</inkml:trace>
  <inkml:trace contextRef="#ctx0" brushRef="#br0" timeOffset="2230.0223">4417 4080 1 0,'-32'0'3'15,"-1"0"-2"-15,0 3 0 0,3 10 0 16,-5-4 2-16,3 9-2 0,-4-3 1 15,4 7 1-15,-1-1-1 16,1 9 0-16,2-6 2 16,1 4-2-16,3 2 1 15,4 5-1-15,0 0 0 0,2 2 0 16,3 4-1-1,-5-4 1-15,6 5-2 0,0-5 0 16,6 5 1-16,-5-4 2 16,6 4-1-16,-1 5 2 0,7-1-1 15,1 5 2-15,2-7 0 16,0 10-1-16,5-6 2 15,10 6-2-15,-6-9 1 0,8-2-2 16,-4 1-1 0,7-4 2-16,-6 3-3 0,10 0 2 15,-5-1 0-15,-1 2-1 16,6-2 1-16,1 2 2 15,4-3-3-15,1 3 1 16,3-4 1-16,1-1-3 0,6-2 1 16,-2-3 0-16,4-2-1 0,-1-3 0 15,6 1-1 1,4-6-2-16,-2 0-4 0,6-5-1 15,-1 3-3 1,3-6 0-16,-2 0 1 0,1-4 0 16,-3-1 1-16,-5-2 2 15,3-5 2-15,-9-3 4 0,5-1 3 16,0 0-1-16,-4-8 0 0,1 2 1 15,-5-5-2 1,3-1 0-16,-5-2 0 0,3-1-2 16,-8-5 1-1,-1 1-1-15,0-5 0 0,-1 0-1 16,0-7 2-16,1 3 0 15,-1-4-1-15,-3 0 1 16,4-4 0-16,-6-1 0 16,6-4 0-16,-7-2 1 0,8-1-1 15,3-7 0-15,-3 0 2 0,4-5-1 16,-4-1 4-1,4-2 1-15,-6-1 1 0,5 0 0 16,-12 0 2-16,-2 7 1 16,-7-4-1-16,-1 2 2 15,-5-2-3-15,-5 3-1 16,-3 1 1-16,-2 1 0 0,-8-1 0 15,-5-2 0 1,-2 4 1-16,-6 2-1 0,1-1-1 16,-6 4 0-16,-3 2 0 0,-4 2-2 15,1 3 0 1,-6-1 1-16,-1 4-3 0,-6-1 1 15,-6 1-2-15,-8-1 0 16,-6-1-2-16,-11-2 0 0,-12 0-3 16,-7 10 1-1,-14 2-2-15,-12 11-2 0,-7 8 2 16,-3 10-3-16,-1 15-9 0,4 10-15 15,5 11-36 1,14 13-6-16</inkml:trace>
  <inkml:trace contextRef="#ctx0" brushRef="#br0" timeOffset="4051.0406">4958 3933 20 0,'0'0'17'0,"-4"-5"-8"16,4 5 0-16,-1-15 0 0,0 5 0 15,1-1 0-15,-2-4 3 16,0-2 1-16,-1-1 0 0,0-2 0 16,-3-2-3-1,0 1-1-15,0-3 0 0,0-1 0 16,-3 0-2-16,5 0-2 15,-1-3 0-15,2 0 0 0,0-1-1 16,2-3 0-16,-2 0-2 0,3-1 0 16,2-1-1-1,-2-2 0-15,0 0-1 0,1-1 1 16,1-2-1-1,3 4-1-15,-2-5 1 0,0 4 0 16,0-6 1 0,0 4 1-16,-2-2-2 0,1 0 1 0,-2-1 1 15,1-5 0 1,-1 1-1-16,1-5-1 0,0 2-1 15,3-1-1-15,-2-3 0 0,-2 0-2 16,0 3 0 0,0 6 0-16,0-2 1 0,0 1 1 15,-2 5 1 1,-2 1-1-16,-1 1 1 0,0-1 0 0,1 3-1 15,0-3 1 1,1 6 0-16,-1-5-1 0,1 5 1 16,0-3 1-1,1 3 0-15,1 4 0 0,2-3 1 16,-2 2-1-16,-1-1 2 0,1 4-1 15,-1 0-1 1,2 2 1-16,-2 1 0 0,2 4 0 16,-2 0 3-16,1 4-1 15,0 0 0-15,0 3 2 0,0 1-2 16,-1 0 2-1,2 2-2-15,0 9 2 0,0-14-4 16,0 14 1-16,0-15-1 0,0 15 0 16,-1-11-1-1,1 11 1-15,-1-13-1 0,1 13 2 16,-1-14-2-16,1 14 0 15,1-13 1-15,-1 13-1 16,0-11 0-16,0 11 0 16,0-13 0-16,0 13 1 0,0-12-1 15,0 12 1 1,0-9-3-16,0 9-1 0,0-8 2 15,0 8 0-15,0-10-1 0,0 10 1 16,0-9 0 0,0 9-2-16,-2-10 3 0,2 10 3 15,-2-12-3-15,2 12 0 16,-3-12 0-16,3 12 0 0,-4-15 1 15,4 15-2 1,-2-14-4-16,2 14-9 0,-1-14-21 16,1 14-36-1,4-10-5-15</inkml:trace>
  <inkml:trace contextRef="#ctx0" brushRef="#br0" timeOffset="6052.0607">5961 1509 1 0,'63'0'6'16,"5"0"0"-16,0 0-1 16,1 0-3-16,-3 0 1 15,6 0-1-15,0 2 0 16,-5 1 2-16,9 0-2 0,2 1 3 15,4-2 2 1,1 2 3-16,2-3 3 0,0 1 3 16,3-1 4-16,5 1 0 0,-2-2 2 15,0 0-4 1,3-2 0-16,1 1-3 0,-2-3-3 15,4 1-5-15,-7-1-2 16,3 1-3-16,-8-2-1 0,-5 0-1 16,-5 0-1-1,-3 1-3-15,-5-1-6 0,-6 2-3 16,-6-2 3-16,-8 1-4 0,-3 2-9 15,-9 1-17 1,-8 1-34-16</inkml:trace>
  <inkml:trace contextRef="#ctx0" brushRef="#br0" timeOffset="6732.0675">4987 1524 5 0,'36'2'9'0,"9"-2"4"0,7 1 2 15,12-1 1-15,10 1 2 16,9-1 0-16,9 0 1 0,14 0-3 16,8 0-2-16,10 0-3 0,2-2-4 15,10 0-13 1,8 1-27-16,-2-1-34 0</inkml:trace>
  <inkml:trace contextRef="#ctx0" brushRef="#br0" timeOffset="7543.0757">8539 1452 19 0,'45'1'20'0,"7"0"-1"15,5-1-3-15,4 0-3 0,0 0-4 16,7-1-1-16,-2-1-2 0,4-3-2 15,0 3-7 1,1-1-15-16,2 3-21 0</inkml:trace>
  <inkml:trace contextRef="#ctx0" brushRef="#br0" timeOffset="8703.0873">9278 1429 16 0,'21'-3'21'0,"-4"0"0"0,3 0 3 0,-3 0 0 16,0 0-3-1,-3 1-2-15,-1-1-6 0,-4 1-1 16,0 1-3 0,-9 1-3-16,10-1-3 0,-10 1-2 15,0 0-2-15,0 0-1 16,0 0-1-16,0 0-2 0,0 0 0 15,0 0 0-15,8 4-1 16,-8-4 0-16,0 22 3 16,12-5 0-16,-10 29 3 0,-2 12 1 15,-1 11 2 1,0 10 0-16,0 15 3 0,-3 5 2 15,1 10 1-15,3-7 0 16,-4-10 1-16,0 0 0 16,-4-7-1-16,2-6 1 15,-4-9-1-15,0-7-3 0,-1-12-8 16,0-12-18-16,-2-5-30 15,13-3-25-15,-8-7-2 16</inkml:trace>
  <inkml:trace contextRef="#ctx0" brushRef="#br0" timeOffset="10263.1029">9312 2692 8 0,'-8'-7'17'16,"8"7"-5"-16,0 0-5 0,0 0-2 15,0 0-4-15,5 4 3 16,-5-4-1-16,17 9 4 0,-2-3 2 15,-1-1 1 1,6 2 0-16,-2-2 1 0,5 2 0 16,-2 0-2-16,5-1-2 15,2 0 0-15,-4-1-1 16,2 1-1-16,-8-2 0 0,3 0-2 15,-7-1 1 1,0-1-1-16,-14-2-1 0,11 5-1 16,-11-5 1-16,0 0-1 15,0 0 0-15,0 0 0 0,0 0 0 16,0 0 2-1,0 0-1-15,0 0 0 0,0 15-2 16,-4-3 1-16,-3-3 2 0,-1 6-3 16,-5-3 1-1,-4 9-1-15,-1-1 0 0,-8 5 0 16,4-3 1-16,-6-1 0 15,1 4 0-15,-5-2 0 0,2 2 0 16,6-3 1 0,-5 2-1-16,3-2 0 0,1-1 0 15,4-3 0 1,-1 0 0-16,5-2-1 0,1-2 0 15,4-2-1-15,3-3 1 0,6 0 0 16,2-1 0-16,1-8 1 16,7 18 0-16,2-11 1 0,6 0 0 15,0 1 1 1,5 0-1-16,-1-3 1 0,5 1-2 15,-3-1 1 1,4 0-1-16,-2 1 0 0,3-1-1 16,-5 0 0-16,4 1 1 15,-5-2-1-15,3 1 3 0,-1-2-3 16,-2 1 0-16,1 1 0 0,-6-2 0 15,4 0 1 1,-6 0-1-16,2-1-1 0,-15-2 1 16,15 4 0-1,-15-4 0-15,0 0-3 0,8 7 3 16,-8-7 3-16,-1 10-3 15,1-10 1-15,-17 16 0 0,2-3 1 16,-4 1 0-16,-8 2 0 16,-1 1-1-16,-5 8-1 15,-3-4 1-15,-2 4-1 0,-2-1 0 16,3 1 0-1,2-4 0-15,8 0 0 0,1-5-1 16,8-3 1-16,6-3 1 16,12-10-1-16,0 11 2 15,12-9-1-15,12-2 0 16,3 0 1-16,9 0 2 0,-3 0-3 15,10-3 0-15,-2 3 0 0,-2 0-2 16,-2 3 0 0,-5 4 0-16,-2 5 0 0,-4 3-1 15,-1 7 1 1,-6 4 0-16,-1 4 0 0,-4 6 2 0,-6 5 0 15,-2 4 3 1,-4 2-1-16,-2 5 2 0,-10 3 1 16,-1-3-2-1,-3 3 2-15,-1 0-2 0,-2-1-2 16,3-4-5-16,-4 0-21 0,-9 0-53 15,15-2-5-15,1-3 2 16</inkml:trace>
  <inkml:trace contextRef="#ctx0" brushRef="#br0" timeOffset="11164.112">9478 1420 8 0,'57'-6'12'0,"-2"1"0"16,11-2 0-16,4 1-1 15,4-1-3-15,3 1 0 0,5-1-2 16,-3 2-1 0,5-2-3-16,-6 2-6 0,2 2-9 15,-1-1-6-15,-7 2-10 0</inkml:trace>
  <inkml:trace contextRef="#ctx0" brushRef="#br0" timeOffset="13685.1373">10805 1281 6 0,'59'-5'6'0,"-1"0"0"0,-3 1 0 15,-5 1-1 1,-4-1-1-16,-2 1 1 0,-7 1-1 15,-1 2-1 1,-6 0 0-16,-6 0-1 0,-3 0 0 16,-5 0-2-16,-2 0 2 15,-14 0-1-15,16 0 0 0,-16 0 0 16,0 0 0-16,0 0 0 0,0 0-1 15,0 0-1 1,0 0 1-16,0 0-1 0,0 0-1 16,-7 2 1-1,7-2-2-15,0 0 1 0,-9 15-2 16,8-6 2-16,-2 8-2 15,2-1 2-15,8 23 3 16,-9 10 0-16,-1 5 1 16,-3 7-1-16,3 3 1 0,-4-3 2 15,2-2-1 1,-1-12 2-16,2-4-4 0,1-4 1 15,-1 3 2-15,3-4 1 0,1 1 0 16,0-8 0 0,0-1 1-16,1-9 3 0,2-4 0 0,-1-7 3 15,-2-10-3 1,0 0 1-16,0 0-1 0,0 0-3 15,11-6-2 1,-11 6-2-16,2-14-5 0,-2 14-4 16,2-15-3-1,-2 15-8-15,0-9-7 0,0 9 1 16,0 0-1-16,0 0 2 0,0 0 4 15</inkml:trace>
  <inkml:trace contextRef="#ctx0" brushRef="#br0" timeOffset="14445.1449">11130 2111 0 0,'24'6'10'15,"-8"-4"-1"-15,8 2 1 16,0 0-3-16,2 4-1 15,-2-3-5-15,2 4-2 0,-10-1-2 16,1 5 2 0,-4 11 0-16,-13-6 1 15,3 5 0-15,-9-2 1 16,0 7 2-16,-13-5 0 0,2 10 1 15,-8-9-2-15,-4 1 2 16,2 1-1-16,-3 0 1 16,0 0-3-16,0-1 1 0,2-2-1 15,1 0 2 1,5-2-3-16,3-4 0 0,4-5-1 15,5 1 1 1,7-2 0-16,3 0 1 0,5 0-1 16,9-2 1-16,5 1 0 15,5 2 0-15,3 0 1 0,5 3-1 16,-1-2-1-16,4 5 1 0,-3-3-1 15,1 6-1 1,-7 4 0-16,2-4-1 0,-9 4 1 16,0-8 0-1,-8 9 1-15,-1-8-1 0,-7 5 1 16,-3-6 1-16,-1-2 0 15,-11 4 0-15,-1-2 1 0,-8 2 0 16,-2 0-1-16,-8 0 1 0,2 4 1 16,-9-1-1-1,2 1 0-15,-1 0 1 0,4-2-1 16,2-3-1-1,6-2 2-15,4-4-2 0,7-2 1 16,14-10 1-16,-9 10-1 16,9-10 2-16,14 4-2 15,2-4 0-15,3 0 1 16,3 0-2-16,0 0 0 0,-1 3-1 15,-1 2 0-15,-4 4 2 0,-4 3 2 16,-1 8 3 0,-7 6 2-16,3 12 1 0,-3 9-1 15,0 5 2 1,-3 8 0-16,1 7-2 0,2 6-1 15,-1 2-2-15,-1 1-3 16,0-4-1-16,1-7-1 0,-2 3 1 16,-1-7-5-1,1-6-5-15,-1-8-12 0,-1-10-21 16,8-2-33-16</inkml:trace>
  <inkml:trace contextRef="#ctx0" brushRef="#br0" timeOffset="16666.1672">11238 4197 36 0,'0'0'37'15,"0"0"-4"-15,8-5-5 0,-8 5-6 16,0 0-4-16,0 0-3 0,0 0 0 15,0 0-3 1,0 0 2-16,0 0-3 0,0 0 0 16,0 0-3-16,0 0 0 15,0 0-3-15,0 0-1 0,0 0-3 16,0 0 0-1,0 0-1-15,0 0-1 0,0 0-2 16,0 0 2 0,7 8-1-16,2 1 1 0,8 7 0 15,7 7 0-15,8 11 3 0,13 11 2 16,8 11 1-16,9 7 1 15,13 14 1-15,6 5 1 16,4 6-2-16,5-1 0 16,-2-4 0-16,-9-4 0 0,-7-13-3 15,-9-6 1 1,-13-14-3-16,-10-13-3 0,-10-8-7 15,-14-11-31-15,-3-7-42 16,-13-7-5-16,6-9-3 0</inkml:trace>
  <inkml:trace contextRef="#ctx0" brushRef="#br0" timeOffset="17436.1749">9440 4352 13 0,'0'0'24'16,"0"0"-5"-16,0 0-4 15,0 0-1-15,0 0-1 0,0 0 0 16,4 11-1 0,9 2 1-16,10 9 2 0,15 8 0 15,8 17 1-15,16 4 0 0,7 19-3 16,9 12-2-1,3 8-3-15,7 0-2 0,-10 3-1 16,-6-7-1-16,-11-7 1 16,-11-11-2-16,-11-15 0 0,-7-16-1 15,-11-8-3 1,-8-15-13-16,-5-7-34 0,-1 3-27 15,-7-10-4 1</inkml:trace>
  <inkml:trace contextRef="#ctx0" brushRef="#br0" timeOffset="17996.1805">9412 5276 44 0,'0'0'36'16,"17"12"-3"-16,8-12-2 15,16-7-1-15,5-15-3 16,9-4-1-16,-1-12-3 0,4-4-5 15,-4-10-2 1,-3 1-3-16,-11-3-2 0,-8 4-1 16,-6 2-2-16,-7 3-1 15,-4 4-3-15,-3 6-2 0,0 6-4 16,-6 3-6-16,0 10-13 15,-5 1-20-15,-1 4-26 16,0 11-23-16,0 0-1 0</inkml:trace>
  <inkml:trace contextRef="#ctx0" brushRef="#br0" timeOffset="18236.1829">9979 4584 68 0,'0'0'39'0,"18"0"-11"15,5 7-7 1,11 2-5-16,0 4-2 0,5 2-2 15,-3 6-5-15,0 1-3 16,-9 6-4-16,-3 5-3 0,-16-2 1 16,-8 3-5-1,-2-4-13-15,-9 6-23 0,-11-8-28 16</inkml:trace>
  <inkml:trace contextRef="#ctx0" brushRef="#br0" timeOffset="18766.1882">11272 5037 11 0,'9'11'87'0,"10"-11"1"15,10-14-6-15,6-10-51 16,5-6-18-16,4-5-2 0,3-9-7 16,-1-2-2-1,-4 0-1-15,-6 0-1 0,-10 6 0 16,-5 1 0-1,-6 3-2-15,-3 4-1 0,-6 8-6 16,-4 2-12-16,-2-3-55 0,-5 12-12 16,-7-3-1-16</inkml:trace>
  <inkml:trace contextRef="#ctx0" brushRef="#br0" timeOffset="18956.1901">11515 4357 29 0,'18'-2'80'0,"14"-4"-3"16,38 5-43-16,-13 1-19 0,4 2-7 15,11 7-2-15,-1 3-3 16,-5 8-3-16,-9-2-1 16,-11 9-1-16,-13 4 0 0,-17 4 0 15,-14 1-2 1,-13 8-9-16,-17-5-18 0,-8 6-43 15,2 1-3-15</inkml:trace>
  <inkml:trace contextRef="#ctx0" brushRef="#br0" timeOffset="19808.1988">12979 4271 3 0,'-6'37'11'16,"-1"10"6"-16,-3 3 4 0,3 8 5 16,4-4 5-1,1 1-4-15,2-7 1 0,9-6 3 16,8-4-4-16,4-7-3 0,8-4-2 15,6-8-5 1,-1 1-4-16,1-6-5 0,-2-1-3 16,-4-7-6-16,-6 0-4 15,-4-4-11-15,-10 1-10 0,-9-3-30 16,12 0-28-1,-12 0-3-15</inkml:trace>
  <inkml:trace contextRef="#ctx0" brushRef="#br0" timeOffset="20108.2018">12807 4413 43 0,'-1'12'84'0,"20"-3"-2"15,15-2-52 1,16 3-12-16,10-1-5 0,11 4-1 15,7-4-5 1,-2 1-6-16,-4-4-4 0,-6 0-6 16,-16-4-7-16,-12-1-11 15,-12 1-16-15,-26-2-40 0,12 0 0 16</inkml:trace>
  <inkml:trace contextRef="#ctx0" brushRef="#br0" timeOffset="20770.7085">13641 4201 13 0,'0'0'50'0,"0"0"-7"0,8 1-11 16,3 4-6 0,9 2-9-16,4 5-3 0,8 3 0 15,5 5-1-15,8 3-2 0,5 6 1 16,1 3-2-1,3-2-2-15,-4 3-2 0,0-3-1 16,-3 0 0-16,-6-3-1 16,-9-8-1-16,-5-1-1 15,-5-4 0-15,-8-4 0 16,-3 1-1-16,-6-1 1 0,-5 5 1 15,-7 1-1-15,-7 4 1 0,-11 3 2 16,-5 2-1 0,-5 5 1-16,-5 0 0 0,-7 0-2 15,4-4-2 1,-1 2-2-16,6-5-6 0,2-3-8 15,12-1-16-15,2-5-20 16,9-7-34-16,13-7-3 0</inkml:trace>
  <inkml:trace contextRef="#ctx0" brushRef="#br0" timeOffset="21060.7114">14496 4514 49 0,'-2'34'73'0,"2"10"-48"16,9 6-1 0,5 1-2-16,13-2-6 0,0-10-3 15,14-6 0-15,4-13 1 0,11-8 1 16,-1-12 0-16,5-15-1 15,-9-7 2-15,-5-13-1 0,-12-3-3 16,-15-1-4 0,-18-1-2-16,-15 3-3 0,-23 6-5 15,-23 4-5 1,-14 10-16-16,-15 17-55 0,-15 1-11 15,-4 8-4-15</inkml:trace>
  <inkml:trace contextRef="#ctx0" brushRef="#br0" timeOffset="21770.7185">9565 5843 37 0,'0'0'63'16,"22"-10"-42"-16,-22 10-8 15,0 0-5-15,11 12-1 0,-5 7-2 16,0 17-1-1,0 13 2-15,0 13 2 0,0 12 5 16,-2 10 2 0,-4 6-1-16,0 1-4 0,-7 8 1 15,-3-10-2-15,-2-6-4 0,-1-8-14 16,1 0-35-16,2-14-29 15,2-4-2-15</inkml:trace>
  <inkml:trace contextRef="#ctx0" brushRef="#br0" timeOffset="22440.7252">11660 5709 8 0,'-12'-13'15'16,"12"13"-1"-16,0 0 4 0,0 0 0 15,0 0-2-15,0 0-1 16,0 0 1-16,0 0 1 0,-6 20 5 16,5 12 4-1,-4 19-2-15,1 14-3 0,-4 17 0 16,3 13-1-16,-1 9-2 0,1 0-3 15,3 5-6 1,0-6-7-16,2-10-6 0,-1-9-12 16,1-11-34-16,3 2-30 15,-3-7-7-15</inkml:trace>
  <inkml:trace contextRef="#ctx0" brushRef="#br0" timeOffset="25754.7587">9543 6849 19 0,'0'0'25'16,"0"-9"-4"-16,0 9-3 0,0 0-11 15,0 0-6-15,0 0-4 0,0 5-4 16,0 7-1-16,5 6 5 15,0 10 1-15,2 5 3 16,3 6 3-16,0 6 3 16,1 4-2-16,1-3 5 0,0 3 3 15,-1-3-5 1,-2-8 3-16,-1-3 2 0,-3-10 2 15,2-1 0-15,-4-11 3 0,-1 2-1 16,-2-15 0 0,0 0 0-16,0 0-3 0,0 0-2 15,0 0-3-15,0 0-1 16,0 0-3-16,0 0-2 0,0 0-1 15,0 0-4 1,0 0 0-16,0 0 0 0,0 0-1 16,0 0 1-16,0 0 0 15,12-2-2-15,-12 2 2 16,17 0 0-16,-6 3-1 0,-3-1 0 15,3 1 0-15,-11-3-1 16,15 4 0-16,-15-4 1 0,0 0-2 16,7 9 3-1,-7-9 1-15,-9 10 0 0,-2-1 0 16,-3-1 1-16,-2 1 0 15,-2 1 0-15,2 1 0 16,-3-2 0-16,7 0-1 16,0-2 0-16,2-3 0 0,10-4-2 15,-7 10 2-15,7-10-1 0,1 10 2 16,11-5 0-1,5 0 0-15,4 1 1 0,5 0-1 16,2 1 1 0,0 3 0-16,0-3-1 0,-3 0 0 15,-5-2 0-15,-5 2-1 16,-5-1 1-16,-10-6 0 0,9 8 1 15,-9-8 0-15,0 0-1 0,-9 10 3 16,-2-5-2 0,-4 2 0-16,-4 1 0 0,-4 1 0 15,-6 2-1 1,-1 2 0-16,-1-3 1 0,-1 3-2 15,2-3 1-15,0 1-1 16,0 1 1-16,11-2-2 0,-2 0 0 16,10-3 0-1,0 1 0-15,11-8 0 0,-4 11 1 16,9-8-1-16,14 1 2 0,-1 0-1 15,9 0 2 1,-1-2-1-16,7 2 0 0,-6-2 1 16,4-1-1-16,-5 1 0 15,-6 0 0-15,-3-1 0 0,-4-1 0 16,-2 2-1-1,-11-2 1-15,10 4 0 0,-10-4 0 16,0 0 1 0,-3 15 0-16,-8-6-1 0,-4 1 2 15,-7 4-1-15,-3 1 0 0,-6 4 0 16,-4 5 1-16,-2-4-2 15,-2 5 0-15,7-2 0 0,-1 0 0 16,8-4 0 0,5 3 0-16,10-9-2 0,3-1 2 15,7-12 0 1,7 10 0-16,10-8 2 0,6-2-1 15,0 0 0-15,6-6-1 0,-3 2 0 16,4 0 1-16,-7 1-1 16,2 1 0-16,-7 4 0 0,-2 8 0 15,-3 8 2 1,-3 10 0-16,0 14 3 0,-4 3-1 15,-4 16 1 1,-2 4 0-16,-4 10-1 0,-10 7 1 16,-2-1 0-16,-7 0 0 15,-3-1-2-15,-5-7 0 0,4-5-6 16,-5-7-20-16,-1-9-51 0,19-10-2 15,3-18-6 1</inkml:trace>
  <inkml:trace contextRef="#ctx0" brushRef="#br0" timeOffset="27297.2742">11539 6766 0 0,'0'0'71'16,"0"0"1"-16,0 0-42 16,0 0-8-16,0 0-14 0,0 0-6 15,0 0-5 1,0 0-4-16,0 0 1 0,0 0 1 15,0 0 0 1,2 17 3-16,0 0 2 0,1 11 1 16,1 5 1-16,1 9 4 15,3 5 0-15,0 6-1 0,2 0 2 16,-1 1-2-16,3-7 1 0,-3-2 1 15,-1-7 1 1,-2-8 2-16,-1-1 1 0,-3-14-2 16,-1 2 1-1,-1-17 0-15,0 14-1 0,0-14 0 16,0 0-3-16,0 0 0 15,0 0-2-15,0 0 1 0,0 0 1 16,0 0-2 0,0 0-1-16,0 0 0 0,0 0-1 15,0 0-1-15,0 0 1 0,0 0-2 16,0 0 0-1,0 0 0-15,0 0-1 0,0-5-1 16,0 5 1-16,0 0-1 16,0 0-1-16,0 0 1 0,0 0-1 15,0 0 0 1,0 0 1-16,0 7-1 0,0-7 1 15,-18 16 1-15,3-5 0 0,-6 1 1 16,-3 4 0 0,-2-3 0-16,-3 4 1 0,3-4-1 15,2-2 1-15,5-2-1 16,2-3 0-16,8 1 1 0,9-7-1 15,0 10 1 1,8-8-1-16,9 3 1 0,6-3 1 16,0 3-1-1,4-1-1-15,0 0 1 0,-4-1-1 16,0 1 0-16,-6 0-1 0,-2 3 1 15,-15-7 0-15,12 17-1 16,-12-6 1-16,-5 3 0 16,-6 1 0-16,-8 2 0 15,-1-1 1-15,-3 2-1 0,-3-1 1 16,2-1-1-1,-3-2 0-15,5-1 0 0,1-3 0 16,4 2 0-16,5-3 0 16,6 0 0-16,6-9 0 0,0 16 0 15,10-8 1-15,7-2-1 16,4 2 1-16,2-1-1 15,0-3 0-15,-2 1 0 0,-1-2 0 16,-7-1 0 0,-2 1 0-16,-11-3 0 0,5 9 0 15,-7 0 0-15,-8 2 1 16,-5 2-1-16,0 3 1 15,-1 2 0-15,-1 3-1 0,-1-2 0 16,-2 1-1-16,7-4 1 16,2 1-1-16,10 2 0 0,1 3 0 15,4 5 1 1,3 6 1-16,0 10 2 0,-1 8 0 15,-5 11 1-15,-1 5 0 16,-10 8 1-16,-10 3-1 16,-1-3 0-16,-7-8-3 15,3-2-7-15,-3-9-29 0,-3-10-45 16,17-10-6-16,5-14-5 0</inkml:trace>
  <inkml:trace contextRef="#ctx0" brushRef="#br0" timeOffset="30527.3065">9530 5818 11 0,'0'0'30'0,"0"0"3"15,0 0 3-15,0 0-3 16,0 0 0-16,0 0-3 0,-6-12-3 16,0 2-6-1,2-7-8-15,-4 5-6 0,3-5-2 16,-3 3-1-16,5-3-1 0,0 0 0 15,1 0 0 1,0 2-2-16,-1-2-1 0,0-4 2 16,2 1-1-16,0-1 1 15,0-1 1-15,1-1-1 0,0-2-1 16,0-2 1-1,4 1 0-15,2-3-2 0,-1 2 0 16,5-3-1 0,-2-1 0-16,1-2 0 0,-1 3 0 15,0 1 1-15,-2-1-2 0,-2 4 3 16,-3 2-1-16,-1 5-5 15,1 3-21-15,-1 16-31 0,10-11-25 16,0 11-5 0</inkml:trace>
  <inkml:trace contextRef="#ctx0" brushRef="#br0" timeOffset="31257.3138">11558 5814 13 0,'0'0'45'0,"0"0"-1"0,0 0 0 16,-7-8-9-1,7 8-5-15,-5-16-9 0,2 5-8 16,0-6-3-16,-2-3-1 0,4-6-3 15,-1-3 1 1,-2-9-2-16,1-6-1 0,-4-2 2 16,2-7-1-16,-3-3 0 15,0-3 0-15,3-4 1 16,0 2 0-16,2 2 0 15,0 3-2-15,4 5-3 0,-1 5-1 16,2 8-5 0,2 7-10-16,3 7-22 0,3 13-38 15,2 0-13-15,3 1-2 0</inkml:trace>
  <inkml:trace contextRef="#ctx0" brushRef="#br0" timeOffset="32818.3295">11798 5811 1 0,'21'-2'5'0,"3"1"1"0,-8-1 0 15,5 2 2-15,-7-2 2 16,5 1-1-16,-6 1 0 0,5 0-1 15,-2 0-1 1,6 0 0-16,3-2-2 0,1 2-1 16,4 0 0-1,-6 0-2-15,4 0 1 0,-8 0 0 16,3 0 1-16,-6 0 1 0,-4 0-1 15,-1 0 0-15,-1 0 0 16,0-1 0-16,3 0-2 16,-4-2 1-16,2 3-3 15,3-1 0-15,-2-1 0 0,3 0 0 16,-1 1 0-1,1-2 0-15,-2 0 1 0,2 1-1 16,-2 2 0-16,3-3 1 16,0-1-1-16,5 1 1 15,-3 1-1-15,7-2 0 0,-5 0 0 16,8 0-1-16,-3-1 1 15,4 2 0-15,0 0 0 0,-5 0 1 16,1-2-1 0,-7 2 1-16,4 3 2 0,-6-2-3 15,3 2 1-15,-4-1 0 16,0 1 1-16,1 0 0 0,3 0-1 15,0 0-1 1,5 0 1-16,0-2 0 0,-1-1 0 16,5 0 1-16,-6 0 0 15,4 2-1-15,-4-1 1 16,1-1 2-16,-6 2-1 0,5-2 1 15,-3 3 0-15,2-1 1 16,-3-1-2-16,3 0 3 0,-1 2-2 16,5 0-1-1,2-3 0-15,0 0 1 0,-1 2-1 16,0 0 1-1,-1 0-1-15,-5 0 2 0,5 0 0 16,-10-2 1-16,4 2 1 0,-5 1-3 16,2 0 0-16,-1 0 1 15,2-4 0-15,-1 3-1 0,-1-3-1 16,-1 3-2-1,-4 1 1-15,0-3 1 0,-3 3-2 16,-8 0-1 0,0 0-3-16,0 0-7 0,0 0-11 15,0 0-14-15,-6 12-27 16,-6-8-16-16</inkml:trace>
  <inkml:trace contextRef="#ctx0" brushRef="#br0" timeOffset="33988.3412">13218 5750 1 0,'0'0'22'15,"0"0"-8"-15,0 0-6 0,0 0-3 16,0 0-3 0,0 0 0-16,0 0-2 0,11 0 2 15,-1-1 0 1,3 0 2-16,7-1-1 0,-3-1 0 15,5 2-1-15,-2 0-2 16,8-1 0-16,-7 1 0 0,10-1 1 16,-4 2-1-1,6-5 2-15,2 3-1 0,7-3 1 16,3 2-1-16,-1 1 3 0,9-5-1 15,-3 4 4 1,7-2 2-16,5 0 2 0,5-2 2 16,5-2 1-16,4 3 3 15,6-3-1-15,6 0-1 0,10-1-3 16,-4-3 1-1,3 3-5-15,1 0-2 0,-3 1 1 16,-3-5 0-16,-6 5-1 0,-6-2 0 16,-5 2 0-1,-7 2 1-15,-9-2-2 0,-8 3 0 16,-5 1 0-16,-11 3-3 15,-4-1-1-15,-8 3-3 0,-10 0-4 16,1 0-4 0,-14 0-7-16,7 8-8 0,-7-8-13 15,0 0-24 1,-3 14-18-16</inkml:trace>
  <inkml:trace contextRef="#ctx0" brushRef="#br0" timeOffset="34458.3459">15237 5537 3 0,'0'0'16'0,"8"13"4"16,-7-4 4-1,1 3 2-15,-2 9 6 0,2 4-4 16,-2 11 0 0,0 4-2-16,0 12-2 0,0 0-5 15,-1 8-3-15,-2-1-5 16,0-7-3-16,-1-2-4 0,3-6-1 15,1-9-1-15,0-7 0 0,0-4-2 16,0-6-4 0,0-7-7-16,0-3-17 0,0 3-20 15,0-11-32 1,0 0-4-16</inkml:trace>
  <inkml:trace contextRef="#ctx0" brushRef="#br0" timeOffset="34948.3508">14208 6227 3 0,'-27'5'21'0,"10"3"-1"16,8-1-6-16,9-7 2 16,1 10-3-16,15-8 4 0,7-1 2 15,3 0 4 1,9-1-2-16,7-1 2 0,12-6-2 15,10 3-4-15,15-3-3 0,13-3-3 16,19 5-1-16,13-8-5 16,22 2 0-16,15 2-3 15,11-1 2-15,4 0-2 16,3 0-1-16,-6 0 0 0,-5 2 0 15,-3 3-1 1,-18-1 1-16,-13 1-1 0,-12 5-1 16,-14-2-3-16,-16 4-5 15,-17 1-7-15,-14 5-9 16,-19 0-7-16,-14 2-14 0,-16 5-18 15,-15-1-14-15</inkml:trace>
  <inkml:trace contextRef="#ctx0" brushRef="#br0" timeOffset="35608.3574">14090 6529 11 0,'15'8'19'16,"9"-5"2"-1,10-2 4-15,12-1 6 0,12 0-2 16,9 0-2-16,22-4-4 15,11 1-5-15,14-4-3 16,7 2-5-16,18-2-5 16,9 2-1-16,11-2-4 0,15 0 1 15,-4 1-1 1,0 0 0-16,-1-2 0 0,-5 1 1 15,-10 0-1-15,-8-1-5 0,-18 3-11 16,-15 1-29 0,-17 1-29-16,-8 3-1 0</inkml:trace>
  <inkml:trace contextRef="#ctx0" brushRef="#br0" timeOffset="36740.8688">15317 6564 0 0,'0'0'48'0,"0"-13"-8"16,0 13-7-16,0-11-6 0,0 11-4 16,0 0-2-1,-3-11-8-15,3 11-2 0,0 0-3 16,0 0-2-16,0 0-3 0,0 0-1 15,0 0-1 1,0 0-2-16,0 0 0 0,0 0 0 16,-8 9 1-16,6 2 1 15,1 8 1-15,-5 13 2 16,5 3-1-16,-2 14 1 15,-1 5 2-15,2 11-1 0,-1 0 0 16,2 3-1-16,0-1-1 0,1-9 2 16,-2 3 2-1,2-10-1-15,0-5 1 0,0-8 0 16,0-9-1-1,-1-4 0-15,-2-8 1 0,2-3-2 16,1-14 0-16,-1 12-1 16,1-12 0-16,0 0 0 0,-11 0-1 15,11 0 1 1,-17-9-2-16,-1-2-1 0,-2 0 0 15,-4-4-2-15,-7 1-1 16,-5-2-1-16,-6 3 0 0,-4-2 0 16,-7 7 0-1,-4 0 1-15,-7 1 0 0,-9 1 1 16,-4 5-1-16,-9 2 2 0,0-1 0 15,-4 6-1 1,3 1 1-16,2 4 1 0,4 0 0 16,6 3-1-16,11-2 1 15,10 1 0-15,8-3 0 0,12-2 0 16,8 0 1-1,7-2-1-15,8-5 0 0,11-1 0 16,-10 0-1-16,10 0 1 16,0 0-1-16,0 0 0 15,0 0 0-15,0 0 0 0,0 0-1 16,0 0 1-16,0 0-1 15,0 0 1-15,3 21 0 0,-3 1 2 16,1 10-1 0,-1 9 2-16,0 10 0 0,0 6 0 15,-1 6 0 1,1 3 0-16,-3-2 0 0,-1-5 0 15,-2-3-3-15,1-10 1 0,1-7 1 16,-1-7-1-16,1-7-1 16,0-7-1-16,0-3-4 0,4-15-3 15,-4 10-15 1,4-10-35-16,0 0-28 0,-7-18-6 15,4-2-1 1</inkml:trace>
  <inkml:trace contextRef="#ctx0" brushRef="#br0" timeOffset="37060.872">13063 7977 23 0,'-28'13'83'0,"10"-6"0"0,18-7-2 16,0 0-59 0,34 3-7-16,16-3-4 0,16-2-1 15,16-6-1-15,11 0-3 0,7-4-2 16,5-1-1-1,1-4-1-15,-3 1-2 0,-6 3 0 16,-10-1 0-16,-9 4 1 16,-5 4-2-16,-5-1-3 0,-7 5-4 15,-8-2-10 1,-8 4-25-16,-8 7-36 0,-8-1-10 15,-11 0-2-15</inkml:trace>
  <inkml:trace contextRef="#ctx0" brushRef="#br0" timeOffset="37471.8762">13122 8226 54 0,'-24'5'81'0,"4"1"3"16,20-6-46-16,1 12-9 15,31-7-6-15,19-2-4 0,24-2-4 16,14-1-2 0,16 2-1-16,10-2-4 0,7-3-3 15,-2-1-2-15,-6-2-4 16,-8-1-5-16,-13 5-2 15,-13-4-10-15,-8 5-20 0,-10 1-43 16,-8-3-10-16,-7-4-2 16</inkml:trace>
  <inkml:trace contextRef="#ctx0" brushRef="#br0" timeOffset="38301.8845">15190 7340 32 0,'-7'-7'29'16,"-8"3"-3"-16,15 4-4 0,-18-6-3 15,18 6-3 1,0 0 2-16,0 0-1 0,0 0 0 16,21-3-3-16,12 3-1 15,8 0-1-15,15 0 0 16,7 0 0-16,12 0-3 15,7 1-3-15,7 2-2 0,-2-2-1 16,-2 1-1-16,-2-1 1 0,-2 0-2 16,-5 1 1-1,-6-2-1-15,-8 0 4 0,-3 0-2 16,-4 0 2-1,-7-2 0-15,-4 0 0 0,-5-2 0 16,-9 1 1-16,-4-2 0 16,-6 3-2-16,-2 0 1 0,-9 1-1 15,-9 1-1 1,0 0 0-16,9 0 0 0,-9 0-1 15,0 0-1-15,0 0-1 0,0 0-1 16,0 0 0 0,-5 8 0-16,2 5 1 0,-2 8-1 15,2 6 0-15,0 8 0 16,-1 6 0-16,-2 7 2 0,3-1-1 15,-1 2 0 1,0-3 0-16,0-8 1 0,-1-1-1 16,-2-5 0-16,1-6-1 0,-1-6-4 15,2 2-5 1,-4-10-16-16,9-12-48 0,0 20-13 15,0-20-4-15</inkml:trace>
  <inkml:trace contextRef="#ctx0" brushRef="#br0" timeOffset="38621.8877">15806 7934 4 0,'-38'13'77'0,"9"-4"0"16,8-3-2 0,9-1-56-16,18 0-8 0,20-3-2 15,19 1 1-15,12-3 0 16,14 0 1-16,11 0-1 0,6-2-1 15,6-1-1-15,2-2-2 16,-6 2-1-16,-5 0 0 16,-1 3-2-16,-6-1-1 0,-1 1-3 15,-2-2-4 1,-1 2-8-16,-6 0-15 0,-4-1-21 15,0 1-30-15,-12-3-13 16</inkml:trace>
  <inkml:trace contextRef="#ctx0" brushRef="#br0" timeOffset="39091.8924">15787 8231 73 0,'-15'5'79'16,"7"2"1"0,8-7-52-16,20 9-11 0,20-7-6 15,21 0-1-15,18-2 0 16,17-2-1-16,16 0 0 0,13-4-3 15,3-2 0 1,-1 1-1-16,-3-3 0 0,-9 4-1 16,-10 2-2-16,-10 1-2 0,-12 3-5 15,-13 0-5 1,-8 0-19-16,-13 3-24 0,-17 4-33 15,-5 0-4-15</inkml:trace>
  <inkml:trace contextRef="#ctx0" brushRef="#br0" timeOffset="39691.8984">16628 8274 35 0,'0'-14'46'15,"0"14"-13"-15,-1-9-11 0,1 9-8 16,0 0-8-1,-4-11-5-15,4 11-2 0,0 0-3 16,-12-8 1-16,12 8-8 16,-11-1-7-16,11 1-7 15,-12 0-5-15,12 0-3 16,-14 2 1-16</inkml:trace>
  <inkml:trace contextRef="#ctx0" brushRef="#br0" timeOffset="40051.902">16530 8258 11 0,'0'0'43'0,"0"0"-4"15,-9 3-4-15,9-3-8 16,0 0-6-16,0 0-4 0,0 0-4 16,0 0 0-16,0 11-2 0,0-3-1 15,0 3 0 1,1 5 2-16,1 4-2 0,-3 2 2 15,3 5-1-15,-2 0-2 16,0 6 0-16,0 5 0 16,-5 3-3-16,-2 4-1 15,-3-1 1-15,2 6-1 0,0-3 1 16,0 1-2-1,4-5 0-15,2-7 0 0,2-4-1 16,3-6 1-16,3-4-2 0,3-4 0 16,0-1 0-1,-1-5 0-15,1-3-1 0,-4 1 0 16,-5-10-1-16,7 8-1 15,-7-8-3-15,0 0-8 0,0 0-35 16,11-1-36 0,-11-8-7-16,-1-2-4 0</inkml:trace>
  <inkml:trace contextRef="#ctx0" brushRef="#br0" timeOffset="41612.9177">13741 8247 22 0,'0'0'35'0,"-7"-10"-4"15,7 10-2 1,0 0-3-16,0 0-3 0,0 0-3 16,0 0-8-16,0 0-4 15,0 0-4-15,0 0 0 0,-2 8 2 16,2 11 5-1,4 11 0-15,2 11 0 0,0 14 0 16,1 9 2 0,-1 13-1-16,0 5 0 0,-3 9-4 15,-1-3-5-15,-2-4-2 0,-4 1 0 16,-2-10 0-16,-1-9 0 15,-5-1-4-15,1-7-11 0,-2-10-34 16,3 3-33 0,3-11-4-16,6-10 1 0</inkml:trace>
  <inkml:trace contextRef="#ctx0" brushRef="#br0" timeOffset="43483.9365">16509 8860 7 0,'0'0'42'0,"-9"-3"-4"0,9 3-7 16,0 0-5-16,0 0-5 0,0 0-6 15,0 0 0 1,0 15-1-16,0 2-3 0,0 9 0 16,2 2-2-16,1 8 2 15,0 0-2-15,0 7 0 0,0 0-1 16,-3-2-1-1,0-5 1-15,0-3 0 0,0-3-1 16,0-7-1 0,-3-1 2-16,1-7-1 0,-1-4-3 15,1-2-2-15,2-9-1 0,0 0-1 16,0 0 0-16,-12 1 0 15,12-1-1-15,-17-12 1 0,4 1-1 16,-2 1 0 0,-3-3 1-16,0-2-1 0,-2 4 0 15,1 1 0 1,-4 2 0-16,1 2-2 0,-1 1 1 15,-4 2-2-15,-1 0 1 0,-5 3 1 16,1 0-1-16,-4 0 2 16,1 0-1-16,-5 0 2 0,0 2-1 15,-3-1 1 1,1 1 0-16,-4 1 0 0,-1-1 0 15,1 1-2 1,-1 1 0-16,1-1 0 0,1 1-1 16,-1-1 1-16,2 1-1 15,-2-3 2-15,5 3-1 0,-4-1 1 16,2 2 1-16,-3-3 0 15,1 1 0-15,-1 0 0 16,-3 0 0-16,3 1 0 0,1 0 0 16,1-1-1-1,0-1 1-15,4 1 0 0,2 0 0 16,2-2 1-16,1 1-1 15,-2-2 1-15,0 0 1 0,-3 0-2 16,-1-2 3 0,-5 0-2-16,-1 0 0 0,-2-1 0 15,0 1 0-15,-2 2 0 0,2 0-1 16,2 0 1-1,-4 0-1-15,4 0 0 0,-1 0 0 16,-2 0 1-16,-1 4-1 16,-2-1 1-16,-4 1 0 15,-1 0 0-15,-1 0 0 16,-2 0 0-16,1 2 0 0,-1-1 0 15,0-1-1-15,-1 1 1 0,2 2-1 16,-2-2 0 0,-3 1 0-16,1 0 1 0,-1-1-1 15,0 2 0-15,-3-2 0 16,1 2 0-16,-2-2 1 15,0 3-1-15,-5-2 0 16,-1 0 0-16,-4 1 1 0,1 3-1 16,-2-3 0-1,-1 0 1-15,3 0-1 0,-3-2 0 16,1 0 0-16,1 0 0 0,0-2 1 15,-3 1-1-15,-1-4 0 16,1 3 0-16,-3 1 0 16,-1-1 0-16,-3 1 0 15,-1 0 0-15,2-1 0 0,-4 1 0 16,-2 0 1-1,-1-1-1-15,-2-1 0 0,-2 1 1 16,2 0-1-16,-1-1 0 16,0 0 1-16,-1 0-1 15,2-2 0-15,0 0 1 0,0 0-1 16,3 0 0-16,-3 0 0 15,3 0 0-15,-3 0 2 0,1 0-4 16,-5 0 2 0,3 0 2-16,1 0-2 0,-3 0 0 15,1 0 0-15,-3 3 0 16,1-3 0-16,-2 2 0 15,4 0 0-15,-3-1 0 0,-1 3 0 16,1-2 0-16,-3 2 0 16,4-2 0-16,3 0 0 0,0 0 0 15,-1-2 0 1,4 0 0-16,0 0 0 0,2-2 0 15,0-1 0-15,2-1 1 16,-3-1-1-16,3 0 0 16,3 0 0-16,-1-2 1 15,1 0-1-15,2-1 1 0,2-1 1 16,-2 3-1-16,1-3 0 0,0 3 1 15,-3 1-1 1,-1 2 0-16,1 3 0 0,-2 0-1 16,-2 1 0-1,0 6-1-15,-3-1 0 0,3 5-3 16,-1-5-4-16,2 4-3 15,2-2-5-15,0 3-7 0,3-4-10 16,4-2-13 0,6 4-33-16,0-9-5 0</inkml:trace>
  <inkml:trace contextRef="#ctx0" brushRef="#br0" timeOffset="44943.9511">4911 6070 41 0,'-6'-23'48'16,"4"7"-6"-16,-2 3-9 0,2-4-4 15,0 2-6-15,0-4-4 16,1 3-3-16,-1-1-3 0,2 3-5 16,-1 4 0-1,1 0-4-15,0 10-2 0,0-12-1 16,0 12-3-1,0 0 1-15,0 0-1 0,6-2-1 16,-6 2 1-16,9 0 0 0,-9 0 1 16,10 7 0-16,-10-7 0 15,13 12 0-15,-6 0 0 0,3 5-1 16,3 10 0-1,0 7 0-15,1 9 1 0,-1 13 1 16,-1 10 0 0,2 8 0-16,-7 8 1 0,-1 6 0 15,-6 3 1-15,0 4-1 0,-4-1 0 16,-5-4-1-16,0-3 0 15,-5-3 0-15,4-4 1 0,-2-2 0 16,2 2 3 0,-3 1 3-16,0 2-1 0,-2 2 1 15,2-1-1 1,-1-4-1-16,1 4-1 0,-2-4 1 15,3-5-4-15,0-5-1 16,3-5 1-16,3-2-1 0,-1 1 1 16,3-5 0-16,0-1 2 0,3-5-2 15,1-5 1 1,1 2 1-16,6-4-1 0,1-4 1 15,2 0-1 1,1-2 0-16,1-1-1 0,-3 0 1 16,1 1-1-16,-1-3 0 15,-2-2 0-15,-1 0 0 0,0-1 0 16,-3 0 0-1,1-2 0-15,-2 2 0 0,-1-3 0 16,-1 1 0-16,0-1 0 0,-1 0-1 16,1-1 1-1,-4 0 0-15,2 0-1 0,0-1 0 16,-3-2 1-16,3 3-1 15,0-1 0-15,-1-1 0 0,0 1-1 16,-1 0 1 0,-1-3 1-16,4 3-2 0,-1-4 1 15,1-1 1-15,0 0-1 0,1-2 0 16,-1 2 0-1,0-2 0-15,1 2 0 0,0-2 0 16,0 0 0-16,-1-2 0 16,0 1 0-16,-1-2 0 0,2-3 1 15,-2-1-1 1,1-3 0-16,0-1 0 0,0-2 1 15,1-9 0 1,-2 12 0-16,2-12 1 0,0 0-1 16,0 0 0-16,-3 8 2 0,3-8-3 15,0 0 1-15,0 0-1 16,0 0 2-16,14 0-2 0,3 0 1 15,8-2-1 1,10-3 1-16,9-3-1 0,11 0 2 16,10-1-2-1,7-3 0-15,6 0-4 0,5-1-4 16,9 1-10-16,1 8-43 15,3-10-25-15,0-2-5 0,2-5-3 16</inkml:trace>
  <inkml:trace contextRef="#ctx0" brushRef="#br0" timeOffset="45883.9605">9706 8688 24 0,'-6'-10'33'0,"0"0"-7"0,0 1-3 0,-2 0-5 15,8 9-2 1,-13-13-4-16,13 13 1 0,-12-10-1 15,12 10-2 1,0 0-2-16,-13-5-2 0,13 5-3 16,-9 0-3-16,9 0 0 0,-14 8-2 15,14-8 1-15,-14 13 0 16,6-6-1-16,8-7 1 15,-17 16 2-15,17-16 1 16,-12 13 0-16,12-13 0 0,-11 9 1 16,11-9 1-1,0 0-2-15,-9 9 1 0,9-9 0 16,0 0-1-16,0 0 0 15,0 0 2-15,-7 10-2 0,7-10 2 16,-4 8-1-16,2 1 3 16,-3 7 1-16,1 5 1 15,0 8 1-15,-6 7-1 0,4 10 2 16,-5 6-1-1,0 9 1-15,-4 7-1 0,-3 5 0 16,-4 4-2-16,-6 10 0 16,-1 2-2-16,-9 4 0 0,-1 2-2 15,0-9-1-15,1-8-3 16,6-10-9-16,5-15-18 15,3-18-52-15,17-17-7 0,7-25-3 16</inkml:trace>
  <inkml:trace contextRef="#ctx0" brushRef="#br0" timeOffset="46533.967">11332 8623 56 0,'6'-13'75'0,"-6"13"-34"0,6-9-11 15,-6 9-9-15,0 0-6 16,0 0-8-16,0 0-1 0,0 0-1 15,6 5-1 1,-6 13 2-16,-1 8 0 0,-4 9 3 16,-4 12 0-1,-1 11 3-15,-5 14-2 0,-5 6 0 16,-5 6-3-16,0-5-1 15,-4 0-2-15,1-2-5 0,1-7-9 16,0-9-26-16,-6-11-44 16,15-12-6-16,4-10-4 15</inkml:trace>
  <inkml:trace contextRef="#ctx0" brushRef="#br0" timeOffset="47163.9733">9056 9600 29 0,'-16'3'80'15,"16"-3"-2"-15,1-8-3 0,20-6-62 16,11-3-6-1,15 0-5-15,3 0-2 0,5 0 0 16,-4 0 0-16,-2 3 0 0,-10 4 2 16,-7 4 4-1,-12 2 2-15,-6-1 2 0,-14 5 1 16,0 0 0-16,0 0 0 15,-7-5-1-15,-5 4-2 0,-5 1-4 16,-2 0-4 0,-2 2-5-16,0 2-3 0,-1 5-3 15,-2-1-2-15,1 2-1 0,1 1 1 16,-1 0-1-1,4 1 4-15,1-3 2 0,1-1 5 16,1-1 5-16,4-2 1 16,2-2 4-16,10-3-1 0,-14 3 0 15,14-3 2 1,0 0-3-16,0-9 0 0,8 0-3 15,8-5-2 1,6 1-2-16,3-1-7 0,7 1-13 16,0 3-20-16,-4-1-31 0,2 6-11 15,-11 3 6-15</inkml:trace>
  <inkml:trace contextRef="#ctx0" brushRef="#br0" timeOffset="49073.9924">11535 5954 56 0,'0'0'79'0,"19"-7"-34"16,-19 7-9-16,19-7-7 15,-7 1-7-15,5 1-7 0,0-1-4 16,7 1-2 0,7 0-4-16,3-3-1 0,10 6-5 15,-2-4-9-15,15 2-35 16,4 4-33-16,3 0-6 15,-1 1-1-15</inkml:trace>
  <inkml:trace contextRef="#ctx0" brushRef="#br0" timeOffset="51525.017">9618 5915 6 0,'0'0'10'0,"0"0"-1"15,0 0 1 1,0 0-2-16,0 0-1 0,0 0-2 16,0 0-2-1,0 0 0-15,0 0-1 0,0 0-2 16,0 0 0-16,0 0-2 15,0 0 0-15,0 0 1 0,0 0 1 16,1 6 0-16,-1-6 0 16,0 0 1-16,0 0-1 15,0 0 2-15,0 0-2 0,0 0 0 16,0 0-6-1,9 11-12-15</inkml:trace>
  <inkml:trace contextRef="#ctx0" brushRef="#br0" timeOffset="52658.0286">9644 6099 8 0,'0'0'15'0,"0"0"-5"15,6-3-1 1,5 2-3-16,5 1-2 0,5 0 0 16,6 0-2-1,4 0 2-15,7 1-1 0,3 2 2 16,11 1 1-16,-3-1 3 0,11 0 3 15,4-3 4-15,6 0 2 16,10-1 1-16,7-4 0 0,9-1-1 16,10 0 0-1,15-1-2-15,0 0-2 0,3 1-3 16,5 2-1-16,0 1-2 15,-2-1-2-15,0-1-4 0,-4 3-16 16,-10 6-49 0,4-4-15-16,-8 0-2 0</inkml:trace>
  <inkml:trace contextRef="#ctx0" brushRef="#br0" timeOffset="60627.1091">15734 5310 13 0,'-2'-12'37'15,"2"12"-2"-15,0-14-3 16,0 14-5-16,0 0-6 16,0 0-2-16,0 0-6 0,0 0 1 15,0 0-2 1,0 21-1-16,0 6 1 0,-1 12-1 15,1 7 1-15,1 10 1 0,1 6 0 16,0 3-3-16,-3-2-3 16,1-2 0-16,0-9-2 15,0-12-1-15,0-6-2 16,-3-8-2-16,3-8-3 0,-2-7-2 15,2-11-3 1,0 0-4-16,0 0-7 0,-1-8-12 16,1-5-12-16,2-2-19 0,-2-11-21 15</inkml:trace>
  <inkml:trace contextRef="#ctx0" brushRef="#br0" timeOffset="61057.1134">15637 5663 41 0,'-16'-7'50'16,"16"7"-4"-16,-8-5-6 0,8 5-7 16,0 0-8-16,0 0-4 15,0 0-6-15,0 0-3 0,0 0-3 16,0 0-2-1,0 0-3-15,-7 15-1 0,6 1-1 16,1 1 0 0,-2 5 0-16,2 2-1 0,0 1 1 15,3 4 1-15,3-6 1 16,-2 5-1-16,1-8 0 0,4 4 1 15,1-3 1-15,1 2-2 0,-2-2 2 16,5-2-1 0,-4-2-1-16,3-8 1 0,1 0 0 15,-2-8 1 1,5-1 1-16,0-7 0 0,2-10 1 15,1-5-1-15,2-5 0 16,1-3-1-16,-2-2 0 0,2 0-3 16,-3 2 0-16,-1 3-3 0,-1-1-3 15,0 7-7 1,1 0-10-16,0-3-48 0,3 13-21 15,-2 1-6 1,3 1-3-16</inkml:trace>
  <inkml:trace contextRef="#ctx0" brushRef="#br0" timeOffset="61798.1209">16538 5143 50 0,'-1'-10'48'0,"1"10"-3"16,-12 0-12-16,12 0-11 16,-13 3-7-16,7 6-6 0,-1 4-1 15,1 6-2 1,-2 4 2-16,4 7 0 0,4 2-1 15,0 8 4-15,1 0 0 0,6-2 0 16,2 1 1 0,1-5-3-16,5-3 2 0,-1-2-4 15,2-4 1-15,1-4-3 16,2-6-1-16,0-3 0 15,-2-1-3-15,4-5-2 16,-4-5-5-16,1-1-8 0,-4-4-25 16,-8-10-44-1,8-6-7-15,-4-9-1 0</inkml:trace>
  <inkml:trace contextRef="#ctx0" brushRef="#br0" timeOffset="61988.1228">16567 4817 22 0,'-14'-5'87'0,"0"2"-1"0,4-2-4 15,1 3-61-15,9 2-14 0,-9-7-20 16,9 7-27-16,-8-12-40 15,8 12-7-15,0 0 2 0</inkml:trace>
  <inkml:trace contextRef="#ctx0" brushRef="#br0" timeOffset="62538.1283">16951 4946 64 0,'-9'-1'60'0,"9"1"-15"0,0 0-13 16,-10-3-10-1,10 3-7-15,-3 19-8 0,0-1-5 16,0 8 1 0,0 5 0-16,0 8 2 0,-1 3 1 15,-1 4 1-15,3-1 1 16,1-3-2-16,1-1 2 0,6-3-1 15,5-4-1-15,3-5 0 0,9-7 0 16,2-3 0 0,2-4-2-16,4-5 1 0,-2-3-4 15,1-2-3 1,-5-3-5-16,-2-1-15 0,-5 1-27 15,-18-2-36-15,19-8-6 16</inkml:trace>
  <inkml:trace contextRef="#ctx0" brushRef="#br0" timeOffset="62888.1318">17265 4873 55 0,'0'0'72'0,"0"5"-47"15,0 13-3-15,2 5-2 0,-2 9-2 16,3 5-1-16,1 6-2 15,0 3 1-15,2-2-3 16,2 2-2-16,0-11-2 16,2 0-1-16,2-11-1 0,4-2-1 15,-3-8-1 1,2-3-2-16,-3-2 0 0,4-4-2 15,1-3-4-15,-1 0-5 0,-4-2-4 16,2 0-12 0,-1-5-19-16,-3-4-32 0,3 2-16 15</inkml:trace>
  <inkml:trace contextRef="#ctx0" brushRef="#br0" timeOffset="63088.1338">17177 5157 74 0,'0'0'88'0,"0"0"-1"16,16 3-52-1,1-3-11-15,5-5-10 0,9 0-8 16,-4-4-16-1,6-2-31-15,2 4-42 0,-9-5-5 16,-5 0-5-16</inkml:trace>
  <inkml:trace contextRef="#ctx0" brushRef="#br0" timeOffset="63341.1366">17508 4710 16 0,'11'-19'78'0,"5"2"4"16,17 7-47-16,-8 3-10 0,-2 7-10 15,7 2-9-15,2 13-3 16,-4 11-3-16,3 13 0 16,-8 9 3-16,0 9 1 0,-7 5 2 15,1 3 2 1,-8 1-1-16,-6 6 0 15,-1-10-1-15,-2-8-8 0,-2 0-20 16,1-4-57-16,-7-10-3 0,3-7-5 16</inkml:trace>
  <inkml:trace contextRef="#ctx0" brushRef="#br0" timeOffset="64341.1466">17097 1727 49 0,'13'36'40'15,"-6"10"-5"-15,8 7-1 0,-7 6-2 16,8-9-10-1,-12 0-4-15,0-8-2 0,-1-11 1 16,-3-9-1-16,0-14-3 0,0-8-1 16,0-18-1-16,0-8-1 15,0-13-4-15,-1-9-2 0,-3-6-3 16,0-4 0-1,2 25-2-15,0-1 0 0,-5 0 0 16,2 0-1 0,0 2 1-16,3-2 0 0,-3 4 0 15,1-1-2-15,2 4 4 16,1-1-1-16,2 2-1 0,-1 1 1 15,3 1-1-15,4 2 0 16,2 1 0-16,5-2 0 16,3 1 1-16,4 3-1 0,6 4-2 15,1-2-3 1,3 2-5-16,-1 2-9 0,3-2-16 15,0 4-19-15,-2 1-26 16,0 3-9-16</inkml:trace>
  <inkml:trace contextRef="#ctx0" brushRef="#br0" timeOffset="64531.1485">17190 1634 36 0,'-6'11'87'0,"6"-11"-4"15,14 0-49-15,0-3-9 16,6-4-9-16,3 2-10 0,0-4-18 16,1 1-40-16,6 5-31 15,-17-4-3-15</inkml:trace>
  <inkml:trace contextRef="#ctx0" brushRef="#br0" timeOffset="64771.1509">17790 1804 25 0,'18'34'83'16,"-2"-3"-2"-16,-3 8-41 0,-2-3-16 15,-1-9-6 1,-4 2-7-16,-3-9-6 0,-1 1-8 16,-2-13-26-16,-7-2-49 0,7-6-6 15,0-15-2-15</inkml:trace>
  <inkml:trace contextRef="#ctx0" brushRef="#br0" timeOffset="64911.1523">17897 1669 29 0,'0'-13'88'16,"-1"-2"-3"-16,-1 1-4 15,0 0-68-15,0 0-9 16,0-1-20-16,0 0-53 0,0 2-16 16,1 1-4-16</inkml:trace>
  <inkml:trace contextRef="#ctx0" brushRef="#br0" timeOffset="65261.1558">18026 1642 48 0,'15'43'81'0,"-5"3"-40"0,-22-8-4 15,20-1-11-15,1-2-10 16,-1-5-7-16,-2-6 0 16,-2-4-3-16,2-8 0 0,-6-12 0 15,14 0 1 1,-5-8-2-16,-1-10 0 0,7-8 1 15,0-1-1-15,4-4-1 16,-2-1 2-16,5 5-2 0,0-2 0 16,1 9 0-16,-1 3 0 15,2 13 0-15,-2 4-1 16,-2 0-1-16,0 14-1 0,-5 3 0 15,-4 10 0 1,-5 3-1-16,-1 3 1 0,-5 2-2 16,0-3 0-16,0 0-3 15,0-6-3-15,0-1-13 0,1-11-29 16,-1-14-37-1,17 5-7-15,-5-10 2 0</inkml:trace>
  <inkml:trace contextRef="#ctx0" brushRef="#br0" timeOffset="65641.1596">18667 1652 23 0,'0'0'75'16,"0"0"1"-16,-17 0-45 0,18 15-7 15,3 8-15 1,2 9-6-16,4 9-1 0,0 2 1 15,2-3 3-15,3 1 2 0,2-11 3 16,0-5 1-16,3-13 0 16,-1-12-1-16,0-12-1 15,1-13 0-15,3-11-6 16,-5-10-7-16,-9 22-8 0,-3-7-4 15,-3-3-1 1,-3-3 0-16,0-1 3 0,-5-2 2 16,0 5 6-16,-3-2 4 0,1 8 5 15,-3 2 7 1,0 6 0-16,4 2 1 0,-4 8-3 15,4 3-2-15,6 8 2 16,-5 14-2-16,10 24-3 0,14 15-5 16,14 11-6-1,4-1-44-15,4-12-30 0,1-11-7 16,-5-13 3-1</inkml:trace>
  <inkml:trace contextRef="#ctx0" brushRef="#br0" timeOffset="66111.1643">19607 1533 80 0,'0'0'84'0,"0"0"-32"0,0 0-19 16,0 0-11-1,0 0-8-15,12 23-3 0,-4 7-2 16,12 11-3-16,-6 3 0 0,1 1-4 16,-2-6-5-1,-8-12-15-15,-2 0-56 0,-3-27-10 16,0 0-6-16</inkml:trace>
  <inkml:trace contextRef="#ctx0" brushRef="#br0" timeOffset="66211.1653">19693 1506 49 0,'-2'-29'79'0,"-3"1"-29"0,-4 1-90 16,7 3-33 0</inkml:trace>
  <inkml:trace contextRef="#ctx0" brushRef="#br0" timeOffset="66523.6685">19932 1117 39 0,'16'0'77'0,"-6"5"-1"16,0 3-63-1,0 4-2-15,-4 6 2 0,-3 3-1 16,-1 9 0-16,-1 18 0 15,4 23-2-15,0 4 0 16,4 0 0-16,3 0-1 16,4-7-2-16,2-13 0 0,5-19 1 15,0-19-6 1,1-9-2-16,-1-6-7 0,3-2-17 15,1 0-44-15,-16-7-20 0,3-4-5 16</inkml:trace>
  <inkml:trace contextRef="#ctx0" brushRef="#br0" timeOffset="66763.6709">20396 1331 65 0,'6'-21'83'0,"-3"7"-3"16,0 4-61-16,-3 10-1 0,0 0-6 15,10 10-2-15,-6 7-1 16,-1 4-1-16,0-2 1 16,9 40 0-16,4 6-2 15,0 2-2-15,1 4-1 0,2-1-3 16,-4-12-3-1,-1-16-5-15,-5-23-18 0,-11-9-58 16,2-10-6-16,0-5-3 0</inkml:trace>
  <inkml:trace contextRef="#ctx0" brushRef="#br0" timeOffset="66903.6723">20382 1610 43 0,'-14'-21'91'0,"8"3"-4"0,3 0-19 15,4 0-52 1,7 3-10-16,4-1-13 0,2-3-51 15,6 7-25-15,1-1-7 0</inkml:trace>
  <inkml:trace contextRef="#ctx0" brushRef="#br0" timeOffset="67143.6747">20765 1135 1 0,'16'-10'84'0,"8"4"2"16,1 4-6-16,5 2-66 0,-2 8 0 15,2 10-7-15,1 4-1 16,-2 8-5-16,9 22 4 16,12 25-2-16,-5 6 1 15,-16 4 0-15,-26-2 2 0,-13-8-4 16,-17-11-5-16,1-19-16 15,8-20-62-15,-5-17-4 16,-3-10-5-16</inkml:trace>
  <inkml:trace contextRef="#ctx0" brushRef="#br0" timeOffset="67313.6764">20215 1160 3 0,'-72'-41'97'0,"3"7"1"0,6 7-10 15,4 4-13-15,12 8-126 0,3 10-34 16,9 0-6-16,7 5-6 16</inkml:trace>
  <inkml:trace contextRef="#ctx0" brushRef="#br0" timeOffset="68653.6898">19164 1124 24 0,'0'0'77'16,"0"0"0"-16,0 0-57 16,0 0-3-16,0 0-7 0,0 0-4 15,0 0-4 1,0 0 0-16,10 2-1 0,-10-2 2 15,7-6 1 1,-7 6-1-16,0 0 3 0,9-11 2 16,-9 11 4-16,0 0 1 15,5-10 0-15,-5 10-2 0,0 0-1 16,5-11-1-16,-5 11-5 0,0 0-8 15,9-8-13 1,-9 8-26-16,12-2-43 0,-12 2-5 16,13 0 0-1</inkml:trace>
  <inkml:trace contextRef="#ctx0" brushRef="#br0" timeOffset="74204.7454">7646 3374 6 0,'-13'51'17'15,"4"-3"-3"-15,-6-4-2 0,6-6-2 16,-3-1-4 0,6-5-3-16,1-4-9 0,1-3-13 15,4-3-13-15</inkml:trace>
  <inkml:trace contextRef="#ctx0" brushRef="#br0" timeOffset="74834.7517">7594 2992 1 0,'64'-25'17'16,"2"4"-3"-16,5 5-1 15,-1 5-1-15,-1 9-5 0,-9 2-3 16,-11 7-2-1,-5 7-1-15,-15 4 2 0,-8 1-1 16,-10 3 4 0,-10 2-1-16,-5 0 1 0,-16 3 1 15,-5-1 1-15,-11 1-2 0,-1-1-2 16,-12-1 1-16,3-3-2 15,-5-1 0-15,7-6-1 0,3-5 2 16,8-3-1 0,7-2 0-16,7-1-1 0,5-1-1 15,14-3-1 1,-9 0 0-16,9 0 0 0,0 0 0 15,5 7-1-15,8-2 1 16,-1 4 0-16,6 4 3 0,4 4 0 16,4 7 0-16,6 5 0 15,1 5 0-15,2 7 2 16,8 0-2-16,-6-2 3 0,3-4-1 15,-4 0-1 1,-4-11 0-16,-9 1 0 0,0-13-1 16,-9-3-6-16,-2-1-10 15,-12-8-15-15,10 8-36 16,3-2-7-16</inkml:trace>
  <inkml:trace contextRef="#ctx0" brushRef="#br0" timeOffset="75377.2572">7684 3007 11 0,'0'0'25'16,"-8"-15"-6"-16,8 15-4 16,-6-10-4-16,6 10-4 15,-8-5-2-15,8 5-3 0,0 0-2 16,0 0 0-16,0 0-1 0,4 6-3 15,-4-6 2 1,12 18-1-16,0-6 3 0,-5 4 2 16,-2 2 2-1,0 4 1-15,-2 5 3 0,-3 7 1 16,0-1 0-16,0 11 0 15,-3-3 2-15,-4 8-1 0,2-5-4 16,-1 2 0 0,-3-2-5-16,4-4-9 0,0-3-13 15,3-11-24-15,3 3-22 16</inkml:trace>
  <inkml:trace contextRef="#ctx0" brushRef="#br0" timeOffset="75787.2613">8508 3376 59 0,'5'16'65'0,"0"5"-51"16,-3 5-5-16,1 3-2 16,-3-1-2-16,0 7-1 0,0-6-1 15,-3 3-6 1,-1-6-16-16,2 6-27 0,1-8-20 15</inkml:trace>
  <inkml:trace contextRef="#ctx0" brushRef="#br0" timeOffset="77068.2742">11525 2467 20 0,'-1'-15'16'0,"2"-2"-4"0,13-4-3 16,9-4-1-1,10-8 0-15,8-6-1 0,10 2 2 16,5-5 2-1,14 0 2-15,1 1-3 0,1 4 0 16,-3 1-3-16,-6 9 0 16,-3 9-4-16,-10 4-2 0,-1 7-1 15,-13 7-2-15,-7 1 0 16,-5 13-1-16,-6 3 1 15,-6 9 2-15,-9 4 2 0,-19 12 3 32,-14 2 0-32,-11-2 2 15,-13 2-1-15,-2-6 1 16,-9 1-1-16,1-6-1 0,-2-2-2 15,22-17 1-15,3-3-2 16,9-1 0-16,8-1 3 16,7-6-1-16,6 0 1 0,11-3-2 15,0 0 3 1,0 0-3-16,12 5 2 0,12 2-1 15,6 2-1-15,10 8 1 16,5 5-2-16,3 7 1 16,3 3 0-16,-4 7 1 15,-2 2-2-15,-12 3 0 0,0-1-1 16,-14-2 0-16,-4-4-2 0,-5-1-5 15,-2-3-10 1,-2-4-16-16,-2 6-26 0,-4-12-20 16</inkml:trace>
  <inkml:trace contextRef="#ctx0" brushRef="#br0" timeOffset="77518.2787">11702 2457 18 0,'0'-19'73'0,"-1"-27"0"16,1 28-48 0,0 4-7-16,1 5-10 0,-1 9-4 15,0 0-3-15,0 0-1 16,0 0 1-16,0 0 0 0,0 0 1 15,0 0 2 1,3 9 0-16,-3-9-1 0,1 15 2 16,4-5-2-1,-1 1 0-15,4 2-2 0,1 4 3 16,1 1-3-16,1 2 2 0,-1 6 2 15,-2 1 0-15,-3 5 1 16,-1 0 0-16,-6 4 0 16,0 2 1-16,-5-1 0 15,-4 2-2-15,-2-1-2 0,-1 1-6 16,-2 2-9-1,3-2-19-15,0-6-39 0,3 5-13 16,6-9-5-16</inkml:trace>
  <inkml:trace contextRef="#ctx0" brushRef="#br0" timeOffset="78138.2849">12579 2776 38 0,'0'-26'69'0,"6"14"-41"16,6 2-4-16,10-5-5 0,7 1-5 16,3 0-3-1,9 1-3-15,-3 0 0 0,3 5-2 16,-5-2 0-16,3 3-1 15,-14 3-2-15,-4 1 0 0,-4 3-2 16,-7 2 0 0,-10-2-1-16,11 11 1 0,-9 0 0 15,-2 2 0-15,0 3 2 0,-4 1-1 16,-5 3 0-1,-5 1 1-15,-6 3-1 0,-4-2-1 16,-2 3 2-16,-4 1-2 16,0-4-1-16,-4 4 0 15,10-7 0-15,0 3 1 16,9-6 1-16,8 0 3 0,7-16 2 15,10 10-1-15,15-10 1 0,10 0 1 16,5-4-1 0,10-2-1-16,6-4-3 0,3 1-3 15,3 2-4-15,-4-1-7 16,6 5-15-16,-3 3-24 15,-11 0-34-15,-1 0-5 16</inkml:trace>
  <inkml:trace contextRef="#ctx0" brushRef="#br0" timeOffset="78848.292">7383 7708 5 0,'0'0'68'0,"0"0"1"0,5 0-38 15,-4 14-16-15,5 8-7 0,2 9-6 16,-1 10 2-1,4 6 1-15,-3 8 1 0,6-1-3 16,-5 3 2 0,0-5-1-16,0-3 0 0,-1-9-3 15,-4-9-2-15,2-6-7 16,-3-8-1-16,0-4-2 0,-3-13-20 15,0 0-44-15,0 0 2 0</inkml:trace>
  <inkml:trace contextRef="#ctx0" brushRef="#br0" timeOffset="79330.7969">7222 7691 46 0,'6'-29'44'16,"10"2"-8"-16,9-4-8 15,4 4-11-15,7-1-6 0,1 6-1 16,5 5-5-1,-6 8-1-15,2 9-3 0,-9 3-5 16,1 14 0 0,-6 8-2-16,-7 4 3 0,-10 3-2 15,-4 1 3-15,-3-2 0 0,-5 1 2 16,-7-7 1-16,-9 0 1 15,-5-9 1-15,-2-1 0 0,3-6-1 16,-5-5 3 0,4 0-1-16,-2-3 2 0,7 0 1 15,4-1 0 1,5 0-2-16,12 0-2 0,-10 0 2 15,10 0-2-15,10 1-3 0,6 7 0 16,2 2-2-16,7 8 1 16,-1 7 2-16,8 9 1 0,-6 4-1 15,3 2 1 1,-5 6 1-16,2-3-1 0,-4 2-1 15,-4-9-7 1,1-6-13-16,-6-8-18 0,7-3-28 0,-8-11-11 16</inkml:trace>
  <inkml:trace contextRef="#ctx0" brushRef="#br0" timeOffset="80220.8058">7837 7918 18 0,'0'0'24'0,"0"0"-2"0,0 0-2 16,0-8-3 0,0 8-1-16,4-11-3 0,6 0 0 15,5 2-4-15,0 3-2 0,4-4-1 16,-1-4 0-1,5 3 2-15,0 3 0 0,-3-1-1 16,-4 4 0-16,0 0-1 16,-5 2 1-16,1 1-2 0,0 2-3 15,-1 0-1 1,-2 0-1-16,5 0 0 0,-3 2 0 15,0 1 0 1,-1 0 0-16,-2 2-1 0,-8-5 1 16,10 5 0-16,-10-5 1 0,2 12-1 15,-2-2 1-15,-11 2 0 16,1 8 2-16,-5-3-2 0,2 3 0 15,-4-3 0 1,4 3 0-16,-1-8-1 0,4 1 1 16,10-13-2-1,-9 9 1-15,9-9 0 0,0 0 0 16,4 3 1-16,-4-3-1 0,21 4 0 15,-9-1 1-15,6 1 0 16,-2 2-1-16,2 1 1 0,-4 2-1 16,0 1 0-1,-4 3 0-15,-2 0 1 0,-4 1 2 16,-4 2-1-1,0 0 1-15,-6 0 0 0,-2 2 1 16,-4-3-1-16,1 2-2 16,-2-1-10-16,-1 2-16 0,-1-4-30 15,9 5-21-15,-8-2-1 16</inkml:trace>
  <inkml:trace contextRef="#ctx0" brushRef="#br0" timeOffset="80970.8133">11924 6996 23 0,'1'19'33'0,"-1"11"-4"0,0 4 2 16,-2 15-1-16,-2 11-2 15,-5 8-4-15,1 4-6 16,-4-4-4-16,2 0-5 15,-2-11-3-15,3-2 0 0,1-17-3 16,2-9-1 0,3-9-2-16,0-9-3 0,3-11-5 15,0 0-17-15,0 0-41 16,-1-10-12-16,2-9 2 0</inkml:trace>
  <inkml:trace contextRef="#ctx0" brushRef="#br0" timeOffset="81540.819">11847 6993 0 0,'0'-14'62'0,"3"2"-33"0,8-2-2 16,3-1-8-16,5 1-4 15,1 3-1-15,3 1-2 16,7 4-2-16,-2 6-2 15,1 2-2-15,-6 8-5 0,2 8-2 16,-9 3-1-16,0 5-3 0,-11 6 0 16,-3-4 0-1,-2 4-2-15,-4-3 0 0,-5-2-1 16,-2-7 0-16,-3 1 0 15,-8-9 1-15,6-1 0 16,-6-5 2-16,4-3 1 16,-5-1 1-16,4-2 3 0,0 0 1 15,4 0 1 1,5 0 0-16,-3-2-1 0,13 2 0 15,0 0 2-15,0 0 1 0,0 0-1 16,6 11 2 0,6-3 2-16,1 5 4 0,7 1 0 15,4 8 1-15,-2-2-1 16,2 10-1-16,-5-1 0 0,0 8-2 15,-7-1-2 1,1 7-3-16,-8-1 0 0,-4-3 1 16,-1 1-2-16,-4-5 1 15,-3-2-3-15,1-6-2 16,0-3-8-16,1-9-11 0,3-1-24 15,2-2-30-15,0-12 0 16</inkml:trace>
  <inkml:trace contextRef="#ctx0" brushRef="#br0" timeOffset="81890.8225">12374 7270 23 0,'0'0'62'0,"11"-14"-36"15,-11 14-7-15,0 0-7 16,0 0 1-16,2 19-1 0,-4-5 0 15,-3 7-1-15,-2-3 1 0,3 4 2 16,-2-5 2 0,2 5-1-16,4-12-2 0,0-10-2 15,12 7-1 1,-1-7-1-16,6-3 0 0,0-4-3 15,5-1-3-15,-3-1-3 16,0 1-4-16,-4 1-8 0,-1 0-10 16,-3 0-18-1,-3-3-34-15,5 3-11 0</inkml:trace>
  <inkml:trace contextRef="#ctx0" brushRef="#br0" timeOffset="82100.8246">12632 7053 1 0,'-15'13'45'16,"2"9"-1"-16,-2 15-5 0,1 8-7 16,-6 9-4-1,2 8-5-15,-4 2-7 0,4 6-8 16,-4 0-5-1,8-2-9-15,1-5-14 0,4-10-17 16,2-7-33-16,7 0-7 16</inkml:trace>
  <inkml:trace contextRef="#ctx0" brushRef="#br0" timeOffset="83212.8359">17914 5959 8 0,'-41'24'15'0,"-2"5"1"15,9-2 4-15,0 7 5 0,12-7 7 16,6 6-4-16,13-12-2 0,9 1-3 16,15-6-3-1,11-1-3-15,1-5-3 0,12-2-4 16,-4-1-6-1,4-3-2-15,-5 4-7 0,-3-3-5 16,-1 4-10-16,-5-1-11 16,2 1-13-16,-5 5-24 0,0-8-10 15</inkml:trace>
  <inkml:trace contextRef="#ctx0" brushRef="#br0" timeOffset="83432.8381">18630 6106 54 0,'5'17'70'0,"-8"3"-44"16,4 9-14-16,7 4-2 0,-1 6-6 15,0 5-18-15,1 4-20 16,-2 2-30-16,2 6 0 0</inkml:trace>
  <inkml:trace contextRef="#ctx0" brushRef="#br0" timeOffset="84292.8467">14695 7832 38 0,'-8'-1'20'0,"-4"5"-10"0,-6 5-4 16,-1 9-7-16,-11 12-2 0,3-1-2 15,-4 14 4 1,4-1 5-16,-3 10 3 0,9-4 2 16,4 4 1-16,7-8 2 15,8-6-2-15,2-4 4 0,8-7 2 16,4-4-3-1,3-10-2-15,9-3-2 0,6-5-11 16,-1-2-20-16,11 6-36 0,-9-9-8 16</inkml:trace>
  <inkml:trace contextRef="#ctx0" brushRef="#br0" timeOffset="84812.8519">15092 8427 63 0,'0'0'43'15,"-13"-7"-14"-15,13 7-9 0,0 0-9 16,7-10-6-16,-7 10-4 15,18-7-2-15,-10 5-1 0,4 1-2 16,-12 1 0-16,14 2-1 16,-13 7 1-16,-1 7 1 15,-8 1 1-15,-7 7 3 0,1 5 5 16,-6-2 3-1,3 1 1-15,-1-8 1 0,7 4 1 16,1-12 4-16,10 3 1 16,7-12-4-16,9-3-2 15,14 0-7-15,7-1-8 16,6-1-17-16,5 2-25 0,-3-1-30 15,8 0-4-15</inkml:trace>
  <inkml:trace contextRef="#ctx0" brushRef="#br0" timeOffset="85371.8592">17910 7628 3 0,'9'-12'68'15,"-4"2"3"-15,-2-1-47 0,-3 11-10 16,1-13-8-16,-1 13-5 16,-8-6-2-16,-8 6-3 15,-2 6 2-15,-8 8 0 16,-6 11 2-16,-9 1 3 0,0 12 3 15,-2-1 3 1,4 10 1-16,3-3 3 16,6-1-2-16,7 0 1 0,13-9-1 0,10 0-1 15,6-8-1 1,11 1-2-16,10-11-7 0,6-1-9 15,4 2-18-15,5-1-27 16,-5-3-25-16,8-3-5 0</inkml:trace>
  <inkml:trace contextRef="#ctx0" brushRef="#br0" timeOffset="85902.8646">18140 8159 36 0,'0'0'51'0,"-10"-10"-2"0,10 10-6 16,0-9-6 0,0 9-9-16,8-13-6 0,4 5-8 15,5-5-6-15,6 2-4 16,-2-3-1-16,7 2-2 15,-3 4-1-15,-3 1-1 16,-5 2-2-16,0 3 1 0,-5 2-1 16,-12 0 1-1,12 5-1-15,-12-5 2 0,-2 17-1 16,-1-5 1-16,-6 2 2 0,1-2-1 15,-3 3 1 1,1 1 0-16,-1-1 0 0,6-3 0 16,2 2 0-16,3 1 1 15,6-2-1-15,9 6 0 0,6 0 1 16,-1 3 0-1,3-3 1-15,-5 8-1 0,-1-4 0 16,-9 2 0-16,-6 0 0 0,-9 3 0 16,-14-6 0-1,-3 2-1-15,-3-2-3 0,1-4-12 16,-2 1-28-16,0-7-37 15,14 0-5-15,14-12 0 0</inkml:trace>
  <inkml:trace contextRef="#ctx0" brushRef="#br0" timeOffset="86602.8716">15041 8361 56 0,'0'0'79'15,"-13"-3"-32"-15,13 3-9 0,0 0-8 16,0 0-5-16,0 0-5 0,0 0-5 15,0 0-1 1,-16 6-3-16,-1-6-1 0,-4 1 0 16,-8 0-3-16,-7-1 0 15,-5 0-3-15,-2 0-9 0,3 0-46 16,-7 5-31-1,3 0-6-15,1-5-5 0</inkml:trace>
  <inkml:trace contextRef="#ctx0" brushRef="#br0" timeOffset="88042.886">15093 8404 25 0,'0'0'59'0,"0"0"-12"16,0 0-13 0,0 0-9-16,0 0-4 0,0 0-4 15,0 0-2-15,-10 7-2 16,-4-4-1-16,-3 3-2 15,-16 1-2-15,-3 2-4 16,-12 4-10-16,-8-1-31 0,-6 9-38 16,-6 5-7-1,-5-6 0-15</inkml:trace>
  <inkml:trace contextRef="#ctx0" brushRef="#br0" timeOffset="98136.488">3225 10986 44 0,'-11'-11'32'16,"5"2"-11"-16,-3 3-8 16,9 6-8-16,-12-7-6 15,12 7-4-15,0 0-6 16,0 0 1-16,0 0-2 0,0 0 3 15,-7 12-1 1,2 9 5-16,0 14 4 0,-3 5 2 16,-3 16 4-16,-3 7 5 0,2 4 0 15,1-2 1-15,3 2 2 16,3-10 0-16,5-8 0 15,9-6-2-15,8-16 3 16,13-2-2-16,15-8 0 0,0 0-2 16,11-5-1-1,4-2-6-15,5 4-9 0,3-7-21 16,2 5-42-16,-10-10 0 15</inkml:trace>
  <inkml:trace contextRef="#ctx0" brushRef="#br0" timeOffset="98436.491">2760 11376 29 0,'-19'9'82'0,"19"-9"0"15,0-9-4-15,26-11-59 16,15-4-8-16,24 5-11 0,2-1-13 16,19-1-17-16,7 11-26 0,-3-1-24 15,0 7-5 1</inkml:trace>
  <inkml:trace contextRef="#ctx0" brushRef="#br0" timeOffset="99046.4971">4726 10822 52 0,'0'0'59'0,"-12"0"-3"0,-11 17-66 15,-10 3-1 1,-7 12-2-16,-14 6 6 0,-4 5 4 15,-5 2 9-15,-3-2 7 16,8-1 3-16,4-11 2 0,11-2-1 16,9-11-1-1,13-6-5-15,10-1-1 0,11-11-1 16,3 15-2-16,14-7 1 15,14 0 0-15,7 4-2 16,14-1 4-16,8 1-3 0,7 4-2 16,6-3 1-16,-4 7-2 15,0-6-2-15,-9 4 0 0,-6 0 0 16,-11 1 0-1,-10-2-2-15,-7 1-2 0,-8-4-5 16,-2 7-10 0,-9-3-15-16,-3 0-32 0,3 7-18 15,-5-5-3-15</inkml:trace>
  <inkml:trace contextRef="#ctx0" brushRef="#br0" timeOffset="99396.5006">5351 10893 3 0,'9'24'73'0,"-8"7"0"16,-1 8-1-16,2 9-69 0,0 6-2 15,8 3 4 1,2 0-1-16,9-12 2 0,4-4 4 16,9-23 2-16,3-14 0 15,5-17 2-15,2-18 1 0,-4-17 1 16,-1-11-1-1,-12-8-2-15,-10-5-3 0,-14 2-4 16,-10 2 0-16,-19 12-4 0,-17 12-1 16,-12 15-3-1,-14 17-2-15,-5 17-2 0,-4 13-10 16,7 22-32-16,8 17-39 15,4 5-4-15,16 1-1 16</inkml:trace>
  <inkml:trace contextRef="#ctx0" brushRef="#br0" timeOffset="110431.6114">2259 5442 11 0,'-6'-11'28'0,"6"11"-8"0,0 0-4 16,-5 7-6-16,2 13-5 15,-3 13-2-15,2 11-6 0,-6 9 3 16,-3 8 5-16,-2 1 4 15,-2 6 1-15,-1-6-3 16,0-3-2-16,1-6-5 0,1-8-13 16,3-4-17-1,1-13-23-15</inkml:trace>
  <inkml:trace contextRef="#ctx0" brushRef="#br0" timeOffset="110882.616">2632 6053 0 0,'27'13'20'0,"-3"-13"3"0,10-13-1 16,0-4 1-1,0-10-3-15,0 1-6 0,-4-7-2 16,-1 1-2-16,-8 0-3 15,-6-2-1-15,-8 7 0 0,-7-1 1 16,-11 7-3-16,-9 2 2 0,-6 4-2 16,-6 7-1-1,-7 8 0-15,-1 7 0 0,-6 6-3 16,5 12-1-1,2-1-1-15,12 10-4 0,0-4-13 16,17 2-17-16,10 7-31 16</inkml:trace>
  <inkml:trace contextRef="#ctx0" brushRef="#br0" timeOffset="111522.6224">3223 5649 41 0,'10'26'34'16,"4"-14"-35"-16,7 1 2 0,-5 6 0 15,2 0 3-15,-3 7-1 0,-2-3 4 16,-1 3 1-16,-1-1 4 16,-1-2 2-16,0-1 2 0,-1 0 0 15,-1-1 0 1,-1-1-3-16,0 3-1 0,-2-6 0 15,0 1 1 1,-2-6 5-16,1 0 0 0,-4-12 2 16,0 0-1-16,9-6-1 0,3-21 1 15,3-12-3-15,6-17-4 16,10-2-8-16,2-14-7 0,13-3-5 15,0 0-9 1,13 9-20-16,3 17-48 0,0 7-7 16,-4 10-3-1</inkml:trace>
  <inkml:trace contextRef="#ctx0" brushRef="#br0" timeOffset="112012.6273">2734 5884 46 0,'1'-12'82'0,"-1"-3"-4"16,-7-25-33 0,-3 39-30-16,-1 6-7 0,-3 12-5 15,2 14-7-15,1 8-4 0,5 12-7 16,5 6-13-1,5 3-15-15,17 9-28 0,9-2-10 16</inkml:trace>
  <inkml:trace contextRef="#ctx0" brushRef="#br0" timeOffset="113173.639">3732 14600 23 0,'0'0'67'0,"0"0"6"16,-17 11-48-1,12 14-8-15,0 6-7 0,-3 20-3 16,-1 14 0 0,-4 7 2-16,1 7-2 0,-4 4-1 15,0-5-3-15,2-3-2 16,0-9-5-16,2-8-13 15,1-16-14-15,1-9-32 0,6-4-16 16</inkml:trace>
  <inkml:trace contextRef="#ctx0" brushRef="#br0" timeOffset="113523.6425">3952 14957 36 0,'10'39'59'0,"1"5"-48"0,2 2-8 16,1 4 6-1,2-2 6-15,3-6 0 0,-1-7 2 16,1-10 3-16,-2-12 1 15,2-9 1-15,-3-7-1 0,-1-11-2 16,-5-10-1-16,-7-5-3 0,-3-4-4 16,-3-3-1-1,-10 1-5-15,-10-3 0 0,-5 6-2 16,-1 2-1-1,-1 9-4-15,0 3-6 0,7 7-20 16,4 1-16-16,6 3-19 16,13 7-25-16,0 0-3 0</inkml:trace>
  <inkml:trace contextRef="#ctx0" brushRef="#br0" timeOffset="114003.6473">5405 14662 27 0,'0'0'56'0,"20"2"-57"0,5-2 4 15,12 0 6-15,0 0 6 0,10-2-1 16,0 1 0-16,-3-3-3 16,-1 2-8-16,-6 1-13 15,-2 1-22-15,-15 0-32 16</inkml:trace>
  <inkml:trace contextRef="#ctx0" brushRef="#br0" timeOffset="114243.6497">5545 14382 26 0,'-6'32'70'16,"3"1"1"-1,3 5-60-15,0 11-2 0,-1 4 5 16,1 14-3-16,-1 4-2 0,1 1-5 16,-4 1-5-16,-2-3-11 15,-1-2-23-15,-4-14-36 0,7 5-5 16</inkml:trace>
  <inkml:trace contextRef="#ctx0" brushRef="#br0" timeOffset="115003.6573">4343 14894 38 0,'12'8'66'16,"-3"5"0"-16,8 5-60 0,8 8-9 15,-1 9 3 1,8 5 3-16,-4 4 0 0,5-3 3 15,-9-1 3-15,3-7 3 16,-11-6 5-16,-3-6 2 16,-5-10 2-16,-8-11 0 15,10 6 0-15,-10-6-3 0,7-7-4 16,-2-9-2-1,11-2-7-15,-1-4-5 0,10-2-9 16,1-5-14-16,10 1-28 0,9 4-35 16,-3 6-6-1,-2 5-1-15</inkml:trace>
  <inkml:trace contextRef="#ctx0" brushRef="#br0" timeOffset="115503.6623">5415 15230 0 0,'22'6'68'16,"2"-5"-1"0,12 0-62-16,-1 1 1 0,13 0 5 15,-1-1-3-15,-2 1-11 16,0-4-12-16,-10 1-22 0,6-1-29 15</inkml:trace>
  <inkml:trace contextRef="#ctx0" brushRef="#br0" timeOffset="115994.6673">5394 14307 45 0,'-31'0'55'0,"-1"1"-61"0,2 16 1 16,-1 8-1-1,-4 8 0-15,1 11 3 0,2 7 0 16,3 12 3 0,-4 0-1-16,9 16 0 0,-2 6 1 15,13 8-1-15,-1-4 1 0,14 5-3 16,6-5 1-16,12-3-2 15,15 0 6-15,3-20 1 16,16-8 6-16,3-19 5 16,12-12 6-16,-3-17 2 0,3-8 6 15,5-12 3 1,0-17 0-16,-5-9-5 0,1-12-1 15,-5-13-3-15,-2-13-6 16,-14-7 0-16,-2-7-5 0,-18-9-3 16,-11-1-2-16,-15 1-3 15,-14 5-3-15,-23 14-4 16,-20 15-4-16,-13 17-7 0,-11 11-18 15,-4 8-49 1,2 19-7-16,7 8-2 0</inkml:trace>
  <inkml:trace contextRef="#ctx0" brushRef="#br0" timeOffset="117054.6779">5627 14503 45 0,'7'12'57'0,"-7"-12"0"0,8-1-2 15,-8-18-10-15,0-10-7 16,-3-7-17-16,0-11-8 16,-6-8-8-16,0-8-3 15,-3-7-1-15,1-3-1 0,-3-6-2 16,2 0 0-16,-3 0-1 0,3 2-2 15,-2 2 2 1,0 2 0-16,2 3-1 0,1 1 3 16,2 2 0-16,2 4 1 15,3 3 0-15,0 0 1 16,1 2-1-16,3 4 0 15,0 11 1-15,0 2-1 0,0 10 0 16,0 2 0 0,0 10 0-16,0 3 0 0,0 4-1 15,2-1 0-15,4 4-1 0,7-3-1 16,7 1 2-1,4-2-1-15,14-3 0 0,11 0 0 16,11-6 2-16,12-1-1 16,15-6 1-16,11-3 1 0,17-4-1 15,17-5 1 1,13-5 0-16,11-3 0 0,22-3-1 15,9-1 1-15,18-1 0 16,8 0 0-16,6 6 0 16,0 0-1-16,0 5 1 0,-2 5-1 15,-9 6 1-15,-8 7 0 16,-16 6-1-16,-12 7 1 0,-14 4 0 15,-9 6 1 1,-16 0 0-16,-6 2 1 0,-14 0-1 16,-11 4 1-16,-7-4 0 15,-11 2-1-15,-9-2 1 16,-13 0-1-16,-10 0 1 0,-14 0 1 15,-10 0 1-15,-8 0 0 16,-8 0-1-16,-12 0 1 0,0 0 1 16,0 0-2-1,0 0-2-15,0 0-1 0,0 0-1 16,0 0-2-16,0 0 0 15,8 12 0-15,-6 6 1 16,1 7 0-16,0 12-2 16,0 11 3-16,0 11 0 0,1 11 1 15,-2 7 1-15,-2-2-1 0,0-5 0 16,0-6-1-1,0-9 1-15,-2-9 0 0,-1-10-1 16,1-11-1 0,0-7-4-16,0-5-3 0,0-1-9 15,2-12-21-15,-15 20-46 16,15-7-6-16,0-13-3 0</inkml:trace>
  <inkml:trace contextRef="#ctx0" brushRef="#br0" timeOffset="117874.6861">10102 12926 56 0,'0'0'50'0,"-10"-10"-13"0,10 10-2 16,0 0-8-16,0 0-7 16,0 0-5-16,6-1-5 0,6-1-5 15,2 2-3 1,5 3-2-16,-2 2 1 0,5 3 0 15,-4-3 0-15,5 4 1 16,-6-3-1-16,-3 3 0 0,-2-6 0 16,-4 5 0-16,-8-8-1 15,12 4 0-15,-12-4 0 16,0 0 0-16,0 0 0 0,0 0 1 15,0 0 0 1,0 0 1-16,-6 10-1 0,-3-8 2 16,-4 3 0-16,-3 1-1 15,-6 1 0-15,-4 2 0 16,3 1 0-16,-3 1-1 0,4-1 0 15,0 2-1-15,6 0 0 16,0-3-1-16,9 4 1 0,4-3-1 16,3 2 1-1,1-1 0-15,10 2 0 0,6-1 0 16,0 0 0-1,6-1 1-15,2-1 1 0,4-2 0 16,-1-2 1-16,5-2 1 16,-5-2-1-16,-2-2 0 0,-3 0 0 15,-1 0 0-15,-4-2-1 0,-7 0 0 16,-2 0 1-1,-9 2-2-15,0 0 1 0,-6 11 2 16,-12 2-2 0,-5 8 1-16,-6 4 0 0,-5 5-1 15,-6 5 0-15,0 5-1 16,2 3-3-16,1-7-9 0,6 7-25 15,9-4-45 1,4-6-5-16,7-13-4 16</inkml:trace>
  <inkml:trace contextRef="#ctx0" brushRef="#br0" timeOffset="119024.6976">10009 12218 57 0,'0'-11'70'0,"17"1"-4"15,30 2-59 1,-14 2-2-16,13 2 0 0,9 2-1 16,14 2 2-16,8 0 2 15,8 5 0-15,1 2 2 16,1-1 1-16,-6 0 0 0,-5 0 0 15,-12 0-2-15,-8-3 2 16,-16-1-4-16,-6 1-1 0,-15-3 0 16,-6 0-2-1,-4 0-2-15,-9 0-2 0,0 0-1 16,0 0 0-1,6 16 0-15,-6-2-1 0,0 10 2 16,0 5 2-16,-2 8-1 16,-2 7 0-16,2 6 1 0,-2 6-1 15,1-2 0-15,-2 0-1 0,3-5 0 16,1-7 1-1,1-6-1-15,0-7-1 0,0-6-1 16,-1-9-2 0,3-1-4-16,-2-13-3 0,7 13-6 15,-7-13-5-15,0 0-8 16,9 1-2-16,-9-1-2 0,0 0 3 15,0 0 5 1,0 0 7-16,6-5 12 0,-6 5 7 16,0 0 12-16,0 0 8 0,-6 0 4 15,6 0-1 1,-10 0-1-16,10 0-5 0,-12 0-5 15,12 0-1-15,0 0-4 16,0 0-5-16,0 0 0 0,2 7-2 16,11-4 2-1,4 0 0-15,6 0 1 0,0 2 0 16,2-2 2-16,-2 0-1 0,-2 0 1 15,-5 0 3 1,-6 1 1-16,-10-4-1 0,-3 18-1 16,-12-8 2-16,-7 2-3 15,-2 2 1-15,-4 2-2 0,2 2-2 16,2-4-2-1,6 1 0-15,6-3-1 0,7 4 1 16,5-6-1 0,10 4 0-16,5-5 0 0,4 1 0 15,-1-1 1-15,3 1 0 0,-3 1 2 16,-2-3-1-16,-2 2 2 15,-6 1-2-15,-2 0 2 0,-4 2-2 16,0-2 1 0,-2 3-2-16,0 1-3 0,0-1-4 15,0 4-4 1,1 0-9-16,4 0-12 0,0 3-18 15,-2-1-32-15,6 6-8 16</inkml:trace>
  <inkml:trace contextRef="#ctx0" brushRef="#br0" timeOffset="120154.7089">10182 13424 7 0,'0'0'20'0,"0"0"-6"16,0 0 0-1,1 6-5-15,-1 10 0 0,0 9-2 16,0 12 1-16,-3 9 5 0,-3 7 1 15,-2 6-1-15,1 1-4 16,-2-7-3-16,3 0-1 16,-2-10-3-16,-4-10 2 15,6-6-2-15,-4-12-1 0,8-5 1 16,2-10 2-1,-7 12-1-15,7-12 1 0,0 0-2 16,0 0 0-16,0 0 1 16,0 0 4-16,0 0-1 0,24 12 2 15,0-10 1-15,19 1 0 16,7 0 2-16,16 0 0 15,8 3-3-15,9-3-2 0,5 4-5 16,3-4-9 0,-3 1-17-16,-1 4-32 0,-11-6-19 15,-2-2-1-15</inkml:trace>
  <inkml:trace contextRef="#ctx0" brushRef="#br0" timeOffset="120574.7131">11143 13180 29 0,'0'0'66'0,"6"-15"0"15,-6 15-46-15,0 0-21 0,5-10-1 16,-5 10 1 0,0 0 1-16,0 0 2 0,4 12 4 15,-3 4 3-15,2 9-1 0,1 6 1 16,0 8-1-1,5 14 1-15,-1 0-4 0,3 13 0 16,-1 0-3-16,-1-4-1 16,-2 0 0-16,-1-5 0 0,-5-2-3 15,-2-6-14 1,-5 4-31-16,-1-10-25 0,-6 0-4 15</inkml:trace>
  <inkml:trace contextRef="#ctx0" brushRef="#br0" timeOffset="121094.7183">10055 13943 43 0,'-10'10'48'16,"10"-10"-35"-16,0 0-2 0,0 12 0 16,5 6-3-16,1 14-1 15,-2 5 2-15,5 23 5 16,6 17 1-16,-9 17 1 0,5 7-2 15,-6 12-8 1,-1 6-1-16,-4-6-5 0,0-3-6 16,-3-20-10-16,-9-12-24 15,0-19-35-15,5-9 0 16</inkml:trace>
  <inkml:trace contextRef="#ctx0" brushRef="#br0" timeOffset="122399.7315">10162 14982 32 0,'0'0'12'0,"-16"1"5"16,0 3 0-16,16-4 3 0,-20 6-1 15,20-6-1 1,0 0-1-16,0 0-4 0,0 0-2 15,15 1-5-15,10-1-2 16,0-1-2-16,6-1 2 0,-4 1-1 16,-3 1-2-1,2 0 1-15,-6 0 4 0,-8 1 3 16,-12-1 1-1,5 16 1-15,-8-5 0 0,-13 3 0 16,-6 1 0-16,-2 3-3 0,-1-3 0 16,-5 2-6-16,2-3-1 15,4-3 0-15,3-3-3 16,9-2-1-16,2-2-1 15,10-4-2-15,0 0 1 0,19 11 0 16,5-8-1 0,4 1 1-16,6 2 1 0,0 2 3 15,4 0 0-15,-10 0 3 16,-2 4 3-16,-9 0 2 0,-7 4 2 15,-10 4 1-15,-9 1-1 16,-8 1 1-16,-3 0-1 16,0 5-2-16,-1-4-3 0,3 2-3 15,6-2-3 1,7-1-2-16,5 0-3 0,4 3-6 15,4 0-9-15,-1 3-8 16,2 5-13-16,-7-8-33 16,-2 9-10-16</inkml:trace>
  <inkml:trace contextRef="#ctx0" brushRef="#br0" timeOffset="123552.7433">11107 13987 13 0,'25'-7'17'0,"7"2"2"0,-5 1-1 16,6-1-2-16,-7 2-3 0,1 1-2 16,-9 1-1-1,-1-1 7-15,-7 2 4 0,-10 0 0 16,13 0-1-16,-13 0-1 15,0 0 0-15,0 0-2 0,0 0-3 16,0 0-8 0,0 0-5-16,0 0-2 0,-3 0-1 15,3 0 0 1,-2 17 0-16,2 0 0 0,-2 6-1 15,-1 12 1-15,1 8 2 0,-2 10 0 16,1 5 0-16,0-1 0 16,0-2 0-16,-2-9 5 0,3-4 1 15,0-13 5 1,1-8 1-16,-2-12-2 0,3-9 1 15,0 0 1 1,0 0-2-16,-10-9-4 0,10 9-3 16,-7-15-3-16,7 15-2 0,-6-14 0 15,6 14-1-15,0 0-1 16,0 0 0-16,0 0 0 15,0 0 1-15,-9 2-1 16,4 13 2-16,-1 5 1 0,-4 3 0 16,0 6 1-1,-2 2 0-15,-1 1-1 0,1-5-1 16,6-1-2-16,4-3 0 15,3-7-1-15,13-6 0 16,6-6 2-16,5-2 0 0,8-2 2 16,3 0 3-16,-4 0 2 15,1-2 1-15,-8-1 0 0,-2 3 1 16,-11 0 1-1,-12 0 0-15,4 15-1 0,-13-1-1 16,-8 2-1 0,-3 2 0-16,0 2-2 0,-2 0-4 15,1 4 0-15,2-2-1 16,7-3 0-16,4 3-1 0,4 2 1 15,3 0 0-15,-2 3 2 0,2 4 2 16,-1 4 0-16,-2 0 0 16,-1 5 0-1,-3 3 0-15,-3 7-2 0,0-1-9 16,3 5-18-16,-1 6-35 0,5-7-22 15,4-3-5 1</inkml:trace>
  <inkml:trace contextRef="#ctx0" brushRef="#br0" timeOffset="124112.7489">11130 15649 76 0,'6'11'80'0,"-6"-11"-5"16,8-20-41-1,-8 20-35-15,8 8 2 0,0 10 1 16,-1 9 3-16,0 7 1 16,1 9 0-16,-3 6 2 0,-1 1-1 15,-2-1-2-15,-1 3-2 16,-1-10-4-16,-1-1-6 15,-5-11-11-15,0-5-20 0,-1 0-35 16,-4-13-14 0,-1-4 4-16</inkml:trace>
  <inkml:trace contextRef="#ctx0" brushRef="#br0" timeOffset="124668.755">10360 15445 6 0,'0'0'83'0,"9"-16"-1"0,-5 7-3 15,35 4-63 1,-39 5-9-16,2-10-2 0,-2 10-3 16,0 0-1-1,0 17 1-15,-3 5 0 0,-3 7 1 16,-1 6-1-16,-2 2 3 0,-1 6-1 15,-1 1 1-15,0 2-2 16,-2-7-1-16,-1-2 0 0,3-9 0 16,1-3-1-1,1-1 0-15,-3-3 0 0,4 0-1 16,1-6 0-1,4 1 0-15,3-2 0 0,6 1 0 16,8 0 1-16,12-4 0 16,7-1 2-16,13-3-2 0,3-2 1 15,10-2-1-15,5-3 1 16,1 0 0-16,-1 0-1 15,-3-5-3-15,-5 0-4 0,-3 1-23 16,2 0-52 0,-13-4-7-16,-7 0-1 0</inkml:trace>
  <inkml:trace contextRef="#ctx0" brushRef="#br0" timeOffset="124978.7581">11114 15201 59 0,'9'7'77'0,"-8"10"-1"0,4 3-64 15,-3 7-1 1,0 12 3-16,-2 11 1 0,-1 9 0 16,0 8-1-1,-7 8-2-15,-2 0-4 0,-2 0-3 16,1-4-1-16,-1-4-7 15,4-9-2-15,0 0-9 0,0-9-18 16,0-13-30 0,8-3-23-16,-8-6-4 0</inkml:trace>
  <inkml:trace contextRef="#ctx0" brushRef="#br0" timeOffset="125428.7626">10759 16017 38 0,'9'0'73'0,"-9"0"1"0,10 0-43 15,-6 15-22 1,-1 12 0-16,0 15 2 0,-2 5 2 16,-2 16 1-16,0 0 0 15,-6 10 0-15,-6-1-5 0,-1-2-2 16,-1-4-2-1,0-6-1-15,1-6 0 0,-3-8-2 16,5-4-1 0,1-5 1-16,1-8-1 0,2-3-1 15,3-6 1-15,-1-6-4 0,4-2-11 16,-6-3-45-16,-5-9-24 15,7-11-7-15,-6-11 3 16</inkml:trace>
  <inkml:trace contextRef="#ctx0" brushRef="#br0" timeOffset="126188.7702">5431 15328 14 0,'0'0'35'0,"0"0"-2"15,0 0-2-15,0 0-3 0,0 0-4 16,0 0-5-16,0 0-9 0,0 0-3 15,0 0-5 1,0 0-1-16,0 0 0 0,0 0 0 16,0 0 3-1,0 0 0-15,0 0 1 0,8 5 0 16,-8-5 2-16,0 0 0 15,0 0-1-15,0 0 0 0,0 0 0 16,0 0 0 0,0 0-2-16,0 0-2 0,0 0-4 15,0 0-17-15,0 0-24 0,0 0-28 16,0 0-11-1</inkml:trace>
  <inkml:trace contextRef="#ctx0" brushRef="#br0" timeOffset="127248.7808">5423 15303 0 0,'2'-9'59'0,"-2"9"-2"15,13-3-58-15,-13 3 1 0,19-5 1 16,-7 5 1 0,0 10 2-16,-3 5 2 0,2 8 3 15,-2 5 2 1,0 12 2-16,-1 10-1 0,-3 3 1 15,2 5-2-15,-2 2 1 0,-2 3-2 16,0-5-1-16,-1 2-1 16,-2-9 0-16,0-7-1 0,0-3-1 15,0-9 0 1,-5-2-2-16,3-6 0 0,-1-3-1 15,2-6 1 1,0-1-2-16,0-3-1 0,1-11-1 16,-1 13 1-16,1-13 0 15,0 9 0-15,0-9-1 0,0 0 0 16,14 10 0-16,0-7 0 15,5-1 1-15,8 3-1 16,3-4 1-16,13-1 0 0,2-1-1 16,10 1 1-1,5-1 0-15,6-2-1 0,6 0 1 16,-1 1 1-16,10 1-2 15,1-2 0-15,3 3 1 16,3 0 1-16,3 0-2 16,-2 0 1-16,6 0 0 0,1 0-1 15,0 3 1-15,-2 1 0 0,2 2-1 16,-1 1 0-1,0 5 1-15,-1-1 0 0,1 0-1 16,1 5 0-16,3-2 1 16,-1-1-1-16,3 2 1 15,-1-2 0-15,6-5 0 16,3-3-1-16,-2-3 1 0,-5-1 0 15,2-1 0-15,-5 0 0 0,0-3 0 16,3 0 0 0,-9 1-1-16,0 0 1 0,1-2 1 15,0 1-1 1,2-2 0-16,4-2 1 0,-2 1-1 15,-3-5 2-15,-1 2 2 16,-2-2 0-16,-5 2 0 0,-2 1 1 16,-7 4-1-1,-2 1 1-15,-3 3-1 0,-5 0-2 16,-3 7-4-16,-8-2-1 0,-5 2-1 15,-2-4-4 1,-3-1-6-16,-11-2-14 0,-1-5-38 16,0-2-22-16,-5-5-5 15</inkml:trace>
  <inkml:trace contextRef="#ctx0" brushRef="#br0" timeOffset="127818.7865">10423 16108 16 0,'-29'0'78'16,"3"-6"-2"-16,5 1-7 0,5-7-74 16,16 12-2-1,-7-16 0-15,13 9 1 0,14 0 2 16,18-1-1-1,4-1 3-15,12-2 4 0,8 1 4 16,3-1 4-16,0 3 2 16,-2-3 1-16,-7 5 1 0,-11-3 1 15,-6 6 3-15,-15-4 0 0,-12 2-2 16,-12 5-3-1,-14-12-3-15,-25 9-4 0,-23 2-2 16,-23 1-4 0,-18 4-4-16,-13 6-3 0,-9 1-10 15,2 1-48-15,3 16-23 16,11-4-6-16,18 1 9 0</inkml:trace>
  <inkml:trace contextRef="#ctx0" brushRef="#br0" timeOffset="135532.3638">10629 16644 48 0,'-18'-17'72'0,"-4"-2"-2"16,5 6-62-1,3 6-2-15,-2 5 0 0,2 2-1 16,3 4 0-16,2 1 2 16,-1 1 2-16,10-6 4 0,0 0-3 15,9 1 0 1,13-12-4-16,9-12 1 0,10-8-3 15,4 0-2-15,1-3-3 0,1 2-1 16,-7 3 3 0,-6 5 1-16,-15 13 2 0,-19 11 0 15,0 11 1-15,-28 16 1 16,-12 7 1-16,-13 7 1 0,-5 2-4 15,-4 1 0 1,1-3-1-16,6-8-3 0,15-10-4 16,12-14-6-16,28-9-3 15,0-13-3-15,30-11 0 16,6-4 5-16,15-6 2 0,5 0 6 15,-1 0 7-15,-2 6 4 16,-9 6 4-16,-6 5 3 0,-12 9 2 16,-6 8-5-1,-18 5 0-15,-7 10-3 0,-13 2-2 16,-7-1 0-1,-3 2-1-15,-5-4-1 0,-1 1-2 16,1-9-1-16,7-5-2 0,6-2-2 16,7-5-1-16,6-8 0 15,7-1 0-15,11-5 1 0,12 0-1 16,5 1 1-1,5 3 1-15,2 1 1 0,-2 6 0 16,-2 8 1 0,-5 4 1-16,-7 16 0 0,-15 13 0 15,-10 9 1-15,-13 4 1 16,-8 3 2-16,-5-2-1 0,-5-1 0 15,-1-5-1-15,-1-10-1 16,9-9-4-16,9-9-3 16,11-6-3-16,10-6-11 0,12-8-60 15,25-2-14 1,11-9-6-16</inkml:trace>
  <inkml:trace contextRef="#ctx0" brushRef="#br0" timeOffset="157118.5811">8530 12754 7 0,'-7'-15'77'16,"3"4"-2"-16,4 11-38 16,-9-8-13-16,9 8-13 0,-2 21-4 15,1 11-4 1,-2 18-2-16,3 15-1 0,0 10 1 15,-1 11 3-15,1 6 2 16,0 1-2-16,3-10-3 16,-1-10-3-16,0-19-3 0,1-9-8 15,-2-19-6-15,-1-16-39 16,0-1-20-16,0-14 1 0</inkml:trace>
  <inkml:trace contextRef="#ctx0" brushRef="#br0" timeOffset="157558.5855">8442 12748 24 0,'42'-36'58'16,"-23"-7"-52"-16,45 4 1 16,13 2-2-16,5 3-4 0,-1 8-6 15,-9 9-3-15,-10 9-2 16,-10 8 0-16,-19 10 1 15,-9 9 2-15,-20 6 4 0,-8-1 3 16,-16 5 3-16,-10-5 3 16,-5 1 1-16,-7-6-1 15,2-2-1-15,-1-8-1 16,6 1 3-16,3-7-4 0,9 0-2 15,5-2 6 1,18-1 6-16,-4 17 2 0,11-5 3 16,11 5 1-16,10 7-3 0,7 8 5 15,-1 11 1 1,4 12-6-16,-6 4-4 0,1 5-5 15,-9 0-2-15,-2-1-5 16,-8 0-10-16,-5-4-13 0,-3-8-26 16,6-6-29-1,-5-9 0-15</inkml:trace>
  <inkml:trace contextRef="#ctx0" brushRef="#br0" timeOffset="157768.5876">9075 13271 33 0,'36'34'80'15,"-1"-1"-3"-15,-3-4-4 0,-10-1-76 16,4 13-10-16,-2 6-18 15,-7-3-42-15,2 12-6 0</inkml:trace>
  <inkml:trace contextRef="#ctx0" brushRef="#br0" timeOffset="158248.5924">11698 12426 55 0,'-11'8'75'0,"11"9"1"0,-1 11-59 16,1 11-5 0,5 14-3-16,0 5 1 0,4 13 2 15,-1 4-5-15,1 2-2 16,-3-4-5-16,-1-13-3 0,0-9 2 15,-1-11-5 1,-4-11-15-16,-2-16-30 0,2-13-27 16,-11-5-1-16</inkml:trace>
  <inkml:trace contextRef="#ctx0" brushRef="#br0" timeOffset="158591.0959">11461 12556 78 0,'33'-33'83'16,"13"-1"-4"-16,50-3-57 15,-26 7-6-15,7 1-6 0,1 11-5 16,-7 6-3 0,-10 12-5-16,-18 8 0 0,-18 14 0 15,-20 13-1 1,-16 7 0-16,-23 4 3 0,-11-2 2 15,-9-2 1-15,-5-2 0 0,-1-8 2 16,5-6 0-16,7-12-1 16,11-6 1-16,14-4 0 0,14-1 0 15,9-3 1 1,23 2 0-16,14 1-1 0,14 2 1 15,7 4 0 1,7 3-2-16,4 4-3 0,-6 6-5 16,-4-1-9-16,-8 7-29 0,4 4-38 15,-22-1-6-15,-5-4-1 16</inkml:trace>
  <inkml:trace contextRef="#ctx0" brushRef="#br0" timeOffset="158881.0988">12254 12813 54 0,'0'0'86'0,"20"-12"-3"0,2 3-4 0,3 4-64 16,6-7-10-1,8-1-3-15,-2 3-2 0,0 4-2 16,-8 3-1-1,-4 7 0-15,-10 12 0 0,-12 10 1 16,-3 6 3-16,-10 6 3 16,-3 2 3-16,-3-5 0 0,2 2 1 15,5-8-1 1,9-5 2-16,14-12-2 0,15-5-2 15,18-9-3-15,10-9-9 0,13 2-25 16,13-3-50 0,-12-1-4-16,-12 0-8 0</inkml:trace>
  <inkml:trace contextRef="#ctx0" brushRef="#br0" timeOffset="159341.1034">8613 15089 22 0,'0'0'76'16,"7"8"0"-16,6 10-3 16,0 8-75-16,7 11 0 0,-1 6 4 15,4 10 0 1,-4 4 2-16,-1 2-2 0,-5-3-1 15,-3-5-8 1,-7-11-15-16,-2-15-47 0,2-3-10 16,-3-22 2-16</inkml:trace>
  <inkml:trace contextRef="#ctx0" brushRef="#br0" timeOffset="159742.1075">8450 15028 38 0,'11'-17'86'0,"13"-6"-3"15,11-7-3-15,1-5-72 0,11 2-3 16,-1 0-1-16,6 5-3 16,-11 5-4-16,0 10-2 15,-12 9-2-15,-12 12 0 0,-14 16-1 16,-3 1 1-1,-8 7 3-15,-8-3 3 0,-2 2 1 16,-4-6 2-16,3-2-1 16,3-10 1-16,16-13 0 0,0 0 1 15,0 0 3 1,24-4-2-16,13-6 1 0,12-3-1 15,7 0 2-15,4 4-1 0,1 2-1 16,-6 6-2 0,-4 4 0-16,-16 11-1 0,-12 10 0 15,-15 5 0-15,-9 8 0 16,-14 0 1-16,-6 2 0 15,-3-1-2-15,-3-4-5 16,4-1-14-16,3 3-48 0,4-16-18 16,7-2-2-1</inkml:trace>
  <inkml:trace contextRef="#ctx0" brushRef="#br0" timeOffset="160612.1162">8499 14834 33 0,'-14'-1'78'0,"3"-6"0"16,11-3-42-16,6-6-10 0,16-8-9 15,15 0-8-15,4 0-4 0,15-6 0 16,5 7 0-1,4 1 0-15,-3 8-4 0,-3 11 0 16,-7 3-2 0,-12 11 0-16,-5 7 0 0,-16 8 2 15,-11 3-2-15,-8 5 2 16,-5 2 0-16,-12-1 1 0,-7-2 0 15,-7 0 0 1,-5-1 0-16,-1-5 0 0,0-3-1 16,4-10 1-16,1 0-3 0,9-4-1 15,5-5 0 1,6-2-2-16,12-3 1 0,0 0-1 15,2 11 1-15,15-5 0 16,4 3 2-16,9 2 3 0,10 6 0 16,3 9 1-1,12 1 0-15,-4 7 0 0,1 0-1 16,-5 4 0-16,-3-4 0 0,-9 0-1 15,-9-5 0 1,-7-4-1-16,-7-6-3 0,-1 0-13 16,-7-3-38-16,0-5-28 15,-3 1-4-15</inkml:trace>
  <inkml:trace contextRef="#ctx0" brushRef="#br0" timeOffset="161002.1201">9297 15086 17 0,'18'0'80'16,"7"-4"0"-16,-5-2-7 16,3 4-70-16,-4 1-2 0,2 1-1 15,-8 4-2-15,-1 8-1 16,-9 5 0-16,-3-1 1 0,0 0 1 15,-3-2 1 1,1-1 2-16,2-2 4 0,10-3-1 16,5-1 2-1,13-1-2-15,3 1-1 0,7 1 2 16,-4 4 0-16,1 0-1 0,-10 8-1 15,-11 3-1-15,-12 9-1 16,-8 2 1-16,-14 7-2 0,-4-3-10 16,-6-7-48-1,3 8-23-15,2-12-6 0</inkml:trace>
  <inkml:trace contextRef="#ctx0" brushRef="#br0" timeOffset="161502.1251">11555 14604 11 0,'8'14'78'0,"1"4"2"16,-9-18-25-16,18 23-39 15,-5 16-1-15,0 4-1 0,0 3-2 16,-4 1-6 0,-1-3-1-16,-3-4-4 0,-1-11-1 15,-2-1-1-15,-2-10-10 0,0-8-32 16,-12-10-37-1,5-13-3-15</inkml:trace>
  <inkml:trace contextRef="#ctx0" brushRef="#br0" timeOffset="161802.1281">11501 14584 46 0,'-6'-14'88'16,"6"1"-6"-16,4-3-2 0,11 4-67 16,4-5-6-16,8 2-2 0,1 1-3 15,1 1-2-15,-2 5-1 16,-3 5 0-16,-7 3-2 15,-7 14 0-15,-10 6 0 16,-10 5 0-16,-7 2 2 0,-5-2 2 16,-1 1 0-1,1-2 0-15,1-7 0 0,3-4-1 16,7-7 2-16,11-6 0 0,0 0-1 15,7 12 1 1,13-4 0-16,8 4-1 0,6 1 1 16,5 3 0-16,2 1-3 15,4 9-10-15,-10 1-17 0,-1-5-47 16,-2 9-10-1,-7-4-5-15</inkml:trace>
  <inkml:trace contextRef="#ctx0" brushRef="#br0" timeOffset="162102.1311">12069 14664 54 0,'8'7'84'0,"-8"-7"-1"15,13 13-5-15,-13-4-73 16,3 2 0-16,2 2 0 0,0-1 0 15,1-1 0 1,2 1-2-16,0-3-2 0,2-2-3 16,-1-5-6-16,2 1-14 15,-1-3-32-15,-10-7-29 16,7-4-5-16</inkml:trace>
  <inkml:trace contextRef="#ctx0" brushRef="#br0" timeOffset="162252.1326">12185 14561 77 0,'5'26'85'0,"-2"5"-5"16,2 9-58-16,0 13-4 16,-3 6-18-16,-2 6-39 0,6 8-40 15,-7-2-5-15,-6-3 4 0</inkml:trace>
  <inkml:trace contextRef="#ctx0" brushRef="#br0" timeOffset="185900.3698">14524 13690 74 0,'-21'-3'83'0,"-2"-2"-37"0,10 5-6 15,13 0-14-15,0 0-8 16,19 10-7-16,18-3-4 0,16-2-3 16,14-1-4-16,17 1-3 15,5-2-5-15,10-3-5 16,5-3-1-16,-9-6-2 0,-3-1-4 15,-11-2-5 1,-12-2-9-16,-11-6-18 0,4 1-22 16</inkml:trace>
  <inkml:trace contextRef="#ctx0" brushRef="#br0" timeOffset="186230.3731">14854 13280 3 0,'0'0'81'0,"0"0"6"0,10 20-4 16,-30 17-57 0,34 10-6-16,5 17-5 0,-1 14 1 15,2 13-4-15,-5 4-3 16,2 1-3-16,-8 0-4 0,-1-10-6 15,-3-9-10 1,1-15-42-16,-2-8-29 0,-4-16-7 16,0-13-3-16</inkml:trace>
  <inkml:trace contextRef="#ctx0" brushRef="#br0" timeOffset="186450.3753">14508 14354 67 0,'0'21'91'16,"19"-8"-4"-16,21-13-4 0,24-6-73 16,22-9-3-16,15-2-3 15,9 0-2-15,7-2-5 0,-5 4-4 16,-11 2-5-1,-9 7-9-15,-19 6-18 0,-18-1-42 16,-7 6-10 0,-19 3 1-16</inkml:trace>
  <inkml:trace contextRef="#ctx0" brushRef="#br0" timeOffset="187060.3814">15001 12864 52 0,'-32'-26'13'0,"-4"7"0"16,-3 11 2-1,-11 5 0-15,-1 3-2 0,-12 13 0 16,-6 6 0-16,-3 13-1 15,-3 15 0-15,-2 9-2 0,1 13-3 16,0 13-2-16,4 8-2 0,7 14-1 16,8 13 1-1,8 2 0-15,11 2 0 0,11 3-1 16,11 1 0-1,14-4 0-15,6 4 0 0,18-11 2 16,13-9-4-16,15-6-3 16,6-14-1-16,17-6 2 0,12-13-2 15,7-10 1 1,6-18 0-16,3-19 4 0,0-11 4 15,1-16 8-15,4-13 1 0,-1-29 2 16,5-17 0 0,1-19 0-16,-1-15 1 0,1-16-5 15,-4-13-5-15,-14-11-1 16,-7-4-2-16,-22 0 0 0,-21 5 0 15,-23 6 0 1,-20 8-1-16,-25 19 0 0,-26 16-1 16,-17 21-2-16,-25 16 0 0,-18 21-2 15,-11 13-1 1,-10 20-4-16,-2 5-16 0,-1 17-57 15,14 7-6-15,9 5-3 16</inkml:trace>
  <inkml:trace contextRef="#ctx0" brushRef="#br0" timeOffset="187760.3884">13143 14239 26 0,'0'0'74'15,"-4"15"-1"-15,-1 6-51 0,7 11-7 16,3 11-9 0,2 7 1-16,1 11 1 0,-3 2-4 15,0 4 0-15,-2-8-5 16,-1 2-10-16,-2-10-21 15,0-18-34-15,0-4-11 16</inkml:trace>
  <inkml:trace contextRef="#ctx0" brushRef="#br0" timeOffset="188040.3912">13272 14526 54 0,'26'38'66'0,"1"-15"-42"16,13 3-11-1,-5-10 1-15,5-12-5 0,-9-9-1 16,-4-16 0-16,-7-11 2 0,-8-3 3 16,-9-5-1-1,-3 2 1-15,-10 1 2 0,-5 3 0 16,-5 5-1-16,-5 9-1 15,-1 4-2-15,1 6-2 0,2 9-5 16,2 1-6 0,7 7-9-16,4 9-19 0,4-4-43 15,6 12-13 1,3-3-2-16</inkml:trace>
  <inkml:trace contextRef="#ctx0" brushRef="#br0" timeOffset="188440.3952">13595 14283 24 0,'22'38'80'0,"-1"10"1"0,-3 8-46 16,2 2-4-16,-2 10-5 0,-2-3-7 16,-2 1-6-16,-4-9-1 15,-4-8 0-15,-2-10 0 0,0-15 0 16,-2-14 0-1,1-17-2-15,2-25 2 0,3-22-5 16,0-14-5 0,8-12-8-16,-7-11-15 0,7-13-38 15,3 5-31-15,7-1-6 16,2 7-5-16</inkml:trace>
  <inkml:trace contextRef="#ctx0" brushRef="#br0" timeOffset="189900.4107">15038 12925 42 0,'0'26'84'15,"-1"-6"-37"-15,1-3 0 16,0-17-7-16,0 10-11 15,-1-17-7-15,-4-13-4 16,-7-5-8-16,2-8-5 0,-6-6-4 16,-1-8 0-16,-5-5-2 0,0-4 1 15,-1 0 1 1,-1 0-1-16,-1-1-1 0,2 2 1 15,0 4 0 1,2 4 0-16,3 1-1 0,1 5 1 16,1 4-1-16,2 1 0 15,6 3 1-15,3 4-1 0,5 0-1 16,4-1 1-16,12 1-1 0,12 2 1 15,10-2 0 1,16 1-1-16,19 0 2 0,21 1-1 16,23 1 1-1,16 4 0-15,23 1 0 0,15 4 1 16,15 2-1-16,10 0 0 15,0 2 0-15,1 0 1 0,-4 1-1 16,-6 4 0 0,-13 0 0-16,-10 1 0 0,-17 1 1 15,-13 2 0-15,-18-1 0 0,-12 3 1 16,-19-1 1-1,-16 0 0-15,-14 1 1 0,-14-1 0 16,-12-1 0-16,-7 2-1 16,-10 1 0-16,-12 1 0 0,12-2-2 15,-12 2 1 1,0 0-1-16,0 0-1 0,0 0-1 15,0 0-1 1,0 0 1-16,0 0-1 0,0 14 0 16,0 3 0-16,0 10 1 0,0 12 0 15,2 10 0-15,0 7 1 16,-1 10 1-16,0 0 0 0,0 0 0 15,0-3 1 1,-1-8-2-16,-1-9 1 0,-2-7 0 16,0-12 1-1,-3-6-2-15,-1-6 1 0,0-6 1 16,-2-6 0-16,-4-1-1 0,-1-2 0 15,-4-4 0-15,-2-3 1 16,-1 1-2-16,0-3 1 0,2 4-1 16,2-1 0-1,3 3-1-15,2 2 0 0,12 1 0 16,0 0-1-1,3 6 2-15,13 0-2 0,12 2 2 16,6 1-1-16,7 1 1 16,5-1 0-16,1 0 0 0,-2 0 0 15,-5 0 0-15,-7 0 0 0,-9-1 0 16,-11 2-2-1,-12 2 2-15,-7-2 0 16,-13 0 0-16,-13 4 0 16,-8-3 0-16,-4 4 0 0,-9 4 0 15,-3-1 0 1,1 5 0-16,2 0 0 0,4 2-1 15,6 4 1-15,7-1 0 0,9 3-2 16,9-4 2-16,8-1-1 16,10-1 1-16,6-4-1 0,13-4 1 15,11-3 0 1,10-3 0-16,2-4 0 0,6-2 0 15,3-1 0 1,-4 1 0-16,-4-2 0 0,-10 2 0 16,-5 4 1-16,-13 6 0 0,-11 1 1 15,-8 3-2-15,-15 5 0 16,-8-1 3-16,-5 1-2 0,-5 2 0 15,-2-4-1 1,3 0 0-16,3-5 0 0,8 1 0 16,9 2 0-1,11 3-1-15,6 5 1 0,18 6 0 16,10 6-1-16,4 8 1 15,5 2 0-15,-2 6-2 0,-1 5-2 16,-5 3-11-16,-8 11-65 0,-11-13-7 16,-12-1-5-1,-3-6 4-15</inkml:trace>
  <inkml:trace contextRef="#ctx0" brushRef="#br0" timeOffset="190690.4186">14879 14751 22 0,'4'-17'73'0,"-3"3"4"0,-1 5-56 15,0 9-3-15,0 0-1 0,0 0-2 16,0 7-1-16,1 25-5 16,1 13-3-16,6 18 0 0,4 20-2 15,4 20 0 1,3 19 0-16,6 15-2 0,2 13-1 15,1 2 3 1,-1 5 0-16,-4 1 1 0,-5-8 1 16,-6-18-1-16,-3-18 1 0,-5-19 0 15,-2-19 0-15,-2-19-1 16,0-20-1-16,-1-17 0 15,1-20-1-15,0 0 0 16,0 0-1-16,8 0 0 0,7-13 0 16,15-1-1-1,20-5 0-15,18-6 0 0,21 0-1 16,24-6-1-16,18 2 0 15,16 0-2-15,4 3-1 16,9 2-3-16,-5 6-6 0,-6 6-26 16,1 5-47-16,-29 1-5 15,-10 0-1-15</inkml:trace>
  <inkml:trace contextRef="#ctx0" brushRef="#br0" timeOffset="192070.4324">17904 13591 38 0,'-38'-8'21'15,"38"8"2"1,0 0 1-16,0 0-2 0,0 0 0 15,0 0 4-15,0 0-1 0,2 19-6 16,6 8-3 0,2 7-2-16,3 12 0 0,2 11-1 15,1 6-1-15,-1 1-2 16,0 4-3-16,0-6-2 0,-4-6-3 15,-2-5 0 1,-4-12 0-16,0-8 0 0,-4-7 2 16,-1-9-1-16,0-15-1 0,0 12 2 15,0-12 0 1,-12 0 0-16,3-3 0 0,0-2-2 15,-2 1 0-15,2-1-1 16,-1 0-1-16,10 5-1 0,-13-5 0 16,13 5-1-1,0 0 1-15,7 0 0 0,11 5-1 16,4-1 1-1,9 1 0-15,1 2 1 0,4 1 0 16,-2-1 0-16,-2 1 0 0,-6-1 0 16,-7 2 1-16,-10 1 0 15,-9 0 0-15,-5 4 0 16,-12 2 0-16,-9 0 0 15,-4 6 1-15,-5 1-1 0,-2 2-1 16,-3 2 1 0,1 2-1-16,7-2-1 0,4-1 1 15,7-1-1-15,7-4 1 16,9-2 0-16,5-5 0 0,16-4 1 15,8-5-1-15,6-2 1 16,10-1-1-16,1-4 1 16,3 2-1-16,-4 0 0 0,-4 0 0 15,-7 0 0 1,-8 7 1-16,-12 5 0 0,-9 2 1 15,-8 6 0-15,-11 2 0 16,-6 2 1-16,-2-2 1 0,3-1-3 16,-2-2 1-16,8-6-2 15,5-1-2-15,10-2 1 16,3-10-2-16,17 19 1 0,8-3 0 15,1 5 0 1,8 8 1-16,1 11 0 0,1 8 1 16,-3 8 0-1,-5 10 0-15,-3 4 1 0,-9 5 0 16,-4-1-1-16,-8-2 1 15,-2-4-1-15,-2-7 0 0,-2-3 0 16,-2-9 0-16,1-6 0 0,1-5 0 16,1-5 0-1,1-4-1-15,1-3 1 0,4-1 0 16,2-4 0-1,3 0 0-15,-1 1 0 0,1-1 0 16,2-2 0-16,-2 2-1 16,2 2 2-16,-3-3-1 0,-1 1 2 15,-4 3 0 1,-1 0 3-16,-3 2 0 0,-8 4 1 15,-11 1 2-15,-10 4 1 0,-14 2 0 16,-17 4 0 0,-21 0-1-16,-18-1-1 0,-24-6-2 15,-21-2 0-15,-17-6-3 16,-15-7-4-16,-7-6-6 0,-5-12-13 15,1-5-71 1,19-13-3-16,20-14-7 0,26-8-3 16</inkml:trace>
  <inkml:trace contextRef="#ctx0" brushRef="#br0" timeOffset="192952.9413">18643 12264 75 0,'0'0'87'0,"0"-16"-5"0,0 16-46 15,0 0-14 1,0 0-11-16,3 16-5 0,3 11-3 16,-3 9-2-16,2 9 0 15,-2 14 2-15,-4 10 2 16,1 7 1-16,-2-1-1 15,-7-4 1-15,-4-9-1 0,2-6-2 16,0-12-4-16,1-12-6 0,4-14-24 16,5-8-49-1,-3-17-8-15,4-13-5 0</inkml:trace>
  <inkml:trace contextRef="#ctx0" brushRef="#br0" timeOffset="193432.9461">18663 12196 52 0,'-18'-7'77'0,"3"16"-21"15,4-9-22 1,11 0-9-16,0 0-5 0,-4-12-3 15,16 2-1 1,13 2-4-16,16-5-2 0,7 4-2 16,10 1-3-16,3 3-3 15,1 5-1-15,-1 0-2 0,-9 10 0 16,-9 0-1-16,-13 5 0 15,-11 2 0-15,-16 2 1 16,-5-1 0-16,-14 0 1 0,-9 2-1 16,-8-1 1-1,-7-1 0-15,-6-3 0 0,-1 3 0 16,-2-4 0-16,4 0 0 15,1-1 1-15,8-4 0 16,7 4 0-16,7 3 1 0,14 4 1 0,8 8 1 16,16 4 0-1,13 2 1-15,14 7-1 0,7 0 0 16,7 4 0-1,0-5-2-15,-1-2 0 0,-5-9-1 16,-9-2-2-16,-8-10-4 16,-9 1-10-16,-9-7-30 0,-2 1-40 15,-7-4-5 1,-7-8-4-16</inkml:trace>
  <inkml:trace contextRef="#ctx0" brushRef="#br0" timeOffset="193742.9492">19465 12613 77 0,'10'17'88'0,"1"6"-3"16,-2 3-7-1,2 4-73-15,-2 0-2 0,1 6-1 16,-6-3-2-16,-3 2-2 0,-1-8-4 16,-1-1-11-16,-7-4-37 15,3-14-29-15,5-8-6 0,0 0 2 16</inkml:trace>
  <inkml:trace contextRef="#ctx0" brushRef="#br0" timeOffset="194002.9518">19727 12342 62 0,'0'0'90'15,"0"0"-3"-15,18 0-7 16,21-3-65-16,-4-2-7 16,4-2-4-16,8 3-2 15,-3-4-2-15,2 3-3 0,-6-3-5 16,-4 4-7-16,-13-6-20 0,-6-3-33 15,-4 7-20 1,-11-7-1-16</inkml:trace>
  <inkml:trace contextRef="#ctx0" brushRef="#br0" timeOffset="194202.9538">19841 12039 23 0,'-13'2'86'0,"7"12"0"16,6 8-2-1,6 10-60-15,4 7-8 0,4 11-2 16,-2 9-3-1,1 6-2-15,-3 6-3 0,-3 1-3 16,-4-4-2-16,-2-7-4 16,-1-9-5-16,0-8-16 0,4-12-59 15,-3-18-5 1,-1-14-5-16</inkml:trace>
  <inkml:trace contextRef="#ctx0" brushRef="#br0" timeOffset="194472.9565">20277 11909 29 0,'13'23'84'16,"0"4"-2"-16,1 5-3 0,0 10-65 15,-1 7-1-15,-1 12-2 16,-2 4-2-16,-2 5-3 0,-6-3-1 16,-2-6-2-1,0-5 0-15,0-11-5 0,-2-9-7 16,1-20-41-1,-3-8-33-15,4-8-3 0,-3-21-4 16</inkml:trace>
  <inkml:trace contextRef="#ctx0" brushRef="#br0" timeOffset="194862.9604">20250 11979 36 0,'-11'-15'87'0,"4"1"-1"15,7-1-5-15,51-2-61 16,-66 3-6-16,37-1-6 0,16 5-4 15,7-1-1-15,6 4-1 0,3 4-2 16,-1 3 1 0,-8 7-1-16,-5 12 0 0,-15 5-1 15,-18 10-1 1,-15 3 0-16,-20 3 1 0,-10 0 0 15,-9-2 0 1,-6-7 1-16,-5-4 0 0,2-10 0 0,8-6 2 16,2-5 1-1,14-4-1-15,6 1 1 0,14 1 1 16,11 8 1-16,10 4 1 0,19 5 0 15,13 5-1 1,13 6 0-16,6 4-1 0,3 1 0 16,1 2-4-16,-9-3-3 15,-4-2-2-15,-13-8-5 0,-10-2-8 16,-15-5-26-1,-11-8-43-15,-2-11-5 0,0 0-2 16</inkml:trace>
  <inkml:trace contextRef="#ctx0" brushRef="#br0" timeOffset="196537.9773">19813 12184 38 0,'15'-13'40'0,"3"4"2"15,4 5-5 1,3 4-6-16,2 9-8 0,-3 5-11 16,2 9-7-16,-9 8-3 15,-6 3 0-15,-11 4 0 16,-14 0 5-16,-18 2 3 0,-19-9 4 15,-9 2 1-15,-15-10 1 16,-4-8 0-16,-5-10 1 16,6-5-1-16,4-11-4 15,12-10-1-15,17-10-4 0,15-10-2 16,24-6-1-16,16-3-1 15,31-3-2-15,19 4-1 16,27 1-1-16,16 7-2 0,17 9-5 16,4 15 1-16,-7 14-2 15,-12 6 2-15,-27 17 0 0,-27 6 2 16,-35 9 1-1,-30 8 4-15,-43 3 4 0,-29 0 3 16,-28 0 1-16,-15-1 1 16,-12-6 1-16,-2-10-1 15,3-6-2-15,13-12-1 16,18-9-1-16,21-13-1 15,31-17-1-15,34-16-2 0,31-13 0 0,41-8-1 16,36-7-1 0,35-1 0-16,30 2-1 0,19 8-2 15,17 12-2 1,-3 17 0-16,-12 17 0 0,-26 17 0 15,-37 21 2-15,-43 19 1 16,-53 16 2-16,-42 11 3 0,-57 11 3 16,-41 8 2-1,-37 3 0-15,-23-2 0 0,-14-3-1 0,-5-12 0 16,6-13-2-1,15-10-1-15,23-17-1 0,28-19 0 16,37-17-1 0,41-23 0-16,44-20-1 0,41-13 1 15,44-11-2-15,41-8 1 16,36-5-2-16,25 1-1 0,23 14-2 15,8 13 0 1,-10 20-1-16,-13 15 1 0,-29 20 0 16,-29 13 3-16,-42 27 2 0,-46 18 2 15,-45 18 3 1,-45 15 1-16,-38 9 0 0,-27 5 1 15,-22 0-2-15,-8-6-5 16,-1-6-4-16,9-18-6 0,19-15-21 16,30-24-58-1,13-22-4-15,27-19-8 0</inkml:trace>
  <inkml:trace contextRef="#ctx0" brushRef="#br0" timeOffset="197047.9824">21254 11756 62 0,'0'0'87'16,"3"18"-2"-16,-3 14-5 15,0 10-67-15,-5 15-6 0,-4 10-3 16,3 9 0-16,-5 7 0 0,-6-1-2 16,1-7 0-1,-2-12-1-15,4-14-2 0,2-10-1 16,-1-16-8-16,5-13-23 15,8-10-49-15,-2-21-5 16,2-11-4-16</inkml:trace>
  <inkml:trace contextRef="#ctx0" brushRef="#br0" timeOffset="197417.9861">21152 11797 50 0,'-3'-22'90'16,"3"1"-5"-16,16 4-4 0,13 2-61 15,10 4-9-15,18 5-6 16,7 2-2-16,8 4-2 0,-3 4-2 15,-6 9 1 1,-14 8-1-16,-18 8 0 0,-19 7 1 16,-20 6-1-16,-24-1 2 0,-15-2 1 15,-9-1 1 1,-8-6 0-16,-1-7 1 0,1-9-1 15,4-9 1-15,9-4 0 16,10-3 2-16,11 0-3 0,9 0 1 16,21 0 1-1,0 0-1-15,13 14 0 0,20 3 0 16,12 2-1-1,7 7 0-15,7 4 0 0,0 6-1 16,-7-1-1-16,-2 3-1 0,-11 0-2 16,-13-4-2-16,-8-2-4 15,-13-6-9-15,-4-6-38 0,-1-6-35 16,0-14-5-1,-17 6-4-15</inkml:trace>
  <inkml:trace contextRef="#ctx0" brushRef="#br0" timeOffset="197637.9883">21715 12222 65 0,'24'13'90'16,"-1"-1"-3"-16,0 5-6 0,-6 1-69 15,0 5-4-15,-6 0-5 16,-2 3-4-16,-7 0-7 0,-1-1-12 16,-2 4-35-16,-4-11-30 0,3-5-7 15,2-13 7 1</inkml:trace>
  <inkml:trace contextRef="#ctx0" brushRef="#br0" timeOffset="198017.9921">22200 11310 61 0,'17'-12'89'0,"3"7"-3"16,-1 5-4-1,-3 11-65-15,0 21-5 0,-2 14-2 16,-5 20-2-16,-2 14 0 16,-4 16-2-16,-2 9 1 15,-1 4-2-15,0 0-1 16,-1-8-1-16,-3-6-1 0,2-15-2 15,-3-12-3 1,2-17-3-16,-2-13-9 0,3-9-23 16,7-15-49-16,-5-14-7 0,0 0-5 15</inkml:trace>
  <inkml:trace contextRef="#ctx0" brushRef="#br0" timeOffset="198287.9948">22568 11335 80 0,'5'-12'89'0,"-5"12"-3"15,9 0-4-15,-2 16-73 0,3 21-1 16,2 9-2-1,0 21-1-15,-2 13 2 0,-1 18-1 16,-2 6 0 0,-2 2-3-16,-3 0-2 0,-3-4-2 15,0-9-3-15,-2-10-8 0,-7-17-15 16,1-14-59-16,8-15-6 15,-1-18-5-15</inkml:trace>
  <inkml:trace contextRef="#ctx0" brushRef="#br0" timeOffset="198557.9975">22940 11411 13 0,'22'11'95'0,"6"13"-2"0,0 6-6 15,6 8-4 1,-5 8-77-16,3 12-2 0,-2 13 1 16,-7 8-2-16,-9 4-1 15,-7 1-1-15,-7 2 1 0,-3-7-1 16,-8-7 0-1,-2-12-3-15,1-10-1 0,0-11-4 16,1-13-11-16,-4-13-26 0,-5-13-44 16,10-15-5-1,-1-20-5-15</inkml:trace>
  <inkml:trace contextRef="#ctx0" brushRef="#br0" timeOffset="198958.0015">22821 11615 73 0,'-11'-30'93'0,"10"-1"-3"16,9-1-7-1,19-1-64-15,15 1-6 0,14 5-5 16,12 4-2-16,12 5-3 16,9 7-1-16,-1 8-1 15,-6 3-3-15,-9 9 0 16,-13 11 0-16,-16 6-2 0,-21 7 1 15,-24 1 0 1,-21 5-1-16,-22-3 2 0,-12 2-1 16,-10-8 2-16,-8-3 1 0,-1-13 1 15,5-6 2-15,7-8 1 16,12-2 1-16,12-6 1 15,10-3 0-15,12-1-1 16,17 12 0-16,11-12 0 0,14 15-2 16,14 14-2-1,8 4 0-15,9 13 0 0,4 6 0 16,0 13-1-16,-5 2-1 15,-9 6-3-15,-8-4 0 0,-11-1-3 16,-11-12-5-16,-7-1-13 16,-8-13-31-16,-1-12-34 15,-2-7-7-15,2-11 0 0</inkml:trace>
  <inkml:trace contextRef="#ctx0" brushRef="#br0" timeOffset="199288.0048">23539 11867 11 0,'6'8'96'16,"5"0"-1"-16,3-2-5 0,2 31-22 15,9-34-55 1,0-2-2-16,7 2-3 0,0-1-3 15,0 5-3-15,-1-1 0 16,-1 6-2-16,-5 3 0 0,-7 6-1 16,-9 4 1-16,-8 5 0 0,-4 4 0 15,-7-3 2 1,-4 1 0-16,-2-5 1 0,4-2 1 15,7-4 1 1,9-9-1-16,21-5 1 0,12-5-2 16,15-1-2-16,8-1-4 15,10 0-8-15,1-11-21 0,-14 9-59 16,10 2-4-1,-17 0-8-15</inkml:trace>
  <inkml:trace contextRef="#ctx0" brushRef="#br0" timeOffset="200018.0121">19529 14224 43 0,'-15'-24'38'16,"3"4"3"0,2 4 3-16,6 2-1 0,4 14-3 15,-7-11-5 1,5 18-8-16,2 22-7 0,5 13-8 15,1 18-5-15,0 15-3 16,-2 15 0-16,-1 14 0 0,-2 8-1 16,-2-4 1-16,-5-4-3 15,-3-15 0-15,-3-15-4 16,3-18-4-16,-3-13-7 0,5-23-32 15,7-20-41 1,-2-8-5-16,6-20-3 0</inkml:trace>
  <inkml:trace contextRef="#ctx0" brushRef="#br0" timeOffset="200498.0169">19446 14383 13 0,'-27'-7'85'16,"3"10"-7"-16,7-8-24 0,9-7-11 15,4 0-15-15,10-6-8 0,13-3-8 16,10-1-4-1,18 1-3-15,9-2-1 0,7 7-1 16,6 2-2 0,1 11 0-16,-3 3-1 0,-8 10 0 15,-8 9 0-15,-16 7-1 16,-16 4 0-16,-15 2 0 0,-9 3 3 15,-20-8-1 1,-11 0 1-16,-11-6 0 0,-8-6 0 16,-4-4 0-16,-1-6 0 0,4-5 1 15,5 0-1 1,10-2 0-16,9-2 0 0,10 1-1 15,22 3 1-15,0 0 0 16,21 18-1-16,14 0 2 0,14 9-3 16,7 4 1-1,4 6 0-15,-1 7 0 0,-2 2-1 16,-7 1-2-1,-14-3-3-15,-8-1-3 0,-15-4-12 16,-7-10-38-16,-6 2-30 0,-3-10-7 16,-4-10-1-16</inkml:trace>
  <inkml:trace contextRef="#ctx0" brushRef="#br0" timeOffset="200978.0217">20227 14744 83 0,'-14'8'91'15,"14"-8"-5"1,-14 0-5-16,14 0-75 0,0 0-2 16,0 0-2-16,5 0 0 0,10 2 0 15,5 1-1-15,2-1 0 16,4 3 0-16,-1 1 0 0,-4 0 0 15,-1 4-1 1,-6 4 0-16,-9-2 0 0,-5 5 1 16,-6-3 1-1,-5-2 2-15,-1 0-2 0,-2 0 1 16,2-4-1-16,2-1 0 15,10-7 0-15,0 0-2 0,12 13 0 16,5-8-1-16,5 3 0 0,0 1 0 16,3 2 0-1,-4 2 0-15,-5 3 0 0,-8 2 0 16,-8 0 0-1,-5 2-2-15,-11-1-5 0,-8-3-10 16,-4-10-48-16,-1 7-22 16,-1-9-6-16,5-4 0 0</inkml:trace>
  <inkml:trace contextRef="#ctx0" brushRef="#br0" timeOffset="201330.5253">20658 14044 78 0,'-1'-9'89'16,"1"9"-5"-16,0 0-4 0,-4 8-70 16,9 16-5-16,6 10-2 15,5 12 0-15,2 14 1 0,3 12 1 16,0 11 2-1,-3 5-3-15,-4 3 0 0,-3 1-1 16,-6-5-1-16,-4-2 0 0,-1-10-2 16,-3-10-4-1,0-12-1-15,2-10-6 0,-5-10-6 16,6-12-24-16,7-11-45 15,-7-10-7-15,12-22-3 0</inkml:trace>
  <inkml:trace contextRef="#ctx0" brushRef="#br0" timeOffset="201560.5276">20951 14052 3 0,'2'-19'88'0,"1"5"2"0,-3 14-5 15,12 7-4 1,-2 17-74-16,1 13-3 0,5 15 1 15,1 17 1-15,0 16 0 16,-2 12 0-16,0 6-1 0,-4 4-3 16,-2-2-4-1,-4-7-7-15,0-1-14 0,-4-9-41 16,1-19-25-1,-1-13-8-15,1-17-1 0</inkml:trace>
  <inkml:trace contextRef="#ctx0" brushRef="#br0" timeOffset="201900.531">21513 14026 11 0,'9'-5'90'16,"2"5"-1"-16,-3 4-4 0,2 10-5 15,-1 15-76 1,0 14-2-16,2 16 0 0,1 15 1 16,-5 15 2-16,-1 9 0 0,-5 3-2 15,-1 0-3-15,-9-7-4 16,-5-12-6-16,0-11-9 0,-4-15-11 15,3-18-16 1,4-12-36-16,0-21-13 0,11-5 2 16</inkml:trace>
  <inkml:trace contextRef="#ctx0" brushRef="#br0" timeOffset="202310.5351">21488 14108 4 0,'0'-23'90'16,"1"2"0"-1,10-4-6-15,3 1-4 0,9-1-75 16,13 4-2-16,9 5-1 16,8 4-1-16,6 9 1 0,2 4 0 15,-6 11 0 1,-3 9 1-16,-12 8-2 0,-13 10 0 15,-17 5-1-15,-17 2-1 0,-16-1 2 16,-11-6 0 0,-7-3 0-16,-6-11 0 0,-2-6 0 15,-2-9 1-15,7-10 1 16,5-5-1-16,7-7 2 15,6 0-2-15,5 3 0 16,7 2-1-16,14 7 0 0,0 0 1 16,25 11 0-16,8 11 0 0,9 8-1 15,6 9 1 1,6 4 0-16,2 7 0 0,-3-4 0 15,-9 2-3 1,-10-6-2-16,-7 0-7 0,-17-15-16 16,-8-12-53-16,-2 4-13 15,0-8-6-15,0-11 1 0</inkml:trace>
  <inkml:trace contextRef="#ctx0" brushRef="#br0" timeOffset="202591.538">22116 14365 80 0,'20'6'90'0,"-4"5"-4"0,-3 8-5 15,-2 5-72 1,-7 8-4-16,-4 8-1 0,0 6 0 15,-5 0 2-15,-4-2 0 0,0-6 1 16,5-8 2-16,4-9-1 16,12-11-2-16,9-9 0 0,9-4-3 15,4-9-2 1,4-2-3-16,1-10-5 0,4 2-9 15,-12 2-56 1,3-17-20-16,-8-1-4 0,-6-6-5 16</inkml:trace>
  <inkml:trace contextRef="#ctx0" brushRef="#br0" timeOffset="202741.5395">22505 14284 24 0,'-7'55'102'0,"-4"9"-4"16,1 6-6-16,-5 3-2 15,3 6-80-15,3 9-9 16,-1-1-9-16,10 4-40 15,2-2-41-15,13 1-6 0,7-2-9 16</inkml:trace>
  <inkml:trace contextRef="#ctx0" brushRef="#br0" timeOffset="205451.5666">18699 14050 61 0,'-34'-17'66'15,"1"-10"-8"-15,1-2-71 0,5 5-15 16,-4-11-33 0,8 6-10-16</inkml:trace>
  <inkml:trace contextRef="#ctx0" brushRef="#br0" timeOffset="205761.5697">18101 13784 0 0,'-31'5'78'15,"2"-4"5"-15,-2 7-35 16,2-8-15-16,5 2-9 16,4-2-7-16,4 3-3 0,1-1-4 15,5-2-1-15,10 0 3 16,0 0-1-16,29 3 2 0,22-8 0 15,24-11-2 1,32-9 1-16,27-4-2 0,22-8-2 16,15-1-2-1,6-6-4-15,1 2-2 0,-11 4-3 16,-16 9-3-16,-22 7-5 15,-21 9-13-15,-23 5-25 0,-19 8-41 16,-19 7-6-16,-23 3-3 0</inkml:trace>
  <inkml:trace contextRef="#ctx0" brushRef="#br0" timeOffset="206231.5744">18351 15650 24 0,'-5'19'94'16,"10"-1"1"-1,25-1-6-15,24-37-37 0,23 24-40 16,27 6-6-16,14-5-10 15,21-1-34-15,3-2-39 0,2-6-14 16,-8-8-7 0</inkml:trace>
  <inkml:trace contextRef="#ctx0" brushRef="#br0" timeOffset="206851.5806">18702 15683 59 0,'-41'15'91'0,"6"-5"-3"16,9-6-7 0,14-1-66-16,12-3-6 0,0 0-3 15,23-6 1 1,16 2-1-16,15-1 2 0,15 0-1 15,16-2 0-15,15-1 0 16,9-1-2-16,4 1-1 16,-2 1-1-16,-3 2-1 0,-14-2 0 15,-8 3-3-15,-12 1-2 16,-14 3-4-16,-16 0-6 0,-7 3-22 15,-11 13-50 1,-16-12-9-16,-10-4-6 0</inkml:trace>
  <inkml:trace contextRef="#ctx0" brushRef="#br0" timeOffset="207221.5843">19849 15537 55 0,'-22'13'89'16,"-5"3"-3"-16,-6 2-7 0,17 3-62 15,-15 5-12-15,1 3-2 0,4 4-1 16,9 1 0 0,7 1 2-16,10-5 3 0,12-6 2 15,16-6 3-15,12-15-1 16,14-7 2-16,5-13-1 0,4-8-1 15,-5-8-1 1,-3-5-2-16,-12 1-3 0,-11 1-1 16,-14 5-3-16,-16 6-3 0,-10 9-3 15,-23 4-7 1,-6 11-23-16,-3 1-57 0,-19 5-6 15,-6 7-6-15</inkml:trace>
  <inkml:trace contextRef="#ctx0" brushRef="#br0" timeOffset="207901.5911">19667 13331 41 0,'-13'-9'88'0,"-4"-1"-2"16,1 5-41-16,0 2-12 16,2 6-10-16,-1 15-9 15,4 8-7-15,6 12-2 0,5 10-2 16,7 8-1-1,16 2 1-15,10-8 1 0,17-5 1 16,12-19 1-16,13-16 1 16,7-13-2-16,2-21 2 15,-6-14 0-15,-13-11-2 16,-12-7 0-16,-24-1-2 0,-25 6-2 15,-17 5-1-15,-26 14-3 0,-19 8-4 16,-10 19-12 0,-7 15-51-16,-3 9-21 0,0 13-4 15,-2-1-6 1</inkml:trace>
  <inkml:trace contextRef="#ctx0" brushRef="#br0" timeOffset="216272.6758">11340 10071 3 0,'0'0'11'0,"10"1"-2"0,-5 19-2 16,0 11 1-16,0 6 3 15,0 15 5-15,-1 6 4 0,0 8 4 16,-2-1 0-16,-2 1-2 15,-1-2-3-15,-5-10-5 16,1-1-2-16,-5-14-5 0,0-3-1 16,-1-10 0-1,2-5-9-15,0-5-4 0,3-6-10 16,6-10-8-16,-3 14-16 15,3-14-33-15</inkml:trace>
  <inkml:trace contextRef="#ctx0" brushRef="#br0" timeOffset="216692.68">11909 10567 1 0,'6'63'25'0,"11"-11"5"16,8-6-3-1,3-22 1-15,10-12-1 0,-1-16-2 16,7-18-2-16,-3-13-3 0,5-11-6 15,-11-6-7 1,-3-9-2-16,-7 1-2 0,-7-4 1 16,-8 1-2-16,-10 2 0 15,-6 5-2-15,-14 9 0 0,-5 8-1 16,-8 12-3-1,-4 10-5-15,-9 8-8 0,4 9-8 16,-3 13-10 0,5 10-10-16,5 10-14 0</inkml:trace>
  <inkml:trace contextRef="#ctx0" brushRef="#br0" timeOffset="217322.6863">12491 10045 10 0,'0'0'9'16,"11"15"-2"-16,-3 7 0 0,-1 8 5 15,0 7 5-15,-2 3 2 0,2 6 6 16,0-1 0-1,-1 5 2-15,0 3-3 0,-2-1-1 16,4-1-4 0,-1-3-3-16,0 3-2 0,1-10-3 15,1 5-2-15,3-15-2 16,1-4 0-16,-4-5 4 0,4-9-1 15,-4-10 0 1,9-7 0-16,-1-17 0 0,12-14-1 16,-4-13-1-16,6-15-1 0,8-16-4 15,4-11-1 1,1-7-1-16,4 1 0 0,-2 1-1 15,-2 7-4-15,4 13-2 16,-8 13-10-16,0 18-22 0,-4 20-30 16,-9 14-21-1,-7 10-4-15</inkml:trace>
  <inkml:trace contextRef="#ctx0" brushRef="#br0" timeOffset="217852.6916">11925 10072 6 0,'-12'17'20'0,"6"0"-3"16,-3 12 2-16,2 1 2 0,-7 8 9 15,1-1-1-15,-4 4-2 16,2 2-4-16,0-1-4 0,4 1-2 16,10 0-7-1,2 3-4-15,16 2-1 0,4 7-8 16,14 2-14-1,6 7-22-15,10 33-34 32,-6-5-3-32</inkml:trace>
  <inkml:trace contextRef="#ctx0" brushRef="#br0" timeOffset="219622.7093">13718 10320 1 0,'-14'0'26'0,"4"0"-1"16,-1 0-3-1,11 0-1-15,-12 0 0 0,12 0-2 16,0 0-4-16,1 8-3 16,11-1-2-16,5-2-1 0,10 0 3 15,6 0 1-15,17-2 0 0,11-1-2 16,18-2-2-1,15-3-1-15,24-6 0 0,25 0 0 16,20-1 1 0,28 4 1-16,19-4 0 0,16 3 1 15,20-4-1-15,12 2 1 16,2-4-2-16,1-2-1 0,-9-1-2 15,-16-2-1 1,-15-1-1-16,-16 0-1 0,-23 3-1 16,-24 5-2-16,-21 6-3 0,-23 3-4 15,-19 6-9 1,-20 7-15-16,-19 8-33 0,-18 10-25 15,-23 2-4-15</inkml:trace>
  <inkml:trace contextRef="#ctx0" brushRef="#br0" timeOffset="221203.7252">13880 10782 12 0,'-12'25'19'16,"4"12"2"-16,1-1 2 0,-1 16 6 15,-3 3-2 1,5 8-3-16,1 1-2 0,-3-2-4 16,4-3-4-16,-3-9-2 0,3 0 1 15,-2-16-6 1,0-7-3-16,-3-13-5 0,1-7-10 15,8-7-18-15,-13 0-29 16,10-7-18-16,3-10 6 16</inkml:trace>
  <inkml:trace contextRef="#ctx0" brushRef="#br0" timeOffset="221813.7313">13778 10728 5 0,'12'-11'14'0,"12"-2"-1"15,7 1-1 1,5 1-4-16,6 4 1 0,-1 5-2 16,8 4 0-16,-9 13-2 0,2 6-1 15,-12 10-1-15,-10 2 0 16,-4 7 1-16,-12-3 3 0,-6 0 1 15,-13-7 1 1,-8 0 1-16,-6-10-1 0,-6-2 2 16,-11-8-3-1,8-3-1-15,-4-3-3 0,6-4 0 16,0 0-1-16,9-6 0 15,5 1-2-15,7-6-1 0,9 2-1 16,4-1 0-16,2 1-2 16,11 3 1-16,4 3 1 15,7 3 0-15,8 0 2 0,0 7 2 16,4 5 1-1,0 15 5-15,0 11 0 16,-6 2 1-16,-2 10-1 16,-7-4 1-16,-8 8-1 0,-3-7-4 15,-8 5-7 1,-2-20-12-16,-5-5-14 0,-2-3-19 15,-2-10-27-15,11-14 1 0</inkml:trace>
  <inkml:trace contextRef="#ctx0" brushRef="#br0" timeOffset="222473.7379">14280 11082 26 0,'0'0'36'0,"-11"-4"-8"0,11 4-4 15,0 0-7-15,0 0-4 16,2-13-1-16,10 4-3 15,3 3-1-15,3-4 0 0,7 5-2 16,-3-4 0-16,1 8-5 16,-1 1 1-16,-3 1-1 0,-6 9 0 15,-4 1 1 1,-7 3 0-16,-5-4 1 0,-9 5 1 15,-8-5 2-15,1-2-1 16,-7-1 0-16,4 0-1 16,-1-3-2-16,6 0-1 0,2 0 0 15,15-4-2-15,0 0 1 16,0 9-1-16,15-4-1 0,2 2 1 15,3 4 1 1,1 2 0-16,0 1 1 0,-5 3 0 16,-4-1 3-1,-6 2 1-15,-6-1 0 0,-11 3 1 16,-8-4-1-16,0-1 0 15,-5 0 0-15,3-2-6 0,3 2-12 16,2-2-17-16,3-6-36 0,11 5-12 16,2-12 1-1</inkml:trace>
  <inkml:trace contextRef="#ctx0" brushRef="#br0" timeOffset="222951.7434">14728 10660 4 0,'8'12'10'16,"-8"8"2"-16,0 7 3 0,0 8 1 16,-8 9 3-1,3 1-1-15,-3 9 5 0,-1 1-4 16,-1 0-5-16,1-2-2 15,0-6-2-15,2-3-1 16,1-8-2-16,-3 0-1 0,5-8-10 16,0-4-7-16,1-3-12 15,2-4-15-15,-1-8-22 0</inkml:trace>
  <inkml:trace contextRef="#ctx0" brushRef="#br0" timeOffset="223281.7467">14976 10704 41 0,'10'-24'39'0,"-8"30"-21"0,2 13-7 16,-2 8-2-16,-2 12 2 0,0 2 1 15,-1 8 2 1,-1 4 2-16,-4 0 0 0,2-2-1 15,-2-5-3 1,2-3-3-16,-2-8-2 0,4-1-2 16,0-10 0-16,-1-5-5 15,1-2-7-15,0-2-11 0,1-2-10 16,1 0-17-1,-4-4-29-15</inkml:trace>
  <inkml:trace contextRef="#ctx0" brushRef="#br0" timeOffset="223621.7501">15325 10742 6 0,'9'0'24'0,"-9"15"-3"15,0 4-1 1,-1 13 0-16,-4 6 2 0,-3 10 5 15,-3 6-1 1,-3-1-3-16,2 3-5 0,0-8-5 16,-3 1-3-16,2-10-6 0,0-6-2 15,3-9-5-15,5-9-1 16,-3-5-6-16,8-10-16 0,0 0-23 15,0 0-26 1,0-10 6-16</inkml:trace>
  <inkml:trace contextRef="#ctx0" brushRef="#br0" timeOffset="224161.7555">15257 10749 22 0,'18'-14'29'0,"-1"-3"-9"0,5 6-6 15,4 2-6-15,4 1-4 0,1 4-1 16,-1 4-2 0,2 0 2-16,-4 8 1 0,-2 3 1 15,-8 5-1-15,-4 3 2 16,-7 2 1-16,-7 2 1 15,-5-2 1-15,-10 0-1 16,-4-3-1-16,-7 0-3 0,-2-7 1 16,-5 1-2-16,2-8-1 0,0-1-1 15,3-2 1 1,5-1-1-16,4 0 3 0,5-4-1 15,5 0-2-15,9 4-1 16,-10-3-1-16,10 3-1 16,0 0 1-16,10 9 1 15,4 2 2-15,5 4 2 0,1 3 1 16,4 7 5-1,2 7 0-15,-1-1 0 0,-1 5 0 16,-4-2-2-16,-3 2-1 0,-5-3-3 16,-5 2 1-1,-3-6 0-15,-4 0-4 0,0-3-4 16,-2-2-12-16,-4-1-13 15,3 0-29-15,-4-3-21 0,2-6 1 16</inkml:trace>
  <inkml:trace contextRef="#ctx0" brushRef="#br0" timeOffset="224511.759">15723 11074 59 0,'6'-10'63'16,"1"-10"-33"-16,-7 20-16 0,6 6-9 15,-6 5-4-15,-8 8 1 16,-3 8 3-16,-4-5 1 15,1 7 3-15,-2-9 0 16,6-4 1-16,-4-3 1 0,9-5-1 16,5-8-1-1,0 0-2-15,17 4-1 0,-2-4 1 16,6-1-3-16,6 0 0 15,-3-2-2-15,4 1-2 0,-5 1-3 16,1-2-5-16,-10 0-10 16,3-2-13-16,-6-5-20 15,2-1-28-15,-4-5 1 0</inkml:trace>
  <inkml:trace contextRef="#ctx0" brushRef="#br0" timeOffset="224711.761">15977 10883 10 0,'0'-8'67'0,"0"8"-23"15,-6 14-15-15,-1 7-8 0,-4 4-10 16,1 9 4 0,-3 10 0-16,-4 4-2 0,0 7-3 15,0 2-2-15,-1 3 0 16,1-1-5-16,-5-1-5 15,10-7-16-15,-6-8-14 16,8-4-24-16,9-5-21 0</inkml:trace>
  <inkml:trace contextRef="#ctx0" brushRef="#br0" timeOffset="225091.7648">16154 10890 13 0,'0'0'68'15,"9"27"-5"-15,15-27-37 16,9 0-11-16,12 0-2 15,10 0 2-15,7 0-3 0,3 0-2 16,1 0-2-16,-6-3-2 16,-10 1-4-16,-9 1-1 0,-11 0-6 15,-11-2-8 1,-7 2-10-16,-12 1-14 0,0 0-27 15,0 0-14 1</inkml:trace>
  <inkml:trace contextRef="#ctx0" brushRef="#br0" timeOffset="225371.7676">16455 10575 18 0,'-11'22'34'0,"6"7"-3"0,-3 11-1 0,2 11 0 16,-6 5 3-1,2 10-5-15,-3 6-1 0,3 3-9 16,1-6-5-1,-3-5-6-15,4-3-2 0,-1-9-1 16,0-7-5-16,2-13-4 16,2-11-8-16,4-9-15 0,1 0-33 15,0-12-19 1,18-11 0-16</inkml:trace>
  <inkml:trace contextRef="#ctx0" brushRef="#br0" timeOffset="225801.7719">17114 10517 45 0,'0'0'51'0,"9"0"-14"0,-9 0-7 16,1 10-5-16,-1 14-8 0,-7 5-7 16,-1 11-2-1,-4 12 4-15,-6 3 3 0,-2 11-3 16,-5 5-2-16,0-1-2 15,-1-5-2-15,2-5 0 0,1-9-2 16,4-10-2 0,6-7 0-16,3-15 0 0,4-9-5 15,6-10-4-15,0 0-6 16,0-17-8-16,6 2-9 15,3-7-11-15,4-3-9 0,4-5-5 16,1-3 3-16</inkml:trace>
  <inkml:trace contextRef="#ctx0" brushRef="#br0" timeOffset="226311.777">17030 10563 41 0,'-18'-14'36'0,"4"1"-7"0,2 1-6 16,6 1-4-1,5 1-3-15,1 10-1 0,11-14-4 16,6 10 0-16,9 3-3 15,4 1-2-15,7 6-1 0,0 9-2 16,3 4 1-16,-3 5-3 0,-3 6 0 16,-8 2 1-1,-12-2-1-15,-5-1 2 0,-7-4 0 16,-4-5 1-1,-12-6-1-15,-6-7 2 0,-6-7-2 16,-4-2 0-16,-5-6 0 16,-1-2 0-16,-3 2-2 0,4 0 0 15,-1 1-1 1,13 4-1-16,-1 3-2 0,8 0 1 15,6 7-1-15,7 6 0 0,3 6 1 16,3 2 2 0,6 4 0-16,6 6 2 0,7 3 1 15,-1 4 0-15,3 4 2 16,-4 4 1-16,-2-2-2 0,-3-2 1 15,-2-3-1 1,-8-1-2-16,-4-5-3 0,-2-7-8 16,1-5-15-16,-2-8-15 0,4-4-38 15,-2-9-5 1</inkml:trace>
  <inkml:trace contextRef="#ctx0" brushRef="#br0" timeOffset="226551.7794">17364 10921 36 0,'0'0'66'15,"11"15"-24"-15,-8-1-25 0,1 5-8 16,0 6-2-16,0 6 0 15,-2 0 1-15,-1 6 0 0,-1-5-2 16,0 1 2 0,-2-6-3-16,-4-4-12 0,-1-5-5 15,3-4-6-15,4-14-27 16,0 0-27-16</inkml:trace>
  <inkml:trace contextRef="#ctx0" brushRef="#br0" timeOffset="226871.7826">17514 10663 38 0,'11'-5'60'0,"-11"5"-36"0,10 9-11 15,-4 9-1 1,-1 6 2-16,1 7 2 0,-3 10 2 16,-1 2 2-1,-2 11-3-15,0-1-3 0,0 1-2 16,-3-2-1-16,-3-3-2 15,0-6-3-15,2-7-2 0,1-7-2 16,1-8 0-16,1-7-8 0,1-4-2 16,0-10-12-1,0 0-11-15,0 0-19 0,6-21-26 16,2 0-5-1</inkml:trace>
  <inkml:trace contextRef="#ctx0" brushRef="#br0" timeOffset="227141.7853">17796 10619 11 0,'13'-5'30'16,"-3"5"-10"-16,0 7-6 0,-3 11-2 15,0 8 2-15,-4 5 3 16,0 8 6-16,-4 7 1 0,1 3 0 15,-5 7 3 1,-4 1-2-16,-2-1-7 0,0-3-4 16,1-5-3-16,-2-2-3 0,3-7-3 15,-2-6-1 1,6-8-6-16,-2-8-5 0,4-2 1 15,3-15-14-15,-13 8-57 16,13-8-4-16,0-19-3 0</inkml:trace>
  <inkml:trace contextRef="#ctx0" brushRef="#br0" timeOffset="227421.7881">17934 10612 52 0,'14'0'64'0,"-3"6"-43"0,4 12-4 16,-2 10-1 0,-1 7 1-16,-4 9 1 0,-2 5 4 15,-1 10-3-15,-3 4 1 16,-2 0-7-16,-2-4-4 0,-2-2-1 15,0-8-2-15,0-9-2 16,-2-4 0-16,4-14-1 16,0-7-2-16,2-15-3 0,0 0-8 15,0 0-23 1,0 0-32-16,1-12-17 0,2-9-3 15</inkml:trace>
  <inkml:trace contextRef="#ctx0" brushRef="#br0" timeOffset="227911.793">17981 10672 27 0,'4'-14'31'15,"6"-2"-1"-15,4 0-1 0,5 1-3 16,4-2-4-16,7 1-2 0,-1 3-3 16,2 6-3-1,-2 2-1-15,-1 5-6 0,-6 6-2 16,-2 7-3-1,-8 7-2-15,-1 5 1 0,-7 2-1 16,-4 1 1-16,-3-1 1 16,-9-5 2-16,-1-4-1 0,-6-5-1 15,-2-4 1 1,-7-6 1-16,4-3-1 0,-3 0-1 15,3-5-1-15,-1 0-1 0,7 0 0 16,4 3 0 0,2-1-2-16,2 3 0 0,10 0 1 15,0 0-1-15,0 13 0 16,8-1 2-16,4 3 0 0,4 6 3 15,4 1 0 1,2 7-1-16,-1 0 2 0,0 7-2 16,-5 3 3-16,-3 2-1 0,-3-3 0 15,-5 1-4 1,-3-3-4-16,0-3-9 0,-2-2-15 15,-2-12-17-15,2 3-25 16,0-22-12-16</inkml:trace>
  <inkml:trace contextRef="#ctx0" brushRef="#br0" timeOffset="228364.2976">18438 10955 31 0,'12'-7'47'15,"5"3"-3"-15,3 0-12 0,3 4-9 16,3-1-5-16,-1 1-1 16,-1-1-2-16,-2 1-4 0,-3 2-3 15,-3 1-1 1,-6 2-3-16,-10-5-1 0,9 13 1 15,-9-13 0-15,0 19-1 16,-2-7 0-16,-7 2 3 16,-3 7-2-16,-1-5 0 0,1 2 0 15,-2-3 2-15,3-1-2 16,1-6 2-16,5 1 1 0,5-9-1 15,15 0-2 1,8 0 1-16,6-3 0 0,8-3-1 16,4 1-2-16,8 5-4 15,0-4-6-15,-2 4-11 0,-6 1-18 16,-7-1-34-1,-5 8-16-15,-7-1-1 0</inkml:trace>
  <inkml:trace contextRef="#ctx0" brushRef="#br0" timeOffset="230934.3233">14443 9586 17 0,'0'0'26'15,"-10"-1"0"1,6 9 0-16,-1 12 2 0,-4 11-2 15,2 13-3-15,-4 8 5 0,-3 14 0 16,-2 6-6 0,3 8-5-16,-6-3-6 0,4-6-4 15,-2-4-2-15,0-8-2 16,0-9 0-16,0-13-2 0,0-9-3 15,5-12-4 1,3-7-9-16,-1-7-8 0,10-2-9 16,-6-19-5-1,6-10-1-15,7-1 0 0,8-13 1 16,0 0 4-16,5-11 10 0,4 4 11 15,3-4 11-15</inkml:trace>
  <inkml:trace contextRef="#ctx0" brushRef="#br0" timeOffset="231454.3285">14319 9561 1 0,'-13'-7'29'16,"3"2"-1"0,10 5-3-16,-2-17-1 0,13 3-4 15,9-1-4-15,21-10-3 16,9 4-5-16,14-5-1 0,9 4-4 15,0 4 1-15,-1 6-2 0,-6 10 0 16,-10 5 2 0,-18 16-1-16,-17 7 0 0,-19 13-2 15,-19 3 1 1,-21 11 0-16,-15-5 2 0,-13 3 0 15,-10 2 0-15,-5-9-1 16,-2-5-1-16,2-11 3 0,13-6-3 16,12-12 1-1,13-3 2-15,14-7-1 0,12-10 1 16,15-2-1-16,10-5 1 0,21 6 0 15,11-2-1 1,17 9 2-16,8 3-2 0,7 4 0 16,3 9-1-16,-2 8 2 15,-7 8 0-15,-12 3-1 0,-11 8 1 16,-19 3-1-1,-15 4 0-15,-9 2 0 0,-16 1-1 16,-6 2-3-16,-5-7-8 0,-2 1-18 16,4-14-19-1,-7-2-36-15,14-12-5 0</inkml:trace>
  <inkml:trace contextRef="#ctx0" brushRef="#br0" timeOffset="232144.3354">14999 9794 0 0,'-11'0'18'0,"11"0"1"15,0 0 3-15,0 0 0 0,0 0 1 16,8 5-3-1,4 4-1-15,5-5-4 0,1 1-2 16,4 1 0 0,-1 1-5-16,2 1-4 0,0 1 0 15,-10 1-1-15,-8 3 0 16,-5-2 3-16,-11 2 1 0,-9-2-2 15,-4 0 1-15,-7-3 0 16,0 0 0-16,4-1-2 16,6-4-1-16,4 1-2 0,8-3 0 15,9-1-1 1,5 4 0-16,14-2 0 0,0 1 0 15,4 4 0-15,-1 1 1 16,0 3-1-16,-5 4 2 0,-8 0 1 16,-9 4 3-1,-10 0-1-15,-11 2 0 0,-12 2 1 16,-4-2 0-16,-8 0-1 0,5-1-2 15,-4 0-6 1,5-4-8-16,8 2-16 0,6-6-18 16,7 1-35-16,11-4-3 15</inkml:trace>
  <inkml:trace contextRef="#ctx0" brushRef="#br0" timeOffset="232609.3405">15463 9522 29 0,'0'0'27'16,"0"0"-1"-1,11 10-2-15,-9 14-3 0,1 8 0 16,-2 11 0-16,2 8 2 16,-3 9-2-16,-3 4-3 0,-2 1-6 15,-4 0-2-15,0-5-5 0,-4-1 1 16,0-8-4-1,-1-10-3-15,1-5-8 0,4-11-18 16,-2-11-33 0,7 1-19-16,4-15 1 0</inkml:trace>
  <inkml:trace contextRef="#ctx0" brushRef="#br0" timeOffset="232939.3438">15680 9569 22 0,'20'17'39'0,"-20"10"-5"16,1 6 2-16,-1 11 2 16,-1 9-2-16,-5 7-5 0,1 7-7 15,-5 2-5-15,2-1-6 0,-3-4-4 16,4-4-4-1,-2-8-2-15,4-13-3 0,1-8-2 16,0-11-1 0,4-8-9-16,0-12-22 0,6-8-38 15,3-5-12-15,0-11 0 16</inkml:trace>
  <inkml:trace contextRef="#ctx0" brushRef="#br0" timeOffset="233269.3471">15989 9511 33 0,'16'13'42'0,"-10"10"-7"16,2 5-5-16,-1 7-3 15,2 6 1-15,-3 7-4 0,-4 6-9 16,0 3-3-1,-2 1-2-15,-3-4-2 0,-6-1-2 16,-1-10-3 0,2-1-2-16,-1-13-2 0,1-5 0 15,3-10-4-15,5-14-17 0,-10 0-27 16,10 0-29-16,-5-18-2 15</inkml:trace>
  <inkml:trace contextRef="#ctx0" brushRef="#br0" timeOffset="233729.3517">15742 9656 33 0,'22'-20'24'0,"2"-4"-4"0,10 4-1 15,3-3-1 1,9 5-3-16,2 2 0 0,7 5 2 16,-6 5-4-16,-4 6 0 15,-6 4-4-15,-8 9-3 16,-6 3-2-16,-13 4-1 15,-11 2 0-15,-8-1 0 0,-16-1 1 16,-5-3 1-16,-6-5 1 0,-1-6-1 16,-5-4 0-1,2-2-1-15,3-6 1 0,8-3-2 16,4-2 0-16,7 2 1 15,6-2 0-15,10 11-1 0,-3-11 1 16,8 11 0 0,14 2 2-16,6 7-1 0,6 3-1 15,6 4 0-15,3 6 1 0,-1 3-1 16,1 6-1-1,-5 4 0-15,-7 0-1 0,-8 3-1 16,-6-2-3 0,-6 3-3-16,-5-6-7 0,-3 0-10 15,0-6-13-15,-1-3-20 16,1-7-29-16,2-4 1 0</inkml:trace>
  <inkml:trace contextRef="#ctx0" brushRef="#br0" timeOffset="234179.3562">16476 9726 42 0,'12'-11'39'16,"-12"11"-6"-16,2 6-10 0,-2 6-6 0,-2 10-7 15,-5-3 0-15,0 6 3 16,-2-6 1-16,-1 6-1 15,1-9 3-15,3-1-1 0,6-15 0 16,6 7-1 0,12-7 0-16,10-3-1 0,4-1-2 15,4-3-1-15,-1 2-5 16,4 0-4-16,-8 0-3 15,-3 4-3-15,-10-1-2 16,-8-1-3-16,-10 3-9 16,14-5-12-16,-14 5-20 0,6-16-34 0,-5 3 3 15</inkml:trace>
  <inkml:trace contextRef="#ctx0" brushRef="#br0" timeOffset="234359.358">16766 9572 35 0,'4'6'59'16,"-4"15"-11"-1,-4 11-12-15,-1 8-5 0,-3 13 0 16,-3 9-4-16,0 9-9 0,-3 6-7 16,-1 1-10-1,4 1-16-15,3-1-36 0,5-12-28 16,4-11-4-16</inkml:trace>
  <inkml:trace contextRef="#ctx0" brushRef="#br0" timeOffset="244351.4581">18830 10035 63 0,'0'14'84'16,"18"-2"-4"-1,25-6-56-15,23-1-7 0,17 2-5 0,11-4-3 16,16 0-8-1,9-3-11-15,-1-6-14 0,-2-2-11 16,-7-3-20 0,-7 3-26-16,-12-6-1 0</inkml:trace>
  <inkml:trace contextRef="#ctx0" brushRef="#br0" timeOffset="244611.4607">18757 10543 74 0,'-16'29'90'16,"26"-16"-3"-16,38-15-6 0,27-22-71 15,32 2-5 1,19-4-3-16,19 2-5 0,4-5-6 16,2 9-12-16,-11-1-15 15,-13 9-35-15,-5 12-18 16,-22 0-4-16</inkml:trace>
  <inkml:trace contextRef="#ctx0" brushRef="#br0" timeOffset="245092.4656">20723 9769 63 0,'14'10'89'15,"0"5"-3"1,3 3-6-16,0 10-72 0,5 13-2 16,3 12 0-16,3 9 0 0,-3 10-1 15,-1 4 1 1,-2 6-1-16,-8 2 1 0,-2-2 1 15,-7 0 0-15,-1-7 1 16,-5-9-2-16,1-12 1 0,-1-8 0 16,-3-14 1-1,2-15-1-15,2-17-1 0,7-27-1 16,13-21-1-1,11-22 0-15,13-20-2 0,13-17-2 16,9-14-2-16,9-2-1 0,0 0-3 16,2 11-3-16,-5 10-4 15,-5 18-12-15,-10 21-44 0,-9 9-24 16,-5 16-7-1,-8 4-2-15</inkml:trace>
  <inkml:trace contextRef="#ctx0" brushRef="#br0" timeOffset="245422.4689">21664 10214 8 0,'8'90'83'0,"10"-8"2"16,9-7-5-16,10-12-64 0,4-4 1 15,12-16-3-15,2-16-5 16,3-22 1-16,-1-13 0 0,-3-19 2 15,-5-11-1 1,-8-11-1-16,-11-3 0 0,-19-5-1 16,-11-1-2-16,-18 6-2 15,-17 4-2-15,-9 8-5 16,-10 6-6-16,3 17-30 15,6 12-49-15,-1 5-6 0,10 13-7 16</inkml:trace>
  <inkml:trace contextRef="#ctx0" brushRef="#br0" timeOffset="246632.481">21744 10203 16 0,'-12'-4'80'16,"0"-9"-21"-16,3 5-12 15,-3-4-9-15,-3 3-10 0,-5-1-7 16,-3 1-5-1,-9 4-5-15,-6 5-1 0,-6 7-2 16,-4 10-4-16,-2 15-7 0,2 1-20 16,-5 22-58-1,26 8-4-15,14 5-7 0</inkml:trace>
  <inkml:trace contextRef="#ctx0" brushRef="#br0" timeOffset="247882.4935">22008 10275 3 0,'-8'-12'17'0,"8"12"2"0,-11-12 1 15,-2 3 2 1,1 2 1-16,-9-1-4 0,0 0-2 15,-11 0 0-15,0 2 0 16,-13-3 2-16,2 5 0 0,-7-2 0 16,3 3-1-16,-1 3-5 0,-1 0-3 15,10 7-2 1,4 3-2-16,12 7-3 0,8 1-2 15,11 3-2 1,9 3-2-16,14-3 1 0,17-4 0 16,6-4 0-16,8-5 0 15,5-7 1-15,5-4-1 0,0-11 2 16,-4-5 2-1,-3-7 0-15,-6-1 0 0,-1-6 0 16,-6 3 1-16,-10 1 1 0,-4 2 1 16,-8 6-1-1,-4 1 0-15,-8 5-1 0,-5 6 0 16,-5 7-1-16,-13 2 0 15,-7 7-2-15,-8 5 0 0,-4 2-1 16,-3 6-4 0,3 4-29-16,8 7-47 0,1-4-4 15,12-1-3-15</inkml:trace>
  <inkml:trace contextRef="#ctx0" brushRef="#br1" timeOffset="257441.5899">8463 5824 43 0,'0'-11'77'16,"0"1"-4"-16,0 10-54 16,-3-8-4-16,3 8-8 15,0 0-6-15,0 0-2 0,-1 4-2 16,1-4 1-16,15 7 0 0,-4-2 0 15,4-2 2 1,5 0 2-16,2-1-2 0,5 1 0 16,1-2 0-16,5 1 1 15,-1 1 0-15,6-1 1 0,-1 1 0 16,8 0 3-1,3-2-1-15,5 1 0 0,4-2 2 16,3 0-1 0,8-4 1-16,0-1-1 0,4-1-1 15,2-1 1-15,1 1-2 0,2-2 0 16,6 1 0-16,4 0 0 15,2 0-2-15,7 0 2 0,13 2 0 16,-1-7-2 0,6 0 1-16,4-5-1 0,2-3 0 15,2-7 0 1,4 1 0-16,-4-7-1 0,-3 1 1 15,1-2-1-15,-3 0 0 0,3 2 0 16,4 3 1-16,-2 0-3 16,-2 0 1-16,5 3 0 0,3-3 1 15,1 3-1 1,4-2 0-16,-1 0 0 0,-1-1 0 15,1-1 2 1,1 4-1-16,-2-1 0 0,-2 3 0 16,4 2 1-16,-2 3-1 15,0 0 0-15,-1 3 0 16,3 3 1-16,0-1-1 0,0 1 1 15,3 1-1-15,-1 0 0 16,-3-5 0-16,5 2 0 0,4-4 0 16,0-3-1-1,-2-2 0-15,7-3 1 0,3 1-2 16,0-6 0-1,-1-2 0-15,5-2 1 0,-5 2-1 0,2-4 1 16,-1 1-2 0,1-2-1-16,3 1 1 0,0 1-3 15,3-1 1-15,0 1 1 0,2-1-1 16,0 3 1-1,-4-1 2-15,-1 4 2 0,-5-1 0 16,-3 4 3-16,-2 0-1 16,-1 0-1-16,-6 1 2 0,1 6-3 15,1-3 2 1,-5 8-2-16,-4 0 0 0,0 5-1 15,1 0 1-15,-4 10 0 0,-10-1 1 16,-1 3-1 0,-10 10 2-16,-2 1-2 0,2 8 0 15,-12 2 1-15,-2 8-1 16,-9 2 0-16,2 10-1 15,-6-2 1-15,-6 9-2 16,-6 0 1-16,-7 6 1 0,-3 9-1 16,-8-2 2-1,-5 8-1-15,-4 6 1 0,-4 5-1 0,2 3 1 16,-8 6 0-1,-2-2 0-15,-1 5-1 0,-2 5 1 16,3 0 0-16,-3 4 0 16,3-1 1-16,-7 2 0 15,3 0-1-15,-3 0-1 16,3-3 4-16,-4-1-2 0,0-4 0 15,-4-7 0 1,-1 2 2-16,-2-7-1 0,2-2 3 16,-5-2-2-16,0 2-1 0,-5-2 1 15,0-1-2 1,1 3 0-16,-3 5-2 0,-3 0 1 15,1 8 0-15,-2 2-1 16,-5 7 1-16,0 2 1 0,-2 1-1 16,-2-3 2-1,-1-5-1-15,4-2-1 0,-4-10 1 16,0-3 0-1,-1-7 0-15,-2-2 1 0,-2-4 0 16,-3 3-1-16,-3 3 0 0,-5 4 0 16,-4 3 0-16,-3-1-1 15,-2 0 1-15,-3 1 0 0,1-9-2 16,2-5 1-1,2-8 1-15,2-11 0 0,-2-3-1 16,1-8 1 0,1-8 0-16,-1-5-1 0,-1 0 0 15,-4-1 0-15,-5-2-1 0,-2 0 2 16,-4 0-2-16,-4-3 0 15,-2 1 0-15,-3-1 1 0,-2-1-1 16,1-2 2 0,-5 0-1-16,1-6 0 0,0 0 0 15,0-3 0 1,-5-4 0-16,1 1 0 0,-5-4-1 15,0 1 1-15,0-1-1 16,1 0 0-16,-3 3 0 0,4 0 0 16,1 0 0-16,0 0 0 0,-2 0 0 15,0 3 0 1,1-3 0-16,-3 5 0 0,1-2 1 15,0 1-1 1,0 1 0-16,3 4 0 0,-1-2 0 16,3 0-1-16,0 1 1 15,0 1 0-15,2 1-1 0,0 0 1 16,-1-2 0-1,0 2 0-15,1 0 0 0,-1-1-1 16,3 0 1-16,1 0 0 0,1-2 0 16,1-2 0-1,0-1-1-15,3-3 1 0,1-1 1 16,0-1-1-16,4-2 0 15,0-2 1-15,0-3-1 0,3 0 0 16,-1 0 0 0,0-2 1-16,1 2-1 0,-1 0 0 15,-1 1 0 1,-1 1-1-16,-1 1 1 0,0 0 0 15,1-1 0-15,-2-1 0 0,1-2 0 16,-2 0-1-16,-1-2 1 16,0-1-1-16,0-1 1 0,0 2 0 15,0 0 0 1,3 2 0-16,-1-1 0 0,-3 4 0 15,0 0 0-15,-2 1 0 16,-1 0 0-16,0-1 1 0,-6 2-1 16,-3-2 0-1,0 2 0-15,-4-3 0 0,0 4-1 16,0-3 1-16,-3 6 0 0,3-3 0 15,-6 2 0 1,3 1 0-16,-3 1 0 0,3-1 0 16,-3 1 0-16,-2 1 0 15,-2-2 0-15,-1-1 0 16,-2 1 0-16,-1 0 0 15,-3 0-1-15,1 1 1 0,-2 0 0 16,0 1-1 0,-3 2 1-16,3-4 0 0,-3 2 0 15,-2-1 0-15,-1 1 1 0,-4-2-1 16,-3 1-1-16,0 0 1 15,-3-1 0-15,-1 0 0 16,-2 1 0-16,-2 2 0 16,2-1 1-16,-1 0-1 0,-1 2 0 15,3 0 0 1,0 3 0-16,2-1 1 0,2-1-1 15,1 4 0-15,0 1 0 0,1-1 0 16,2 1 0-16,-3-1 0 16,-2 4 0-16,-1 0 0 15,0 1 0-15,-5 2 0 16,3 1 1-16,-5 5-1 0,2-2 0 15,-3 4 0 1,3 0 1-16,-3 4-1 0,2 0 0 16,2 1 0-16,1 2-1 15,3 0 1-15,1 0-1 16,3 1 1-16,3 0-1 0,1 1 1 15,1-3 0-15,6 1-1 16,6-2 1-16,4-3 0 16,5-1-1-16,8-1 2 15,5-3 0-15,10-3 0 0,8-4 0 16,7-4 0-16,7-5 1 15,4-5-1-15,9-3 1 16,0-8 0-16,4-11 0 16,6-6 0-16,2-12-1 0,1-6 1 15,4-13-1-15,3-8 0 0,1-14 0 16,8-7 0-1,1-14 0-15,2-12 0 0,3-8 0 16,0-9 0-16,0-10 0 16,0-7-1-16,-2-7 0 15,-1-10 1-15,-3-3-1 16,2-7-1-16,-8-5-1 0,1-12 1 15,-4-8 0-15,0-7-1 0,-6-11 2 16,-4-6-1 0,0-8 2-16,-2-2 0 0,6 1 1 15,6 5-1 1,3 8-2-16,16 12-3 0,21 25-21 15,23 14-59-15,9 16-9 16,15 13-5-16</inkml:trace>
  <inkml:trace contextRef="#ctx0" brushRef="#br1" timeOffset="259682.6124">11564 5898 32 0,'-10'-12'38'0,"10"12"-2"0,0 0-7 16,0 0-5-16,0 0-5 0,0 0-5 15,0 0-5 1,0 0-5-16,0 0-2 0,0 0 0 16,0 0-4-16,-4 8 2 15,4-8 0-15,0 0 2 0,0 0 1 16,0 0 1-1,0 0 2-15,4 0 0 0,-4 0-2 16,19-13 2-16,-4 3-2 16,3 0-2-16,6-3 0 15,1 6-1-15,3-2-1 0,-1 2-1 16,-2 6 0-16,-4 1 0 15,-7 4 1-15,-14-4 0 0,0 19 0 16,-16-7 1 0,-12 3 1-16,-2 0 2 0,-2-1-2 15,0-4-16 1,6-10-51-16,14 7-9 0,12-7-3 15</inkml:trace>
  <inkml:trace contextRef="#ctx0" brushRef="#br1" timeOffset="260302.6186">9765 6111 6 0,'0'0'50'0,"0"0"-4"0,-10-8-10 16,10 8-9-1,-11 0-7-15,11 0-9 0,0 0-4 16,0 0-4-16,0 0 0 15,0 0-3-15,4-14-2 16,8 7 1-16,0-1 2 0,0 0 2 16,0 0 1-16,-1 3-2 15,-11 5-7-15,14-10-19 0,-14 10-17 16,0 0-31-1,13 7 1-15</inkml:trace>
  <inkml:trace contextRef="#ctx0" brushRef="#br1" timeOffset="260942.625">9379 9403 0 0,'-8'8'73'16,"8"-8"-2"-16,-11 8 0 0,11-8-61 15,0 0-2 1,0 0-1-16,0 0 3 0,0 0 0 16,0 0 1-16,0 0-1 0,0 0-2 15,4-13-5 1,2-4-10-16,11-4-26 0,11-6-45 15,7-4-6-15,8-5 1 16</inkml:trace>
  <inkml:trace contextRef="#ctx0" brushRef="#br1" timeOffset="262896.6449">21810 10103 29 0,'-11'0'33'16,"-3"11"-1"-16,3 6-2 0,-5 9-4 16,3 3-4-16,2 11-5 15,1-1-4-15,6 10-3 0,4-1-2 16,4-9 0-1,13-4 0-15,7-13 1 0,10-12 1 16,7-11-2-16,1-14-2 0,2-12 2 16,-4-9-1-1,-2-5-2-15,-10-3-2 0,-8 1 0 16,-13 1-6-16,-7 8-10 15,-4 1-64-15,-7 4-4 0,-1 4-4 16</inkml:trace>
  <inkml:trace contextRef="#ctx0" brushRef="#br1" timeOffset="263776.6537">20580 9768 42 0,'0'-20'46'0,"5"3"-8"0,-1 3-9 16,4 1-7-16,-1 3-6 15,-7 10-4-15,14-9-3 16,-14 9 1-16,11 0 1 0,-11 0-1 15,11 21 0 1,-2-3-1-16,2 4 1 0,7 13 1 16,3 3 2-16,7 10-4 15,4 4 0-15,6 9 0 16,0-1-3-16,1 3-2 15,-1-1-1-15,2-3-1 0,-8-5 1 16,1-4-1-16,-4-6 1 0,-3-4 0 16,-4-8 1-1,0 0 0-15,-3-8 0 0,-5-5 2 16,-1-4-1-16,-3-6 2 15,-10-9 0-15,11-1 0 16,-7-17-3-16,0-16 1 16,-2-15 0-16,6-18-2 0,2-17 0 15,10-17-3-15,11-12 0 0,6-3-1 16,8 5-4-1,2 6-4-15,6 17-15 0,-2 26-51 16,1 5-17 0,-7 17-7-16,-9 12-3 0</inkml:trace>
  <inkml:trace contextRef="#ctx0" brushRef="#br1" timeOffset="264206.658">21824 10095 37 0,'-12'4'86'0,"0"15"-3"16,0 7-4 0,2 14-71-16,5 7 1 0,5 11-4 15,8-2 0-15,11-3 4 0,11-16-1 16,14-18-1-16,11-19 0 15,4-16 0-15,0-21-2 16,0-14 1-16,-8-11-1 16,-12 0-1-16,-16 2-3 0,-15 12-1 15,-13 6-6 1,-15 21-11-16,-13 8-66 0,-10 13-6 15,-2 5-7-15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6-08T19:07:25.95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6352 3528 1 0,'17'0'15'0,"6"-1"-4"0,-3 1-1 15,6 0-3-15,-4 0 0 16,11-1 0-16,-2 0-1 15,4-2-1-15,0 1 0 16,2-1-1-16,3-1 3 0,1 0 2 16,4 0 3-16,-5-5-3 0,8 5 0 15,3 1 2 1,3 2-2-16,6 0 1 0,3-1-3 15,7 0-3 1,0 1 0-16,6 1 0 0,3-1 0 16,0-7 1-1,4 2 1-15,-3-5 2 0,4 2 0 16,-2-3 1-16,3 2-1 15,-2-1-1-15,1 4-1 0,5 0 0 16,1 0-2-16,2 2-2 0,4 1-1 16,1 1 2-1,5-1-2-15,10 1-1 0,-1-1 1 16,1 1 0-1,9-1-1-15,-5 1 1 0,17-2 0 16,5 0-1-16,3-3 0 16,4 1 1-16,13 0 0 0,7 0 0 15,7-5 1-15,11-1 0 16,-2 1-1-16,-1 0 0 15,3-1-10-15,1 0-23 0,-21 1-44 16,5-1-4 0</inkml:trace>
  <inkml:trace contextRef="#ctx0" brushRef="#br0" timeOffset="1620.0162">6458 3573 25 0,'0'0'31'0,"3"-9"-3"16,-3 9-1-16,0 0-5 0,0 0-4 16,0 0-2-1,0 0-1-15,0 0 0 0,0 0-2 16,0 0-1-1,0 0 0-15,0 0-2 0,0 0-2 16,0 0-3-16,0 0 0 16,0 0-4-16,0 0-1 15,2 7-3-15,0 11 2 0,1 6-1 0,-3 13 2 16,0 9 1-1,0 10 0-15,0 12 0 0,-7 0 2 16,1 11-1 0,-1 0 0-16,1-2 0 0,-1-5-1 15,4-9 0-15,1-4 0 16,-1-5 0-16,3-5-1 0,0-9 1 15,0-4-1 1,-2-1 1-16,2-4 1 0,0-4-1 16,0-3 1-16,0-6-1 0,0-4 2 15,0-5 1 1,0-9 1-16,2 10 2 0,-2-10 0 15,0 0-1 1,0 0 2-16,3-10-2 0,-3 10 0 16,0-19-1-16,-1 8-2 15,-1-3-1-15,-1 2-1 0,0 0 0 16,3 12-1-1,-8-14 0-15,8 14 0 0,0 0-1 16,-11-10-1-16,11 10 0 0,0 0-1 16,0 0 0-16,0 0 1 15,0 0-1-15,10 5 1 16,3 3 1-16,8-1-1 15,4 0 2-15,2 3 0 16,5-1 0-16,-3 1-1 16,-1 2 1-16,-2-2-1 0,-3-1 1 15,-5 1-1-15,-6-1 1 0,-2 0 0 16,-3 0 1-1,-6 0 0-15,-1-1 0 0,-8 2 0 16,-6 2 1-16,-6 0 1 16,-4 2-1-16,-4 1-1 0,-6 1 1 15,-3 3-1 1,1-1-1-16,-1-1 1 0,5 2-2 15,0-2 0 1,4 2 1-16,4-2-1 0,5-1 0 16,3-3 0-16,5-1-1 0,5 0 1 15,5-2 1-15,1-2-1 16,10 1 0-16,3-4 1 0,7 1-1 15,4 0 1 1,4 1 0-16,3-2 1 0,1 0-1 16,-2 2 0-1,-1 0-1-15,-3-1 1 0,-6 0 0 16,-5-2 0-16,-4 2 0 15,-11-6 1-15,13 12-1 0,-13-12 1 16,0 13 0-16,-8-1 0 0,-4-1 0 16,-6 3 0-1,-2 2 0-15,-6 0-1 0,1 3 0 16,-3-3 0-1,4 0 0-15,0-1-1 0,5-1 0 16,6-1 0-16,5-4 1 16,5 2-1-16,3-2 0 15,11 1 0-15,2 2 1 0,7 2-1 16,3 2 0-16,0 4 1 15,0 2 1-15,0 5-1 0,-5 4 2 16,-7 3 0 0,-6 5 0-16,-5 3 1 0,-3 1 1 15,-6 2-1-15,-1-1-3 16,-5-5-15-16,-1 6-63 0,9-3-7 15,3-16-5 1</inkml:trace>
  <inkml:trace contextRef="#ctx0" brushRef="#br0" timeOffset="2170.0217">4528 4809 32 0,'0'0'74'15,"-3"10"-2"1,0 12-54-16,3 15-4 0,-4 18-8 15,1 12-2-15,-5 13 3 16,-1 11 0-16,-2 3 2 0,0-1-1 16,0-5-2-1,-4-12 0-15,5-12-3 0,-3-14-5 16,10-11-11-1,-5-13-16-15,5-12-21 0,7-9-31 16,-4-5 1-16</inkml:trace>
  <inkml:trace contextRef="#ctx0" brushRef="#br0" timeOffset="2630.0263">4397 4991 55 0,'7'-20'79'0,"12"-30"-31"16,14 27-25-16,4-1-6 16,10 5-4-16,2 5-2 0,3 5-3 15,-6 9-5 1,0 6-1-16,-10 11-1 0,-9 12-1 15,-8 8 2-15,-10 1-1 16,-9 3 0-16,-8-2 2 0,-9-1 0 16,-6-6 1-16,-7-8 1 0,-1-7-1 15,2-4 0 1,-2-8 1-16,6-3 0 0,2-2-1 15,8 0 0 1,1 0-2-16,14 0 0 0,0 0 0 16,0 0 0-16,18 0-1 15,5 14-1-15,7 2 0 16,3 8 1-16,3 5 0 15,1 6 1-15,-5 6 1 0,-3 4-1 16,-6-3 0-16,-3-1-1 0,-10-2-1 16,-1-6-2-1,-6-1-6-15,0-7-10 0,-4-6-20 16,1-8-30-16,0-2-20 15,0-9 0-15</inkml:trace>
  <inkml:trace contextRef="#ctx0" brushRef="#br0" timeOffset="3081.0309">5074 5274 37 0,'-10'14'78'0,"10"-14"-1"16,-18-5-57-16,24 0-7 15,13 0-4-15,6 1-1 16,1-1-3-16,2 2-1 0,-2 3-4 16,-1 0 1-1,-7 6-1-15,-2 4 1 0,-11 1 1 16,-4 5 2-16,-2-3 3 15,-5-1-1-15,1-1 1 16,5-11-1-16,-11 15-1 16,11-15 2-16,13 16-2 0,6-5-1 15,9-1-1-15,1 7-1 0,4 4 2 16,-2 9 0-1,-6 1 0-15,-11 6 0 0,-15 3-2 16,-10 0-1-16,-18 2-1 16,-9-2-4-16,-2-2-20 15,-5 1-49-15,0-14-13 16,8-9-3-16</inkml:trace>
  <inkml:trace contextRef="#ctx0" brushRef="#br0" timeOffset="4401.0441">8456 3496 17 0,'-3'-18'51'0,"3"18"-1"15,-1-18-6-15,1 18-9 16,-1-15-7-16,1 15-4 0,-3-15-6 16,3 15-3-1,-2-13-1-15,2 13-2 0,-3-10-2 16,3 10-2-1,-4-11-2-15,4 11-4 0,0 0-1 16,0 0-3-16,0 0 0 16,-12 10-2-16,7 11 0 0,0 11-1 15,-1 11 1-15,-2 13 2 0,2 13 0 16,0 9 2-1,-2 5 0-15,0 7 1 0,1-1 1 16,-1-6 1 0,-1-4-1-16,-2-11 3 0,2-10-2 15,-3-9 0-15,2-8 1 16,0-13-1-16,2-8 0 0,2-5 0 15,3-6 0-15,3-9 0 16,0 0-1-16,0 0 1 16,0 0-1-16,0 0 0 0,-1-8-1 15,1 8 1 1,-8-16-2-16,2 7 0 0,6 9 0 15,-19-13-1-15,7 8 0 16,-3 5 0-16,-1 0 0 0,0 2 0 16,1 6 0-1,1 0 0-15,4 1 0 0,2 1 0 16,3 1 0-16,5-1 0 0,3 0 1 15,9 2-1 1,4-2 0-16,4 1 1 0,4 2 0 16,4-1-1-16,2 1 1 15,-1 2 0-15,0-1 0 16,-4 2 0-16,-5-1 0 15,-2 2 0-15,-9 0 0 0,-6 0 1 16,-3 0-1 0,-10-2 1-16,-7-1 0 0,-4-2 0 15,-7-1-1-15,0-1 1 0,-3-2-1 16,3-1 1-16,-1 0-1 15,6 0-1-15,0 0 1 16,7-1-1-16,5 2 1 16,11-8 1-16,-9 18-1 0,9-9 1 15,8 2-1 1,4 1 1-16,1-2 0 0,7 2 0 15,1 2-2-15,0-1 1 0,-1-1-1 16,-4 3 1-16,-3 3 0 16,-6 1 1-16,-6 3-1 15,-4 2 0-15,-10 5 1 16,-6 3 0-16,-2 2 0 0,-3 7 0 15,-2 2-1 1,3 3 0-16,1 0-1 0,6 5-3 16,2-1-10-16,8-1-35 15,4 1-36-15,2-8-5 16,0-9-2-16</inkml:trace>
  <inkml:trace contextRef="#ctx0" brushRef="#br0" timeOffset="4771.0478">8680 4558 10 0,'0'0'81'15,"0"0"4"-15,-3 9-6 16,3 22-64-16,0-1-6 16,0 13-3-16,2 6 1 0,-2 9-1 15,-1 2 0 1,-1 1-2-16,-2-3 0 0,0-8-1 15,-1-5-4-15,1-9-4 16,-1-10-9-16,4-7-27 16,5-9-42-16,-4-10-5 15,2-10 5-15</inkml:trace>
  <inkml:trace contextRef="#ctx0" brushRef="#br0" timeOffset="5181.0519">8574 4684 71 0,'-6'-25'85'0,"6"-21"-10"15,14 19-44-15,15 3-11 0,7 0-9 16,15 2-3 0,6 2-3-16,5 4-1 0,1 7-1 15,-5 8-1-15,-7 5-1 0,-14 11 0 16,-9 6-2-1,-17 7 1-15,-11 1 0 0,-16 3-1 16,-12-3 1-16,-4-1 1 16,-7-3 0-16,-4-6 0 0,0-2 3 15,4-7-2 1,4-5 2-16,6-3-1 0,7 0 0 15,6-2 0-15,4 0-1 0,12 0 0 16,0 0 0 0,1 13 1-16,13-2-1 0,5 4 0 15,5 2 0-15,3 7 0 16,4 4 1-16,-3 0-1 0,1 5-2 15,-6-1-2 1,-5 1-2-16,-2-4-4 0,-6-3-6 16,-2 0-24-1,2-2-48-15,-4-7-5 0,0-5-2 16</inkml:trace>
  <inkml:trace contextRef="#ctx0" brushRef="#br0" timeOffset="5501.0551">9299 4774 82 0,'12'-1'89'0,"-2"1"-5"16,-4 41-30-16,1-31-45 15,-4 7-2-15,0 4-2 0,-2 6-2 16,-1 5 0 0,-1 0-1-16,0-1 0 0,-2-2 0 15,0-3 1-15,1-6-2 16,1-2 0-16,1-7 1 15,0-1-1-15,0-10 1 0,12 13 0 16,0-7-1-16,4-2-1 16,3-1-3-16,7-3-6 0,-1-3-24 15,-4-4-50 1,12-3-8-16,-3-7-3 0</inkml:trace>
  <inkml:trace contextRef="#ctx0" brushRef="#br0" timeOffset="5681.0569">9548 4797 83 0,'-16'44'88'15,"0"24"-10"-15,6-13-49 0,-1 15-11 16,6 0-18-16,-2-4-39 15,7 9-38-15,3-3-8 0,1 1 0 16</inkml:trace>
  <inkml:trace contextRef="#ctx0" brushRef="#br0" timeOffset="6321.0633">8119 5320 55 0,'0'-12'58'0,"0"12"-13"15,2-15-17-15,-2 15-12 0,4-10-11 16,-4 10-2 0,0 0 1-16,0 0 2 0,0 0-1 15,0 0 3-15,0 0 0 16,0 0 1-16,12 15-1 15,-7 4 0-15,0 9 1 0,2 15 3 16,-1 18 1-16,-2 14-2 16,0 16 0-16,-4 14-1 0,0 11-1 15,-9 11 0 1,-1 2-5-16,-2-3-4 0,-6-1-5 15,-1-6-12 1,1-14-38-16,4-7-32 0,-2-14-5 16,4-16 0-16</inkml:trace>
  <inkml:trace contextRef="#ctx0" brushRef="#br0" timeOffset="7201.0721">6499 5600 7 0,'0'-9'48'0,"0"9"-5"16,3-16 0-16,-3 16-5 0,0-13-5 15,0 13-6 1,0-8-7-16,0 8-6 0,0 0-6 16,0 0-4-16,0 0-3 15,0 17-1-15,0 15-1 0,4 10 0 16,2 17 2-1,-2 8 1-15,4 21 3 0,0 16-1 16,2 8 0 0,-2 4 1-16,-1 4-1 0,-1 1-1 15,-3-7 0-15,-1-3-1 0,-4-16 2 16,2-13-2-16,0-16 0 15,-1-13-1-15,-1-16 1 0,0-12 0 16,0-9 1 0,2-16 1-16,-2 9 0 0,2-9 0 15,0 0 0 1,0-6 0-16,0 6-1 0,8-14-2 15,-2 5 0-15,2-3-2 0,4 0 0 16,1-1 0-16,6 1 0 16,6 0 0-16,3 1 0 0,5 1 0 15,7 0 1 1,3 0 1-16,7 0-1 0,6-1 0 15,9 1 1 1,4-3-1-16,11 0 0 0,7-1 1 16,15 3 0-16,13-1 0 15,11-3 1-15,12 6 0 0,22-1 3 16,11-2-2-16,18 3 1 0,11-2-1 15,11 0-1 1,5 1-5-16,7 0-6 0,1-2-13 16,-5 2-62-1,4 1-4-15,-8-8-8 0</inkml:trace>
  <inkml:trace contextRef="#ctx0" brushRef="#br0" timeOffset="8171.0818">11024 3264 19 0,'0'0'32'0,"0"0"-6"0,21 3-1 16,7-2 1-1,13-1-2-15,8 0 0 0,12-6-2 16,12 2 0-16,6-4-6 0,5 0-1 15,4 1-3-15,-2 1-3 16,-1-2-1-16,1 1-1 0,-6 0-2 16,-5-2-1-1,-8 3-1-15,-6 2 0 0,-9-2 0 16,-7 0-1-1,-12 1 1-15,-5 5 0 0,-12 0 0 16,-4-2-1-16,-12 2 2 16,9-1-2-16,-9 1 0 0,0 0-2 15,0 0 0-15,0 0-1 16,2 7 0-16,0 3 0 15,-1 11 0-15,3 3 1 0,0 10 0 16,-2 8 0 0,3 12 1-16,-2 6-2 0,5 8-2 15,-2 0-2-15,3 0-10 16,-1-1-20-16,-3-4-49 0,3-7-5 15,-6-12 1-15</inkml:trace>
  <inkml:trace contextRef="#ctx0" brushRef="#br0" timeOffset="8481.0849">11666 3877 12 0,'-20'6'83'0,"20"-6"0"0,0 0-2 16,30 1-65-1,15 1-3-15,12 1-5 0,17 0 0 16,13-3 1-16,8 3-1 15,2-1-2-15,-1 1-1 0,-5-3-1 16,-6 4-2 0,-9-3 1-16,-12 0-3 0,-5-1-2 15,-9 1-4-15,-7-1-10 0,-4 0-23 16,1-2-47-1,-16-3-6-15,-5 0-1 0</inkml:trace>
  <inkml:trace contextRef="#ctx0" brushRef="#br0" timeOffset="8893.5891">11625 4170 5 0,'-8'8'80'0,"8"-8"5"15,14 2-50-15,19-2-2 0,16 0-7 16,24-2-2-1,20-8-3-15,18-2-4 0,17-3-4 16,12 0-5 0,6-2-1-16,-3 3-2 0,-8 0-1 15,-14 4-2-15,-14 2-4 0,-18 4 0 16,-18 2-4-16,-12 2-2 15,-15-1-7 1,-7 1-17-16,-18 6-28 0,-2-1-31 16,-9 2-2-16</inkml:trace>
  <inkml:trace contextRef="#ctx0" brushRef="#br0" timeOffset="9233.5925">12583 3895 29 0,'-19'-3'84'15,"8"3"-1"-15,11 0-44 16,0 0-8-16,27 0-11 15,16 0-7-15,17 3-5 0,17-2-3 16,10 0-3 0,11 2-11-16,0-3-26 0,-10 0-47 15,-1-1-6-15,-15-2-1 16</inkml:trace>
  <inkml:trace contextRef="#ctx0" brushRef="#br0" timeOffset="10223.6024">12230 4187 8 0,'0'0'60'16,"0"-12"-5"-16,0 12-12 0,0 0-8 15,0 0-7-15,-2-12-11 16,2 12-5-16,0 0-4 15,0 0-4-15,4 17-2 16,1-2-3-16,1 6 1 0,-1 8 0 16,2 8 1-1,0 6 1-15,2 7 1 0,-2-1-1 16,1 0 1-16,-2-5-1 0,1-2 0 15,-1-8 0 1,0-6 0-16,0-7 0 0,-3-7 1 16,3-3-1-16,-6-11 1 15,5 11 0-15,-5-11 1 0,0 0 0 16,0 0 1-1,0 0 0-15,0 0 0 0,0 0 0 16,0 0-1-16,0 0-2 16,-16 4-1-16,-3-4-3 15,-10 0 0-15,-12 0-2 0,-12 0 0 16,-9 2-1-16,-12 5 0 15,-9 2 2-15,-8-1 0 0,-4 4 3 16,-10-1 0 0,1 0 2-16,-3 0 1 0,2-1 1 15,2-2 2-15,8-1 0 16,13-2 0-16,12 2 0 15,14-5 1-15,16 1-2 16,15-2-1-16,7-1-1 0,18 0 0 16,-8 0-3-16,8 0 0 0,0 0-2 15,6-1 1 1,-6 1 0-16,13 0 0 0,-5 2 0 15,3 8 0 1,3 4 1-16,-1 8 1 0,3 9-2 16,-2 6 2-16,1 4-1 15,-2 7 1-15,-3 3 0 0,1 2-1 16,-2-3 0-16,-3-4-1 0,-2-5-3 15,4-8-6 1,-8-9-19-16,1-9-50 0,0 6-11 16,-1-21-6-1</inkml:trace>
  <inkml:trace contextRef="#ctx0" brushRef="#br0" timeOffset="10493.6051">10444 5334 59 0,'-21'10'93'0,"21"-10"-1"16,7 1-6-16,24-2-70 15,29-9-4-15,15-3-2 16,16-3-2-16,5-3-4 0,12 2-4 15,-5-3-3 1,-5 3-2-16,-10 3-2 0,-14 5-3 16,-11 3-1-16,-12 6-3 0,-14-1-7 15,-5 1-18 1,-5 16-46-16,-12-5-5 0,-6 3 0 15</inkml:trace>
  <inkml:trace contextRef="#ctx0" brushRef="#br0" timeOffset="19289.6936">10340 5599 59 0,'-23'0'78'16,"9"1"-34"-16,14-1-4 0,9-2-11 16,33-10-9-16,20-3-9 0,29 1-7 15,17-6 0 1,19 2-1-16,8 0-3 0,7 4 0 15,-5 1-4 1,-13 9-2-16,-12 1-6 0,-21 3-20 16,-15 10-41-16,-17-3-8 15,-8 0 1-15</inkml:trace>
  <inkml:trace contextRef="#ctx0" brushRef="#br0" timeOffset="20149.7022">12092 4621 14 0,'-21'-1'53'0,"3"-1"-9"0,0 2-7 15,9 0-12-15,9 0-6 0,0 0-7 16,24 2-5-16,11 0-3 15,15-1 0-15,10-1-1 16,14 1 4-16,10-1 0 16,12 0 1-16,-1-2-2 0,-2-2-1 15,-6 2-1 1,-7-1 0-16,-10 1-1 0,-9 0-1 15,-15 0-1-15,-9 2-1 16,-9 0 1-16,-8 0-1 16,-6 0 1-16,-3 0 0 0,-11 0-1 15,12 0 1-15,-12 0-1 16,0 0-1-16,8 2-1 0,-8-2 1 15,2 13 0 1,-2 2 1-16,0 7 3 0,-2 10-1 16,-4 11 2-16,0 10 1 15,-3 6-1-15,0 6 0 16,-1-3 1-16,1-1-2 0,4-5-2 15,-1-10 0-15,4-6-1 16,2-11-2-16,2-4-7 0,4-6-11 16,2-3-24-1,5-2-38-15,-3-5-3 0</inkml:trace>
  <inkml:trace contextRef="#ctx0" brushRef="#br0" timeOffset="20419.7049">12553 5211 61 0,'6'10'85'0,"24"-8"-4"16,21-2-56-16,19 0-11 0,16-7 0 15,14 2-2 1,8-5-4-16,5 1-4 0,-10-4-2 16,-4 2-1-16,-13 1-3 0,-11 2-2 15,-17 3-4 1,-13 1-6-16,-8 4-19 0,-13 0-27 15,-8 8-26-15,-7 1 0 16</inkml:trace>
  <inkml:trace contextRef="#ctx0" brushRef="#br0" timeOffset="20729.708">12469 5493 24 0,'-2'11'90'0,"11"-7"-4"16,28-4-4-1,24-9-62-15,20-3-8 0,15-2 0 16,17 1-2-16,8-2-6 16,-1 1-3-16,-3 2-2 0,-13 2-8 15,-14 1-4 1,-13 6-17-16,-14 2-25 0,-18 0-32 15,-12 1-2 1</inkml:trace>
  <inkml:trace contextRef="#ctx0" brushRef="#br0" timeOffset="21431.7152">13083 5499 55 0,'0'0'75'0,"0"0"-36"0,0 0-12 16,0 0-10 0,0 0-7-16,-3 5-5 0,3 14-4 15,0 4 0-15,1 10 0 16,1 9 3-16,1 10 3 0,0 3 0 15,-1 11-2 1,2 1 1-16,-3 1 3 0,2 0-3 16,-3-4 1-16,1-6-3 0,0-7 2 15,-1-4-2 1,5-11 1-16,-3-4-1 0,1-8-2 0,2-8 0 15,-2-3 1 1,0-5 0-16,-3-8 1 0,4 9 1 16,-4-9-1-1,0 0 1-15,0 0-1 0,-5-2 0 16,-7-3-1-16,-5-2-1 15,-7 0-2-15,-11-2-1 0,-10 0-1 16,-16 2 0 0,-18 0 1-16,-15 4-2 0,-22 1 1 15,-17 2 0-15,-19 2 1 0,-14 6 0 16,-14 5 2-1,-5-1 0-15,-7-1 1 0,-5 1 0 16,-1 1 0-16,1 1-1 16,-2-3 1-16,2 3-1 0,3 4-1 15,1 3-3 1,7 9-5-16,4-6-23 0,-7 16-50 15,29 2-5 1,14-6-4-16</inkml:trace>
  <inkml:trace contextRef="#ctx0" brushRef="#br0" timeOffset="22631.7272">10903 5613 25 0,'-5'-10'30'0,"3"0"-1"16,0 1 0 0,2 9-6-16,-1-15-2 0,1 15-2 15,0-10 0-15,0 10 1 0,0-10-1 16,0 10 0-16,0 0-3 15,-5-11-2-15,5 11-5 0,0 0-4 16,0 0-1 0,-5 21 0-16,5 18-1 0,0 12 0 15,0 22-2 1,-1 18 0-16,2 17 4 0,-1 15 1 15,4 4-6-15,-2-9-10 16,5-11-31-16,4-7-39 0,0-25-5 16,3-20-4-16</inkml:trace>
  <inkml:trace contextRef="#ctx0" brushRef="#br0" timeOffset="23451.7354">14363 3548 45 0,'0'-14'64'0,"-7"2"-51"0,-5 4-6 16,-12 6-3-1,-5 2-2-15,-10 5-2 0,-8 9 0 16,-6 6 1-16,-10 9 5 16,0 6 1-16,-4 7 2 0,5 5 2 15,5 4-1 1,11 2 1-16,12-3 3 0,14 1 1 15,18-5-3 1,11-9 1-16,18-8-2 0,14-3 0 16,12-7-2-16,6-5-4 0,2-9-13 15,2-2-21-15,4 4-36 16,-10-9-20-16,4-4 0 0</inkml:trace>
  <inkml:trace contextRef="#ctx0" brushRef="#br0" timeOffset="23641.7373">14394 3933 54 0,'0'26'80'0,"5"4"-1"16,23 11-62-1,-18 5-6-15,4 13-5 0,2 8-14 16,-1 4-30-16,0-2-39 16,13 6-3-16</inkml:trace>
  <inkml:trace contextRef="#ctx0" brushRef="#br0" timeOffset="24332.7443">11587 5436 29 0,'-22'0'35'0,"-2"5"-9"16,-3 8 0-16,-2 12-5 0,-3 7 1 15,2 8 1 1,2 3 1-16,7 6 0 0,2-1-4 16,11 2-2-1,3-9-4-15,7 1-4 0,12-12 0 16,5-3-3-16,7-5-5 15,2-8-8-15,4-8-16 0,0-6-37 16,5 1-23-16,-4-2-4 0</inkml:trace>
  <inkml:trace contextRef="#ctx0" brushRef="#br0" timeOffset="24732.7483">11775 5784 13 0,'0'0'77'15,"10"2"0"1,-17-4-43-16,25 0-14 0,8-1-5 16,-2 1-6-16,2 2-9 0,-8 0-4 15,-1 10-3 1,-8-1 2-16,-6 6-2 0,-3-1 5 15,-6 6 5-15,-5 1 5 16,-4-1 3-16,2-1 1 0,-2-4 2 16,7-3 1-1,3-1 1-15,5-11-3 0,12 7-1 16,10-7-5-1,14-4-6-15,3-5-12 0,10-5-42 16,3 9-29-16,-1-5-7 0,2 2 0 16</inkml:trace>
  <inkml:trace contextRef="#ctx0" brushRef="#br0" timeOffset="25272.7537">14225 5136 0 0,'-29'5'5'16,"-2"8"3"-1,0 11 2-15,-1 4 5 0,0 12 5 16,6 7 5-16,6 2 6 16,11 2-2-16,7 0 1 0,8 1-2 15,16-8-4 1,10-1-2-16,10-11-9 0,6-10-13 15,11-3-32-15,4-5-41 0,-6-10-7 16,-5-4 5 0</inkml:trace>
  <inkml:trace contextRef="#ctx0" brushRef="#br0" timeOffset="25822.7592">14760 5409 25 0,'0'0'82'16,"0"0"-2"-16,0 0-45 15,7 0-7-15,6 0-7 0,7-5-3 16,4 0-5 0,0-4-5-16,5 2-3 0,-4 1-3 15,1 1-1 1,-5 4-1-16,-1 0-1 0,-7 3-2 15,-10 8 3-15,-3 7 0 0,-7 2 0 16,-7 4 2-16,-2-4-1 16,-4 0 1-16,5 0 0 0,-3-1-1 15,6-6 0 1,8-2 0-16,4-10-1 0,14 16 0 15,8-4 0 1,4 1 0-16,-3 4 0 0,2 2 1 16,-5 3-1-16,-10 7 1 0,-10 2 0 15,-10 1 1-15,-13 1-1 16,-12 0 1-16,-7-1-1 0,-3 0-2 15,-3-3-5 1,0-9-19-16,2-6-53 0,11 10-8 16,5-6-3-1</inkml:trace>
  <inkml:trace contextRef="#ctx0" brushRef="#br0" timeOffset="26932.7703">6279 3358 26 0,'-17'4'47'16,"5"6"-6"0,-7 10-11-16,-3 10-7 0,-4 4-9 15,1 10-2-15,-5 4-3 16,10 6-2-16,3-6-3 0,10 1-1 15,12-17 3-15,15-9 1 0,13-15 0 16,8-11 2 0,13-19 0-16,3-10 1 0,0-9 0 15,-7-5 1 1,-12 1-1-16,-15-1-2 0,-17 4-3 15,-14 3 0-15,-20 13-2 16,-15 7-3-16,-7 16-9 0,-11 3-30 16,-7 22-43-16,12 12-7 15,10 5 2-15</inkml:trace>
  <inkml:trace contextRef="#ctx0" brushRef="#br0" timeOffset="27612.7771">6417 6881 37 0,'-19'-3'71'15,"-4"5"-2"-15,2 13-52 0,-3 14-6 16,3 12-7-16,0 7-4 0,8 13 0 16,3 5 1-16,10-3 5 15,18-7 8-15,11-16 1 0,17-18 2 16,9-20 1 0,8-10 1-16,-3-25-1 0,4-14 1 15,-16-10-4 1,-6-6-4-16,-23 1-2 0,-17 2-3 15,-17 10-3-15,-17 7 0 16,-11 13-6-16,-15 12-5 0,-3 18-9 16,-3 11-37-16,5 16-34 15,10 4-5-15,12 1-3 16</inkml:trace>
  <inkml:trace contextRef="#ctx0" brushRef="#br0" timeOffset="29022.7912">12834 2819 1 0,'0'0'61'0,"0"11"-39"0,-2 8 5 16,2 17-3-16,-3 9-3 15,1 14-3-15,-3 7 4 0,1 7-2 16,-4-4-1-1,4-6-5-15,-2-4-6 0,1-12-1 16,2-8-5 0,0-13-3-16,0-7-8 0,0-7-14 15,3-12-28-15,0 0-29 0,0 0-2 16</inkml:trace>
  <inkml:trace contextRef="#ctx0" brushRef="#br0" timeOffset="29342.7944">12524 3352 30 0,'-14'-7'77'0,"14"7"-23"16,0 0-13-16,0 0-15 15,0 5-10-15,6 6-5 16,2 0-1-16,3 5-4 0,1 2 2 15,2 1-3 1,0 9-1-16,2-2 0 0,-1 0-1 16,-3-2 1-16,2 1 1 15,-3-6 2-15,0 0 0 0,0-8 4 16,3-5-1-16,1-6 1 15,7-7-1-15,4-13 0 16,6-7-3-16,4-6-5 0,5-9-6 16,1-1-15-1,-1-4-39-15,-4-4-31 0,0-1-6 16,-4 4-5-1</inkml:trace>
  <inkml:trace contextRef="#ctx0" brushRef="#br0" timeOffset="30663.8077">13340 2506 32 0,'0'13'23'16,"-5"0"-7"-16,-2 9-6 15,-6 4-6-15,3 11 4 0,-6-3 3 16,5 10 5 0,-1-1 1-16,7-1 7 0,5-6 0 15,4-8 2 1,12-2-1-16,5-11-2 0,10-2-4 15,1-9-4-15,5-1-3 0,-1-3-5 16,-1-5-4-16,-3-2-5 16,-4-8-11-16,-8 0-30 15,4 1-40-15,-16-10-3 16,-5-3-2-16</inkml:trace>
  <inkml:trace contextRef="#ctx0" brushRef="#br0" timeOffset="31303.8141">13903 2290 36 0,'-16'0'15'0,"7"17"-1"16,-6 10 3-1,1 13-1-15,-5 7 2 0,4 8 1 16,0 2 4-16,11-1 1 15,2 1 1-15,7-8-1 16,11-5-4-16,6-9-5 0,5-9-3 16,7-4-2-16,-4-3-6 15,-1-5-9-15,-6-4-17 0,-1 0-23 16,-12-5-37-1,2-1-4-15</inkml:trace>
  <inkml:trace contextRef="#ctx0" brushRef="#br0" timeOffset="31603.8171">14304 2278 42 0,'12'21'81'16,"-2"4"-2"-1,2 10-61-15,-4 8-2 0,1 10 1 16,-1 2-3-16,-7 4-6 0,-1-2 0 15,-1-3-3 1,-1-4-1-16,-4-9-1 0,1-4-3 16,-1-8-3-16,1-4-7 15,2-8-19-15,-2 4-34 0,-1-12-20 16,6-9-2-1</inkml:trace>
  <inkml:trace contextRef="#ctx0" brushRef="#br0" timeOffset="31753.8186">14108 2609 32 0,'15'-12'89'16,"11"-2"-3"-16,16-6-3 16,15-1-65-16,5 1-10 0,8 6-16 15,-1 7-46 1,-5-3-29-16,-10 0-6 0</inkml:trace>
  <inkml:trace contextRef="#ctx0" brushRef="#br0" timeOffset="32033.8214">13081 2169 8 0,'-30'32'92'0,"18"-8"-15"0,12-24-58 16,20 5-19-16,11-3-96 0,15 1 1 16</inkml:trace>
  <inkml:trace contextRef="#ctx0" brushRef="#br0" timeOffset="32433.8254">14614 2128 36 0,'8'29'91'15,"27"12"-4"-15,26 9-3 0,14 19-73 16,14 29-20-16,6 26-66 0,-29 24-6 16,-34 14-6-1</inkml:trace>
  <inkml:trace contextRef="#ctx0" brushRef="#br0" timeOffset="143444.9454">6128 9694 52 0,'0'0'74'0,"0"0"-42"16,-11-14-1-16,11 14-7 16,0 0-3-16,-6-10-2 0,6 10-1 15,0 0-2-15,0 0-1 0,-2-9-3 16,2 9 0-1,0 0-1-15,0 0-2 0,0 0-2 16,0 0-1 0,0 0 0-16,0 0-1 0,0 0-1 15,0 0 0-15,0 0-2 16,0 0 1-16,0 0-1 0,0 0-1 15,0 0-1 1,0 0 0-16,0 7-1 0,1 3 1 16,2 5 0-16,3 6 0 0,-1 1 0 15,2 8 0 1,3 5 0-16,-2 2 1 0,0 1-1 15,0 1 0-15,0-1 1 16,-2-2-1-16,-1-2 0 0,0-2 0 16,-1-5 1-1,1-6-1-15,-1-1 0 0,-2-6 1 16,1-4-1-16,-3-10 1 0,3 13 0 15,-3-13 0 1,0 0 0-16,0 0 0 0,0 0 1 16,0 0 0-16,0 0-1 15,0 0 1-15,0 0 0 0,0 0 0 16,0 0 0-1,0 0 0-15,0 0-1 0,0 0 0 16,0 0 0 0,0 0-1-16,0 0 0 0,0 0-1 15,0 9 1-15,0-9-1 0,0 0 0 16,-11 7 1-16,11-7-1 15,-15 8 1-15,15-8 0 0,-8 8 0 16,8-8-1 0,0 0 1-16,0 0 0 0,0 0 0 15,0 0-1 1,15 1 1-16,1-1 0 0,2-3 0 15,4 2 0-15,3-3 0 16,0 3 0-16,-2 1 0 0,-3 0 0 16,-3 0-1-16,-5 1 1 15,-2 2-1-15,-10-3 0 16,9 8 1-16,-9-8-1 0,2 12 1 15,-2-12-1 1,-1 14 1-16,-5-4 0 0,-4-1-1 16,2 1 1-16,-3 0 0 15,-1 1 0-15,-2 2-1 0,-3-2 1 16,1 2 0-16,-4-2 0 15,4 2 0-15,-4 2 0 16,1 0-1-16,-1-1 2 0,-1 1 0 16,1-1-1-1,4 2 0-15,1-3 1 0,1-1-1 16,6 0 0-16,-2-4 0 15,10-8-1-15,-5 14 1 0,5-14 0 16,8 11-1 0,6-10 1-16,8-1 1 0,3 0-1 15,6-4 1-15,5 0-1 0,0-3 0 16,1 2 1-1,-3-1-1-15,-3 3 0 0,-7 0 0 16,-5 1-1-16,-6 2 1 16,-3 0 0-16,-10 0 0 15,9 2-1-15,-9-2 1 16,0 10 0-16,-1-1 0 0,-3 1 0 15,-3 3 0 1,-1 2 0-16,-4 3 1 0,-4 1-1 16,-4 4 0-16,-2 1 0 0,-3 4-1 15,-1 2 1-15,-1-3 0 16,1 1 0-16,2 0 0 15,4-4-1-15,2-3 1 16,7-4-1-16,3-6 1 0,8-11 1 16,0 11-1-1,9-11 1-15,8-8 0 0,6-4 0 16,4-3 0-16,5-1 0 0,0 1-1 15,-2 1 0 1,0 2 0-16,-6 7 0 0,-4 5-1 16,-4 7 1-16,-6 12 0 15,-4 10 0-15,-5 8 1 0,-2 9 1 16,-7 8 1-1,-4 7 0-15,-7 3 1 0,2 1-1 16,-4-1 1-16,1-5-2 16,1-4-3-16,1-13-7 15,11-3-29-15,5-12-50 0,-1-17-7 16,3-10-6-16,3-23 2 15</inkml:trace>
  <inkml:trace contextRef="#ctx0" brushRef="#br0" timeOffset="144765.9587">6114 9699 5 0,'0'0'31'0,"-7"11"1"0,7-11 0 16,0 0 2-16,0 0-3 0,0 0-3 15,0 0-6 1,0 0-5-16,0 0-6 0,0 0-1 15,0 0-4-15,0 8 1 16,0-8-1-16,0 0 1 0,0 0 1 16,0 0 1-1,0 0-1-15,0 0 0 0,0 0 1 16,0 0-1-16,0 0-2 15,0 0 0-15,-6-7-1 0,6 7-1 16,-7-17-2-16,3 5 0 0,-2-1-1 16,2 0 1-1,-2-6-1-15,1 1 1 0,0-2-1 16,0 2 0-1,2-1 2-15,-1 3-3 0,2-3 0 16,0 0 1-16,1 0-1 16,2-1 0-16,-1 0 0 0,2 2 2 15,1-2-2 1,0 1 0-16,1 0 1 0,0 2 0 15,1 5 0-15,-1-1 0 0,-3 3 0 16,3-1 0 0,-3 1 0-16,2 2 0 0,-3 8-1 15,7-16 0-15,-7 16 0 16,10-15-1-16,0 7 1 0,0 1-1 15,5-2 1 1,1 1-1-16,7 0 1 0,3 1 0 16,7-3 0-1,7 1 0-15,8 0 0 0,7-5 1 16,13 2-1-16,8-4 1 0,11-2 0 15,6-2-1-15,5 1 1 16,5 1-1-16,0-2 1 0,2 2 0 16,1 2-1-1,-1 1 1-15,1 3 0 0,1 2 1 16,1-1 0-1,-1 3 0-15,2 0-1 0,-3 1 1 16,-4 0 1-16,-6-1 0 0,-9 1 1 16,-7 0 0-16,-14 2 0 15,-8-2 0-15,-16 2 1 0,-9 1-1 16,-9 0 0-1,-8 0-1-15,-6 2-1 0,-10 2 0 16,0 0-1 0,0 0 0-16,0 0 0 0,0 0-1 15,0 0 0-15,0 0 0 16,0 0-1-16,0 0 1 0,-2 11-1 15,-3-2 1-15,2 7-1 0,0 8 2 16,0 10-1 0,3 7-1-16,0 11 1 0,-1 5 0 15,5 10 0 1,0 2 0-16,-2 3 0 0,1-8 0 15,-2-7 0-15,-1-6 0 16,0-10-3-16,0-12-2 0,0-10-5 16,-5-9-8-1,5-10-30-15,0 0-41 0,-2-8-7 16,-4-5-5-16</inkml:trace>
  <inkml:trace contextRef="#ctx0" brushRef="#br0" timeOffset="145155.9626">7891 9724 25 0,'-43'12'81'16,"8"-2"2"-16,28 1-47 0,-10-8-3 15,17-3-5 1,4 0-2-16,23 0-1 0,15-13-4 15,14 1-4-15,20-9-4 0,15 0-3 16,13-3 0-16,13 0-2 16,10-2-1-16,4 2 0 0,2 3-2 15,-4 1 1 1,-6 1-2-16,-6-1 0 0,-7 4 0 15,-9-2-2 1,-14 4-1-16,-14-1-2 0,-7 3-4 16,-18 0-6-16,-7 5-21 15,-14 10-56-15,-12-3-7 0,-15 0-6 16,0 0-5-16</inkml:trace>
  <inkml:trace contextRef="#ctx0" brushRef="#br0" timeOffset="145715.9682">8073 10064 57 0,'-17'8'53'15,"7"2"-4"1,10-10-4-16,-7 10-5 0,15-10-7 16,16 0-5-16,21-7-4 15,17-6-3-15,23-4-2 0,17-7-3 16,19-1-3-1,17-6-2-15,7 1-2 0,8 0-2 16,-1 0-1-16,-7 5-1 0,-11 0-2 16,-14 2-3-1,-12 3-6-15,-18 0-8 0,-12 5-21 16,-18 7-54-16,-16-5-6 15,-14 3-9-15,-14-1 8 0</inkml:trace>
  <inkml:trace contextRef="#ctx0" brushRef="#br0" timeOffset="146835.9794">8849 9996 11 0,'-2'-9'79'0,"2"9"-22"16,-6-17-8-16,6 17-6 16,1-14-7-16,-1 14-4 15,5-14-6-15,-5 14-5 16,0 0-3-16,7-10-3 0,-7 10-4 15,0 0-2-15,0 0-3 0,0 0-2 16,0 0-2 0,0 0 0-16,0 0-2 0,-1 5 0 15,1-5-1 1,-5 21 1-16,2-6 0 0,1 6 0 15,1 9 0-15,1 4-1 16,7 9 1-16,2 7 0 0,4 7 1 16,1 7 0-1,4 2-1-15,0 4 1 0,-1 0-1 16,-1 3 1-16,0-6 0 0,-4 0-1 15,1-8 0 1,-4-1 1-16,0-6-1 0,-1-5 0 16,-1-8 1-16,-2-2-1 15,0-4 0-15,0-8 1 0,1-1-1 16,-5-7 1-1,2 0-1-15,-1-3 0 0,-1-5 1 16,-1-9 0-16,0 14 0 0,0-14-1 16,0 9 1-1,0-9 0-15,0 0-1 0,0 12 1 16,0-12-1-16,0 0 0 15,-5 11 1-15,5-11-1 16,0 0 0-16,-6 9 1 16,6-9-1-16,0 0 2 0,0 0-2 15,0 0 1 1,0 0 0-16,-11 8 0 0,11-8 0 15,-12 1-1-15,12-1 1 0,-18 2 0 16,6-2 0-16,-5 0-1 16,-3 0 1-16,0-3-1 15,-4 0 1-15,-2-1 0 16,-1 0-1-16,-2-1 1 0,-3 1-1 15,1 1 0 1,-1-2 0-16,-1 2 1 0,-2-1-1 16,-1 0 0-16,-6 0 0 15,-2 0 0-15,-4-1 0 16,-7 0 0-16,-6 2 0 0,-7 2 0 15,-7 1-1-15,-11 4 1 16,-11 2 0-16,-12 5 0 0,-12 7 0 16,-10 3 0-1,-10 1 0-15,-5 1 1 0,-1 0-1 16,3-2 0-16,3 1-6 15,4-10-13-15,8-10-66 16,16 7-8-16,9-8-6 0,15-2-6 16</inkml:trace>
  <inkml:trace contextRef="#ctx0" brushRef="#br0" timeOffset="147716.9883">3594 10535 35 0,'0'0'81'0,"-3"-11"-1"0,1 22-4 16,2-2-66-16,1 11-3 16,7 10-1-16,1 11-3 0,3 13 0 15,0 8 2-15,2 11-1 0,-1 4 2 16,-1 2 0-1,-2-5-1-15,-3-6-1 0,-3-10-3 16,1-12-5 0,-4-8-10-16,1-23-45 0,-1-7-24 15,-1-8-5-15,0-15 4 16</inkml:trace>
  <inkml:trace contextRef="#ctx0" brushRef="#br0" timeOffset="148296.9941">3372 10660 0 0,'-16'6'82'0,"4"-6"-28"0,3 0-10 16,9 0-3-16,-2-16-6 15,7 0-7-15,14-7-5 0,8 0-9 16,6-6-4-1,14 1-2-15,7 2 0 0,8 1-3 16,3 6-1 0,1 10-1-16,-3 6-2 0,-2 5 0 15,-6 11-1-15,-11 9-1 0,-8 6 2 16,-11 6-1-16,-8 1 1 15,-9 3-1-15,-8-1-1 0,-15 0-1 16,-9-2 0 0,-8-4 0-16,-10-6 0 0,-2-4 0 15,-5-2-1 1,2-6 2-16,2-3-1 0,6-4 2 15,8-3-1-15,8-1 1 16,12-2 0-16,11 0 1 0,8-1 0 16,18-2 2-16,11 1-1 0,12 2 1 15,5 0-1 1,7 8 1-16,5 5 0 0,-5 5 0 15,-5 6 0 1,-6 6-1-16,-5 4 0 0,-11 2 1 16,-7-2 0-16,-10 0-1 15,-5-2-1-15,-3-3-4 0,-9-7-6 16,1-3-25-16,4-6-50 0,-11-8-6 15,-6-5-6 1</inkml:trace>
  <inkml:trace contextRef="#ctx0" brushRef="#br0" timeOffset="148756.9987">4339 10935 54 0,'11'7'88'16,"2"-6"-1"-16,-19-1-53 0,26-3-5 15,9-8-4 1,3 0-5-16,0-8-5 0,-1-3-6 15,-4-4-2 1,-4-1-3-16,-6 1-1 0,-4 2-1 16,-5-1 0-16,-8 1-2 0,-2 5-1 15,-9 5 0-15,-6 5-1 16,-6 6-1-16,-7 4 0 15,-1 10 0-15,-3 10 0 16,-2 8 1-16,4 5 1 0,2 9 0 16,4 3 0-1,9 7 3-15,7-3 1 0,7 0 2 16,8-7 0-16,10-3 0 0,9-8 2 15,4-7-1-15,5-8 2 16,2-7-3-16,0-8-3 16,1-4-2-16,-2-10-5 15,-5-5-5-15,1-5-19 0,-5-10-24 16,-6-5-28-1,0-1-7-15,0-3-2 0</inkml:trace>
  <inkml:trace contextRef="#ctx0" brushRef="#br0" timeOffset="149127.0024">4769 10765 26 0,'0'0'56'15,"0"9"-2"-15,-10 10-6 0,6 4-11 16,-2 10-7 0,2 0-3-16,2 6-7 0,1 0-3 15,5-2-3 1,5-6-4-16,2-7 0 0,2-5-2 15,1-10 0-15,0-7-1 16,-3-4-1-16,-2-14-3 0,-2-6 0 16,-5-5-3-16,-2-6 0 0,0-3-3 15,-7-1 2 1,-3 4-1-16,4 3 2 0,-3 3 0 15,3 10 1 1,0 3 0-16,6 14 0 0,0 0 1 16,1 9-1-16,12 8 0 15,4 9 1-15,7 7 0 0,5 8 1 16,4 8 1-16,3 5 1 15,-1 3 0-15,-1 4 0 16,-9 1 0-16,-1-2-3 0,-11-3-6 16,0 1-24-1,4-3-58-15,-14-11-5 0,0-8-7 16,-1-14-2-16</inkml:trace>
  <inkml:trace contextRef="#ctx0" brushRef="#br0" timeOffset="150008.0113">10650 9281 11 0,'8'-13'80'16,"-6"1"1"-16,-2 0-7 15,-5-2-51-15,-5 3-15 0,-3 3-5 16,-5 0-2-16,-5 3-1 15,-4 2 0-15,-2 3 1 16,-8 6 2-16,2 8 1 0,0 8 2 16,1 5-1-1,1 12 2-15,6 5 1 0,5 9 1 16,8 4 0-16,6 4 0 15,8-1-1-15,13 1 1 16,8-6 0-16,9-10-1 16,7-8 0-16,6-10-3 0,1-10-4 15,3-7-5-15,-4-10-12 0,1-12-52 16,1 0-20-1,-7-8-6-15,-4-3-4 0</inkml:trace>
  <inkml:trace contextRef="#ctx0" brushRef="#br0" timeOffset="150410.0155">10891 9637 74 0,'-1'19'93'0,"8"-4"-3"0,9-37-20 16,10 24-49-16,3 0-3 0,4-2-3 15,2-3-4 1,1-8-4-16,-2-7-2 0,-3-4-3 16,-4 1-1-16,-5-4-2 15,-7 4 0-15,-4-3-1 16,-4 2-2-16,-7 3 0 15,-3 4-1-15,-10 5 1 0,-9 4-1 16,-6 6 1 0,-6 7 1-16,-7 7 1 0,1 6 1 15,-1 9 0-15,1 2 2 16,6 4 0-16,5 3 1 0,8 2 0 15,8-1 2-15,10-3 2 0,7-4-1 16,13-3 0 0,8-7-1-16,7-5 1 0,2-7-3 15,0-4-2 1,5-5-5-16,-5-4-11 0,2-13-42 15,-4 5-30-15,-9-8-8 16,1-2-3-16</inkml:trace>
  <inkml:trace contextRef="#ctx0" brushRef="#br0" timeOffset="150890.0203">11473 9467 37 0,'7'7'83'0,"-7"3"-1"0,-9 30-6 16,-3-22-62-1,-5 5-4-15,0 5 3 0,-3 6 0 16,2 3-2-16,2 1-2 0,6 0-1 16,4-2-1-1,4-4 0-15,8-5-2 0,4-6-1 16,6-7 0-16,2-6-2 15,2-5-1-15,-2-3 0 0,0-7 0 16,-1-6-2 0,-4-4 0-16,-4-4-1 0,-3-2-1 15,-2-5 2 1,-4 0-1-16,-6 0 0 0,-3-1 1 15,-2 3 1-15,-2 6 0 0,1 0 1 16,-1 6 0-16,4 2 0 16,9 12 0-16,-11-12 0 0,11 12 0 15,0 0-1 1,0 0 0-16,0 0 0 0,4 13 2 15,8 9 0 1,5 11 1-16,4 9 3 0,2 14 0 16,3 10 0-16,1 12 1 15,0 4 0-15,-2 4-2 0,-6-1-1 16,-2-7-3-16,-4-5-6 0,-4-10-10 15,2-18-58 1,-3-1-17-16,-4-12-7 0,3-13-4 16</inkml:trace>
  <inkml:trace contextRef="#ctx0" brushRef="#br0" timeOffset="152250.0339">15814 8020 13 0,'0'0'74'0,"-10"0"2"16,-10 7-41-16,13 13-3 0,4 11-15 16,1 8-6-1,-2 14 0-15,2 5 0 0,-4 11 1 16,3 2-1-16,-4 1-2 15,3-7-3-15,-1-8 0 0,1-9-3 16,2-9-5 0,-1-10-5-16,3-11-7 0,0-18-23 15,0 0-43 1,13-3-6-16,-1-14-2 0</inkml:trace>
  <inkml:trace contextRef="#ctx0" brushRef="#br0" timeOffset="152760.039">15629 8189 12 0,'-30'-3'52'16,"8"0"0"-16,-2-2-6 16,9-3-6-16,4-2-6 15,11-3-6-15,6-7-6 0,14 0-5 16,13-3-4-1,10 2-2-15,11 0-6 0,7 2-1 16,6 11-2-16,1 2-1 16,-4 10-1-16,-4 11 1 0,-11 10-1 15,-9 4 1-15,-16 9-1 16,-9 1 0-16,-14 1 0 15,-9-4-1-15,-15-1 0 0,-9-8-1 16,-10-6 1 0,-5-7-2-16,-3-1 2 0,-1-9-1 15,4-1 2-15,3-2-1 16,10-1 2-16,9 0-1 15,7 0 2-15,18 0 0 16,0 0 0-16,10 8 1 0,18 5 0 16,10 3 0-16,2 8 0 0,7 6 0 15,2 6-1 1,0 6 1-16,-8 1-1 0,-4 2 0 15,-10-5-1-15,-7 0 0 16,-5-8-4-16,-6-5-4 16,-1-5-16-16,-5-3-33 15,-3-19-30-15,0 0-5 0,9-13-1 16</inkml:trace>
  <inkml:trace contextRef="#ctx0" brushRef="#br0" timeOffset="153120.0426">16279 8505 51 0,'22'14'90'16,"10"-5"-3"0,6-6-5-16,5-3-60 0,5-6-11 15,3-1-3-15,-3-5-6 0,-5-5-4 16,-8-4-3-16,-12 0-3 15,-11 0-2-15,-11 2-2 16,-5-2 3-16,-14 3 1 16,-10 2 2-16,-3 6 3 0,-8 7 5 15,-6 4 3 1,-1 14 3-16,-1 11 2 0,1 7 1 15,5 9-1-15,8 7 1 16,10 4 0-16,10 0 0 16,13-3-2-16,15-9-1 0,13-7-3 15,12-10 0-15,5-8-3 16,8-7-6-16,0-9-6 0,4-3-21 15,-4 1-34 1,-4-13-25-16,-3-2-6 0,-4-7-2 16</inkml:trace>
  <inkml:trace contextRef="#ctx0" brushRef="#br0" timeOffset="153500.0464">17009 8465 78 0,'0'-14'85'0,"0"14"-4"16,-19 9-42-1,1 8-15-15,1 6-8 0,-4 6-6 16,3 4 0-16,1 6-1 15,6 2-1-15,5-4 0 16,6-1-1-16,7-6-2 16,6-10 0-16,6-10-2 0,4-10-2 15,-1-5-2-15,2-17-2 0,-1-6-2 16,-1-9 0-1,-5-3-1-15,-2 0 0 0,-6-2 3 16,-6 9 3 0,-3 2 2-16,0 10 1 0,-5 8 3 15,-4 8 0-15,-1 10 0 16,2 13 0-16,5 9-2 0,3 10 0 15,-1 9-1 1,4 10 1-16,3 7 0 0,4 5-1 16,0 2 1-16,-1 0-2 0,-1-3 0 15,-1-1-1 1,-2-6-3-16,-5-11-5 0,2-3-21 15,8-13-60-15,-11-13-4 16,1-20-7-16,0 0-1 0</inkml:trace>
  <inkml:trace contextRef="#ctx0" brushRef="#br0" timeOffset="153850.0499">17616 8272 42 0,'-10'18'96'16,"10"-2"-1"-16,19-7-6 0,12-6-56 15,13 2-13 1,7-2-1-16,5 0-8 0,-1-3-5 15,1 0-5-15,-6 0-3 16,-7 2-4-16,-7-1-3 0,-5 3-15 16,-8 7-52-16,-4-11-16 0,-3 0-4 15,-16 0-3 1</inkml:trace>
  <inkml:trace contextRef="#ctx0" brushRef="#br0" timeOffset="154050.0519">17643 8476 44 0,'-19'23'97'16,"14"-4"-4"-16,12-9-4 0,18 0-58 16,18-5-9-1,11 3-4-15,7-2-9 0,3 1-7 16,6 0-10-16,-4-4-17 15,-1 0-39-15,-1 4-25 0,-10 0-8 16,-6-2-3 0</inkml:trace>
  <inkml:trace contextRef="#ctx0" brushRef="#br0" timeOffset="154440.0558">18975 8011 61 0,'-11'7'88'15,"5"12"-1"-15,0 9-4 0,3 13-69 16,-1 7-3-16,3 9 0 0,1 9-1 16,-2-1 0-16,1 3-2 15,-1-6-4-15,-3-3-2 0,2-10-5 16,-1-7-5-1,3-8-9-15,-8 0-55 0,6-23-16 16,3-11-5 0,-2-15-4-16</inkml:trace>
  <inkml:trace contextRef="#ctx0" brushRef="#br0" timeOffset="154872.5602">18751 7906 41 0,'0'0'88'0,"5"-1"-1"0,20-7-4 0,13-4-68 16,15 3-3-16,12-2-3 0,8 6-3 15,1 1-1 1,3 4-1-16,-7 9-2 0,-9 5-1 15,-7 10-1 1,-17 2 0-16,-14 6 0 0,-16 6 0 16,-9-1 0-16,-16 0 1 15,-9-4-1-15,-8-7 2 0,-10-2-1 16,-9-7 1-1,-3-4-1-15,1-7 0 0,5-3 1 16,4-3-2-16,11 0 2 0,7 2-2 16,9 0 1-1,20-2 3-15,3 16 0 0,22 0 0 16,11 4 1-16,6 4-1 15,1 5 1-15,3 3-2 0,-2 1 1 16,-4 0-3 0,-6-4-4-16,-10 0-4 0,-11-4-12 15,-2-10-44-15,-3 4-25 16,-1-6-6-16,-7-13-5 0</inkml:trace>
  <inkml:trace contextRef="#ctx0" brushRef="#br0" timeOffset="155372.5652">19667 8384 46 0,'-17'6'90'15,"3"-6"-2"-15,14 0-1 16,-15 3-64-16,15-3-6 15,6 0-5-15,6-3 0 0,5-3-1 16,2 0-4 0,-1 2-3-16,0-1-4 0,2 4-2 15,-2 1-2-15,-7 3 0 16,-5 7 0-16,-6 2-1 0,-4 2 1 15,-7 1 1-15,-2-1 0 16,-1 1 1-16,0-5 2 16,0 0 2-16,5-2-2 0,9-8 2 15,0 13-2 1,14-6 0-16,6 5 0 0,5 0 0 15,0 5 0-15,1 0-1 16,-4 3 1-16,-6 4-1 0,-9 0-1 16,-7 0 2-16,-11-2 0 15,-9 2 0-15,-7-7-1 16,-1 0-7-16,-4-5-6 0,3-4-25 15,10-1-44 1,-1-9-8-16,7-8-2 0</inkml:trace>
  <inkml:trace contextRef="#ctx0" brushRef="#br0" timeOffset="155722.5687">20353 7678 27 0,'0'0'83'0,"-9"0"-1"15,9 0-2-15,-12 20-69 0,12 7-2 16,1 9 3 0,3 7 0-16,3 14 4 0,-1 10-2 15,-1 7-1-15,2 2-2 16,-2-3-1-16,-4 1-1 0,0-5-2 15,-1-6-4 1,0-6-1-16,-1-11-2 0,-4-7-3 16,0-6-8-16,-3-8-31 0,-9-6-44 15,13-9-8 1,-5-10-3-16</inkml:trace>
  <inkml:trace contextRef="#ctx0" brushRef="#br0" timeOffset="155982.5713">20395 7831 51 0,'18'19'91'0,"0"6"-2"15,1 8-4-15,1 10-68 16,0 12-5-16,0 5 1 15,1 10 0-15,-5 2-3 0,-7 3-1 16,-1-2-2 0,-3-5-2-16,-1-6-3 0,-1-5-4 15,1-9-5-15,4-11-14 16,2-16-61-16,7-4-7 0,2-9-8 15,8-13-3-15</inkml:trace>
  <inkml:trace contextRef="#ctx0" brushRef="#br0" timeOffset="156322.5747">21180 7703 8 0,'-7'32'88'16,"4"6"3"-16,3 4-4 15,-3 13-61-15,3 7-3 0,5 8-2 16,-2 3-5-16,4-2-3 0,-2-1-3 16,-1-5-4-1,1-7-1-15,-6-11-2 0,3-8 0 16,-1-11-2-1,0-9-1-15,-1-5-4 0,0-14-7 16,1-13-34-16,5-9-41 16,-6-14-6-16,-5-10-7 0</inkml:trace>
  <inkml:trace contextRef="#ctx0" brushRef="#br0" timeOffset="156692.5784">21036 7861 16 0,'-15'-31'90'0,"6"4"-2"0,5 1-1 15,8 2-57-15,16 6-8 16,21 3-9-16,11 4-3 15,11 8-3-15,6 1-1 16,0 4-3-16,-3 10-1 0,-5 9-2 16,-15 8-1-16,-20 3 0 0,-18 3-1 15,-13 3 1 1,-17 0 0-16,-11 0-1 0,-7-4 2 15,-7-6 2-15,-2-6-1 16,2-6 0-16,2-7 0 16,6-2 0-16,5-3 0 15,8-1 0-15,7-1 1 0,8 5 1 16,11 5 3-1,4 6-1-15,16 3 0 0,7 7 1 16,7 1 0-16,3 3 0 0,4 1 0 16,2-1-4-1,-3-6-1-15,-5-2-4 0,-4-4-3 16,-3-4-8-16,-6-9-19 15,-9-7-52-15,5-1-10 0,-5-9-6 16</inkml:trace>
  <inkml:trace contextRef="#ctx0" brushRef="#br0" timeOffset="156992.5814">21795 7951 29 0,'10'18'89'15,"-7"-4"-1"1,-3 5-4-16,0 24-45 0,0-22-33 15,-7 8-1-15,-3 0 0 16,4 0 0-16,-3-4 0 16,4 0 1-16,-1-4 1 0,6-5-1 15,0-2 1-15,6-1 1 16,5-8-1-16,-1 3-1 0,8-2-2 15,-3-1 0 1,6-2-3-16,-3-3-1 0,3 0-5 16,2-8-2-1,1 0-5-15,-2-6-13 0,-1-12-45 16,4 3-22-16,-2-3-7 15,-1-5 1-15</inkml:trace>
  <inkml:trace contextRef="#ctx0" brushRef="#br0" timeOffset="157182.5833">21975 7923 88 0,'-19'13'94'0,"8"7"-3"16,22 7-56-16,-16 10-6 16,-4 7-7-16,1 6-3 0,2 6-4 15,1 2-7 1,4 3-2-16,1 0-4 0,2-4-5 15,8-1-6-15,-3-8-11 0,8-5-46 16,-2 0-24 0,0-7-7-16,-2-8-4 0</inkml:trace>
  <inkml:trace contextRef="#ctx0" brushRef="#br0" timeOffset="157782.5893">20375 7929 3 0,'-9'-10'67'0,"1"-4"-28"0,3 1-7 15,2 2-4 1,3-2 0-16,0 2 2 0,0 0-2 15,0 1-1-15,2 1-2 16,-2 9-2-16,4-11-2 16,-4 11-2-16,0 0-4 0,2-9-4 15,-2 9-2-15,0 0-3 16,0 0-1-16,0-8-1 0,0 8-2 15,0 0-2 1,0 0-1-16,0 0 1 0,4 11-1 16,2 8 1-16,6 4-1 15,2 7 1-15,-2 6-3 16,6 7-3-16,0 7-7 15,6 4-29-15,5 1-45 0,-11-3-8 16,-2-2-4-16</inkml:trace>
  <inkml:trace contextRef="#ctx0" brushRef="#br0" timeOffset="159062.6021">15780 9857 73 0,'8'-17'81'15,"-7"-1"-2"-15,-1 4-52 16,0 0-6-16,0 14-10 0,-17-15-4 16,-3 15-2-16,-4 0-2 0,-5 5-1 15,-2 8-1 1,-6 5 0-16,0 8 0 0,-6 2-1 15,1 10 0-15,-3-2 0 16,1 6 1-16,0 4 0 16,4-3 1-16,5 3 1 15,3-2 1-15,9 2 1 0,7-8 1 16,10-1 2-1,9-7 0-15,18-5 2 0,15-7 0 16,17-7-1-16,13-8-1 0,15-4 0 16,4-8-3-16,5-3-1 15,0-3-1-15,-4-1-3 16,-9-2-1-16,-16 6-4 15,-11 1-3-15,-13 2-4 0,-10 2-4 16,-9 6-14 0,-10 5-39-16,-8-4-23 0,-10 20-4 15</inkml:trace>
  <inkml:trace contextRef="#ctx0" brushRef="#br0" timeOffset="159793.6095">16242 10086 11 0,'-9'9'85'0,"4"-1"3"16,5-8-5 0,38 9-52-16,-20-8-13 0,11-2-4 15,2-8-3-15,7-2-3 16,1-5-2-16,2-3-2 0,-4-2 0 15,-3-1-2 1,-7 2-1-16,-6 3-1 0,-11 1 0 16,-9 2-1-16,-4 3-1 15,-12 1 1-15,-8 6 0 16,-10 3 0-16,-8 1 0 0,-4 10 1 15,-4 5 1-15,-1 9 1 16,1 3 1-16,8 9 2 0,4 3 0 16,11-1 0-1,11 1 3-15,10-1-2 0,9-4 1 16,19-4-1-16,9-6 0 15,10-6-2-15,6-7 0 16,-1-3-3-16,4-5-3 16,0-3-4-16,-4-4-7 0,-4-10-16 15,-2-2-30-15,-2 4-31 0,-5-6-6 16,-1-6-5-1</inkml:trace>
  <inkml:trace contextRef="#ctx0" brushRef="#br0" timeOffset="160213.6137">16853 10052 26 0,'3'-10'85'16,"-3"10"-9"-16,-2-11-20 0,2 11-17 15,-20 2-14-15,6 5-8 0,-7 9-6 16,-3 4-1 0,-1 7-1-16,-1 5-1 0,4 3 0 15,1 1-2 1,9 0-1-16,4-1 1 0,8-8-3 15,7-5-1-15,8-9 0 16,7-8-1-16,4-5 0 16,1-9-2-16,0-10 0 15,1-5-1-15,-2-5 0 0,-5-5-1 16,-5 1 0-16,-5 1 0 0,-4 3 2 15,-5 4 0 1,-2 2 3-16,0 8 0 0,0 15 1 16,-10-3-1-16,6 10 2 15,2 16-1-15,-2 5 0 0,4 7 1 16,2 10-1-1,2 9 2-15,-1 0-1 0,1 7 0 16,-2-1 0 0,0 1 0-16,-3-2-1 0,-2-1 0 15,-5-4-1-15,-3-5-1 0,-3-5-2 16,1-8-3-16,1-6-7 15,-5-11-38-15,-1-8-41 0,9-9-5 16,2-12-7 0</inkml:trace>
  <inkml:trace contextRef="#ctx0" brushRef="#br0" timeOffset="160553.6171">17246 9875 94 0,'0'0'99'0,"19"10"-5"0,7 0-5 15,10-10-66 1,8 0-8-16,0 0-4 0,7 0-3 16,-2 0-3-1,-1 3-2-15,-5 2-1 0,-5 2-2 16,-6 0 0-16,-5 0 0 15,-2 5-2-15,-6-5-3 16,-3 1-5-16,-6-3-9 16,-10-5-36-16,9 9-35 0,-9-9-8 15,-12 0-5-15</inkml:trace>
  <inkml:trace contextRef="#ctx0" brushRef="#br0" timeOffset="160753.6191">17348 10106 89 0,'0'29'99'0,"15"-8"-4"15,23-9-5-15,-16-6-66 0,49-4-5 16,14-2-8 0,3 0-3-16,5-5-4 0,-6 0-2 15,-5 3-2 1,-12 0-3-16,-9 2-7 0,-16 2-10 15,-13-2-51-15,-14 3-21 16,-18-3-7-16,0 0-5 0</inkml:trace>
  <inkml:trace contextRef="#ctx0" brushRef="#br0" timeOffset="180109.8141">16344 9551 8 0,'-11'2'82'0,"11"-2"0"0,-12 3-39 15,12-3-5 1,7 0-10-16,11 0-9 0,7-4-7 0,4 1-2 16,4-3-4-1,3 2-1-15,1-3-2 0,-1 5-3 16,-2-3-3-16,-5 2-5 0,-7-2-12 15,0-2-27 1,5 3-35-16,-9-6-6 0,-2 0 1 16</inkml:trace>
  <inkml:trace contextRef="#ctx0" brushRef="#br0" timeOffset="180569.8187">16657 9310 48 0,'12'-3'79'0,"-12"3"0"0,12 17-50 0,-4 6-5 16,2 8-9-1,1 8-2-15,-2 4-1 0,7 7-3 16,-5-4-6-1,2 3-13-15,-2-7-34 0,0-4-35 16,2-6-6-16,-1-11-1 16</inkml:trace>
  <inkml:trace contextRef="#ctx0" brushRef="#br0" timeOffset="182259.8356">18980 9723 8 0,'1'-13'47'16,"0"2"-1"-16,-1-3-3 0,0 6-7 15,0-4-5-15,0 12-6 16,-5-15-4-16,-5 9-5 16,10 6-4-16,-20-8-4 15,7 6-3-15,-1 2-3 0,-5 0-1 16,-2 5-2-1,-2 7 1-15,-2 4-1 0,-8 6 1 16,0 9 0-16,-3 4 1 16,1 8 1-16,-2 3 0 15,5 8 0-15,3-1 1 0,8 3 0 16,10-3 0-16,9-5 0 15,8-5 2-15,17-9-2 0,13-9-1 16,8-11 0 0,10-4-3-16,3-10-5 0,7-2-8 15,-2-9-15 1,-2-4-23-16,-1 3-22 0,-12 1-16 15</inkml:trace>
  <inkml:trace contextRef="#ctx0" brushRef="#br0" timeOffset="182649.8395">19173 10017 70 0,'0'0'85'0,"1"14"-2"0,0 2-50 16,3 6-12-1,1 4-7-15,4 6-2 0,-1 6 0 16,1 0-3-16,2 5-3 16,-3-7-3-16,0 3-3 15,-1-8-10-15,2-7-39 16,3-2-34-16,-8-9-5 0,-4-13-4 15</inkml:trace>
  <inkml:trace contextRef="#ctx0" brushRef="#br0" timeOffset="183099.844">19271 9569 4 0,'-9'5'85'0,"9"-5"2"16,0 0-4 0,24 0-50-16,-5-3-13 0,6-3-7 15,8 0-7 1,0 1-4-16,5 0-2 0,-2 2-1 15,0 1-3-15,-4 2 0 0,-6 0-2 16,-6-1-3-16,-5 7-4 16,-2-3-18-16,-13-3-49 15,14 12-5-15,-14-12 1 16</inkml:trace>
  <inkml:trace contextRef="#ctx0" brushRef="#br0" timeOffset="183329.8463">19634 9344 69 0,'16'-12'89'16,"-16"12"-3"-1,17 4-4-15,-5 11-71 0,1 9-4 16,1 15-2-16,0 4-2 15,1 10 1-15,-3 4-2 0,6 3 0 16,-5 0-5 0,4-4-7-16,-4-6-26 0,-5-8-47 15,12-7-7-15,0-10-3 0</inkml:trace>
  <inkml:trace contextRef="#ctx0" brushRef="#br0" timeOffset="183876.8524">20214 9838 74 0,'-18'4'89'15,"4"-4"-2"-15,14 0-47 0,0 0-12 16,26 0-9-1,12-4-7-15,11 1-5 0,2 0-2 16,6-1-1-16,0 3-3 16,2-4-1-16,-4 4-3 0,-9-1-3 15,-7 2-8 1,-15-1-12-16,1-2-25 0,-2 3-37 15,-8 0-5 1,-15 0 8-16</inkml:trace>
  <inkml:trace contextRef="#ctx0" brushRef="#br0" timeOffset="184126.8549">20327 9586 38 0,'0'0'91'15,"-9"13"-1"-15,9 7-6 16,9 7-60-16,7 9-9 16,1 13-3-16,5 6-3 15,-1 3-1-15,-1 8-4 0,-1-4-2 16,-2 0-2-1,-3-9-3-15,-3-2-6 0,-5-13-17 16,-6-1-58-16,7-9-7 16,-3-10-4-16</inkml:trace>
  <inkml:trace contextRef="#ctx0" brushRef="#br0" timeOffset="186236.876">21398 9428 16 0,'0'0'45'16,"-9"-9"-5"-16,9 9-4 16,-9-5-7-16,9 5-6 0,-15 4-6 15,7 6-4-15,-5 2-5 0,0 5-2 16,-4 15 2-1,-1 2 0-15,-2 17 2 0,5 10 2 16,0 6 0 0,9 10-2-16,3 3-1 0,7-2-1 15,15-5-2-15,9-9-1 16,13-14-2-16,11-13-4 0,9-8-8 15,0-16-25 1,-6-10-48-16,14-3-3 0,-7-11-4 16</inkml:trace>
  <inkml:trace contextRef="#ctx0" brushRef="#br0" timeOffset="186986.8835">23109 9327 64 0,'0'0'60'0,"-20"-3"-4"16,20 3-11-1,-8-3-6-15,8 3-13 0,0 0-7 16,6-9-6-16,10 9-6 16,2 3-3-16,8 13-3 0,4 9-2 15,4 13 0-15,5 11 0 0,0 11 0 16,-4 13 1-1,-8 7 0-15,-5 0 1 0,-13-1 1 16,-7-4 1 0,-7-7 0-16,-13-7-1 0,-6-11-1 15,-5-11-5-15,0-10-18 16,-2-2-47-16,1-21-19 0,4-6-4 15</inkml:trace>
  <inkml:trace contextRef="#ctx0" brushRef="#br0" timeOffset="187396.8876">23433 9172 7 0,'-11'2'93'0,"11"-2"1"15,0 0-4-15,5-5-49 16,15-2-17-16,10 2-7 16,3-2-5-16,7 1-5 0,3-2-4 15,1 1-3 1,-1 2-4-16,-2 2-3 0,-7-4-5 15,-3 7-16 1,-6 2-45-16,0-2-18 0,-5 0-5 16</inkml:trace>
  <inkml:trace contextRef="#ctx0" brushRef="#br0" timeOffset="187636.89">23793 8857 84 0,'13'0'95'0,"-13"0"-7"0,12 10-4 15,34 3-70-15,-36 10-7 16,1 9-1-16,0 11-1 0,3 4 0 16,-1 13 0-1,1 5 0-15,2 3-1 0,-1-5-3 16,1 0-6-1,-3-10-13-15,-1-2-69 0,5-9-4 16,2-15-9-16,0-14-1 16</inkml:trace>
  <inkml:trace contextRef="#ctx0" brushRef="#br0" timeOffset="190057.9143">21883 9477 65 0,'0'-9'77'0,"-5"1"-37"16,-4 0-9-1,-6 5-14-15,-3 2-9 0,-5 1-4 16,-2 9 0-1,-8 6 2-15,-1 5-1 0,0 10 3 16,1 7-2 0,1 9 3-16,7 2-1 0,6 5-1 0,9-2-1 15,7 0-2 1,7-5 0-16,12-7-2 0,8-6-2 15,8-9-7-15,3-7-19 0,-3-9-54 16,8-3-3 0,-1-5-5-16</inkml:trace>
  <inkml:trace contextRef="#ctx0" brushRef="#br0" timeOffset="190577.9195">21880 9799 67 0,'-14'-9'79'0,"14"9"-37"16,-3-14-9-16,3 14-9 0,18-19-7 15,3 11-7 1,3 2 0-16,6-1-3 0,-2 4-1 15,2 1-1-15,-2 2-2 0,-6 0-1 16,-7 8-2-16,-8 3 0 16,-8 8 1-16,-2-1 1 0,-11 7 1 15,-7 0 1 1,-3 4 2-16,-3-2 0 0,2 1-1 15,-1-5 1 1,7-3-1-16,6-4 0 0,6-3-1 16,7-13-3-16,11 11-4 0,7-11-8 15,0 0-19-15,5-11-33 16,7 3-25-16,-1-5-5 15</inkml:trace>
  <inkml:trace contextRef="#ctx0" brushRef="#br0" timeOffset="191087.9246">22234 9388 39 0,'0'0'79'0,"0"-12"-31"0,0 12-12 0,0 0-11 15,0 0-9 1,0 0-4-16,1 20-2 0,1 3-3 15,0 13 1 1,-1 7-2-16,1 12 3 0,-1 2-1 16,-1 8 0-16,-1-1-1 15,-4-3-1-15,-1-4-2 0,1-9-1 16,-4-5-3-1,3-11 0-15,-1-8-4 0,3-5-4 16,1-8-6-16,3-11-28 0,0 0-42 16,5 0-5-1,0-6 0-15</inkml:trace>
  <inkml:trace contextRef="#ctx0" brushRef="#br0" timeOffset="191457.9283">22340 9292 37 0,'0'0'43'0,"8"0"-2"16,-4 8 0-16,0 14-7 0,-2 6-7 15,2 10-4 1,1 10 0-16,2 5-3 0,-1 8-4 16,-1 7-4-1,0-1-2-15,-1 3-3 0,-1-6-3 16,0-2-3-1,2-9-3-15,-4-7-9 0,5-11-28 0,8-6-45 16,-10-9-4-16,4-8-4 16</inkml:trace>
  <inkml:trace contextRef="#ctx0" brushRef="#br0" timeOffset="192049.9344">21935 10014 67 0,'0'0'39'15,"0"0"-5"-15,0 0-5 16,8-7-4-16,9 4-3 0,6 3-6 16,5-3-14-16,2 3-20 0,2 3-27 15,-7 2-32 1,5 0-3-16</inkml:trace>
  <inkml:trace contextRef="#ctx0" brushRef="#br0" timeOffset="192669.9406">22833 9524 49 0,'0'-11'73'0,"0"11"-36"0,-14-13-10 0,1 13-8 16,-8 1-4-16,-5 9-3 16,-1 6 1-16,-2 7 0 15,2 10 0-15,2 3 1 0,6 6-1 16,5 3-2-1,9 1-3-15,5-3-1 0,6-3-3 16,8-7 0-16,6-6-3 16,3-6-3-16,5-6-7 15,-3-7-21-15,-1-8-48 16,2-2-9-16,1-1-3 0</inkml:trace>
  <inkml:trace contextRef="#ctx0" brushRef="#br0" timeOffset="193269.9466">22892 9764 59 0,'-19'0'85'16,"6"3"-34"-16,-3-2-11 15,4 7-6-15,-1-8-10 0,13 0-6 16,-9 8-3 0,9-8-5-16,9 2-2 0,7-2-2 15,1 1-1 1,1 2-1-16,5 1-1 0,-4 2 0 15,-1 0-3-15,-5 6 1 0,-3-2-1 16,-7 4 2-16,-3-2 0 16,0-2 0-16,-3-1 0 15,-4-1 1-15,7-8-1 16,-7 12 0-16,7-12 1 0,0 0-1 15,8 9-1 1,5-6-1-16,2 2 0 0,2 1-1 16,-1 4 0-16,-1 1 0 0,-4 3 0 15,-6 3-1-15,-6 3 2 16,-11 3-1-16,-7 2 0 15,-6-3-3-15,-3 5-10 16,-8 0-44-16,2-8-31 0,1-3-4 16,6-6-5-1</inkml:trace>
  <inkml:trace contextRef="#ctx0" brushRef="#br0" timeOffset="198741.0014">19450 1182 17 0,'2'-14'46'15,"-2"14"-21"-15,1-12-3 0,-1 12-8 16,0 0-2-16,0 0-1 16,0 0 0-16,9 7 3 0,-9-7 2 15,12 21 0 1,-3-1 0-16,2 4-3 0,3 7-4 15,0 13 1 1,17 26-3-16,1 5 0 0,-1 0-3 16,-5-4 0-1,-5-9-1-15,-4-11 0 0,-6-13 0 16,-8-10-2-16,0-7 1 0,1-6-2 15,-1-1 2-15,0-4-1 16,-3-10 2-16,3 10-2 0,-3-10 3 16,0 0-2-1,0 0 1-15,0 0 0 0,0 0-1 16,0 0 1-1,0 0-1-15,0 0 0 0,0 0 0 16,0 0-1-16,-6 0 0 16,6 0 0-16,-11-5-1 0,1 5 0 15,0-3 0-15,-6 3 0 0,1 0-1 16,-6 0 1-1,-3 3 0-15,-4 4-1 0,-5 3 1 16,-4 2-1 0,-7 2 2-16,-3 6-2 0,-7-2 2 15,-2 2-2-15,0 2 1 16,-1-2 0-16,5 1 0 0,4-4 0 15,10-5-1-15,6-3 0 16,11-1 1-16,6-1 0 16,4-4-1-16,11-3 1 0,0 0 0 15,0 0 0 1,0 0 0-16,9-5-1 0,-9 5 1 15,15-4-1-15,-5 4 1 16,6 3 0-16,-1 10 1 0,6 4 0 16,-2 12 2-1,2 5 3-15,5 5-2 0,-1 7 1 16,-1 0 0-16,-1 0-1 0,-3-3 0 15,-3-4 0 1,-4-8-3-16,-2-11-3 0,-1 1-6 16,-3-11-20-16,-7-10-53 15,0 0-6-15,0 0-6 16</inkml:trace>
  <inkml:trace contextRef="#ctx0" brushRef="#br0" timeOffset="199031.0043">18886 2530 5 0,'-22'17'79'0,"2"-2"4"15,5-7 0 1,15-8-63-16,0 0-2 0,25-1-1 15,15-20-3-15,18 0 1 0,13-5-1 16,13-6-2 0,9 2-2-16,1-5-4 0,0 5 1 15,-8-1-5-15,-7 10-1 16,-15 1-3-16,-7 8-5 0,-18 2-4 15,-5 3-8 1,-11 1-26-16,-23 6-47 0,17-4-2 16,-17 4-4-1</inkml:trace>
  <inkml:trace contextRef="#ctx0" brushRef="#br0" timeOffset="199371.0077">18802 2887 32 0,'-25'15'88'16,"12"-6"-3"-16,13-9 2 0,45-19-64 15,-10-6-2-15,20-7-6 16,14-7-3-16,12-2 1 15,9-3-3-15,1 1-3 0,2 5-6 16,-7 5-5-16,-5 12-9 16,-14 5-13-16,-8 7-37 0,-8 5-27 15,-11 4-7 1,-9 0 0-16</inkml:trace>
  <inkml:trace contextRef="#ctx0" brushRef="#br0" timeOffset="200111.0151">19580 1725 22 0,'0'0'45'0,"0"0"1"0,0 0-3 16,17-4-5-1,8-3-7-15,17-2-6 0,7-6-7 16,13-2 1-16,-29 7-5 0,4-2-4 15,6 0-3 1,1-2 0-16,-2-1-2 0,3 0-3 16,-4 1 0-16,2-1-2 15,-5 1 2-15,0 0 1 0,-5 2-2 16,1-1 1-1,-6 3-3-15,0-1 1 0,-5 3-1 16,0 0 1 0,-5 4-1-16,-4 4-1 0,-6 0 1 15,-8 0 0-15,15 22 2 0,-12 5 1 16,-1 5 0-1,0 4-1-15,0 3 2 0,1 3 0 16,1-3 0-16,0-7 0 16,2-7-3-16,1-6 1 0,-3-2-2 15,1-3-1 1,0-2-3-16,-1-2-6 0,1 0-14 15,1 2-31-15,-6-12-34 0,9 14-4 16</inkml:trace>
  <inkml:trace contextRef="#ctx0" brushRef="#br0" timeOffset="200381.0178">20160 2049 0 0,'-12'3'87'15,"16"-7"3"-15,40-7-44 16,-13-12-7-16,14 1-9 16,8-11-3-16,9-1-6 15,3-1-5-15,3-3-7 0,0 5 0 16,-5 1-5-1,-4 5 1-15,-8 3-5 0,-4 10-3 16,-7-1-3-16,-4 3-7 16,-9 2-9-16,-4 1-24 0,1 7-43 15,-24 2-7-15,0 0-1 16</inkml:trace>
  <inkml:trace contextRef="#ctx0" brushRef="#br0" timeOffset="200682.0209">20242 2194 84 0,'0'0'90'16,"20"-2"-1"-16,14-28-51 15,22 3-20-15,12-7-5 0,10-2-3 16,4-3-1-16,-2-2-5 0,-2 7-6 15,-9 0-9 1,-4 7-28-16,-6 9-48 0,-21 10-6 16,-13 4-3-16</inkml:trace>
  <inkml:trace contextRef="#ctx0" brushRef="#br0" timeOffset="201511.03">20691 2063 11 0,'0'0'86'0,"-12"-17"1"15,12 17-41-15,-10 0-11 16,10 0-13-16,0 0-7 0,0 0-7 15,-4 5-4 1,4-5-2-16,6 20-1 0,3-6-1 16,2 3 1-16,4 8 4 15,-1 3 0-15,5 6 2 16,0-2 0-1,2 3 0-15,0-2 0 16,-1 0 0-16,-1-4 1 0,0 0-3 0,-2-5-1 16,-2-9-1-1,-3 1-1-15,0-7-1 0,-4-1 0 16,-8-8 0-1,13 14 0-15,-13-14 0 0,0 0 0 16,10 10 0-16,-10-10-1 16,0 0 2-16,0 0-1 0,0 0 0 15,9 8 0 1,-9-8 0-16,0 0-1 0,0 0 0 15,0 0 1-15,0 0-2 0,0 0 2 16,0 0-1 0,0 0 1-16,0 12-1 0,0-12 1 15,0 0-1 1,-1 14 1-16,1-14 0 0,0 0 0 15,-9 6 0-15,9-6-1 0,-12 9 1 16,2-8-2-16,-8 7 1 16,-4-7-1-16,-4 10 1 0,-12-3-2 15,-9 11 1 1,-10-2 0-16,-11 6 0 0,-9 7 0 15,-10 2 0 1,-5 4 0-16,-3 1-1 0,4 0 1 16,4 0 0-16,7-4 0 15,7 0 0-15,11-5 0 0,8-5 0 16,10 0 1-16,8-5 1 0,2-2 0 15,6 0-2 1,5-7-1-16,3-4 0 0,7-1-3 16,0-3 0-1,5-1-2-15,8 0-2 0,-10-13-2 16,10 13-6-16,-9-19-31 15,3 5-38-15,6 1-4 0,0-5 0 16</inkml:trace>
  <inkml:trace contextRef="#ctx0" brushRef="#br0" timeOffset="202021.0351">19334 2623 58 0,'-8'-15'83'15,"8"15"-37"-15,0 0-6 16,-10-11-13-16,10 11-6 0,0 0-6 16,0 0-2-1,-2 11-4-15,4 2-4 0,10 10 1 16,4-3-3-16,3 13 2 0,3-2-1 15,5 8 1 1,-1-1 0-16,-2 1 0 0,-4 1-1 16,-3-11 1-16,-5 4-1 15,-4-7-1-15,0-1 3 0,-6-6-3 16,-2-3 2-1,0-5 0-15,0-11-1 0,0 12 0 16,0-12 0 0,0 0-2-16,0 0 0 0,-11 2 0 15,11-2-2-15,3-7 0 0,10 2-1 16,13-6 1-16,8-5-2 15,9 4 2-15,7-5-2 0,12 3-2 16,-1-2-4 0,5 2-9-16,-9 3-34 0,2 1-37 15,-6-1-6 1,-8-8-5-16</inkml:trace>
  <inkml:trace contextRef="#ctx0" brushRef="#br0" timeOffset="202331.0382">20250 2796 69 0,'6'26'95'0,"6"1"-4"16,0 14-8-1,7-1-70-15,8 12 1 0,-3 4-3 16,8 2-2-16,-5 0-2 15,1-9-3-15,-5 2 0 0,1-11-2 16,0-2-7 0,-7-20-27-16,4-2-53 0,1-12-8 15,-2-17-6-15</inkml:trace>
  <inkml:trace contextRef="#ctx0" brushRef="#br0" timeOffset="203061.0455">18030 2816 20 0,'-26'6'63'0,"-5"6"-36"0,3 9-2 15,0 0-3 1,1 15-1-16,5 0 2 0,3 13-2 16,5-2 0-1,9 5 0-15,4-1-4 0,2 4-1 16,12-1-4-16,8-9 1 0,3-4-4 15,6-11 1-15,6-8-2 16,1-6 1-16,2-9-2 0,4-7-1 16,0-3-4-1,-3-6-6-15,0-5-10 0,-7-6-19 16,-3 4-51-1,8-4-10-15,-9-1-1 0</inkml:trace>
  <inkml:trace contextRef="#ctx0" brushRef="#br0" timeOffset="203401.0489">18371 3185 71 0,'0'0'80'0,"-11"3"-2"0,11-3-63 15,0 0-5-15,12-7 0 16,5 2-4-16,-1 0 3 16,3 2-5-16,-4 3-1 0,-2 1-2 15,-2 6 0 1,-4 9 0-16,-5 3 2 0,-1 1 2 15,-1 7 0 1,0-4 3-16,0 3 1 0,0-7 3 16,3-3 0-16,7-3 0 15,10-12-2-15,5-1 0 0,5-6-2 16,6-1-4-16,5-1-5 0,0-4-14 15,3-6-48 1,-3 5-26-16,-1 1-6 0,-4-2-3 16</inkml:trace>
  <inkml:trace contextRef="#ctx0" brushRef="#br0" timeOffset="204152.0565">21332 1414 8 0,'6'-9'65'0,"0"-3"-44"16,-6 12-1 0,2-14-4-16,-2 14-2 0,-9 0-1 15,0 4 1-15,-2 6 2 16,-7-1 4-16,0 32 1 0,-4 5-2 15,4 7-2 1,7 0-1-16,10-2-4 0,5-6-1 16,17-12-3-1,12-19-4-15,0-9-7 0,8-5-12 16,1-2-26-16,-8-8-43 15,9-2-4-15,-3-8 4 0</inkml:trace>
  <inkml:trace contextRef="#ctx0" brushRef="#br0" timeOffset="204642.0614">21608 1575 48 0,'0'0'74'16,"-14"4"-27"-16,14-4-15 0,0 0-6 15,0 0-7-15,0 0-2 16,7 0-9-16,-7 0-1 16,19-6 0-16,-11 2-2 0,2 1-3 15,-1 1 1-15,-1 2-2 16,-8 0 2-16,14 5 0 0,-4 7 0 15,-8 1 1 1,-3 3-1-16,-10 4 1 0,2-3-2 16,2 0 3-1,7-17-5-15,8 13 0 0,10-9 1 16,4 0-2-16,4 4 2 15,2 0-1-15,-3 4 1 0,0-2 0 16,-9 5 2-16,-7 2 0 16,-9 2 1-16,-5 3 0 15,-8 2 0-15,-7 0-2 0,0 1-4 16,-7 4-6-1,5 0-16-15,1-3-29 0,7 2-36 16,7-4-5-16</inkml:trace>
  <inkml:trace contextRef="#ctx0" brushRef="#br0" timeOffset="208242.0974">19022 4107 7 0,'0'0'23'0,"-4"-16"-2"0,4 16 6 16,0-11 2-16,0 11 1 16,0 0 0-16,0 0-4 15,0 0-4-15,0 0-6 0,0 0-4 16,0 5-5-1,6 9-3-15,2 1-1 0,2 5 2 16,2 1-2-16,3 6 5 16,-2 1 1-16,-1 7-1 0,5-8 1 15,-4 0-2 1,-4-5-1-16,0-4-1 0,-4-1 1 15,1-5-6-15,0 0-7 0,-6-12-16 16,0 0-48 0,0 0-15-16,8 5-5 0</inkml:trace>
  <inkml:trace contextRef="#ctx0" brushRef="#br0" timeOffset="208572.1007">18945 4565 0 0,'-11'5'80'16,"11"-5"-13"-16,0 0-13 0,0 0-9 16,20-3-12-1,11-9-9-15,11-5-5 0,12-4-4 16,6-4-2-16,7 0-4 15,-1-1-3-15,3-2-5 0,-8 7-2 16,-7 3-6 0,-4 4-8-16,-14 6-19 0,-6-7-43 15,-5 15-15 1,-7-3-6-16</inkml:trace>
  <inkml:trace contextRef="#ctx0" brushRef="#br0" timeOffset="210602.121">18941 4376 3 0,'-34'0'72'15,"10"0"-38"1,3 0-1-16,21 0-6 0,-3-17-4 15,14 0-5-15,12-7-5 16,10-3-2-16,9-12-2 16,4 1-1-16,7-5-2 0,-3 9-1 15,0 4-2-15,-6 11-1 16,-5 10 1-16,-15 10-2 0,-6 18-1 15,-13 10 2 1,-5 13 2-16,-18 4 1 0,-8 5 1 16,-12 0 3-16,-8 2-1 15,-4-7-1-15,-7-6 0 16,3-8 1-16,0-9-2 15,7-10-2-15,8-11-2 0,10-5-1 16,14-17 0-16,15-4 0 0,10-11-1 16,25-2-1-1,10 0 1-15,13-2-1 0,7 8 1 16,7 5-1-1,0 11 1-15,-9 8 0 0,-4 9-1 16,-16 10 2-16,-9 7 0 16,-22 11 1-16,-12-4 0 0,-11 5 3 15,-18-1-1 1,-10-3 1-16,-11-4-1 0,-6-5 2 15,-4-2-3-15,4-11 0 0,4-5-1 16,9 0-5 0,11-12-5-16,22-1-14 0,15-9-61 15,25-14-7-15,21-7-6 16</inkml:trace>
  <inkml:trace contextRef="#ctx0" brushRef="#br0" timeOffset="211963.1347">20616 3953 51 0,'-19'9'20'0,"-4"9"0"0,-1 4 0 16,-1 10 3-16,-2 11 2 15,-1 3 2-15,3 6 2 16,4-2-1-16,6 6-1 0,10-10-5 15,4 1-6-15,11-15-2 16,13-6-4-16,8-15-1 0,8-5-2 16,5-6 0-1,3-15-3-15,4-5-3 0,-3-2-9 16,6-4-18-1,-6 10-51-15,-1-10-14 0,-8 1-5 16</inkml:trace>
  <inkml:trace contextRef="#ctx0" brushRef="#br0" timeOffset="212283.1379">20925 4143 31 0,'0'0'86'15,"0"0"0"-15,23-11-5 16,0-1-69-16,4-2-5 0,5 4-4 15,2-1 1-15,-4 7-2 0,-5 2-1 16,-6 2-1 0,-5 12 0-16,-9 3 0 0,-1 2 1 15,-4 3 0 1,0 5 2-16,-6-4 0 0,0 6 0 15,-2-8 0-15,4-1 2 16,4-4 0-16,2-4 1 0,11-7-1 16,8-3 0-1,7-3 0-15,2-7-1 0,5-2-1 16,-2-2-7-16,5-3-6 0,-9 2-19 15,-2-6-57 1,0 7-7-16,-5-7-4 0</inkml:trace>
  <inkml:trace contextRef="#ctx0" brushRef="#br0" timeOffset="212473.1398">21480 3993 12 0,'0'0'89'0,"12"-2"4"0,8-11-7 16,8-15-41-1,6 13-34-15,7-3-6 0,1 1-1 16,-2 0-5-16,-2 1-6 16,-2 1-34-16,-7 1-44 0,-12-2-6 15,-6-8-4 1</inkml:trace>
  <inkml:trace contextRef="#ctx0" brushRef="#br0" timeOffset="212673.1418">21532 3680 0 0,'-3'33'87'0,"4"4"0"0,7 0-1 15,6 7-50 1,6 0-25-16,3 2 1 0,-1-3-2 16,-1-2-1-1,0-4-4-15,-1-8 1 0,-1 0-4 16,-2-9-3-16,3-2-7 0,-1-5-22 15,-11-6-54-15,12-5-7 16,-2-3-3-16</inkml:trace>
  <inkml:trace contextRef="#ctx0" brushRef="#br0" timeOffset="213004.1452">22240 3396 0 0,'-8'2'75'15,"-9"20"6"-15,-4-4-44 16,-4 25-11-16,2 5-2 0,0 11 2 15,6-2 0 1,4 8-4-16,6-10-4 0,7-6-3 16,10-3-4-16,14-14 1 0,3-3-4 15,10-12 1 1,5-7-4-16,-1-9 0 0,2-1-5 15,-1-7-4-15,0-4-9 16,-8-4-28-16,-10-4-48 0,9-1-8 16,-10-5-4-1</inkml:trace>
  <inkml:trace contextRef="#ctx0" brushRef="#br0" timeOffset="213384.149">22515 3678 11 0,'0'0'85'0,"-12"0"1"0,12 0 0 16,0 0-68 0,7-14-1-16,15 7-6 0,5-2 0 15,2-1-3-15,2 2-2 16,1 4 0-16,-4-4-4 0,-4 8 0 15,-8 0-1-15,-4 6 1 16,-7 5-1-16,-5 2 1 16,-4 2 0-16,-4-4-1 0,1 2 1 15,-1 0-1 1,1-1 1-16,4 3 0 0,3-5-2 15,15 2 0-15,5 2 0 16,5 2 0-16,0 3 0 16,1 0 0-16,-2 5 1 0,-5-2-1 15,-5 4 2-15,-11 1 0 16,-3-1-4-16,-5-1-4 0,-9-1-9 15,3-9-51 1,-5 17-25-16,2-8-4 0,-3-1 0 16</inkml:trace>
  <inkml:trace contextRef="#ctx0" brushRef="#br0" timeOffset="222234.2393">5980 9116 3 0,'0'0'13'16,"-11"-2"2"-16,11 2 3 15,-5 9 0-15,5 8 0 16,4 0 3-16,1 7-5 16,4-4 2-16,-2 11-1 15,-2-9 0-15,2 7 1 16,-2-12 2-16,-3 1 1 0,-2-8 0 15,0-10-1 1,-5 11-1-16,-4-11 0 0,-1-5-3 16,-1-5-3-16,0-2-5 0,-1-4-2 15,5 1-1-15,5-2-2 16,3 3-4-16,7 1-8 15,12 8-19-15,7 8-55 16,2 5-5-16,2 5-7 0</inkml:trace>
  <inkml:trace contextRef="#ctx0" brushRef="#br0" timeOffset="223014.2471">6131 11272 25 0,'-5'10'31'0,"1"2"-5"15,1 2 1-15,0 0-5 0,3 0 2 16,0-3-1 0,0 2 2-16,0-13 2 0,2 13 0 15,-2-13-1-15,0 0-3 0,0 0-2 16,0 0-6-1,0 10-3-15,0-10-3 0,-12 10-1 16,12-10-2-16,-15 8 1 16,15-8-2-16,-12 6-1 0,12-6 0 15,0 0-1 1,-2-14 0-16,6 3-2 0,6-3 0 15,2 1-1 1,-2-2-1-16,1 3-1 0,2 2 1 16,-3 4 0-16,-10 6-1 0,13 2 1 15,-12 7 0-15,-1 7-2 16,-1-4-4-16,-2 5-16 0,-3 11-51 15,2-13-14 1,-1-1-5-16,5-14-4 0</inkml:trace>
  <inkml:trace contextRef="#ctx0" brushRef="#br0" timeOffset="224314.2601">3481 12872 48 0,'0'0'67'0,"-10"-8"-8"15,10 8-9-15,-10-7-7 16,10 7-12-16,0 0-8 0,-10-4-8 16,10 4-5-1,0 0-4-15,-4 6-3 0,4 5-2 16,2 3-2-1,3 7 2-15,4 2-1 0,1 8 2 16,3 5 0-16,1 2 0 16,4 4 1-16,1 1-2 0,2 3 3 15,0-2-2-15,2 2-1 0,-2-4 1 16,-1 0-1-1,0-4 1-15,-1-1-1 0,-2-6 1 16,-1-1 0 0,-1-5-1-16,-2-2 0 0,-1-2 0 15,-1-2 1-15,-3-3-1 16,1-2 1-16,-2 1-1 0,-1-3 1 15,-1 2 0 1,-1-4 0-16,1 0-1 0,-3-1 0 16,-2-9 0-16,3 13-1 0,-3-13 1 15,0 0-1 1,0 0 0-16,0 0 1 0,0 0 1 15,0 0 0-15,0 0 1 16,0 0 1-16,0 0 1 0,0 0 0 16,10-15-2-1,-6-9 1-15,2-16 0 0,4-16-1 16,0-15-2-16,6-14 0 0,1-4-2 15,3-3-2 1,0 4 0-16,-4 4-4 0,3 14-4 16,-5 10-5-16,5 18-15 15,-2 11-27-15,-2 7-33 0,6 7-8 16,3 2-2-1</inkml:trace>
  <inkml:trace contextRef="#ctx0" brushRef="#br0" timeOffset="224855.2656">4309 13416 24 0,'-12'-10'76'16,"1"5"-28"-16,11 5-9 0,-17 0-11 15,17 0-7-15,-16 14-6 16,10 4-3-16,2 8-5 0,3 6 0 16,0 6-3-1,8 1 0-15,6-3 3 0,3-1 1 16,7-14 3-1,2-6 0-15,5-13 1 0,2-7-1 16,-5-14 1-16,0-8 2 16,-4-4-4-16,-7-2 0 0,-9 0-4 15,-7 2-1 1,-7 5-2-16,-11 4 0 0,-7 9-2 15,-4 6-1-15,-4 7-1 0,-5 3-4 16,4 14-3 0,0 3-4-16,9 8-12 0,0 3-20 15,5-1-44-15,17-2-6 16,3-8-4-16</inkml:trace>
  <inkml:trace contextRef="#ctx0" brushRef="#br0" timeOffset="225275.2698">4823 12964 1 0,'-29'16'83'16,"4"-1"0"-16,4-5-1 0,4-1-54 15,13 3-8-15,4-12-8 16,18 3 0-16,10-3-3 15,5-3 1-15,8-1 0 0,7-3-1 16,2 1 0-16,0-1-2 16,-2 2-2-16,-7 1-1 0,-6 3-2 15,-6 0-1 1,-3 1-4-16,-10 0-4 0,0 1-7 15,-6 0-17-15,-10-1-38 16,14 2-21-16,-14-2-6 16</inkml:trace>
  <inkml:trace contextRef="#ctx0" brushRef="#br0" timeOffset="225525.2723">4971 13222 17 0,'-19'17'90'15,"5"-6"-1"-15,14-11-2 0,0 0-51 16,22 0-14-16,14-7-8 0,5-4-3 16,10-5-1-1,6 2-5-15,3 0-2 0,-1 2-4 16,-3 1-3-1,-8 8-4-15,-6 3-8 0,-7 2-20 16,-3 10-50-16,-16 3-5 16,-5 2-5-16</inkml:trace>
  <inkml:trace contextRef="#ctx0" brushRef="#br0" timeOffset="225935.2764">6183 13202 64 0,'-3'19'101'16,"0"-3"-10"0,3-16-19-16,-28 2-71 0,23-7-94 15,4-14-8-15,1-2-4 16</inkml:trace>
  <inkml:trace contextRef="#ctx0" brushRef="#br0" timeOffset="226065.2777">6474 13055 38 0,'20'15'99'0,"-1"-3"-5"0,-3-2-13 15,-3-5-40-15,-4-9-122 16,-9 4-11-16,20-11-5 16</inkml:trace>
  <inkml:trace contextRef="#ctx0" brushRef="#br0" timeOffset="226175.2788">6784 13023 73 0,'13'11'90'0,"-13"-11"-12"16,18 13-35-16,1-5-84 15,-9-8-46-15,5 0-10 16</inkml:trace>
  <inkml:trace contextRef="#ctx0" brushRef="#br0" timeOffset="226255.2796">6950 13039 44 0,'23'5'98'0,"-12"0"-7"16,-2 4-16-1,2 0-103-15,0-9-46 0,-1-15-12 16,4-8-11-1</inkml:trace>
  <inkml:trace contextRef="#ctx0" brushRef="#br0" timeOffset="228225.2993">9848 12869 69 0,'0'-10'87'0,"0"10"-3"0,6-9-53 15,-6 9-5-15,0 0-9 16,0 0-4-16,0 0-5 0,2 7-2 15,-1 9-1-15,4 8-1 0,4 8 0 16,1 7 0 0,4 7 1-16,5 7 2 0,3 5-1 15,2 0 1 1,-2 2-3-16,2-2 0 0,-2-4-1 15,-5 0 0-15,1-4-1 16,-5-4 0-16,-2-2 0 0,-2-4 0 16,-2-6-1-16,-2-4 1 0,-1-6 0 15,-1-5 0 1,-2-3 1-16,0-7-1 0,-1-9 1 15,0 0 0 1,0 0 0-16,0 0 0 0,9-15-1 16,-8-2 0-16,2-7 0 15,4-12-1-15,0-10 1 0,2-12-2 16,1-13 0-1,6-7 1-15,0-3 1 0,6-4-2 16,-2 5 0-16,1 5-1 0,0 10-1 16,1 9-4-1,0 13-5-15,-1 9-8 0,-4 5-18 16,-2 10-53-16,7 7-6 15,-1 4-6-15</inkml:trace>
  <inkml:trace contextRef="#ctx0" brushRef="#br0" timeOffset="228895.306">10750 12883 12 0,'-1'-10'85'15,"1"10"2"-15,-7-9-6 0,7 9-57 16,0 5-6 0,-6 12-8-16,2 10-1 0,-2 8-4 15,0 12-1 1,-4 11 1-16,2 12 0 0,0 8 2 15,2 4 0-15,0-2-1 16,4-6 2-16,2-3-1 0,2-8 1 16,5-11-3-16,3-10 1 15,2-11-2-15,6-9 0 16,2-5-2-16,0-5 1 0,2-5-3 15,-2-6-2 1,0-1-3-16,-2-3-4 0,-2-1-9 16,-1-2-25-16,-10-6-46 15,13 0-6-15,-4-5-4 0</inkml:trace>
  <inkml:trace contextRef="#ctx0" brushRef="#br0" timeOffset="229285.3099">11177 13076 49 0,'0'0'80'16,"-14"0"0"-16,7-33-21 16,2 42-44-16,1 11-5 15,-2 9 0-15,1 8-1 16,1 11 2-16,0 7-2 0,2 6 1 15,2 3-3 1,0-3 0-16,7 2-2 0,4-8-1 16,-1-6 1-16,4-9-2 0,5-8-1 15,0-8-1 1,-1-5 1-16,2-7-1 0,1-3-2 15,-2-6-3-15,2-1-4 16,-5-2-3-16,3-7-8 0,-1-2-14 16,-4-2-23-1,9-1-34-15,-13-5-2 0</inkml:trace>
  <inkml:trace contextRef="#ctx0" brushRef="#br0" timeOffset="229535.3124">11043 13350 20 0,'-37'1'88'0,"11"-2"-2"15,13-8-5-15,13-3-52 16,16-3-10-16,17-1-6 0,17-2-3 15,6 3-2-15,8 0-1 16,1 2-2-16,0 3-1 16,-6 3-6-16,-3 7-9 0,-9 0-23 15,-21 2-49 1,3 6-7-16,-10-1-4 0</inkml:trace>
  <inkml:trace contextRef="#ctx0" brushRef="#br0" timeOffset="229965.3167">11904 12859 80 0,'-35'0'81'0,"7"0"-3"15,4 5-55 1,13 5-7-16,11 2-6 0,10 7-2 15,10 7-2-15,15 4 0 0,5 14 1 16,4 6 2 0,3 10-1-16,-9 4 0 0,-9 7-2 15,-12 0 0-15,-11-2-1 16,-13-2-2-16,-17-6-4 0,-7-4-10 15,-12-6-29 1,-4-10-44-16,6-11-5 0,7-9-5 16</inkml:trace>
  <inkml:trace contextRef="#ctx0" brushRef="#br0" timeOffset="230505.3221">12482 13154 45 0,'-16'8'93'15,"16"-8"-1"-15,7 7-6 16,21-6-57-16,17-1-12 0,9 0-4 15,12 0-3 1,7 2-4-16,3-2-3 0,-4 0-1 16,-4 1-1-1,-12 1-1-15,-8 1 1 0,-12-1-2 16,-10 1-3-16,-8 0-4 15,-9-2-9-15,-9-1-28 0,9 4-43 16,-9-4-4-16,-16 0-6 16</inkml:trace>
  <inkml:trace contextRef="#ctx0" brushRef="#br0" timeOffset="230755.3246">12660 13401 80 0,'-7'8'96'0,"14"-3"-5"0,15-6-5 16,14-6-63 0,19-1-10-16,10-3-4 0,8 3-3 15,2-1-1-15,1 1-2 16,-4 4-2-16,-6 1-3 15,-10 3-4-15,-8 0-7 16,-13 3-30-16,-9 6-44 0,-6-1-8 16,-8-3-4-16</inkml:trace>
  <inkml:trace contextRef="#ctx0" brushRef="#br0" timeOffset="231434.3322">13979 12876 24 0,'0'0'87'0,"0"0"-1"0,3 5-2 0,3 15-62 16,6 5-4-1,2 10-7-15,3 5-1 0,0 10-1 16,2 7-1-16,-2 5-2 0,0 0 1 15,-4 3-1-15,-1-4 2 16,-1-7 0-16,-4-9-1 16,0-6 1-16,-3-13 1 15,-1-7-1-15,-3-19 1 16,3-4-2-16,1-23 0 15,1-10 0-15,0-11-2 0,4-13-1 16,-1-7-1-16,-2-8-2 16,5 3-2-16,-5 2-1 15,-1 7-3-15,1 6-2 0,2 9-5 16,0 10-6-16,6 14-21 15,3 9-54-15,1 5-5 0,5 8-6 16</inkml:trace>
  <inkml:trace contextRef="#ctx0" brushRef="#br0" timeOffset="231795.3359">14380 13437 17 0,'-10'59'81'16,"3"-6"2"-16,6-9-1 0,42-4-59 16,-26-15-2-16,11-7-4 15,5-17-4-15,10-7 2 0,0-15 1 16,1-6 1-16,0-5-2 0,-6-3-1 15,-5 0-3 1,-11 2-2-16,-12 4-1 0,-8 5-2 16,-19 8-2-1,-11 6-1-15,-8 10-2 0,-7 0-1 16,-5 13-3-16,-1 6-2 15,4 4-4-15,4 0-6 0,10 1-15 16,20-13-62 15,13-11-5-31,18 4-6 16,13-8 1-16</inkml:trace>
  <inkml:trace contextRef="#ctx0" brushRef="#br0" timeOffset="232365.3416">15245 12943 89 0,'-26'20'95'0,"8"1"-5"16,12-3-5-1,-29 0-66-15,46-2-6 0,18-6-5 16,13-7-1-1,8-4 0-15,3-8-1 0,3-4-2 16,-3-4 0-16,-4-2-2 16,-7-2-1-16,-11 2-2 0,-16-1-1 15,-11 2-1 1,-9 0 1-16,-15 3-1 0,-9 2 0 15,-11 4 1-15,-3 7 0 0,-11 4 2 16,-2 13 1 0,0 9 2-16,3 12 0 0,7 12 0 15,8 11 2-15,12 6 0 16,12 5-1-16,15-2 1 0,21-1 0 15,16-9-1 1,11-6-1-16,14-12 0 0,9-10 0 16,6-11-2-16,3-8-3 0,1-8-4 15,-3-3-6 1,5-7-22-16,3-11-59 0,-8-9-4 15,-3-13-5-15,-3-14-5 16</inkml:trace>
  <inkml:trace contextRef="#ctx0" brushRef="#br0" timeOffset="232735.3453">15969 12146 73 0,'0'0'97'0,"-12"0"-3"0,12 0-6 15,0 0-60 1,13-3-8-16,13-4-8 0,9 0-3 15,7-1-5 1,3-1-3-16,6 2-4 0,1-1-2 16,-4 5-3-16,-7 1-5 0,-3 3-14 15,-8 12-55-15,-8-8-10 16,-6 1-6-16,-4-4 3 0</inkml:trace>
  <inkml:trace contextRef="#ctx0" brushRef="#br0" timeOffset="233195.3499">16747 11806 62 0,'12'-2'86'0,"-2"2"-3"16,-10 0-5 0,9 12-68-16,-8 10-4 0,-1 12-1 15,-8 12 0-15,-8 7 0 16,-1 10 1-16,-2 5 0 0,0 0 2 15,4-3 1 1,6-7 1-16,4-9 0 0,5-13-2 16,12-10 0-16,9-11-1 0,8-8-2 15,4-5 0 1,4-2-1-16,3-4-2 0,1-3-2 15,-1-1-2-15,-3 0-2 16,-3 3-3-16,-4-4-4 0,-8 7-9 16,-5-3-20-1,-12-4-46-15,3 7-8 0,-8 2-5 16</inkml:trace>
  <inkml:trace contextRef="#ctx0" brushRef="#br0" timeOffset="233425.3522">16580 12039 14 0,'-15'8'101'0,"15"-8"-3"15,13 12-5-15,17-12-4 16,13-8-74-16,12-2-5 15,5-2-4-15,2 0-7 0,-4-6-4 16,-1 3-5-16,-9 0-8 16,-6 6-34-16,-1 4-38 0,-20 3-6 15,-9 2-4 1</inkml:trace>
  <inkml:trace contextRef="#ctx0" brushRef="#br0" timeOffset="233825.3562">17455 11739 80 0,'18'-20'91'15,"-7"6"-5"-15,-11 14-3 0,13 0-71 16,-13 17-1-16,-2 17 0 16,-10 20 0-16,-5 16 0 0,-4 18-1 15,-8 12 1 1,-2 9-1-16,-4 7-2 0,1-4-1 15,0-3-2-15,-1-13-3 0,4-11-2 16,3-20-3 0,9-11-3-16,3-15-5 0,3-11-12 15,6-4-59-15,7-24-12 16,-3-6-7-16,5-15-3 0</inkml:trace>
  <inkml:trace contextRef="#ctx0" brushRef="#br0" timeOffset="234667.3648">17647 12135 6 0,'-8'-12'82'16,"8"12"-20"-16,0 0-7 0,-6-9-9 15,6 9-8 1,0 0-9-16,2 15-6 0,0 5-7 15,6 6-1-15,-4 8-4 16,3 8-3-16,0 9-1 0,0 3 0 16,2 6-3-16,-4-1 0 15,-3-2-2-15,0-6 0 16,-2-3 0-16,0-8-1 0,-2-8-1 15,-3-9-4 1,1-3-4-16,4-20-11 0,-11 0-41 16,11 0-29-16,6-21-8 15,1-3-4-15</inkml:trace>
  <inkml:trace contextRef="#ctx0" brushRef="#br0" timeOffset="235247.3706">17637 12158 50 0,'-13'-5'58'15,"1"1"-4"-15,1-2-6 16,11 6-8-16,-12-14-7 0,12 14-8 15,-2-19-6 1,2 7-4-16,4-3-2 0,7-4-2 16,6 1-1-16,9-2 0 0,5 2-2 15,8-1-1 1,4 5 0-16,5 3-2 0,-1 8-1 15,-2 3-1-15,-7 10-1 16,-7 7-1-16,-8 3-1 0,-10 9 0 16,-10 2-1-1,-9 4 1-15,-13 0-1 0,-7 0 0 16,-9-3 1-1,-6-2-1-15,-2-1 0 0,-1-8 1 16,-3-3 0-16,7-6 0 0,5-5 0 16,10-3 1-16,3 0 0 15,11-2 0-15,11-2 0 0,7 10 0 16,20 1 1-1,7 4-2-15,8 2 2 0,6 7-2 16,1 0 0 0,2 3-1-16,-5 5-3 0,-12-2-3 15,-7 3-5-15,-12-5-15 16,-11-10-49-16,-4 9-17 0,-6-5-5 15,-4-6-3-15</inkml:trace>
  <inkml:trace contextRef="#ctx0" brushRef="#br0" timeOffset="236017.3783">18044 12460 80 0,'6'8'93'16,"4"2"-4"-16,4-6-5 0,39-4-70 15,-59 0-3 1,32-1-2-16,6-5-1 0,3-4-2 16,2-1-2-16,-6-2-1 15,-1 0 0-15,-4-1-2 0,-10 1-1 16,-8-1-1-1,-3 1 0-15,-8 0-1 0,-9 2 0 16,-8 0-1-16,-8 3 0 0,-8 3 1 16,-7 5 0-1,-2 2 1-15,-1 11 1 0,-1 4 0 16,5 5 2-16,6 2 0 15,6 1 1-15,11-1 2 0,14 0 0 16,5-3 0 0,12-6 0-16,14-5 0 0,9-4 0 15,7-3-2 1,4-3-3-16,2-2-3 0,2-4-3 15,-3-5-5-15,-3-1-5 0,-3-4-4 16,-5-1-2-16,-3 0 2 16,-4-5 1-16,-3 5 6 0,-6-7 4 15,0 7 9 1,-5-4 7-16,-3 5 5 0,-4 4 3 15,-2 2 0 1,-6 10-2-16,0 0-2 0,0 0-1 16,-13 3-5-16,0 14-1 0,-4 5-1 15,1 4-2-15,0 3 0 16,2 0 1-16,3-2-1 0,4-3 2 15,5-4-1 1,4-7 0-16,6-6 0 0,7-7-1 16,0-3-1-1,3-7-2-15,2-7 0 0,-3-1 0 16,-2-1-1-16,-4-2 1 15,0 2 1-15,-4 1 2 0,-1 6 1 16,-4 2 1-16,-2 10 1 16,0 0 0-16,0 6 0 15,0 11 0-15,-2 7 0 0,2 7-1 16,0 3 0-1,1 7-1-15,3 2 0 0,0 2 0 16,-3 4-1-16,1-4-1 16,-1-2-4-16,-1-5-5 0,-1-10-14 15,-5-7-65 1,6-2-5-16,0-19-7 0,15 2-2 15</inkml:trace>
  <inkml:trace contextRef="#ctx0" brushRef="#br0" timeOffset="236417.3823">19094 11898 69 0,'-17'-17'86'16,"-3"9"-1"-16,-4 8-54 15,-2 11 0-15,-4 18-6 16,0 8-4-16,2 10-3 15,1 6-1-15,9 5-5 0,8 1-3 16,9-1-2 0,4-7-2-16,14-9-3 0,3-9-6 15,6-4-4-15,2-14-18 16,-7-4-61-16,3-8-5 15,-2-7-7-15,-4-9 0 0</inkml:trace>
  <inkml:trace contextRef="#ctx0" brushRef="#br0" timeOffset="236787.386">19110 12238 44 0,'5'10'92'0,"4"-2"-1"16,2-3-5-16,10 1-58 0,2-3-8 15,6-3-3-15,3 0-5 16,1-6-4-16,-1-5-1 0,2 0-3 15,-3-3-1 1,-6-1-2-16,-4-1 0 0,-5 2 0 16,-8-1-2-16,-3 2 1 15,-5 1 0-15,0 12-1 16,-21-12 0-16,-1 11 0 15,-4 1 0-15,-6 9-1 0,-3 4 2 16,-5 3-1-16,3 5 1 0,1 4 0 16,2 1 1-1,6 0 0-15,4 1 0 0,8 1 1 16,7-3 0-16,9-3 0 15,4-5 0-15,12-1-1 16,6-3-1-16,4-6-3 16,3-3-4-16,3-4-9 0,5-9-35 15,6-4-37 1,-8-5-8-16,2-4-4 0</inkml:trace>
  <inkml:trace contextRef="#ctx0" brushRef="#br0" timeOffset="237167.3898">19551 12141 69 0,'0'0'94'16,"-6"0"-4"-16,-6 5-6 0,3 11-61 15,-4 6-8 1,-1 5-5-16,-1 4-2 0,0 2-3 16,3 0-2-16,5-2 0 0,4-7-1 15,3-4 0 1,5-8-1-16,9-10 0 0,2-2-1 15,4-10 0-15,3-6-1 16,-2-5 0-16,1-3-1 0,-3-2 1 16,-3 2-1-1,-5 1 1-15,-3 3 2 0,-4 3 0 16,-3 5 0-16,-1 12 1 15,0 0 1-15,-6 0 0 16,0 14 1-16,-2 8 0 0,2 5 1 16,-1 10-1-16,1 9 1 15,-1 7-1-15,4 6 1 0,1 3-2 16,2 3-1-1,0 2-1-15,2 2 0 0,8-2-4 16,-1-6-7-16,6 2-21 16,8-11-60-16,-6-5-4 15,-2-7-8-15,-1-8-2 16</inkml:trace>
  <inkml:trace contextRef="#ctx0" brushRef="#br0" timeOffset="242648.4447">8422 8946 48 0,'-5'-11'75'16,"5"11"-2"-16,0-17-47 0,0 17-8 15,11-17-11 1,-3 8-2-16,2-2-1 0,-1 2 2 16,-9 9 0-16,16-15-2 15,-16 15 2-15,0 0-1 0,0 0 0 16,0 0-1-1,-5 8 1-15,5-8-2 0,-13 12 2 16,13-12 2 0,-10 9 2-16,10-9-3 0,0 0 1 15,-8-10-2-15,10-1-1 0,8-4-1 16,3 1-3-16,1 0-2 15,0 1 0-15,2 3 0 16,0 3 0-16,-2 5 1 16,-6 2 0-16,-8 0-1 0,7 24-3 15,-7-10-12 1,4 2-37-16,2 9-27 0,6-1-6 15,5-2 1-15</inkml:trace>
  <inkml:trace contextRef="#ctx0" brushRef="#br0" timeOffset="243348.4517">8829 10891 48 0,'0'0'53'0,"0"0"-5"0,0 0-8 15,5 6-2 1,-5-6-7-16,13 8-6 0,-10 1-7 15,2 3-6-15,-3 9-3 16,-1 4-3-16,-1 0-1 0,-3 5 1 16,-1-5-2-1,1-1-1-15,-2-3 0 0,2-5 1 16,3-16 0-16,0 0 0 0,0 0 0 15,0-12-1 1,9-7-1-16,6-2 0 0,3-1 0 16,2-2-1-16,-1 3 0 15,2 4-2-15,-2 4 1 16,-2 4 0-16,-3 8 1 15,-6 1-1-15,-8 0 1 0,5 18 0 16,-5-5-1 0,0-4-3-16,0 7-16 0,0 9-56 15,4-16-12-15,-4-9-6 16,11 0-2-16</inkml:trace>
  <inkml:trace contextRef="#ctx0" brushRef="#br0" timeOffset="262607.646">9818 14028 73 0,'-16'-9'84'0,"3"3"-2"0,33 2-58 16,-20 4-4-16,0-9-4 15,0 9-5-15,10-8-3 16,5 6-2-16,4 2-2 16,7 0-1-16,2 0-1 0,4 5 1 15,6 1-1-15,4 3 0 0,4-3 0 16,-1 0-1-1,4-2 1-15,4-4 0 0,4 0 0 16,2-1 0-16,6-6 0 16,0-2-1-16,4 1 1 15,4 1-1-15,1 3 1 16,3 3-2-16,1 1 1 0,2 3 0 15,0 5 0 1,3 5 0-16,-1 0 1 0,2 3-1 16,0-1 1-16,1-1-1 0,3-1 1 15,0-1 0 1,3-3 0-16,4 0 0 0,2-1 1 15,4 0 0-15,-1 1 0 16,8 3-2-16,0 3 0 0,5 2-1 16,5 0 1-1,1 1-1-15,2-1 0 0,1-4 1 16,2-2-1-16,-2-4 3 0,2-3 0 15,-3-4 1 1,1-2 0-16,-2-6 0 0,0-1 2 16,2 1 0-16,2 0 0 15,3-1-3-15,1 2 1 0,5 0 1 16,-1 2-3-1,9-2 1-15,1 1-2 0,3-3 0 16,1-1 0 0,3-3 1-16,2 0-1 0,3-6 0 15,3 4 0-15,3-4 0 0,3 2-1 16,0 0 1-16,5 0-1 15,3 2 0-15,4 1 1 0,5 4 0 16,5 2 1 0,4 0 0-16,5 2 0 0,7-1 1 15,6 2 0 1,4-2 1-16,5 0-1 0,1-4 0 15,2 0 0-15,1 1-1 16,-1-2 0-16,-3 0-1 0,4 1-1 16,-10 0 0-16,-8-3-1 15,-6 4-2-15,-12-5-3 16,-15-1-7-16,-19-9-25 0,-27-1-57 15,-14-4-4 1,-29-10-8-16,-20 0-3 0</inkml:trace>
  <inkml:trace contextRef="#ctx0" brushRef="#br0" timeOffset="285857.8794">2259 15576 26 0,'-10'0'36'0,"0"0"-4"16,-2 1-3-16,-2 1-5 0,0 4-4 15,0 0-3 1,-2 2-4-16,0 1-3 0,0 3-3 15,-3 1-2-15,6 4-3 16,-2 2 0-16,1 3-1 0,5 7 2 16,0 2 0-1,5 5-1-15,2 2 1 0,2 3 0 16,4 1 0-16,3-1-1 15,7-2 0-15,1-7 0 16,2-4 2-16,3-3 1 0,2-11 1 16,1-6 2-16,4-8 2 15,0-5 0-15,3-12 3 0,-2-2 0 16,0-8 1-1,-5-7-2-15,-1-7 0 0,-3-2 0 16,-11-1-1 0,-5-1-1-16,-3 0-2 0,-9 4-2 15,-4 2-2-15,-4 7-1 16,-4 6-1-16,2 5-1 0,1 7-2 15,2 3-1-15,3 2-2 0,3 6-4 16,10 3-3 0,-14 0-9-16,14 0-21 0,0 19-43 15,0-10-12 1,5 2-3-16</inkml:trace>
  <inkml:trace contextRef="#ctx0" brushRef="#br0" timeOffset="286217.883">2354 15608 49 0,'0'12'81'15,"1"2"2"-15,-11 6-53 0,13 10-9 16,2 11-3-1,1 10 0-15,1 13 0 0,1 8 0 16,-6 6-4-16,2 0-4 16,-5 1 0-16,2-7-3 0,-2-5 0 15,0-14-4 1,-1-9-3-16,-1-11-3 0,2-6-8 15,-3-13-20-15,-9-9-55 0,13-5-7 16,2-15-5 0</inkml:trace>
  <inkml:trace contextRef="#ctx0" brushRef="#br0" timeOffset="286627.8871">2816 15670 27 0,'-25'11'83'0,"5"1"-3"0,0 1-1 16,23-4-67 0,-3 2-5-16,7-3 0 0,12-1-1 15,9-1-1-15,7-3 1 16,3-1 0-16,6-1-2 15,0-1-3-15,-1 0-3 0,-4 0-5 16,-2 0-5-16,-7 0-15 16,-5 0-29-16,5 3-30 0,-13-1-3 15</inkml:trace>
  <inkml:trace contextRef="#ctx0" brushRef="#br0" timeOffset="286888.8898">2716 15908 55 0,'-10'15'87'0,"9"-4"1"15,10 36-19-15,18-44-56 0,10 3 0 16,8-2 0 0,6 0 0-16,4 3-1 0,-5-2-6 15,2 5-14-15,-10-5-29 0,-13 8-49 16,2 1-8-1,-14 0-4-15</inkml:trace>
  <inkml:trace contextRef="#ctx0" brushRef="#br0" timeOffset="287348.8944">3926 15612 24 0,'-14'-10'80'0,"-7"4"-2"16,-10 4-1-1,-10 2-67-15,-1 11-5 0,-5 11 2 16,-3 10 0-16,0 10 1 16,2 6 0-16,8 7 1 0,10 3 1 15,8-2-2-15,12 0 0 16,10-7 0-16,14-9 0 15,8-5-1-15,10-12 0 0,5-6-4 16,4-7-2 0,-3-8-5-16,6-2-8 0,-7-2-21 15,-8-12-55-15,4-1-5 16,-7-9-4-16</inkml:trace>
  <inkml:trace contextRef="#ctx0" brushRef="#br0" timeOffset="287738.8983">4014 15662 75 0,'0'0'87'0,"11"4"-3"15,-32 6-52-15,27 4-13 0,5 8-2 16,3 10 0-16,3 3-2 0,1 7-2 15,3 6-3 1,0 1-4-16,2 2 0 0,-2-1-1 16,-2-6-2-1,2 0 0-15,-2-7 0 0,-1-5-1 16,-3-8 2-16,-3-4 0 15,-5-7 1-15,1-4 1 0,-8-9 1 16,0 0 0 0,0 0 1-16,2-8-1 0,-2-10-1 15,-2-4-2-15,2-10 0 0,0-4-3 16,2-7 0-1,8-3 0-15,5-3-2 0,4-2-1 16,6 1-3-16,0 0-2 16,6 8-6-16,-3-7-17 0,-1 3-64 15,3 6-3 1,1 3-8-16,-1 5-2 0</inkml:trace>
  <inkml:trace contextRef="#ctx0" brushRef="#br0" timeOffset="289848.9194">6370 15780 56 0,'0'0'78'0,"0"0"-2"15,0 0-48 1,4 22-12-16,-4-3-3 0,0 8 2 16,0 5 0-16,-1 6 0 15,-2 2 2-15,-2 0-2 16,3-4-2-16,-1 0-2 0,-2-9-3 15,4-5-3 1,-2-8-1-16,2-3-5 0,1-11-4 16,0 9-6-16,0-9-38 15,0-8-38-15,0-10-8 0,2-12-4 16</inkml:trace>
  <inkml:trace contextRef="#ctx0" brushRef="#br0" timeOffset="289978.9207">6365 15536 33 0,'0'0'96'0,"0"0"-13"16,0 0-30 0,3-20-44-16,-1 12-101 0,6-1-8 15</inkml:trace>
  <inkml:trace contextRef="#ctx0" brushRef="#br0" timeOffset="290448.9254">6705 15784 52 0,'-11'7'92'16,"11"-7"-5"-1,-16 9-5-15,39-8-64 0,-23-1-9 16,18 10-4 0,1-2 0-16,9 1-1 0,4 0 0 15,5 4 0-15,3 2-1 0,-2-3 0 16,0-1-5-16,-2-2-2 15,-3-2-5-15,-6-5-6 0,-5 0-11 16,-4-2-14 0,-4-8-30-16,7-1-23 0,-13-2 0 15</inkml:trace>
  <inkml:trace contextRef="#ctx0" brushRef="#br0" timeOffset="290728.9282">6657 16017 76 0,'0'12'93'0,"9"-5"-6"0,16-6-4 16,6 0-72-16,4-1-7 15,12 3 0-15,2 3 0 16,1 0 0-16,-7 3 0 0,-3 2 0 16,-6-1 0-1,-6 2-4-15,-9-1-3 0,-8-1-4 16,-6 0-10-16,-3-2-17 15,-2 5-39-15,0-13-19 16,-15 5-4-16</inkml:trace>
  <inkml:trace contextRef="#ctx0" brushRef="#br0" timeOffset="293000.952">7937 15608 42 0,'0'0'88'15,"-6"-12"-3"-15,-7 7-5 0,-16 5-67 16,10-3-9-1,-3 3-3-15,-2 8-1 0,-3 4-1 16,0 8 0-16,0 6 0 16,2 7 0-16,5 2 0 0,2 4 0 15,11-1 0 1,6-1 1-16,3-6 1 0,12-3 2 15,7-11 1 1,6-11 3-16,7-6-1 0,5-10 1 16,-1-12 0-16,0-6 0 0,-3-7-1 15,-4-7-2-15,-4-6-1 16,-7-4-1-16,-7-1 1 15,-5 0 1-15,-8-1 0 16,-1 3-1-16,-10 5 0 0,-5 4 1 16,-2 7-2-1,0 8 1-15,-2 7-2 0,2 6 0 16,2 7-2-16,4 7 0 0,6 12 0 15,4 11 0 1,4 12 0-16,9 6 1 0,2 7-1 16,3 8 0-16,5 0 1 15,1 1 0-15,0-7-1 0,-1-3-4 16,-1-10-1-1,-2-8-8-15,2-7-18 0,-5-1-41 16,0-15-19-16,3-6-5 16</inkml:trace>
  <inkml:trace contextRef="#ctx0" brushRef="#br0" timeOffset="293470.9567">8363 15407 52 0,'7'-14'89'0,"-7"14"-6"0,-5 0-3 15,-7 8-68-15,0 6-6 16,2 7-2-16,-1 9-1 0,-4 5 1 16,6 5-1-16,0 2 1 0,4 1 1 15,4-6-1 1,1-2 0-16,1-9 0 0,8-9 1 15,1-9 1 1,1-8-1-16,0-5 0 0,-1-12 0 16,-1-6-3-16,-4-7 1 15,-1-4-2-15,-4-5 0 0,0-3 1 16,-5 6-1-16,0 1 1 15,0 8 1-15,0 3-1 16,2 7-1-16,0 9 1 0,3 8 0 16,0 4-1-1,6 13 0-15,2 8 1 0,5 8 0 16,1 9 0-16,3 7 1 15,2 10 0-15,1 0 0 16,-1 2-1-16,-1-3 0 16,-1-7-1-16,-3-5 0 0,-2-6-2 15,-2-10-2-15,-2-9-2 0,-3-8-6 16,3-3-10-1,-8-10-39-15,0 0-33 0,0-8-7 16,-6-6-3-16</inkml:trace>
  <inkml:trace contextRef="#ctx0" brushRef="#br0" timeOffset="293710.9591">7795 16087 81 0,'-38'18'91'15,"17"-4"-1"-15,21-14-5 16,19 10-73-16,24-6-2 0,18-4-1 16,17 1 3-1,10 1-2-15,8-2 0 0,3 0-2 16,-7 0-4-16,-3 2-7 0,-14-2-7 15,-8 5-26 1,-8 0-54-16,-27-1-5 0,-13 2-8 16</inkml:trace>
  <inkml:trace contextRef="#ctx0" brushRef="#br0" timeOffset="294350.9655">7837 16546 61 0,'0'0'86'0,"-14"-2"-3"16,-3 2-5-16,25 8-73 0,-29 8-4 16,-4 2-2-16,-3 8 1 15,3 3 0-15,2 2 1 16,6 1 1-16,9-3 0 0,7-2 1 15,5-6 1-15,13-8 1 16,9-9 1-16,6-4 2 0,2-4 0 16,4-14-2-1,0-7 1-15,-4-6-1 0,-3-4-1 16,-7-4 0-1,-6-2-1-15,-10-3-2 0,-7 1 1 16,-1 2 1-16,-11 7-1 16,-5 2 1-16,-2 8-1 0,-1 5 1 15,0 4-1-15,2 10-1 0,2 4 0 16,4 3-1-1,4 12 1-15,4 7-1 0,2 7 1 16,5 9 0 0,7 5-1-16,4 4 1 0,2 3 1 15,5 4-1-15,-2-7 1 16,1-2-1-16,-3-6-2 0,-3-7-1 15,0-6-3 1,-4-11-5-16,2-4-9 0,-13-10-34 16,2-10-40-16,7-8-6 0,-1-11-6 15</inkml:trace>
  <inkml:trace contextRef="#ctx0" brushRef="#br0" timeOffset="294550.9675">8210 16317 85 0,'0'0'97'16,"15"15"-7"-16,-9 6-4 0,0 13-64 15,3-2-13 1,0 6-5-16,1 5 0 0,0 3-1 16,-3-1-1-1,-2 3-4-15,-3-7-3 0,1-2-6 16,-3-13-12-16,0-9-36 15,-2-6-32-15,2-11-6 0,-14-6-1 16</inkml:trace>
  <inkml:trace contextRef="#ctx0" brushRef="#br0" timeOffset="294690.9689">8082 16502 4 0,'-8'-7'97'0,"8"7"-1"16,18-1-5-16,11 1-6 16,11 0-72-16,13 0-13 0,-1-5-14 15,2 5-71 1,2-3-5-16,-2-1-6 0,-1-1-1 15</inkml:trace>
  <inkml:trace contextRef="#ctx0" brushRef="#br0" timeOffset="295010.9721">9023 15940 8 0,'-1'9'98'15,"3"0"-3"-15,8-1-6 0,7-2-4 16,6 0-80-16,5-1-4 16,5-1-2-16,2-1-3 15,1 1-4-15,-2-4-7 0,3 0-27 16,2 0-46-16,-11-7-6 15,-3 1-3-15</inkml:trace>
  <inkml:trace contextRef="#ctx0" brushRef="#br0" timeOffset="295220.9742">9070 16090 17 0,'-14'26'100'0,"14"-6"-1"0,9-8-6 15,15-6-3 1,10-5-80-16,6-1-5 0,8-1-3 15,2-3-3 1,-5-1-4-16,2 4-6 0,-8-5-17 16,-4-3-51-16,-3 9-15 15,-4 1-7-15,-3 5 4 0</inkml:trace>
  <inkml:trace contextRef="#ctx0" brushRef="#br0" timeOffset="295530.9773">10105 15854 4 0,'9'-9'98'0,"-9"9"0"0,-1-8-8 16,-17 8-3-16,-6 8-73 16,-8 16-10-16,-3 7-1 15,-3 10 1-15,0 8-1 16,5 2 1-16,10 3-1 0,13 1 0 15,10-14-2 1,16-7-4-16,11-14-2 0,13-11-7 16,9-9-13-16,9-19-56 0,3 3-13 15,4-12-7 1</inkml:trace>
  <inkml:trace contextRef="#ctx0" brushRef="#br0" timeOffset="296530.9873">10999 15608 24 0,'0'0'83'0,"4"-9"-3"16,-4 9-2-16,-23-8-66 16,5 5-7-16,-5 3 0 0,-4 6 0 15,-2 5 1-15,-2 4-1 0,0 7 0 16,1 5 0-1,5 4-1-15,5 3 2 0,11 0-2 16,8-1 1 0,4-5 2-16,11-2 0 0,11-7 2 15,3-8-1-15,6-8 1 16,2-3-2-16,-4-8 2 0,-3-5-4 15,-3-6-1 1,-6-6-2-16,-3-4-1 0,-9-6-1 16,-5-4-1-16,-3-3 1 0,-2-4-1 15,-4-2 0 1,-5 2 0-16,-1 2 1 0,-1 3 1 15,1 7 0-15,2 6 0 16,2 7 1-16,2 5-1 16,-2 6 0-16,8 10 0 15,0 0 0-15,0 0-1 0,3 22 1 16,6 2 0-16,-1 5-1 0,2 10 1 15,4 5 1 1,1 4-1-16,-1 1 1 0,-2 1-1 16,2-4 1-1,-2-6-2-15,0-5 1 0,0-5-3 16,-2-5 0-16,-1-5-4 15,0-6-3-15,-2-3-5 0,-7-11-9 16,7 9-15 0,-7-9-33-16,0 0-25 0,6-10-3 15</inkml:trace>
  <inkml:trace contextRef="#ctx0" brushRef="#br0" timeOffset="296881.9909">11205 15366 57 0,'9'0'89'16,"-9"0"-3"-16,8 4-4 0,-4 6-69 16,8 5-5-16,1 12 1 0,1 5 1 15,3 8 1-15,-1 7-2 16,0 8 1-16,1 3-2 0,-6 3 0 15,-1-8-1 1,2-5-1-16,-5-9 0 0,-1-8 1 16,2-9 1-1,0-15-1-15,4-10 0 0,5-15-2 16,3-10 0-16,6-12-1 0,5-6 0 15,4-8-2-15,3-3-2 16,-1 1 0-16,-2 2-2 16,-3 7-3-16,-5 5-3 15,-7 5-6-15,-2 15-13 0,-8 2-36 16,-6 11-32-1,-4 9-8-15,0 0-4 0</inkml:trace>
  <inkml:trace contextRef="#ctx0" brushRef="#br0" timeOffset="297201.9941">10630 16194 44 0,'-16'17'105'16,"16"-1"-5"-16,23-6-6 0,21-4-1 15,28-5-86 1,15-1-2-16,20 1-2 0,10-1 0 16,6 0 0-16,-2 0-1 15,-4 0-2-15,-14-1-4 0,-11 2-6 16,-21 5-7-1,-10 4-27-15,-13 6-52 0,-26-2-4 16,-15 5-6-16</inkml:trace>
  <inkml:trace contextRef="#ctx0" brushRef="#br0" timeOffset="297912.0012">10982 16779 80 0,'10'-17'94'16,"-4"4"-3"-16,-3 0-7 0,-27 2-68 16,15 1-7-1,-4 4-2-15,-3 6-1 0,-7 5-1 16,-3 9 0-1,-4 10 0-15,-2 5-1 0,-2 10-1 16,5 5 0-16,1 4-1 0,3 1 1 16,11-4-1-16,7-4 0 15,6-9 1-15,5-11-1 0,14-13 0 16,6-8 0-1,5-17 0-15,2-13-1 0,5-12-1 16,-2-8 0 0,1-7 0-16,-8-4-1 0,-4-1 0 15,-5 1 0-15,-6 6 0 16,-7 5 1-16,-5 4-1 0,-3 9 1 15,-8 8 0-15,-3 11 1 16,-1 6-1-16,0 10 0 16,0 2 0-16,2 17 1 0,0 9-1 15,4 7 1 1,4 7-1-16,5 6 0 0,0 8 2 15,3 1-1-15,8 3 1 16,3-7 0-16,2-3 0 16,2-9-1-16,0-5 0 0,1-8-2 15,2-12-5-15,-4-11-4 16,4-3-10-16,-6-14-39 0,2-10-34 15,4-11-8 1,1-8-3-16</inkml:trace>
  <inkml:trace contextRef="#ctx0" brushRef="#br0" timeOffset="298112.0032">11321 16436 88 0,'0'0'97'16,"0"0"-2"-16,8 9-6 0,-8 18-67 16,0 9-10-1,-4 5-2-15,1 12-1 0,-1 10 1 16,2 5-1-1,-1 7-3-15,1 0-1 0,0-2-2 16,-1-7-4-16,3-2-4 16,0-14-6-16,0-11-11 0,-2-17-34 15,2-22-37 1,2-11-9-16,-1-23-5 0</inkml:trace>
  <inkml:trace contextRef="#ctx0" brushRef="#br0" timeOffset="298282.0049">11058 16787 68 0,'-32'0'104'0,"8"2"-5"15,13 5-7-15,13-26-27 16,17 21-53-16,22 0-6 0,14 1-3 16,14 0-4-16,7-3-3 0,12 0-6 15,0-5-10 1,-1-8-61-16,-9 9-17 0,-12 1-6 15,-21 1-3 1</inkml:trace>
  <inkml:trace contextRef="#ctx0" brushRef="#br0" timeOffset="305133.0735">9162 8574 36 0,'-9'-10'53'0,"9"10"-2"0,-11-7-11 16,11 7-8-1,0 0-9-15,-9 1-5 0,9 10-5 16,0 4-2-1,0 7-2-15,2 4 1 0,3 7-1 16,1 6 3-16,1 4 1 16,-1 2-1-16,0-1-2 0,0-1-1 15,-1-4-1-15,-2-3-2 16,1-7-2-16,-3-5 1 15,-1-5-3-15,0-6-2 0,0-13-3 16,0 11-3 0,0-11-3-16,0 0-4 0,0 0-7 15,0 0-12-15,0 0-39 16,0 0-18-16,-4-9-2 0</inkml:trace>
  <inkml:trace contextRef="#ctx0" brushRef="#br0" timeOffset="305453.0767">9015 8906 38 0,'0'13'84'0,"0"-13"0"0,11 9-4 16,-11-9-58-16,18 18-11 0,-4-3-1 15,0 2-3 1,3 6 0-16,-1 2-1 0,3 0 0 16,-2 0 0-16,-6-4 3 15,-1-2-1-15,-1-9 3 0,-9-10 0 16,12 5 0-1,-1-10 0-15,5-19 0 0,7-6-2 16,6-6-2 0,4-6-3-16,5 0-5 0,0-2-6 15,6 12-17-15,2 4-66 0,-13 11-5 16,-5 9-5-16,-5 4-6 15</inkml:trace>
  <inkml:trace contextRef="#ctx0" brushRef="#br0" timeOffset="306993.0921">15420 14795 67 0,'0'0'81'0,"-16"-2"-34"0,16 2-11 16,-9 7-11-1,9-7-7-15,-11 11-6 0,7 0-3 16,1-1-2-16,1 6 0 0,-1 0 0 15,2 4 1-15,1 3-1 16,0 4 0-16,1 4 0 16,4 0-2-16,2 7 0 15,5-1-1-15,1 1-1 0,3-1 0 16,1-5 0-1,2-3-1-15,3-8 0 0,-4-4-1 16,1-7-3-16,-5-7-3 16,2-3-10-16,-16 0-39 15,16-21-33-15,-7-4-7 0,-1-10-3 16</inkml:trace>
  <inkml:trace contextRef="#ctx0" brushRef="#br0" timeOffset="307143.0936">15585 14545 12 0,'-16'-20'99'0,"0"9"-1"15,2 4-8-15,3 2-6 16,2 5-77-16,9 0-11 0,0 0-39 16,6-5-44-16,-6 5-6 0,5 6-7 15</inkml:trace>
  <inkml:trace contextRef="#ctx0" brushRef="#br0" timeOffset="307513.0973">15815 14720 65 0,'-15'2'87'0,"3"1"-4"0,3-3-3 16,9 0-70-1,2 12-3-15,13-5 0 0,9 3-1 16,2-3 0-16,11 2 1 16,0 0 0-16,5-4 0 15,1 0-4-15,-5-5-2 16,-1 0-4-16,-4 0-2 0,-6-2-8 15,-7-6-16 1,-7-5-54-16,6 12-8 0,-8-6-4 16</inkml:trace>
  <inkml:trace contextRef="#ctx0" brushRef="#br0" timeOffset="307793.1001">15778 14940 65 0,'0'15'96'0,"14"-5"-6"16,15-6-6-1,9-1-69-15,15-3-7 0,2 0-1 16,5 2-3 0,-1-1-3-16,-6 3-3 0,-5 1-4 15,-12 2-7-15,-9 3-20 0,-11 9-43 16,-9-9-15-16,-6 1-4 15</inkml:trace>
  <inkml:trace contextRef="#ctx0" brushRef="#br0" timeOffset="309264.1149">17102 14562 32 0,'0'0'86'0,"2"-11"-3"15,-2 11-3-15,-15-8-63 16,-3 6-6-16,-4 2-4 0,-6 4-1 16,-6 9-1-1,-4 4 0-15,-5 9 2 0,-4 7 0 16,0 9 0-1,3 7-1-15,5 2 0 0,3 2-1 16,8 0 0-16,15-5-1 16,10-2 0-16,6-7-2 0,18-10-3 15,6-7-3-15,8-8-3 0,-1-5-8 16,5-6-13-1,-4-4-28-15,-2-8-34 0,7-7-7 16</inkml:trace>
  <inkml:trace contextRef="#ctx0" brushRef="#br0" timeOffset="309724.1195">17147 14937 12 0,'11'8'71'0,"10"-3"9"16,7-5-53-16,9 0-6 0,3-5-1 16,3-2 0-1,3-3-2-15,-6-3 0 0,-2 0-4 16,-8-1-4-16,-5 1-4 0,-8-3-1 15,-6 3-1 1,-7-1-1-16,-4 1-1 0,-9 1-2 16,-3 0 1-16,-8 3-2 15,-6 5 0-15,-3 1 0 16,-6 3 0-16,-2 0 1 15,-3 9 0-15,1 5 1 0,0 1 0 16,4 7 1 0,3 2 2-16,3 3 0 0,5 3 1 15,7 0-1-15,6 2 2 0,4-2-1 16,7 0 0-1,4 1 1-15,10-7-2 0,4 1-1 16,5-7-1-16,6-4-2 16,0-5-2-16,3-6-3 0,-1-3-5 15,-1-8-11 1,1-6-35-16,6-4-33 0,-7-3-7 15,0-4 1 1</inkml:trace>
  <inkml:trace contextRef="#ctx0" brushRef="#br0" timeOffset="310224.1245">17619 14851 0 0,'0'0'81'16,"-22"16"1"-1,9-5-2-15,4 2-59 0,-7 7-7 16,6 3-3-16,-4 5 0 0,5-2-2 15,4 3 0-15,5-2-1 16,2-3-2-16,9-4-1 0,4-5-2 16,4-7-1-1,2-6-1-15,4-2-1 0,-2-6 0 16,-1-8 0-1,-2-3-1-15,-5-5 1 0,-3-1 0 16,-3-3 2-16,-7 3 1 16,-2-1 1-16,-3 2 0 0,-7 4 1 15,0 4 0-15,-2 4 1 16,-3 3-2-16,3 3 0 15,0 4-2-15,-2 0 2 0,14 0-3 16,-12 8 0 0,12-8 0-16,-6 17 0 0,6-7 0 15,0 4 0-15,2 4 0 16,4 4 1-16,1 7 1 15,-1 4 0-15,2 10 1 16,0 5 0-16,-2 9 0 0,-2 6 0 16,-3 3-1-16,3 3 1 0,-4-1-2 15,-1 0 0 1,0-7-1-16,-3-9 0 0,2-5-4 15,-4-14-4-15,6-6-8 16,-4-13-36-16,4-14-39 16,14-9-9-16,4-17-4 15</inkml:trace>
  <inkml:trace contextRef="#ctx0" brushRef="#br0" timeOffset="311624.1385">18714 14591 45 0,'0'0'88'0,"0"-12"-25"0,0 12-12 16,-1-9-12-16,1 9-13 16,0 0-9-16,-9-12-6 0,9 12-3 15,-13-8-3-15,13 8-2 16,-17-5 0-16,6 5-1 15,-2 0 0-15,-4 0 0 0,3 6 1 16,-3 1-1 0,2 1 0-16,-1 4-1 0,4 2 0 15,-1 5 0-15,4-1 0 16,5 3-1-16,4-2 1 0,2 2 0 15,9-3 0 1,6-6 0-16,6 0 2 0,4-7-1 16,3-5-1-16,1-3 1 0,2-9-1 15,-1-3 1 1,-2-7-1-16,-3-4 0 0,-4-7 0 15,-3-3-1-15,-5-3 1 16,-5-3-1-16,-3-2 0 16,-6-1 0-16,-1 4 0 15,-2-3-1-15,-7 6 3 0,-2 6-1 16,-3 5 1-16,2 4-1 0,1 5 1 15,0 7 0 1,3 3 0-16,8 8-2 0,-14 0-1 16,12 10 0-1,1 11 0-15,1 8 1 0,2 10 0 16,2 10 0-16,7 8 1 15,-1 4 1-15,3 4 0 0,4-4 0 16,3-2 0 0,-1-12-1-16,2-3 0 0,0-10 0 15,1-8-2-15,-1-6-1 0,-2-8-3 16,-2-3-2-1,-2-8-6-15,0 2-19 0,-1 2-41 16,-1-5-20-16,-4-3-6 16,-1-6 9-16</inkml:trace>
  <inkml:trace contextRef="#ctx0" brushRef="#br0" timeOffset="311904.1413">18552 14925 56 0,'-41'15'94'0,"9"-1"-1"16,16-3-4-1,-11-1-65-15,39-5-6 0,24 0-3 16,16-2-2-16,17 0-2 0,14-3-3 15,12 0-2-15,7 0-2 16,2-1-3-16,-4-4 0 16,-7 2-2-16,-10-4-4 15,-8 7-6-15,-20-6-18 0,-12 4-61 16,-5 2-5-1,-13-1-9-15,-12 1 6 0</inkml:trace>
  <inkml:trace contextRef="#ctx0" brushRef="#br0" timeOffset="312594.1482">18704 15455 68 0,'0'0'93'15,"0"0"-5"-15,0 0-6 16,-26 6-67-16,11 8-9 0,1 2-4 16,-4 9 0-1,-1 4 1-15,0 8 1 0,2-1 2 16,4 2-2-16,6-1 1 15,4-3 2-15,3-7-1 16,10-6-1-16,8-9-1 16,1-9 0-16,6-6-1 0,2-11-1 15,0-8 0-15,-2-9 0 0,-3-5-2 16,-3-8 1-1,-5-2-2-15,-5-8 1 0,-7-2 0 16,-2 2 0 0,-4 2 0-16,-5 2 1 0,-4 6 0 15,-2 5 1-15,3 10 0 16,-1 4-1-16,2 10 1 0,1 4-1 15,10 11 0 1,-11 0 0-16,11 12 0 0,1 10 0 16,9 6-1-16,5 7 0 0,4 8 1 15,4 2 0 1,0 5 0-16,2-4-1 0,-2 0 0 15,-1-4 0-15,-6-4 0 16,-2-7 0-16,-6-8-4 0,-3-7-3 16,0-1-3-1,-5-15-11-15,0 0-33 0,9 0-38 16,-9-12-7-16,0-7-3 0</inkml:trace>
  <inkml:trace contextRef="#ctx0" brushRef="#br0" timeOffset="312784.1501">18999 15242 6 0,'13'-4'98'0,"-4"4"-4"0,1 13-3 16,0 6-3 0,0 7-76-16,4 9-5 0,1 4-1 15,-1 3-1-15,0 4-1 0,-3 3-2 16,-3-2-5-16,-3 1-9 15,-5-8-18-15,-8-11-58 16,-4 2-7-16,-3-11-7 16</inkml:trace>
  <inkml:trace contextRef="#ctx0" brushRef="#br0" timeOffset="312924.1515">18853 15536 19 0,'-10'-20'101'16,"11"2"-5"-16,9 4-5 0,16 3-4 15,35-10-79-15,-8 5-10 16,6-8-13-16,10-1-71 0,8 7-6 15,-3-6-5 1,4-1-3-16</inkml:trace>
  <inkml:trace contextRef="#ctx0" brushRef="#br0" timeOffset="315174.174">13005 12547 33 0,'5'-24'58'0,"-1"2"-45"15,1 6 0-15,2 3 0 16,-3 4 1-16,-4 9-1 0,6-10 1 16,-6 10-3-16,0 0 1 0,0 0-2 15,0 0-2 1,5 17-1-16,-2 4-3 0,2 11 4 15,3 9-1 1,1 17 0-16,1 4 2 0,4 21 0 16,-1 7-3-16,3 9-1 15,-1 3 1-15,2 4-2 0,-3-4 1 16,2-2 3-16,-2 3-2 0,2-13 1 15,1-6 0 1,-1-11 2-16,-1-8-3 0,-1-13 0 16,-1-7-1-1,-1-12-2-15,-1-11 0 0,-4-9 1 16,-7-13 0-16,13 0 0 15,-5-11 0-15,-3-16-1 0,4-12-1 16,-1-11 0 0,0-10-1-16,-2-12-1 0,-2-11 0 15,-1-7 0-15,-3-6 0 0,1-3 0 16,-1-4 0-1,1-4 0-15,-4-5 0 0,0-4 0 16,2 4-1-16,-4-1 0 16,0 7 1-16,-3 0-1 0,-2 7 1 15,-1 4-1 1,-5 10 1-16,-1 7 0 0,-1 6 0 15,-1 5 0 1,2 8 0-16,0 3 1 0,7 9 0 16,0 8 0-16,5 4 1 0,5 6-2 15,1 5 1-15,3 2 0 16,6 3 0-16,6 6-1 0,2 0 0 15,7 2-1 1,6 2 0-16,5 2 1 0,9 2-1 16,5 0 1-1,10 3 0-15,16 1 0 0,13 0 0 16,14-2 0-16,14 2 0 0,21-3 0 15,16-4 0-15,19-1 1 16,16-6-1-16,17 1 0 0,13-3 0 16,15-4 0-1,9 1 0-15,9-4 0 0,5-1 0 16,8-1 0-1,7-3-1-15,0-5 1 0,3 1 1 16,-1-3-2-16,-1-2 1 16,0 3 1-16,-5-2-3 0,-3 8 0 15,-9 1 0-15,-6 7 1 16,-13 4-2-16,-10 5 0 15,-15 6 2-15,-18 4-1 0,-13 2 2 16,-24 1 1 0,-16 6 1-16,-19 0 1 0,-15 1 2 15,-17 0-1-15,-10 1 0 16,-15 0 1-16,-13-1-1 0,-6 4-1 15,-11-1 0 1,-7 5-1-16,-6 3-1 0,-5 10 0 16,-7 8 0-16,-1 11 0 0,-3 10 0 15,-1 15-1 1,-2 11 0-16,0 17 1 0,-2 11-1 15,-1 16 0-15,-1 9 0 16,-6 12 0-16,-3 8-1 0,-7 5 2 16,-2 3-1-1,-5-4 0-15,0-11 0 0,0-16 0 16,5-15 1-16,1-20-1 0,6-23 1 15,4-22 0 1,3-14 0-16,4-17 0 0,0-11 1 16,1-12 0-16,-14-5 0 15,-5-8 0-15,-13-3-1 0,-4-1 0 16,-14-4-1-1,-13-1 0-15,-13 1 0 0,-13 2 1 16,-13 0-1 0,-17 1 0-16,-14 0 1 0,-27 2-1 15,-26-1 1-15,-28 5 0 0,-34 3-1 16,-37 8 1-16,-39 8-1 15,-36 15 1-15,-37 17 0 16,-29 14 0-16,-28 12 1 16,-10 13-1-16,-1 6 0 0,10 8-2 15,20-2-8 1,38-5-56-16,32-3-23 0,38-15-8 15,54-17-5-15</inkml:trace>
  <inkml:trace contextRef="#ctx0" brushRef="#br0" timeOffset="316205.1844">19919 13232 11 0,'0'0'85'0,"-3"-10"3"15,15 6-33-15,-12 4-16 16,0 0-10-16,0 0-10 0,0 0-6 15,0 0-4 1,0 0-2-16,0 0-2 0,0 0 0 16,0 14-1-16,0 9 0 15,2 15 0-15,2 10 0 0,0 15 2 16,1 12-1-1,1 14 1-15,3 4-1 0,0 1-1 16,-4-3 0-16,2-8-1 0,-2-11-1 16,-2-11-1-1,2-10-3-15,-3-13-3 0,-3-9-3 16,1-9-7-16,-1-6-24 15,-8-3-50-15,9-11-6 16,-4 13-5-16</inkml:trace>
  <inkml:trace contextRef="#ctx0" brushRef="#br0" timeOffset="317096.197">19886 14352 32 0,'2'-16'86'0,"-2"16"-3"15,0-13-4-15,0 13-64 16,0 0-6-16,0 0-3 0,0-8-1 16,0 8 1-1,0 0-1-15,0 0 1 0,0 0 0 16,0 0 0-1,4-14 0-15,-2 5-1 0,4-4-1 16,0-2 0-16,0-3-1 0,2-2 1 16,-1-4-2-16,0-3 1 15,0 2-1-15,1-3 1 0,-3 2 2 16,2-2-2-1,-1 3 0-15,0 3 0 0,0 1 1 16,0 5-1 0,-2 2 1-16,0 2-1 0,0 2 0 15,-4 10-1-15,5-12 1 16,-5 12-1-16,5-10 0 15,-5 10 0-15,0 0 0 0,0 0-1 16,2-9 0-16,-2 9 0 16,0 0 0-16,0-12-1 0,0 12 0 15,-6-14 0 1,6 14 0-16,-9-15 0 0,9 15 0 15,-10-12-1 1,10 12 2-16,-7-10-1 0,7 10 0 16,0 0 0-16,-9-13 0 0,9 13 0 15,-7-9-1-15,7 9 1 16,-9-12 0-16,9 12-1 15,-9-12 1-15,9 12-1 16,0 0 0-16,-12-8 1 0,12 8-1 16,0 0 0-1,0 0 1-15,-11 5 0 0,11-5 0 16,-7 17 0-16,6-2 1 15,1 4-1-15,0 8 1 16,0 5 1-16,7 6-1 16,-1 2 0-16,-1 5-1 0,3 3 0 15,1 3 0-15,-1 3 0 0,-1 2 1 16,-2 4-1-1,0 1 1-15,2-2-1 0,-1 3 2 16,1-3-1-16,-1-6 1 16,0 0-1-16,1-12 1 0,-1-3-2 15,-2-10 0 1,-1-5 0-16,0-4 0 0,-2-7-3 15,1-3 0 1,-2-9-3-16,0 0-7 0,0 0-19 16,-8-7-51-16,8 7-12 0,-4-20-6 15,0 7-1-15</inkml:trace>
  <inkml:trace contextRef="#ctx0" brushRef="#br0" timeOffset="317516.2012">19817 14596 36 0,'0'0'93'16,"0"0"-3"-16,-6-9-5 15,6 9-58-15,0 0-9 0,9 6-2 16,-2 5-3-1,2 6-2-15,0 7-2 0,2 3-2 16,1 6 0-16,1 6-2 16,1 3 0-16,-1 1-1 15,2 3-2-15,-3-5 0 0,2 2-1 16,-1-1-1-16,-1-3 1 15,0-4 0-15,-1-6 0 0,1-3 0 16,-2-3 2 0,-1-6-2-16,0-5 2 0,-2-3 0 15,-7-9 1 1,13 6 1-16,-13-6 0 0,19-13-1 15,-1-10 0-15,9-9 0 16,10-10-1-16,4-8-1 0,10-3-2 16,-5-6-3-16,6 4-6 0,-11-6-13 15,-5 6-62 1,-4 12-12-16,-11-1-8 0,-4 3-6 15</inkml:trace>
  <inkml:trace contextRef="#ctx0" brushRef="#br0" timeOffset="334796.3758">5984 9157 18 0,'2'-12'78'0,"-2"12"0"16,0-19-33-16,0 19-18 0,0 0-13 15,0 0-12-15,-7-9-14 16,7 9-13-16,0 0-20 0,-2 9-33 16,2 5 0-1</inkml:trace>
  <inkml:trace contextRef="#ctx0" brushRef="#br0" timeOffset="335211.3801">6209 11235 4 0,'0'0'44'15,"-8"19"-22"-15,8-19-22 16,-13 4-70-16</inkml:trace>
  <inkml:trace contextRef="#ctx0" brushRef="#br0" timeOffset="336501.393">5987 9314 4 0,'0'0'48'0,"0"0"-5"16,0 0-5 0,-10-7-12-16,10 7-8 0,0 0-9 15,0 0-6-15,0 0-3 16,0 0-3-16,0 0-1 15,0 0 2-15,0 0 1 0,1 5 3 16,-1-5 4-16,0 0 2 16,0 0-1-16,6-13 1 0,0 0 1 15,1-2-1 1,0-3-3-16,5 0-2 0,-2 1-2 15,1-3-1 1,0 8-1-16,-3 0 1 0,-8 12 0 16,11 0 1-16,-11 7 3 0,-1 6 0 15,-9 3 1-15,-2 4 1 16,0-4 2-16,-1 2-4 0,0-6-13 15,4-5-21 1,-1-7-44-16,10 0-4 0,18-19 2 16</inkml:trace>
  <inkml:trace contextRef="#ctx0" brushRef="#br0" timeOffset="337171.3997">6268 11248 6 0,'0'0'35'0,"16"-8"5"16,-16 8 3-1,16-14-3-15,-16 14-3 0,11-12-6 16,-11 12-4-16,0-11 0 15,0 11-2-15,-6-6-4 0,6 6-5 16,-21 0-5 0,8 3-1-16,-3 1-4 0,2 0-2 15,4 2-3 1,-1-2-3-16,11-4-1 0,-9 8 0 15,9-8-1-15,0 0 1 0,14-3-2 16,-1-2 1-16,4-2 2 16,3-4-1-16,5-1-3 15,3-3-9-15,4-2-40 16,3 4-28-16,-2-3-7 0,-1-1 0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6-08T19:16:33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4045 2551 18 0,'-5'0'75'16,"5"0"-2"-16,0 0-53 0,0 0-1 16,-9-6-8-1,9 6-2-15,0 0-3 0,0 0 2 16,0 0 0-16,0 10 2 15,-1 1 2-15,5 1-1 0,2 2 1 16,0 8-1 0,2 1-1-16,3 3-2 0,2 3-1 15,-1 7-2-15,1 2 0 0,-1 4 0 16,-1 2-1-1,2 1 1-15,-2 3-1 0,-3 1 1 16,0 1-1 0,0-1 2-16,0 2-2 0,1-1 0 15,-3 0 1-15,4-3-2 16,-2-1 0-16,4-5-1 0,-2-2 0 15,-1-3-1 1,2-5-1-16,-1-5 1 0,-3-5 0 16,2-1 0-16,-2-4-1 0,-2-2 1 15,0-3 0-15,-2-1 0 16,-3-10 0-16,6 16 0 0,-6-16-1 15,6 13 1 1,-6-13 0-16,4 14 0 0,-4-14 0 16,3 8 0-1,-3-8 0-15,0 0 1 0,0 0 0 16,0 0 0-16,0 0 1 15,8 8 0-15,-8-8 0 0,2-6 0 16,-1-8 0-16,1-6 0 0,0-13 0 16,1-12 0-1,5-13-1-15,-2-15-1 0,6-14 0 16,0-7 0-1,6 1 1-15,-1-2-1 0,0 7 0 16,1 6 0-16,0 10 0 16,-3 12-1-16,-5 13 1 0,1 8-4 15,-6 3-2 1,3 10-4-16,-5 2-9 0,6 6-22 15,2 9-52-15,-1 6-5 0,1 3-8 16</inkml:trace>
  <inkml:trace contextRef="#ctx0" brushRef="#br0" timeOffset="349.9965">4924 3423 46 0,'4'9'92'0,"1"1"-2"0,1 0-6 16,0 4-67-1,3 5-3-15,-3-1-1 0,2 6-3 16,-4 0-1-16,1 0-3 15,-2 2-1-15,-1-6-3 0,-1-3-2 16,-1-5-5 0,0 2-13-16,0-1-39 0,0-13-32 15,5-18-7 1,-3-10-2-16</inkml:trace>
  <inkml:trace contextRef="#ctx0" brushRef="#br0" timeOffset="499.995">4950 3030 64 0,'-18'-28'92'15,"0"1"-4"1,2-3-6-16,18-1-73 0,-10 12-16 16,-6 2-46-16,5 2-29 0,0 7-5 15,9 8-6-15</inkml:trace>
  <inkml:trace contextRef="#ctx0" brushRef="#br0" timeOffset="939.9906">5149 3292 31 0,'19'49'80'16,"-3"-1"-1"-1,-2-5-50-15,3 0-2 0,-4-5-8 16,-4-5-6-1,-1-8-5-15,-4-1-2 0,-1-13 2 16,-3-11 0-16,5 10 1 16,-5-10 0-16,0 0-2 15,4-10 1-15,1-4-2 16,0-8 1-16,1-2-2 0,3-6-3 15,3-6 0-15,0 1 0 0,4-1-2 16,1-1 0 0,1 8 0-16,-1 5 0 0,0 4-2 15,2 9 2-15,-2 8 0 16,4 4 2-16,-2 12-1 15,0 7 2-15,1 9-1 16,-1 5 0-16,0 7 0 0,-1 3-1 16,-4-2 1-16,-2 0-1 0,-3-1 0 15,-3-6-2 1,1-7-2-16,-3-7-8 0,0-4-15 15,-4-17-59 1,0 0-6-16,0 0-5 0</inkml:trace>
  <inkml:trace contextRef="#ctx0" brushRef="#br0" timeOffset="1319.9868">5950 2856 35 0,'7'19'82'0,"-3"11"3"0,1 19-43 15,-1-1-20 1,2 5 2-16,1 10-2 0,-3 3-3 15,0-2-6-15,-1 3-4 0,0-5-3 16,-2-11 0-16,0-6-3 16,0-6 0-16,0-8-1 0,-1-4-2 15,1-5 1 1,2-8 0-16,0-2 0 0,-1-2 0 15,-2-10 0 1,6 13-1-16,-6-13-1 0,0 0 0 16,5 9-1-16,-5-9 0 0,0 0-4 15,0 0-4-15,0 0-6 16,0 0-13-16,0 0-35 15,12 0-25-15,-12 0-5 16</inkml:trace>
  <inkml:trace contextRef="#ctx0" brushRef="#br0" timeOffset="1519.9848">5782 3272 85 0,'0'-9'97'16,"23"-8"-6"-1,23-2-7-15,12-3-73 0,11-5-5 16,7 3-6-16,0-5-9 16,2 8-23-16,-4 10-43 15,-9 2-17-15,-12-1-5 16</inkml:trace>
  <inkml:trace contextRef="#ctx0" brushRef="#br0" timeOffset="1799.982">6381 2789 0 0,'21'9'77'0,"9"12"4"0,7 6-3 15,-14 12-63 1,17 19 0-16,-3 9 1 0,-2 11-2 16,-13 7-3-16,-9 6-2 15,-8-3-2-15,-6-2-2 0,-7-7-2 16,-7-8-4-1,-3-7-10-15,-1-10-16 0,-7-18-54 16,5-3-7-16,-3-16-3 0</inkml:trace>
  <inkml:trace contextRef="#ctx0" brushRef="#br0" timeOffset="2059.9794">5775 2787 25 0,'-52'68'88'0,"12"11"-1"16,12 5-5-16,13 11-64 0,19 6-1 15,20 6-4 1,14-3-10-16,11-12-10 0,11-6-23 16,21-12-53-16,-7-17-6 0,8-16-3 15</inkml:trace>
  <inkml:trace contextRef="#ctx0" brushRef="#br0" timeOffset="2551.9745">7216 2924 18 0,'-3'16'88'0,"13"-8"0"0,24-8-4 16,-24-4-65-16,58-8-5 15,16 1-1-15,13-3-6 16,3 1-5-16,3-2-3 0,-5 5-3 16,-9 0-6-16,-11 8-7 15,-15 2-17-15,-10-2-36 0,-9 4-16 16,-14 6-1-1</inkml:trace>
  <inkml:trace contextRef="#ctx0" brushRef="#br0" timeOffset="2751.9725">7308 3318 50 0,'-15'30'97'0,"23"-20"-4"0,32-10-6 15,25-13-66 1,18-1-4-16,17-3-3 0,10-1-7 15,7 5-9-15,-3-4-8 16,-3 11-13-16,-7 2-15 0,-12 4-22 16,-2 4-32-16,-11 5-5 15</inkml:trace>
  <inkml:trace contextRef="#ctx0" brushRef="#br0" timeOffset="3101.969">8881 2663 19 0,'-17'3'78'0,"10"11"4"15,3 5-5-15,4 15-69 0,11 7-3 16,6 10 1 0,4 12 3-16,-2 8-1 0,4 2-4 15,-3 2-8-15,0-6-9 16,-2-2-25-16,6-4-41 0,-11-13-6 15</inkml:trace>
  <inkml:trace contextRef="#ctx0" brushRef="#br0" timeOffset="3793.9621">9357 3077 46 0,'12'55'84'0,"4"2"-2"0,-4 0-52 16,6 1-4-16,-3-1-6 15,-2-5-8-15,-4-6-5 16,-2-10-1-16,-1-6 2 15,-4-9-2-15,2-9 0 0,-4-12-1 16,4-7 0 0,-4-13-2-16,0-11 0 0,0-3-2 15,2-7 0-15,-1-3-3 16,1-2 0-16,1 5 0 0,1 0 0 15,6 5 1-15,4 7 0 16,-1 4 1-16,3 4 0 16,-1 6 0-16,4 4-1 0,-1 5 1 15,3 8 0 1,-1 11 1-16,0 6-1 0,5 8 2 15,0 8-1-15,0 3 2 16,0 5 0-16,-4 2-1 16,1-1 1-16,-6-7-1 0,-5-3 0 15,-3-6 1-15,-4-5 0 16,-1-8 0-16,-2-6-2 0,-1-9 1 15,0-15-4 1,-4-9-4-16,3-13-4 0,1-5-5 16,0-12-2-1,5-4-1-15,4-2 4 0,1 4 4 16,4 5 5-16,0 11 6 15,-1 10 6-15,1 7 4 0,-2 12 3 16,2 11 0-16,-2 5-2 0,1 11-2 16,0 8-4-1,2 8 0-15,0 6 0 16,1 7 1-16,-1 4-1 0,1 1 0 15,-3 1-1-15,0-1-2 0,-1-1 0 16,-3-11 0 0,-2-1-3-16,1-11-2 0,-4-7-4 15,3-3-17 1,8-15-62-16,-12-12-6 0,0-17-6 15</inkml:trace>
  <inkml:trace contextRef="#ctx0" brushRef="#br0" timeOffset="4183.9582">10288 2909 27 0,'7'18'89'15,"-1"1"-2"-15,3 12-4 0,5 6-66 16,-1 7-1-1,0 8 0-15,3 6-3 0,0 4-2 16,-1 0-2-16,-1 3-1 0,0-5 0 16,-2-9-2-1,-1-2-1-15,-2-6 0 0,0-8-1 16,-4-6-1-16,2-10 0 15,-4-2 1-15,0-6 0 16,-3-11 1-16,4 10 0 16,-3-15 0-16,0-13 0 0,0-13 0 15,3-9 1 1,-1-21-1-16,5-18-2 0,2-15-1 15,3-13 0-15,2 3 0 0,2 0-2 16,1 9-1 0,-3 4-6-16,3 21-9 0,-9 25-69 15,7 0-7-15,-4 12-11 16,-2 4-4-16</inkml:trace>
  <inkml:trace contextRef="#ctx0" brushRef="#br0" timeOffset="5733.9427">12186 2815 49 0,'-5'-14'78'0,"-1"-7"-27"0,6 21-18 16,-15-1-8-16,7 3-8 0,-8 6-7 16,1 3-3-16,-1 7 2 15,-3 6 0-15,-1 7 2 0,-2 8-1 16,3 8-1-1,-3 7 2-15,1 5-2 0,3 6 1 16,0-5-2 0,5 1-1-16,1-6 0 0,6-5-1 15,4-5-2-15,1-11 1 16,11-5-1-16,8-5-1 0,6-6-1 15,4-3-1-15,6-5-3 0,2-2-3 16,2-8-6 0,3 0-8-16,3-9-17 0,3-1-53 15,-5-17-6 1,1-2-2-16</inkml:trace>
  <inkml:trace contextRef="#ctx0" brushRef="#br0" timeOffset="6113.9389">12529 3101 61 0,'-15'8'79'0,"-6"13"-41"15,1 4-7 1,6 8-8-16,1 5-2 0,9 2-1 16,4 0-1-16,4-4-4 15,15-1-1-15,8-12-1 16,8-7-3-16,5-9-1 15,5-7-1-15,1-7 0 0,1-13-3 16,-1-5-3-16,-5-8-1 0,-3-4-1 16,-3-6-1-1,-8-1-1-15,-5 1 1 0,-8 0-1 16,-5 2 0-16,-7 2-1 15,-4 10 2-15,-12 4 1 16,-5 6-3-16,-10 7 1 16,-10 7 0-16,-7 5 1 0,-11 5-1 15,-4 7 1 1,-3 5 0-16,0 3 0 0,6 1-1 15,7-2-2-15,11 5-5 0,10-6-9 16,13 0-11 0,14-5-16-16,3-13-42 0,16 14-4 15</inkml:trace>
  <inkml:trace contextRef="#ctx0" brushRef="#br0" timeOffset="6416.4359">13180 2832 74 0,'-46'17'82'16,"2"5"-5"-1,2 1-57-15,12 12-4 0,10-1-4 16,13 7-6-16,21-3-1 15,20 0-1-15,26 4 0 0,12 0-1 16,12 1-1 0,3-4 1-16,-2 1 0 0,-9-5 2 15,-17-6 3 1,-14 2-1-16,-25-2 0 0,-20-3 0 15,-14 0-1-15,-21-1-6 0,-2-3-32 16,-12 0-49-16,-4-7-9 16,4-4-6-16</inkml:trace>
  <inkml:trace contextRef="#ctx0" brushRef="#br0" timeOffset="7196.4281">14470 2631 55 0,'0'-12'85'15,"0"12"-2"-15,0-11-44 0,0 11-11 16,8 21-10-1,-1 3-8-15,0 12-4 0,0 13-3 16,-1 4 0-16,-1 11 1 16,0 5-2-16,-1-1 1 0,-4-5-1 15,0-2 1 1,0-13 0-16,-2-5 0 0,1-9-2 15,-2-9-4-15,3-5-10 0,-4-9-23 16,4-11-48 0,0 0-5-16,11-3-5 0</inkml:trace>
  <inkml:trace contextRef="#ctx0" brushRef="#br0" timeOffset="7647.4236">15058 2626 39 0,'2'-9'76'0,"-2"23"-24"15,0-14-23-15,-4 11-2 0,-6 10-7 16,-3 10-5-1,-11 13-2-15,-1 16 1 0,-7 9 0 16,2 10 0-16,-1 1-1 16,2 4-3-16,7-9-2 0,8-9 0 15,10-16-2-15,7-16-1 0,14-19 1 16,11-12-1-1,5-11-1-15,5-12-1 0,-1-9 0 16,-4-5-3 0,-6-4 0-16,-4 2-1 0,-10 3 1 15,-11 3-2-15,-3 5 5 16,-6 5-3-16,-5 6 2 0,2 3-1 15,1 6 0 1,9 5 1-16,-11 0-1 0,11 0 1 16,19 2-1-16,8 1 1 0,5 0-2 15,6-3-1 1,4 5-5-16,1-6-5 0,-1 1-9 15,-8 0-15-15,-12-7-54 16,-7 4-7-16,-15 3-1 0</inkml:trace>
  <inkml:trace contextRef="#ctx0" brushRef="#br0" timeOffset="7897.4211">15400 2731 55 0,'0'0'89'15,"0"0"-2"-15,9-6-6 0,-8 16-61 16,5 10-10 0,-4 13-4-16,0 4-2 0,-2 13 0 15,0 7 1-15,0 5-1 0,-3 4-3 16,-5-3-1-16,-2-2-1 15,-1-11-10-15,5-4-14 16,-3-5-40-16,3-19-25 16,-3-8-3-16</inkml:trace>
  <inkml:trace contextRef="#ctx0" brushRef="#br0" timeOffset="8043.4197">15284 3061 17 0,'0'-16'92'0,"2"6"-1"0,13 0-5 15,10 26-42-15,12-18-30 16,3-7-12-16,12 2-14 0,-6-1-27 15,-3-3-44 1,4-4-7-16,-8-2-3 16</inkml:trace>
  <inkml:trace contextRef="#ctx0" brushRef="#br0" timeOffset="8243.4177">15630 2602 73 0,'-6'5'83'0,"3"33"-19"15,2-10-26 1,1 8-15-16,5 13-7 0,0 5-1 15,-2 9-2-15,-3 4-4 16,2 1-3-16,-2 2-2 0,-7-4-4 16,-1-3-3-1,-1-10-8-15,-1-13-9 0,3-17-41 16,4-5-26-1,3-18-5-15</inkml:trace>
  <inkml:trace contextRef="#ctx0" brushRef="#br0" timeOffset="8573.4144">15899 2779 19 0,'30'-12'83'0,"-2"0"1"0,2 2-6 15,29 7-62-15,-30 3-4 0,-5 5-6 16,-6 9-4-16,-6 2-3 15,-9 10 0-15,-6 8 2 16,-14 5 2-16,-7 9 2 16,-6 3 2-16,-5 6 1 0,-1-2 0 15,0 2 0 1,2-10 1-16,8-1-1 0,7-8 2 15,13-6-3-15,7-5 1 16,19-9-1-16,10-4 0 16,10 0-3-16,9-3-3 0,2-4-2 15,4-1-6-15,-4-6-7 16,2 0-21-16,-4-4-52 0,-14-6-9 15,-5-8-1 1</inkml:trace>
  <inkml:trace contextRef="#ctx0" brushRef="#br0" timeOffset="8713.413">15838 3100 31 0,'-18'-4'93'0,"19"-12"-3"0,27-1-4 16,25 13-42-1,27-18-60-15,18-2-62 0,-1-3-9 16,5 0-5-1</inkml:trace>
  <inkml:trace contextRef="#ctx0" brushRef="#br0" timeOffset="9283.4073">17114 2780 43 0,'6'-10'67'16,"21"2"-42"-1,9-4-9-15,11 7-3 0,-1-5-6 16,5 5 0-16,-5-2 1 15,-6 7 0-15,-6 0 1 0,-7 3 1 16,-9 8 2 0,-8 0 2-16,-10 10 0 0,-5 6-1 15,-16 4 1-15,-10 10-2 0,-7-4 2 16,-3 9-3-1,-5-5 1-15,7 2-3 0,3-9 0 16,8 0 1-16,13-6-2 16,15-7 1-16,12 0-3 0,16-6 2 15,15-3-4 1,7-4-3-16,8-2-8 0,-3-6-18 15,4-1-61 1,6-7-5-16,-8-13-8 0</inkml:trace>
  <inkml:trace contextRef="#ctx0" brushRef="#br0" timeOffset="9493.4052">17940 2764 29 0,'0'0'88'16,"0"0"-1"-1,0 0-2-15,0 0-57 0,0 16-7 16,0 10-10-16,0 4-4 15,0 7-1-15,-1 7 0 0,0 5-2 16,-1 0-3-16,-1 3-3 0,0-9-4 16,2-4-8-1,-2-12-9-15,2-16-48 0,1-11-20 16,0 0-2-1</inkml:trace>
  <inkml:trace contextRef="#ctx0" brushRef="#br0" timeOffset="9673.4034">18096 2801 29 0,'9'-1'91'0,"-1"7"-2"15,0 10-6-15,-18 6-57 0,20 9-9 16,8 5-4 0,1 4-3-16,0 5-3 0,-1-3-7 15,-3 5 0-15,-3-7-5 16,-2 0-7-16,-10-5-14 15,0-9-58-15,0-4-6 16,-10-19-6-16</inkml:trace>
  <inkml:trace contextRef="#ctx0" brushRef="#br0" timeOffset="9813.402">17756 2842 90 0,'13'-7'94'0,"27"-8"-9"15,20-2-2-15,18-6-81 0,16 4-37 16,6 5-44-1,-7-8-9-15,-3 2-5 0</inkml:trace>
  <inkml:trace contextRef="#ctx0" brushRef="#br0" timeOffset="10163.3985">18685 2597 82 0,'-22'49'90'0,"0"7"-6"15,2 2-53 1,1 2-3-16,4-2-7 0,5-6-7 15,3-5-2 1,7-9-2-16,5-3-3 0,9-8 2 16,5-8-4-16,3-2 0 0,3-3-2 15,0-2 1-15,1-9-4 16,-2 1 0-16,1-1-3 15,3-5-3-15,-7-3-9 16,8-5-18-16,-8 10-48 0,3-18-14 16,2 2-2-1</inkml:trace>
  <inkml:trace contextRef="#ctx0" brushRef="#br0" timeOffset="10373.3964">18515 2735 35 0,'-37'4'91'0,"10"1"2"15,18-2-8 1,17 0-51-16,24 5-16 0,19-2-5 15,12 0-5-15,12 1-4 0,5-4-7 16,6 1-13-16,-2-4-20 16,-4-14-45-16,-6 8-12 0,-8-14-5 15</inkml:trace>
  <inkml:trace contextRef="#ctx0" brushRef="#br0" timeOffset="10583.3943">19235 2099 22 0,'0'-19'79'0,"7"26"-7"0,19 12-30 15,9 8-8 1,10 7-13-16,2 16-7 0,3 14-2 16,-9 17 1-1,-8 12-1-15,-16 6-2 0,-17 10 0 16,-17 8-2-16,-21-2-2 15,-13-3-6-15,-17 6-17 0,-11 5-59 16,-14-16-12 0,-10-10-6-16</inkml:trace>
  <inkml:trace contextRef="#ctx0" brushRef="#br0" timeOffset="11013.39">14262 2525 24 0,'-58'53'93'0,"-2"17"-1"16,-1 15-4-1,5 9-58-15,7 16-7 0,9 3-5 16,17 2-8 0,22-5-4-16,16-4-7 0,26-12-14 15,23-21-69-15,14 7-7 0,9-18-7 16,5-7 3-16</inkml:trace>
  <inkml:trace contextRef="#ctx0" brushRef="#br0" timeOffset="11493.3852">8791 5323 54 0,'-25'23'90'0,"21"-8"1"16,17-13-8-1,27 1-68-15,20-3-7 0,16 0 0 16,13 0-1 0,8-3-4-16,5 1-3 0,-5-7-10 15,-6 6-9-15,-12-12-19 16,-14 6-49-16,-10-3-4 0,-15-8-4 15</inkml:trace>
  <inkml:trace contextRef="#ctx0" brushRef="#br0" timeOffset="11683.3833">9224 4702 42 0,'-11'19'93'0,"7"8"-4"15,4 3-5-15,5 18-70 0,7 6-2 16,3 15-1-16,4 9-4 0,-3 4-10 15,4 4-8 1,-6-1-14-16,2-2-31 0,1 3-29 16,1-7-6-1</inkml:trace>
  <inkml:trace contextRef="#ctx0" brushRef="#br0" timeOffset="12175.8784">10962 5034 14 0,'11'32'81'0,"9"16"3"15,-2-15-7-15,3 42-66 0,0 16 5 16,-3 14 0-1,-2 7-2-15,-9 3-3 0,1-2-5 16,-9-9-4-16,1-8-9 16,-7-18-15-16,1-20-35 15,2-13-27-15,0-25-8 16</inkml:trace>
  <inkml:trace contextRef="#ctx0" brushRef="#br0" timeOffset="12775.8724">11307 5511 17 0,'25'6'85'16,"-2"14"2"-16,1 5-3 0,-1 8-58 16,-1 11-7-1,3 5-2-15,-6 8-6 0,-2 1-4 16,-9 3-1-16,-6-4 0 0,0-8-1 15,-2-8-1-15,0-10 1 16,-3-8 1-16,0-14-1 0,3-9 1 16,-9-19-1-1,6-11-1-15,2-12-1 0,1-9-1 16,0-6-2-1,4-2-2-15,8-5 0 0,5 5-1 16,4 8 1-16,2 9 0 16,6 11 1-16,1 9 0 0,1 12 1 15,0 10 0-15,1 9 1 0,-4 16 1 16,0 8 0-1,-3 6-1-15,-3 9 1 0,-4 0 1 16,-4 0-1 0,-4-2 0-16,-3-8 1 0,-2-9 0 15,-4-9 2-15,4-8-2 16,-5-12 1-16,1-18-2 0,1-17-1 15,1-11-1 1,4-8-1-16,3-5-1 0,3-7-1 16,4 4 0-16,2 5 0 0,5 9 0 15,2 15 2 1,-2 13 1-16,1 14 0 0,-3 7 1 15,0 18 0-15,-3 12 1 16,-1 11-1-16,-6 7 2 0,-1 8-1 16,-4 5 1-1,-4 2-1-15,-2 0 0 0,-1-5-1 16,0-10-2-16,-1-10-2 0,-2-8-2 15,3-10-7 1,0-21-26-16,-16-6-52 0,16-22-4 16,0-15-7-16</inkml:trace>
  <inkml:trace contextRef="#ctx0" brushRef="#br0" timeOffset="13045.8697">12282 5424 7 0,'21'0'76'0,"-4"9"3"15,2 16-35-15,-4 12-12 0,3 9-10 16,-1 10-2-16,0 10 1 15,-4 0-5-15,1-2 2 16,-2-6-2-16,-1-6 3 16,-2-15-2-16,2-11-2 0,1-14-1 15,3-12-1 1,1-25-2-16,5-11-2 0,-4-17-1 15,5-15-6-15,-1-6-1 16,-2-2-4-16,1-1-6 0,-10-2-5 16,6 13-14-16,-7 14-50 15,1 7-19-15,1 9-7 16,0 7-4-16</inkml:trace>
  <inkml:trace contextRef="#ctx0" brushRef="#br0" timeOffset="13855.8616">14143 5037 76 0,'8'-28'90'0,"-6"10"-3"16,-2 8-48-16,-10 10-14 15,-2 12-10-15,-1 16-5 0,-4 12-3 16,-2 13-3-16,2 11-1 0,-3 11 2 15,5 6 2 1,0 4-2-16,8-4-1 0,4-4-3 16,3-8-2-16,5-11-2 15,5-16-2-15,9-15-10 16,3-16-10-16,5-16-9 15,4-14-1-15,-5-13 3 0,4-11 1 16,-3 0 12 0,0-1 7-16,-6 5 10 0,-5 7 12 15,-3 9 12-15,-13 23 1 0,16-5 1 16,-6 17-3-1,0 12-6-15,5 6-5 0,7 4 0 16,8-4-1-16,12-6-1 16,5-8 2-16,7-10-3 0,0-6 1 15,3-12-2 1,-8-10-1-16,-8-9 0 0,-7-3-3 15,-20 0-1-15,-10-2-1 16,-14 4-2-16,-16-1-1 16,-13 9 0-16,-12 2-1 0,-7 12 0 15,-9 8 2-15,5 4 1 16,-4 12-6-16,13 4-11 0,8 9-21 15,7 1-44 1,21-1-3-16,17-9-3 0</inkml:trace>
  <inkml:trace contextRef="#ctx0" brushRef="#br0" timeOffset="14147.8587">15117 5237 11 0,'-11'0'89'16,"-22"10"1"-1,-11 9-5-15,-4 3-56 0,5 7-8 0,1 3-7 16,9 1-6 0,12 5-2-16,17-4-1 0,10 5-2 15,17-4 1 1,7 3-1-16,3 1 0 0,-3 5 1 15,-11 0 1-15,-12 1 0 16,-16-1 0-16,-22-1 0 0,-17 0-1 16,-7-4-3-16,-7-9-7 15,2-3-22-15,7-11-57 16,9-5-4-16,23-9-8 0,18-7 2 15</inkml:trace>
  <inkml:trace contextRef="#ctx0" brushRef="#br0" timeOffset="14737.8528">16100 5141 63 0,'-20'13'94'0,"12"-5"-4"16,8-8-4-16,33 3-69 0,5-3-4 16,17 1-6-1,6 0-3-15,6 2-1 0,2-3-2 16,-7 2 0-16,-12 3 0 0,-7 2 0 15,-12 5 2 1,-13 5-1-16,-12 7 1 0,-6 1-1 16,-6 9 3-16,-6 7 0 15,-4 1 0-15,-1 8-1 16,-5 0 0-16,7 0-1 15,-4 2-2-15,6-1-3 0,2-1-8 16,4-3-19 0,-3 6-50-16,5-21-13 0,3-4-7 15,-5-11-2-15</inkml:trace>
  <inkml:trace contextRef="#ctx0" brushRef="#br0" timeOffset="14867.8515">16304 5720 91 0,'-6'-23'98'0,"8"-3"-6"0,20 0-7 15,14 3-62 1,15-6-11-16,15 9-10 0,3-4-10 15,12 7-34-15,6 3-45 16,-10 2-7-16,-4 5-4 16</inkml:trace>
  <inkml:trace contextRef="#ctx0" brushRef="#br0" timeOffset="15607.8441">17521 5075 18 0,'0'-39'91'16,"0"6"-2"-16,-3 4-4 0,-2 6-58 16,-4 12-9-16,-3 6-10 15,-7 11-4-15,-6 17-2 0,-7 12 0 16,0 14 0-16,-2 12 0 0,-1 12 2 15,5 10 1 1,6 5 1-16,10 3 1 0,14-6-1 16,3-7 1-1,17-14-2-15,8-14 2 0,4-13-2 16,2-16-1-16,4-16 0 15,-4-12-2-15,-7-15 0 0,-6-11-1 16,-8-1-1 0,-8-9-1-16,-5 3 2 0,-1 1 0 15,-7 6 2-15,-5 5 1 0,2 2 0 16,5 13 1-1,5-1-1-15,1 14 0 0,18-16-3 16,5 13-4-16,3-3-6 16,9 3-10-16,-10 2-33 0,12-4-40 15,-2 2-8 1,-7-3-3-16</inkml:trace>
  <inkml:trace contextRef="#ctx0" brushRef="#br0" timeOffset="15837.8418">17867 5028 39 0,'5'-20'95'15,"-1"5"-7"1,-4 15-2-16,0 0-57 0,10 17-13 16,-9 12-4-1,5 10-5-15,-2 7-2 0,-1 9 1 16,4 8 0-16,2 8-2 0,-3-4-2 15,-3 3-2-15,2-7-3 16,-1-3-3-16,-2-13-10 0,2-4-15 16,7-14-56-1,-11-17-7-15,0-12-3 0</inkml:trace>
  <inkml:trace contextRef="#ctx0" brushRef="#br0" timeOffset="16207.8381">17840 5344 51 0,'0'0'98'0,"6"-10"-6"16,14 5-4-16,12 5-55 15,9-1-18-15,7 0-5 0,5 0-5 16,3-5-4 0,-4-1-5-16,-5-7-5 0,-6-2-2 15,-13-5-2-15,-8-6 0 16,-14-3 1-16,-1-5-2 15,-5-1 4-15,1-6 2 16,-5 2 4-16,-1 1 5 0,0 5 1 16,0 7 3-16,1 3-1 0,2 12 3 15,2 12 1 1,0 0 0-16,-2 30 0 0,2 10-1 15,0 11 0 1,0 10-1-16,4 13-1 0,-3 8 3 16,1 3-1-16,-4 3-1 15,2-7-1-15,-3-3-3 0,-4-15 0 16,0-8-4-16,0-9 1 0,0-14-8 15,-1-18-22 1,-2-14-54-16,14-17-8 0,3-21-4 16</inkml:trace>
  <inkml:trace contextRef="#ctx0" brushRef="#br0" timeOffset="16548.8347">18631 5039 64 0,'13'11'93'15,"-1"-6"-5"-15,6 1-4 0,6-1-74 16,1 4-3-16,3 7-1 16,0 2-3-16,-3 1-2 0,-2 3-1 15,-6 7 0 1,-5 5 1-16,-7 4-2 0,-5 7 4 15,-7 0 0 1,-9 2 0-16,-4 3 2 0,0-1 0 0,-4-1-1 16,3-9 2-16,2-6 0 15,5-6-1-15,8-8-1 16,6-1 1-16,13-11-1 0,9 0 1 15,8-7-2 1,2 4-2-16,6-4-3 0,3 0-3 16,-3-1-7-1,-4-12-17-15,-6-4-56 0,-5-2-10 0,-10 2-5 16</inkml:trace>
  <inkml:trace contextRef="#ctx0" brushRef="#br0" timeOffset="16668.8335">18827 5498 59 0,'-28'-4'102'0,"8"-4"-7"0,20 8-6 16,0-18-54-1,25 2-16-15,18 6-23 0,4-4-42 0,18-2-40 16,3-3-10 0,8-5-4-16</inkml:trace>
  <inkml:trace contextRef="#ctx0" brushRef="#br0" timeOffset="17218.828">18557 5511 59 0,'0'0'98'0,"23"3"-5"16,10-8-7-16,14-8-59 0,12 4-20 15,3-6-30 1,-4 3-58-16,22 1-8 0,-6-2-8 16</inkml:trace>
  <inkml:trace contextRef="#ctx0" brushRef="#br0" timeOffset="17748.8227">19815 5136 0 0,'0'0'85'15,"0"0"3"1,23 0-6-16,12 0-49 0,9-2-20 15,-3 2-7-15,8 2-3 16,-5 3-4-16,-4 3-2 16,-10 6 0-16,-10 2 0 0,-14 6 1 15,-11 4 2-15,-12-1 1 16,-9 4 5-16,-4 3 1 0,-4-3 4 15,1-2-1 1,4-5 0-16,5-2 1 0,10-7-3 16,9-1 2-16,5-12-4 15,19 11-1-15,14-6-7 0,4-5-3 16,6 1-8-1,6-1-19-15,0-15-49 0,4 1-13 16,0-3-6-16</inkml:trace>
  <inkml:trace contextRef="#ctx0" brushRef="#br0" timeOffset="17948.8207">20565 5111 74 0,'6'-10'89'0,"-6"10"0"16,7 11-36-16,-2 5-28 0,-1 9-11 15,0 8-5 1,3 6-3-16,-2 10 1 0,-2 1 3 15,1 6-3-15,2-5-4 0,-3 0-3 16,-2-12-6-16,4-6-9 16,-4-8-28-16,9-16-45 15,7-9-6-15,0-17-7 16</inkml:trace>
  <inkml:trace contextRef="#ctx0" brushRef="#br0" timeOffset="18118.819">20867 5136 12 0,'10'-15'92'15,"-10"15"0"-15,7 17-5 16,-4 10-47-16,0 7-25 15,1 2-5-15,0 7 1 16,0 3-5-16,5 2-3 16,-2 0-6-16,2-3-7 15,-2-6-22-15,-3-18-51 0,0 4-7 16,-4-13-6-1</inkml:trace>
  <inkml:trace contextRef="#ctx0" brushRef="#br0" timeOffset="18268.8175">20529 5288 67 0,'-39'-17'100'0,"15"0"-5"15,18-2-6-15,6 6-59 0,34-3-12 16,22 1-11 0,12-5-6-16,13 2-8 0,3-6-14 15,8-1-39-15,-5 6-31 16,-12 2-7-16,-7-1-5 0</inkml:trace>
  <inkml:trace contextRef="#ctx0" brushRef="#br0" timeOffset="18608.8141">21359 4845 41 0,'15'39'93'16,"-1"2"-3"-16,-5-65-14 0,3 77-55 16,-2 13-5-1,-3 2-5-15,-2-2-3 0,0-1-1 16,-2-5 0-16,2-7-2 15,0-7 1-15,2-10 1 0,3-6-1 16,3-9 1-16,5-2 0 0,-1-7-3 16,4-6-1-1,-3-2-4-15,3-1-3 0,0-3-5 16,4 0-16-1,-3 4-53-15,0-12-16 0,2-13-6 16,-1-1 0-16</inkml:trace>
  <inkml:trace contextRef="#ctx0" brushRef="#br0" timeOffset="18828.8119">21249 5048 4 0,'-54'18'98'0,"19"-2"1"15,25-6-7 1,27-10-2-16,24 0-81 0,35 0-5 16,8-4-6-16,13 4-9 0,-1-7-13 15,3 1-20 1,-5 2-47-16,-13-1-7 0,-12-8-4 15</inkml:trace>
  <inkml:trace contextRef="#ctx0" brushRef="#br0" timeOffset="19028.8099">21863 4549 42 0,'0'0'93'0,"9"0"0"0,38 54-20 16,17-24-50-16,9 13-8 15,12 7-3-15,-3 14-2 0,-8 9-2 16,-13 9-3-1,-27 5-3-15,-31 1-2 0,-28 0-1 16,-31-2-3 0,-26 7-17-16,-21-8-62 0,-21-8-6 15,-20-9-6-15</inkml:trace>
  <inkml:trace contextRef="#ctx0" brushRef="#br0" timeOffset="19498.8052">16154 4717 73 0,'-146'106'96'0,"5"8"-7"16,21 10-2-16,20 5-74 0,37 10 0 15,39 2-8-15,35-12-7 0,48-7-17 16,29-1-50 0,34-29-16-16,18-15-10 0,6-21-4 15</inkml:trace>
  <inkml:trace contextRef="#ctx0" brushRef="#br0" timeOffset="20879.7914">2813 7991 68 0,'6'-14'86'0,"-4"-2"-33"15,4 7-14-15,-6 9-12 16,7-9-10-16,-7 9-4 0,7 13-6 16,-1 8-1-16,2 6 0 0,3 13-1 15,2 6 2 1,5 14 0-16,1 4 0 0,5 5-1 15,0 6-1 1,1-1 1-16,1-2-1 0,-1-4 0 16,-4-8 0-16,-2-7 1 15,0-11-1-15,-7-9 2 0,-1-8 1 16,-1-13 0-16,-10-12 1 0,13-15-2 15,-6-18 1 1,2-18-2-16,0-16-1 0,3-17-3 16,2-17-2-1,0-9-2-15,3-7-2 0,2 8-2 16,-2 1-4-16,3 12-5 15,-4 10-11-15,3 6-57 0,-2 30-11 16,-3 14-7 0,-3 13-1-16</inkml:trace>
  <inkml:trace contextRef="#ctx0" brushRef="#br0" timeOffset="21229.7879">3540 8535 18 0,'4'34'70'15,"7"-6"3"-15,-35-3-52 16,34 4 4-16,6-11 3 0,1-8-3 15,2-10-2 1,0-3-2-16,-2-12 1 0,-1-9-3 16,-6-3-2-1,-5-5-4-15,-4 3-4 0,-10-1-4 16,-9 7-1-16,-5 4 0 0,-3 7-3 15,-5 7-1-15,-2 5 0 16,3 3-4-16,6 11-5 0,1 1-11 16,13 7-28-1,9 2-39-15,4-1-7 0,5-5-3 16</inkml:trace>
  <inkml:trace contextRef="#ctx0" brushRef="#br0" timeOffset="21700.7832">3998 8347 30 0,'0'19'85'15,"-3"1"-2"1,-6 6-2-16,0 8-70 0,4 5 1 16,1 4 0-16,1 4 1 0,3 1-1 15,3-6-2 1,3-4 1-16,4-9 1 0,1-8 0 15,4-9-2-15,-1-6 0 16,4-9-2-16,-2-14-2 0,1-10 0 16,0-7-2-1,2-3-2-15,-4-5-1 0,1-1 0 16,-2 3-1-16,-5 4 0 0,-2 9-1 15,-3 5-1 1,-1 8-1-16,-3 14 1 0,0 0 0 16,12 15 0-16,-7 6-1 15,3 9 2-15,2 1 0 0,3 4 1 16,1 5 2-1,2-2-1-15,0-3 0 0,-2-6 0 16,0-4-1 0,1-4-3-16,-4-7-5 0,7-5-20 15,-6-9-58-15,7-16-7 0,2-11-8 16,1-17 1-16</inkml:trace>
  <inkml:trace contextRef="#ctx0" brushRef="#br0" timeOffset="21930.7809">4667 7873 24 0,'0'32'89'0,"0"10"-1"16,0 8-3-16,0 2-52 15,3 16-21-15,0 2-1 16,-1 8-1-16,1-1-2 0,-4-9-3 15,1-3 1-15,-2-5-2 16,-3-6-2-16,2-3-5 16,-1-9-11-16,2-9-38 15,-3-2-33-15,-2-14-5 0,-2-12-6 16</inkml:trace>
  <inkml:trace contextRef="#ctx0" brushRef="#br0" timeOffset="22070.7795">4468 8477 37 0,'9'-17'97'0,"12"-2"-6"15,13 0-4-15,9-51-26 0,5 43-63 16,8 2-44 0,3 5-37-16,-8 1-8 0,-4 1-5 15</inkml:trace>
  <inkml:trace contextRef="#ctx0" brushRef="#br0" timeOffset="22620.774">5381 7988 45 0,'-15'59'96'16,"-1"14"-5"0,-4-32-20-16,4 51-46 0,2 5-2 15,7 9-4-15,5-22-12 16,17-6-1-16,6-15-3 15,7-12 0-15,3-10-4 16,4-12-3-16,-3-12-15 0,-3-12-64 16,3-10-6-16,-6-20-6 0,0-18 0 15</inkml:trace>
  <inkml:trace contextRef="#ctx0" brushRef="#br0" timeOffset="22840.7718">5721 7908 82 0,'5'27'92'0,"0"7"-1"16,1 6-7-16,3 8-75 0,-2 10-1 16,2 6 1-1,-3 4-1-15,1 0-3 0,-2-1-2 16,0 0-2-16,-2-8-1 15,1-3-3-15,-3-7-6 0,3-6-27 16,10-9-49 0,-16-12-5-16,-9-12-6 0</inkml:trace>
  <inkml:trace contextRef="#ctx0" brushRef="#br0" timeOffset="22990.7703">5490 8390 10 0,'0'-11'97'0,"19"1"-3"15,16-4-5 1,9-4-4-16,6-15-79 0,9 15-31 15,17-4-56 1,-18-2-6-16,-9 5-10 0,-3 2 6 16</inkml:trace>
  <inkml:trace contextRef="#ctx0" brushRef="#br0" timeOffset="23321.767">6421 7853 71 0,'10'7'87'15,"5"14"-2"-15,7 6-5 0,12 10-77 16,-6 14 0-16,-3 11 1 16,-2 13 1-16,-6 8 0 0,-12 9-1 15,-9 1 0 1,-16-4 0-16,-10-5 0 0,-5-9 0 15,-8-9-2 1,-2-13-2-16,4-10-7 0,0-16-23 16,5-12-52-16,19-15-6 0,7-18-5 15</inkml:trace>
  <inkml:trace contextRef="#ctx0" brushRef="#br0" timeOffset="23631.7639">7236 7735 42 0,'-32'19'88'0,"6"-4"1"16,9-6-4-16,17-9-62 16,6 8-4-16,15-4-4 0,15-4-2 15,8 0-1-15,4 5-2 0,5-3-3 16,2 2-3-1,0-1-3-15,-7 3-3 0,-5-1-3 16,-7 4-10 0,-7-6-24-16,-15 0-48 0,9 0-6 15,-7-3-6-15</inkml:trace>
  <inkml:trace contextRef="#ctx0" brushRef="#br0" timeOffset="23851.7617">7220 8218 89 0,'-18'34'98'16,"14"-10"-5"-1,9-17-5-15,16-7-73 0,19 0-2 16,5-1-5-16,15-3-6 0,-2-5-13 15,10 1-28 1,7-4-48-16,-12-1-6 0,-3-1-8 16</inkml:trace>
  <inkml:trace contextRef="#ctx0" brushRef="#br0" timeOffset="24301.7572">8381 7455 78 0,'-29'11'94'0,"12"-6"-4"16,17-5-8-16,7-15-66 0,31 3-5 15,11-3-5 1,21-1 0-16,13-1-4 0,15 3-1 16,5 3-1-1,-1 9 1-15,-12 0 0 0,-10 9-1 16,-19 9 1-16,-21 11 1 0,-24 10 0 15,-24 12 0-15,-26 6 2 16,-16 3-1-16,-16 8 1 0,-5-3 0 16,-4-2 0-1,1-9-3-15,4-10-3 0,15-8-8 16,12-12-30-1,2-6-46-15,30-9-9 0,11-7-4 16</inkml:trace>
  <inkml:trace contextRef="#ctx0" brushRef="#br0" timeOffset="24681.7534">8815 8436 16 0,'-17'8'90'0,"4"-2"0"15,3-6-3-15,10 0-54 16,0-7-9-16,9-4-8 0,7-1-3 16,-1 0-5-1,1 2-1-15,1-1-2 0,-3 3 0 16,-5 5 2-16,-9 3 0 0,-1 8 2 15,-15 4 0 1,-5 2 0-16,1-2-2 0,-1 2 0 16,0 0-1-1,4-4-3-15,2-7-8 0,15-3-54 16,9-13-32-16,7-9-6 15,14-9-7-15,5-12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6-08T19:17:22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7693 10194 26 0,'-2'9'52'0,"2"5"-4"16,5 6-7-16,1 6-3 0,2 8-3 16,2 8-5-1,-1 4-5-15,-1 8-7 0,-1 4-5 16,-2 1-3-1,-3-3-3-15,-2 1-2 0,0-7-6 16,0-8-6-16,-1-3-15 0,-2-12-21 16,-1-8-39-16,1-6-7 15,3-13-3-15</inkml:trace>
  <inkml:trace contextRef="#ctx0" brushRef="#br0" timeOffset="669.9933">8051 10399 44 0,'11'0'74'16,"-2"-10"-27"-16,5 20-22 15,1 9-1-15,4 10 0 16,-1 0-4-16,0 6 0 0,-1-4-6 15,-4 2-3 1,-2-7-2-16,-1-6 0 0,-6-4-2 16,0-6 0-16,-4-10 0 15,0 0-1-15,0 0-1 16,5-9 0-16,-5-6 0 15,0-3-2-15,0-4-1 0,0-2-2 16,0-1 0-16,2-1-2 0,5 5 1 16,3 3-2-1,1 7 2-15,5 5-1 0,0 6 1 16,4 4 0-1,0 7 1-15,4 3 1 0,-1 8 1 16,0-1-1-16,-1 0 1 16,-2-2 0-16,-3-3 2 0,-4-2-1 15,0-3 1-15,-5-6 1 0,-8-5-1 16,11-4 0-1,-6-8-1-15,1-2-1 0,-1-3 0 16,0 0-2 0,0 0-2-16,1 2 0 0,1 4 0 15,-7 11 0-15,18-3 1 16,-6 5 0-16,1 8 1 0,4 4 1 15,-1 2 1 1,3 5 0-16,-1 1 0 0,-1-1 1 16,-2-1-1-16,-2 1 0 0,-2-4-1 15,-5-4-2 1,2 0-4-16,-8-13-6 0,11 8-33 15,5-10-42-15,-9-9-6 16,0-7-5-16</inkml:trace>
  <inkml:trace contextRef="#ctx0" brushRef="#br0" timeOffset="989.9901">8842 10312 44 0,'13'9'91'0,"6"1"-4"0,-2 2-4 16,2 5-59-1,5 5-10-15,-4 2-2 0,1 8-4 16,-2 0-1 0,-8 3-3-16,-3 3 1 0,0-1 1 15,-5-5-2-15,-1-4 1 0,0-5 1 16,-1-4 2-16,0-9 1 15,-1-10-1-15,4-6 0 16,2-17 1-16,6-10-2 16,2-11-1-16,6-9-2 0,4-7-1 15,7-8-2 1,3 0-1-16,2 3-4 0,-1 7-3 15,0 10-12-15,-6 18-48 16,3-3-25-16,0 7-6 0,-5 7-8 16</inkml:trace>
  <inkml:trace contextRef="#ctx0" brushRef="#br0" timeOffset="5890.9411">10831 10131 51 0,'0'0'75'15,"10"15"-35"-15,-5-4-11 0,2 6-5 16,-1 5-1-1,4 6-1-15,-2 4-1 0,-2 2-5 16,4 2-3 0,-3 0-2-16,0-3-3 0,-3-3-3 15,-2-6-5-15,0-5-3 0,1-4-8 16,-3-4-10-16,0-11-16 15,4 14-29-15,-4-14-20 0,0 0-3 16</inkml:trace>
  <inkml:trace contextRef="#ctx0" brushRef="#br0" timeOffset="6431.9357">11124 10178 63 0,'16'-7'47'0,"8"0"-9"15,5-3-6-15,2 2-6 0,7-1-5 16,2 2-6 0,-5 1-4-16,-2 2-4 0,-5 2-2 15,-3 2-4-15,-8 1-1 0,-2 5 0 16,-9 5 0-1,-4 4 0-15,-3 2 1 0,-2 5 2 16,-7 3 1-16,-4-1 2 16,2 4 0-16,-6-4 1 0,7-1 2 15,0-2-1 1,6-3 3-16,5-4-2 0,7-4 0 15,12-1 0-15,2-3-2 16,9 0 0-16,3-3 0 16,1-3-3-16,-1 0-2 0,0 0-2 15,-1-3-4-15,-7-3-5 16,-4 3-10-16,-5-5-23 0,-16 8-44 15,19-9-5 1,-10 2-2-16</inkml:trace>
  <inkml:trace contextRef="#ctx0" brushRef="#br0" timeOffset="7381.9262">11950 10154 41 0,'0'0'75'15,"-10"-10"-30"-15,10 10-11 0,-13 5-8 16,13-5-7-16,-20 21-8 16,9-5-4-16,-3 5 0 0,4 4-1 15,-2 3 0 1,7-1-1-16,3 1 0 0,3-4 1 15,8-3 0-15,8-9 0 16,6-5 0-16,2-7-1 16,4-5 1-16,3-9-2 0,-1-10 0 15,0-3-1-15,-3-7-1 16,-5-2-1-16,-7-6 0 0,-1 4 0 15,-11-4-1 1,-4 2 0-16,-2 3 0 0,-10 7 0 16,-2 2 0-1,-1 9-1-15,-2 4 1 0,1 6-1 16,2 6 0-16,2 4 0 15,6 11 1-15,3 6-1 0,3 5 0 16,6 4 1-16,7 4 0 0,5 6 0 16,3-1 1-1,4 0 0-15,-1-3 0 0,1-6-3 16,-2-1-6-1,-6-9-11-15,1-2-22 0,1-1-38 16,-9-10-9-16,-1-4 1 16</inkml:trace>
  <inkml:trace contextRef="#ctx0" brushRef="#br0" timeOffset="7635.9237">12399 9924 10 0,'10'15'78'16,"-1"5"3"-16,0 2-3 0,-27 4-56 16,25 2-8-16,4 4-1 0,-1 0-4 15,-2 1-2 1,-4-3-1-16,2 1 0 0,-4-7-3 15,0-2-4-15,-2-5-7 16,0-3-8-16,0-14-27 0,-7 11-37 16,7-11-8-1,-3-11 2-15</inkml:trace>
  <inkml:trace contextRef="#ctx0" brushRef="#br0" timeOffset="8175.9183">12261 9975 6 0,'-13'12'76'0,"13"-12"4"0,0 0-46 15,0 0-7-15,0 0-1 16,7 0-4-16,1-5-5 16,6 1-5-16,1-4-3 15,6 2-2-15,4-2 0 0,4 0-3 16,-2 2 0-1,3 3-1-15,-5 0-1 0,2 3-1 16,-6 0-1-16,-3 4 0 0,-6 3-1 16,-3 2 0-1,-5 3 1-15,-4-2 0 0,-4 3 0 16,-5-2 1-16,-2 3-1 15,-3-4 0-15,1 3 0 0,4-6 1 16,-2 2-2 0,11-9 1-16,0 14 0 0,10-6 0 15,6 0-1-15,7 1 1 0,1 0 1 16,4 3-1-1,-1-3 0-15,-1 2 1 0,-6 1-1 16,-10 1 0-16,-7 3 1 16,-7 0-1-16,-12 3 1 0,-10 1 0 15,-2 0 0 1,-5 1-1-16,-2-5-1 0,3 0-3 15,4-9-6 1,8 2-9-16,5-8-22 0,2-1-43 16,13 0-3-16,17-9-2 0</inkml:trace>
  <inkml:trace contextRef="#ctx0" brushRef="#br0" timeOffset="8485.9152">12796 9553 43 0,'-20'-3'80'0,"9"0"-1"0,11 3-49 16,5 4-3-16,19 9-7 16,11 6-6-16,12 10-2 0,1 5-4 15,5 14 0-15,-1 7-3 16,-8 10-2-16,-13 6-1 15,-17 5-2-15,-14 1-5 0,-22-2-36 16,-16 6-38 0,-17-7-4-16,-9-8-4 0</inkml:trace>
  <inkml:trace contextRef="#ctx0" brushRef="#br0" timeOffset="8845.9116">10490 9964 42 0,'-49'55'87'0,"5"12"-1"16,6 11-2 0,39 6-66-16,-6 8 0 0,11 3-7 15,30-1-8-15,17-12-17 0,27-24-61 16,25 1-8-1,19-23-9-15,18-15 7 0</inkml:trace>
  <inkml:trace contextRef="#ctx0" brushRef="#br0" timeOffset="9585.9042">14798 9753 0 0,'8'-15'76'15,"-8"15"3"-15,0 0-2 0,0 0-57 16,-8 24-2-16,0 3-2 0,0 14-3 16,2 2-2-1,0 11 2-15,2 1-3 0,2 5-2 16,2-8-2-16,-1-6-3 15,5-5-2-15,2-10-5 0,2-6-8 16,-1-14-24 0,-7-11-44-16,18 1-9 0,-1-14-2 15</inkml:trace>
  <inkml:trace contextRef="#ctx0" brushRef="#br0" timeOffset="9892.9012">15117 10011 36 0,'17'34'84'15,"5"-3"-2"1,5-39-6-16,10 14-56 0,9-4-6 16,5-9-5-16,-1-14-4 15,-1-12 0-15,-6-4-1 0,-6-5-2 16,-6-2-1-16,-12 3 1 15,-11 5 2-15,-7 7 1 16,-6 9 0-16,-11 7 0 0,-8 12-1 16,-8 4 3-1,-6 14-3-15,-4 6-1 0,-2 7-2 16,-1 2-3-16,0 3-3 15,1-3-5-15,10-3-6 16,0-5-11-16,11-7-28 16,14-1-34-16,-2-5-3 0</inkml:trace>
  <inkml:trace contextRef="#ctx0" brushRef="#br0" timeOffset="10212.898">15718 9677 0 0,'0'0'76'0,"-7"-8"5"0,-13 8-3 16,3 11-59-16,-9 3-3 15,5 3-5-15,2 5-3 0,7 5 0 16,10-1-1 0,6 1-4-16,18-2 0 0,6 1-1 15,8-4 0-15,1 2 0 16,-3-3 1-16,-4084-3 1 15,8149 3-1-15,-4091 1 0 0,-12 4-2 16,-14-1-3-16,-11 4-15 16,-11 5-45-16,-3-5-21 0,-6-2-3 15</inkml:trace>
  <inkml:trace contextRef="#ctx0" brushRef="#br0" timeOffset="11603.8842">16977 9745 31 0,'-9'-3'66'0,"9"3"-40"15,-3-9-1 1,3 9-2-16,7-12-4 0,1 7-2 15,1-2-3-15,-2 2-3 16,-7 5 1-16,17-7-1 16,-17 7 0-16,11-3-2 0,-11 3-1 15,0 0-1-15,0 0 1 16,0 0-1-16,0 0 0 0,0 0 0 15,0 0 1 1,0 0-2-16,2 5-1 0,-2-5-1 16,0 11 0-1,-1-1 0-15,0 6 1 0,1 5-1 16,2 8 2-16,6 8-1 15,1 7 0-15,2 8 1 0,2 4 0 16,1 2-1-16,-1-2-3 0,-3-2 1 16,-2-4-1-1,-3-8 1-15,-3-8-2 0,-1-6-2 16,-1-8-2-1,0-9-4-15,0 0-11 0,0-11-39 16,0 0-30-16,0-13-8 16,7-9-3-16</inkml:trace>
  <inkml:trace contextRef="#ctx0" brushRef="#br0" timeOffset="12053.8797">17933 9660 74 0,'-5'8'81'15,"-8"12"-2"-15,-5 13-56 16,0 6-5-16,-2 16-1 0,-4 4-5 16,1 9-1-1,5-1-2-15,1 0-2 0,9-8-3 16,4-11 0-1,4-10-1-15,3-11-3 0,8-11-2 16,3-12-5-16,-1-5-5 0,-1-13-4 16,-2-4-1-16,-5-4 2 15,-5-2 4-15,0 1 4 0,-4 1 7 16,-3 5 5-1,-3 2 8-15,2 6 3 0,8 9 2 16,-9 0 0 0,9 0-4-16,5 9-4 0,13-1-2 15,7 0 0-15,4 0-7 0,4-4-5 16,6 0-12-16,-4-2-34 15,1-4-35-15,-4-7-6 0,-10-4-4 16</inkml:trace>
  <inkml:trace contextRef="#ctx0" brushRef="#br0" timeOffset="12313.8771">18056 9835 4 0,'12'0'80'0,"-12"0"5"0,9 14-4 15,-2-3-53 1,0 5-8-16,2 10-4 0,-1 7 0 16,1 7-2-16,-2 7-1 15,-1 5-2-15,-2 1-2 0,-1 1-1 16,-2-6-3-1,-1-4-2-15,0-3-3 0,-2-15-5 16,0-1-11-16,-4-3-40 0,6-22-31 16,0 0-6-1,-7-10-5-15</inkml:trace>
  <inkml:trace contextRef="#ctx0" brushRef="#br0" timeOffset="12483.8754">18137 10007 62 0,'10'4'93'16,"8"1"-4"-1,3-3-5-15,4-2-63 0,4 0-13 16,2-2-8-16,-1 0-15 16,-4 0-39-16,-6-6-30 0,-7-3-7 15,-6-5-5 1</inkml:trace>
  <inkml:trace contextRef="#ctx0" brushRef="#br0" timeOffset="12644.8738">18287 9832 27 0,'0'0'89'0,"-7"10"-2"15,7 24-7-15,1-3-48 16,9 5-14-16,-1 9-6 15,2 3-1-15,-1 5-4 16,-2-3-2-16,2 1-3 0,-2-9-4 16,-1-2-6-1,-1-15-10-15,-1-10-47 0,2 1-23 16,-7-16-5-16,10-2 1 15</inkml:trace>
  <inkml:trace contextRef="#ctx0" brushRef="#br0" timeOffset="12944.8708">18542 9876 68 0,'23'0'95'16,"5"-2"-4"-16,5 1-6 16,0 1-62-16,-1-2-8 0,3 2-6 15,-4 7-5 1,-6 5-3-16,-6 5-2 0,-10 11 0 15,-9 4 0-15,-6 5 1 0,-8 6-1 16,-6 2 2 0,-4 0-1-16,1-1 1 0,-3-6 0 15,7-4 0-15,4-5 0 16,12-9 0-16,5-5 1 15,15-6-3-15,6-5-2 16,7-4-5-16,0-4-10 0,7-2-15 16,-6-2-41-1,0-3-17-15,-5-3-6 0</inkml:trace>
  <inkml:trace contextRef="#ctx0" brushRef="#br0" timeOffset="13094.8693">18767 10164 67 0,'-31'-4'97'15,"4"-4"-5"-15,9 3-38 0,18 5-14 16,2-16-11-1,25 3-12-15,11-4-8 0,16 2-8 16,4-9-12-16,13-7-56 16,2 9-20-16,-2-2-8 15,2 0-5-15</inkml:trace>
  <inkml:trace contextRef="#ctx0" brushRef="#br0" timeOffset="13734.8629">19827 9837 74 0,'11'4'91'0,"9"-3"-4"15,4-1-6-15,12 0-69 0,-2-3-5 16,5-1-3 0,-3 1-2-16,0 1-1 0,-5 2-2 15,-7 0 0-15,-8 0 0 0,-7 5 0 16,-9-5 1-1,0 16-1-15,-11-3 1 0,-8 1 1 16,-7 3 0-16,-5 2 2 16,-3-1-1-16,-1 1 2 0,0 2 0 15,2-4 0 1,5-2-1-16,3 0 1 0,6-1 1 15,7-1-1-15,5 1 1 0,7-3 0 16,9 0 0 0,12-4 1-16,13 2 0 0,6-6-1 15,13-3 0-15,4 0-1 16,0-3-1-16,2-4-1 15,-4-2-2-15,-8 1-1 16,-11 2-2-16,-7 1-3 0,-14-1-5 16,-5 6-12-1,-10 8-58-15,0-8-10 0,-16 0-11 16,2 0 1-16</inkml:trace>
  <inkml:trace contextRef="#ctx0" brushRef="#br0" timeOffset="13964.8606">20413 9812 84 0,'15'11'97'0,"-1"3"-5"16,0 6-6-1,-5 8-66-15,0 1-6 0,-1 4-5 16,0 0-3-16,-1 1-3 15,-5-2-4-15,0-2-4 0,-2-7-5 16,2-4-12 0,-2 0-52-16,0-19-18 0,0 0-5 15,3-23-2 1</inkml:trace>
  <inkml:trace contextRef="#ctx0" brushRef="#br0" timeOffset="14144.8588">20612 9726 85 0,'12'24'100'0,"-1"8"-7"0,2 1-6 15,-1 1-64 1,6 7-7-16,-1 1-8 0,-1-3-5 16,-4-3-5-16,-2-4-3 15,0 0-7-15,-7-7-11 0,2-3-21 16,-5-4-45-16,0-18-8 0,-5 4-3 15</inkml:trace>
  <inkml:trace contextRef="#ctx0" brushRef="#br0" timeOffset="14304.8572">20336 9814 33 0,'6'-8'100'16,"19"3"-3"-16,18-5-6 0,15 37-17 16,12-77-64-1,1 24-10-15,7 5-22 0,5-6-63 16,-23 3-7-1,-11 0-6-15,-11 2-4 0</inkml:trace>
  <inkml:trace contextRef="#ctx0" brushRef="#br0" timeOffset="14604.8542">21106 9702 59 0,'7'26'84'15,"-7"6"0"1,-7-32-32-16,-10 43-36 0,-3 6-1 16,-4 6 1-1,-1-4-2-15,-1 2 0 0,6-8 1 16,10-2-3-16,10-6 0 0,8-4-3 15,16-8-1-15,9-5-2 16,10-5-2-16,4-9-2 0,6-5-4 16,-1-6-5-1,1-7-18-15,-6-7-64 0,-6-11-5 16,-6-7-7-1,-11-7 0-15</inkml:trace>
  <inkml:trace contextRef="#ctx0" brushRef="#br0" timeOffset="14784.8524">21009 9794 8 0,'-33'20'101'0,"18"1"-3"16,15-2-4 0,20-7-4-16,20-3-76 0,15 0-4 15,6-7-6-15,7 0-9 16,-5-3-6-16,4-5-12 0,-8-4-23 15,-10-7-45-15,-6 1-8 16,-10-9-2-16</inkml:trace>
  <inkml:trace contextRef="#ctx0" brushRef="#br0" timeOffset="15014.8501">21521 9259 73 0,'0'0'96'0,"10"9"-3"0,19 8-7 16,11 11-68-16,7 10-3 0,1 10-3 15,2 13-5 1,-4 9-4-16,-9 7-1 0,-15 9-1 16,-9 5-1-16,-13 0 0 15,-12-2 0-15,-10-4-3 0,-8-7-6 16,-4-13-50-1,-10 3-27-15,-8-12-8 0,-7-11-5 16</inkml:trace>
  <inkml:trace contextRef="#ctx0" brushRef="#br0" timeOffset="15524.845">16942 9215 68 0,'-55'3'93'15,"3"18"-3"-15,0 11-6 0,1 18-67 16,11 17-1-1,8 13-3-15,16 16-4 0,11 11-3 16,16 13-5 0,20-4-8-16,22 0-44 0,16-1-33 15,10-14-8-15,5-14-4 16</inkml:trace>
  <inkml:trace contextRef="#ctx0" brushRef="#br0" timeOffset="16375.8365">9497 12550 73 0,'-15'3'84'16,"3"-2"-2"-16,12-1-44 16,14-6-8-16,20 1-14 0,16-3-8 15,12-1-3 1,10-1-1-16,9 0 0 0,8 1-1 15,-5 1-2 1,-2 0-2-16,-8 2-3 0,-9 2-5 16,-12 1-18-16,-4 7-46 0,-16-4-12 15,-7 0-5-15</inkml:trace>
  <inkml:trace contextRef="#ctx0" brushRef="#br0" timeOffset="16647.8338">9678 12143 39 0,'-11'0'81'0,"11"0"-3"16,-12 15 1-1,9 5-68-15,4 13 2 0,6 12-3 16,1 11 2-16,4 10 0 16,1 8-2-16,1 4-1 0,3 1-5 15,-3-5-6 1,4-2-18-16,-6 0-50 0,5-23-15 15,-1-12-7-15,2-16 3 16</inkml:trace>
  <inkml:trace contextRef="#ctx0" brushRef="#br0" timeOffset="17067.8296">11540 12155 56 0,'-10'0'90'0,"2"13"-4"16,4 8-3 0,0 12-64-16,4 11-6 0,1 11-4 15,4 9 0-15,0 11-4 16,2 3-1-16,1 2-2 0,-1-3-4 15,-3-7-6 1,0-10-13-16,-2-19-59 0,3-2-8 16,-2-19-6-16</inkml:trace>
  <inkml:trace contextRef="#ctx0" brushRef="#br0" timeOffset="17637.8239">11814 12491 17 0,'22'18'79'0,"-2"5"3"16,-1 2-5-16,-1 4-60 0,1 5 0 16,-2 1-5-1,-3 3-1-15,-2-1 1 0,-4-1-2 16,-1-5-1-16,-4-5-1 15,1-5 0-15,-4-6-1 0,0-15 0 16,0 0-4 0,0 0 0-16,3-26-2 0,-1-6 0 15,2-9 1-15,0-5-2 0,7-5-3 16,1-2 2-1,5 7 0-15,6 3 1 0,1 6 0 16,6 11 1-16,3 11-1 16,5 8 1-16,-2 9 2 0,-2 11-1 15,-1 11 0 1,-3 9 2-16,-6 10-1 0,-7 6 1 15,-7 2-1 1,-7 1 1-16,-4-2-1 0,-1-8 0 16,-6-7 0-16,1-11-1 0,1-14-1 15,6-10 1-15,-5-20-1 16,5-15 0-16,10-11 0 0,8-5-1 15,7-6-1 1,7 1 1-16,6 4-1 0,5 8 1 16,6 14-1-1,-2 12 1-15,1 18 0 0,-7 7 1 16,-4 18 0-16,-7 11-1 15,-10 8 1-15,-7 4 0 0,-6 5-2 16,-6-4-2-16,-1 1-5 0,-1-11-7 16,-1-1-21-1,2-6-50-15,0-15-7 0,0-17-7 16</inkml:trace>
  <inkml:trace contextRef="#ctx0" brushRef="#br0" timeOffset="18017.8201">13039 12162 43 0,'8'0'90'0,"3"10"-2"15,2 3-5 1,4 12-57-16,3 11-8 0,4 7-5 16,1 10-1-16,-1 11-1 0,0 5-2 15,-3 3-1 1,-2 0 0-16,-5-7 1 0,-3-5-2 15,-2-12 1-15,-1-7 0 16,-3-15-1-16,3-12 0 0,0-14 0 16,5-25-1-1,8-19-1-15,6-19 0 0,7-15-2 16,2-18-3-1,6-4-3-15,-3-4-2 0,-3 5-5 16,-6 6-6-16,-2 18-23 0,2 12-56 16,-17 14-3-16,-2 13-7 15,-6 11 0-15</inkml:trace>
  <inkml:trace contextRef="#ctx0" brushRef="#br0" timeOffset="18827.812">15153 12053 35 0,'13'21'78'15,"-3"5"1"-15,-6 17-56 0,5 11 1 16,0 13-1-1,5 8 0-15,-8 12-2 0,0 1-4 16,-7-6-4-16,-3-3-4 0,-5-13-1 16,0-13-2-16,2-9-4 15,-1-18-3-15,6-6-11 16,-5-10-48-16,6-15-24 15,1-17-6-15,2-16-4 0</inkml:trace>
  <inkml:trace contextRef="#ctx0" brushRef="#br0" timeOffset="19117.8091">15473 12254 14 0,'20'54'83'0,"1"6"1"15,1 1-5 1,3 2-59-16,3-7 0 0,4-1-3 15,1-19-2-15,-2-14-2 16,-2-14-2-16,-1-9 1 16,-4-21-1-16,-7-6 0 0,-6-7-3 15,-7-5-3-15,-5 1-1 16,-12 0-1-16,-5 7-2 0,-6 5 0 15,-4 8-2 1,-1 6-2-16,3 10-4 0,0 3-5 16,9 3-17-16,2 16-32 15,9-5-29-15,7 2-5 16,13-4-3-16</inkml:trace>
  <inkml:trace contextRef="#ctx0" brushRef="#br0" timeOffset="19627.804">16214 12170 1 0,'-16'21'82'0,"0"6"2"16,0 3-4-16,-1 48-29 0,5-36-44 15,6 7 0 1,4 4 2-16,1 0-2 0,6-9 2 16,13-6 0-16,1-11 1 0,7-11-1 15,2-13-1 1,2-9 0-16,-1-17-2 0,-3-13-3 15,-5-10-4-15,-7-7-2 16,-7-8 0-16,-7-2-2 0,-3-4 2 16,-11 3 0-1,-6 3 1-15,-4 7 3 0,-2 9 1 16,4 10 0-1,0 10 1-15,2 14-1 0,4 11 2 16,5 14-1-16,7 17 0 0,4 6 0 16,15 11-1-16,3 8 0 15,6 7-1-15,4-1-2 16,5 3-3-16,-2-6-4 15,3-6-8-15,-5-12-22 0,-11-12-48 16,5-12-7 0,-8-17-3-16</inkml:trace>
  <inkml:trace contextRef="#ctx0" brushRef="#br0" timeOffset="19814.8022">16465 12036 46 0,'20'30'87'0,"1"5"-5"0,1 7-4 15,-1 4-64-15,2 10-4 16,-1 2-4-16,-1 2-7 16,-8-4-9-16,-1 0-10 0,-6 1-39 15,-4-16-24 1,1-10-4-16</inkml:trace>
  <inkml:trace contextRef="#ctx0" brushRef="#br0" timeOffset="20204.7983">16395 12051 16 0,'-12'-7'85'0,"3"2"2"16,9 5-5-16,4 18-34 15,18-20-37-15,10-3-6 16,5-1-3-16,5 3-1 0,0 3 0 15,-2 5-2-15,-5 6 1 16,-6 9-1-16,-15 6-1 0,-11 3 1 16,-7 7 1-1,-12-3 0-15,-6 1 1 0,-1-3-1 16,1-4 1-16,2-7 0 15,10-4 0-15,10-1 0 16,10-5-1-16,15 0 0 0,12-1 1 16,8 0-1-16,4 2 0 15,-1 5-1-15,-7-1 1 0,-8 5-1 16,-13 4 1-1,-14 3 0-15,-9 3-1 0,-15-1-1 16,-11-2-2-16,-7-5-7 16,0-6-16-16,1-4-43 15,-1-18-14-15,4-16-4 16</inkml:trace>
  <inkml:trace contextRef="#ctx0" brushRef="#br0" timeOffset="20384.7965">16769 11930 56 0,'54'3'86'15,"9"11"-4"-15,7 5-4 16,2 12-68-16,0 7-4 0,-8 15-5 16,-12 12-3-1,-22 12-3-15,-18 10 0 0,-22 8-2 16,-24-2-15-16,-19-4-46 0,-14 9-15 15,-15-18-2 1</inkml:trace>
  <inkml:trace contextRef="#ctx0" brushRef="#br0" timeOffset="20624.7941">15186 12008 77 0,'-57'102'89'0,"6"20"-4"0,-24 12-52 15,48 4-2 1,20 6-14-16,11-11-14 0,29-6-23 15,22-10-52-15,16-36-13 0,16-23-5 16</inkml:trace>
  <inkml:trace contextRef="#ctx0" brushRef="#br0" timeOffset="21164.7887">17844 12162 3 0,'-18'46'81'15,"1"6"4"-15,1 0-5 16,3 4-58-16,7-1-3 0,6 1-6 16,2-6-6-1,7-10-7-15,9-12-17 0,3-4-38 16,1-22-26-16,2-5-3 0</inkml:trace>
  <inkml:trace contextRef="#ctx0" brushRef="#br0" timeOffset="21414.7862">18175 12331 64 0,'17'29'82'16,"5"-4"-30"-16,8 4-14 0,4 0-12 16,6-5-9-1,1-18-4-15,3-6-3 0,-5-11-3 16,4-7-3-16,-9-9-1 15,-11-5 2-15,-7 0-1 0,-12 0 0 16,-6 4-1 0,-16 5 0-16,-7 7 0 0,-10 5 0 15,-5 11-1 1,-6 0-3-16,5 11-10 0,-2 7-28 15,-1-1-43-15,20 2-5 0,8-6-1 16</inkml:trace>
  <inkml:trace contextRef="#ctx0" brushRef="#br0" timeOffset="21675.7836">18563 12131 24 0,'6'19'84'0,"-2"-1"-3"0,-1 3-1 16,2 3-63-16,7 5-3 0,5 0-4 15,6-2-4 1,3 0-3-16,4-2 1 0,3 1-1 16,-2-2 2-1,-4 4 0-15,-8-2 1 0,-9 4 0 16,-10 2 1-16,-8 3-1 15,-12 0 1-15,-8 1-6 0,-7-3-7 16,-4-5-11-16,-4078-5-21 16,8168 1-43-16,-4081-13-11 15,9-9-2-15</inkml:trace>
  <inkml:trace contextRef="#ctx0" brushRef="#br0" timeOffset="22195.7784">19549 12010 0 0,'0'0'80'15,"17"3"2"-15,4-4-3 16,9-3-56-16,4 1-8 16,5 3-5-16,-5 2-2 0,-2 6-1 15,-10 10-1-15,-11 5 2 0,-9 9 3 16,-7 6 1-1,-11 1 0-15,-5 2 1 0,-1 0 0 16,1-5-2 0,0-4-3-16,6-5-2 0,7-9-3 15,7-6-2-15,6-5-4 16,9-7-7-16,7 0-12 0,4-1-40 15,6-14-26 1,-1-4-7-16,3-10-6 0</inkml:trace>
  <inkml:trace contextRef="#ctx0" brushRef="#br0" timeOffset="22384.7766">20064 12022 51 0,'12'9'95'0,"-2"11"-3"0,-1 8-5 16,0 7-57-1,0 5-8-15,-5 4-7 16,-2 3-5-16,-2-1-4 0,-1-3-2 15,-5 0-4-15,-3-11-5 16,0-3-6-16,-3-13-11 0,12-16-37 16,-13 6-31-1,6-15-5-15,3-14-4 0</inkml:trace>
  <inkml:trace contextRef="#ctx0" brushRef="#br0" timeOffset="22554.7749">20260 12039 80 0,'30'27'97'0,"-1"8"-6"16,-4 5-6-1,-3 8-60-15,-3-5-10 0,0 1-7 16,-8-2-5-16,-3-5-3 16,-7-4-4-16,-1-4-7 0,-2-5-17 15,-10-10-58 1,4-1-5-16,-7-9-8 0</inkml:trace>
  <inkml:trace contextRef="#ctx0" brushRef="#br0" timeOffset="22704.7734">19994 12046 69 0,'3'-15'97'0,"26"9"-4"16,21-4-6-16,18-9-49 0,13 3-27 16,13 7-13-1,-6 2-50-15,4-7-34 0,-3-6-6 16,-12-1-7-16</inkml:trace>
  <inkml:trace contextRef="#ctx0" brushRef="#br0" timeOffset="24205.7584">21243 11879 44 0,'0'0'85'0,"-11"1"-1"16,11-12-35 0,10 9-19-16,11-1-10 0,5-1-4 15,13-3-6-15,6 1-1 0,5 2-2 16,1-1-2 0,-5 1 1-16,-3 3-2 0,-7 1-1 15,-8 5-1-15,-16 7 1 16,-10 5-1-16,-5 7 2 0,-10 3 0 15,-6 8-1 1,-2 5 1-16,-2 6-1 0,-2 0 1 16,1 3-2-1,6 1 0-15,3-4 0 0,4-5-2 16,3-2-1-16,1-8-2 0,6-4-5 15,-4-10-11-15,5-6-39 16,0-11-30-16,0 0-7 0,-10 1-4 16</inkml:trace>
  <inkml:trace contextRef="#ctx0" brushRef="#br0" timeOffset="24345.757">21277 12216 62 0,'0'-10'93'0,"5"0"-4"0,14-2-6 15,12-4-59-15,11-2-18 0,4-4-17 16,0 0-67-1,6-1-8-15,-1-1-7 0,-3 2 4 16</inkml:trace>
  <inkml:trace contextRef="#ctx0" brushRef="#br0" timeOffset="24736.7531">22167 11747 76 0,'-8'3'85'0,"-9"15"-4"0,-9 11-52 16,-5 10-4-1,-3 12-6-15,-2 6-2 0,2 7-3 16,2 1-2-16,9 1 0 0,7-8-4 15,9-8-1 1,7-9-3-16,2-14-4 0,9-10-2 16,2-8-6-16,-2-9-1 15,1-9-4-15,-6-11 1 0,-3-3 0 16,-3-4 1-1,-3 0 4-15,-1 5 6 0,-5-2 6 16,5 8 4 0,1 3 3-16,3 13 0 0,5-10-1 15,11 8 1-15,8-3-4 0,5 0-5 16,8-3-11-16,1-6-20 15,-4 0-56-15,8-1-6 0,-2-9-6 16</inkml:trace>
  <inkml:trace contextRef="#ctx0" brushRef="#br0" timeOffset="24946.751">22331 11771 54 0,'-3'23'94'0,"-1"9"-2"15,2 5-6 1,1 6-61-16,-2 2-6 0,3 4-5 15,0-2-6 1,0 2-3-16,0-7-1 0,0-2-4 16,-3-9-3-16,2-2-6 15,-2-9-11-15,3-6-35 0,-1-3-34 16,1-11-6-1,0 0-3-15</inkml:trace>
  <inkml:trace contextRef="#ctx0" brushRef="#br0" timeOffset="25136.7491">22237 12087 0 0,'0'0'96'0,"12"9"2"0,8-5-7 16,5-4-4 0,15-3-68-16,-3-6-10 0,0-3-6 15,-1-1-6-15,-10-6-7 0,3 0-14 16,-14-4-19-1,-5 0-15-15,-7-4-5 0,-4 0-3 16,-9 0 1-16,-2-2 13 16</inkml:trace>
  <inkml:trace contextRef="#ctx0" brushRef="#br0" timeOffset="25296.7475">22467 11807 20 0,'-12'-14'50'16,"12"14"7"-16,-8 0 2 0,7 17-1 15,1 9-6 1,0 13-18-16,0 7-11 0,-1 5-3 16,1 6-5-16,0 1-5 0,-2-2-3 15,-1-3-3-15,-2-9-5 16,0-6-5-16,3-6-7 0,-2-8-17 15,3-12-43 1,1-3-19-16,0-9-7 0,12-1 4 16</inkml:trace>
  <inkml:trace contextRef="#ctx0" brushRef="#br0" timeOffset="25650.744">22619 11904 37 0,'15'12'89'15,"5"-7"-1"1,5-2-4-16,1-1-63 0,10-1-6 16,-1 2-6-16,-1 0-3 0,-4 3-2 15,-3 5-2-15,-11 3 0 16,-9 6-1-16,-7 7 0 15,-3 3 1-15,-12 5 0 16,-4 0 1-16,-4 2 2 0,-3-2-2 16,3 0 0-1,3-6 1-15,6-4 1 0,6-4-1 16,4-4 0-16,7-4 0 15,8-4-1-15,7-4-1 0,4-3-1 16,2-2-4-16,2-5-5 16,-1-6-7-16,1 1-10 15,-6-5-29-15,2-3-36 0,-7 2-6 16,-2-5-3-1</inkml:trace>
  <inkml:trace contextRef="#ctx0" brushRef="#br0" timeOffset="25940.7411">22645 12165 20 0,'19'2'97'0,"4"-1"-2"15,5-1-5 1,26 0-44-16,-19 0-23 0,4-3-9 15,-1-2-12 1,-5-3-11-16,-2 4-17 0,-6 4-42 16,-5-7-23-16,-6 4-7 15,-2-3 3-15</inkml:trace>
  <inkml:trace contextRef="#ctx0" brushRef="#br0" timeOffset="26390.7366">23235 11742 68 0,'0'0'91'0,"0"0"-1"15,0 0-8 1,0 0-65-16,0 0-8 0,6-3-1 15,-6 3-2 1,16 15-2-16,-9 3 0 0,0 7 1 16,-3 9-1-16,-4 7 0 0,-1 3 0 15,-7 2 0-15,-2 0 0 16,-2 0 0-16,2 0 0 0,0-8 1 15,4-1-1 1,6-9 0-16,6-2 0 0,7-4 0 16,6-4 1-1,8-4-2-15,1-4 0 0,5 0-1 16,2-5-3-16,0-3-2 15,-4-2-4-15,0-5-9 16,-8-7-42-16,-6-5-33 0,-3-3-8 16,-6-6-5-16</inkml:trace>
  <inkml:trace contextRef="#ctx0" brushRef="#br0" timeOffset="26570.7348">23144 11880 6 0,'-23'2'101'0,"13"5"-2"0,17 4-4 16,20-7-5-16,42-4-73 15,-13 2-8-15,4-2-4 0,11-3-8 16,0-9-10 0,2 0-16-16,-9-4-19 0,-5-1-30 15,-1-4-16-15,-9-2-2 16</inkml:trace>
  <inkml:trace contextRef="#ctx0" brushRef="#br0" timeOffset="26780.7327">23929 11336 42 0,'-11'-51'76'15,"2"12"0"1,-1 7-6-16,8 15-20 0,2 17-14 15,13 8-16 1,7 20-7-16,3 11-5 0,1 15-2 16,-1 10-1-16,-3 14 0 15,-7 11-1-15,-13 9-2 0,-14 3 1 16,-19 0-2-1,-10-5 0-15,-13-5-4 0,-12-9-8 16,-6-10-46-16,-15-6-31 0,-7-15-8 16,-9-13-5-1</inkml:trace>
  <inkml:trace contextRef="#ctx0" brushRef="#br0" timeOffset="27170.7288">19514 11637 37 0,'-42'18'101'0,"-5"17"-1"0,2 21-7 16,2 12-4-1,9 14-76-15,14 15-2 0,12 12-4 16,21 10-3-16,18-1-5 15,25-4-10-15,9-21-22 16,20-9-59-16,11-16-4 0,6-23-6 16,6-18-6-16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6-08T19:18:20.2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10744 9613 50 0,'0'-30'77'0,"-6"1"-35"0,-2-5-6 15,2 0-9-15,-10-7-8 16,0-1-4-16,-8-3-1 0,-5-1-2 15,-19 0-1 1,-6-1-3-16,-22 6-1 0,-12 5 1 16,-25 5-2-1,-17 5-3-15,-21 9-1 0,-23 6-2 16,-13 10-1-16,-16 3 0 0,-20 12 0 15,-11 11-1-15,-17 6 0 16,-9 10 0-16,-10 8 0 0,-6 8 0 16,-6 7-1-1,-4 8-1-15,-2 6 2 0,5 2-1 16,4 12 0-1,0 10-1-15,3 16 1 0,-3 3 1 16,-2 23 0-16,3 14 0 16,3 16-1-16,2 20 5 0,4 9-1 15,12 2 1-15,16 12 0 0,23 8 0 16,14-3 1-1,22 0-1-15,21 1 0 0,17-19-5 16,27 6-34 0,16 6-42-16,8-20-4 0,14-9-2 15</inkml:trace>
  <inkml:trace contextRef="#ctx0" brushRef="#br0" timeOffset="1530.9847">1242 14782 30 0,'0'0'86'0,"0"0"1"16,0 0-32-16,0 0-21 15,0 0-9-15,0 0-7 16,0 10-5-16,0-10-4 0,0 0-3 15,0 0-3 1,0 0-1-16,0 0 0 0,0 0 0 16,0 0 2-16,0 0 0 0,0 0 3 15,0 0-1-15,0 0 0 16,3 8 0-16,-3-8-1 15,0 0-1-15,0 0-2 16,0 0-1-16,0 0-2 0,0 0 0 16,3 16-1-1,-3 0 0-15,3 5 0 0,1 8 1 16,1 10-1-16,4 12 1 15,1 9 1-15,3 3 0 16,3 5 1-16,-2 3 1 0,-1 0 0 16,-2 1 0-16,-2-5 1 15,-2-4 0-15,-5-7 0 0,-2-1 0 16,0-7-1-1,0-7 0-15,-1-7 0 0,-2-5 0 16,2-8-1-16,0-5 1 16,0-4-1-16,1-12-1 15,0 0 0-15,0 0-4 0,0 0-4 16,0 0-5-16,0 0-20 15,7-6-58-15,2-8-6 0,-2-8-5 16</inkml:trace>
  <inkml:trace contextRef="#ctx0" brushRef="#br0" timeOffset="2100.979">1742 15141 16 0,'0'25'73'16,"-25"9"-38"-16,24 5-5 15,1 13 2-15,0 6 1 0,4 2-1 16,5 1-8-16,1 2-4 0,2 0-5 16,5-8-2-1,0-3-1-15,1-11-2 0,3-7 1 16,-2-8 1-16,3-6-2 15,0-7 1-15,-2-7-2 16,3-6 0-16,0-6 0 16,2-10-2-16,0-4-2 0,2-6-1 15,-3-8-1-15,1-3 0 0,0-5-1 16,-4-2 0-1,-1-2 0-15,-4-2 0 0,-3-3 0 16,-2-5-1 0,-3 2 0-16,-2 2 0 0,-6 0 0 15,0 4-1-15,0 3 0 16,-6 5 0-16,-7 7-2 0,-3 6 1 15,-5 7 0 1,-4 1-1-16,-5 7 0 0,-2 5 0 16,-4 3 1-16,-1 4-1 0,1 5 1 15,0 8-2 1,2 6 2-16,4 3-1 0,6 6-1 15,3 5-3-15,4 0-5 16,9 7-13-16,-2 11-62 0,8-12-7 16,2-1-8-1,3-11-2-15</inkml:trace>
  <inkml:trace contextRef="#ctx0" brushRef="#br0" timeOffset="3490.9651">3025 13571 22 0,'-5'-15'60'16,"5"15"-42"-1,-5-10-2-15,5 10-3 0,0 0 0 16,0 0-1-16,0 0 1 0,0 0 6 16,0 22 2-1,0 1-1-15,3 15-3 0,-3 3 2 16,4 14 0-1,-2-1 1-15,0 8-1 0,-1-1-5 16,-1-8-5 0,0-7 0-16,-1-7-2 0,-1-7-1 15,-1-10-1-15,0-4-2 0,0-3-4 16,3-15-4-16,-4 14-9 15,4-14-12-15,0 0-57 0,0-9-6 16,7-6-5 0</inkml:trace>
  <inkml:trace contextRef="#ctx0" brushRef="#br0" timeOffset="4150.9585">3136 13607 10 0,'0'0'61'0,"0"0"-3"0,0 0-9 15,0 0-12-15,0 0-10 0,0 0-10 16,10-5-8-1,6 0-4-15,-1 2-1 0,8-5-2 16,0 5-1 0,10-6 0-16,-2 7-1 0,3-2 1 15,-3 4 0-15,-3 0 0 16,-1 3-1-16,-7 6 0 0,-1-3 0 15,-2 5 0 1,-8-1 1-16,-2 4 0 0,-4-1 1 16,-3 4-1-16,-4 1 2 0,-8 2-2 15,-5 0 3 1,-4 4-2-16,-3 2 0 0,-4 2-1 15,-1 1 0-15,0 0-1 16,3 1 1-16,3-3-1 0,5 0 1 16,6-1 1-1,6-1 1-15,6-5 2 0,10 1 2 16,9-7 0-1,7-2 0-15,4 0 1 0,5-4-2 16,2-3 0-16,-2-1-4 0,-3-4-5 16,0 3-11-16,-7-3-35 15,0 0-36-15,0-8-4 0,-2-5-4 16</inkml:trace>
  <inkml:trace contextRef="#ctx0" brushRef="#br0" timeOffset="4780.9522">3851 13689 0 0,'-16'10'35'16,"3"5"-8"-16,-4 4-2 0,5 7 1 16,-2 5-4-1,6 4 0-15,-5-1 2 0,10 0-2 16,3-4-4-16,0-6 1 15,0-4-1-15,3-4 1 0,6-8-1 16,-9-8-3-16,8 0 1 0,-2-7-4 16,2-7-1-1,-3-6-3-15,5-8-3 0,-2-7-2 16,2-5-2-1,-2-4-1-15,2-1 0 0,-3 0-1 16,0 0-1-16,-1 3 0 16,-1 7 1-16,-3 5-1 0,0 3 1 15,0 8-1-15,-2 4-1 0,0 5 0 16,0 10-2-1,0 0 0-15,0 0 1 0,0 0-1 16,0 13 1 0,0 7 1-16,0 8 1 0,0 10 0 15,-1 7 4-15,3 5-1 16,1 4 1-16,4-4 0 0,-1 1-1 15,1-7 1 1,1-5-1-16,-1-10 0 0,1-5-1 16,-2-9-2-16,-6-15-6 0,13 14-20 15,-5-4-51 1,3-11-5-16,1-11-3 0</inkml:trace>
  <inkml:trace contextRef="#ctx0" brushRef="#br0" timeOffset="5070.9493">4096 13520 0 0,'18'0'73'15,"-10"1"5"-15,3 21-42 16,-3 15-7 0,0 1-3-16,-2 13-4 0,-5-1-5 15,1 7-2-15,-1-8-5 0,-1 4-2 16,-1-22-5-1,-2-3 1-15,-1-12-4 0,2-7-7 16,2-9-10-16,0-12-34 16,4-2-30-16,-2-13-6 0</inkml:trace>
  <inkml:trace contextRef="#ctx0" brushRef="#br0" timeOffset="5500.945">3956 13554 42 0,'-14'-3'85'16,"14"3"-28"-16,0 0-13 0,0-11-10 16,0 11-10-1,14-10-7-15,5 3-7 0,5 1-2 16,6-3-3-16,6 4-2 15,7-1 1-15,-2 5-2 0,1 1 0 16,-4 1-1-16,-4 10-1 0,-7 2 0 16,-10 3 0-1,-5 3 1-15,-12 3 0 0,-4 0 1 16,-12-2 0-1,-1-2 2-15,-5-6-1 0,2 1 0 16,2-6-1-16,3-2-1 16,15-5 0-16,0 0-1 0,5 11 0 15,13-1-1-15,4 6-1 0,3 5 1 16,-3 7 1-1,-6 2 1-15,-9 6 0 0,-7 1 1 16,-15-1 1 0,-7-5-1-16,-13-2 3 0,-3-5-3 15,-2-7-3-15,0-5-5 16,3-4-12-16,3 4-52 0,5-12-17 15,8-5-5 1,1-5-1-16</inkml:trace>
  <inkml:trace contextRef="#ctx0" brushRef="#br0" timeOffset="5800.942">3732 13745 19 0,'12'0'87'0,"-12"0"-3"16,0 0-3-1,-14 23-42-15,2-7-27 0,-1 3-7 16,1 5-2-16,2 5 1 15,2 3 0-15,6 4 1 0,4-2 0 16,12-1 0 0,11-3-2-16,4-1-2 0,3-5-6 15,2-7-12-15,-1-12-52 0,0 7-16 16,-4-9-6-1,-3-3 1-15</inkml:trace>
  <inkml:trace contextRef="#ctx0" brushRef="#br0" timeOffset="6180.9382">4663 13483 84 0,'10'-7'88'0,"-10"7"-6"0,0 0-4 16,0 17-70-16,-18 27 0 16,-9 14-1-1,-6 14 1-15,-1 8 1 0,-5 17 2 16,-3 9 1-1,-4 3-2-15,3 0-4 0,9-19-6 16,2-11-2-16,7-8-3 16,-2-13-5-16,8-12-4 0,1-17-14 15,7-19-56-15,11-10-10 16,5-8-3-16</inkml:trace>
  <inkml:trace contextRef="#ctx0" brushRef="#br0" timeOffset="6701.933">4725 14067 55 0,'-12'5'82'0,"-3"-1"0"15,15-4-9-15,-45 0-64 0,45 0-5 16,0 0-1-1,0 0 0-15,15-3 2 0,0 1 1 16,3-1-1 0,4 1 0-16,2 1-1 0,1 0-1 15,-3 1-1-15,-3 0-2 0,-2 4 0 16,-6 2 0-16,-3 3-1 15,-4 2 1-15,-4 3 0 0,0 5 0 16,-7 4 1 0,-5 2 0-16,-5 5 0 0,1 0 1 15,-2 0 0 1,0-1 0-16,4-5 1 0,4 2 0 15,3-6 2-15,7-2 0 0,1-5 2 16,10-1-2-16,2-2 2 16,9-2-1-16,1 1-2 0,3-4 0 15,0-1-2 1,4-4-1-16,-2 0-3 0,-3-4-3 15,4-5-5 1,-8-9-14-16,5-5-36 0,4-1-29 16,-7-6-6-16,1 2-2 15</inkml:trace>
  <inkml:trace contextRef="#ctx0" brushRef="#br0" timeOffset="6951.9305">5134 14250 44 0,'-1'37'36'0,"-2"1"1"0,9 5 3 16,6-10 0-16,11-9 1 15,9-12-5-15,8-12-4 0,7-10-4 16,3-14-6 0,-1-12-2-16,-4-5-4 0,-7-5-4 15,-11 2-2-15,-15 3-3 0,-12 7-1 16,-15 7-1-1,-17 8-2-15,-7 7-2 0,-6 3-6 16,-1 9-4-16,0 0-6 16,5 14-13-16,4 11-47 15,7-8-18-15,10 1-5 16,10-6-5-16</inkml:trace>
  <inkml:trace contextRef="#ctx0" brushRef="#br0" timeOffset="8521.9148">15787 13012 49 0,'12'9'81'16,"-3"6"-1"-16,1 7-5 15,-6 7-65-15,5 12-10 16,0 9 1-16,0 11-1 16,-1 5-6-16,-1 16-21 0,5 7-50 15,-9 11-3 1,-3-5-3-16</inkml:trace>
  <inkml:trace contextRef="#ctx0" brushRef="#br0" timeOffset="9161.9084">14198 15524 84 0,'11'10'90'0,"-7"10"-5"16,1 46-12-16,1-24-69 0,0 8-1 15,-1 13 0 1,3 10 2-16,-3 8 0 0,-3 2 0 16,-2-1-1-1,-4-6 0-15,-2-3-6 0,-4-9-4 16,3-8-17-16,-4-5-40 15,0-20-26-15,4-14-6 0</inkml:trace>
  <inkml:trace contextRef="#ctx0" brushRef="#br0" timeOffset="9491.9051">14533 15810 17 0,'1'46'83'0,"4"6"2"0,-1 6-5 15,5 9-70-15,4 7 2 0,7 1 0 16,6-8-1 0,6-12 2-16,9-18-1 0,6-12 0 15,8-23-1 1,3-17 0-16,5-19-2 0,-6-15-2 15,-2-10-3-15,-11-7-1 16,-15 0-2-16,-15 4-2 0,-14 7 1 16,-12 8 0-1,-17 11-1-15,-15 13 1 0,-6 15 0 16,-4 8-1-16,4 19-2 0,3 5-8 15,9 12-28 1,14 9-47-16,4-2-7 0,16-8-4 16</inkml:trace>
  <inkml:trace contextRef="#ctx0" brushRef="#br0" timeOffset="10061.8994">15415 14287 3 0,'12'17'82'0,"-6"-3"4"16,1 10-2-16,-4-14-43 16,-3 29-29-16,0 10-1 0,-2 8 3 15,-3 8-2-15,-5 2-2 16,-6 2-2-16,1-7-2 15,0-7-6-15,0-8-6 0,0-9-6 16,4-10-7 0,1-20-47-16,10-8-23 0,-9-3-5 15</inkml:trace>
  <inkml:trace contextRef="#ctx0" brushRef="#br0" timeOffset="10331.8968">15487 14607 18 0,'0'36'80'0,"2"3"1"0,4 1-4 15,8 4-65-15,7-1 0 16,7-7-2-16,8-6-1 16,7-9-2-16,3-13 2 15,5-8 2-15,-6-8 2 0,-2-13-2 16,-8-9-1-16,-9 1-1 0,-12-4-2 15,-9 0 0 1,-8-2-3-16,-15 3-2 0,-11 6-2 16,-5 5-2-1,-6 10-2-15,-6 2-5 0,5 11-8 16,-2 6-19-16,0 16-51 15,14 5-4-15,4-1-4 0</inkml:trace>
  <inkml:trace contextRef="#ctx0" brushRef="#br0" timeOffset="10851.8916">16238 14382 51 0,'0'0'80'15,"-8"14"-2"-15,-5 5-4 16,33 6-71-16,-33 13-3 15,-4 6 3-15,2 11 3 16,5 2 0-16,3-1 1 0,7-5 2 16,13-9 0-1,5-10-1-15,8-11-2 0,2-11 1 16,4-10-2-16,-1-12 0 0,-2-13-2 15,-2-8-1 1,-5-11-1-16,-7-8-1 0,-6-7 0 16,-4-1-1-16,-5-6 1 15,-11 4 0-15,-5 0 3 0,-6 9-2 16,-3 10 3-1,2 9-1-15,-2 10-1 0,1 11-2 16,5 13 0-16,4 10 1 16,5 17-1-16,4 11 0 15,5 13 1-15,1 12 0 0,9 9 1 16,2 3 1-16,3 3-5 15,3-6-2-15,2-8-3 0,-1-13-4 16,5-15-8 0,0-10-29-16,-3-23-40 0,4-6-5 15,0-25 1 1</inkml:trace>
  <inkml:trace contextRef="#ctx0" brushRef="#br0" timeOffset="11071.8894">16618 14139 74 0,'0'0'89'0,"-16"-9"-5"15,16 9-5 1,-7 27-55-16,7-4-24 0,0 11 0 16,0 11 0-16,3 12 2 15,-1 6 0-15,2 7 1 0,0 2 2 16,-3-4-2-16,2-2-6 15,-2-10-5-15,1-8-4 16,2-15-4-16,-2-10-12 0,1-9-37 16,-3-14-25-1,6-15-3-15</inkml:trace>
  <inkml:trace contextRef="#ctx0" brushRef="#br0" timeOffset="11522.8849">16495 14238 56 0,'-17'0'73'0,"-2"-3"2"0,19 3-63 15,-18-6 2-15,5 6 0 16,13 0 2-16,-11 0 2 0,11 0-1 15,13 0-2-15,12 0-3 0,12 0-4 16,9 0-3 0,13-3-1-16,6 6-3 0,6 1 0 15,-5 3 0 1,-5 0-2-16,-8 5 1 0,-13 1 0 0,-14 4 0 15,-16 1 0 1,-13-2 1-16,-11 2 0 0,-11-1 0 16,0-1 1-1,-6 0-1-15,3-1 1 0,3 0-2 16,6-1 1-16,8 3-1 15,8 7 1-15,3 1-1 0,3 1 0 16,0 7 1-16,-3 1 1 0,-3 6 0 16,-11-5 0-1,-9 1 0-15,-7-6 0 0,-5 1-3 16,-3-6-4-1,4-1-11-15,2-6-36 0,9-9-34 16,9-7-6-16,14-8-1 16</inkml:trace>
  <inkml:trace contextRef="#ctx0" brushRef="#br0" timeOffset="11762.8825">17199 14185 84 0,'11'0'93'16,"-11"0"-8"-16,8 20-4 15,-8 0-50-15,-11 20-28 16,-6 16-1-16,-7 14 2 0,-3 14-1 16,-5 8 1-16,-2 8 0 0,-4-1 1 15,-1-2-5 1,4-4-3-16,0-12-5 0,7-9-9 15,-4-19-14 1,9-15-32-16,5-11-29 0,2-17-8 16</inkml:trace>
  <inkml:trace contextRef="#ctx0" brushRef="#br0" timeOffset="12213.878">17179 14658 52 0,'-10'3'90'0,"10"-3"-5"0,5-6-5 16,12 13-47-16,8-10-32 16,4 1-1-16,7 1-1 0,3 1 1 15,3 0 0 1,-2 5 2-16,-5 0-1 0,-5 3 0 15,-6 3 0 1,-9 2 0-16,-10 1 0 0,-6 6 1 16,-12 2-1-16,-8 0 0 15,-5 5 1-15,-4 2 1 0,-3-2 0 16,1 2 0-16,0-1 0 0,8 1 2 15,6-5-1 1,7 1 1-16,7-2 0 0,7-3-1 16,11-3-2-1,4-2-1-15,4-4-4 0,3-8-5 16,5-2-12-16,-5-1-38 15,7-18-31-15,0-7-7 16,3-11-1-16</inkml:trace>
  <inkml:trace contextRef="#ctx0" brushRef="#br0" timeOffset="12453.8756">17714 14750 8 0,'0'0'82'15,"0"0"2"-15,-11 14-2 0,7 14-53 16,-16 6-14-16,-1 7-4 16,3 2 0-16,7 1 0 15,11-7-1-15,13-6-1 16,15-11-1-16,12-11 0 0,10-9 0 15,5-11 2-15,2-12-2 0,-3-3-1 16,-10-3-1 0,-8 0 0-16,-17-2-1 0,-16 8-1 15,-12 3-1 1,-21 6-3-16,-12 8-5 0,-10 2-7 15,0 4-37-15,-7 11-41 16,1 2-7-16,11 0-5 0</inkml:trace>
  <inkml:trace contextRef="#ctx0" brushRef="#br0" timeOffset="13132.869">18208 15862 89 0,'-1'8'93'0,"15"-3"-2"0,22 6-6 16,21-10-74-16,11 0-4 15,11 2-2-15,5 3 0 0,7-1 0 16,-2-1-2 0,-8-2-2-16,-13-2-4 0,-8 4-8 15,-15-4-23-15,-19-3-53 0,2 0-6 16,-8-9-5-1</inkml:trace>
  <inkml:trace contextRef="#ctx0" brushRef="#br0" timeOffset="13353.8668">18269 16138 31 0,'-15'32'102'0,"23"-11"-5"16,27-12-6-16,28-7-4 0,21-2-82 15,11-1-4 1,12 1-1-16,2-2-3 0,-2 2-2 16,-10-1-6-1,-7 1-27-15,-5 0-50 0,-28 0-7 16,-17-4-5-16</inkml:trace>
  <inkml:trace contextRef="#ctx0" brushRef="#br0" timeOffset="14343.8569">19989 15588 25 0,'-2'-43'86'0,"2"3"3"0,0 5-46 16,0 3-7-16,1 9-7 16,-1 3-3-16,1 7-3 0,-1 13-6 15,2-11-4-15,-2 11-4 0,3 19-1 16,1 8-3-1,-2 11-1-15,1 14-2 0,0 11 1 16,0 9 0 0,-3 10 0-16,0 0 0 0,0 0-1 15,-6-4 0-15,0-3-2 16,-4-11-1-16,0-9-3 0,1-4-3 15,-1-12-4-15,7-8-6 16,-3-12-33-16,-6-14-41 16,18-9-7-16,9-22-4 0</inkml:trace>
  <inkml:trace contextRef="#ctx0" brushRef="#br0" timeOffset="14653.8538">20396 15708 59 0,'9'19'88'16,"-6"10"-5"-16,-2 9-4 0,2 5-72 15,4 11-5 1,3 10 1-16,7 8 2 0,5 0 0 16,7-9 3-16,7-12 2 15,5-15 0-15,6-14 1 16,2-19 0-16,2-13 0 15,-3-23-2-15,-6-17-1 0,-5-11-4 16,-9-12-1 0,-12-3-2-16,-13-1 0 0,-7 5-2 15,-15 6-2-15,-7 14 2 0,-9 11-2 16,-6 18 0-16,-3 15-2 15,3 12-3-15,1 15-10 16,13 12-40-16,6 12-31 16,10 3-7-16,11-2-4 0</inkml:trace>
  <inkml:trace contextRef="#ctx0" brushRef="#br0" timeOffset="15204.8483">21263 14374 73 0,'-4'13'86'0,"4"1"-2"0,0-31-14 15,0 41-60 1,3 17-3-16,2 10-1 0,1 13 1 15,2 5-2-15,-1 6-3 16,0-3-6-16,3-1-25 0,8-4-53 16,-13-10-6-1,0-12-7-15</inkml:trace>
  <inkml:trace contextRef="#ctx0" brushRef="#br0" timeOffset="15434.846">20847 15166 93 0,'-2'10'95'0,"17"-10"-6"16,24-4-6-1,24-10-69-15,18-4-12 0,21 7-12 16,6 1-25-16,-11 0-50 16,13-2-6-16,-5 1-6 0</inkml:trace>
  <inkml:trace contextRef="#ctx0" brushRef="#br0" timeOffset="16009.8403">21140 15340 73 0,'0'0'82'16,"13"-7"-3"-16,15 1-56 0,8 2-8 16,14-1-5-1,7 2-2-15,2 0 1 0,1 3-3 16,-6 0-1-16,-7 1-3 15,-4 6-2-15,-12 4 0 16,-17 5 1-16,-11 6 2 16,-8 2 0-16,-13 5 2 0,-3 0-1 15,-6 1 1-15,0-4 2 0,0-3 1 16,7-5 0-1,10-5-1-15,10-13 1 0,20 4-3 16,14-4 0 0,14-9-3-16,14 3-8 0,4-7-15 15,4-4-62-15,5 8-8 16,-4-3-7-16</inkml:trace>
  <inkml:trace contextRef="#ctx0" brushRef="#br0" timeOffset="16329.8371">20790 15566 87 0,'-53'6'91'16,"-8"7"-3"0,-10 5-47-16,2 5-19 0,3 9-9 15,4 1-9-15,12 8-19 0,10 0-64 16,14-12-9-1,17-11-5-15</inkml:trace>
  <inkml:trace contextRef="#ctx0" brushRef="#br0" timeOffset="18292.3175">2647 16765 14 0,'6'9'81'0,"11"-4"2"0,12-5-2 16,9 0-72 0,6-5-3-16,7 1 0 0,8-1-1 15,-2 5-1 1,0-3-4-16,-4 1-8 0,0 2-22 15,-3 5-43-15,-8-5-12 16,0 2 0-16</inkml:trace>
  <inkml:trace contextRef="#ctx0" brushRef="#br0" timeOffset="18532.3151">2750 17199 78 0,'-26'46'93'0,"22"-14"-7"0,19-19-4 16,31-13-74-1,18 0-5-15,12-3-5 0,13-2-4 16,4 0-13-1,5-2-32-15,4 5-34 0,-16-1-6 0,-9-1-1 16</inkml:trace>
  <inkml:trace contextRef="#ctx0" brushRef="#br0" timeOffset="19212.3083">4985 16470 5 0,'0'0'83'0,"5"19"1"0,-2-4-2 16,2-3-44-16,5 14-30 0,2 12-2 15,2 9 1-15,1 8 4 16,2 8-1-16,-3 3 0 15,0 3-1-15,-2-2-1 16,-3-5-1-16,-2-6-3 0,-5-10-5 16,0-5-5-1,-2-12-8-15,2-7-21 0,6-8-50 16,-8-14-6-16,0-18-5 0</inkml:trace>
  <inkml:trace contextRef="#ctx0" brushRef="#br0" timeOffset="19892.3015">5565 16627 14 0,'-13'-22'77'16,"-1"3"2"-16,-16 2-52 0,18 9-5 16,-2 4-5-1,4 4-7-15,-3 12-4 0,3 7-4 16,-3 10 1-16,6 12 0 15,1 7 2-15,3 11-1 0,3 8 0 16,8 1 2 0,6 1-1-16,5-5 0 0,7-6 2 15,-1-12 1-15,10-17 1 0,3-12 1 16,2-17 0-1,1-21 0-15,-2-13-1 0,2-10 0 16,-5-11-1-16,-5-5-3 16,-8-5-2-16,-11-2-2 15,-8 2 1-15,-6 5 1 16,-11 9-2-16,-9 5-1 0,-7 6-1 15,-6 11-4 1,-3 8-2-16,-3 9-9 0,6 7-34 16,6 5-39-16,0 3-5 0,5 2-4 15</inkml:trace>
  <inkml:trace contextRef="#ctx0" brushRef="#br0" timeOffset="20522.2952">6052 15488 42 0,'8'-7'79'0,"-8"7"-4"15,0 0-1 1,11 11-72-16,-3 13 0 0,1 13 1 0,1 6 3 16,3 13 3-1,-1 4 2-15,0 8 1 0,-3-3 0 16,-5-2-2-1,1-2-1-15,-4-11-3 0,1-6-4 16,-2-6-4 0,0-9-6-16,-2-9-10 0,2-20-64 15,-2 8-7-15,2-8-7 0</inkml:trace>
  <inkml:trace contextRef="#ctx0" brushRef="#br0" timeOffset="20692.2935">6350 15867 17 0,'8'27'100'0,"-3"-6"-6"16,-1-7-13-16,-4-14-16 0,0 0-90 15,2 12-37 1,-8-8-31-16,6-4-8 0</inkml:trace>
  <inkml:trace contextRef="#ctx0" brushRef="#br0" timeOffset="21242.288">6552 15605 51 0,'0'0'34'0,"0"0"3"0,0 0-3 15,0-6-1 1,0 6-1-16,14-5-8 0,0-1-11 15,4 0-7 1,0 1-3-16,5 3-1 0,0-3-1 16,0 5 0-16,-4-1-1 0,-1 1 0 15,-5 1 0 1,-1 8 0-16,-6 0 0 0,-3 6 1 15,-3 2 1-15,-2 3 2 16,-2 1 0-16,-7 4 1 0,3-4 0 16,-3-1 1-1,3 0 0-15,-1-6-1 0,4-5 2 16,5-9 0-16,0 14 0 0,6-11-1 15,7-3-1 1,5 3 0-16,2-3-3 0,4 0-3 16,-3 0-4-16,4 0-4 15,-8 0-16-15,0-11-44 0,1 8-21 16,-9-5-3-1</inkml:trace>
  <inkml:trace contextRef="#ctx0" brushRef="#br0" timeOffset="22520.2753">7039 15430 64 0,'0'0'78'0,"-2"-11"-4"0,2 11-56 16,0 0-12-16,0 0-6 15,0 0-1-15,-9 7 2 16,9 5 1-16,-1 7 2 0,1 8 2 16,-1 5 1-1,1 11 2-15,0 6 0 0,-2 9-2 16,-2 3 1-16,-4 12 0 0,-4 0 1 15,-4 4 3-15,-6 2-3 16,-3-4 1-16,-1-7-1 16,0-6-2-16,3-13 0 15,2-7-4-15,4-11-1 0,4-12-5 16,6-10-4-1,7-9-6-15,0 0-19 0,-11-12-29 16,10-7-28-16,6-5-6 16</inkml:trace>
  <inkml:trace contextRef="#ctx0" brushRef="#br0" timeOffset="23190.2686">7047 15963 32 0,'0'0'77'16,"0"0"-2"-1,21-5-44-15,-9-1-15 0,3 1-5 16,4-2-2-16,4 0-1 16,3 0 1-16,-1 1 0 0,2 2-1 15,-5 3-1 1,-4 1-3-16,-4 0-2 0,-7 8-1 15,-5 3 0 1,-3 7 0-16,-8 0 1 0,-2 3 2 16,-4 3 0-16,-2-3 0 0,3 1 0 15,1-5 3-15,2-1 0 16,8-5 1-16,3 0 0 15,12-5 0-15,10-1 0 16,8-3 0-16,5 0-1 0,6-2-3 16,1 0-4-1,2-3-7-15,-8-3-20 0,-10 0-59 16,12 1-7-16,-9-6-5 0</inkml:trace>
  <inkml:trace contextRef="#ctx0" brushRef="#br0" timeOffset="24693.7536">19021 16910 57 0,'-20'17'92'0,"11"-7"-3"0,9-10-6 15,19 6-70 1,17-6-7-16,11 0-2 0,18 0-1 16,3 0-2-16,8 1 0 0,0 0-3 15,-3 1-1 1,-11-2-4-16,-5 4-14 15,-12 6-42-15,-12-10-25 0,-7 0-4 16</inkml:trace>
  <inkml:trace contextRef="#ctx0" brushRef="#br0" timeOffset="24943.7511">19085 17224 11 0,'-24'43'102'0,"14"-12"-5"0,12-13-4 16,25-15-5 0,24-3-77-16,8-5-5 0,12-5-3 15,9 2-2-15,5 0-3 16,-1 0-3-16,-7-2-4 0,-8 1-14 15,-11-10-62 1,-6 11-8-16,-10-7-8 0,-6-1 7 16</inkml:trace>
  <inkml:trace contextRef="#ctx0" brushRef="#br0" timeOffset="25653.744">20076 16818 29 0,'-20'7'87'0,"5"-3"-2"16,2-3-4-16,-8-1-63 0,21 0-11 15,6-5-2 1,11 2-1-16,13-3 3 0,11-2-2 16,7-1 0-16,12 1-1 15,8 1 0-15,3 0-2 0,-3 4 0 16,-2 3-1-16,-8 0-1 15,-10 5-1-15,-7 5-1 16,-10 2 1-16,-12 6 0 0,-10 6 0 16,-9 4 1-1,-11 4 0-15,-16 4 2 0,-6-1 0 16,-12-3 2-1,-2 2-1-15,-2-7 1 0,1-4-2 16,8-5 1-16,8-8-1 16,8-5 1-16,9 0-3 0,15-5 0 15,8 17 1-15,17-6-1 0,5 3 2 16,6 2-4-1,0 6 2-15,0 2 0 0,-4 2 0 16,-19-14-1 0,-1 3 1-16,-7-1 1 0,-5 3 2 15,0-2 0-15,-4 2 1 16,-5 0-2-16,-1-3 0 0,-3-1 2 15,-2-1-8-15,0 2-5 16,-1-5-15-16,-10 1-59 16,10-6-11-16,0-4-2 0</inkml:trace>
  <inkml:trace contextRef="#ctx0" brushRef="#br0" timeOffset="25823.7423">20567 17299 27 0,'12'12'101'0,"0"-1"-6"15,0 0-9-15,-1 1-7 16,-8 9-89-16,6-13-72 0,-9-8-10 16,0 0-5-1,29-16-4-15</inkml:trace>
  <inkml:trace contextRef="#ctx0" brushRef="#br0" timeOffset="26393.7366">21008 16862 48 0,'-16'3'85'16,"8"6"-30"-16,-2-7-20 0,10-2-5 15,0 0-6 1,0 0-4-16,12 10-6 0,8-10-3 16,14 5-3-16,5-1-2 15,13 1-2-15,-1 3-1 0,6-1-1 16,-2 2 1-16,-7 3-1 15,-7-1 0-15,-13 3 1 16,-11 3 0-16,-15 6 2 0,-5 2 1 16,-14-1 0-1,-6 0-1-15,-5 0 2 0,2-2-2 16,0-5 0-16,6-2-2 15,5-5-1-15,15-10 0 16,0 13-2-16,18-2 0 16,11 1 0-16,3 5 0 0,5 2 0 15,-1 5 0-15,-19-13-1 0,0 3 0 16,-4 2 1-1,-3 1 0-15,-7 3 0 0,0-1 0 16,-3 2-1 0,-6-2-2-16,-7 1-4 0,-6 0-10 15,-1-7-46-15,-2 4-28 16,-8-1-8-16,-3-2-3 0</inkml:trace>
  <inkml:trace contextRef="#ctx0" brushRef="#br0" timeOffset="26784.7327">20671 17550 68 0,'14'0'96'0,"-1"4"-3"15,-1 3-5-15,-1-3-71 0,-1 1-5 16,1-1-1 0,-2-1-2-16,-1 0-2 0,-8-3-1 15,13 2 0-15,-13-2-2 0,30-2 0 16,-30 2-2-1,9-3 0-15,-9 3 0 0,0 0-1 16,0 0-1-16,0 0 0 16,9 0-2-16,-9 0-3 0,0 0-4 15,0 0-15 1,0 0-67-16,1-13-6 0,-1 13-7 15</inkml:trace>
  <inkml:trace contextRef="#ctx0" brushRef="#br0" timeOffset="27154.729">20508 17440 7 0,'8'-7'87'0,"-8"7"1"16,0 0-26 0,12-6-31-16,-12 6-8 0,0 0-10 15,0 0-1-15,0 0-2 0,0 0-1 16,0 6-1-1,-8 10 0-15,-3-1 0 0,-4 2 1 16,-4 2-1-16,-4 2-4 16,0 3-6-16,-1-1-14 0,-5-1-69 15,3 1-7 1,-1-7-9-16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6-08T18:02:59.1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14814 3098 23 0,'0'0'29'0,"-11"-5"-3"15,11 5-6-15,0 0-1 16,0 0-5-16,0 0-1 0,0 0-1 16,0 0-2-16,0 0 1 15,0 0-1-15,-8-9 0 16,8 9 2-16,0 0-1 15,0 0-1-15,0 0 0 0,-9-7-1 16,9 7-2-16,0 0-1 16,0 0-1-16,0 0-3 15,0 0 1-15,0 0-2 16,0 0 1-16,0 0 0 0,0 0-2 15,0 0 1-15,10 0-1 16,0 3 1-16,5-2-1 16,1 3 1-16,4-1 0 0,1 0 1 15,-1-1 0-15,-1-1 0 16,-1 1 1-16,0-2 0 15,-2 0 0-15,-3 0 0 16,-3 0-1-16,0 0 1 0,-10 0 0 16,12-3 0-16,-12 3 0 15,0 0 0-15,0 0 0 16,-11-12 0-16,-4 8-2 15,-4 1 0-15,-4-2-1 0,-4-1-1 16,-7 3 1-16,0 0-1 16,-5 1 0-16,1 2 1 15,1 0 0-15,2 0-2 16,3 0 2-16,2 4 0 0,7-2-1 15,5-1-1-15,8 1 1 16,10-2 0-16,0 0 0 16,14 0 1-16,10 0-1 0,13-5 1 15,5-2 0-15,8 2 1 16,1-3 0-16,4 0 0 15,-5 0 0-15,-7 4 2 16,-9 0 0-16,-7 3 1 0,-7-1-1 16,-11 2 1-16,-9 0-2 15,0 0 1-15,-16 0 0 16,-4-3-1-16,-8 3 0 15,-6-4-2-15,-4 3 1 0,-3-2-2 16,-1 1 2-16,4 2-2 16,6 0 1-16,4 0-1 15,8-2-1-15,12 2 1 16,8 0 0-16,0 0 0 0,22 0 1 15,5 0-1-15,6 0 1 16,7-1 1-16,3-1-1 16,-1-1 1-16,-5 1-1 0,-6-2 1 15,-8 2 0-15,-12 2 0 16,-11 0 0-16,-8 9 1 15,-14 3-1-15,-9 2-1 16,-6 5 1-16,-6 2-1 0,-1 1 1 16,2-1-2-16,4 3 1 15,7-3-2-15,10-1-5 16,7-3-31-16,12-3-44 15,4-4-6-15,10-10-4 0</inkml:trace>
  <inkml:trace contextRef="#ctx0" brushRef="#br0" timeOffset="940.094">14659 2196 23 0,'0'0'72'0,"-5"-12"-6"0,5 12-16 15,0 0-12-15,0 0-12 16,-5 7-5-16,5 15-4 31,4 3-2-31,0 7-3 0,5 3-1 16,-1 6 0-16,1 2 2 15,0 6-1-15,2-3-3 16,-6-12-3-16,0-4 0 0,-1-7-2 15,-3-2 0-15,0-4-1 16,0-6 0-16,-1-2 0 16,0-9-2-16,0 0-2 15,0 0-3-15,0 0-5 16,-1-8-8-16,-3-1-35 0,2-2-38 15,0-5-7-15,-1 0-4 16</inkml:trace>
  <inkml:trace contextRef="#ctx0" brushRef="#br0" timeOffset="1445.1445">14896 2213 37 0,'-9'10'53'15,"3"4"-6"-15,4-6-8 16,2 6-5-16,12-4-6 15,6 2-4-15,6-6-6 16,10-3-2-16,1 2-4 0,6 2-2 16,-1 0-1-16,1 3-3 15,-5-3-1-15,-8 5 0 16,-6 1 0-16,-8-1 1 0,-8 2 0 15,-6 1 2-15,-11 2-2 16,-9 0 0-16,-6-2 1 16,-4-1-2-16,-6 1-1 15,-2-4-1-15,3 1-1 16,2-4-1-16,4 1-1 15,4-6-1-15,5-1-2 0,10-1-5 16,10-1-10-16,-2-15-52 16,6 5-20-16,5-8-6 15,4-5-2-15</inkml:trace>
  <inkml:trace contextRef="#ctx0" brushRef="#br0" timeOffset="1625.1625">14892 2111 76 0,'33'-22'95'0,"6"-7"-6"16,6 32-18-16,1-28-53 0,4-6-8 16,-2 7-9-16,-8 2-12 15,-4 11-27-15,-5 11-48 16,-14 0-6-16,-11 13-5 0</inkml:trace>
  <inkml:trace contextRef="#ctx0" brushRef="#br0" timeOffset="2083.2083">15461 2133 7 0,'-13'48'83'16,"3"-2"-32"-1,3 12-4-15,3 1-1 16,5 3-9-16,10-4-7 0,11-6-5 15,8-17-6-15,8-30-7 16,4-7 0-16,7-18 0 16,-3-13-2-16,0-9-2 0,-10-11-3 15,-8 0-2-15,-13-1-1 16,-15 3-1-16,-9 9 0 15,-18 8-2-15,-9 9 0 16,-11 15 0-16,-4 10-2 0,-4 15-2 16,8 12-15-16,1 21-65 15,9-7-6-15,8-2-5 16,9 2-2-16</inkml:trace>
  <inkml:trace contextRef="#ctx0" brushRef="#br0" timeOffset="5888.5888">8310 2038 48 0,'-8'-7'39'16,"8"7"-8"-16,0 0-9 0,0 0-7 16,0 0-4-16,0 0 1 15,0 11-2-15,1 2 0 16,2 3 2-16,3 4 0 0,-1 6 1 15,8 17 3 1,1-1-4 0,1 4-1-16,2-4 0 15,0-1 1-15,1-8 0 0,0 0 2 16,0-12-2-16,0-18-3 15,1-3 0-15,0-12 0 16,0-3-1-16,3-9-2 16,3-5-4-16,0-5 0 0,-5-5-2 15,0 1 1-15,-3-8-2 16,-2 3 1-16,-2-1-1 15,-2 5 0-15,-7 5 2 16,0 4-1-16,-2 7 0 0,-2 3-1 16,0 8-1-16,0 12 0 15,0 0-1-15,0 0 0 16,0 0 0-16,3 20-1 0,3 4 1 15,4 7 2-15,0 7 0 16,1 4 2-16,2 6 1 16,0 2 1-1,-1-1 1-15,-1-6 1 0,-4-8-1 16,-2-3 1-16,-3-8 0 15,2-7-2-15,-4-5-2 16,0-12-9-16,0 0-17 16,-11-5-59-16,13-10-6 0,5-13-9 15</inkml:trace>
  <inkml:trace contextRef="#ctx0" brushRef="#br0" timeOffset="6197.6197">9055 1944 31 0,'-29'36'76'0,"-8"6"-43"16,3-1-3-16,4 2 0 16,28-3 1-1,8-9-8 1,14-6-5-16,8-7-4 15,7-3-1-15,3-8-3 16,0 7 2-16,-3-7-3 16,-28 6-4-16,-11-1-1 0,-17 5 1 15,-9 4 0-15,-7-1 1 16,-6 2-2-16,2-3-3 15,2-2-2-15,7-6-3 16,3-3-4-16,17-3-11 0,1 4-47 16,11-9-22-16,21-11-4 15</inkml:trace>
  <inkml:trace contextRef="#ctx0" brushRef="#br0" timeOffset="7004.7004">9433 1932 58 0,'-36'12'24'16,"18"6"2"-16,-1 8 1 16,1 5 3-16,-3 8-3 0,6 12-3 31,2-5-1-31,3 2-3 15,2-7 0-15,6-2-1 0,2-15-4 16,4 0 0-16,5-17-4 16,2-8-2-16,0-10-1 15,5-4-3-15,0-1-3 16,1-3-2-16,-3 2 0 0,-1-3-1 15,-1 2 0-15,-3 3-1 16,0 3 1-16,-6 2 1 16,-3 10 0-16,7-15-1 15,-7 15 1-15,0 0-1 0,2-9 0 16,-2 9 0-16,0 0 0 15,0 0 0-15,0 0 0 16,0 0 0-16,0 0 0 16,0 0 0-16,0 0 0 0,0 0 0 15,0 0-1-15,0 0 1 16,0 0 1-16,0 0-1 15,-5 0 1-15,5 0-1 16,0 0 1-16,0 0 0 0,0 0 1 16,0 0-1-16,0 0-1 15,0 0 2-15,0 0-1 16,0 0 0-16,0 0 1 15,0 0 0-15,0 0-1 0,0 0 0 16,0 0 0-16,0 0 0 16,0 0 0-16,0 0 0 15,0 0-1-15,0 0 0 0,0 0 1 16,0 0 0-16,0 0 0 15,-4 9 0-15,4-9 0 16,0 0 0-16,0 0 1 16,0 0-1-16,0 0 1 0,0 0-1 15,0 0 0-15,0 0 1 16,0 0-1-16,0 0 0 15,0 0 0-15,0 0 0 16,0 0 0-16,0 0-1 0,0 0-1 16,0 0-3-16,0 0-8 15,0 0-21-15,-11 1-49 16,11-1-6-16,0 0-3 15</inkml:trace>
  <inkml:trace contextRef="#ctx0" brushRef="#br0" timeOffset="7715.7715">9483 1872 16 0,'0'0'27'16,"-9"0"1"-16,9 0 2 16,-10 9-1-16,0-2-2 15,3 3-5-15,-7 2-6 0,4 1-7 16,-6 3-3-16,5 1-1 15,-3 0-1-15,3 3 0 16,0-3 1-16,0-1-3 16,2-1 1-16,2-1 0 0,-1-3 1 15,5 3 1-15,0-5 2 16,3 0-1-16,0-9 2 15,8 16 1-15,6-11 1 16,1-1 0-16,2-3-2 0,4-1-1 16,-2 0-1-16,-2 0-1 15,-2-1-1-15,-4-1-2 16,-11 2 0-16,0 0-1 15,0 0-1-15,-3 5 1 0,-13 4-1 16,-1 3-1-16,-6 8 1 16,-10 11 2-1,0 3 0-15,2 3 0 16,2 1 1-16,8 0 2 15,6-3 1-15,11-2 0 16,6-8 0-16,18-15 1 16,8-6-2-16,2-1-1 0,3-1-3 15,-2-2-8-15,1-2-30 16,4 2-47-16,-17 0-6 15,-3 0-7-15</inkml:trace>
  <inkml:trace contextRef="#ctx0" brushRef="#br0" timeOffset="8287.8287">10113 1869 18 0,'0'0'73'16,"-15"-12"1"-16,7 10-51 16,8 2-4-16,-23 14-2 0,10 1-3 15,-7 6-2-15,1 6 1 16,-3 11-3-16,1 2 3 15,-2 8-1-15,6 5-2 16,1 0-2-16,8 0 1 16,6-5-1-16,2-8 0 15,11-7 0-15,6-8 1 16,8-12-1-16,-1-13 0 15,6-1-1-15,-4-10 0 0,0-5-3 16,-5-1-3-16,-7-4-1 16,-6 2-3-16,-6 1 0 15,-2 1-4-15,-9 0 2 0,-2 5-1 16,-3 1 0-16,3 5 3 15,1 4 1-15,10 2 1 16,-9-5 1-16,9 5 3 16,11-1-1-16,7-2 1 0,5 2 1 15,4-5-2-15,-2 0-3 16,4 1-12-16,-8 5-41 15,-2-12-33 1,-3 3-6-16,-9 1-3 16</inkml:trace>
  <inkml:trace contextRef="#ctx0" brushRef="#br0" timeOffset="8531.8531">10396 1952 84 0,'10'2'94'0,"-10"-2"-5"16,14 5-45-16,-3-5-22 16,-1 0-6-16,6 0-3 0,2 2-3 15,1 0-5-15,3-1-3 16,-1 2 0-16,-2-1-3 15,-1 0-3-15,-3-2-7 16,1 3-15-16,-9 8-57 0,-7-11-8 16,14 0-6-16</inkml:trace>
  <inkml:trace contextRef="#ctx0" brushRef="#br0" timeOffset="8756.8756">10437 2194 87 0,'26'4'91'15,"5"-1"-4"-15,-20-3-54 16,26 9-15-16,-4-7-8 15,4 4-17-15,-22 3-50 0,0-4-28 16,-15-5-8 0</inkml:trace>
  <inkml:trace contextRef="#ctx0" brushRef="#br0" timeOffset="9033.9033">10860 1952 63 0,'5'13'85'0,"-5"3"-44"16,0 8-2-16,6 0-2 0,-1 10-3 15,0 0-8-15,-3 4-7 16,2 4-5-1,-3-2-2-15,0-6-4 0,-1-4 0 16,0-4-3-16,0-2-3 16,0-9-3-16,-1-3-7 15,1-12-24-15,-11-5-53 16,15-7-6-16,3-9-8 0</inkml:trace>
  <inkml:trace contextRef="#ctx0" brushRef="#br0" timeOffset="9361.9361">11077 2082 3 0,'11'19'75'0,"3"8"11"15,1 5-54 1,3-4 2-16,4-1-1 15,3-10-6-15,1-3-4 0,6-9-5 16,0-5-4-16,-3-19-7 16,2-7-3-16,-2 1-2 15,-3-4-1-15,-8-2-1 16,-5-1 0-16,-11 5-1 0,-8 2 0 15,-8 7-1-15,-14 6 1 16,-7 5-1-16,-4 5 1 16,-1 3-1-16,3 7 0 15,2 7-3-15,6 1-3 0,7 2-7 16,8-3-14-16,14-15-46 15,-2 21-13-15,2-21-3 16</inkml:trace>
  <inkml:trace contextRef="#ctx0" brushRef="#br0" timeOffset="9761.9761">11478 2034 8 0,'-13'35'80'0,"6"-3"3"16,4 2-39-16,3-5-2 31,10-3-14-31,8-17-8 16,7-7-3-16,7-9-3 0,6-11-1 15,3-11-1-15,4-12 0 16,-7-3-6-16,-4-4 1 15,-4 5-1-15,-8 6 1 16,-12 2-2-16,-10 9 0 0,-16 10-2 16,-15 11-1-16,-12 10-3 15,-14 9-5-15,1 14-10 16,-7 20-62-16,23-10-14 15,16 1-6 1,14-12-2-16</inkml:trace>
  <inkml:trace contextRef="#ctx0" brushRef="#br0" timeOffset="44348.4344">14049 4379 20 0,'-7'-8'26'0,"7"8"-7"0,0 0-8 15,0 0-3-15,-1 6-1 16,1 5-1-16,0 6 3 16,0 4-1-16,2 8 2 15,-1 5 6-15,0 12 2 0,2 3 2 16,-2 12-1-16,0 6 0 15,-2 4 0-15,1 8-1 16,0-4-2-16,-1 1-2 16,1-8-4-16,-3-4-1 15,3-11-5-15,-4-14-6 0,4-3-12 16,-1-13-32-16,-1-6-35 15,-1-3-5-15</inkml:trace>
  <inkml:trace contextRef="#ctx0" brushRef="#br0" timeOffset="44680.4676">14058 4946 32 0,'17'5'84'0,"11"-5"-4"0,6 0-53 16,4-2-3-16,5-2-1 15,0 1-10-15,-6-6-9 16,-1 3-6-16,-12-5-8 15,-3-1-12-15,-9 3-33 0,-11-8-26 16,4-1-1-16</inkml:trace>
  <inkml:trace contextRef="#ctx0" brushRef="#br0" timeOffset="44956.4952">14405 4434 0 0,'-10'9'70'16,"7"8"6"-16,-1 15-55 16,4 2 0-16,-3 18 1 15,1 8 0-15,-2 11-1 0,-1 7-6 16,0 2-3-16,0 2-2 15,2-5-2-15,-2-4-2 16,1-7-4-16,2-15-2 0,1-6-2 16,1-15-2-16,0-8-13 15,-1-1-53-15,1-21-10 16,0 0-7-16</inkml:trace>
  <inkml:trace contextRef="#ctx0" brushRef="#br0" timeOffset="45475.5471">14733 4707 49 0,'-8'-1'41'16,"8"1"-2"-16,-17 9-9 15,7 10-8-15,-3-1-8 16,-2 14-4-16,-1 4 1 0,4 14 3 15,-1-1 1-15,4 9-2 16,4-1-1-16,4-6 0 16,1-3 1-16,5-9-2 15,3-7-1-15,6-7 0 0,2-9-3 16,3-8-2-16,3-4-5 15,-1-4-8-15,4-3-13 16,-1-6-13-16,3-4-26 16,4 1-28-16,-2 0-4 0</inkml:trace>
  <inkml:trace contextRef="#ctx0" brushRef="#br0" timeOffset="46019.6015">14900 4942 68 0,'-6'27'74'15,"12"3"-46"-15,-6 5-4 16,2 6-4-16,5-2-6 16,-3-3-6-16,2-2 3 0,1-7 1 15,4-9 0-15,-1-5-1 16,5-10-1-16,2-6 0 15,3-12-1-15,0-6-1 0,7-6-2 16,-2-3-4-16,-1-2-2 16,-3 0 1-16,0 1-1 15,-6 6 0-15,-3 4 1 16,-5 6-1-16,-2 5 0 0,-5 10-1 15,10 0 0-15,-2 8 1 16,-1 9-1-16,4 4 0 16,0 4 0-16,5 1 1 15,3 3 1-15,2-8 0 0,-1-5 1 16,1-7 1-16,3-7 3 15,-2-6 0-15,1-13 2 16,-3-5 1-16,0-7 0 16,-4-5 0-16,-3-4 0 15,-3 0-2-15,-7 0-3 0,-3 2 0 16,-2 5-2-16,-4 2-3 15,-1 11-4-15,-7 2-9 16,14 16-25-16,-11-3-48 16,0 8-7-16,4 7-5 0</inkml:trace>
  <inkml:trace contextRef="#ctx0" brushRef="#br0" timeOffset="46539.6535">15548 4766 32 0,'0'0'72'0,"0"0"1"15,0-11-49-15,12 11-10 16,5 3-5-16,5 10-4 0,0 4-3 15,8 6 0-15,-4 7 1 16,1 8 1-16,-8 7 0 16,-4-2 2-16,-7-1 0 15,-8-2 1-15,-2-1 0 0,-10-6-4 16,-2-6-10-16,-2-9-44 15,3 0-26-15,1-6-5 16</inkml:trace>
  <inkml:trace contextRef="#ctx0" brushRef="#br0" timeOffset="47236.7232">15931 4192 10 0,'-6'-26'77'16,"-1"-2"-30"-16,2 7-5 0,3 7-6 15,-1 2-9-15,3 12-9 16,-6-16-5-16,6 16-3 16,-1 5-3-16,1 8-2 15,0 11-2-15,0 5 0 0,4 14 0 16,1 9 2-16,1 14 0 15,0 9 1-15,4 10 2 16,0 10 0-16,1 7 0 16,5 12-1-16,-3 4 0 0,-1 3-2 15,3-4 4-15,-1-6-2 16,0-5 0-16,-1-9-3 15,-1-15 1-15,-1-13 0 16,2-12-1-16,-1-13 2 0,-3-8-4 16,-3-7-3-16,2-12-1 15,-3-5-5-15,-5-12-9 16,0 0-30-16,13-4-41 15,-12-10-8-15,0 0-4 0</inkml:trace>
  <inkml:trace contextRef="#ctx0" brushRef="#br0" timeOffset="48065.8061">13237 4013 46 0,'5'-9'55'15,"-5"9"-7"-15,9-5-10 16,-9 5-12-16,11 11-11 0,-5 12-8 15,4 10-2-15,2 11-2 16,7 16 3-16,-2 13 0 16,7 16 1-16,-2 15 0 15,7 20 2-15,-1 10-3 0,4 8-1 16,-7 10 3-16,3 4 1 15,-3 0 0-15,-3-1 1 16,0-8 0-16,-1-13 0 16,-4-11 1-16,-2-12 3 0,2-17-4 15,-1-16 0-15,-1-17-3 16,0-13-1-16,-3-13 0 15,-2-14-2-15,0-10-2 0,-10-11-4 16,15-2-4-16,-11-14-11 16,4-6-42-16,-3-2-30 15,0 2-6-15,1-2-6 16</inkml:trace>
  <inkml:trace contextRef="#ctx0" brushRef="#br0" timeOffset="51295.129">16713 5899 33 0,'4'41'55'0,"3"4"-7"15,-3-6-8-15,1 1-7 0,-2-8-8 16,-3 0-7-16,0-8-4 16,0-4-2-16,0-7-5 15,0-13-6-15,0 9-5 16,0-9-16-16,0 0-38 15,0-5-20-15,6-3-6 0</inkml:trace>
  <inkml:trace contextRef="#ctx0" brushRef="#br0" timeOffset="51799.1794">16977 5852 18 0,'6'18'75'16,"-9"6"-24"-16,7 3-8 16,3 8-10-16,5 4-9 0,-6-3-5 15,1 3-3-15,-4-6-5 16,0 2-1-16,-1-10-5 15,-2 3 0-15,0-14-4 0,-1-2-7 16,1-12-16-16,-6 12-47 16,6-12-12-16,-3-18-7 15</inkml:trace>
  <inkml:trace contextRef="#ctx0" brushRef="#br0" timeOffset="52088.2083">17167 5892 50 0,'16'-1'73'0,"-5"-4"0"15,-11 5-53-15,6 14-7 16,-6 4-8-16,-8 7 0 16,-7-2-3-16,-7 7 1 15,0-7 0-15,-1 0-1 0,5-7 0 16,1 1 1-16,7-10 1 15,10-7 2-15,0 0 0 16,5 8 1-16,10-5 0 16,10-1-1-16,1 2 2 0,4 1-3 15,-1 4 0-15,2 3-4 16,-3 0-4-16,-7 3-11 15,-5-2-31-15,7 6-35 0,-17-3-5 16,-4-5 3-16</inkml:trace>
  <inkml:trace contextRef="#ctx0" brushRef="#br0" timeOffset="52357.2352">17407 5886 55 0,'14'25'82'15,"3"0"-24"-15,-1 14-15 16,2 2-13-16,-1 1-9 15,-2-3-6-15,-1 0-5 0,-5-8-6 16,-3-3-4-16,-1-3-9 16,-5-11-14-16,0-14-50 15,0 0-10-15,0 0-5 16</inkml:trace>
  <inkml:trace contextRef="#ctx0" brushRef="#br0" timeOffset="52509.2504">17437 6082 76 0,'16'2'83'0,"7"-2"-3"15,22 0-55-15,-15-2-10 16,-5-1-13-16,7-3-21 16,-11 1-56-16,-2-1-6 0,-8-3-2 15</inkml:trace>
  <inkml:trace contextRef="#ctx0" brushRef="#br0" timeOffset="52742.2737">17603 5795 68 0,'19'22'83'16,"1"11"-1"-16,1 5-60 16,0 8 0-16,-1 5-3 15,-3-2-4-15,2 4-1 0,-6-4-4 16,1-1-4-16,-5-5 0 15,2-7-2-15,-2-6-3 16,-1-3-3-16,-2-4-11 16,-1-8-26-16,-5-6-45 0,0-9-4 15,0 0-6-15</inkml:trace>
  <inkml:trace contextRef="#ctx0" brushRef="#br0" timeOffset="53271.3266">17866 5961 16 0,'4'0'77'16,"12"0"-33"-16,6-10-5 0,6 4-2 15,6-7 0-15,4 5-7 16,2-3-12-16,-2 1-6 15,0 1-4-15,-6 4-3 0,-7 0-2 16,-2 5-2-16,-7 0-1 16,-3 0 1-16,-5 7-1 15,-8-7 1-15,11 17 0 16,-11-3-1-16,0 5-1 0,-9 6 0 15,-5 1-2-15,-5 7 0 16,-3 0-1-16,-2 4 0 16,1-4 0-16,3-1 0 15,3-3 1-15,5-5 2 0,4-5 2 16,8-7 2-16,0-2 1 15,11-3 1-15,2-2 2 16,6-4 0-16,3-1 0 16,5 0 0-16,5-1-1 0,0-2-2 15,4-1-2-15,-2-1-1 16,-2 1-2-16,-5 3-4 15,-4-1-5-15,-4 1-14 16,-6 0-29-16,5 1-33 0,-18 0-6 16,13 1 7-16</inkml:trace>
  <inkml:trace contextRef="#ctx0" brushRef="#br0" timeOffset="53541.3536">17988 6076 43 0,'0'0'93'16,"7"-1"-2"-16,24-11-5 15,14 2-61-15,13-7-8 16,10-2-2-16,3-2-4 0,3 5-5 16,-9-1-12-16,-4 7-16 15,-14 13-59-15,-15-3-9 16,-10 5-5-16,-22-5 2 0</inkml:trace>
  <inkml:trace contextRef="#ctx0" brushRef="#br0" timeOffset="54302.4297">18610 4710 65 0,'-11'-2'52'0,"11"2"-11"15,-11 0-10-15,11 0-5 16,0 0-6-16,18 7-5 16,6-7-5-16,8 0 0 15,8 0 0-15,5-3-1 0,7-3 0 16,3-1-4-16,-3-1 0 15,-5-1-1-15,-4 0-2 16,-11 2-5-16,-6 2-6 16,-8-2-10-16,-6 4-24 0,-2 6-41 15,-10-3-4-15</inkml:trace>
  <inkml:trace contextRef="#ctx0" brushRef="#br0" timeOffset="54615.461">18629 4994 0 0,'-2'10'84'0,"2"-10"4"0,16 6-5 15,12-6-60-15,7-1-6 16,12-1-4-16,4 1 0 15,7 1-8-15,-2 0-5 16,-4 1-4-16,-5 9-8 0,-10 0-11 16,-9 2-21-16,-16 2-40 15,2 3-5-15</inkml:trace>
  <inkml:trace contextRef="#ctx0" brushRef="#br0" timeOffset="58302.8297">4788 10783 24 0,'1'-15'24'0,"-1"15"-3"16,3-16 0-16,-3 16 2 15,4-12 0-15,-4 12 0 0,3-10 2 16,-3 10-4-16,0 0-1 15,0 0-2-15,0 0-3 16,0 0-2-16,0 0-3 16,0-8-2-16,0 8-1 0,0 0-2 15,0 0-1-15,0 0-2 16,0 0 0-16,0 0-1 15,0 0-1-15,0 0 1 16,0 0-1-16,0 0 0 0,-5 8 0 16,3 0 0-16,-1 6 1 15,1 8 0-15,-2 4 0 16,0 9 1-16,2 6-1 15,0 7 4-15,-2 0-2 0,1 3 1 16,-2-2 0-16,1-5-1 16,-1-4 1-16,-1-7 0 15,1-5-3-15,-1-9-5 0,0-4-6 16,1-6-7-16,5-9-5 15,0 0-14-15,0 0-10 16,3 9-16-16,-3-9-25 16</inkml:trace>
  <inkml:trace contextRef="#ctx0" brushRef="#br0" timeOffset="60388.0382">4542 6739 10 0,'0'0'42'0,"0"0"-5"16,-10-7-5-16,10 7-10 15,0 0-4-15,0 0-7 16,0 0-3-16,0 0-1 0,0 0-4 16,0 0 0-16,0 0-3 15,0 0 2-15,0 0 0 16,0 0 3-16,-1 10-2 15,1 0 3-15,2 2-1 0,1 3 2 16,-1 6 1-16,0 0 0 16,1 4-2-16,-1 2 0 15,1 0-1-15,0 0-1 0,1-1 0 16,-2-2-2-16,0-5 1 15,1-2-1-15,-1-6 0 16,0-2 0-16,-2-9 2 16,0 0 0-16,0 0 0 0,0 0 2 15,0 0 2-15,0 0-3 16,0 0 1-16,2-12-1 15,-2-1 1-15,0-6-2 16,0-5 0-16,0-3-2 0,0-2-1 16,-3-2 1-16,1 2-1 15,-1 0 0-15,2 4 0 16,-1 4-1-16,-2 4 1 15,2 2-1-15,2 15 0 0,-3-14 0 16,3 14 0-16,0 0 0 16,0-8 0-16,0 8-2 15,0 0-4-15,0 0-7 0,0 0-16 16,-3-16-48-16,3 16-8 15,0 0-5-15</inkml:trace>
  <inkml:trace contextRef="#ctx0" brushRef="#br0" timeOffset="61231.1225">2172 6782 23 0,'0'0'27'0,"0"0"-7"0,0 0-5 16,0 0-3-16,5 2-5 15,7 0-4-15,6 0-2 16,8-2 2-16,2 1 6 16,7-1 2-16,1 0 4 0,-1 0 2 15,-4-1 1-15,-5-2 1 16,-6 1-3-16,-5 1-1 15,-15 1-3-15,0 0-1 16,3 4-2-16,-11 2-4 0,-6 2-2 16,-6 1-1-16,-4-1 0 15,-6 0 0-15,-4 1-1 16,-3-3 1-16,1-1-1 15,-1-1 1-15,0-4 0 0,4 0 0 16,6-3 0-16,3-1 1 16,5-1-3-16,8 0-5 15,11 5-11-15,-11-15-26 0,22 12-37 16,-2-3-3-16</inkml:trace>
  <inkml:trace contextRef="#ctx0" brushRef="#br0" timeOffset="62563.2557">13797 7078 14 0,'2'-9'71'16,"-2"9"-1"-16,0 0-43 0,0 0-7 16,-5 13-13-16,0 1-6 15,-2 7-1-15,2 2 1 16,-2 2 3-16,1-1 3 15,0 3 1-15,-1-3-2 0,3-6 2 16,1 1-1-16,2-8-1 16,1 0 1-16,0-11-1 15,4 18 1-15,-4-18-1 16,20 1 0-16,-3-1 2 0,2 0-2 15,9-1 0-15,1-2-1 16,-1 0-3-16,2-1-1 16,-5 2-3-16,-4-7-4 15,-2 7-11-15,-2-10-28 0,-12 2-35 16,3-2-5-16,-2-8 3 15</inkml:trace>
  <inkml:trace contextRef="#ctx0" brushRef="#br0" timeOffset="62818.2812">14015 6991 24 0,'0'8'40'0,"0"7"-3"16,0 7-4-16,0 7-10 15,0 6 1-15,0 9 2 16,0 7-1-16,0 2-4 15,-3 1-4-15,-4-2-4 0,0 1 0 16,-3-5-4-16,-3-2-1 16,2-11-2-16,0-8-2 15,3-3-2-15,0-7-2 0,3-5-4 16,5-12-6-16,-3 9-17 15,3-9-35-15,11-2-22 16,-1-13-3-16</inkml:trace>
  <inkml:trace contextRef="#ctx0" brushRef="#br0" timeOffset="63158.3152">14169 7391 24 0,'10'29'39'0,"0"3"5"16,3-16-5-16,4-5-5 15,4-9-2-15,0-5-2 0,1-12-4 16,0-6-5-16,-5-6-8 15,-1 0-7-15,-5-1-1 16,-4-4-2-16,-3 6-1 16,-4-1-1-16,-9 9-1 0,-2 1-2 15,-5 11-1-15,-2 2 1 16,-5 4-1-16,1 6-1 15,3 8-3-15,-1 3-6 16,6-2-5-16,1 2-8 0,6-8-29 16,12 3-24-16,4-8-4 15</inkml:trace>
  <inkml:trace contextRef="#ctx0" brushRef="#br0" timeOffset="63660.3654">14692 7078 56 0,'0'10'20'16,"-11"9"-2"-16,0 1 2 0,-4 9 1 16,5-1 1-16,1 5-1 15,7 3-3-15,2-7-3 16,2 3 1-16,7-10-1 15,3-1-1-15,4-11 1 0,0-3-1 16,-1-7-1-16,1-7 0 16,0-8-2-16,-2-9-3 15,0-5-3-15,-4-5-3 0,-2-4-2 16,-2-4-3-16,-4-4 0 15,-4-1-1-15,-8 0 0 16,-5 7-1-16,-7 2 1 16,-3 9-1-16,-1 8 1 0,1 10 1 15,-2 11 0-15,2 7 1 16,5 16 0-16,5 11-1 15,6 6 3-15,4 4 0 16,4 8 0-16,12 0 3 0,8-3-1 16,11-3 0-16,4-5-1 15,11-7-2-15,1-9-18 16,6 5-52-16,-3-23-9 15,-5-7-4-15</inkml:trace>
  <inkml:trace contextRef="#ctx0" brushRef="#br0" timeOffset="63956.395">15145 6863 42 0,'-3'20'81'0,"-1"30"-15"0,4-18-32 15,4 6-4-15,0 6-4 16,4 0-5-16,-2 4-8 15,-1-3-3-15,2-5-3 16,-1-4-3-16,0-7-2 0,-1-5-2 16,0-8-5-16,-2-6-20 15,-3-10-53-15,0-5-8 16,0-13-4-16</inkml:trace>
  <inkml:trace contextRef="#ctx0" brushRef="#br0" timeOffset="64543.4537">14919 7024 54 0,'-14'0'57'0,"14"0"-9"16,0 0-9-16,-7-9-5 15,7 9-9-15,0-13-4 16,7 3-7-16,4-3-3 15,7-2-4-15,5-1-1 0,5-3-3 16,5 0 1-16,3 2-2 16,0 2 0-16,2 1 0 15,-1 4-1-15,-5 5 0 0,-3 1 0 16,-2 4 0-16,-5 4-1 15,-5 7 0-15,-4 3 1 16,-6 2-1-16,-4 5 1 16,-3 0 1-16,-5 3-1 0,-11-2 1 15,-3-1 0-15,-6 0 0 16,1-6 0-16,0-1 0 15,2-6-1-15,2-1 0 16,5-4-1-16,6-1 0 0,9-2 0 16,0 0 0-16,19 0 0 15,8 0-1-15,6 0 1 16,6 0-1-16,11 0 1 15,1 2-1-15,1 4 0 0,-4 2 0 16,-9 2 0-16,-9 5-1 16,-14 3 1-16,-12 8 1 15,-15 1 0-15,-14 2 1 0,-12 3 0 16,-5-2-4-16,-9 0-5 15,-2-5-22-15,2-2-50 16,0-4-5-16,8-7-4 16</inkml:trace>
  <inkml:trace contextRef="#ctx0" brushRef="#br0" timeOffset="65170.5164">14552 7272 37 0,'-8'-7'45'0,"-6"-2"-4"15,14 9-6-15,-14-16-4 16,4 11-6-16,10 5-6 0,-15-1-8 15,15 1-6-15,-20 11-1 16,12 7-1-16,-4 4 3 16,0 7-1-16,-1-1 1 0,2 9 3 15,0-8-1-15,6 4 1 16,5-6-1-16,5-9-1 15,17-4-4-15,11-10-13 16,1-4-65-16,24-1-5 0,4-15-4 16</inkml:trace>
  <inkml:trace contextRef="#ctx0" brushRef="#br0" timeOffset="65965.5959">14476 7427 7 0,'-13'10'22'0,"13"-10"1"16,-10 9 10-16,10-9 4 15,4 0-4-15,12-2-6 16,11-10-7-16,10-3-18 0,7-7-41 16,11 4-25-16,-1-5-7 15</inkml:trace>
  <inkml:trace contextRef="#ctx0" brushRef="#br0" timeOffset="66305.6299">14626 7161 43 0,'8'-12'81'16,"-8"12"-26"-16,0 0-15 0,-13 0-12 16,-9 6-9-16,-7 7-12 15,-1 9-26-15,-3 12-55 16,-5-2-6-16,5-1 0 15</inkml:trace>
  <inkml:trace contextRef="#ctx0" brushRef="#br0" timeOffset="66739.6733">14205 7369 44 0,'-19'13'73'15,"0"1"-2"-15,-3 3-49 16,6 5-11-16,5 3-27 0,5 10-53 16,5-6-4-16</inkml:trace>
  <inkml:trace contextRef="#ctx0" brushRef="#br0" timeOffset="94118.4109">14304 8910 1 0,'0'-9'53'0,"0"9"0"16,0 0-6-16,-4-15-8 15,4 15-8-15,0 0-6 16,-11-11-8-16,11 11-5 15,-8-6-4-15,8 6-1 0,-10-9 1 16,10 9-2-16,-16-7-1 16,16 7 0-16,-16-3 0 15,6 1-3-15,-1 2 0 16,-2 0-1-16,3 2 0 0,-3 5-1 15,-2 3 1-15,0 0-1 16,1 5 0-16,-1 3 0 16,-3 4 1-16,4-1-1 15,-2 2 0-15,5 4 0 0,-2-3 1 16,4 2-1-16,0-1-1 15,4 1 0-15,1 1 1 16,4-3-1-16,7-1 0 0,6-3 1 16,7 0-1-16,5-3 1 15,6-3 1-15,3-7 0 16,3-2 0-16,0-5 0 15,0 0 1-15,-1-5 0 0,-4-7 0 16,-2-2 1-16,-4-3 1 16,-3-5-1-16,-3-4 1 15,-1-3-1-15,-4-6 0 16,-3-5-1-16,0-2 0 0,-5-3-1 15,1-2-1-15,-4-1 0 16,-1 0 0-16,-3 2 0 16,-2 1 0-16,-6 4 0 15,-3 3 1-15,-4 5 0 0,-2 2 1 16,-5 6-1-16,1 4 1 15,-3 5-1-15,-2 2-1 16,1 4 1-16,0 3-2 0,5 5 0 16,3 2-2-16,2 3 0 15,4 8 0-15,4 4 0 16,6 3 0-16,1 2 1 15,0 5 0-15,4 3 1 0,3 6 0 16,8 3 1-16,0-1 1 16,5 6 0-16,2 2 1 15,6 1-1-15,-2-1 1 16,5 1 1-16,-4-6-1 0,0-2-1 15,-4-6 1-15,-4-5-1 16,-1-2 1-16,-3-7-4 16,-2-4-2-16,-2-4-6 15,3-4-14-15,-3-8-56 0,5 3-6 16,1-7-4-16</inkml:trace>
  <inkml:trace contextRef="#ctx0" brushRef="#br0" timeOffset="94496.4487">14791 8519 55 0,'2'-15'83'0,"-2"15"-2"16,0 0-4-16,0 0-67 15,0 7-1-15,0 8 0 0,3 8-2 16,2 5 1-16,2 8 0 15,4 2 0-15,-2 6 0 16,1-3 1-16,3-4-3 16,-2 1 1-16,0-4-3 0,0-4-1 15,-3-2 0-15,-2-5 0 16,1-3-2-16,-1-2 0 15,-2-1-2-15,-2-2-2 16,-2-4-4-16,1-1-7 0,-1-10-7 16,0 0-24-16,3 11-40 15,-3-11-8-15,5-6-1 16</inkml:trace>
  <inkml:trace contextRef="#ctx0" brushRef="#br0" timeOffset="95309.53">14637 8679 8 0,'-16'-1'28'15,"3"1"-5"-15,-2 0-2 16,3 0-1-16,-7 0-2 15,7 1 0-15,-3 2-2 0,6 0 2 16,-1 0 0-16,10-3 0 16,-12 5 1-16,12-5-1 15,0 0-3-15,0 0 0 16,0 0-2-16,0-8-1 0,0 8-3 15,6-16-1-15,0 8-1 16,0-6-2-16,3 3 0 16,0-1-2-16,3-2-1 15,0 3 0-15,8-2 0 0,0-1-1 16,3-1 0-16,4 3 0 15,1-5 1-15,4 3 0 16,3-1 0-16,4 2 0 0,0-1 0 16,2 7 0-16,0 2 0 15,-1 5 0-15,-2 0 0 16,-2 8-1-16,-4 3 1 15,-8 4-2-15,-4 2 1 0,-8 0 2 16,-4 0-1-16,-8 0 0 16,-6 3 0-16,-8-1 1 15,-7-2-1-15,-5 0 2 16,-7-2-2-16,-2 1 0 0,-3-1-1 15,1-3 0-15,4-4 0 16,5-2-1-16,2 1 0 16,8-3-1-16,9-1-1 15,9-3 1-15,5 0 0 0,14-1-1 16,9-2 1-16,9-2-1 15,6 3 1-15,8-1 1 16,4 2 0-16,1 1 0 0,-6 4 0 16,-3 3 0-16,-8 4 0 15,-11 5 1-15,-9 3 2 16,-13 0-1-16,-6 1 1 15,-16 1 0-15,-8 0 0 16,-9 0 1-16,-7-3-1 0,-9-2 0 16,-1 0-1-16,0-3-1 15,2-2-5-15,8-1-6 16,6-7-19-16,6-3-54 15,14 0-7-15,14 0-6 0,-3-5 0 16</inkml:trace>
  <inkml:trace contextRef="#ctx0" brushRef="#br0" timeOffset="95869.586">15485 8545 44 0,'-17'5'77'0,"3"-1"-1"16,2 4-48-16,12-8-4 15,0 0-3-15,8 3-1 16,13-3-1-16,12-1-1 15,7-6-3-15,7 0 0 0,8-3 0 16,3 1-4-16,-3 0-3 16,-2 1-2-16,-7-2-2 15,-9 3-1-15,-7 0-2 16,-8 3-3-16,-9 0-4 15,-4 4-8-15,-9 0-20 0,0 0-50 16,-5 0-7-16,5 0-6 16</inkml:trace>
  <inkml:trace contextRef="#ctx0" brushRef="#br0" timeOffset="96382.6373">15519 8807 22 0,'-14'4'54'15,"4"5"-1"-15,1-4-5 16,9-5-4-16,-12 7-6 0,12-7-4 16,0 0-8-16,19 6-5 15,11-6-5-15,11-9-2 16,15 1-4-16,8-5 1 15,9 1-3-15,2-2-3 0,-3 4-2 16,-5 1-1-16,-11 4-3 16,-10 4-5-16,-10 7-16 15,-13 7-62-15,-12 1-6 16,-11 3-6-16,-4 1-2 15</inkml:trace>
  <inkml:trace contextRef="#ctx0" brushRef="#br0" timeOffset="97947.7938">15525 9120 59 0,'-15'0'62'15,"4"3"-11"-15,1-2-10 0,10-1-9 16,0 0-8-16,-5 9-4 16,14-9-4-16,15 0-2 15,15-5-1-15,11 1-2 16,13-6 0-16,5 3 0 0,7-1-2 15,1 2-2-15,-7 0-1 16,-8 4-3-16,-14 2-1 16,-12 0-2-16,-11 2-5 15,-10-2-14-15,-14 0-64 0,7 17-4 16,-7-17-5-16,-8 12-4 15</inkml:trace>
  <inkml:trace contextRef="#ctx0" brushRef="#br0" timeOffset="99075.9066">16694 8426 0 0,'-14'2'38'0,"14"-2"0"16,-15 4 0-16,15-4-5 15,0 0-6-15,0 0-1 0,0 0-3 16,10 0 0-16,2-3-2 15,7-4-2-15,4-4-1 16,3 0-4-16,8-3-1 16,-3 3-3-16,2 0-4 0,-2 0-1 15,2 3-2-15,-6 2-2 16,-2 4-1-16,-4 2 0 15,-2 0-1-15,-3 2 1 0,-4 3-1 16,-2 0 2-16,-1 4-1 16,-2-1 1-16,-6 5 0 15,-1 1 1-15,0 0 0 16,-4 4 0-16,-4 4 0 0,0-1-1 15,-6 0 1-15,3 5-2 16,-3-1 0-16,0 0-2 16,0 4 2-16,3-1 0 15,0 1 2-15,2 2-1 0,-1-3 0 16,5 1 0-16,0-5 1 15,2-2 0-15,3-4 0 16,0-1 2-16,3-4 0 16,7-3 0-16,1-1 0 0,6-4 0 15,1-2 1-15,5-1-3 16,-2-2-3-16,6-2-3 15,0-3-6-15,-2-10-13 0,3 0-27 16,4-4-37-16,-6-2-7 16,-7-4-4-16</inkml:trace>
  <inkml:trace contextRef="#ctx0" brushRef="#br0" timeOffset="99337.9328">17296 8725 1 0,'12'31'79'0,"0"13"-4"15,6-16-23-15,4-1-8 0,4-8-10 16,3-11-6-16,3-9-5 15,1-15-3-15,1-13-2 16,1-8-3-16,-6-5-3 16,-5-5-3-16,-7 1-3 0,-5 0-3 15,-10 9-2-15,-6 4-1 16,-10 13-1-16,-10 8 0 15,-8 11-1-15,-6 8 0 0,-3 11-1 16,-1 6 0-16,2 6-4 16,2 1-10-16,13-11-53 15,8 7-17-15,14-11-6 16,8-9-6-16</inkml:trace>
  <inkml:trace contextRef="#ctx0" brushRef="#br0" timeOffset="99925.9916">18010 8117 29 0,'6'12'81'16,"2"9"2"-16,2 7-1 0,3 8-69 15,0 6-1-15,7 8 4 16,-1 2 3-16,0 5-3 15,1-2-2-15,-5-4-1 0,-3-3-3 16,-4-7-2-16,-4-2-1 16,-4-7-2-16,-1-6-1 15,1-5-1-15,-1-5-1 16,0-6-4-16,1-10-7 0,0 0-20 15,0 0-45-15,-5-18-16 16,5-8-7-16,5-6-3 16</inkml:trace>
  <inkml:trace contextRef="#ctx0" brushRef="#br0" timeOffset="100202.0192">18324 8618 42 0,'18'32'80'15,"2"3"-23"-15,4-13-7 16,7-3-10-16,-3-14-11 15,4-6-5-15,-6-14-4 0,0-7-3 16,-5-7-2-16,-6-5-5 16,-4 0-3-16,-7-1-4 15,-4 6-1-15,-10 4-2 16,-5 8-1-16,-7 5 0 0,-2 8-2 15,-3 4 0-15,0 9-2 16,-2 7-2-16,1 4-1 16,2 1-4-16,6 6-4 15,0-3-12-15,10-5-34 16,10 0-27-16,2-6-2 0</inkml:trace>
  <inkml:trace contextRef="#ctx0" brushRef="#br0" timeOffset="100679.0669">18812 8357 64 0,'0'0'79'16,"-12"4"0"-16,-3 11-50 15,-1-1-14-15,0 8 3 0,-1 2 1 16,1 5 1-16,4 3-5 16,7 0-3-16,4 0-4 15,2 0 0-15,10-7-2 16,4-6-1-16,5-4 1 0,4-8-1 15,2-7 0-15,-4-7 0 16,1-8-1-16,-3-4 0 16,-5-8-1-16,-4 0-1 15,-7-2-1-15,-4 0-2 0,-4 5 0 16,-6 2 0-16,1 3-2 15,0 5-1-15,9 14 1 16,-12-3-1-16,12 12 2 16,6 11-1-16,10 10 1 0,2 12-1 15,4 8 2-15,-1 10 2 16,0 5-1-16,-5 3 1 15,-5 0 1-15,-10 2 2 0,-4-6 0 16,-12-3 0-16,-5-10 0 16,-9-5-1-16,-2-6-4 15,-9-13-14-15,-7-5-69 16,3-11-4-16,3-10-9 0,1-10-2 15</inkml:trace>
  <inkml:trace contextRef="#ctx0" brushRef="#br0" timeOffset="101484.1474">19278 7527 71 0,'0'0'85'0,"-13"-8"-6"15,13 8-58-15,0 0-2 16,-4 5-4-16,4 4-2 0,6 10-6 15,6 2-2-15,6 9-1 16,3 4 3-16,7 6-1 16,1 1 0-16,2 1 0 15,4 5 2-15,-2-1 0 16,-3 0 2-16,-4-5-2 15,-3-2 1-15,-4-3-1 16,-2-2 0-16,-4-5-2 16,-2-10 0-16,-4-4 0 0,-2-5 2 15,-5-10 1-15,0 0-3 16,6-19 1-16,-6-13-1 15,1-7-1-15,-1-14-1 0,0-7-2 16,0-3-2-16,1-5 0 16,-1 6 0-16,-1 1-1 15,0 14 1-15,-1 6-2 16,0 14-4-16,0 4-6 0,4 10-16 15,-2 13-62-15,18-4-7 16,-8 4-7-16,4-2-4 16</inkml:trace>
  <inkml:trace contextRef="#ctx0" brushRef="#br0" timeOffset="101855.1845">19908 7783 69 0,'8'41'90'31,"3"-25"-9"-31,3 18-42 16,3-5-5-16,2-5-5 0,2-11-5 15,2-8-2-15,-2-5-5 16,-5-14-5-16,-5-4-4 16,-5-1-3-16,-5-7-3 15,-2 4-2-15,-12 3-1 0,-2 2-1 16,-4 4-1-16,-2 1 0 15,-1 8 0-15,0 1-2 16,1 4-1-16,3 8-2 16,5 2-3-16,-1-2-7 0,8 7-12 15,6-4-58 1,2-4-8-1,-2-8 0-15</inkml:trace>
  <inkml:trace contextRef="#ctx0" brushRef="#br0" timeOffset="102256.2246">20160 7703 58 0,'11'7'88'0,"-3"5"-4"15,-2 3-3-15,-1 3-71 16,4 2-4-16,1 3 2 15,1-1 2-15,0-4-1 0,-3-3 2 16,3-3-1-16,-2-7 0 16,1-2-1-16,1-3-1 15,-1-8 0-15,1-5-2 16,0-6-1-16,-3-4-2 15,0-2-1-15,-2 1-2 0,0-2 0 16,-3 4 0-16,-1 2-1 16,-1 6-2-16,0 4 0 15,-1 10 1-15,9 0-1 16,0 11 1-16,3 8-1 0,1 2 1 15,4 8 1-15,0-1 1 16,3 2 1-16,-1-2 0 16,-2-4 0-16,0-4 1 15,-5-7-1-15,-3-1-2 0,-9-12-6 16,15 7-21-16,2-11-60 15,-13-13-5-15,-4-5-7 16,1-13 5-16</inkml:trace>
  <inkml:trace contextRef="#ctx0" brushRef="#br0" timeOffset="102443.2433">20573 7516 25 0,'15'17'86'16,"1"2"-2"-16,1 3-4 15,4 3-66-15,0 4-2 16,3 0-1-16,-3 0-5 0,-1 3-3 15,-5-11-9-15,-1 5-12 16,-6-1-46-16,-8-15-19 31,0-10-6-31</inkml:trace>
  <inkml:trace contextRef="#ctx0" brushRef="#br0" timeOffset="102573.2563">20538 7693 89 0,'0'-10'95'0,"9"1"-7"15,15-5-4-15,19 2-75 16,1-8-8-16,10 6-13 15,17-10-67-15,-17 6-6 0,-4-5-8 16,-5 1-1-16</inkml:trace>
  <inkml:trace contextRef="#ctx0" brushRef="#br0" timeOffset="102916.2906">19723 8453 19 0,'0'0'92'16,"27"0"1"-16,31-9-4 15,-8-18-51-15,57-5-10 16,17-11 0-16,11-5-11 0,4-1-5 15,-6-4-5-15,-12 5-5 16,-17 5-7-16,-16 15-18 16,-20 27-61-16,-23-8-8 15,-14 7-7-15,-16 4-4 0</inkml:trace>
  <inkml:trace contextRef="#ctx0" brushRef="#br0" timeOffset="103532.3522">19933 8745 55 0,'0'0'87'15,"0"0"-4"-15,0 0-3 16,9 11-61-16,-2 7-9 15,9 8-4-15,3 5-1 0,4 6 1 16,4 1 1-16,2 6 3 16,2-1-1-16,0-5 0 15,-2-1-1-15,-4-8-1 16,-3-1-1-16,-6-9 0 0,-2-3 2 15,-6-7-1-15,3-9 0 16,-6-9 0-16,0-13 0 16,-1-16 0-16,0-9-1 15,0-9 0-15,1-6-4 0,-2-1 0 16,-1 2-3-16,1 4 0 15,-3 9-5-15,2 14-8 16,-1 5-21-16,-9 9-58 16,15 7-4-16,1 4-7 0,3 6-4 15</inkml:trace>
  <inkml:trace contextRef="#ctx0" brushRef="#br0" timeOffset="103857.3847">20651 8907 76 0,'0'0'94'0,"9"18"-6"0,-6-1-3 15,4 5-72-15,0 2-3 16,-4 5 1-16,4 0-1 15,-1 0-4-15,-2-1-3 0,0-5-2 16,0-6-2-16,-1-3-6 16,-3-14-28-16,0 0-48 15,0 0-8-15,-8-8-5 16</inkml:trace>
  <inkml:trace contextRef="#ctx0" brushRef="#br0" timeOffset="104374.4364">20793 8883 16 0,'14'23'92'0,"2"1"-2"15,0 2-2-15,5 3-48 16,-5 1-15-16,3-2-8 16,-7-2-9-16,-1-2-1 0,-3-3-3 15,-2-7 0-15,-4-4-3 16,-2-10-3-16,0 0-5 15,-5-15-5-15,-4-6-3 0,-5-9-2 16,-2-3-1-16,-7-7 0 16,3 0 4-16,0 1 7 15,3 5 7-15,3 8 4 16,3 1 7-16,4 12 3 0,7 13 1 15,3-8 0-15,9 11-1 16,9 8-3-16,7 6 1 16,6 5 0-16,5 2-2 15,7 3-1-15,1 2 0 0,1 0-1 16,-7-4-1-16,-3-2 1 15,-8-6-1-15,-5-1 0 16,-7-8 0-16,-4-8 0 16,-9-8 0-16,-5-13-2 0,-1-5 0 15,-12-11-2-15,0-7-3 16,-9-10-3-16,-1 2-6 15,-8-8-12-15,-1-1-73 16,5 12-2-16,2 0-7 0,2 13-6 16</inkml:trace>
  <inkml:trace contextRef="#ctx0" brushRef="#br0" timeOffset="104622.4612">20478 8545 63 0,'0'0'99'0,"-5"16"-10"16,5-16-29-16,0 0-59 0,-6 9-93 16,6-9-8-16,2-10-6 15</inkml:trace>
  <inkml:trace contextRef="#ctx0" brushRef="#br0" timeOffset="128752.874">13370 8872 0 0,'2'-15'26'0,"0"5"3"0,0 1 0 16,-2-1 1-16,1 1-3 16,-1 9-4-16,0-14-2 15,0 14-5-15,0-11-4 0,0 11-2 16,0 0-3-16,-11 0-3 15,2 2 0-15,-2 5-1 16,-7 5-1-16,4 11 0 16,-5 6 2-16,8 12-2 0,-4 3 1 15,11 11-1-15,4 3 1 16,8 0 0-16,9-4 0 15,1-12 2-15,9-7 2 16,-3-16-1-16,7-9 1 0,-7-12 0 16,-1-15 0-16,-3-3 0 15,-6-9-1-15,-3 3-4 16,-8-1 0-16,-3 5-1 15,-12 4-2-15,-2 7-1 0,-4 1-1 16,-1 8 1-16,2 2-1 16,4 2 2-16,13-2 0 15,0 0 1-15,0 0 1 0,28 3 0 16,2-8-2-16,9-5-9 15,-1-4-31-15,9-3-36 16,-4 3-5-16,-5-6-1 16</inkml:trace>
  <inkml:trace contextRef="#ctx0" brushRef="#br0" timeOffset="129265.9253">13704 8720 25 0,'-18'38'42'0,"1"15"1"16,5 8-2-16,8 14-4 16,8 4-10-16,17 6-14 15,7-3-31-15,13-8-49 0,16-10-6 16,5-20 3-16</inkml:trace>
  <inkml:trace contextRef="#ctx0" brushRef="#br0" timeOffset="129681.9669">14934 8219 31 0,'22'17'15'0,"1"11"1"16,1 7-4-16,7 19-2 0,-4 12 3 15,1 12 3-15,-8 8-2 16,-9 10 0-16,-6 0 0 15,-10 3-11-15,-7 15-53 16,-15-24-8-16</inkml:trace>
  <inkml:trace contextRef="#ctx0" brushRef="#br0" timeOffset="155576.5561">14085 10176 59 0,'-1'-12'57'0,"0"0"-8"16,1 4-8-16,0-5-7 0,0-3-6 15,2 0-7-15,2-1-1 16,-4-1-3-16,0 0-3 16,0 3-3-16,-5-1-2 15,-1 3-1-15,-2 3-2 0,0 3-3 16,-4 2-1-16,-1 5-2 15,-2 1-1-15,-3 12 0 16,-1 9-1-16,-3 10 0 16,1 9 1-16,-3 10 0 0,0 8 2 15,3 7-1-15,1 3 1 16,5-2 0-16,4-4-1 15,3-13 1-15,4-6 1 0,4-14 2 16,2-9 0-16,7-13 0 16,3-8 0-16,1-13 0 15,0-4-1-15,-2-2 0 16,-1-3-2-16,-3-2-1 0,-7 2-1 15,-1 3 0-15,-7 3 0 16,-4 3 0-16,3 5 1 16,0 3-1-16,9 5 1 15,0 0 1-15,0 0 0 0,24 0 0 16,7 0-1-16,9-1-1 15,6-4-3-15,3 0-3 16,-1-8-8-16,1 3-28 16,2 0-43-16,-20 1-8 0,-8 3-3 15</inkml:trace>
  <inkml:trace contextRef="#ctx0" brushRef="#br0" timeOffset="156632.6617">14105 10106 61 0,'10'-5'67'15,"-10"-4"-7"-15,0 9-7 16,0-10-12-16,0 10-11 16,-7-10-7-16,7 10-7 0,-13-12-5 15,3 5-1-15,0 2-3 16,-3-1 0-16,-4 0-2 15,1 1 0-15,-3 0-1 16,-2-1 0-16,-4 3 0 0,4 1-1 16,-7 1-1-16,1 1 0 15,-3 3-1-15,1 4-1 16,-4 4 0-16,1 1 0 0,2 4 0 15,-1 0-1-15,1 3 1 16,3 1-1-16,1 2 1 16,1 2-1-16,6 2 0 15,0 6 0-15,1-1 0 0,2 6 1 16,5-1 0-16,1 3 0 15,4-1-1-15,2-1 1 16,4-4 1-16,5-1 0 16,9-3-1-16,5-7 1 0,7-3 0 15,6-5 1-15,5-6 0 16,4-6 1-16,0-2 0 15,3-5 0-15,-1-9 1 16,-4 2-1-16,-5-3 0 0,-4-2 0 16,-5 3 0-16,-5 3-1 15,-8 0 1-15,-4 4-2 16,-8 7 1-16,8-12-1 0,-8 12 0 15,-2-8-1-15,2 8 0 16,-14-14 0-16,5 9 0 16,9 5-1-16,-17-11 0 15,17 11 1-15,-13-8-1 0,13 8 1 16,0 0 0-16,0 0 0 15,0 0 0-15,3-12-1 16,11 6 1-16,5-1-1 16,5-2 0-16,0 1-1 0,3 0-4 15,-2-3-5-15,-1 8-13 16,-4 1-41-16,-6 2-26 15,0 0-7-15,-14 0-5 16</inkml:trace>
  <inkml:trace contextRef="#ctx0" brushRef="#br0" timeOffset="157248.7233">14424 10248 12 0,'-23'3'77'0,"-2"4"1"0,-2 0-2 15,0 8-63-15,6 1-5 16,-2 7-1-16,5 8 0 15,4 0 1-15,4 6 1 16,10-3-1-16,5 1 2 0,10-7 3 16,11-3 1-16,5-10-1 15,5-10-1-15,4-5 0 16,4-14-1-16,-4-8-3 0,-1-9-2 15,-5-4-3-15,-10-8-1 16,-7 0-2-16,-7-6 0 16,-10 1-1-16,-3 0 0 15,-9 2 1-15,-5 6 0 0,-1 5 0 16,1 5 1-16,0 9 0 15,1 3-1-15,4 7 1 16,1 6-1-16,3 3-1 16,8 2 0-16,-12 5-1 0,9 8 1 15,0 7 0-15,3 7 0 16,5 10 1-16,3 8 1 15,9 8 2-15,6 5 0 16,3 0 0-16,6-3-1 0,-1-2-1 16,1-10-4-16,-1-7-3 15,-7-12-9-15,-3-17-46 16,-5 0-27-16,-16-7-6 0,14-16-5 15</inkml:trace>
  <inkml:trace contextRef="#ctx0" brushRef="#br0" timeOffset="157514.7499">14668 10049 22 0,'9'13'86'15,"3"4"0"-15,1 5-5 16,1-3-45-16,3 15-21 15,3 7-2-15,2 6-2 16,-1 3-1-16,0 1-1 0,-4 2-1 16,-2-7-1-16,0-7-3 15,-6-6 0-15,0-10-2 16,-3-4-1-16,-1-7-4 0,-5-12-6 15,0 0-11-15,0-9-25 16,-12-8-40-16,5-6-7 16,1-4-4-16</inkml:trace>
  <inkml:trace contextRef="#ctx0" brushRef="#br0" timeOffset="158038.8023">14678 10072 16 0,'-10'7'84'0,"-1"-1"1"0,11-6-4 16,-12 4-57-16,12-4-6 15,0 0-3-15,0 0-3 16,0 0-2-16,0 0-2 0,10 1 0 15,10-1 0-15,3 0-2 16,7 0-1-16,5 0 0 16,0 1-2-16,1 7-1 15,-3 4 0-15,-4 2-2 0,-8 5 0 16,-8 3 1-16,-10 1 0 15,-5-2-1-15,-10 1 1 16,-10 2 0-16,-7-7-1 16,-3 1 1-16,-3-1-1 0,2-2-1 15,5-3 0-15,6 0 0 16,8-1 0-16,13-1 0 15,11-1 1-15,15 0-1 16,15-4 1-16,9 2 0 0,7 0 1 16,2-1 0-16,-1 1 0 15,-7 0-1-15,-8 1 1 16,-12 3-1-16,-13 2 1 0,-13 3 0 15,-10 1 0-15,-13 3 0 16,-8 2-2-16,-9-1 2 16,-4 4-1-16,-2-4-1 15,-1-2-4-15,7-3-5 0,8-3-14 16,5 7-57-16,10-20-8 15,10-12-6-15,3-9 1 16</inkml:trace>
  <inkml:trace contextRef="#ctx0" brushRef="#br0" timeOffset="158250.8235">15195 9903 20 0,'24'-1'95'15,"4"1"-4"-15,3 12-4 16,0 9-4-16,0 9-78 0,-3 9-1 15,-6 13-2-15,-9 9-1 16,-13 10-3-16,-14 5-3 16,-12 2-3-16,-15-5-9 15,-5-4-27-15,4-8-41 0,-17-12-6 16,0-13-2-16</inkml:trace>
  <inkml:trace contextRef="#ctx0" brushRef="#br0" timeOffset="158553.8538">14427 9782 17 0,'-26'21'79'16,"-8"8"6"-16,-3 9-2 15,-4 14-65-15,5 19 2 0,-1 10 2 16,11 13-2-16,4 6-2 15,13 1-3-15,8 0-3 16,10-6-4-16,14-7-7 16,3-18-9-16,9-19-48 0,0-7-29 15,-1-18-8-15,-1-15-4 16</inkml:trace>
  <inkml:trace contextRef="#ctx0" brushRef="#br0" timeOffset="159011.8996">13436 10789 69 0,'-33'21'86'0,"12"-1"-1"15,21 18-26-15,32-24-35 16,27-5-9-16,37-3-3 0,27-4 3 16,26-2 1-16,25-5-2 15,21-4-3-15,4-5-3 16,0 0-1-16,-12-3-1 0,-19 3-1 15,-20-2-3-15,-17 3-5 16,-29 0-10-16,-20 5-30 16,-14-1-45-16,-32 0-6 15,-17 0-6-15</inkml:trace>
  <inkml:trace contextRef="#ctx0" brushRef="#br0" timeOffset="159844.9829">13769 11189 11 0,'11'-7'78'15,"-11"7"2"-15,0-19-24 16,0 19-26-16,0 0-8 15,0 0-7-15,2 5-2 16,-2-5-2-16,22 3 1 16,0-3-2-16,5 0 0 0,5 0-2 15,3 0 1-15,0 1-3 16,-2 3-2-16,-1 2-1 15,-8 1-1-15,-5 5 1 0,-10 2 0 16,-4 2 0-16,-5 3 1 16,0 0 0-16,-6 4 1 15,-1-1 0-15,-2 3 0 16,4 0 0-16,0-2 0 0,2 1 0 15,3-1-1-15,3-1 0 16,7 0 0-16,5-3-1 16,4 1-1-16,0-8 0 15,3 2-3-15,-2-4-3 0,2-5-3 16,-2-5-8-16,3-4-11 15,-5-11-15-15,4-5-9 16,-1-7-5-16,3-8 4 16,-3 0 12-16,3-5 17 0,-3 8 15 15,-4 0 16-15,-1 8 17 16,-5 9 12-16,-2 11 2 15,-2 9-2-15,2 13-11 16,0 13-11-16,2 1-5 0,1 5-2 16,11 0 2-16,0-7 1 15,9-10 0-15,1-13-1 16,1-10-1-16,-2-18 0 0,0-12-2 15,-8-6-3-15,-9-10-2 16,-8 5-1-16,-6-1-3 16,-11 10 0-16,-6 6 0 15,-7 13-1-15,-8 11 0 0,-4 10 0 16,0 10-4-16,6 18-14 15,0 1-66-15,9 4-3 16,10 0-6-16,10-3-3 16</inkml:trace>
  <inkml:trace contextRef="#ctx0" brushRef="#br0" timeOffset="160307.0291">15762 10693 78 0,'0'0'95'0,"21"15"-4"15,8-14-6-15,17-1-64 16,6-2-6-16,10-4-5 16,5 1-4-16,0-2-3 15,-2 0-1-15,-6-1-4 0,-7 0-3 16,-13-3-8-16,-6 6-29 15,1-1-44-15,-22 2-6 16,-12 4-5-16</inkml:trace>
  <inkml:trace contextRef="#ctx0" brushRef="#br0" timeOffset="160535.0519">15928 10931 3 0,'-10'29'99'0,"10"-10"2"16,17-8-6-16,13-11-3 15,10 0-68-15,16-6-6 16,9-3-5-16,5-3-5 0,-4-1-3 16,-4 2-3-16,-9 0-3 15,-5 7-5-15,-11-2-9 16,-6 6-22-16,1 1-55 0,-16 1-4 15,-3 1-7-15,-2-3-3 16</inkml:trace>
  <inkml:trace contextRef="#ctx0" brushRef="#br0" timeOffset="160859.0843">17133 10154 1 0,'0'0'89'0,"1"6"2"16,-1 12-5-16,0 11-4 0,-80 10-70 15,78 14-3-15,-1 11 0 16,3 13 2-16,-3 7-2 16,3 2-1-16,-2-2-1 15,0-4-1-15,-1-10-4 0,-1-12-2 16,3-13-3-16,-7-17-8 15,8-14-35-15,11-10-41 16,-5-14-6-16,3-20-7 16</inkml:trace>
  <inkml:trace contextRef="#ctx0" brushRef="#br0" timeOffset="161107.1091">17348 10644 52 0,'27'41'92'16,"-3"2"-3"-16,3 2-4 15,-7-8-60-15,3-4-3 16,3-8-3-16,-3-13-6 0,-4-9-2 15,-2-8-3-15,-4-14-1 16,-9-7-3-16,-3-2-1 16,-10-3-2-16,-5 4-2 15,-6 3 1-15,-5 8-1 0,-3 8-1 16,-3 7 0-16,-2 1-4 15,4 14-8-15,1 2-18 16,-2 3-55-16,16 7-6 16,6-7-6-16,8-1 5 0</inkml:trace>
  <inkml:trace contextRef="#ctx0" brushRef="#br0" timeOffset="161562.1546">18177 10553 45 0,'-7'2'85'0,"-17"8"-1"0,-6 8-2 16,-5 8-67-16,-1 8-1 15,-9 9-1-15,7 4-1 16,4 2-1-16,8-2-1 0,14-8-1 16,11-8-1-16,9-13-2 15,13-17-1-15,12-9-1 16,3-20 0-16,4-8-1 15,1-7 0-15,-4-5-2 16,-4-1 0-16,-7 4-1 0,-4 7 1 16,-9 9-1-16,-1 7 0 15,-1 17 0-15,-1 8 0 16,1 19 0-16,1 16-1 0,-3 11 0 15,-2 13 1-15,0 7-2 16,-5 3 3-16,-5 3 2 16,-11-3-1-16,-12-5 0 15,-10-8 2-15,-5-10-1 0,-14-7 0 16,-4-10-3-16,-11-14-11 15,0-11-46-15,-6-6-31 16,2-7-6-16,3-9-8 0</inkml:trace>
  <inkml:trace contextRef="#ctx0" brushRef="#br0" timeOffset="162142.2126">18871 9740 75 0,'0'0'89'16,"14"-4"-2"-16,-14 4-6 15,12 8-68-15,-1 10-4 0,2 6-1 16,3 12 1-16,1 7-2 16,3 11 1-16,0 5 0 15,3 3-1-15,-5-3-1 16,1-4 1-16,-4-9-1 0,-4-7-1 15,-3-13 1-15,-2-10 1 16,-6-16-2-16,11-6 0 16,-7-18 0-16,2-16-1 15,6-9 1-15,4-12-2 0,5-7-2 16,0-1 0-16,7 1-1 15,-2 7-1-15,0 8-2 16,-2 7-5-16,-3 19-8 0,-9 3-15 16,-12 24-61-16,17 0-4 15,-11 6-8-15,0 15-2 16</inkml:trace>
  <inkml:trace contextRef="#ctx0" brushRef="#br0" timeOffset="162452.2436">19421 10110 74 0,'5'22'92'0,"4"0"-3"16,-1-3-3-16,5-3-67 15,9-2-3-15,4-7-4 0,3-7-4 16,2-5-1-16,-1-11 0 15,-2-8-2-15,-3-1-1 16,-7-3-2-16,-7 0 0 0,-11 4 0 16,-7 3 0-16,-8 5-1 15,-12 8 1-15,-1 5-1 16,-6 5 0-16,0 12-1 15,2 6-1-15,2 4-1 0,9 5-4 16,4-3-4-16,12 1-16 16,4-3-63-16,8-8-5 15,11-5-6-15,3-11 0 16</inkml:trace>
  <inkml:trace contextRef="#ctx0" brushRef="#br0" timeOffset="162943.2927">19861 10011 25 0,'-11'15'90'16,"5"7"-2"-16,-1 2-2 15,37 5-60-15,-30 5-5 16,1-2-3-16,7 1-3 15,4-4-4-15,4-7 0 0,1-5-3 16,4-10-2-16,2-7-1 16,0-10-1-16,2-12 0 15,-1-8-1-15,-3-5-1 16,0-2-1-16,-1-3 0 0,-6 2-1 15,1 3 1-15,-6 8-1 16,-1 3 1-16,-4 11-1 16,-4 13 0-16,0 0 0 15,4 21 1-15,-3 6-1 0,0 10 1 16,3 8-1-16,-1 7 1 15,0 0-1-15,1 1 2 16,1-5-1-16,-2-4-1 0,-1-8-2 16,-2-9-1-16,4-8-6 15,-4-19-11-15,0 0-50 16,3-7-24-16,0-13-4 15,-2-9-4-15</inkml:trace>
  <inkml:trace contextRef="#ctx0" brushRef="#br0" timeOffset="163135.3119">20228 10001 88 0,'14'10'98'16,"6"5"-5"-16,2-2-4 16,4 0-67-16,2 7-10 15,0 6-3-15,-2 0-3 0,-2 2-2 16,-5 4-2-16,-6-3-3 15,-2 1-4-15,-6-5-6 16,-2 1-24-16,10-4-54 0,-17-7-5 16,-8-7-7-16</inkml:trace>
  <inkml:trace contextRef="#ctx0" brushRef="#br0" timeOffset="163281.3265">20186 10144 19 0,'15'-8'98'0,"17"-6"-3"16,11-5-6-16,8-10-7 0,11 7-100 15,9-7-61-15,-11-3-10 16,-3 0-6-16,-8-3-2 16</inkml:trace>
  <inkml:trace contextRef="#ctx0" brushRef="#br0" timeOffset="163464.3448">20802 9635 12 0,'6'28'101'15,"1"8"-3"-15,-7 10-5 16,0 6-4-16,-31 10-74 15,21 8-4-15,-5 8-6 0,-4 2-6 16,-4 4-6-16,-5-4-12 16,5-11-56-16,-1 6-17 15,3-9-7-15,1-9-3 16</inkml:trace>
  <inkml:trace contextRef="#ctx0" brushRef="#br0" timeOffset="163900.3884">21025 10123 65 0,'0'0'97'16,"6"19"-5"-16,8 12-5 0,3-4-51 15,6 24-25-15,3 7-1 16,3 9-1-16,1 8 0 16,-2 1-2-16,-2-1-1 15,-2-5 0-15,-3-12 0 0,-4-12-1 16,-4-9-1-16,0-19 1 15,-2-18-1-15,-2-18 0 16,2-19-1-16,0-14 0 0,3-11-2 16,0-11-2-16,-3-4 0 15,3-1-2-15,-4 6-3 16,0 3-5-16,3 15-15 15,-3 12-67-15,-2 8-4 0,-2 11-6 16,0 10-4-16</inkml:trace>
  <inkml:trace contextRef="#ctx0" brushRef="#br0" timeOffset="164066.405">21580 10473 29 0,'18'43'102'16,"4"-3"-1"-16,-4-2-8 15,-3-6-5-15,-13 2-77 0,3-2-6 16,-5-1-5-16,-7-5-4 15,-6-2-8-15,-6-11-25 16,-10-2-53-16,15-8-6 0,-1-9-6 16</inkml:trace>
  <inkml:trace contextRef="#ctx0" brushRef="#br0" timeOffset="164706.469">21901 10510 63 0,'7'25'94'0,"-1"-3"-4"0,0 1-4 16,-5 5-64-16,-1-5-8 15,0 1-6-15,-5 0-1 16,-5 0-2-16,-3-2-2 16,-2-3 0-16,2 2-1 15,-1-6 1-15,3-2 0 0,0-3 0 16,11-10 0-16,-12 12 1 15,12-12-1-15,0 0 0 16,0 0 0-16,0 0-1 0,0 0-1 16,0 0 1-16,0 9-1 15,0-9-1-15,0 0 1 16,7 13-1-16,-7-13 1 15,10 16 0-15,-1-7 0 0,0-2-1 16,5 1 1-16,-2-5 0 16,2 0 1-16,-1-1 0 15,3-2 0-15,-2-6 0 16,2-6 0-16,-3-6 0 0,3-4 0 15,0-5 0-15,4-6-1 16,0-4 0-16,5 0-1 16,1 1 1-16,3 2 0 15,-2 5-1-15,0 3 1 0,-3 7 0 16,-4 9 0-16,1 6-1 15,-6 4 0-15,0 10 0 16,-6 10 0-16,3 5 0 0,-4 8 0 16,-1 7-1-16,-1 4 1 15,1 3 0-15,-1 1 0 16,-4-6 0-16,3-1 0 15,-1-9-1-15,0-6 0 0,2-6-4 16,-6-20-6-16,14 4-43 16,-3-10-40-16,-10-15-4 15,-1-14-7-15</inkml:trace>
  <inkml:trace contextRef="#ctx0" brushRef="#br0" timeOffset="164857.4841">21898 10229 101 0,'-36'-3'103'16,"7"3"-6"-16,9 0-6 15,13 17-53-15,7-17-52 16,9-2-73-16,-13-8-6 0,-7-3-7 16,-10-3-5-16</inkml:trace>
  <inkml:trace contextRef="#ctx0" brushRef="#br0" timeOffset="166902.6886">12452 13065 80 0,'-3'-19'89'0,"-4"-3"-39"15,7 7-3-15,0 3-11 16,0 12-7-16,3-9-9 15,-3 9-3-15,6 21-7 0,-3 6-2 16,0 10-3-16,2 11 0 16,-2 10 1-16,3 9 0 15,-2 3-1-15,0 1-1 16,-3-1 1-16,0-5-1 0,-1-7 0 15,-2-7-2-15,-2-11-3 16,-2-10-1-16,4-9-4 16,-3-10-8-16,5-11-41 15,1-5-34-15,4-15-9 16,9-9-4-16</inkml:trace>
  <inkml:trace contextRef="#ctx0" brushRef="#br0" timeOffset="167282.7266">12881 13079 26 0,'-3'17'72'0,"-6"8"4"15,-2 5-44-15,0 13-11 16,-2 14-1-16,5 7 1 15,1 8-2-15,4 3-2 0,3 5-3 16,8-7-1-16,6-8-3 16,6-10 0-16,6-17 0 15,9-14 0-15,3-21-2 16,8-12 2-16,1-20-2 0,4-17-1 15,0-12-1-15,-4-15-2 16,-4-7-1-16,-9-4 0 16,-10 3 0-16,-12 4-1 15,-9 10 1-15,-9 9-3 0,-15 14 0 16,-9 19-1-16,-9 14 0 15,-10 15-1-15,-4 16-3 16,-11 6-5-16,7 12-14 0,0 4-63 16,6-1-6-16,11-5-4 15,14-13-3-15</inkml:trace>
  <inkml:trace contextRef="#ctx0" brushRef="#br0" timeOffset="168243.8227">13602 12179 75 0,'11'-14'88'16,"-11"14"-5"-16,8 0-4 16,-3 6-66-16,-4 12-8 0,4 9-2 15,-5 8-1-15,0 10-1 16,-2 7 2-16,-2 3 0 15,-1-1 1-15,-2-7 0 0,2-3 2 16,-1-13 0-16,4-5 2 16,2-8 0-16,3-9 1 15,13-4-1-15,6-5-1 16,8 0 0-16,4 0-1 0,4-3-2 15,6-4-1-15,-2 2-2 16,-3-2-1-16,-5 1-3 16,-8 2-3-16,-4 1-4 15,-9-2-7-15,2 2-32 0,-15 3-40 16,8-10-8-16,-8 10-3 15</inkml:trace>
  <inkml:trace contextRef="#ctx0" brushRef="#br0" timeOffset="168504.8488">13985 12192 0 0,'11'-1'89'15,"-2"1"2"-15,0 1-5 16,-4 8-5-16,-2 11-68 0,3 4-5 15,-3 7-2-15,-1 10 1 16,-1 5 0-16,-1 7 0 16,-1 4 0-16,-1 0-2 15,-5-3-1-15,3-4-3 0,-4-9-2 16,3-7-7-16,-3-13-21 15,-12-10-57-15,20-11-6 16,-11-22-7-16,5-10 2 16</inkml:trace>
  <inkml:trace contextRef="#ctx0" brushRef="#br0" timeOffset="168678.8662">14011 12341 12 0,'12'-9'98'0,"4"4"-1"0,4 3-5 16,3-2-5-16,17-4-71 15,-9 7-7-15,2-1-5 16,1 2-4-16,-4-3-5 0,-2 1-5 15,-8-1-3-15,-2 3-12 16,-18 0-26-16,3-17-38 16,-3 5-5-16,-1-9-2 15</inkml:trace>
  <inkml:trace contextRef="#ctx0" brushRef="#br0" timeOffset="168896.888">14274 11956 61 0,'8'8'87'0,"-1"11"-3"16,-1 8-3-16,2 7-65 15,-3 7-5-15,1 15 1 0,-2 7-1 16,-2 5 1-16,-2 4-2 16,-1 3-2-16,1 0-2 15,-3-3-2-15,-2-7-2 16,0-9-4-16,1-13-5 0,0-7-8 15,-3-13-36-15,7-23-36 16,0 0-6-16,0-22-5 16</inkml:trace>
  <inkml:trace contextRef="#ctx0" brushRef="#br0" timeOffset="169152.9136">14657 12114 19 0,'17'-12'94'0,"-17"12"-3"0,0 0-5 16,-14 12-3-16,-10 8-76 15,-6 4-4-15,4 7-5 16,1-2 4-16,4 5-2 16,13 0 0-16,8-2 0 0,10-2 1 15,9 1-1-15,2 0 1 16,-3 0 1-16,-6 3 0 15,-8 2 1-15,-8-1-1 0,-15 2-2 16,-11-8-7-16,-1-2-38 16,-5-7-39-16,0-8-7 15,9-12-6-15</inkml:trace>
  <inkml:trace contextRef="#ctx0" brushRef="#br0" timeOffset="169602.9586">15275 12678 38 0,'-10'15'85'16,"5"-3"1"-16,5-3-5 15,7-1-61-15,16-1-6 16,10-2-2-16,11 0-1 16,4-3-2-16,6-2-2 0,2 0-1 15,-2-2-2-15,-10-3-2 16,-6 1-3-16,-8-2-3 15,-6 2-13-15,-15 4-48 16,-9 0-21-16,11 0-6 16,-11 0-2-16</inkml:trace>
  <inkml:trace contextRef="#ctx0" brushRef="#br0" timeOffset="169836.982">15255 12969 0 0,'-3'19'95'15,"8"-6"2"-15,15-5-7 16,15-3-3-16,13-3-69 16,10-2-6-16,11 1-1 15,4-1-4-15,2 0-2 0,-4 2-4 16,-5 1-3-16,-7 1-6 15,-9 3-12-15,-18 7-37 16,-6-3-32-16,-12-1-7 16,-14-10-4-16</inkml:trace>
  <inkml:trace contextRef="#ctx0" brushRef="#br0" timeOffset="170173.0156">16294 12620 77 0,'0'8'95'0,"0"11"-4"16,0 6-6-16,0 9-63 0,2 11-8 15,-1 8-3-15,-1 7-1 16,1 1-2-16,-1 1-3 15,-1-1 0-15,1-4-2 0,1-7-4 16,0-9-4-16,-1-12-8 16,4-7-25-16,-4-22-50 15,14 0-6-15,-4-18-6 16</inkml:trace>
  <inkml:trace contextRef="#ctx0" brushRef="#br0" timeOffset="170463.0446">16498 12893 19 0,'15'55'83'15,"3"3"2"-15,5 3-5 16,8-5-55-16,5 0-4 16,4-19-5-16,5-13-2 0,2-16 0 15,2-13 0-15,-5-16 0 16,1-13-2-16,-14-10-3 15,-8-9-2-15,-11-2-4 0,-12 2-2 16,-12 4-1-16,-13 6 0 16,-9 8-2-16,-10 12 1 15,-7 9 0-15,-5 13 0 16,1 9 0-16,0 12 0 0,12 9-3 15,5 1-7-15,15 5-28 16,20-1-46-16,3-7-7 16,16-5-5-16</inkml:trace>
  <inkml:trace contextRef="#ctx0" brushRef="#br0" timeOffset="170961.0944">17026 12080 42 0,'0'0'89'0,"0"0"0"16,4 22-6-16,1-30-30 16,0 42-46-16,1 13-2 0,2 10-1 15,2 7 1-15,-1 3 2 16,-2 1-3-16,-2 0 1 15,-3-8-2-15,-2-7-2 0,0-9-2 16,-2-9-4-16,-1-14-8 16,3-21-8-16,-11 0-17 15,10-12-34-15,-3-22-18 16,2-7-5-16</inkml:trace>
  <inkml:trace contextRef="#ctx0" brushRef="#br0" timeOffset="171347.133">16905 12146 52 0,'0'-15'92'15,"8"1"-3"-15,14 1-5 16,14 2-61-16,9-5-7 16,10 2-4-16,5 2-3 0,1 4-3 15,-3 6-3-15,-6 2-2 16,-12 10 0-16,-12 7 0 15,-18 5-2-15,-14 4 1 0,-17 1-1 16,-9-2 1-16,-8-2-1 16,-3-6 1-16,-7-4 0 15,5-5 1-15,4-7 1 16,7 1 0-16,11-2-1 0,9-2 1 15,12 2 0-15,11 0 0 16,14 2 1-16,15 6 0 16,7 7 0-16,9 2 0 15,7 4 1-15,-3 6-1 0,-5 1 0 16,-6 4-1-16,-10 2 0 15,-12 1-1-15,-12-2-2 16,-11-1-2-16,-4-6-2 16,-8-6-7-16,-1-4-26 0,9-16-48 15,-18 3-7-15,7-15-7 16</inkml:trace>
  <inkml:trace contextRef="#ctx0" brushRef="#br0" timeOffset="171575.1558">17557 11938 17 0,'15'5'97'0,"2"10"-1"16,5 6-6-16,-2 5-2 15,6 6-77-15,-1 10-2 0,0 5-1 16,-2 7-2-16,-4 3-3 15,-3-1-2-15,-7 2-4 16,-5-7-6-16,-2-5-8 16,-2-10-22-16,-18-12-49 0,12-11-6 15,-6-13-7-15</inkml:trace>
  <inkml:trace contextRef="#ctx0" brushRef="#br0" timeOffset="171906.1889">17636 12248 32 0,'11'-15'102'15,"5"7"-4"-15,10 1-5 16,6 2-5-16,7 0-75 0,-3 2-6 15,0 1-5-15,-6-4-5 16,-4-2-6-16,-10-5-8 16,-10-3-2-16,-6-5 0 15,-5-4-1-15,-6-11 2 0,-6-3 2 16,3 1 7-16,-3-3 10 15,7 4 6-15,4 5 6 16,4 8-1-16,2 9 3 16,9 14 2-16,6 10 0 0,2 16-3 15,6 12-4-15,-2 10-2 16,-1 12-1-16,-2 6-1 15,-2 4-3-15,-6 1-2 0,-6-2-2 16,-4-5-2-16,0-7-3 16,-8-12-4-16,-1-6-11 15,-2-4-53-15,2-23-17 16,9-11-6-16,-8-14-5 15</inkml:trace>
  <inkml:trace contextRef="#ctx0" brushRef="#br0" timeOffset="172167.215">18309 11877 0 0,'33'-34'94'0,"-11"9"-1"16,-10 11-6-16,-12 14-5 16,-22-4-60-16,-10 26-15 15,-14 18-5-15,-5 9-1 0,-3 6 0 16,7 4-1-16,8-1 1 15,14-5 0-15,20-5 2 16,14-9 1-16,17-5 0 0,13-3 0 16,3-4 1-16,-2 2-1 15,-8 3 1-15,-11 4-1 16,-17 3-6-16,-9 7-15 15,-25-6-70-15,-11-5-2 0,-7-8-9 16,-1-13-3-16</inkml:trace>
  <inkml:trace contextRef="#ctx0" brushRef="#br0" timeOffset="177453.7436">13307 14715 55 0,'0'0'93'16,"0"0"-5"-16,4 14-10 0,-4-14-54 15,0 0-10-15,0 12-5 16,0-1-1-16,0 7-3 16,0 7-1-16,1 6 1 15,2 8-1-15,-3 9 0 0,1 6 0 16,-1 4-1-16,0-3 0 15,-4 1 0-15,-4-4-1 16,-1-6-1-16,-1-8-1 16,0-8-2-16,0-9-3 15,5-6-5-15,5-15-12 0,0 0-35 16,0-9-33-16,4-9-8 15,9-8-1-15</inkml:trace>
  <inkml:trace contextRef="#ctx0" brushRef="#br0" timeOffset="177903.7886">13587 14861 3 0,'0'0'77'16,"8"-7"-5"-16,-8 7-1 15,0 0-62-15,-4 13-5 16,0 7 0-16,2 11-1 16,2 10 3-16,0 8-2 0,2 6 2 15,4 1 2-15,7-8 0 16,0-2 2-16,5-9 2 15,3-12-2-15,2-13-1 16,2-12 2-16,0-18-2 0,0-14 0 16,-4-6 0-16,-2-9-3 15,-5-5-3-15,-6-1 2 16,-7 2 0-16,-2 5-1 15,-10 9 2-15,-5 10-3 16,-5 8-1-16,-2 10-2 0,0 5-3 16,2 4-9-16,-2 8-18 15,-4 5-56-15,18 0-7 16,3-1-4-16</inkml:trace>
  <inkml:trace contextRef="#ctx0" brushRef="#br0" timeOffset="179624.9607">14240 13950 20 0,'5'-14'87'16,"-5"4"-1"-16,-2-20-12 15,2 30-40-15,-12-16-17 16,3 8-5-16,1 5-5 0,-4-1-4 15,1 4-1-15,-1 0-1 16,-5 1-1-16,4 5-1 16,-2 5 2-16,0 0-1 15,-2 4 0-15,0 5 0 0,1 6 1 16,0 5 0-16,4 5-1 15,1 6-1-15,0 2 0 16,7 2-1-16,2-3 1 16,2 0 1-16,4-11 0 0,7-4 0 15,0-10 1-15,2-6 3 16,0-9 1-16,1-3 0 15,-3-3 0-15,-1-5 0 16,-5-3 1-16,-2 0-2 0,-3 0-1 16,0-3-1-16,-3 4-1 15,-4-1 2-15,0 2-3 16,-1 0 0-16,8 9-1 15,-12-10-1-15,12 10 0 0,0 0 3 16,12-11-1-16,8 5-1 16,7-3-5-16,2-4-8 15,8-4-35-15,0 5-34 16,1-4-6-16,-3 1-6 0</inkml:trace>
  <inkml:trace contextRef="#ctx0" brushRef="#br0" timeOffset="180222.0204">14542 13878 38 0,'0'0'73'16,"-12"-3"0"-16,24 4-52 15,-25 10-4-15,-7 4-4 16,1 9 1-16,-4 5-1 0,4 7-1 16,2 1 1-16,2 6-4 15,8-3-2-15,2-2-2 16,5-4-1-16,1-5-2 0,5-8-1 15,5-7-4-15,-2-4-6 16,5-9-16-16,-2-1-30 16,1-8-26-16,7-4-4 15</inkml:trace>
  <inkml:trace contextRef="#ctx0" brushRef="#br0" timeOffset="180635.0617">14645 14004 14 0,'-9'-3'67'0,"9"3"2"16,-19 22-42-16,15-2-12 15,-1 5-3-15,4 3-2 0,1 1 3 16,6 4 2-16,3-7 1 16,3-1 1-16,0-5-2 15,-1-6-1-15,5-7-4 16,-3-4 1-16,1-6-3 15,-4-11-1-15,0-3-2 0,1-5-3 16,-4-3 0-16,0-5-1 16,-2-1-1-16,-4-4-1 15,0 1-1-15,-5 2 0 16,-6-1 0-16,-1 6 0 0,-5 3 1 15,0 3 0-15,-1 8 0 16,0 6-1-16,3 5 1 16,1 2 0-16,4 13 1 15,5 3 0-15,4 7 0 0,6 2 1 16,10 4 0-16,5 1 1 15,5 1 0-15,4-6 0 16,1 0 0-16,0-7-2 0,-2-4-2 16,-5-9-10-16,-3-5-28 15,2 0-41-15,-12-7-6 16,-5-7-3-16</inkml:trace>
  <inkml:trace contextRef="#ctx0" brushRef="#br0" timeOffset="180884.0866">14909 13851 59 0,'0'8'84'15,"0"8"-4"-15,4-33-14 16,1 34-54-16,4 10-5 15,1 7 1-15,0 5 1 0,-2 1-1 16,1 2-1-16,3-6-1 16,-3 0-2-16,0-8 0 15,-2-3-2-15,-2-10 0 0,-5-15-2 16,0 0-4-16,11 3-5 15,-11-14-8-15,0-8-27 16,2 0-38-16,-2-7-7 16,0-5-4-16</inkml:trace>
  <inkml:trace contextRef="#ctx0" brushRef="#br0" timeOffset="181293.1275">14903 13880 61 0,'-19'7'76'16,"3"2"-29"-16,3-5-16 15,13-4-6-15,-13 5-6 0,13-5 0 16,0 0-5-16,12-5-2 16,5-4-2-16,3-2-2 15,5 2-5-15,2 1-1 16,-1 3 0-16,-3 1-1 15,0 4-1-15,-7 9 1 0,-8 4-1 16,-5 6 1-16,-3 0 0 16,-8 0 0-16,-4-2 2 15,2-1-2-15,-1-3 1 0,2-3-1 16,9-10 0-16,0 10 0 15,9-5 0-15,6-3-1 16,7 3-1-16,-2 2 2 16,1 1-1-16,-2 3 0 0,-5 6 1 15,-7 1 0-15,-7 3 0 16,-11 3-1-16,-8-1 0 15,-5 1 0-15,-3-3 0 16,-2-2-3-16,3-4-8 0,3 0-40 16,8-11-34-16,15-4-1 15,-6-6-3-15</inkml:trace>
  <inkml:trace contextRef="#ctx0" brushRef="#br0" timeOffset="181527.1509">15335 13849 1 0,'0'0'83'16,"0"0"2"-16,9 5-4 16,-9-25-21-16,0 40-51 0,0 12 0 15,-4 11-2-15,0 8 0 16,-4 10 1-16,-1 3-1 15,0-3 1-15,-2-3-5 16,-1-7-5-16,1-5-14 0,-1 1-47 16,5-26-23-16,2-10-6 15,5-11-3-15</inkml:trace>
  <inkml:trace contextRef="#ctx0" brushRef="#br0" timeOffset="182080.2062">15503 14033 64 0,'-10'3'77'0,"10"-3"-2"15,-13 2-50-15,13-2-13 16,0 0-2-16,9 0-1 15,3-1 2-15,5-3-1 0,3 1 2 16,3 1-3-16,2-1 0 16,1 3-2-16,-5 0-1 15,-1 0-3-15,-4 3-1 0,-6 5 0 16,-4 3-1-16,-3 4 2 15,-3 2 0-15,-2 4 1 16,-5 1-1-16,0-1 0 16,-1 4 0-16,0-4 2 0,1-1-3 15,3-3 1-15,1-2 0 16,3-3-1-16,6-4 3 15,4-2-2-15,4-3-1 16,3-3-3-16,0 0-5 16,5-1-10-16,-3-6-37 0,-8-7-32 15,13-1-8-15,-5-7-3 16</inkml:trace>
  <inkml:trace contextRef="#ctx0" brushRef="#br0" timeOffset="182308.229">15937 14050 57 0,'9'19'76'0,"-9"-1"-3"16,-17 8-50-16,17 3-12 15,0-3 2-15,3 3 2 0,8-12 0 16,1-5 0-16,3-9 0 16,1-3 4-16,-2-10-1 15,-2-9 1-15,-4-3-5 0,-5-5-5 16,-3 1-2-16,-7-1-2 15,-6 5-2-15,-7 5-5 16,1 8-5-16,-6 0-11 16,6 9-33-16,0 4-36 0,5 9-7 15,5 1-3-15</inkml:trace>
  <inkml:trace contextRef="#ctx0" brushRef="#br0" timeOffset="183618.36">15936 14083 58 0,'-4'6'70'15,"4"-6"-33"-15,0 21-17 16,0-9-10-16,8 7-3 16,4 5 0-16,5-5 3 0,5 4 4 15,3-9 4-15,2 0 1 16,5-11 0-16,-2-1 5 15,-3-7-1-15,-5-9-2 16,-5-3-2-16,-5-4-4 0,-6-2-3 16,-6 0-4-16,-6 2-2 15,-9 3-3-15,-6 5-2 16,-5 2-2-16,1 10-6 15,-5 0-6-15,5 8-12 16,0 11-45-16,5 3-21 0,7 0-6 16,6-4-2-16</inkml:trace>
  <inkml:trace contextRef="#ctx0" brushRef="#br0" timeOffset="184621.4603">16902 14930 52 0,'-15'3'81'0,"15"-3"-33"0,0 9-7 15,7-4-9-15,11 1-5 16,6 0-4-16,13 2-1 15,3 0-3-15,10-3-2 0,3 0-2 16,2-2-3-16,-4 0-4 16,-3 1-3-16,-7-3-2 15,-9 2-2-15,-6 1-1 0,-9-2-3 16,-4 2-5-16,-13-4-10 15,13 8-24-15,-2-5-47 16,-11-3-6-16,0 0-4 16</inkml:trace>
  <inkml:trace contextRef="#ctx0" brushRef="#br0" timeOffset="185003.4985">17004 15250 54 0,'0'0'89'0,"-10"12"1"16,10-12-40-16,17 12-17 0,2-6-9 15,14 1-5-15,3 2-2 16,7 2-4-16,5 0-5 16,-1-1-3-16,0 2-4 0,-5-3-2 15,-6-1-3-15,-8-2-3 16,-6 1-10-16,-8-7-19 15,-14 0-51-15,0 0-8 16,6-10-3-16</inkml:trace>
  <inkml:trace contextRef="#ctx0" brushRef="#br0" timeOffset="186447.6429">18238 14580 13 0,'-1'-13'89'16,"0"1"2"-16,1 2-6 16,4 1-52-16,-4 9-11 15,6-12-8-15,-6 12-4 0,0 0-2 16,0 0-3-16,5 19 1 15,-5 3-1-15,1 9 1 16,-1 9 0-16,3 8-1 16,-1 8 1-16,0 7-1 0,-2 1-1 15,0 1-1-15,-3-2 0 16,-3-4-1-16,-4-6-2 15,2-10 1-15,-2-9-1 16,1-6-1-16,3-8-4 0,-2-9-6 16,8-11-25-16,0 0-53 15,0 0-6-15,14-15-6 16</inkml:trace>
  <inkml:trace contextRef="#ctx0" brushRef="#br0" timeOffset="186911.6893">18539 14615 22 0,'0'0'69'16,"0"0"4"-16,1 11-43 0,-1-11-17 15,0 21 1-15,-1-2 1 16,-2 11 2-16,2 10-1 15,1 7 0-15,0 8-1 16,4 4-4-16,-1 3 0 0,8-3-3 16,2 0-2-16,4-12 2 15,1-12 0-15,4-11 0 16,5-16 2-16,2-9-2 15,3-21 2-15,1-10-3 0,1-13 0 16,-3-9-1-16,-6-6-2 16,-5-5 0-16,-8 3-1 15,-10 4 0-15,-6 3-1 0,-13 11 0 16,-11 10 0-16,-8 13-3 15,-5 11 0-15,-5 10-3 16,-1 5-7-16,5 14-21 16,22 4-57-16,-9-3-4 0,13-3-7 15,16-17 3-15</inkml:trace>
  <inkml:trace contextRef="#ctx0" brushRef="#br0" timeOffset="187388.737">18994 13655 77 0,'4'-11'94'0,"-4"11"-6"16,0 0-5-16,-11 0-65 15,10 7-8-15,1 8-5 16,1 6-2-16,1 10-1 0,1 6 3 16,1 11 1-16,-2 3 0 15,-1 6 2-15,0-3-2 16,-2-3 1-16,1-3-1 15,-2-7-3-15,-2-7-2 0,0-7-1 16,0-8-4-16,2-4-5 16,0-6-5-16,2 1-26 15,11-7-50-15,-11-3-3 16,17-8-7-16</inkml:trace>
  <inkml:trace contextRef="#ctx0" brushRef="#br0" timeOffset="187818.78">19230 14004 52 0,'-4'29'82'16,"3"-3"-4"-16,1-15-32 15,3 24-32-15,8-4 0 16,5-4-3-16,4-7-1 15,5-6 1-15,3-9 4 0,0-2-2 16,-1-8 1-16,-1-10 0 16,-4-4-2-16,-7-3-4 15,-3-2-2-15,-5 0-1 16,-7-1-3-16,-4 1 0 0,-11 2-2 15,-1 1 0-15,-8 7 0 16,-2 1 0-16,-4 7-1 16,1 2-1-16,1 4-2 0,2 2-1 15,7 6-2-15,1 2-2 16,6 0-2-16,2 0-7 15,7 2-15-15,5 10-50 16,-2-22-6-16,13 14-4 0</inkml:trace>
  <inkml:trace contextRef="#ctx0" brushRef="#br0" timeOffset="188323.8305">19714 13915 20 0,'0'0'35'16,"0"-6"5"-16,0 6 3 15,-9 0 0-15,-2 2-3 16,1 9-6-16,-3 5-10 0,1 1-6 15,4 5-5-15,0 0-2 16,4 0-4-16,4-4-2 16,4-2-1-16,6-5 1 0,1-5 0 15,3-6 0-15,0-1 0 16,-2-8 0-16,-2-6-1 15,-2-2 0-15,-4-2 0 16,-3-1-1-16,-1 0 1 0,-2 2-1 16,-3 3 0-16,-1 3-1 15,2 0-2-15,4 12 0 16,0 0-2-16,0 0-2 15,0 10-2-15,10 4 1 0,6 6-2 16,3 2 2-16,1 8 2 16,-1 1 0-16,-5 4 1 15,-2 6 1-15,-12 1 2 16,-1-1 1-16,-15 2 1 0,-9-2 1 15,-9-6 0-15,-5-2-1 16,-6-6 0-16,0-8-2 16,3-4-7-16,0-10-26 0,8-5-51 15,15-4-7-15,11-12-6 16</inkml:trace>
  <inkml:trace contextRef="#ctx0" brushRef="#br0" timeOffset="188840.8822">19933 13433 3 0,'0'0'85'15,"0"0"1"-15,15 0-5 16,-15 0-39-16,13 24-28 15,-4 2-7-15,3 8-1 16,3 7 0-16,2 6 0 0,-1 1 1 16,1-2 2-16,-4-6 4 15,2-3-1-15,-6-10 3 16,1-8-1-16,-10-19-1 15,14 3-1-15,-10-13-1 0,0-12-2 16,3-9-2-16,1-6-3 16,2-6-2-16,0-5-2 15,2 1 0-15,-2 2-1 16,-1 3-1-16,-4 4-3 0,4 9-6 15,-8 5-9-15,5 7-30 16,10 7-43-16,-8 5-7 16,4 5-6-16</inkml:trace>
  <inkml:trace contextRef="#ctx0" brushRef="#br0" timeOffset="189180.9162">20348 13730 70 0,'-1'21'80'15,"1"-21"-26"-15,0 20-20 16,3-3-6-16,6-7-2 15,1-3-2-15,5-7 0 0,-1 0-3 16,-2-8-3-16,2-1-6 16,-1-3-3-16,-8-3-3 15,-4 0-3-15,-2 2-1 16,-7 2-2-16,-6 2-1 0,-1 0 0 15,-3 6-3-15,-1 3-1 16,3 0-3-16,1 3-4 16,7 4-6-16,8-7-9 0,0 0-58 15,0 0-8-15,0 0-2 16</inkml:trace>
  <inkml:trace contextRef="#ctx0" brushRef="#br0" timeOffset="189878.986">20583 13709 49 0,'0'0'91'0,"0"0"-4"16,-12-5-6-16,30 5-55 0,-18 0-16 15,-4 9-7-15,-1 1-2 16,1 3-2-16,2-1 3 15,2 2 0-15,-1 0 2 16,6-4 1-16,3-2 0 16,-8-8 2-16,15 11-1 0,-6-8 1 15,2 1-1-15,-1-4-1 16,3 0 0-16,-1-1 0 15,-2-2 0-15,2-2 0 16,-4 0-1-16,-8 5 0 0,11-7 0 16,-11 7-1-16,0 0-1 15,0 0 1-15,0 0-1 16,10-7-1-16,-10 7 1 15,0 0-1-15,0 0 1 0,0 0-1 16,5-10 0-16,-5 10 0 16,0 0 0-16,0 0-1 15,5-9 1-15,-5 9-1 16,0 0 1-16,0 0-1 0,0 0 1 15,3-11-1-15,-3 11 1 16,1-10-1-16,-1 10 0 16,4-11 0-16,-4 11 0 0,1-10 0 15,-1 10-1-15,0 0 0 16,0 0 0-16,0 0 0 15,2-8 0-15,-2 8-1 16,0 0 1-16,1 6 0 0,-1-6 0 16,4 17 0-16,0-4 1 15,2 1 0-15,-1 0 0 16,0 1 1-16,0-1 0 15,0-4-1-15,-5-10-1 0,8 12-3 16,-8-12-7-16,0 0-14 16,0 0-64-16,-1-9-5 15,1-1-7-15,0-4-4 16</inkml:trace>
  <inkml:trace contextRef="#ctx0" brushRef="#br0" timeOffset="190079.006">20941 13596 74 0,'0'0'92'16,"11"-2"-5"-16,-11 2-4 15,-30 10-65-15,29 2-10 16,1 6-4-16,0 3 1 0,0 3-2 16,0 3 0-16,0 5 0 15,0-1 0-15,1 3-5 16,1-8-3-16,0-1-9 15,-1-3-7-15,1-12-53 16,-2 1-15-16,0-11-6 0</inkml:trace>
  <inkml:trace contextRef="#ctx0" brushRef="#br0" timeOffset="190217.0198">20837 13712 0 0,'-10'-11'94'0,"10"11"-1"16,0 0-5-16,0-11-6 15,9 7-69-15,14 4-20 16,-2-2-31-16,5-2-45 0,2 1-8 15,0-1-3-15</inkml:trace>
  <inkml:trace contextRef="#ctx0" brushRef="#br0" timeOffset="190451.0432">21092 13510 5 0,'17'6'92'15,"-3"7"1"-15,-1 4-5 16,-4 5-6-16,-5 7-76 15,0 11-2-15,-5 7-1 0,-2 5 0 16,-6 8 0-16,-3 3-1 16,1-4 1-16,-3-2-2 15,1-4 0-15,3-6-12 16,-4-10-18-16,-2-12-47 0,9-4-13 15,7-21-4-15</inkml:trace>
  <inkml:trace contextRef="#ctx0" brushRef="#br0" timeOffset="190809.079">21326 13883 32 0,'9'0'88'16,"-9"0"-4"-16,9-3-3 0,-9 3-59 16,0 0-6-16,10 11-3 15,-10 3-1-15,2 7-3 16,-1 3-1-16,1 1 3 15,3 1 1-15,-4-4 0 0,4-2-1 16,-1-6 0-16,6-10-1 16,0-6-1-16,5-11 0 15,-1-8-1-15,-1-3-2 16,2-5-3-16,-4-4-2 0,0 1-1 15,-6 3-3-15,0 2-4 16,-5-2-6-16,0 12-26 16,11-1-55-16,-11 4-3 0,0 14-8 15,4-9-2-15</inkml:trace>
  <inkml:trace contextRef="#ctx0" brushRef="#br0" timeOffset="190979.096">21625 13864 75 0,'14'22'95'16,"-4"3"-3"-16,-4-1-39 15,0 3-18-15,-3 2-12 0,-3-1-9 16,0 3-7-16,-4-10-8 16,-1 2-13-16,-3-4-50 15,8-19-23-15,-16 7-7 16,12-17-4-16</inkml:trace>
  <inkml:trace contextRef="#ctx0" brushRef="#br0" timeOffset="191103.1084">21622 13666 39 0,'-4'-11'99'0,"4"11"-8"15,0 0-22-15,-14 3-68 16,5-3-88-16,-7 0-10 16,1 0-5-16</inkml:trace>
  <inkml:trace contextRef="#ctx0" brushRef="#br0" timeOffset="191453.1434">21715 13875 31 0,'20'42'85'16,"-2"4"-8"-16,-8-3-7 15,-4-9-49-15,-6 13-27 0,0-4-2 16,-4 0 4-16,-6-9 6 16,3-5 3-16,-2-17 9 15,9-12 5-15,0 0 3 16,0-23 1-16,6-11-1 0,9-6-3 15,5-3-6-15,4 0-2 16,1 3-2-16,1 2-1 16,1 9-2-16,-5 5-2 0,-1 12-1 15,-5 4-1-15,1 8 0 16,-2 12-1-16,-2 3-1 15,0 8 0-15,1 2-1 16,2 4 0-16,0 5-3 0,-5-2-3 16,6 2-7-16,-4-6-8 15,8-6-47-15,1 5-25 16,6-4-7-16,4-3-4 15</inkml:trace>
  <inkml:trace contextRef="#ctx0" brushRef="#br0" timeOffset="191945.1926">22237 14934 74 0,'-20'2'93'0,"6"1"-3"15,1-5-5-15,2 2-71 16,11 0-2-16,0 0-2 0,13 0 0 15,10 0-2-15,13 0-2 16,8 0-1-16,5 0-2 16,2 0-2-16,-2 2-2 0,-5-2-1 15,-3 2-4-15,-11-1-2 16,-8 2-12-16,-12-1-35 15,-10-2-34-15,11-4-7 16,-11-6-3-16</inkml:trace>
  <inkml:trace contextRef="#ctx0" brushRef="#br0" timeOffset="192172.2153">22222 15038 18 0,'-19'23'97'0,"11"-4"0"0,8-7-4 15,10 29-35-15,17-37-36 16,6-1-9-16,9-2-2 16,7 2-3-16,8-1-5 15,-1-2-5-15,1 3-5 0,-9-3-12 16,-4-1-70-16,-6-2-5 15,-10-5-6-15,-7-2-3 16</inkml:trace>
  <inkml:trace contextRef="#ctx0" brushRef="#br0" timeOffset="192664.2645">23208 14183 17 0,'0'0'90'0,"7"-15"-2"15,-7 15-4-15,-5-9-61 16,5 9-4-16,1 13-3 15,3 12-2-15,-3 9-2 16,4 10-2-16,0 10-3 0,0 12 3 16,-1 1-3-16,4-3 0 15,-1-4 0-15,1-7 0 16,-1-12 0-16,-1-8 0 15,1-19 0-15,5-14 0 0,-1-10-1 16,-5-16-1-16,5-9 0 16,-2-13-3-16,2-7-1 15,-1-9-1-15,3 0-1 16,-6 1 0-16,1 2-3 15,-2 7-4-15,3 15-12 0,-8 14-62 16,6 1-12-16,0 7-6 16,-4 8-6-16</inkml:trace>
  <inkml:trace contextRef="#ctx0" brushRef="#br0" timeOffset="192963.2944">23477 14569 36 0,'0'32'82'15,"0"-7"2"-15,3-6-3 16,1-3-62-16,4-6-6 0,5-5 0 16,3-1-1-16,3-4-1 15,2-6 1-15,-1-3-1 16,3-4-4-16,-2-1-1 15,-4-1-3-15,-3 4 0 0,-7-2 0 16,-5 3 0-16,-2 10 0 16,-12-14-1-16,-5 11-2 15,-2 1-1-15,-6 2-3 16,-1 5-5-16,-2-1-10 0,4 6-27 15,15 2-43-15,-8 2-5 16,7-1-5-16</inkml:trace>
  <inkml:trace contextRef="#ctx0" brushRef="#br0" timeOffset="193460.3441">23729 14553 6 0,'7'34'96'15,"2"2"0"-15,-2-4-6 16,3-5-4-16,6-5-73 0,-11-4-4 15,5-6-4-15,-10-12 0 16,14 6-1-16,-14-6 0 16,12-15 0-16,-6-1-1 0,3-4 0 15,-3-5-2-15,-1 0 0 16,2 2 0-16,-2 0 0 15,2 5-1-15,-2 5 1 16,-5 13-1-16,0 0 0 0,0 0 0 16,9 8 0-16,-7 11 0 15,3 5 0-15,0 2 0 16,1 2 0-16,-1 1 0 15,2-3-3-15,-4-6-1 0,4-1-7 16,-7-19-13-16,0 0-65 16,0 0-5-16,0 0-6 15,9-18-1-15</inkml:trace>
  <inkml:trace contextRef="#ctx0" brushRef="#br0" timeOffset="193633.3614">24020 14461 88 0,'11'-24'98'0,"-2"5"-6"15,0 9-7-15,1 7-61 0,-3 9-12 16,-5 12-6-16,4 4-3 15,-2 6-2-15,2 7 0 16,2-1 1-16,-2 4-3 16,1-4-3-16,-1 0-7 0,-3-13-15 15,-4-9-60-15,-7 4-6 16,-3-14-9-16</inkml:trace>
  <inkml:trace contextRef="#ctx0" brushRef="#br0" timeOffset="193762.3743">23977 14570 98 0,'-3'-29'102'15,"3"2"-9"-15,12 0-3 16,6 8-61-16,16 9-19 15,3-2-10-15,8 8-8 0,-4-1-17 16,5-7-58-16,-3 12-10 16,-2 12-6-16,-11 2-4 15</inkml:trace>
  <inkml:trace contextRef="#ctx0" brushRef="#br0" timeOffset="194046.4027">23305 14994 65 0,'0'9'105'16,"21"-4"-7"-16,21-5-6 15,22 22-14-15,22-27-73 0,13-6-3 16,15 2-1-16,3 2 0 16,-2 4 0-16,-6 3-1 15,-9 0-4-15,-16 0-6 16,-14 9-16-16,-26 9-54 15,-15-10-16-15,-16-1-6 0,-13-7-4 16</inkml:trace>
  <inkml:trace contextRef="#ctx0" brushRef="#br0" timeOffset="194571.4552">23633 15354 77 0,'2'-13'96'16,"-2"13"-4"-16,4-14-8 15,-4 14-68-15,0 0-6 16,0 0-4-16,11 17 0 0,-6 5 0 15,1 7 0-15,2 8 0 16,0 1 1-16,5 11-1 16,-2-3 0-16,1 2-1 0,2 2-2 15,-3-1 0-15,0-8-2 16,-2-4 1-16,-4-7 1 15,1-7 0-15,-1-8 0 16,-5-15 1-16,0 0 0 16,3-28 0-16,-1-4 0 0,1-11 0 15,2-6-2-15,3-6 0 16,4-2 0-16,0 3-2 15,2 4 1-15,-1 9 0 16,-2 5-2-16,2 9-1 0,-3 4-4 16,-5 7-5-16,-5 16-25 15,18-13-58-15,-18 13-6 16,0 0-5-16,10-9-5 0</inkml:trace>
  <inkml:trace contextRef="#ctx0" brushRef="#br0" timeOffset="194802.4783">24047 15540 75 0,'13'25'95'16,"2"-2"-5"-16,0 1-4 0,0-6-69 15,-2 7-6-15,-2 1-2 16,-2 0-3-16,-3-3 0 15,-3-1 0-15,-3-4-2 16,2-1-1-16,-1-9-2 0,-1-8-5 16,0 0-11-16,0-11-59 15,0-3-17-15,-3-6-6 16,-1-11-5-16</inkml:trace>
  <inkml:trace contextRef="#ctx0" brushRef="#br0" timeOffset="194939.492">24045 15347 46 0,'0'0'106'0,"-7"-15"-5"15,7 15-11-15,0-14-5 16,-2 1-92-16,2 13-36 16,15-14-48-16,-12 3-6 15,-3 11-8-15</inkml:trace>
  <inkml:trace contextRef="#ctx0" brushRef="#br0" timeOffset="195283.5264">24213 15455 87 0,'4'43'94'15,"0"0"-4"-15,-2-2-6 16,5 2-73-16,-6 1-3 0,-1-1-4 16,0-11 1-16,0-3 1 15,0-10 1-15,0-5 1 16,0-14 0-16,10 0 0 15,3-16-1-15,4-12 1 0,4-5-2 16,1-5-3-16,6-1-1 16,5-1-1-16,2 7 0 15,-2 7 1-15,-3 9-1 0,-1 11 1 16,0 9 0-16,-4 14-1 15,0 6 0-15,-6 5 0 16,0 5-1-16,-1 6-1 16,1 0 0-16,0-6-2 15,1-3-3-15,-6-10-10 0,11-14-65 16,-3 2-13-16,1-8-8 15,-5-10-6-15</inkml:trace>
  <inkml:trace contextRef="#ctx0" brushRef="#br0" timeOffset="197983.7964">15183 13865 16 0,'-3'-16'64'0,"-2"6"-24"16,5 10-16-16,-7-17-7 15,7 17-1-15,-8-17 1 16,8 17 2-16,-10-18 2 15,5 10 2-15,-1-3 2 0,3 2-1 16,3 9-3-16,-14-15-5 16,4 10-5-16,2 1-2 15,-4 2-1-15,-1-1-4 0,3 3-1 16,0 0-1-16,0 0-1 15,10 0 1-15,-11 0-2 16,11 0 0-16,0 0-2 16,0 0 1-16,0 0 0 15,-2 11 1-15,2 3 0 0,3 7 1 16,3 8 2-16,1 13 0 15,1 11 0-15,0 8-2 16,-1 14-4-16,-7 9-18 0,-13 8-62 16,7 3-6-16,-11-9-8 15,-10-3 1-15</inkml:trace>
  <inkml:trace contextRef="#ctx0" brushRef="#br0" timeOffset="199753.9734">13455 15722 50 0,'8'-6'92'0,"-8"6"-4"15,10-1-6-15,-10 1-59 0,8 12-15 16,-7 2-3-16,0 7-2 16,-1 4-1-16,0 4 2 15,0 3-1-15,-3-1 2 0,-2-4-4 16,2 0-1-16,-2-10-7 15,5-1-15-15,0-2-44 16,0-14-23-16,0 0-6 16</inkml:trace>
  <inkml:trace contextRef="#ctx0" brushRef="#br0" timeOffset="199919.99">13704 15669 62 0,'10'11'92'0,"0"7"-4"15,-4 3-6-15,-2 4-69 16,2 4-7-16,-2 5-2 15,3 4-6-15,-5 1-11 0,2-5-52 16,0 11-21-16,-1-3-5 16,3 1 1-16</inkml:trace>
  <inkml:trace contextRef="#ctx0" brushRef="#br0" timeOffset="200589.0569">12934 16961 73 0,'7'-17'93'16,"1"4"-1"-16,-6 2-7 15,1 1-73-15,-3 10-2 16,0 0 1-16,11 21 1 16,-6 12 0-16,0 9-2 0,0 15-1 15,-4-24-1-15,1 7 0 16,-4 2-2-16,2 3 0 15,0 0-2-15,0 2-2 16,-2-7-2-16,-2 2-3 0,3-2 1 16,-2-5-2-16,-1-4-7 15,-3-7-10-15,4-9-40 16,1-1-34-16,2-14-4 15,0-15-4-15</inkml:trace>
  <inkml:trace contextRef="#ctx0" brushRef="#br0" timeOffset="201013.0993">13306 17033 45 0,'0'0'90'16,"0"12"-2"-16,-1 1-3 0,-2 6-64 15,-5 7-8-15,3 11-2 16,3-15-3-16,0 5 1 15,1 3-2-15,1 7-1 16,0-2-1-16,2 5 0 16,6-4 0-16,2 0 0 0,3-3 1 15,3-3 1-15,2-7 0 16,4-4-1-16,2-9-1 15,-9-9 2-15,42-1-2 16,-4-16 0-16,-4-28 0 0,-11-20-1 16,-14-6 0-16,-13 3-1 15,-16 9-1-15,-26 28-2 16,-15 6 0-16,-2 11-1 15,-4 4-4-15,5 9-8 0,-5 9-67 16,11-9-15-16,15-3-6 16,12-13-6-16</inkml:trace>
  <inkml:trace contextRef="#ctx0" brushRef="#br0" timeOffset="202936.2916">14154 16394 31 0,'0'0'93'0,"0"0"2"0,0 0-7 15,0 0-57-15,0 0-11 16,0 0-3-16,0 0-2 16,0 0-4-16,0 0-2 0,0 0-3 15,0 0-1-15,0 0-3 16,0 0 0-16,0 0-1 15,0 0-1-15,0 0 0 16,0 0-1-16,0 0-1 0,0 13 1 16,0-4 0-16,0 8 0 15,-3-3 0-15,-3 4 2 16,3-4-1-16,-2 1 1 15,1-4 0-15,1-3 1 0,3-8-1 16,-5 10 0-16,5-10 2 16,0 0-1-16,14 0 0 15,0 0 1-15,7 0 0 0,3-4-1 16,2 1 1-16,3 0-1 15,-1 1-1-15,-3-1-2 16,-5 3-1-16,-2-4-4 16,-7 4-3-16,-11 0-2 0,11-1-3 15,-11 1-5-15,0 0-14 16,0 0-33-16,0-12-28 15,0 12-4-15,1-23 4 16</inkml:trace>
  <inkml:trace contextRef="#ctx0" brushRef="#br0" timeOffset="203232.3212">14440 16189 88 0,'0'0'99'0,"0"0"-4"16,6-12-6-16,-6 12-70 16,0 0-8-16,0 0-1 15,0 19-2-15,-1 7-3 0,-5 6-1 16,0 12-2-16,-1 6 0 15,-3 7 0-15,2 3-1 16,2-2 0-16,3-3-3 16,-1-9-4-16,4-5-14 0,-3 0-60 15,10-25-14 1,3-15-7-16,8-5-3 15</inkml:trace>
  <inkml:trace contextRef="#ctx0" brushRef="#br0" timeOffset="203995.3975">14797 16288 10 0,'-3'-14'75'0,"-6"11"4"15,9 3-41-15,-14 7-13 16,-2 6-3-16,-5 8-5 0,-1 6-2 16,0 4-3-16,3 4 2 15,1 5-4-15,3-4-1 16,8 2-2-16,6-5 0 15,3-6 1-15,11-8 1 0,8-9 0 16,4-6 0-16,6-4 0 16,0-13-1-16,2-3 0 15,-5-6-2-15,-4-4-2 0,-4-1-1 16,-8-2 0-16,-10 3-1 15,-2 2-1-15,-10 2-1 16,-3 5-4-16,-10 0-5 16,2 12-22-16,21 5-59 0,-30-10-6 15,13 6-5-15</inkml:trace>
  <inkml:trace contextRef="#ctx0" brushRef="#br0" timeOffset="204639.4619">15099 16255 26 0,'6'-21'89'0,"-6"21"-7"15,3-19-32-15,1 10-12 0,-4 9-11 16,0 0-6-16,-3 20-4 16,-2 6-6-16,-6 12-2 15,0 9-2-15,-2 9-1 0,-1 8-1 16,-2 2-2-16,0 2 0 15,0-3-1-15,2-6 0 16,0-9 0-16,0-7-2 16,5-11-1-16,0-8-2 0,5-9-5 15,4-15-19-15,-24 0-60 16,24-10-6-16,9-12-5 15</inkml:trace>
  <inkml:trace contextRef="#ctx0" brushRef="#br0" timeOffset="205172.5152">15227 16572 36 0,'0'0'86'15,"0"0"-2"-15,0 0-5 0,-30 4-61 16,30-4-13-16,9-6 1 15,5 0 3-15,5-4-1 16,6 2 1-16,1-1 0 16,2 0-2-16,-2 3 2 0,-3 2-3 15,-4 4-2-15,-2 0-3 16,-8 7-1-16,-3 5-1 15,-4 2 1-15,-2 1 1 16,0 2 0-16,-6 0 1 0,-5 2 0 16,-4-1 1-16,-1-3 0 15,-1-1-1-15,2 0 1 16,1-2-1-16,2-2 0 15,4 0 0-15,5-1 0 0,3-9 0 16,6 15 1-16,8-6-1 16,3-3 1-16,8 3 0 15,0-4-1-15,5-2 1 0,4 0-1 16,-5-2-1-16,-5-1-1 15,-4 0 0-15,-5 0-2 16,-6 0-2-16,-9 0-5 16,0 0-13-16,0-19-57 0,0 19-14 15,-13-17-6-15,6 1-3 16</inkml:trace>
  <inkml:trace contextRef="#ctx0" brushRef="#br0" timeOffset="205468.5448">15606 16626 24 0,'0'29'84'0,"0"-2"0"16,1-3-2-16,8 0-66 16,-1-5-1-16,6 0-1 15,-1-11 3-15,6-5 1 16,1-3 0-16,1-14-3 15,2-2-3-15,1-5-2 0,-3-5-1 16,-4 0-1-16,-2 2-2 16,-5 1 0-16,-9 6-5 15,-1 3 1-15,-13 6 0 0,-4 8-2 16,-9 1-1-16,-2 8-2 15,-1 6-3-15,-3-1-4 16,5 7-6-16,0-10-32 16,10 3-43-16,8-7-7 0,9-7-5 15</inkml:trace>
  <inkml:trace contextRef="#ctx0" brushRef="#br0" timeOffset="207021.7001">11865 16872 90 0,'-9'6'97'0,"9"-6"-5"15,0 0-6-15,-50 10-67 16,57-6-9-16,13 1-1 0,11-1-2 15,9 3 0-15,6 2-1 16,8-2-1-16,2 0 0 16,1-4 0-16,-4 4-3 0,-8-4 0 15,-12-2-1-15,-6 2-1 16,-10-3-1-16,-4 0-3 15,-13 0-7-15,0 0-16 16,-3 10-63-16,-11-10-6 0,-2 0-5 16,-6-5-5-16</inkml:trace>
  <inkml:trace contextRef="#ctx0" brushRef="#br0" timeOffset="207268.7248">11862 17100 80 0,'0'13'99'16,"4"-3"-1"-16,16-3-7 15,-20-7-63-15,31 10-13 16,19-5-2-16,3 2 1 0,2-3-7 15,-2 4-3-15,1-1-5 16,-9-3-5-16,-2 4-10 16,-14-2-32-16,-6-1-44 0,-4-4-6 15,-10-3-7-15</inkml:trace>
  <inkml:trace contextRef="#ctx0" brushRef="#br0" timeOffset="208588.8568">2219 6857 33 0,'0'0'83'0,"0"0"-3"16,-10-19-27-16,0 19-29 15,10 0-9-15,-15 0-3 16,15 0-4-16,-16 0-1 0,16 0-1 16,-9 0-1-16,9 0-2 15,0 0-1-15,16 0-1 16,1 0 0-16,7 1-1 15,2 1 0-15,5-1 1 0,0-1 1 16,-3 1 2-16,-2 1 4 16,-7-2 2-16,-4 0 0 15,-15 0 0-15,2-11 1 16,-10 2-1-16,-12-1-1 0,-9-2-4 15,-3-1-3-15,-4 4-4 16,-4-1-10-16,8-7-63 16,-3 17-15-16,4 0-6 0,6 3-6 15</inkml:trace>
  <inkml:trace contextRef="#ctx0" brushRef="#br0" timeOffset="210436.0415">9741 16886 62 0,'0'-12'92'15,"0"2"-2"-15,0-3-42 0,0 2-15 16,0 11-7-16,-1-8-3 16,1 8-4-16,0 0-7 15,0 10-4-15,0 10-2 16,0 10-1-16,3 12-1 15,3 14 0-15,0 4-1 0,-5-26 0 16,1 4 0-16,-2-1 0 16,2 1-2-16,-2-4-1 15,1 1-2-15,-1-6-2 16,0 0-5-16,0-6-11 0,-1-3-45 15,3-5-26-15,1-21-7 16,6-30-6-16</inkml:trace>
  <inkml:trace contextRef="#ctx0" brushRef="#br0" timeOffset="210739.0718">10174 16789 78 0,'15'1'93'0,"-6"17"-5"16,-7 11-3-16,-74 14-67 0,71 6-9 15,1 14-2-15,2 7 2 16,-1-34-1-16,6 2 0 15,1-4 0-15,0-2 1 16,14 24 0-16,10-17 1 0,6-20-2 16,6-15-1-16,2-14 1 15,-1-25-2-15,-1-16-2 16,-8-11-1-16,-14-3-3 15,-11 1-1-15,-9 8 0 16,-7 3 0-16,-16 12 0 0,-14 14-1 16,-12 15 1-16,-9 12-1 15,-2 15-1-15,-2 7-2 16,7 7-12-16,-5 7-44 15,15-9-32-15,16-6-6 0,11-11-7 16</inkml:trace>
  <inkml:trace contextRef="#ctx0" brushRef="#br0" timeOffset="211239.1218">10632 16327 35 0,'-18'4'88'0,"6"-4"1"16,12 0-3-16,-22 0-67 15,22 0-5-15,0 0-2 16,6-4 0-16,7 2-1 15,5-3-1-15,4 2-2 0,4-2-4 16,1 5 0-16,2 0-1 16,-4 4 0-16,-4 9-1 15,-5 10 0-15,-12 3-1 16,-5 8 1-16,-10 2 1 0,-8 2 1 15,-5 1 0-15,1-5 1 16,1-5-1-16,0-7 0 16,5-5 0-16,8-5-1 0,9-12 1 15,18 7-2-15,9-7 0 16,12-5 0-16,3-2-2 15,6 2-2-15,1-2-4 16,9 6-22-16,-2 1-64 0,-21-1-4 16,-7 1-8-16,-13 0-3 15</inkml:trace>
  <inkml:trace contextRef="#ctx0" brushRef="#br0" timeOffset="211779.1758">8758 16912 69 0,'-19'6'96'0,"8"-2"-2"16,11-4-3-16,6 5-63 0,17-5-9 15,10 0-4-15,7 0-2 16,11 0-2-16,7 0-2 16,4 0-3-16,1 0-3 0,-4-1 0 15,-7 1-2-15,-8 5 0 16,-10 0-3-16,-7 0-3 15,-13 0-5-15,-14-5-24 16,13 12-59-16,-25-12-3 16,-11 0-8-16,-5-5-3 0</inkml:trace>
  <inkml:trace contextRef="#ctx0" brushRef="#br0" timeOffset="212001.198">8493 17205 31 0,'-21'27'103'0,"16"-8"-3"0,21-7-5 15,20-8-3-15,19-4-74 16,14-6-9-16,9 1-2 15,4 2-2-15,0 0-2 16,-4 3-4-16,-13-1-8 0,-8 3-10 16,-21 8-50-16,-16-6-25 15,-20-4-6-15,-13 0-6 16</inkml:trace>
  <inkml:trace contextRef="#ctx0" brushRef="#br0" timeOffset="212487.2466">6977 16773 33 0,'19'11'101'16,"0"10"-2"-16,-3 11-6 16,-6 10-1-16,-3 16-83 15,-7 17 0-15,-1-30-2 16,-3 9-1-16,-3 3 0 0,-3-1-2 15,-2 3-1-15,0 1-2 16,-3-5-1-16,2-1-2 16,-3-4 0-16,2-4-5 15,2-8-13-15,-7 1-67 0,8-21-7 16,3-6-9-16,-4-15-3 15</inkml:trace>
  <inkml:trace contextRef="#ctx0" brushRef="#br0" timeOffset="212835.2814">7406 16980 56 0,'12'39'86'0,"-6"5"1"15,-2 7-4-15,-3-22-68 16,-1 6-6-16,3 2 2 15,1 4 2-15,0-1 3 16,2 2-1-16,3-6-2 0,1 1-3 16,4-11 1-16,-1 0 0 15,3-10-3-15,-1-3 0 16,8-6 0-16,9-9-2 15,-3-24-1-15,-6-25 0 0,-8-8-1 16,-14-3-1-16,-12 12-1 16,-16 14 0-16,-11 15-3 15,-2 5-1-15,-3 10-2 16,3 5-1-16,7 1-5 0,3 0-7 15,11 3-12-15,3 11-59 16,16-14-10-16,0 0-5 16,17-20-4-16</inkml:trace>
  <inkml:trace contextRef="#ctx0" brushRef="#br0" timeOffset="213170.3149">7969 16856 35 0,'10'17'96'0,"-5"8"-2"16,-5 6-6-16,-7 9-2 0,21 10-84 16,-26 10-1-16,6-25-1 15,1 3 3-15,-1 3 1 16,3-2 3-16,0-1 1 15,3-4 0-15,1-9 0 0,6-9 1 16,15 9 2-16,8-21-2 16,5-17-1-16,4-24-2 15,-5-17-3-15,-3-13-1 16,-9-3 0-16,-20 21-4 0,-5 8-1 15,-17 10 0-15,-4 13-3 16,-11 7-8-16,12 10-40 16,3 4-42-16,3-3-4 15,17 0-5-15,-5-19-2 0</inkml:trace>
  <inkml:trace contextRef="#ctx0" brushRef="#br0" timeOffset="214658.4637">20219 4081 78 0,'3'-10'89'16,"-3"10"-4"-16,-9 14-41 15,0-8-26-15,2 3-3 0,-5 8-4 16,-1 9-1-16,0 11-1 15,1 15 2-15,-1 8-1 16,8 16 0-16,0 10 0 0,5 6-2 16,-1 7-1-16,1-2-1 15,0 2-1-15,-1-13-1 16,0-11 1-16,-4-11-2 15,2-16 0-15,-2-9-1 16,1-14-1-16,-1-10-2 0,5-15-7 16,0 0-12-16,0-23-66 15,8 2-9-15,4-5-8 16,4-7-4-16</inkml:trace>
  <inkml:trace contextRef="#ctx0" brushRef="#br0" timeOffset="215260.5239">20892 4388 68 0,'5'-36'89'0,"-5"5"-36"15,-1 6-10-15,-6 6-12 16,-4 5-11-16,-3 6-6 0,-4 3-5 16,0 10-4-16,-4 7-4 15,0 12 0-15,-2 6 0 16,2 8 0-16,-1 10 1 0,3 8 1 15,0 4 0-15,3 4 0 16,4 8 1-16,3 5 0 16,6-1 1-16,4-2 0 15,7-1-1-15,6-9-1 0,6-8 0 16,5-10 2-16,8-17 1 15,5-13 0-15,7-15 0 16,7-10 0-16,3-15 0 0,3-14 1 16,3-10-1-16,1-6-1 15,0-6-2-15,-4-5 0 16,-7-5 1-16,-9 1-1 15,-8-4-1-15,-11 1 2 16,-8 8-2-16,-9 2 0 0,-12 4-1 16,-15 9 0-16,-10 6-1 15,-11 12 0-15,-7 6-1 16,-3 13-2-16,-8 5 1 0,1 7-4 15,4 4-2-15,4 14-10 16,6 10-54-16,15-8-22 16,11-3-7-16,12-7-6 15</inkml:trace>
  <inkml:trace contextRef="#ctx0" brushRef="#br0" timeOffset="216062.6041">21648 4196 7 0,'0'0'77'16,"-9"11"3"-16,1-2-49 15,0 3-6-15,0 9-4 0,-3 3-3 16,0 7 0-16,3 7-5 16,0 11 0-16,5 8-3 15,3 1 2-15,5 7-3 16,7 4 0-16,6 0-1 0,7 2-1 15,5-1 0-15,4-4-1 16,3-9 0-16,3-6 0 16,3-9-2-16,4-9 2 15,-1-9 0-15,4-16 0 0,3-8 0 16,1-14 1-16,4-13-1 15,0-17 0-15,0-11-2 16,-5-11 0-16,-7-13-2 0,-7-14 0 16,-11-6-1-16,-16-5 0 15,-14 4-1-15,-17 6-1 16,-16 12 0-16,-17 14 1 15,-14 22-1-15,-15 24 0 0,-16 22 0 16,-5 22 0-16,2 17-5 16,12 19-13-16,11 10-72 15,17-5-6-15,19-2-5 16,22-15-5-16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6-08T18:07:09.4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14937 3069 49 0,'-18'13'78'0,"1"-1"-51"15,6 2 3-15,-1-5 5 16,3-1-5-16,9-8-4 0,0 0-6 16,3-9-5-16,11-9-2 15,4 0-2-15,1-1-4 16,-2 1-3-16,-2 4-1 15,-6 6-2-15,-9 8 1 0,-8 2-1 16,-16 17 0-16,-9 5-1 16,-6 3 2-16,-3 2 1 15,0-7 1-15,1-4 0 16,9-11 1-16,8-7-1 0,17-17-1 15,8-10 0-15,19-8-1 16,12-3-2-16,3 1-2 16,4 2 0-16,2 11-1 15,-4 7 1-15,-8 12 1 0,-12 10 0 16,-13 16-1-16,-6 10 3 15,-19 9 0-15,-10 8 2 16,-2-2 2-16,-2 0 0 16,1-8 0-16,6-7 0 15,7-8 0-15,21-23-1 0,0 0-2 16,29-5 0-16,13-15-1 15,10 1-1-15,2-2-1 16,3 6 0-16,-3 0 0 0,-10 11 0 16,-12 4 0-16,-16 12 0 15,-16 12 1-15,-19 3 1 16,-13 8 1-16,-9-1 1 15,-7 5 0-15,-3-4 0 0,4-7 0 16,8-4 0-16,6-7-1 16,15-9-5-16,18-8-7 15,0-27-60-15,21 12-20 0,7-9-6 16,5-4-8-16</inkml:trace>
  <inkml:trace contextRef="#ctx0" brushRef="#br0" timeOffset="674.0674">14698 2733 129 0,'10'-3'-61'0,"-10"3"0"15</inkml:trace>
  <inkml:trace contextRef="#ctx0" brushRef="#br0" timeOffset="930.093">14824 2358 18 0,'17'-5'89'0,"7"5"-1"16,1 0-2-16,-2 0-68 15,7 12 2-15,0 3 0 0,-4 9-4 16,-2 0-2-16,-4 8-4 15,-4 2-1-15,-6-1-3 16,-6 1-1-16,-4-2-5 16,-6-5-7-16,-5-6-34 15,4-6-45-15,-18-12-7 0,-6-2-5 16</inkml:trace>
  <inkml:trace contextRef="#ctx0" brushRef="#br0" timeOffset="1068.1068">14768 2362 84 0,'40'-25'96'0,"9"-5"-6"15,6 1-6-15,-3 7-73 0,0-9-14 16,1 15-23-16,-2 3-57 16,-17 6-9-16,-15 6-5 15</inkml:trace>
  <inkml:trace contextRef="#ctx0" brushRef="#br0" timeOffset="1481.1481">14668 2331 63 0,'13'10'95'0,"-2"7"-2"15,4 1-4-15,-6 10-70 0,3 5-2 16,-3 6-2-16,-2 3-2 15,-2 5-3-15,-2-5-3 16,1-1-3-16,-2-3-4 16,3-3-5-16,-4-12-11 0,6-4-72 15,2-5-4-15,2-14-8 16,3-7-2-16</inkml:trace>
  <inkml:trace contextRef="#ctx0" brushRef="#br0" timeOffset="1924.1924">15433 2309 1 0,'0'-11'84'0,"-7"12"3"16,-4 14-4-16,-30 8-63 0,27 7-2 15,4 12 1-15,5 6-3 16,5 5-2-16,4-4-4 15,15-6 0-15,9-9 1 16,11-11 0-16,5-16-3 0,5-13 2 16,1-13-2-16,-4-17 0 15,-3 0-1-15,-12-7-2 16,-10-2-2-16,-16 1-3 15,-10 5-2-15,-14 8-6 0,-15-2-26 16,-2 16-57-16,-4 2-5 16,0 4-6-16,4 7 2 15</inkml:trace>
  <inkml:trace contextRef="#ctx0" brushRef="#br0" timeOffset="3836.3836">13177 4562 24 0,'4'-13'80'15,"-4"13"-21"-15,0 0-12 0,4 10-13 16,-4 6-11-16,2 5-5 16,-2 10-1-16,-1 9-2 15,2 10 0-15,0 10-3 0,0 7-2 16,-1 5-2-16,1-2 0 15,0 3-2-15,0-8-3 16,1-8 1-16,-2-10-2 16,0-10 0-16,2-11-3 15,-2-13-4-15,3-4-6 0,-3-9-25 16,-7-6-49-16,10-4-9 15,6-4-4-15</inkml:trace>
  <inkml:trace contextRef="#ctx0" brushRef="#br0" timeOffset="4065.4065">13255 5034 30 0,'11'12'96'0,"11"-6"-6"16,6-6-3-16,6 0-63 16,5-6-8-16,-1-3-12 15,-4-5-16-15,-5-6-41 0,-6 3-34 16,-8-2-6-16,-6-2-2 15</inkml:trace>
  <inkml:trace contextRef="#ctx0" brushRef="#br0" timeOffset="4256.4256">13532 4638 76 0,'0'0'90'16,"-1"21"-3"-16,1-9-34 0,0 25-36 16,0 12-5-16,-1 13 0 15,-6 8-3-15,1 8-2 16,-5 1-1-16,2-2-9 15,2-1-14-15,-1 4-58 0,8-27-12 16,3-18-5 0,9-12-3-16</inkml:trace>
  <inkml:trace contextRef="#ctx0" brushRef="#br0" timeOffset="4664.4664">13802 4884 82 0,'-9'34'87'0,"2"14"-2"15,1 3-57-15,6 7-7 0,-1 5-3 16,7-3-6-16,3-4 1 15,1-6-1-15,7-8-5 16,-1-13-2-16,5-12-10 16,-9-5-49-16,9-14-29 0,0-12-8 15,-3-8-5-15</inkml:trace>
  <inkml:trace contextRef="#ctx0" brushRef="#br0" timeOffset="5045.5045">14013 5034 27 0,'0'0'88'0,"1"17"-1"15,3 4-4-15,5 6-63 0,-1 5-9 16,2 7 1-16,3 2-1 16,-1-1-2-16,3 0-1 15,-2-11 5-15,2-4-5 16,-2-9 2-16,3-10-1 0,0-10 0 15,-1-11-2-15,1-7-2 16,-6-1-1-16,3 0-4 16,-7 0-2-16,0 6-1 15,0 7 0-15,-6 10 0 0,9 12 0 16,-3 5 1-16,5 7 0 15,5-3 3-15,7-3 1 16,7-8 3-16,5-8 0 16,-1-8 0-16,2-12 0 0,-3-9 0 15,-5-7-1-15,-10-2-1 16,-5-6-1-16,-13 4-2 15,-3-2-4-15,-8 8-4 16,-5-4-7-16,2 13-21 0,-4 16-46 16,12-7-15-16,6 14-6 15</inkml:trace>
  <inkml:trace contextRef="#ctx0" brushRef="#br0" timeOffset="5314.5314">14712 4919 25 0,'20'24'88'0,"1"6"-5"15,2 1-2-15,-26 7-61 16,15 5-9-16,-1 5-5 0,-11 3-4 16,-8 5 0-16,-9-8 1 15,-7 1-7-15,-7-11-16 16,-4-12-56-16,7-4-8 15,2-15-3-15</inkml:trace>
  <inkml:trace contextRef="#ctx0" brushRef="#br0" timeOffset="5744.5744">14911 4374 73 0,'-10'-3'91'0,"10"3"-2"15,-8 22-6-15,9 11-73 16,7 15-3-16,4 16 0 15,4 22 4-15,2 18-1 0,7 15 2 16,-2 9-2-16,6 6 3 16,0 2-1-16,-6-4 0 15,1-7-4-15,-3-12 0 0,-4-14-3 16,1-14-2-16,-1-16-5 15,-7-17-8-15,0-11-20 16,12-13-62-16,-22-28-4 16,0 0-8-16,-8-11-3 0</inkml:trace>
  <inkml:trace contextRef="#ctx0" brushRef="#br0" timeOffset="6275.6275">12746 4443 81 0,'-9'-31'95'16,"-1"3"-6"-16,1 43-21 15,4-21-53-15,5 6-7 16,-6 24-3-16,6 22 0 15,10 22 2-15,5 25-1 0,7 24 1 16,2 22 1-16,3 13 1 16,2 6 1-16,0-2-3 15,-5-15 0-15,-1-15-2 0,-10-22-3 16,2-22-6-16,-12-31-22 15,0-10-63-15,4-21-3 16,-7-20-8-16,20-11-4 16</inkml:trace>
  <inkml:trace contextRef="#ctx0" brushRef="#br0" timeOffset="11446.1445">15666 5564 73 0,'-6'-18'60'15,"6"18"-11"-15,-2-11-9 16,2 11-9-16,1-10-9 15,-1 10-4-15,0 0-5 16,0 0-2-16,5 12-2 0,3 5-3 16,-1 13-1-16,4 4-1 15,1 11-1-15,-2 4 3 16,4 6-1-16,-4-4 0 15,0-1-2-15,-3-8-1 0,-2-8-6 16,-5-8-8-16,3-10-31 16,4-6-40-16,-7-10-5 15,11 1-6-15</inkml:trace>
  <inkml:trace contextRef="#ctx0" brushRef="#br0" timeOffset="11909.1908">16107 5654 73 0,'0'0'81'15,"0"0"-4"-15,0 0-49 16,-4 16-9-16,8 6-9 0,2 7-3 16,3 7-2-16,2 3 1 15,-1 7 0-15,3 0 0 16,-3 0 0-16,-3-7-1 15,3-1-2-15,-5-8-3 0,1-7-6 16,-6-5-16-16,0-18-57 16,0 11-5-16,0-11-6 15</inkml:trace>
  <inkml:trace contextRef="#ctx0" brushRef="#br0" timeOffset="12204.2203">16283 5799 62 0,'0'0'90'0,"9"-10"-4"15,-9 10-7-15,0 0-62 16,0 0-10-16,0 0-4 0,-15 11-2 16,-1 9-1-16,-3-4-1 15,0 5 1-15,-2-4-1 16,3 0 3-16,2-3 0 15,6-7 1-15,10-7 1 0,-4 8 0 16,10-8 1-16,12 0 0 16,7 0 0-16,6 2-2 15,4 0 0-15,3 3-2 16,3-2-2-16,-3 5-3 0,-5-5-8 15,-3 3-18-15,-3 6-48 16,-5-7-12-16,-6 1-4 16</inkml:trace>
  <inkml:trace contextRef="#ctx0" brushRef="#br0" timeOffset="12504.2503">16497 5721 36 0,'17'-6'87'15,"-8"6"0"-15,2 9-5 16,-5 11-64-16,7 4-3 15,-3 7-2-15,1 5-3 0,0 0-4 16,-4 5 0-16,1-3-3 16,0-2 0-16,-3-8-4 15,1-1-1-15,-2-10-2 16,2-5-8-16,-6-12-28 0,0 0-43 15,6-7-6-15,0-13-3 16</inkml:trace>
  <inkml:trace contextRef="#ctx0" brushRef="#br0" timeOffset="12655.2654">16609 5825 46 0,'-11'-9'92'16,"11"9"-2"-16,0 0-6 0,0 0-58 16,14-5-12-16,4 3-5 15,4-4-9-15,4 3-16 16,-2 0-39-16,2 0-30 15,-3-7-6-15,-3-4-4 0</inkml:trace>
  <inkml:trace contextRef="#ctx0" brushRef="#br0" timeOffset="12840.2839">16746 5579 4 0,'2'28'89'16,"2"4"2"-16,3 1-6 0,0 19-35 15,2-12-33-15,-1 7-4 16,0-1-4-16,-5-3-6 15,-3 3-4-15,0-2-10 16,0-6-25-16,7 0-47 0,-7-12-7 16,4-9-5-16</inkml:trace>
  <inkml:trace contextRef="#ctx0" brushRef="#br0" timeOffset="13350.3349">17015 5724 76 0,'10'-15'89'0,"5"-1"-3"16,11 2-47-16,-2 2-13 15,11-2-6-15,-4 7-8 16,3-5-4-16,-2 7-3 0,-3 3-1 16,0 2-3-16,-10 5 1 15,0 9 0-15,-10 8-1 16,-4-1 1-16,-6 6-1 15,-6 5 1-15,-7 2-1 0,-9 2 1 16,0 3 0-16,-7-4 1 16,3-7-2-16,4-2 0 15,3-6 1-15,7-6 1 16,6-1 0-16,7-13 0 0,14 11 1 15,5-11-1-15,14 0 1 16,2 0-1-16,3-3-1 16,-1 1-3-16,-1-4-3 0,-4 4-5 15,-8-9-15-15,-4 2-46 16,-7 9-20-16,-5 0-5 15,-8 0-6-15</inkml:trace>
  <inkml:trace contextRef="#ctx0" brushRef="#br0" timeOffset="13530.3529">17142 5881 5 0,'-15'5'97'15,"15"-5"2"-15,0 0-8 16,18-12-5-16,16 0-73 0,5-8-17 15,8-16-65-15,0 19-17 16,4 0-9-16,1 3-5 16</inkml:trace>
  <inkml:trace contextRef="#ctx0" brushRef="#br0" timeOffset="13993.3992">17987 4997 70 0,'0'9'93'15,"6"-9"-4"-15,12-1-6 16,19-1-70-16,0-6-6 0,9 1-1 16,10-3-1-16,4 3-1 15,-2 0-4-15,1 2-4 16,-4-2-5-16,-2 2-13 15,-11 3-30-15,-14-3-36 0,4-2-7 16,-7 1 0-16</inkml:trace>
  <inkml:trace contextRef="#ctx0" brushRef="#br0" timeOffset="14214.4213">17980 5238 90 0,'5'9'100'16,"29"-11"-6"-16,24-5-5 16,21-15-74-16,9-2-5 0,13-1-4 15,-1-4-5-15,-1 7-10 16,-12-1-24-16,-23 9-55 15,3 3-6-15,-21 4-7 16</inkml:trace>
  <inkml:trace contextRef="#ctx0" brushRef="#br0" timeOffset="14810.4809">19386 4535 39 0,'0'0'92'16,"-4"13"1"-16,4-1-5 0,0 17-60 15,1 5-11-15,2 5-3 16,1 16-2-16,-1 8-2 16,0 7 0-16,-3 8-3 0,-1-2-1 15,0-5-1-15,-4-8-1 16,-2-5-1-16,-1-12-1 15,0-10-2-15,3-10-2 16,3-7-3-16,2-19-3 0,-4 14-8 16,4-14-28-16,-9-14-47 15,11-1-7-15,6-2-5 16</inkml:trace>
  <inkml:trace contextRef="#ctx0" brushRef="#br0" timeOffset="15252.5251">19881 4696 41 0,'11'1'86'16,"-12"10"1"-16,-9 4-4 16,-28 10-72-16,23 7-3 0,4 5 1 15,-3 13-1-15,3 1-1 16,2 5-1-16,6-5-1 15,3-1 3-15,7-8 1 16,9-9 0-16,8-10 2 0,7-15-1 16,6-8 0-16,8-18 1 15,1-9-2-15,0-12-2 16,-4-2-2-16,-7-9-3 15,-10 1 0-15,-10-3-1 0,-11 5-2 16,-10 9-1-16,-13 3 0 16,-11 9 0-16,-10 3-2 15,-2 13 0-15,-6 6 1 16,2 4-1-16,0 8-1 0,5 1-4 15,7 8-6-15,1-3-28 16,3 3-45-16,23-6-9 16,7-11-4-16</inkml:trace>
  <inkml:trace contextRef="#ctx0" brushRef="#br0" timeOffset="15583.5582">20263 4706 76 0,'3'46'93'0,"-4"3"-4"16,9 36-10-16,5-33-67 15,7 1-1-15,11-10 2 16,9-8-1-16,9-12 0 0,12-11 0 15,9-12-1-15,6-11 0 16,5-14-1-16,-5-9-1 16,-4-5-2-16,-12-7-2 0,-11 2-1 15,-18-2-2-15,-15 4-2 16,-17 3 0-16,-25 7-2 15,-21 9 0-15,-17 3-2 16,-14 11-3-16,-9 6-8 0,-9 0-33 16,0 3-46-16,10 11-7 15,5-7-6-15</inkml:trace>
  <inkml:trace contextRef="#ctx0" brushRef="#br0" timeOffset="16725.6724">13660 6982 0 0,'0'0'82'0,"3"-12"2"16,-3 12-43-16,0 0-5 0,0 0-6 15,0 0-8-15,0 0-8 16,-3 8-5-16,3 5-2 16,0 9-1-16,3 4 0 15,3 12 0-15,1 5 3 16,3 11-1-16,3 5 2 0,0 0-3 15,1 6 2-15,0-2-2 16,-5 0-2-16,2-6 0 16,-5-6-2-16,-2-5 0 15,-2-5-1-15,-2-6-3 0,-1-6-3 16,-1-6-4-16,-4-7-14 15,6-16-41-15,-4 14-26 16,4-14-7-16,0 0-3 0</inkml:trace>
  <inkml:trace contextRef="#ctx0" brushRef="#br0" timeOffset="16940.6939">13710 7536 14 0,'0'0'100'0,"0"0"-1"15,13-3-6-15,10-9-4 16,46-8-71-16,-26 3-10 16,4-3-5-16,3 2-5 15,-1 1-9-15,-2 8-16 0,-8 0-30 16,-16 1-35-16,-2 1-6 15,-5-6-3-15</inkml:trace>
  <inkml:trace contextRef="#ctx0" brushRef="#br0" timeOffset="17132.7131">14154 7013 23 0,'-2'-9'88'16,"2"9"1"-16,0 5-5 16,0-5-33-16,-1 28-35 15,1 14-6-15,0 10-2 16,0 7-1-16,1 10 2 0,0 6-3 15,2-1-5-15,3 0-7 16,-2-10-24-16,-4-2-54 16,9-9-7-16,2-10-6 15</inkml:trace>
  <inkml:trace contextRef="#ctx0" brushRef="#br0" timeOffset="17544.7543">14625 7142 58 0,'-11'36'91'0,"2"10"-1"15,5 15-45-15,2 4-10 16,0 5-9-16,5 0-6 15,5-2-4-15,3-11-4 0,5-8-5 16,2-14-3-16,-1-14-6 16,4-12-9-16,0-9-24 15,-11-14-50-15,17-11-6 16,0-7-8-16</inkml:trace>
  <inkml:trace contextRef="#ctx0" brushRef="#br0" timeOffset="17966.7965">14986 7200 39 0,'5'11'84'16,"-1"9"-1"-16,3 11-42 15,3 1-19-15,2 7 1 0,1 5 0 16,1 3-4-16,3-8-7 15,-4 1-3-15,0-10 1 16,-1-9-3-16,-1-8-2 0,1-10-2 16,1-6-3-16,0-12 0 15,-1-6-1-15,1-7 0 16,-3 0-1-16,2 2-2 0,-4 2-2 15,-1 6 2-15,-4 9 0 16,-3 9 1-16,14 2 0 16,-4 12 0-16,3 1 2 15,6 1 2-15,2-6 6 0,6-4 3 16,-1-6 3-16,7-12 0 15,-6-9 1-15,-1-4 0 16,-6-7-2-16,-8 1-3 16,-4-1-4-16,-9 1-4 0,-9 2-2 15,-11 0-5-15,-3 5-4 16,-2-5-10-16,0-3-71 15,6 13-3-15,-2 2-7 16,8 5-1-16</inkml:trace>
  <inkml:trace contextRef="#ctx0" brushRef="#br0" timeOffset="18264.8263">15704 6965 75 0,'28'0'89'0,"2"13"-4"15,4 3-5-15,-1 8-74 16,2 8-1-16,-3 10 0 15,-5 7-1-15,-9 5 0 16,-10 7 0-16,-8-3 0 0,-6 5 0 16,-13-7-3-16,-5-4-2 15,2-5-11-15,-8-14-16 16,3-9-50-16,10-7-10 15,5-13-4-15</inkml:trace>
  <inkml:trace contextRef="#ctx0" brushRef="#br0" timeOffset="18599.8598">16182 6798 18 0,'6'-12'96'16,"-6"12"-4"-16,10-1-3 16,-8 7-5-16,-37 13-74 0,35 8-4 15,0 10 0-15,7 13 0 16,5 10 2-16,0 15 0 15,6 6 0-15,4 10-1 16,3 2-1-16,1 3-2 0,0-5 0 16,1 0-1-16,-2-10-1 15,1-7-2-15,-3-6-1 16,-5-14-4-16,-2-5-5 0,-6-17-18 15,-16-2-63-15,6-13-4 16,0-17-9-16,-19-4-3 16</inkml:trace>
  <inkml:trace contextRef="#ctx0" brushRef="#br0" timeOffset="19092.9091">13083 6774 11 0,'-9'-13'90'0,"1"6"2"15,8 7-7-15,-6 17-4 16,12 21-72-16,9 19-4 16,15 25-2-16,8 22 1 15,2 22 3-15,3 13-1 0,4 10 1 16,-1 0 0-16,-4-7-2 15,-6-13-1-15,-7-16-3 16,-8-22-4-16,-3-16-7 0,-8-21-33 16,-2-16-44-16,-4-12-6 15,-4-26-6-15</inkml:trace>
  <inkml:trace contextRef="#ctx0" brushRef="#br0" timeOffset="20774.0772">17175 7703 36 0,'0'0'82'0,"0"0"-4"15,5-4-41-15,-5 4-12 16,0 16-2-16,0-2-5 16,3 6-2-16,0 5-1 0,1 8 1 15,1 0 0-15,0 6 1 16,2-4-3-16,1-1-2 15,-2-5-3-15,-1-3-1 16,-3-9-2-16,1-4-1 0,-2-2-2 16,-1-11-1-16,-1 8-2 15,1-8-3-15,0 0-7 16,0 0-12-16,0-21-56 15,0 21-15-15,-3-16-8 0,3 4-3 16</inkml:trace>
  <inkml:trace contextRef="#ctx0" brushRef="#br0" timeOffset="21546.1544">17529 7763 71 0,'0'0'81'0,"-19"1"-38"0,14 10-15 15,-1-2-4-15,2 2-3 16,-2 1-4-16,6 2-2 16,0-3-3-16,10 1-1 0,4 0-1 15,6 2-2-15,2-2 1 16,-1 3-2-16,2-1-2 15,-4 6-1-15,-6-1 0 16,-7 3-1-16,-6 2-1 0,-8 0 0 16,-9-2 0-16,-6-1 0 15,-2-1-4-15,-4-13-12 16,-1-9-51-16,2-7-21 15,1-5-7-15,6-9-3 0</inkml:trace>
  <inkml:trace contextRef="#ctx0" brushRef="#br0" timeOffset="21663.1661">17429 7870 69 0,'13'-14'97'0,"4"1"-3"0,2-3-5 15,-10-4-59-15,25-3-16 16,9 0-15-16,-3 8-61 16,8-11-23-16,-5-1-9 0,1-3-5 15</inkml:trace>
  <inkml:trace contextRef="#ctx0" brushRef="#br0" timeOffset="22083.2081">18087 7781 70 0,'3'17'85'0,"-3"-17"-16"16,5 26-37-16,-1 3-8 15,4 3-1-15,3-6-2 16,6-3-2-16,5-9-2 16,1-9 1-16,6-5-3 0,-2-8 0 15,0-6-2-15,-4-6-3 16,-8-2-3-16,-8-2-6 15,-7-1 0-15,-12 5-2 16,-6 3 0-16,-8 0-3 0,-1 8-1 16,-7 1-2-16,1 8-3 15,-4 0-9-15,15 0-51 16,-1 15-22-16,9-1-6 15,8 0-4-15</inkml:trace>
  <inkml:trace contextRef="#ctx0" brushRef="#br0" timeOffset="22574.2572">18497 7616 82 0,'12'2'91'16,"-6"8"-2"-16,1 7-6 15,-4 9-70-15,1 5-6 16,0 8-2-16,0 4 2 0,-2 8 1 16,-1-1-1-16,-1 1-1 15,-2-5-2-15,-3-2-4 16,-3-9-2-16,4-6-6 15,-6-8-19-15,0-12-59 0,10-9-7 16,0-9-5-16</inkml:trace>
  <inkml:trace contextRef="#ctx0" brushRef="#br0" timeOffset="22823.2821">18712 7761 91 0,'13'-15'95'0,"-2"10"-8"16,-11 5-4-16,0 8-71 15,-13 8-7-15,-6 6-4 0,-4 1 1 16,-3 5-1-16,0-1 1 15,-1 0 3-15,5-4-1 16,3-4 2-16,10-3 1 16,9-2 1-16,9-1 0 0,15-4-1 15,10-1-1-15,7 2-1 16,6-1-2-16,-1 0-8 15,1-3-4-15,-1-1-11 16,-7 11-66-16,-9-15-7 0,-5-1-8 16,-5-8-1-16</inkml:trace>
  <inkml:trace contextRef="#ctx0" brushRef="#br0" timeOffset="23099.3097">18889 7699 78 0,'11'16'95'0,"0"4"-2"16,4 6-8-16,4 6-68 15,-1 0-2-15,1 8-4 16,-2 1-3-16,-1-2-1 0,-7-1-3 16,2-1-4-16,-4-6-5 15,-1-3-11-15,-5 1-48 16,3-20-25-16,-4-9-8 15,1-9-4-15</inkml:trace>
  <inkml:trace contextRef="#ctx0" brushRef="#br0" timeOffset="23272.327">18923 7844 84 0,'0'0'95'0,"1"5"-5"16,16-5-5-16,10 4-73 16,5 0-3-16,7-2-1 0,1-1-4 15,-1-1-5-15,-4 0-4 16,-7-11-11-16,-5-5-63 15,-7 4-11-15,-9-9-8 16,-7-4 0-16</inkml:trace>
  <inkml:trace contextRef="#ctx0" brushRef="#br0" timeOffset="23442.344">19169 7442 48 0,'9'12'92'0,"-2"15"-3"16,7 11-5-16,-4 6-63 15,2 7-7-15,1 6-2 0,-2 4-3 16,-1-3-6-16,-3 1-5 15,1-3-13-15,-5-4-41 16,5-9-29-16,2-11-6 16,0-11-5-16</inkml:trace>
  <inkml:trace contextRef="#ctx0" brushRef="#br0" timeOffset="24031.4029">19533 7732 81 0,'0'0'96'0,"16"0"-6"0,0-5-5 16,4-7-65-16,9 3-9 15,3-1-4-15,3 3-1 16,-1 3 0-16,0-1-2 16,-5 5-2-16,-4 0 0 0,-8 3-1 15,-3 9-1-15,-10 2-1 16,-4 3 2-16,0 1-2 15,-10 4 2-15,-4 5 0 16,-5-4 0-16,-6 2 1 0,-3 2-1 16,-1 0 1-16,2-4-1 15,0 2 1-15,5-3-1 16,8-4 1-16,4 3 0 15,6-5 1-15,4 1 0 0,7-5 0 16,7-1 1-16,6-2 0 16,5 0 1-16,1-2-1 15,9-2-1-15,-1 2 0 0,1-6-1 16,-2 2-1-16,-1-2-1 15,-4-1-1-15,-4 0-1 16,-5-2-1-16,-3-1-4 16,-5-4-2-16,3 4-6 0,-11-6-19 15,-2-11-53-15,0 11-10 16,-1-4-3-16,-2-3-5 16</inkml:trace>
  <inkml:trace contextRef="#ctx0" brushRef="#br0" timeOffset="24222.422">19569 7848 5 0,'-10'8'103'16,"10"-8"-2"-16,27 4-5 15,16-8-5-15,17-8-70 0,12-1-12 16,9-7-7-16,8 4-11 16,-3-8-17-16,-10 9-64 15,0 3-6-15,-10 3-5 16,-13 3-5-16</inkml:trace>
  <inkml:trace contextRef="#ctx0" brushRef="#br0" timeOffset="24934.4932">20623 7236 61 0,'-17'2'91'0,"1"-2"0"16,4 7-42-16,1-7-15 16,11 0-8-16,-10 5-4 15,10-5-4-15,16 0-5 0,12-1-2 16,11-5-4-16,6 2-1 15,3 1-2-15,4-2-1 16,1 3-4-16,-6-3-2 16,-5 5-3-16,-10-4-3 0,-7 4-8 15,-14-4-36-15,2 2-38 16,-13 2-7-16,0 0-5 15</inkml:trace>
  <inkml:trace contextRef="#ctx0" brushRef="#br0" timeOffset="25188.5186">20606 7381 3 0,'-7'22'103'0,"7"-3"-3"15,15-4-4-15,8-7-4 0,20-8-68 16,10 0-11-16,11-1-2 15,8-1-4-15,-1-1-2 16,0 0-3-16,-5 2 0 16,-8-1-1-16,-14 2-2 0,-10 0-2 15,-10 0-3-15,-8 2-5 16,-16-2-14-16,0 0-67 15,-10-3-5-15,0-1-5 0,-1-2-3 16</inkml:trace>
  <inkml:trace contextRef="#ctx0" brushRef="#br0" timeOffset="34962.4959">10033 9206 23 0,'-13'-3'20'0,"13"3"-2"0,0 0-8 16,0 0-7-16,-9-2-9 15,9 2-5-15,0 0-2 16,0 0 0-16,-10 0-1 16,10 0 1-16,0 0 9 0</inkml:trace>
  <inkml:trace contextRef="#ctx0" brushRef="#br0" timeOffset="35445.5442">9933 9242 14 0,'0'0'41'15,"-10"14"-7"-15,10-14-6 16,-8 13-3-16,8-13-2 16,-7 12-1-16,7-12 2 15,0 0-2-15,0 0 1 0,0 0-2 16,-5-3-3-16,5-11-2 15,4 2-2-15,0-5-6 16,2 3-4-16,-1 1-1 0,1 2-2 16,-1 3 0-16,-5 8-1 15,0 0 1-15,0 0 1 16,3 9-1-16,-3 4 0 15,-5 4-1-15,-3 2 1 16,-1 0 1-16,-2-2 1 0,0-3 1 16,1-4 0-16,0-7 3 15,1-3-2-15,9 0 0 16,-12-17 1-16,8 2-1 0,4-2-2 15,0 0 0-15,2 1-2 16,4 3-1-16,4 4-1 16,-1 4-1-16,2 5 1 15,-1 0 0-15,-10 0-1 0,16 13 1 16,-10-5 2-16,-6-8 0 15,6 13 1-15,-6-13 0 16,0 0-2-16,0 0-7 0,0-32-57 16,0 18-20-16,3-7-7 15,9-3-5-15</inkml:trace>
  <inkml:trace contextRef="#ctx0" brushRef="#br0" timeOffset="37489.7486">9919 10839 16 0,'0'0'49'0,"0"0"-7"15,0-5-6-15,0 5-6 16,0 0-5-16,0 0-8 16,0 0-3-16,0 9-4 0,2 2 0 15,-2 4-1-15,2 5 2 16,-2 2 0-16,1 3 1 15,-2 1-1-15,2-1-2 0,-1-4 0 16,0-2-1-16,0-5 1 16,0-4 0-16,0-10-1 15,0 0 0-15,0 0 0 16,-3-18-1-16,3-4 0 0,0-6-2 15,0-7-2-15,1-2-3 16,2-1 1-16,2 1-2 16,2 6-3-16,-2 0-10 15,5 6-35-15,2 8-36 0,-1 3-7 16,1 3-3-16</inkml:trace>
  <inkml:trace contextRef="#ctx0" brushRef="#br0" timeOffset="38456.8453">2115 9371 62 0,'-17'-4'88'15,"3"19"-10"-15,3-15-34 16,11 0-14-16,-12-9-10 0,12 9-5 16,14-15-5-16,6 7-3 15,10 2-3-15,8-2-5 16,8 4-4-16,6-1-10 15,11 2-29-15,11 3-39 0,-2-2-7 16,3-4-4-16</inkml:trace>
  <inkml:trace contextRef="#ctx0" brushRef="#br0" timeOffset="39512.9509">13617 8797 0 0,'4'-8'82'15,"-4"-2"-1"-15,1 1-6 16,-1 9-55-16,0 0-4 16,1 9-2-16,4 11-2 0,0 9-3 15,-1 7-2-15,1 6 4 16,0 7 1-16,-4 0 0 15,-1-2-2-15,0-4-2 0,-4-4-4 16,-3-8-2-16,0-6-5 16,-2-8-9-16,2-6-18 15,-10-5-53-15,17-6-5 16,0 0-4-16</inkml:trace>
  <inkml:trace contextRef="#ctx0" brushRef="#br0" timeOffset="39863.986">13872 9089 50 0,'-1'36'73'15,"-3"1"-32"-15,4-10-5 16,6 3-7-16,6-17-7 0,10-2-4 16,1-14-2-16,9-16-2 15,0-11 0-15,6-6 0 16,-3-8-3-16,1 1-1 0,-10-3 0 15,-5 2 0-15,-9 6-1 16,-8 8-1-16,-5 6-3 16,-13 6-1-16,-11 10-1 15,-4 8-3-15,-7 9 0 0,-6 8-3 16,2 10-3-16,-1-1-6 15,8 7-20-15,3 7-46 16,11-13-11-16,10-5-6 16</inkml:trace>
  <inkml:trace contextRef="#ctx0" brushRef="#br0" timeOffset="40367.0363">14331 8894 31 0,'0'0'77'0,"0"0"-3"0,-7 16-1 15,1-1-66-15,1 3-3 16,0 6 1-16,3 2 2 16,2 5 0-16,0-2 1 15,6 0 3-15,7-10 0 0,5-6 0 16,2-4-2-16,3-9 0 15,2-7-1-15,0-10 0 16,-1-7-3-16,-2-5 0 16,-4-5-3-16,-3-2-1 0,-6-3 0 15,-6-1-1-15,-3 3 0 16,-4-1 0-16,-6 3-1 15,-6 5 1-15,-2 9-1 0,-1 0 0 16,0 7 0-16,1 8-1 16,0 4-1-16,5 5 3 15,2 11-2-15,6 7 1 16,4 5 2-16,1 7 1 0,7 1-1 15,8 2 3-15,4 0-2 16,9-5 1-16,1-4-4 16,4-6-10-16,-4-11-19 15,-4-7-51-15,2-3-7 16,-4-7-5-16</inkml:trace>
  <inkml:trace contextRef="#ctx0" brushRef="#br0" timeOffset="40590.0586">14764 8538 36 0,'2'9'84'16,"0"8"-1"-16,0 5-3 0,1 12-60 15,1 7-8-15,1 2 0 16,3 9-2-16,-1 0-2 15,-3-3-3-15,2-2-4 0,-3-7-4 16,1-5-5-16,-2-12-15 16,-2-13-49-16,0 2-14 15,0-12-4-15</inkml:trace>
  <inkml:trace contextRef="#ctx0" brushRef="#br0" timeOffset="41092.1088">14537 8685 29 0,'-25'8'71'0,"3"-3"3"16,1 1-53-16,7 0-2 15,5 1 0-15,-2-3 0 0,11-4-2 16,0 0 1-16,0 0-3 16,0 0-2-16,22-7 0 15,8-5-2-15,9-5-1 16,9 3-2-16,8-4-2 0,1 2 0 15,4 2-3-15,-3 6-1 16,-6 0-1-16,-8 8 0 16,-13 3-1-16,-9 8-1 15,-13 5 1-15,-10 5 0 0,-8 0 0 16,-11 2 1-16,-3-1 0 15,-3-2 0-15,-1-6-1 16,6-1 0-16,12-5 0 16,9-8 0-16,14 11 0 0,18-4-1 15,13 0 1-15,10 3-1 16,5 2 1-16,-1 2 0 15,-4 3 0-15,-10 0 0 0,-12 1 1 16,-17-3 0-16,-16 2 0 16,-16-1 1-16,-15-3 1 15,-14-2-3-15,-7-3-8 16,-4 1-25-16,7 0-48 0,-13-3-8 15,5 1-4-15</inkml:trace>
  <inkml:trace contextRef="#ctx0" brushRef="#br0" timeOffset="43897.3893">20431 7132 17 0,'0'0'92'0,"-9"-3"-1"16,7-12-6-16,18-4-47 16,-10-7-17-16,-3-3-10 15,8-2-4-15,-4 1 0 16,4 4-4-16,-3 6-2 0,3 4-2 15,0 12 0-15,2 7 0 16,4 16-1-16,2 10-1 16,1 3 1-16,3 5 2 15,5-3 2-15,1-5 4 0,2-5 0 16,0-19 3-16,-2-5-2 15,-3-14 1-15,-2-9 0 16,-3-5-1-16,-2-1-1 16,-7-3-5-16,-4-4-3 15,-1 6-6-15,-7-6-17 0,-8 9-64 16,13-2-5-16,6 6-5 15,7 4-4-15</inkml:trace>
  <inkml:trace contextRef="#ctx0" brushRef="#br0" timeOffset="44731.4727">21579 6888 41 0,'-9'-5'50'0,"9"5"-3"16,-13-5-8-16,13 5-9 16,-10-5-8-16,10 5-10 15,-15-6-3-15,2 5-3 0,3 1 2 16,-4 4-2-16,0-3 3 15,-1 3-2-15,3-1 2 16,1 2 0-16,11-5 2 16,-12 2 0-16,12-2-3 15,0 0 0-15,11-1-1 0,12-5-1 16,10 3-1-16,8 1-2 15,10 2-1-15,6 5-1 16,2 7-1-16,3 7-1 16,-8 6 1-16,-10 8 0 0,-10-1-2 15,-15 4 2-15,-16-3 0 16,-6-2 0-16,-17-2 2 15,-9-5-2-15,-10-6 3 0,-3-5-2 16,0-4 2-16,4-1-2 16,8-8 0-16,6 3-1 15,24-3 0-15,0 0 0 16,15 8-1-16,16 0 0 0,8 4-1 15,1 3 1-15,-2 6 0 16,-4 3 1-16,-13-2 0 16,-11 1 1-16,-12-1 2 15,-17 0 0-15,-15-2 1 0,-14-3 2 16,-7-2-1-16,-1-2 0 15,-1-6 0-15,6-1-1 16,7-4-3-16,8 1-5 16,13-2-11-16,6 16-64 0,17-17-12 15,13 0-5-15,11 0-5 16</inkml:trace>
  <inkml:trace contextRef="#ctx0" brushRef="#br0" timeOffset="45041.5037">22136 7481 54 0,'0'16'93'0,"-1"-6"-4"0,1-10-3 16,-25 9-69-16,25-9-5 15,0-8-4-15,6-1-2 16,4-4-3-16,7-2-2 16,0 1 1-16,4-1-1 0,-3 4 3 15,-2 5 1-15,-4 3 2 16,-12 3 0-16,0 0 1 15,0 13-1-15,-7-7-1 0,-6 2-2 16,0-3-7-16,-7-5-25 16,3 0-60-16,3-8-4 15,0-5-9-15,11-7-2 16</inkml:trace>
  <inkml:trace contextRef="#ctx0" brushRef="#br0" timeOffset="45829.5825">22483 6728 67 0,'0'0'60'16,"-21"8"-15"-16,10-4-6 16,1-2-7-16,10-2-3 0,-14 7-6 15,14-7-6-15,0 0 0 16,0 0-3-16,0 0-1 15,0 0-1-15,0 0-2 0,6-7-1 16,6 3-2-16,0-2-1 16,8 2-3-16,3 0 0 15,1 0-2-15,9 4 0 16,-2 0-1-16,2 5 0 15,3 6 0-15,1-1 0 0,0 5-1 16,1 1 0-16,0 3 1 16,-5 2-1-16,0-2-1 15,-9 4 1-15,-5-1 0 16,-7-1 0-16,-6-2 0 0,-5-2 0 15,-4-2 1-15,-10 2 1 16,-7-5 0-16,-4-3 1 16,-2 2-1-16,-1-5 1 15,1 2-2-15,2-1 1 0,3-2-1 16,6 2 1-16,15-7-1 15,-2 17-1-15,15-7 2 16,12 5-2-16,7 0 1 16,6 6 0-16,4 5-1 0,0 1 1 15,-5 4 0-15,-7 4 0 16,-14 3 0-16,-12 0 1 15,-14 4 1-15,-20-1 0 0,-15 1 0 16,-13-4 1-16,-9-3-3 16,-10-11-6-16,5-18-71 15,-11 4-12-15,0-10-7 16,12-13-6-16</inkml:trace>
  <inkml:trace contextRef="#ctx0" brushRef="#br0" timeOffset="53723.3718">1606 13205 29 0,'-5'-9'89'0,"-1"-4"-1"16,0 24-19-16,6-11-37 16,-13-10-9-16,13 10-8 0,-6-8-6 15,6 8-3-15,0 0-3 16,-2 4 0-16,2 12-1 15,6 9-2-15,3 8 0 0,8 11 0 16,6 9 0-16,6 8 2 16,5 6 1-16,3 3 1 15,1 2 2-15,1-3 0 16,-2-1 0-16,-6-8 1 0,-6-3-1 15,-4-9 0-15,-5-7 0 16,-5-9 1-16,-4-9-1 16,-1-9 1-16,-6-14 0 15,0 0 0-15,1-27-2 0,0-17 0 16,-3-14 0-16,1-14-4 15,2-17 0-15,-1-6-1 16,2-5-1-16,4 4 0 0,0 8-1 16,4 15-5-16,-3 7-5 15,6 20-20-15,10 10-60 16,-12 8-5-16,3 7-7 15,2 6-5-15</inkml:trace>
  <inkml:trace contextRef="#ctx0" brushRef="#br0" timeOffset="54289.4284">2420 13690 56 0,'0'-13'85'0,"0"13"-5"0,-15 3-5 15,28 11-68-15,-17 10-7 16,-2 6-1-16,5 6 0 16,0 5 0-16,5-2 3 15,8-3 5-15,6-7 2 0,9-11 3 16,1-14 0-16,2-8 0 15,-5-14 0-15,-1-7 1 16,-4-7-2-16,-6-1-4 0,-6-1-4 16,-8 0-1-16,-11 5-2 15,-7 1-2-15,0 6-3 16,-7 3-3-16,5 6-9 15,-7 1-24-15,2 7-46 0,12 5-6 16,13 0-4-16</inkml:trace>
  <inkml:trace contextRef="#ctx0" brushRef="#br0" timeOffset="54975.497">2785 13671 24 0,'2'18'78'16,"-1"2"1"-16,4 6-3 15,3 6-66-15,1 2-5 0,6 2 3 16,0 0 1-16,3-4 3 15,-1-8 0-15,0-6 4 16,1-7-1-16,-2-7 0 0,-3-4 0 16,0-9-2-16,-4-6-2 15,-1-5-2-15,-4-4-4 16,2-1-1-16,-4-2-2 15,-2 1-1-15,0 3 0 0,1 4 0 16,-4 3-1-16,-1 4-2 16,4 12-1-16,-4-9 0 15,4 9 0-15,0 15 1 16,3 5-1-16,3 4 2 15,4 3 0-15,0 4 2 0,5 3 2 16,-3 0 0-16,4-5-1 16,-3-3-2-16,-3-5-3 15,3-3-5-15,-13-18-21 16,3 17-57-16,-3-17-5 0,17 0-8 15,-17 0 3-15</inkml:trace>
  <inkml:trace contextRef="#ctx0" brushRef="#br0" timeOffset="55324.5319">3266 13595 31 0,'11'5'86'16,"-3"4"0"-16,0 8-3 0,-1 3-62 15,1 10-7-15,2 3 1 16,0 5-2-16,-2 6-2 16,-1 1 0-16,-2 2-3 15,-1-4-1-15,-1-4-2 0,0-4-1 16,-1-5-2-16,-1-5-5 16,1-8-4-16,-2-17-17 15,-10 7-60-15,10-7-6 16,0-17-5-16,0-7 1 15</inkml:trace>
  <inkml:trace contextRef="#ctx0" brushRef="#br0" timeOffset="55469.5464">3277 13781 10 0,'-11'3'98'0,"11"-3"-1"15,12 16-4-15,7-13-4 16,7-3-76-16,0-7-12 16,9 2-31-16,-1-3-53 0,1-5-7 15,-4-3-8-15,-1-5-2 16</inkml:trace>
  <inkml:trace contextRef="#ctx0" brushRef="#br0" timeOffset="55860.5855">3924 13198 56 0,'-11'7'84'0,"-4"7"-3"0,-3 12-3 16,0 9-70-16,-1 11-1 15,4 10 4-15,-1 9 0 16,7 5 1-16,4-2 1 15,5 0 1-15,11-6-2 0,4-9-1 16,6-11-5-16,8-6-7 16,-1-16-10-16,9-23-66 15,-2 4-11-15,2-4-8 0,-2-12-4 16</inkml:trace>
  <inkml:trace contextRef="#ctx0" brushRef="#br0" timeOffset="56525.652">4193 13364 56 0,'0'0'84'0,"0"0"-4"16,0 0-4-16,-23 13-65 0,20 6-9 16,3 9-2-16,0 5 1 15,0 4 4-15,4 6 3 16,3 0 2-16,3 3 1 15,4-7 0-15,0-3 2 0,7-7-2 16,2-1 0-16,1-10-4 16,-1-3 0-16,1-3-2 15,1-4-3-15,-3-5-3 0,-3-3-3 16,2-6-4-16,-7-6-13 15,0-14-51-15,-4 6-19 16,-4-7-6-16,-3-1-3 16</inkml:trace>
  <inkml:trace contextRef="#ctx0" brushRef="#br0" timeOffset="56700.6695">4176 13505 83 0,'-9'11'97'15,"9"-11"-6"-15,5 11-5 16,15-9-69-16,4-1-6 15,8-1-5-15,3-3-9 0,3 1-19 16,-4-1-43-16,2-4-23 16,-3 0-8-16,-5-1-4 15</inkml:trace>
  <inkml:trace contextRef="#ctx0" brushRef="#br0" timeOffset="56959.6954">4649 13179 77 0,'0'0'90'0,"19"0"-4"16,-4 2-6-16,3 8-65 15,6 7-11-15,3 5-2 16,2 4-1-16,-1 9 1 15,-2 3 0-15,-8 6 0 0,-5 2 0 16,-10 4 1-16,-3-1 0 16,-13-3-3-16,-2-1-12 15,-10 4-43-15,-2-18-28 0,2-9-7 16,3-12-4-16</inkml:trace>
  <inkml:trace contextRef="#ctx0" brushRef="#br0" timeOffset="57396.7391">3966 13561 31 0,'-3'10'92'0,"3"-10"0"0,18 1-3 15,-24-2-57-15,42-8-12 16,8-5-2-16,7 0-7 15,5-1-8-15,-6-4-12 16,9 5-30-16,-4 4-47 0,-7 0-7 16,-10 6-7-16</inkml:trace>
  <inkml:trace contextRef="#ctx0" brushRef="#br0" timeOffset="57873.7868">5250 13393 48 0,'-9'11'93'15,"9"-11"-1"-15,0 10-4 0,7-15-46 16,14 0-27-16,10-3-3 16,7-1-2-16,4 1 0 15,1 1-3-15,5 2-2 0,-7-2-3 16,-1 5-3-16,-7 2-2 15,-2 0-3-15,-9 2-3 16,0 3-5-16,-7-4-21 16,-15-1-53-16,19 7-7 0,-19-7-3 15</inkml:trace>
  <inkml:trace contextRef="#ctx0" brushRef="#br0" timeOffset="58043.8038">5386 13549 85 0,'-5'29'96'16,"11"-10"-5"-16,14-12-5 15,12-7-65-15,9 0-16 0,6-4-10 16</inkml:trace>
  <inkml:trace contextRef="#ctx0" brushRef="#br0" timeOffset="61561.1555">5268 13607 62 0,'-12'-22'64'0,"12"22"-23"15,0 0-5-15,0 0-4 16,0 0-4-16,0 0-5 15,0 0-4-15,0 0-5 16,14 0-1-16,1 3-3 0,1 0 1 16,9 3-1-16,4-3 3 15,4 2-1-15,2-1-2 16,2-4-1-16,0 0 0 15,1 0-2-15,-3 0-1 0,0-4-1 16,-4 0-1-16,0 1-4 16,-2 2-5-16,-5-1-9 15,3 3-32-15,-7 8-44 16,0 0-6-16,-5-1-7 0</inkml:trace>
  <inkml:trace contextRef="#ctx0" brushRef="#br0" timeOffset="68454.8448">7024 3563 5 0,'74'-7'13'0,"5"1"-1"16,-2 2-3-16,2 0-3 15,1 4-3-15,-1 0-1 16,-1 4-1-16,-1 1 0 0,-1 2 2 15,-2 1 0-15,-1-1 1 16,-2 0-2-16,-2 0 2 16,-6-2-2-16,6 0 1 15,-1-1-1-15,4 1-1 0,-3-2 1 16,-4 1 5-16,3-1 4 15,-4 2 2-15,2-1 0 16,-2 1 2-16,-2 0 0 0,3 2 2 16,2 1-2-16,4-3-4 15,5 2-2-15,0-2-1 16,5-1-1-16,-1-1-2 15,1-2-7-15,-3-1-22 0,-1 1-40 16,-9-1-12-16</inkml:trace>
  <inkml:trace contextRef="#ctx0" brushRef="#br0" timeOffset="69326.932">3469 3859 17 0,'-5'-13'70'15,"2"-5"-1"-15,16-2-55 16,0 0-5-16,4-2-8 16,9 1-5-16,-1-1-1 15,10 2 1-15,-4-2 1 0,7 5 1 16,-3 1-1-16,10 2 3 15,3-2 0-15,6 4-1 16,6 1 2-16,1-4 3 0,6 3 0 16,-3 0 5-16,6 2 1 15,-6 2 1-15,-4 4 3 16,2-1-1-16,0 3 1 15,0 2-2-15,3 0-3 0,2 0-2 16,3 0-1-16,3-1-3 16,1 1 0-16,1 0-2 15,-1 0 0-15,-4 0 0 16,-3 0 0-16,0 4 0 0,-4 0 0 15,0 1 1-15,3 2 0 16,1-2 2-16,3 1-3 16,5 0 2-16,5 1-1 15,4-2 0-15,1 0 0 0,2 3-1 16,0-4 0-16,5 1 0 15,3 1 0-15,0-3 0 16,5-3 0-16,2 0 0 0,1 1-1 16,7 1 1-16,4-1-1 15,-1 2 1-15,2 1-1 16,5 0 1-16,1 1 1 15,6-1-1-15,7-2 1 0,1-3-1 16,3-2 3-16,10-4-3 16,4-5 1-16,5 0-1 15,2-1 0-15,5 2 0 16,-2 1-1-16,0 2 0 15,-4 4-3-15,-2 4-6 0,-5 0-15 16,-9 5-57-16,13 5-6 16,-10-3-2-16</inkml:trace>
  <inkml:trace contextRef="#ctx0" brushRef="#br0" timeOffset="71471.1464">12927 6335 5 0,'0'0'63'0,"14"-2"-34"16,0 0-6-16,6-5-8 15,5 3-3-15,7-3-4 16,4 1-4-16,7-2-1 0,5 4-2 16,5-1 0-16,1-2-1 15,1 4 1-15,3 1 0 16,3 2 2-16,2-3 0 15,1-1 2-15,-1 0-1 0,6 0 1 16,2 2-1-16,-1-3 0 16,4-2-1-16,1 3 0 15,1-4-1-15,2 0-1 0,0-1 0 16,2 2 1-16,-1-3 2 15,2 2 0-15,1-1 1 16,0 1-1-16,0 4 1 16,2 1-1-16,-2 1-1 0,-1-3 0 15,4 1-1-15,1 1 0 16,2-5 0-16,-2 2 1 15,3-1 1-15,1-1-1 16,1 1 0-16,3 2 2 16,1 0-2-16,-1-2-1 0,-4 4-1 15,1 1 0-15,-2 0-1 16,-2 0 1-16,8 2 1 15,-8-4-1-15,5 1 0 0,1 2 2 16,4-2-1-16,2 1 0 16,10-1-1-16,-4 1 0 15,5-2 0-15,4 1 0 16,-4 3-1-16,8-2 1 15,1 2 0-15,-1-1 0 0,1 0 0 16,1-1 0-16,2 1 1 16,6 1-4-16,8 0 0 15,3 0 1-15,2-3-2 0,9 0 1 16,10-4 0-16,8 1 0 15,9-7 2-15,0 3 1 16,0-1 2-16,7 1 0 16,9 0-1-16,-4 3 0 0,-4 2-4 15,9 5-23-15,1-3-51 16,-2 3-6-16,0 0-2 15</inkml:trace>
  <inkml:trace contextRef="#ctx0" brushRef="#br0" timeOffset="74005.3998">6987 12886 33 0,'0'0'50'16,"-7"-13"-7"-16,7 13-10 15,0 0-5-15,-10-11-8 16,10 11-3-16,0 0-3 0,-12-3-3 16,12 3-3-16,0 0-2 15,0 0-4-15,0 0-3 16,0 10-1-16,3 1-1 15,1 6 2-15,4 8 0 0,-1 8 1 16,5 10 3-16,-4 7 1 16,3 7-1-16,-4 2 2 15,-2 6-2-15,-5 0 3 16,1-4-3-16,-1-5 0 0,-2-8-1 15,-2-6-5-15,-3-9-12 16,3-11-21-16,6-7-42 16,-2-15-6-16</inkml:trace>
  <inkml:trace contextRef="#ctx0" brushRef="#br0" timeOffset="74227.422">7012 13341 49 0,'0'0'80'16,"11"5"0"-16,7-5-56 15,7-6-5-15,7-5-4 0,8 2-1 16,0 1-11-16,-3-4-23 15,0 0-23-15,-4 7-30 16,-9-5-11-16</inkml:trace>
  <inkml:trace contextRef="#ctx0" brushRef="#br0" timeOffset="74495.4488">7210 12866 63 0,'8'13'78'0,"-2"8"0"16,3 11-57-16,0 7-6 15,3 14 1-15,1 5 1 16,-1 8-3-16,-2 1-1 15,-2 1-2-15,0-4-4 0,-4-10-4 16,1-3-5-16,-4-10-13 16,-1-20-54-16,3 2-15 15,-2-15-5-15</inkml:trace>
  <inkml:trace contextRef="#ctx0" brushRef="#br0" timeOffset="75026.5019">7600 12994 24 0,'2'-9'70'0,"-2"9"1"16,-7-11-47-16,-2 10-8 0,9 1-7 16,-18 4-3-16,8 3-2 15,-2 6 0-15,3 6-1 16,2 6 2-16,0 6 2 15,3 6 1-15,1 4-1 0,3 2 1 16,1 4-1-16,7-4 2 16,3-2 1-16,7-7-1 15,0-3-1-15,5-7 0 16,-3-7-1-16,5-1-2 0,-2-5-6 15,-1-9-8-15,-4 3-9 16,-3-5-24-16,-7-5-37 16,2 1-8-16,-10 4-2 15</inkml:trace>
  <inkml:trace contextRef="#ctx0" brushRef="#br0" timeOffset="75523.5516">7747 13280 22 0,'3'17'75'16,"1"0"-26"-16,6 3-10 15,0 1-2-15,4 1-7 0,-2-2-3 16,3-3-6-16,0-4-4 16,0-4-3-16,2-6-3 15,-2-3-2-15,-1-6-2 0,-1-4-2 16,-1-5-2-16,-2-2 1 15,-2-3-4-15,-4 1 1 16,-1 1-1-16,0 4-1 16,-1 1-1-16,-2 13-1 0,1-11-1 15,-1 11 1-15,13 8 0 16,-2 6-2-16,4 2 1 15,1 0 0-15,3-1 4 16,3-3 2-16,2-5 1 0,-1-7 1 16,-3-2 1-16,-3-9 1 15,-4-8 1-15,-3-2-1 16,-5-3-1-16,-3 0-1 15,-2-4-1-15,-7 5-2 0,-2-1-1 16,-3-1-1-16,2 6-2 16,-2-2-6-16,4 8-16 15,-1 9-41-15,9 4-22 0,-6-10-6 16,6 10 0-16</inkml:trace>
  <inkml:trace contextRef="#ctx0" brushRef="#br0" timeOffset="75813.5806">8262 13048 59 0,'11'3'76'0,"1"1"-2"0,3-30-26 16,0 31-46-16,3 8-1 16,5 6 2-16,-3 2-1 15,0 5 2-15,-3 1 2 0,-2 2 2 16,-6 1 1-16,-4 0-1 15,-5 0-2-15,-7-1-3 16,-1-2-11-16,-7-4-22 16,-2-6-43-16,4 3-10 0,2-8-3 15</inkml:trace>
  <inkml:trace contextRef="#ctx0" brushRef="#br0" timeOffset="76303.6296">8558 12668 12 0,'0'-10'81'0,"1"2"0"15,-1 8-3-15,-1-11-58 16,1 11-9-16,0 0-7 0,-2 6-3 16,0 8 0-16,2 11 0 15,0 10 1-15,2 14 3 16,6 13 1-16,0 16 2 15,4 6 2-15,3 8 0 0,0 5 0 16,8 2-8-16,-6 3 0 16,0-14-5-16,-3-9-3 15,3-10-13-15,-7 0-62 0,5-26-6 16,-2-9-6-16</inkml:trace>
  <inkml:trace contextRef="#ctx0" brushRef="#br0" timeOffset="76828.6821">6620 12738 22 0,'-14'-14'86'0,"4"4"-4"15,0 1-4-15,10 9-58 16,-10 0-10-16,10 14-7 0,2 13-3 16,9 18 1-16,3 17-1 15,5 19 2-15,1 14 2 16,4 19 2-16,-3 5 1 15,3 1-1-15,-8-3-2 0,-1-7-4 16,-7-18-8-16,-1-14-37 16,-4-9-37-16,0-17-3 15,0-18-4-15</inkml:trace>
  <inkml:trace contextRef="#ctx0" brushRef="#br0" timeOffset="77541.7534">8964 13540 12 0,'6'16'63'0,"-2"4"2"0,2 16-40 15,4-1-18-15,0 14-1 16,2 1 4-16,1 9 3 15,-2-2 2-15,-2-5 1 16,1-4-3-16,-4-6-1 16,-2-8-9-16,-2-11-14 0,-2-15-44 15,0 2-21-15,0-10-3 16</inkml:trace>
  <inkml:trace contextRef="#ctx0" brushRef="#br0" timeOffset="77847.784">9156 13634 73 0,'13'16'82'16,"-4"3"-3"-16,5 8-56 0,1 7-5 15,-2 7-3-15,1 6-4 16,-4 0-2-16,-3 0-2 15,-2-4 0-15,-5 0-3 16,0-11-3-16,0-5-6 0,-2-12-26 16,-7-8-48-16,9-7-5 15,-8-17-4-15</inkml:trace>
  <inkml:trace contextRef="#ctx0" brushRef="#br0" timeOffset="78108.8101">9364 13691 63 0,'0'0'85'16,"8"6"-3"-16,-8 6-6 15,-8 4-71-15,-2 3-4 16,-3 2 0-16,-2 5 0 16,0-2 0-16,1 0 0 0,1-4 0 15,3-1 1-15,6-4 3 16,4-1 0-16,9-2 1 15,7 1 1-15,3-1 0 16,4-1 0-16,4 2 0 0,0-4 0 16,1 3-8-16,-3-7-6 15,-3 2-11-15,-1-4-23 16,-7-6-41-16,5 2-8 15,-2-4-4-15</inkml:trace>
  <inkml:trace contextRef="#ctx0" brushRef="#br0" timeOffset="78399.8392">9613 13706 61 0,'0'0'86'0,"-3"8"-3"0,3 6-5 15,1 9-62-15,3-3-13 16,0 6-1-16,5 4 0 15,-1 2 1-15,1 1-1 16,2-2 0-16,-1-4-5 0,0 0-14 16,-2-7-33-16,-2-7-32 15,-2-5-6-15,-4-8 0 16</inkml:trace>
  <inkml:trace contextRef="#ctx0" brushRef="#br0" timeOffset="78550.8543">9637 13822 69 0,'0'0'90'16,"5"0"-3"-16,11 1-5 15,4 3-70-15,6-1-6 16,-2-1-8-16,9 2-14 16,-9-1-35-16,0-3-33 15,-5-5-7-15,-3-6-1 0</inkml:trace>
  <inkml:trace contextRef="#ctx0" brushRef="#br0" timeOffset="78736.8729">9857 13609 82 0,'3'22'87'15,"6"8"-4"-15,-3-21-34 16,1 36-36-16,0 6-1 0,-2 6-3 16,4 0-3-16,-4-1-1 15,-4-2-3-15,1-11-6 16,-1 0-23-16,1-3-48 15,-2-16-10-15,0-8-4 0</inkml:trace>
  <inkml:trace contextRef="#ctx0" brushRef="#br0" timeOffset="79068.9061">9990 13751 75 0,'16'-3'90'0,"-2"-3"-3"16,1-3-6-16,-31 1-72 15,31-1-4-15,5 2-1 16,1 4-1-16,0 3 0 0,-5 7-2 16,-3 6-2-16,-6 8 1 15,-4 5 0-15,-1 4 0 16,-2 4 1-16,-7 0-1 15,3 2 1-15,-5-2 0 0,2-3 0 16,4-3 0-16,3-5 2 16,3-4-3-16,7-2 3 15,7-6-1-15,2-5 0 16,4-3-2-16,1 0-4 0,-3-3-10 15,3-6-32-15,-1 2-38 16,-10-6-5-16,-3 0-4 16</inkml:trace>
  <inkml:trace contextRef="#ctx0" brushRef="#br0" timeOffset="79229.9222">9998 13922 10 0,'0'11'96'0,"17"-4"-1"16,18-7-7-16,9-9-5 15,12-3-82-15,9-12-78 16,-4-5-9-16,1-3-7 0,-7-4-4 16</inkml:trace>
  <inkml:trace contextRef="#ctx0" brushRef="#br0" timeOffset="79877.987">10709 12896 36 0,'3'-15'80'0,"-3"15"-2"16,-10 0-4-16,-2 13-61 15,-1 11-7-15,-2 5 0 16,1 15 2-16,-2 8 2 0,5 9 2 16,2 3 1-16,9 7 0 15,6-8-1-15,6-2 0 16,6-6-2-16,4-14-2 15,3-6-4-15,1-12-1 0,1-8-5 16,-6-13-4-16,2 1-13 16,-4-8-35-16,-10-12-33 15,2-5-7-15,-2-12-3 16</inkml:trace>
  <inkml:trace contextRef="#ctx0" brushRef="#br0" timeOffset="80139.0131">10913 13199 41 0,'20'31'82'16,"7"4"-2"-16,-2 4-43 15,9-3-3-15,4-4-5 16,-1-6-6-16,2-10-5 0,-3-9-1 16,-2-7-1-16,-7-12-1 15,-5-10-3-15,-9-7-4 16,-9-3-4-16,-9-3-1 15,-13-2-3-15,-10 4-1 0,-8 5 0 16,-11 4-1-16,-4 9 1 16,-2 8-1-16,2 7-1 15,3 5-4-15,11 14-17 16,7 10-47-16,12-6-17 0,8 2-8 15,10-4-3-15</inkml:trace>
  <inkml:trace contextRef="#ctx0" brushRef="#br0" timeOffset="80525.0517">11525 12950 71 0,'-27'13'88'0,"-3"2"-5"15,2-8-39-15,-3 17-23 16,10 8-7-16,4 4-6 16,13 1-3-16,6-4-3 0,16 3 0 15,9-6 0-15,5 2 0 16,3-5 0-16,-2-2 0 15,-3-2 1-15,-10 0 0 16,-8-2 0-16,-12-1 1 0,-6 0-1 16,-11-3 1-16,-7-2-2 15,-5 0-9-15,-9-7-24 16,1-2-50-16,10 3-7 15,4-4-6-15</inkml:trace>
  <inkml:trace contextRef="#ctx0" brushRef="#br0" timeOffset="83261.3253">12208 12996 5 0,'10'0'68'16,"8"-1"-24"-16,-1-6-14 0,6-1-1 16,3-1 1-16,1 1 2 15,3-1-6-15,-1 1-5 16,-3 3-5-16,-2-2-4 15,-1 7-3-15,-8 0-5 0,1 0-1 16,-6 0-1-16,-10 0-1 16,14 5 0-16,-14-5 0 15,5 9 0-15,-5-9-1 16,4 11 1-16,-4-11 0 0,1 17 0 15,-1-8-1-15,-1 1 0 16,-1 1 1-16,-3 3-1 16,-1 2 1-16,-4 3 0 0,-1 3-1 15,-4 2 0-15,-3 2 1 16,-2 2-1-16,-2 0 0 15,3-1 0-15,-2 0-1 16,4-2 1-16,2-4 1 0,6-4 2 16,5-5 1-16,4 0 1 15,11-7 1-15,8-3 2 16,8-2 0-16,6-5 0 15,4-3-1-15,1-1-2 0,-1 0-2 16,-3 0 0-16,-5 1-3 16,-8 1-1-16,-5 3-4 15,-16 4-4-15,12-3-12 16,-12 3-23-16,-15 0-44 15,15 0-5-15,-17-1-4 0</inkml:trace>
  <inkml:trace contextRef="#ctx0" brushRef="#br0" timeOffset="83799.3791">12745 13034 76 0,'0'0'86'16,"11"0"-5"-16,0 5-41 16,-4 4-18-16,2 3-6 0,1 6-4 15,2 3-1-15,2 4-2 16,0 5-2-16,1-1 1 15,-3 1-3-15,1 0 0 16,-3-4-3-16,-2-1-2 0,-1-7-2 16,-5-5-3-16,-2-13-8 15,0 0-14-15,0 0-32 16,0 0-29-16,7-21-4 15,-5-3-1-15</inkml:trace>
  <inkml:trace contextRef="#ctx0" brushRef="#br0" timeOffset="84050.4042">12900 13003 6 0,'0'0'82'0,"0"0"2"16,0 0-2-16,17 4-48 0,-13 8-14 15,1 5-3-15,4 5-4 16,1 4-1-16,1 4-1 15,4 2 0-15,-2 1-3 16,0-2 0-16,0 1-3 0,-6-5-3 16,3-4-2-16,-5-6-3 15,1-2-2-15,-3-6-4 16,-3-9-16-16,7 10-51 15,-7-15-14-15,-1-10-4 0,-8-8 1 16</inkml:trace>
  <inkml:trace contextRef="#ctx0" brushRef="#br0" timeOffset="84228.422">12570 13116 83 0,'9'0'96'15,"22"-5"-6"-15,12-12-4 16,27-8-66-16,-7 2-9 15,4-2-7-15,1 2-9 16,-8-4-35-16,-6 7-43 0,-4 1-9 16,-7 4-7-16</inkml:trace>
  <inkml:trace contextRef="#ctx0" brushRef="#br0" timeOffset="84773.4765">13362 12775 42 0,'9'9'86'0,"-1"11"-2"16,5 35-12-16,-2-18-49 16,0 6-6-16,4 6-3 0,-2 7-1 15,-2 1-3-15,-2 1 0 16,-4-4-4-16,-2-6-4 15,-1-7-4-15,-2-12-17 16,-5-5-62-16,3-10-7 0,2-14-6 16,0 0-1-16</inkml:trace>
  <inkml:trace contextRef="#ctx0" brushRef="#br0" timeOffset="85316.5308">13614 12814 51 0,'-5'-10'85'0,"5"10"-2"15,0 5-6-15,35 11-61 16,-28 9-9-16,2 8-1 0,1 7-1 16,2 10 2-16,-2 6 0 15,-1 5 1-15,-4-1-1 16,-1-5-1-16,-4-2-3 15,-1-11-6-15,-4-3-11 0,-5-11-40 16,-5-16-31-16,15-12-6 16,-11-12-4-16</inkml:trace>
  <inkml:trace contextRef="#ctx0" brushRef="#br0" timeOffset="85579.5571">13911 12905 62 0,'14'0'89'15,"-6"11"-1"-15,-8 7-8 16,-8-8-52-16,-12 17-24 15,2 2-1-15,-6 5 0 16,-2-3 1-16,3-2 0 0,2-7 1 16,4-5-1-16,5-5 1 15,12-12 1-15,-4 12-2 16,4-12 2-16,12 8-1 15,3-4-1-15,2 1-1 0,6 0-1 16,2-1-2-16,2 0-3 16,2-1-8-16,-4-3-29 15,-8 0-45-15,8-2-7 16,-2-5-6-16</inkml:trace>
  <inkml:trace contextRef="#ctx0" brushRef="#br0" timeOffset="88749.8741">11828 12712 12 0,'6'-32'79'0,"-2"6"1"0,-4 6-46 15,-4 4-5-15,-5 11-1 16,-10 11-5-16,1 16-3 15,-7 19-7-15,0 16 0 16,2 20-3-16,7 17 0 0,9 14-4 16,6 2-11-16,19-6-55 15,15 7-22-15,12-17-7 16,13-13-5-16</inkml:trace>
  <inkml:trace contextRef="#ctx0" brushRef="#br0" timeOffset="89799.9791">15631 12980 77 0,'0'10'96'0,"4"0"-4"16,11-1-5-16,-17 0-63 16,33-4-8-16,14-2-4 0,7-3-6 15,9-1-6-15,-3-10-5 16,0 2-6-16,-6-1-8 15,-10-1-23-15,-6 1-47 0,-13-3-6 16,-12 3-3-16</inkml:trace>
  <inkml:trace contextRef="#ctx0" brushRef="#br0" timeOffset="90054.0045">15671 12747 90 0,'6'13'94'15,"6"3"-5"-15,-2 6-4 16,3 5-68-16,-1 7-4 0,1 10-3 16,-1 6-1-16,4 2-2 15,-6 6 0-15,2 0-2 16,-2-3-3-16,-3-9-3 15,-1-2-3-15,-5-12-3 16,5-4-9-16,-6 1-60 0,0-29-15 16,0-6-7-16,0-18-2 15</inkml:trace>
  <inkml:trace contextRef="#ctx0" brushRef="#br0" timeOffset="90419.041">16465 12804 73 0,'0'14'82'15,"-6"6"-1"-15,-18 13-53 0,7 9-8 16,1 6 0-16,0 5-2 15,4-1-2-15,5 0-1 16,7-11 1-16,9-7-4 0,9-14 0 16,9-11-3-16,4-11 0 15,6-15-2-15,-1-7-1 16,2-8-2-16,-6-4-3 15,-10-4-1-15,-6 2-1 16,-11 0 0-16,-9 4 0 0,-13 5-1 16,-10 7 1-16,-8 5 0 15,-6 7-2-15,-3 3 0 16,1 7-5-16,0 0-9 0,7 4-30 15,10 9-41-15,1-4-6 16,8 2-5-16</inkml:trace>
  <inkml:trace contextRef="#ctx0" brushRef="#br0" timeOffset="90695.0686">16394 12634 25 0,'9'-17'98'0,"-4"3"-5"16,0 4-5-16,-5 10-5 15,0 0-77-15,0 0-5 0,4 19-1 16,-4 10 1-16,0 12-1 16,-1 10 3-16,1 12 1 15,0 10 1-15,4 3-1 16,0 0 1-16,0-2-1 0,2-3-1 15,-2-10-3-15,-1-8-2 16,-4-11-3-16,1-9-5 16,-3-13-13-16,3-20-56 15,-12 14-13-15,12-14-5 0,-3-9-2 16</inkml:trace>
  <inkml:trace contextRef="#ctx0" brushRef="#br0" timeOffset="91123.1114">16703 12264 22 0,'-21'0'89'0,"10"9"-2"0,9 15-2 16,13 11-54-16,18 10-11 15,10 13-6-15,15 13-4 16,3 14-3-16,4 11-4 16,-1 6 0-16,-8 7-1 0,-11 2-1 15,-18-2 0-15,-17-5-1 16,-12-4-12-16,-25 4-53 15,-19-29-21-15,-9-17-5 16,-6-15-4-16</inkml:trace>
  <inkml:trace contextRef="#ctx0" brushRef="#br0" timeOffset="91502.1493">16416 12931 4 0,'-13'-2'85'0,"-2"2"4"0,-2 10-3 16,-23 2-50-16,23 11-12 16,0 1-8-16,8 7-3 15,5 2-5-15,4-4-16 0,6-2-68 16,25-5-9-16,9-14-7 15,6-8-1-15</inkml:trace>
  <inkml:trace contextRef="#ctx0" brushRef="#br0" timeOffset="96270.6261">7032 15309 19 0,'-9'0'87'0,"-7"-1"-1"16,16 1-45-16,-16 0-3 0,0 1-8 16,4 2-7-16,-1-1-8 15,13-2-3-15,-9 6-2 16,15-1-1-16,16-3-3 15,13-1-1-15,9 0 0 0,6 2-1 16,7-1-1-16,5 1 0 16,-3 0-1-16,-3-2-1 15,-8 2-1-15,-10 0-3 16,-9-3-1-16,-6 3-7 0,-11-3-8 15,-1-12-61-15,-11 12-12 16,0 0-7-16</inkml:trace>
  <inkml:trace contextRef="#ctx0" brushRef="#br0" timeOffset="96575.6566">7198 15133 31 0,'0'0'90'0,"-16"-7"-1"16,16 7-4-16,-7-9-65 15,7 9-5-15,0 0-4 16,-11-1-2-16,10 9-2 0,1 9 1 15,4 12-4-15,0 3 0 16,3 8 0-16,2 6-1 16,0 4 0-16,0 0-3 15,-1-4-5-15,-3-5-3 0,4-5-10 16,-5-6-30-16,1-8-40 15,0-6-6-15,-5-16-3 16</inkml:trace>
  <inkml:trace contextRef="#ctx0" brushRef="#br0" timeOffset="97273.7264">8651 15020 73 0,'0'0'75'16,"-7"-13"-2"-16,7 13-65 16,-5 6-1-16,5 15 3 15,1 10 2-15,3 9 0 0,0 12 0 16,-2 10 2-16,1 10-1 15,-3 6 0-15,0 2-4 16,0 3-1-16,-6-7-2 16,-1-3-3-16,-3-10-1 0,0-8-3 15,2-14-4-15,0-12-6 16,2-10-29-16,6-19-44 15,0 0-5-15,1-16-5 0</inkml:trace>
  <inkml:trace contextRef="#ctx0" brushRef="#br0" timeOffset="97502.7493">8673 15363 30 0,'0'16'96'0,"7"-5"-3"0,4-6-5 16,7 36-32-16,7-41-47 15,4-2-3-15,2-2-1 16,0 0-3-16,1 0-3 16,-5-2-4-16,-2 5-4 0,-9-3-7 15,1 4-10-15,-6-2-25 16,-11 2-38-16,12-9-5 15,-5-1 1-15</inkml:trace>
  <inkml:trace contextRef="#ctx0" brushRef="#br0" timeOffset="97716.7707">8961 15071 65 0,'-6'-17'96'0,"3"4"-7"16,3 13-7-16,-9 1-60 16,6 23-11-16,2 12-5 15,1 13-4-15,-1 11 0 16,1 15 0-16,1 12 1 0,1 5 1 15,2-2-2-15,1 0-2 16,-2-11-2-16,-1-9-5 16,-2-16-12-16,4-25-52 15,-4 0-19-15,2-17-7 0,-2-12 0 16</inkml:trace>
  <inkml:trace contextRef="#ctx0" brushRef="#br0" timeOffset="98124.8115">9304 15155 67 0,'-9'0'73'0,"-1"45"-10"15,1-19-43-15,5 13 0 0,3 14 0 16,1 9-1-16,3 7 1 15,8 3 1-15,4 1-3 16,1-8-4-16,7-8-7 16,-3-10-3-16,-1-12-2 0,-2-11-5 15,0-9-6-15,-17-15-23 16,13 0-53-16,-5-11-6 15,-5-14-5-15</inkml:trace>
  <inkml:trace contextRef="#ctx0" brushRef="#br0" timeOffset="98524.8515">9486 15380 38 0,'5'8'85'16,"1"13"1"-16,3 2-6 15,-37 10-64-15,36 4-8 0,3-1 2 16,7 5-1-16,-3-8 1 15,3-1 1-15,-2-13-1 16,-2-4 0-16,0-10-3 16,0-8-2-16,-4-11-1 0,0-10-2 15,-3-3-2-15,-3-3-1 16,-3 1-2-16,2 1 1 15,-3 4-2-15,0 7 2 16,0 17 1-16,0 0 0 0,11 0 0 16,1 8 0-16,0 5 1 15,5-1 4-15,-2-2 3 16,3-3 1-16,-3-7 1 15,-3-4-1-15,-5-10 1 16,-6-3 0-16,0-5-3 0,-11-1-1 16,-2-2-4-16,-6-3-2 15,0 2-4-15,-4 0-3 16,6 6-7-16,-3-4-34 0,7 7-42 15,9 2-7-15,2 4-5 16</inkml:trace>
  <inkml:trace contextRef="#ctx0" brushRef="#br0" timeOffset="98831.8822">10017 15305 32 0,'12'32'56'0,"0"7"-4"16,5 5-12-16,-8 2-6 16,-3 1-7-16,-7-2-9 15,1 0-5-15,-7-8-12 0,-5-1-30 16,-12-14-44-16,10-11-8 15,1-11-4-15</inkml:trace>
  <inkml:trace contextRef="#ctx0" brushRef="#br0" timeOffset="99280.9271">10254 14788 18 0,'-4'-22'99'0,"-1"8"-4"16,2 5-8-16,3 9-7 15,0 0-73-15,-6 25-6 16,6 11-2-16,5 15-1 16,7 20 2-16,3 15 3 0,3 21 2 15,4 8 2-15,1 8-1 16,4-1 2-16,-3-3-1 15,1-8-2-15,-3-10-1 16,-3-11-3-16,-2-18-4 0,2-8-5 16,-9-18-18-16,-10-8-64 15,11-13-4-15,-4-15-7 16,-7-10-3-16</inkml:trace>
  <inkml:trace contextRef="#ctx0" brushRef="#br0" timeOffset="99798.9789">8059 14915 27 0,'-16'-43'94'15,"3"10"-3"-15,4 6-4 16,-2 5-56-16,8 14-15 0,3 8-8 15,1 24-3-15,11 23-1 16,8 21-2-16,2 24 2 16,7 27-2-16,2 21 2 15,3 14 1-15,-1 8 2 0,-6-1-2 16,-4-9-1-16,-10-9-3 15,1-21-4-15,-4-18-13 16,-5-11-59-16,-2-34-15 16,2-16-7-16,1-22-2 0</inkml:trace>
  <inkml:trace contextRef="#ctx0" brushRef="#br0" timeOffset="112660.2649">10657 15715 6 0,'0'0'74'0,"0"12"2"15,-3 2-39-15,2 6-14 16,3 6-8-16,1 7-1 15,3 9 0-15,-4 2 2 0,3 2 1 16,-5 0-1-16,3-8-2 16,-3-4-2-16,0-7-2 15,0-8-3-15,0-7-4 16,0-12-2-16,-2 8-8 0,2-8-10 15,0 0-39-15,0 0-31 16,3-6-6-16,4-8-1 16</inkml:trace>
  <inkml:trace contextRef="#ctx0" brushRef="#br0" timeOffset="112961.295">10912 15952 39 0,'11'7'74'16,"3"0"-2"-16,5-1-56 0,2 2-11 15,0 2 1-15,-1 0 1 16,-2 2-1-16,-7 5 1 16,-2 4 1-16,-9 2-1 15,-4 3 0-15,-10-4-3 0,-3 4-3 16,-3-7-10-16,-3-2-19 15,-2-14-39-15,4 0-13 16,1-3 5-16</inkml:trace>
  <inkml:trace contextRef="#ctx0" brushRef="#br0" timeOffset="113108.3097">10890 15998 11 0,'11'-12'85'0,"4"-3"1"16,4-2-4-16,4 3-54 15,4-8-18-15,-1 1-13 16,6 0-27-16,-2 7-47 15,-3-5-7-15,-1 3-4 0</inkml:trace>
  <inkml:trace contextRef="#ctx0" brushRef="#br0" timeOffset="113500.3489">11275 15901 50 0,'-10'27'71'16,"5"4"-30"-16,5 8-19 15,-1-4-3-15,10-2 0 0,5-9 1 16,9-6 0-16,1-14-2 16,5-4 2-16,-2-14-2 15,2-9-1-15,-4-2-6 16,-7-3-4-16,-10 0 0 0,-5 0-1 15,-3 7 1-15,-9 2-3 16,-9 8-1-16,-2 4-2 16,-6 5-2-16,-1 2-3 15,-2 6-4-15,1 2-5 0,3 6-3 16,0-6-15-16,8-6-49 15,17-2-12-15,0 0-2 16</inkml:trace>
  <inkml:trace contextRef="#ctx0" brushRef="#br0" timeOffset="113841.383">11572 15744 62 0,'-12'14'72'0,"10"-27"-12"16,2 36-48-16,-1 13 2 15,4 8 0-15,0 6 6 0,-1 6-2 16,1 2-1-16,-6-2-2 15,6-5-8-15,-3-10-12 16,0-6-26-16,0-7-41 16,0-18-15-16,0-10-2 0</inkml:trace>
  <inkml:trace contextRef="#ctx0" brushRef="#br0" timeOffset="114089.4078">11726 15821 33 0,'8'0'88'16,"-6"10"-4"-16,-2 4-3 15,-32 8-65-15,22-1-8 0,-6 7-2 16,1 3 1-16,-3-1-1 16,1-2-1-16,3-4-1 15,5-3 1-15,6-6 1 16,4-5-1-16,13-5 0 0,10-5-1 15,8 0-4-15,0-5-4 16,7-1-3-16,-5-5-3 16,4 5-15-16,-11 4-41 15,1-7-26-15,-6 4-3 0</inkml:trace>
  <inkml:trace contextRef="#ctx0" brushRef="#br0" timeOffset="114368.4357">11952 15775 85 0,'0'0'93'15,"7"12"-6"-15,-7 5-6 16,8 8-75-16,-5 1-4 16,-2 7-2-16,1 4 0 15,2 7 2-15,-4-1-3 0,0-3-3 16,0-5-10-16,0-9-38 15,0-3-33-15,0-9-5 16,0-14-3-16</inkml:trace>
  <inkml:trace contextRef="#ctx0" brushRef="#br0" timeOffset="114517.4506">11940 15973 55 0,'0'0'94'0,"0"0"-3"16,0 5-5-16,12-3-64 15,10-1-12-15,3 1-7 16,1-2-8-16,2 0-17 15,-2 0-40-15,-10-5-26 0,1-2-8 16</inkml:trace>
  <inkml:trace contextRef="#ctx0" brushRef="#br0" timeOffset="114767.4756">12098 15680 76 0,'5'-6'87'0,"-5"6"-5"0,11 16-43 16,-7 0-23-16,0 5-6 15,0 10-3-15,-2 6-2 16,1 8 0-16,0 3 0 16,-2 5 0-16,1 1 1 0,0 0-1 15,1-5-2-15,2-6-1 16,-2-4-3-16,2-8-5 15,-3-5-11-15,2-13-33 0,-4-13-37 16,10 0-5-16,-4-13-1 16</inkml:trace>
  <inkml:trace contextRef="#ctx0" brushRef="#br0" timeOffset="115146.5135">12218 15905 46 0,'0'0'91'0,"0"0"-3"16,0 0-5-16,0 0-59 15,13-4-18-15,2-3-4 16,3 1 0-16,3-1-1 16,2 3-1-16,3 0 0 0,-5 3 0 15,-1 1-1-15,-4 4 0 16,-3 5 0-16,-5 5 1 15,-2 5-1-15,-5 0 1 16,-1 1 0-16,-4 4 1 16,-4-2-1-16,-3 2 1 0,0-1 1 15,-1-1-1-15,4-3 1 16,1-1 2-16,6 0 0 15,1-4 1-15,6 1 1 0,6-5 0 16,6 0 0-16,3-2 0 16,3-3-2-16,1-3-1 15,-2-2-2-15,1 0-2 16,-6 0-4-16,2 0-10 0,-20 0-30 15,0-14-42-15,1 3-8 16,-1-3-5-16</inkml:trace>
  <inkml:trace contextRef="#ctx0" brushRef="#br0" timeOffset="115293.5282">12312 16020 0 0,'-13'0'97'0,"13"0"0"16,7 0-6-16,15-8-5 0,21-4-76 15,-3 2-10-15,1-8-13 16,6-4-49-16,-2 9-25 15,-4-4-10-15,-3 3-1 0</inkml:trace>
  <inkml:trace contextRef="#ctx0" brushRef="#br0" timeOffset="115714.5703">13147 14939 52 0,'-4'6'88'0,"-7"11"-6"16,-3 9-3-16,1 11-71 15,-4 12-6-15,0 6 0 16,2 11-1-16,3 1 1 0,4-1-1 15,7-8-2-15,4-9-8 16,6-14-24-16,-5-11-47 16,19-14-6-16,-1-15-3 15</inkml:trace>
  <inkml:trace contextRef="#ctx0" brushRef="#br0" timeOffset="115977.5966">13328 15177 37 0,'0'27'76'0,"0"8"-3"16,3 1-46-16,2 2-5 15,7-4 0-15,6-10-1 16,6-8 0-16,3-13-2 16,6-5 1-16,0-17-1 0,-2-6-3 15,-2-5-8-15,-6-5-4 16,-6-3-3-16,-9 5-1 15,-8 4-1-15,-3 5 0 0,-12 10 0 16,-8 7-1-16,-5 7 1 16,-2 7-3-16,1 13-10 15,1 1-22-15,2-3-35 16,8 6-20-16,5-6-5 0</inkml:trace>
  <inkml:trace contextRef="#ctx0" brushRef="#br0" timeOffset="116280.6269">13743 14988 52 0,'-9'24'88'16,"-8"4"-5"-16,-3 1-6 15,6 2-77-15,0 1-5 0,5-1-2 16,7-3 1-16,6-6 2 16,12-2-1-16,9-3 3 15,1-1 4-15,1-3 8 16,-5 2 3-16,-4 2 0 0,-8 4 0 15,-10 4-4-15,-7 0 1 16,-16 0-3-16,-6 0-5 16,-1-2-10-16,-4-3-31 15,-3-8-45-15,13-5-6 0,9-10-4 16</inkml:trace>
  <inkml:trace contextRef="#ctx0" brushRef="#br0" timeOffset="116709.6698">14431 14543 29 0,'-15'-28'86'16,"-4"16"1"-16,-5 15-4 15,-5 25-60-15,-1 27-6 0,5 21-4 16,1 24 1-16,11 13-1 15,7 9-3-15,8 3 1 16,13-8-2-16,12-9 0 16,9-14-1-16,8-19-1 0,2-21-2 15,-2-12-1-15,-3-10-5 16,-5-13-6-16,0-5-16 15,-8-11-67-15,-6-6-5 16,-9-11-7-16,-8-8-3 16</inkml:trace>
  <inkml:trace contextRef="#ctx0" brushRef="#br0" timeOffset="117284.7273">14485 15087 81 0,'0'0'85'0,"0"0"-1"15,8 4-51-15,14-4-18 16,10-3-6-16,6 1-3 0,7-1-2 15,0 0-2-15,1 3 0 16,-6 0 0-16,-6 7-1 16,-8 3 0-16,-9 6 1 15,-7 3 0-15,-9 3 1 0,-1 2 0 16,-9 0 1-16,-3 3-1 15,-2-3 1-15,-2-1 1 16,0-3-1-16,2-3 1 16,3-3 1-16,3-3 2 0,8 1-2 15,0-12 2-15,16 13-3 16,1-7 0-16,7-2-1 15,2 0-2-15,0-4-4 16,1 1-4-16,-3-3-9 16,-1-5-31-16,2-2-44 0,-7-6-6 15,-4-3-4-15</inkml:trace>
  <inkml:trace contextRef="#ctx0" brushRef="#br0" timeOffset="117500.7489">15090 14991 71 0,'3'18'94'0,"3"5"-5"16,4 3-5-16,0 5-68 16,4 5-9-16,0 7-2 15,3 2 1-15,-3 1-2 0,-2-2-2 16,-1-6-1-16,-4-10-4 15,1-4-7-15,-6-15-34 16,-8-9-43-16,7-11-5 16,-1-17-5-16</inkml:trace>
  <inkml:trace contextRef="#ctx0" brushRef="#br0" timeOffset="117672.7661">15303 14943 89 0,'0'0'98'16,"15"10"-6"-16,-4 14-6 15,-20 7-68-15,16 8-8 16,6 4-2-16,1 7-3 15,1 2-3-15,-4-1-4 0,-1 2-3 16,-2-12-9-16,0-5-31 16,6-7-44-16,-14-15-7 15,0-14-5-15</inkml:trace>
  <inkml:trace contextRef="#ctx0" brushRef="#br0" timeOffset="117839.7828">14941 14995 38 0,'0'0'106'16,"0"13"-5"-16,31-13-6 16,19-3-4-16,18-7-84 15,2-6-7-15,5-4-7 16,0-3-4-16,-5 5-21 0,-4 1-60 15,-13 3-7-15,-11 5-5 16</inkml:trace>
  <inkml:trace contextRef="#ctx0" brushRef="#br0" timeOffset="118252.8241">16388 14736 85 0,'0'18'92'0,"7"8"-5"16,4 9-5-16,-6 11-71 16,9 9-3-16,-4 14-1 15,1 8 0-15,-7 2 0 0,-5-4-2 16,-2-7 0-16,-6-8-3 15,-3-11-6-15,-4-16-12 16,2-21-48-16,3-4-25 0,0-10-7 16,3-15-3-16</inkml:trace>
  <inkml:trace contextRef="#ctx0" brushRef="#br0" timeOffset="118530.8519">16660 14826 57 0,'25'0'92'0,"2"4"-6"15,1 6-4-15,-18 7-61 0,15 9-10 16,0 4-5-16,-4 7-2 15,-7 9-3-15,-5 7 2 16,-9-2-1-16,-1-1 2 0,-10-5-2 16,-1-4 0-16,-6-10-4 15,-8-10-6-15,3-7-19 16,-1-4-50-16,-10-15-12 15,0-16-7-15</inkml:trace>
  <inkml:trace contextRef="#ctx0" brushRef="#br0" timeOffset="118674.8663">16497 14822 17 0,'37'-22'104'0,"12"1"-5"0,7 1-6 16,6 0-6-16,2 3-78 16,-3-7-14-16,6 8-22 15,-8 5-54-15,-13-3-12 16,-8 4-8-16,-10 3 0 0</inkml:trace>
  <inkml:trace contextRef="#ctx0" brushRef="#br0" timeOffset="118932.8921">17010 14783 35 0,'-7'41'86'15,"-4"5"-2"-15,8-19-12 16,4 23-43-16,4 2-7 0,12-5-5 16,5-16-2-16,10-13 0 15,7-13 1-15,11-13-1 16,-2-19 0-16,2-13-1 15,-4-5-5-15,-7-5-2 0,-13-1-3 16,-12 1-1-16,-11 4-1 16,-13 7-2-16,-18 12-3 15,-13 5-3-15,-8 12-4 16,-9 1-8-16,7 9-44 0,-1 10-30 15,2 9-7-15,12 7-7 16</inkml:trace>
  <inkml:trace contextRef="#ctx0" brushRef="#br0" timeOffset="119408.9397">17790 14691 80 0,'22'29'94'0,"-2"13"-4"16,-7 8-6-16,-9 5-61 0,-4 16-16 16,-3 7-1-16,-9 3-5 15,-8-6-1-15,-1-9-1 16,-5-13-4-16,4-7-9 15,-4-22-32-15,-1-15-40 0,16-13-6 16,6-25-5-16</inkml:trace>
  <inkml:trace contextRef="#ctx0" brushRef="#br0" timeOffset="119671.966">18096 14683 17 0,'34'-7'94'16,"-13"7"-2"-16,-12 12-5 15,-14 8-5-15,-19 11-79 0,-7 8-3 16,-10 2 0-16,-4 3 0 15,0 0-1-15,3-6 2 16,8-6 1-16,10-4 1 0,14-8 4 16,9-3-1-16,17-4 1 15,13-2 1-15,8 1-2 16,6 0 0-16,4 2-3 15,3-2-3-15,-2 1-5 0,-8-5-4 16,-2 1-17-16,-7 2-45 16,-7-13-21-16,-3-7-7 15,-5-7-4-15</inkml:trace>
  <inkml:trace contextRef="#ctx0" brushRef="#br0" timeOffset="119926.9915">18312 14757 10 0,'10'-8'97'0,"0"3"-2"16,0 5-5-16,0 8-4 15,-30 11-70-15,22 7-9 0,6 6-2 16,2 6-2-16,0 4 0 15,2 8-1-15,-2 5-3 16,-3-4-2-16,0-3-3 0,-5-6-4 16,1-6-10-16,-4-8-18 15,-6-17-35-15,7-11-14 16,-15-7-8-16,6-16 14 15</inkml:trace>
  <inkml:trace contextRef="#ctx0" brushRef="#br0" timeOffset="120223.0211">18345 15060 67 0,'-3'-19'92'0,"3"5"2"15,10 7-12-15,-1 3-34 16,8-4-27-16,4 2-10 0,0-5-6 15,6-1-6-15,-5-8-6 16,2-5-10-16,-10-9-16 16,0-7-4-16,-8-3-3 15,-1-7 1-15,0 1 9 0,-3-2 17 16,6 6 11-16,-3 2 12 15,6 17 17-15,1 3 5 16,2 15 3-16,-2 9-1 0,2 14-8 16,-4 18-10-16,-3 9-5 15,-6 17-4-15,-1 10-1 16,0 15 0-16,-6 5-2 15,-3 2-3-15,-6-2-3 16,3-7-5-16,-3-12-5 0,5-11-11 16,2-15-36-16,2-21-33 15,6-22-6-15,0 0-2 16</inkml:trace>
  <inkml:trace contextRef="#ctx0" brushRef="#br0" timeOffset="120640.0628">18760 14770 0 0,'0'9'94'0,"4"-6"0"16,15-2-4-16,7-1-7 15,-26 0-68-15,35-3-8 16,10 3-4-16,-4 3-1 0,1 6-3 16,-6 5 0-16,-6 6-1 15,-9 9 1-15,-10 4-1 16,-11 9 1-16,-8 3 1 15,-9 0 1-15,-5 3 2 0,-2-5 1 16,0-3 1-16,-1-7-1 16,5-4 1-16,5-6 1 15,7-7 0-15,8-2 0 16,1-5 0-16,13 0-1 0,3-2-1 15,7-3 0-15,6-3 0 16,1-1-2-16,7 0-1 16,-6-8-3-16,4 2-4 15,-7-7-5-15,0 3-13 0,-8-1-37 16,-17-5-32-16,6-4-8 15,-8-1-4-15</inkml:trace>
  <inkml:trace contextRef="#ctx0" brushRef="#br0" timeOffset="120803.0791">18848 14990 38 0,'-14'5'104'0,"14"-5"-4"0,6 1-7 16,17-15-4-16,8 4-82 15,11 0-8-15,3-2-5 16,7-1-13-16,-3 4-40 15,1-4-32-15,-1 5-8 0,-2 1-5 16</inkml:trace>
  <inkml:trace contextRef="#ctx0" brushRef="#br0" timeOffset="121329.1317">20209 14546 35 0,'11'-7'92'0,"-11"7"-4"16,0 0-5-16,0 0-52 15,0 0-16-15,-7 14-6 0,-9 11-3 16,-7 8-2-16,-2 11-2 15,-5 10-1-15,-1 7 3 16,1 3-2-16,4-1 2 16,7-3 0-16,7-6 4 0,9-8-2 15,8-8 2-15,12-9-1 16,6-8 1-16,9-8-1 15,2-3-2-15,3-6-3 16,2 1-2-16,-5-5-3 0,-6 0-2 16,-4-7-2-16,-3 2-8 15,-14-5-36-15,-2-7-39 16,-4-2-6-16,-5-5-5 15</inkml:trace>
  <inkml:trace contextRef="#ctx0" brushRef="#br0" timeOffset="121517.1505">19887 14795 36 0,'-19'0'102'16,"19"0"-4"-16,0 0-4 16,28 5-5-16,14-5-78 15,13 0-6-15,10-5-4 0,8-1-4 16,4 3-6-16,-3-7-12 15,-2-9-61-15,-6 16-11 16,-3-5-8-16,-9 2-3 0</inkml:trace>
  <inkml:trace contextRef="#ctx0" brushRef="#br0" timeOffset="121840.1828">20740 14662 36 0,'0'17'104'15,"11"-5"-4"-15,13 1-7 16,13-9-3-16,15-4-75 16,13 0-10-16,5 0-3 15,8 0-1-15,-2 0-2 0,-5-1-1 16,-8-2-2-16,-4 3-3 15,-15-3-5-15,-10 3-23 16,6 0-57-16,-32-11-3 0,-8-5-7 16,-11-8 6-16</inkml:trace>
  <inkml:trace contextRef="#ctx0" brushRef="#br0" timeOffset="122069.2057">21001 14253 81 0,'-9'12'92'16,"9"0"-3"-16,7 5-6 0,-9 8-69 15,1 15-4-15,2 10-1 16,-1 12 1-16,-9 10-2 16,-7 11 0-16,1 2-2 15,-3 4-1-15,-2-9-2 0,2-6-4 16,0-15-4-16,7-10-5 15,1-16-8-15,10-15-33 16,10-12-39-16,-3-14-7 0,12-14-4 16</inkml:trace>
  <inkml:trace contextRef="#ctx0" brushRef="#br0" timeOffset="122477.2465">21779 14411 76 0,'-36'29'96'15,"-6"10"-4"-15,-4 7-6 16,1-6-62-16,2 23-11 16,6 2-6-16,10-1-1 15,12-9 2-15,15-8-1 0,16-10-1 16,18-15 0-16,13-14-1 15,12-14 1-15,7-14-1 16,-2-13-1-16,-3-9-3 0,-11-7-1 16,-4-5-1-16,-17 1-1 15,-13-1 0-15,-16 5 0 16,-14 4 0-16,-16 10 1 15,-15 6-1-15,-6 9-1 0,-10 8-4 16,3 12-6-16,-4 0-21 16,-1 9-56-16,18 6-4 15,9-3-7-15</inkml:trace>
  <inkml:trace contextRef="#ctx0" brushRef="#br0" timeOffset="122699.2687">21715 14030 32 0,'14'0'99'0,"-1"0"-2"16,-4 16-8-16,-1 11-2 0,-6 12-77 16,-2 15-5-16,0 21-2 15,-6 13 0-15,0 15 0 16,-3 10-2-16,-1 9-3 15,-1 0-4-15,5 0-15 0,-1-6-69 16,-1-22-4-16,1-15-7 16,1-24-3-16</inkml:trace>
  <inkml:trace contextRef="#ctx0" brushRef="#br0" timeOffset="123327.3315">16660 13300 7 0,'-1'22'91'0,"0"2"3"0,0 5-9 15,1-29-23-15,-6 41-57 16,6 13-34-16,6 5-50 16,-6 0-8-16,0 0-6 15</inkml:trace>
  <inkml:trace contextRef="#ctx0" brushRef="#br0" timeOffset="124318.4306">22034 14982 22 0,'0'0'53'0,"-3"-13"2"16,3 13-1-16,5-14-3 0,-5 14-8 16,29-17-10-16,-10 9-10 15,10-1-10-15,3 3-5 16,7-1-3-16,3 3-3 15,-1-1-1-15,-5 5-2 0,-5 1 1 16,-7 10-2-16,-6 4 0 16,-17 9 0-16,-7 3 0 15,-15 8 1-15,-7 3 2 0,-6-2 0 16,0-3 2-16,0-2 1 15,7-5 2-15,10-5 1 16,14-10 2-16,10-6-3 16,23-2 0-16,15-3-2 0,11-6-4 15,8-4-5-15,1-6-7 16,3 0-15-16,-1 6-44 15,-9-14-21-15,-5-4-8 16,-13-4 7-16</inkml:trace>
  <inkml:trace contextRef="#ctx0" brushRef="#br0" timeOffset="124598.4586">22580 14299 69 0,'-21'-38'98'0,"0"6"-3"16,7 0-6-16,4 6-65 15,6 2-5-15,4 4-4 16,4 5-4-16,16 6-4 16,10 6-3-16,16 11-2 0,10 16-3 15,17 24-1-15,4 23 0 16,5 33-1-16,-10 28-1 15,-13 28 1-15,-28 23 0 16,-28 12 1-16,-29 8 0 0,-41-7 1 16,-33-15-5-16,-32-28-81 15,-41-17-1-15,-34-39-6 16,-27-26-5-16</inkml:trace>
  <inkml:trace contextRef="#ctx0" brushRef="#br0" timeOffset="126311.6299">2128 17370 38 0,'-17'3'97'0,"0"1"-4"15,1 0-16-15,1-1-39 0,2-1-15 16,2 1-8-16,11-3-2 16,0 0-5-16,-3 8-1 15,13 1-2-15,10 3-3 0,7-7 2 16,8-1-1-16,4 2 0 15,6-2-2-15,7-1 0 16,2 1 1-16,3 0-5 16,0 0-5-16,2-2-38 0,0 1-44 15,-4-3-6-15,-3 0-7 16</inkml:trace>
  <inkml:trace contextRef="#ctx0" brushRef="#br0" timeOffset="126810.6798">2280 17677 30 0,'-18'10'88'15,"0"0"-2"-15,1-1-3 16,-2 4-59-16,0-2-8 16,-1 0-5-16,1 0-1 0,0-3-2 15,2 1 1-15,2-2 0 16,3 1 0-16,12-8 1 15,-7 18 0-15,8-8-1 16,15 2-1-16,5 1-2 0,9 3 1 16,5-2-1-16,7 2-3 15,2-3-4-15,7-2-8 16,-1-5-22-16,8-3-60 15,7-3-4-15,-2 0-7 0,2-9-4 16</inkml:trace>
  <inkml:trace contextRef="#ctx0" brushRef="#br0" timeOffset="132944.2931">9645 12168 19 0,'2'19'79'16,"4"-1"4"-16,3 5-2 0,-3 10-57 16,0 7-9-16,2 4-1 15,1 9 5-15,-2 2-3 16,0-2-1-16,-5-5-5 15,1-5-1-15,0-11-3 0,-2-6-4 16,3-6-3-16,-3-10-6 16,-1-10-8-16,5 10-19 15,-12-10-50-15,7-11-8 16,2-4-3-16</inkml:trace>
  <inkml:trace contextRef="#ctx0" brushRef="#br0" timeOffset="133667.3654">9858 12280 50 0,'10'9'86'16,"-1"7"-3"-16,1 4-5 0,4 5-67 15,-3 8-3-15,1 3 0 16,-1 5-3-16,-1 0-2 15,-1 0 1-15,-3-10 0 16,-1-5 0-16,-1-4 2 0,0-9 0 16,-4-13 1-16,4 10 0 15,-4-10-2-15,0-14-1 16,0-3-2-16,0-7 0 15,-1-3-2-15,-1-7-2 0,2-2 0 16,1-1 0-16,3 5 1 16,4 2 0-16,4 5 1 15,0 5 0-15,3 9 0 16,0 8 0-16,1 3 0 0,-1 8 0 15,2 6 0-15,-3 5-1 16,0 6 1-16,-2 5 1 16,1 2 0-16,-2 3-1 0,-2-3 1 15,0-1 1-15,-2-5-1 16,-3-3 2-16,-1-6-1 15,0-4-1-15,-3-13 1 16,2 14 0-16,-2-14 1 0,0 0 0 16,0 0-1-16,0 0 0 15,0-7 0-15,3-2-1 16,0-6 0-16,1-2-1 15,5 0 0-15,0-5 0 0,-1 1 0 16,2 1 1-16,-2 2 1 16,1 3 2-16,-3 2 1 15,1 5 1-15,-7 8 0 16,8-11 0-16,-8 11 0 0,0 0-1 15,0 0-2-15,9-9-2 16,-9 9-1-16,0 0-1 16,12 11-1-16,-7 2 0 0,2 1 1 15,-1 6 0-15,4 3 0 16,0 0 2-16,0 1-1 15,0 0 1-15,-2-2-1 16,1-5 1-16,-2-1-1 0,0-3-2 16,-2-5-2-16,-5-8-5 15,9 9-4-15,-9-9-17 16,1-8-56-16,-1 8-8 15,4-12-6-15,-1-1-1 0</inkml:trace>
  <inkml:trace contextRef="#ctx0" brushRef="#br0" timeOffset="134011.3998">10473 12304 89 0,'11'-11'96'0,"-11"11"-6"15,9-5-5-15,-9 5-60 16,12 1-14-16,-1 6-5 15,1 5-2-15,2 3-1 16,3 7-1-16,4 6 0 0,1 4 1 16,-3 7 0-16,4 4 1 15,-5 0 0-15,-1 0-1 16,-4-6 0-16,-1-5 2 15,-5-6-2-15,1-7 2 0,-8-19-1 16,15-4 1-16,-1-23 0 16,0-10 0-16,7-16 0 15,7-12 0-15,3-10-3 16,5-9 0-16,4 0-1 0,-3-1-2 15,2 9-5-15,-9 2-12 16,-1 10-74-16,-6 18-3 16,-3 10-7-16,-4 12-7 0</inkml:trace>
  <inkml:trace contextRef="#ctx0" brushRef="#br0" timeOffset="135189.5176">12605 14486 29 0,'0'0'87'15,"0"0"-1"-15,1-13-5 16,-1 13-55-16,0 0-11 0,0 0-4 16,0 0-2-16,7-3-1 15,-7 3-1-15,0 0 2 16,0 0-3-16,0 0-1 15,0 0-1-15,0 0 0 0,5 9-2 16,-5-9 2-16,1 21-1 16,-1-7 1-16,2 8 0 15,-1 6 1-15,-1 7 0 16,1 5-1-16,-1 4 0 15,0 1-1-15,-1-2-1 0,1-2 0 16,0-3 0-16,0-7 0 16,0-5-1-16,0-7 0 15,-1-7 2-15,1-12-2 16,-2 12 0-16,2-12-2 0,0 0-2 15,0 0-2-15,0 0-5 16,-2-7-5-16,4-3-31 16,18-3-44-16,-14-3-7 0,1-6-5 15</inkml:trace>
  <inkml:trace contextRef="#ctx0" brushRef="#br0" timeOffset="136631.6618">12847 14548 35 0,'1'9'69'16,"-1"6"3"-16,-3 5-55 0,-4 8-4 15,3 2 4-15,0 4 3 16,3 0 3-16,1-2 0 16,0-3-2-16,8-8-2 0,2-3-4 15,2-11-3-15,-1-3-2 16,5-4 0-16,-2-7-3 15,0-3-3-15,-3-2 0 16,1-2 0-16,-3-2-2 0,-2 3 1 16,-1-3 1-16,0 0 0 15,-2 2 1-15,0-2-1 16,-2 3 0-16,0 2 0 15,1-1-1-15,-3 12-2 0,1-14 1 16,-1 14-1-16,0 0 0 16,0-9 0-16,0 9-1 15,0 0 1-15,-3-13 0 16,3 13 1-16,-5-15-2 0,1 6 0 15,0-3 0-15,-2 2 0 16,2-1 0-16,-2 2 0 16,1-2 0-16,5 11-2 0,-7-10 1 15,7 10 1-15,0 0-1 16,-8-10-1-16,8 10 0 15,0 0 0-15,0 0-1 16,0 0-1-16,0 0 1 0,3-8-1 16,-3 8 1-16,0 0 1 15,9-3 0-15,-9 3 1 16,0 0 2-16,0 0 1 15,0 0 0-15,0 0 1 0,0 0 1 16,0 0-1-16,0 0 1 16,0 0-1-16,0 0-1 15,0 0 0-15,0 0-1 16,0 0-1-16,0 0 0 0,0 0 0 15,0 0 0-15,0 0 0 16,0 0-1-16,0 0 1 16,0 0 0-16,0 0 0 15,0 0 0-15,0 0-1 0,0 0-1 16,0 0 0-16,0 0 0 15,0 0-1-15,0 0 1 16,0 0-1-16,0 0 1 16,0 0 0-16,0 0 2 0,0 0-1 15,0 0 1-15,0 0 1 16,0 0 0-16,0 0 0 15,3 6 0-15,-3-6 1 16,0 0 0-16,0 8 0 0,0-8 1 16,0 19-1-16,1-6 0 15,0 6 0-15,-1 2 0 16,2 6 0-16,-1 4 1 15,1-1-3-15,-2 3 2 0,0 0-2 16,0-1 1-16,0-3-1 16,0-2 0-16,0-2 0 15,-1-6 1-15,0-1-1 16,0-5 1-16,1-3 1 0,0-10 0 15,-1 8 1-15,1-8 0 16,0 0 0-16,0-10-1 16,0-7 1-16,0-2 0 0,0-4-1 15,2-6 0-15,3-5-1 16,2-4-1-16,5-3 1 15,1 1 0-15,4 2-2 16,1-2 0-16,0 5 1 0,0 4-1 16,-2 4 1-16,1 6 0 15,-6 7-2-15,-1 3 1 16,-10 11-1-16,11-6 0 15,-11 6-1-15,14 14 1 0,-9 7 0 16,4 6 0-16,-2 3 1 16,1 5 0-16,0 1 1 15,0-2 0-15,-4-3 1 16,1-7 1-16,-3-5 0 0,2-6 0 15,-4-13 1-15,0 0 1 16,9 0-1-16,-2-12 0 16,1-11-1-16,3-8 0 0,4-4-1 15,0-6-1-15,5-1 0 16,0 1-1-16,0 6 1 15,-2 3-1-15,0 10 0 16,-6 7 0-16,1 10 0 16,0 5-1-16,-3 8 1 0,0 9 0 15,-2 7 0-15,0 7 1 16,-1 3-1-16,-1 2 1 15,0-2 1-15,-4-1-1 16,-1-7 0-16,-1-6-1 0,0-4-3 16,0-7-2-16,0-9-3 15,0 0-6-15,0 0-29 16,0 0-40-16,0-10-13 15,0-6-7-15,0-4 3 0</inkml:trace>
  <inkml:trace contextRef="#ctx0" brushRef="#br0" timeOffset="136964.6951">13538 14173 33 0,'12'-5'105'16,"1"5"-7"-16,4 1-5 0,0 6-4 15,0 2-77-15,2 3-6 16,1 7-4-16,1 5-1 15,-1 6-1-15,-5 8 0 16,-4 8-1-16,0 0 2 0,-3 0 1 16,-3-1 1-16,-1-7 0 15,1-6 2-15,-4-7 1 16,2-10 1-16,-3-15 0 15,0 0 0-15,9-9 0 0,-2-16-2 16,4-10 0-16,3-11-2 16,8-10 0-16,0-5-2 15,7-7-1-15,0-1-2 16,6 2-4-16,-1-2-8 0,12 3-50 15,3 7-32-15,-9 6-6 16,0 1-9-16,2 3 3 16</inkml:trace>
  <inkml:trace contextRef="#ctx0" brushRef="#br0" timeOffset="139003.899">14309 6247 16 0,'-25'3'1'0</inkml:trace>
  <inkml:trace contextRef="#ctx0" brushRef="#br0" timeOffset="142046.2032">4749 17293 70 0,'2'-13'89'0,"0"3"-1"15,-2 1-52-15,0 9-9 0,0 0 0 16,0 0-3-16,0 0-7 16,0 0-5-16,0 0-4 15,0 9-1-15,1 1-3 0,3 6 0 16,0 5-1-16,0 9 0 15,3 2 0-15,-1 5 1 16,2 3 0-16,0 1-1 16,-1 2 2-16,0 2-2 15,0-4 0-15,1 4-1 0,0-4-3 16,-2 1-1-16,0-2-3 15,-1-5-6-15,0-3-8 16,-4-12-31-16,1-11-42 16,-2-9-7-16,10-7-4 15</inkml:trace>
  <inkml:trace contextRef="#ctx0" brushRef="#br0" timeOffset="142402.2388">5004 17343 77 0,'3'22'87'0,"2"5"-4"16,-1 5-3-16,3 3-76 0,0 3 0 16,0-1 5-16,5-1 2 15,-2 0 4-15,2-3-1 16,3-1-1-16,2-2-1 15,-1-6-1-15,4 0 0 0,-3-10-4 16,2-8-2-16,-4-6-2 16,0-12-2-16,-1-20 2 15,1-28-1-15,-12-11-1 16,-3-2-1-16,-17 6 1 15,-9 16-1-15,-11 16 0 0,2 22 0 16,2 13-3-16,19 0-2 16,-2 6-1-16,4 2-3 15,1 2-5-15,3 2-9 0,2-3-63 16,6 5-10-16,0-1-5 15,5-3-2-15</inkml:trace>
  <inkml:trace contextRef="#ctx0" brushRef="#br0" timeOffset="142827.2813">5525 17254 81 0,'-3'16'90'16,"0"-1"-6"-16,-2 4-4 15,1 6-68-15,1 4-9 0,0 3-2 16,0 0 2-16,3 0 2 16,0 0 2-16,4 0 4 15,2-4-1-15,4-2 0 0,3-5-1 16,0-10 0-16,2 0 0 15,1-9-3-15,-16-2 0 16,28-15-2-16,-6-31 0 16,-8-13-1-16,-8-5 0 15,-12 3-2-15,-16 13 0 0,-16 20 0 16,0 19-5-16,6 9-3 15,2 3-6-15,9 11-13 16,13-1-63-16,0-4-6 16,5 1-8-16,3-2 0 15</inkml:trace>
  <inkml:trace contextRef="#ctx0" brushRef="#br0" timeOffset="143505.3491">6090 17404 44 0,'0'0'85'0,"10"-5"-4"16,-9 12-1-16,2 7-66 0,-2 6-10 15,-1 2 1-15,1 4 4 16,0 1 0-16,2 0-1 15,-1 1-1-15,0 1 0 16,3-7 1-16,-1 5 1 0,1-5 0 16,-2 0-1-16,3-3-1 15,-1-7-1-15,-5-12 0 16,9 4-3-16,-9-4-1 15,14-15-1-15,-6-1 0 0,-1-3 0 16,0 0 0-16,1 0 1 16,2 1-1-16,1 4 1 15,1 1 0-15,0 5-1 16,0 5 1-16,0 3-1 15,-1 3 2-15,4 5-1 0,-3 4 0 16,-2 2 1-16,2 4 1 16,-3 1-1-16,0-2 2 15,0 0-1-15,-1-2-1 0,-2-5 0 16,-6-10-1-16,16 4 0 15,-16-4-1-15,10-5-1 16,-3-6-1-16,0 1-1 16,4-2 1-16,-2 4 1 0,5 2-1 15,-1 1 1-15,0 3 1 16,4 2-1-16,1 0 2 15,0 7-1-15,0 2 0 16,0 5 0-16,0 1 0 0,-1 4-2 16,-2 0 0-16,1 1-3 15,-3-3-5-15,-1 0-3 16,0-3-8-16,0-7-38 15,3-5-35-15,-5-2-8 0,-10 0-4 16</inkml:trace>
  <inkml:trace contextRef="#ctx0" brushRef="#br0" timeOffset="143839.3825">6736 17512 24 0,'0'-53'97'0,"-2"10"1"16,-1 13-7-16,2 10-36 16,-2 2-33-16,3 18-8 15,0 0-3-15,4 13-1 16,4 0-2-16,2 5-3 0,0 6 0 15,3 2 0-15,1 4-1 16,4 6 2-16,-1 3-3 16,1 1 0-16,2 4-2 15,-2-5 0-15,3 2 2 0,-2 0 2 16,4-3-3-16,-3-7 2 15,-3-10 0-15,1-7-1 16,-4-14 3-16,1-8-1 16,-1-13-4-16,6-22 0 0,5-40 2 15,2-16-2-15,-5-1-2 16,4-5-1-16,0 12-4 15,0 26-8-15,-7 24-19 16,-7 21-64-16,8 12-2 0,-2 2-9 16,4 3-3-16</inkml:trace>
  <inkml:trace contextRef="#ctx0" brushRef="#br0" timeOffset="144932.4918">8091 17270 1 0,'1'-9'89'16,"2"-3"5"-16,-3 0-21 15,0 12-22-15,1-16-17 0,-1 16-11 16,0-10-7-16,0 10-6 16,-14-6-4-16,3 6-4 15,-1 2-2-15,-4 9-1 0,0 7 1 16,7-5-1-16,0 5 0 15,1 2 1-15,1 7 0 16,2-1 1-16,-1 4 0 16,2 0 2-16,3 2-1 15,1 1 3-15,1 0-1 0,8 1 1 16,-2-3-1-16,4-1-3 15,1-2-6-15,-1-4-8 16,6-2-35-16,6-7-41 16,-4-9-7-16,3-6-6 0</inkml:trace>
  <inkml:trace contextRef="#ctx0" brushRef="#br0" timeOffset="145242.5228">8358 17385 50 0,'0'-11'86'0,"0"11"-3"0,0 0-3 15,2 20-58-15,-1 1-14 16,0 1-1-16,2 2 4 15,-12 1 4-15,-4-3 1 16,17 2-1-16,7-5-3 0,4-3 0 16,4-5-2-16,0-1-2 15,-1-4-3-15,0-5-2 16,-18-1 1-16,44-23-1 15,-10-11 1-15,-8-7-2 0,-11-4 1 16,-14 26-2-16,-5 3-1 16,-10 7 0-16,-5 4-2 15,-1 5-1-15,-3 0 1 16,1 8-2-16,-1 1-1 15,0 3-1-15,-1-3-9 0,6 2-31 16,6-6-45-16,-1 2-7 16,-1-5-7-16</inkml:trace>
  <inkml:trace contextRef="#ctx0" brushRef="#br0" timeOffset="145622.5608">9080 17186 69 0,'6'11'104'15,"-7"0"-7"-15,-16 3-6 16,-11 0-1-16,-7 3-88 0,15-7-6 16,1 2 0-16,-2 3 0 15,0 1 1-15,2 4 0 16,4-1 0-16,4 4 1 15,3 0 0-15,5 1 2 0,3 1 1 16,0-1 1-16,1 1 1 16,5-2 1-16,0 2-1 15,-2-1 0-15,-4 0-1 16,0-2-3-16,0-4-6 15,-3 1-14-15,-7-1-53 0,1-6-19 16,-1-4-8-16,0 0-6 16</inkml:trace>
  <inkml:trace contextRef="#ctx0" brushRef="#br0" timeOffset="155443.5428">9666 17194 32 0,'6'-11'86'0,"-6"11"1"15,10-15-29-15,-9 4-23 16,-1 11-8-16,3-11-5 0,-3 11-3 15,0 0-2-15,0-9-4 16,0 9-4-16,0 0-2 16,0 0-1-16,0 0-3 15,0 0 0-15,0 0-2 0,0 0-1 16,0 0 1-16,-5 8-1 15,5 11 2-15,2 7-1 16,2-9-1-16,-2 3 0 16,1 6 1-16,-1 4 1 15,2 4-1-15,-2 1 0 0,-1 3 0 16,1-1-1-16,-1-1 0 15,-1-1 0-15,0-1-2 16,1-1-7-16,-1-8-16 16,-5-3-65-16,3-10-5 0,2-12-6 15,0 0-4-15</inkml:trace>
  <inkml:trace contextRef="#ctx0" brushRef="#br0" timeOffset="156488.6473">9531 17213 16 0,'0'0'86'0,"0"0"2"16,0 0-31-16,0 0-16 15,0 0-14-15,0 0-7 16,0 0-8-16,0 0-4 0,12 0-2 16,13-2-1-16,15-4 1 15,13-1-1-15,11 0 1 16,8-1-1-16,3 1 0 0,0 1 0 15,-6 2-1-15,-10 4 0 16,-12 0-2-16,-13 0 0 16,-11 0-2-16,-9 0 0 15,-7 0-4-15,-7 0-6 0,0 0-27 16,7-4-50-16,-15-2-6 15,-9-1-5-15</inkml:trace>
  <inkml:trace contextRef="#ctx0" brushRef="#br0" timeOffset="156828.6813">9885 17189 88 0,'4'8'93'0,"-2"6"-3"15,1 9-38-15,-1-10-24 16,1 7-7-16,-3 3-4 16,3 3-4-16,-3 6-3 15,-1 5-3-15,1 0-2 0,0 2-4 16,0-5-1-16,-2 5-6 15,-2-5-9-15,0 0-35 16,2-8-39-16,2-2-9 16,0-9-5-16</inkml:trace>
  <inkml:trace contextRef="#ctx0" brushRef="#br0" timeOffset="157393.7378">10254 17253 68 0,'-12'13'79'0,"0"-7"1"16,12-6-20-16,-10 0-55 15,10 0 2-15,0 0 3 16,6-3 6-16,7 1 1 0,7-2-3 15,3-1-2-15,2 1-5 16,1 0-1-16,1 2-2 16,-1 0-1-16,-4 2-2 15,-5 0-1-15,-5 3-1 0,-4 6 2 16,-3 1-1-16,-2 4 1 15,-3 1 0-15,0-15-3 16,-3 19 0-16,-3-7 0 16,-2 1 0-16,0 3-1 15,-1 1 0-15,-1 3 1 0,2 0 0 16,-2-1 4-16,3 0 2 15,1-1 2-15,3 3 0 16,3-4 1-16,2-1 1 16,8-2 1-16,4-1 0 0,5 2-2 15,2-6-2-15,7-1-1 16,0-3-2-16,3-2-1 15,1-1-4-15,-1-2-3 16,4 0-6-16,-6-3-12 0,0-5-48 16,-2-1-23-16,-3 3-7 15,-6-2-3-15</inkml:trace>
  <inkml:trace contextRef="#ctx0" brushRef="#br0" timeOffset="158220.8205">11091 17039 64 0,'0'0'90'0,"0"0"-3"16,-15 0-39-16,15 0-19 15,0 18-8-15,0-2-6 16,0 9-1-16,0 4-3 15,0 10 0-15,2-17-5 16,2 5 1-16,-2-1-2 0,1 5 0 16,1-1-1-16,-2 4-2 15,-1-2-2-15,1 1-2 16,-2-1-3-16,2 0-8 15,-2-4-34-15,-1-5-41 0,1-5-9 16,1-4-5-16</inkml:trace>
  <inkml:trace contextRef="#ctx0" brushRef="#br0" timeOffset="158624.8609">11267 17077 80 0,'0'0'75'16,"7"7"-11"-16,2 12-14 15,-2 6-13-15,4 9-11 0,-6-13-9 16,0 4-4-16,-2 4-2 16,3 1-1-16,-3 2-4 15,-1 2-1-15,0 2-2 16,-2-1-3-16,-2-2-1 15,2-1-3-15,-2-3-10 0,-3-8-19 16,-2-5-54-16,6-7-7 16,1-9-3-16</inkml:trace>
  <inkml:trace contextRef="#ctx0" brushRef="#br0" timeOffset="158930.8915">11541 17149 14 0,'20'-5'92'0,"-3"5"-4"0,-10 7-4 15,-7-17-16-15,-14 18-64 16,-2 12-4-16,-7 2 0 15,-1 2 0-15,-8 3 2 0,0-1 1 16,2-4 0-16,3-1 2 16,5-4 2-16,5-6-1 15,4-2 2-15,13-9-3 16,0 0 0-16,-6 10-1 15,6-10 0-15,0 0-1 16,5 11 1-16,4-6-2 0,3 0 0 16,4 1 1-16,4 0 0 15,1 1-1-15,2 1-3 16,2-1-3-16,0 0-3 15,1 1-7-15,-4-1-19 0,2-5-45 16,-1 5-18-16,-1-2-4 16</inkml:trace>
  <inkml:trace contextRef="#ctx0" brushRef="#br0" timeOffset="159214.9199">11488 17087 65 0,'0'9'89'0,"6"3"-2"0,4-1-2 15,3 5-70-15,3 3-4 16,5 13 2-16,-7-16-3 15,-2 5 0-15,0 1-2 16,2 3-3-16,-2-1-2 0,2 1-4 16,-3-2-4-16,3 0-4 15,-3-1-6-15,1-1-18 16,-1 1-47-16,-1-8-14 0,-10-14-5 15</inkml:trace>
  <inkml:trace contextRef="#ctx0" brushRef="#br0" timeOffset="159402.9387">11609 17309 1 0,'-11'-5'96'0,"11"5"2"16,0 0-7-16,10-8-3 16,15 4-60-16,12-2-18 15,4-5-4-15,3 3-1 0,1-3-1 16,-6 2-3-16,-4 2-4 15,-5 1-14-15,-17-5-36 16,0-4-37-16,-7-1-8 16,-6-5-5-16</inkml:trace>
  <inkml:trace contextRef="#ctx0" brushRef="#br0" timeOffset="159612.9597">11841 16868 10 0,'0'18'96'0,"-3"8"-4"16,3 8-4-16,5 5-1 15,2 5-77-15,-2 11-2 0,-2-25-2 16,0 5 0-16,-3-1 1 16,2 6-2-16,-2-2-3 15,0-1-8-15,1 1-21 16,-1 0-61-16,-1-9-6 0,1-5-7 15,0-6 0-15</inkml:trace>
  <inkml:trace contextRef="#ctx0" brushRef="#br0" timeOffset="160132.0116">12107 17108 8 0,'-7'14'92'16,"4"-3"-2"-16,3-11-6 15,0 0-3-15,-32 4-74 0,41-4-4 16,10 0 0-16,3-1 1 16,4 1 2-16,1 0 1 15,-1 1-1-15,-2 5-1 16,-2 3-2-16,-6 1 0 15,-6 3-2-15,-5 5 0 0,-5 4-1 16,-9 2 2-16,4-10-4 16,-4 0 1-16,0 2-1 15,-4 0 0-15,2 4 1 16,-1-3 0-16,-1 2 1 0,1 2 0 15,2-3 3-15,0 2 1 16,5-1 0-16,2 0 0 16,3-2 1-16,1 0-1 15,6 0 0-15,3-2-1 0,5-1-1 16,2-2 0-16,3-3-1 15,3-1-1-15,1-2-2 16,0-3-3-16,2-1-3 0,-3-2-7 16,2-2-15-16,-1 0-60 15,-4-5-7-15,-3-1-7 16</inkml:trace>
  <inkml:trace contextRef="#ctx0" brushRef="#br0" timeOffset="160322.0306">12001 17343 33 0,'-26'10'103'0,"15"-1"-5"0,11-9-6 16,15 6-4-16,34-7-76 15,-10-6-9-15,6-8-8 16,8 3-10-16,-1-6-21 0,-5 0-53 15,7 1-6-15,-3 0-7 16</inkml:trace>
  <inkml:trace contextRef="#ctx0" brushRef="#br0" timeOffset="160801.0785">12918 16941 11 0,'11'-4'98'16,"-11"4"-3"-16,10 16-6 0,-8 3-5 15,13 7-74-15,-15 4-8 16,0 5-1-16,-7 8 0 16,-3 2 1-16,5-20 0 15,-4 1 1-15,2 1 1 0,-1 2 0 16,1-4 1-16,2 2 0 15,4-4-1-15,1 5 0 16,3-7 0-16,7 1-1 16,3-3-1-16,3 0-2 15,4-5-1-15,2-1-2 0,4-4-2 16,0-1-3-16,3-5-4 15,1-1-18-15,0-2-62 16,-2-3-5-16,9-9-3 0</inkml:trace>
  <inkml:trace contextRef="#ctx0" brushRef="#br0" timeOffset="160980.0964">12763 17190 48 0,'-25'9'103'0,"25"-9"-3"0,0 0-9 15,34 6-5-15,16-11-85 16,9-9-11-16,17-2-36 16,17-2-46-16,-8-1-7 15,-1 2-5-15</inkml:trace>
  <inkml:trace contextRef="#ctx0" brushRef="#br0" timeOffset="161452.1436">13651 17091 33 0,'-13'20'104'16,"11"-3"-3"-16,10-5-8 0,17-5-2 15,12-8-80-15,5 1-6 16,9 0-4-16,2 0-2 15,0-2-1-15,-7-1-3 16,-3 2-3-16,-14-7-12 0,-7-13-69 16,-12 6-5-16,-3-2-6 15,-7-4-4-15</inkml:trace>
  <inkml:trace contextRef="#ctx0" brushRef="#br0" timeOffset="161658.1642">13803 16823 65 0,'-9'14'102'0,"2"3"-5"15,4 4-8-15,3-21-33 16,4 37-50-16,5 7-3 16,0 11-1-16,0 6-1 15,2 4 0-15,-8-33-3 0,0 0 0 16,-1 1-4-16,-2-2-7 15,2-6-38-15,0 1-41 16,-2 10-3-16,-6-12-8 16</inkml:trace>
  <inkml:trace contextRef="#ctx0" brushRef="#br0" timeOffset="162012.1996">14047 16958 20 0,'23'43'97'0,"-3"1"-3"16,0 0-7-16,-4-6-4 15,1-1-80-15,8-3 0 16,5-1 2-16,4-11 2 0,3-5 0 15,0-12 1-15,3-5 0 16,-1-12 0-16,0-7 0 16,-7-9-6-16,-8-7-1 15,-7-5-1-15,-6 0-1 0,-9 1 1 16,-5 1-2-16,-14 5 2 15,-13 5-3-15,-8 6 0 16,-11 7 0-16,-4 10-3 16,-6 5-2-16,2 8-6 0,-3 4-22 15,-5 8-55-15,24-1-4 16,5 0-6-16</inkml:trace>
  <inkml:trace contextRef="#ctx0" brushRef="#br0" timeOffset="162318.2302">14414 16516 24 0,'0'0'94'0,"4"-12"-3"0,-4 12-5 15,-4 28-16-15,-3-15-66 16,-1 8-3-16,-6 7 1 16,1 15 2-16,-4 10 3 15,1 11 1-15,-3 9 0 0,4 8 0 16,-1 3 0-16,3-2-3 15,9-42-5-15,-1 0-4 16,1-4-4-16,0 1-3 16,1-6-8-16,0-2-22 0,-2-5-53 15,5-4-6-15,0 11 5 16</inkml:trace>
  <inkml:trace contextRef="#ctx0" brushRef="#br0" timeOffset="162876.286">14727 17133 35 0,'1'16'102'0,"1"4"-3"15,-1 0-7-15,-1 1-4 16,-40-2-80-16,36 3-6 0,1 2-2 15,1-12-3-15,0 2 1 16,0-2-3-16,1 0-1 16,-1-1-3-16,1 0-8 15,1-11-22-15,-14 16-52 16,20-9-2-16,-6-7-6 0</inkml:trace>
  <inkml:trace contextRef="#ctx0" brushRef="#br0" timeOffset="163145.3129">14895 16646 51 0,'9'-9'105'0,"-9"9"-5"15,11-6-9-15,-11 6-2 16,7 6-86-16,-1 5-4 16,10 11-3-16,5 14 1 0,5 15 1 15,6 16 1-15,0 19 0 16,-15-35-2-16,-5 4-1 15,-3 3-6-15,0 4-40 0,-9-3-40 16,-1-1-8-16,-10-7-6 16</inkml:trace>
  <inkml:trace contextRef="#ctx0" brushRef="#br0" timeOffset="164550.4534">9394 16856 26 0,'7'-29'83'16,"-1"-17"-3"-16,3 32-44 15,-9 14-4-15,0 0-3 16,0 23-2-16,-1 20-3 16,-17 19-6-16,12-21-3 0,-2 10-4 15,0 11 0-15,3 9-2 16,2 6-2-16,5 3-7 15,6 1-6-15,6 3-45 16,4-11-36-16,3-5-7 16,4-9-5-16</inkml:trace>
  <inkml:trace contextRef="#ctx0" brushRef="#br0" timeOffset="165524.5508">15718 16939 73 0,'-25'5'94'0,"1"1"-3"15,-3-4-40-15,8 2-18 0,6-2-12 16,3 3-6-16,10-5-3 16,0 10-4-16,15-4 0 15,12 2-2-15,9 0 0 16,7 1-1-16,8-4-1 0,4 2 0 15,1-4-1-15,-7-2-2 16,-2-1-2-16,-13 0-4 16,-5 0-3-16,-13-2-6 15,-4-1-18-15,-12 3-50 0,0 0-14 16,-4-11-7-16</inkml:trace>
  <inkml:trace contextRef="#ctx0" brushRef="#br0" timeOffset="166071.6055">15829 16840 82 0,'2'-8'96'16,"-1"-2"-5"-16,-14 1-45 16,13 9-16-16,-2-10-12 0,2 10-4 15,0 0-4-15,-11 17-3 16,9 3-1-16,-2 8-1 15,0 8-1-15,2 9 0 0,0 5-1 16,-2 2-3-16,3 0-3 16,-7-6-5-16,7 0-12 15,-7-12-27-15,-11-5-44 16,14-10-6-16,-4-9-3 0</inkml:trace>
  <inkml:trace contextRef="#ctx0" brushRef="#br0" timeOffset="167497.7481">16519 16673 81 0,'0'0'89'0,"-14"0"-7"0,14 0-5 15,-43-1-73-15,32-2-5 16,-1 0-1-16,-2 3 1 16,0 0 2-16,2 3 3 0,-1 0 3 15,4 1 2-15,9-4-1 16,-12 9 0-16,12-9 1 15,0 0-1-15,11 2-2 0,1-2-1 16,5 0-2-16,0 0 0 16,3 0-2-16,1 0 1 15,3 0-2-15,-5 0 0 16,0 3 0-16,-2 3 0 0,-4 2 0 15,-3 4-1-15,-5-1 2 16,-5 0 0-16,-5 4 1 16,-5 0 1-16,-2-1 0 15,-3-1-1-15,-1-2 0 0,1-1 1 16,0-3-2-16,5 3-1 15,7-1-1-15,3 0 1 16,8 2-1-16,5 1 1 16,5 3-1-16,1 3 0 0,1-1 2 15,-2 3-1-15,-3-1 1 16,-6 0 0-16,-3-2 0 15,-6 3 1-15,0-3 0 0,-6-1 0 16,-3-3 0-16,0-2-1 16,-1-3 0-16,1-2-2 15,9-6-2-15,-17 4-2 16,17-4-6-16,-10-3-27 0,-6-1-53 15,16 4-6-15,-8-18-5 16</inkml:trace>
  <inkml:trace contextRef="#ctx0" brushRef="#br0" timeOffset="167691.7675">16718 16936 20 0,'18'10'104'0,"-4"0"-4"16,-3-1-6-16,-11-9-4 15,9 8-79-15,-9-8-9 16,-1 12-8-16,0-2-14 16,1-10-70-16,-14 7-4 0,14-7-7 15,-7-12-3-15</inkml:trace>
  <inkml:trace contextRef="#ctx0" brushRef="#br0" timeOffset="168313.8297">17023 16580 39 0,'-18'6'98'0,"0"1"-4"16,6-2-6-16,-8 0-49 15,20-5-20-15,0 0-8 16,0 0-5-16,17 7-3 0,2-7 1 15,7 0-2-15,4 0 0 16,5 0 0-16,-3 0-2 16,-2 5 1-16,-2 2-1 15,-9 5 0-15,-6 3 0 0,-10 5 0 16,-3 4 1-16,-11 1 1 15,-4-3 1-15,0 0 0 16,-2-3 0-16,4-3 0 16,0-5-1-16,13-11 0 15,0 0-1-15,0 0-2 0,21 0-1 16,2 0 0-16,4 0 0 15,2 3 0-15,0 2 0 16,-3-1 1-16,-3 8 2 16,-6-4 0-16,-7 4 1 0,-3-2-1 15,-7 0 2-15,-3 1-2 16,-7-1 0-16,0 0-2 15,-6-3-3-15,0 2-1 0,-3-5-2 16,3 2-6-16,-6-1-32 16,-6-3-46-16,12-1-6 15,3-1-3-15</inkml:trace>
  <inkml:trace contextRef="#ctx0" brushRef="#br0" timeOffset="168956.894">17526 16711 77 0,'0'0'93'15,"-2"12"-6"-15,1-2-5 16,1 2-68-16,0 5-9 15,1 5-1-15,1 2-1 0,0 0 2 16,-1 0-1-16,-1-2 1 16,3-5 2-16,-1-2-1 15,0-4 1-15,-2-11-2 16,8 2 0-16,-8-2 0 0,12-19-1 15,-7 1-1-15,3-2-1 16,1-6-1-16,2 2 0 16,3-2 1-16,2 1 0 15,1 5 0-15,2 6 0 0,2 2 1 16,-1 7-1-16,2 3 0 15,-4 5-4-15,-2 7 2 16,-5 6-3-16,-1 3 2 16,-5 0-1-16,0-1 1 0,-2-1 1 15,-1-4 1-15,-2-13 2 16,2 10 0-16,-2-10-1 15,13-12 2-15,-4-2-1 0,5-6 0 16,-1 3 0-16,4 0-2 16,2 2 0-16,3 4 0 15,-1 8-2-15,0 4-2 16,0 10 2-16,0 7-1 0,1 3 1 15,-4 3 0-15,-1 2 0 16,-5-1-2-16,-4-5 0 16,0-1-4-16,-8-19-7 15,2 9-26-15,-2-9-50 0,-1-16-9 16,-2-9-4-16</inkml:trace>
  <inkml:trace contextRef="#ctx0" brushRef="#br0" timeOffset="169247.9231">18057 16595 3 0,'5'-22'103'15,"-2"10"-3"-15,-3 12-6 16,0 0-3-16,0 0-69 15,10 8-11-15,-4 9-6 16,1 7-2-16,6 7-3 0,-1 6 0 16,4 8 1-16,-1 5 0 15,1 1 0-15,-3 5 2 16,-1-5-2-16,-1-4 2 15,-6-9 3-15,2-11 0 16,4-13-1-16,2-14 1 0,4-9-1 16,3-24-1-16,6-15 0 15,5-11-1-15,3-7-1 16,6-3-1-16,-2-2-1 0,-1 5-5 15,-5-1-3-15,0 13-7 16,-12 7-18-16,-11 4-63 16,3 20-3-16,-12 6-9 15,0 7-2-15</inkml:trace>
  <inkml:trace contextRef="#ctx0" brushRef="#br0" timeOffset="170543.0526">18824 16623 22 0,'8'-13'92'0,"-2"4"-1"15,10 5-26-15,-16 4-23 16,12-11-14-16,-12 11-12 0,0 0-4 15,0 0-5-15,0 0-3 16,4 5 0-16,-6 6-2 16,-5 7 0-16,-1 6-1 15,-4 6 2-15,1 11 0 0,-2 4 1 16,5 6 1-16,2 0-1 15,4 2 1-15,2-4 0 16,5-9 0-16,6-4 0 16,5-9-1-16,0-8-2 0,4-9-1 15,1-7-4-15,-4-8-5 16,3-10-13-16,-6-3-38 15,4-15-34-15,-2-8-9 16,3-3-4-16</inkml:trace>
  <inkml:trace contextRef="#ctx0" brushRef="#br0" timeOffset="170833.0816">19119 16702 25 0,'0'0'84'0,"5"17"2"16,-6 5-2-16,-11 6-58 0,8 9-12 16,4 2-1-16,2 2-1 15,10-5-1-15,9-4 2 16,8-8-3-16,7-12-1 0,7-11-2 15,1-7-1-15,1-13-2 16,-3-6-2-16,-7-9 0 16,-8 2-1-16,-10-3 2 15,-10 3 0-15,-7 3-1 0,-15 7 1 16,-11 3 0-16,-5 5 0 15,-5 9-1-15,-5 5-1 16,-4 0-4-16,3 9-2 16,3 5-2-16,0-2-4 0,12 10-12 15,1 4-49-15,9-8-23 16,8-6-7-16,9-12 2 15</inkml:trace>
  <inkml:trace contextRef="#ctx0" brushRef="#br0" timeOffset="171157.114">19843 16562 18 0,'-11'-3'93'15,"-11"8"-1"-15,-4 10-3 16,-15 4-53-16,11 7-15 16,4 1-5-16,3 5-7 15,13 3 0-15,8-2-5 0,7 0-1 16,12 0-2-16,6-1-1 15,3-2 1-15,0-1 1 16,-3-1 0-16,-5-3 1 16,-7 1 0-16,-10-4-1 0,-5-3-2 15,-9-4-3-15,-7-7-9 16,-1 2-25-16,-3 0-38 15,-1-10-20-15,6-1-6 16</inkml:trace>
  <inkml:trace contextRef="#ctx0" brushRef="#br0" timeOffset="172119.2102">20181 16595 46 0,'0'0'95'16,"-12"9"-4"-16,12-9-5 15,18 4-52-15,-18-4-17 16,0 0-3-16,0 0-3 0,0 0-1 15,15 4-2-15,2-4-1 16,5 0-1-16,11 0-1 16,3 0-2-16,-1 0-1 15,3 0-2-15,-3 0-1 0,-6 0 1 16,-5 3-2-16,-10 3 1 15,-5 2 0-15,-9 6 0 16,-4-1 0-16,-9 7-1 16,-7 1 0-16,-9 5 1 0,-1 3 0 15,-6 1 0-15,0 2 0 16,0-6 0-16,5 3 1 15,7-6 3-15,5-3-1 16,10-1 2-16,9-6 0 0,12-3 0 16,8-3 0-16,13-2 0 15,5-3-1-15,4-2-1 16,2-2-2-16,3-3-4 0,-5-8-5 15,-1 1-11-15,-11-6-35 16,-2-5-38-16,-7-4-9 16,-3-4-3-16</inkml:trace>
  <inkml:trace contextRef="#ctx0" brushRef="#br0" timeOffset="172315.2298">20674 16583 80 0,'4'12'97'15,"-1"8"-5"-15,-1 2-8 16,-1 9-56-16,2-3-18 15,0 5-6-15,-3 0-1 16,0 5-2-16,0-3 0 0,0-8-3 16,0-6 0-16,0-6-13 15,-3-3-55-15,3-21-20 16,4-14-7-16,3-13-2 0</inkml:trace>
  <inkml:trace contextRef="#ctx0" brushRef="#br0" timeOffset="172473.2456">20809 16580 12 0,'12'8'101'16,"-1"16"-5"-16,-3 9-4 0,-3-4-4 15,1 17-74-15,4 10-5 16,-6-2-5-16,2 5-4 16,-5-8-3-16,4-6-2 15,-3-14-7-15,4-11-38 0,-6-20-40 16,0-3-9-16,-6-26-4 15</inkml:trace>
  <inkml:trace contextRef="#ctx0" brushRef="#br0" timeOffset="172609.2592">20629 16552 49 0,'-9'0'107'15,"9"9"-7"-15,20 1-6 16,20-4-4-16,-30 3-84 0,48-9-14 16,18 0-46-16,-3 0-38 15,-1 0-6-15,-4 0-8 16</inkml:trace>
  <inkml:trace contextRef="#ctx0" brushRef="#br0" timeOffset="173469.3452">21386 16598 51 0,'0'0'101'16,"11"-7"-7"-16,-11 7-5 15,12-13-18-15,-7 25-65 16,0 13-7-16,-3 8 1 16,-3 9 0-16,1 11 2 0,-4 7 1 15,-3 2 0-15,-2-3 1 16,-2-5-2-16,3-6 2 15,1-9-4-15,1-10-2 16,0-15-5-16,6-14-5 0,-8-11-18 16,8-23-39-16,2 0-27 15,2-13-4-15,3-6-2 16</inkml:trace>
  <inkml:trace contextRef="#ctx0" brushRef="#br0" timeOffset="173663.3646">21514 16562 85 0,'19'-3'96'0,"3"5"-6"0,8 9-5 16,7 8-62-16,5 0-15 15,11 10-7-15,1 2-1 16,-2 5 0-16,-5 7 0 16,-8 5 1-16,-9-2-1 15,-13 2-1-15,-15-8-1 0,-4-10 1 16,-15-8-6-16,-3-7-25 15,0-15-55-15,-20-20-6 16,-8-11-6-16</inkml:trace>
  <inkml:trace contextRef="#ctx0" brushRef="#br0" timeOffset="173801.3784">21461 16564 31 0,'18'-15'105'16,"21"6"-5"-16,16 1-6 0,14-4-5 16,8-2-80-16,8-1-12 15,-4-4-7-15,6 7-20 16,6-5-62-16,-29 2-4 0,-10 3-7 15</inkml:trace>
  <inkml:trace contextRef="#ctx0" brushRef="#br0" timeOffset="174097.408">22144 16566 29 0,'-25'61'100'0,"1"-1"-4"0,10-2-6 15,6-13-1-15,7-9-82 16,13-8-4-16,13-10-1 15,16-15 1-15,10-10 0 16,9-16 1-16,4-11 0 0,3-3-1 16,-5-8-1-16,-8-2 1 15,-11-1-1-15,-14 5 1 16,-13 4-2-16,-16 7-1 0,-13 6 0 15,-19 9-1-15,-18 11-2 16,-6 6-4-16,-9 10-3 16,-4 12-7-16,-7 1-24 15,-6 8-50-15,17 2-5 0,7-5-7 16</inkml:trace>
  <inkml:trace contextRef="#ctx0" brushRef="#br0" timeOffset="174375.4358">22679 16312 11 0,'10'10'99'0,"-5"15"-2"16,-4 13-3-16,-1 8-4 0,-1 12-77 16,-6 7-5-16,-5 8-2 15,2 4-1-15,-3 0-2 16,1-6-3-16,0-16-5 0,5-6-7 15,-9-10-53-15,13-28-26 16,3-11-8-16,1-31-7 16</inkml:trace>
  <inkml:trace contextRef="#ctx0" brushRef="#br0" timeOffset="174611.4594">22878 16387 43 0,'12'0'103'0,"-7"15"-6"0,-5 6-6 15,-9 4-3-15,-10 4-85 16,-4 5-3-16,-3 3 0 15,3 3 1-15,5-4-2 16,6 1 2-16,9-4 1 16,8-5 1-16,17-6-1 0,12-6 1 15,12-4-1-15,4-5-2 16,7-7 0-16,-4 0-6 15,4-8-8-15,-15-1-59 16,3-11-20-16,-7-6-7 0,-9-5-4 16</inkml:trace>
  <inkml:trace contextRef="#ctx0" brushRef="#br0" timeOffset="174845.4828">23063 16356 91 0,'-15'26'95'0,"6"4"-3"16,8 7-4-16,-17 5-67 15,21 7-10-15,7 2 0 16,2 5-2-16,3 3 0 16,-1-3 0-16,1-1-3 0,0-10-3 15,-3-4-4-15,-1-13-2 16,0-7-4-16,-3-12-3 15,1-9-5-15,-4-14-18 16,-5-13-57-16,6-2-9 0,-3-11-3 16</inkml:trace>
  <inkml:trace contextRef="#ctx0" brushRef="#br0" timeOffset="175078.5061">22968 16583 3 0,'5'21'95'0,"15"-7"4"16,13-5-4-16,11-7-4 16,13-2-76-16,15 0-4 0,4-6-2 15,6 2-1-15,-4-3-3 16,-1 2-4-16,-7-4-6 15,-10 2-5-15,-19-6-24 16,-18 4-57-16,3-1-7 16,-12-4-5-16</inkml:trace>
  <inkml:trace contextRef="#ctx0" brushRef="#br0" timeOffset="175323.5306">23245 16176 48 0,'-11'11'106'0,"8"10"-8"0,5 2-5 15,10 12-2-15,9 3-83 16,-2 12-5-16,4 10 0 16,4 12-3-16,0 4 1 15,-7 6 1-15,5 0-2 0,-10-8-1 16,2-5-3-16,-8-16-4 15,-1-10-6-15,-6-18-8 16,-2-25-51-16,0 0-24 16,7-22-6-16,-4-17-4 0</inkml:trace>
  <inkml:trace contextRef="#ctx0" brushRef="#br0" timeOffset="175660.5643">23538 16337 33 0,'14'4'104'16,"6"1"-5"-16,7 1-7 15,3 0-3-15,10-6-81 0,2 7-6 16,3 3-2-16,1 2 0 16,-1 5-1-16,-6 4 1 15,-8 6 0-15,-6 3 0 16,-13 4 0-16,-10 1 0 0,-4-3 0 15,-11 4 0-15,-8-2 0 16,-5 0 0-16,5-5 2 16,-6-1-1-16,6-3 1 15,2-3 0-15,2 0 0 0,7-3 1 16,0-2 0-16,9 0 0 15,4-4-1-15,8-3 0 16,4-5-3-16,7-2-3 0,-4-5-4 16,2-7-9-16,-6-11-32 15,-11-9-45-15,1 0-5 16,-4-8-7-16</inkml:trace>
  <inkml:trace contextRef="#ctx0" brushRef="#br0" timeOffset="175786.5769">23755 16562 70 0,'-17'-8'104'15,"6"3"-5"-15,11 5-7 16,6-2-47-16,23 2-33 0,5 0-11 15,15 4-15-15,0 2-54 16,11-5-26-16,1-1-5 16,-10 0-6-16</inkml:trace>
  <inkml:trace contextRef="#ctx0" brushRef="#br0" timeOffset="176507.649">23693 16883 36 0,'0'0'93'0,"5"10"0"15,12-10-3-15,13-1-62 0,7 1-9 16,14 0-1-16,8 0 1 15,12 0-2-15,5 3-8 16,0-3-6-16,6 5-15 16,-18 7-76-16,2-12-6 0,-14-2-8 15,-18-1-4-15</inkml:trace>
  <inkml:trace contextRef="#ctx0" brushRef="#br0" timeOffset="178351.8334">24432 16355 13 0,'12'0'100'0,"0"0"-4"15,-3 0-7-15,2 0-6 16,43-3-74-16,-62 7-8 15,5 9-2-15,-4 8 0 16,-6 5 0-16,-7 10 1 0,-4 6 1 16,-9 4 3-16,4 2-3 15,1-2 3-15,6-5-1 16,3-4 2-16,10-6 0 15,9-7-1-15,15-4 1 0,11-4-2 16,13-3 3-16,6-2-2 16,0-1 1-16,9-2-4 15,-3-4-1-15,0 1-1 0,-3-3-5 16,-10-2-5-16,-9-5-9 15,-6-14-50-15,-12 4-27 16,-10-6-2-16,-3-1-6 0</inkml:trace>
  <inkml:trace contextRef="#ctx0" brushRef="#br0" timeOffset="178503.8486">24367 16565 0 0,'-36'-7'102'16,"13"6"-1"-16,12 1-7 16,19 0-4-16,24 4-71 15,20 3-9-15,14-4-6 16,17 5-7-16,4-4-12 0,8-9-71 15,0 6-7-15,-10 0-7 16,-14-1-4-16</inkml:trace>
  <inkml:trace contextRef="#ctx0" brushRef="#br0" timeOffset="178975.8958">20733 17551 7 0,'0'8'103'0,"0"-8"-2"0,-5 11-5 16,5-11-4-16,5 15-78 16,8-7-4-16,6 1-4 15,4 0-2-15,7-3-1 0,5-1-3 16,6-2-6-16,1-3-6 15,11-1-29-15,-3-4-52 16,0-4-6-16,1-4-8 0</inkml:trace>
  <inkml:trace contextRef="#ctx0" brushRef="#br0" timeOffset="179217.92">21016 17190 32 0,'-7'23'104'16,"7"4"-5"-16,0-9-7 15,4 1-4-15,4 3-81 0,-2 7-5 16,-8 1-1-16,-5 6 0 16,11 3 1-16,3 4-2 15,0 2 3-15,0-2-2 16,1 2-2-16,0-1-4 0,-5-5-6 15,6 2-12-15,-4-4-68 16,-1-8-6-16,-3-8-7 16,0-9 4-16</inkml:trace>
  <inkml:trace contextRef="#ctx0" brushRef="#br0" timeOffset="179569.9552">21427 17315 17 0,'14'8'94'0,"-3"5"-3"16,-1 3-5-16,-2 3-3 0,-1 4-81 16,-3 3 0-16,-1 2 0 15,0 0 2-15,1 4 3 16,3-4 1-16,-1 2 0 15,4-5 0-15,4 0-1 0,2-4-2 16,4-3 0-16,3-4-3 16,-1-4 0-16,2-7-2 15,1-3 1-15,-1-8-2 16,0-5 0-16,0-7 0 15,-21 5 2-15,14-9-2 0,-10-3 1 16,1-30-4-16,-10 5-3 16,-30 8-4-16,9 28-13 15,-4 5-34-15,-4 4-38 16,2 1-5-16,-2 3-5 15</inkml:trace>
  <inkml:trace contextRef="#ctx0" brushRef="#br0" timeOffset="179800.9783">21462 17181 38 0,'17'5'104'16,"-1"7"-3"-16,3 5-8 15,-3 7-3-15,-9-2-81 16,-1 10-6-16,-1-8-3 0,2 7 0 15,-2 6 1-15,2 5 0 16,-1 1 0-16,0 4-1 16,0 3-6-16,-4-1-17 15,-2-3-72-15,0-2 0 0,1-7-7 16,1-1-7-16</inkml:trace>
  <inkml:trace contextRef="#ctx0" brushRef="#br0" timeOffset="180285.0267">21996 17432 32 0,'17'5'70'0,"-15"4"7"16,2-1 0-16,-1 4-78 15,0-2 1-15,-2 0 3 0,2-1 10 16,-1 1 12-16,-2-10-2 16,10 8-4-16,-10-8-6 15,25 3-3-15,-11-2-2 16,-1 1-3-16,1 0-1 0,3 4-2 16,-1-1-1-16,1 2-2 15,0 0 2-15,-1 3-1 16,0 2 3-16,-2 0 0 15,1 1 2-15,-4 1 0 0,-3 2 1 16,0 1 1-16,-4-2 0 16,-1 4 1-16,-1 1-1 15,1 0 0-15,4-1-1 0,2 0-2 16,3-5-3-16,3-1-2 15,1-1-8-15,2-9-13 16,3-3-58-16,3-2-17 16,1-6-8-16,4-6-5 15</inkml:trace>
  <inkml:trace contextRef="#ctx0" brushRef="#br0" timeOffset="180841.0823">24530 15940 97 0,'-12'-6'98'0,"12"6"-6"15,0 0-5-15,6 23-73 16,12 3-6-16,7 15-4 0,5 15-2 16,6 21 0-16,7 21 1 15,-4 19-1-15,2 19 3 16,-11 14 1-16,-23-70-3 15,-5 9 1-15,-3-1-1 16,-8 4-5-16,-9-3-7 0,-2 4-25 16,-3-9-58-16,-14 1-5 15,-9-11-8-15</inkml:trace>
  <inkml:trace contextRef="#ctx0" brushRef="#br0" timeOffset="181815.1797">19042 16208 44 0,'13'-22'74'0,"-3"-5"-74"15,0 4 6-15,-5 6 12 16,0 3 20-16,-5 6 21 16,0 8 4-16,-12-14-21 15,4 8-20-15,-2 4-8 0,0 0-5 16,-2 2-4-16,-1 0-2 15,0 0-3-15,-5 4 1 16,-4 6 0-16,0 3-1 16,-2 3 0-16,-4 6 0 0,-1 6 0 15,-1 4 1-15,2 10 2 16,2 9 0-16,3 13 1 15,7 12-1-15,0 11 1 16,12 16 1-16,4 16 1 0,2-54-2 16,5 11-2-16,7 4-1 15,4 4-2-15,1-2-8 16,12 1-64-16,1-1-20 15,4-4-8-15,6-11-3 0</inkml:trace>
  <inkml:trace contextRef="#ctx0" brushRef="#br0" timeOffset="183155.3137">18622 17352 30 0,'-14'0'83'0,"14"0"-3"15,-11-7-1-15,11 7-61 16,-9-5-9-16,9 5 0 15,0 0 0-15,0 0 3 0,0 0-1 16,0-9-1-16,0 9-1 16,0 0-3-16,0 0-1 15,0 0-3-15,0 0-1 16,0 0-1-16,0-12 0 0,0 12 0 15,0-15-1-15,1 6 1 16,1-1-1-16,2-3 0 16,0-1-1-16,3 4-1 0,0 0 1 15,-7 10 0-15,8-16 1 16,-8 16 1-16,5-10 2 15,-5 10 2-15,0 0 2 16,3-10 0-16,-3 10 1 0,0-11 0 16,0 11 0-16,3-10-1 15,-3 10 1-15,3-11-1 16,-3 11-1-16,6-9 0 15,-6 9-1-15,0 0 0 0,0 0-2 16,0 0 0-16,0 0-1 16,0 0-1-16,0 0 1 15,0 0-1-15,0 0 0 16,0 0 0-16,0 0 1 0,0 0-1 15,0 0 1-15,0 0 0 16,0 0 0-16,0 0-1 16,0 0 1-16,0 0 0 0,0 0-1 15,0 0 1-15,0 0-1 16,0 0 0-16,0 0 1 15,0 0-1-15,0 0 1 16,0 0-1-16,0 0 0 16,0 0 0-16,4 10 0 0,2 0 1 15,0 7-1-15,3 7 1 16,-2-7-2-16,1 5 0 15,3 9 1-15,4 6 0 16,4 8 1-16,5 6 1 0,7 2-2 16,6 1-1-16,6-3 2 15,5 4-1-15,6-2-4 16,4-2-5-16,2-2-10 15,4-3-25-15,3-10-49 16,1 3-6-16,-2-7-7 0</inkml:trace>
  <inkml:trace contextRef="#ctx0" brushRef="#br0" timeOffset="183697.3679">18785 17168 22 0,'-4'-9'92'0,"4"9"-2"15,-10 0-4-15,10 0-53 16,-9 0-15-16,9 0-5 15,-7 10-2-15,7 7-1 0,1 5-1 16,5-7-4-16,0 4-1 16,4 7-1-16,2 5 0 15,2 3-1-15,3 5-1 16,0 4-2-16,2-2-4 0,1 5-19 15,10-3-63-15,-9-3-5 16,3-9-7-16</inkml:trace>
  <inkml:trace contextRef="#ctx0" brushRef="#br0" timeOffset="188404.8386">15096 17268 4 0,'0'0'52'0,"0"0"0"0,-6-10-2 16,6 10-5-16,0 0-8 16,0 0-10-16,0 0-7 15,0 0-4-15,0 0-2 16,0 0-1-16,0 0-2 15,0 0-1-15,5 0 0 0,-5 0 2 16,0 0-4-16,0 0 1 16,0 0-3-16,0 0-2 15,0 0-2-15,1 11 0 16,-1-11-4-16,-3 22-1 0,-3-1 1 15,-3 6-1-15,-3 3-1 16,-2 5-3-16,-2-1-15 16,-7 4-65-16,8 1-2 0,0-3-8 15</inkml:trace>
  <inkml:trace contextRef="#ctx0" brushRef="#br0" timeOffset="212264.2243">2775 4761 27 0,'-50'48'25'0,"3"10"-2"0,9 5-2 16,8 3 3-16,20-7 3 16,12-5-1-16,17-11-1 15,18-13 1-15,14-18 1 0,17-15 1 16,5-21-2-16,9-18 0 15,-5-11-11-15,-13-14-8 16,-11-5-5-16,-25-6-4 16,-27 6-3-16,-20 6-4 0,-30 15-17 15,-20 18-52-15,-21 11-11 16,-7 15-2-16</inkml:trace>
  <inkml:trace contextRef="#ctx0" brushRef="#br0" timeOffset="212870.2849">3054 6162 6 0,'-45'-10'82'16,"-3"10"-1"-16,-3 5-6 16,-33 22-54-16,29 14-9 15,4 23-7-15,-3 11-2 0,11 24 1 16,7 10 0-16,17 6 4 15,19-4 2-15,18-12 3 16,24-18 0-16,23-31 1 16,20-19 1-16,13-36 0 0,11-28-1 15,-3-23-4-15,-7-17-5 16,-12-16-4-16,-20-7-3 15,-24-4-3-15,-26 0-2 0,-23 11-4 16,-29 7-9-16,-19 13-30 16,-15 17-38-16,-15 16-5 15,1 17-3-15</inkml:trace>
  <inkml:trace contextRef="#ctx0" brushRef="#br0" timeOffset="213649.3628">5278 7490 69 0,'-69'46'74'0,"3"12"2"0,5 8-66 16,6 20 1-16,8 8 0 15,17-2 4-15,10-6 3 16,18-19 2-16,13-17 2 16,24-28-3-16,14-21-1 0,12-26-2 15,3-25 1-15,-1-13-5 16,-10-14-5-16,-12-6-4 15,-20-3-3-15,-20 3-4 0,-17 7-4 16,-21 13-6-16,-19 8-16 16,-12 15-58-16,-2 28-6 15,-1 16-6-15</inkml:trace>
  <inkml:trace contextRef="#ctx0" brushRef="#br0" timeOffset="214003.3982">5521 8403 69 0,'-97'50'92'0,"-1"18"-3"15,1 14-4-15,9 0-67 16,15 20-6-16,20 6-1 15,25-10 1-15,28-17-1 0,35-31-1 16,31-29 0-16,25-33-2 16,16-29 0-16,4-29-2 15,-6-23-2-15,-9-10-7 16,-23-9-8-16,-16-16-69 0,-29 24-13 15,-24 7-7-15,-7 11-6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6-08T18:14:13.1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9731 798 24 0,'0'-10'77'0,"0"10"-36"0,0 0-1 15,0-12-3 1,0 2-9-16,-1-1-4 0,-3-2-5 15,4 13-4-15,0 0-3 0,0 0-2 16,0 0-3 0,0 0 0-16,-15 14 0 0,15 10-1 15,1-2-1-15,5 6 2 16,-1-1-1-16,0 6 0 15,3 0 0-15,-1 2-3 16,3-2-1-16,-2 6 0 0,-1-2-1 16,4 1-3-16,-2-1-4 0,1-2-18 15,5-6-61 1,-5-2-6-16,1-5-8 0</inkml:trace>
  <inkml:trace contextRef="#ctx0" brushRef="#br0" timeOffset="490.0049">9487 1378 68 0,'-10'5'88'0,"-4"0"-2"0,2 1-54 15,12-6-3 1,-5 11-6-16,10-7-7 0,15-4-3 15,15 0 1-15,7-6-4 16,10 3 0-16,6-3-4 0,11 1-2 16,2 1-1-1,3-3-1-15,3 2-5 0,-1-1-4 16,0 0-7-16,-1-1-26 15,-3 2-49-15,-6 0-6 16,-10-2-6-16</inkml:trace>
  <inkml:trace contextRef="#ctx0" brushRef="#br0" timeOffset="1271.0128">9620 1716 23 0,'-13'3'50'0,"13"-3"-1"15,0 0-6-15,0 0-4 16,0 0-5-16,0 0-6 15,0 0-7-15,0 0-5 16,0 0-5-16,11 0 0 0,5 0-2 16,8-5 0-1,8 1 0-15,12-3 0 0,11 1 2 16,10-3 0-16,6 1-2 0,3 1-1 15,1-2-2 1,-39 4-3-16,2-1-1 0,31-1 0 16,-12 0-4-16,-35 3-4 15,2 3-4-15,10-3-11 16,-21 1-36-16,9 3-31 15,-8 0-10-15,-14 0-6 16</inkml:trace>
  <inkml:trace contextRef="#ctx0" brushRef="#br0" timeOffset="2411.0242">10001 1760 45 0,'-3'-12'62'0,"3"12"-10"0,0-9-7 16,0 9-9 0,0-13-8-16,0 13-7 0,1-12-3 15,-1 12-2 1,4-12-3-16,-4 12-2 0,2-14-2 15,-2 14 0-15,0 0-1 16,4-10-2-16,-4 10-1 0,0 0-1 16,0 0-2-16,0 0-1 0,0 0-1 15,0 0-1 1,0 0 1-16,0 7-2 0,0 7 1 15,0 7 0 1,0 7 0-16,0 9 0 0,-1 5 1 16,-2 7 0-16,-2 2 0 15,1-2 0-15,-2-4 0 0,3-1 2 16,2-10 0-16,5-5 1 0,15-11 0 15,11-7 0 1,18-8 0-16,4-3-4 0,17-1-7 16,2-11-37-1,9 5-42-15,0 0-7 0,-4-3-6 16</inkml:trace>
  <inkml:trace contextRef="#ctx0" brushRef="#br0" timeOffset="3291.033">9159 2972 24 0,'0'-24'78'0,"-1"2"-38"15,2 5 0-15,-1 5-3 16,0 12-11-16,0-10-6 0,0 14-6 16,0 16-5-1,-1 14-1-15,4 15-3 0,5 15 0 16,1 17 0-1,3 12 2-15,4 13 1 0,-3 3-2 16,3 4-1-16,-5-6-2 16,-1-9 1-16,0-9-2 0,-4-12 0 15,-4-15-2-15,2-13-6 16,-5-14-18-16,-5-14-58 15,11-10-6-15,5-15-5 0</inkml:trace>
  <inkml:trace contextRef="#ctx0" brushRef="#br0" timeOffset="4091.041">9131 2975 68 0,'0'0'81'0,"-5"19"-24"0,5-19-27 15,7 0-10-15,6-2-10 0,3-1-7 16,8 0-3-1,6 0 1-15,15-3 0 0,3 2 1 16,16-1 2-16,13-1-1 16,11-2 1-16,9 0-1 15,15 1 0-15,9 0 0 16,5 1 0-16,8-1-2 0,2 1 0 15,-3 0 0 1,-1 1 0-16,4 0 0 0,-6-4 0 16,-3 0 1-16,1-1 0 0,0-4 0 15,-6 3 0 1,2-3 0-16,-6-2-1 0,-9 0 1 15,0 2-1-15,-7-3 0 16,-9 2 3-16,-8 3-2 0,-8 0 1 16,-8 3 0-1,-9-1 2-15,-3 2-1 0,-12-1 0 16,-6 5 0-16,-8-1-1 0,-6 2 2 15,-6 0 0 1,-5 1 1-16,-5 2-2 0,-9 0 1 16,9 0-1-16,-9 0 1 15,0 0-3-15,0 0 0 0,2 5-2 16,-2 12 1-1,0 9-1-15,3 13 0 0,3 14 0 16,4 16 2 0,1 15-1-16,5 10 1 0,3 12-1 15,3 6 0-15,1-3 1 0,-1-3-3 16,3-5-2-16,0-12-3 15,1-7-8-15,-5-12-30 0,3-10-45 16,-3-4-7 0,-1-13-4-16</inkml:trace>
  <inkml:trace contextRef="#ctx0" brushRef="#br0" timeOffset="5171.0518">9305 3937 5 0,'2'-9'66'0,"-2"9"-35"15,0 0 0-15,0 0-6 0,0 0-3 16,1 5-5-16,-1-5-3 0,0 19-1 15,0-4 1 1,0 6-1-16,1 1-1 0,0 10-5 16,-1 7-2-1,1 4 0-15,1 7-1 0,-2 1 1 16,0 6 1-16,-1-2 0 15,0 1-1-15,-3-3 1 0,-1-4-1 16,-1-3 0 0,-2-9-1-16,3-2-2 0,-2-3 0 15,0-6-1-15,1-6 0 0,-1-1 2 16,4-4-2-1,-1-4 2-15,1 1 0 0,3-12 0 16,-6 15 0-16,6-15 0 16,-4 11 0-16,4-11-1 0,-3 9 0 15,3-9 0 1,0 0-1-16,-5 12 1 0,5-12 0 15,0 0-1 1,0 0 1-16,0 0 0 0,0 0-1 16,0 0 1-16,0 0-1 0,0 0 1 15,0 0-1-15,0 0 1 16,0 0-1-16,0 0 2 0,12 6-2 15,-2-5 1 1,6 1-1-16,4 0 1 0,9 1-1 16,12-3 1-1,10 0-1-15,16 0 0 0,10 0 0 16,15-4 0-16,9 0-1 0,14-1-1 15,5-1 1-15,5-2-1 16,1 1 2-16,4 2 0 16,0-2-1-16,-1 0 2 15,2 0 0-15,-1 0-1 0,2-1-3 16,5 3-8-1,-7-3-47-15,3-3-32 0,2 0-7 16,-7-5-6-16</inkml:trace>
  <inkml:trace contextRef="#ctx0" brushRef="#br0" timeOffset="6321.0633">12769 3768 20 0,'0'0'41'0,"3"-15"-4"0,-3 15 1 16,2-15-3-1,-2 15-4-15,0-15-3 0,0 15-5 16,0-11-5-16,0 11-4 16,-1-10-2-16,1 10-4 15,0 0-1-15,-8-9-1 16,8 9 0-16,0 0-3 0,-11-3-1 15,11 3 0 1,-11 0 0-16,11 0-1 0,-14 2 0 16,4-1-1-16,10-1 0 0,-16 7 2 15,8-5-1 1,-3 1 0-16,1 0 0 0,0 1 0 15,-3-3 0-15,2 2-1 16,-2-2 1-16,1 2 0 0,1 0-1 16,-1-3 1-1,3 2 0-15,9-2 0 0,-10 0 0 16,10 0 1-16,0 0 0 0,0 0-1 15,0 0 1 1,0 0-1-16,0 0 0 0,0 0 0 16,-7 8-1-16,7-8 0 15,1 14-1-15,2-2 0 0,3 3 1 16,0 4 0 0,3 5 0-16,0 5 1 0,3 3-1 15,0 3 0 1,2 7 0-16,1 2 1 0,0 2 0 15,1 0-1-15,0 0 1 0,0-2-1 16,-2 0 0-16,0-2 1 16,-2 1-1-16,-1-1 0 0,-3-3 0 15,3-1 0 1,-3-4 0-16,2 1 0 0,0-2 1 15,-1-5-1 1,0-1 0-16,-1 0 1 0,1-6 1 16,-1 0-2-16,-2-3 0 15,-3-3 3-15,1-1-3 0,0-3 2 16,-4-11-1-16,3 14 0 15,-3-14 0-15,0 0 1 16,0 0 1-16,0 0-1 0,3 9 2 16,-3-9-1-1,0 0-1-15,0 0 1 0,-6 0-1 16,-4 1 0-16,-3-1-1 15,-8 0 1-15,-10-1-1 0,-12-1 0 16,-21-1 1-16,-16 1-1 16,-19 2 0-16,-22 0-1 15,-16 7 2-15,-15 5 0 0,-10 3-1 16,-8 2-2-1,5 6-6-15,2 0-34 0,14 1-46 16,14-3-5-16,17-5-8 16</inkml:trace>
  <inkml:trace contextRef="#ctx0" brushRef="#br0" timeOffset="7701.0771">9716 3671 45 0,'9'-11'91'0,"-9"11"-3"16,11-4-6-16,8 4-63 16,-15 7-9-16,-3 8-5 15,0 12-3-15,-2 3-1 16,-2 9 0-16,-5 1 0 0,-1 6 0 15,-3-3 1-15,2-3-1 0,-1-4 2 16,2-8 0 0,5-1 1-16,4-7 2 0,7-3 0 15,13-5 0-15,8 0 2 16,11-4-2-16,10-3 0 15,3-3-1-15,11-2-1 16,-4 0-1-16,-2-3 0 0,-6-2-2 16,-7-5-3-1,-8 2-2-15,-11-5-4 0,-4 4-6 16,-12-8-29-16,-9 2-46 0,5-2-8 15,-4-3-4 1</inkml:trace>
  <inkml:trace contextRef="#ctx0" brushRef="#br0" timeOffset="7981.0799">10303 3645 20 0,'0'0'86'0,"1"-11"-4"0,-1 11-1 16,6 5-64-16,1 12-1 15,3 11-5-15,-1 8 0 0,3 7-1 16,3 7-1 0,-2 5 0-16,0 2-1 0,-2-1 0 15,-3-7-3 1,1-11 0-16,-5-3-2 0,-1-13 0 15,-2-6-2-15,1-7-3 0,-2-9-5 16,0 0-9-16,0-18-31 16,0-2-41-16,-1-7-7 0,-4-8-2 15</inkml:trace>
  <inkml:trace contextRef="#ctx0" brushRef="#br0" timeOffset="8271.0828">10117 3573 32 0,'13'-19'88'16,"14"-1"-3"-16,46-1-46 0,-15 3-8 16,12 3-8-1,-1 8-10-15,0 7-5 0,-6 7-3 16,-13 13-3-16,-12 5-2 15,-19 9-1-15,-19-1 2 16,-16 9 0-16,-17-5 2 0,-10 0 1 16,-11-3 0-16,0-5 0 15,-2-5-1-15,7-7-2 0,11-2-5 16,5-10-9-1,20-3-38-15,13-2-34 0,13 0-7 16,15 0-1 0</inkml:trace>
  <inkml:trace contextRef="#ctx0" brushRef="#br0" timeOffset="8853.0897">10837 3706 24 0,'9'29'86'15,"2"4"0"-15,-1-3-35 0,1 11-15 16,1 3-10-16,-4-3-11 16,4-5-4-16,-6-5-2 15,0-8-1-15,0-3 1 16,-3-7-1-16,-3-13-1 0,0 0 1 15,11 0 0-15,-10-15-2 0,-1-3 0 16,0-5-1 0,-5-7-3-16,-3-10 0 0,-9-3-1 15,-2-4-1 1,0 1 0-16,-3 0 0 0,1 3 0 15,2 5 0-15,6 4-1 16,2 9 1-16,9 3-1 0,3 5 1 16,10 3-1-16,9-2 2 0,6 2 1 15,9-2-2 1,6 3 1-16,8-3 0 0,0 7 0 15,1-3-1 1,1 3-2-16,-4 4-3 0,-7-3-3 16,-6 7-6-16,-10-6-18 15,-5-3-50-15,-3 10-12 0,-16 0-4 16</inkml:trace>
  <inkml:trace contextRef="#ctx0" brushRef="#br0" timeOffset="9053.0917">10967 3747 89 0,'13'7'96'0,"22"-7"-4"0,15-41-28 15,14 29-45 1,12-2-5-16,5-3-9 0,7 2-13 15,-7-3-25-15,-6 2-53 0,-1 7-7 16,-12 3-5-16</inkml:trace>
  <inkml:trace contextRef="#ctx0" brushRef="#br0" timeOffset="9874.1">9258 3883 23 0,'8'-12'87'15,"-8"12"-1"1,-2-8-30-16,2 8-22 0,0 0-13 16,0 0-7-16,0 0-5 15,0 0-3-15,0 0-2 0,0 0-1 16,0 0-1-1,0 0 0-15,0 0 1 0,0 0 0 16,0 0 0 0,0 0 0-16,0 0 0 0,0 0 0 15,0 0 1-15,0 0-1 0,0 0-1 16,0 0 0-16,0 0-1 15,0 0 1-15,0 0 0 0,0 0 2 16,0 0 0 0,0 0 0-16,-13 0 1 0,-10 0 0 15,-19 0 0 1,-25 1 0-16,-27 5 0 0,-28 2 0 15,-32 2-2-15,-31 2 0 16,-34 4 0-16,-19 3-1 0,-14 5-3 16,-3-5-7-16,8 5-24 0,17-8-59 15,4-4-5 1,24-9-6-16,28-3-2 0</inkml:trace>
  <inkml:trace contextRef="#ctx0" brushRef="#br0" timeOffset="10665.108">4877 3229 24 0,'0'0'78'0,"10"-15"2"16,-10 15-42-16,10 2-5 0,-6 13-8 15,-1 8-7 1,-2 10-5-16,-1 6-3 0,0 11 3 15,-3 4-2 1,-5 0-1-16,-1 1-2 0,-3-2-1 16,-1-6-4-16,1-5-2 0,0-9-3 15,2-2-9-15,0-12-15 16,3-8-57-16,7-11-9 0,0 0-4 15</inkml:trace>
  <inkml:trace contextRef="#ctx0" brushRef="#br0" timeOffset="11265.114">5325 3231 64 0,'6'15'82'0,"-3"2"-1"16,-3 7-61-16,0 8-2 16,-5 5 0-16,0 5-2 0,-3 3-3 15,-1 4-3 1,1-3-3-16,0-3-3 0,5-3-1 15,-1-5-1-15,2-6 0 0,2-5 0 16,0-6-1 0,4-3 1-16,0-7-1 0,-4-8 1 15,11 9-1-15,-11-9-1 16,18-3 0-16,-11-8-1 15,3-7 0-15,0-4 0 16,1-7 0-16,-3-9 0 0,3-3 1 16,-5-6 0-16,0 0 1 0,-3 0 1 15,0 1 0 1,-1 2 1-16,-2 6 0 0,0 6 0 15,-1 6 0 1,-1 9-1-16,0 2-2 0,2 15-1 16,0 0 0-16,0 0 0 15,7 24-1-15,6 8 1 0,4 9-2 16,7 5 2-1,4 5 2-15,3-4 2 0,3-4 3 16,1-12 3-16,3-9 0 0,-3-19 2 16,1-10 1-1,-2-23 0-15,0-11-1 0,-2-8 0 16,-3-12-5-16,-4-4-2 15,-4-6-3-15,-8 0-2 0,-7 0-6 16,-2 6-3 0,-4-2-13-16,-5 8-67 0,2 11-4 15,0 5-7 1,5 9-3-16</inkml:trace>
  <inkml:trace contextRef="#ctx0" brushRef="#br0" timeOffset="12205.1234">13018 3516 36 0,'-9'4'80'0,"-1"-2"-34"0,10-2-7 16,-15 7-8-1,15-7-8-15,-13 8-6 0,13-8-4 16,-13 6-3-1,13-6-3-15,0 0 0 0,0 0-2 16,-1 10 0-16,1-10 2 16,16 3-2-16,-3-3 2 0,9 1 0 15,5-1 1 1,9-1-1-16,9-4 3 0,10-5-1 15,18-3 1-15,16-5-1 0,18-3-1 16,16-6-1 0,18 0 0-16,12-3-1 0,13-4-1 15,4 6-1-15,3-1-1 16,-4 7-1-16,-6 5 0 0,-8 5-2 15,-12 4-2 1,-10 6-4-16,-16 0-6 0,-5 2-15 16,-20 9-64-16,-11-6-4 0,-15 0-7 15,-19-3-2 1</inkml:trace>
  <inkml:trace contextRef="#ctx0" brushRef="#br0" timeOffset="12715.1285">12663 3581 46 0,'0'0'90'0,"0"0"-4"16,26 0-48-16,24-1-6 0,11-11-9 16,19 2-3-1,4-2-6-15,10-3-5 0,2 1-4 16,-3-3-5-16,-3 10-8 15,-11-1-21-15,-7-4-40 0,-3 12-22 16,-4-2-4-16</inkml:trace>
  <inkml:trace contextRef="#ctx0" brushRef="#br0" timeOffset="13345.1348">15942 2782 19 0,'-25'11'54'0,"0"9"-3"0,4 1-8 16,1 12-6-16,7-3-9 15,3 11-6-15,10-9-5 16,9 0-4-16,13-11 2 16,13-7-4-16,7-13 2 0,12-4-3 15,1-11 0 1,3-8 0-16,-5-5 2 0,-8-3-3 15,-9-1-2-15,-8-2 1 0,-15 4-3 16,-13 2-2 0,-15 5-1-16,-12 3 0 0,-11 8-3 15,-9 5-1-15,-8 6 0 16,-5 5-2-16,3 6-5 0,0 2-8 15,13 7-18 1,2 9-37-16,16-7-20 0,18-2-5 16</inkml:trace>
  <inkml:trace contextRef="#ctx0" brushRef="#br0" timeOffset="13815.1395">16555 2692 64 0,'0'17'85'0,"0"11"-1"16,17-1-53-16,-13 5-5 15,2 4-3-15,2-8-7 0,3 0-2 16,5-11-2 0,2-3-2-16,5-14 0 0,4-6 0 15,2-12-3-15,2-6-1 16,0-5-2-16,1-7-2 0,1 1-1 15,-8 2 0-15,0 0-1 16,-10 8 0-16,0 0-1 16,-10 5-1-16,1 6 0 0,-6 14 0 15,0 0 1 1,0 0-1-16,-7 25 2 0,4-1-1 15,-2 11 1-15,5 4 0 16,0 6 2-16,0 0 0 16,0-3 0-16,4-2-1 0,1-6 0 15,3-4 0-15,0-8-2 16,0-8-1-16,1-2-4 0,-9-12-11 15,18-7-60 1,-4-2-13-16,-2-11-6 0,-1-3-3 16</inkml:trace>
  <inkml:trace contextRef="#ctx0" brushRef="#br0" timeOffset="13995.1413">17126 2627 63 0,'9'24'92'0,"3"0"-3"16,3 2-6-1,6 1-65-15,-1 5-9 0,2 4-1 16,1 1-5-16,-4-3-5 16,5 1-10-16,-9-6-25 0,-13-5-48 15,7-7-6 1,-9-17-3-16</inkml:trace>
  <inkml:trace contextRef="#ctx0" brushRef="#br0" timeOffset="14145.1428">17070 2589 44 0,'3'-24'96'0,"25"3"-4"15,24-2-6-15,25 22-41 16,21-25-37-16,18 1-6 0,11 1-35 16,15-1-49-16,-11 2-7 0,0-2-7 15</inkml:trace>
  <inkml:trace contextRef="#ctx0" brushRef="#br0" timeOffset="16566.1671">16806 2666 27 0,'-11'0'86'0,"11"0"-2"0,18-15-35 15,14 7-14-15,25-5-14 16,18-1-9-16,28-5-25 0,13-5-60 16,10-2-8-1,5-3-8-15</inkml:trace>
  <inkml:trace contextRef="#ctx0" brushRef="#br0" timeOffset="21158.7131">11254 1205 13 0,'0'0'19'0,"4"4"-1"0,12-3 6 0,2-1-2 16,6 0 0-1,4-2-5-15,5-9-3 0,4 8-6 16,4-2-2-16,4 1-8 0,3 0-17 16,-1 1-36-1,4-1-12-15</inkml:trace>
  <inkml:trace contextRef="#ctx0" brushRef="#br0" timeOffset="21609.7177">11350 1478 26 0,'-13'7'52'16,"4"0"-8"-16,9-7-8 0,0 0-8 15,7 9-8-15,15-8-4 16,4-1-3-16,2-1-4 15,13 1-8-15,5-2-15 0,7 0-29 16,2-1-35 0,10 1-2-16</inkml:trace>
  <inkml:trace contextRef="#ctx0" brushRef="#br0" timeOffset="29810.7998">10263 1296 59 0,'-83'24'71'16,"-3"-5"-59"-16,5 5-3 15,4-8 1-15,13-4-4 0,14-8-1 16,19-4-1-16,17-10-1 0,21-6-2 16,-7 16 1-1,46-30 1-15,79-34-3 0,-27 21 1 16,9 8-2-1,11-9-2-15,5 11 2 0,0 1 0 16,-6 10 0 0,-5 5 1-16,-13 10 0 0,-20 9 2 15,-25 14 3-15,-22 9 4 0,-32-25 2 16,-32 91 3-16,-83 26 1 15,-56 4 1-15,-27-2 0 16,-2-29 1-16,22-28-2 16,40-31-4-16,76-31-4 0,47-6-3 15,8-6-2 1,17-8-2-16,15-4-1 0,18-5-3 15,10-1 1 1,17-3 2-16,8 2-1 0,13 1 2 16,2 0 0-16,4 2 0 0,0 4 0 15,2 4 1-15,-6 6-1 16,-6 10 0-16,-51 8 3 0,94 16 2 15,-54 26 1 1,-59 17 0-16,-54 11 2 0,-55-1 0 16,-27-3-1-1,-9-12 2-15,24-38-2 0,11-8-2 16,17-10-1-16,14-10 1 15,18-15-2-15,32 4-3 16,3-5-1-16,9-6 0 0,8-9-1 16,13 1-2-16,10-3 2 15,10-5-1-15,8 4 0 0,9-2 3 16,5 4-2-1,6 3 1-15,0 4-3 0,3 8 3 16,-4 5-3 0,-5 9 2-16,-9 6-1 0,12 12 3 15,-17 36 1-15,-49 26 0 0,-61 13 1 16,-48 3 0-16,-32-5-1 15,-12-13 1-15,7-24-9 16,40-15-24-16,11-9-54 16,40-17-5-16,29-12-3 0</inkml:trace>
  <inkml:trace contextRef="#ctx0" brushRef="#br0" timeOffset="30580.8075">11297 1298 59 0,'-85'16'78'0,"2"4"-44"0,7-5-4 16,3 2-12-1,8-4-8-15,10-2-6 0,11-5-1 16,13-3 0-16,15-3-2 0,16 0 0 16,5-14 1-1,20 6 0-15,7 0-2 0,10-2-1 16,7-2 0-16,4 0 1 15,0 4 1-15,-3 4 1 0,-4 3-1 16,-7 1 3 0,-11 5 1-16,0 20 4 0,-36 21-2 15,-49 12 0-15,-29 5-2 0,-13-1-6 16,-1-9-10-1,21-14-9-15,29-22-34 0,50-17-29 16,8-12-3 0</inkml:trace>
  <inkml:trace contextRef="#ctx0" brushRef="#br0" timeOffset="30950.8112">12805 1025 18 0,'-45'7'82'16,"10"3"2"-16,14-3-5 16,21-7-70-16,0 14-2 0,14-9-2 15,16-2-3-15,11 2-14 16,6-5-27-16,16 0-40 15,3-5-7-15</inkml:trace>
  <inkml:trace contextRef="#ctx0" brushRef="#br0" timeOffset="31412.816">13227 1042 5 0,'-9'5'77'16,"9"-5"-1"-16,0 0-45 15,0 0-8-15,0 0-10 0,0 0-3 16,-6 13-4-16,6-13-2 0,-9 18-2 16,2-4 3-1,0 3 0-15,-1 4 0 0,-5 4 1 16,1 7-1-1,-5 2 3-15,8-7 3 0,-35 52-2 16,-2 8 1-16,-3-2 0 16,6-3 0-16,3-12 0 0,11-9 0 15,14-22 2-15,21-24-3 16,24-12-1-16,18-3 1 15,15-13-2-15,14-2-1 0,8-2-2 16,0-2-2 0,-1-1-4-16,-9 3-2 0,-9 5-5 15,-44 5-7-15,5 5-12 16,4 2-50-16,-14-1-15 15,-17 1-9-15</inkml:trace>
  <inkml:trace contextRef="#ctx0" brushRef="#br0" timeOffset="31752.8194">12917 1173 58 0,'-20'-8'90'0,"4"1"-4"0,5 0-50 16,11 7-4-16,0-13-10 15,10 6-5-15,10-1-5 0,12 0-3 16,10-2-1 0,5-5-2-16,9 1-3 0,6-2-1 15,3 1-2 1,3-2-3-16,1-1-6 0,-2 2-6 15,0-3-8 1,-4 6-24-16,-8 6-42 0,-5 3-6 16,-11 4 0-16</inkml:trace>
  <inkml:trace contextRef="#ctx0" brushRef="#br0" timeOffset="32192.8238">14878 1117 62 0,'-20'-2'87'0,"-1"1"-1"0,2 1-49 15,1 0-7 1,6-2-11-16,12 2-5 0,0 0-5 15,8-2-1-15,10 2-1 16,6-1-1-16,10 1-5 0,3-2-2 16,5 0-2-16,3-1-4 15,0 3-5-15,3 0-19 16,-4 0-48-16,-1 0-13 0,-4 0-3 15</inkml:trace>
  <inkml:trace contextRef="#ctx0" brushRef="#br0" timeOffset="32452.8264">14802 1264 0 0,'-40'17'89'0,"6"-2"4"0,8 2-3 16,9-3-59-16,12-2-6 15,9-3-7-15,16-1-5 16,9-5-4-16,8 1-3 16,6-3-4-16,6-1-1 0,4-3-2 15,5 1-3-15,-2-1-3 0,-1 0-2 16,-1 3-6-1,-4-2-24-15,-14 2-49 0,3 0-6 16,-10 1-2 0</inkml:trace>
  <inkml:trace contextRef="#ctx0" brushRef="#br0" timeOffset="32812.83">15887 1055 45 0,'31'-9'89'0,"-2"2"-3"0,-6 2-4 16,-2 5-70-16,-4 11 1 0,-5 5-4 16,-5 5-1-16,-3 9-1 15,-4 2-1-15,-3 4 0 16,1-11 2-16,-23 58-2 15,-4 3 1-15,0 5-2 0,-3-5-1 16,1-15 1 0,5-17-1-16,11-21-2 0,15-33-4 15,-13 8-5-15,13-8-15 0,-4-14-64 16,4 4-8-1,2-7-9-15</inkml:trace>
  <inkml:trace contextRef="#ctx0" brushRef="#br0" timeOffset="33192.8338">16113 1240 30 0,'14'13'81'0,"-3"3"-30"15,2 6-7-15,-2 2-8 16,2 3-11-16,0-10-4 0,2 9-5 16,5 3-3-1,-3-7 0-15,5-2-3 0,2-1 0 16,2-2-2-1,1-3 0-15,3-6-3 0,0-8-1 16,1-1 0-16,1-14 0 0,-2-3-3 16,-4-8 0-16,-3-1-1 15,-10-4-2-15,-6-1-1 16,-7 2 0-16,-9 3 0 15,-12 4 1-15,-7-1 0 0,-5 8 0 16,-5 1-1 0,-3 6-5-16,0 8-7 0,1 1-37 15,0 7-36-15,5 2-6 0,6 1-2 16</inkml:trace>
  <inkml:trace contextRef="#ctx0" brushRef="#br0" timeOffset="33652.8384">16753 739 0 0,'0'0'88'16,"-23"0"4"0,-3 5-4-16,26-5-64 0,0 0-4 15,0 0-1-15,7 4-6 0,3-1-6 16,44 1-7-1,-23-6-5-15,6-2-6 0,45-8-5 16,-41 6-5 0,3 2-13-16,-5 1-18 0,-39 3-33 15,35 0-6 1</inkml:trace>
  <inkml:trace contextRef="#ctx0" brushRef="#br0" timeOffset="34322.8451">17391 574 45 0,'-24'0'62'0,"-1"0"-10"15,3 0-7-15,1 3-9 0,21-3-7 16,-19 0-8-1,-1 0-4-15,20 0-5 0,0 0-2 16,5 0-5 0,6-3-2-16,34-4-1 0,-18 7-1 15,7 0-2-15,-1 0 0 16,3 0 1-16,0 3-1 15,-5 4 0-15,0 0 2 16,-11 3-1-16,0 2 1 16,-20-12 2-16,2 28-1 0,-1-2-1 15,-1-26 1-15,-26 26 0 16,-5 3-2-16,4-12 1 15,0 1 0-15,5-4-1 16,-1 2-1-16,23-16 1 0,-13 20-1 16,0 0 0-1,13-20 0-15,34 35 1 0,-9-25 0 16,3 1 0-1,-1 3 3-15,-2-1 0 0,-6 2 1 16,-5 2 0-16,-7-1 1 0,-7 2 1 16,-7-1-3-1,-14 1 0-15,-7 0-3 0,-6-1-3 16,-4-3-3-16,-6-1-7 15,2 0-18-15,3 1-50 0,1-2-12 16,6-2-5 0</inkml:trace>
  <inkml:trace contextRef="#ctx0" brushRef="#br0" timeOffset="34782.8497">18456 892 61 0,'0'0'83'0,"-6"-6"1"16,-5 1-67-16,-76-4 1 15,50 11-2-15,0 8-3 0,-2 1-4 16,4 4-2-16,1 1-2 0,7 3-1 16,5 8-2-1,10-3 1-15,6 7-1 0,3-6-1 16,3 5 0-1,8-3 1-15,5-1 1 0,9-1 1 16,0 4 1-16,0-4 1 16,-8-1 1-16,-4-2 0 0,-7 2 1 15,-3-3-2-15,-7 0-6 0,-9-3-6 16,-6-1-18-1,-6 1-55-15,-3-5-14 0,-1 0-5 16</inkml:trace>
  <inkml:trace contextRef="#ctx0" brushRef="#br0" timeOffset="35202.8539">19013 1046 61 0,'-17'-4'94'16,"7"-1"-4"-16,10 5-4 0,0 0-73 15,13-7-2-15,7 7-5 0,6 0-2 16,6 0-4-1,4 0-6-15,4 0-4 0,3-3-4 16,-12 0-14-16,11-3-29 16,-1 3-32-16,1 1-5 0</inkml:trace>
  <inkml:trace contextRef="#ctx0" brushRef="#br0" timeOffset="35412.856">19010 1167 5 0,'-43'18'93'15,"9"-2"3"1,11-1-6-16,12-4-57 0,11 2-8 16,10-1-9-1,14-2-8-15,7-2-4 0,10-4-6 16,5-2-8-16,6-2-7 15,1 0-17-15,4-3-29 0,3 1-30 16,-5 1-3-16</inkml:trace>
  <inkml:trace contextRef="#ctx0" brushRef="#br0" timeOffset="35722.8591">19951 814 74 0,'26'-17'91'0,"-6"10"-2"15,16 2-4 1,-24 10-79-16,-5 12 0 0,-6 7 0 16,-1 5 0-16,-4 3-3 0,-6 8 2 15,-1-2-4 1,1-3-3-16,-1 9-3 0,-1-1-9 15,2 1-25-15,6-2-49 16,-9-3-6-16,6-8-5 0</inkml:trace>
  <inkml:trace contextRef="#ctx0" brushRef="#br0" timeOffset="36372.8656">20131 1124 52 0,'28'-5'92'0,"2"5"-5"16,-4 6-5-1,-2 10-70-15,0 3-3 0,-5 8-6 16,-5 2 0 0,-2 5-1-16,-3-3 0 0,-2 1 1 15,-2-1 0-15,-14-5 2 0,9-2-1 16,2-4 2-16,-1-6-2 15,-1-14-1-15,0 10-1 16,0-10-1-16,0-11-1 16,4-4-1-16,3-4 0 0,5-3-1 15,2-2 1 1,3-5 0-16,1 2 2 0,3 0-1 15,1-2 0-15,0 2 0 16,1 3 1-16,1 4-2 16,-3 2 1-16,-1 8-1 0,0 5 1 15,-2 5 0-15,-3 3-1 16,0 8 2-16,-4 4-1 0,-1 2 0 15,-1 0 1 1,-4 3 0-16,1 1 1 0,-3-3 0 16,-2 3 1-1,-1-1 0-15,0-4 1 0,0-6-1 16,0-10 1-16,5 8-1 15,-5-8-1-15,13-7-1 0,-4-6 0 16,3-3-2-16,5-6 1 0,5-1-1 16,0-1 0-1,5 1 0-15,1 0 1 0,2 2-1 16,3 3 0-1,-2 3 1-15,-1 6 0 0,0 5 0 16,-3 4 0-16,-2 5 1 16,-4 10-1-16,-6 3 1 0,-3 7-1 15,-4-1 1-15,-5 5 0 0,-2 1-1 16,-1 2 0-1,-3-1-2-15,-5-3-1 0,-1 1-5 16,-2-9-19 0,-5-2-61-16,9-4-5 0,7-14-8 15</inkml:trace>
  <inkml:trace contextRef="#ctx0" brushRef="#br0" timeOffset="36712.869">21806 935 25 0,'29'-12'89'15,"-10"8"-1"-15,-19 4-5 0,-16 7-69 16,-8 5-3-16,-6 2-2 15,-6 5-2-15,-2-1-4 0,-2 1-2 16,5-1 0-16,8 0-1 16,8 11 0-16,4-4 1 15,8 7 0-15,3-2 0 0,4 4 2 16,2-2 1-1,7 2 2-15,4 2 1 0,0 16 2 16,0 12 2-16,-11 1 0 16,-17-4-1-16,-35-1-6 15,-32-14-13-15,-19-5-75 0,3-7-6 16,15-15-9-16,17-6-1 15</inkml:trace>
  <inkml:trace contextRef="#ctx0" brushRef="#br0" timeOffset="51718.0204">1473 6506 63 0,'1'-12'72'0,"-1"12"-3"0,0 0-61 0,0 6 0 15,2 5-1 1,6 5 0-16,1 1 2 0,3 4 2 15,4 7 2 1,-1 5 2-16,6 4-1 0,3 2-3 16,0 8 0-1,5 3-2-15,-3 5-1 0,4 3-2 16,-3 0 0-16,2 0-1 15,-5-3 0-15,-1-3-1 0,-2-6 1 16,-3-3 1-16,-3-8-1 0,-1-3 1 16,-1-3-1-1,-5-7 0-15,2-3-1 0,-6-3-1 16,2-5 1-1,-6-11 1-15,5 11 0 0,-5-11 0 16,8-11 1-16,-5-11 0 16,4-13-1-16,1-21 1 0,6-16-1 15,2-17-2-15,4-12-1 16,2-5 0-16,-2-3-2 15,2 3 1-15,-5 7-2 0,-2 19-4 16,-4 10-5 0,-2 23-14-16,0 9-67 0,-8 11-5 15,-1 6-6-15,0 10-5 16</inkml:trace>
  <inkml:trace contextRef="#ctx0" brushRef="#br0" timeOffset="52148.0247">2415 7108 52 0,'8'26'90'0,"4"-1"-2"0,-3 0-6 16,1 4-67-16,0 1-2 16,-1 1-3-16,-2-3-2 0,0-3-3 15,-2-7 0 1,-3-3-5-16,0-1-12 0,-2-14-69 15,0 0-4 1,0-17-8-16,-7-13-1 0</inkml:trace>
  <inkml:trace contextRef="#ctx0" brushRef="#br0" timeOffset="52278.026">2417 6870 78 0,'-11'-14'92'15,"7"4"-11"-15,4-1-35 0,5-15-112 16,-5 13-18-16,0 3-7 15</inkml:trace>
  <inkml:trace contextRef="#ctx0" brushRef="#br0" timeOffset="52689.0302">2594 7071 65 0,'22'29'82'0,"-2"5"-2"15,17-3-53-15,-19 6-3 0,6 0-6 16,-8-2-6 0,-3-1-1-16,-6-9 1 0,1-1-1 15,-2-7 0-15,-2-5-1 16,-4-12 1-16,0 0-2 0,6-6-2 15,-5-14-2 1,-1-5-2-16,0-6-1 0,0-1-1 16,0-2-1-16,3 2-1 15,1 5 0-15,0 7 0 16,2 6 1-16,5 8 1 0,2 6-1 15,7 13 1-15,0 1-2 16,1 8 2-16,-1 4 0 0,1 5 0 16,-3 2-1-1,-3 0-2-15,-5-2-4 0,-2 1-12 16,-7 5-62-16,3-20-10 15,3-9-5-15,-7-8-4 16</inkml:trace>
  <inkml:trace contextRef="#ctx0" brushRef="#br0" timeOffset="53169.035">3333 6527 3 0,'0'0'78'0,"8"-15"-1"16,-8 15-3-16,-6 3-62 0,-3 14-1 15,-4 12-2 1,-4 10-2-16,-2 11 2 0,2 14 3 16,0 10 2-16,6 1 3 15,7 7 0-15,3-7 0 0,12-4 0 16,10-8-1-1,6-8-2-15,5-14-3 0,3-5-1 16,4-9-2 0,-3-4-1-16,0-6-2 0,-4-4-1 15,-8-2-3-15,-4-5-1 0,-5 0-3 16,-4-4-4-16,-11-2-7 15,0 0-29-15,0 0-50 0,0-17-3 16,-9-1-8 0</inkml:trace>
  <inkml:trace contextRef="#ctx0" brushRef="#br0" timeOffset="53469.038">3551 6761 41 0,'4'-12'87'15,"-4"12"-2"1,0 0-3-16,0 0-52 0,4 20-20 16,1 6-3-16,4 7-1 15,0 6 1-15,3 11 3 0,3 5-1 16,1 4 0-16,-2-2-1 15,2-1-1-15,-1-5-2 16,-2-5 0-16,0-5-2 0,-1-6-1 16,-1-7-2-1,-2-4-2-15,1-7-4 0,-4-5-5 16,5-7-34-1,1-5-42-15,-6-10-8 0,0-6-4 16</inkml:trace>
  <inkml:trace contextRef="#ctx0" brushRef="#br0" timeOffset="53669.04">3396 7037 88 0,'-9'3'98'16,"9"-3"-5"-16,24 0-7 0,22-8-65 15,3-4-12-15,7 3-6 0,2-3-6 16,7 6-16 0,-5 6-50-16,-3-7-22 0,-12-4-7 15,-8 1-2 1</inkml:trace>
  <inkml:trace contextRef="#ctx0" brushRef="#br0" timeOffset="53929.0426">3953 6561 88 0,'3'0'94'15,"18"0"-3"-15,16 6-6 0,15 12-72 16,8 9-5-1,13 10 0-15,4 13-3 0,3 8-2 16,-7 10-3 0,-7 7-1-16,-16 0 1 0,-14 2-1 15,-15-4 1-15,-13-6-4 0,-10-6-7 16,-10-15-40-16,-7-3-35 15,-1-15-5-15,-1-10-5 0</inkml:trace>
  <inkml:trace contextRef="#ctx0" brushRef="#br0" timeOffset="54450.0479">5318 6731 73 0,'0'9'97'16,"18"-4"-4"0,17-5-6-16,14-3-67 0,12-3-3 15,7-2-4-15,6-2-6 16,-2 0-2-16,-4 1-3 0,-8 3-2 15,-8 1-3 1,-14 1-3-16,-8 2-4 0,-9 2-7 16,-3 0-13-16,-8 6-41 0,-10-6-21 15,0 0-6 1</inkml:trace>
  <inkml:trace contextRef="#ctx0" brushRef="#br0" timeOffset="54670.0501">5387 6889 11 0,'-16'27'100'15,"18"-5"-1"-15,25-11-5 0,22-11-5 16,14-3-73-1,14-8-9-15,9 0-7 0,4-1-7 16,1 0-14 0,-11 4-33-16,-13 2-36 0,-4 4-7 15,-17 2-6-15</inkml:trace>
  <inkml:trace contextRef="#ctx0" brushRef="#br0" timeOffset="55551.059">6883 6145 70 0,'0'0'93'0,"0"0"-7"0,0 0-5 16,17 0-65-1,-12 14-7-15,3 15-3 0,4 15-1 16,4 12 1-16,3 13-1 16,3 13 4-16,3 8-1 0,0 2-1 15,-3 1 1 1,0-7-1-16,-5-8-2 0,-3-11-1 15,-3-10-2-15,-4-14-2 0,0-14-4 16,-2-7-3 0,-1-9-5-16,-4-13-15 0,1-20-54 15,3 2-12-15,1-6-8 16,1-9 3-16</inkml:trace>
  <inkml:trace contextRef="#ctx0" brushRef="#br0" timeOffset="56041.0639">7440 6358 43 0,'11'-8'90'0,"-11"8"-3"16,29-5-37-16,-29 5-14 15,0 0-11-15,11 5-8 0,-4 9-5 16,5 4-2 0,5 10-2-16,5 4 0 0,3 11-1 15,6 4 1 1,2 9-2-16,3 1-1 0,-1 2-2 15,0 1 0-15,-5-3 0 0,-4 0 0 16,0-8-1-16,-7-4 2 16,-2-8 0-16,-5-7 1 0,-5-8 2 15,-7-22 0 1,13 4 0-16,-8-19 0 0,3-26-1 15,6-18 0 1,6-13-1-16,5-16-2 0,3-6-1 16,4 0-2-16,1 4 0 15,-1 8-5-15,-3 13-5 0,-2 19-11 16,-15 22-56-16,8 4-20 15,-5 9-6-15,-1 8-6 16</inkml:trace>
  <inkml:trace contextRef="#ctx0" brushRef="#br0" timeOffset="56701.0705">9896 6374 67 0,'8'-9'91'0,"-8"9"-5"0,0 0-5 16,-38 0-64-16,25 14-6 15,-3 18-4-15,-5 11-1 0,-3 16 1 16,0 8 0 0,-1 8 2-16,8 4-2 0,3-4 1 15,7-6-1 1,7-9-2-16,0-14-3 0,9-10-3 15,4-14-3-15,3-8-4 0,2-13-6 16,4-5-32-16,12-15-42 16,-12-11-6-16,4-9-6 0</inkml:trace>
  <inkml:trace contextRef="#ctx0" brushRef="#br0" timeOffset="56981.0733">10030 6564 73 0,'0'0'84'0,"17"16"-2"15,16 15-43-15,-23 6-19 0,8 6-8 16,3 3 1-16,9 1-2 0,5-6-2 15,8-12 0 1,4-13 0-16,7-11 0 0,1-7-2 16,-4-15 2-1,-4-10-3-15,-8-6-1 0,-10-6-2 16,-16-2-2-16,-11 2 0 15,-15 3 0-15,-13 6-1 0,-11 6-1 16,-8 6 1 0,-7 10-1-16,0 8 1 0,1 6 1 15,3 11-3-15,7 1-4 0,12 4-8 16,2 4-30-1,20-5-42-15,8-3-6 0,15-11-5 16</inkml:trace>
  <inkml:trace contextRef="#ctx0" brushRef="#br0" timeOffset="57271.0762">10820 6346 33 0,'-22'12'88'0,"-10"5"-2"0,-6 4-4 15,12 4-63-15,-15 8-5 16,3-1-3-16,9 6-2 0,15-1-2 16,14-2-3-1,18-2 0-15,16-1-1 0,8-2 0 16,5-4-1-16,-2 2-1 0,-7-5 1 15,-10 1-1 1,-17-1 0-16,-14 1 0 0,-19-2-1 16,-13 0-2-16,-8-1-10 15,-5 2-39-15,2-11-32 0,7-6-6 16,11-6-6-1</inkml:trace>
  <inkml:trace contextRef="#ctx0" brushRef="#br0" timeOffset="58571.0892">11689 6331 37 0,'0'0'91'16,"6"-2"-3"-16,14-7-3 0,-10-4-55 16,39-3-14-16,18 0-5 15,5 1-6-15,2 2 0 0,5 7-3 16,-8 5-1-16,-10 1-3 0,-12 6-1 15,-16 11 2 1,-19 3-2-16,-12 4 1 0,-12 7 2 16,-14 1-1-1,-10 6 3-15,-8 1 2 0,-8 2 0 16,-1-2 1-16,3-3 0 15,8-7 2-15,7-2-2 0,12-4 2 16,13-7 0 0,14-4-1-16,20-3 0 0,13-4-1 15,9-3-1-15,2 1 0 0,4-3-1 16,-4 0-3-1,0 0-4-15,-11-2-3 0,-8 0-5 16,-11-4-9-16,-2-2-27 16,0 1-42-16,-10-4-6 0,-1 0-4 15</inkml:trace>
  <inkml:trace contextRef="#ctx0" brushRef="#br0" timeOffset="58841.0919">12592 6304 64 0,'14'-5'92'16,"-14"5"-4"-16,6 8-4 0,-3 7-59 16,3 8-12-1,1 6-3-15,0 7-2 0,0 4-1 16,-3 8 0-16,1 3-1 0,-2-5-1 15,-1-2-1-15,-2-4-3 16,0-8-1-16,0-8-3 16,0-7-1-16,0-17-6 15,0 0-12-15,4-12-49 0,1-5-19 16,3-14-6-1,1-4-2-15</inkml:trace>
  <inkml:trace contextRef="#ctx0" brushRef="#br0" timeOffset="59041.0939">12748 6328 59 0,'3'-13'93'16,"-3"13"-4"-16,0 0-5 15,6 23-56-15,-3 5-15 0,0 5-4 16,1 4-1 0,-1 6-2-16,1 3-1 0,0-1-2 15,-2-2 0-15,3-6-1 16,-2-3-2-16,-3-4-2 0,2-7-2 15,-2-8-2-15,2-3-7 16,-2 8-56-16,0-20-19 16,-6-18-6-16,-4-8-3 0</inkml:trace>
  <inkml:trace contextRef="#ctx0" brushRef="#br0" timeOffset="59201.0955">12481 6350 22 0,'0'0'101'0,"13"0"0"16,26-6-7-16,15-9-4 0,2-10-77 15,25 6-8 1,0-8-10-16,7 7-30 0,5-1-53 16,-19 4-7-16,-15 8-8 15,-14 3 3-15</inkml:trace>
  <inkml:trace contextRef="#ctx0" brushRef="#br0" timeOffset="59811.1016">14015 6090 10 0,'0'0'85'0,"15"-2"1"16,-10 10-2-16,7 21-41 15,-1 6-25-15,-1 5-5 0,2 13-1 16,-3 8-1 0,-1 4 0-16,-4 5 0 0,-3-5-4 15,-1-4 0-15,-2-10-3 16,-5-6-3-16,-1-9-5 15,3-12-3-15,2-5-17 0,3-19-61 16,0 0-5-16,0-5-7 16,6-19 1-16</inkml:trace>
  <inkml:trace contextRef="#ctx0" brushRef="#br0" timeOffset="60681.1103">14894 6154 70 0,'13'-5'93'0,"-7"10"-5"15,4 10-5-15,-10 7-65 0,5 3-5 16,11 10-2 0,-6 6 0-16,4 5-3 0,-6 6-1 15,-2-2 0 1,1 2-2-16,-3-4-1 0,-1-3-3 15,0-9-3-15,-3-4-6 16,0-3-7-16,0-12-36 0,0-17-37 16,0 0-6-1,-7-8-8-15</inkml:trace>
  <inkml:trace contextRef="#ctx0" brushRef="#br0" timeOffset="60831.1118">14881 6474 83 0,'-9'-6'99'15,"9"6"-6"-15,16-1-5 0,10-4-61 16,7 0-12-1,9-2-8-15,6-3-5 0,-1-2-8 16,-2-5-9 0,-2-4-27-16,-9 3-34 0,-15-8-18 15,-6-7-7-15</inkml:trace>
  <inkml:trace contextRef="#ctx0" brushRef="#br0" timeOffset="61031.1138">15169 6048 55 0,'0'0'91'0,"6"2"-3"15,17 13-27 1,-11 8-25-16,8 6-16 0,-4 13-5 15,0 11 0-15,-4 3-3 0,-7 2-3 16,-4 5-3-16,-1 0-1 16,-5-3-2-16,-6-1-1 15,3-6-3-15,-3-9-4 16,4-2-7-16,2-13-25 0,-8-8-49 15,19-10-9 1,6-11-5-16</inkml:trace>
  <inkml:trace contextRef="#ctx0" brushRef="#br0" timeOffset="61491.1184">15340 6300 37 0,'0'0'99'0,"18"-7"-2"16,8 2-7-1,10-30-34-15,4 27-39 0,3 4-6 16,-1-1-4 0,-3 6-4-16,-5 2-2 0,-10 10-2 15,-6 1 0-15,-6 9 0 16,-8-1 0-16,-5 7 1 0,0 9 0 15,-6-1 0-15,-7 4 0 0,-2 2 1 16,-1-4 0 0,0-3 1-16,3 1-1 0,4-7 2 15,5-4 0 1,5-1 1-16,9-7 0 0,9-5 1 15,7 1-2-15,5-7 0 16,1 0-1-16,3-2-2 0,3-5-2 16,-5 0-4-1,-3-1-5-15,-6-1-15 0,-1-3-64 16,-11-9-5-16,-6-5-5 0,-5-3-3 15</inkml:trace>
  <inkml:trace contextRef="#ctx0" brushRef="#br0" timeOffset="61651.12">15579 6481 7 0,'-19'0'102'0,"9"0"-1"16,10 0-7 0,11-2-3-16,13-1-71 0,7-5-11 15,4 0-10-15,-1-6-14 0,8-2-72 16,-2 4-6-16,-3 3-7 15,-1-1-5-15</inkml:trace>
  <inkml:trace contextRef="#ctx0" brushRef="#br0" timeOffset="62482.1284">16632 6061 23 0,'13'0'79'0,"-13"0"1"0,5 18-5 16,-6 4-65-16,-1 10-3 15,-2 6 1-15,-4 7 3 16,1 2 0-16,1 4 2 15,-4-4 1-15,6-1 0 0,1-6 1 16,3-4 2 0,5-8-2-16,8-5-2 0,8-4-2 15,4-5-2-15,8-1-1 0,1-3-2 16,3-1-3-16,2-1-1 15,-2-6-1-15,-3 1-3 16,-5-1-3-16,-5-2-4 16,-4 0-6-16,-8-12-23 0,-12 12-51 15,8-15-8 1,-8 3-5-16</inkml:trace>
  <inkml:trace contextRef="#ctx0" brushRef="#br0" timeOffset="62702.1306">16651 6314 14 0,'0'17'102'0,"24"-14"-3"15,22-3-5-15,15-2-5 16,7-8-76-16,8 4-6 15,0-8-6-15,-3 9-6 0,-9-7-12 16,-7 5-29-16,-17 7-31 0,-20-3-18 16,-20 3-7-1</inkml:trace>
  <inkml:trace contextRef="#ctx0" brushRef="#br0" timeOffset="63742.141">17488 5414 13 0,'-30'-5'89'0,"6"3"4"15,5 22-20-15,10-20-33 0,9 0-10 16,-12-1-10-1,12 1-3-15,0 0-5 0,9 5-4 16,4 8-3 0,7 10-2-16,9 18-2 0,7 13 1 15,8 21-2-15,3 19 2 16,1 15-1-16,-6 12 1 0,-5 8 0 15,-12 3 0 1,-13-8 1-16,-12-8-2 0,-21-10 1 16,-14-16-7-16,-14-3-13 0,-5-17-70 15,-18-12-2 1,-7-12-9-16,-11-12-3 0</inkml:trace>
  <inkml:trace contextRef="#ctx0" brushRef="#br0" timeOffset="64292.1465">16192 6411 42 0,'-12'-10'87'0,"18"10"-21"0,-6 0-15 16,8-7-8-16,4 0-11 15,11-1-9-15,9-1-6 0,11-4-4 16,7 0-2-16,6-3-5 16,5 5-3-16,-2-2-6 15,3 4-12-15,-10 9-42 0,-5-4-30 16,-8 4-8-1,-9 0-5-15</inkml:trace>
  <inkml:trace contextRef="#ctx0" brushRef="#br0" timeOffset="65052.1541">11734 5932 49 0,'2'-22'78'0,"-2"5"-36"16,-6 15-1-1,-11 9-7-15,-9 21-8 0,-4 21-8 16,-4 17-3-1,0 18-1-15,4 18 3 0,10 15-1 16,15 1-3-16,11 0-4 0,26-4-11 16,10-17-22-16,1-10-57 15,26-15-7-15,-3-20-7 0</inkml:trace>
  <inkml:trace contextRef="#ctx0" brushRef="#br0" timeOffset="65532.1589">7969 8098 76 0,'-9'13'96'0,"9"-13"-2"0,20 11-7 16,24-11-66-1,17-10-5-15,18 1-4 0,12-1-3 16,10-4-5-16,0-2-3 16,0 2-5-16,-11-3-4 0,-12 5-7 15,-19 0-18-15,-17 2-54 0,-10 1-6 16,-16-2-6-1</inkml:trace>
  <inkml:trace contextRef="#ctx0" brushRef="#br0" timeOffset="65782.1614">8351 7691 85 0,'-11'5'93'15,"4"11"-4"1,7 11-5-16,0 8-67 0,2 13-4 15,5 11-2-15,3 7-1 16,0 7-2-16,1 2-1 0,4-2-1 16,-1-7-2-1,4-6-5-15,-3-15-7 0,7-8-34 16,0-8-46-1,-1-15-5-15,2-13-7 0,-3-9 5 16</inkml:trace>
  <inkml:trace contextRef="#ctx0" brushRef="#br0" timeOffset="67053.1742">9861 7729 48 0,'11'23'86'0,"-4"9"-1"16,1 11-6-16,0 9-72 15,2 12 1-15,-1 5 2 0,-2 2-5 16,1-3-7-16,-4-8-8 15,1-6-16-15,-1-8-32 16,-1-17-25-16,7-13-5 16</inkml:trace>
  <inkml:trace contextRef="#ctx0" brushRef="#br0" timeOffset="67393.1776">10200 7804 55 0,'12'-9'92'0,"-1"4"-5"0,2 5-5 15,1 0-60 1,4 16-10-16,3 8-5 0,3 11-3 16,2 8-2-16,1 11 0 15,1 9 2-15,-2 2 0 16,-5 4 2-16,2-2 1 0,-5-4 0 15,-4-10 2-15,0-8 0 16,-5-10 2-16,0-10 1 0,0-16-1 16,1-16-2-1,4-25-2-15,8-20 0 0,4-20-3 16,13-13-1-16,5-8-4 15,4-10-2-15,4 6-2 16,-4 6-5-16,0 17-5 16,-5 10-14-16,-3 12-60 0,-6 25-7 15,-1 12-8-15,1 10-1 0</inkml:trace>
  <inkml:trace contextRef="#ctx0" brushRef="#br0" timeOffset="68543.1891">12843 7735 39 0,'-3'-12'90'15,"3"12"-3"-15,-12 9-16 0,-1-6-41 16,-2 4-12 0,-6 14-7-16,-4 9-4 0,-6 10 0 15,-3 14 2-15,3 8-1 0,3 9 2 16,6 2 0-1,6-1 0-15,11-6-1 0,4-8-2 16,13-11-4-16,8-14-4 16,5-12-4-16,2-13-7 15,7-8-7-15,-1-16-11 16,2-10-8-16,1-9-4 0,-1-12 2 15,-2-1 6-15,-3-6 9 0,1 6 10 16,-10 0 15 0,1 9 12-16,-7 10 13 0,-4 14 5 15,-11 15 0 1,11 14-5-16,-7 16-3 0,-2 11-5 16,5 7-5-16,4 3-2 15,8-3-2-15,8-8 1 0,8-11-3 16,9-11-1-1,2-15 0-15,4-6 0 0,0-18-2 16,-3-8-1-16,-11-5-1 0,-8-2-2 16,-13-3 1-1,-13 3-1-15,-7 0 0 0,-16 7 0 16,-9 6 0-16,-9 9 0 15,-7 7 1-15,-5 8-1 0,0 5 0 16,3 6-6 0,4 8-7-16,6-2-12 0,11 0-29 15,8 1-32-15,14-7-7 0,5-12 0 16</inkml:trace>
  <inkml:trace contextRef="#ctx0" brushRef="#br0" timeOffset="68853.1922">13815 7798 67 0,'12'0'90'16,"-13"6"-4"-16,-17 11-5 0,-11-2-63 15,-4 9-11-15,0 3-3 16,-2 1 0-16,4 2-1 0,7 0-1 15,14-3 1 1,11-6 0-16,19 1-3 0,12-2 2 16,3 2-1-1,4 1 1-15,-3-1 0 0,-5 3 1 16,-7 3 2-16,-17 1-2 15,-9 2 2-15,-20-2 0 0,-12-4-2 16,-5 0-2-16,-4-7-6 0,-2-4-7 16,6-9-26-1,2-5-48-15,23-10-6 0,17-8-6 16</inkml:trace>
  <inkml:trace contextRef="#ctx0" brushRef="#br0" timeOffset="69474.1994">14865 7902 67 0,'-13'1'90'0,"8"-14"-18"16,5 13-23 0,16-2-17-16,14 2-10 0,10 0-9 15,11 0-3-15,1 0-3 16,1 0-6-16,-5 2 1 15,-5 8-4-15,-13 4 1 0,-18 5 2 16,-12 6 1-16,-9 0 4 16,-12 3 0-16,-5 1 3 0,2-1 0 15,-2-6 0 1,4-1 1-16,7-8-2 0,11-2-1 15,12-5-1 1,15-1-3-16,9-5-3 0,7 0-7 16,8 0-4-16,0-7-14 15,1-10-64-15,1 5-5 0,-7-5-8 16,-4-3-2-16</inkml:trace>
  <inkml:trace contextRef="#ctx0" brushRef="#br0" timeOffset="69724.2019">15688 7754 65 0,'9'-2'92'0,"-9"2"-4"16,2 16-4 0,-2 6-64-16,0 8-8 0,0 3-1 15,-5 8 0-15,-1 5-2 0,-1 3-1 16,0-2-2-1,-3-1-1-15,2-4-1 0,-1-9-3 16,3-4-1-16,3-7-4 16,2-5-2-16,1-17-4 0,0 0-24 15,10 4-47 1,1-26-13-16,7-13-4 0</inkml:trace>
  <inkml:trace contextRef="#ctx0" brushRef="#br0" timeOffset="69894.2036">15824 7848 25 0,'14'-18'92'15,"-3"12"1"-15,0 9-5 16,-4 10-40-16,0 15-24 0,0 6-11 15,-1 4-4 1,3 7-1-16,-3 3-1 0,5 1-3 16,-5-1-2-1,0-5-2-15,-1-8-1 0,2-3-5 16,-2-11-3-16,2-6-36 0,2-10-41 15,-9-12-8-15,0-17-5 16</inkml:trace>
  <inkml:trace contextRef="#ctx0" brushRef="#br0" timeOffset="70034.205">15658 7841 36 0,'-27'-9'105'0,"17"1"-5"16,10 8-6-16,25-22-2 16,1 5-79-16,26 0-6 0,6-6-7 15,6 2-11-15,-2-3-34 0,1 5-46 16,-7 2-6-1,-5 4-9-15</inkml:trace>
  <inkml:trace contextRef="#ctx0" brushRef="#br0" timeOffset="70614.2108">17270 7720 69 0,'13'5'90'16,"-3"10"-4"0,-8 8-4-16,-2 12-71 0,-3 10-3 15,-9 9-2-15,-5 10 0 16,-7 4-1-16,-5 1 0 0,-4-2-5 15,2-6-8 1,-5-11-16-16,7-13-49 0,7-3-14 16,8-17-7-1</inkml:trace>
  <inkml:trace contextRef="#ctx0" brushRef="#br0" timeOffset="70864.2133">17529 7832 57 0,'9'24'93'0,"-6"2"-3"16,0 8-4-16,-1 10-68 0,-3 5-4 15,1 10-1-15,-5 0-6 16,-2 0-2-16,-2-2-7 15,-1-11-1-15,2-5-4 0,1-16-6 16,6-9-34 0,1-16-39-16,0 0-6 0,5-27-2 15</inkml:trace>
  <inkml:trace contextRef="#ctx0" brushRef="#br0" timeOffset="71304.2177">17538 7806 75 0,'0'0'91'0,"14"22"-2"0,0 3-4 15,8 7-73-15,4 11-2 16,6 8 0-16,3 6-2 16,1 2 0-16,0-1-2 15,-2-4-1-15,-3-5 0 0,-5-8-1 16,-3-9 0-16,-7-9 0 0,-4-9 1 15,0-12-2 1,1-9-1-16,-3-14-3 0,0-11-1 16,0-11-2-16,-2-7-1 15,-6-9-1-15,3-4 0 16,-4 2 2-16,-1 6 1 15,-2 2 5-15,-2 11 0 0,2 10 2 16,-1 9 0 0,3 9 0-16,0 14-1 0,0 0 0 15,11 6-1-15,0 16-1 0,5 7 0 16,4 9 1-1,2 8 0-15,2 7 1 0,3 5 1 16,-2 2 0-16,-1-4 0 16,-2 0-1-16,-5-2 0 0,-2-6-4 15,-3-6 0-15,-2-9-4 16,0-11-2-16,1-8-8 15,-11-14-36-15,9-14-40 0,5-16-6 16,-3-18-4 0</inkml:trace>
  <inkml:trace contextRef="#ctx0" brushRef="#br0" timeOffset="71524.2199">18351 7810 71 0,'-10'17'98'0,"4"9"-4"15,5 7-6-15,1 12-65 16,6 7-6-16,0 7-3 0,0 9-3 15,3-3-2-15,0 0-3 16,0-8-1-16,-3-2-3 0,-2-8-1 16,-2-10-4-1,-2-10-3-15,-1-10-6 0,1-17-38 16,0 0-39-16,5-15-8 15,-5-14-5-15</inkml:trace>
  <inkml:trace contextRef="#ctx0" brushRef="#br0" timeOffset="71664.2213">18292 8124 97 0,'18'-5'103'0,"7"1"-10"0,17-4-1 16,6-15-62 0,9 10-22-16,3-8-7 0,3 6-10 15,-13-7-27-15,-16-1-53 16,-1-2-7-16,-16-4-8 0</inkml:trace>
  <inkml:trace contextRef="#ctx0" brushRef="#br0" timeOffset="71844.2231">18613 7649 30 0,'0'0'97'0,"-8"25"-3"0,8 9-5 15,7 13-49-15,1 11-17 16,-1 8-5-16,1 13-4 0,-5-1-4 16,4 0-6-1,-5-6-5-15,1-2-4 0,-4-11-4 16,4-5-8-16,-2-9-27 0,-1-11-45 15,9-8-6 1,3-18-3-16</inkml:trace>
  <inkml:trace contextRef="#ctx0" brushRef="#br0" timeOffset="72264.2273">18958 7857 0 0,'13'0'98'0,"9"-1"1"16,8-9-6 0,7-1-4-16,11 0-74 0,-2 2-5 15,1 4-4 1,-3 2-3-16,-3 3-3 0,-7 8-1 15,-9 7 0-15,-11 4 1 0,-9 10-1 16,-5 3 2-16,-8 9 0 16,-8 2 1-16,-10 5 0 0,-8 3 1 15,-5-1 0 1,-2-3-1-16,1-4 0 0,4-4 1 15,5-8 0 1,11-3 1-16,10-7 0 0,10-4 0 16,15-8 1-16,12-3 0 15,12 0-2-15,8-6 2 0,6 0-3 16,3 0 0-16,-2-8-3 0,-5 2-2 15,-4-1-7 1,-14-4-8-16,-4-2-44 0,-4 1-32 16,-20-6-6-1,-4 1-7-15</inkml:trace>
  <inkml:trace contextRef="#ctx0" brushRef="#br0" timeOffset="72454.2292">19114 8056 17 0,'-23'5'103'0,"14"3"-2"16,9 1-5-1,21-6-4-15,16-3-71 0,15-5-7 16,10 2-6-16,0-5-5 16,8 1-9-16,-6-1-7 0,-2 3-12 15,-10-1-27 1,-17-1-41-16,-2 0-9 0,-8-3-4 15</inkml:trace>
  <inkml:trace contextRef="#ctx0" brushRef="#br0" timeOffset="73544.2401">20989 7529 17 0,'-15'1'79'16,"-1"8"4"-16,-5 6-4 0,-2 7-64 15,-6 10-2 1,1 10-1-16,-3 3 0 0,3 9 1 16,4-2 1-16,8 0-1 15,9-5 2-15,12-2-1 0,15-12-1 16,11-5-2-1,11-9-1-15,7-8-2 0,3 0-2 16,3-9-4 0,-1-2-5-16,-4-2-3 0,-7-5-5 15,-4 2-11-15,-9 5-51 0,-8-7-19 16,-3-3-7-16,-14-4-1 15</inkml:trace>
  <inkml:trace contextRef="#ctx0" brushRef="#br0" timeOffset="73784.2425">20701 7740 85 0,'-10'13'100'0,"10"-13"-5"16,25 12-6-16,19-12-70 0,15 0-5 15,11 0-2 1,7 0-3-16,5-1-5 0,-3-5-5 16,-5 2-4-16,-14-1-4 15,-15 5-8-15,-15-5-6 0,-10 5-28 16,-2 0-41-16,-18 0-7 15,-7 2 0-15</inkml:trace>
  <inkml:trace contextRef="#ctx0" brushRef="#br0" timeOffset="74124.2459">21417 7132 41 0,'0'0'93'16,"0"0"-3"-16,0 0-3 0,-3 9-57 15,22 11-14-15,12 14-5 0,3 12-5 16,5 18-1 0,3 19 1-16,-2 11-1 0,-4 13 0 15,-10 8 1-15,-8 6 0 16,-7-3 0-16,-11-3 0 15,-4-3-4-15,-17-15-9 16,1-17-72-16,-15 5-10 0,-13-20-7 16,-4-10-6-1</inkml:trace>
  <inkml:trace contextRef="#ctx0" brushRef="#br0" timeOffset="74644.2511">14680 7602 73 0,'-33'26'85'0,"-8"15"0"0,-14 21-3 15,-5 18-75 1,-1 24 2-16,5 13 1 0,14 10 0 16,16 0 1-1,29-11-4-15,33-13-5 0,49-26-50 16,30-13-34-16,30-29-7 15,23-18-8-15</inkml:trace>
  <inkml:trace contextRef="#ctx0" brushRef="#br0" timeOffset="75744.2621">1605 9669 77 0,'16'16'89'16,"1"10"-4"-16,1 10-5 0,-1 15-74 15,5 13-2-15,4 17 2 16,0 13 0-16,-4 5 1 0,-6 2 2 15,0 4-1-15,-8-11 1 0,-2-11-1 16,-4-15 0 0,-2-16 1-16,0-14 1 0,0-11 0 15,0-16 0 1,0-11-1-16,8-29 0 0,2-18-2 15,4-19-1-15,7-24-1 16,3-19-2-16,0-14-4 0,6-8-2 16,-3 5-3-1,0 13-3-15,-5 8-5 0,2 22-10 16,-5 24-40-16,0 14-31 0,4 17-6 15,-1 11-6 1</inkml:trace>
  <inkml:trace contextRef="#ctx0" brushRef="#br0" timeOffset="76114.2658">2498 10224 78 0,'-16'40'89'0,"0"5"-5"0,0-28-19 15,5 33-58-15,6 2 0 0,5-4 2 16,9-13 1-16,11-11 0 16,8-17 0-16,6-9-1 15,2-16 0-15,2-11-1 16,-7-8-1-16,-4-7-3 0,-9 0-2 15,-12-1-1 1,-6 7-2-16,-14 4-1 0,-6 10-2 16,-9 8-1-16,-2 11-5 15,-3 5-7-15,7 5-44 16,6 16-27-16,8 3-7 0,10 2-4 15</inkml:trace>
  <inkml:trace contextRef="#ctx0" brushRef="#br0" timeOffset="76574.2704">2997 10328 36 0,'-13'15'86'0,"-2"-1"1"15,-2 9-6 1,32 6-61-16,-24 2-7 0,2 5-4 15,3-1 1-15,4 2-1 0,2-8 2 16,10-5-1 0,8-11-2-16,6-10 1 0,2-6-1 15,1-14-1 1,1-8-1-16,0-8-2 0,-2-4-3 15,-5 0 0-15,-2 0-1 16,-6 7-1-16,-1 4 0 0,-8 7-1 16,-6 19 0-1,12-3 2-15,-7 13 1 0,2 10-1 16,1 8 1-16,4 5 0 0,1 4 1 15,1 2 0-15,2-5-1 16,-3-7-2-16,0-3-5 16,-4-9-7-16,1-8-37 15,-10-7-39-15,14-7-5 0,-8-16-6 16</inkml:trace>
  <inkml:trace contextRef="#ctx0" brushRef="#br0" timeOffset="76784.2725">3481 9937 77 0,'7'32'93'0,"2"10"-6"16,-3 4-4 0,0 7-73-16,2 10 0 0,1 3-1 15,2 3-4 1,-4-5 0-16,3-3-3 0,-3-6 0 15,2-3-7-15,-3-9-8 0,5-9-36 16,-5-4-36-16,-3-11-6 16,-2-9-6-16</inkml:trace>
  <inkml:trace contextRef="#ctx0" brushRef="#br0" timeOffset="76924.2739">3353 10444 33 0,'0'-9'98'0,"14"-4"-1"0,11-6-10 16,9-4-7-16,10-2-98 15,6-4-66-15,2-3-4 16,-1-1-8-16,-2 1-5 0</inkml:trace>
  <inkml:trace contextRef="#ctx0" brushRef="#br0" timeOffset="77495.2797">4315 9854 56 0,'-8'3'87'15,"-6"16"-1"-15,-7 12-5 0,6 18-66 16,-6 12-2-16,-2 13-1 16,3 11 0-16,4 3 0 0,10 1 0 15,6-7-3-15,13-10-1 0,9-12-2 16,4-13-2-1,7-14-5-15,-1-13-4 0,2-6-12 16,-10 1-57 0,1-19-15-16,-6-12-8 0,-5-7-3 15</inkml:trace>
  <inkml:trace contextRef="#ctx0" brushRef="#br0" timeOffset="77725.282">4604 9907 16 0,'9'11'94'0,"-3"10"-2"16,-1 8-5-16,-5 5-4 16,0 10-76-16,-2 11-2 15,2 9 0-15,-1 6 1 0,-1 1-1 16,2-1-1-1,-1-2 0-15,1-5-3 0,1-7-3 16,3-5-8-16,-5-12-28 0,-7-7-48 16,7-16-7-16,1-16-5 15</inkml:trace>
  <inkml:trace contextRef="#ctx0" brushRef="#br0" timeOffset="77875.2835">4467 10309 36 0,'-7'-12'102'0,"13"11"-2"16,11-1-9-1,6-5-4-15,6-2-86 0,4 3-14 16,0 6-61-16,3-5-16 16,-5-4-8-16,-4 0-5 0</inkml:trace>
  <inkml:trace contextRef="#ctx0" brushRef="#br0" timeOffset="78155.2863">5059 9917 77 0,'0'0'92'16,"18"5"-4"-1,-5 13-5-15,-13 9-66 0,23 7-9 16,4 12-3-16,1 13 0 15,-2 6-1-15,-8 8 0 0,-10 6 0 16,-9 1-1-16,-4-2 0 0,-14-6-1 16,-7-6-2-1,-4-11-5-15,3-8-15 0,-2-16-63 16,6-16-7-1,11-14-6-15,8-14-1 0</inkml:trace>
  <inkml:trace contextRef="#ctx0" brushRef="#br0" timeOffset="78505.2898">5958 10089 1 0,'-23'14'99'16,"12"-4"2"-16,11-10-6 16,15 6-4-16,15-7-70 15,14-7-5-15,6-1-2 0,11 0-7 16,1-1-3-1,5 0-4-15,-6-2-4 0,0 4-9 16,-12-4-22-16,-20 6-56 0,5-2-4 16,-8-4-7-1,-5 0-3-15</inkml:trace>
  <inkml:trace contextRef="#ctx0" brushRef="#br0" timeOffset="78695.2917">5869 10371 1 0,'-34'54'99'0,"15"-15"2"0,19-14-6 16,23-14-5-16,10-9-72 16,27-2-4-16,10-5-4 0,14-2-11 15,-1-7-11 1,10-1-31-16,12 1-46 0,-19-5-8 15,-8 5-6 1</inkml:trace>
  <inkml:trace contextRef="#ctx0" brushRef="#br0" timeOffset="132427.8322">5818 9883 46 0,'0'0'82'16,"7"13"-33"-16,-7-13-7 0,0 11-8 15,0-11-7-15,-9 0-6 16,9 0-6-16,-15-12-3 15,5-2-3-15,1-6-3 0,3-6-1 16,0-3-2-16,3 0-1 16,3-2 0-16,5 3 0 0,4 3-1 15,5 4 0 1,6 9 0-16,5 8 0 0,6 8-1 15,1 16 1-15,3 7-1 16,0 9 0-16,-1 3 1 16,-4-1 1-16,0-1 5 0,-6-8 1 15,-1-10 2-15,3-17-1 16,-1-7 1-16,5-22 0 0,5-9-2 15,0-11-2 1,2-7-7-16,0-2-13 0,-5-8-74 16,-2 2-3-1,-6 1-8-15,-5 2-5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6-08T18:19:45.5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7519 9916 77 0,'0'0'89'15,"6"8"-5"-15,-6-8-6 0,0 0-68 16,3 29-4 0,4 3 0-16,2 14 2 0,2 9 2 15,4 13 0-15,1 9 1 16,0 6 0-16,1 1-2 0,-3-4-1 15,-3-7-1 1,0-7-2-16,-4-11-2 0,-3-12-4 16,-1-11-3-16,0-8-7 0,-5-15-29 15,2-9-48-15,10-12-6 16,2-7-7-16</inkml:trace>
  <inkml:trace contextRef="#ctx0" brushRef="#br0" timeOffset="771.0078">8017 10224 44 0,'-7'-8'93'0,"7"8"-2"16,0 0-6-1,0 0-57-15,0 0-10 0,4 5-2 16,4 6-5-16,2 3-5 0,5 4-1 16,2 7 1-1,4 3 0-15,4 7 1 0,2 0-1 16,1 5-1-16,-1 0 0 15,3 0-1-15,-3 2 0 0,-1-1-1 16,-1-1 0 0,-4-1-1-16,-1-1 0 0,-5-4-1 15,-2-2 1 1,-2-3 0-16,-2-7 0 0,-5 0 0 15,1-6 0-15,-3-3 1 0,-2-13 1 16,3 13 1-16,-3-13 0 16,0-5 0-16,0-14 0 0,3-15 0 15,2-14 0 1,3-17-1-16,5-12-2 0,4-10-2 15,3-5-1 1,4-5-3-16,2 11-4 0,-5-2-14 16,-4 18-73-16,7 11-2 0,-3 9-8 15,0 4-6-15</inkml:trace>
  <inkml:trace contextRef="#ctx0" brushRef="#br0" timeOffset="1941.0195">9916 10127 10 0,'-9'6'75'15,"-4"-1"6"-15,1 4-45 0,-1 4-8 16,1 3 0-16,-1 3-1 16,0 4-4-16,-1 1-4 0,4 3-4 15,1 1-2 1,4 5 1-16,1 0-3 0,4 0 0 15,0 4-3-15,9 0-1 0,2 3 0 16,4 1-2 0,4 2-1-16,0-4-1 0,5 0-1 15,-1-3 1-15,3-3-2 16,-2-5 0-16,-2-5-3 15,-3-8-1-15,-2 0-3 16,-4-13-5-16,1 1-20 0,-14-3-41 16,16-12-20-16,-5-9-6 0,-2-6-1 15</inkml:trace>
  <inkml:trace contextRef="#ctx0" brushRef="#br0" timeOffset="2271.0228">10257 10342 41 0,'1'18'85'0,"-1"8"0"0,0 35-11 16,0-22-55-16,0 6-2 0,2-3-4 16,7 2-2-1,2-9-3-15,7-10-1 0,7-7-2 16,1-14-1-16,10-11-1 15,0-13 0-15,4-12-1 0,0-9 0 16,-2-5 0 0,-5-4 1-16,-4-1-2 0,-10 2 0 15,-7 8-1 1,-9 5 1-16,-9 11-1 0,-14 9 1 15,-11 12 0-15,-11 8 0 0,-8 17 1 16,-7 8 0-16,-2 5 1 16,-1 6-3-16,8 2-8 0,-1 4-47 15,15-14-29 1,16-8-7-16,10-12-5 0</inkml:trace>
  <inkml:trace contextRef="#ctx0" brushRef="#br0" timeOffset="3211.0322">10813 10343 46 0,'7'0'58'16,"-7"0"-11"-16,0 0-6 15,11-3-9-15,-2 0-7 0,3-6-8 16,2 4-3-1,3-7-2-15,5 3-1 0,-1-1-1 16,0 0 2-16,0 0-3 0,-1 2 0 16,0 0-2-1,-4 3 1-15,-1-2-1 0,-4 2-1 16,-2 2-1-16,-9 3 0 15,10-4 0-15,-10 4-2 16,0 0 0-16,0 0-1 16,-5 0-1-16,-3 0 0 0,-5 0 0 15,1 3-1 1,-6 2 0-16,-2 3-1 0,-3 3 1 15,-1 2 0-15,-1 4-1 0,-3 3 1 16,1 2 1-16,1 7 0 16,3-2 0-16,0 3 0 15,7 2 0-15,4-3 1 16,8 1 0-16,4-3 0 0,13-4 0 15,12-4-1 1,9-4 1-16,9-3 0 0,6-5-1 16,3-1-1-16,0-4 1 0,-6-1-1 15,-6 2 0 1,-8 0 0-16,-14 6 0 0,-14 3 0 15,-11 2 1-15,-19 7 1 16,-12 4 0-16,-13 4 0 0,-10 4 1 16,-7 1-1-1,-1 2-1-15,-1-6-3 0,9 5-9 16,2 1-64-16,18-16-14 15,15-5-7-15,17-15-5 16</inkml:trace>
  <inkml:trace contextRef="#ctx0" brushRef="#br0" timeOffset="4031.0404">11880 10326 4 0,'-24'13'83'0,"4"-5"4"16,8-2-2-16,3-6-51 0,9 0-9 15,21 0-5 1,9-9-6-16,17-4-1 0,9-1-4 15,8-2-2-15,6 0-2 0,4-1-1 16,-3 2-2 0,-7 5-1-16,-10 4-1 0,-14 6 1 15,-12 2 0-15,-14 8 1 16,-11 6-1-16,-10 5 1 0,-12 4 1 15,-14 7 0 1,-5 2 1-16,-10 6 0 0,-4 1-1 16,-4 3-1-16,4 0 1 0,2-2-1 15,4-2 0 1,10-4-1-16,9-4 1 0,14-6 0 15,13-8 1-15,19-6 1 16,14-4-2-16,14-8 1 0,8 0 0 16,8-8 0-1,4-3-1-15,-1-2-1 0,-3-3-1 16,-9 3-2-16,-10-1-3 15,-8 1-5-15,-13-4-15 16,-12-2-61-16,-1 6-7 0,-8-3-7 16,-2-1-2-16</inkml:trace>
  <inkml:trace contextRef="#ctx0" brushRef="#br0" timeOffset="4401.0441">12813 10243 80 0,'10'5'93'0,"-10"-5"-4"0,0 0-6 15,6 17-66 1,-6-1-4-16,1 10 0 0,1 3-2 15,0 7-3 1,0 6-1-16,-2 5 0 0,1-1-2 16,0 0 0-16,0-5-2 15,-1-2-4-15,0-10-1 0,-1-5-3 16,1-11-7-1,0-13-30-15,21 2-46 0,-15-11-7 16,2-18-4-16</inkml:trace>
  <inkml:trace contextRef="#ctx0" brushRef="#br0" timeOffset="4611.0462">13027 10234 4 0,'8'1'96'16,"-2"15"1"-16,0 13-5 0,-3 5-3 15,0 7-69 1,3 7-6-16,-2 4-2 0,0 3-4 15,-3-3-2-15,1-2-4 0,-1-4 0 16,2-8-3-16,-1-6-2 16,2-5-3-16,-3-13-5 0,9-7-29 15,4-7-49 1,-8-17-5-16,-1-12-7 0,-5-11 4 15</inkml:trace>
  <inkml:trace contextRef="#ctx0" brushRef="#br0" timeOffset="4751.0476">12668 10331 23 0,'0'12'99'16,"21"-5"-2"-16,27-7-8 0,21-14-4 16,13-16-84-1,19-4-81-15,11-4-3 0,-1-6-11 16,-2-3-4-16</inkml:trace>
  <inkml:trace contextRef="#ctx0" brushRef="#br0" timeOffset="5431.0544">12014 9575 43 0,'-5'-21'80'15,"-12"11"-2"-15,-10 10-2 0,-8 23-66 16,-3 9-2-16,-4 20 5 16,3 25 3-16,-4 27-1 0,5 24 2 15,4 18 2 1,16 17-2-16,14 3-4 0,8-2-6 15,21-8-5 1,10-24-15-16,19-16-72 0,11-23-4 16,8-28-8-16,7-24-3 0</inkml:trace>
  <inkml:trace contextRef="#ctx0" brushRef="#br0" timeOffset="6111.0612">14597 10079 54 0,'7'20'88'0,"0"16"0"15,-1 10-3-15,3 12-60 0,-1 17-11 16,-4 10 0 0,1 6-2-16,-3-1-1 0,-3-3-4 15,1-13-4 1,-3-10-9-16,-2-20-24 0,-5-13-53 15,7-12-7-15,3-19-7 0,0 0 2 16</inkml:trace>
  <inkml:trace contextRef="#ctx0" brushRef="#br0" timeOffset="6612.0663">15252 10136 11 0,'13'4'95'0,"-7"12"-3"0,-1 9-3 16,-2 10-4-16,3 7-70 0,-1 15-7 15,-2 9-1 1,0 7-1-16,-2 2-1 0,0-2-1 0,-2-3-2 15,1-12-4 1,-2-9-6-16,2-9-22 0,6-13-56 16,-6-15-5-1,0-12-7-15,0-15-1 0</inkml:trace>
  <inkml:trace contextRef="#ctx0" brushRef="#br0" timeOffset="6772.0679">15275 10422 11 0,'18'8'100'0,"6"4"0"16,12-2-7-1,10 0-4-15,5 8-62 0,0-17-21 16,8-1-11-16,-12-5-20 16,-12-7-63-16,2-3-6 0,-16-4-6 15,-12 0-3-15</inkml:trace>
  <inkml:trace contextRef="#ctx0" brushRef="#br0" timeOffset="6952.0697">15507 10147 10 0,'0'12'100'0,"2"13"-3"0,6 13-3 15,3 5-4-15,1 6-68 16,1 11-8-16,-2 2-3 0,2 4-6 16,-5-5-3-16,-2-1-6 15,-2-11-8-15,4-3-33 16,6-8-46-16,-4-10-5 0,4-12-7 15</inkml:trace>
  <inkml:trace contextRef="#ctx0" brushRef="#br0" timeOffset="7542.0756">15970 10343 65 0,'-17'4'90'0,"6"1"-3"15,11-5-4 1,-37 0-68-16,45-2-5 0,18-6 0 15,6-1-1 1,6-4-1-16,6 2-1 0,3-2-3 16,-4 3-2-16,-2 4 0 0,-8 4-1 15,-10 4-1-15,-13 11 0 16,-11 8 1-16,-10 5 1 15,-13 8 1-15,-4 3 1 16,-10 6 0-16,0 0 1 0,-4 2 0 16,1 1 0-1,4-2-1-15,6-4 0 0,9-2-1 16,10-4-1-16,12-4 1 0,7-6-1 15,17-7 0 1,11-5 0-16,10-5 0 0,8-5 0 16,3-2 0-16,2 0-1 15,-2-5 0-15,-5-4-1 0,-8 2-3 16,-7-1-1-1,-4 3-3-15,-13-4-11 0,-4-3-41 16,-15 12-32-16,0-16-6 16,-8 7-5-16</inkml:trace>
  <inkml:trace contextRef="#ctx0" brushRef="#br0" timeOffset="7702.0772">15965 10580 25 0,'-31'-2'101'15,"16"2"-4"-15,15 0-5 16,13-3-4-16,32-4-73 15,11-5-5-15,16 0-7 16,7-8-8-16,16 1-36 0,-3 1-47 16,2-2-6-16,-4 0-7 0,-4 1-1 15</inkml:trace>
  <inkml:trace contextRef="#ctx0" brushRef="#br0" timeOffset="8464.5849">17617 9975 82 0,'-21'18'90'0,"4"3"-3"0,-1 36-14 0,-3-16-56 15,2 9-3 1,-8 10 0-16,5 5-1 0,1 3-3 15,9 0-2 1,7-4 1-16,6-6-2 0,14-11-1 16,13-9-1-16,11-13-2 0,5-8-2 15,8-8-1-15,1-8-1 16,2-1-3-16,-3-13-4 0,-1-1-7 15,-10-6-12 1,-4-3-27-16,-2 2-37 0,-13-3-5 16,-6 2-3-1</inkml:trace>
  <inkml:trace contextRef="#ctx0" brushRef="#br0" timeOffset="8684.5871">17443 10258 10 0,'-33'0'97'16,"9"4"-1"-16,13 1-3 16,11-5-5-16,26 3-71 0,15-3-6 15,18-2-4-15,12-7-4 0,12 1-11 16,-1-4-45-1,3-1-35-15,-3-1-6 0,-8 1-8 16</inkml:trace>
  <inkml:trace contextRef="#ctx0" brushRef="#br0" timeOffset="9884.5991">21557 9392 0 0,'-18'7'87'0,"12"3"4"16,10 0-5-16,22 31-31 15,20-17-38-15,13 10-3 0,11 14-1 16,6 11-1 0,5 17-3-16,-6 12-1 0,-9 9-2 15,-16 9 0-15,-21 3 0 0,-20 0-1 16,-12-1 0-1,-17-8-2-15,-17-7-4 0,-12-16-14 16,-17-5-73-16,0-15-3 16,-4-12-8-16,-5-10-4 0</inkml:trace>
  <inkml:trace contextRef="#ctx0" brushRef="#br0" timeOffset="10380.6046">18583 10302 91 0,'7'8'94'0,"23"-7"-6"16,19-1-5 0,16-9-73-16,16 0-10 0,3-6-12 15,7-1-23-15,-4 5-35 0,-8-5-20 16,-13 3-5-1</inkml:trace>
  <inkml:trace contextRef="#ctx0" brushRef="#br0" timeOffset="10630.6071">18804 9980 76 0,'-3'12'94'0,"5"8"-5"15,11 11-5-15,-29 7-66 16,27 6-5-16,4 12-3 0,-2 2-3 16,-1 7-2-1,-4 0-3-15,-3 1-5 0,-5-7-8 16,2-4-36-16,0-3-38 15,-2-11-6-15,3-9-7 0</inkml:trace>
  <inkml:trace contextRef="#ctx0" brushRef="#br0" timeOffset="11140.6122">20053 10154 37 0,'-46'19'90'0,"2"6"-3"15,-1 8-3 1,5 4-64-16,8 9-3 0,6 0-3 16,12 0-4-16,12-1 0 15,13-10-3-15,18-7 0 0,17-15-1 16,13-7-1-1,9-12 0-15,9-14-1 0,-2-6 0 16,-3-8-1-16,-9-5-1 0,-12-5 0 16,-16-2-1-1,-20 0-1-15,-15 0 0 0,-21 9 1 16,-17 2-1-16,-15 6 0 15,-11 10 0-15,-10 11-1 0,-2 8-2 16,-2 3-2 0,5 14-10-16,5 0-27 0,-1 8-44 15,28 2-8-15,8-3-6 0</inkml:trace>
  <inkml:trace contextRef="#ctx0" brushRef="#br0" timeOffset="11400.6148">20086 9699 91 0,'0'-17'94'0,"0"17"-4"16,0 0-4-16,0 24-63 0,5 30-13 15,3 27-1 1,2 23-2-16,-3 20 0 0,-2 23-1 16,-2 9-3-1,-2 6-10-15,-7-14-33 0,1-11-47 16,-4-16-5-16,-2-24-8 15,4-19 0-15</inkml:trace>
  <inkml:trace contextRef="#ctx0" brushRef="#br0" timeOffset="12220.623">20866 10578 22 0,'0'0'100'0,"-12"16"-1"0,9 5-7 16,3 7-2-1,3 8-75-15,11 7-9 0,3 2-9 16,19-2-82-16,-3 11-4 0,8-11-8 16,7-4-5-16</inkml:trace>
  <inkml:trace contextRef="#ctx0" brushRef="#br0" timeOffset="15583.6569">6352 12959 42 0,'-19'12'88'0,"6"-6"1"0,13-6-6 15,0 0-59 1,15 6-4-16,21-6-6 0,16-11-1 16,15 0-1-1,11-2-3-15,10-1-2 0,3-1-2 16,-1 1-3-16,-4 0-2 0,-9 6-2 15,-11 0-4-15,-14 8-5 16,-9-2-9-16,-8 5-19 0,-9 9-48 16,-15 1-6-1,-10 2-3-15</inkml:trace>
  <inkml:trace contextRef="#ctx0" brushRef="#br0" timeOffset="15973.6608">6711 12580 5 0,'-8'-11'92'0,"8"11"1"0,-2 5-3 16,4 14-5-16,9 13-73 0,0 14-2 15,2 13-2 1,4 15-2-16,4 15-3 0,-2 8-9 16,8 9-32-16,8-2-47 15,-13-9-6-15,2-13-9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6-08T18:21:35.9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1219 15986 24 0,'-16'4'72'16,"16"-4"4"-16,-8 10-56 0,8-10-1 15,7 17 2-15,7-8 2 0,10 1 1 16,3 0-2-16,9 2-2 15,3 0-5-15,3-2-3 0,-1 0-3 16,2-2-3 0,-9-2 0-16,-6 1-2 0,-5-2 0 15,-4-1-2 1,-8-1 2-16,-11-3-2 0,13 2 0 15,-13-2-5-15,0 0-11 16,0 0-35-16,0 0-39 0,3-5-5 16,-3 5-5-16</inkml:trace>
  <inkml:trace contextRef="#ctx0" brushRef="#br0" timeOffset="840.0084">1806 15880 45 0,'11'1'56'0,"7"-1"-2"0,4-2-9 16,0 0-11-16,10 0-12 0,-7 0-7 16,5-1-4-1,-6 3-3-15,2 0 0 0,-10 0-3 16,0 0-2-16,-6 4 1 15,-10-4-1-15,16 5 0 16,-16-5 2-16,7 8-3 16,-7-8 1-16,0 13-2 0,0-13 1 15,-4 18 0 1,0-6-1-16,-1 0 0 0,-5 2-1 15,5 2 1-15,-6 0-1 0,1 3 0 16,-4-1 0 0,2 2 1-16,-3 1 0 0,-1 0 0 15,-2 1 0-15,2-1 0 16,3-1 0-16,2-3 1 0,1 3 1 15,5-4 0 1,5 0 1-16,5-4 0 0,8 0 1 16,2-3-1-16,7 0 2 15,2-1-2-15,0-4-1 16,-1-1 0-16,0-1 0 0,-3-1-2 15,-4-1-1-15,-2 0-1 16,-4 0-4-16,-1 0-9 0,-9 0-32 16,9-13-40-1,-4 3-6-15,0-4-5 0</inkml:trace>
  <inkml:trace contextRef="#ctx0" brushRef="#br0" timeOffset="1190.0119">2285 16129 58 0,'-3'19'23'16,"3"9"-2"-16,1-4 6 0,4 6 3 15,1-8 1-15,4 0-1 16,1-8-3-16,5-2-1 0,3-9 0 15,1-3-4-15,1-8-5 16,2-8-3-16,-1-7-3 16,-3-2-2-16,-2-4-3 0,-6 0 0 15,-5-1-2 1,-2 3-2-16,-4 3 0 0,-8 2-1 15,-5 8 0-15,-6 4 0 16,-2 5 0-16,-3 2-1 16,1 3-1-16,-3 3 0 15,2 5-2-15,3-2-2 0,5 8-10 16,2-3-29-16,7 3-44 0,7-2-4 15,0-2-6 1</inkml:trace>
  <inkml:trace contextRef="#ctx0" brushRef="#br0" timeOffset="1960.0196">2846 15986 26 0,'-14'9'67'15,"-2"5"-39"-15,1 6-12 16,-1 6 2-16,1 6 3 16,3 3 0-16,4 2 3 15,2-2-4-15,3-1 1 0,3-5-1 16,4 2-1-1,4-9-4-15,3-8 0 0,2-5-2 16,1-6-1-16,4-3 0 0,0-9-2 16,0-9-1-1,-1-5-2-15,0-7-1 0,-1-3-1 16,-2-4-2-16,-3-1-2 15,-2-2 1-15,-3 4-2 0,-2 0 1 16,-3 1-1 0,-1 3 0-16,-1 3-1 0,-4 4 1 15,-2 4-1 1,-2 3-1-16,0 4 0 0,0 2 0 15,1 7 0-15,8 5-1 0,-15 0 1 16,15 0 0-16,-13 17 0 16,10 0 1-16,2 6-1 0,0 5 2 15,1 4-1 1,2 4 2-16,4 0 0 0,3 2 0 15,2-3 0 1,0 1 0-16,1-4 1 0,2-5-1 16,-2-4-1-16,1-5-1 15,-4-4-3-15,2-5-8 0,-11-9-19 16,0 0-55-16,19 0-6 0,-10-9-6 15</inkml:trace>
  <inkml:trace contextRef="#ctx0" brushRef="#br0" timeOffset="2290.0229">3186 15843 77 0,'0'0'88'0,"10"16"-3"15,-7-5-43 1,0 10-28-16,0 8-2 0,0 5 1 15,-1 5-1-15,-1 2-2 0,1 3-3 16,-3-2-2 0,1-2-1-16,-1-6-2 0,0-5-2 15,-1-7-2 1,0-6-6-16,2-16-11 0,0 0-35 15,0 0-33-15,-3-9-6 16,3-10-2-16</inkml:trace>
  <inkml:trace contextRef="#ctx0" brushRef="#br0" timeOffset="3001.0301">3079 15916 0 0,'-17'0'59'16,"17"0"-9"0,-8 2-5-16,8-2-7 0,-9 5-7 15,9-5-4 1,0 0-5-16,0 0-2 0,0 0-4 15,0 0-1-15,0 0-3 0,0 0-2 16,9-8-2-16,3-1-2 16,2-2-3-16,5-2 0 0,1 1 0 15,5 0-1 1,3 2 0-16,3 0 0 0,1 3-1 15,1 6-1 1,-1 0 1-16,-2 1-1 0,-4 7 0 16,-4 2 0-16,-5 5 1 15,-8 4 0-15,-5 3 0 0,-6 1 1 16,-11-1 0-16,-6 1 0 15,-2-1 0-15,-7-3 0 16,0-1-1-16,1-7-1 0,3-2 0 16,5-4 0-1,4-1-2-15,6-3-1 0,9 0-1 16,0 0-2-16,20 0-4 15,2 0 2-15,8 1 0 0,4 4 0 16,5 0 1-16,0 1 2 16,-3 3 1-16,-6 0 6 15,-3 7 3-15,-13-2 1 0,-9 7 2 16,-8-3 0-1,-14 6 1-15,-10-2 0 0,-8 4-2 16,-5-5 0 0,-7-1-4-16,2 0 0 0,0-6-3 15,7 0-1-15,4-4-2 16,9-2-4-16,4-3-3 0,10-1-7 15,1-4-19 1,-3 0-51-16,17-6-6 0,6-5-2 16</inkml:trace>
  <inkml:trace contextRef="#ctx0" brushRef="#br0" timeOffset="3291.033">3693 15645 3 0,'10'0'86'0,"-3"9"3"15,-8 15-2-15,0 15-46 0,-7 9-22 16,-1 8-4-1,-3 11 0-15,-3 6 0 0,-1 7-5 16,-4-5-1 0,2 0-4-16,1-5-1 0,0-9-4 0,2-8-2 15,2-9-6-15,-1-12-11 16,6-12-41-16,2-2-29 15,6-18-8-15,0 0-2 0</inkml:trace>
  <inkml:trace contextRef="#ctx0" brushRef="#br0" timeOffset="4161.0417">3901 16266 55 0,'0'-8'87'0,"0"8"-4"16,-16-6-5-1,6 8-70-15,-7 8-5 0,-1 7-3 16,-5 9 0-1,4 8 0-15,2 2 2 0,6 3 1 0,1 2 2 16,8-4 1 0,2-6 2-16,6-5 1 0,7-9 0 15,1-10 0-15,5-7 1 0,0-4-1 16,1-12-2-1,1-10-1-15,-2-9-1 0,-1-8-2 16,0-6-1-16,-3-5-1 16,-1-4 0-16,-7-1-1 15,-2 2 0-15,-1 7 0 16,-4 6 0-16,-4 5 0 0,-1 10 0 15,-3 5-2 1,-3 9 1-16,2 5 0 0,-3 9-1 16,1 5 0-16,2 10 0 0,2 10 1 15,1 5-1-15,0 11 2 16,3 6-1-16,1 2 1 15,0 7 1-15,6-2-1 16,1-2 1-16,6-5-1 0,1-6 0 16,1-7 1-1,4-8 0-15,2-6 1 0,4-9 0 16,-2-9 0-16,4-6 0 0,-2-9 0 15,0-7-1 1,0-6 0-16,-3-8 0 0,-3 0 0 16,-2-5 0-16,-5 0-1 15,-1 6 1-15,-5 1 0 0,-3 4-1 16,-1 8 0-1,-3 3 0-15,-3 4-1 0,-4 9-1 16,0 4 1 0,-1 3-1-16,-3 13 0 0,-2 5 0 15,-1 9 1-15,-2 8 0 0,1 7 0 16,2 4 1-16,4 2 1 15,4 0-1-15,4-2 1 0,4-3 0 16,5-6 0 0,9-6 0-16,3-6-1 0,2-8 0 15,4-5-2 1,2-8-4-16,3-6-11 0,-9-7-33 15,6-13-39-15,6-8-6 16,-2-6-5-16</inkml:trace>
  <inkml:trace contextRef="#ctx0" brushRef="#br0" timeOffset="4471.0448">4445 16170 35 0,'-14'4'83'0,"3"-4"-14"15,-3 8-28-15,0 9-11 16,-2 4-4-16,2 6-8 0,1 4-3 16,3 7-1-1,8 0-1-15,2 2 0 0,7-1 1 16,6-5-2-1,13-3-1-15,5-6-1 0,6-8-1 16,5-5-3-16,2-5-1 16,-3-2-1-16,0-5-2 0,-6 0-2 15,-10 0-3-15,-6 0-1 0,-9-2-4 16,-10 2-11-1,0 0-32-15,-15 0-40 0,-3 0-7 16,-3 0-4 0</inkml:trace>
  <inkml:trace contextRef="#ctx0" brushRef="#br0" timeOffset="6212.0623">5668 15845 56 0,'-11'0'80'0,"-5"0"-34"0,16 0-14 16,-11 0-7-16,11 0-8 0,-10 0-4 15,10 0-2-15,-15 0-3 16,15 0 1-16,-15 0-1 0,15 0-1 16,-16 3 3-1,16-3-1-15,-12 2-1 0,12-2 1 16,0 0-3-1,0 0-1-15,0 0-1 0,9 0-1 16,9 0-1-16,5 0-1 0,6 0-1 16,4 1-1-16,5 3-1 15,1 3 1-15,-4 1 1 16,-2 1 0-16,-7-2 0 15,-8 1 0-15,-8-2 0 0,-10-6 0 16,6 16 3 0,-9-7-1-16,-8 0 0 0,-6 2 0 15,-4-1 1-15,-3 1-1 16,3 0-1-16,1-5-1 15,3 1-1-15,4 3-1 0,9 0 0 16,5 0 0-16,16 6 0 16,7 0-1-16,6 5 0 0,1 1-1 15,0-1 2 1,-1-1 0-16,-4-1 1 0,-8-4 1 15,-9 1 0 1,-9-3 2-16,-8-1 1 0,-8 0 1 16,-8-1 1-16,-4-1-1 15,-4 0-1-15,-2-2-1 0,1-1-1 16,-1-3-3-16,8-1-2 0,2-3-7 15,8 1-11 1,-1 2-38-16,17-3-29 0,-7-5-6 16,9-6 1-1</inkml:trace>
  <inkml:trace contextRef="#ctx0" brushRef="#br0" timeOffset="7042.0706">6258 16033 38 0,'-17'16'77'0,"3"0"1"15,1 2-57-15,8 6-5 16,0-3 0-16,5 2 1 0,3-4 0 16,7 2 1-1,1-10-2-15,3-5-1 0,4-3-3 16,2-3 0-16,0-9-2 0,0-6-1 15,-2-5-3 1,-1-2 0-16,1-4-4 0,-1-8 0 16,-5-2-1-16,-2-3-1 15,-5-1 1-15,-3 0 0 0,-2 1-1 16,-5 3 1-1,-6 3-1-15,-2 6-1 0,-2 2 0 16,-1 11 0-16,-1 4-1 0,3 8 0 16,-1 2 0-1,4 12-2-15,3 10 2 0,4 7 0 16,4 9 1-16,-1 4 0 15,7 5 1-15,4 2 0 0,6-1 1 16,2-3-1 0,3-5 1-16,3-8 1 0,1-8-1 15,1-7 1 1,1-8-1-16,1-6 2 0,1-3-2 15,0-10 1-15,-3-5-1 0,0-5 0 16,-4-3 0-16,-3-5-1 16,-2-1 1-16,-6-3-1 15,-4 0-1-15,-3 3 1 16,-4 1 0-16,0 3-1 0,-5 6 0 15,-4 4 0 1,2 6-1-16,-4 7 0 0,2 5 0 16,-2 11 1-16,-1 7 0 15,5 8 0-15,1 6 2 16,3 4 0-16,3 3 2 0,0 1-2 15,6-1 1-15,9-4 0 16,0-3 1-16,5-7-2 0,0-4 0 16,0-9-3-1,5-5-2-15,-3-8-5 0,4-2-12 16,-4-10-26-1,-2-10-41-15,12-5-6 0,2-7-4 16</inkml:trace>
  <inkml:trace contextRef="#ctx0" brushRef="#br0" timeOffset="7422.0744">7087 15911 77 0,'0'0'86'0,"-21"-3"-4"16,21 8-48 0,-23 11-16-16,-5 3-9 0,1 8-2 15,-1 3 3-15,4 6-1 16,5 5 1-16,7-1-1 0,7 3 0 15,6-7 2-15,12 0 1 0,10-9-2 16,7-5-2 0,7-5-1-16,5-8-1 0,5-5 0 15,1-4-1 1,-2-1 0-16,-1-5-2 0,-8 2 0 15,-5 0 0-15,-8 1 0 16,-6 0-1-16,-7 3 0 0,-11 0 0 16,9 0-1-1,-9 0 1-15,0 0-1 0,0 0 0 16,0 0 0-16,0 0 0 0,0 0 0 15,0 0 0 1,0 0-1-16,0 0-1 0,0 0-1 16,0 0-2-16,0 0-3 15,0 0-4-15,0 0-19 0,0 0-62 16,0-15-5-1,0 4-5-15,2-7-3 0</inkml:trace>
  <inkml:trace contextRef="#ctx0" brushRef="#br0" timeOffset="9265.0931">8594 15744 6 0,'0'19'72'0,"0"8"-32"0,0 5-8 16,0 8-3-1,-1 3 2-15,-3 4 0 0,1 1-6 16,-3-4-6-16,-1-5-3 0,-2-6-4 15,1-4 0-15,1-7-5 16,-2-3-5-16,3-7-8 0,6-12-16 16,0 0-43-1,0 0-21-15,0 0-4 0</inkml:trace>
  <inkml:trace contextRef="#ctx0" brushRef="#br0" timeOffset="9745.0979">9013 15777 76 0,'0'18'81'15,"0"7"-35"-15,-3 6-17 0,-5 5-7 16,1 8-2-16,-3 2-2 15,0 2-5-15,1-1-4 0,1-3-2 16,-5-6-4 0,6-6-6-16,-2-5-8 0,2-8-13 15,3-4-30-15,-7-13-30 0,11-2-5 16</inkml:trace>
  <inkml:trace contextRef="#ctx0" brushRef="#br0" timeOffset="10355.104">8975 15837 0 0,'0'0'80'0,"3"-15"1"0,-3 15-40 15,0 0-13-15,0 0-7 16,0 0-6-16,0 0-3 0,15 15-4 15,-7 5-2 1,4 4 1-16,3 7-1 0,2 8 2 16,2 4-2-1,-1 1 1-15,-2 1-2 0,0-5-1 16,-4-4 1-16,-2-8 0 0,-2-4 1 15,-3-8 0 1,-1-6 2-16,-4-10-1 0,0 0-1 16,6-17 1-16,-6-3-4 15,0-5-1-15,0-3-1 0,-3-6-2 16,2-1-1-1,1-2 0-15,0 5-1 0,0 1 0 16,0 3 2 0,4 4 1-16,2 1 0 0,3 3 0 0,-1 3-1 15,0 1 1-15,-2 3 0 16,4 2 0-16,-2 1-1 15,-8 10 1-15,12-12-1 0,-12 12 0 16,11 0 0 0,-11 0-1-16,12 7 2 0,-6 3-1 15,3 3 1 1,0 4 0-16,2 4 0 0,1 3 1 15,-1 3 0-15,3 5 0 16,0 3 2-16,0 1 0 0,1 1 1 16,-1 2-1-16,1 0-1 15,-1-1 1-15,0-4-1 16,-1-2 0-16,0-7-1 0,-4-2-1 15,-2-9-2 1,0-3-2-16,-7-11-7 0,12 2-17 16,-12-2-43-16,4-16-21 15,-4-5-4-15,0-5 3 0</inkml:trace>
  <inkml:trace contextRef="#ctx0" brushRef="#br0" timeOffset="10695.1074">9470 15958 0 0,'24'0'91'16,"5"0"3"-1,0 0-7-15,13-1-47 0,-8 1-14 16,6 0-9 0,-7 0-6-16,-7 0-3 0,-2 0-3 15,-7 0 0-15,0 0-2 16,-5 0-1-16,-12 0-1 0,12 0-1 15,-12 0 0 1,0 0-1-16,0 0-1 0,0 0 0 16,0 0-4-16,0 0-3 0,0 0-11 15,0 0-20 1,0-8-47-16,0 8-6 0,0 0-4 15</inkml:trace>
  <inkml:trace contextRef="#ctx0" brushRef="#br0" timeOffset="11005.1105">9538 15719 48 0,'0'0'88'0,"-12"8"-1"0,12-8-4 16,-4 20-63 0,0-5-10-16,1 7-3 0,-1 7 0 15,-1 11 0-15,-1 6 1 0,-2 7-2 16,2 0-1-1,-2 0-1-15,0 2 1 0,3-6-3 16,-1-6 0-16,1-8-1 16,1-9-1-16,1-4-3 0,-1-12-4 15,4-10-8 1,0 0-19-16,-9-10-53 0,11-12-6 15,6-3-4 1</inkml:trace>
  <inkml:trace contextRef="#ctx0" brushRef="#br0" timeOffset="11265.1131">9711 15661 55 0,'12'-7'87'15,"-12"7"-2"-15,12-2-5 0,32 4-65 16,-44 13-7-16,0 9-1 0,0 8 1 15,-2 8 1-15,-3 11 0 16,0 8 2-16,-1 3-2 16,1 1-2-16,-2 0-2 15,1-5-1-15,1-5-4 0,0-11-2 16,2-7-5-16,-2-14-11 15,5-21-44-15,0 11-28 16,0-11-6-16,0-21-3 16</inkml:trace>
  <inkml:trace contextRef="#ctx0" brushRef="#br0" timeOffset="11675.1172">9835 15937 35 0,'17'-8'85'16,"-3"2"-4"-16,6-5-1 15,6 1-62-15,5-1-10 16,5-1 0-16,9 5 0 0,-4 1-1 16,-3 6 1-16,-4-1 0 0,-5 9-3 15,-5 2-1 1,-6 5-2-16,-9 3 0 0,-7 3-1 15,-3 5 1-15,-3-1 1 16,-10 4-2-16,0 0 2 0,-6 1-2 16,-1-1 1-1,-4-3 0-15,2-2-1 0,-1-3 0 16,5-6 1-16,2-1-2 0,5-6 1 15,12-8 0 1,-12 12 2-16,12-12 0 0,4 10 0 16,9-8 1-16,3 4 0 15,3-2-1-15,3 0 1 0,1 0-2 16,2-2-1-1,3 0-3-15,-5-2-4 0,1 0-8 16,-5-3-17 0,-2-6-42-16,0 2-19 0,-5-4-7 15</inkml:trace>
  <inkml:trace contextRef="#ctx0" brushRef="#br0" timeOffset="11855.119">10067 16048 3 0,'0'0'94'15,"17"5"1"-15,12-5-7 16,8-4-6-16,11 0-78 16,-3-3-7-16,2 5-7 0,-2-7-20 15,-14 8-55-15,2 1-6 16,-9 0-5-16</inkml:trace>
  <inkml:trace contextRef="#ctx0" brushRef="#br0" timeOffset="12235.1228">10512 15905 52 0,'17'-4'91'0,"4"2"-4"16,-1 1-5-16,1 11-66 16,0 5-7-16,2 6-3 0,-3 4 0 15,-1 6 1-15,-3 1-1 16,-4 2 0-16,-2-2-1 15,2-5 1-15,-4-4 2 0,1-6-1 16,2-6 0 0,-1-10-1-16,4-3 1 0,2-13-1 15,1-4 0 1,1-9-1-16,1 0-2 0,-1-5 1 15,-2-2-4-15,-3 1-2 16,-3 2-3-16,-1 4-3 0,-8-1-11 16,4 2-39-16,-2 10-34 15,-1 0-7-15,0 5-6 16</inkml:trace>
  <inkml:trace contextRef="#ctx0" brushRef="#br0" timeOffset="12525.1257">11214 15775 51 0,'8'3'85'16,"-8"6"-2"-1,-3 1-5-15,-11 1-67 0,-3 11-9 16,0-1-3-16,-4 5 1 15,3 2 0-15,2-1 1 16,7-1 1-16,5-1-1 16,4-4 0-16,9 0 1 0,1-1 4 15,0 0 2-15,-1 2 1 0,-6-1 1 16,-3 2-1-1,-13 1-1-15,-9-2-4 0,-3-2-21 16,2-4-63 0,-7-6-8-16,2-8-8 0</inkml:trace>
  <inkml:trace contextRef="#ctx0" brushRef="#br0" timeOffset="13225.1327">11690 15599 80 0,'13'-8'86'0,"-13"8"-1"0,12 0-50 16,-5 8-12-16,-4 8-7 0,2 10-4 15,0 12-2 1,1 8-2-16,1 6 0 0,-1 9-2 16,-2 4 0-16,-2 1-2 15,0-4 1-15,-1-2-4 0,-2-10-2 16,1-5-3-1,-4-9-5-15,4-8-15 0,-5-1-37 16,3-16-28-16,2-11-7 16,0 0 0-16</inkml:trace>
  <inkml:trace contextRef="#ctx0" brushRef="#br0" timeOffset="13565.1361">12114 15738 82 0,'14'-6'89'0,"-14"6"-5"0,13 1-5 16,-4 12-77-16,-4 6-2 15,0 8-1-15,1 7 0 0,-3 7 1 16,-1 7 1-16,-2 3 2 0,0 0 0 15,-3-3-2 1,-7-5-4-16,5-6-5 0,-4-7-11 16,1-11-28-1,9-10-38-15,-1-9-6 0,-1-9 2 16</inkml:trace>
  <inkml:trace contextRef="#ctx0" brushRef="#br0" timeOffset="13845.1389">12338 15858 36 0,'15'-6'85'16,"-4"6"-3"-1,-11 0-4-15,0 13-61 0,-11-2-14 16,-7 4-2-16,-6 6-1 16,-2-2 1-16,-1 1 3 0,-3 0 1 15,7-5 1 1,4-3 2-16,4-2-1 0,15-10 2 15,0 12-1 1,16-7 0-16,9-1 0 0,9 0-1 16,5 0-2-16,8 0 0 0,1-1-3 15,1 1-2 1,-3-5-4-16,-3 3-3 0,-6-2-8 0,-3 0-9 15,-9 0-21 1,-9-8-40-16,0 8-10 0,-6 0-2 16</inkml:trace>
  <inkml:trace contextRef="#ctx0" brushRef="#br0" timeOffset="14195.1424">12647 15612 4 0,'11'0'91'0,"-2"6"-1"16,-3 3-5-16,-1 27-9 0,0-13-71 15,-3 7-1 1,-3 10 1-16,1 9 0 0,-4 5 1 15,-2 5 1-15,-3-1 0 16,-1-3-2-16,2-4-4 16,1-8-2-16,-1-6-3 0,0-10-6 15,7-5-14-15,1 2-56 16,0-24-11-16,0 0-6 0</inkml:trace>
  <inkml:trace contextRef="#ctx0" brushRef="#br0" timeOffset="14405.1445">12633 15934 71 0,'0'0'100'0,"1"14"-7"0,9-12-6 16,6 17-44-1,4-18-38-15,3 0-4 0,4 0-2 16,-1 1-2-16,2 2-3 15,-3-2-5-15,1 2-12 0,-4-1-35 16,0-3-33 0,-1-7-6-16,-1-7-1 0</inkml:trace>
  <inkml:trace contextRef="#ctx0" brushRef="#br0" timeOffset="14615.1466">13018 15645 89 0,'-8'-11'91'16,"8"11"-5"-16,-9 7-5 0,3 8-73 15,2 9-4 1,0 8 0-16,-4 9-1 0,0 7 2 16,-3 7 0-16,-1 2 2 0,-1 3-2 15,-2-4-4 1,2-3-5-16,-4-5-8 0,6-5-10 15,-3-11-14-15,0-11-43 16,7-3-15-16,7-18-4 0</inkml:trace>
  <inkml:trace contextRef="#ctx0" brushRef="#br0" timeOffset="15657.6571">13195 15879 62 0,'0'0'75'15,"4"32"-8"1,14-32-52-16,10 0-1 0,0 0 0 16,11-2 5-16,-1 2 1 15,7 0-2-15,-7 0-5 0,0 0-4 16,-7 0-4-1,-7 3-3-15,-6 0-1 0,-6 0 0 16,-12-3-2-16,10 12 1 0,-10-12-1 16,0 18 1-1,-7-9 0-15,-2 3 0 0,-6 2 0 16,-3 3 0-16,-3-1 1 15,-2-1-1-15,-3 4 2 0,-1 3-1 16,-1-3 0 0,-1 1 0-16,5-2 1 0,1 0-1 15,3-3 0-15,3-2 1 0,4-2 1 16,13-11 2-1,-6 15 1-15,6-15 0 0,14 10 2 16,3-6-2-16,7-1 2 16,3-1-2-16,6 1-3 15,-1 0 0-15,2-1-2 16,-3-1-1-16,-1 0-2 0,-5-1-1 15,-2 1-3 1,-4-1-5-16,-2 0-6 0,-7 0-13 16,1-6-30-16,7 1-31 0,-18 5-5 15</inkml:trace>
  <inkml:trace contextRef="#ctx0" brushRef="#br0" timeOffset="15867.6592">13244 16107 24 0,'-15'5'100'0,"15"-5"-3"16,15 0-8-16,17-12-4 15,12 2-79-15,14 0-6 0,8-1-2 16,11-2-5-1,-2 1-6-15,7 1-37 0,-2 5-38 16,-8-4-6 0,-3 0-7-16</inkml:trace>
  <inkml:trace contextRef="#ctx0" brushRef="#br0" timeOffset="28420.2857">1309 790 23 0,'-10'-14'33'15,"2"2"-4"-15,1 1-1 16,-2-2-7-16,-1 0-4 15,3 1-5-15,1-2-1 0,-3 1-4 16,0 1-1 0,9 12-3-16,0 0 1 0,0 0-2 15,0 0 0 1,0 0 2-16,0 0-2 0,0 0 3 15,-15 33 0-15,16 0 1 0,4-6-3 16,1 9 2 0,-2 0-2-16,3 5 0 0,1-2-1 15,0 5 1-15,-1-3-2 16,2 7 1-16,1-6 0 15,-1 3-1-15,3-5 1 16,-2 3 2-16,0-8 0 0,0 2 1 16,4-11 2-16,-1-4 0 0,1-3 2 15,0-6 0 1,2-6 0-16,-1-5-1 0,4-2 0 15,-3 0-1 1,3-12-2-16,-1-5-1 0,1-5 0 16,0-2-1-16,-19 24-1 15,15-34-1-15,20-40 0 0,-21 32 0 16,0 2 0-1,0-6-1-15,-2 6-1 0,0-3 0 16,-12 43-2-16,9-36 0 0,0-1-2 16,0 11 1-1,6-15 0-15,-7 41-2 0,-1 5 1 16,0 13 1-1,-1 9 2-15,6 7 1 0,1 4 1 16,1 2 0-16,3-1 3 16,0 2 2-16,4-5 2 15,3-2 2-15,3-8-1 16,2-2 1-16,0-13 1 0,-29-11-2 15,28 0-1-15,2-1-4 0,-6-26 1 16,20-41-1 0,-26 18-2-16,-2-1-1 0,-2-2-3 15,-2-2-2 1,-6 1-17-16,0-2-17 0,-6 56-43 15,2-36-11 1,0 0-3-16</inkml:trace>
  <inkml:trace contextRef="#ctx0" brushRef="#br0" timeOffset="28803.2907">2524 696 10 0,'-29'5'77'0,"3"-3"3"0,0 1-38 15,26-3-13 1,0 0-8-16,0 0-8 0,0 0-4 16,0 0-6-1,0 0-2-15,1 0-5 0,4-4-11 16,62-29-10-16,-35 28-13 0,0 0-18 15,2 1-28 1</inkml:trace>
  <inkml:trace contextRef="#ctx0" brushRef="#br0" timeOffset="29273.2954">2600 744 64 0,'0'0'66'16,"-3"-11"-44"-16,-1 2-7 0,0 0-8 16,1-5-4-16,3 14-3 0,0 0 2 15,0 0 5 1,-12 30 4-16,8 3 3 0,2-2 0 15,-5 8 1 1,0-5 0-16,1 9-3 0,0-8-2 16,-2 8-2-16,3-5 0 15,-1 6 0-15,2-8 0 0,1 5-1 16,2-9 1-16,2 1-2 15,8-11 1-15,0 0-1 16,6-7-2-16,3-6-1 0,2-2-2 16,3-2-1-1,5-5-4-15,2 0-6 0,2-1-12 16,4 0-21-16,3-2-40 15,-1-4-9-15,4-1 0 0</inkml:trace>
  <inkml:trace contextRef="#ctx0" brushRef="#br0" timeOffset="29593.2986">3322 783 5 0,'-21'-10'75'16,"1"0"4"-16,20 10-37 0,0 0-12 15,0 0-9-15,0 0-4 16,0 0-1-16,0 0-1 16,0 0-4-16,2 0-5 15,6 0-2-15,66-3-4 0,-46 3-6 16,4 0-8-16,0 0-12 15,-1 0-16-15,2 0-25 16,-2 3-21-16</inkml:trace>
  <inkml:trace contextRef="#ctx0" brushRef="#br0" timeOffset="29835.3012">3518 825 50 0,'-24'6'84'0,"4"2"-32"15,-2 1-11 1,22-9-12-16,0 0-7 0,0 0-4 16,0 0-5-16,0 0-5 0,11 8-4 15,2 1-6 1,49 8-5-16,-28-14-13 0,3-4-16 15,42 1-38 1,-79 0-14-16,37 1 1 0</inkml:trace>
  <inkml:trace contextRef="#ctx0" brushRef="#br0" timeOffset="30275.3056">2624 724 1 0,'-29'-1'87'0,"0"-1"1"16,5 1-5-16,0-1-56 0,24 2-8 16,-22-1-10-16,-4-1-2 0,26 2-4 15,0 0-2 1,0 0 0-16,0 0-1 0,0 0 1 15,0 0 1 1,4-2 1-16,2-1-1 0,74-18-1 16,-1 9-1-1,-31 6-3-15,2-1-7 0,4-2-16 16,5 5-31-16,0 4-28 0,2-6-5 15</inkml:trace>
  <inkml:trace contextRef="#ctx0" brushRef="#br0" timeOffset="30925.3121">3618 914 12 0,'-28'-11'84'0,"-1"2"2"16,29 9-39-1,-28-11-14-15,-1 1-11 0,29 10-8 16,-23-8-7 0,0 0-5-16,23 8-2 0,0 0-2 15,0 0 1-15,0 0 1 0,0 0 0 16,0 0 2-1,0 0 2-15,0 0 0 0,0 0 3 16,5-3-2 0,2 0-1-16,72-23 0 0,-47 22-1 15,2 2 0-15,0-2-2 16,0 3-2-16,0-3-10 15,-2-4-11-15,2-1-27 16,-6 6-35-16,2 1-7 16</inkml:trace>
  <inkml:trace contextRef="#ctx0" brushRef="#br0" timeOffset="31225.3151">3576 1006 48 0,'-13'12'81'16,"4"1"-40"-16,2-4-4 15,7 1-2-15,0-10-6 0,16 10-5 16,3-9-8 0,7 1-2-16,2-2-6 0,7 0-3 15,-1 0-6-15,-1 0-6 0,2 0-13 16,-3 0-24-1,-3 0-41-15,2 3-5 0,0 0 0 16</inkml:trace>
  <inkml:trace contextRef="#ctx0" brushRef="#br0" timeOffset="32165.3245">4233 477 52 0,'0'0'78'16,"0"0"1"-16,0 0-59 0,0 0-5 16,29 59 6-1,-24-13-1-15,0-1-2 0,0 6-4 16,0-1-2-16,-2-4-4 0,-1 13 0 15,1-6-3 1,1 6-4-16,-1-5-5 0,0 3-17 16,0-8-62-16,-1-6-6 15,2-11-4-15</inkml:trace>
  <inkml:trace contextRef="#ctx0" brushRef="#br0" timeOffset="33105.3339">1480 1913 13 0,'-16'14'13'0,"0"5"-3"0,0 5-1 15,2 8 2 1,-2 0 2-16,9 14 0 0,3-3 3 15,4-2 6 1,8-2 0-16,1-10 3 0,6-2 0 16,4-15-2-1,10-5-2-15,-7-12 0 0,3-12-4 16,-1-4-3-16,0-8-3 0,2-1-6 15,-5-5-1-15,-3 0-1 16,-4 0 0-16,-2 1 0 16,-5 4 1-16,-1 3-2 15,-3 3 0-15,-1 6-1 0,-2 3-1 16,0 5-3-16,0 10-1 15,0 0 0-15,0 11-1 16,0 9 1-16,2 5-1 0,2 6 2 16,0 3 1-16,2 4 1 15,0-1 2-15,3 0 2 0,-1-2 0 16,-2-6 0-1,1-7 0-15,0-3-1 0,-4-5-1 16,-3-14-2-16,10 11-9 16,-10-11-17-16,14-17-32 15,-5-5-25-15,4-6-4 16</inkml:trace>
  <inkml:trace contextRef="#ctx0" brushRef="#br0" timeOffset="33445.3373">1647 1717 22 0,'-44'0'35'0,"-2"5"-9"16,-5 16-5-16,-3 12-3 0,1 11-3 16,0 11 0-1,2 12-1-15,7 5 1 0,7 9 0 16,7 3-4-16,15-2 2 0,15-7-2 15,12-16 1 1,21-11 1-16,22-22-1 0,19-14 0 16,17-24-2-16,13-22 1 15,5-17-3-15,4-14-2 0,-10-12-3 16,-11-10 0-1,-22-4-1-15,-22 0-1 0,-29 4 0 16,-19 49-1-16,-2-4-2 0,-15 9 1 16,-6 1-3-1,-9 4-2-15,1 8-7 0,-54-9-19 16,-10 15-50-1,5 15-5-15,6 16 2 0</inkml:trace>
  <inkml:trace contextRef="#ctx0" brushRef="#br0" timeOffset="34186.3448">2753 1964 24 0,'1'19'70'0,"1"7"-38"0,-2 8-10 15,1 5-3-15,0 10 6 16,-1 4-3-16,-1-2-3 15,1-3-2-15,0-12-2 16,0-2 0-16,-1-13 0 16,1-1-2-16,0-20 0 0,0 0-3 15,0-6-2 1,1-10-1-16,0-8-2 0,-1-7-2 15,-4-8-3-15,0-9 0 16,0-10-1-16,-1-2 0 16,-2-3 0-16,1 4 0 15,1 4 1-15,2 6 1 0,-1 7 0 16,4 13-2-16,0 8 1 0,3 7-2 15,-3 14 1 1,20-14 0-16,-6 13-1 0,7-1 1 16,6 2 0-1,4-3 1-15,7-2 0 0,5-2 1 16,2 1-1-16,4-2-1 15,-2-4-3-15,1 2-4 0,-7-1-11 16,2 1-19 0,-4 10-35-16,-12-3-17 0,-6 0 1 15</inkml:trace>
  <inkml:trace contextRef="#ctx0" brushRef="#br0" timeOffset="34426.3472">2534 2024 52 0,'-11'24'90'0,"11"-24"-2"15,17 3-6-15,27-8-69 16,8-5-6-16,12-2-1 0,13 1-1 15,3-2-5 1,-3-2-7-16,-1 6-13 0,-14-1-16 16,-10 0-46-1,-5 5-7-15,-15-1-4 0</inkml:trace>
  <inkml:trace contextRef="#ctx0" brushRef="#br0" timeOffset="34836.3513">3629 1857 19 0,'-25'12'90'0,"10"-7"-2"16,15-5-3-16,0 0-58 0,13 0-9 15,13-1-8 1,6-3-3-16,7-1-2 0,3 1-1 15,4-1-3 1,-1 0-1-16,-5 1-3 0,-5 2-1 16,-4-1-3-16,-3-3-7 15,-2 6-14-15,-5 0-41 0,-3 0-19 16,-1-4-3-16</inkml:trace>
  <inkml:trace contextRef="#ctx0" brushRef="#br0" timeOffset="35036.3533">3687 1991 71 0,'-7'16'94'0,"7"-16"-4"15,19 0-6-15,9 0-70 0,14-8-8 16,4 1-4-1,6 0-8-15,3 7-15 0,-3 0-32 16,-5 0-34-16,-3 3-7 16,-8-3-1-16</inkml:trace>
  <inkml:trace contextRef="#ctx0" brushRef="#br0" timeOffset="35446.3574">4718 1605 36 0,'0'0'79'0,"-7"-16"1"0,7 16-40 16,-6 5-16 0,6 14-10-16,0 10-4 0,3-7-1 15,2 33 3-15,0 10-2 0,1 8 1 16,-2-9-5-1,-3-5-2-15,-1-1-2 0,0-9-2 16,-1-2-5-16,-1-11-5 16,2-5-20-16,-2 0-35 0,1-21-22 15,1-10-7 1</inkml:trace>
  <inkml:trace contextRef="#ctx0" brushRef="#br0" timeOffset="35816.3611">5120 1439 39 0,'0'0'79'16,"0"0"0"-1,4 12-56-15,-3 24-7 0,-1 12 4 16,-1 12-1 0,-1 4-2-16,0 11-2 0,2 5-4 15,0-2-2-15,-4-21-4 0,-4-7-3 16,-1-6-1-1,-2-10-5-15,3-7-12 0,-5-11-27 16,4-5-41-16,9-11-6 16,-12-8 0-16</inkml:trace>
  <inkml:trace contextRef="#ctx0" brushRef="#br0" timeOffset="36096.3639">5265 1671 65 0,'13'0'71'0,"-13"0"-3"15,-10 12-68 1,-6 4-3-16,-7 4-1 0,-5 3 3 16,-3 2 2-1,3-1 4-15,-2-4 0 0,7-1 8 16,5-3 2-16,10-2 4 0,8-1 0 15,8-2 0-15,15 3-1 16,3-2-2-16,8 5-3 0,2-2-6 16,1-1-8-1,0 0-11-15,-6-8-19 0,-10 1-55 16,3-7-3-1,-1-3-5-15</inkml:trace>
  <inkml:trace contextRef="#ctx0" brushRef="#br0" timeOffset="36396.3669">5661 1468 54 0,'7'-8'82'16,"-7"8"1"-16,4 9-58 15,-4 22-7-15,0 13-3 16,-3 8 0-16,-7 2 0 0,-1 10-5 15,-3 2-1 1,-1-3-4-16,1-12-4 0,1-10-5 16,-2-10-8-16,6-4-9 15,1-7-32-15,8-20-33 0,0 0-6 16</inkml:trace>
  <inkml:trace contextRef="#ctx0" brushRef="#br0" timeOffset="36546.3684">5549 1766 57 0,'0'0'93'15,"0"0"-4"-15,21-10-5 0,19 5-67 16,0-2-11 0,1-3-10-16,10-1-26 0,7-2-51 15,-15-2-7-15,-3-2-5 0</inkml:trace>
  <inkml:trace contextRef="#ctx0" brushRef="#br0" timeOffset="36786.3708">5862 1414 70 0,'0'0'88'0,"0"0"-3"16,-9 0-56-16,6 10-9 0,-2 24-2 15,1 14-3 1,-2 6-5-16,-9 6-3 0,3 8-3 15,-5-1-1-15,1-1-2 16,0-15-4-16,5-2-4 16,3-8-5-16,7-3-10 15,-2-9-9-15,7-9-20 0,13 1-37 16,-1-11-3-16</inkml:trace>
  <inkml:trace contextRef="#ctx0" brushRef="#br0" timeOffset="37476.3777">6290 1480 25 0,'-6'-10'79'0,"6"10"-2"15,0 0-47 1,0 0-10-16,0 0-5 0,0 0-2 16,15-7 0-16,0 7-1 0,3 0-1 15,2 0-2-15,-1 0-2 16,5 0-2-16,1 0 0 15,-1 3-3-15,0 1-1 16,-1 2-1-16,-1 0 0 0,0 1-1 16,-22-7 3-1,31 32 0-15,-21-6 0 0,-11 1 0 16,-15 2 0-16,-7 2-1 0,-3-1 1 15,-3 0 0 1,3-8-3-16,1-4 1 0,-1 6-1 16,3-2 1-16,-1 0 0 15,2-1 0-15,3-2 0 0,3-2 0 16,5-4 2-1,3 1 1-15,8-14 2 0,0 15 0 16,10-10 2 0,10-3 0-16,8 0 2 0,7-2-2 15,6 3 2-15,2-3-4 0,2 0-1 16,-4 0-1-16,-6 0-1 15,-8 0-1-15,-5 0-1 16,-10 0-2-16,-2 0-1 16,-10 0-1-16,0 0-2 0,0 0-1 15,0 0-3 1,0 0-2-16,0 0 1 0,8 2 0 15,-8-2-1-15,16 0-1 16,-7 0-5-16,1-2-5 0,-1 2 0 16,2-3-3-16,-3 1-6 15,-8 2-14-15,5-10-30 16</inkml:trace>
  <inkml:trace contextRef="#ctx0" brushRef="#br0" timeOffset="37886.3818">6049 1697 56 0,'-53'8'91'15,"9"-3"-4"1,13-5-18-16,31 0-50 0,6-14-6 15,23 6-4-15,9 0-4 16,12 1-3-16,3 0-1 0,10 2 0 16,2 3 0-16,1 2 0 0,-2 0-4 15,2 8-12 1,0 10-64-16,8-10-8 0,5-4-4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6-08T18:22:37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984 2980 35 0,'0'0'43'0,"-10"-17"-5"0,10 17-10 15,-12-9-9 1,12 9-9-16,0 0-4 0,-11 4-3 15,11 11-3-15,0 6-1 0,-1 8-1 16,5 7 0 0,3 6 2-16,0 3 3 0,3 4 1 15,-2-7-1-15,2-4 2 16,1-7 0-16,-4-5 2 0,1-8 3 15,-8-18 1 1,17 8 0-16,-6-14-1 0,1-9 0 16,1-7-1-1,2-2-2-15,0-8-2 0,1 0-2 16,1 2-1-16,-5 1-1 0,-2 5-2 15,-5 7-1-15,1 8-1 16,-6 9-1-16,19 4 1 0,-6 11 1 16,6 7-2-1,-2 3 0-15,7-1 6 0,-2 0 0 16,3-6 4-1,0-10 1-15,-5-10 0 0,4-17 1 16,-8-12-1-16,1-9 1 16,-9-4-1-16,4-9 0 0,-10-1-2 15,-2 2-2-15,-3 8 0 0,-9 4-1 16,3 10-4-1,-2 1-17-15,2 9-23 0,9 20-40 16,0 0-6 0,0 6-1-16</inkml:trace>
  <inkml:trace contextRef="#ctx0" brushRef="#br0" timeOffset="370.0037">1739 2934 31 0,'0'0'80'16,"-10"3"1"-16,18-3-49 15,15-7-11-15,8-4-6 0,11 0-1 16,2-3 0 0,5 0-4-16,-2-3-5 0,-3 5-2 15,-6-2-3-15,-9 7-4 0,-6-1-6 16,-8 8-9-1,-6-2-12-15,-9 2-18 0,12 15-29 16,-10-4-8-16</inkml:trace>
  <inkml:trace contextRef="#ctx0" brushRef="#br0" timeOffset="630.0063">1765 3135 13 0,'0'11'83'16,"9"-8"1"-1,19-8-4-15,24-9-63 0,-1 0-8 16,11-1-2-16,4 1 0 0,0-2-7 15,-3 6-11-15,-9 1-14 16,-11 7-14-16,-13 2-10 16,-13 0-18-16,-9 11-16 15</inkml:trace>
  <inkml:trace contextRef="#ctx0" brushRef="#br0" timeOffset="1440.0144">2543 2863 18 0,'0'0'59'0,"0"-14"-12"0,0 14-12 16,21-19-9 0,-6 9-10-16,9 3-6 0,-3-1-2 15,4 1-2-15,-5 3-1 16,6 1-3-16,-8 1-1 15,-4 1-2-15,-1 1 1 16,-3 3-1-16,-2 2 1 0,-8-5 0 16,13 10 0-16,-13-10 1 0,10 16-1 15,-7-1 1 1,-3-3-1-16,0 7 1 0,-3-3 0 15,-3 5 0 1,-3-4-1-16,-2 7 2 0,-1-4-1 16,0 0 0-16,-2-2 1 15,4-4-2-15,-1 0 1 0,4-1 3 16,2-3 3-1,5-10 2-15,4 12 1 0,12-10 2 16,7-2-1-16,5 0 0 0,7 0 0 16,4 0-2-1,0 0-5-15,-4-3-3 0,-3 1-4 16,-8 0-5-16,-6 2-9 15,-7 0-10-15,-11 0-22 0,14 0-37 16,-14 0-4 0</inkml:trace>
  <inkml:trace contextRef="#ctx0" brushRef="#br0" timeOffset="1751.0176">3051 2820 26 0,'15'10'68'16,"-2"15"-38"-16,-3 0-6 15,3 9-1-15,1 2 0 16,-3 8-3-16,-1-5-2 0,-1 2-1 16,-3-8-4-1,1-7-3-15,-3-7-2 0,0-3-2 16,-3-8-3-16,-1-8-4 15,0 0-13-15,0 0-24 16,0-14-40-16,0-4-6 16</inkml:trace>
  <inkml:trace contextRef="#ctx0" brushRef="#br0" timeOffset="1991.02">3212 2712 64 0,'0'0'78'0,"0"0"-26"16,0 0-16-16,9 7-15 0,-1 12-8 15,5 1-6-15,-2 9 0 0,4 9-2 16,-1 0 2 0,3 4 1-16,-4-2-2 0,-3-5-1 15,-2-3-1 1,-3-5-1-16,2-6-2 0,-2-9-4 15,-1-3-8-15,-2 4-51 16,-2-13-21-16,0-17-4 0</inkml:trace>
  <inkml:trace contextRef="#ctx0" brushRef="#br0" timeOffset="2161.0217">2986 2830 22 0,'-26'0'89'0,"14"0"2"15,12-12-6-15,20 0-53 0,20-8-11 16,14-2-7-1,10-7-5-15,7 0-4 0,5 3-10 16,-5-3-12 0,-2 5-24-16,-11 11-26 0,-20 7-24 15,-7 6-6-15</inkml:trace>
  <inkml:trace contextRef="#ctx0" brushRef="#br0" timeOffset="2821.0283">3761 2895 0 0,'10'31'73'0,"0"-6"2"0,1 7-41 15,2-10-3-15,-3-2-8 0,-2-7-2 16,1-1-1-1,-9-12-2-15,0 0-2 0,0 0-1 16,8-12-2 0,-8-3-2-16,-3-6-4 0,-4-6-2 15,-3-8-4-15,-2-3 1 16,0-2-2-16,-5 0 1 0,0-2-1 15,-2 1 0-15,-2 6 0 16,2 3-1-16,3 5 1 16,0 5 0-16,4 6-2 0,3 3 1 15,4 0 0 1,5 1 0-16,5-1 0 0,9 1 0 15,5-2-1-15,12-1 1 16,6-2 0-16,8 3-1 16,3 2 0-16,0 3-2 15,-1-2-3-15,-1 7-4 0,-8 1-6 16,-6 3-14-16,-7 0-18 0,-12 0-34 15,-1 3-8 1</inkml:trace>
  <inkml:trace contextRef="#ctx0" brushRef="#br0" timeOffset="3031.0304">3610 2781 70 0,'27'5'91'0,"25"-6"-3"0,19-37-11 16,17 17-65-16,15 4-9 16,1-6-15-16,4 0-45 0,-5 11-27 15,-13-5-7 1,-17 5 0-16</inkml:trace>
  <inkml:trace contextRef="#ctx0" brushRef="#br0" timeOffset="3841.0385">749 3917 59 0,'0'0'83'16,"13"-8"-3"-1,17-1-50-15,12-7-11 0,18 0-10 16,8-3-2-16,8 1 1 16,5 0-4-16,-2 1-2 15,-7 5-4-15,-8-1-10 16,-10 9-20-16,-11 4-28 0,-18 1-24 15,-5 7-3-15</inkml:trace>
  <inkml:trace contextRef="#ctx0" brushRef="#br0" timeOffset="4491.045">1168 3846 5 0,'-9'0'65'0,"9"0"-1"0,0 0-12 15,0 0-11-15,0 0-10 0,0 0-9 16,0 0-9 0,0 0-3-16,0 0-7 0,0 0-1 15,0 5-3-15,0-5 0 16,3 13 0-16,-2 1-1 0,1 5 2 15,-2 5 1 1,3 10 1-16,-3 2 1 0,-3 10-1 16,-2 4 1-16,-7 4 0 15,-1 0 1-15,-3-3-1 16,2-4 1-16,-1-9-1 0,4-5 2 15,6-9 2-15,6-12 0 16,19-12 0-16,13-1 1 0,13-10-2 16,8-6-2-1,10 3-3-15,3-1-4 0,4 3-5 16,-9 3-2-1,-6 4-3-15,-7 2-3 0,-10 3-7 16,-9 3-11-16,-4-1-23 16,8 5-29-16,-17-2-3 0</inkml:trace>
  <inkml:trace contextRef="#ctx0" brushRef="#br0" timeOffset="5031.0504">1695 3813 49 0,'0'0'85'0,"-6"12"0"0,14-12-49 16,17 0-10-1,14 0-8-15,9-3-5 0,7 1-1 16,4-1-2-16,3-3-3 16,-6 2-3-16,-9 2-1 0,-6-1-2 15,-16 1 1 1,-10 2-2-16,-3 0-2 0,-12 0-9 15,0 0-14-15,7 14-46 0,-7-14-17 16,-5 11-5 0</inkml:trace>
  <inkml:trace contextRef="#ctx0" brushRef="#br0" timeOffset="5281.0529">1798 3961 45 0,'0'9'92'16,"6"-4"-2"-16,13-5-6 15,9 0-67-15,11 0-8 0,6-1 0 16,5-1-2-1,-2 0-4-15,1 2-5 0,-6 0-7 16,-1 0-19-16,-12 2-35 16,-8 1-27-16,-8 3-4 15</inkml:trace>
  <inkml:trace contextRef="#ctx0" brushRef="#br0" timeOffset="39155.3938">23857 919 19 0,'0'0'90'16,"0"0"-3"-16,0 0-3 15,0 0-63-15,0 0-14 16,0 0-15-16,0-6-28 0,0 2-43 15,0-2-11 1,0 2 1-16</inkml:trace>
  <inkml:trace contextRef="#ctx0" brushRef="#br0" timeOffset="39495.3972">24137 870 78 0,'0'0'88'0,"0"0"-3"16,0 0-53-16,0 0-12 0,0 0-10 15,0 0-7-15,0 0-10 16,0 0-14-16,0 0-27 16,0 0-37-16,0 0-5 0</inkml:trace>
  <inkml:trace contextRef="#ctx0" brushRef="#br0" timeOffset="40095.4032">23581 753 13 0,'-29'39'17'16,"3"10"2"-16,-1-1-1 0,4 11-1 15,1-3-3-15,12 6 2 0,-22 61-2 16,18-2-2 0,12-10 0-16,6-12 3 0,15-18 0 15,14-16 1-15,6-22 0 16,0-28-2-16,10-10-2 0,2-5 0 15,4-10-1 1,-24 1-4-16,5-4 2 0,2-4-1 16,6-4 1-16,4-8-1 0,7-3-1 15,-1-2-1 1,2-4 2-16,1-4-2 0,-2-6-1 15,-4-3-2 1,0-4 0-16,-8-5-2 0,-3-2 0 16,-10-5-3-16,-5-1 0 15,-13-2-2-15,-10 7 1 16,-11 1-2-16,-15 6 0 15,-19 5-4-15,-10 8-12 0,-8 3-56 16,-5 8-8-16,-3 9-3 16</inkml:trace>
  <inkml:trace contextRef="#ctx0" brushRef="#br0" timeOffset="53133.5343">16394 1119 1 0,'0'0'36'0,"-15"-17"-8"15,1-3-2-15,33-2 1 16,46-34-3-16,-19 31-3 15,9-7-10-15,3 9-3 0,-4-2-8 16,-1 8-8-16,-10 0-5 16,-10 10 1-16,-15 1-1 15,-18 6 5-15,-6 1 4 0,-25 9 4 16,-24 7 5-1,-19-3 4-15,-15 6 7 0,-8-5-1 16,-10 3 5-16,1-6 0 16,-1 5-4-16,6-10-2 15,7-5-2-15,14-3 0 16,19-6-4-16,15-6-1 15,46 13-5-15,0 0 0 0,-8-29-1 16,-1 0-1-16,36 13 1 16,49-14-2-16,-23 16-1 15,-5 11-1-15,-7 1 0 16,-12 2 2-16,-13 5 1 0,-16 6 1 15,-12 7 3 1,-24 2 0-16,-23 4 1 0,-12-3 3 16,-17 4-1-16,-6-4 0 0,-5 3 0 15,-1-6-1 1,2 1 0-16,7-10-2 0,10-5-3 15,13-4 0-15,20-8-2 16,48 8 1-16,0 0-2 16,-4-25 2-16,38-21-1 15,26 29-1-15,17 0-1 0,8 5-1 16,3 3 0-1,0 4 1-15,-8 5 0 0,-8 6-1 16,-14 9 1-16,-14 5 1 0,-22 7 1 16,-21 5 2-1,-21 6 0-15,-22 0 0 0,-21 1 1 16,-13 1 1-16,-10-3 1 15,-9-4 0-15,-1-8 0 16,2-7-1-16,7-3 0 16,10-12-1-16,21-7-1 0,56 4-1 15,-23-22 0 1,-1-4 0-16,48-9 1 0,72-46-1 15,0 34 0-15,19 0 1 0,19 3-2 16,11 7 2 0,6 0-2-16,-1 11 0 0,-1 7-1 15,-10 7 1 1,-13 10 0-16,-21 8 1 0,-22 12-1 15,-27 8 1-15,-27 8 0 16,-24 5 1-16,-24 1 1 0,-26 5-1 16,-18-4 1-16,-10-2 0 0,-14-6 0 15,-2-2 0 1,0-9-1-16,8-12 1 0,11-9 0 15,21-4-2 1,49 3-1-16,-15-24 1 0,1-1 0 16,51-11-1-1,91-41 1-15,-14 37-1 0,27 2 0 16,16 2 2-16,16 5-2 15,9 6 0-15,3 4-1 16,0 6 2-16,-4 10-1 0,-10 5 0 16,-17 7 2-16,-20 12-2 15,-26 6 1-15,-29 5 1 0,-29 3 1 16,-33 1-1-1,-27 0 0-15,-34-3 0 0,-26 0 0 16,-23-6 0 0,-18-6 1-16,-11-7 0 0,-8-2-1 0,-2-8 0 15,0-2 0 1,5-9-1-16,15-8 0 0,16-7-1 15,25-6 0-15,27-5 0 16,44 35 1-16,0-40-1 16,57-39 1-16,27 40-1 15,32 3 1-15,24 5 1 0,26 6-1 16,16 4 0-16,16 6-1 15,7 6 0-15,8 4 0 16,-4 5 1-16,-8 8 0 0,-13 11 0 16,-18 5 0-1,-26 6 0-15,-29 7 0 0,-30 3 1 16,-35 0-1-1,-34-2 1-15,-30 0-1 0,-36-4 0 16,-32-1 1-16,-21-7-1 16,-21-3 2-16,-8-7 0 0,-6-4-1 15,4-9 0-15,8-3 1 16,19-11-3-16,22-8 2 15,24-7-1-15,61 26-1 0,-10-30 0 16,-2-3 0 0,62-3 1-16,111-35-1 0,-23 37 2 15,30 1-2 1,25 7 1-16,18 3-1 0,9 11 0 15,4-1 0-15,1 12 0 0,-13 2-1 16,-18 15 1 0,-23 10-1-16,-31 4 2 0,-34 8 0 15,-35 2 0-15,-34 5 0 16,-33 0 1-16,-33-1 0 0,-38 0 0 15,-27-3 1 1,-28-7-1-16,-17-3 1 0,-10-9-1 16,-4 0 2-1,-2-9-2-15,8-7 0 0,16-6 1 16,23-7-1-16,27-5 1 0,33-9-1 15,29 0-1-15,33-5 0 16,32 1 0-16,36 1 0 0,27-1 0 16,30 3-1-1,20 2 1-15,13 5-3 0,4 3 2 16,0 5-1-1,-3 4 0-15,-11 3 0 0,-20 8 1 16,-27 9-1-16,-30 4 1 16,-39 8 1-16,-33 0 1 0,-37 1 0 15,-37-3-1 1,-35 0 1-16,-33 1-1 0,-31-5 1 15,-28-1-1-15,-22-5 2 16,-13-6-1-16,-9-2 0 16,-3-7 1-16,3-2 1 0,9-4-2 15,17-9 0-15,20-9-1 16,30-3 0-16,38-5 0 0,40-2-1 15,35 1 1 1,43 31-2-16,33-60 0 0,40 35 0 16,30 1 0-1,33 5 0-15,17 4 0 0,19 1 0 16,8 6-1-16,8 1 1 15,-1 6 0-15,-5 0 3 0,-7 6 1 16,-18 5 1-16,-27 3-1 0,-33 2 2 16,-37-2-1-1,-46 2 1-15,-36-5 0 0,-50 1-2 16,-38-2 0-1,-41 0-2-15,-32-1 0 0,-26 0-5 16,-18 1-21-16,-17 4-59 16,2-4-5-16,-2-9-5 0</inkml:trace>
  <inkml:trace contextRef="#ctx0" brushRef="#br0" timeOffset="87227.8783">1119 3927 71 0,'-1'-18'78'0,"1"1"-49"0,4 0-1 15,6-6-5-15,3 2-7 16,9-3-4-16,1 2-4 16,7 0-2-16,-5 4-3 15,5 3-2-15,-1 2-3 0,-6 10-1 16,-4 3 0-16,-10 9 0 0,-9 7-1 15,-10 5 2 1,-13 4 0-16,-18 4 3 0,-6 0 1 16,-12 3 1-16,-7-7-1 15,-1 2 1-15,5-8 0 16,4-3 1-16,11-6 1 15,14-3-2-15,10-7 0 0,23 0-1 16,15-16-1 0,26-1 1-16,24-3 0 0,21-7-1 15,20 1 2-15,12-1 0 0,5 6 0 16,-4 4-1-16,-10 7 0 15,-15 10 0-15,-19 2 0 16,-28 18 0-16,-24 6-1 16,-22 8 0-16,-17 2 0 0,-25 7 1 15,-16 3 0 1,-13-1 1-16,-9 1-1 0,-7-8 0 15,0-4-1-15,5-5 2 0,14-5 0 16,14-10-2 0,15-11 0-16,19-6-1 0,19-11 0 15,27-11 0-15,26-5-1 16,19-5 0-16,20-4 0 0,19 2 1 15,10 3 0 1,0 12 0-16,-6 4-1 0,-14 14 1 16,-20 6 0-16,-24 18 1 15,-28 11-2-15,-29 10 1 16,-26 5 1-16,-28 8-1 0,-16 5 1 15,-20 2 1-15,-13-1 0 16,-5-8-1-16,-4-5 1 0,8-9 0 16,12-6-1-1,18-11-4-15,11-13-9 16,26-19-50-16,23 2-24 0,17-11-6 15,30-5 4-15</inkml:trace>
  <inkml:trace contextRef="#ctx0" brushRef="#br0" timeOffset="88037.8864">581 4991 65 0,'0'0'51'0,"0"0"-12"15,0 0-8-15,6-11-7 16,5 5-4-16,4-2-5 16,6-2-4-16,3-1-2 0,5 1-3 15,-1 2 0 1,0 2-3-16,-1 1-2 0,-1 2-1 15,-7 1 0-15,0 2 0 16,-5 0-1-16,-4 2 1 0,0 1-1 16,-10-3 1-1,12 16 1-15,-9-5-1 0,-3 5 1 16,-4 1 0-16,-4 3 0 0,-4 1 0 15,-4 1 0 1,0 2 0-16,-3-2 0 0,0-3-1 16,1 1 1-16,2-3 1 15,4-3 0-15,10-1 3 16,2-2 0-16,4-1 3 15,13-4 0-15,8-3 2 0,8-3-1 16,8 0 0 0,4 0-1-16,-1-6-2 0,0-2-1 15,-1 1-4-15,-5 0-2 0,-6 0-3 16,-6 4-5-1,-9-3-7-15,-2 4-23 0,-3-1-48 16,-12 3-6-16,0 0-2 16</inkml:trace>
  <inkml:trace contextRef="#ctx0" brushRef="#br0" timeOffset="88307.8891">1187 4993 48 0,'0'0'75'16,"4"-17"-29"-16,-4 17-15 0,12 4-9 16,-6 7-5-1,1 7-3-15,1 2-1 0,2 5-1 16,0 1-1-16,1 6-1 0,-1 0-3 15,-3-1 0-15,4-4-2 16,-4-4 0-16,-2-3-2 16,2-3-3-16,-4-8-7 15,4 0-9-15,-7-9-40 0,0 0-28 16,0 0-6-1</inkml:trace>
  <inkml:trace contextRef="#ctx0" brushRef="#br0" timeOffset="88527.8913">1333 4993 6 0,'0'0'82'0,"0"0"1"0,-2-22-7 16,2 22-54 0,8 17-11-16,-1 0-6 0,-2 5-1 15,6 2 0-15,-2 4 1 16,3 2-1-16,-2 2-1 15,1-5 1-15,1-1-2 0,1-4-3 16,-2-6-6-16,-2-6-17 16,-9-10-57-16,16 7-4 0,-16-7-4 15</inkml:trace>
  <inkml:trace contextRef="#ctx0" brushRef="#br0" timeOffset="88717.8932">1127 5017 18 0,'-10'5'91'15,"10"-5"1"1,18-2-6-16,14-13-58 0,15-2-11 16,7-2-8-1,6-2-10-15,6-4-24 0,-11 1-56 16,8 1-7-16,-9 0-7 15</inkml:trace>
  <inkml:trace contextRef="#ctx0" brushRef="#br0" timeOffset="89377.8998">1801 5063 17 0,'0'0'76'15,"10"18"2"-15,-27-7-48 0,18 1-12 16,5 1 1 0,0 1-2-16,0-4 0 0,-2 1 0 15,-4-11 0-15,7 11-1 0,-7-11-3 16,0-11-2-16,0-5 0 15,-4-6-3-15,-1-5-2 0,-3-9-4 16,-2 0-3 0,-3-5 0-16,-2 2 0 0,0 3 1 15,2 4-1 1,-1 6 1-16,4 6 0 0,3 3 1 15,2 5-1-15,5 12-1 0,0-10 1 16,6 9-1-16,9 1-1 16,4 0 1-16,4 1-1 0,5 2 1 15,3 0 1 1,4-1 0-16,3 0-1 0,-1 1-1 15,-3-3-3 1,-3 0-6-16,-2 0-11 0,-5 0-31 16,-11 0-36-16,1 0-5 15</inkml:trace>
  <inkml:trace contextRef="#ctx0" brushRef="#br0" timeOffset="89587.9019">1807 4986 5 0,'-20'14'91'16,"9"-9"2"-16,11-5-3 16,-25 0-55-16,41-10-13 0,15-2-8 15,4-4-8-15,7 2-15 0,4-2-29 16,-7 0-47-1,12-2-6-15,-5 1-6 0</inkml:trace>
  <inkml:trace contextRef="#ctx0" brushRef="#br0" timeOffset="89967.9057">2289 4831 58 0,'0'0'93'0,"10"-1"-3"16,15-8-6 0,10-3-69-16,4-5-9 0,11 3-4 15,1-4-6-15,0 4-8 0,-3-4-23 16,-10 5-51-16,-5 6-7 15,-9 2-1-15</inkml:trace>
  <inkml:trace contextRef="#ctx0" brushRef="#br0" timeOffset="90317.9092">2528 4784 46 0,'0'0'83'16,"0"0"-3"-16,0 0-49 0,-5 11-13 16,5-11-6-1,-6 19-4-15,2-2-4 0,-3 4-1 16,-1 4 1-16,-2 4 2 0,0 2-2 15,-1-1 2-15,3-1 1 16,4-3 3-16,4-2 0 0,4-4 0 16,12-4 0-1,6-6-2-15,8-5 2 0,3-1-2 16,2-4-1-1,4 0-7-15,-3-3-6 0,0 0-11 16,-8 0-39-16,-4-7-31 16,-3-1-10-16,-4-4-2 0</inkml:trace>
  <inkml:trace contextRef="#ctx0" brushRef="#br0" timeOffset="90617.9122">2992 4721 19 0,'-13'15'85'0,"13"-15"4"0,0 0-36 15,6 1-25 1,8 4-3-16,7 2-5 0,3-6-3 16,1 3-5-16,2-4-3 15,-2 0-5-15,2-2-2 0,-5-1-4 16,-6 0-4-16,-5-1-4 0,0 4-11 15,-11 0-22 1,8-11-43-16,-8 11-7 0,0 0-1 16</inkml:trace>
  <inkml:trace contextRef="#ctx0" brushRef="#br0" timeOffset="90827.9143">3009 4879 1 0,'-5'8'92'15,"5"-8"1"-15,10 8-4 0,7-8-52 16,13-3-14-16,5 0-6 16,2-2-4-16,3 1-8 0,-2-3-5 15,1 1-8 1,-8 2-10-16,-9 1-17 0,0 3-32 15,-8 0-25-15,0 0-3 0</inkml:trace>
  <inkml:trace contextRef="#ctx0" brushRef="#br0" timeOffset="91037.9164">3534 4608 45 0,'8'0'90'0,"2"1"-5"16,-3 11-3-16,-2 4-71 0,4 8-5 15,-1 6-1 1,4 6 0-16,1 0-5 0,3 7-4 16,-2-4-17-16,4 2-59 15,7 1-6-15,-4-3-4 0</inkml:trace>
  <inkml:trace contextRef="#ctx0" brushRef="#br0" timeOffset="92027.9263">2368 5361 17 0,'0'0'85'0,"-10"0"2"16,10 0-36-16,9 0-16 16,15-2-9-16,9-1-9 0,11-4-6 15,5 0-1 1,8-1-5-16,2-2-4 0,3 1-7 15,-8-2-11-15,-8 4-18 0,-9 7-36 16,-11-3-18 0,-7 3-5-16</inkml:trace>
  <inkml:trace contextRef="#ctx0" brushRef="#br0" timeOffset="92517.9312">2616 5370 7 0,'9'-14'80'0,"-18"8"-25"0,9 6-10 16,0 0-3-16,9-4-9 15,-9 4-9-15,0 0-7 0,0 0-7 16,0 0-1 0,0 0-4-16,0 0-1 0,0 8-3 15,0 1 0 1,-1 5-1-16,1 4 1 0,-3 4-1 15,1 7 2-15,-2 7 0 0,-1 2 1 16,3 1 2-16,0-3-1 16,2-2 1-16,0 0 3 0,8-7 1 15,5-8-1 1,8-7 2-16,6-4-3 0,2-8 1 15,6 0-1 1,3-3-3-16,-2-5-4 0,2-3-4 16,-8-3-8-16,5 3-34 15,1-2-42-15,-13 2-8 0,-6-2-6 16</inkml:trace>
  <inkml:trace contextRef="#ctx0" brushRef="#br0" timeOffset="92887.9349">3230 5325 12 0,'-14'4'85'0,"5"1"5"0,5 3-37 15,4-8-13-15,9 8-10 0,12-8-6 16,9 0-7 0,3 0-2-16,4 0-2 0,-1-2-5 15,-2-3-3 1,-4-1-2-16,-6 3-2 0,-7 1-3 15,-5-3-3-15,-12 5-5 16,10-5-11-16,-10 5-24 0,8 1-45 16,-8-1-5-1,-4 9-4-15</inkml:trace>
  <inkml:trace contextRef="#ctx0" brushRef="#br0" timeOffset="93097.937">3253 5441 58 0,'-5'12'97'0,"14"-8"-5"16,12-4-4 0,12-4-65-16,8 0-9 0,6-1-1 15,5 2-7-15,-1-2-6 0,1 5-10 16,-12-5-18-16,-4-3-50 15,-2 8-13-15,-9 0-8 0</inkml:trace>
  <inkml:trace contextRef="#ctx0" brushRef="#br0" timeOffset="94449.9507">4197 5017 24 0,'0'0'52'16,"0"0"-11"-16,0 0-11 0,0 0-10 15,0 0-5 1,-1 17-3-16,1-1-1 0,0 6-1 16,0 5 0-1,-1 3 3-15,1 3-2 0,0-4-2 16,1 1 0-16,0-6-4 0,2-2-5 15,-1-9-5 1,1 3-17-16,-1-5-30 0,-2-11-28 16,0 17-3-16</inkml:trace>
  <inkml:trace contextRef="#ctx0" brushRef="#br0" timeOffset="95079.957">4004 5407 68 0,'22'-3'89'0,"14"-6"-4"16,16-4-47-16,10-6-14 0,14 5-9 16,3-7-6-16,3 3-9 0,-5-4-10 15,-1 8-28 1,-5 6-46-16,-24 1-4 0,-12 5-3 15</inkml:trace>
  <inkml:trace contextRef="#ctx0" brushRef="#br0" timeOffset="95669.9629">3988 5591 42 0,'0'0'81'15,"0"0"-27"1,0 0-17-16,7 0-6 0,11-5-6 16,4-5-5-16,7 3-6 0,-1-3-6 15,4 3-2 1,-1-2-1-16,-3 4-3 0,-6 0-2 15,-5 4-1-15,-7 1-1 16,-10 0 1-16,5 10-1 0,-5-10 1 16,-5 19 0-1,-4-6 1-15,-2 2 0 0,-2 1 1 16,-1 1-1-1,0 0 0-15,1 0 0 0,4-2 1 16,4 1 3-16,3-6-1 0,2 0 1 16,10-5 1-16,5-2 1 15,4-2 0-15,6-1-1 0,1-1 0 16,1-7-4-1,-1 3-3-15,-4-2-5 0,-2 4-12 16,-9-1-21 0,-11 4-45-16,11-9-6 0,-11 9-3 15</inkml:trace>
  <inkml:trace contextRef="#ctx0" brushRef="#br0" timeOffset="95939.9656">4446 5538 24 0,'0'0'84'0,"6"16"-3"0,-1-29-16 15,6 24-47 1,-7 8-5-16,6 2 0 0,-5 2-3 15,3-1-3 1,-5 0 1-16,3-3-3 0,-3-2-2 16,-2-5-1-16,1-2-2 15,-2-10-2-15,3 11-5 0,-3-11-20 16,0 0-55-1,2-14-4-15,1-3-4 0</inkml:trace>
  <inkml:trace contextRef="#ctx0" brushRef="#br0" timeOffset="96149.9677">4560 5503 51 0,'0'0'83'0,"0"0"-3"0,6 18-39 16,-4-4-25 0,1 1-4-16,1 6-2 0,-1 2 1 15,5 3-2 1,-2-2-3-16,0 1 1 0,0-2-2 15,0-4 0-15,0-2-1 0,1-4-3 16,-3-4-3-16,-4-9-4 16,5 12-10-16,-3-21-52 0,-2 9-18 15,1-10-4 1</inkml:trace>
  <inkml:trace contextRef="#ctx0" brushRef="#br0" timeOffset="96320.9695">4393 5569 54 0,'0'0'95'16,"13"0"-4"-16,6-5-5 0,11-5-65 16,3 4-9-16,1-4-6 15,3 4-12-15,-4-5-22 0,-13 3-57 16,10-1-5-1,-4 1-7-15</inkml:trace>
  <inkml:trace contextRef="#ctx0" brushRef="#br0" timeOffset="97060.9769">4813 5516 77 0,'2'16'82'16,"4"2"-40"-1,0 3-10-15,1-1-6 0,-2-1-7 16,2-4-2 0,-2-1-4-16,-2-5 0 0,-3-9 0 15,0 0 0-15,0 0-1 16,10 0 0-16,-10-7-4 0,0-7-1 15,0-5-4 1,-7-1-2-16,1-2-2 0,-3-2-1 16,-1-2 0-16,-3 4 0 0,1 2 0 15,0 3 2 1,2 3 0-16,3 2 2 0,2 2-2 15,5 10 2-15,0-14-2 16,0 14 0-16,14-14 0 0,2 6 0 16,3 0 0-1,7 0-1-15,1 2 1 0,1-4-4 16,-1 3-1-16,2-2-2 0,-2 4-9 15,-9-5-12 1,3 0-42-16,-1 8-21 0,-6-3-5 16</inkml:trace>
  <inkml:trace contextRef="#ctx0" brushRef="#br0" timeOffset="97270.979">4742 5542 8 0,'0'0'98'0,"16"7"-4"16,11-8-6-16,7-51-21 0,0 38-60 15,13 4-16 1,-9 10-66-16,8-12-11 0,-2-4-9 15,-5 2-1-15</inkml:trace>
  <inkml:trace contextRef="#ctx0" brushRef="#br0" timeOffset="99421.0005">19364 2712 38 0,'-25'9'75'0,"-2"-7"-9"16,10 6-14-16,5-4-13 0,12-4-12 16,0 0-10-1,26-4-5-15,15-4-4 0,12-2-3 16,14-4-1-16,7 2-1 0,6 0-1 15,-1 0-4 1,-6 0-5-16,-12 7-11 0,-11 2-22 16,-7 3-45-16,-24 5-4 15,-10 0-2-15</inkml:trace>
  <inkml:trace contextRef="#ctx0" brushRef="#br0" timeOffset="99971.006">19573 2815 8 0,'-7'-19'82'16,"6"7"0"-16,1 12-34 0,0-15-12 15,0 15-12-15,7-14-6 16,-7 14-8-16,7-11 0 0,-7 11-2 15,0 0-2 1,8-9-1-16,-8 9-1 0,0 0-2 16,0 0-1-1,0 0-1-15,0 0-1 0,9 0 0 16,-9 0 0-16,4 15 0 0,-3-1 1 15,2 2 0-15,-2 4 0 16,-1 7 0-16,-1 8-1 0,-2 3 0 16,-5 4 1-1,0 8 0-15,-3-2 0 0,1 3-1 16,-2-4 2-1,5-5-1-15,2-1 2 0,4-11 0 16,2 1 1-16,11-12 1 16,8-3 1-16,8-5 0 0,8-7 1 15,6-1-1-15,6-3-1 16,3 0 0-16,0-7-2 15,-1 2-1-15,-2 3-4 0,-7 0-4 16,-6 2-10 0,-11-2-23-16,-13 2-45 0,6 0-7 15,-9 0-3-15</inkml:trace>
  <inkml:trace contextRef="#ctx0" brushRef="#br0" timeOffset="100351.0098">20394 2792 74 0,'0'0'49'0,"-2"8"-5"0,12-2-5 0,11-6-5 16,12 3-6 0,7-3-4-16,4 0-6 0,6 0-6 15,0 0-4-15,0-1-2 0,-9 1-2 16,-2-2-2-1,-10 1-2-15,-5 1-5 0,-7 0-9 16,-6 0-27-16,0 1-40 16,-11-1-6-16,0 0-5 0</inkml:trace>
  <inkml:trace contextRef="#ctx0" brushRef="#br0" timeOffset="100601.0123">20422 3029 27 0,'11'8'84'15,"15"-8"-1"-15,21 0-46 0,7-5-13 16,9-4 2-16,8 4-8 0,1-8-10 15,-3 7-3 1,-6-4-3-16,-6 6-1 0,-11-1-5 16,-12 0-6-16,-10 5-10 15,-10-3-42-15,-14 3-22 0,4 8-5 16</inkml:trace>
  <inkml:trace contextRef="#ctx0" brushRef="#br0" timeOffset="101411.0204">22094 2058 36 0,'0'0'55'0,"0"0"-4"0,13 7-9 16,-4 15-10-16,8 22-6 15,-5 6-9 1,6 11-3-16,-5 7 1 0,6 6-2 16,-5-1-1-16,1 0-1 15,-7-15-5-15,-3-9-6 16,-1-16-8-16,0-1-14 15,-2-9-37-15,-2-9-24 0,0-3-6 16</inkml:trace>
  <inkml:trace contextRef="#ctx0" brushRef="#br0" timeOffset="101991.0262">21824 2745 13 0,'-12'0'82'15,"12"0"3"-15,-12 0-43 16,12 0-7-16,22 0-9 15,9-2-7-15,20-6-6 0,17-4-4 16,16 1-2 0,18-6-2-16,17 2 0 0,7-2-2 15,3 0 0-15,-5 3-1 16,-7-1 0-16,-13 6 0 15,-11-2-1-15,-11 5-3 16,-17 3-5-16,-12 0-12 0,-9 3-32 16,-5 0-34-16,-15 5-5 0,-8 2-2 15</inkml:trace>
  <inkml:trace contextRef="#ctx0" brushRef="#br0" timeOffset="103142.0378">21723 3100 55 0,'-9'-4'67'0,"9"4"-10"16,0 0-16-16,0 0-11 0,11-12-13 15,5 5-5 1,1 1-6-16,7-2-1 0,5-3-3 16,3 6 2-1,1-2-2-15,1 2 0 0,-3 4-1 16,-6 0-1-16,2 1 0 15,-8 0-2-15,-5 2 2 0,-6 1 0 16,-8-3 0-16,13 17 0 0,-13-17 1 16,0 17-1-1,-1-2 0-15,-9-1 1 0,-1-1-1 16,-3 6 1-1,-5 0-1-15,0 0 0 0,-8 4 0 16,5-3 1-16,-2 3 0 16,0-6 0-16,2 2 0 0,4-3 2 15,3-1-2 1,5-2 2-16,5-4 1 0,5 2 2 15,11-6-1-15,10 3 1 0,7-8-1 16,7 2 0 0,0 1 0-16,2-3-1 0,1 0 0 15,-6-2-4-15,-6 2 0 16,-7-3-5-16,-4 1-3 0,-15 2-9 15,0 0-26 1,10-5-41-16,-10 5-8 0,-6-1-2 16</inkml:trace>
  <inkml:trace contextRef="#ctx0" brushRef="#br0" timeOffset="103504.5415">22265 3080 16 0,'2'21'77'0,"-2"0"-27"16,0-1-15-16,0 4-1 0,0 1-5 15,0 0-8 1,0 0-9-16,-1-3-2 0,0-2-4 16,1-2-1-16,-1-5-7 15,1-13-2-15,-1 16-12 0,1-16-32 16,0 0-31-16,-1-7-5 0</inkml:trace>
  <inkml:trace contextRef="#ctx0" brushRef="#br0" timeOffset="103744.5439">22358 3082 35 0,'9'14'78'0,"0"15"-28"15,-1-5-17-15,4 5 0 0,-3 4-7 16,0-1-4-1,0 0-7-15,-1-1-1 0,-1-2-5 16,0-5 0-16,-2-3-5 16,-5-5-2-16,3-4-4 15,-3-12-7-15,5 9-24 16,10-9-49-16,-15-7-5 15,0-7-4-15</inkml:trace>
  <inkml:trace contextRef="#ctx0" brushRef="#br0" timeOffset="103904.5455">22194 3168 5 0,'-2'8'90'0,"2"-8"2"16,18 12-6-16,-11-12-55 15,27 0-9-15,7 0-7 0,0-3-12 16,6-1-22-16,0-4-63 0,-6-2-5 15,-4-1-6 1</inkml:trace>
  <inkml:trace contextRef="#ctx0" brushRef="#br0" timeOffset="104804.5545">22809 3016 71 0,'0'0'69'15,"0"0"-11"1,0 0-12-16,4-10-16 0,-4 10-12 16,0 0-9-16,0 0-5 15,0 0-2-15,3 15 1 0,0 4-1 16,1 3 1-16,-1 9 3 15,1 4 2-15,2 6-1 16,-3 3 1-16,1-3 0 0,-1-1-1 16,-2-6-1-1,0-2 0-15,-1-8-1 0,0-3 0 16,0-8 0-1,0-13-1-15,0 14-1 0,0-14-3 16,0 0-3-16,0 0-6 0,0 0-13 0,-8-10-32 16,5-2-37-1,2 0-5-15,-1-4-3 0</inkml:trace>
  <inkml:trace contextRef="#ctx0" brushRef="#br0" timeOffset="105194.5584">22997 3133 38 0,'1'22'78'15,"-1"2"-37"-15,1 4-9 16,4 4-1-16,5-3-5 0,1 2-4 16,1-9-5-1,7-2-2-15,1-8-3 0,2-6 0 16,1-3-2-16,4-5-2 0,-1-6-2 15,-3-7 0 1,-3-4-4-16,-2-3 0 0,-7-4-1 16,-6-2 0-16,-5-2-2 15,-6-1 1-15,-8 5-1 0,-4-2 0 16,-7 9-1-1,2 1 1-15,-3 10 0 0,0 6-1 16,3 2-1-16,2 7-5 0,1 2-13 16,5-4-43-1,8 10-22-15,0-4-6 0</inkml:trace>
  <inkml:trace contextRef="#ctx0" brushRef="#br0" timeOffset="106094.5674">23141 2762 33 0,'0'0'37'16,"-13"-1"2"-16,13 1 2 0,0 0-2 0,0 0-3 15,-9 1-5-15,9-1-5 0,0 0-6 16,0 0-6 0,0 0-3-16,0 0-5 0,0 0-2 15,0 0-2 1,0 0 0-16,5-4 0 0,7-2 0 15,1 1-1-15,6-4 1 16,3 4-1-16,4-3-1 16,-1 3 0-16,2 1 0 15,-1 3-1-15,-3 1 1 0,-1 4-1 16,-4 5-1-16,-5 2 2 0,-2 2-1 15,-6 1 2 1,-5 1-2-16,-4 5 2 0,-7-4-2 16,-5 0 1-16,-4-3 1 15,2 0 0-15,-3-7 1 0,4 0-2 16,4-2 1-1,4-4 0-15,9 0 0 0,0 0-1 16,13-8 0-16,4 6-1 0,5 2-1 16,2 2 0-1,4 2 1-15,-3 4-1 0,-4 1-1 16,-6 3 2-16,-6 2 0 15,-8 2 1-15,-6-3 0 16,-12 1 1-16,-11-3 0 16,0 1 1-16,-5-3 0 0,-3-2 1 15,2-1-3 1,0-1-2-16,9 0-7 0,1-3-18 15,3-6-55-15,11 4-7 0,10 0-4 16</inkml:trace>
  <inkml:trace contextRef="#ctx0" brushRef="#br0" timeOffset="106794.5744">24064 2285 38 0,'-10'-7'75'0,"-6"7"0"0,0 0-53 15,-8 7-5 1,-10 6-4-16,3 3-1 0,-5 4 0 16,-1 1-1-16,6 1 1 15,3 2-1-15,9 1-2 16,4 0-2-16,10-2-2 0,5 9 0 0,13-8-2 15,10 5 1 1,4 0-2-16,12 2 0 0,3-2-1 16,0 3 0-1,3-3 0-15,-8-1-2 0,-4 1 1 16,-10-3 2-16,-10 0 2 15,-13 0 1-15,-9-3 2 0,-17-2 1 16,-10 2 1-16,-9-5 0 0,-14 1 1 16,-1-4-3-1,-1-1-4-15,1 3-4 0,4-2-6 16,8 2-15-1,11 5-65-15,9-3-5 0,14-9-9 16</inkml:trace>
  <inkml:trace contextRef="#ctx0" brushRef="#br0" timeOffset="108024.5867">19870 4403 6 0,'-18'4'76'0,"6"3"3"16,12-7-46-16,0 0-6 15,23 7-7-15,10-7-6 0,9-4 0 16,9-3-3-1,9 2-1-15,4-4-2 0,0 1-3 16,-5 2-2-16,-5-1-2 16,-10 5-3-16,-9 2-7 15,-3 0-22-15,-14-2-50 16,-2 2-7-16,-16 0 2 0</inkml:trace>
  <inkml:trace contextRef="#ctx0" brushRef="#br0" timeOffset="108224.5887">19978 4637 62 0,'-8'14'87'0,"8"-14"-4"0,26 8-50 16,9-11-17-16,10-4-4 0,8 0-2 15,4-5-5-15,3 5-11 16,-4-5-24-16,-8 9-52 16,5 2-2-16,-10-1-5 15</inkml:trace>
  <inkml:trace contextRef="#ctx0" brushRef="#br0" timeOffset="108584.5923">21446 3992 30 0,'-4'22'84'16,"1"3"-2"-16,3 4-5 0,8 3-68 16,1 6-5-16,1 5 0 15,2 2-2-15,-2 4-2 0,1-3-6 16,-6-3-15-16,-5-9-54 15,0 7-8-15,-7-7-4 16</inkml:trace>
  <inkml:trace contextRef="#ctx0" brushRef="#br0" timeOffset="108754.594">21126 4571 12 0,'0'0'94'0,"27"-9"-4"16,22-4-4-16,8-3-61 15,20-3-8-15,14 0-6 0,6-2-6 16,7 5-11-1,-10-3-20-15,-8 4-58 0,-4 8-5 16,-17 3-4-16</inkml:trace>
  <inkml:trace contextRef="#ctx0" brushRef="#br0" timeOffset="109254.599">21097 4924 48 0,'-11'1'73'0,"11"-1"-42"15,0 0-7-15,22 2-6 0,9-2-5 16,5-3-1-16,7-2-9 0,0 2 0 16,-1 0-1-1,-1 3-4-15,-6 0 2 0,-14 0 2 16,-11 9 0-16,-7 0 0 15,-6 5 2-15,-7 0 2 16,-4 1 0-16,-3 2 1 16,-1 0 1-16,0-1-2 0,3-6 1 15,4 2 1 1,2-4 1-16,9-8-1 0,-2 14 1 15,6-11-1-15,10 0 0 0,5-3-2 16,4 3-3 0,-2-3-8-16,9 0-25 0,6-2-54 15,-8-7-4-15,-1-3-6 16</inkml:trace>
  <inkml:trace contextRef="#ctx0" brushRef="#br0" timeOffset="109464.6011">21658 4748 77 0,'5'15'86'0,"2"4"-3"16,0 8-65-16,0 5-7 0,0 4 3 16,2 3-2-1,-3-1-5-15,0-4-2 0,0-1-1 16,-3-5-2-1,0-6-3-15,-2-5-5 0,1-1-9 16,0 1-67-16,-2-17-3 0,0-10-6 16</inkml:trace>
  <inkml:trace contextRef="#ctx0" brushRef="#br0" timeOffset="109654.603">21674 4850 13 0,'14'15'83'0,"2"4"-1"16,3 6-41-16,1 3-15 0,0-1-6 15,1 4-7-15,-2 0-4 16,0-2-3-16,-1-3 0 16,-3 0-4-16,-4-9-6 0,2 0-9 15,-7 0-62 1,-6-17-10-16,0 0-2 0</inkml:trace>
  <inkml:trace contextRef="#ctx0" brushRef="#br0" timeOffset="109824.6047">21571 4766 63 0,'3'5'95'0,"22"-1"-2"0,8-4-9 16,11-1-72-1,5-1-3-15,2-2-8 0,5 4-14 16,-7 5-67-16,3-5-10 15,-5 0-6-15</inkml:trace>
  <inkml:trace contextRef="#ctx0" brushRef="#br0" timeOffset="110504.6115">21751 4795 56 0,'-13'-3'61'0,"13"3"-9"0,-11 0-12 16,11 0-8-16,0 0-9 16,16 0-6-16,6 0-3 15,8-2-2-15,16-5-1 16,6-1 0-16,7-4-3 0,4 0-1 15,2 0-3 1,-6-3-2-16,-8 4-3 0,-9-2-6 16,-9 7-8-16,-15 0-31 15,-18 6-41-15,0 0-7 0,-18 5 0 16</inkml:trace>
  <inkml:trace contextRef="#ctx0" brushRef="#br0" timeOffset="110895.6155">21573 4796 73 0,'-18'1'63'0,"6"3"-6"16,12-4-10-16,0 0-10 0,0 0-12 15,16-5-8 1,10-4-4-16,10-1-3 0,12-4-1 16,13-3-1-16,10-3 1 0,9 2-2 15,-2 1 1 1,-5 0-4-16,-4 2 1 0,-13 4-2 15,-11 3-4-15,-13 1-3 16,-10 6-2-16,-12 0-3 0,-10 1-5 16,0 0-11-1,0 0-61-15,-11 14-9 0,-3-5-4 16</inkml:trace>
  <inkml:trace contextRef="#ctx0" brushRef="#br0" timeOffset="111215.6187">21984 4755 78 0,'0'0'88'16,"0"14"-3"-16,22-2-57 16,-20 7-10-16,3 7-5 0,0 7-2 15,3 6-2 1,-3 4 0-16,5 0-3 0,-4 0 0 15,1-4-1-15,1-6-2 16,-4-7-1-16,-2-5-4 16,-1-7-1-16,-1-14-6 0,0 0-16 15,-6 3-61-15,6-3-6 16,-19-15-4-16</inkml:trace>
  <inkml:trace contextRef="#ctx0" brushRef="#br0" timeOffset="111545.622">21770 4874 18 0,'0'0'88'0,"9"0"0"15,-10 10-38-15,2 5-15 0,5 7-10 16,1 5-6-1,0 2-5-15,2 7-4 0,-2 0-3 16,3-4-2 0,-3 1 1-16,-1-6-3 0,-2-1-2 15,0-9-2-15,-2-1-2 16,-2-16-5-16,0 13-11 0,-2 1-60 15,-6-20-11 1,-2-12-8-16</inkml:trace>
  <inkml:trace contextRef="#ctx0" brushRef="#br0" timeOffset="111775.6243">21562 4792 33 0,'0'0'94'0,"0"0"-2"16,0 0-5-1,19-4-61-15,18-1-11 0,9-3-2 16,18-4-3-16,7 1-3 0,10-2-4 16,2 0 0-1,-1 2-5-15,-11-1-5 0,-8 6-9 16,-16-5-25-16,-23 9-47 15,1-1-7-15,-13-2-4 0</inkml:trace>
  <inkml:trace contextRef="#ctx0" brushRef="#br0" timeOffset="112755.6341">22557 4396 63 0,'5'18'81'16,"-15"7"-47"-16,17 4-9 15,5 6 1-15,2 0-2 0,-1 5-8 16,-1-7-1-16,-3 2-2 15,0-8-5-15,-5-4 0 0,-1-6 0 16,-1-4-1 0,-1 0 2-16,-1-13-2 0,0 0-1 15,0 0-1 1,-2-9 0-16,-1-9 0 0,1-3-2 15,0-6-2-15,1-7-2 16,0 0 2-16,1 0-2 0,4-2-1 16,2 2 1-16,6 8-1 0,0-1 1 15,1 8 0 1,5 1 0-16,1 7-1 0,-1 2 1 15,1 9 0 1,-1 4 0-16,-1 8 0 0,0 3 1 16,0 6-1-16,-1 6 1 15,0 4-1-15,-5 0 1 0,1-2 0 16,-2 0 1-1,-4-5 0-15,2-2-1 0,-5-7 2 16,1-1 1-16,-4-14 3 0,0 12-2 16,0-12 1-1,0-9 0-15,0-5 0 0,0-6-2 16,0-6 0-16,0-6-2 15,3-1-3-15,3-5 1 0,5 3-1 16,1 5 0 0,4 4-1-16,3 4 2 0,3 10 0 15,0 5 1-15,-2 7-1 0,0 10 2 16,2 8-1-1,-4 7 1-15,1 4 0 0,-4 9 1 16,-2 2-1-16,-5 3 0 16,-6-1 2-16,4 0-2 15,-6-7 2-15,0-1-1 16,-3-8-1-16,-1-6-1 0,1-4-1 15,-1-6-2 1,4-10-4-16,0 0-14 0,-2-11-45 16,2 2-27-16,2-8-5 0,5-2-3 15</inkml:trace>
  <inkml:trace contextRef="#ctx0" brushRef="#br0" timeOffset="113315.6397">23879 4138 37 0,'-15'-12'83'16,"4"8"-1"-16,-2 2-48 15,-8 2-10-15,-1 3-7 0,-8 3-2 16,-2 4-4 0,-1 1 0-16,-1 7 0 0,-1-2-4 15,5 3 0 1,4-1-3-16,1 2 0 0,9 1-2 15,4-1 0-15,3 1 0 16,5-3 1-16,3 3 0 0,1-3 0 16,12 1 0-16,7-2 2 15,8-1-2-15,6 4 0 16,8-1 0-16,6 4-2 0,1-2 0 15,5 1-2 1,-4 2 1-16,-6 2-1 0,-8 3 1 16,-5 0 0-16,-13 0 4 15,-7 3-1-15,-10-3 1 0,-12 4 0 16,-13-3 1-1,-8-1-1-15,-3-3 0 0,-10-1-1 16,3 1-5-16,-7-7-5 0,7 5-9 16,-4 5-57-1,8-11-19-15,2-4-7 0,4 0-5 16</inkml:trace>
  <inkml:trace contextRef="#ctx0" brushRef="#br0" timeOffset="128623.2942">14757 15645 51 0,'-21'3'79'0,"-1"-3"0"0,5 0-56 15,1 1-8 1,2 1 0-16,1-1-2 0,5 1 0 16,8-2-1-16,-9 4-2 15,9-4-2-15,9 8 0 0,7-3-2 16,7 4-2-1,6-2 1-15,4 1 0 0,7-1 1 16,1-3 1-16,-1-1 0 0,1 0 1 16,-6-3-2-1,-5-3 1-15,-3 1-2 0,-6-4-2 16,-2 3-5-16,-6-2-3 15,-1 3-9-15,-12 2-16 0,8-13-46 16,-8 13-18 0,8-2-4-16</inkml:trace>
  <inkml:trace contextRef="#ctx0" brushRef="#br0" timeOffset="129073.2987">14719 15859 4 0,'-11'8'83'0,"11"-8"1"0,0 0 0 16,0 10-52-16,12-10-16 0,11 0-3 16,11 0 0-16,9 0 0 15,10-2 1-15,11-1-1 0,1 1-4 16,-2 1-1-1,1 1-4-15,-9 0 0 0,-9 0-3 16,-10 1 0 0,-12 3-1-16,-6-1-1 0,-9-1-2 15,-9-2-1-15,0 0-3 16,0 0-2-16,0 0-7 0,-11 3-11 15,2-8-40-15,9 5-26 0,-15-10-2 16</inkml:trace>
  <inkml:trace contextRef="#ctx0" brushRef="#br0" timeOffset="129413.3021">15287 15563 46 0,'-15'-15'91'0,"-2"1"-3"16,-1-1-30-16,1 3-28 0,1 7-13 15,2 0-8 1,14 5-4-16,-13 0-2 0,13 0 0 16,7 11 0-16,12 2 0 15,11 4-1-15,11 4 1 16,5 4-1-16,9 6 0 15,1-1 1-15,4 5-2 0,-6 0-1 16,-5-5 0-16,-10 0 0 0,-9-3 1 16,-7 1 1-1,-12-6 1-15,-8 0 0 0,-7-2 2 16,-11 1-3-1,-6-2-1-15,-3 1-2 0,-5 4-7 16,-3-7-11-16,4-11-55 16,1 16-17-16,4-7-8 0,5 1 5 15</inkml:trace>
  <inkml:trace contextRef="#ctx0" brushRef="#br0" timeOffset="130233.3103">16588 15165 19 0,'10'-21'83'0,"0"2"2"15,-3 5-53-15,-7 14-2 0,14-8-5 16,-8 13-1-16,2 16-7 16,-3 8-3-16,2 13-6 15,-1 9-1-15,2 18-1 0,-2 9 0 16,-1 8-1-1,-4 6-1-15,-2-2 0 0,0-5-2 16,-4-8 0-16,-1-9-1 16,-1-13 0-16,1-13-2 15,2-13-2-15,1-10-3 16,3-6-10-16,0-13-62 0,0 0-12 15,-4-9-6-15</inkml:trace>
  <inkml:trace contextRef="#ctx0" brushRef="#br0" timeOffset="130453.3125">16577 15715 74 0,'0'0'93'0,"0"0"-3"0,16-3-5 15,8-6-69 1,8-1-9-16,9 4-1 0,5 0-3 15,3 2 0 1,1 0-1-16,-3 2-2 0,-12-3-3 16,3 5-4-16,-13-8-11 15,-1-1-26-15,-2-3-43 0,-11-5-6 16,-5-2-4-1</inkml:trace>
  <inkml:trace contextRef="#ctx0" brushRef="#br0" timeOffset="130673.3147">16979 15265 54 0,'-5'-10'89'15,"5"10"-3"-15,0 0-5 0,-3 7-61 16,3 11-10 0,0 11-4-16,-2 12-1 0,-1 10 0 15,1 13 2 1,-2 9 0-16,-1 7-2 0,0 0-1 15,0-2-2-15,-2-4-2 0,2-9-1 16,0-9-3-16,-1-12-3 16,3-13-6-16,-3-9-16 15,6-22-54-15,-7 8-10 16,7-8-2-16</inkml:trace>
  <inkml:trace contextRef="#ctx0" brushRef="#br0" timeOffset="131034.3184">17322 15441 68 0,'4'-11'90'0,"-4"11"-4"0,0-11-5 15,0 11-72-15,-23 10-4 0,8 12-1 16,-2 11 0-1,0 7 0-15,-3 11 1 0,4 5 1 16,4 3 1 0,4-4-2-16,8-2 0 0,1-6 1 15,9-9-3-15,5-9 0 16,0-7-1-16,4-7-3 0,-3-6-3 15,0-1-9 1,-6-8-39-16,0-7-37 0,-2-10-7 16,-4-5-3-16</inkml:trace>
  <inkml:trace contextRef="#ctx0" brushRef="#br0" timeOffset="131434.3224">17347 15612 32 0,'10'0'83'0,"-9"15"2"0,4 3-4 16,3 8-65-16,-2 6-6 0,7 2-2 15,1 4 4 1,3-3-1-16,1-2 1 0,4-9-1 16,0-9 0-1,1-9-3-15,3-7 0 0,-3-11-1 16,-2-10-1-16,-4-2-1 15,-2-3-3-15,-5 4-1 0,-4 0-3 16,-3 4 0 0,-3 7-2-16,0 12 1 0,-8 0 0 15,6 8 1-15,0 7 0 0,2 0 2 16,1 2 3-1,4-3 2-15,3-3 2 0,5-7 1 16,-3-4-1-16,0-7 1 16,-5-8-1-16,-3-4-1 0,-2-2-2 15,-10-3-1 1,-4-4-2-16,-4 4-2 0,-3-2-1 15,1 4-4 1,0 1-4-16,7 7-15 0,-3 9-66 16,7-3-5-16,9 8-7 0,-7-13-2 15</inkml:trace>
  <inkml:trace contextRef="#ctx0" brushRef="#br0" timeOffset="131664.3247">17669 15441 68 0,'19'-9'88'0,"8"6"-4"15,2 1-5-15,10 5-73 16,3 13-3-16,-3 6 0 16,-1 9 0-16,-4 6 1 15,-5 7 0-15,-9 5 1 0,-10 3-1 16,-9-2-2-1,-4-5-5-15,-9 1-13 0,-9-9-31 16,-12-8-38-16,8-8-7 16,0-12-1-16</inkml:trace>
  <inkml:trace contextRef="#ctx0" brushRef="#br0" timeOffset="132334.3314">17589 15775 3 0,'10'22'85'15,"6"-3"6"1,2-2-35-16,1-7-11 0,9-2-11 15,-3-8-4-15,4-10-3 16,-9-5-4-16,1-9-6 0,-6-3-6 16,-5-7-6-1,-3 2-6-15,-7-6-5 0,-4 4-11 16,-9 9-49-16,-2-10-27 0,-2 3-8 15,2 0-3 1</inkml:trace>
  <inkml:trace contextRef="#ctx0" brushRef="#br0" timeOffset="133284.3409">18254 15082 33 0,'-13'-32'90'0,"3"7"-1"16,-1-2-4-16,-2 4-63 0,4 4-2 16,6 4-7-1,-1 7-4-15,4 8-1 0,-5-10-3 16,5 10-1-1,-1 16 1-15,2 16-1 0,5 17-1 16,6 17 0-16,2 18 0 16,3 15 1-16,2 18 0 0,3 4-1 15,-2 2-2-15,1-12-4 0,-1-9-4 16,-6-20-12-1,2-31-58-15,-5 2-15 0,-3-24-7 16,-4-12-1 0</inkml:trace>
  <inkml:trace contextRef="#ctx0" brushRef="#br0" timeOffset="133804.3461">16183 15302 38 0,'-11'-51'83'15,"2"-3"-40"-15,6 11 2 0,-4 1-3 16,3 9-4-16,-2 8-5 16,3 4-8-16,3 21-7 0,0 0-6 15,0 14-5 1,5 21-4-16,10 19-3 0,1 15-1 15,5 20 0 1,5 17 2-16,0 15 1 0,1 5-2 16,-3 0-3-16,-2-5-8 0,3-13-26 15,11-9-50-15,-16-21-6 16,2-22-5-16</inkml:trace>
  <inkml:trace contextRef="#ctx0" brushRef="#br0" timeOffset="134834.3564">18746 15987 50 0,'0'0'86'16,"0"0"-1"-1,0 8-5-15,0 9-69 0,0 7-4 16,0 9 0-16,0 4 0 15,0 7 2-15,0 2 0 0,-2 0-1 16,1-2-1 0,1-9-1-16,-2-4-4 0,1-8-4 15,-1-6-5-15,2-4-11 0,0-13-47 16,0 0-24-1,0-6-7-15,0-14 0 0</inkml:trace>
  <inkml:trace contextRef="#ctx0" brushRef="#br0" timeOffset="135114.3592">18977 16063 5 0,'10'15'88'0,"-4"2"3"0,-2 4-4 16,12 8-56-1,-12 1-11-15,-1 6-3 0,1-1-4 16,0 0-4-16,-1-4-5 0,-2-4-4 15,2-5-3 1,-3-7-5-16,0-4-11 0,0-11-38 16,0 0-32-16,4-11-4 15,-3-11 1-15</inkml:trace>
  <inkml:trace contextRef="#ctx0" brushRef="#br0" timeOffset="135554.3636">19024 16141 73 0,'-6'-11'92'15,"6"11"-4"-15,0 0-7 0,0 0-65 16,0 0-9-16,1 8-4 15,9 2 0-15,3 4-1 0,2 1 2 16,5 4-1 0,1 3 0-16,2 2 0 0,0-2 0 15,-2 0 0 1,-2-3-1-16,-2-2 1 0,-3-5-1 15,-3-2 2-15,-11-10-2 16,13 1 0-16,-8-7 0 0,-1-10-2 16,-4-7 0-16,0-4 0 0,0-2 0 15,0-4-1 1,0 1 0-16,0 3 2 0,0 5 1 15,0 7 1 1,0 5-1-16,0 12 0 0,0-12-1 16,0 12-1-16,0 0 1 15,6 7-1-15,-1 7 0 0,4 5 0 16,3 3 0-16,2 5 0 0,3 3 1 15,1 3 1 1,1 0-1-16,-1-3-1 0,-1-1 1 16,0-5-1-1,-4-4-1-15,-5-6-2 0,-1 0-1 16,-7-14-5-16,10 8-19 15,-10-8-29-15,1-11-34 0,2-12-5 16,-3-7-4 0</inkml:trace>
  <inkml:trace contextRef="#ctx0" brushRef="#br0" timeOffset="135904.3671">19435 16052 61 0,'0'0'89'15,"0"0"-3"-15,0 0-5 16,0 0-68-16,0 0-8 0,0 0-1 15,0 9 1 1,2 0 2-16,2 3 0 0,3 4 0 16,0 2 1-16,4 4-1 0,-2 2 0 15,2 1-2 1,0 1-1-16,-2-2-1 0,0-3-2 15,1 1 0-15,-4-4 0 16,1 0 0-16,-3-3 0 0,0 1 0 16,3-2 0-1,-4 3 0-15,1 0 0 0,1 0 0 16,-3-1 0-16,4-3 0 0,-1-3 0 15,-1-1 0 1,-4-9-2-16,3 10-2 0,-3-10-4 16,0 0-19-16,0-27-43 15,1 11-23-15,-1-4-5 0,0 0-3 16</inkml:trace>
  <inkml:trace contextRef="#ctx0" brushRef="#br0" timeOffset="136124.3693">19538 16255 45 0,'0'0'95'15,"0"0"-2"-15,0 0-4 0,0-10-55 16,8 2-14 0,13-1-5-16,5-1-4 0,4 0-3 15,3-3-2 1,-2 1-1-16,3 2-3 0,-5-1-3 15,-1 6-5-15,-9-1-6 16,-4 3-14-16,-15 3-39 0,9-3-26 16,-9 3-9-16,-1-14-3 15</inkml:trace>
  <inkml:trace contextRef="#ctx0" brushRef="#br0" timeOffset="136326.3715">19704 16027 57 0,'0'0'94'0,"-13"-1"-4"15,13 1-7-15,-2 4-58 0,0 7-15 16,5 4-3-1,1 6 0-15,2 6-2 0,0 5 2 16,-1 8-2-16,0 4 1 16,0 0-1-16,-1 4-3 15,-2-6-2-15,0-2-4 0,-2-7-5 16,1-6-10-16,-1-7-30 15,0-10-41-15,0-10-6 0,7-19-3 16</inkml:trace>
  <inkml:trace contextRef="#ctx0" brushRef="#br0" timeOffset="136716.3754">19838 16100 4 0,'0'0'96'0,"0"0"-1"0,0 0-7 15,15-8-6 1,-1 1-71-16,2-2-8 0,6 3-4 15,3-2 0 1,2 4 0-16,-3 2 0 0,-2 2 0 16,-3 2 0-16,-3 9 1 15,-5 1 0-15,-6 5-1 0,-4 4 1 16,-1 1 0-16,-7 4 1 0,-3 2 0 15,-3 2-1 1,0-4 1-16,-2-2 0 0,2-4 1 16,1-3 0-1,3-3 3-15,3-4 0 0,6-10 1 16,0 11 0-16,0-11 0 15,17 6 0-15,1-3-1 0,4-1-1 16,2 1-1 0,1-3-1-16,3 2-3 0,-3-2-2 15,2 2-3-15,-5-2-4 0,-2 0-11 16,-6 0-37-1,-2-4-35-15,-3-5-5 0,-4-4-2 16</inkml:trace>
  <inkml:trace contextRef="#ctx0" brushRef="#br0" timeOffset="136866.3769">19996 16230 18 0,'-13'7'98'0,"13"-7"-3"16,0 0-5-16,20 0-5 0,16-4-79 15,1-6-10 1,6 3-19-16,11-1-62 0,-5-4-6 15,-6 0-5-15,-4-2 3 16</inkml:trace>
  <inkml:trace contextRef="#ctx0" brushRef="#br0" timeOffset="138636.3946">7232 17339 90 0,'48'9'96'0,"14"-5"-3"0,14-4-4 16,4-7-66-16,9-5-7 15,-2 4-3-15,-8 0-2 0,-9 2-2 16,-16 1-2-1,-14 3-2-15,-13 0-3 0,-12 2-3 16,-15 0-5-16,0 0-5 16,-9 0-4-16,-9 2-9 15,2-2-33-15,0 0-37 0,0 0-5 16,6 0-4-16</inkml:trace>
  <inkml:trace contextRef="#ctx0" brushRef="#br0" timeOffset="139147.3998">8375 17019 82 0,'0'-17'92'16,"-2"5"-3"-1,-5-1-7-15,-6 4-72 0,1 5-5 16,-2 4-2-16,-5 9-1 0,-3 11-2 16,1 11 0-1,-1 11 1-15,1 12-1 0,13-22-1 16,2 7 1-16,1 1 0 15,5 4-2-15,-1 0 2 0,4-1 2 16,4-4-1 0,7-3 2-16,4-6 2 0,3-2-1 15,3-8 1 1,2-3-1-16,1-8 1 0,3-1-1 15,-3-8-1-15,0 0 0 0,10-5 1 16,7-28 0 0,-30 13-2-16,-1 0 0 0,-10 5-2 15,-2 3-1-15,-1 12-1 16,-13-7-2-16,-1 8-7 0,-1 7-6 15,-4 3-20 1,-3 4-50-16,6-1-6 0,3-3-6 16</inkml:trace>
  <inkml:trace contextRef="#ctx0" brushRef="#br0" timeOffset="139519.9036">8869 17164 48 0,'-14'14'83'0,"1"10"1"15,3-8-4 1,2 6-69-16,3-1-6 0,0 3 2 15,4 2 4-15,1-1 1 0,0-3 0 16,7 1 0 0,4-9-1-16,3-6 3 0,26 6-2 15,5-12 0 1,3-7-1-16,2-14-2 0,-6-15-2 15,-7-11-1-15,-16 4-2 16,-21 15-2-16,-12 9-2 0,-12 5-2 16,-6 7-3-1,-5 3-3-15,0 2-5 0,-4 8-8 16,8 7-34-16,18 5-37 0,-4-4-6 15,8-1-3 1</inkml:trace>
  <inkml:trace contextRef="#ctx0" brushRef="#br0" timeOffset="140059.909">9555 17164 30 0,'12'2'93'0,"-12"-2"-4"15,-8 10-5-15,-7 0-4 0,-5 3-81 16,-7 8-3 0,17-7-2-16,-4 2 2 0,3 3 4 15,0 2 2-15,-1 0 1 16,6-1 2-16,5-2 0 0,1 0 0 15,5-6 5 1,5 0 0-16,10 3 1 0,17-15-1 16,6-9-2-1,4-15 0-15,-3-18-3 0,-4-7 0 16,-15-10-2-16,-17 2 0 0,-11 6-4 15,-11 4 0 1,-9 7 1-16,-4 6-2 0,-1 8 1 16,3 5-1-16,2 15 0 15,2 8 1-15,5 13 0 0,9 12 1 16,6 8 1-1,2 10 0-15,12 8 0 0,-5-26-1 16,3 4-1-16,3 0 1 0,0 3-3 16,2-5-1-1,1 3-9-15,0-5-7 0,1-4-52 16,0-4-21-16,1-5-6 15,3-2-4-15</inkml:trace>
  <inkml:trace contextRef="#ctx0" brushRef="#br0" timeOffset="140289.9113">9921 16888 64 0,'0'0'101'16,"0"0"-6"0,7 9-6-16,-5 31-17 0,3-16-67 15,-3 5-3-15,0 7-1 16,4 12 3-16,1 10 1 0,-2-28-2 15,0 6 0 1,0-2-1-16,-1 4-2 0,2-4-2 16,-2 2-3-1,1-8-2-15,2 2-5 0,-5-9-8 16,3-4-32-16,3-8-40 0,-8-9-5 15,1-12-4 1</inkml:trace>
  <inkml:trace contextRef="#ctx0" brushRef="#br0" timeOffset="140849.9169">9851 16953 4 0,'-24'8'79'0,"1"-8"-18"16,6 7-18-16,-4-1-8 15,7 3-5-15,0-2-5 16,4-3-4-16,10-4-4 16,-12 10-1-16,12-10-2 0,0 0 0 15,0 0 1 1,0 0-3-16,14-5-3 0,-1 2-2 15,6-6-2-15,7-2 0 0,3-1-1 16,7 0-1-16,5 0 0 16,7-2 0-16,0 0-1 15,1 1-1-15,1 6 0 16,-7 1-2-16,-1 6 1 0,-11 0-1 15,-6 7 1 1,-5 7-1-16,-12 3 1 0,-7 5 1 16,-6 5 0-16,-12-1 1 15,-10 3 0-15,-1-4 0 16,-5-1 0-16,-1-5 1 0,2-4-2 15,4-3 1-15,6-8 0 16,6 2-2-16,16-6 0 0,0 0-1 16,18 0 0-1,12 3-1-15,12-1 0 0,7 5 0 16,7 2-1-1,1 3 1-15,-3 5 0 0,-7 2 2 16,-12 5 2-16,-10 1 0 0,-22-12-2 16,-3 1 1-16,-8 2 0 15,-10 0-1-15,-7 2-4 16,-9-3-10-16,-4-1-52 15,-5 1-27-15,-7-3-4 0,-5-2-7 16</inkml:trace>
  <inkml:trace contextRef="#ctx0" brushRef="#br0" timeOffset="141449.9229">8511 17423 45 0,'11'-6'91'0,"4"-5"0"0,0 2-36 15,-3-3-22-15,-2-1-5 0,-4 3-6 16,-6 10-3-16,0-13-6 16,0 13-3-16,-16-8-2 0,1 5-3 15,-6 3-2 1,-4 0 1-16,10 5-4 0,0-1 0 15,-3 2-2 1,-1 2 0-16,2 1-1 0,-2 0-3 16,2 3-5-16,-1 0-9 15,4-4-48-15,1 4-23 0,1-3-6 16,2-3-5-16</inkml:trace>
  <inkml:trace contextRef="#ctx0" brushRef="#br0" timeOffset="143769.9461">20610 15486 27 0,'-13'0'43'0,"4"0"2"16,-4 0 1-16,13 0 0 0,-15 0 2 15,15 0-10 1,0 0-8-16,0 0-9 0,0 0-4 15,0 0-3-15,20 9-2 0,5-6-3 16,9-2-2 0,5 2 0-16,4-1-1 0,5-1-1 15,0-1 0-15,-1 0-2 16,-5 0-1-16,-6 0-1 0,-6 0-1 15,-10 0-2 1,-3-3-5-16,-17 3-5 0,15-11-20 16,-15 11-51-16,0 0-13 15,-15-7-7-15,2 1 6 16</inkml:trace>
  <inkml:trace contextRef="#ctx0" brushRef="#br0" timeOffset="144219.9506">20568 15729 30 0,'0'0'91'15,"0"0"-2"-15,0 0-36 16,0 0-17-16,0 0-9 16,0 0-6-16,0 0-5 0,18 12-2 15,0-12-4 1,9 3-2-16,9-1-1 0,9 0 0 15,4 1-1-15,4-3-2 16,1 2 0-16,-3-1-1 0,-5 0 1 16,-5-1-2-1,-6 0 1-15,-9-3-2 0,-5-3 1 16,-4 1-6-16,-9-7-4 0,1 5-10 15,-9 7-60 1,0 0-16-16,-5-19-6 0,-6 7-5 16</inkml:trace>
  <inkml:trace contextRef="#ctx0" brushRef="#br0" timeOffset="145000.9585">21875 15338 37 0,'0'-12'84'16,"0"-2"0"-16,0 14-51 0,1-17-7 15,-1 17-3-15,-1-13-1 0,1 13-3 16,-9-7-6-1,9 7-5-15,-18-1-3 0,8 1-2 16,-3 3-1 0,-1 8-1-16,-2 8-1 0,0 4 0 15,-2 10 1-15,-1 8 0 16,2 8 2-16,2 3-2 0,4 2 2 15,3-1 0 1,8-5 0-16,4-7 0 0,12-13 0 16,8-12 2-16,11-15 0 0,6-6 0 15,2-16 0 1,8-9 1-16,-3-8 0 0,-3-5 0 15,-7-3 1-15,-6 2-1 16,-12-2 0-16,-10 5-1 0,-10 2-2 16,-8 5 0-1,-10 6-2-15,-10 5-1 0,-6 9 0 16,-4 2-3-1,1 10-3-15,-2 2-4 0,4 8-11 16,-5 12-53-16,10-3-20 0,4-1-7 16,9 0-5-16</inkml:trace>
  <inkml:trace contextRef="#ctx0" brushRef="#br0" timeOffset="145419.9635">22306 15628 65 0,'16'5'90'0,"-16"-5"-5"0,14-8-2 15,-14 8-71-15,11-17-5 16,-11 17 1-16,13-13 1 0,-13 13 2 16,9-4 0-1,-9 4 0-15,0 0-3 0,0 0-1 16,0 0-1-16,0 0-1 0,0 0 0 15,0 0-2 1,0 0-2-16,0 0-3 0,0 0-5 16,0 0-12-16,6 8-70 15,-6-8-5-15,5-8-6 0,-4-3-4 16</inkml:trace>
  <inkml:trace contextRef="#ctx0" brushRef="#br0" timeOffset="145890.9683">22792 15223 56 0,'0'0'84'15,"4"-16"-4"-15,-4 16-3 16,-4 0-75-16,-7 9-1 0,-6 12 1 15,-3 8 1 1,-1 9 2-16,-3 5 0 0,6 5 2 16,-1 3-2-16,6-3 0 15,6-5 2-15,7-7 1 16,11-10 1-16,8-10 1 0,11-11 1 15,3-5 1-15,10-12 0 16,-2-5 0-16,4-8-2 0,-3-4-2 16,-8-4-1-1,-5-1-1-15,-8 2-2 0,-9 2-1 16,-11 1-1-16,-5 0-1 15,-10 7-1-15,-11 5-2 0,-1 0-2 16,-4 7-3 0,-4 3-3-16,2 7-7 0,-3 0-16 15,1 2-59-15,7 15-7 0,4-4-4 16</inkml:trace>
  <inkml:trace contextRef="#ctx0" brushRef="#br0" timeOffset="146280.9722">23089 15354 20 0,'-6'33'80'16,"-1"2"1"-16,0-2-40 0,4 6-13 16,2-3-7-1,1-1 0-15,11-13-2 0,6-2 1 16,7-15-3-16,7-5 1 15,2-9 2-15,6-10-3 16,-2-3-4-16,-3-4-2 0,-4-3-3 16,-10 1-2-16,-7-2-1 15,-10 7-2-15,-5-1-1 0,-13 6-1 16,-7 5-1-1,-6 5-1-15,-4 4-1 0,-1 4-3 16,-1 4-3 0,-1 4-4-16,5 11-11 0,-1 7-51 15,6-10-22-15,7 0-5 0,1-7-4 16</inkml:trace>
  <inkml:trace contextRef="#ctx0" brushRef="#br0" timeOffset="146680.9762">23491 15221 14 0,'11'-5'103'0,"-11"5"-4"0,14-12-5 16,-14 12-4-1,16 1-76-15,-12 21-4 0,-1 10-2 16,2 14-2-16,-3 8-3 16,3 13 1-16,2 9-2 0,1 7-3 15,-2-2-9-15,10-6-42 16,-5-3-43-16,1-9-4 15,5-14-7-15</inkml:trace>
  <inkml:trace contextRef="#ctx0" brushRef="#br0" timeOffset="151521.0246">8320 12387 25 0,'-6'-10'83'0,"0"-1"1"0,6-1-35 16,-2 0-12-16,-1 4-13 15,3 8-9-15,-5-14-7 0,5 14-4 16,0 6-1 0,3 10-2-16,4 11-1 0,6 10-1 15,4 9 2 1,1 9 3-16,2 12 3 0,2-2 0 15,-3 1 0-15,-3-5 0 16,-1-5-1-16,-4-5-1 0,-5-11-2 16,0-4-4-16,-4-11-5 0,-1-2-8 15,-1-4-20 1,-7-5-50-16,7-1-6 0,0-13-5 15</inkml:trace>
  <inkml:trace contextRef="#ctx0" brushRef="#br0" timeOffset="152281.0322">8759 12736 42 0,'0'-11'87'0,"0"0"-3"15,-1-19-16-15,1 30-44 0,0 0-13 16,0 0-3-1,5 4-5-15,0 11-1 0,2 6-2 16,1 3 1-16,3 5 1 16,2 2 0-16,0 2 1 0,-1-6-1 15,1-2 1 1,-1-5 0-16,-5-7 1 0,2-2 2 15,-9-11 1 1,9 7 2-16,-9-7-1 0,5-5 1 16,-4-5-1-16,1-3-2 0,0-6-1 15,2-2-1-15,-1-2-2 16,-1-2-1-16,1-2 0 0,1 2-1 15,3 2 1 1,2 0-1-16,4 2-1 0,0 6 0 16,2 1-1-1,1 2 1-15,4 7-1 0,0 5-1 16,0 1 1-16,1 9 0 15,1 7 0-15,-2 1 1 16,2 4 0-16,-3 2 0 0,-2-1 1 16,-1-3 0-16,-5-4 1 15,-4-3 1-15,1-5 0 0,-8-8 2 16,0 0 0-1,10 0-1-15,-6-7 1 0,1-10-1 16,5-5 0-16,1-2-1 16,6-2-2-16,1-4 0 15,4 4 0-15,1 4-1 0,3 5 0 16,0 7 1-16,-2 6-1 15,1 4 1-15,0 9-1 0,-6 10 1 16,-1 2 0 0,-2 2 0-16,-4 4 0 0,-3-3 0 15,-1-1 1 1,-2 1-1-16,-4-8 1 0,0-3-2 15,-1-2-3-15,-1-11-1 16,0 10-4-16,0-10-3 0,0 0-9 16,0 0-13-16,0-4-39 0,0 4-19 15,0 0-4 1</inkml:trace>
  <inkml:trace contextRef="#ctx0" brushRef="#br0" timeOffset="152721.0366">9724 12562 58 0,'6'-15'93'0,"-6"15"-4"16,0-9-4-1,0 9-61-15,0 0-8 0,0 0-7 16,0 0-4-16,0 0 0 15,0 0-2-15,5 9 1 0,6 3 0 16,5 2 0 0,3 4 0-16,4 3 0 0,3 4 1 15,2 2-1-15,3 3 0 0,-1 0-2 16,-1-1 0-1,-1 2 0-15,-3-1 0 0,0 0 0 16,-3-4 0-16,-1 0 1 16,-5-6 0-16,-2-4-1 0,-5-3 2 15,0-4 1 1,-9-9 1-16,10 0-1 0,-7-17 1 15,3-15-1 1,3-16 0-16,0-12 0 0,6-11-2 16,1-5-1-16,6-7 0 0,-1 5-1 15,4 3-2-15,-3 11-2 16,3 13-8-16,-6 4-14 0,-2 6-69 15,4 13-2 1,-3 3-8-16,3 3-6 0</inkml:trace>
  <inkml:trace contextRef="#ctx0" brushRef="#br0" timeOffset="153501.0444">11350 12288 0 0,'19'-19'82'0,"-1"1"2"0,-6 2-3 0,-1 3-46 16,-11 13-15 0,17-13-8-16,-17 13-4 0,-5 0-3 15,-10 9 0-15,-3 3-2 0,-7 9 0 16,-6 7 0-1,-4 8 1-15,-6 9 1 0,0 4 0 16,-1 9-1-16,3 2 0 16,3 2-1-16,6-7 1 0,4-6 0 15,11-3-1 1,9-9 1-16,6-8 1 0,10-7 0 15,12-8 0 1,8-5 0-16,5-4 0 0,6-6 0 16,4 1-1-16,2-7-1 0,-1-3-1 15,-3-4-1-15,-2-1-3 16,-6-4-4-16,1 5-6 15,-7-8-17-15,-2 2-58 16,-1 1-5-16,4-7-8 0,-3 2 7 16</inkml:trace>
  <inkml:trace contextRef="#ctx0" brushRef="#br0" timeOffset="153832.0478">11696 12498 44 0,'-7'-7'87'0,"-6"7"1"16,-2 8-9-16,-4 7-55 15,0 6-13-15,1 6-5 0,-2 2-2 16,6 6 1-1,4-3-2-15,9 2 1 0,5-7 1 16,13-7 0-16,8-5 1 16,7-10 0-16,6-5 1 15,9-13-1-15,2-7-1 0,2-5 0 16,-1-5-1-16,-7-4-1 15,-3-5 1-15,-9 1-1 0,-9 0 0 16,-14 3-1 0,-6 3 1-16,-17 6-1 0,-15 3-1 15,-10 10 1-15,-7 5-2 16,-1 8 0-16,-4 2-4 15,1 12-2-15,4 4-4 16,6 4-4-16,7 2-14 0,9-5-32 16,8 6-32-1,2-2-4-15,10-7-1 0</inkml:trace>
  <inkml:trace contextRef="#ctx0" brushRef="#br0" timeOffset="154222.0517">12545 12232 87 0,'10'-4'91'0,"-10"4"-6"15,-16-2-4-15,-6 5-68 0,-14 11-5 16,-7 7-4 0,-6 1 0-16,-4 9-1 0,2 2 0 15,7 2 1-15,9 0-1 16,9 0-2-16,12-6 1 15,14-2-1-15,14-8 0 0,14-2 1 16,10-7-1-16,4-1 0 16,5-2 0-16,-4-1 1 0,-3 4 1 15,-13 4 0 1,-13 4 1-16,-14 3 0 0,-18 8 0 15,-15-2 0-15,-10 5-4 16,-12-2-3-16,-4 1-8 16,-8-8-35-16,5 0-42 15,7-5-6-15,5-7-7 0</inkml:trace>
  <inkml:trace contextRef="#ctx0" brushRef="#br0" timeOffset="155382.0633">13192 12271 77 0,'-11'1'82'16,"1"-9"-6"-1,10 8-46-15,0 0-11 0,0 0-4 16,0 0-4-16,28-11 0 15,2 1-2-15,13 2-1 0,7-9-1 16,10 6-2-16,8 0 0 0,-3 4-1 16,-4 0-1-1,-9 6 0-15,-6 3-3 0,-10 7 1 16,-12 9-1-1,-11 7 2-15,-12 4-1 0,-5 7 0 16,-12 3 2-16,-8 5 1 16,-6-1 0-16,-2 1 2 0,-4-3-1 15,4-2-1 1,3-10 1-16,6-4 0 0,8-3 0 15,11-4-1-15,7-7 1 0,17-2-1 16,12-4 0 0,7-3 0-16,6-1-1 0,3-1 0 15,5 0-2-15,-2-8-1 16,-3 0-1-16,-5-3-6 0,-4 0-5 15,-8-6-23 1,-8-2-54-16,6-3-6 0,-3-3-7 16,-1-3 4-1</inkml:trace>
  <inkml:trace contextRef="#ctx0" brushRef="#br0" timeOffset="155652.066">14216 12262 54 0,'3'13'89'16,"1"0"-2"-16,-2 0-5 0,2 7-56 16,0 1-14-16,-1 8-1 15,3 4 0-15,-2 6-2 16,2 0 0-16,-3 4-1 15,1 3-2-15,-1-2-1 0,-2-4-2 16,-1-3-1 0,0-8-2-16,0-7-1 0,0-3-4 15,0-19-7-15,0 0-28 16,0-7-46-16,0-18-7 15,-2-8-6-15</inkml:trace>
  <inkml:trace contextRef="#ctx0" brushRef="#br0" timeOffset="155872.0682">14325 12298 70 0,'13'-19'93'0,"-2"7"-3"15,2 9-6-15,-2 6-58 16,0 12-10-16,2 8-6 16,-1 9-3-16,-2 5 0 15,3 8-1-15,-3 7-2 0,2 1 1 16,-3-1-2-16,-1-2 0 0,-2-5-2 15,2-7-2 1,-3-6-4-16,-2-8-2 0,1-8-13 16,-4-16-68-1,0 0-4-15,-5-18-6 0,-4-15-3 16</inkml:trace>
  <inkml:trace contextRef="#ctx0" brushRef="#br0" timeOffset="156032.0698">14246 12388 41 0,'-21'-5'102'0,"7"2"-2"0,14 3-6 16,7-12-3-1,27 2-77-15,12 0-5 0,16-1-5 16,9-4-1-16,12-3-5 16,2-1-6-16,3 6-19 0,2-5-63 15,-15-1-5 1,-10 0-7-16,-14-2-5 0</inkml:trace>
  <inkml:trace contextRef="#ctx0" brushRef="#br0" timeOffset="156702.0765">15770 12278 11 0,'26'35'95'16,"0"6"-3"-16,-6 8-2 0,-1 8-5 16,-5 8-73-1,-2 8-3-15,-8 0-2 0,-4-6-2 16,-6-8-1-16,-7-6-2 15,0-10-3-15,-4-14-6 0,6-9-32 16,-3-11-47-16,-1-10-6 16,4-15-7-16</inkml:trace>
  <inkml:trace contextRef="#ctx0" brushRef="#br0" timeOffset="156992.0794">16229 12143 11 0,'31'17'96'16,"-2"5"-3"-16,-5 0-5 0,-3 6-3 15,-7 4-71-15,-1 7-7 16,-1 6 0-16,-4 8-2 15,-6 6-1-15,-2 2-1 16,-7 1 0-16,-4 0 0 0,-2-5-1 16,0-5-1-1,-2-7-5-15,-2-11-2 0,4-8-9 16,-5-15-37-16,3-10-36 0,3-8-7 15,1-17-6-15</inkml:trace>
  <inkml:trace contextRef="#ctx0" brushRef="#br0" timeOffset="157474.0844">16289 12307 29 0,'0'0'100'0,"20"0"-4"16,-10 0-5-16,4 3-4 15,-1 5-74-15,3-1-8 16,5 7-3-16,1 1-1 16,4 6 0-16,0 4-1 0,2 6 0 15,1 1 0 1,1 3 1-16,-3-1-1 0,2-2 0 15,-4 0 1-15,-1-8 0 16,-4-5 0-16,-4-5 0 16,1-8 0-16,-3-6-2 15,-1-12 0-15,-2-9-1 0,0-8-1 16,1-9 0-16,-1-5-1 15,0-6 2-15,2-1 1 16,-3 2 1-16,1 5 2 0,-2 3 1 16,1 9 1-16,-2 5 0 15,1 5 0-15,-2 9-2 0,0 3-1 16,-7 9 0-1,17 0 0-15,-5 10-1 0,2 11 2 16,2 8-2-16,3 6 1 16,6 10 1-16,-2 4 0 15,2 7 0-15,-1-1 1 0,-2 1-2 16,-3-5 1-16,-2-3-1 15,-5-5-1-15,-2-5-1 0,-4-11-2 16,-1-4-4 0,-3-9-4-16,-2-14-35 0,10 8-46 15,-10-19-5-15,-2-15-5 16</inkml:trace>
  <inkml:trace contextRef="#ctx0" brushRef="#br0" timeOffset="157714.0868">17325 12101 42 0,'19'28'99'16,"-2"3"-4"-16,0 3-5 15,-5 2-4-15,-4 7-82 0,1 10-2 16,-4 6 0-1,-2 5-1-15,-3 0 0 0,-1-3-1 16,-3-6 1-16,0-2-2 0,0-10-5 16,3-8-5-1,-7-6-57-15,8-29-20 0,0 0-9 16,-15-24-4-16</inkml:trace>
  <inkml:trace contextRef="#ctx0" brushRef="#br0" timeOffset="157894.0886">17283 12348 64 0,'19'10'107'0,"12"0"-7"0,10-3-6 16,2-7-2-16,3 0-85 16,10 0-4-16,-4-2-5 0,-4 1-5 15,-6-5-3 1,-7 3-8-16,-12-5-26 0,-9-2-50 15,-2-1-5 1,-6-8-5-16</inkml:trace>
  <inkml:trace contextRef="#ctx0" brushRef="#br0" timeOffset="158114.0908">17824 11933 49 0,'0'0'94'0,"8"0"-3"0,-6 15-3 16,1 35-31-1,-1-11-43-15,-2 11-5 0,-1 10 0 16,1 11-1-16,-4 12 0 15,-1 3-1-15,-5 0-2 0,3-3-2 16,1-5-2-16,-4-11-4 0,6-8-5 16,-3-18-13-1,-2-8-68-15,9-14-5 0,0-19-7 16,4-11-3-1</inkml:trace>
  <inkml:trace contextRef="#ctx0" brushRef="#br0" timeOffset="158654.0962">18199 12180 58 0,'-10'9'91'16,"10"-9"-4"-16,-12 5-2 0,12-5-64 15,0 0-8-15,22 0-2 16,8-3 0-16,6-3 0 16,9-1-3-16,5 1-2 15,6-1-1-15,-2 2-1 0,-2 0 0 16,-12 4-2-1,-6 1-1-15,-8 6 0 0,-12 9-2 16,-8 5 1-16,-8 6-1 0,-13 4 0 16,-7 3 0-16,-6 4 1 15,-3 0 0-15,-5 3 1 16,-1 0 1-16,1-6 0 15,4-2 1-15,8-1 0 0,3-6 1 16,5-1 0 0,8-3 1-16,6-4 0 0,4-2 0 15,11-3-1-15,9-3 0 0,3 1 0 16,5-3-1-1,7 0-1-15,-2-2-1 0,2-2-1 16,2-3-1-16,1 0-4 16,-4-3-4-16,-2 0-7 0,-9-8-36 15,2-4-42 1,-3-9-4-16,-6-3-7 0</inkml:trace>
  <inkml:trace contextRef="#ctx0" brushRef="#br0" timeOffset="158834.098">18473 12371 33 0,'-40'19'101'16,"8"0"-4"-16,11-3-5 0,16-5-3 16,-24-1-77-1,43-6-7-15,17-1-6 0,10-3-7 16,8 0-14-16,3 0-43 15,8-4-26-15,5-7-8 0,-4-3-3 16</inkml:trace>
  <inkml:trace contextRef="#ctx0" brushRef="#br0" timeOffset="159255.1023">19169 12077 30 0,'15'15'97'0,"0"2"-5"16,-4 3-5-16,-6 1-3 0,-5 5-80 15,0 11-3 1,-2 5 1-16,-9 5 1 0,-1 5 0 15,-3-6 2-15,2 2 0 16,-1-7 2-16,8-1-1 0,4-9 2 16,3-2 0-1,10-9-1-15,7-6-1 0,5-3-1 16,4-4-3-1,8-3-2-15,0-4-4 0,3-1-9 16,-5-9-14-16,1-12-62 16,1 9-7-16,-3-3-7 0,-1-3-3 15</inkml:trace>
  <inkml:trace contextRef="#ctx0" brushRef="#br0" timeOffset="159495.1047">19062 12368 25 0,'-29'12'101'16,"9"1"-3"-16,6-4-4 0,14-9-2 15,33 0-74 1,-6 0-8-16,12-6-2 0,13-2-3 15,9-2-6-15,14 0-8 16,2-5-14-16,10 1-68 0,-1 3-4 16,-2-5-8-1,-3 1-3-15</inkml:trace>
  <inkml:trace contextRef="#ctx0" brushRef="#br0" timeOffset="160245.1122">20393 12322 35 0,'-13'12'102'0,"8"-4"-4"16,5-8-5-16,9 9-4 15,17-6-78-15,6-3-5 0,9 0-1 16,11-4-2-16,9-2-1 16,4 1-2-16,5-5-2 0,-2-1-2 15,-5 3-3 1,-6-4-6-16,-6 7-17 0,-5-3-60 15,-17-1-5-15,-10-1-6 16,-8-3 0-16</inkml:trace>
  <inkml:trace contextRef="#ctx0" brushRef="#br0" timeOffset="160495.1147">20610 12053 7 0,'-10'18'99'0,"5"5"-4"15,1 0-4-15,4 3-7 0,0 15-61 16,2-11-19 0,3 6-2-16,1 3 1 0,-1 3 0 15,2-2-1-15,-2 1-1 0,1-4 1 16,2 1-1-16,-1-7-4 15,1 1-2-15,-2-11-7 16,3-1-30-16,9-7-45 16,-18-13-8-16,15 0-4 0</inkml:trace>
  <inkml:trace contextRef="#ctx0" brushRef="#br0" timeOffset="161375.1235">21782 12173 74 0,'12'-8'89'0,"-12"8"-5"0,0 0-5 16,12 0-68-16,-27 10-9 15,-8 7 0-15,-6 12-1 0,-1 4 1 16,-1 11 0 0,4 6 2-16,4-1 0 0,12 3 3 15,7-6 2-15,9-6-1 0,14-9 1 16,9-13-1-1,10-11 1-15,7-7-1 0,1-15-2 16,4-9 0-16,-7-6-3 16,-4-8 1-16,-9-5-2 0,-11-2 1 15,-9-3-1 1,-10 5-1-16,-14 2 0 0,-12 3-1 15,-6 4 0-15,-5 9-2 0,3 5-6 16,-5 2-5 0,5 12-17-16,0 6-59 0,5 0-5 15,6-3-8-15,4-5 0 16</inkml:trace>
  <inkml:trace contextRef="#ctx0" brushRef="#br0" timeOffset="161605.1258">21660 11822 22 0,'11'47'100'0,"3"14"-3"0,0 5-7 0,-2 18-3 16,-3-4-77-1,-1 7-2-15,-1 0-4 0,-3-4-1 16,-4-3-2-1,-1-6 0-15,-5-6-3 0,1-7-3 16,2-2-5-16,-2-15-13 16,-1-9-65-16,3 1-5 0,3-16-8 15,0-9 1-15</inkml:trace>
  <inkml:trace contextRef="#ctx0" brushRef="#br0" timeOffset="162305.1328">22136 12410 56 0,'11'4'91'15,"-11"-4"-5"-15,0 0-5 0,10 0-61 16,-10 0-14-16,0 0 0 15,0 0 1-15,0 0-1 0,0 0 0 16,0 0 2 0,13-4-2-16,-13 4 1 0,17-3-1 15,-3 2-2 1,0 1-2-16,3 0-1 0,-2 0-1 15,2 3-1-15,-5 2 0 0,-1 2-1 16,-11-7 1-16,13 17 0 16,-13-4 0-16,0 1 1 15,-6 2 1-15,-2 2 0 16,-4 1 1-16,1 1 1 0,-3-1 0 15,4-1 1 1,1-4 1-16,4 2 0 0,5-4 1 16,4-3-1-16,9-1 1 15,9-5-1-15,2-3-1 16,8 0-1-16,2 0-2 0,0-3-2 15,5-4-3-15,-8-2-4 16,1 1-6-16,-10 1-40 0,2-7-39 16,-1 0-5-1,-4-7-6-15</inkml:trace>
  <inkml:trace contextRef="#ctx0" brushRef="#br0" timeOffset="162745.1372">22518 11708 4 0,'-31'-6'98'15,"9"3"0"-15,2-3-6 16,7 3-4-16,4 3-68 0,9 0-8 15,0 0-4-15,0 0-1 0,0 0-1 16,0 0-1 0,0 0 0-16,0 0-2 0,0 0-1 15,10 6-1 1,1 1 0-16,1 4 0 0,4 3 0 15,0 2-1-15,4 3 0 16,5 4 1-16,0 3 0 0,5 1-1 16,1 6 1-1,6 2 0-15,6 8 1 0,6 3-1 16,6 6 0-16,2 11 0 0,1 8 0 15,-3 11 0 1,-8 8 0-16,-9 11-1 0,-17 4 2 16,-17 3-1-16,-20 2-1 15,-19-5 0-15,-21-4-2 0,-21-14-7 16,-14-10-41-1,-13-12-44-15,-24-17-5 0,-15-13-6 16,-13-22-3 0</inkml:trace>
  <inkml:trace contextRef="#ctx0" brushRef="#br0" timeOffset="163746.1473">13329 11529 5 0,'7'-12'95'16,"-7"12"-1"-16,0-14-6 16,-5 5-5-16,-9 5-67 0,0 4-6 15,-7 7-3 1,-9 13-2-16,-3 13 0 0,-10 21 0 15,-11 27 1-15,0 31 1 0,0 26-1 16,5 31 1 0,5 20-1-16,18 13-1 0,16-1 0 15,19-8-3-15,27-24-2 16,24-19-6-16,16-32-12 0,10-32-73 15,28-28-4 1,10-34-5-16,8-22-8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6-08T18:27:31.8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3966 4532 39 0,'7'11'59'0,"-7"-11"-20"15,4 15-6-15,2 0-2 16,2 4-5-16,1 5-3 15,6 5-2-15,1 5 0 0,5 4-3 16,0-1-2-16,0 1-3 0,0-2-2 16,-2-2-2-1,-2-4-2-15,-2-1-1 0,-2-4-1 16,-1-4-2-1,-3 0 1-15,0-6-2 0,-2-2 0 16,1-3 0-16,-8-10 0 16,9 16 1-16,-9-16 2 0,0 0-1 15,0 0 2 1,0 0 0-16,0 0-1 0,0 0 0 15,0-16 0-15,-2-2-1 0,-2-2-1 16,0-11-2 0,-5-7-1-16,2-7 0 0,-3-10 0 15,2-8 0-15,-4-11-1 16,-1-9 1-16,-3-7 0 0,-4-7-2 15,-3-5 2 1,-5-3 0-16,-1 3-1 0,-5 7 1 16,-1 8 0-1,1 8 0-15,1 12 0 0,3 13-1 16,3 14 0-16,5 9 1 0,2 7-1 15,3 7 0-15,6 8-1 16,0 4-1-16,11 5 0 0,-13 0 0 16,13 0 0-1,-1 17 0-15,3-5 1 0,10 1 0 16,6 0 2-1,7-2 0-15,11-5 1 0,14-3 0 16,13-3 0-16,12-6 0 0,9-1 0 16,7-5 0-16,3 2 0 15,0-1-1-15,-5 3 1 0,-8 1-1 16,-13 3-2-1,-13 0-2-15,-11 2-3 0,-16-1-7 16,-4 3-19 0,-5 0-55-16,-19 0-8 0,0 0-5 15</inkml:trace>
  <inkml:trace contextRef="#ctx0" brushRef="#br0" timeOffset="270.0027">3837 4132 12 0,'-44'36'90'0,"13"-5"4"0,12-9-3 16,19-5-50-16,25-10-20 0,26-7-2 15,22-2-1 1,21-6-2-16,11-3-4 0,6-4-3 16,1 2-4-16,-9-1-3 15,-9 5-3-15,-22 3-9 16,-13 7-20-16,-6 6-61 15,-32 1-6-15,-13 1-7 0</inkml:trace>
  <inkml:trace contextRef="#ctx0" brushRef="#br0" timeOffset="1120.0112">5241 3809 19 0,'0'-17'87'0,"0"3"-5"16,-7 3-2-16,-4 6-66 0,-7 6-4 15,-5 10-4 1,0 10-4-16,-6 6 0 0,-1 11 0 15,3 8 2 1,3 10 1-16,0 10 3 0,8 5 0 16,9 10 1-16,5 0 1 15,2 0 0-15,13-1 1 0,4-3-1 16,5-11 0-16,4-6-1 0,4-9 1 15,2-12-2 1,2-8 0-16,0-2 1 0,-1-9-2 16,-4-6-1-1,-3 0-1-15,-5-8-1 0,-7 1-1 16,-2-2-2-16,-12-5 1 15,0 0-1-15,8 3 0 0,-8-3-1 16,0 0-3-16,0 0-2 16,0 0-6-16,0 0-18 15,-10-6-64-15,10 6-6 0,-4-15-6 16,3 3-3-1</inkml:trace>
  <inkml:trace contextRef="#ctx0" brushRef="#br0" timeOffset="1680.0168">5601 3903 16 0,'0'0'86'0,"-5"-11"2"0,0 32-20 16,5-21-43-1,0 0-8-15,0 0-5 0,-14 15-5 16,8-1-1-16,-3 4-3 0,-2 7 0 16,-1 7 0-1,-4 4 2-15,1 10 0 0,-3 4 0 16,3 4 1-16,0 3 0 15,6 1 1-15,-1-1-1 0,6 0 0 16,4-4 1 0,4-3-1-16,8-8 1 0,7-3-2 15,5-6 1 1,5-3 1-16,4-4-1 0,1-6-1 15,5-2-1-15,-1-2 1 0,-1-3-2 16,-1-2 0 0,-5-2-1-16,-3-2-1 0,-3 1-2 15,-6-4-2-15,-1-1-7 16,-8-3-9-16,0-3-71 0,0-4-7 15,-3-5-7 1,0-5-3-16</inkml:trace>
  <inkml:trace contextRef="#ctx0" brushRef="#br0" timeOffset="2001.0201">5308 4279 46 0,'-17'3'97'15,"17"-3"-1"-15,0 0-6 0,17 0-61 16,14-2-9-1,12-5-3-15,12-2-3 0,13 0-4 16,6-3-2 0,0 4-3-16,0 0-2 0,-10-1 0 15,-7 7-6-15,-14 0-1 16,-10 4-6-16,-18 3-11 0,-9 3-70 15,-5 4-4 1,-1-12-8-16,-17 14-2 0</inkml:trace>
  <inkml:trace contextRef="#ctx0" brushRef="#br0" timeOffset="2481.0249">5997 3632 20 0,'-15'-7'94'16,"2"3"-3"0,13 4-4-16,-12-6-63 0,12 6-5 15,0 0-6 1,20 19-4-16,6 7-4 0,17 18-2 15,7 17-2-15,10 20 1 16,4 16 0-16,-1 22 0 0,-4 7-1 16,-13 7 2-16,-13 1-1 15,-20-7 1-15,-13-6 0 16,-17-13-1-16,-13-11-3 0,-6-14-6 15,-12-8-49 1,3-17-32-16,1-10-6 0,1-18-4 16</inkml:trace>
  <inkml:trace contextRef="#ctx0" brushRef="#br0" timeOffset="3681.0369">7156 4346 6 0,'-8'1'61'0,"8"-1"-5"0,0 0-7 15,0 0-9 1,0 0-11-16,0 0-10 0,0 0-6 15,0 0-4-15,0 0-2 16,0 0 1-16,13 12-1 0,8-8 1 16,11 0 2-16,13-3 0 0,11 2 0 15,16-3-1 1,4 0-2-16,7-4 0 0,-1-4-2 15,-3 2-1 1,-7-1-1-16,-11 0-2 0,-15 2-4 16,-13 2-7-16,-11-3-18 15,-22 6-58-15,0 0-6 0,0 0-6 16</inkml:trace>
  <inkml:trace contextRef="#ctx0" brushRef="#br0" timeOffset="4301.0431">7144 4746 51 0,'-12'4'91'0,"4"6"-27"15,8-10-13-15,0 0-13 0,8 6-12 16,16-6-8 0,16-3-5-16,14-3-3 0,19 0-1 15,13 1-2-15,17 0-1 0,6 3-2 16,-1 2 1-1,-3 0-1-15,-13 7-1 0,-12-1-1 16,-18 3-1-16,-16 0-4 16,-18 3-6-16,-15-2-13 0,-10 0-64 15,-3-1-8 1,-7 0-5-16</inkml:trace>
  <inkml:trace contextRef="#ctx0" brushRef="#br0" timeOffset="5588.0566">9262 3563 52 0,'-12'3'52'15,"12"-3"-13"-15,0 0-4 16,0 0-10-16,0 0-7 15,-9 11-5-15,5 1-4 0,1 11-1 16,2 7 0-16,1 10 3 0,0 11 0 16,-1 11 0-1,1 9 1-15,4 9-2 0,2 7 0 16,2 5-2-16,0 1-1 15,1 2-2-15,-1-3 0 16,-1-5 0-16,0-3 0 16,1-11-2-16,-3-7 0 0,-1-13 0 15,0-7-5 1,0-10-3-16,-2-10-6 0,4-4-23 15,-2-11-51-15,-4-11-6 0,0 0-5 16</inkml:trace>
  <inkml:trace contextRef="#ctx0" brushRef="#br0" timeOffset="6438.0651">8748 3938 27 0,'-3'-11'46'15,"3"-2"-8"-15,0-4-6 0,6 2-8 16,1-7-4-16,5 1-3 16,3-4-1-16,3-1-3 0,5 0-1 15,4-3 0 1,-1 1-1-16,5 1-1 0,1-1-2 15,6 2-1 1,3-1 1-16,6-2-1 0,4 4 0 16,6 3 0-16,8 1-2 15,3 5-1-15,10 5-1 0,-2 9-2 16,4 2-1-16,-7 17-1 0,-1 4 0 15,-9 7-1 1,-11 10 1-16,-7 2-1 0,-15 7 2 16,-9 1 0-1,-15-1 2-15,-7 1 0 0,-18-4 0 16,-11-1 1-16,-11-6 0 15,-12-5 0-15,-6-9 0 0,-7-3-1 16,-3-7 0-16,-2-6 0 0,2-6 0 16,9-1 0-1,7-7 0-15,12-2 0 0,9-1-1 16,7-4 0-1,16 0-1-15,9-1 0 0,7 1 0 16,14 1-1-16,9 2 0 16,6 6 0-16,9 5 0 0,8 3 0 15,3 18 1 1,3 9 1-16,0 13 0 0,-2 9 0 15,-6 8 1-15,-4 6 1 0,-5 5 0 16,-9 1 1 0,-3-4-1-16,-10-6-1 0,-4-3 0 15,-6-9 0-15,-2-4-4 16,-6-13-5-16,3-1-28 0,7-6-51 15,-11-12-7 1,-1-14-4-16</inkml:trace>
  <inkml:trace contextRef="#ctx0" brushRef="#br0" timeOffset="7248.0732">10226 4242 33 0,'-8'11'82'0,"7"3"0"16,1 1-48-1,10 5-13-15,11-1 0 0,6-1 2 16,8 0-4-16,9-7 0 0,6-5-4 16,2-6-3-16,1-3-1 15,-5-9-2-15,-3-5-1 0,-7-4-3 16,-8-4-1-1,-8 0-2-15,-8-1-3 0,-10-6-2 16,-4 0-2 0,-13 0-1-16,-8 3-1 0,-9 0 0 15,-10 6-2-15,-8 8 2 16,-7 9 3-16,-7 11 1 0,-1 18 1 15,-5 16 3-15,7 17 1 0,1 12 1 16,14 15 2 0,11 9 3-16,17 1-1 0,20 0 1 15,23-9 1 1,20-6-2-16,16-14 0 0,13-16-3 15,11-10-5-15,1-21-19 16,-7-7-67-16,8-7-5 0,-10-9-5 16,-6-11-5-1</inkml:trace>
  <inkml:trace contextRef="#ctx0" brushRef="#br0" timeOffset="8579.0866">11927 2940 17 0,'0'0'84'0,"16"0"-26"0,-16 0-5 16,0 0-6-1,-6-11-14-15,6 11-11 0,-21-17-9 16,-1 7-5-16,-10 1-2 15,-8 1-1-15,-12 1-1 0,-10 0 0 16,-7 4 0 0,-9 3 0-16,-3 0 2 0,0 2-2 15,3 4 0-15,8 2 0 0,9-3 0 16,12 3-3-1,11-3 1-15,11 0-1 0,11-1 0 16,16-4 0-16,-4 10 0 16,8-1 0-16,12 7-1 0,2 4 1 15,6 10 0 1,2 13 0-16,1 12 0 0,2 13 0 15,-3 12-1 1,-3 12 1-16,-4 15 0 0,-5 12 0 16,-4 13 0-16,-5 7 0 0,-5 2 0 15,-2 7 0-15,2-7 0 16,-11 0 1-16,1-10 1 0,-2-5 0 15,-2-11 0 1,0-11 0-16,0-12-1 0,-1-10 1 16,2-7 0-1,2-9-1-15,0-11-2 0,4-12 0 16,3-9 3-16,1-8-1 0,3-4 0 15,0-7 0-15,1-3 0 16,6-1 1-16,8-1 0 0,5-3 1 16,10 1-2-1,13-3 0-15,10-2 0 0,11 1 0 16,10-2-2-1,8 0-2-15,6-1-4 0,-1 1-6 16,6 6-30-16,-1-5-50 16,-13-3-6-16,-5-3-6 0,-10-13 2 15</inkml:trace>
  <inkml:trace contextRef="#ctx0" brushRef="#br0" timeOffset="9929.1001">11945 3617 13 0,'-29'0'88'0,"8"0"3"15,1-2-42-15,20 2-7 0,-14-6-13 16,14 6-8 0,18-7-7-16,12 2-2 0,18 0-5 15,20-3 0-15,21-1-3 16,15 1 0-16,23 0 1 0,8-1-2 15,1 1-1 1,1 1-1-16,-11 3 0 0,-14-1 0 16,-15 1-4-16,-23-1-5 0,-16 5-18 15,-17-3-59 1,-21 1-7-16,-20 2-7 0</inkml:trace>
  <inkml:trace contextRef="#ctx0" brushRef="#br0" timeOffset="10849.1093">11947 3643 14 0,'-12'0'79'0,"12"0"-23"0,0 0-10 16,-10-1-10-16,10 1-10 0,0 0-9 15,0 0-4-15,0 0-1 16,0 0-3-16,0 0 1 15,0 0 0-15,0 0-1 16,0 0 0-16,0 0 0 0,8 0-1 16,-8 0 1-1,11 0-2-15,-2 0 0 0,5 0-3 16,6 3 0-16,10 4-2 0,6 3 0 15,8 4 0 1,7 3 0-16,9 11-1 0,7 4 0 16,4 3 0-16,2 4 0 15,2 0 1-15,-2 0-1 0,-4-2 0 16,-6-5 1-1,-7-4-1-15,-11-6 1 0,-6-4 0 16,-8-3-1-16,-10-5 1 16,-5-3 0-16,-5-2 0 15,-11-5 0-15,0 0 1 0,0 0-1 16,0 0-1-16,0-8 1 15,-5 0-1-15,5 8 0 0,-17-18-1 16,7 9 0 0,-1 1-1-16,-4 3 1 0,-2 3-1 15,-3 2 0-15,-5 3 0 16,-4 5 1-16,-3 9-1 15,-5 2 1-15,-6 5-1 16,-1 7 0-16,-2 1 1 0,0 5-1 16,3 0 0-16,1 4-1 0,3-2 0 15,8-3 1 1,4-2-1-16,6-5 1 0,14-3 0 15,7-1 2 1,12-4 1-16,19-3 0 0,17-4 0 16,16 0 2-16,17-2-1 15,11 0 0-15,7-2 0 0,2 0-2 16,-1 1 0-16,-9-3 0 0,-10 2-1 15,-13-1-2 1,-16 1-3-16,-10 2-6 0,-14-9-19 16,-13 9-62-1,0-1-5-15,-15-11-9 0</inkml:trace>
  <inkml:trace contextRef="#ctx0" brushRef="#br0" timeOffset="11710.118">12369 4937 71 0,'0'0'80'15,"0"0"-33"-15,-1 9-7 16,2 6-11-16,8 5-9 16,4 7-4-16,3 7-1 0,3 4 1 15,1 6-2 1,3-1-2-16,-3 1-2 0,1-4-2 15,-4-3 0-15,-4-8-3 16,-2-5 1-16,-4-7 0 16,-2-4-3-16,-5-13 3 0,7 14-1 15,-7-14 2-15,0 0-2 16,0 0 0-16,0-5-1 0,-5-7-3 15,-2-3 3 1,1-4-3-16,-4-2 0 0,2-6-3 16,0-3 1-1,6 2 0-15,2-1 0 0,5 0-1 16,11 2 0-16,2 7 0 15,7-1-1-15,5 11 1 0,4 5 0 16,2 5 1-16,3 11 0 0,0 11 0 16,-2 8 0-1,0 4 2-15,-1 7 0 0,-4-1-1 16,-3-1 3-1,-6-4 0-15,0-6 0 0,-5-4-2 16,-5-6-2-16,3-5-8 16,-11-4-50-16,8-10-28 0,1-8-12 15,0-16-6 1</inkml:trace>
  <inkml:trace contextRef="#ctx0" brushRef="#br0" timeOffset="12706.1285">13945 3975 30 0,'3'-18'80'0,"-3"18"-31"0,7-15-7 15,-7 15-10 1,7-14-6-16,-7 14-5 0,0-12-5 15,0 12-5-15,-11-10-3 0,-1 7-1 16,-3 2-4 0,-4 1-1-16,-1 4-1 0,-1 4 0 15,-5 6 0-15,0 4 0 16,-4 7 1-16,4 4 0 15,-1 6 0-15,2 7 2 16,7 1-2-16,5 5 0 0,7 2 1 16,5 3-1-1,5-3 1-15,14-5 0 0,6-4 1 16,6-7-1-16,6-7 2 0,4-8 0 15,2-11-1 1,3-8 2-16,-3-6-2 0,0-9-1 16,-3-9 0-16,-6-5 0 15,-6-6 0-15,-10-4 0 0,-7-3-1 16,-5-2-1-1,-7 1 0-15,-11 3 0 0,0 0-1 16,-6 5 0-16,1 3-1 0,1 10 1 16,3 3-1-1,4 7 1-15,1 4-1 0,9 8 0 16,-9-8-1-16,9 8 1 15,0 7-1-15,2 7 1 0,7 8 0 16,3 8 1 0,6 6 0-16,3 10 1 0,1 6 1 15,3 1 0 1,1 3 0-16,-1 1 1 0,-1-5-4 15,-4-6-1-15,-1-5-5 0,-5-12-9 16,3-5-36-16,-6-5-38 16,1-9-7-16,-2-8-5 0</inkml:trace>
  <inkml:trace contextRef="#ctx0" brushRef="#br0" timeOffset="13686.1383">14506 4332 7 0,'0'0'80'0,"-7"10"-21"0,7 1-16 16,4 2-4-1,-1 6-8-15,4 2-3 0,-3 5-6 16,1 1-4-16,-3 3-3 15,-1 1-4-15,-1-2-1 16,-2-2-2-16,-4-2-2 16,1-3-2-16,-1-5 1 0,2-4-1 15,-1-2 1 1,5-11 0-16,-4 10 1 0,4-10-1 15,0 0 0-15,0-10 0 0,0-1-1 16,1-5-1 0,2-3 0-16,5-7-3 0,3-1 0 15,2-6 0-15,4 2-1 16,2-2 1-16,5 2 0 0,0 6-1 15,0 1 0 1,-2 10 0-16,3 1-1 0,-4 11 0 16,0 2 1-1,-1 9-1-15,0 11 0 0,1 4 1 16,-1 7 1-16,0 3 0 0,-1 1 1 15,-2 5 1-15,-2-6-1 16,-2 2 0-16,-3-9 1 0,-2-2-1 16,2-3-3-1,-1-3-1-15,0-4-6 0,-9-15-21 16,0 9-59-1,0-9-8-15,10-5-7 0</inkml:trace>
  <inkml:trace contextRef="#ctx0" brushRef="#br0" timeOffset="14956.1519">14478 4384 65 0,'0'0'63'0,"-6"-11"-9"15,6 11-8-15,-3-12-10 0,3 12-10 16,-2-10-6-1,2 10-3-15,-2-9-3 0,2 9-2 16,0 0-2-16,0-9-1 0,0 9-4 16,0 0-1-1,0 0-1-15,0 0-2 0,0 0-1 16,0 0 0-1,0 0 0-15,0 14 0 0,0 0 0 16,6 5 0-16,-1 6 1 0,4-1 0 16,-2 4 0-16,3-2 0 15,-3 0 1-15,1-6-1 0,0-3-3 16,-6-4-4-1,4-2-13-15,-7 8-56 0,1-19-17 16,15 3-5 0,-2-11-3-16</inkml:trace>
  <inkml:trace contextRef="#ctx0" brushRef="#br0" timeOffset="15886.1612">15180 3943 0 0,'-15'9'82'0,"3"-3"3"0,-11 0-38 15,18 2-5-15,5-8-11 16,0 16-8-16,0-16-6 15,22 5-4-15,-4-5 0 16,7 0-1-16,3-5 0 0,4-2-2 16,3-4-4-16,0-4 0 0,-1-2-2 15,-3-4 1 1,-1 1-2-16,-5 1 0 0,-4-3-1 15,-5-3 0 1,-3 5 1-16,-5-2-2 0,-2 1 0 16,-6 3 0-16,0 1-1 15,-7 1 0-15,-2 2-1 0,-3 3 1 16,-4 0-1-1,-3 4 0-15,-2 5-1 0,2 0 0 16,-4 2 0-16,-1 4 1 0,-1 9-1 16,-5 8 0-1,2 7 0-15,-5 7 0 0,2 3 1 16,2 11 0-16,1 3-1 15,7 2 1-15,1 3 1 0,7-7-1 16,7 5 1 0,6-6 0-16,3 1 1 0,8-3-1 15,5-1 1 1,7-1 1-16,7-3-1 0,11-4 0 15,5-3 1-15,7-6-1 0,7-4 1 16,5-8 0-16,3-8 0 16,-4-4 0-16,-3-3 0 0,-8-2-1 15,-5 0-1 1,-10 0-3-16,-7-3-8 0,-13-1-15 15,-18 4-62 1,13-3-8-16,-13 3-6 0</inkml:trace>
  <inkml:trace contextRef="#ctx0" brushRef="#br0" timeOffset="16786.1702">15970 3173 19 0,'0'0'88'15,"-3"-27"-5"-15,3 27-32 0,-2-16-14 16,2 16-10-16,-3-12-7 0,3 12-6 16,0 0-5-1,0 0-1-15,-2-8-2 0,2 8 0 16,0 0-4-1,0 0 0-15,0 0-1 0,-2 12-1 16,2-2 1-16,0 7-1 16,1 3 0-16,2 6 0 0,1 3 2 15,1 7-1 1,2 0 2-16,1 5-2 0,0 1 1 15,3 2 0-15,3-1-1 0,0 2 0 16,0-2-1 0,1-2 0-16,-1-1 0 0,-1-4 0 15,-4-5 1-15,-1-6 0 16,-3-2 2-16,-3-9 1 0,0 0 1 15,-2-14 2 1,-6 7-1-16,-6-7 1 0,-4-4 0 16,-3-6 0-16,-7-4-2 0,-4-1-1 15,-4-2 0 1,-1-2-2-16,0 0 0 0,3-1 0 15,2 3-1-15,2 2-1 16,6-2-1-16,1 1-3 0,5-2-8 16,0-3-39-1,0-8-43-15,12-3-4 0,4-14-8 16</inkml:trace>
  <inkml:trace contextRef="#ctx0" brushRef="#br0" timeOffset="16946.1718">15858 2833 8 0,'-16'-17'100'16,"6"-1"-6"0,-3-1-4-16,0 0-11 0,-1 6-85 15,0 3-44-15,14 10-34 16,-6-14-9-16,6 14-3 15</inkml:trace>
  <inkml:trace contextRef="#ctx0" brushRef="#br0" timeOffset="17796.1803">16135 2908 52 0,'-8'-1'86'16,"8"1"-3"-16,0 0-38 15,-14 7-19-15,12 6-9 16,-3 6-7-16,2 5-1 0,-2 8-2 15,3-2 1-15,0 4 0 0,0 1 1 16,2-1-1 0,0-1 0-16,1-6-1 0,3-3-2 15,-2-4 0 1,4-3-1-16,-1-3 0 0,-5-14-1 15,11 12 0-15,-11-12-1 16,10 7 1-16,-10-7-1 0,10 0 2 16,-10 0-2-16,16-3 1 0,-5-3-1 15,1-1 2 1,2-6-2-16,1-1 0 0,2-3-1 15,0-5 0 1,-4-1 2-16,2 1-3 0,-2-1 0 16,-3 0 0-16,0 5 0 15,-3-3 0-15,-4 8 1 0,1 4-2 16,-1 1 1-1,-3 8-3-15,0 0 0 0,0 0 1 16,0 0-1-16,10 20 1 0,-4 3-1 16,1 1 1-1,2 8 1-15,5-5 1 0,-1 2 1 16,4-4 2-16,0-9 0 15,4-4 1-15,2-12 0 16,-1-4 1-16,1-13 1 16,2-6-1-16,-3-6 0 0,-3-4-1 15,-4-3 0 1,-6-8-2-16,-4 3 1 0,-5-3-1 15,-4 4-1-15,-9 4-3 0,-3 4-4 16,-5 3-7-16,2 14-13 16,-8 13-59-16,5 2-12 15,4 0-9-15,0 11-4 16</inkml:trace>
  <inkml:trace contextRef="#ctx0" brushRef="#br0" timeOffset="18556.1879">16782 3211 59 0,'2'16'83'16,"4"0"-3"-16,-18 8-56 0,16 0-7 15,6 4 2-15,-1-2 1 16,-1-4-3-16,0-2-3 16,1-7-1-16,-4 0-1 0,-5-13 0 15,8 10-3-15,-8-10 0 16,0 0-2-16,0 0-2 0,0 0 0 15,0 0 0 1,0 0 0-16,0 0-1 0,5-6 0 16,-5-6-2-1,1-3 1-15,0-3-1 0,3-4-1 16,1 2-1-16,-2-1-1 15,2-1 1-15,1 2-1 0,-1 4 0 16,3 2-1-16,-2 4 0 0,-6 10 0 16,14-14 0-1,-3 7 0-15,-2 7 0 0,3 3 0 16,1 4 1-1,2 7-1-15,0 4 1 0,-1 7 1 16,2-1 0-16,-3 5 1 16,0-3-1-16,0 0 1 0,-6-1 0 15,4-5 1 1,-5-4 0-16,4-4 0 0,2-3-2 15,-2-5-3-15,5 3-10 0,-1 2-45 16,6-9-31 0,1-7-6-16,-1-4-8 0</inkml:trace>
  <inkml:trace contextRef="#ctx0" brushRef="#br0" timeOffset="19076.1931">17388 2808 83 0,'0'0'86'16,"8"-13"-5"-16,-8 13-50 0,0 0-8 15,3 15-12 1,-3 7-4-16,0 6-4 0,-5 12 1 16,-1 6-1-16,-1 7 4 0,-1 7-1 15,-1-2 0-15,1 0 1 16,3-9 0-16,0-5-1 0,4-6-1 15,1-7 2 1,8-6-2-16,5-6 0 0,2-4 0 16,5-2 2-1,5-2-3-15,-3 0 0 0,5-4-1 16,-1 0-2-16,-1-1-3 0,-2-4-4 15,0 1-2-15,-6-3-6 16,0 0-12-16,-17 0-57 16,15-1-10-16,-11-9-7 15</inkml:trace>
  <inkml:trace contextRef="#ctx0" brushRef="#br0" timeOffset="19306.1954">17111 3074 56 0,'30'0'95'16,"19"-10"-3"-16,14-19-6 15,12 14-63-15,3 1-10 16,-4-3-16-16,-2 1-76 0,-7 5-8 16,-12 0-7-16,-13 0-2 0</inkml:trace>
  <inkml:trace contextRef="#ctx0" brushRef="#br0" timeOffset="20427.2067">17611 2442 42 0,'0'0'84'16,"-12"0"-28"-16,12 0-8 15,0 0-14-15,-15-7-9 0,15 7-6 16,-12 0-4-1,12 0-4-15,-13 0-1 0,13 0 0 16,-13-2-2-16,13 2 1 16,0 0-3-16,-10 1 0 15,10-1-2-15,0 0-1 16,0 0-1-16,0 0 0 0,10-1 0 15,7 2 1-15,9 0 0 0,12 1 0 16,13 2 0 0,11 2 1-16,13-4-1 0,10 1 0 15,2 0-1-15,1 2 0 16,-3 1 1-16,-11-3-2 15,-9-1 1-15,-15-2-1 16,-12 2 1-16,-13-2-1 0,-7 0 0 16,-9 0 0-1,-9 0-2-15,0 0 1 0,0 0-1 16,0 15 0-16,-3 2 1 0,-1 4 0 15,-3 7 0 1,3 8 1-16,-2 8 0 0,0 13 0 16,2 10-1-16,0 17 1 15,1 6-1-15,0 16 0 0,3 11-1 16,-1 3 0-1,1 12 1-15,-2-2 0 0,4-3 1 16,2-3 0-16,-1-10 2 0,1-6-1 16,1-11-1-1,-3-2 2-15,5-15-1 0,0-3 0 16,2-10 0-16,0-8 0 15,2-6 0-15,4-5 0 0,0-6 1 16,3-11 0 0,-4-2 0-16,1-10 0 0,-2-2 0 15,-1-5-1 1,-4-2 2-16,-6-1 0 0,-2 2 0 15,-17 3-1-15,-18 6 0 0,-19 4-2 16,-26 5-1-16,-22 7-7 16,-20 17-27-16,-22-4-44 0,-33-1-21 15,0-2-6 1,-13-7-7-16</inkml:trace>
  <inkml:trace contextRef="#ctx0" brushRef="#br0" timeOffset="25769.7602">1510 7758 29 0,'0'0'79'15,"0"0"-1"-15,-1 24-21 16,1-24-46-16,0 8 0 0,2 3-1 15,3 5 2 1,1 5 0-16,2 9-1 0,4 2 2 16,3 8-1-1,0 6 0-15,0 4-2 0,4 0-1 16,1 5 0-16,1-1-1 0,-2-1-1 15,-2 0 0-15,-2-3-1 16,0-1 0-16,-2-5-1 16,-3-2 0-16,-1-2 0 15,-5-2-1-15,1-6-1 0,1-3 0 16,-2-5-1-1,-1-4 1-15,1-3 0 0,-2-5-1 16,-2-12 2-16,4 9 0 16,-4-9 1-16,4-5 0 0,1-16-1 15,2-10 1-15,2-11-1 16,4-18-1-16,2-15-1 15,2-14-1-15,7-9-1 0,-2-10 1 32,-6 3 1-32,5 6-6 15,-9 7-6-15,4 22-18 16,1 12-56-16,-4 11 0 0,-1 20-18 31,4 24-9-15</inkml:trace>
  <inkml:trace contextRef="#ctx0" brushRef="#br0" timeOffset="26559.7681">2179 8383 25 0,'9'2'96'16,"-9"-2"-3"-1,7 10-4-15,-6-36-23 0,-1 35-54 16,3 8-4-16,0 5-2 16,-2 0 0-16,1 2-2 15,1-1-1-15,-2 2-1 16,2-4 0-16,-3-1-3 0,3-1-5 15,-3-7-6-15,7 1-30 0,6-6-45 16,-13-7-7 0,10 0-6-16</inkml:trace>
  <inkml:trace contextRef="#ctx0" brushRef="#br0" timeOffset="26709.7696">2152 8240 10 0,'-4'-18'98'0,"4"0"-3"16,0 0-6-16,2 0-8 0,-2-4-89 15,3-7-68 1,3 14-10-16,2 3-9 0,-2 1-3 16</inkml:trace>
  <inkml:trace contextRef="#ctx0" brushRef="#br0" timeOffset="27139.7739">2435 8236 75 0,'0'0'84'0,"11"21"-2"16,-3-3-58 0,0 6-4-16,0 4 1 0,0 6-2 15,-1 0-4 1,1 0-4-16,-5 2-1 0,0-9 0 15,0 0-3-15,-3-8-1 0,2-4 0 16,-2-6-1-16,0-9-1 16,0 0 2-16,0 0-1 0,9-16-1 15,-2-4 0 1,3-7-1-16,3-2-1 0,3-5-1 15,2-1-1 1,5 0 1-16,0 2-1 0,-1 8 0 16,-1 6 0-16,2 4 0 15,-2 8 1-15,-3 7-1 0,-3 5 0 16,-3 12 0-16,-1 5 1 0,-4 2 0 15,-2 5 1 1,-2 0-1-16,-1-2 1 0,-2 0-2 16,0-2-2-1,2-3-7-15,-2-8-10 0,0-14-68 16,6 14-6-16,-6-14-6 15,18 0-5-15</inkml:trace>
  <inkml:trace contextRef="#ctx0" brushRef="#br0" timeOffset="27579.7783">3190 7742 71 0,'-12'0'84'0,"1"7"-4"0,-4 12-55 16,5 12-5-16,5 11-2 0,-3 11-2 15,5 9 1-15,1 7-1 16,0 4-1-16,10 1 0 16,2-3-2-16,2-8-2 15,8-11-2-15,-1-8 0 0,1-7-1 16,2-11-3-1,2-11-3-15,0-6-6 0,-3-9-6 16,5-2-11-16,-8-3-65 16,2-9-7-16,-1-8-9 15,-5-4-2-15</inkml:trace>
  <inkml:trace contextRef="#ctx0" brushRef="#br0" timeOffset="27879.7813">3499 7874 67 0,'0'0'90'0,"8"4"-3"0,-6 6-6 15,0 6-67 1,0 9-7-16,2 8-2 0,-1 8 2 15,6 5 1 1,0 5 0-16,2 2-1 0,2-2 2 16,-2-3-2-16,4-4 0 15,-2-8-2-15,0-7-2 0,-1 0-1 16,-4-11-3-16,1-2-4 0,-5-8-5 15,4 1-15 1,-5 0-61-16,-3-9-7 0,0-11-6 16,-4-6 4-1</inkml:trace>
  <inkml:trace contextRef="#ctx0" brushRef="#br0" timeOffset="28069.7832">3268 8211 26 0,'0'0'96'0,"1"8"-2"16,22-8-5-1,17 5-42-15,13-14-29 0,8-6-4 16,6-3-5-16,-6-3-7 16,3 1-6-16,-10-4-9 0,-1 5-22 15,-6-1-52 1,-16 0-7-16,-9 2-5 0</inkml:trace>
  <inkml:trace contextRef="#ctx0" brushRef="#br0" timeOffset="28309.7856">3913 7703 73 0,'39'-3'94'16,"2"2"-3"-1,2 2-6-15,4 5-65 0,0 19-8 16,-2 10-4-16,-4 15-3 0,-8 11-3 15,-10 11 0-15,-10 7 1 16,-7 4 0-16,-7 1 0 0,-12-3-1 16,-7-8-4-1,-4-7-10-15,-8-4-43 0,4-20-32 16,4-15-6-1,3-19-7-15</inkml:trace>
  <inkml:trace contextRef="#ctx0" brushRef="#br0" timeOffset="29900.8016">4100 3792 83 0,'-20'-14'89'0,"2"1"-4"0,4 4-55 16,2 2-9-1,12 7-11-15,0 0-2 0,0 0-2 16,17-7-2-16,12 0 0 16,5-1-1-16,6-1 1 0,4 0 1 15,-2-1-2 1,-5-1-1-16,-6 5 0 0,-10 6-2 15,-17 14 0-15,-10 13-1 0,-20 14 0 16,-10 9 0 0,-12 16 1-16,-7 7 1 0,-6-1 0 15,2-6 1-15,5-11 3 16,8-6-1-16,10-20 0 0,13-15 0 15,23-14-1 1,0-29 1-16,22-9-2 0,12-7-1 16,11-13 0-1,8-5-2-15,8-3 1 0,2 4 1 16,-2 5-1-16,-8 8 0 0,-7 13-2 15,-12 13 1-15,-6 21 0 16,-16 17 0-16,-12 28-2 16,-10 21 2-16,-20 16 0 15,-5 12 2-15,-15 12 0 0,-9 5 0 16,-6-8 2-1,-4-7-1-15,0-14 0 0,2-17 1 16,8-19 1-16,8-18-1 16,10-21-1-16,8-13 1 0,14-25-1 15,13-14-1-15,12-17 0 16,16-14-2-16,18-9-1 15,12-8 0-15,18-1 1 0,11 2-1 16,8 9 1 0,3 15 0-16,-1 17-1 0,-4 21 2 15,-8 25-1-15,-14 21 0 16,-14 28 1-16,-19 23 0 15,-25 15 0-15,-15 15-1 0,-25 10 2 16,-20 6-1-16,-16-5 1 16,-13-6 1-16,-9-13 1 0,-4-16 0 15,-2-16-1 1,6-21-1-16,2-20 1 0,10-18-2 15,12-25 0-15,8-20-2 16,17-19-1-16,14-13-1 16,17-14 0-16,18-11 1 15,27-9-1-15,20-2 1 0,18 5 0 16,12 9 1-16,16 14 1 0,3 14 1 15,2 21 0 1,-7 19 0-16,-10 28 1 0,-14 21-1 16,-17 29 1-1,-19 17-1-15,-20 19 1 0,-19 11-1 16,-19 12 2-16,-20 3 0 15,-19 2-1-15,-14-4 1 0,-10-15 0 16,-8-11 0 0,-4-18-1-16,-4-15 0 0,4-20-1 15,-1-20 0-15,8-18-1 0,9-22 0 16,10-18-1-1,15-16-1-15,17-13 0 0,21-8-1 16,19-6 2-16,27-2 0 16,26 4 1-16,20 9 0 0,18 11 0 15,16 14 2 1,14 19-1-16,2 18 0 0,-2 24 1 15,-8 21-1-15,-12 22 0 16,-17 20 1-16,-19 13-1 0,-25 12 0 16,-21 10 2-16,-22 5-1 0,-20 0 3 15,-20 0-2 1,-22-9 1-16,-14-8 1 0,-14-10 0 15,-10-15 0 1,-6-16-2-16,-1-18 0 0,4-20-2 16,8-14 0-16,17-25-1 15,19-16-3-15,28-15 1 0,29-9-1 16,30-6 0-1,37 1 1-15,34 4-1 0,24 12 3 16,15 18 0-16,2 17 1 0,-3 24 0 16,-15 15 1-1,-21 26 0-15,-27 17 1 0,-37 19-2 16,-29 3-3-16,-18 11-7 15,-24 6-53-15,-15-11-24 16,-7-6-7-16,-9-15-3 16</inkml:trace>
  <inkml:trace contextRef="#ctx0" brushRef="#br0" timeOffset="30500.8076">2203 4091 8 0,'0'-17'90'0,"0"2"2"15,0 3-5-15,-32 4-61 0,32 8-5 16,0 0-7 0,0 0-4-16,5 23-3 0,3 6-2 15,5 10 0-15,1 11-1 16,4 12 0-16,7 12 2 15,-3 3 0-15,0 4-1 0,1-2 0 16,-1-2-1-16,-6-9 1 16,1-12-1-16,-6-12 2 0,-1-11 2 15,-1-15 0 1,1-18 0-16,4-17-3 0,6-20 2 15,7-24-1-15,6-12-1 16,7-18-2-16,7-13-2 16,6-6-2-16,-3 0-2 0,1 10-5 15,-9 9-7-15,8 17-40 16,-1 19-41-16,-10 18-5 0,-6 16-8 15</inkml:trace>
  <inkml:trace contextRef="#ctx0" brushRef="#br0" timeOffset="31130.8139">2966 4712 81 0,'11'0'95'15,"0"5"-4"-15,-7 7-6 0,-1 11-76 16,3 8-2-16,-2 9-1 15,0 7 0-15,-2 6 1 16,-1 2-3-16,-1 3 0 16,-1-6-1-16,-1-4-1 0,0-7-5 15,-5-10-6 1,7-15-52-16,-4-2-27 0,4-14-9 15,-9-10-3-15</inkml:trace>
  <inkml:trace contextRef="#ctx0" brushRef="#br0" timeOffset="31280.8154">2929 4581 78 0,'0'-25'92'0,"0"-1"-10"15,3 3-30 1,12 0-129-16,-10 6-9 0,0 0-6 15</inkml:trace>
  <inkml:trace contextRef="#ctx0" brushRef="#br0" timeOffset="31680.8194">3243 4589 8 0,'23'57'90'0,"0"6"1"0,-1 3-5 16,2 8-59 0,-7 4-5-16,-4-2-9 0,-4-4-5 15,-2-6-3-15,-2-12-1 16,-4-8-1-16,-2-14 1 0,1-9 1 15,0-9 2-15,0-14-1 0,0 0 1 16,6-19-3 0,1-4 0-16,3-10-1 0,4-3-2 15,1-3-2 1,5-1-1-16,2 1-1 0,2 10 1 15,3 11 1-15,0 13 0 16,4 12 1-16,-1 18 1 0,2 9 0 16,0 9 0-16,3 13 0 15,-2 4-1-15,1 3-4 16,1 2-8-16,-5 7-54 0,3-15-21 15,-1-4-7 1,1-9-4-16</inkml:trace>
  <inkml:trace contextRef="#ctx0" brushRef="#br0" timeOffset="33321.8359">5053 8202 71 0,'-17'5'91'15,"7"-1"-4"-15,10-4-7 0,-10 0-71 16,10 0 0-16,21 5-2 16,9 2-2-16,18-4 1 0,17-1 2 15,22-2-1 1,14 0 3-16,18-7-1 0,12-7 0 15,4 1-2 1,4-4-1-16,-8-2 0 0,-8 2-1 16,-10 4 1-16,-13-1-4 15,-15 7 1-15,-15 1-1 0,-16 0-1 16,-12 6 0-16,-13 0 0 0,-10 2-1 15,-9 5-2 1,-7 3-2-16,-4 0 0 0,-4 2-4 16,-3 0-1-1,-3 1-2-15,1-4-2 0,-1 0-3 16,1-3-8-16,10-6-25 15,-10 4-36-15,10-4-8 0,-9-12-1 16</inkml:trace>
  <inkml:trace contextRef="#ctx0" brushRef="#br0" timeOffset="33651.8392">6446 7931 45 0,'-26'0'92'0,"1"4"-2"15,4-1-7 1,21-3-58-16,-3 9-7 0,14-5-6 15,22 1-2-15,14-1-2 0,15 3-2 16,8 1-1 0,5 3-1-16,3 3-2 0,-3 1-1 15,-4 2 0-15,-13 1 1 16,-8 0-1-16,-16-3 1 15,-8 0 1-15,-9 4 0 16,-11-1 1-16,-12 3 0 0,-19 2 0 16,-16 9 0-1,-10 2 0-15,-9 7-1 0,-5-2-3 16,2 7-6-16,-2-3-4 0,12 0-8 15,3-4-21-15,11-7-51 16,19-3-6-16,9-9-7 16</inkml:trace>
  <inkml:trace contextRef="#ctx0" brushRef="#br0" timeOffset="33971.8424">6580 8004 84 0,'-11'3'94'16,"11"-3"-4"-16,-3 24-5 0,8-2-72 15,10 18-3 1,2 2-3-16,2 13-2 0,-1 7-2 15,0 1-4-15,-4 3-6 16,3-6-29-16,9-7-48 16,-11-15-7-16,2-9-5 15</inkml:trace>
  <inkml:trace contextRef="#ctx0" brushRef="#br0" timeOffset="34641.8491">8642 7235 70 0,'0'0'87'0,"-8"-3"-4"0,8 3-6 16,-4 16-71-16,4 14-2 16,0 15-2-16,4 18 0 15,6 21 1-15,1 18 3 0,4 25 1 16,2 10 1-16,0 10 2 15,0 3 1-15,-5-3-1 0,-4-2 0 16,-2-6-2 0,-4-10-2-16,-3-14-2 0,-3-12-3 15,-2-12-5-15,2-13-9 16,-6-12-47-16,9-26-28 15,1-18-6-15,0-22-5 0</inkml:trace>
  <inkml:trace contextRef="#ctx0" brushRef="#br0" timeOffset="35341.8561">8614 7296 0 0,'-26'-4'83'0,"-2"-3"3"16,0 1-5 0,0 1-51-16,1 3-6 0,1 0-6 15,5 2-7-15,3 0-3 0,6 0 0 16,12 0 0-1,8 2 0-15,23 0-2 0,23-2-1 16,27 0-1-16,29-4 1 16,25-3-1-16,29-3-2 0,17-2-1 15,12-2-1 1,5-3 1-16,1-4 0 0,-4-1-1 15,-5 0 0-15,-10-3 0 0,-8 0 0 16,-5 0 0 0,-7 2 1-16,-10-1-1 0,-8 4 1 15,-12 2 0-15,-18 5 0 16,-9 3 1-16,-23 4 0 15,-9 3 0-15,-17-1 1 16,-13 4 0-16,-9-1 1 0,-12 2-1 16,-7 0 0-1,-13-1-1-15,12 3 0 0,-12-3-1 16,0 0-1-16,0 9 1 0,0-9-2 15,-12 13 1 1,6 0-1-16,-3 8 0 0,-4 10 1 16,4 15 1-16,-1 23 1 15,3 19-1-15,4 25 1 0,2 23 1 16,3 22 1-1,4 17 1-15,7 10-1 0,-4 2-1 16,3-6 1-16,-3-10 1 16,1-18-2-16,-3-20-2 15,7-18-5-15,-3-26-12 0,-2-26-72 16,4-8-5-16,-7-21-6 15,-6-17-8-15</inkml:trace>
  <inkml:trace contextRef="#ctx0" brushRef="#br0" timeOffset="35871.8614">8626 9123 49 0,'-33'2'85'0,"2"1"-3"0,7-2-1 16,5 1-69-16,4 3 1 15,4-3-2-15,11-2 1 0,0 0 0 16,11 2 0 0,14-2-1-16,12 0-1 0,14 0-2 15,17-4 1-15,14-1-1 0,19 0-1 16,16-4-1-1,18-2-1-15,14-5-2 0,15-2-1 16,16-3-1-16,14 1 0 16,12-4 0-16,11 2-1 0,7 1 1 15,3 4 0 1,1 2 1-16,-6 7-1 0,-9 3 0 15,-11 4 1-15,-22-2-1 0,-16 3-2 16,-23 3-4 0,-22-3-4-16,-21 2-13 0,-26 3-46 15,-17-5-24-15,-21-2-6 16,-22-3-6-16</inkml:trace>
  <inkml:trace contextRef="#ctx0" brushRef="#br0" timeOffset="36479.8682">9264 7868 74 0,'-10'-15'88'15,"6"3"-7"-15,4 20-37 16,0 13-14-16,0 16-7 16,0 10-4-16,-1 14-3 15,-5 9 0-15,0 10-3 0,-1 3-2 16,-7 1-3-16,5-5-1 0,-4-9-3 15,2-11-5 1,-1-9-5-16,4-12-7 0,1-16-17 16,-6-8-59-1,13-14-5-15,0-10-7 0,0-13 1 16</inkml:trace>
  <inkml:trace contextRef="#ctx0" brushRef="#br0" timeOffset="36649.8699">9182 8275 63 0,'24'-5'96'16,"10"-3"-3"-1,8 2-6-15,3 4-61 0,0-4-7 16,6 3-10-16,-7-2-8 16,-3 5-9-16,-11-3-10 0,-9-2-39 15,-8 2-32 1,-13 3-5-16,2-21-4 0</inkml:trace>
  <inkml:trace contextRef="#ctx0" brushRef="#br0" timeOffset="36829.8717">9524 7907 23 0,'-10'-2'84'0,"7"15"2"15,-2 16-4 1,-11 10-58-16,13 15-9 0,1 8 1 16,-2 9-3-1,-3 3-2-15,0-6-3 0,-3 2-5 16,0-9-9-16,0-7-22 0,5-9-52 15,-1-12-9-15,6-12-4 16</inkml:trace>
  <inkml:trace contextRef="#ctx0" brushRef="#br0" timeOffset="37089.8743">9767 7889 65 0,'4'30'89'0,"-4"8"-2"16,0 55-21 0,-3-36-50-16,0 12 1 0,1 1-1 15,1-1 0-15,1-1-3 16,5-7-4-16,7-9-5 0,2-10-4 15,7-12-6-15,-1-16-23 16,-20-14-55-16,35 1-7 16,-11-12-4-16,-1-11 2 0</inkml:trace>
  <inkml:trace contextRef="#ctx0" brushRef="#br0" timeOffset="37499.8784">9868 8182 38 0,'1'44'89'0,"8"4"-3"15,4 2-4 1,8 2-64-16,3-1-4 0,3-5-2 16,0-11-2-16,5-8-2 15,2-9 0-15,0-15-1 0,2-6-3 16,-2-18 1-1,1-8 0-15,-5-9-3 0,-2 0-1 16,-7-4 0 0,-5 6-2-16,-5 2-1 0,-3 9 0 15,-7 9 1-15,-1 16-2 0,0 0 3 16,0 6-1-16,-1 14 1 15,1 2 0-15,1 1 4 16,6-3 2-16,4-4 2 16,3-7 0-16,1-9 1 0,1 0 1 15,2-12 0 1,-4-5-1-16,0 0-2 0,-8-7-2 15,-3-2-4-15,-3-3-2 0,-7 0-5 16,-5-2-4-16,1 4-8 16,-7 2-50-16,4-4-26 15,3 0-4-15,2 0-7 16</inkml:trace>
  <inkml:trace contextRef="#ctx0" brushRef="#br0" timeOffset="37729.8807">10449 7798 68 0,'46'26'89'0,"8"7"-4"16,5 7-4-1,1 15-70-15,0 8-2 0,-10 9-2 16,-15 6-2-16,-13 0 0 15,-18-1 0-15,-7-7 1 16,-13-4-3-16,-12-11-6 16,1-9-17-16,-6-12-60 0,3-14-6 15,8-10-9-15,7-10 5 0</inkml:trace>
  <inkml:trace contextRef="#ctx0" brushRef="#br0" timeOffset="38599.8894">12496 7895 42 0,'-47'16'87'0,"20"-3"3"16,17-6-7-16,22-1-62 0,27-6-4 16,24-4-1-1,21-6 0-15,18-2 0 0,19-4-2 16,17-1-1-16,5-2-2 15,8 1-1-15,-4 4-1 16,0 1-2-16,-13 2 0 16,-6 1-3-16,-10 0 0 0,-13 4-2 15,-15 0 0-15,-16 0-1 0,-18 2-1 16,-14 1 0-1,-10 1-3-15,-14-1-1 0,-18 3-4 16,0 0-3 0,-11-3-5-16,-14-3-11 0,-5-6-59 15,-4 12-10-15,-6-4-5 16,-2 0-3-16</inkml:trace>
  <inkml:trace contextRef="#ctx0" brushRef="#br0" timeOffset="38980.8933">14052 7484 63 0,'0'0'93'0,"-3"13"-2"0,3-13-3 15,19 10-64 1,7-3-8-16,11-1-2 0,14 3-3 16,6 2-2-16,10 3-3 15,6 2-3-15,2 0-1 0,-6 3 0 16,-9 1-1-1,-7 3-1-15,-14-2 1 0,-9 1 0 16,-13 2 1 0,-11 5 0-16,-13-2 1 0,-19 4-1 15,-13 3 2-15,-11 2-2 0,-11 3 1 16,-8 4-1-16,-3-1 0 15,0-2 0-15,5 0-3 0,7-5-3 16,13-3-8 0,3-10-31-16,4-9-48 0,21-13-4 15,12-13-10-15,7-16 7 16</inkml:trace>
  <inkml:trace contextRef="#ctx0" brushRef="#br0" timeOffset="39130.8948">14173 7628 30 0,'0'0'104'16,"5"10"-5"-16,1 12-5 0,1 11-5 15,1 2-79-15,1 6-4 16,4 6-7-16,-4-2-14 0,7-11-65 16,-1 11-12-1,4-2-6-15,5-6-6 0</inkml:trace>
  <inkml:trace contextRef="#ctx0" brushRef="#br0" timeOffset="40071.9043">15685 7259 68 0,'4'-14'91'15,"1"3"-3"1,-5 11-4-16,4-10-69 0,-4 10-5 16,4 11-1-1,2 10-1-15,2 10 0 0,4 18 0 16,-1 15-1-16,5 17 0 0,3 14 1 15,2 3 0-15,-4 7 0 16,0-2-2-16,-4-2 0 0,-2-8-1 16,-5-11-1-1,-3-12 1-15,-1-16-1 0,-2-8 1 16,0-17-1-1,0-12 1-15,0-17-1 0,14-23-1 16,-2-20-1-16,7-19 0 16,3-16-1-16,5-25-1 0,9-14 0 15,2-10-1-15,0 2 0 0,-3 6 0 16,1 8 0-1,-5 16-1-15,-1 15-1 0,-8 20-4 16,-3 19-6 0,-8 14-9-16,2 16-31 0,2 8-42 15,-15 3-5-15,10 21-7 16</inkml:trace>
  <inkml:trace contextRef="#ctx0" brushRef="#br0" timeOffset="40601.9096">16514 8020 19 0,'-5'-2'85'16,"-7"2"0"-1,-6 11-3-15,1 9-58 0,-2 6-8 16,1 9-3-16,4 3-4 16,5 4-1-16,5 1-1 0,9-4 0 15,13-5 1 1,7-13 1-16,9-11-1 0,4-10 1 15,5-10-1-15,-4-14-1 0,-4-7 0 16,-7-9-2 0,-10 0-2-16,-11-2-1 0,-7 0-2 15,-13 3-1-15,-10 6-1 16,-5 7-1-16,-7 6-1 0,1 12-3 15,-1 3-7 1,8 5-33-16,13 9-42 0,-3 8-4 16,12-2-6-1</inkml:trace>
  <inkml:trace contextRef="#ctx0" brushRef="#br0" timeOffset="41021.9138">16861 7958 51 0,'4'11'89'0,"-4"5"-4"0,0 5-2 15,-20 6-66-15,19 4-7 16,1 3 0-16,0 4 0 15,6-1 0-15,5-4 0 0,4-8-1 16,8-7 0 0,2-7-2-16,6-10 0 0,0-2-2 15,0-14 0-15,-1-6-2 16,-1-6-1-16,-4-5 0 15,-6 2-2-15,-4-1-1 0,-9 5 1 16,-2 2 0-16,-4 9 0 16,0 15-1-16,-6-6 2 0,0 17 1 15,0 10 0 1,3 9 1-16,3 3 0 0,-1 4 2 15,6 0-3-15,4-2 1 16,9-7-2-16,1-2-5 16,1-11-5-16,4-1-26 15,11-9-55-15,-16-7-5 0,1-9-7 16,-4-12-3-16</inkml:trace>
  <inkml:trace contextRef="#ctx0" brushRef="#br0" timeOffset="41371.9173">17623 7739 68 0,'0'0'94'15,"0"0"-4"1,-9 14-6-16,8 4-65 0,1 6-6 15,-1 8-3-15,4 9 0 0,-1 6-2 16,2 8 1 0,-1 4-2-16,1-2 0 0,-3-2-1 15,1-4-1-15,-1-6-4 16,-1-8-3-16,0-8-4 0,-3-9-5 15,3-6-22 1,-2-2-56-16,2-12-5 0,-16-18-7 16,0-10 6-1</inkml:trace>
  <inkml:trace contextRef="#ctx0" brushRef="#br0" timeOffset="41511.9187">17403 8057 3 0,'-13'-10'98'0,"13"10"2"0,9-8-6 16,18 1-5-1,12-5-70-15,14 7-12 0,3-10-7 16,10 8-22-1,15-9-63-15,-17 3-7 0,-6-4-8 16,-8 2-4-16</inkml:trace>
  <inkml:trace contextRef="#ctx0" brushRef="#br0" timeOffset="41901.9226">18563 7213 18 0,'-23'25'93'15,"-5"12"1"-15,5 15-3 0,-38 10-56 16,39 20-8-16,3 5-4 0,7 5-4 15,4-3-5 1,6-6-3-16,5-3-2 0,8-18-2 16,6-6-3-1,6-18-1-15,5-6-4 0,-4-12-5 16,9-6-8-16,-5-12-29 15,-7-6-49-15,9-12-5 0,-2-16-9 16</inkml:trace>
  <inkml:trace contextRef="#ctx0" brushRef="#br0" timeOffset="42151.9251">18767 7314 85 0,'-3'24'97'16,"1"7"-6"-16,2 7-5 0,4 12-72 15,4 5-1-15,1 11-2 0,7 3-2 16,-2-1-2 0,4 1-1-16,1-4-1 0,3-6 0 15,0-10-1-15,1-6-1 16,-2-11-1-16,-2-10-2 0,-1-4-7 15,-3-16-9 1,3-16-62-16,-8 1-15 0,-5-16-7 16,-5-6-6-1</inkml:trace>
  <inkml:trace contextRef="#ctx0" brushRef="#br0" timeOffset="42331.9269">18638 7553 0 0,'-11'3'100'0,"11"-3"1"0,23 14-7 16,16-5-5-1,20-3-72-15,6 0-8 0,7-2-5 16,1-3-6-16,-2 2-6 16,-7-3-8-16,-4 0-14 0,-12 4-49 15,-14-8-15-15,-6-10-7 0</inkml:trace>
  <inkml:trace contextRef="#ctx0" brushRef="#br0" timeOffset="42531.9289">19165 7090 31 0,'0'0'92'0,"25"-2"1"15,17 17-6-15,12 31-44 0,16 2-30 16,7 20-1 0,5 19-2-16,0 18 0 0,-17 11-3 15,-16 11-1 1,-24 6-1-16,-20 3-2 0,-19-1-9 15,-34-2-50-15,-17-14-29 16,-22-12-7-16,-17-15-6 0</inkml:trace>
  <inkml:trace contextRef="#ctx0" brushRef="#br0" timeOffset="46728.9715">1647 11848 67 0,'-13'-20'90'0,"1"3"-2"0,2-21-30 16,0 25-28 0,10 13-11-16,-11-13-6 0,11 13-5 15,0 0-3-15,0 7-2 0,0 10 0 16,5 9-2-16,8 9 1 15,5 12 0-15,8 10 2 0,2 11 2 16,6 8 0 0,5 4 0-16,3 0 1 0,0 1-1 15,-4-2-1 1,-3-4 0-16,-1 0 0 0,-6-2-2 15,-6-1 0-15,-4-2 0 16,-7 0 0-16,-4 0 0 0,-4-1-1 16,0-2 0-16,-4-4 0 15,-2-5-1-15,-2-7 0 16,0-5 0-16,0-8-1 0,3-10 0 15,0-7 2 1,0-9-1-16,1-2 1 0,1-10 1 16,0-15 0-16,0-19 0 15,3-19 0-15,4-19-1 0,-1-23-1 16,8-29 1-1,6-25-1-15,7-19-1 0,5-12 0 16,6-2-2-16,-1 8-1 0,3 8-2 16,-2 18-6-1,1 27-7-15,-9 18-23 0,-10 29-53 16,10 19-4-16,-6 19-7 15,0 15-1-15</inkml:trace>
  <inkml:trace contextRef="#ctx0" brushRef="#br0" timeOffset="47308.9773">2627 12769 39 0,'0'-14'89'0,"-3"5"-4"16,3 9-5-1,-16-12-64-15,6 16-6 0,-2 9-4 16,-1 12-4 0,1 7 1-16,4 8-2 0,2 6 1 15,6 0 2-15,1-1 3 0,10-7 3 16,9-10 1-16,4-13 0 15,3-9 1-15,3-12-3 16,-3-14 1-16,-3-9 0 16,-5-4-4-16,-5-6-2 0,-10-1 0 15,-4 1-2 1,-7 3 0-16,-6 5-2 0,-4 4-1 15,1 9-5-15,-2 0-5 16,4 15-19-16,14 3-59 0,-8 5-6 16,8-5-7-16,5 13 1 15</inkml:trace>
  <inkml:trace contextRef="#ctx0" brushRef="#br0" timeOffset="47878.983">3004 12787 56 0,'-13'0'79'0,"0"2"-2"0,2 9-48 0,4 5-11 16,-1 9-2-1,6 6-2-15,0 5-1 0,1 3-2 16,3 1 2 0,5 1-1-16,4-6 1 0,4-3 1 15,3-12-3-15,4-9 0 16,3-11-2-16,3-5-1 0,0-15-1 15,4-6-2 1,-4-8-1-16,1-4-2 0,-5-2 0 16,-5-1-1-16,-4 8 0 0,-4 1 0 15,-6 9 0 1,-2 3 0-16,-3 10-1 0,0 10 0 15,-6 0-1-15,-2 17 0 16,-4 7 1-16,4 6 0 0,-1 5 0 16,3 6 1-1,1 4 1-15,4-2-1 0,3-3 1 16,8-5 0-1,0-6-2-15,4-4 1 0,1-4-2 16,1-5-1-16,1-5-3 0,-1-7-3 16,3-2-12-16,0 2-59 15,3-17-13-15,2-7-7 16,0-14-2-16</inkml:trace>
  <inkml:trace contextRef="#ctx0" brushRef="#br0" timeOffset="48138.9856">3672 12547 77 0,'-3'7'89'16,"2"6"-3"-16,1 6-6 0,-25 4-72 15,25 7-1 1,2 6 2-16,3 5 1 0,-1 8 0 15,0 0 0-15,0 4-2 16,0 0 0-16,-1-1-2 16,0-4-2-16,-2 0-4 0,-1-10-3 15,0 0-6-15,-2-14-18 16,-10-1-59-16,7-11-7 0,5-12-6 15,-14 0 4 1</inkml:trace>
  <inkml:trace contextRef="#ctx0" brushRef="#br0" timeOffset="48278.987">3516 12998 16 0,'0'0'97'0,"-10"-13"-1"0,10 13-5 16,19-11-4-16,6-7-72 0,7 10-11 16,3-6-8-1,6 6-8-15,-7-8-22 0,4 6-52 16,4 4-7-1,-5 1-8-15</inkml:trace>
  <inkml:trace contextRef="#ctx0" brushRef="#br0" timeOffset="49118.9954">4788 11944 43 0,'-10'-4'83'15,"10"4"0"-15,-13-4-47 0,13 4-7 16,0 0-4-16,-8 0-5 15,8 0-2-15,8 4-3 0,15 3-2 16,6-4-1-16,9 3-2 0,8-1-2 16,3 0 0-1,3-2-3-15,2-3 0 0,-4 0-2 16,-11 0 0-1,-5 0-1-15,-7-1 0 0,-8-3-2 16,-4 2-4-16,-5-3-9 16,-1 2-28-16,3 1-46 0,-12 2-7 15,0 0-7-15</inkml:trace>
  <inkml:trace contextRef="#ctx0" brushRef="#br0" timeOffset="50079.005">4953 11832 6 0,'-12'-13'81'16,"1"-9"1"-16,6 14-37 0,5 8-7 0,-9-12-11 15,9 12-9-15,0 0-6 0,0 0-5 16,0 13-1 0,0 6-2-16,6 7 1 0,-4 8 2 15,1 15 2 1,-2 9 2-16,-2 10 0 0,0 4 0 15,-5 9 2-15,2-3-2 16,3-5-2-16,0-5 0 0,11-13-3 16,10-12 0-1,11-14-1-15,9-12-1 0,4-13-2 16,9-4-3-16,1-7-2 0,3-7-5 15,-3-6-7 1,4-6-44-16,-6 1-31 0,-6-4-8 16,-4 2-5-16</inkml:trace>
  <inkml:trace contextRef="#ctx0" brushRef="#br0" timeOffset="50429.0085">4340 11754 35 0,'0'0'81'0,"-9"-10"-1"16,9 10-3 0,-39 20-60-16,39 17-3 0,-1 20-3 15,7 15 0-15,3 20-1 16,5 11 2-16,1 12 1 0,7 1-2 15,6-1-2 1,5-13-1-16,4-12-4 0,4-15-3 16,3-16-5-1,4-18-10-15,4-29-56 0,3 4-17 16,2-16-9-16,3-11-1 0</inkml:trace>
  <inkml:trace contextRef="#ctx0" brushRef="#br0" timeOffset="50719.0114">5452 11444 67 0,'-1'10'87'0,"22"7"-3"0,19 4-6 16,15 16-72 0,4 9-2-16,3 18 2 0,-1 14 0 15,-9 14-1-15,-12 13 0 16,-19 10 1-16,-15 7 0 0,-16 0 2 15,-15-5-1-15,-13-3-5 16,-6-15-10-16,-2-22-69 16,0 2-9-16,3-25-6 0,7-20-5 15</inkml:trace>
  <inkml:trace contextRef="#ctx0" brushRef="#br0" timeOffset="51159.0158">6659 11783 7 0,'-21'11'94'0,"16"-2"0"15,12-2-6 1,27-3-5-16,20-10-69 0,21 4-6 15,9 0-4-15,16-1-1 0,5-1-1 16,-5 4-1 0,-4-3 0-16,-15 2-1 0,-14 1-2 15,-16 0-1-15,-18 0-3 16,-10 0-13-16,-23 0-39 15,0 0-29-15,-11 8-6 16,-14-8-3-16</inkml:trace>
  <inkml:trace contextRef="#ctx0" brushRef="#br0" timeOffset="51469.0189">6897 12051 0 0,'-34'34'91'0,"3"-7"5"16,9-3-5-16,6-10-4 15,16-14-61-15,13 10-11 0,27-10-3 16,17 0-1-16,15-3 0 15,10-1-2-15,8-2-2 0,1 2-2 16,-1 2-1 0,-13 2-2-16,-13 0 0 0,-18 2-2 15,-13 4-2-15,-12 2-3 16,-21-8-5-16,9 15-13 15,-19-5-64-15,-9-9-8 0,-1-1-6 16,-2-4-6-16</inkml:trace>
  <inkml:trace contextRef="#ctx0" brushRef="#br0" timeOffset="61193.1165">8877 11546 68 0,'-13'-28'78'0,"4"-18"-5"0,-1 22-46 0,7 4-1 15,4 4-6 1,-1 2-4-16,0 6-2 0,0 8-3 15,0 0-1-15,0 18-2 0,-1 11-1 16,1 21 0 0,0 17-2-16,1 21 2 0,1 18 0 15,1 21 1-15,0 6-2 16,-2 5 0-16,1 1-1 0,-1-7-2 15,-1-12-2 1,-1-18 0-16,1-17-3 0,-2-20-1 16,-1-17-5-1,3-17-12-15,-9-11-48 0,9-20-21 16,-11-29-6-16,2-9-3 0</inkml:trace>
  <inkml:trace contextRef="#ctx0" brushRef="#br0" timeOffset="61833.1229">8569 11647 6 0,'-26'-11'84'0,"0"-1"0"15,2 10-19-15,3-13-23 0,1 5-11 16,3-6-9-16,3 2-6 16,4-5-4-16,5 0-1 0,5-9-4 15,13-1 0 1,12-7-4-16,14-2-2 0,15-2-1 15,15 0 0-15,18-2-1 16,14 6 1-16,10 11 0 16,6 11 0-16,0 13 1 15,-6 6-1-15,-7 21 0 0,-15 12 0 16,-22 16 0-16,-20 6 0 0,-22 11 0 15,-21 1 1 1,-19 3-1-16,-22-4 0 0,-17-6 1 16,-12-5-1-16,-12-11 0 15,-5-11-1-15,-7-9 2 16,2-12-1-16,6-10 1 15,4-4 0-15,15-3 1 0,10-7-2 16,16-2 1 0,20-2 0-16,17 11 0 0,27-10 0 15,19 10 0-15,17 8-1 0,11 11 1 16,10 8 1-1,3 9 0-15,-1 10 0 0,-10 5 1 16,-7 11-1-16,-17 2 0 16,-11 3 1-16,-13-2-2 0,-12-1-2 15,-5-4-5 1,-9-11-12-16,-2-16-67 0,3 2-5 15,-2-15-7-15,2-11-3 0</inkml:trace>
  <inkml:trace contextRef="#ctx0" brushRef="#br0" timeOffset="62423.1288">9883 12160 43 0,'-25'0'88'15,"6"2"0"-15,8 8-5 0,8 2-54 16,4 1-11 0,12 3-2-16,14-4-2 0,13 0-1 15,11-6-2-15,12-6-1 16,7-3-1-16,5-11-2 15,-1-9-2-15,-4-8-1 0,-8-3-4 16,-13-7 0-16,-12-2-5 16,-13-1 1-16,-14-2-2 0,-10 4 0 15,-14 1-1 1,-12 6 1-16,-11 8 1 0,-12 14 1 15,-11 13 5-15,-7 12 1 16,-6 22 4-16,-2 18 0 16,5 19 2-16,9 13 0 15,8 17 0-15,13 5 0 0,22 0-2 16,19-6-2-16,26-13-1 0,22-12-2 15,20-19-1 1,6-20-6-16,16-16-8 0,3-20-26 16,-6-10-51-1,10-12-4-15,-2-8-8 0,-6-10-1 16</inkml:trace>
  <inkml:trace contextRef="#ctx0" brushRef="#br0" timeOffset="63323.1378">11934 10660 46 0,'35'0'88'0,"-12"-3"-3"16,-10-6-6-16,13-3-62 15,-37 0-5-15,-11-1-6 0,-19-4-2 16,-9 3 0 0,-8-2 1-16,-9 3 0 0,-9 1 2 15,1 5 1-15,-2 2 3 16,7 4-1-16,5 1-1 15,1 4-3-15,11 3-1 0,7 5 0 16,9 4-2-16,9 4-2 16,8 12 0-16,10 9 1 0,8 13-1 15,7 14 0 1,10 13 0-16,3 13 2 0,7 19 0 15,-3 9 0 1,1 14-2-16,-8 6 0 0,-7 14 1 16,-9 7 1-16,-13 10-2 15,-12 5 1-15,-9-4 0 0,-6 3 2 16,-5-11 0-16,-5-5 1 0,1-14-1 15,-1-13 0 1,4-18 0-16,2-17 0 0,5-12-2 16,2-15 0-1,5-9-1-15,7-14 0 0,4-6 1 16,8-14 0-16,4-4 0 15,10-1 1-15,10-6 0 0,17-4 0 16,19-5-1 0,16-3-1-16,18-2-1 0,13-2-3 15,12-1-3-15,7-4-4 0,8-4-5 16,-1-5-12-1,2-9-62-15,7 5-8 0,-4-8-8 16,0-4-2-16</inkml:trace>
  <inkml:trace contextRef="#ctx0" brushRef="#br0" timeOffset="64463.1492">12421 11258 26 0,'-26'5'94'0,"0"-1"-2"0,1-3-3 16,8 0-50-16,1 2-11 0,4-3-10 15,12 0-5 1,0 0-2-16,8 12-1 0,33-4-3 16,21 1-1-16,21 4 0 15,19 2-1-15,22 3 0 0,15 3 0 16,4-1-1-1,3-1-2-15,-13-1-1 0,-10 0 0 16,-11-4-1 0,-17-3-2-16,-19-4-5 0,-7-2-8 15,-21 0-55-15,-7-7-23 0,-15-9-5 16,-13-5-8-16</inkml:trace>
  <inkml:trace contextRef="#ctx0" brushRef="#br0" timeOffset="65523.1598">12445 11298 42 0,'0'0'75'0,"-16"-9"-28"0,8 5-9 16,8 4-8 0,-20-6-6-16,8 6-2 0,-4 0-2 15,1 0-2 1,-4 0-1-16,0 4-2 0,2-1-2 15,-1 1 0-15,3 0-3 16,2-1-2-16,2 1-1 0,11-4-2 16,-11 2-2-1,11-2 0-15,0 0 0 0,0 0-1 16,3 18 0-16,9-9 0 0,7 8 1 15,10 4 0 1,9 4 0-16,9 4 0 0,11 3 0 16,5 1-1-16,10 1 0 15,1 0 0-15,2 0-2 0,-4-5 0 16,-5-3 0-1,-6-3-1-15,-9-2 1 0,-5-6 1 16,-11-3-2 0,-6-5 1-16,-9 1 0 0,-6-3 0 15,-6-1 0-15,-9-4 0 0,9 8 0 16,-9-8 0-16,-6 10 0 15,-3-2 0-15,-4 2 1 0,-6 1 0 16,-5 3 0 0,-3 2 0-16,-5 2-1 0,-5 3 1 15,-1 4-1 1,-5 5 1-16,-5 3-1 0,-3 4 0 15,-2 4 0-15,0 4-1 0,-1-1 1 16,1 4 0-16,3-2 1 16,8-3-1-16,6-2 0 15,11-4 2-15,15-7 0 16,13 0 1-16,25-10 1 0,20-8-1 15,26-7 1 1,20-5 0-16,19-5 0 0,11-6-2 16,9-2 0-16,-2 0-1 15,-3 1-2-15,-12 4-1 0,-10 7-3 16,-19 1-4-16,-13 7-6 15,-22 1-16-15,-14-2-60 16,-9 9-6-16,-18-4-6 0,-11 2-2 16</inkml:trace>
  <inkml:trace contextRef="#ctx0" brushRef="#br0" timeOffset="66463.1692">12653 12637 58 0,'0'0'93'16,"0"0"-2"0,-7-11-7-16,33 8-60 0,-26 3-9 15,0 0-5 1,8 16-4-16,-2 4-1 0,5 8 0 15,0 7 0-15,2 5 0 0,3 6 2 16,1 5 1-16,-2-1-1 16,2 2 0-16,-4-4-2 15,1-2-2-15,-4-4 0 16,-3-4 0-16,-1-4-2 0,-3-5 0 15,-2-5 0 1,-1-7 1-16,0-5 0 0,0-12-1 16,0 0 1-16,0 0 0 15,-10-17-1-15,10-9-1 16,0-6 1-16,0-7-1 0,5-4-1 15,7-5 0-15,4 0-1 16,5-1 1-16,9 1 1 0,5 3-1 16,2 7 0-1,4 4 1-15,-1 8 0 0,-1 9 0 16,4 7 0-16,-6 12 0 15,-4 16 0-15,-4 10 0 16,-4 14 1-16,-6 4 1 16,-4 9 0-16,-3 6-1 0,-9 2 1 15,4-5-1-15,-3-5-1 0,-1-5-1 16,0-12-2-1,3-3-4-15,1-14-7 0,10-5-33 16,7-9-45-16,-10-8-6 16,4-11-5-16</inkml:trace>
  <inkml:trace contextRef="#ctx0" brushRef="#br0" timeOffset="67803.1835">15297 11661 19 0,'-9'-18'78'0,"-4"14"2"16,-5-2-5-16,-29 6-57 0,22 6-6 16,0 5-2-1,-6 11 0-15,-1 3-1 0,-1 14 2 16,-2 4-2-16,5 9-1 15,3 4-2-15,4 4 0 16,6-2-3-16,7-4-1 0,7-4 0 16,7-9-1-16,12-11 2 15,9-12 0-15,10-15 0 0,5-7 1 16,4-16-1-1,2-11 0-15,-2-8 0 0,-1-8 0 16,-5-5-2 0,-7 0 0-16,-7-3 0 0,-11 3 1 15,-8 0 0-15,-5 9 2 16,-5 1 0-16,-5 9 0 0,-5 6 1 15,0 5 0-15,0 7 0 0,1 7-2 16,3 8 0 0,3 8-2-16,6 13-1 0,2 10-1 15,6 7 0-15,6 11 1 16,5 11-1-16,4 3 1 0,3 2-2 15,2-5-2 1,1-2-4-16,-7-12-8 0,2-9-40 16,-4-5-31-1,-6-15-10-15,-4-8-3 0</inkml:trace>
  <inkml:trace contextRef="#ctx0" brushRef="#br0" timeOffset="68263.1881">15550 11930 37 0,'17'27'90'16,"2"5"-2"-1,-4 4-3-15,3 3-59 0,-6 5-7 16,-2 1-4 0,-5-3-2-16,-3-4-1 0,-2-7-4 15,0-2-1-15,-1-10-1 16,0-9 0-16,1-10-1 0,0 0-1 15,-1-12-2-15,1-10 1 16,5-8-2-16,3-7-1 16,3-9 0-16,1-3-2 0,4 3 1 15,5-2 0 1,2 7 0-16,1 6 1 0,2 12 0 15,-2 13 2-15,0 10 0 16,-3 15 0-16,-1 11 1 0,-4 9 0 16,0 5 1-1,-2 6-1-15,3-3 0 0,1-1 0 16,6-11 0-16,4-3-1 0,5-9-3 15,3-11-8 1,9-3-18-16,-1-8-63 0,1-15-4 16,-1-6-7-16,-1-7-4 15</inkml:trace>
  <inkml:trace contextRef="#ctx0" brushRef="#br0" timeOffset="68933.1948">16647 11443 77 0,'0'-21'90'0,"0"3"-2"16,0-1-36-1,0 10-21-15,0 9-12 0,0 0-6 16,0 0-3 0,0 0-2-16,6 25-2 0,0 6 0 15,-1 10-2-15,6 9 0 16,-3 11 1-16,3 6-1 0,-1 8-1 15,-2 0 0-15,-3-3-1 16,-1-5-2-16,-1-5 2 16,-3-10-2-16,0-6-3 0,-1-10-3 15,-1-7-7 1,-2-17-18-16,-7-2-56 0,11-10-6 15,-12-3-7-15,6-13 6 16</inkml:trace>
  <inkml:trace contextRef="#ctx0" brushRef="#br0" timeOffset="69093.1964">16646 11858 7 0,'0'-12'99'16,"0"12"-1"-16,22-12-4 0,5 8-5 16,-17 0-69-16,38-4-9 15,5 1-6-15,3-4-7 0,-1 3-16 16,-7 1-64-1,-6-10-9-15,-13-4-6 0,-13-9-5 16</inkml:trace>
  <inkml:trace contextRef="#ctx0" brushRef="#br0" timeOffset="69293.1984">16974 11209 22 0,'0'0'95'0,"0"0"1"16,-8 12-5-16,8 15-3 0,7 17-74 15,0 11-3 1,-1 9-3-16,0 15 1 0,-5 9-3 15,0 3-1-15,-1 0-3 0,-4-3-3 16,-1-1-3-16,-3-12-5 16,6-5-12-16,-5-3-67 15,7-23-6-15,5-13-6 16,2-18-4-16</inkml:trace>
  <inkml:trace contextRef="#ctx0" brushRef="#br0" timeOffset="69743.2029">17290 11512 58 0,'0'0'92'0,"11"-8"-4"16,-11 8-4-16,0 21-58 0,0 11-6 15,-1 12-4-15,-2 10-3 0,3 10-3 16,-1 6 0 0,10-1-1-16,3 1-1 0,7-9-2 15,2-11-2 1,6-10-4-16,0-11-2 0,-1-9-5 15,-4-13-5-15,2 1-18 16,-2-10-60-16,-8-11-4 0,-4-7-7 16,-6-8-2-1</inkml:trace>
  <inkml:trace contextRef="#ctx0" brushRef="#br0" timeOffset="70193.2074">17481 11730 74 0,'3'16'91'0,"2"6"-3"16,2 3-5 0,-1 4-70-16,2 7-3 0,3 0 1 15,2 7-3-15,1-2 0 0,1-1-2 16,3-7 1-16,0-5-1 15,5-7 1-15,-1-7-1 16,0-8-1-16,-1-6-1 16,-1-14-2-16,-1-7-2 0,-5-10-2 15,0-1 0 1,-6-7-1-16,-2 3 0 0,-4 2 0 15,-2 5 0-15,0 8 2 0,0 12 1 16,0 9 0 0,-7 13 1-16,7 11 0 0,0 6 0 15,2 3 0-15,7 1 0 16,5-4 1-16,7-7 0 0,6-10 2 15,4-11 1 1,5-7 0-16,1-16 0 0,2-9 0 16,-5-8-1-16,-4-6 0 15,-11-6-3-15,-8 0-1 16,-9-3-4-16,-8 0-6 0,-5 9-15 15,-9 6-59-15,-2 1-8 16,-1 4-9-16,6 8-2 0</inkml:trace>
  <inkml:trace contextRef="#ctx0" brushRef="#br0" timeOffset="70793.2134">18158 11898 13 0,'-1'11'95'0,"1"5"-2"0,4 7-2 16,4 39-26-1,4-28-48-15,-1 1-2 0,1 3-3 16,-2-2-5-16,1-3-2 0,-2-3 0 15,3-11-2 1,-2-2 1-16,0-9 0 0,4-4 0 16,-2-7 1-16,3-11-2 15,0-7-1-15,-2-7 0 16,1-5-2-16,-3-4 0 15,0 2 0-15,-3-1 0 0,0 5 0 16,0 4 0 0,1 8 0-16,1 10 1 0,0 9 0 15,3 5 1-15,2 12-1 0,3 5 1 16,1 6 0-16,-2 5 0 15,4 0 0-15,-1 1 0 16,2-2-1-16,-4-3 0 16,0-5-3-16,-1-6-3 0,2-5-7 15,-7-13-20 1,-12 0-60-16,18-6-3 0,-6-12-7 15,2-9-4-15</inkml:trace>
  <inkml:trace contextRef="#ctx0" brushRef="#br0" timeOffset="71183.2173">18608 11268 5 0,'-28'-11'93'0,"4"2"2"0,4 4-7 16,10 5-6-16,-17 5-67 16,40 7-6-16,17 12-3 0,11 10-1 15,11 16-3-15,2 10-1 0,5 12 0 16,-5 9 0-1,-7 9-1-15,-10 4 0 0,-19 3 1 16,-12 0 1 0,-15-5-1-16,-15-2 2 0,-11-3-5 15,-11-12-16-15,-23-4-66 16,13-11-6-16,-5-12-5 0,2-14-6 15</inkml:trace>
  <inkml:trace contextRef="#ctx0" brushRef="#br0" timeOffset="71943.2249">19315 11693 57 0,'-13'7'97'0,"4"1"-6"15,9-8-1 1,-1 14-51-16,14-11-16 0,17-3-6 16,13 0-3-1,5-8-3-15,6-5-3 0,2-5-3 16,-1-4-2-16,-9-6-3 0,-3 0-2 15,-15 0-1-15,-14-4-1 16,-9 2 1-16,-5-1 0 0,-12 3 1 16,-6 6 0-1,-8 4 2-15,-8 9 0 0,-2 9 2 16,-5 7-1-1,-6 15 2-15,4 17-1 0,-4 12 1 16,7 14 0-16,5 16 1 16,11 6-1-16,11 3 0 0,12-4 0 15,17-5 0-15,19-12 0 0,17-11-1 16,15-20-1-1,10-15-1-15,6-12-2 0,4-11-4 16,3-2-6 0,-11-20-24-16,-11-1-57 0,3-5-3 15,-11-7-9-15,-6-2-4 16</inkml:trace>
  <inkml:trace contextRef="#ctx0" brushRef="#br0" timeOffset="72543.2309">20072 10686 54 0,'6'10'87'0,"8"6"-3"16,6 4-4 0,3 8-64-16,5 12-8 0,3 3-2 15,-5 11 0-15,-1 4 1 16,-6 2 1-16,-6 1 1 0,-10-5 3 15,-3-3 1 1,-12-9 0-16,-6-6 1 0,-8-8-1 16,-5-6-1-1,-6-13-2-15,-1-6-3 0,-1-5-2 16,-1-11-4-16,2-10-4 0,-1-9-4 15,7-6-10-15,0-2-50 16,11-12-27-16,7-8-6 0,7-5-7 16</inkml:trace>
  <inkml:trace contextRef="#ctx0" brushRef="#br0" timeOffset="72673.2322">20062 10374 39 0,'10'-22'102'0,"-3"5"-5"15,-1 1-11-15,-1-2-10 16,0-11-148-16,2 13-15 15,0 2-10-15,0 1-5 0</inkml:trace>
  <inkml:trace contextRef="#ctx0" brushRef="#br0" timeOffset="73203.2375">20405 10561 88 0,'-6'19'96'16,"3"10"-7"-16,3 5-4 0,2 8-70 16,10 3-4-1,5 3-3-15,8-4-3 0,8-6-2 16,8-10 0-16,3-11 0 15,6-11-1-15,-2-9 0 0,-3-16 0 16,-4-5 0 0,-7-5-1-16,-9-2 0 0,-8 2 0 15,-9 7-2-15,-6 5 1 0,-2 17 0 16,-17 0 0-1,2 21 0-15,-2 6 0 0,5 7-1 16,3 4 1-16,5-3 1 16,4-3 1-16,9-13 0 0,7-9 1 15,6-10 1 1,1-15-1-16,-1-12 2 0,-4-7-1 15,-6-7-1-15,-8-7-1 0,-4-2-1 16,-8-1-2 0,-5 3-3-16,-7-3-5 0,3 11-8 15,-9 3-36-15,8 9-37 16,7 7-8-16,2 11-5 15</inkml:trace>
  <inkml:trace contextRef="#ctx0" brushRef="#br0" timeOffset="73763.2431">21136 10848 38 0,'13'17'98'0,"-1"5"-3"16,0 2-5-16,2-3-45 0,-3 7-24 15,2-2-8 1,-1-2-3-16,-3-4-2 0,-1-11-2 15,0-4-1 1,4-5-2-16,-3-8-1 0,3-7 2 16,0-9-4-16,1-1 0 15,1-3 0-15,1 2 0 0,-3 2-2 16,-2 6 4-16,2 7-2 0,0 10 0 15,-2 5 0 1,-1 15 1-16,1 5 0 0,2 5-2 16,0 6 0-1,-3-6-4-15,1 4-7 0,-5-9-33 16,3-5-45-16,-5-6-6 15,-3-13-6-15</inkml:trace>
  <inkml:trace contextRef="#ctx0" brushRef="#br0" timeOffset="74113.2466">20593 10822 54 0,'8'-10'96'0,"-8"10"-2"0,0 0-6 16,9-4-51-1,-9 4-18-15,14 14-5 0,-8 1-3 16,3 3-3-16,0 5-3 0,1 1-5 15,0 4-6 1,-1-8-13-16,0-9-66 0,2 10-8 16,-7-7-6-16,6-3-5 15</inkml:trace>
  <inkml:trace contextRef="#ctx0" brushRef="#br0" timeOffset="74613.2516">21544 10444 85 0,'0'0'89'15,"0"0"-4"-15,-4 32-32 16,0-5-32-16,-2 7-8 0,0 12-2 16,-1 7 0-1,0 9 0-15,4 1 1 0,3-2-2 16,5-3-1-16,11-10-1 15,6-9-2-15,6-12-1 16,5-9-2-16,6-8-2 16,2-9-2-16,0-1-5 0,-5-6-4 15,-3-1-8-15,-12-7-29 0,-7 3-45 16,-2 1-5-1,-7-2-7-15</inkml:trace>
  <inkml:trace contextRef="#ctx0" brushRef="#br0" timeOffset="74851.2556">21392 10669 14 0,'0'0'100'0,"12"13"-4"16,15-12-5 0,13-1-5-16,20-2-80 0,0-11-16 15,1 2-73-15,6-3-6 16,-5-1-7-16,-5-2-5 0</inkml:trace>
  <inkml:trace contextRef="#ctx0" brushRef="#br0" timeOffset="75891.266">21651 10034 70 0,'-22'-3'91'0,"6"-2"-5"0,6 1-48 16,10 4-9-16,0 0-6 15,0 0-6-15,0 0-3 0,15-8-2 16,7 6-1 0,5-1-3-16,9 0-1 0,8-2 0 15,3 1-2-15,9-2 0 0,2 0-1 16,-1-1 0-1,-2 1-2-15,-9 3 0 0,0 1 1 16,-12 0-2-16,-5 1 0 16,-10 1 0-16,-6 0 0 0,-13 0 0 15,12 10 0 1,-7 1 1-16,-3 6-1 0,-1 7 1 15,-1 8 1-15,4 11-1 0,-1 8 1 16,0 19 0 0,1 7 0-16,-1 17-1 0,-1 16 1 15,1 10 0-15,-2 13 1 16,-2 4 0-16,1 9 1 0,-2 0-2 15,2 1 0 1,4-6 0-16,4 0-1 0,0-8 1 16,11-3-2-1,1-7-1-15,0-11 0 0,5-8 0 16,1-5 1-16,0-7-1 0,2-12 0 15,-1-3 0-15,-1-11 0 16,-2-5-1-16,1-6 1 0,-1-5 0 16,-4-9 1-1,1-3 1-15,-5-5-1 0,-1-9 1 16,-4-3-1-1,0-6 1-15,-6 2 1 0,-5 3-3 16,-7 1 0-16,-16 8 0 16,-16 3 0-16,-20 5 0 0,-23 9 0 15,-30 6 0-15,-29 3 0 0,-37-3-5 16,-25 3-13-1,-39-6-38-15,-21-8-37 0,-18 1-8 16,-14-4-8 0,-12-3-4-16</inkml:trace>
  <inkml:trace contextRef="#ctx0" brushRef="#br0" timeOffset="187965.8905">5778 16272 64 0,'0'0'77'0,"-21"-16"-45"0,21 16-8 16,-5-11 0-16,5 11 0 16,-6-11-1-16,6 11-2 0,-9-9-5 15,9 9-3 1,-14-9-2-16,4 6-3 0,10 3-4 15,-20-2-2 1,10 2-2-16,-3 0 0 0,-1 2-1 16,-2 5 0-16,2 4 1 15,-2 1-1-15,-2 6 1 0,3 1-1 16,-1 6 0-16,1 6 0 15,1 1 1-15,3 2-1 16,2 2 0-16,5 2 1 0,0-1-1 16,4-2 1-1,0-5 0-15,4-5 0 0,4-4 1 16,4-4 0-16,2-5 1 15,4-7-1-15,1-5 2 0,1-7-1 16,3-3 1-16,0-7 0 16,-3-2 1-16,0-3-1 15,-5-4 0-15,-3-3 0 0,-4-3-1 16,-3-2 1-1,-5 1-1-15,1-3 0 0,-4 1-1 16,-2 1 1-16,-3 3-1 16,0 4-1-16,1 3 1 15,2 7 0-15,0 3 0 16,1 2 0-16,4 12-1 0,-7-10 0 15,7 10-1-15,0 0-1 0,0 0 1 16,0 0-1 0,6 13 1-16,2 1 0 0,2 7 0 15,5 6 1 1,1 7 2-16,6 7 0 0,0 1 1 15,-2 4-1-15,0 0-1 16,0-3 2-16,-2-4-6 0,-4-6-1 16,-3-3-7-1,-4-12-11-15,2-8-49 0,-3 0-18 16,-6-10-8-16</inkml:trace>
  <inkml:trace contextRef="#ctx0" brushRef="#br0" timeOffset="188475.8956">6018 16505 31 0,'9'-1'80'0,"-7"-9"-9"0,-2 10-37 16,9 12-6 0,-3 2-4-16,2 6-4 0,-1 2-1 15,0 4-3 1,1-2-3-16,-3 4-4 0,0-5-1 0,0-1-4 15,-2-3 1-15,-3-7-2 16,1-1 2-16,-1-11-1 16,0 0-1-16,0 0 1 15,0 0 0-15,3-12-1 16,-2-5-2-16,1-4-1 0,2-3 0 15,1-3-2 1,0-1 0-16,3 1 1 0,2 2-2 16,2 2 2-16,-1 5 0 15,0 2 0-15,3 6 0 0,-1 8 0 16,2 2 0-16,0 12 0 15,2 7 1-15,2 3 0 16,1 5 0-16,0 4 2 0,1 0 0 16,0-1 0-1,0-5 2-15,-1-3-1 0,-1-7 0 16,0-4-2-1,-3-9-4-15,6-2-13 0,-6 0-45 16,4-12-28-16,1-1-6 0,-1-6-5 16</inkml:trace>
  <inkml:trace contextRef="#ctx0" brushRef="#br0" timeOffset="189105.9019">6676 16150 12 0,'-11'6'81'0,"1"-2"-2"0,0-2-4 15,19 2-60 1,-9-4-8-16,0 0 3 0,17 11 0 15,3-6 3-15,8 0 1 0,6-1 0 16,8 1-1 0,5-1-1-16,2 0-2 0,-1-2-3 15,0 0-3-15,-7 1-3 16,-3-1-4-16,-8-2-3 15,-5 0-7-15,-4 0-7 16,-9-5-52-16,-3 3-19 0,-9 2-4 16</inkml:trace>
  <inkml:trace contextRef="#ctx0" brushRef="#br0" timeOffset="189465.9055">6733 16381 46 0,'-16'13'90'0,"1"-3"-2"15,8 0-2 1,7 1-62-16,7-5-11 0,16 1-2 15,9 0-1-15,8 2-1 0,6-1 1 16,6 0-4-16,0-2-3 16,2 1-6-16,-7-1-9 15,0 2-13-15,-9 6-46 16,-5-7-21-16,-8-1-6 0,-4-2 3 15</inkml:trace>
  <inkml:trace contextRef="#ctx0" brushRef="#br0" timeOffset="195099.9622">8682 15572 20 0,'0'0'37'0,"-10"0"0"16,10 0-4-16,0 0-10 0,0 0-4 15,0 0-6 1,0 0-2-16,0 0 0 0,0 0-1 16,0 0 1-16,0 0 0 0,0 0 0 15,0 0-1 1,0 0-1-16,0 0-3 0,0 0 1 15,0 0-1-15,0 0 1 16,0 0-2-16,0 0 0 0,0 0-1 16,0 0 0-1,0 0-2-15,0 0 1 0,0 0-1 16,0 0 3-1,0 0-1-15,0 0 2 0,0 0 0 16,0 0 0-16,0 0 1 0,0 0-1 16,0 0-1-16,0 0-1 15,0 0-1-15,0 0-2 16,1 5-1-16,-1 4 0 15,0 6 0-15,3 9 0 0,3 6 0 16,1 10 0 0,1 9 1-16,-1 2 0 0,1 2 0 15,1-1 0-15,-2-5-1 16,-2-4-3-16,-5-14-6 15,3-2-19-15,1-7-57 0,-4-11-7 16,0-9-4-16</inkml:trace>
  <inkml:trace contextRef="#ctx0" brushRef="#br0" timeOffset="195629.9675">8330 16215 62 0,'-11'3'78'15,"11"-3"-39"-15,-18 7-8 0,18-7-7 16,-4 9-4 0,12-3-3-16,22-4-4 0,16-2-1 15,20 0 0 1,13-5 1-16,19 1 1 0,7-3-2 15,5 0-2-15,-4-1-2 16,-6 0 0-16,-11 4-3 0,-15 1 0 16,-13 1-7-1,-14 2-7-15,-17 0-10 0,-3-3-35 16,-9 3-35-16,-18 0-6 0,0 0-2 15</inkml:trace>
  <inkml:trace contextRef="#ctx0" brushRef="#br0" timeOffset="196339.9746">8668 16561 58 0,'0'0'62'0,"0"8"-21"0,4 6-7 15,3 7-4-15,-1 5-4 16,3 7-3-16,-2 2-4 0,-1 3-4 15,2 0-5-15,-2-1 0 16,-2-3-2-16,-2-3-3 16,1-5-2-16,-2-6-2 0,1-5-3 15,-2-6-3 1,0-9-6-16,0 0-15 0,0 0-46 15,0-17-16 1,-3 0-3-16</inkml:trace>
  <inkml:trace contextRef="#ctx0" brushRef="#br0" timeOffset="196539.9766">8525 16561 42 0,'-16'-3'92'15,"6"2"-1"-15,10 1-4 0,11 0-56 16,13-5-15-16,14 0-4 15,4-2-5-15,8 2 1 0,0 0-4 16,-1 2-5-16,-2-1-10 0,-5 4-26 16,10 0-50-1,-28 0-8-15,-8 0-3 0</inkml:trace>
  <inkml:trace contextRef="#ctx0" brushRef="#br0" timeOffset="197099.9822">10172 15640 54 0,'0'-32'89'15,"-9"3"-1"-15,-6 3-6 0,-11 2-68 16,-3 4-5-1,-8 5-3-15,-4 7-2 0,-5 3-1 16,2 5-1-16,-2 3-1 0,6 12-1 16,4 7 0-1,5 7-1-15,10 12 0 0,8 10 0 16,12 15-1-16,5 13-1 15,14 15-1-15,8 15-4 0,6 5-9 16,4 22-31 0,-5 2 21-16,-6 0 11 0,-6 0 8 15,-8-13 11 1,-6-10 5-16,-6-19 7 0,-13-7 10 15,-9-31 33-15,-4-16-25 0,-7-14-8 16,-6-18-9-16,-7-10-10 16,-11-7-10-16,-4-9-11 0,-4-10-25 15,2-6-47 1,12-1-8-16,11-2-5 0</inkml:trace>
  <inkml:trace contextRef="#ctx0" brushRef="#br0" timeOffset="197609.9873">10236 17070 62 0,'0'11'88'0,"10"-1"0"0,10-7-4 16,3-3-73-1,12 1-3-15,-1-1-1 0,3 0 0 16,-1 2-2-16,-2 0-6 0,-9-3-8 15,-3 3-17 1,-10 2-19-16,-12-4-37 0,11-3-8 16,-11 3-4-16</inkml:trace>
  <inkml:trace contextRef="#ctx0" brushRef="#br0" timeOffset="197929.9905">10764 16862 32 0,'8'8'88'0,"2"5"-2"15,-7 3-2-15,-1 8-58 0,-2 4-13 16,0 6-3 0,-1 5-1-16,-2 4 0 0,0-2-1 15,-2 2-2-15,2-4-2 16,0-5-2-16,2-10-3 0,1-2-5 15,0-9-7 1,4-5-10-16,-4-8-41 0,0 0-25 16,6-17-5-1</inkml:trace>
  <inkml:trace contextRef="#ctx0" brushRef="#br0" timeOffset="198139.9926">10551 16945 32 0,'-22'2'89'16,"9"3"2"-1,13-5-3-15,0 0-55 0,20 0-17 16,8-1-2-16,9-3-2 0,1-3 0 16,5-1-3-1,1 0-6-15,-1 1-8 0,-7-3-10 16,0 3-17-16,-5 5-41 15,-11-7-20-15,0 1-5 0</inkml:trace>
  <inkml:trace contextRef="#ctx0" brushRef="#br0" timeOffset="198349.9947">11092 16670 62 0,'2'17'88'15,"-2"10"1"1,-5 8-3-16,3 14-72 0,-12 15-4 15,-1 8-1 1,-4 10 1-16,8-40-3 0,-1 6 1 16,-1-2-8-16,1 2-10 15,-2-3-25-15,-10 0-50 0,16-10-9 16,-4 0-4-16</inkml:trace>
  <inkml:trace contextRef="#ctx0" brushRef="#br0" timeOffset="198869.9999">11174 17120 35 0,'0'0'87'16,"12"-6"-2"-16,-12 6-2 0,14-14-65 15,-2 3-5 1,2 1-2-16,2 1-1 0,1 1-3 16,0 0-1-16,-1 2-3 15,-2 3-2-15,-3 3 0 0,-11 0-1 16,12 20 0-16,-12-3-1 0,-7 7 1 15,-3-1 2 1,-7 4 0-16,-1 5 0 0,-1-4 2 16,0 1 0-1,2-4 0-15,6-1 0 0,5-4 1 16,6-5-1-16,9-3 0 15,9-6-2-15,10-5-4 0,7-4-4 16,5-6-17-16,8 1-56 16,0-14-11-16,0-7-8 15,-3-4 0-15</inkml:trace>
  <inkml:trace contextRef="#ctx0" brushRef="#br0" timeOffset="199410.0053">10257 15320 25 0,'12'-3'86'16,"4"1"0"-16,5-18-10 16,2 16-54-16,8 1-7 0,0 3-3 15,2 0-3 1,-3 0-3-16,-2 0-3 0,-4 0-4 15,-6 0-5-15,-6 0-6 0,-3 0-12 16,-9 0-31-16,0 0-31 16,0 0-5-16</inkml:trace>
  <inkml:trace contextRef="#ctx0" brushRef="#br0" timeOffset="199600.0072">10387 15113 71 0,'4'16'85'15,"6"8"-5"-15,-12 7-57 16,7 6-8-16,7 12-1 0,-1 8-2 16,-1 6-9-1,-7-2-7-15,4-2-25 0,1-4-49 16,-8-12-8-1,0-7-3-15</inkml:trace>
  <inkml:trace contextRef="#ctx0" brushRef="#br0" timeOffset="199960.0108">10750 15112 42 0,'11'0'85'0,"-11"0"-3"16,9 15-4-16,13 2-67 0,-16 9-5 16,-2 11-1-1,-1 7 1-15,2 7 2 0,-3 6-1 16,-2 1-1-16,1-2-2 0,-1-6-3 15,-1-7-7 1,-4-10-8-16,2-12-25 0,3-9-46 16,0-12-4-1,-5-7-3-15</inkml:trace>
  <inkml:trace contextRef="#ctx0" brushRef="#br0" timeOffset="200170.0129">10601 15175 0 0,'0'0'95'0,"0"0"3"16,15-3-6-16,7-5-5 16,12-4-74-16,4-3-4 0,2 0-5 15,0 1-6 1,1 1-5-16,-7 1-10 0,-2 6-18 15,-4 6-45-15,-10 0-15 0,-6-3-4 16</inkml:trace>
  <inkml:trace contextRef="#ctx0" brushRef="#br0" timeOffset="200410.0153">11077 15016 52 0,'3'21'88'0,"-1"7"-4"16,-4 4-1-16,-5 9-74 16,-1 15 0-16,-3 7 0 15,-7 10 0-15,-1 3-2 0,-2 0-3 16,-2-6-5-1,2-4-12-15,0-11-32 0,2-33-36 16,4 3-11-16,6-16-3 0</inkml:trace>
  <inkml:trace contextRef="#ctx0" brushRef="#br0" timeOffset="200720.0184">11144 15370 67 0,'0'0'83'0,"10"8"-2"15,-10-8-50-15,20 12-16 16,-6-7-2-16,3 5-1 16,2-3-2-16,1 3-3 0,4 0-1 15,-8 4-2 1,1 3-2-16,-6 6 2 0,-9 1 1 15,-2 4 2 1,-1 1 2-16,-5 2 0 0,-6-3 1 16,8-2 1-16,-3-7-2 15,7 0-1-15,10-7-2 0,6-7-3 16,12-3-4-16,5-2-10 15,13-9-42-15,0-1-36 16,6-2-6-16,3-3-7 0</inkml:trace>
  <inkml:trace contextRef="#ctx0" brushRef="#br0" timeOffset="201433.0258">11716 16058 58 0,'10'-9'90'0,"-10"9"-4"15,8-5-4 1,-8 5-70-16,9 8-5 0,-1 9-2 15,1 8 1-15,1 10 0 16,4 10 1-16,-2 6 2 16,6 7-2-16,-3-2 2 0,2-1-3 15,-2-4 1-15,-1-7-1 16,-5-13 1-16,0-4 1 0,-3-12-1 15,-6-15 1 1,15 3-2-16,-9-16 1 0,3-16-2 16,4-11 0-1,0-10-2-15,2-10-4 0,1-4-3 16,-3-3-5-16,1 4-5 15,-2 0-5-15,2 13-6 0,-7 6-17 16,4 0-50-16,6 23-9 0,1 8-1 16</inkml:trace>
  <inkml:trace contextRef="#ctx0" brushRef="#br0" timeOffset="201783.0293">12339 16368 85 0,'9'22'97'15,"2"4"-5"1,-5 1-5-16,0-1-72 0,-3 5-6 16,-2 1-6-16,0-3-8 15,-1-4-9-15,-2-6-19 0,2-5-54 16,0-14-8-1,0-7-4-15</inkml:trace>
  <inkml:trace contextRef="#ctx0" brushRef="#br0" timeOffset="201913.0306">12398 16169 16 0,'-4'-15'99'15,"-2"6"-5"-15,6 9-10 16,-15-12-15-16,13-8-139 16,-8 14-20-16,0 0-6 0,1 0-5 15</inkml:trace>
  <inkml:trace contextRef="#ctx0" brushRef="#br0" timeOffset="202203.0335">12478 16462 75 0,'10'34'87'0,"-1"-5"-3"0,1-7-61 16,1-4 0-16,0-8-1 0,-1-7-1 15,2-4-4 1,-2-10-1-16,5-4-4 0,-2-3-2 15,4-2-2-15,-4 2-2 16,0 0-2-16,-1 6-2 0,-3 9 0 16,3 6 0-1,-5 11-1-15,1 6 0 0,-1 6-1 16,2 4-2-16,-2 1-7 15,5 1-19-15,13-6-60 16,-10-9-6-16,0-8-7 0</inkml:trace>
  <inkml:trace contextRef="#ctx0" brushRef="#br0" timeOffset="202603.0375">13025 15867 6 0,'5'-9'79'16,"-5"9"3"-16,-2 9-2 0,-8 15-63 15,-4 15-6 1,-4 14-3-16,-2 10-1 0,3 11 1 16,0 4-1-16,6-1-2 15,7-4-1-15,3-7 0 16,4-13-1-16,8-12-2 15,6-12-4-15,0-12-5 0,5-7-26 16,5-9-48-16,-6-8-4 0,3-7-3 16</inkml:trace>
  <inkml:trace contextRef="#ctx0" brushRef="#br0" timeOffset="202813.0396">13266 16065 14 0,'0'-9'90'0,"0"9"-1"16,0 6-1-1,2 24-43-15,1-9-32 0,-2 10-4 16,3 5-1 0,0 9 1-16,1 6-2 0,0 5-1 15,4 2-5-15,-4-7-4 16,5 2-7-16,-5-14-15 0,-6-4-61 15,5-10-5 1,3-17-5-16</inkml:trace>
  <inkml:trace contextRef="#ctx0" brushRef="#br0" timeOffset="203003.0415">13138 16235 59 0,'-7'15'96'15,"17"-7"-4"-15,19 0-5 0,5-17-47 16,4 9-39-1,5 4-8-15,0-1-6 0,-5 2-10 16,-6-5-27-16,-8-5-30 0,-6-4-16 16,-10-6-2-1</inkml:trace>
  <inkml:trace contextRef="#ctx0" brushRef="#br0" timeOffset="203173.0432">13396 15913 8 0,'14'-11'89'0,"9"11"3"15,14 10-3-15,-5 12-56 0,15 13-11 16,0 12-5-1,-1 12-2-15,-8 14-2 0,-10 6-1 16,-12 4-5-16,-16-1-7 16,-1 0-10-16,-22-10-40 0,-3-8-37 15,0-16-8 1,1-19-5-16</inkml:trace>
  <inkml:trace contextRef="#ctx0" brushRef="#br0" timeOffset="204403.0555">14216 16108 5 0,'-12'-4'71'0,"12"4"-29"0,-11 2-6 15,7 11-3-15,4-13 2 16,-6 22-2-16,6-11-6 0,2-1-5 16,9 3-4-1,4-5-3-15,5 0-2 0,2-4-2 16,4-3-1-1,0-1-4-15,2-7 0 0,-1-6-3 16,-2-4 0-16,-3-1-1 0,-4-7-1 16,-4 0-1-16,-2-5-1 15,-7-2-1-15,-5 0-1 16,-2 1 0-16,-10 5-1 15,-4-2-1-15,-5 10 1 0,-5 5-1 16,-4 9 0 0,-1 6 1-16,-1 13 1 0,0 11 0 15,-1 9 3-15,3 17 2 0,0 11 0 16,8 8 2-16,5 7-1 15,8 1 2-15,9-5 2 16,9-6 0-16,11-10 0 16,11-11-1-16,12-16-1 0,5-12 0 15,4-11-1 1,4-8-1-16,-1-2-2 0,-4-6-3 15,1-2-6 1,-8-5-12-16,-1-10-51 0,-6 9-20 16,-5 0-10-16,-7-2 0 0</inkml:trace>
  <inkml:trace contextRef="#ctx0" brushRef="#br0" timeOffset="206273.0742">14813 15516 63 0,'0'0'67'16,"-1"10"-38"-16,1-10-19 0,0 0-5 15,-2 14 2-15,2-3 2 0,0 4 2 16,3 7 2-1,0 8 2-15,0 4 0 0,0 2-1 16,0 3 0-16,-1-1 0 16,-2-1 1-16,0-5 0 0,-4-4 1 15,-1-9-2 1,-5-4 1-16,0-7 0 0,-6-6-1 15,-1-2-4-15,-2-12-2 0,-1-3-4 16,-5-9-3 0,0-2-5-16,-3-11-10 0,6-3-43 15,13-6-34 1,-11-5-6-16,7 1-5 0</inkml:trace>
  <inkml:trace contextRef="#ctx0" brushRef="#br0" timeOffset="206393.0754">14634 15210 30 0,'9'-3'100'0,"-9"3"-8"0,12-3-13 15,-12 3-44 1,13-7-121-16,-13 7-9 0,15-15-5 16</inkml:trace>
  <inkml:trace contextRef="#ctx0" brushRef="#br0" timeOffset="206934.0809">15052 15559 64 0,'0'0'91'0,"0"0"-5"15,0 0-6-15,0 0-72 16,0 0-4-16,1 23-1 0,-1-1-1 15,-1 6 0 1,1 6 1-16,0 0 1 0,6-3 2 16,3-4 0-16,5-10 0 15,3-8 1-15,1-9-1 0,1-14 0 16,0-8-1-16,-2-6-2 15,-4-5-1-15,-3 3-1 16,-5 2-1-16,-3 7 0 0,-2 7 0 16,0 14 0-1,0 0 0-15,-5 14-1 0,5 8 1 16,1 3 0-16,8 3 3 15,5-5 2-15,4-3 1 16,1-11 1-16,0-8 0 16,-1-4-1-16,-4-13 1 0,-9-3-1 15,-5-5-3-15,-7-3-2 0,-9-2-3 16,-1 2-5-1,-7-2-9-15,4 3-21 0,11 2-57 16,-1 3-3 0,6 3-8-16</inkml:trace>
  <inkml:trace contextRef="#ctx0" brushRef="#br0" timeOffset="207674.0883">15512 15704 37 0,'7'25'87'0,"1"1"-1"15,-4-6-3-15,-4-1-71 0,7-2-1 16,-1-1 3-1,-3-6-1-15,-3-10-1 0,0 0-2 16,9 0 0 0,-4-10-2-16,1-8-3 0,2 1-1 15,-2-2-2-15,3 0-1 0,0 0 0 16,-1 4-1-16,-8 15 1 15,13-8-1-15,-13 8 1 16,11 10-1-16,-6 5 0 16,-1 4 1-16,0 2 0 0,0-1 0 15,1-4 2 1,-2 0-1-16,-1-5 1 0,-2-11 0 15,2 11 0-15,-2-11 0 16,0 0 0-16,0 0-1 16,0 0 0-16,0 0-1 0,0 0 0 15,0 0 0-15,0 0-1 16,11 0 0-16,-11 0 1 0,0 0-1 15,0 0 0 1,0 0 0-16,8-3 0 0,-8 3 0 16,0 0 0-1,0 0 0-15,0 0-1 0,0 0 1 0,0 0 0 16,0 0-1-1,0 0 1-15,0 0 0 0,0 0 0 16,0 0 0-16,0 0 0 0,0 0 1 16,0 0-1-1,0 0 0-15,0 0 1 0,0 0-2 16,0 0 2-1,0 0-1-15,0 0-1 0,0 0 1 16,0 0-2-16,0 0-1 16,0 0-4-16,0 0-7 0,0 0-12 15,3-18-58-15,-3 18-13 16,8-11-4-16</inkml:trace>
  <inkml:trace contextRef="#ctx0" brushRef="#br0" timeOffset="208104.0926">16071 15341 35 0,'0'0'86'0,"0"0"-1"16,-15-16-22-16,7 22-39 0,0 13-6 16,-5 9-1-1,2 3-3-15,-3 12-1 0,0 5-3 16,2 3-1-16,2 3-3 15,1-2 0-15,5-2-1 0,4-5-1 16,0-5 1 0,9-7-1-16,4-8 0 0,2-5-1 15,5-8 0-15,0-6-1 0,1-3-4 16,0-3-4-1,2-3-5-15,-5-8-13 0,1-4-22 16,3-4-46-16,-10-8-5 16,-3-2-4-16</inkml:trace>
  <inkml:trace contextRef="#ctx0" brushRef="#br0" timeOffset="208264.0942">16005 15528 76 0,'-17'-4'98'0,"7"4"-3"0,10 0-7 15,20 0-61-15,-2 0-14 16,7 0-5-16,12 0-6 15,-2 0-8-15,12 0-21 16,6-1-61-16,-5-1-4 0,0 0-9 16</inkml:trace>
  <inkml:trace contextRef="#ctx0" brushRef="#br0" timeOffset="208684.0984">15742 15521 55 0,'0'0'93'16,"0"0"-1"-16,-4-5-28 15,10 5-32-15,5 0-10 16,6 0-3-16,8 0-4 0,5 0-3 15,7 4-6 1,1-4-4-16,7 1-5 0,-5-1-6 16,1 3-7-16,-3-1-15 15,-7-5-49-15,-1 9-15 0,-5 1-5 16</inkml:trace>
  <inkml:trace contextRef="#ctx0" brushRef="#br0" timeOffset="209704.1086">16587 16223 51 0,'-7'-7'85'0,"-4"7"-2"0,-5 0-4 16,-3 3-73-16,-3 10-3 0,-5 7 0 15,-3 8 0-15,0 10 2 16,-1 5 1-16,2 3-1 0,6 5 0 15,5-1 1 1,8-9 2-16,10-4 2 0,5-8 1 16,13-13-2-1,6-10 1-15,5-6-1 0,6-17-1 16,-1-12-1-16,2-8-2 15,-4-12-1-15,-1-8-2 0,-4-7 1 16,-4-5-2-16,-6-1 0 16,-3-1 0-16,-8 3 0 15,-3 7-1-15,-3 7 1 0,-6 8-1 16,-6 12-1-1,-1 6 1-15,-2 10 0 0,-2 7-1 16,1 10 0-16,0 6 0 16,-2 13 0-16,4 9-1 15,2 10 2-15,3 6 0 0,4 8-1 16,4 5 0-16,2 4 1 15,9-2 0-15,3-2-1 0,4-5-2 16,3-12-5 0,2-3-6-16,-2-15-8 0,4-7-28 15,2 2-40-15,-8-16-7 16,2-12-4-16</inkml:trace>
  <inkml:trace contextRef="#ctx0" brushRef="#br0" timeOffset="209925.1109">16919 15862 10 0,'0'0'97'0,"0"0"-3"0,6 12-6 0,-6 5-3 16,0 8-79-1,-3 10-1-15,-2 7-2 0,4 9 1 16,-3 6 0-1,0 4 0-15,2 3 0 0,0-2-3 16,2-1-6-16,0-12-9 16,0-7-34-16,15-8-40 0,-13-12-8 15,-1-10-6-15</inkml:trace>
  <inkml:trace contextRef="#ctx0" brushRef="#br0" timeOffset="210085.1125">16716 16231 39 0,'-14'-6'104'16,"14"6"-5"-16,4-7-6 0,24 0-4 15,7-3-82-15,18 0-10 16,7-6-10-16,10 1-14 16,1 3-44-16,2-5-23 0,-5 5-7 15,-9-1-3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6-08T18:34:37.0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9751 1405 52 0,'-15'-15'61'16,"3"1"-26"-16,-2 1-7 0,2 6-15 0,3 1-7 15,9 6-5 1,-15 9-2-16,7 37 1 0,4 12 1 15,4 22 4-15,4 14 1 16,3 17 0-16,0 7 1 16,1 7 0-16,-4-14 0 0,-1-17-5 15,-3-12-5 1,0-12-20-16,0-3-38 0,-1-24-14 15,0-12 1-15</inkml:trace>
  <inkml:trace contextRef="#ctx0" brushRef="#br0" timeOffset="540.0054">9495 1601 33 0,'-4'-17'75'0,"4"0"-29"0,3-5-12 16,11 0-11-1,7-2-6-15,6 1-4 0,8-1-5 16,6-2-3-16,5 0-3 16,9 8 0-16,1 6-2 0,4 6 0 15,-2 5 0 1,-1 1 0-16,-42 11 2 0,80 18 1 15,-24 16-1-15,-42 8-1 0,-31 6 0 16,-41 3-1 0,-31-8-1-16,-21-16-1 0,4-25-3 15,-3-4 2-15,13-3 0 16,9-4 2-16,18-2 0 0,11 0 1 15,24 1 2 1,19-1 1-16,12 11 3 0,29 2-1 16,17 7-1-1,14 6 2-15,10 11-1 0,4 4-1 16,-2 8 0-16,-5 3 1 0,-13 7-1 15,-15 3 1-15,-12-1 0 16,-15-3 1-16,-6-7-2 0,-9-7-1 16,-3-9-8-1,-5-5-26-15,1-18-49 0,-2-12-5 16,1-12-4-1</inkml:trace>
  <inkml:trace contextRef="#ctx0" brushRef="#br0" timeOffset="1040.0104">10461 1753 0 0,'12'7'76'0,"3"10"3"0,0 17-2 15,1 7-66 1,3 9-3-16,2 14 6 0,3 8 1 15,-1 8-3-15,-3 0 1 0,-4-7-3 16,-3-5 1-16,-4-15-2 16,-1-6 2-16,-3-17-3 0,-2-18-1 15,-3-12-2 1,1-22-2-16,-1-18-7 0,-5-19-2 15,0-13-2 1,-5-15-2-16,-1-8 0 0,-1-6-2 16,6 52 1-1,2-6 2-15,0 4 6 0,1-5 0 0,3 8 3 16,0-3 0-16,2 9 2 0,3-3-2 15,1 10 1 1,0 0 0-16,7 6 0 0,3 1-1 16,3 14-1-1,1 2 1-15,20 12 3 0,14 20 1 16,1 28 0-1,1 24 2-15,0 18 2 0,-1 13-1 16,-8 10 2-16,-10-5-1 16,-11-13-2-16,-6-6 0 0,-7-9-1 15,-4-12-2-15,-4-14-1 16,-6-11-5-16,1-8-9 15,-1-16-69-15,1-19-7 0,-17-5-6 16,2-25 4 0</inkml:trace>
  <inkml:trace contextRef="#ctx0" brushRef="#br0" timeOffset="1170.0117">10702 1947 30 0,'-10'0'87'16,"10"0"-1"-16,30-3-4 0,13-11-68 15,16 3-14 1,8 5-71-16,8-8-7 0,0-4-7 15</inkml:trace>
  <inkml:trace contextRef="#ctx0" brushRef="#br0" timeOffset="1420.0142">11655 1445 76 0,'40'31'85'0,"-5"26"-2"15,-6 18-69-15,-5 13 2 16,-11 1 2-16,-1 7-3 16,-8-1 0-16,-6-11-5 0,-6-11-2 15,0-8-6-15,0-14-6 16,4-12-12-16,2-15-65 15,2-24-5-15,0 0-7 16</inkml:trace>
  <inkml:trace contextRef="#ctx0" brushRef="#br0" timeOffset="1730.0173">11488 1584 14 0,'-10'-18'83'16,"8"-3"1"-16,7 9-3 0,12-1-74 15,16 7 1-15,7 3-2 16,46 19 0-16,29 19 0 0,16 9-2 16,3 14-1-1,-7 17 0-15,-23 9 2 0,-43 6 1 16,-47-1 3-16,-37-11-1 0,-21-6 1 15,-18-9 1 1,-10-12 0-16,-6-10-1 0,-4-8-1 16,2-8-3-16,4-15-5 15,9-8-6-15,12-8-4 16,16-12-13-16,12 1-41 15,18-17-28-15,10-5-6 0,18-8 7 16</inkml:trace>
  <inkml:trace contextRef="#ctx0" brushRef="#br0" timeOffset="1960.0196">12403 1502 16 0,'41'-10'90'0,"11"10"1"0,8 19-1 15,-21 29-66-15,-18 24-5 0,-14 14-1 16,-8-1-4 0,-3 9-2-16,-9-5-1 0,-3-16-7 15,2-8-5-15,2-15-2 16,8-13-8-16,2-20-21 0,2-17-54 15,12-4-7 1,11-31-7-16</inkml:trace>
  <inkml:trace contextRef="#ctx0" brushRef="#br0" timeOffset="2251.0226">12946 1618 52 0,'29'-8'90'0,"-8"24"-29"15,-9 26-22-15,-9 19-4 0,-4 23-8 16,-9 11-5-1,10 2-3-15,11-17-5 16,18-21-2-16,20-19-4 16,20-23 2-16,19-17-2 0,12-30-1 15,10-23 0 1,-5-24-2-16,-54 31-2 0,-1-5-2 15,-10-1-1-15,-2-5 0 0,-14 4-2 16,-6 0 0 0,-18 4-3-16,-9 1-2 0,-25 11-4 15,-13-2-16-15,-22 13-62 16,5 5-7-16,-10 6-4 15</inkml:trace>
  <inkml:trace contextRef="#ctx0" brushRef="#br0" timeOffset="5153.5517">2587 5186 5 0,'-22'25'17'16,"3"9"0"-16,-3 34 5 15,-5 23 4-15,-12 40 4 16,-6 29 3-16,-15 31 1 15,0 34-3-15,-10 12-2 0,-5 17-3 16,1-11-8-16,0-10-5 0,2-26-4 16,11-24-1-1,5-30-2-15,11-30-3 0,9-34-6 16,9-25-17-16,1-29-60 15,22-24-6-15,4-30-2 16</inkml:trace>
  <inkml:trace contextRef="#ctx0" brushRef="#br0" timeOffset="5763.5578">2453 5288 0 0,'0'-14'61'16,"0"2"-4"-1,0 12-6-15,3-13-14 0,-3 13-10 16,0 0-10 0,0 0-9-16,0 0-3 0,0 0-4 15,0 0-3-15,14 15-2 16,-6 2 1-16,7 12 2 0,7 7 1 15,11 15 2-15,8 19 1 16,10 15 4-16,15 24 0 16,9 24 2-16,13 19 1 0,11 18 0 15,5 21-1 1,0 11 1-16,2 3-2 0,-3 2-1 15,-10-8 0-15,-7-13-1 16,-12-19 0-16,-10-15 0 16,-9-27 1-16,-7-22-6 15,-6-18-16-15,7-20-66 0,-20-28-5 16,-3-23-8-16,-13-24 1 0</inkml:trace>
  <inkml:trace contextRef="#ctx0" brushRef="#br0" timeOffset="6293.5631">2395 5250 18 0,'13'0'91'0,"-13"0"-19"0,-4-5-10 16,-13-3-17-16,-3-2-14 15,-11-6-12-15,-8-8-6 0,-9 0-7 16,-8-8-1-1,-6-1-2-15,0-2-2 0,4 3-2 16,4 1-4-16,12 5-7 0,6 0-9 16,18 2-36-1,15 8-32-15,11 0-5 0</inkml:trace>
  <inkml:trace contextRef="#ctx0" brushRef="#br0" timeOffset="6609.5668">2450 5353 54 0,'-12'0'90'15,"4"-19"-1"-15,14-24-5 0,54-16-70 16,-19-10-3-16,19-12-7 15,13-1-2-15,8-2-1 16,8 4-3-16,-3 7-6 0,-4 15-7 16,-12 14-12-1,-12 14-19-15,-12 17-29 0,-15 5-17 16</inkml:trace>
  <inkml:trace contextRef="#ctx0" brushRef="#br0" timeOffset="6920.57">2796 5100 18 0,'14'31'84'16,"14"-9"3"-16,12-41-22 15,11 21-45-15,14 5 2 0,9-1-10 16,8 2-7 0,-3-2-7-16,5 8-24 0,-4 3-55 15,-9 0-5-15,-6-1-3 16</inkml:trace>
  <inkml:trace contextRef="#ctx0" brushRef="#br0" timeOffset="7180.5726">2700 5119 57 0,'-5'10'83'0,"4"-1"-2"16,12 35-29-16,13-30-45 0,8 3-4 16,13 8 0-1,10 2 1-15,9 10-2 0,0 2-6 16,8 3-26-16,6 1-48 15,-15-2-5-15,-12-8-1 0</inkml:trace>
  <inkml:trace contextRef="#ctx0" brushRef="#br0" timeOffset="7460.5754">2567 5455 74 0,'-8'31'84'0,"-8"20"-1"15,-2 0-68-15,-9 9 6 16,-9 11-5-16,-4 0-2 15,-6 1-5-15,2-7-4 16,3-9-7-16,4-10-4 0,7-14-15 16,15-16-60-1,9-21-4-15,7-21-3 0</inkml:trace>
  <inkml:trace contextRef="#ctx0" brushRef="#br0" timeOffset="7710.5779">2352 5304 4 0,'-45'28'87'16,"-6"3"2"-16,-16 5-3 15,-4 4-60-15,-4 5-9 0,0-1-2 16,1 1-4 0,8-6-4-16,4-10-8 0,13-4-9 15,9-9-31-15,8-10-42 16,19-6-6-16,10-11-3 15</inkml:trace>
  <inkml:trace contextRef="#ctx0" brushRef="#br0" timeOffset="7940.5802">2380 5277 7 0,'-32'28'86'0,"-17"4"2"15,-11-1-3-15,-6 3-63 0,-6 5-3 16,1-1-7-16,-1-6-4 0,8-2-7 16,5-10-5-1,14-10-14-15,14-10-38 0,16-14-29 16,15-19-5-16</inkml:trace>
  <inkml:trace contextRef="#ctx0" brushRef="#br0" timeOffset="8160.5824">2372 4699 70 0,'1'-22'97'0,"-10"-5"-2"16,-6-5-7-16,-8 0-70 15,-4-4-5-15,5 3-3 16,-2-2-5-16,0 2-3 0,-2 1-2 15,4 6-2 1,0-2-3-16,4 4-9 0,4 3-15 16,1 2-59-16,13 0-5 0,11 3-6 15</inkml:trace>
  <inkml:trace contextRef="#ctx0" brushRef="#br0" timeOffset="8330.5841">2585 5439 45 0,'-47'84'90'0,"-2"-12"-4"0,-1-18-4 16,-2-6-75-16,17-7-12 15,6 3-67-15,4-20-10 0,6-17-6 16</inkml:trace>
  <inkml:trace contextRef="#ctx0" brushRef="#br0" timeOffset="8510.5859">1766 5453 71 0,'-53'64'88'15,"8"-10"-4"1,12-12-11-16,17-5-97 0,18-9-56 15,10-23-5-15,18-13-4 16</inkml:trace>
  <inkml:trace contextRef="#ctx0" brushRef="#br0" timeOffset="8670.5875">2674 5182 0 0,'-19'95'94'0,"-12"7"0"0,-4 1-4 0,-6-11-11 16,3-13-91-1,-4 10-66-15,18-4-8 0,2-19-6 16,6-21 3-16</inkml:trace>
  <inkml:trace contextRef="#ctx0" brushRef="#br0" timeOffset="10898.6105">3937 5741 50 0,'0'-16'66'0,"0"16"-12"16,0-8-13 0,0 8-12-16,0 0-13 0,0 0-8 15,0 11-6-15,0 3-2 0,1 9-2 16,0 3 1-16,1 8 2 15,-1 0 1-15,1 4-2 0,-1-3-3 16,-1-4-7 0,3-3-12-16,-2-12-13 0,4 5-38 15,-5-21-6 1</inkml:trace>
  <inkml:trace contextRef="#ctx0" brushRef="#br0" timeOffset="11238.6139">3758 5811 7 0,'-15'48'32'0,"4"10"-1"15,8 0-6-15,5 6-3 0,14-7-5 16,15-1-2-16,6-19-1 0,13-5 1 16,3-24 2-1,4-15 0-15,1-20 2 0,3-18-3 16,-13-12 1-16,-8-11-4 15,-8-7-3-15,-13-1 1 0,-13 2-3 16,-10 3-2 0,-19 10-3-16,-8 9-1 0,-13 12-1 15,-11 11-2-15,-7 17-6 0,-8 12-11 16,1 5-46-1,6 23-21-15,7 4-1 0</inkml:trace>
  <inkml:trace contextRef="#ctx0" brushRef="#br0" timeOffset="12409.6257">4214 11344 5 0,'-14'3'30'15,"14"-3"-2"-15,-11 4 2 0,11-4-3 16,0 0-4-16,0 0-4 0,0 0-1 15,0 0-2-15,0 0-3 16,12 0-6-16,2 1-1 0,1 0-3 16,2 1 1-1,1 1-1-15,1 1-1 0,-6 2-1 16,2 2 0-1,-5-1 1-15,-5 3 0 0,-3 1 0 16,-2 0 0-16,-2 1 1 0,-4 4 1 16,-6-1-1-16,-2 6 0 15,-4-3-1-15,-2 6-1 0,0-2 1 16,2 4-4-1,2-1 1-15,6 2-1 0,3-1 0 16,7 0 2 0,7 2 1-16,7-7 0 0,9 1 1 15,6-6 1-15,1 3 0 16,5-9-6-16,0-2-10 0,-1-8-30 15,3 4-32-15,-7-4-2 16</inkml:trace>
  <inkml:trace contextRef="#ctx0" brushRef="#br0" timeOffset="12829.6299">3811 11580 48 0,'-4'62'40'16,"7"22"-18"-16,22 2-1 0,22-5-2 16,7-17-5-1,12-6 3-15,8-29 8 0,11-19-2 16,-1-23 3-16,3-18 1 15,-4-21 1-15,-5-13 1 16,-7-14-2-16,-7-16-4 16,-15-6-9-16,-13 0-7 0,-19-1-5 15,-17 5-3 1,-11 10-5-16,-24 9-5 0,-15 21-4 15,-17 11-8-15,-10 25-25 0,10 18-44 16,-29 10 0 0,6 10-3-16</inkml:trace>
  <inkml:trace contextRef="#ctx0" brushRef="#br0" timeOffset="13629.6379">2677 12953 51 0,'-26'20'67'0,"-34"21"-42"16,22 23-5-16,-8 22-5 16,-8 30 1-16,-10 26 2 0,-7 29 0 15,-8 26-2 1,4 17-3-16,-9 16-4 0,1 7-2 15,2-4-2-15,2-12-3 0,6-21-2 16,4-16-2 0,10-35-9-16,7-28-22 0,3-43-45 15,12-33-4-15,8-40 6 16</inkml:trace>
  <inkml:trace contextRef="#ctx0" brushRef="#br0" timeOffset="14049.6421">2569 13024 1 0,'0'0'77'16,"-12"-15"2"0,12 15-6-16,-10-8-61 0,10 8-3 15,0 8 0 1,13 19 1-16,2 14 0 0,13 23 2 15,6 24 0-15,15 30 5 0,10 33-1 16,13 22 0-16,8 21-1 16,9 5-5-16,7 5-7 15,6-10-6-15,3-13-10 16,-10-27-12-16,-2-43-55 0,-3-14-11 15,-12-36-7 1</inkml:trace>
  <inkml:trace contextRef="#ctx0" brushRef="#br0" timeOffset="14829.6499">2305 13118 39 0,'-12'12'94'0,"12"-12"-4"0,2-11-4 16,17-17-52-16,13-12-15 16,9-4-11-16,7-8-7 15,6 2-7-15,0-5-9 16,1 9-26-16,-2 8-45 0,-10 5-6 15,-10 12-3 1</inkml:trace>
  <inkml:trace contextRef="#ctx0" brushRef="#br0" timeOffset="21173.2144">2420 13188 74 0,'4'14'95'0,"-4"-14"-6"16,0 14-6-16,0-14-66 0,0-19-4 16,-6 0-6-1,-3-9 0-15,0-6-5 0,-2-10-1 16,2-6-1-16,3-4 0 15,5-4-1-15,1-1 2 16,5 4-1-16,8 3 1 0,2 4 1 16,1 7 0-16,1 4 1 15,-2 7 1-15,-4 4-1 0,-4 4-1 16,-7 6-3-1,-5-1-5-15,-7 8-15 0,-7 9-61 16,-9-1-9 0,-4 2-5-16,-4-3-5 0</inkml:trace>
  <inkml:trace contextRef="#ctx0" brushRef="#br0" timeOffset="21463.2173">2991 12744 82 0,'21'13'89'15,"-6"-5"-5"1,-1-3-5-16,-3 0-74 0,1-2-4 15,5 3 0 1,2-1 0-16,3 1-1 0,3-1-1 16,1-1 1-16,3 0-1 15,2-3 1-15,6-1-3 0,7-1-2 16,4-11-15-1,-1-2-59-15,12-1-5 0,-4-9-6 16</inkml:trace>
  <inkml:trace contextRef="#ctx0" brushRef="#br0" timeOffset="21773.2204">2629 12918 6 0,'-43'36'92'16,"6"-10"0"-16,11-11-5 0,7-13-7 15,19-2-72 1,0 0-2-16,20-14-2 0,19-6-1 15,8-9 2 1,16-2-1-16,5-8-2 0,7-2-1 16,1-6-1-16,-3 1-2 0,-9-1-3 15,-7 3-5-15,-8 4-6 16,-11 5-17-16,-1 1-52 15,-16 3-5-15,-9 3-5 16</inkml:trace>
  <inkml:trace contextRef="#ctx0" brushRef="#br0" timeOffset="21973.2224">2566 12671 17 0,'-73'34'98'0,"-5"2"-2"0,-2-7-7 16,0-2-3-1,-7 2-77-15,-3 2-4 0,-2 3-6 16,-1 0-9 0,1 0-14-16,-2-1-36 0,6-5-29 15,8-9-6-15,13-9-4 16</inkml:trace>
  <inkml:trace contextRef="#ctx0" brushRef="#br0" timeOffset="22193.2246">1994 13127 39 0,'-16'60'101'15,"-4"0"-7"1,-12-3-5-16,-3-3-6 0,-4 3-83 15,-6 0-7 1,3 5-7-16,-4-4-22 0,1-7-50 16,7-10-7-16,13-19-6 15</inkml:trace>
  <inkml:trace contextRef="#ctx0" brushRef="#br0" timeOffset="22383.2265">2478 13341 39 0,'35'32'97'0,"-16"8"-4"0,-12 9-5 16,-9-18-36 0,-8 27-34-16,-7 14-11 0,-4-5-10 15,0 5-19 1,0-14-62-16,0-16-6 0,7-21-7 15,6-21-1-15</inkml:trace>
  <inkml:trace contextRef="#ctx0" brushRef="#br0" timeOffset="22583.2285">3148 13171 11 0,'37'30'99'16,"-14"10"-3"-16,-8 6-5 0,-10 1-5 15,-5-1-70-15,-1 10-8 16,-3 1-5-16,-5 4-6 15,-4-3-7-15,2-4-17 16,-7-11-59-16,-5-9-6 0,-6-13-7 16,-5-20 6-1</inkml:trace>
  <inkml:trace contextRef="#ctx0" brushRef="#br0" timeOffset="22813.2308">2216 13665 88 0,'-88'73'102'16,"-1"-8"-6"-16,6-6-5 15,8-82-30-15,11 64-61 16,14 0-5-16,12-7-4 0,21-7-7 15,10-14-9-15,7-13-28 0,30-4-39 16,1-29-8 0,13-21-1-16</inkml:trace>
  <inkml:trace contextRef="#ctx0" brushRef="#br0" timeOffset="22963.2323">2516 13014 78 0,'27'-12'95'0,"-11"13"-5"0,-11 22-6 15,-39 19-62 1,16 17-11-16,-6 17-5 0,-8 14-11 15,-2 14-36 1,-6 9-42-16,-3-6-8 0,1-13-5 16</inkml:trace>
  <inkml:trace contextRef="#ctx0" brushRef="#br0" timeOffset="37056.3735">5019 5245 31 0,'-3'-17'53'16,"3"17"-2"-16,-1-15-10 15,1 15-6-15,0-8-8 0,0 8-6 16,0-9-3 0,0 9-5-16,0 0-2 0,-8-10-3 15,8 10-1-15,-9-4 0 16,9 4-2-16,-13-1 0 0,4 1-2 15,-1 0 1-15,0 1-2 16,-1 3 1-16,2 1-1 16,-2 0-1-16,11-5-1 0,-16 5-1 15,16-5 1 1,-4 10-1-16,4-10 0 0,11 8 0 15,7-2 0-15,7 1 0 16,6 3 0-16,5 2 1 16,2 3 1-16,4 0-1 0,-5 5 1 15,-2-2 0-15,-7 6 2 16,-6 5 0-16,-12 5 0 0,-5 3 1 15,-5 3 1 1,-7 2-1-16,-9 1 2 0,-3-2-1 16,-3-7-2-16,-4-5 1 15,-1-9-1-15,1-14-1 0,4-7 0 16,1-14-2-1,6-11 0-15,6-13-2 0,6-5 1 16,3-10-1-16,16-5-1 0,5-5-1 16,5 1 2-1,5 1 1-15,-1 4 1 0,0 2 0 16,-4 7 1-16,-5 8 2 15,-11 5 0-15,-5 10 0 0,-5 6-1 16,-9 3 0 0,-8 5 0-16,-3 7-1 0,-6 1-1 15,-4 4 0 1,1 1-1-16,1 4-3 0,3 3-3 15,2 1-4-15,8 4-5 0,3-3-8 16,9-1-31-16,9 6-35 16,4-6-7-16,6 3 9 0</inkml:trace>
  <inkml:trace contextRef="#ctx0" brushRef="#br0" timeOffset="37646.3794">5539 4847 56 0,'1'-9'84'0,"-1"23"-21"16,0-14-34-16,0 0-4 15,-9-4-4-15,9 4-9 16,-16 2-4-16,6 5-5 15,-4 6-2-15,5 6-1 0,-2 5 0 16,1 8 0 0,3 1 0-16,5 2-1 0,2 1 2 15,-1 0 0-15,6-4 0 16,5-6 3-16,0-6 2 15,3-9 2-15,0-4-1 0,1-6 2 0,-2-4 0 16,1-9 0 0,-2-5 0-16,-1-6-2 0,-5-2-2 15,-2-4-2 1,-2-3 0-16,-1 0-2 0,0 6 0 15,-4 2-1-15,-1 3 0 16,1 6-1-16,-2 5-3 0,6 10 1 16,0 0 0-16,0 0 0 0,0 22 0 15,9 2 0 1,-2 10 0-16,5 5 2 0,0 7 2 15,2 4 2 1,1 3-2-16,-2-4 2 0,-5-1-2 16,3-6 2-1,-3-4-5-15,-5-8-6 0,2 0-22 16,9-5-54-16,-15-6-6 15,-7-6-5-15</inkml:trace>
  <inkml:trace contextRef="#ctx0" brushRef="#br0" timeOffset="37916.3821">5170 5007 46 0,'-10'-7'94'0,"0"4"-4"0,-4 3-5 15,-42 0-70 1,33 3-3-16,-1 9-4 0,0 2-2 15,0 8-6 1,-1 1-10-16,4 8-17 0,4 8-45 16,6-6-17-16,8 4-5 0</inkml:trace>
  <inkml:trace contextRef="#ctx0" brushRef="#br0" timeOffset="38986.3928">5928 5288 12 0,'1'-12'86'15,"-1"12"2"-15,0 0-33 0,0 0-16 16,0 0-12-16,0 0-8 0,0 0-5 16,0 0-4-1,2 7-1-15,-2-7 0 0,0 0-2 16,0 0 1-16,0 0-1 15,0 0-1-15,0 0 0 0,0 0-2 16,0 0 0 0,0 0-1-16,0 0-1 0,0 0-2 15,0 0-4 1,0 0-7-16,0 0-11 0,2-12-64 15,-2 12-9-15,0 0-6 0,10-15 5 16</inkml:trace>
  <inkml:trace contextRef="#ctx0" brushRef="#br0" timeOffset="40391.4073">6007 4736 16 0,'0'0'41'0,"-11"-2"-1"16,11 2-2-16,0 0-7 16,-12 0-7-16,12 0-2 0,-9 0-6 15,9 0-3 1,-9 0-3-16,9 0-3 0,0 0-1 15,-10 0-1-15,10 0-1 0,0 0 0 16,0 0-1 0,0 0 2-16,0 0-1 0,0 0 0 15,0 0 3-15,0 0-2 16,0 0 0-16,0 0-1 0,5 0 1 15,4-9 1 1,5 1-2-16,6-4 1 0,7 2-1 16,6 0-1-1,7 3 1-15,2 0-1 0,1 6 0 16,3 1 0-16,-6 4-1 0,1 6-1 15,-8 5 2-15,-7 1 2 16,-6 3-2-16,-11 4 1 16,-5 3 0-16,-7 3 1 15,-9 2 0-15,-8-2-2 0,-1-1 0 16,-3-3 0-1,-2-4-2-15,2-5 0 0,7-5-2 16,4-6-1-16,13-5-1 16,0 0 0-16,0 0 0 0,23 1-2 15,4 1 2-15,5 5-1 16,5 5 2-16,-1 5 1 15,0 3 1-15,-11 9 0 0,-5 4 1 16,-12 6 1 0,-9 1 2-16,-12 0-1 0,-8 1 1 15,-9-4 0-15,-4-4-1 16,-1-4-4-16,-5-10-5 15,6-4-20-15,12-10-59 0,-2-4-6 16,8-14-7-16</inkml:trace>
  <inkml:trace contextRef="#ctx0" brushRef="#br0" timeOffset="40951.4129">6713 4616 75 0,'0'-12'89'16,"0"3"-4"-16,-29 6-54 0,29 3-9 15,0 18-6-15,0 5-2 16,1 11-4-16,1 8-3 0,4 7 1 16,-1 4 0-1,1 3 1-15,-1-4-3 0,0-10 0 16,-2-6-2-16,2-9-3 0,-4-9-4 15,3-7-8 1,-4-11-18-16,-10-4-56 0,10-16-7 16,-2-4-5-16</inkml:trace>
  <inkml:trace contextRef="#ctx0" brushRef="#br0" timeOffset="41431.4177">6552 4600 33 0,'17'0'84'16,"3"0"2"-16,5 25-37 15,5-16-30-15,6 5 0 0,-1 2 1 16,0 3-2 0,1 0-4-16,-3 1-2 0,-1 1-1 15,-6-1-3 1,-1-5 0-16,-3-3 1 0,-5-6-1 15,-1-3-2-15,-4-3-1 0,-1-7 0 16,-5-7-2-16,-5-6 0 16,-1-7-1-16,-7-2-2 15,-3-3 0-15,-2-1-1 16,-5-1-1-16,1 4 2 0,0 3-1 15,2 5 1 1,2 7-1-16,4 1 0 0,8 14 0 16,-10-12-2-16,10 12 0 15,0 0 0-15,9 17 1 0,4 3 0 16,6 6 0-16,3 9 1 15,6 1 3-15,3 6 0 16,0 1 1-16,-1-2 0 0,-3-2 1 16,-4-4-1-1,-3-7 0-15,-2-6 0 0,-6-5-2 16,-2-6 0-16,-10-11 0 15,11 8-4-15,-11-8-5 16,8-11-13-16,-7-14-63 16,1 7-10-16,-2-10-6 0,-2-1-5 15</inkml:trace>
  <inkml:trace contextRef="#ctx0" brushRef="#br0" timeOffset="41711.4205">7120 4311 58 0,'11'5'86'0,"-6"6"0"15,4 4-53 1,1 9-11-16,4 6 0 0,4 8-1 15,3 1-5-15,2 5-4 16,-1 1-2-16,1-4-1 0,-1-2-4 16,-2-4 2-1,-2-5-4-15,-2-5 0 0,-4-7-5 16,-1-2-8-16,-11-16-26 0,13 9-51 15,-13-9-6 1,0-12-8-16</inkml:trace>
  <inkml:trace contextRef="#ctx0" brushRef="#br0" timeOffset="41901.4224">7155 4630 37 0,'9'12'92'0,"12"-5"0"15,2-7-4-15,8-4-67 0,2-10-5 16,4 1-1-16,-1-6-1 15,-5-3-5-15,-3 0-9 16,-9-8-12-16,-5 5-19 16,-8 2-35-16,-6-5-27 0,-10-1-5 15</inkml:trace>
  <inkml:trace contextRef="#ctx0" brushRef="#br0" timeOffset="42121.4246">7276 4146 0 0,'0'0'88'15,"0"0"4"-15,4 7-3 16,13 11-51-16,0 9-12 0,3 13-7 15,3 4 1 1,0 7-5-16,2 8-4 0,-1 1-3 16,1-1-2-16,-4 1-1 15,-5-6-1-15,1-5-1 16,-6-11-2-16,0-5-2 0,-2-8-5 15,-5-8-8-15,5-17-52 16,-9 0-26-16,16-2-7 0,-8-13-6 16</inkml:trace>
  <inkml:trace contextRef="#ctx0" brushRef="#br0" timeOffset="42641.4298">7628 4304 3 0,'-20'5'78'16,"6"-1"3"-16,0-4-3 0,14 0-64 15,0 0-2-15,0 0 1 16,0 0 0-16,16-5-1 16,6-1 1-16,4 0 1 0,4-2-2 15,2 0-2 1,2 0-2-16,-4 3 0 0,0 2-3 15,-4 3-2-15,-4 3 0 16,-5 8 0-16,-2 4-1 16,-6 10-1-16,-2 2 1 15,-6 7 0-15,-1 4 0 0,-10 8 0 16,-4-2-1-16,-4 2 0 0,-7 0-1 15,4-5 2 1,0-1 0-16,1-8 0 0,6-3-1 16,3-7 2-16,6-7 0 15,6-6 0-15,13-6 0 16,3-3-2-16,10-6 0 15,5-5 0-15,7-4 0 0,1-4-1 16,1-3 0 0,0 4-1-16,-5-3-2 0,-4 2-2 15,-8 0-6-15,2 7-13 0,-15 7-58 16,-1-7-13-1,-2 1-6-15,-8 2 4 0</inkml:trace>
  <inkml:trace contextRef="#ctx0" brushRef="#br0" timeOffset="42851.4319">7637 4449 19 0,'-24'0'94'0,"24"0"-2"15,0 0-2-15,26 11-50 16,18-14-26-16,16-5 0 0,6-5 1 15,6-3-3 1,3-1-5-16,-5-5-5 0,-6 2-4 16,-12-2-10-1,-5-9-63-15,-17 16-15 0,-13 7-8 16,-17 8-4-16</inkml:trace>
  <inkml:trace contextRef="#ctx0" brushRef="#br0" timeOffset="47232.4758">5399 11823 33 0,'0'-12'31'0,"0"12"-5"0,1-14-3 16,-1 14-5-16,1-11-1 15,-1 11 0-15,0-11 2 0,0 11 0 16,0-16 2 0,0 16 0-16,0-17-1 0,-3 8-4 15,-5 1-1 1,-2 0-1-16,-1 1-1 0,-2 2-2 15,-2 4-3-15,-3 1-3 0,-1 10-1 16,-1 4-2-16,4 9-3 16,3 6-1-16,4 7-1 0,4 8-1 15,5 0 2 1,6-4 0-16,7-5 1 0,4-6 2 15,4-9 1-15,1-11 0 16,1-10 1-16,-1-13 1 0,1-12 0 16,-2-4 0-16,-2-3 0 15,-2 1 0-15,-5-1 1 16,-3 3-2-16,-5 6-1 0,-4 7-1 15,0 3-2 1,0 14 0-16,0 0 0 0,-10 2-1 16,10 19 0-16,1 7 0 15,9 7-1-15,0 9 3 16,2 4 1-16,3 2 2 15,-2 2 0-15,-2-3 0 16,-1-6 0-16,-5-1 0 0,-3-9-1 16,-2-6-5-16,0-5-3 15,-1-10-8-15,1-12-29 0,4 9-42 16,-4-9-6-1,12-17-5-15</inkml:trace>
  <inkml:trace contextRef="#ctx0" brushRef="#br0" timeOffset="47502.4785">5637 11804 7 0,'0'0'76'15,"0"0"2"-15,0 0-3 16,0 0-55-16,0 0-4 15,16 10 0-15,3 2-2 16,2 2 0-16,5 4 1 0,-2 6-1 16,3 2-1-16,-7 4-2 0,-2 3-2 15,-8-2-1 1,-5 0-3-16,-2 0-4 0,-3-7-5 15,-3 2-11 1,-7 1-54-16,-2-20-19 0,-2-7-5 16,-3-10-5-16</inkml:trace>
  <inkml:trace contextRef="#ctx0" brushRef="#br0" timeOffset="47642.4799">5636 11805 10 0,'6'-27'98'0,"13"0"-2"16,3-2-5-16,1 4-7 15,2 1-74-15,-1-2-10 0,2 11-15 16,-6 5-47-1,-1 6-23-15,-3 4-9 0,-7 8-4 16</inkml:trace>
  <inkml:trace contextRef="#ctx0" brushRef="#br0" timeOffset="47852.482">6043 11867 75 0,'0'0'90'0,"8"16"-4"0,-5-39-13 0,-1 30-60 16,2 7-4-16,-2-1-8 0,6 3-19 15,6-1-60 1,-8-5-7-16,-6-10-6 0</inkml:trace>
  <inkml:trace contextRef="#ctx0" brushRef="#br0" timeOffset="48222.4857">6281 11567 48 0,'-21'0'73'15,"-4"0"0"-15,3 2-48 16,7 6-13-16,0 1-1 0,9 2 0 15,3 1-1-15,5 2 2 0,11-2 1 16,8 0-2 0,7 0 0-16,5 1 1 0,-2-4-3 15,0 3-1-15,-3 0-2 16,-5 5 0-16,-9 0-2 0,-8 3 0 15,-7 4-1 1,-13 1-5-16,-3 3-8 0,-11-1-34 16,1-1-38-16,-2-11-7 0,-4-9-4 15</inkml:trace>
  <inkml:trace contextRef="#ctx0" brushRef="#br0" timeOffset="48383.4883">6223 11555 51 0,'32'-23'97'0,"2"2"-5"16,-3-1-5-1,-2 33-36-15,2-24-36 0,-2-2-8 16,1 6-10-16,-10-3-23 16,-20 12-58-16,26-14-5 0,-9 5-8 15,-3-1 0-15</inkml:trace>
  <inkml:trace contextRef="#ctx0" brushRef="#br0" timeOffset="48854.4931">6958 11255 41 0,'-11'6'80'0,"4"8"0"0,-1 7-47 15,8 6-4-15,-4 9-7 16,4 2-3-16,-4 5-5 0,3 0-1 15,-2-1-4-15,3-6-2 16,0-3-5-16,-1-9-5 16,1-3-10-16,-2-4-28 0,2-17-39 15,0 11-6 1,2-17-4-16</inkml:trace>
  <inkml:trace contextRef="#ctx0" brushRef="#br0" timeOffset="49344.498">6867 11284 27 0,'0'0'77'16,"0"0"0"-16,0 0-1 0,0 0-66 16,15 12 0-16,8 7 1 15,4 5 1-15,2 6 1 0,3 4 0 16,0 2-1-1,1-2-1-15,-3 0-2 0,-1-7-1 16,-5-3-1-16,-5-3-2 0,-1-6 1 16,-5-4-2-1,1-6-1-15,-6-5-1 0,-8 0-4 16,12-21-2-1,-8-4-3-15,-2-7 0 0,-2-11-1 16,-2-3-2-16,-4-7 1 16,1-1 1-16,-2 3 4 0,1 5 3 15,0 7 2 1,-1 7 3-16,3 10 0 0,3 6 0 15,0 8-1-15,1 8 0 0,0 0 0 16,0 0-1-16,5 18 1 16,6 4-2-16,1 6 1 0,3 5 3 15,1 6 0 1,4 5 0-16,2 1 2 0,-2-3-1 15,0 1-1 1,-2-3 0-16,-2-5-1 0,-1-3-2 16,-2-7-1-16,-3-4-2 0,-2-6-4 15,-8-15-7-15,12 2-44 16,-12-2-29-16,5-20-9 15,-5-6-4-15</inkml:trace>
  <inkml:trace contextRef="#ctx0" brushRef="#br0" timeOffset="49574.5003">7352 11214 64 0,'17'0'90'0,"3"0"-3"16,4 0-46-1,2 0-8-15,-1-2-8 0,0-3-10 16,-1 2-2 0,-3-4-5-16,-2 4-6 0,-2-2-5 15,-2 2-7-15,-6-3-16 16,-9 6-57-16,6-15-6 0,-4 3-4 15</inkml:trace>
  <inkml:trace contextRef="#ctx0" brushRef="#br0" timeOffset="49814.5027">7461 10957 20 0,'0'0'84'0,"0"0"0"0,3 6-2 16,7 8-60-16,3 10-7 15,5 7 0-15,0 6 0 16,5 8-1-16,1 3-2 0,-2 2-1 15,-2 1-1 1,-3-1-2-16,-2-6-2 0,-2-3-2 16,-4-6-3-16,-5-7-3 15,1-4-6-15,-2-9-6 0,-1-6-30 16,-2-9-40-1,0 0-9-15,0 0-3 0</inkml:trace>
  <inkml:trace contextRef="#ctx0" brushRef="#br0" timeOffset="50144.506">7345 10993 16 0,'0'-14'85'16,"0"14"2"0,0 0-4-16,0 0-54 0,4 20-8 0,2 3-4 15,3 9-3 1,1 4-1-16,5 10 0 0,-1 4-2 15,-1 7-2 1,0-6-1-16,1-1 0 0,-6-4-3 16,-1-8-1-16,-4-6-1 0,0-7-3 15,-3-9-2 1,1-6-3-16,-1-10-8 0,0 0-23 0,13-2-51 15,-3-10-7 1,0-2-5-16</inkml:trace>
  <inkml:trace contextRef="#ctx0" brushRef="#br0" timeOffset="50634.5109">7748 11074 31 0,'-12'0'84'0,"4"0"1"0,8 0-5 15,-11-2-60-15,11 2-5 0,0 0-3 16,9-8-1 0,4 4-1-16,5-1-1 0,3 1-1 15,1 0-2-15,2 1-2 16,-1 3-2-16,-2 0 2 15,-3 8-1-15,-3 4-1 16,-5 5 0-16,-4 6-1 16,-5 4 1-16,-1 2 1 0,-7 4-1 15,-3 0 0-15,-4 3-1 16,0-4 0-16,-1-3 0 0,2-5 0 15,2-3-2 1,3-8 1-16,7-1 1 0,1-12 0 16,9 7 1-16,7-7-1 15,7-7 1-15,3-2 0 16,2 0 0-16,2-2-2 15,-1-1-3-15,1 2-7 0,-10-3-13 16,-2-8-60-16,-4 11-7 0,-5 1-6 16,-5-2-4-1</inkml:trace>
  <inkml:trace contextRef="#ctx0" brushRef="#br0" timeOffset="50784.5124">7834 11219 73 0,'11'-14'94'16,"18"-2"-3"-16,7-9-6 0,10-9-63 15,5 6-11-15,-2-3-7 0,5 7-18 16,-8 5-66-16,-10 4-8 16,-10 9-6-16,-15 5-4 0</inkml:trace>
  <inkml:trace contextRef="#ctx0" brushRef="#br0" timeOffset="51974.5243">7808 11202 70 0,'0'0'89'15,"0"0"-4"-15,0 0-43 0,0 0-14 16,0 0-10 0,0-8-7-16,0 8-5 0,18-16-2 15,-1 6-2-15,1-1 0 16,4 1 0-16,2 0 1 0,0 1 0 15,1-1 0-15,-1 2-1 0,-2 1-2 16,-4 0-5 0,1 4-13-16,-8 13-58 0,-2-8-9 15,-9-2-7 1,1 17-1-16</inkml:trace>
  <inkml:trace contextRef="#ctx0" brushRef="#br0" timeOffset="53574.5403">4344 11061 3 0,'0'0'22'0,"0"-18"1"0,0 18 2 16,0-17 2-16,0 17 2 15,-4-18-1-15,4 18 1 0,-7-9-5 16,7 9-4 0,-13-6-4-16,3 5-5 0,1 1-2 15,-5-2-4 1,0 2 2-16,-5 0-2 0,-2 3 1 15,-7 1 0-15,-1 5-1 0,-7 6 1 16,-1 6-1-16,-5 9 0 16,-3 14 0-16,1 12-2 0,0 9 0 15,7 12-1 1,6 6 0-16,18 7-5 0,11 3-12 15,11 0-62-15,27-6-5 16,10-18-5-16</inkml:trace>
  <inkml:trace contextRef="#ctx0" brushRef="#br0" timeOffset="56367.0683">7535 5190 5 0,'29'14'60'16,"-4"20"-1"-16,4 23-60 0,-3 23-1 15,2 16 1 1,-8 28-1-16,-5 22 1 0,-16 9 1 16,-16 6 0-16,-18 3 1 15,-19-1 1-15,-18-11-1 0,-13-6 0 16,-16-21-3-1,-7-18-27-15,-14-16-29 0</inkml:trace>
  <inkml:trace contextRef="#ctx0" brushRef="#br0" timeOffset="56717.0718">8574 5279 52 0,'64'44'83'0,"-4"16"-5"16,-6 24-6-16,-9 17-80 15,-2 38 0-15,-10 19 2 0,-16 19 0 16,-18 13 2-16,-15-2 0 15,-24-4 0-15,-24-9 4 16,-18-5-1-16,-15-33-49 0,-10 1-23 16,-11-27-3-1</inkml:trace>
  <inkml:trace contextRef="#ctx0" brushRef="#br0" timeOffset="57417.0788">7242 10212 55 0,'34'10'80'0,"24"0"-2"16,35 6-6-16,22 5-94 0,20 33-54 16,18 29-2-16,4 22-2 15</inkml:trace>
  <inkml:trace contextRef="#ctx0" brushRef="#br0" timeOffset="57858.0833">8764 9907 65 0,'123'71'83'0,"0"23"-3"16,-12 22-6-16,-18 22-74 0,-14 17-1 16,-33 22 1-1,-26 8 0-15,-34 1 0 0,-31-18-8 16,-19-21-40-16,-9-18-30 0,-4-35-4 15,11-28 3 1</inkml:trace>
  <inkml:trace contextRef="#ctx0" brushRef="#br0" timeOffset="59118.0959">15598 6476 0 0,'0'-17'57'0,"-4"7"1"0,-9 4-53 15,-3 5-9-15,-4 2 1 16,-5 10-1-16,-4 6 2 15,-4 10 3-15,-5 15 0 16,3 8 3-16,3 13-1 0,4 7 2 16,9 5 0-1,10-3 0-15,11-3 5 0,24-16 1 16,15-17 3-16,16-22 5 0,14-16 5 15,11-27 1 1,3-17 3-16,-1-12-1 0,-9-6-3 16,-16-2-3-16,-18-5-3 15,-20 7-7-15,-22 4-5 0,-26 7-7 16,-21 9-7-1,-13 8-6-15,-11 7-14 0,-5 5-34 16,5 17-28-16,-4 7-1 16</inkml:trace>
  <inkml:trace contextRef="#ctx0" brushRef="#br0" timeOffset="60408.1088">15563 6999 22 0,'3'-15'76'15,"-3"15"-13"-15,0 0-14 0,0 0-15 16,0 0-15-16,0 6-10 16,-1 7-4-16,-1 2-4 0,-3 9 0 15,1 8 0-15,-1 6 1 0,-2 11 2 16,-4 6 2-1,4 3 0-15,-5 2 0 0,1 4 0 16,1-2-1 0,-3-2-3-16,3-2-8 0,-3-15-21 15,-3-1-51-15,8-9-5 16,3-9-4-16</inkml:trace>
  <inkml:trace contextRef="#ctx0" brushRef="#br0" timeOffset="60808.1128">15461 7633 18 0,'0'0'83'15,"0"5"1"-15,-6 9-3 0,-11 3-60 16,-6 10-6-1,-7 4-6-15,-5 10-1 0,-6 8-1 16,-4 2-2-16,1-1-3 16,6-4-3-16,2-7-4 0,10-6-7 15,1-8-28 1,5-15-40-16,20-10-7 0,8-13-2 15</inkml:trace>
  <inkml:trace contextRef="#ctx0" brushRef="#br0" timeOffset="61038.1151">15521 7640 24 0,'18'22'89'0,"8"2"-2"15,0-10-24-15,6 21-29 16,3 4-10-16,-2-1-10 16,3 3-7-16,-6-6-8 15,-4 1-10-15,-4-6-22 0,-9-5-50 16,4-4-3-1,-6-11-5-15</inkml:trace>
  <inkml:trace contextRef="#ctx0" brushRef="#br0" timeOffset="61378.1185">15389 7272 67 0,'10'-2'89'0,"-10"2"-5"16,0 8-5-16,-14 3-66 16,-2 5-7-16,-5 6-2 15,-10 4-2-15,-2 6-2 0,-6 0-5 16,6-3-9-16,-5-4-26 0,7-8-43 15,20-10-4 1,11-7-4-16</inkml:trace>
  <inkml:trace contextRef="#ctx0" brushRef="#br0" timeOffset="61548.1202">15589 7163 65 0,'0'0'87'15,"12"1"-3"-15,-10 9-5 0,3 8-67 16,-1 6-7-1,5 5-4-15,3 7-5 0,10 4-32 16,9 6-43-16,4-1-5 16,11-8-4-16</inkml:trace>
  <inkml:trace contextRef="#ctx0" brushRef="#br0" timeOffset="63640.6412">13338 8525 77 0,'-17'-7'69'0,"4"0"-15"16,13 7-18-1,-10 0-10-15,11 15-10 0,16 11-7 16,21 5-4-16,15 13-2 0,16 5-3 15,13 11 2-15,10 7 0 16,8 4-2-16,3-1-7 0,-4-4-8 16,-7-7-30-16,-1-4-33 15,-23-7-6-15</inkml:trace>
  <inkml:trace contextRef="#ctx0" brushRef="#br0" timeOffset="64281.6477">14124 9243 3 0,'1'-8'36'0,"-1"-6"1"0,1 3 1 15,1-3-4 1,2-1-3-16,-4 5-5 0,1-4-1 16,-1 14-5-16,0-17-4 0,0 17-5 15,-8 0-5-15,-2 15-1 16,-6 14 0-16,-8 12 1 0,-6 20 1 15,-11 21 0 1,-11 15 3-16,-7 16-1 0,-4 10 0 16,-3 11-4-1,1-11-9-15,9-7-42 0,6-9-35 16,15-25-5-16,8-19-6 15</inkml:trace>
  <inkml:trace contextRef="#ctx0" brushRef="#br0" timeOffset="64734.1523">14154 9160 39 0,'0'0'79'15,"-11"-17"-21"-15,11 17-15 0,0 0-8 16,9 0-6-1,27 2-4-15,25 5-3 0,41-6-4 16,37 3-3-16,44-4-1 16,34-8-18-16,40-5-71 0,27-3-9 15,5-22-8 1,2-10-5-16</inkml:trace>
  <inkml:trace contextRef="#ctx0" brushRef="#br0" timeOffset="66534.1703">9751 6249 8 0,'14'22'30'0,"2"35"-33"16,1 26 4-16,-6 16 2 0,-4 20 3 15,-10 4 0 1,-19 14 0-16,-17-1 1 0,-16-4 0 16,-15-2 0-16,-13-18 0 15,-4-19-8-15,-3-20-35 0,9-7-12 16</inkml:trace>
  <inkml:trace contextRef="#ctx0" brushRef="#br0" timeOffset="66904.174">10746 6568 14 0,'-24'5'16'16,"-1"14"-1"-16,8 6-5 0,5 13-3 15,11 9-2 1,2 15-1-16,10 13 1 0,4 13 1 16,3 17 0-16,0 12 1 15,-9 11 0-15,-10 3 2 16,-13 14 4-16,-18 0 1 0,-18-7 3 15,-9 0-1-15,-18-17 0 16,-8-19-13-16,-2-25-56 0,11 2-9 16,4-32-3-1</inkml:trace>
  <inkml:trace contextRef="#ctx0" brushRef="#br0" timeOffset="67204.177">11593 7040 27 0,'64'20'79'0,"-8"20"-3"15,-10 19-2-15,-9 20-70 16,-9 22 1-16,-10 20-1 16,-19 18-2-16,-17 8 1 0,-23 9 2 15,-21-6-3 1,-17-3 2-16,-11-19-1 0,-6-11 1 15,-1-18-4-15,4-20-11 16,8-23-45-16,8-10-21 0,15-27-4 16</inkml:trace>
  <inkml:trace contextRef="#ctx0" brushRef="#br0" timeOffset="67414.1791">12699 7605 33 0,'91'107'94'16,"-35"27"-1"-1,-42 22-7-15,-31-17-42 0,-46 49-46 16,-17 16-69-1,-17 2-10-15,-18-13-9 0,-9-11-4 16</inkml:trace>
  <inkml:trace contextRef="#ctx0" brushRef="#br0" timeOffset="67984.1848">9582 9827 68 0,'13'-15'74'16,"17"-4"-2"-16,-23 8-61 0,55 5-1 15,19 17-4-15,15 24-2 0,-3 24-2 16,0 22 0 0,-6 22-1-16,-15 22-1 0,-19 11 1 15,-17 6 1 1,-24-3 2-16,-13-16-1 0,-10-4 3 15,-14-14-7-15,-3-22-37 16,-5-12-35-16,-3-18-4 0,2-17 0 16</inkml:trace>
  <inkml:trace contextRef="#ctx0" brushRef="#br0" timeOffset="68384.1888">11170 9481 54 0,'3'-18'84'16,"3"7"-3"-16,5-13-22 0,12 32-38 15,12 20-11-15,9 8-6 0,6 23-2 16,3 17 0 0,2 17 0-16,-6 14 2 0,-8 9-2 15,-12 1 1-15,-19 3 0 16,-9-4 0-16,-9-7 0 0,-12-12-1 15,-2-13-5 1,-6-16-9-16,4-19-44 0,1 1-26 16,0-18-6-1,8-15 1-15</inkml:trace>
  <inkml:trace contextRef="#ctx0" brushRef="#br0" timeOffset="68704.192">12155 9283 69 0,'16'13'89'0,"7"1"-2"16,9 3-5 0,13 12-71-16,11 16 0 0,6 11-1 15,3 22 1-15,-3 13-3 16,-9 19-1-16,-18 13-3 0,-20 7 0 15,-15 4-2-15,-13 1-4 0,-20-8-8 16,-4-20-52 0,-10 0-24-16,-1-21-6 0,3-24-3 15</inkml:trace>
  <inkml:trace contextRef="#ctx0" brushRef="#br0" timeOffset="69544.2004">7643 10081 8 0,'-15'8'72'0,"15"2"-1"0,9 10-2 15,16 3-64-15,13 6-6 16,13 21-1-16,13 18 3 16,5 23 0-16,4 15 2 0,-4 25-2 15,-10 16 2 1,-9 15 0-16,-21 5-1 0,-14 2 1 15,-16-2 0-15,-12-11-4 16,-13-7-36-16,-12-21-32 0,-1-14-5 16</inkml:trace>
  <inkml:trace contextRef="#ctx0" brushRef="#br0" timeOffset="76736.2734">9487 12443 49 0,'0'0'77'0,"-18"-8"-38"0,18 8-2 16,0 0-7-16,0 0-4 15,0 0-3-15,0-9-4 0,0 9-4 16,0 0 0-16,0 0-2 0,0 0-1 16,0 0-1-1,0 0-1-15,0 0-3 0,0 0-2 16,0 0-2-1,0 0 0-15,0 0-2 0,0 0 0 16,0 0 0-16,0 0-1 16,8-3 1-16,-8 3-1 0,0 0 1 15,7 9 0 1,-4 0-1-16,4 2 1 0,0 4 0 15,0 2 0-15,5 5 0 0,-2 2-1 16,3 3 1 0,-1 4 0-16,1 0 0 0,-3 1 0 15,4 1 0-15,-2-3 1 16,-1 2-1-16,1-3 1 15,-4-4-1-15,2-2 1 16,-3-2-1-16,1-6-1 0,-2 2 1 16,0 0 0-1,-1-2 0-15,2-2 0 0,1 0 1 16,-2-1-1-16,3 3 0 0,0-3 0 15,0 0 0-15,-3 0 0 16,1 0-1-16,-1-3 0 16,-1-1 0-16,0 4 0 15,-5-12 0-15,7 12 0 0,-7-12 0 16,3 8 1-1,-3-8 1-15,0 0 2 0,0 0 0 16,4-7 0-16,-1-15 0 0,3-10 0 16,1-18 0-1,7-18-1-15,7-11-1 0,8-12-1 16,0-3 0-16,3 1-2 15,1 9-3-15,-6 6-5 0,3 19-13 16,-15 18-43 0,0 11-26-16,-5 16-8 0,-10 14-6 15</inkml:trace>
  <inkml:trace contextRef="#ctx0" brushRef="#br0" timeOffset="77256.2786">10289 12898 36 0,'11'-4'90'0,"-11"4"-2"0,6 14-2 15,-4 0-61-15,-1 11-6 0,-1-1-2 16,0 3-1 0,0 4-2-16,0-2-5 0,-1 0-3 15,-3-8-2-15,1-1-3 16,0-7-4-16,3 0-9 15,-4 1-56-15,4-14-21 16,0-18-4-16,2-9-7 0</inkml:trace>
  <inkml:trace contextRef="#ctx0" brushRef="#br0" timeOffset="77386.2799">10313 12661 81 0,'0'0'86'15,"-7"-15"-9"-15,7 15-22 0,-3-14-126 16,3 14-10-1,-4-9-7-15</inkml:trace>
  <inkml:trace contextRef="#ctx0" brushRef="#br0" timeOffset="77766.2837">10459 12915 61 0,'19'43'93'0,"-6"-6"-4"0,1-3-5 15,-11-5-65-15,4 2-3 0,-1-7-4 16,-2-7-3-16,-1-9-2 16,-3-8-2-16,9-5-1 0,-4-10-1 15,4-12 1 1,4-4-2-16,3-3 1 0,0-1-1 15,0-2 0 1,2 8 0-16,-4 4-1 0,-1 9 1 16,-2 12-1-16,1 10 2 15,0 13-1-15,0 7 0 0,2 9-1 16,0 3 0-16,7 4 1 0,5-1-1 15,2-5 1 1,7-9-3-16,6-5-7 0,-2-10-40 16,11-12-40-1,5-8-5-15,7-18-8 0,10-13 5 16</inkml:trace>
  <inkml:trace contextRef="#ctx0" brushRef="#br0" timeOffset="78676.2928">16861 8865 64 0,'-10'-3'83'15,"-1"3"-3"-15,0 0-41 0,5 18-18 16,-3 10-6-16,1 4-6 0,2 9-2 16,1 5 1-1,2 5-2-15,2-1-2 0,1 0-3 16,0-5-5-1,1-9-5-15,2-5-6 0,0-11-22 16,5-8-43-16,-8-12-6 16,10 0-4-16</inkml:trace>
  <inkml:trace contextRef="#ctx0" brushRef="#br0" timeOffset="79026.2963">16776 8947 22 0,'-10'-12'88'0,"-1"-2"0"16,9-1-4-16,2 0-56 0,9 0-7 15,14 1-6 1,3-1-7-16,8 1-2 0,3 6-4 16,2 2-3-1,-4 5-1-15,-4 3-1 0,-9 9-1 16,-8 6 1-16,-11 3 0 0,-4 3 1 15,-13-3 1-15,-10 1 1 16,-2-2 1-16,-9-4 1 16,2-3-1-16,-1-4 1 15,3-4-1-15,5 0-1 0,7-1 1 16,7 3 1-1,12 3 1-15,7 6 0 0,15 4 1 16,8 5 1-16,6 3-1 0,8 4-1 16,-1 1-2-16,0 2-6 15,-2-5-11-15,-4-3-28 16,4-5-40-16,-14-8-7 15,-3-8-3-15</inkml:trace>
  <inkml:trace contextRef="#ctx0" brushRef="#br0" timeOffset="79467.3008">17302 8964 31 0,'9'24'85'16,"0"0"0"-16,-1 6-5 0,5 2-62 15,-2 5-4-15,-2 1-1 16,1-3-4-16,-5-4-2 0,-3-7-1 16,1-2 1-1,-1-10-2-15,-2-12 0 0,0 0-1 16,2-17-2-16,-2-4 0 15,1-11-1-15,0-6-1 16,0-5-2-16,-1-5 1 0,0 0 0 16,3 3 2-16,-1 1 0 15,4 8 2-15,1 7-1 0,-1 6 0 16,0 9 0-1,4 10 1-15,0 4-2 0,0 9 0 16,1 11 1-16,2 6-1 16,-1 8 1-16,2 7 0 15,0 5 1-15,-1 1-1 0,-2 3 0 16,-3 0 1-16,-1-4-3 15,-2-2-4-15,-5-10-7 0,1-2-15 16,-2-3-46 0,-6-18-16-16,-2-10-7 0,-2-9-4 15</inkml:trace>
  <inkml:trace contextRef="#ctx0" brushRef="#br0" timeOffset="79587.302">17375 9094 89 0,'-1'-12'95'0,"2"2"-6"0,15-1-6 15,13 1-61 1,10 1-27-16,-7 3-72 0,15-13-9 15,-1-3-7-15,-1-5-4 16</inkml:trace>
  <inkml:trace contextRef="#ctx0" brushRef="#br0" timeOffset="80082.3074">17781 8831 44 0,'0'0'91'0,"0"0"-5"0,0 0-4 16,6 0-56-16,-1 14-12 15,-2 6-4-15,4 11-4 0,0 5-2 16,3 7 1 0,1 7 0-16,3 4 0 0,1 2 1 15,-4-5-1 1,5-5-2-16,-5-9-1 0,-2-8-3 15,0-5-7-15,-5-14-17 0,-4-10-57 16,0 0-8-16,-9-22-5 16,3-5 2-16</inkml:trace>
  <inkml:trace contextRef="#ctx0" brushRef="#br0" timeOffset="80352.3101">17700 8843 85 0,'-11'-7'94'0,"11"7"-5"16,0 0-5-16,14 0-63 0,16 10-9 15,13 1-5-15,8 6-1 16,2 3-1-16,7 7-3 0,-3 1-1 16,-4 6-1-1,-9 2-2-15,-14 1 0 0,-15 1 0 16,-14-1 0-16,-6-3 1 15,-15-1 1-15,-9-5-1 16,-7-4 2-16,-7-6-1 0,-7-5 1 16,-1-8-2-16,10-1-4 15,-1-4-9-15,11 0-16 0,13 3-47 16,18-3-14-1,-4-10-5-15</inkml:trace>
  <inkml:trace contextRef="#ctx0" brushRef="#br0" timeOffset="80632.3129">18319 8894 71 0,'3'12'92'16,"-1"4"-3"-16,-1 5-4 0,-44 5-66 16,42 4-4-1,0 7-2-15,1 4-3 0,-2 3-2 16,-2-3-3-16,1 3-2 0,1-8-4 15,1 0-7 1,-2-12-7-16,3-7-36 0,6-7-37 16,-6-10-5-16,19-10-6 15</inkml:trace>
  <inkml:trace contextRef="#ctx0" brushRef="#br0" timeOffset="80882.3154">18480 9001 23 0,'9'26'79'16,"1"7"1"-16,2 3-3 15,5 1-61-15,7-1 1 0,5-7 0 16,10-6 0 0,8-12 0-16,9-6 2 0,1-7-1 15,0-14 1 1,-2-8-2-16,-10-7-5 0,-10-7-5 15,-18-1-3-15,-17-1-3 0,-15 0-3 16,-17 5-5-16,-18 2-8 16,-9 12-14-16,-1 3-60 0,-18 10-5 15,-1 7-6 1,0 2-1-16</inkml:trace>
  <inkml:trace contextRef="#ctx0" brushRef="#br0" timeOffset="82052.3271">16152 8832 77 0,'0'30'63'0,"4"11"-8"16,6 8-9-16,2 14-10 0,2 9-9 16,1 8-6-1,1 3-6-15,-3-1-3 0,2-3-1 16,-5-9-1-16,0-7-3 0,-4-15 1 15,-2-13-1 1,-2-9 1-16,1-11-1 0,-3-15-1 16,1-7-1-16,-1-15-2 15,0-12-1-15,-3-12-2 0,-2-10-2 16,0-14-3-1,-1-7 0-15,-1-6-1 0,2-6 1 16,0 1 0-16,-2-1 1 0,6 9 1 16,-3 7 1-1,1 6 2-15,0 7 0 0,2 9 1 16,-1 11 2-16,-1 3 0 15,0 8 1-15,2 2 0 0,-2 3 1 16,0 4-1 0,2 4 1-16,1 3-1 0,0 1-2 15,0 4-1 1,0 8 0-16,14-14-1 0,9 11 0 15,12 3-1-15,13-1 0 0,21 1 0 16,21 0 1-16,25-1 0 16,23-4 0-16,26-4 0 0,19-3 1 15,17-3-2 1,13-6 1-16,9-3 0 0,7-3-1 15,-7-5 1 1,-1 3-1-16,-16 0 2 0,-14 0-2 16,-23 3 1-16,-17 4 0 15,-25 1 1-15,-23 5-1 0,-23 5-1 16,-21 3 0-16,-18 6-1 15,-15 2 0-15,-12 4-1 16,-9 9 1-16,-5 7 0 0,-2 7 1 16,-2 13 0-1,-2 8 2-15,1 14-1 0,-3 12 2 16,2 15-1-16,-2 9 1 15,1 10 0-15,-4 6-1 0,1 2 0 16,-1 2 0-16,-2-3 0 16,2-5 0-16,-2-12-1 15,2-7 1-15,0-11-1 0,-1-10 1 16,-4-10 0-1,2-11 1-15,-4-10 0 0,-6-11-1 16,-10-13 1-16,-10-8 0 16,-17-8-1-16,-23-15 1 0,-28-9-1 15,-34-8 1 1,-35-5-2-16,-38 0 1 0,-43 3 0 15,-35 7 0-15,-32 13-1 0,-24 12-2 16,-4 13-5 0,4 4-22-16,10 18-60 0,44 8-3 15,39-5-7-15,43-8-5 16</inkml:trace>
  <inkml:trace contextRef="#ctx0" brushRef="#br0" timeOffset="105458.5626">11360 12368 24 0,'2'-23'53'15,"1"3"-1"-15,-1 5-5 0,1-2-7 16,-3 5-6-1,0 12-9-15,0-8-8 0,-10 11-6 16,-1 10-5-16,-1 8-2 0,-3 6 0 16,1 9 2-16,-2 8 2 15,4 14 1-15,2 4 1 0,10 6-1 16,0 0 2-1,13 0-2-15,6-1 0 0,10-9-3 16,4-8 0 0,6-10-1-16,4-11-1 0,-1-5-1 15,-1-7-2-15,-5-7-5 0,-6-2-7 16,-5-6-18-16,-25-2-57 15,19 2-5-15,-19-2-8 0,-1-5 6 16</inkml:trace>
  <inkml:trace contextRef="#ctx0" brushRef="#br0" timeOffset="105798.566">11687 12366 32 0,'0'9'84'0,"-3"8"-2"0,-3-2-1 16,2 12-65-1,2 11-1-15,2 6 2 0,1 9-2 16,6 5 0-16,5 5 0 0,2-2-1 16,4-1-2-1,0-3-2-15,2-7-2 0,1-7-1 16,-1-7-3-16,0-10-1 15,-1-6-3-15,-2-8-4 0,1-4-4 16,-4-8-10 0,4 0-29-16,6-12-41 0,-14-3-7 15,-3-4-6-15</inkml:trace>
  <inkml:trace contextRef="#ctx0" brushRef="#br0" timeOffset="105978.5678">11542 12801 4 0,'-20'10'96'15,"20"-10"-1"1,0 0-5-16,33-6-6 0,-28-15-69 16,58-11-9-16,15 0-16 0,-1 5-52 15,2-11-23-15,-4 2-7 16,-9 0-5-16</inkml:trace>
  <inkml:trace contextRef="#ctx0" brushRef="#br0" timeOffset="106228.5703">11853 12213 33 0,'8'0'98'0,"21"5"-4"15,11 1-6-15,10 3-3 0,9 8-80 16,0 9-2-1,1 10-2-15,-4 12 0 0,-9 12 0 16,-11 9 0 0,-15 9 0-16,-6 4 0 0,-16-1 0 15,-8-3-5-15,-10-6-12 0,-11-8-69 16,-5-17-4-16,-6-15-7 15,7-16-4-15</inkml:trace>
  <inkml:trace contextRef="#ctx0" brushRef="#br0" timeOffset="106628.5743">12707 12499 76 0,'0'12'94'0,"16"-10"-5"16,8-2-4-16,12-6-68 16,9-2-4-16,8-2-2 0,6-2-6 15,2 3-3-15,-2-2-4 0,-1 3-7 16,-9 0-10-1,-6 5-26-15,-4 3-41 0,-23 1-7 16,-7 6-2 0</inkml:trace>
  <inkml:trace contextRef="#ctx0" brushRef="#br0" timeOffset="106818.5762">12562 12867 20 0,'14'22'102'16,"22"-15"-4"-16,19-7-6 0,15-20-3 15,16-6-74-15,9-6-8 16,0-2-8-16,0 5-15 0,-12 4-71 16,-12 7-3-1,-11 3-9-15,-16 9-4 0</inkml:trace>
  <inkml:trace contextRef="#ctx0" brushRef="#br0" timeOffset="107539.5835">13674 12044 71 0,'0'-16'94'16,"0"6"-5"-16,0 10-6 15,8-10-64-15,-8 10-4 0,15 17-6 16,-4 8-1 0,4 10-3-16,3 13 0 0,5 10 0 15,4 11 1 1,0 10 0-16,-1 8-1 0,-3 3 0 15,-5 2-1-15,-3-3-1 0,-8-5 0 16,-3-12 0-16,-2-10 2 16,-2-19 0-16,-1-21 0 15,1-22 0-15,3-25 1 16,6-31-1-16,8-25-1 0,6-23 0 15,9-19-2 1,6-11-2-16,3-2 0 0,8 4-2 16,-2 9-4-16,2 21-11 15,-13 25-58-15,4 12-19 16,-6 17-7-16,-9 20-7 0</inkml:trace>
  <inkml:trace contextRef="#ctx0" brushRef="#br0" timeOffset="109149.5996">14421 12748 29 0,'0'0'82'0,"-8"-12"1"16,-10 7-46-16,18 5-3 15,0 0-11-15,0 0-7 16,0 0-4-16,-1 5-1 0,3 12-2 16,7 3-2-1,4 7-1-15,2 3 1 0,0 7 2 16,2 4-1-16,0-2-2 0,-2-2-1 15,0-4-4-15,-7-7-9 16,3-11-47-16,0 0-31 16,-3-11-4-16,2-5-7 15</inkml:trace>
  <inkml:trace contextRef="#ctx0" brushRef="#br0" timeOffset="111420.6233">15403 12229 30 0,'0'0'65'16,"-24"-11"-39"-16,24 11 0 0,0 0-2 15,-12-2 0-15,12 2 0 16,-13 0-3-16,5 0-2 15,-1 2 0-15,-4 4-7 16,1 5-1-16,-2 4-3 0,0 8-1 16,1 7 1-16,-1 8-2 0,4 6-1 15,2 5 0 1,7 6-1-16,1 3 0 0,5-6-1 15,7-3-1-15,7-6-3 16,0-11-4-16,5-9-4 16,4-15-12-16,0-15-47 15,3-4-18-15,0-13-4 0</inkml:trace>
  <inkml:trace contextRef="#ctx0" brushRef="#br0" timeOffset="111722.6265">15603 12433 70 0,'-8'20'81'16,"-1"9"-3"-16,4 7-51 15,5 1-11-15,6 4-5 0,7-8-5 16,8-1 0 0,4-13-4-16,8-8 0 0,3-11 0 15,0-11 1-15,1-10-1 0,-7-7 1 16,-6-2 0-1,-5-4 1-15,-8 0 1 0,-11 2 0 16,-7 3 1-16,-10 7 0 16,-9 2 0-16,-4 10-1 0,-3 4 0 15,-2 6-2 1,1 2-1-16,4 8-3 0,5 3-3 15,5 2-6-15,6-1-7 16,12-3-26-16,6-1-41 0,8-3-5 16,9-3-3-1</inkml:trace>
  <inkml:trace contextRef="#ctx0" brushRef="#br0" timeOffset="111982.6291">16075 12272 25 0,'4'16'84'15,"-7"1"-3"-15,-10 8-2 0,-35 1-61 16,35 6-7-16,3-3-4 16,7 2-2-16,6-6-2 15,13-6-2-15,9-4 0 0,8-3-1 16,2-2-1-16,0 1 2 15,-2-1 2-15,-8 6 3 0,-13 6 0 16,-12 3 0 0,-13 10 0-16,-17-1-3 0,-9 9-13 15,-4 0-66 1,-5-6-7-16,-4-2-8 0</inkml:trace>
  <inkml:trace contextRef="#ctx0" brushRef="#br0" timeOffset="113272.642">16964 12103 42 0,'0'-9'82'0,"-2"0"-2"15,-13 2-38-15,15 7-16 16,-21-6-11-16,9 5-9 15,-7 1-1-15,-1 0-3 0,-2 5-1 16,-1 4 1-16,1 2 0 0,-1 2 1 16,3 4 0-1,0 3-1-15,0 5 1 0,7-2-1 16,1 7-1-1,3 0 1-15,3-3-1 0,6 2 0 16,0-8 0-16,9-4 0 16,1-8 2-16,3-3-1 0,4-11 0 15,1-9 1-15,1-5-1 0,-1-6 0 16,-1-3 1-1,-2-1-2-15,-3-3 1 0,-2 4 0 16,-3 2 1 0,-2 4 1-16,-4 4 1 0,2 5-2 15,-3 5 0-15,0 8 1 16,0 0-1-16,6 18-1 0,-1 7-1 15,3 9-1 1,0 9 1-16,0 7 0 0,0 9 1 16,-2 1 0-16,-1-2 1 0,-5 3-1 15,0-5 0 1,-3-7-2-16,-3-8-5 0,0-11-6 15,1-6-13-15,-2-2-52 16,7-22-12-16,-5-7-7 0,6-16 6 16</inkml:trace>
  <inkml:trace contextRef="#ctx0" brushRef="#br0" timeOffset="113502.6443">17100 12187 54 0,'0'0'83'15,"13"2"-1"-15,-3 4-5 0,4 5-67 16,7 5-4 0,4 7 0-16,2 5 1 0,0 4-1 15,-1 5-1-15,-6 1 0 0,-6 2-1 16,-8-2-6-16,-8-4-10 15,-11-8-33-15,-6-6-37 16,-9-10-5-16,-3-8-3 16</inkml:trace>
  <inkml:trace contextRef="#ctx0" brushRef="#br0" timeOffset="113633.6457">17077 12281 89 0,'30'-31'96'0,"10"-1"-4"16,11 3-8-16,-38 2-66 0,41 0-11 15,-1 9-18-15,-8 1-69 16,-9 5-6-16,-8 6-9 0,-13 4-3 15</inkml:trace>
  <inkml:trace contextRef="#ctx0" brushRef="#br0" timeOffset="113823.6476">17462 12419 24 0,'9'9'98'16,"-9"-9"-4"-16,11 13-5 15,-11-13-9-15,-34 10-87 0,28-1-44 16,6-9-34 0,0 0-8-16,0 0-5 0</inkml:trace>
  <inkml:trace contextRef="#ctx0" brushRef="#br0" timeOffset="114123.6506">17868 12162 23 0,'-14'0'91'0,"0"3"-1"15,1 4-5-15,-2 4-50 0,1 2-15 16,1 2-2-16,5 4-3 15,4 1-4-15,4 2-4 16,5 2-2-16,9 2-1 0,1 0-1 16,2 2 0-1,-3 1-2-15,0-2-2 0,-6-2-2 16,-5 0-7-16,-6-8-14 15,-13-5-62-15,1-5-6 0,-4-7-6 16,-1-9 1-16</inkml:trace>
  <inkml:trace contextRef="#ctx0" brushRef="#br0" timeOffset="114243.6518">17678 12276 25 0,'15'-26'99'0,"10"4"-1"16,13-2-8-16,6-3-3 16,9 2-82-16,-6-2-14 0,4-8-49 15,-4 13-28 1,-2 1-9-16,-3 4-5 0</inkml:trace>
  <inkml:trace contextRef="#ctx0" brushRef="#br0" timeOffset="114893.6583">18297 12162 17 0,'-6'-11'87'0,"6"11"-2"15,-9-13-4-15,6-3-35 0,3 16-34 16,0 21-5-16,3 1-2 15,3 10-1-15,2 6-1 16,-3 2 0-16,3 5 0 0,-3-2-1 16,-2-3-4-1,-3-5-4-15,0-8-6 0,-2-11-17 16,-8-6-26-16,10-10-19 15,-10-19-10-15,5-5 3 0</inkml:trace>
  <inkml:trace contextRef="#ctx0" brushRef="#br0" timeOffset="115233.6617">18270 12148 67 0,'0'-31'79'16,"0"14"-12"-1,3 5-14-15,11 12-13 0,-1 2-14 16,5 11-9-16,-2 7-6 16,2 4 0-16,2 4-3 0,-2 4-2 15,-2-1-2 1,-4-2-1-16,-1-3 0 0,-5-4 1 15,-1-9 0-15,-5-13 0 0,0 0-1 16,11-3 0 0,-11-17 0-16,1-6 0 0,1-5-2 15,0-4 0-15,4-1-1 16,0 2 0-16,3 3 1 15,4 9-1-15,3 7 1 16,4 11 0-16,3 6 0 0,1 13 1 16,1 8-1-1,2 9 1-15,-2 6-1 0,-2 2 0 16,-4 3 0-16,-3-2-2 0,-2 2-4 15,-8-6-5-15,0-5-8 16,-6-6-27-16,-2-14-44 16,2-12-7-16,-9 2-5 15</inkml:trace>
  <inkml:trace contextRef="#ctx0" brushRef="#br0" timeOffset="115423.6636">18798 12015 89 0,'12'4'92'16,"1"10"-3"-16,-2 6-6 15,-1 9-70-15,2 8-2 0,-1 6-2 16,0 5-3 0,0 4-1-16,-2-1-4 0,-4 0-5 15,0-1-13-15,-5 11-60 16,-4-27-12-16,1-8-6 15,-6-11-3-15</inkml:trace>
  <inkml:trace contextRef="#ctx0" brushRef="#br0" timeOffset="115563.665">18833 12337 74 0,'16'-15'97'15,"7"3"-5"-15,9 3-7 16,5-16-48-16,2 11-35 16,-1 2-18-16,-2 2-48 15,-7-8-23-15,-5-4-6 0,-7-7-5 16</inkml:trace>
  <inkml:trace contextRef="#ctx0" brushRef="#br0" timeOffset="115733.6667">19045 11894 83 0,'-3'19'93'16,"5"5"-4"-16,8 35-21 15,1-19-44-15,2 6-5 0,1 6-6 16,-2-2-5-16,-3 3-4 0,-3-4-4 16,1-1-7-1,-6-8-11-15,-1-10-32 0,11-8-37 16,-11-12-8-1,0-10-4-15</inkml:trace>
  <inkml:trace contextRef="#ctx0" brushRef="#br0" timeOffset="115993.6693">19192 12075 52 0,'17'-31'96'0,"4"10"-4"15,1 9-5-15,-5 9-54 0,8 3-12 16,3 7-6 0,-4 4-6-16,2 7-3 0,-3 4-2 15,-2 4-1-15,-3 4-1 16,-7 3 0-16,-8 4-1 0,-3 4 1 15,-7-2-1 1,-6-1-1-16,0-1 1 0,-1-5 0 16,-1-8-1-16,7-4 1 15,5-9-2-15,3-11-3 16,8 7-3-16,10-9-10 0,-6-9-30 15,1-5-41-15,12-4-7 16,-3-4-6-16</inkml:trace>
  <inkml:trace contextRef="#ctx0" brushRef="#br0" timeOffset="116153.6709">19362 12275 90 0,'-27'13'98'0,"8"-4"-4"16,19-9-7-16,-2 11-60 15,18-11-13-15,13-5-8 0,13-5-12 16,1-10-29-1,10 3-52-15,5-1-5 0,2-2-8 16,1 0 4 0</inkml:trace>
  <inkml:trace contextRef="#ctx0" brushRef="#br0" timeOffset="116473.6741">19920 11988 77 0,'-9'22'95'0,"3"11"-4"15,-1 4-6 1,7 6-63-16,2 1-7 0,9 2-4 16,3-5-3-16,5-2-2 15,5-10-2-15,6-5-1 0,0-10-3 16,4-5-4-1,-5-9-5-15,1 0-16 0,0-3-61 16,-10-12-6-16,-7 1-7 0,-8-8 0 16</inkml:trace>
  <inkml:trace contextRef="#ctx0" brushRef="#br0" timeOffset="116643.6758">19806 12123 19 0,'-29'3'101'0,"11"4"-2"0,18 3-7 15,14-4-3 1,69-3-76-16,-31-2-3 0,12-1-5 15,9-3-6-15,-1-8-10 0,6 1-16 16,-2 10-59-16,-5-8-8 16,-7-5-6-16,-11 2-4 0</inkml:trace>
  <inkml:trace contextRef="#ctx0" brushRef="#br0" timeOffset="116863.678">20376 11775 48 0,'0'0'89'0,"26"-3"-2"0,10 6-5 16,14 14-61-1,7 7-9-15,12 13-4 0,1 8-2 16,-1 10-2-16,-6 7-2 15,-14 10-3-15,-22 3-10 0,-19-2-69 16,-13 4-6-16,-33-2-5 16,-18-2 1-16</inkml:trace>
  <inkml:trace contextRef="#ctx0" brushRef="#br0" timeOffset="117333.6827">19486 12353 63 0,'-12'5'95'0,"12"-5"-3"16,-7 16-5-1,49-8-64-15,-22 0-6 0,12 0-2 16,7 0-8-16,1-4-7 15,11 0-12-15,-4 2-42 0,10-6-34 16,-2-8-7 0,0-6-4-16</inkml:trace>
  <inkml:trace contextRef="#ctx0" brushRef="#br0" timeOffset="117895.6885">16525 12036 36 0,'2'-26'82'0,"-4"9"2"16,-10 7-40-16,-7 10-5 15,-4 17-12-15,-2 13-5 0,4 16-5 16,3 11-2-16,10 14-2 0,8 8-3 15,10 6-8 1,15-2-10-16,15 1-17 0,8 6-54 16,9-20-12-16,6-7-6 15,0-10 6-15</inkml:trace>
  <inkml:trace contextRef="#ctx0" brushRef="#br0" timeOffset="119005.6996">18711 11458 68 0,'0'0'78'0,"-14"-4"-10"16,14 4-11-16,-8-3-16 16,8 3-13-16,6-9-9 15,10 3-6-15,10 0-6 16,3 1-3-16,5-1-3 0,3 1-1 15,-1 5 0-15,-1 0 0 0,-7 5 0 16,-9 7 0 0,-11 4 0-16,-8 5 1 0,-6 3 0 15,-11 3 3-15,-4 2-1 16,-2 1 0-16,-1-4 0 15,6-2 1-15,3-5 0 16,10-2-1-16,5-6-1 0,13-7-3 16,10-2-4-1,4-3-7-15,5-3-24 0,14-3-49 16,-12-8-6-16,-1 0-7 0</inkml:trace>
  <inkml:trace contextRef="#ctx0" brushRef="#br0" timeOffset="119195.7015">19165 11405 48 0,'0'0'92'0,"0"0"-2"0,2 12-6 16,0 2-43-16,-2 13-25 0,3 7-6 16,-3 3-2-1,0 6-3-15,-1-1-2 0,-6 0-3 16,-1-5-5-16,1-8-9 15,0 0-36-15,0-17-36 0,7-12-6 16,-6-6-3 0</inkml:trace>
  <inkml:trace contextRef="#ctx0" brushRef="#br0" timeOffset="119365.7032">19189 11396 46 0,'16'-6'98'16,"3"9"-2"-16,0 9-7 16,3 34-31-16,3-18-41 0,-3 0-5 15,0 5-8 1,-4-5-8-16,-1 2-5 0,-7-2-8 15,-4-4-19 1,-6-2-37-16,-4-10-21 0,-14-9-4 16,-5-3 9-16</inkml:trace>
  <inkml:trace contextRef="#ctx0" brushRef="#br0" timeOffset="119485.7044">19118 11552 83 0,'-26'-23'98'15,"9"-2"-7"1,17 6-19-16,15-3-27 0,15-2-22 16,21 0-11-1,13-7-7-15,20 2-12 0,1-5-27 16,8 5-54-16,-3 4-5 15,-3 4-5-15,-14 8-5 0</inkml:trace>
  <inkml:trace contextRef="#ctx0" brushRef="#br0" timeOffset="119995.7095">14471 13889 50 0,'-22'15'91'0,"10"-5"-1"0,12-10-6 16,15 5-60-1,20-12-10-15,14-8-2 0,12-2-5 16,10-1-3-16,4-2-2 15,1 1-4-15,-3 1-3 0,-6 4-7 16,-18 2-21 0,-19 7-52-16,0 1-6 0,-20 0-3 15</inkml:trace>
  <inkml:trace contextRef="#ctx0" brushRef="#br0" timeOffset="120205.7116">14467 13576 17 0,'0'0'99'0,"5"20"-3"15,13 0-4 1,4 10-4-16,25 1-76 0,-19 14-3 16,2 9-1-16,0 10-2 15,-4 4-1-15,-7 3-3 0,1-3-4 16,-1-1-5-16,-5-10-13 0,-1-17-60 15,-3-3-13 1,-1-16-8-16,1-15-4 0</inkml:trace>
  <inkml:trace contextRef="#ctx0" brushRef="#br0" timeOffset="120585.7154">15603 13996 460 0,'17'-50'0'16,"-2"-10"-1"-16,4-6-1 15,1-6-3-15,-4 1-4 0,6 11-10 16,-14 5-35-16,7 15-38 0,-1 14-7 15,-3 11-5 1</inkml:trace>
  <inkml:trace contextRef="#ctx0" brushRef="#br0" timeOffset="120925.7188">15761 13875 19 0,'0'0'90'15,"11"3"-1"-15,4-3-3 0,2-2-51 16,8-2-17-16,7 1-3 16,-1 3-5-16,3 0-2 0,-4 0-3 15,-3 7-2 1,-3 5 0-16,-7 5 0 0,-5 7-1 15,-9 2 0-15,-4 9 1 0,-11 1 1 16,-3 2 0 0,-4-2 0-16,0-2 0 0,2-4 1 15,7-6 0-15,9-7 1 16,6-8 1-16,14-9-3 15,13-3-2-15,6-13-6 16,11 3-22-16,14-7-62 0,-9-5-5 16,-1-2-5-1,-8 0-9-15</inkml:trace>
  <inkml:trace contextRef="#ctx0" brushRef="#br0" timeOffset="121266.7223">15431 13525 80 0,'-11'0'99'0,"11"0"-5"15,-8 15-2-15,8 1-67 16,8 11-6-16,8 6-4 15,3 9-3-15,3 6-3 0,5 5-3 16,0 5-2-16,2-3-4 16,-2-1-7-16,-9-8-10 0,0-19-68 15,-4 10-8 1,-6-12-6-16,0-10-7 0</inkml:trace>
  <inkml:trace contextRef="#ctx0" brushRef="#br0" timeOffset="121966.7293">17051 13607 70 0,'0'0'92'0,"-11"-10"-7"0,0 10-2 15,-7 15-69-15,9 11-3 0,1 13-3 16,1 12 0-1,4 12-1-15,3 8 1 0,0 3-2 16,5-2-1-16,4-6-4 16,2-11-4-16,3-12-13 0,0-7-58 15,0-26-15 1,2-10-5-16,-1-18-5 0</inkml:trace>
  <inkml:trace contextRef="#ctx0" brushRef="#br0" timeOffset="122226.7319">17247 13911 52 0,'15'22'89'0,"1"3"-3"0,3 1-5 15,7 0-64 1,3-6-5-16,4-9-4 0,2-11-1 16,2-8-2-1,-1-9 0-15,-2-10-1 0,-4-4 1 16,-6-1-1-16,-10-2 1 15,-10 1 1-15,-6 10-1 0,-16 5 0 16,-7 8 1-16,-12 10-1 0,-12 11 0 16,-3 9-1-1,-6 7-2-15,6 9-3 0,1 0-4 16,11 1-10-1,4-5-34-15,14-6-39 0,12-7-6 16,10-9-5-16</inkml:trace>
  <inkml:trace contextRef="#ctx0" brushRef="#br0" timeOffset="122516.7348">17859 13629 29 0,'0'0'86'0,"0"10"1"0,-19 4-5 15,-7 5-60 1,-4 8-10-16,-3 4 0 0,6 4-2 16,6 0-2-16,12 2-2 0,8-5-2 15,15-1-2 1,14-7 0-16,4-4 2 0,4-2 1 15,-1-5 1-15,-4-1 1 16,-11-1-1-16,-10 2-1 16,-10 1-4-16,-13-6-13 15,-25 9-70-15,12-1-5 0,-8-3-7 16,6-4-5-1</inkml:trace>
  <inkml:trace contextRef="#ctx0" brushRef="#br0" timeOffset="123446.7441">19139 13408 64 0,'2'-21'93'16,"-1"4"-4"-16,-10-3-5 15,-4 4-68-15,-6 8-4 0,-1 2-5 16,-4 6-4 0,-1 2-1-16,-2 9-2 0,3 4 1 15,0 6-1 1,4 1 1-16,3 2 0 0,1 1 0 15,4-1 0-15,1 1 1 16,4 0 0-16,4-2 0 0,0-1 1 16,3-1 0-16,0-4 0 0,4-2 0 15,5-3 1 1,4-5 0-16,3-4 0 0,3-3 0 15,4-8-1 1,3-3 0-16,-1-4 0 0,7-5-1 16,-2-2 0-16,3-2-1 15,-1 0 1-15,-1 2 0 0,-2 2 1 16,-6 2 0-1,-3 1-1-15,-5 6 1 0,-8 2-1 16,-7 9 0-16,-2-15-1 0,-12 7 0 16,-3 0 0-1,-6-4-1-15,-8 0 0 0,-5 3 1 16,-6 1-1-16,0 1 0 15,-1 2-1-15,4 5 0 0,3 0-1 16,7 2-2 0,6 5-4-16,12 4-7 0,11-11-32 15,-3 20-43-15,13-7-8 0,8 1-5 16</inkml:trace>
  <inkml:trace contextRef="#ctx0" brushRef="#br0" timeOffset="123786.7475">19024 13704 16 0,'-9'4'84'0,"-1"4"2"0,-7 1-1 15,-1 5-60-15,4 8-6 16,-1 5-1-16,5 7-1 0,3 5-2 15,7 0-1 1,8 0-2-16,12-9-2 0,9-8-1 16,8-12-1-1,4-10 0-15,4-12-2 0,-4-13 0 16,-3-10 0-16,-6-2-2 15,-9-1-1-15,-10 1 0 0,-13 4-1 16,-14 6-1-16,-12 6 0 16,-8 6-1-16,-8 10-2 15,-4 5-3-15,-2 5-4 0,-4 4-10 16,13-2-56-1,7 14-18-15,8-3-7 0,13-1-5 16</inkml:trace>
  <inkml:trace contextRef="#ctx0" brushRef="#br0" timeOffset="124456.7542">19826 13365 3 0,'2'-24'94'16,"-2"2"1"-16,-6 1-7 16,-8 3-6-16,-7 4-72 0,6 6-5 15,-6 5-3 1,-1 10-1-16,0 11-1 0,0 9 1 15,2 12-1-15,6 4 2 0,0 8 0 16,8 0 0 0,5-5 1-16,3-5-1 0,10-12 1 15,3-10 0-15,6-14-1 16,3-10 0-16,1-14-1 0,0-10 1 15,-2-6-1 1,-4-3 1-16,-5 0 0 0,-4 4 0 16,-4 5 1-1,-4 4 1-15,-2 8-1 0,0 17 0 16,-7 0 1-16,2 20 0 0,2 16-1 15,-2 12 0-15,1 11-1 16,-2 10 1-16,-1 5 1 16,0 4-2-16,1-2 0 15,-1-6-2-15,-4-11-5 0,3-6-10 16,-2-17-42-1,5-10-35-15,3-13-5 0,2-13-8 16</inkml:trace>
  <inkml:trace contextRef="#ctx0" brushRef="#br0" timeOffset="124586.7555">19931 13744 23 0,'12'15'99'16,"-6"5"-5"-16,-6 2-8 0,0-1-17 15,27-3-143 1,-29-2-12-16,-5-4-8 0,7-12-4 15</inkml:trace>
  <inkml:trace contextRef="#ctx0" brushRef="#br0" timeOffset="125056.7602">20192 13455 43 0,'-13'-4'93'0,"2"0"-19"16,1 4-9-1,-1-3-15-15,11 3-19 0,-11 0-10 16,11 0-7-16,0 0-7 15,11 7-2-15,5-4-3 0,2 0-1 16,5 2 0 0,0 3-1-16,2 3 0 0,-4 4 1 15,-6 5 0-15,-8 4 1 0,-7 2 0 16,-6 4 1-1,-10 3 0-15,-2-4 0 0,-3 2 0 16,0-5 0-16,9-3-2 16,7 1 0-16,6-5-1 15,13 0 0-15,8-1-1 16,3-2 1-16,0 1 0 0,-2 0 0 15,-4-2 1-15,-11 4 0 0,-9-3 0 16,-6 0-2 0,-11-2-5-16,-7-4-8 0,2-10-51 15,1 0-24-15,5 0-7 16,8-8-7-16</inkml:trace>
  <inkml:trace contextRef="#ctx0" brushRef="#br0" timeOffset="125316.7628">20686 13489 65 0,'0'0'94'0,"0"0"-4"0,0 0-4 16,1 16-53 0,-1 5-23-16,0 4-1 0,0 9-3 15,0 3 0-15,0 4-1 0,-1 2-6 16,-4-3-10-16,3-3-30 15,6-9-45-15,-6-9-8 0,2-19-4 16</inkml:trace>
  <inkml:trace contextRef="#ctx0" brushRef="#br0" timeOffset="125699.2667">20621 13486 81 0,'9'-2'92'0,"5"7"-2"15,6 8-6-15,7 3-73 16,2 3-1-16,2 3-1 0,3 2 0 15,0 0-2 1,-3-5-2-16,-2-2 1 0,-7-5-1 16,-5-3-1-16,-5-6 0 15,-12-3-2-15,8-14 0 16,-8-3-2-16,-4-7 0 0,-5-5 0 15,-4-3-1-15,3 1 0 16,0 1 0-16,1 5 0 0,2 5 0 16,3 5 2-1,4 15-2-15,0 0 1 0,12 17 0 16,6 3 2-16,2 7-1 15,3 8 1-15,3 4 1 16,3 2-1-16,-3 0 0 16,-2 1 0-16,-3-4-3 0,-3 2-7 15,-7-9-5-15,2-3-11 16,-6-6-53-16,-7-22-17 0,15 0-5 15,-10-17-3 1</inkml:trace>
  <inkml:trace contextRef="#ctx0" brushRef="#br0" timeOffset="125899.2687">21211 13329 89 0,'11'26'95'0,"-1"6"-6"15,1 3-4-15,5 5-72 0,-2 6-3 16,2 4-1-16,-3-4-4 0,2 3-1 15,-6-5-4 1,0-3-7-16,-7-6-16 0,-6-5-62 16,2-6-6-1,-3-10-6-15,5-14 1 0</inkml:trace>
  <inkml:trace contextRef="#ctx0" brushRef="#br0" timeOffset="126199.2717">21261 13675 31 0,'0'-8'100'15,"0"8"-3"-15,14-14-7 0,4 7-2 16,1-3-80-16,5 0-7 15,0-7-6-15,0 4-5 16,-8-9-6-16,3-1-8 16,-14-3 1-16,-2-2-2 0,-7-3 2 15,-5 1 3 1,-1 2 10-16,-2-1 8 0,7 10 9 15,-4 3 10-15,9 16 2 16,0 0 3-16,6 8 0 0,1 15-1 16,5 11-1-16,-3 7-6 15,2 5-2-15,-1 5-3 16,-2 3-3-16,-3 3-4 15,-3-9-8-15,4 1-17 16,0-8-65-16,-2-12-4 0,-1-7-10 16,-3-22-1-16</inkml:trace>
  <inkml:trace contextRef="#ctx0" brushRef="#br0" timeOffset="126619.2759">21560 13346 67 0,'0'0'95'0,"0"0"-4"15,18 0-5-15,14-2-66 0,5 1-7 16,5 1-4 0,2 0 0-16,2 3-5 0,-3 3-2 15,-5 4-3 1,-7 3 1-16,-12 7-2 0,-8 3 1 15,-11 3 0-15,-12 6 0 16,-8 0 2-16,-8 5 0 0,-4 1 2 16,-2-4-1-16,4-3 1 0,4 0 1 15,7-6 0 1,11-1 0-16,8-5 0 0,12-7-1 15,16-3 0 1,5-3-1-16,11-4-2 0,1-2-4 16,4 0-5-16,-6-8-7 15,3-1-33-15,-2-3-41 0,-20-2-7 16,-13 2-5-16</inkml:trace>
  <inkml:trace contextRef="#ctx0" brushRef="#br0" timeOffset="126770.2775">21776 13648 16 0,'-41'0'104'0,"10"0"-3"16,10 2-6-1,9-2-3-15,12 0-73 0,10-2-8 16,11-5-4 0,15 0-6-16,2-5-12 0,11-9-55 15,6 10-26-15,1-5-8 0,1 0-7 16</inkml:trace>
  <inkml:trace contextRef="#ctx0" brushRef="#br0" timeOffset="127220.282">22415 13358 71 0,'1'9'87'16,"9"-4"-2"-16,34 0-57 0,-17 0-3 16,5-3-3-1,8 3-6-15,1-2-6 0,1 1-4 16,-5 1 0-16,-3 3-3 15,-8 1-1-15,-12 6-2 16,-8 3 0-16,-13 3 2 16,-6 3 1-16,-9 3 3 0,0 4-1 15,-1-2 2 1,0 0 0-16,4-3 1 0,8-2-1 15,8-2-2-15,3-5-2 0,12-5-4 16,3-7-9 0,7-2-35-16,8-3-42 0,-4-10-7 15,-1-5-8-15</inkml:trace>
  <inkml:trace contextRef="#ctx0" brushRef="#br0" timeOffset="127430.2841">22984 13329 83 0,'15'-3'97'0,"1"3"-5"0,-6 13-6 15,-1 3-67-15,-3 9-8 16,1 8-3-16,-4 1-1 0,0 2-1 16,-2 1-1-1,-1-1-2-15,0-3-2 0,0-7-3 16,0 0-8-1,-2-14-13-15,2-12-49 0,0 0-19 16,-3-5-8-16,3-12-5 0</inkml:trace>
  <inkml:trace contextRef="#ctx0" brushRef="#br0" timeOffset="127600.2858">23106 13340 67 0,'9'-16'100'0,"1"15"-3"16,3 7-8 0,-2 11-50-16,-1 9-25 0,2 3-4 15,2 3-4-15,0 3-1 16,-2 0-4-16,-3-4-5 0,1 1-7 15,-7-10-17-15,-3-1-61 0,0-4-6 16,-2-9-6 0,2-8 1-16</inkml:trace>
  <inkml:trace contextRef="#ctx0" brushRef="#br0" timeOffset="127750.2873">22915 13425 20 0,'-32'-9'106'16,"11"2"-5"-16,10 2-7 0,11 5-3 15,22-7-76 1,14-6-8-16,13 2-6 0,6-9-9 15,16 1-40 1,19-6-43-16,-14 3-5 0,-1-3-8 16</inkml:trace>
  <inkml:trace contextRef="#ctx0" brushRef="#br0" timeOffset="128080.2906">23567 13130 16 0,'0'0'94'15,"0"0"-1"-15,2 17-6 0,-2 7-4 16,0 8-80-16,-6 8-1 16,-3 5 0-16,5 8 4 15,4 0-1-15,4 0 0 16,11-7 0-16,6-5 0 0,3-4-1 15,1-11-1 1,6-8-4-16,-3-7-7 0,1-6-12 16,-8 0-66-16,-3-12-8 0,-3-5-4 15,-10-10-5-15</inkml:trace>
  <inkml:trace contextRef="#ctx0" brushRef="#br0" timeOffset="128280.2926">23364 13283 1 0,'-29'0'101'0,"14"0"0"15,15 0-5-15,15 10-6 16,53-8-70-16,-12 0-8 0,11-2-4 16,11 0-2-16,9-1-5 15,-1-4-4-15,-4-6-5 0,-4 4-11 16,-13 5-54-1,-10-14-19-15,-11 0-8 0,-14-2-5 16</inkml:trace>
  <inkml:trace contextRef="#ctx0" brushRef="#br0" timeOffset="128470.2945">23815 12816 0 0,'-52'-29'95'0,"12"4"3"16,17 9-7 0,23 16-6-16,21-8-71 0,33 16-7 15,18 16-3 1,18 11-2-16,11 15-2 0,10 14 0 15,-6 13 0-15,-11 11 0 16,-19 8-2-16,-27 7-13 0,-24-2-69 16,-40-9-6-16,-32-5-5 15,-35-14-3-15</inkml:trace>
  <inkml:trace contextRef="#ctx0" brushRef="#br0" timeOffset="128980.2996">18653 13339 94 0,'-37'5'98'0,"-2"13"-6"15,-1 14-4-15,-7 11-69 16,4 14-4-16,2 20-3 16,7 10-3-16,16 14-2 15,12 5-3-15,18 1-8 0,18-10-14 16,9-4-70-1,32-12-5-15,11-20-7 0,8-15-6 16</inkml:trace>
  <inkml:trace contextRef="#ctx0" brushRef="#br0" timeOffset="130640.3171">15992 9060 42 0,'23'7'64'15,"4"0"-44"-15,7-1 3 0,0-1 0 16,-1-5 0-16,-4 0 3 0,-3-3 0 16,-10 0-1-1,-6-3 0-15,-10 6-4 0,-23 0-2 16,-14 0-6-1,-15 7-5-15,-12-2-9 0,-4 7-33 16,-6 2-46-16,2 0-6 16,10-4-4-16</inkml:trace>
  <inkml:trace contextRef="#ctx0" brushRef="#br0" timeOffset="159924.6121">7425 14894 20 0,'0'0'84'0,"3"-15"-1"16,-3 15-4-16,-15-16-61 0,14 7-10 15,1 9-10 1,0 0 0-16,0 0-1 0,-2 13 1 15,1 4 0 1,1 14-1-16,1 13 2 0,4 14 2 16,1 12 0-16,1 9 1 0,7 16-1 15,-2 14 0-15,4 11 2 16,3 8 4-16,2 10 1 15,1 14-1-15,-5 2 1 16,4 12 1-16,-7 1 0 0,1 0 1 16,-6 1-1-1,-5-87-6-15,-2 8-1 0,-1-4-1 16,-1 4-5-16,0-9-10 0,0-2-43 15,-2-4-29 1,-1-1-5-16,0-14 0 0</inkml:trace>
  <inkml:trace contextRef="#ctx0" brushRef="#br0" timeOffset="160774.6206">6750 17143 23 0,'89'-10'74'0,"4"-3"3"16,-20-3-47 0,34 3-9-16,8-4-3 0,12 0-4 15,2-2 0-15,13 2 0 0,-2 0-1 16,9 4 1-16,7 4 1 15,13 0 0-15,6 1-1 16,5 1-1-16,16-4-3 16,7-2-1-16,8-3 0 0,6 1-2 15,14-7 0 1,6 0-2-16,10 0 0 0,10 2-1 15,7 4-1-15,10 5 0 16,9 2 0-16,11 2-1 16,4 7 0-16,14 0 0 0,42 0-1 15,-30 3 0-15,8-1 1 16,7 0-1-16,6 1-1 0,8-1 1 15,6-1 0 1,0 3 0-16,-29 1-1 0,38 2 0 16,2 1 1-1,0 1-1-15,38-1 0 0,-44 4 0 16,-7-3 0-16,-5-2 0 0,-15 3 1 15,-16 0-1-15,-19 2 0 16,-25-5-1-16,-61 5 0 0,11-4 0 16,-25 3-1-1,-30-1-2-15,-30-2-1 0,-26-1-5 16,-25 0-10-1,-25-4-18-15,-31-3-55 0,-16 0-4 16,-19 0-7-16</inkml:trace>
  <inkml:trace contextRef="#ctx0" brushRef="#br0" timeOffset="161134.6242">19584 16641 35 0,'-35'-7'85'0,"4"2"-2"15,6-2-4 1,3 4-60-16,6 3-10 0,16 0-2 16,0 15 2-16,28 0-2 0,23 4-2 15,21 0 1 1,15 6 1-16,18 1 1 0,10 1-2 15,11-1 1-15,1 0-1 16,-10 0 2-16,-12 4 1 16,-16-2 0-16,-16 2-1 15,-15 5-1-15,-13 1-2 0,-22 5-1 16,-19 5 0-16,-17 2-2 0,-3-23-2 15,-7 6-2 1,-7 5-1-16,-7 5-3 0,-7 2-7 16,-2 6-26-1,-1 2-52-15,-14-2-9 0,-6-1-2 16</inkml:trace>
  <inkml:trace contextRef="#ctx0" brushRef="#br0" timeOffset="161944.6323">7112 14848 83 0,'-4'31'88'16,"-6"3"-4"-16,0 5-6 0,-3 10-75 15,-1 0-3-15,3 1 3 16,0-10 1-16,2-5 4 0,2-10 2 15,4-9 1 1,3-16 1-16,3-25-3 0,11-8 1 16,9-12-2-1,8-6-1-15,5-6-3 0,6-6-3 16,6 4 1-16,1 8 0 0,-4 9 0 15,-3 14 0-15,-6 12 0 16,-2 16-1-16,-4 15-1 16,-4 16 0-16,0 12-1 15,-3 12-1-15,-1 5-3 0,4 8-4 16,-5-6-14-1,0-6-67-15,-4-1-4 0,-2-12-7 16,-3-10-3-16</inkml:trace>
  <inkml:trace contextRef="#ctx0" brushRef="#br0" timeOffset="162677.1397">5266 14779 22 0,'20'7'80'0,"-7"10"5"16,-1 7-3-16,0 11-61 0,-6 18-5 16,-2 8-1-1,-6 10-1-15,2-1-2 0,-11 1-1 16,-2-4-4-16,-1-9-2 0,-2-8-5 15,2-13-5 1,1-11-7-16,-3-14-32 16,2-9-42-16,7-3-7 0,0-15-2 15</inkml:trace>
  <inkml:trace contextRef="#ctx0" brushRef="#br0" timeOffset="163037.1433">5317 15078 74 0,'12'8'92'16,"4"-1"-2"-16,6-3-5 0,4 6-66 15,5-10-11 1,5 0-4-16,2-3 0 0,0 2-2 16,-3-2-1-16,-5-2-3 0,-4-3-4 15,0-2-10 1,-7-9-10-16,-2-8-21 0,-4-6-7 15,-2-9 3-15,-2-7 12 16,-5-4 18-16,-1 4 12 0,-4 1 17 16,-4 8 17-1,1 8 21-15,-2 11 6 0,6 21-6 16,0 0-10-16,-4 18-13 15,2 15-8-15,1 14-6 16,-3 12-2-16,-4 14 1 0,-5 12-3 16,-6 5-1-16,-1 0-2 15,-4 1-2-15,-5-10-2 0,2-5-5 16,-6-13-9-1,6-12-16-15,4-14-55 0,-2-16-7 16,5-17-4 0</inkml:trace>
  <inkml:trace contextRef="#ctx0" brushRef="#br0" timeOffset="163377.1467">5883 14817 31 0,'-10'12'79'0,"1"4"4"15,-2 6-3 1,3 11-67-16,-1 9-1 0,1 4-1 16,3 7 4-16,3-2-1 15,2-3-1-15,5-4-4 16,6-4-3-16,0-6-3 15,2-9-3-15,1-3-4 0,0-7-2 16,2-3-5-16,-2-10-11 0,-3-2-63 16,5-6-6-1,-2-13-4-15</inkml:trace>
  <inkml:trace contextRef="#ctx0" brushRef="#br0" timeOffset="163767.1506">6037 14995 30 0,'0'0'81'0,"-3"7"1"16,3 9-3-1,-15 7-62-15,20 5-10 0,8 3-1 16,1 4 1 0,1-2 2-16,1-2 1 0,-2-6-1 15,1-4 0-15,-4-10-1 16,-2-9 0-16,1-5 0 0,-4-10-2 15,0-5-1 1,-2-4-1-16,3 3-2 0,-4-2-4 16,3 4-3-16,-2 4 2 0,-4 13 0 15,11 0 1 1,0 3 2-16,-1 8 1 0,2-2 3 15,5 1 4-15,-2-3 1 16,2-4 1-16,-6-3 0 0,2-10-1 16,-7-5-2-1,-3-6-2-15,-4 1-2 0,-8-5-3 16,-4 0-4-1,-3 0-2-15,2 5-3 0,-3 0-6 16,5 8-16-16,0 5-21 0,-2 4-40 16,14 3-7-16,0 0-1 15</inkml:trace>
  <inkml:trace contextRef="#ctx0" brushRef="#br0" timeOffset="164027.1532">6402 14857 11 0,'18'10'65'0,"-8"3"-34"0,9 11-14 15,-3 2 5 1,0 10-1-16,-7 6 2 0,-7 2-1 16,-2-1-3-16,-12 2-5 0,-5-1-12 15,-5-7-30-15,-15 1-44 16,11-10-6-16</inkml:trace>
  <inkml:trace contextRef="#ctx0" brushRef="#br0" timeOffset="164387.1568">6566 14405 80 0,'9'-10'89'16,"-9"10"-6"-16,0 0-3 15,5 19-69-15,-5 14-5 0,0 12-1 16,0 16-2 0,-2 12 2-16,0 18 2 0,-2 10 0 15,2 9-2-15,1-1-1 16,0 0-2-16,1-2-3 15,1-11-4-15,2-12-4 16,1-10-22-16,11-15-55 0,-14-14-7 16,-1-15-5-16</inkml:trace>
  <inkml:trace contextRef="#ctx0" brushRef="#br0" timeOffset="164807.161">4932 14548 5 0,'15'27'82'0,"5"16"2"15,-4 23-3 1,-4 26-54-16,0 16-11 0,-4 24-1 16,-6 17-2-16,-2 11-4 0,-11 2-10 15,-2-7-20 1,-3-10-57-16,-1-23-10 0,5-16-4 15</inkml:trace>
  <inkml:trace contextRef="#ctx0" brushRef="#br0" timeOffset="169528.2083">20934 16167 6 0,'0'0'89'15,"0"0"-3"1,0 0-23-16,0 0-19 0,0 0-11 15,0 0-12 1,0 0-6-16,3-8-6 0,-3 8-1 16,0 0-2-16,0 0-1 15,0 0-1-15,0 0-1 0,11-9 1 16,-11 9-1-1,0 0 0-15,0 0 0 0,0 0 0 16,0 0 0-16,0 0-1 0,0 0 1 16,0 0-1-1,0 0 0-15,0 0 1 0,0 0-1 16,0 0-1-16,8-5 1 15,-8 5 0-15,0 0-1 0,0 0 0 16,0 0 0 0,0 0-1-16,0 0 1 0,0 0 0 15,0 0-1-15,0 0 0 0,0 0 1 16,0 0-1-1,0 0 0-15,0 0 0 0,0 0 2 16,0 0-2-16,0 0 0 16,0 0 0-16,0 0 0 15,0 0 0-15,0 0 0 16,6 5-2-16,-2 5 2 0,0 5-1 15,1 4 1 1,1 3-1-16,-1 11 0 0,0 4 1 16,-1 4 0-16,-3 1-1 0,0-2 1 15,-1-1 0 1,0-3 0-16,0-4 0 0,0-8 0 15,-2-8 0-15,1-3 1 16,1-2-1-16,0-11 1 0,-2 11 0 16,2-11 2-1,0 0-3-15,0 0 1 0,0 0 0 16,0 0 0-16,0 0 1 15,0 0-2-15,0 0 1 16,0 0-1-16,0 0 1 0,0 0-1 16,0 0 0-16,0 0 0 15,0 0 0-15,0 0 0 0,0 0 0 16,0 0 0-1,0 0 0-15,0 0 0 0,0 0 0 16,0 0 0 0,0 0 0-16,0 0 0 0,0 0 0 15,0 0 0-15,0 0 0 0,0 0 0 16,0 0 0-16,0 0 0 15,0 0 0-15,0 0 0 0,0 0 1 16,0 0-1 0,0 0 0-16,0 0 0 0,0 0 1 15,0 0-1 1,0 0 0-16,0 0 0 0,0 0 0 15,0 0 0-15,0 0 0 16,0 0 0-16,0 0 0 0,0 0 0 16,0 0-1-16,0 0 1 0,0 0 0 15,0 0 0 1,0 0 0-16,0 0 0 0,0 0 0 15,0 0 0 1,0 0 0-16,0 0 0 0,0 0 0 16,0 0 0-16,0 0 0 15,0 0 0-15,0 0 0 0,0 0 0 16,0 0 0-1,13 7 1-15,0-7-1 0,6 2 1 16,6-2 1-16,8 0-1 0,8-2 1 16,5-5-1-1,5-1 1-15,0-4-1 0,-2 2 1 16,-2 0-1-16,-9-1 0 15,-6 4 0-15,-8 0 0 0,-7 4-1 16,-7-1-1 0,-10 4 1-16,0 0-1 0,0 0 1 15,0 0 0-15,0 0-1 0,0 0 0 16,0 0 1-1,0 0 0-15,0 0 0 0,0 0 0 16,0 0 0-16,0 0 0 16,0 0 0-16,0 0 0 15,0 0-1-15,0 0 1 16,0 0-1-16,0 0 1 0,0 0-1 15,0 0 1 1,0 0 0-16,0 0 0 0,0 0 0 16,0 0 0-16,0 0 1 0,0 0-1 15,0 0 1 1,0 0 0-16,0 0-1 0,-2-8 0 15,2 8 1-15,-4-24-1 16,-2 6 1-16,1-3-1 0,2-6 0 16,-2 1 0-1,0-3 0-15,1 4 0 0,1 0 1 16,0 7-1-1,0-1 0-15,3 6 0 0,0-1 0 16,-1 4 1-16,-2 0-1 0,3 1 0 16,0 9 0-16,-5-15 0 15,5 15-1-15,0 0 1 0,-3-9-1 16,3 9 0-1,0 0-1-15,0 0 1 0,0 0-1 16,3 12 0 0,-1 0 1-16,1 2 0 0,3 5-1 0,-1 8 2 15,2 2-1 1,0 3 1-16,1 3 0 0,2 0 0 15,2 1 0-15,3 0 0 0,-1-6 0 16,3-4 1 0,-2-3-1-16,3-5 1 0,-1-6-1 15,0-3 1-15,-1-1 0 16,1-8 1-16,4 0-1 0,0-5 0 15,0-7 1 1,2-7-1-16,-1-8 1 0,0-9-1 16,1-12 0-1,-8-3 0-15,-3-5 0 0,-5-7-3 16,-2 5-3-16,-5-2-6 0,-1 9-30 15,-5 12-51-15,-5-4-7 16,0 2-6-16,3-1-4 16</inkml:trace>
  <inkml:trace contextRef="#ctx0" brushRef="#br0" timeOffset="171468.2277">21944 16707 52 0,'-9'22'86'0,"-5"3"-2"15,-7-5-3-15,-1 17-75 0,-4 1-4 16,-5 3-8-16,-1-2-21 0,8-2-51 15,-6-10-6 1,5-13-6-16</inkml:trace>
  <inkml:trace contextRef="#ctx0" brushRef="#br0" timeOffset="171988.2329">22611 16121 64 0,'2'10'87'16,"4"4"-5"-16,-3 6-3 0,-1 4-72 15,1 7-2-15,-1 10-2 0,1 10 2 16,-3 5 2 0,0 4 2-16,0 1 0 0,0-3 2 15,0-6-3-15,0-7-1 16,0-11 1-16,1-8-4 0,-1-6 0 15,0-20 0 1,0 0-1-16,0-12-2 0,0-13 0 16,-5-13 1-1,-4-9-3-15,-2-11 2 0,-1-6-1 16,-6-2-2-16,-2 2 1 0,-4 4 1 15,-2 7-1-15,4 10 2 16,4 9-1-16,-2 10 2 16,5 10 0-16,6 5 0 15,9 9 1-15,0 0-1 0,14-1 1 16,8 1 0-1,9 4 0-15,12 1-2 0,4-2 0 16,6 0-1-16,6-2-2 16,-1-1-3-16,4 0-5 0,-8-4-14 15,1-9-45-15,-10 8-25 16,-8-1-5-16,-7 1-4 15</inkml:trace>
  <inkml:trace contextRef="#ctx0" brushRef="#br0" timeOffset="172168.2347">22288 16275 18 0,'-56'25'99'0,"24"-4"-2"16,32-10-5-16,26-9-4 0,32-2-78 15,16-5-6 1,22-1-5-16,8-5-10 0,9 7-20 15,0-4-55-15,-11 3-8 16,-11 4-7-16</inkml:trace>
  <inkml:trace contextRef="#ctx0" brushRef="#br0" timeOffset="173098.244">11999 16440 73 0,'0'0'94'16,"0"-11"-4"-16,0 11-5 0,-1 9-68 15,-1 10-5-15,1 10-7 16,1 8-1-16,-3 9 0 16,3 6 0-16,-2 3 1 15,-1 2-3-15,3 1-4 0,-8-9-12 16,6-20-64-1,-1 9-11-15,0-14-6 0,2-9-5 16</inkml:trace>
  <inkml:trace contextRef="#ctx0" brushRef="#br0" timeOffset="173748.2505">15509 16504 0 0,'0'0'97'0,"17"18"1"15,-8 4-7 1,3 9-5-16,-43 9-73 0,36 3-8 15,9 15-3-15,-2 2-7 16,2 11-28-16,16-3-52 0,-23-5-7 16,0-8-7-1</inkml:trace>
  <inkml:trace contextRef="#ctx0" brushRef="#br0" timeOffset="175555.2692">11518 17253 13 0,'3'-13'77'0,"-3"13"-3"16,0 0-40-1,0 0-5-15,-5-13-3 0,5 13-2 16,-11-7-4-16,11 7-6 0,-11-7-3 16,1 5-2-16,-1 2-2 15,-2 0-2-15,0 2-3 0,-5 5-1 16,-1 4 0-1,-2 5-2-15,10-5-2 0,0 1 1 16,1 5-2 0,-1 0 1-16,3 1 1 0,0 0 0 15,1 0 0-15,2 1 2 0,1-4 4 16,3 1 0-1,1-2 1-15,0-3 0 0,6-2-1 16,-6-9 0-16,16 10 0 16,-7-10 0-16,12-3 0 0,1-19 0 15,-4-6-1 1,1-5 1-16,-2 0 2 0,-7 2 0 15,-6 9 0 1,-4 8-2-16,2 6-1 0,-2 8 0 16,0-10-1-16,0 10-1 0,0 0-2 15,0 0 0-15,0 5-1 16,2 5 0-16,1 4 2 0,0-4-3 15,1 1 2 1,0 6 1-16,1 1 0 0,-1 4 1 16,1 2 0-1,1 1-1-15,-4 1 1 0,1 3 0 16,-1 0 1-16,0-1-1 15,-1 0-1-15,0-3-2 16,0 2-3-16,-1-4-5 0,3-1-25 16,2-5-51-16,-4-5-8 15,-1-12-5-15</inkml:trace>
  <inkml:trace contextRef="#ctx0" brushRef="#br0" timeOffset="175855.2722">11652 17338 54 0,'11'7'84'0,"-2"0"1"15,1-1-56 1,4 2-6-16,-1 0 3 0,2 6-1 16,0 1-5-16,-1 5-4 0,-2 2-5 15,-3 0-1-15,2 3-4 16,-5 0-1-16,-1 2-3 0,-5-3-2 15,2-1-7 1,-4 0-17-16,-8-6-61 0,-5-8-8 16,-1-4-5-1</inkml:trace>
  <inkml:trace contextRef="#ctx0" brushRef="#br0" timeOffset="175985.2735">11600 17499 10 0,'-5'-53'104'16,"16"4"-5"-1,13 10-7-15,7 19-3 0,4 7-73 16,-5 0-18-16,2 0-34 15,1 1-51-15,-13 2-6 0,-6 1-8 16</inkml:trace>
  <inkml:trace contextRef="#ctx0" brushRef="#br0" timeOffset="176225.2759">11992 17350 65 0,'5'12'93'16,"0"2"-4"-16,-4 1-3 0,1 2-72 15,-1 0-4 1,0 1-5-16,-1-1-7 0,0-1-20 15,3-2-62-15,-3-4-6 16,0-10-6-16</inkml:trace>
  <inkml:trace contextRef="#ctx0" brushRef="#br0" timeOffset="176455.2782">12127 17331 7 0,'4'8'90'0,"-4"-8"-1"15,6 11-4-15,-6-11-4 0,16 16-74 16,-6-8-5 0,-1 3 0-16,-1 1 0 0,-2 5 1 15,5 2 0-15,-1 0-6 0,-2 1-14 16,-2 2-19-1,-3-4-32-15,-2-3-22 0,-1-1-5 16</inkml:trace>
  <inkml:trace contextRef="#ctx0" brushRef="#br0" timeOffset="176595.2796">12106 17478 7 0,'-14'-45'102'15,"14"3"-4"1,11 9-4-16,23 11-5 0,13 5-75 16,8-1-12-16,-3 0-7 0,8 2-16 15,-15 7-44 1,3-4-25-16,-4 4-7 0,-13-1-4 15</inkml:trace>
  <inkml:trace contextRef="#ctx0" brushRef="#br0" timeOffset="178223.2966">12684 17469 6 0,'-18'-10'83'0,"1"0"4"16,3 4-5-16,2 0-60 0,-1 2-10 15,6 1-1 1,7 3 1-16,-12 0 2 0,12 0-3 16,-5 13-1-16,5 0-1 15,1 4 0-15,4 3-1 0,-1 3 0 16,3 3-2-16,-2 2-3 15,-1 1 0-15,1-4-1 16,0 3 0-16,0-1-1 16,0 0 0-16,0-6-3 0,-2-5-1 15,3-5-1-15,-6-11 0 16,0 0-1-16,7-10 0 15,-6-7 3-15,1-7 0 16,2-19 6-16,2-18 4 0,0 2 0 16,0-3 0-1,-2 11 0-15,-2 12-1 0,2 21-1 16,-4 18-2-1,0 0-6-15,11 0-1 0,-11 0 0 16,7 14 0-16,0-1 1 0,1 5 0 16,1 2 1-16,1-1 0 15,1 5 3-15,1-2-1 16,-1 2 0-16,3 1 1 15,-3-2 0-15,0 0 0 0,2-2 0 16,-4-3 0 0,-1-4-1-16,1-4-1 0,-9-10-1 15,9 0 0-15,-7-10 0 0,-2 0 1 16,0-34 0-1,-1-4 1-15,-4-5 0 0,1 0 2 16,1 2-1-16,3 12 1 16,2 18-1-16,-2 21-4 0,11 2 0 15,-6 9 1 1,3 5-1-16,0 5 1 0,-1 3 1 15,2 3-1 1,1 4 0-16,0 2 1 0,-2 2-2 16,3-1-6-16,-1 0-14 0,-1 2-59 15,2-8-12 1,-2-7-8-16,0-5-3 0</inkml:trace>
  <inkml:trace contextRef="#ctx0" brushRef="#br0" timeOffset="178603.3004">13030 17366 17 0,'0'-16'94'0,"0"16"-1"0,3 7-5 16,1 3-5-16,0 2-73 0,2 1-7 16,-2 1-3-1,5 2 3-15,-3 2 0 0,3-4 1 16,1 1 0-16,-3-1 0 15,2 0 0-15,1 0 0 16,3-3 0-16,0-1 1 16,2-1-3-16,-1-3 0 0,2-3 0 15,1-3-1-15,2 0 0 0,-2-3-1 16,0-3 0-1,2-1 0-15,-2-3 1 0,0 2-1 16,-1 0 0 0,1-2 1-16,-4 2-2 0,1-1 0 15,-3 2 0-15,-1 0 0 16,-1 3-1-16,-9 4-1 0,11-6 0 15,-11 6-2 1,0 0-3-16,0 0-4 0,0 0-7 16,0 0-9-16,0 0-18 0,0 0-41 15,0 0-11 1,0 0-1-16</inkml:trace>
  <inkml:trace contextRef="#ctx0" brushRef="#br0" timeOffset="178853.3032">13162 17266 3 0,'-14'-2'98'0,"0"1"-2"0,14 1-5 16,-12 3-4-16,11 17-61 0,1-7-18 16,0 0-6-1,0 3-1-15,0 3 1 0,0 6 0 16,0 3 1-16,0 5-1 15,0 3 0-15,0 3-2 0,-1-2 0 16,-1 4-1 0,-2-6-3-16,1 4-4 0,2-7-19 15,-3 0-50-15,-1-11-17 0,4-3-7 16,1-18 0-1</inkml:trace>
  <inkml:trace contextRef="#ctx0" brushRef="#br0" timeOffset="179063.3053">13308 17174 10 0,'14'0'96'15,"1"9"-1"1,-2 11-4-16,-7-6-6 0,-1 5-71 16,-35 8-7-16,-5 6 0 0,35 2-2 15,5 8 0 1,-1 3 0-16,2 1-2 0,-3 3 0 15,1 0-4-15,-2-1-5 16,0-2-10-16,-2 7-43 16,3-17-31-16,1-5-9 15,-1-8-5-15</inkml:trace>
  <inkml:trace contextRef="#ctx0" brushRef="#br0" timeOffset="179383.3085">13537 17360 27 0,'9'2'99'0,"0"3"-4"0,3 2-5 16,2-2-1-16,3-2-83 16,-6-3-5-16,-3 0-2 0,4 0 0 15,-1 2-1-15,-2 5 0 16,-1 1-1-16,1 7 0 15,-4 1 1-15,-3 6 3 0,-1 4 0 16,-1-2 2 0,-2 1-1-16,-2 6 0 0,-1-1 0 15,-5 1 1-15,7 2 0 16,-3-3 0-16,4 1 0 15,0-2-1-15,2-2 0 16,0-3-1-16,3-5-1 0,4-2-5 16,-7-17-10-16,19 10-73 0,-6-10-6 15,1-4-5 1,0-7-7-16</inkml:trace>
  <inkml:trace contextRef="#ctx0" brushRef="#br0" timeOffset="179543.3101">13686 17559 31 0,'-10'-14'104'15,"3"4"-6"-15,2 2-4 0,5 8-4 16,0 0-88-16,5-3-11 0,2 8-16 16,4 4-63-1,6 4-7-15,8-3-6 0,5-2 0 16</inkml:trace>
  <inkml:trace contextRef="#ctx0" brushRef="#br0" timeOffset="180739.3223">15798 17227 5 0,'-16'10'77'0,"-4"-3"0"0,5 2-4 15,-1-4-55-15,1 4-17 0,3 1 0 16,7 0 2-16,5 4 4 16,0-14-1-16,12 16 1 15,1-4 1-15,4 2 1 16,-1 1-3-16,3 1 0 0,1 7-3 15,1 3-1 1,-4 0 1-16,-2 3 0 0,-2-2 1 16,3 2 3-16,-9-2 1 15,0-2 0-15,-4-2 1 16,0-4-1-16,-3-6-1 0,0-13 1 15,-6 8-4-15,6-8-1 16,-24-18 3-16,5-20-2 0,2-14 1 16,10-8 0-1,7 2 1-15,0 3 1 0,5 15-1 16,-4 14 1-16,-1 12-3 15,-5 3-2 1,-7 4 0-16,-1 2-1 0,-3 1-1 16,0 1-1-16,-4 3-1 0,3 0-3 15,0 3-4-15,0-3-7 16,17 0-28-16,-4 12-46 0,4-12-7 15,0 0-5 1</inkml:trace>
  <inkml:trace contextRef="#ctx0" brushRef="#br0" timeOffset="182659.3415">9691 16644 70 0,'14'-8'93'0,"-3"3"-3"15,3 5-5 1,2 3-68-16,-3 11-7 0,2 8-2 15,0 7-1 1,-1 8 0-16,-1 6-3 0,-1 4-5 16,-5 1-15-16,3 7-68 0,-1-7-5 15,0-4-4-15,0-4-5 16</inkml:trace>
  <inkml:trace contextRef="#ctx0" brushRef="#br0" timeOffset="183589.3508">9304 17452 71 0,'-9'-5'88'15,"9"5"-5"-15,-16-5-6 16,16 5-69-16,-10 0-7 16,10 0-3-16,0 14 0 0,5-1 2 15,3 4 0 1,1 2 2-16,2 5 0 0,-8 5 0 15,7 3 1-15,-1 2 2 16,-1 0 1-16,-3 2 1 16,0-3 2-16,-3 1 0 0,-2-7-1 15,0-5 1-15,0-5-2 16,-5-8-3-16,5-9-1 0,-14 0-2 15,5-7 0 1,3-10 0-16,1-7 0 0,2-4 1 16,0-5 2-16,3 1 0 15,0-3 0-15,0-1 0 16,0 2 0-16,0 0 0 15,0 5-1-15,-2 4-3 0,0 4-3 16,-4 2-4-16,-1 3-6 0,0 5-38 16,7 11-37-1,-17-20-6-15,3 8-8 0</inkml:trace>
  <inkml:trace contextRef="#ctx0" brushRef="#br0" timeOffset="184209.357">9245 17384 62 0,'15'-14'96'0,"-6"6"-4"16,-9 8-7-16,2-10-64 15,-2 10-11-15,-8 3-6 0,8-3-3 16,-17 15-1 0,8-3-2-16,2 5 1 0,-3 0-1 15,4 2 1-15,0-2 4 0,3 1 3 16,1-1 1-1,2-4 2-15,4-1-1 0,-4-12-1 16,17 12 2-16,-5-9-1 16,-2-3-1-16,5 0-3 0,-15 0 1 15,35-12-1 1,-13-20-1-16,-5-4-1 0,-10 0-2 15,-12 7-3 1,-11 12-3-16,-10 7-10 0,5 10-28 16,21 0-49-16,-14 3-5 0,14-3-7 15</inkml:trace>
  <inkml:trace contextRef="#ctx0" brushRef="#br0" timeOffset="184560.3606">9195 17494 18 0,'-9'11'88'0,"1"3"-1"15,1 6-1-15,-1 2-41 0,4 3-36 16,1 3-2 0,3 0 2-16,3-1 2 0,8-2 2 15,1-2-2-15,2 5-1 16,6-4 0-16,0-12 1 0,0-5-2 15,2-2-1-15,-1-4-2 16,-2-3-3-16,-1-7-1 16,-1-5-3-16,-6-3-1 0,-1-3-5 15,-6-1-7 1,-4 1-16-16,0 6-61 0,-11-2-5 15,1 3-6-15,-4 1 2 16</inkml:trace>
  <inkml:trace contextRef="#ctx0" brushRef="#br0" timeOffset="185050.3655">9664 17363 0 0,'6'-11'93'16,"-6"11"-4"-16,0 0-4 15,-12 9-4-15,2 3-63 16,-1 2-15-16,2 2-4 15,-3 3-1-15,2 1 4 0,2-1 3 16,4-2 2 0,-1 0 1-16,3-1-2 0,1-5 1 15,1-1 0-15,0-10 0 16,8 12-1-16,-8-12-2 15,11 1-1-15,-1-2-1 0,0-9-1 16,3-11 2-16,7-11-1 16,-5-2 0-16,-12 20-4 15,-1 1 0-15,-2 13 1 16,0-12-1-16,0 12 1 0,-2 8-2 15,1 6 1 1,-2 5 0-16,3 3 3 0,0 2 0 16,0 5 0-16,1 3 0 15,1 2 0-15,1-2-1 16,-3 3-4-16,4-2-5 0,-3-1-18 15,-1-5-62-15,4-3-5 16,-1-10-5-16,-3-14-4 0</inkml:trace>
  <inkml:trace contextRef="#ctx0" brushRef="#br0" timeOffset="185200.367">9827 17615 33 0,'16'-9'101'0,"-6"5"-4"15,2 4-7-15,-2 7-5 0,-1 8-87 16,-5 3-22-1,-3 2-49-15,4-3-18 0,-1-1-5 16,-1-5-5 0</inkml:trace>
  <inkml:trace contextRef="#ctx0" brushRef="#br0" timeOffset="185640.3714">9949 17333 10 0,'-10'11'96'0,"10"-11"-4"15,-8 11-3-15,8-11-6 16,-7 10-67-16,-2-7-10 0,9-3-2 15,11 8-1-15,7-8-1 16,25 0 1-16,-30 0-3 0,2 1-1 16,0 4 2-1,0 4-2-15,0 3 0 0,-3 0 1 16,-1 3 0-1,-4 3 0-15,-3 1 3 0,0 1-1 16,-3 0-1-16,0 0-2 0,-1-1 1 16,1 0-1-1,-1 1 0-15,2-1 0 0,0 1 0 16,-1-2 1-16,0 0 1 15,-2-1 2-15,1-4 0 0,0 1 1 16,0-1-1 0,-1 0-2-16,-2-2-3 0,2 2-9 15,-5-3-26 1,-5-1-51-16,10-1-6 0,1-8-8 15</inkml:trace>
  <inkml:trace contextRef="#ctx0" brushRef="#br0" timeOffset="186550.3805">9784 18141 64 0,'-2'21'93'0,"-1"-1"0"16,3-20-5-16,0 26-72 0,0 1-4 16,0-27 0-1,0 0 0-15,0 0-3 0,0 0-2 16,0 0-3-16,0 0-3 0,0 0 0 15,0 0 0 1,26-45 3-16,-26 45-4 0,7-21 0 16,-2-3 0-1,-5 24-1-15,11-25 1 0,2-2 0 16,-13 27 0-1,0 0-3-15,12-2 4 0,1 0 1 16,0 0-1-16,24 13 1 0,-12 7 0 16,-25-18 0-1,23 28 0-15,2 1 0 0,-12-9 0 16,2 1 0-16,-15-21-1 15,18 19-2-15,1 3 1 16,-19-22-1-16,0 0 0 16,0 0-1-16,28-39 4 0,-28 39-4 15,7-38 4 1,-6 19 1-16,5 0 1 0,-6 19-2 16,0 0-2-16,10-25 2 0,1 1-2 15,-11 24 2 1,0 0-2-16,11-1 0 0,0 0-1 15,2 0 4 1,23 22-1-16,-11 7-1 0,-9-5-2 16,2 2-2-1,-5 0-2-15,3-1-7 0,-4-3-20 16,0 1-60-1,-12-22-6-15,0 0-8 0</inkml:trace>
  <inkml:trace contextRef="#ctx0" brushRef="#br0" timeOffset="186752.8826">10358 17948 45 0,'2'-22'96'16,"-2"22"-5"0,0 0-4-16,0 0-19 0,0 0-62 15,0 0-3-15,0 0 1 16,10 5 0-16,0 8 0 15,21 39-1-15,-23-20-5 16,-2 9-13-16,0 0-39 16,0-11-34-16,3 0-8 15,-5-10-6-15</inkml:trace>
  <inkml:trace contextRef="#ctx0" brushRef="#br0" timeOffset="187052.8856">10451 18202 27 0,'-2'-3'103'0,"-19"-56"-5"0,16 29-8 16,5 10-2-1,0-1-87-15,0 21-7 0,0 0-4 16,0 0-8-16,0 0-10 0,8-4-12 16,39-16 1-1,-35 13 11-15,3-6 10 0,-4 3 13 16,1-1 9-1,0 2 7-15,-4 0 14 0,-8 9 12 16,0 0-2-16,0 0-9 16,0 0-8-16,0 0-6 15,0 0-4-15,0 0-1 16,3 3-2-16,0 3-3 0,18 66-1 15,-19-45-10-15,0 6-22 16,0 2-55-16,0-6-7 16,0 3-7-16</inkml:trace>
  <inkml:trace contextRef="#ctx0" brushRef="#br0" timeOffset="187362.8887">10615 18049 42 0,'5'-37'99'0,"-2"7"-4"16,6-2-6-16,-1 11-3 0,2 3-83 15,0 9-4-15,2 6 1 16,-12 3-3-16,0 0 1 0,20 8 1 16,0 4 1-1,-20-12-1-15,20 23 2 0,0 0 1 16,-10 0-1-1,2-2 3-15,-3 4-1 0,0 0 0 16,-3 1 0-16,-2 1 1 0,1 0-1 16,1-1 0-1,0-3 0-15,0 0-1 0,-6-23-2 16,12 22-4-1,0 3-3-15,-12-25-16 0,0 0-52 16,11 1-21 0,2 0-7-16,-3-1-3 0</inkml:trace>
  <inkml:trace contextRef="#ctx0" brushRef="#br0" timeOffset="187502.8901">10912 18138 87 0,'0'0'100'16,"-20"-14"-5"-16,1-1-6 0,19 15-64 15,0 0-19-15,0 0-8 16,0 0-13-16,0 0-68 15,0 0-8-15,0 0-9 16,0 0-3-16</inkml:trace>
  <inkml:trace contextRef="#ctx0" brushRef="#br0" timeOffset="188642.9015">15806 17322 7 0,'0'0'97'0,"-2"11"-3"0,2-11-5 15,0 0-6-15,0 0-75 16,0 0-7-16,0 0 0 0,-7 10-1 15,7-10-1 1,0 0 1-16,0 0 2 0,0 0 1 16,-5 9 0-1,5-9 1-15,0 0-1 0,0 0 0 16,0 0-1-16,0 0 0 0,-10 5 0 15,10-5-2-15,-16 5 0 16,7-2 0-16,9-3-3 16,0 0 2-16,-15 4 2 15,15-4-2-15,0 0 2 0,0 0 0 16,4-7 0-1,9-2 0-15,-1 1 2 0,4-1-1 16,-5 1-3-16,0 0 2 0,-11 8-3 16,0 0 1-1,0 0-2-15,0 11 1 0,-2-2 1 16,-5 3 0-1,-1-1 2-15,0 3 0 0,-1-2 1 16,2-1-2-16,1 0 4 16,2-2-2-16,4-9-1 0,0 10 0 15,4-4 1 1,11-5 0-16,4-1-1 0,-5-1-2 15,-2-2 0-15,4 0 1 0,-3 3 0 16,-2 0 1 0,2 5-2-16,-3 3-1 0,-10-8-5 15,11 24-22-15,-3-10-59 16,-10-1-6-16,-3-2-8 15</inkml:trace>
  <inkml:trace contextRef="#ctx0" brushRef="#br0" timeOffset="189392.909">15131 17727 32 0,'0'0'94'0,"0"-9"-1"15,0 9-7-15,0 0-64 0,0 0-7 16,11-7-2-16,-11 7 1 0,0 0-4 16,12 0-2-1,-12 0-2-15,0 0-2 0,11 1 0 16,-11-1 1-16,12 18 0 15,-5-4-1-15,-7-14-2 16,6 20 0-16,1-1 0 16,-1 8 0-16,3-2 0 15,-2 4-1-15,-1 0-1 16,-1 1-3-16,3 0 1 0,-1-2-4 15,-2 1-9-15,1-2-22 16,-2 0-56-16,-4-27-6 16,20 34-3-16</inkml:trace>
  <inkml:trace contextRef="#ctx0" brushRef="#br0" timeOffset="191306.9285">15500 17885 29 0,'0'0'39'0,"0"-11"0"15,0 11-4-15,0 0-7 16,4-9-1-16,-4 9-2 0,0 0-4 15,0-9-6 1,0 9-2-16,0 0-1 0,0 0-2 16,0 0 1-1,0 0-1-15,0 0-2 0,0-10-1 16,0 10-3-16,0 0-1 0,0 0-2 15,0 0 0-15,0 0-1 16,0 0 2-16,0 0 0 0,0 0 1 16,0 0 1-1,0 0-1-15,0 0 1 0,0 0-1 16,0 0-1-1,0 0 0-15,0 0 0 0,0 0-2 16,0 0 0-16,0 0-2 0,-1 5 4 16,1-5-2-16,-4 14 3 15,4-14-5-15,0 0 1 16,0 0 1-16,-4 10 0 15,0 2-2-15,0 0 2 0,-6 28-1 16,6-11 1 0,4-8 3-16,0 0 1 0,2 0 0 15,2 0 0 1,-4-21 2-16,16 26-2 0,1-1-1 15,-17-25 1-15,26 12-2 0,1 0 0 16,-4-12 0 0,2 0-1-16,23-15 2 0,-23 3-1 15,-2-7 1 1,-1 2-1-16,-6-4-1 0,-2-2 1 15,-6 2 0-15,-3 1-1 16,-5 1-2-16,-2-1 0 16,-6 6 0-16,-6 0-2 15,-2 1-4-15,-3 5-11 0,-2 4-36 16,-1 3-36-16,-1 0-6 0,-2 0-7 15</inkml:trace>
  <inkml:trace contextRef="#ctx0" brushRef="#br0" timeOffset="192166.9371">16032 17831 37 0,'0'0'89'0,"0"0"-2"16,0 0-44-16,0 0-15 0,0 0-5 15,0 0-4 1,0 0-5-16,0 0-3 0,9 1-3 16,-8 9-1-1,-1-10-3-15,0 0-2 0,0 0 1 16,5 14 0-16,0-1-1 0,11 33-1 15,-11-25 1 1,0 2-2-16,0-1 2 0,1 1-2 16,1 0 0-1,-3-1-5-15,2 2-10 0,0-5-23 16,-1 1-51-16,-5-20-7 15,0 0-5-15</inkml:trace>
  <inkml:trace contextRef="#ctx0" brushRef="#br0" timeOffset="193537.9509">16395 17818 93 0,'0'0'92'0,"3"-9"-4"15,-3 9-6-15,0 0-78 0,0 0-3 16,0 6 0-16,-3 6 3 15,2 0-1-15,1-12 0 0,0 0-1 16,-3 23 1 0,0 2-1-16,3-25 0 0,-1 26-1 15,-2 0 1 1,3-26-2-16,-3 27 3 0,-1-1-2 15,4-26 1 1,-3 33 1-16,3-33 0 0,0 0-1 16,0-5 1-16,0-9-1 0,0-1-1 15,2 1 2 1,-2-5 0-16,0-1-1 0,0-2-2 15,0 3 1-15,2-1-1 16,-1 2-1-16,2 1 1 0,1 4-1 16,-4 13 1-1,15-11 0-15,-5 11 1 0,3 6 1 16,-2 1 0-16,-11-7-3 0,0 0 1 15,24 23 0 1,-3 0 0-16,-21-23-1 0,22 29 1 16,1 1-1-1,-23-30-1-15,23 26 3 0,-1 0-3 16,0-8 3-16,-12-14-1 15,-10-4 0-15,12-7 0 16,-8-5-1-16,0 0 2 16,-1-5 0-16,-1-1 2 0,1 0-3 15,-2-4 1-15,1 3 0 16,0-3-1-16,2 3 1 15,-1 2 0-15,2 5 0 0,-5 12-1 16,13-10 0 0,-4 10 1-16,0 6 0 0,-9-6-2 15,0 0 0-15,14 20 0 16,2 2 0-16,-7-2 0 0,3 0-1 15,-5 3-2 1,4-2-2-16,-3 1-4 0,3 1-26 16,-3 10-49-16,-8-33-9 15,11 5-8-15</inkml:trace>
  <inkml:trace contextRef="#ctx0" brushRef="#br0" timeOffset="193747.953">16917 17645 74 0,'11'-7'93'0,"-3"7"-3"16,5 6-3-16,-6 8-71 0,-1 7-8 16,1 6-2-1,-7-27-1-15,4 30 1 0,0 0-3 16,0 3-2-1,-2 2-12-15,-2-2-22 0,1-1-57 16,-1-5-8 0,-2-1-2-16</inkml:trace>
  <inkml:trace contextRef="#ctx0" brushRef="#br0" timeOffset="193907.9546">16934 17839 45 0,'10'-17'103'15,"-5"7"-5"1,2 0-7-16,-7 10-14 0,19-7-82 15,-9 7-10-15,1 4-19 16,3 5-34-16,-2-8-27 0,1-1-7 16</inkml:trace>
  <inkml:trace contextRef="#ctx0" brushRef="#br0" timeOffset="194087.9564">17130 17652 50 0,'4'-13'96'16,"-1"5"-3"-16,-3 8-5 15,0 0-66-15,0 0-11 16,4 9 0-16,-4 12-3 0,0-21-2 15,0 30-4-15,-4-1-2 16,1 8-9-16,3 41-15 16,0-78-55-16,-3 33-15 15,-5 1-9-15</inkml:trace>
  <inkml:trace contextRef="#ctx0" brushRef="#br0" timeOffset="194527.9608">17083 17778 18 0,'13'-22'102'0,"2"3"-6"0,5 5-4 16,0 3-5-16,3 5-83 16,3 4-4-16,2 2-1 0,-2 2 0 15,3 6 0 1,-2 1 1-16,0 1 0 0,-3 2 0 15,7 0 1 1,-31-12-4-16,19 19 2 0,2-2 0 16,-9 5 1-16,1 3-1 0,-11 1 0 15,2 0-1 1,-4 1 0-16,-4-1 4 0,-7 0-3 15,3-2 0-15,-3-4-1 16,-2 0-2-16,13-20 1 16,0 0-1-16,0 0 1 15,-6 10-2-15,-1 0 3 0,0 0 0 16,-4-1 1-16,11-9 1 15,7-3 1-15,49-27 3 16,-56 30-4-16,0 0 0 0,57-22 3 16,-36 14-1-1,-2 3 0-15,1 2-3 0,-2-2-5 16,-2 2-6-1,-16 3-9-15,27-4-19 0,-27 4-49 16,23 0-6-16,-23 0-2 16</inkml:trace>
  <inkml:trace contextRef="#ctx0" brushRef="#br0" timeOffset="194727.9628">17376 17856 20 0,'-28'0'103'15,"5"0"-6"-15,4 0-5 16,7 2-4-16,12-2-83 0,0 0-7 16,0 0-7-16,18 9-13 0,2-9-15 15,9-3-52 1,8-2-7-16,5-6-6 0</inkml:trace>
  <inkml:trace contextRef="#ctx0" brushRef="#br0" timeOffset="201052.5263">7305 16840 39 0,'0'0'82'16,"0"0"-3"-1,0 0-35-15,0 0-22 0,0 0-10 16,0 0-4-16,0 0 1 15,0 0-1-15,0 0 1 0,0 0 1 16,0 0-2 0,0 0-1-16,0 0-1 0,0 0-1 15,0 0-2-15,0 0 0 0,0 0 0 16,0 0 0-1,0 0 2-15,0 0 0 0,0 0 0 16,0 0 0 0,0 0 0-16,0 0 0 0,0 0-1 15,0 0 0-15,13-3-2 16,-13 3 1-16,14-2-2 0,-14 2 0 15,17-3 1 1,-8 1-1-16,2 1-1 0,-2 1 1 16,2 0-1-16,-2 0 1 0,3 0-1 15,1 1 1-15,-1 1-1 16,3-1 1-16,-1 1-1 15,2-2 1-15,-2 0 0 16,2 0-1-16,2 0 1 0,0 0 0 16,3 0 1-16,1 0-1 15,1 0 1-15,3 0-1 0,0 0 1 16,0 0-1-1,-1 0 0-15,-2 0 0 0,0-3 1 16,-3-2-1 0,-1 1 0-16,1 1 0 0,-2 1 1 15,1 1-1-15,0-1 0 0,0 2 1 16,1 0-2-16,0 0 0 15,0 0 1-15,-1 0-1 16,1 0 0-16,-3-1 1 16,1-2-1-16,2 3 1 0,-4 0 0 15,1-3 0 1,1 1-1-16,0 1 0 0,-1 0 0 15,0-1 1-15,0 2-1 16,0-3 0-16,0 2 0 16,-1 0-1-16,4 0 2 0,1 1-1 15,-1-1 0-15,1 1 0 16,1 0 0-16,-2 0 1 0,3 0-1 15,-1 0 1 1,-1 0-1-16,-1 0 1 0,2 0-1 16,0-1 1-1,0 0 0-15,2-2-1 0,0 2 1 16,0-4-1-16,0 2 1 15,1 1-1-15,-1 0 0 0,2 2 1 16,-4-1-1-16,0-1 0 0,-1 2 0 16,1 0 0-1,-3 0 1-15,3 3-1 0,-1-3 1 16,-2 2-1-1,2-2 1-15,-1 0-1 0,-1 2 1 16,0-2-1-16,0 0 1 16,-3 0-1-16,1 0-1 0,0 0 1 15,1 1 1-15,0 1-1 0,1 0 0 16,2-1 0-1,1 2 0-15,0 0 0 0,-1-2 0 16,2-1 1 0,0 2-1-16,1-2 0 0,-3 0 1 15,1-1-1-15,-2 0 0 16,3-3 0-16,-1 0 0 0,-1 2 1 15,-1-3-1 1,-1 3-1-16,2 1 1 0,-2 1 0 16,-1 0 0-16,-2 0 0 0,0 0 0 15,-1 0-1 1,1 0 1-16,-3 0 0 0,3 0 0 15,-2 1 0-15,4-1 1 16,-4 0-2-16,3 0 2 16,-4-3-1-16,4 2 0 15,-4 1 1-15,2 0-1 0,-2-1 0 16,0 1 0-1,2 0 0-15,3-1 0 0,-1 1-1 16,2 0 1-16,1-3 0 0,0 0 0 16,2 3 0-1,2-3 0-15,-2-1 0 0,0 1 1 16,0 1-1-16,3 0 1 15,0 2-2-15,-3-2 0 0,0 1 1 16,-1 1 1 0,0 0-2-16,0 0 1 0,0 0-1 15,0 0 1-15,0 0 1 0,3 0 0 16,-2 0-1-1,2 0-1-15,-1-1 1 0,-1-1 0 16,-1 1 1-16,-2 0-2 16,-2 1 1-16,-2-1-1 0,0 1 2 15,-3 0-2 1,0 0 0-16,-1 0 3 0,-1 0-3 15,4 0 1 1,-1 0 1-16,5 0 0 0,0 0-2 16,2-1 2-16,6-2 0 0,3-2-2 15,2 2 3-15,1-2-2 16,3 0-1-16,-3 1 1 0,2-3 0 15,-3 4 0 1,-4 1 0-16,-3 0 0 0,-4 2-1 16,-4 0 1-1,-2 0-1-15,-2 0 1 0,-12 0 0 16,17 7 0-16,-8-4 0 15,0 1 0-15,1-1 0 0,2 0 0 16,-1 0 0-16,2-1 0 16,2 0 1-16,0-2-1 15,0 0-1-15,0 0 1 0,1 0 0 16,1 0 1-1,-3 0-1-15,2 0 0 0,-3 0 0 16,4 0 0-16,-4 0 0 16,1 0 0-16,-2 0 0 0,-1 0 0 15,0 0 0-15,-1 0 0 16,1 0 0-16,-1 0 0 15,3-1 0-15,0 1 0 0,3-2 0 16,2 2 0 0,-2 0-1-16,0 0 1 0,-2 0 1 15,3 0-1-15,-5 0 0 16,0 0 0-16,1 0 0 15,-1 0 0-15,1-1 0 16,1-1 0-16,1-2 0 0,1 3 0 16,-3-3 1-16,1 2-1 0,-1-1 0 15,0 1 0 1,-4-1 0-16,3 1 0 0,-12 2 0 15,13-3 1 1,-13 3-1-16,12-1 0 0,-12 1 0 16,0 0 0-16,10-2 0 15,-10 2 1-15,0 0-1 0,0 0 0 16,0 0 1-1,0 0-1-15,8-3 0 0,-8 3 0 16,0 0 0-16,8-11 1 0,-8 11-1 16,11-12 0-1,-3 3 0-15,1 1 0 0,3-2 0 16,-1 1 0-16,0-1 0 15,2 1 0-15,-4 2 0 0,2 1 0 16,-11 6 0 0,13-11 0-16,-13 11 1 0,9-8-2 15,-9 8 2-15,0 0-1 0,10-11 0 16,-10 11 0-1,6-11 1-15,-6 11-1 0,7-16 0 16,-4 6 1-16,2-2-1 16,-1 0 1-16,1-1-1 0,0-1 0 15,0 2 0 1,-1 0 0-16,2-1 1 0,-1-1-1 15,0 3 0 1,-2-3 0-16,2 4 0 0,-2-1 0 16,0-1 1-16,-2-2-1 0,0 2 0 15,2-1 1-15,-2-1-1 16,0 0 0-16,-1-1 0 15,1 0 0-15,-1-2 0 16,0 0 1-16,0-1-1 0,1 0 0 16,-1 1 1-1,0 0-1-15,-1-2-1 0,1 0 1 16,-1 2-1-16,1-4 0 15,-1 1 0-15,1 0 0 16,0-2 0-16,0 1 0 0,0 1 1 16,1-3 0-16,0 1 0 15,2 2 0-15,1-1 1 0,-1 3-1 16,-1 1 1-1,0-2-1-15,0 0 0 0,-1-1 1 16,-1 3-1 0,2-4 0-16,-2-1 0 0,0 0 1 15,0-3-1-15,0 2 0 0,1-2 0 16,0 0 1-16,1 1-1 15,-1 0 0-15,2 2 1 0,-1 1-1 16,1 6 0 0,-1-5 1-16,1 5-1 0,-1-1 0 15,-1 2 0 1,1-2 0-16,-1 1 0 0,0-2 0 15,1 0 0-15,3 0 0 16,-3-4 0-16,1 1 0 0,2-2 0 16,-2 2 0-16,5-1 0 15,-4 4 1-15,1 0-1 16,-2 1 0-16,1 0 0 0,-2 7 0 15,1-3 0 1,-3 12 0-16,5-17 0 0,-5 17 0 16,6-17 0-16,-3 8 0 15,-3 9 0-15,9-17 0 0,-4 9 0 16,-5 8 0-1,10-13-1-15,-10 13 1 0,10-14 0 16,-10 14 0-16,12-9 0 0,-12 9-1 16,19-9 1-1,-9 3 0-15,3-1 0 0,1 2 0 16,0-1 0-16,-2 2-1 15,3 2 1-15,-4-3 0 16,-2 3 0-16,-9 2 0 16,18 0-1-16,-18 0 1 0,16 0 0 15,-16 0-1-15,14 5 1 0,-7-2-1 16,-7-3 1-1,18 9-1-15,-18-9 1 0,12 11 0 16,-12-11 0-16,10 9 0 16,-10-9 0-16,14 10 0 15,-14-10-1-15,10 11 1 16,-10-11 0-16,9 17-1 0,-4-8 0 15,-2 3 1 1,3 0 0-16,-2 0-1 0,1 1 1 16,-1 0 0-16,3 3 0 0,-3-4 0 15,1 2-1 1,0-1 1-16,0 3 0 0,-1 0 0 15,1 0 0-15,0-2 0 16,-2 4 0-16,-1 1-1 0,0 2 1 16,-1-1 0-1,1 0 0-15,-1 3 0 0,2-1 0 16,0 3 0-16,-1-3 0 15,2 2 0-15,1-3 0 16,0 4 0-16,1-3 0 0,0 3-1 16,0-1 1-16,1-1 0 15,0 2 0-15,-2 3-1 0,1-3 1 16,-1 1 0-1,-1 1-1-15,2-1 1 0,-1 1 0 16,-2-3 0 0,2 0 0-16,-1 1-1 0,-1-4 1 15,1-1 0-15,0 1 0 0,-1-4 0 16,-1 0-1-16,0-2 1 15,0 2 1-15,-1-5-2 0,-1 2 2 16,1-1 0 0,0-1 0-16,-1 4-1 0,0-2 1 15,0 2 0 1,0 1 0-16,0 4-1 0,0-3 0 15,-1 3 0-15,-1 2 0 16,-1-2 1-16,1 0-1 0,1 0-1 16,0-1 1-16,1-3 0 15,-1 3 0-15,1-1 0 16,0-1 0-16,0-2-1 0,0 1 2 15,0-1-1 1,0-1 0-16,2-3 0 0,1 0 0 16,0-3 1-16,0 0-1 15,-3-9 0-15,8 15 0 16,-8-15 1-16,11 11-1 15,-11-11 0-15,9 13 1 0,-9-13-1 16,10 11 0-16,-10-11 0 0,6 12 0 16,-6-12 0-1,9 10 1-15,-9-10-1 0,11 12 0 16,-11-12 0-16,16 11 0 15,-7-5 0-15,0 1 1 16,0-4-1-16,3 4 0 16,-1-3 1-16,0-1-1 0,1-3 0 15,1 2 1-15,2-1-1 0,-2 1 0 16,2 0 0-1,-1-1 0-15,1 1 1 0,0 0-1 16,-1 1 0 0,-1-2 0-16,1 1 0 0,0-1 1 15,0-1-1-15,0 0 1 16,0 0-1-16,1 0 0 0,0 0 1 15,1 0-1 1,2 0 0-16,-5-1 0 0,3-1 1 16,0 1-1-16,2-2 0 0,-1 2 0 15,0-2 0 1,0 2 1-16,0-3-1 0,-1 3 0 15,3 1-1-15,0-1 1 16,-4 1 1-16,3 0-1 0,0 0 0 16,3 0 0-1,1 0 1-15,-2 0-1 0,0 0 0 16,4-1 0-1,0 2 0-15,-2-1 0 0,2 4 0 16,1-4 0-16,-1 2 0 0,2 1 1 16,-2-2-1-16,-1 0 1 15,2 2-1-15,-1-2 0 16,2 0 1-16,-6 1-1 15,4-1 0-15,-5-1 0 0,6 0 1 16,-3 0-1 0,2 0 0-16,0-2 1 0,-1 0-1 15,1 2 0-15,1-1 1 0,-2 1-1 16,-2 0 0-1,0 0-1-15,1 0 1 0,-1 3 0 16,-2 0 0-16,5-1 0 16,-3-1 1-16,7 1-1 0,-4-1 1 15,-1-1-1 1,1 2 0-16,6-2 1 0,-6 0-1 15,1 0 0-15,-2 3 0 16,-4-3 0-16,2 4-1 16,-2-1 1-16,5 1 0 0,-7-1 0 15,7 1 0-15,-2 2 0 16,2-4 0-16,3 5 0 0,-1-4 1 15,2-1-1 1,-2 1 0-16,0 1 0 0,-3-4 0 16,1 3 0-1,0-3 0-15,-1 3 0 0,-2 0 0 16,0 0 0-16,2-2 0 15,-1 2 0-15,2-2 0 0,2 1 0 16,-2 0 0-16,-1-2 0 0,1 0 0 16,2 0 0-1,1 0 0-15,-3 0-1 0,4 0 1 16,-7 0 0-1,5 0 1-15,-1 0-1 0,2 0 0 16,-3 0 1-16,-2 0-1 16,0 0 0-16,-1 0 0 0,1 0 0 15,-1 0 0-15,0 0-1 16,1 2 1-16,-2 2 0 15,1-4 1-15,3 3-2 0,-1-3 0 16,2 0 0 0,-2 2 1-16,1-2 2 0,-2 2-4 15,5-1 1-15,-2 0 0 16,-2 0 1-16,4 1 0 15,-2 1 1-15,5-3-1 16,-1 0 0-16,6 0 0 0,-4 0 1 16,2 0-1-16,1 0 1 0,4-1-1 15,2-1 0 1,-2 2 1-16,5 0-1 0,-2-1 2 15,6 1-2 1,-1-2 2-16,6 1-3 0,2-2 3 16,-1 3-1-16,5-2-1 15,0 2 1-15,5 0-1 0,-3 0 0 16,5 0 0-1,3 5 0-15,-3 2-1 0,4-1 1 16,0 5 0-16,-1-6-1 0,0 4 2 16,-1-4-1-1,-5 0 0-15,-3-1 0 0,-6-3 0 16,-3 2 0-16,-11-1-1 15,-2-2-1-15,-10 1-2 0,-5-1-1 16,-5 1-4 0,-8-1-3-16,2 0-8 0,-11 0-20 15,0 0-19-15,-10 0-13 0,1-5-13 16,-1 3-13-1</inkml:trace>
  <inkml:trace contextRef="#ctx0" brushRef="#br0" timeOffset="202662.5424">7304 15243 25 0,'-20'12'99'16,"5"-5"-3"-16,15-7-6 0,0 0-2 15,18 10-83-15,21-2-2 0,14 6-1 16,11 1-1-1,9 7-1-15,7-1-1 0,1 0-4 16,1 1-12-16,-12 2-51 16,-2-11-23-16,-12-8-7 0,-7-6-4 15</inkml:trace>
  <inkml:trace contextRef="#ctx0" brushRef="#br0" timeOffset="203332.5491">8409 14966 55 0,'-18'17'88'0,"-2"-1"-3"15,5-3-4-15,3 0-67 16,3-1-4-16,4 0 1 0,5-12 2 16,6 10 1-16,9-10 2 0,6-8-3 15,4-3 0 1,6-4-3-16,1-2-2 0,1 0-1 15,-3-2-4 1,-3 5 0-16,-7 1 0 0,-6 4-1 16,-4 3-1-16,-10 6-1 15,0 0-1-15,0 0 0 0,0 0 0 16,6 15-1-1,-6-1 1-15,1 6 0 0,-1 6 0 16,1 3 1-16,0 6 0 0,-1 1 0 16,1 3 0-1,1 0-3-15,-2-2-2 0,2-2-4 16,-2-7-11-16,1-3-33 15,8-5-39-15,-9-8-7 0,0-12-6 16</inkml:trace>
  <inkml:trace contextRef="#ctx0" brushRef="#br0" timeOffset="203483.5507">8444 15328 85 0,'-21'5'99'0,"9"-1"-5"16,12-4-6-16,-9 5-61 16,37-5-16-16,21 0-5 0,12-1-3 15,11 0-4 1,7-2-7-16,5 3-20 0,-4 8-60 15,-12 4-5 1,-12 7-8-16</inkml:trace>
  <inkml:trace contextRef="#ctx0" brushRef="#br0" timeOffset="205889.5753">10816 15829 17 0,'0'0'83'15,"-15"8"-2"-15,15-8-2 0,-14 4-55 16,14-4-16-16,0 0 0 16,0 0 1-16,0 13 3 0,15-8-1 15,8-2 2 1,11 0-2-16,10-1-1 0,3 1-3 15,6-1-4 1,2-2-2-16,-4-2-1 0,-4 2-1 16,-4 0-1-16,-10 0 0 15,-5 0-8-15,-11 0-34 16,-4-1-41-16,-3-6-6 0,-6-5-5 15</inkml:trace>
  <inkml:trace contextRef="#ctx0" brushRef="#br0" timeOffset="206209.5785">11273 15705 20 0,'0'0'93'0,"-14"-4"-3"0,14 4-6 16,-11-1-48-16,11 1-18 15,0 0-8-15,11 9-3 0,4 1 0 16,5 3-2-1,0 4 0-15,7 4-1 0,-1 1 1 16,-1 2-2 0,-7 5-1-16,-5-1 0 0,-11 4 0 15,-8 0-1-15,-18 0-3 0,-13-4-6 16,-2-10-52-16,-10 8-28 15,-1-9-6-15,4-5-6 0</inkml:trace>
  <inkml:trace contextRef="#ctx0" brushRef="#br0" timeOffset="207059.587">12509 15819 16 0,'-10'0'82'15,"10"0"-9"-15,-16 6-21 16,16-6-18-16,-9 6-13 16,9-6-9-16,-8 9-4 15,8-9-3-15,-8 11 0 0,8-11 0 16,-9 14-1-16,9-14 2 0,-11 14-1 15,4-5-2 1,-1 4 0-16,-3-2 0 0,2-3 1 16,0 2 0-1,9-10 2-15,-16 14 0 0,16-14 2 16,0 0-1-16,0 0 0 15,0 0 1-15,11-4-2 0,7-4-2 16,10-1 1 0,13-2-1-16,12 1 0 0,13-1 1 15,15-1 0-15,9 0 1 0,6 1-1 16,7 3 0-1,-3 0-1-15,-8 5-1 0,-3 0-2 16,-14 2-3-16,-12 1-2 16,-14 3-5-16,-9 1-4 0,-15-4-6 15,-4 5-22 1,-2-5-52-16,-19 0-6 0,-6-2-4 15</inkml:trace>
  <inkml:trace contextRef="#ctx0" brushRef="#br0" timeOffset="207749.5939">12458 15744 17 0,'0'0'84'0,"0"0"1"16,0 0-3 0,5-3-62-16,-5 3-8 0,0 0-5 15,0 0-1 1,0 0 0-16,0 0 1 0,0 0 0 15,11 4 0-15,-2-3 0 0,3-1 1 16,5 0 0-16,5 0 1 16,5-5-2-16,3 2 1 0,1-3-4 15,1 1 0 1,-1 1-3-16,-6 3 0 0,0 1 0 15,-9 0-1 1,-7 5 0-16,-3 4 0 0,-6 4 0 16,-6 0 0-16,-7 3 1 15,-6 1-1-15,-9 1 1 0,-3 0 0 16,-6-1-1-16,-4 0 1 15,1-3-1-15,2-2 0 16,1-2 0-16,7-3 1 0,7 0 0 16,6-2-1-1,8 0 3-15,9-5 0 0,2 12 1 16,15-2 1-16,12 2-1 15,11 3 1-15,9 4-1 0,10 3-1 16,5-1-3 0,6 5-5-16,-5-1-10 0,3-7-56 15,-8 10-21-15,-12 1-8 0,-10-7-4 16</inkml:trace>
  <inkml:trace contextRef="#ctx0" brushRef="#br1" timeOffset="251123.0333">7068 16604 24 0,'-20'-11'34'0,"20"11"2"16,0 0-3-16,0 0-3 0,0 0 1 15,-9-2-4 1,9 2-7-16,0 0-5 0,0 0-7 15,0 0-1 1,-4 7-4-16,4-7-2 0,5 9-1 16,3-4-1-16,4 1 1 0,5 2 1 15,1 0 0-15,3 2 1 16,5-1 0-16,1-1 1 16,3-1-1-16,0-1 0 15,3 0-1-15,1-1 1 0,2-3 0 16,-1 1 1-1,2 1 0-15,2-1 1 0,1-1 0 16,1 1-1-16,-1-1 1 16,-2 0 0-16,-1-2 1 15,-1 0 2-15,-2 0-3 0,-3-2 1 16,3-3 0-16,-3 0 0 15,-2-2-2-15,-1 3 0 0,0-1 0 16,-1 1-2 0,0 3-1-16,-2 0 0 0,-2 1 0 15,3 0 0-15,2 2 0 16,-3 2 0-16,4 0 0 15,1 1 1-15,1 0-1 0,0-1 1 16,2-1 0-16,-4 0 0 16,-1 1-1-16,-3-1 1 0,-1 0 0 15,0 1-1 1,-6-1 1-16,0 1 0 0,-1-1 0 15,0-1 0 1,1 1 0-16,-1-1 1 0,1-2-1 16,2 3 2-16,0-1-3 15,1-2 2-15,-1 3-1 0,2-2 1 16,-1 2-3-16,1-1 3 0,-2-1-2 15,0 0 2 1,1 0 0-16,-3 1-1 0,0-1 2 16,0 0-2-1,0-1 1-15,0 0 0 0,1 0-1 16,0 3-1-16,0-2 1 15,1 1-1-15,0 0 1 0,-2 1 0 16,1-3-1 0,-3 4 1-16,2-2 0 0,-2-1 0 15,-3 0 0-15,0-1 0 0,0 0 0 16,1 0-1-1,0 0 1-15,2-3 0 0,0 0-1 16,-2 1 0-16,0-1 1 16,2 1-1-16,-2-3 0 15,-1 2 1-15,0 0-1 16,0-1 0-16,1-1-1 0,1-2 1 15,3 0 0-15,-2 0 0 0,1-3 1 16,0 0-1 0,0-2 1-16,0 2 0 0,0-2 1 15,-4 1-1-15,0 0 1 16,-2-3 0-16,-3 3 1 15,3-3-1-15,-4 3 1 16,2-3-1-16,-2 1 1 0,0-4-1 16,0 0 0-1,-2-4 0-15,1-1-1 0,1-2 0 16,-1 0 1-16,-1-3-1 0,-3 0 0 15,2-2 1 1,-2-3-1-16,-1 4 1 0,-1-1-1 16,1-3 1-16,-1-1-2 15,0 3 0-15,0-3 0 0,0 1 0 16,2 0-1-1,1 1 1-15,1 0 0 0,-1 0-1 16,0 3 2 0,-2-1-1-16,2 1 1 0,0-1 0 0,-1 0-1 15,0-2 1 1,0 1-1-16,-1-1 1 0,0-3-1 15,1-1 0-15,0-3 0 16,-2 1 1-16,0 2-1 0,0 2 0 16,1-2 0-16,2 3 1 0,-2 3-1 15,0 3 0 1,1-2 0-16,-1 4 0 0,5 2 1 15,-3-4-1 1,3 2-1-16,-2-1 1 0,4 1 0 16,-2-2 0-16,2 1 0 15,0-3 0-15,2 1 0 0,-1-1 0 16,2 0 0-1,3 0 0-15,-2 1-1 0,3 1 1 16,-1 2 0-16,1 1-1 0,0 1 1 16,4 2 0-1,-2 1 1-15,0 3-1 0,1-1 1 16,0 4-1-16,0 0 1 15,-2 3 0-15,0 0-1 0,-4 4-1 16,-3 0 0 0,3 1 0-16,-12 5 0 0,13 0 0 15,-5 0-1 1,-8 0 1-16,14 2-1 0,-14-2 2 15,20 15-2-15,-10-5 1 0,0 1-2 16,4 1 2-16,-3 4 0 16,1 1 0-16,1 4 0 0,-3-4 0 15,4 4 1 1,-5 1 0-16,-2 4 0 0,3-2 0 15,-2 5-1 1,-2-2 1-16,0 3 0 0,0-1 0 16,-1 0 0-16,0 2 0 0,-2-3 0 15,-1 1 0-15,-2-1 0 16,0 2 0-16,0-1-1 15,0 1 1-15,0 3 0 16,0-2 0-16,-1 4 0 0,-1-1 0 16,1 4-1-1,1-1 1-15,-1 5 0 0,1-3 0 16,-1 4-1-16,-1-2 1 15,0 1-1-15,1-2 1 16,-1 0 0-16,1 1-1 0,0-4 1 16,1-2-1-16,0 0 2 15,0-2 0-15,2-1-1 0,1-3 1 16,2-1-1-1,0-1 1-15,0-2 0 0,2 1 0 16,1-2-2 0,-3-1 1-16,0-1 0 0,3-1 0 15,-2 0 0-15,2 3 0 16,0 1 0-16,-2-4 0 0,2 2 0 15,-2 1 1-15,2-1-1 0,0 2 0 16,0-1 0 0,1-3 0-16,-2-3 0 0,3 0 0 15,-1-1 1 1,2-1-2-16,-2-2 1 0,1 0 0 15,0-3 0-15,-1 0 0 16,1-1 0-16,-1 0 1 0,1-2-1 16,-2 0 0-16,5 0 1 15,-3-1-1-15,2-1 0 16,5 2 1-16,1-2-1 0,-1 1 0 15,2-2-1 1,4 0 2-16,-1 2 0 0,5-3 0 16,-1 0-1-16,4-3 1 15,-5 1-1-15,6-1 1 0,-2 1 1 16,1-2-2-1,3 0 0-15,-5 1 0 0,2 0 0 16,0 0 0-16,0 0 0 0,0 0 1 16,2-1-1-1,-2 2 1-15,-1-2-1 0,1 0 0 16,-3 0 0-16,0 0 0 15,-4 0 0-15,2 0 0 16,-1 0 0-16,0 0 0 16,-3 0 1-16,4 0-1 0,0 0 0 15,1-2 0 1,4-1 0-16,-1 0 0 0,1 1 1 15,4 0-2-15,0 2 1 0,0-3 1 16,3-1-1 0,3 2 0-16,1-3 1 0,2 3-1 15,3-3 0-15,-2-3 1 16,6 1 0-16,1 2-1 0,-1-2 0 15,3 0 0 1,2 4 0-16,-2-2 0 0,2 1 0 16,0 2 0-16,4 2 0 0,0 0 1 15,3 0-1 1,3 0 1-16,2 0 0 0,3 0 0 15,-1 0 1-15,3 0-1 16,1 0 1-16,3 0-1 16,2-1 1-16,5 2 0 15,4 0 0-15,1 4 0 0,4-2-1 16,3-1 0-1,2 1 0-15,-1 0-3 0,-2-1-4 16,-10-2-6-16,-3 3-25 0,-7-2-49 16,-18-5-12-16,-14-9-7 15,-17-8-4-15</inkml:trace>
  <inkml:trace contextRef="#ctx0" brushRef="#br1" timeOffset="252263.0447">9538 15415 26 0,'0'0'61'0,"-11"-3"2"0,11 3-2 16,-3-12-9-16,2-1-14 16,0 3-17-16,2-7-9 0,-1-1-4 15,0-6-3 1,-1 0 0-16,1-8-2 0,0 0 1 15,3-3 2-15,3-1-2 0,3-1 2 16,-2 3-1 0,3 0 1-16,1 5-2 0,-1 7 0 15,1 1-1-15,0 6-2 16,-1 5 0-16,-1 3-1 0,2 2-1 15,-3 3 1 1,4 2-2-16,1 2 1 0,2 3 0 16,2 7 0-16,2 5 0 0,3 8 0 15,4 5 1 1,3 7-1-16,2 8 1 0,2 4 0 15,0 5 0-15,-2 3 1 16,-1 3-1-16,-3-5 1 0,-4-2-1 16,-6-9 1-1,-3-4-1-15,-6-9-1 0,-2-7-3 16,-2-6-3-1,-4-10-8-15,0-8-30 0,16 0-43 16,-13-14-5-16,2-9-5 0</inkml:trace>
  <inkml:trace contextRef="#ctx0" brushRef="#br1" timeOffset="252643.0485">9600 15144 26 0,'-18'11'91'16,"9"-3"-2"-16,9-8-5 0,0 38-29 15,18-78-51 1,10 34-2-16,11-1-2 0,7-1 1 15,6 0 0-15,0 1 0 16,-4 3-1-16,-3-1 1 16,-8 4 0-16,-12 1-1 0,-15 0 1 15,-10 0 0-15,-25 14 1 16,-11-7 3-16,-11 2-1 0,-9 0 0 15,-9 0 1 1,1-2 1-16,4-1-1 0,12-3-1 16,14-3-1-16,20-4-1 15,24-5-2-15,28-4-3 16,30 0-16-16,17-5-67 15,18-2-6-15,13-4-5 0,2-2-1 16</inkml:trace>
  <inkml:trace contextRef="#ctx0" brushRef="#br1" timeOffset="264796.1703">9429 15486 41 0,'0'0'46'0,"-2"12"-2"16,2-12-4-16,0 0-6 0,0 0-5 15,0 0-4 1,-4-10-7-16,1 0-6 0,-2-3-3 16,2-4-2-16,-4-5-2 15,4-3 0-15,1-5 1 0,2 3-2 16,2-9 0-1,6 3-1-15,3-1-1 0,5 2-2 16,1 1 0 0,4 5 0-16,-1 0 1 0,4 6-1 15,-2 4 0-15,2 4 1 0,-2 4 0 16,6 3-1-16,2 6 1 15,1 15 0-15,1 8 0 0,4 10-1 16,1 13 1 0,-1 6 0-16,-2 12-2 0,-4 1-5 15,-2 1-25 1,15-1-52-16,-20-11-4 0,-1-10-5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1" y="2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641350"/>
            <a:ext cx="4264025" cy="3198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530" tIns="44766" rIns="89530" bIns="447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1" y="4050824"/>
            <a:ext cx="5669280" cy="3837623"/>
          </a:xfrm>
          <a:prstGeom prst="rect">
            <a:avLst/>
          </a:prstGeom>
        </p:spPr>
        <p:txBody>
          <a:bodyPr vert="horz" lIns="89530" tIns="44766" rIns="89530" bIns="4476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100167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1" y="8100167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99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08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5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45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64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53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1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80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41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80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4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82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94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03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50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22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57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2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6/8/2017</a:t>
            </a:fld>
            <a:endParaRPr lang="en-US" sz="800" kern="1200" baseline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hyperlink" Target="http://hwcargill.is-a-geek.com/Pics/Networking/TrendnetWirelessCard.jpg" TargetMode="External"/><Relationship Id="rId3" Type="http://schemas.openxmlformats.org/officeDocument/2006/relationships/image" Target="../media/image16.wmf"/><Relationship Id="rId7" Type="http://schemas.openxmlformats.org/officeDocument/2006/relationships/hyperlink" Target="http://www.sciencedaily.com/images/2007/07/070726210108-large.jpg" TargetMode="Externa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11" Type="http://schemas.openxmlformats.org/officeDocument/2006/relationships/hyperlink" Target="http://www.microsoft.com/library/media/1033/windowsxp/mediacenter/images/en-us/wireless_04.jpg" TargetMode="External"/><Relationship Id="rId5" Type="http://schemas.openxmlformats.org/officeDocument/2006/relationships/hyperlink" Target="http://www.merrittcentennials.com/leagues/3359/graphics/Image/radio.GIF" TargetMode="External"/><Relationship Id="rId15" Type="http://schemas.openxmlformats.org/officeDocument/2006/relationships/image" Target="../media/image23.jpeg"/><Relationship Id="rId10" Type="http://schemas.openxmlformats.org/officeDocument/2006/relationships/image" Target="../media/image20.jpeg"/><Relationship Id="rId4" Type="http://schemas.openxmlformats.org/officeDocument/2006/relationships/image" Target="../media/image17.gif"/><Relationship Id="rId9" Type="http://schemas.openxmlformats.org/officeDocument/2006/relationships/hyperlink" Target="http://www.letsgomobile.org/images/news/strategyanalytics/cell-phone-antenna.jpg" TargetMode="External"/><Relationship Id="rId1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ntia.doc.gov/osmhome/allochrt.PDF" TargetMode="Externa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customXml" Target="../ink/ink17.x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customXml" Target="../ink/ink5.xml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EECS 70A: Network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June </a:t>
            </a:r>
            <a:r>
              <a:rPr lang="en-US" dirty="0" smtClean="0"/>
              <a:t>8, </a:t>
            </a:r>
            <a:r>
              <a:rPr lang="en-US" dirty="0"/>
              <a:t>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2624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Last HW due Thursday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1122"/>
            <a:ext cx="8229600" cy="1143000"/>
          </a:xfrm>
        </p:spPr>
        <p:txBody>
          <a:bodyPr/>
          <a:lstStyle/>
          <a:p>
            <a:r>
              <a:rPr lang="en-US" dirty="0" smtClean="0"/>
              <a:t>Modulation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00960" y="196560"/>
              <a:ext cx="7879680" cy="5338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080" y="186480"/>
                <a:ext cx="7896960" cy="535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78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74640" y="509040"/>
              <a:ext cx="8309880" cy="4545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680" y="495000"/>
                <a:ext cx="8333280" cy="45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24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21800" y="586800"/>
              <a:ext cx="8342280" cy="4470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9560" y="573840"/>
                <a:ext cx="8358840" cy="449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64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Wireless Communications</a:t>
            </a:r>
          </a:p>
        </p:txBody>
      </p:sp>
      <p:pic>
        <p:nvPicPr>
          <p:cNvPr id="374787" name="Picture 3" descr="C:\Users\Peter Burke\AppData\Local\Microsoft\Windows\Temporary Internet Files\Content.IE5\Q78LK1PV\MC90008930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227" y="1143000"/>
            <a:ext cx="1309433" cy="1165317"/>
          </a:xfrm>
          <a:prstGeom prst="rect">
            <a:avLst/>
          </a:prstGeom>
          <a:noFill/>
        </p:spPr>
      </p:pic>
      <p:pic>
        <p:nvPicPr>
          <p:cNvPr id="374789" name="Picture 5" descr="C:\Users\Peter Burke\AppData\Local\Microsoft\Windows\Temporary Internet Files\Content.IE5\T7DG6F7S\MM900283945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315" y="1257916"/>
            <a:ext cx="604734" cy="499322"/>
          </a:xfrm>
          <a:prstGeom prst="rect">
            <a:avLst/>
          </a:prstGeom>
          <a:noFill/>
        </p:spPr>
      </p:pic>
      <p:pic>
        <p:nvPicPr>
          <p:cNvPr id="374796" name="Picture 12" descr="http://www.merrittcentennials.com/leagues/3359/graphics/Image/radio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20311" y="883197"/>
            <a:ext cx="834237" cy="1449448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700000">
            <a:off x="2854814" y="884477"/>
            <a:ext cx="1711208" cy="1711208"/>
            <a:chOff x="3221604" y="1411057"/>
            <a:chExt cx="2590800" cy="2590800"/>
          </a:xfrm>
        </p:grpSpPr>
        <p:sp>
          <p:nvSpPr>
            <p:cNvPr id="13" name="Arc 12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38" y="863110"/>
            <a:ext cx="208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Broadcast Radio: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332645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Telecom: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802180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Internet: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271715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3G data:</a:t>
            </a:r>
          </a:p>
        </p:txBody>
      </p:sp>
      <p:pic>
        <p:nvPicPr>
          <p:cNvPr id="390146" name="Picture 2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36101" y="2578783"/>
            <a:ext cx="710184" cy="1061616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 rot="2700000">
            <a:off x="2244056" y="2246884"/>
            <a:ext cx="1711208" cy="1711208"/>
            <a:chOff x="3221604" y="1411057"/>
            <a:chExt cx="2590800" cy="2590800"/>
          </a:xfrm>
        </p:grpSpPr>
        <p:sp>
          <p:nvSpPr>
            <p:cNvPr id="19" name="Arc 18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0150" name="Picture 6" descr="http://www.letsgomobile.org/images/news/strategyanalytics/cell-phone-antenna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62479" y="2578783"/>
            <a:ext cx="1459881" cy="1130559"/>
          </a:xfrm>
          <a:prstGeom prst="rect">
            <a:avLst/>
          </a:prstGeom>
          <a:noFill/>
        </p:spPr>
      </p:pic>
      <p:pic>
        <p:nvPicPr>
          <p:cNvPr id="390152" name="Picture 8" descr="http://www.microsoft.com/library/media/1033/windowsxp/mediacenter/images/en-us/wireless_04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11049" y="3950371"/>
            <a:ext cx="1668864" cy="1242579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 rot="2700000">
            <a:off x="2445596" y="3782811"/>
            <a:ext cx="1711208" cy="1711208"/>
            <a:chOff x="3221604" y="1411057"/>
            <a:chExt cx="2590800" cy="2590800"/>
          </a:xfrm>
        </p:grpSpPr>
        <p:sp>
          <p:nvSpPr>
            <p:cNvPr id="24" name="Arc 23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0154" name="Picture 10" descr="http://hwcargill.is-a-geek.com/Pics/Networking/TrendnetWirelessCard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20912" y="3920629"/>
            <a:ext cx="1801448" cy="1351086"/>
          </a:xfrm>
          <a:prstGeom prst="rect">
            <a:avLst/>
          </a:prstGeom>
          <a:noFill/>
        </p:spPr>
      </p:pic>
      <p:pic>
        <p:nvPicPr>
          <p:cNvPr id="390156" name="Picture 12" descr="http://2.bp.blogspot.com/_1fQvulf5yIk/Swf1cfqz0FI/AAAAAAAAAzU/xwHWs91EEd4/s400/blackberry-hand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11207" y="5205471"/>
            <a:ext cx="1278446" cy="1285901"/>
          </a:xfrm>
          <a:prstGeom prst="rect">
            <a:avLst/>
          </a:prstGeom>
          <a:noFill/>
        </p:spPr>
      </p:pic>
      <p:pic>
        <p:nvPicPr>
          <p:cNvPr id="29" name="Picture 2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34561" y="5477117"/>
            <a:ext cx="710184" cy="1061616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 rot="2700000">
            <a:off x="2441582" y="5175443"/>
            <a:ext cx="1393876" cy="1393876"/>
            <a:chOff x="3221604" y="1411057"/>
            <a:chExt cx="2590800" cy="2590800"/>
          </a:xfrm>
        </p:grpSpPr>
        <p:sp>
          <p:nvSpPr>
            <p:cNvPr id="31" name="Arc 30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ight Brace 33"/>
          <p:cNvSpPr/>
          <p:nvPr/>
        </p:nvSpPr>
        <p:spPr>
          <a:xfrm>
            <a:off x="6408751" y="836311"/>
            <a:ext cx="572494" cy="56081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981245" y="3112166"/>
            <a:ext cx="2051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All use sine waves (</a:t>
            </a:r>
            <a:r>
              <a:rPr lang="en-US" i="1" dirty="0" err="1"/>
              <a:t>phasors</a:t>
            </a:r>
            <a:r>
              <a:rPr lang="en-US" i="1" dirty="0"/>
              <a:t>) as way to describe signals and circuits.</a:t>
            </a:r>
          </a:p>
        </p:txBody>
      </p:sp>
    </p:spTree>
    <p:extLst>
      <p:ext uri="{BB962C8B-B14F-4D97-AF65-F5344CB8AC3E}">
        <p14:creationId xmlns:p14="http://schemas.microsoft.com/office/powerpoint/2010/main" val="30226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762" name="Object 2"/>
          <p:cNvGraphicFramePr>
            <a:graphicFrameLocks noChangeAspect="1"/>
          </p:cNvGraphicFramePr>
          <p:nvPr/>
        </p:nvGraphicFramePr>
        <p:xfrm>
          <a:off x="108856" y="566057"/>
          <a:ext cx="9028277" cy="5776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Acrobat Document" r:id="rId4" imgW="28803465" imgH="18430672" progId="AcroExch.Document.7">
                  <p:embed/>
                </p:oleObj>
              </mc:Choice>
              <mc:Fallback>
                <p:oleObj name="Acrobat Document" r:id="rId4" imgW="28803465" imgH="18430672" progId="AcroExch.Document.7">
                  <p:embed/>
                  <p:pic>
                    <p:nvPicPr>
                      <p:cNvPr id="3737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56" y="566057"/>
                        <a:ext cx="9028277" cy="5776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98783"/>
            <a:ext cx="8229600" cy="1143000"/>
          </a:xfrm>
        </p:spPr>
        <p:txBody>
          <a:bodyPr/>
          <a:lstStyle/>
          <a:p>
            <a:r>
              <a:rPr lang="en-US" dirty="0" smtClean="0"/>
              <a:t>Frequency Allocations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8901" y="6342743"/>
            <a:ext cx="6547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http://www.ntia.doc.gov/osmhome/allochrt.PDF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46920" y="575280"/>
              <a:ext cx="6006240" cy="4769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4680" y="570240"/>
                <a:ext cx="6021000" cy="47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33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50960" y="363600"/>
              <a:ext cx="7989840" cy="5722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720" y="356040"/>
                <a:ext cx="7998120" cy="573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50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38720" y="416160"/>
              <a:ext cx="7924680" cy="5775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720" y="409320"/>
                <a:ext cx="7936200" cy="579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83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12680" y="748800"/>
              <a:ext cx="7049880" cy="2438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7280" y="743760"/>
                <a:ext cx="7068240" cy="24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768760" y="3317400"/>
              <a:ext cx="5883480" cy="1422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63000" y="3311640"/>
                <a:ext cx="5903280" cy="14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47120" y="3260160"/>
              <a:ext cx="7446600" cy="3086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3440" y="3248280"/>
                <a:ext cx="7464960" cy="310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43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4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cheat sheet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351" y="1459468"/>
            <a:ext cx="356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will be provided with the exam.</a:t>
            </a:r>
          </a:p>
        </p:txBody>
      </p:sp>
      <p:pic>
        <p:nvPicPr>
          <p:cNvPr id="535554" name="Picture 2"/>
          <p:cNvPicPr>
            <a:picLocks noChangeAspect="1" noChangeArrowheads="1"/>
          </p:cNvPicPr>
          <p:nvPr/>
        </p:nvPicPr>
        <p:blipFill>
          <a:blip r:embed="rId3"/>
          <a:srcRect l="14224" t="43636" r="21379" b="11223"/>
          <a:stretch>
            <a:fillRect/>
          </a:stretch>
        </p:blipFill>
        <p:spPr bwMode="auto">
          <a:xfrm>
            <a:off x="835573" y="2198132"/>
            <a:ext cx="7851227" cy="331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43160" y="2160"/>
              <a:ext cx="8115480" cy="6655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0560" y="-9360"/>
                <a:ext cx="8143200" cy="667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02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678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165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896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366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371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528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970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61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33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6" y="-181857"/>
            <a:ext cx="8229600" cy="1143000"/>
          </a:xfrm>
        </p:spPr>
        <p:txBody>
          <a:bodyPr/>
          <a:lstStyle/>
          <a:p>
            <a:r>
              <a:rPr lang="en-US" dirty="0"/>
              <a:t>Bode example w/superposition</a:t>
            </a:r>
          </a:p>
        </p:txBody>
      </p:sp>
      <p:pic>
        <p:nvPicPr>
          <p:cNvPr id="5" name="Picture 4" descr="Screen Shot 2014-06-03 at 2.34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" y="1180016"/>
            <a:ext cx="4693560" cy="329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808" y="637977"/>
            <a:ext cx="671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Vout</a:t>
            </a:r>
            <a:r>
              <a:rPr lang="en-US" dirty="0"/>
              <a:t>(t) given:</a:t>
            </a:r>
          </a:p>
          <a:p>
            <a:r>
              <a:rPr lang="en-US" dirty="0"/>
              <a:t>Vin(t)= 1 mV cos ( 2*pi*1kHz*t) + 1 mV cos ( 2*pi*10kHz*t)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41600" y="666720"/>
              <a:ext cx="8185680" cy="5689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2960" y="652680"/>
                <a:ext cx="8197920" cy="570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68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6" y="-181857"/>
            <a:ext cx="8229600" cy="1143000"/>
          </a:xfrm>
        </p:spPr>
        <p:txBody>
          <a:bodyPr/>
          <a:lstStyle/>
          <a:p>
            <a:r>
              <a:rPr lang="en-US" dirty="0"/>
              <a:t>Bode example w/superposition</a:t>
            </a:r>
          </a:p>
        </p:txBody>
      </p:sp>
      <p:pic>
        <p:nvPicPr>
          <p:cNvPr id="5" name="Picture 4" descr="Screen Shot 2014-06-03 at 2.34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" y="1180016"/>
            <a:ext cx="4693560" cy="329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808" y="637977"/>
            <a:ext cx="671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Vout</a:t>
            </a:r>
            <a:r>
              <a:rPr lang="en-US" dirty="0"/>
              <a:t>(t) given:</a:t>
            </a:r>
          </a:p>
          <a:p>
            <a:r>
              <a:rPr lang="en-US" dirty="0"/>
              <a:t>Vin(t)= 1 mV cos ( 2*pi*1kHz*t) + 1 mV cos ( 2*pi*10kHz*t)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64480" y="787680"/>
              <a:ext cx="8425440" cy="5672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880" y="781200"/>
                <a:ext cx="8440920" cy="568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92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30280" y="204120"/>
              <a:ext cx="7337520" cy="3672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000" y="192240"/>
                <a:ext cx="7356240" cy="36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275200" y="3381120"/>
              <a:ext cx="5689800" cy="1434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63680" y="3378600"/>
                <a:ext cx="5715360" cy="14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20840" y="171720"/>
              <a:ext cx="4583160" cy="5824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1840" y="162360"/>
                <a:ext cx="4595760" cy="58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209160" y="227880"/>
              <a:ext cx="8579880" cy="6090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600" y="224280"/>
                <a:ext cx="8598960" cy="610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12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5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Superposition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43240" y="875880"/>
              <a:ext cx="7613280" cy="5374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520" y="862560"/>
                <a:ext cx="7639560" cy="539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48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 descr="http://i576.photobucket.com/albums/ss202/geoffreyforest/240D/stereopics-3.jpg"/>
          <p:cNvPicPr>
            <a:picLocks noChangeAspect="1" noChangeArrowheads="1"/>
          </p:cNvPicPr>
          <p:nvPr/>
        </p:nvPicPr>
        <p:blipFill>
          <a:blip r:embed="rId3"/>
          <a:srcRect l="21519" t="17982" r="17089" b="20430"/>
          <a:stretch>
            <a:fillRect/>
          </a:stretch>
        </p:blipFill>
        <p:spPr bwMode="auto">
          <a:xfrm>
            <a:off x="-1" y="0"/>
            <a:ext cx="911494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92D050"/>
                </a:solidFill>
              </a:rPr>
              <a:t>Goals rest of quarter:</a:t>
            </a:r>
            <a:br>
              <a:rPr lang="en-US" i="1" dirty="0">
                <a:solidFill>
                  <a:srgbClr val="92D050"/>
                </a:solidFill>
              </a:rPr>
            </a:br>
            <a:r>
              <a:rPr lang="en-US" i="1" u="sng" dirty="0">
                <a:solidFill>
                  <a:srgbClr val="92D050"/>
                </a:solidFill>
              </a:rPr>
              <a:t>Understand these knobs!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4924" y="59987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http://www.peachparts.com/shopforum/showthread.php?t=256624</a:t>
            </a:r>
          </a:p>
        </p:txBody>
      </p:sp>
      <p:sp>
        <p:nvSpPr>
          <p:cNvPr id="8" name="Oval 7"/>
          <p:cNvSpPr/>
          <p:nvPr/>
        </p:nvSpPr>
        <p:spPr>
          <a:xfrm>
            <a:off x="6897413" y="2538248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53358" y="2371396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8765" y="3873062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28840" y="486000"/>
              <a:ext cx="8289720" cy="6094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320" y="478080"/>
                <a:ext cx="8303040" cy="611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37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3396</TotalTime>
  <Words>115</Words>
  <Application>Microsoft Office PowerPoint</Application>
  <PresentationFormat>On-screen Show (4:3)</PresentationFormat>
  <Paragraphs>24</Paragraphs>
  <Slides>28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Office Theme</vt:lpstr>
      <vt:lpstr>Acrobat Document</vt:lpstr>
      <vt:lpstr>EECS 70A: Network Analysis</vt:lpstr>
      <vt:lpstr>Exam cheat sheet</vt:lpstr>
      <vt:lpstr>Bode example w/superposition</vt:lpstr>
      <vt:lpstr>Bode example w/superposition</vt:lpstr>
      <vt:lpstr>PowerPoint Presentation</vt:lpstr>
      <vt:lpstr>PowerPoint Presentation</vt:lpstr>
      <vt:lpstr>Superposition</vt:lpstr>
      <vt:lpstr>Goals rest of quarter: Understand these knobs!</vt:lpstr>
      <vt:lpstr>PowerPoint Presentation</vt:lpstr>
      <vt:lpstr>Modulation</vt:lpstr>
      <vt:lpstr>PowerPoint Presentation</vt:lpstr>
      <vt:lpstr>PowerPoint Presentation</vt:lpstr>
      <vt:lpstr>Wireless Communications</vt:lpstr>
      <vt:lpstr>Frequency Allocations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1040</cp:revision>
  <cp:lastPrinted>2017-05-26T01:50:09Z</cp:lastPrinted>
  <dcterms:created xsi:type="dcterms:W3CDTF">2010-03-26T00:11:49Z</dcterms:created>
  <dcterms:modified xsi:type="dcterms:W3CDTF">2017-06-08T19:19:32Z</dcterms:modified>
</cp:coreProperties>
</file>