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491" r:id="rId3"/>
    <p:sldId id="492" r:id="rId4"/>
    <p:sldId id="481" r:id="rId5"/>
    <p:sldId id="482" r:id="rId6"/>
    <p:sldId id="485" r:id="rId7"/>
    <p:sldId id="493" r:id="rId8"/>
    <p:sldId id="504" r:id="rId9"/>
    <p:sldId id="488" r:id="rId10"/>
    <p:sldId id="503" r:id="rId11"/>
    <p:sldId id="501" r:id="rId12"/>
    <p:sldId id="498" r:id="rId13"/>
    <p:sldId id="512" r:id="rId14"/>
    <p:sldId id="511" r:id="rId15"/>
    <p:sldId id="514" r:id="rId16"/>
    <p:sldId id="513" r:id="rId17"/>
    <p:sldId id="515" r:id="rId18"/>
    <p:sldId id="516" r:id="rId19"/>
    <p:sldId id="486" r:id="rId20"/>
    <p:sldId id="502" r:id="rId21"/>
    <p:sldId id="489" r:id="rId22"/>
    <p:sldId id="517" r:id="rId23"/>
    <p:sldId id="505" r:id="rId24"/>
    <p:sldId id="506" r:id="rId25"/>
    <p:sldId id="507" r:id="rId26"/>
    <p:sldId id="508" r:id="rId27"/>
    <p:sldId id="500" r:id="rId28"/>
    <p:sldId id="499" r:id="rId29"/>
    <p:sldId id="509" r:id="rId30"/>
    <p:sldId id="519" r:id="rId31"/>
    <p:sldId id="510" r:id="rId32"/>
    <p:sldId id="518" r:id="rId33"/>
  </p:sldIdLst>
  <p:sldSz cx="9144000" cy="6858000" type="screen4x3"/>
  <p:notesSz cx="7086600" cy="8528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87" userDrawn="1">
          <p15:clr>
            <a:srgbClr val="A4A3A4"/>
          </p15:clr>
        </p15:guide>
        <p15:guide id="2" pos="223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7" autoAdjust="0"/>
    <p:restoredTop sz="93130" autoAdjust="0"/>
  </p:normalViewPr>
  <p:slideViewPr>
    <p:cSldViewPr snapToGrid="0" snapToObjects="1">
      <p:cViewPr varScale="1">
        <p:scale>
          <a:sx n="110" d="100"/>
          <a:sy n="110" d="100"/>
        </p:scale>
        <p:origin x="2418" y="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252"/>
    </p:cViewPr>
  </p:sorterViewPr>
  <p:notesViewPr>
    <p:cSldViewPr snapToGrid="0" snapToObjects="1">
      <p:cViewPr varScale="1">
        <p:scale>
          <a:sx n="100" d="100"/>
          <a:sy n="100" d="100"/>
        </p:scale>
        <p:origin x="-3522" y="-102"/>
      </p:cViewPr>
      <p:guideLst>
        <p:guide orient="horz" pos="2687"/>
        <p:guide pos="22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0860" cy="426403"/>
          </a:xfrm>
          <a:prstGeom prst="rect">
            <a:avLst/>
          </a:prstGeom>
        </p:spPr>
        <p:txBody>
          <a:bodyPr vert="horz" lIns="89530" tIns="44766" rIns="89530" bIns="447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1" y="2"/>
            <a:ext cx="3070860" cy="426403"/>
          </a:xfrm>
          <a:prstGeom prst="rect">
            <a:avLst/>
          </a:prstGeom>
        </p:spPr>
        <p:txBody>
          <a:bodyPr vert="horz" lIns="89530" tIns="44766" rIns="89530" bIns="44766" rtlCol="0"/>
          <a:lstStyle>
            <a:lvl1pPr algn="r">
              <a:defRPr sz="1200"/>
            </a:lvl1pPr>
          </a:lstStyle>
          <a:p>
            <a:fld id="{05B7173A-86B1-4F76-8A79-299130E6DC91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100167"/>
            <a:ext cx="3070860" cy="426403"/>
          </a:xfrm>
          <a:prstGeom prst="rect">
            <a:avLst/>
          </a:prstGeom>
        </p:spPr>
        <p:txBody>
          <a:bodyPr vert="horz" lIns="89530" tIns="44766" rIns="89530" bIns="447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1" y="8100167"/>
            <a:ext cx="3070860" cy="426403"/>
          </a:xfrm>
          <a:prstGeom prst="rect">
            <a:avLst/>
          </a:prstGeom>
        </p:spPr>
        <p:txBody>
          <a:bodyPr vert="horz" lIns="89530" tIns="44766" rIns="89530" bIns="44766" rtlCol="0" anchor="b"/>
          <a:lstStyle>
            <a:lvl1pPr algn="r">
              <a:defRPr sz="12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947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16T19:11:06.3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11187 12393 64 0,'10'2'67'16,"-2"8"0"-16,6 11-67 0,2 10 6 15,5 9 2 1,3 10 4-16,7 12 5 0,4 3-1 16,-2 5 2-16,2 2-1 15,-3-5-3-15,0-7-3 0,-10-5-1 16,3-6-3-1,-7-9-2-15,-6-6-1 0,2-8 0 16,-4-5 0 0,-2-6-1-16,-3-4 0 0,-5-11 2 15,10 11 1-15,-10-11-1 0,0 0 2 16,0 0 1-16,0 0 0 15,0 0-1-15,0 0 0 0,7-18-1 16,-6-10-1 0,3-12-1-16,3-12-1 0,5-18-1 15,4-14-1 1,9-15 0-16,7-8-1 0,12-6 1 15,8 4 0-15,3 1 1 16,3 9 0-16,-2 10-2 0,-2 14 2 16,-7 18-2-16,-9 10 0 0,-8 16-1 15,-12 5-4 1,-4 15-6-16,-14 11-11 0,12-7-11 15,-11 12-26 1,-1 5-34-16,-1 2-6 0,1-12-2 16</inkml:trace>
  <inkml:trace contextRef="#ctx0" brushRef="#br0" timeOffset="280.0028">11706 12031 6 0,'-37'20'90'15,"8"-7"1"-15,10-6-5 0,16-35-32 16,14 11-33-1,26-10-8-15,18-8-5 0,17-7-6 16,8-5-1-16,10 0-1 16,1-4-3-16,-3 8-7 0,-10 2-9 15,-12 9-34 1,-9 13-31-16,-24 7-4 0,-17 10-3 15</inkml:trace>
  <inkml:trace contextRef="#ctx0" brushRef="#br0" timeOffset="621.0063">10938 12421 45 0,'-7'10'85'0,"7"-10"0"0,0 0-4 15,19-2-68-15,10-11-5 16,14-5-6-16,1-7-9 0,16 0-16 15,0 2-44-15,12-9-17 0,-1 3-4 16</inkml:trace>
  <inkml:trace contextRef="#ctx0" brushRef="#br0" timeOffset="1051.0106">12188 12480 25 0,'-17'12'83'0,"9"-3"-2"0,8-9-1 15,0 0-56-15,18-5-12 0,9-7-8 16,10-1-3 0,6-6-4-16,13-3-3 0,1 1-8 15,9-3-9-15,0-5-22 16,-10 8-39-16,0 3 0 0</inkml:trace>
  <inkml:trace contextRef="#ctx0" brushRef="#br0" timeOffset="1301.013">12262 12703 29 0,'-4'16'88'15,"4"-16"0"-15,24 2-5 0,12-9-64 16,15-11-4-16,12-5-1 0,12-5-2 16,11 0-7-16,1-6-6 15,2 6-7-15,-7-2-13 0,-8 6-30 16,4 8-33-1,-28 7-7-15,-11 5 1 0</inkml:trace>
  <inkml:trace contextRef="#ctx0" brushRef="#br0" timeOffset="2191.022">14161 12221 29 0,'8'-12'75'0,"-8"12"1"16,13 0-2-16,-39 15-63 15,35 12-4-15,9 10-1 0,3 12 0 16,5 10 2 0,2 8 2-16,3 8-2 0,-2 5-1 15,-3-3 1-15,0-3-3 16,-5-5-1-16,-6-10-2 0,-5-9-3 15,-1-9-3-15,-4-11-10 0,-5-5-31 16,0-25-38 0,-14 1-4-16,-1-16-2 0</inkml:trace>
  <inkml:trace contextRef="#ctx0" brushRef="#br0" timeOffset="2431.0243">13704 12369 88 0,'-14'6'93'15,"20"-7"-4"1,25-15-6-16,28-11-74 0,24-8 0 16,25-11 0-16,20-12 1 15,20-5-5-15,10-2-2 16,5 1-1-16,-4 2-1 15,-15 8-1-15,-18 8-4 0,-22 12-8 16,-27 9-13-16,-23 11-25 0,-18 14-37 16,-35 7-7-1,-17 11-3-15</inkml:trace>
  <inkml:trace contextRef="#ctx0" brushRef="#br0" timeOffset="2711.0272">13586 13318 35 0,'33'23'93'0,"33"-21"-1"16,28-23-5-16,32 15-31 0,30-54-44 15,24-5-1 1,19-8-4-16,9-2-2 0,-5 1 0 16,-10 5-1-16,-18 11-2 0,-23 5-2 15,-29 17-7 1,-34 6-12-16,-24 11-28 0,-19 15-40 15,-46 4-7-15,-11 9-5 16</inkml:trace>
  <inkml:trace contextRef="#ctx0" brushRef="#br0" timeOffset="3011.0302">13714 13275 78 0,'5'54'88'0,"-5"4"-4"16,-5 5-6 0,-5 5-77-16,-5 6-3 0,2 2-12 15,-3-11-16 1,-2-19-34-16,8-6-22 0,-2-20-4 15</inkml:trace>
  <inkml:trace contextRef="#ctx0" brushRef="#br0" timeOffset="3341.0335">13759 12068 73 0,'0'-14'85'0,"0"14"-5"16,0 0-7-16,-16 9-67 0,9 11-6 15,-3 13-3 1,-3 11 0-16,-3 14-1 0,-3 10-3 15,0 7-12-15,4 2-24 0,-8-4-37 16,14-6-3-16</inkml:trace>
  <inkml:trace contextRef="#ctx0" brushRef="#br0" timeOffset="3631.0364">15491 11514 59 0,'0'8'82'16,"-13"9"-3"-16,-8 2-4 0,-2 9-73 16,-8 9-2-16,-3 9-9 15,-1 7-20-15,-7 10-46 16,14 5-7-16,2-3-1 15</inkml:trace>
  <inkml:trace contextRef="#ctx0" brushRef="#br0" timeOffset="3962.0407">15804 12627 43 0,'7'17'83'0,"-7"10"-4"15,-6 11-2-15,-8 3-71 0,-5 14-4 16,-3 12-3-1,-2 9-17-15,-5 7-44 0,-1-9-17 16,4-7-5 0</inkml:trace>
  <inkml:trace contextRef="#ctx0" brushRef="#br0" timeOffset="4922.0503">16072 11881 45 0,'0'0'61'16,"6"-2"-53"-16,16-8-2 0,17-4 1 15,6-1 3-15,17-3 7 16,8-1 1-16,8-1 0 0,0 5 2 16,0-2-1-1,-7 5-2-15,-11 5-1 0,-6 2-6 16,-17 4-3-16,-10 1-3 0,-6 6-1 15,-10 4-2 1,-4 4 1-16,-4 5 1 0,-2 3-2 16,-2 9 3-16,-4 5-1 15,-5 5-1-15,-7 9 0 0,-5 2 0 16,-5 7 0-1,-8 1-1-15,-3 9 1 0,-5 0-1 16,-1-2 0 0,-1-2-1-16,3-8 1 0,4-4-2 15,7-12 1-15,8-4 4 0,11-13 3 16,12-9 2-16,16-10 0 15,19-5 1-15,14-9 0 0,16-5 2 16,10-2 0 0,8-6-5-16,1 1-2 0,-1-2-3 15,-8 4 0 1,-13 2-1-16,-14 5-2 0,-12 0-2 15,-12 6-6-15,-10-2-15 16,-14 8-21-16,7-14-43 0,-7 14-5 16,-14-19-5-16</inkml:trace>
  <inkml:trace contextRef="#ctx0" brushRef="#br0" timeOffset="5102.0521">16404 12128 12 0,'-6'11'94'0,"20"-7"-4"16,32-6-4-16,18-23-5 0,6-8-79 16,29-3-14-1,13-6-67-15,0-7-5 0,-1-3-8 16,-5-2 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18T19:08:08.1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10009 5393 49 0,'14'3'51'16,"4"-3"-5"-16,10 0-6 0,2 0-2 15,9 0-6 1,1 0-9-16,5-3-3 0,1 1-8 16,2-4-5-16,0 4-2 15,-3-1-2-15,0 3-3 0,-9-2-1 16,2 2 1-16,-7-1-8 0,-5 1-4 15,-5 0-10 1,-2 1-23-16,-3 6-35 0,-4-7-7 31</inkml:trace>
  <inkml:trace contextRef="#ctx0" brushRef="#br0" timeOffset="506.0065">10072 5692 20 0,'-9'5'78'0,"0"-3"-28"0,9-2-3 15,18 3-6 1,17-3-8-16,8 0-7 0,16-4-8 15,8-1-4 1,7-3-4-16,6 5-4 0,-3-4-2 16,-6 3-1-16,-9 1-4 15,-8 3-7-15,-13 1-19 0,-10-1-46 16,-6 5-14-16,-6-1-4 0</inkml:trace>
  <inkml:trace contextRef="#ctx0" brushRef="#br0" timeOffset="2096.0224">12695 6178 37 0,'0'0'45'16,"-10"-11"1"-1,1 1-8-15,3-2-9 0,-6-3-5 16,3-4-9-16,-2 4 0 0,1-5-4 16,0 2 1-1,2-2-2-15,7-1-2 0,-3 1-1 16,3 1-1-16,1 2 1 15,0 1-2-15,1 0-1 0,3 4-1 16,0 0-1 0,-4 12-1-16,11-14 0 0,-11 14-2 15,16-5 0 1,-1 5 0-16,2 3-1 0,5 6-1 15,2 7 0-15,5 4 1 0,1 5 1 16,3 2 0-16,1 2 1 16,-4 2 0-16,0-7 1 0,-4 2 1 15,-5-11 3 1,2-1 3-16,-7-6 1 0,3-5 1 15,-5-3 2 1,3-8 0-16,-2-6 2 0,1-5-3 16,2-6-1-16,-6-1-4 15,3-3-4-15,-10-3-3 0,2 0-6 16,-7-1-6-16,-2 3-18 0,-10 3-25 15,-11 3-36 1,3-2-5-16,-2 5-1 0</inkml:trace>
  <inkml:trace contextRef="#ctx0" brushRef="#br0" timeOffset="2747.029">12745 5505 4 0,'-27'8'37'0,"-8"2"-4"0,3 4-9 15,-5 3-5-15,0 6-6 0,-1 3-3 16,0 3-3 0,3 3 0-16,3 3-2 0,7 0 2 15,-3 2 0-15,6-2 0 16,4 4 1-16,4-3-1 0,2 3 0 15,4 5-2 1,4-1 3-16,4 0-2 0,1 1 0 16,7 2 0-1,2-1 0-15,5-1 0 0,3-2 1 16,3-6 0-16,4 1 0 0,1-4-1 15,6-2 1-15,-2-2-1 16,10-4-1-16,5-2 1 0,0-5-2 16,5-1-1-1,-2-2 1-15,4-4 0 0,-3-3 1 16,3-2 2-1,-1-6 0-15,-3 0-1 0,-1-2 2 16,0-7 0-16,-3-4-1 16,0-3 0-16,0-6 0 0,0-6-1 15,-6-4 1-15,2-7-2 0,-6-5 0 16,-3-4-1-1,-1-2-1-15,-7-7 0 0,-8-4-2 16,-10-3-1 0,-5-1 0-16,-12 1-2 0,-10-3 0 15,-7 4-1-15,-16 5 1 16,-12 4-2-16,-11 16 1 0,-8 4 0 15,-8 15 0 1,-10 8-4-16,2 11-8 0,-7 5-17 16,2 12-53-16,14 9-4 0,13-1-5 15</inkml:trace>
  <inkml:trace contextRef="#ctx0" brushRef="#br0" timeOffset="3697.0385">11250 6007 36 0,'-4'-14'82'0,"4"14"-3"0,1-10-46 16,-1 10-13-16,0 0-8 16,0 0-7-16,10 17-2 0,-2-3 0 15,3 8 2-15,3 0-1 0,4 10 4 16,4 1 5-1,1 9-1-15,3-4-1 0,0 4-2 16,1-1-2 0,-1-2-2-16,-4 2 0 0,0-6-1 15,-4-1 0-15,-3-6 1 16,-1-5-2-16,-3-1 0 0,-2-6 0 15,-2-3 0 1,-7-13 0-16,9 16 0 0,-9-16 0 16,0 0 0-16,6 8 1 0,-6-8-1 15,0 0 1 1,7-5 0-16,-4-8 0 0,1-5-1 15,0-10 0-15,1-7-1 16,1-11 0-16,2-9-1 16,-1-4-1-16,-1-3 1 15,-1 3 0-15,2 0 1 0,-1 7-2 16,-4 8 1-16,3 9-2 0,-3 5 1 15,0 12-3 1,-2 1-2-16,1 8-7 0,-1-3-17 16,0 12-18-16,0 0-44 15,0 0-3-15,0 0-5 16</inkml:trace>
  <inkml:trace contextRef="#ctx0" brushRef="#br0" timeOffset="3917.0407">11501 5903 56 0,'0'0'86'16,"0"0"-4"-16,9-5-50 0,13-7-4 15,10-2-5-15,9-4-8 16,0-1-15-16,12-5-33 16,1 5-45-16,-7 0-6 0,-8 7-4 15</inkml:trace>
  <inkml:trace contextRef="#ctx0" brushRef="#br0" timeOffset="4277.0442">11007 6090 26 0,'0'0'85'15,"15"-8"-2"-15,9-4-3 16,16-12-54-16,8 2-26 15,1 8-68-15,11-13-10 16,4-5-6-16</inkml:trace>
  <inkml:trace contextRef="#ctx0" brushRef="#br0" timeOffset="6838.07">12769 5625 0 0,'0'0'52'0,"0"0"3"15,0 0-3-15,0 0-9 0,0 0-11 16,0 0-7-16,0 0-5 16,0 0-6-16,0 0-1 15,0 0-4-15,0 0-1 0,0 0-1 16,0 0-2-1,0 0 0-15,0 0 0 0,0 0-1 16,0 0 0-16,3-7-1 16,-3 7 1-16,1-13 1 15,0 4-2-15,1-4 0 16,-1-4-1-16,5-4 1 0,-2 1-1 15,-1-3 0-15,1-2 1 0,-1 0-3 16,0-6-2 0,-1 2 1-16,0-7 0 0,-1 0-1 15,-1-7 1 1,0-2 0-16,-2-1 0 0,-1 1 1 15,0-4 1-15,-1 3 0 16,1 3 0-16,0 2 0 0,1 4 0 16,-3 4 0-1,5 0-2-15,3 3 1 0,-3 4-1 16,0 1 0-16,0 0 0 0,0 2 0 15,0 0 0 1,0 2 0-16,0-1 1 0,0 3 0 16,1-2 0-16,-1 1 0 15,0 0 1-15,0 1-1 0,0 0 0 16,0 0 0-1,0 2 0-15,0-1 0 0,0 3 0 16,0-1-1-16,0 1 1 0,0 3 0 16,0 0-1-1,-1 2 1-15,1 0-1 0,0 10 1 16,-3-14 0-16,3 14 0 15,0 0-1-15,0-10 1 0,0 10-1 16,0 0 0 0,0 0 1-16,0 0-2 0,0 0 1 15,0 0 1 1,0 0-2-16,0 0 0 0,8-7 1 15,-8 7 0-15,18 0 0 0,-3 0 0 16,3 0 0-16,7-3 1 16,5 3 0-16,5-2 0 0,6 0 0 15,2 1 0 1,8-5 1-16,3 4-1 0,5-5 1 15,1 1-1 1,2 1 1-16,2-1 0 0,3 0-1 16,1-3 1-16,2 3-1 15,5-2 1-15,2 2-2 0,4 1 1 16,3 2 0-16,3 1 0 0,-5 2 0 15,-1 0 0 1,-4 0 1-16,-8 0 0 0,-2-1 1 16,-5 1-2-1,-5 0 1-15,1 0-1 0,-3-3 2 16,0-2-2-16,1 1 1 15,-1 1-1-15,0-3 0 0,-2 4 1 16,-5-2-1-16,-4 1 1 16,-8 1-1-16,-5 1-1 15,-10-2-4-15,-6 3-8 0,-15 0-17 16,0 0-56-1,0 0-4-15,0 0-7 0</inkml:trace>
  <inkml:trace contextRef="#ctx0" brushRef="#br0" timeOffset="8558.0872">14964 4357 32 0,'0'0'33'0,"0"0"-7"0,0-12-6 16,0 12-4-1,0 0-6-15,0 0-1 0,0 0-5 16,0 0 2-16,0 0-1 15,0 0-1-15,0 0-2 0,0 0 1 16,0 0-1 0,0 0-1-16,0 0 0 0,4 6-1 15,-3 2-1 1,3 7 1-16,0 4 3 0,2 8 1 15,0 8 3-15,6 2 1 0,-1 14 1 16,1 1 1-16,2 5 0 16,-1-1-1-16,0-1-2 15,-3-1-1-15,-1-9 0 16,0-4-3-16,-2-3-12 0,-2-5-40 15,0-7-27 1,9-6-3-16</inkml:trace>
  <inkml:trace contextRef="#ctx0" brushRef="#br0" timeOffset="9118.0928">14617 5209 29 0,'13'0'38'0,"14"-1"2"16,14-1 0-16,13-2-8 0,13 0-6 15,18-4-3 1,10-3-6-16,5-1-4 0,2 2-1 16,-9 1-3-1,-8 2-2-15,-16-1-1 0,-9 4-5 16,-17 3-7-16,-14 0-11 15,-10 2-14-15,-8 9-31 0,-11-10-22 16,6 16-1-16</inkml:trace>
  <inkml:trace contextRef="#ctx0" brushRef="#br0" timeOffset="9538.097">14714 5209 24 0,'0'0'73'0,"-1"-10"1"0,16 10-55 15,-15 0-6-15,2 7-6 16,0 7-4-16,2 4-1 16,2 11 2-16,1 11 1 15,2 11 5-15,-1 12 3 0,1 5 2 16,1 8-3-1,-1 1 0-15,-2 2 0 0,0-5-3 16,1-10-6-16,-3-6-6 0,-1-14-22 16,-2-10-53-1,9-10-4-15,7-18-4 0</inkml:trace>
  <inkml:trace contextRef="#ctx0" brushRef="#br0" timeOffset="10528.1068">15489 5200 61 0,'0'0'82'16,"0"0"-3"-1,0-9-55-15,0 9-8 0,0 0-6 16,0 0-5-16,0 0-8 16,0 0 1-16,0 0-1 0,1 14-1 15,3 10-1 1,2 0 1-16,3 14 2 0,3 10 2 15,2 11 3-15,4 8 0 0,4 6 2 16,-6 6-1 0,7-1-1-16,-7 1 3 0,0-4-4 15,-4-4 0-15,-1-6 0 16,-3-6 1-16,-5-8 2 15,2-6-2-15,-3-7 1 16,0-1-1-16,0-11 1 0,0-1-1 16,-1-5-1-1,2-2-1-15,-1-8 0 0,0 0 0 16,-2-10 0-16,1 11 0 0,-1-11-1 15,0 0 2-15,0 0-1 16,3 8 1-16,-3-8-2 16,0 0 0-16,0 0 1 15,0 0-1-15,-9 4 2 0,9-4-2 16,-25 0 2-1,3-3-1-15,-10-3 1 0,-11-3 0 16,-13-3 0-16,-14 2-1 0,-8-5 0 16,-12 3 1-1,-4 3 1-15,0 2 1 0,1 3 0 16,11 1 1-16,7 3-1 15,15 0 2-15,12 0 1 0,15 0-1 16,8 0 2 0,11 0-1-16,14 0-2 0,-9 0 0 15,9 0 0-15,0 0-1 16,0 0-1-16,4-8-2 15,-4 8-1-15,0 0-1 0,4-11 2 16,-4 11 0-16,7-14 1 16,-3-2 0-16,0-4 0 0,1-6-1 15,0-8 2 1,-2-7-3-16,-1-5-2 0,-1-5-5 15,1 5-11 1,-2 7-53-16,1-5-20 0,4 2-5 16,3 7-7-16</inkml:trace>
  <inkml:trace contextRef="#ctx0" brushRef="#br0" timeOffset="10998.1116">15061 4870 11 0,'0'0'83'0,"-12"-7"-1"16,12 7-6-1,-30 0-60-15,30 0-9 0,0 16-5 16,0 0-5-16,0 7 0 0,4 4 1 15,5 7 0 1,-3 5-9-16,5 6-22 0,5 9-41 16,-2-4-6-16</inkml:trace>
  <inkml:trace contextRef="#ctx0" brushRef="#br0" timeOffset="11868.1203">15062 6428 7 0,'-8'-17'63'0,"-8"10"-33"16,16 7-3-16,0-10-4 15,0 10-3-15,0 0-2 16,0 0 1-16,0-10-1 0,0 10-1 15,0 0-2-15,0 0-4 0,3-10-2 16,-3 10-2 0,2-12 1-16,-2 12-2 0,3-16-1 15,-3 16 0-15,0-13-1 16,0 13 1-16,0-12 0 15,0 12-1-15,0 0 0 16,0 0 0-16,0 0 1 0,3-9 0 16,-3 9 0-1,0 0 0-15,0 0-1 0,3-8-1 16,-3 8-3-16,0 0-2 0,0 0-1 15,0 0-1 1,0 12 0-16,2 6-1 0,3 8 1 16,1 5 0-16,3 14 3 15,2 12 2-15,2 7 0 0,-3 8 0 16,-1 6 1-1,1 1-1-15,-6-2 1 0,1-2-2 16,-4-8-6-16,-1-13-18 0,-13-2-56 16,13-10-4-1,-4-11-7-15</inkml:trace>
  <inkml:trace contextRef="#ctx0" brushRef="#br0" timeOffset="12718.1288">14767 7188 65 0,'-16'-4'61'0,"8"3"-8"0,-1-1-13 16,9 2-10-1,0 0-9-15,0 0-8 0,14-8-4 16,18 6-1-16,21-2-3 0,9 0-2 16,22 0-1-1,11 1 0-15,11 0 0 0,2-1-1 16,-7 4-2-16,-11 0-1 15,-13 0-9-15,-17 0-18 0,-19-3-36 16,-13 6-18 0,-14 3-3-16</inkml:trace>
  <inkml:trace contextRef="#ctx0" brushRef="#br0" timeOffset="13039.1321">15585 7153 57 0,'0'0'76'0,"5"6"-3"16,-4 3-37-16,5 23-27 0,2 9-1 16,1 12 1-16,0 7 4 15,4 10-2-15,-1 1 1 16,-2 4-4-16,-1-7-9 15,-9-8-11-15,0-6-33 0,0-2-36 16,-16-18-4 0,-12-10 0-1</inkml:trace>
  <inkml:trace contextRef="#ctx0" brushRef="#br0" timeOffset="13789.1396">14768 7192 75 0,'0'0'79'15,"0"0"-11"-15,-10-2-46 16,10 2-10-16,-13-2-8 0,13 2-5 16,-12 0 0-1,12 0-1-15,-8 12 1 0,4 1 0 16,3 10 1-16,1 8 1 15,0 7 2-15,8 14 1 16,2 6-1-16,3 8 1 16,4 6-1-16,2 2 0 0,-4 2 3 15,3 11 1 1,-2-7 1-1,-4-10-1-15,-5-7 0 0,-2-13 1 16,-1-8 1-16,-2-6 1 16,-1-11-1-16,-1-25-2 0,0 0-1 15,0 0 0 1,0 0 0-16,0 0-1 0,-3-5 0 15,3 5-2 1,-1-10-3-16,1 10 0 0,5-10-1 16,11 6-1-16,9-1 1 0,10 0 0 15,13-4 0-15,12 1 0 16,12-2 1-16,5 3 0 0,7 0 0 15,0 2 0 1,-6 0 0-16,-4 3 0 0,-12 2 0 16,-8-1 1-1,-14 1-1-15,-8 0 2 0,-9 1-1 16,-8 0 3-16,-5-1 0 0,-10 0-1 15,9-11 1-15,-8-4 0 16,-2-9 0-16,-6-9-1 0,-8-6 0 16,-5-9-2-1,-2-3-1-15,-3 0-2 0,-1-2-5 16,-4 3-6-1,6 9-24-15,12 3-50 0,-6 10-7 16,7 6-4-16</inkml:trace>
  <inkml:trace contextRef="#ctx0" brushRef="#br0" timeOffset="14419.1459">15208 8286 36 0,'0'0'77'0,"0"0"-2"0,0 0-47 16,10 0-6-16,-10 0-4 15,7 20-1-15,-2-6-3 0,2 5-2 16,2 7-2 0,1 2-2-16,0 3 0 0,1 3-2 15,-1 3-1-15,-1-1-1 0,0 0 0 16,-2-3-2-1,-1-4 2-15,-4-3-1 0,1-6 1 16,-1-5 0-16,-2-3 0 16,0-3 2-16,0-9-1 0,0 0 0 15,0 0 1 1,-9 4-1-16,-4-7-2 0,-10-7 0 15,-11-7 0 1,-11-3-2-16,-18-3 1 0,-12-1 0 16,-13-3-2-16,-14 7 1 0,-4-1-1 15,-4 4-3-15,7 7-3 16,0-2-7-16,15 3-31 15,17 1-42-15,4-4-6 16,13-2-4-16</inkml:trace>
  <inkml:trace contextRef="#ctx0" brushRef="#br0" timeOffset="15709.1588">12951 6558 19 0,'-12'-13'35'0,"12"13"4"16,-10-8 3-16,10 8-1 16,-10-5-6-16,10 5-7 0,-9 0-9 15,9 0-7-15,-10 4-5 0,10-4-6 16,-7 20-1-1,5-4-3-15,2 8 2 0,-1 12 1 16,5 6 3 0,5 12-2-16,2 4 2 0,1 13 1 15,1 3-1-15,1 6 2 16,-1 1 1-16,-2 2-1 0,-1 2 0 15,-3 0 1 1,0-1 1-16,-2-3-1 0,0-3 0 16,0 0 1-16,0 0 1 0,4-7 0 15,-2-3-2 1,1-3 0-16,-2-7-1 0,4-3-1 15,-3-5 1-15,0-3-3 16,-1-6-1-16,-1-4 0 0,-1-1 0 16,1-2 2-1,-1 2 0-15,0-5 0 0,-2-3-1 16,0-3 1-16,0-2-1 0,0-4 0 15,-2-2 0 1,2-3-2-16,-2-6 0 0,0-8 0 16,-2 12 1-16,2-12-1 15,0 9 1-15,0-9 0 0,0 0 0 16,0 0 0-1,0 0 1-15,0 0-1 0,0 0 1 16,0 0-1 0,0 0 1-16,0 0-1 0,0 0 0 15,2 10 0-15,-2-10 0 0,0 0 0 16,9 0 0-16,-9 0 1 15,21 0-1-15,-6 0 0 0,5 0 1 16,3 0-1 0,5 0 0-16,1 0 0 0,3 0-1 15,0 0 2 1,5-3-2-16,-3-1 0 0,0-1 0 15,-1 2 0-15,4-4 0 16,-2 2 0-16,1 0 0 0,-1 1 0 16,-2 1 0-16,-1 1 0 0,-3 2 0 15,-2-2 0 1,-2 2 0-16,2 0 0 0,3 0 0 15,-2 0 0 1,8 0 0-16,1 1 1 0,5 0-1 16,6-1 0-16,5 0 1 15,4-1 0-15,6-3 0 0,6 1 0 16,-2-1 0-16,3-1-1 0,-6 2 1 15,-3-1 0 1,-7 3-2-16,-10-1-1 0,-7 2-6 16,-11-2-7-1,-1-1-42-15,-4 3-33 0,-7-2-6 16,1-1-6-16</inkml:trace>
  <inkml:trace contextRef="#ctx0" brushRef="#br0" timeOffset="16199.1637">15197 8158 16 0,'-10'-8'85'0,"1"-4"2"16,0 3-3-16,2 0-59 16,-2 3-7-16,9 6-2 15,0 0-4-15,-9-6-3 0,9 6-1 16,1 9 0-1,4 7-2-15,5 4 0 0,-1 10 1 16,4 8 0-16,-2 8-2 16,0 2-1-16,0 6-2 0,-2 4-4 15,-3-4-12-15,-1-7-70 16,-1 4-6-16,-1-6-4 15,2-5-5-15</inkml:trace>
  <inkml:trace contextRef="#ctx0" brushRef="#br0" timeOffset="20816.2104">15525 3747 31 0,'0'0'54'15,"-6"-13"-5"1,6 13-7-16,-7-11-7 0,7 11-6 15,-3-13-5-15,3 13-7 16,-2-9-2-16,2 9-4 0,0-10-2 16,0 10-2-16,0 0-2 0,0 0-2 15,0 0 0 1,0 0-1-16,10 12 1 0,-3 10-1 15,2 7 2 1,6 8 0-16,-2 6-1 0,5 3 2 16,-4 3-1-16,3-1 1 15,-3-5 0-15,-1-4-2 0,-3-7-1 16,-3-6 0-16,-2-9 0 0,-1-2-2 15,0-6-1 1,-4-9-2-16,0 0-7 0,0 0-21 16,-8 0-54-1,5-5-7-15,-2-6-5 0</inkml:trace>
  <inkml:trace contextRef="#ctx0" brushRef="#br0" timeOffset="21256.2149">15487 4063 63 0,'0'0'87'0,"0"0"-33"16,0 0-14-16,0 0-4 0,-3 11-10 15,3-11-11 1,9 14-5-16,1-6-3 0,4 3 1 15,0-1 0-15,6 5 1 16,3-4-1-16,0 4-1 0,0-3 0 16,-1-4-1-1,-1 3 0-15,0-3-1 0,-3-3 2 16,-5 0 0-16,-1-3 2 0,-12-2-1 15,13-2 0 1,-7-6-1-16,-3-4-1 0,2-4 0 16,0 0-2-16,1-7-2 15,-1 0-3-15,0-4 0 0,-1 2-4 16,-3-2-3-1,4 3-10-15,-7-1-35 0,2 0-42 16,2 3-6 0,0-3-7-16</inkml:trace>
  <inkml:trace contextRef="#ctx0" brushRef="#br0" timeOffset="21738.2198">15911 3423 74 0,'0'0'83'0,"0"0"0"16,11 2-54-16,-2 11-6 15,1 11-7-15,1 2-3 0,6 8-2 16,-3 3-1 0,4 1-1-16,-2 2-2 0,-1-5 0 15,-5-2 0 1,0-8-3-16,-2-5 0 0,-3-3-1 15,0-6-3-15,-5-11-3 16,0 0-7-16,0 0-13 0,0-18-51 16,-7 4-17-16,-1-7-6 0</inkml:trace>
  <inkml:trace contextRef="#ctx0" brushRef="#br0" timeOffset="21988.2224">15737 3450 81 0,'-10'-1'89'16,"10"1"-3"-16,-29-10-52 0,47 8-5 16,16-7-4-1,15 1-9-15,11-8-3 0,8 0-2 16,6-3 0-16,-2-2-3 15,-2 1-2-15,-8 1-3 16,-9 6-5-16,-15-1-6 16,-10 5-8-16,-13 2-22 0,-15 7-52 15,0 0-5-15,-1 6-6 0</inkml:trace>
  <inkml:trace contextRef="#ctx0" brushRef="#br0" timeOffset="22288.2254">15796 3768 65 0,'2'11'96'0,"9"1"-3"16,12-12-44-16,15-3-15 0,8-5-6 16,14-4-6-1,3 0-8-15,5-5-4 0,-6 1-2 16,-1-3-4-16,-7 8-5 0,-11 0-4 15,-9 6-6 1,-16 0-10-16,-7 5-35 0,-11 0-37 16,0 0-6-16,-4 10-3 15</inkml:trace>
  <inkml:trace contextRef="#ctx0" brushRef="#br0" timeOffset="22618.2287">16409 3531 46 0,'0'0'91'16,"0"0"-4"-16,-2 12-5 0,-1 4-70 15,-3 3-3 1,-3 5-2-16,1 1-1 0,1 4-6 16,-2-1-8-16,5 4-26 15,4-1-50-15,-5-7-4 16,2-3-5-16</inkml:trace>
  <inkml:trace contextRef="#ctx0" brushRef="#br0" timeOffset="23069.2333">15797 3693 1 0,'-9'8'79'16,"3"4"2"-16,16 5-50 0,-13 3-8 15,-1 4 1 1,-7 2-1-16,5-5-11 0,-3 1-15 16,-2-2-38-1,5-5-37-15,6-15-5 0</inkml:trace>
  <inkml:trace contextRef="#ctx0" brushRef="#br0" timeOffset="23511.2379">16289 3156 52 0,'0'0'84'16,"0"0"-1"-16,0 0-52 16,5 15-9-16,-5 5-9 15,0 0-5-15,0 6-4 16,-2 0-8-16,2 5-27 0,2-2-47 15,-2 0-5-15,-4 0-1 0</inkml:trace>
  <inkml:trace contextRef="#ctx0" brushRef="#br0" timeOffset="24151.2443">15710 3338 0 0,'0'-10'74'16,"0"10"-20"-1,0 0-5-15,0 0-12 0,-1 19-11 16,-4-3-12-1,2 5-8-15,-4 7 0 0,3 1-8 16,-1 1-35-16,0 4-40 0,1-8-3 16</inkml:trace>
  <inkml:trace contextRef="#ctx0" brushRef="#br0" timeOffset="31193.3149">16238 5254 14 0,'0'0'51'0,"-4"-9"1"0,4 9-3 16,0 0-8-16,-8-10-5 0,8 10-8 15,0 0-9-15,0 0-6 16,0 0-5-16,0 0-3 0,-2 13 0 16,8 0-3-1,0 3 0-15,1 4-2 0,1 3 3 16,-1 3 0-1,1-1 0-15,-1 1-1 0,-1-4 0 16,-1-3-1-16,2-3-2 16,-4-3-3-16,0-1-11 0,-3-12-19 15,0 0-48-15,2 8-5 16,-2-8-4-16</inkml:trace>
  <inkml:trace contextRef="#ctx0" brushRef="#br0" timeOffset="31445.3176">16124 5518 63 0,'0'0'85'16,"3"9"-31"-1,15-9-15-15,7 0-7 0,13 0-9 16,10-6-10-16,6 2-3 0,4-4-4 16,-1 4-4-1,-3-2-10-15,-6 3-25 0,1-1-48 16,-21 4-4-16,-10 1-5 15</inkml:trace>
  <inkml:trace contextRef="#ctx0" brushRef="#br0" timeOffset="31995.3231">16226 5806 20 0,'0'0'22'16,"10"12"-5"-16,-2 0 7 0,4 3 3 16,-1 1 3-16,3 4 3 15,-1 2 0-15,0-3-5 0,-4 2-4 16,-2-5-1-1,-2 0-9-15,-5 1-3 0,-1-5-3 16,-5-1 0-16,-3-5-2 16,0-1 0-16,-6-3 1 15,4-2-1-15,-6 0 0 16,1-8 0-16,0-2 0 0,0-4 0 15,0 0-2-15,-2-2 0 0,5 0-2 16,-3 4-2 0,5-1-2-16,1 3-3 0,10 10-7 15,-6-16-8 1,6 16-30-16,11-8-36 0,-11 8-6 15,18-3-3-15</inkml:trace>
  <inkml:trace contextRef="#ctx0" brushRef="#br0" timeOffset="32215.3253">16224 5709 0 0,'0'0'87'0,"0"0"0"0,-6-12-3 16,6 12-50-16,0 0-14 0,0 0-21 16,0 0-14-1,0-8-32-15,6 8-37 0,-6 0-4 16</inkml:trace>
  <inkml:trace contextRef="#ctx0" brushRef="#br0" timeOffset="32785.331">16320 5712 12 0,'0'0'83'0,"0"0"0"0,0 0-40 0,0 0-10 16,0 0-10-16,0 0-10 15,7 8-5-15,-1 3-3 16,-1 4-3-16,4 2 0 0,0 2 1 16,3 0-1-1,1-1 2-15,-4 2 2 0,4-9 1 16,-6-2-1-16,2-6 2 15,-9-3-2-15,15-1 1 0,-15 1-1 16,9-15 0-16,-8 2-3 16,3 2-2-16,-3 0-1 15,-1 1-2-15,0 10-2 0,0-10 1 16,0 10 0-1,0 0 0-15,-2 5 0 0,2 3 1 16,0-8 1-16,12 16 1 16,-12-16 2-16,18 10 2 0,-8-10 1 15,3 0 1 1,-2-6-1-16,-1-5 1 0,-3 1 0 15,-1-6-1-15,-5 0-2 0,-1-5 0 16,-2 5-1 0,-6-1-1-16,2 1 0 0,-4 5-2 15,4-1-2-15,6 12-4 16,-10-11-11-16,10 11-18 0,-11-8-50 15,11 8-7 1,8 7-6-16</inkml:trace>
  <inkml:trace contextRef="#ctx0" brushRef="#br0" timeOffset="32995.333">16694 5699 74 0,'-5'16'85'0,"1"16"-2"0,4-9-57 16,0 4 1-1,6 1-5-15,7 1-4 0,6-5-4 16,9-2-4-16,5-4-3 0,3-7-5 16,3 2-22-16,-2-6-60 15,-1 0-7-15,-3-5-6 16,-7-2 5-16</inkml:trace>
  <inkml:trace contextRef="#ctx0" brushRef="#br0" timeOffset="33645.3396">16082 7233 69 0,'0'0'74'16,"0"0"-30"-16,3 5-17 0,0 17-2 15,4 12-7-15,-2 1-3 16,2 10 1-16,-1-2 1 15,3 6-3-15,-4-5-1 16,0-5-2-16,-1-6-5 0,-3-2-1 16,1-8-4-1,-2-5-2-15,0-5-4 0,0-13-8 16,0 0-31-16,13 4-42 0,-13-4-3 15,0-14-4-15</inkml:trace>
  <inkml:trace contextRef="#ctx0" brushRef="#br0" timeOffset="34175.3449">16009 7323 35 0,'0'0'45'0,"-1"-12"-3"0,1 12-2 15,-10-17-8-15,9 5-4 0,1 2-7 16,1-6-5-16,8 2-2 16,7-1-2-16,9-2-4 0,5-1 2 15,8 4-4 1,0 6-1-16,2 1 0 0,-3 7-2 15,-2 0-1 1,-7 7-2-16,-8 7 0 0,-10 2 0 16,-6 5 0-16,-5 1 1 15,-12 0 0-15,-4 4 1 0,-6-6 0 16,-4 0 0-16,-2-6 0 15,-1 1 1-15,0-9-1 16,5-2 1-16,5-3 0 0,8-1 0 16,12 0 0-1,0 0 0-15,0 0 0 0,23-2-1 16,7 3 0-16,4 11-1 15,2 4 0-15,4 6 1 0,0 3-2 16,-3 8 0-16,-5 0 0 16,-5 1-2-16,-5 2-4 15,-7-9-17-15,-6 4-59 0,5-5-6 16,-7-8-5-1</inkml:trace>
  <inkml:trace contextRef="#ctx0" brushRef="#br0" timeOffset="35145.3546">18126 5523 13 0,'-13'7'77'0,"21"-4"-21"15,-8-3-13-15,20 5-5 0,0-2-11 16,0 1-8 0,13-1-3-16,4 0-3 0,1 0-4 15,3 2-4 1,-3-3 0-16,0-1-4 0,-11 2-6 15,3-3-5-15,-9 0-15 16,-4 1-25-16,-8-1-33 0,-9 0-7 16</inkml:trace>
  <inkml:trace contextRef="#ctx0" brushRef="#br0" timeOffset="35405.3572">18216 5667 62 0,'2'8'84'0,"21"-8"-3"15,15 0-51-15,7 0-10 0,10 3-9 16,6 1-9 0,5-1-23-16,-3 1-55 0,10 0-6 15,-11 4-3 1</inkml:trace>
  <inkml:trace contextRef="#ctx0" brushRef="#br0" timeOffset="36315.3663">20075 5243 44 0,'0'0'72'16,"-10"10"-10"-16,10-10-13 0,0 0-9 16,-10-15-8-1,8 4-13-15,1-8-7 0,-2-3-8 16,3-4-3-1,0 0-1-15,0-4-1 0,9 4-1 16,4 1-1-16,-2 8 0 16,6 2-1-16,1 11-1 0,7 4 1 15,2 10 0 1,0 12 1-16,1 0 1 0,-3 8 1 15,1-5 1-15,-5 4 3 0,3-7 3 16,-4-4 1 0,-2-7 3-16,3-6-1 0,-1-5 0 15,1-8 0-15,2-4 0 16,2-7-4-16,-4-4-4 0,0-2-4 15,-6-7-10 1,-4-2-26-16,1 0-47 0,-12-2-7 16,-8 4-3-1</inkml:trace>
  <inkml:trace contextRef="#ctx0" brushRef="#br0" timeOffset="36835.3715">20064 4773 29 0,'-36'17'42'0,"-3"2"1"0,2 10-7 16,-7 0-6-16,4 0-4 15,-2 5-7-15,3 0-6 0,4 6-6 16,5-2-2 0,4 5-2-16,4-2 0 0,5 4-1 15,10-3 0-15,4 4 3 16,3-2-1-16,13 2 2 0,11-3-1 15,9-1 0-15,10-2-4 16,11-3 0-16,6-2 0 16,12-8-3-16,-1-6-1 0,7-8 0 15,3-8 1 1,2-7 2-16,-2-8 5 0,3-15 1 15,0-4 5-15,-1-9 1 16,6-8 0-16,-11-4-1 16,-4-6 0-16,-9-1-3 15,-9-9-2-15,-17 3-1 0,-11-7-4 16,-19 4-2-16,-14-1 1 0,-18 1 0 15,-16 6-3 1,-18 9 1-16,-12 7 0 0,-13 10 1 16,-7 13 0-16,-8 7 0 15,-1 7-3-15,1 7-7 16,4 1-26-16,3 13-47 15,22 4-6-15,17 1-3 0</inkml:trace>
  <inkml:trace contextRef="#ctx0" brushRef="#br0" timeOffset="38165.3848">18990 4471 80 0,'1'-10'86'16,"-11"0"-46"-16,10 10-4 0,-2-10-8 16,2 10-10-1,0 0-7-15,0 0-4 0,4 13-3 16,4 4-2-16,2 7-1 0,6 5 0 15,2 4 0 1,0 8 0-16,1 1 2 0,2 0 1 16,-4-3-1-16,0-2 0 15,-5-5 0-15,-3-10 1 0,-1-1 2 16,0-6 3-1,-8-15-1-15,6 14 3 0,-6-14-1 16,0 0 1-16,15-21-3 0,-4 1-1 16,2-14-1-1,5-14-3-15,7-8-1 0,-2-10-2 16,1-2 1-16,2-1-2 15,-5 6 3-15,-5 3-2 16,1 14-1-16,-10 12-2 16,0 10-5-16,-4 9-4 0,-3 15-10 15,0-17-9 1,0 17-21-16,0 0-41 0,-7 10-6 15,1 1 2-15</inkml:trace>
  <inkml:trace contextRef="#ctx0" brushRef="#br0" timeOffset="38365.3868">19183 4330 64 0,'0'0'87'16,"12"0"-2"-16,-2-5-52 0,23-7-9 15,11-1-7-15,2-5-9 16,9 3-8-16,-12-2-14 0,7-9-59 16,-3 18-10-1,-13-3-6-15</inkml:trace>
  <inkml:trace contextRef="#ctx0" brushRef="#br0" timeOffset="38645.3896">18773 4427 36 0,'1'9'92'0,"8"-8"-1"0,12-4-9 15,42-7-62 1,-24 0-13-16,5-1-5 0,5 4-24 15,14-8-57-15,-10 8-9 16,3-8-4-16</inkml:trace>
  <inkml:trace contextRef="#ctx0" brushRef="#br0" timeOffset="47160.4752">20219 4616 0 0,'1'9'57'0,"8"-2"-1"15,-9-7-8 1,12 10-5-16,-12-10-5 0,12 4-6 15,-12-4-4 1,0 0-6-16,0 0-7 0,9 1-3 16,-9-1-4-16,0 0-1 15,6-10-2-15,-5-3-1 0,4-2-3 16,-2-8 0-16,3-6 0 0,-3 0 0 15,1-11-1 1,2-2 0-16,-3-8 0 0,4-4 0 16,-1-7 1-1,0-4-1-15,-4-1 0 0,2-8 0 16,-3 1 1-16,-1 1-2 15,2-1 1-15,-3 10 0 0,-2 4-1 16,-1 8 0 0,0 8 1-16,3 7-1 0,-3 7-1 15,4 3 2-15,-3 12 1 0,2-3 0 16,-1 5-1-1,0 2 2-15,-2 0-1 0,4 10 2 16,-3-10-2-16,3 10-1 16,0 0-1-16,0 0-1 0,0 0 2 15,0 0-2 1,0 0 1-16,0 0-1 0,10 1 1 15,4 0 0 1,4 3 1-16,8 3-2 0,8-5 3 16,9 5-2-16,10-4 1 0,4 2-1 15,14-4 1-15,5 0 1 16,8-1-2-16,5 0 2 0,6 0-1 15,2-8 1 1,9-1 1-16,-2 1 0 0,1-1 0 16,-5 1 2-1,-4 2-3-15,-7 0 2 0,-7 1-2 16,-11 1-1-16,-11 3-2 0,-14-2-6 15,-9 3-13-15,-14 0-34 16,-8 2-32-16,-3 2-7 0,-12-4-3 16</inkml:trace>
  <inkml:trace contextRef="#ctx0" brushRef="#br0" timeOffset="48460.4882">21938 4736 5 0,'0'0'47'16,"1"13"-3"-16,16-13-6 15,2-3-2-15,7 2-4 0,9-7-7 16,6 5-7 0,2-4-5-16,0 2-3 0,-3 0-1 15,-6 3-1 1,-1-1-4-16,-10 1-1 0,-7 1-2 15,-5 1-1-15,-11 0-1 16,0 0 1-16,9 3 0 16,-9-3 0-16,0 15 1 0,0-15 2 15,0 19-2-15,-5-10 1 16,1 6-1-16,-4-3 1 0,-1 7-1 15,-1-3-1 1,0-1 0-16,-6 3 0 0,0 3 0 16,-1 0 1-1,-4 3-1-15,2-3 1 0,-8 3-1 16,4 1 0-16,-4-2 1 0,1 2-2 15,1-4 1-15,5 2 0 16,2-6-1-16,3-1 1 0,3-2 0 16,4-3 1-1,7 0 2-15,1-3 0 0,7 2 1 16,8-3 2-1,1 3-2-15,7-2 0 0,7 1 1 16,1 0-2-16,2-4-2 16,-1 2 1-16,-1-5-1 0,-4 1-1 15,-1-3-2-15,-4 3-5 0,-10-3-13 16,1-7-39 0,-3 5-29-16,-10 2-4 0</inkml:trace>
  <inkml:trace contextRef="#ctx0" brushRef="#br0" timeOffset="48700.4906">21960 4983 19 0,'0'0'90'0,"6"-5"-2"0,14 0-4 16,9 1-66-1,8-1-5-15,6 0-2 0,3 0-5 16,0 2-6-16,2 3-14 0,-9 8-44 16,-3-8-27-1,-6 7-6-15</inkml:trace>
  <inkml:trace contextRef="#ctx0" brushRef="#br0" timeOffset="49630.4998">22445 5049 54 0,'0'0'37'0,"0"0"6"15,-7 14-1-15,7-14-2 16,10 8-6-16,2-2-9 0,6-3-3 16,2-4-8-1,4 1-2-15,2-4-4 0,3-1-3 16,-4-2-1-1,0-3-1-15,-4-4-3 0,-6 2 0 16,-9-2-1-16,-1 0-1 0,-7 1-1 16,-6 1-1-16,-7 2 0 15,-2 3 1-15,-4 3-1 16,-5 4 0-16,0 1 2 15,0 9 1-15,-1 1-1 0,1 8 1 16,1-3 1 0,3 5 0-16,2 1 0 0,6 0 1 15,5 1 1-15,6-2 0 16,3-2 2-16,10 0 0 0,9-2-1 15,3-2 0-15,5-4 0 16,2 0-1-16,4-9-2 16,1 1-4-16,-2-3-6 0,4-3-8 15,-4-8-8 1,2-2-7-16,-2-4 0 0,0-1 0 15,-3 2 2-15,-4-3 6 16,1 1 12-16,-10-1 14 16,-1 5 15-16,-8-1 5 15,-2 4 2-15,-5 3 0 0,0 8-1 16,-5-11-3-16,-4 11-3 0,-3 0-5 15,0 9-4 1,-5 3-2-16,4 3 2 0,-1 4-2 16,0 1 1-1,2 3 0-15,1-3-1 0,7-1 0 16,2-1 2-16,2-5-1 15,5-4 0-15,7-6-1 0,2-3 0 16,4-7-2-16,1-5 0 0,1-5-3 16,-2-5 0-1,-2-2-1-15,-3 0 0 0,-2 0-1 16,-5 3 1-1,-3 5 0-15,0 0-1 0,-3 16 2 16,0 0 0-16,0 0 0 16,0 14 0-16,-1 11 1 0,0 7-1 15,1 4 2 1,0 7-1-16,-1 3 0 0,1 0 1 15,0 2-2-15,1-8-5 0,2 0-32 16,5-4-44 0,-8-7-9-16,-5-5-2 0</inkml:trace>
  <inkml:trace contextRef="#ctx0" brushRef="#br0" timeOffset="50470.5083">20214 5554 43 0,'0'0'63'0,"0"0"-46"0,0 0-4 15,0 10-7 1,6 7-2-16,0 4-3 0,7 6 2 16,-5 10 9-1,11 6-1-15,-8 12 2 0,9 3-1 16,-7 8 2-16,-1 2-3 15,-2 2 0-15,-2 4-1 0,-1 0-2 16,-6-1 2-16,-1-6 0 16,0-6 0-16,-3-1 0 15,-4-4 2-15,-3-3-3 0,0-7 0 16,-4-7-3-1,0-1 0-15,0-9-3 0,-5 0 1 16,3-9-2-16,2-5 1 16,2-6 1-16,3-1 0 15,9-8 0-15,0 0 0 16,0 0 3-16,18 0-3 0,13-6 2 15,10-3-1-15,18-1-1 0,13-2-1 16,20-4 0 0,9 5-1-16,10 2 0 0,0 1-1 15,4 8-3-15,-6-3-1 16,-3 3-7-16,-13 2-21 15,-22 2-55-15,10-4-7 16,-16 0-5-16</inkml:trace>
  <inkml:trace contextRef="#ctx0" brushRef="#br0" timeOffset="51330.5169">21863 4538 8 0,'-3'8'17'0,"-2"8"4"0,5 6 6 15,-1 7 1 1,1 12 2-16,0 12-2 0,1 9-3 15,7 7-5-15,-3 4-4 16,0 0-2-16,-2-1-3 0,1-4-2 16,-4-13-4-1,0-10 1-15,0-10-1 0,0-11-1 16,-1-7-3-16,1-17-7 0,0 0-13 15,-4-7-25 1,-3-15-36-16,5-2-4 0</inkml:trace>
  <inkml:trace contextRef="#ctx0" brushRef="#br0" timeOffset="52041.524">21811 4524 36 0,'0'0'80'15,"-1"-17"-32"-15,8 17-17 0,12-2-2 16,11-2-4 0,8-2-7-16,14-5-5 0,14-2-4 15,14-1 2-15,5-2-1 16,9 2 1-16,2-5-4 0,-5 4-1 15,-8-1-2 1,-6 2 1-16,-16 1-2 0,-11 2 0 16,-13 3-1-1,-10 0 0-15,-8 3 0 0,-3 0-1 16,-5-1 0-16,-11 6-1 0,18-8 0 15,-9 8-1-15,2-3 0 16,-1 3 0-16,-1 0 0 0,0 0 0 16,-9 0-1-1,15 0 1-15,-15 0-1 0,0 0 1 16,10 3-1-1,-10-3 1-15,0 0 0 0,9 17 0 16,-4-8 0-16,0 3-1 0,-2 1 1 16,1 4 0-16,-1 2 0 15,2 1 0-15,-4 2 1 0,3-1-1 16,0 1 1-1,2 3 0-15,0 0 0 0,-1 2-1 16,5 1 2-16,-2 7 0 16,3 0 0-16,-4 10 0 0,7 1 0 15,-4 9 0 1,3 3 1-16,-1 5 0 0,-3 1-1 15,2-2 0 1,-5 2 1-16,4-4-1 0,-4-4 0 16,-4-4 2-16,2-3 0 0,-4-6-1 15,0-2 2-15,0-4-2 16,0-4 1-16,-5-4-6 15,3 1-8-15,0 5-67 16,2-15-9-16,-2-8-6 0,2-12 0 16</inkml:trace>
  <inkml:trace contextRef="#ctx0" brushRef="#br0" timeOffset="53073.5346">21822 5111 46 0,'0'0'54'0,"0"0"-7"0,-8-13-13 15,8 13-10-15,0 0-10 16,0 0-5-16,0 0-4 15,0 0 0-15,3 14-3 0,5-2 1 16,0 8 0 0,2 2 2-16,1 5 0 0,1 2-2 15,1 3 3-15,-1 10-1 16,0-4-1-16,-1 5 1 15,-1-1-2-15,0-1-1 16,-1-1 1-16,1 0 2 0,-4-6-2 16,0-8-1-16,-1-4 1 0,-3-3-1 15,1-7 0 1,-3 1 0-16,0-13-1 0,0 12 1 15,0-12-1 1,0 0 1-16,1 9-1 0,-1-9 1 16,0 0-1-16,0 0 1 15,0 0 1-15,0 0 0 0,0 0-1 16,0 0 2-1,0 0 0-15,0 0 0 0,0 0 0 16,13 5 0-16,-13-5 0 0,21 3 0 16,-7 0-1-1,6-3-1-15,7 0 0 0,5 0 0 16,5 0 0-16,4 0-2 15,9-3 0-15,3-2 1 0,4-3-1 16,10 3 2 0,2-2-1-16,2-4 0 0,7 1 1 15,0 1 0-15,1-2 0 0,-4 2 0 16,-5-1 0-1,-6 2 1-15,-10 1-1 0,-10 1 1 16,-7 3-2-16,-11 0 1 16,-9 3 0-16,-7-6-1 0,-10 6 0 15,10 0 0 1,-10 0 0-16,0 0-1 0,0 0 1 15,0 0-2 1,0 0 0-16,0 0-4 0,-4-10-5 16,-4 2-16-16,-8-3-60 0,9 3-6 15,-1-4-8-15</inkml:trace>
  <inkml:trace contextRef="#ctx0" brushRef="#br0" timeOffset="54033.5442">22524 5690 63 0,'0'0'38'0,"-6"-15"-3"0,6 15-2 16,0 0-2-16,-1-8-7 15,1 8-3-15,0 0-6 0,0 0-3 16,0 0-4-1,0 0-4-15,0 0-2 0,-4 5-1 16,3 5-1-16,0 4 0 0,-2 6-1 16,2 3 1-1,0 8 0-15,1 3 0 0,0 7 1 16,0 8 0-16,2 3 0 15,4 4 0-15,2 5 1 0,-1-2-2 16,0 2 3 0,-1-2-2-16,2-6 2 0,0-3-1 15,-5-3 1-15,1-6 0 0,-1-5 0 16,1-2 0-1,-2-5-1-15,-1-2 1 0,0-2 0 16,0-2-1-16,0-4-1 16,1-2 1-16,-1-4-1 15,-1 1 1-15,0-14 0 16,0 15 0-16,0-15 1 0,0 0-1 15,0 0 2 1,0 0-1-16,0 0 1 0,-7 3-1 16,7-3 0-16,-11-1 0 0,11 1-1 15,-18-10-1-15,8 3 0 16,-7 2 0-16,3-1-2 15,-4 0 1-15,1 3 0 16,-4 2 0-16,-4 0-1 0,-3-3 1 16,-6 3 0-1,-4-4 0-15,-10 3 0 0,-7-1 0 16,-8 1 0-16,-7 3 0 15,-2-1-1-15,-8 8 1 0,-4 2 0 16,-6 7 0-16,-2 0 0 16,6 1-1-16,7 0-3 15,3-5-12-15,5-4-45 0,11 1-25 16,6-3-5-1,16-4-2-15</inkml:trace>
  <inkml:trace contextRef="#ctx0" brushRef="#br0" timeOffset="55103.5549">21717 3425 44 0,'-5'-16'50'0,"5"16"-10"16,5-9-9-1,3 7-9-15,8 0-5 0,3-1-7 16,6 3-3-16,5-1-3 0,3 1 0 15,11 0-2 1,-4 2 0-16,9 0 0 0,0 0-1 16,1 0 3-16,-4-2-2 15,-1 1 2-15,-4-1-3 16,-8 0 3-16,-1 0-1 15,-12 0-1-15,-5 0-1 0,-2 0 0 16,-13 0 0 0,11-1-2-16,-11 1 2 0,0 0-1 15,0 0 1-15,0 0 1 0,10 8 0 16,-10-8-1-1,0 0 2-15,8 12-1 0,-8-12-1 16,4 15-1-16,0-4-1 16,-2 0 1-16,1 5-1 0,-1-1 0 15,-1 6-1 1,3 1 2-16,-2 3 0 0,2 3 1 15,-2 5-1-15,3 2 2 16,-2 6-1-16,2 1 0 16,-3 4 1-16,1 2 0 0,3 1 2 15,-4 2-1-15,5-1 0 16,-2 2 1-16,1-1 0 0,0 1 1 15,2-4-1 1,-1-2-1-16,-1 1 0 0,3-4-15 16,0 2-65-1,-2-13-9-15,1-3-3 0</inkml:trace>
  <inkml:trace contextRef="#ctx0" brushRef="#br0" timeOffset="57460.5791">22836 2790 58 0,'-10'-6'48'15,"10"6"-6"-15,0-10-6 0,0 10-8 16,4 15-8-16,0 9-7 16,6 1-2-16,-2 13 0 0,7 5 1 15,-2 13 1 1,2-2-2-16,-3 4-2 0,0-6 1 15,-2-6-3-15,-4-2-2 0,-1-13-1 16,-3-2-5 0,-2-9-3-16,0-6-11 0,0-4-25 15,-9-5-44-15,9-5-4 16,-14 0-5-16</inkml:trace>
  <inkml:trace contextRef="#ctx0" brushRef="#br0" timeOffset="57780.5823">22731 3213 12 0,'-2'18'82'15,"2"6"-21"-15,9-2-9 0,0 5-5 16,11-2-12-16,-3 1-9 0,7 1-7 16,-2-3-3-1,2-3-4-15,1-6-1 0,1-1 1 16,-1-8-3-16,4-3-1 15,-2-4 0-15,2-7-1 0,-5-3-1 16,2-6 0 0,-3-1-3-16,-4-3-4 0,-5-5-6 15,-6-3-6 1,-2-3-28-16,2-3-50 0,-12-2-7 15,-6-2-7-15</inkml:trace>
  <inkml:trace contextRef="#ctx0" brushRef="#br0" timeOffset="58460.5891">23341 2687 4 0,'0'0'76'0,"0"-10"3"0,0 10-42 15,-3 7-3 1,6 5-6-16,12 8-5 0,-5 6-9 16,5 9-3-16,-1-2 0 15,2 9 0-15,-5-6-3 0,2 0-1 16,-3-4-3-1,-4-4-1-15,-2-7 0 0,-1-9-2 16,0-1-1-16,-3-11-6 0,0 0-13 16,0 0-42-1,0-7-25-15,-4-9-7 0,-1-12 4 16</inkml:trace>
  <inkml:trace contextRef="#ctx0" brushRef="#br0" timeOffset="58700.5915">23138 2685 29 0,'0'0'88'0,"11"0"1"15,19 20-23-15,16-23-37 16,10 2-5-16,13-8-7 0,3 1-3 15,1-1-5 1,-2 0-5-16,-7 3-3 0,-11-1-8 16,-13 5-15-1,-16 2-37-15,-14 0-29 0,-10 0-6 16,-8 5-1-16</inkml:trace>
  <inkml:trace contextRef="#ctx0" brushRef="#br0" timeOffset="58960.5941">23197 3021 0 0,'-8'10'93'15,"8"-1"0"-15,17-4-2 0,20-3-57 16,13 3-6 0,14-5-6-16,9 0-7 0,1-5-7 15,2-2-7-15,-5-2-10 16,-5 1-23-16,-15 3-54 0,-10-4-6 15,-17 5-6-15</inkml:trace>
  <inkml:trace contextRef="#ctx0" brushRef="#br0" timeOffset="59320.5975">23234 2958 74 0,'-10'1'80'0,"3"20"-31"16,3-9-30-1,-3 5-5-15,-1 2-1 0,4 3-2 16,-6 2-5-16,4-2-9 16,4 2-17-16,1-2-34 0,1-9-24 15,0-13-3 1</inkml:trace>
  <inkml:trace contextRef="#ctx0" brushRef="#br0" timeOffset="59620.6007">23785 2943 58 0,'0'0'83'0,"0"16"-3"0,-4 0-62 16,-3 3-4-1,-2 2 2-15,2 3-2 0,0 6-11 16,-3-3-25-16,-6-1-54 0,10-2-5 16,0-7-4-1</inkml:trace>
  <inkml:trace contextRef="#ctx0" brushRef="#br0" timeOffset="59970.6042">23787 2559 58 0,'-4'14'69'0,"-11"13"-53"16,10-1-16-16,1 7-28 15,4 9-33-15</inkml:trace>
  <inkml:trace contextRef="#ctx0" brushRef="#br0" timeOffset="60380.6083">23205 2651 61 0,'0'0'77'15,"0"0"-2"-15,-14 11-56 16,4 14-8-16,-5 13-3 15,-3 4-5-15,-2 11-16 0,13 3-59 16,-17 5-6-16,7-4 0 0</inkml:trace>
  <inkml:trace contextRef="#ctx0" brushRef="#br0" timeOffset="74161.7469">2342 3555 13 0,'-27'-2'85'0,"3"2"1"16,2-2-6-1,8 18-47-15,9-6-23 0,13 5 2 16,25 2-1 0,25 0-2-16,25-1 2 0,22-1-1 15,21 3-4-15,11-9-21 16,13 0-65-16,0 0-9 0,-12-6-6 15</inkml:trace>
  <inkml:trace contextRef="#ctx0" brushRef="#br0" timeOffset="78571.7911">11221 9399 80 0,'0'0'86'16,"0"0"-25"-16,3-9-16 0,-3 9-12 15,0 0-12 1,0 0-8-16,0 0-4 0,10 21-4 15,-5 1-1 1,0 13-1-16,4 3 0 0,-1 9 3 16,4 7-2-16,-2 2 0 0,1-1 0 15,-4-2-1-15,0-9-1 16,-2-3-2-16,-2-10-2 0,0-8-6 15,-3-9-12 1,0-14-40-16,0 0-27 0,0-10-6 16,0-7-1-1</inkml:trace>
  <inkml:trace contextRef="#ctx0" brushRef="#br0" timeOffset="78941.7947">10905 9421 10 0,'-32'0'83'16,"2"-1"3"-16,8 4-30 0,3-3-19 15,9 0-7-15,10 0-9 16,6 0-5-16,19 0-4 15,18-3-2-15,21-3-2 16,14 1-1-16,19-4 0 0,12-1-1 16,6-1-2-16,-2-1 0 0,-5-2-2 15,-17 0-4 1,-16 6-7-16,-20-1-16 0,-20 4-58 15,-16 5-7 1,-19 0-6-16,-9 17 2 0</inkml:trace>
  <inkml:trace contextRef="#ctx0" brushRef="#br0" timeOffset="79301.7984">10893 9915 16 0,'-10'4'90'0,"10"-4"-1"0,10 0-4 15,19 0-50 1,29-5-10-16,21-2-9 0,16-5-3 15,18 3-5 1,5-1-2-16,0 5-1 0,-8-2-2 16,-15 4-3-16,-16-1-5 0,-22 4-9 15,-24 4-22-15,-23 5-48 16,-7 2-7-16,-12-2-6 15</inkml:trace>
  <inkml:trace contextRef="#ctx0" brushRef="#br0" timeOffset="79711.8026">10976 9799 10 0,'0'0'79'15,"-4"7"4"-15,-7 27-14 16,-8-13-39-16,-5 7-11 0,-4 7-3 16,-5 6-3-16,0 3-3 0,-1-3-7 15,6 0-11 1,-3-9-20-16,7-8-53 0,11-9-4 16,4-11-4-1</inkml:trace>
  <inkml:trace contextRef="#ctx0" brushRef="#br0" timeOffset="80082.8064">10856 9326 14 0,'11'-11'83'0,"-2"1"1"0,-9 10-5 16,0 0-47-1,-17 7-21-15,-6 6-6 0,-4 8-2 16,-4 2-3-16,-2 5-7 15,-6 3-17-15,5-11-49 0,6 9-7 16,5-5-5-16</inkml:trace>
  <inkml:trace contextRef="#ctx0" brushRef="#br0" timeOffset="80372.8093">11765 9167 63 0,'0'0'87'0,"3"7"-4"0,-8 30-11 16,-8-19-61-16,-6 4-3 0,-2 8-7 15,-4 3-15 1,1-5-51-16,2 12-16 0,4-2-6 15</inkml:trace>
  <inkml:trace contextRef="#ctx0" brushRef="#br0" timeOffset="80702.8124">11916 9707 24 0,'0'0'94'16,"-9"17"-2"-16,-7 7-6 0,-6 14-5 15,-2 6-77 1,-2 10-4-16,-2 11-5 0,-2 0-24 15,2 7-53 1,7 2-7-16,-1-10-5 0</inkml:trace>
  <inkml:trace contextRef="#ctx0" brushRef="#br0" timeOffset="86458.8707">9791 7907 31 0,'0'0'37'0,"0"0"-9"16,0 0-9 0,0 0-5-16,1 4-1 0,5 14 1 15,1-2 2-15,5 11 4 0,4 0 2 16,0 9 2-1,4-2-3-15,0 1 0 0,0 7-5 16,-1-6-4-16,-2 4-2 16,-2-6-1-16,0-1-3 0,-6-4-1 15,3-3 0 1,-5-5-1-16,-1-5 0 0,1-2-1 15,-3-5 1-15,-4-9 1 16,7 10 2-16,-7-10 0 16,0 0 1-16,0 0-1 0,9-14-1 15,-3-5-1-15,-1-11 0 16,2-6-3-16,-1-10-1 0,5-7-2 15,1-2 0 1,-2 0-1-16,1 3 0 0,0 4-2 16,0 9-2-1,-2 4-4-15,2 11-7 0,-3 1-17 16,0 6-34-16,5 9-24 15,-4 2-4-15</inkml:trace>
  <inkml:trace contextRef="#ctx0" brushRef="#br0" timeOffset="86708.8732">10025 7868 29 0,'-11'0'81'16,"11"0"-26"0,0 0-11-16,19-11-11 0,11 6-10 15,5-7-8-15,9 3-8 16,1-3-12-16,4-3-23 0,-6-1-38 15,2 9-14 1,-12-3-3-16</inkml:trace>
  <inkml:trace contextRef="#ctx0" brushRef="#br0" timeOffset="87058.8767">9555 8000 4 0,'0'0'67'0,"23"-6"-29"0,4-2-9 16,6-4-15 0,6-1-31-16,10 5-42 0,0-7-5 31</inkml:trace>
  <inkml:trace contextRef="#ctx0" brushRef="#br0" timeOffset="87468.8808">10290 8078 22 0,'0'0'63'15,"-10"-3"-27"-15,10 3-10 0,8 0-8 16,9-1-4 0,7-4-5-16,2 4-3 0,1-4-8 15,6 0-16 1,-3 4-20-16,-4-5-25 0,0 2-7 15</inkml:trace>
  <inkml:trace contextRef="#ctx0" brushRef="#br0" timeOffset="87678.8829">10330 8195 52 0,'11'7'76'15,"8"-20"-4"-15,9 7-53 0,8 0-8 16,5-1-7-16,6-2-24 0,5 9-46 16,2-7-8-1,-3-1 0-15</inkml:trace>
  <inkml:trace contextRef="#ctx0" brushRef="#br0" timeOffset="89407.901">10626 7793 19 0,'0'0'82'0,"0"0"-1"0,-11-8-39 15,11 8-12-15,0 0-13 16,0 0-7-16,1 5-5 0,-1-5-2 15,8 20-2 1,0-6 1-16,2 3 2 0,6 16 1 31,2 1 3-31,3 7-1 0,2 0 0 16,1 4-1-16,-2-2 0 15,3 4 0-15,-3-2-1 16,-5-9-1-16,-1-5 0 0,-2-4 0 16,-2-2 0-1,-5-6-1-15,0-5 1 0,-2-4-1 16,-5-10 0-16,5 12 0 15,-5-12 4-15,0 0 0 16,0 0 0-16,0 0 0 0,7-15 0 16,-4-6 0-16,-1-12-2 15,1-10-1-15,-2-13-2 0,5-12-2 16,-1-4-1-1,3-4 0-15,-2 6-1 0,2 2-1 16,3 10-3-16,-1 6-3 16,4 17-11-16,-6 7-31 15,-5 8-38-15,9 11-8 16,0 4-4-16</inkml:trace>
  <inkml:trace contextRef="#ctx0" brushRef="#br0" timeOffset="89837.9053">11143 8153 33 0,'0'17'42'0,"0"5"0"16,3-3-2-16,5 1-5 15,2-6-4-15,9-2-2 16,2-8-3-16,1-4-2 15,4-5-3-15,0-11-3 0,-2-5-4 16,-1-3-1 0,-9-1-4-16,-6-5-3 0,-8 5-2 15,-10 0-2-15,-13 9-2 16,-8 3 0-16,-3 10-4 0,-8 3-7 15,2 7-23-15,14 12-50 16,-12 4-5-16,6 2-4 16</inkml:trace>
  <inkml:trace contextRef="#ctx0" brushRef="#br0" timeOffset="92258.9296">12648 9379 51 0,'-9'0'65'0,"9"0"-9"16,-15 0-9-16,15 0-13 0,-9-1-9 15,9 1-7 1,0 0-6-16,13 2-3 0,9 0-3 15,7-2-2 1,9 0-1-16,8-5 1 0,8-1-1 16,-1 0 1-16,5-3-1 0,-5-1-1 15,-4 3-2-15,-9 2-1 16,-9 3-3-16,-4 2-6 0,-14 2-10 15,2 5-23 1,-4 5-39-16,-8 0-7 0,-2 1 0 16</inkml:trace>
  <inkml:trace contextRef="#ctx0" brushRef="#br0" timeOffset="92678.9337">12653 9677 41 0,'-11'5'79'0,"11"-5"-32"16,0 0-3-16,25 3-12 0,18-3-8 15,7-3-6 1,14-1-4-16,2-3-6 0,8 1-2 15,0 1-3-15,-5 1-2 16,-9 4 0-16,-8 0-1 16,-9 5-4-16,-7 1-5 15,-13 4-12-15,-5 2-29 0,-17 0-32 16,-1 6-2-1</inkml:trace>
  <inkml:trace contextRef="#ctx0" brushRef="#br0" timeOffset="97969.9866">20386 7529 48 0,'1'-25'52'0,"-1"25"-16"0,0 0-10 16,7 6-9-16,-2 8-4 0,1 1-4 15,2 8 1 1,2 5 3-16,2 6 1 0,-1 0-1 16,1 6-1-16,1-5-2 15,-1 0 0-15,0-3-1 16,-2-1 0-1,-2-4-2-15,-2-6 0 16,2-3 2-16,-4-5-2 0,0-2 1 16,-4-11 1-1,5 14-1-15,-5-14 1 0,0 0-1 16,0 0 0-16,10-11-1 15,-2-2-2-15,0-3-1 0,4-7-1 16,3-10-1 0,2-9-2-16,4-10 0 0,1 0-1 15,-1-4 2 1,-2 4-1-16,0-1 1 0,-3 8-3 15,-3 7 1-15,-3 9-3 0,-3 11-3 16,1 5-8-16,-8 2-19 16,0-3-44-16,0 14-15 0,0 0-5 15</inkml:trace>
  <inkml:trace contextRef="#ctx0" brushRef="#br0" timeOffset="98229.9894">20604 7383 76 0,'-11'-1'88'0,"11"1"-3"0,13-13-42 16,15 0-20-16,9-6-11 16,13 2-8-16,3-4-8 15,8 3-23-15,2 7-52 0,-8-6-7 16,-6 5-5-1</inkml:trace>
  <inkml:trace contextRef="#ctx0" brushRef="#br0" timeOffset="98599.9929">20179 7519 0 0,'0'0'83'15,"0"0"-4"-15,10 0-22 0,16-6-14 16,2-1-18-16,11-4-19 0,1 6-34 16,15-2-50-1,-13 6-5-15,-2-3-2 0</inkml:trace>
  <inkml:trace contextRef="#ctx0" brushRef="#br0" timeOffset="99058.9984">21002 7527 55 0,'-10'4'79'0,"10"-4"-39"15,8 2-10-15,16-2-9 16,5 0-5-16,5 0-4 15,4 0-7-15,4 0-6 0,-6-2-12 16,3-1-16 0,-10 3-22-16,-9-1-28 0,2 1 0 15</inkml:trace>
  <inkml:trace contextRef="#ctx0" brushRef="#br0" timeOffset="99259.0005">20983 7691 1 0,'-11'12'87'0,"11"-12"1"15,11 15-7-15,17-15-54 16,10 0-15-16,14-3-25 0,3-1-61 15,8-1-8 1,2-3-6-16</inkml:trace>
  <inkml:trace contextRef="#ctx0" brushRef="#br0" timeOffset="99849.0064">22103 7383 65 0,'0'0'79'0,"0"-9"-37"15,0 9-8-15,10 0-10 16,-3 6-6-16,4 9-7 16,-2 5-2-16,5 6-3 15,-3 4 2-15,1 5 0 16,-2 4-2-16,0-3-2 15,-2-2-2-15,-3-4 0 0,-3-1-3 16,-2-5-3 0,0-4-5-16,0-11-13 0,0-9-40 15,-8 1-23-15,8-1-2 0</inkml:trace>
  <inkml:trace contextRef="#ctx0" brushRef="#br0" timeOffset="100060.0086">21847 7420 6 0,'0'0'85'0,"12"-3"1"0,16-3-5 16,21-5-60-1,11 0-7-15,18-4-3 0,8 1-3 16,10-1-3-16,-2 1-3 0,-4 3-3 15,-4-2-7 1,-15 5-21-16,-10 8-48 0,-20 0-7 16,-17 0-5-16</inkml:trace>
  <inkml:trace contextRef="#ctx0" brushRef="#br0" timeOffset="100320.0111">21950 7731 75 0,'-9'13'89'16,"11"-3"-3"-16,11-6-58 0,32-1-6 15,16-3-5-15,13-1-3 0,9-7-6 16,2-2-7-16,3 4-12 16,-15-3-32-16,-6 2-40 0,-12 2-5 15,-17-2-4 1</inkml:trace>
  <inkml:trace contextRef="#ctx0" brushRef="#br0" timeOffset="100640.0144">21906 7677 17 0,'-7'19'79'16,"-2"-6"4"-1,15 6-52-15,-17 2-6 0,-3 3-2 16,-10 7-13 0,-2 0-21-16,0-12-48 15,4 6-18 1,1-12-5-16</inkml:trace>
  <inkml:trace contextRef="#ctx0" brushRef="#br0" timeOffset="100950.0174">21880 7342 46 0,'-14'12'23'16,"0"5"-2"-16,-3 3 3 0,0 4-3 16,-3 2-14-16,5 3-31 15,-3-7-35-15,10-3 0 0</inkml:trace>
  <inkml:trace contextRef="#ctx0" brushRef="#br0" timeOffset="101170.0197">22551 7224 51 0,'0'0'75'16,"0"0"-3"-16,0 12-63 16,-3 8-11-16,1-1-22 15,0 17-34-15,-2-11-13 0</inkml:trace>
  <inkml:trace contextRef="#ctx0" brushRef="#br0" timeOffset="101460.0226">22501 7707 16 0,'-3'13'71'0,"-7"-1"0"0,5 9-58 15,-5 5-4-15,3 5-15 0,-4-12-50 16,8 8-11 0</inkml:trace>
  <inkml:trace contextRef="#ctx0" brushRef="#br0" timeOffset="102370.0317">23044 7279 14 0,'-11'6'48'0,"11"-6"-3"0,-14 6-6 16,14-6-8-16,0 0-8 15,15 8-4-15,5-5-6 0,9 0-1 16,1 0 0-1,8 3-4-15,3-2-4 0,3 2-2 16,-4-2 0-16,-5 2-1 0,-5-1-1 16,-7 3 0-1,-3-2-1-15,-10 1 0 0,-3 2 0 16,-7-9-1-16,2 16 1 15,-2-8 0-15,-2 2 1 16,-2 0 0-16,-6 2 0 16,3 2 1-16,-5-1-1 0,4 3 1 15,-5 1-1 1,1 2 2-16,-3 5-1 0,0 1 0 15,0 1 2-15,-6 3 3 0,1 0-1 16,-5 0 1-16,2-2 0 16,-1-2 0-16,4-6-1 15,2 0 1-15,4-7 0 16,7-3-1-16,7-9-1 0,0 11 0 15,10-6 1 1,9-3-1-16,4 1 0 0,5-3-1 16,2 2-1-16,3-2-3 15,0 0-4-15,-1 0-8 0,-6-2-23 16,-10-1-48-16,5 1-6 15,-6-5-3-15</inkml:trace>
  <inkml:trace contextRef="#ctx0" brushRef="#br0" timeOffset="102590.0339">23126 7559 58 0,'0'0'90'0,"0"-11"-4"16,17 2-6-16,11 0-68 16,4 0-11-16,11 4-26 15,1 3-54-15,1 0-7 16,0 1-3-16</inkml:trace>
  <inkml:trace contextRef="#ctx0" brushRef="#br0" timeOffset="103150.0395">23561 7605 12 0,'-13'1'84'0,"13"-1"0"0,0 0-44 16,15 1-11-16,1-1-4 15,5 0-4-15,6 0-10 0,1-1-4 16,4-3-3 0,-2-2 1-16,0 2-2 0,-5-3 0 15,-5 4-3 1,-6-5-2-16,-14 8-3 0,7-14-2 15,-12 8-1-15,-10 1 1 0,-5 2-3 16,-7 2 1-16,-6-1 1 16,-2 4 2-16,-2 5 3 0,4 2 2 15,3 5-1 1,1 0 2-16,6 4 4 0,7 2-1 15,8-2 2 1,4 4 2-16,4-1-1 0,7-1 1 16,6 0 0-16,7-4-3 15,4 0-7-15,-2-8-10 0,4 2-17 16,1-4-24-16,-4-4-31 15,6-2-1-15</inkml:trace>
  <inkml:trace contextRef="#ctx0" brushRef="#br0" timeOffset="103540.0434">23926 7608 27 0,'-17'6'47'15,"2"1"-5"-15,-5 3-7 0,5 4-7 16,-4 2-7-16,5 1-5 16,1 1-2-16,4 1-2 15,6 1-1-15,3-5-1 16,3-4-1-16,12-4 0 0,3-6-1 15,1-1-1-15,6-4-1 0,-2-6-1 16,0-3 0 0,-4-1-2-16,-1-2 1 0,-6 3 2 15,-4 0-2-15,0 4 0 16,-8 9-1-16,0 0 0 15,0 0 0-15,-3 14-1 16,-2 15 0-16,-1 7-1 0,-2 10 0 16,1 8 1-1,-2 9-4-15,0 4-8 0,0-14-58 16,2 19-16-16,-3-5-6 0,1 1-1 15</inkml:trace>
  <inkml:trace contextRef="#ctx0" brushRef="#br0" timeOffset="105862.0667">13940 9068 42 0,'0'-14'73'15,"0"14"-34"-15,0 0-5 0,0 0-8 16,0 7-6-1,3 6-4-15,8 3-7 0,3 5 1 16,3 11 2-16,5-1-1 16,5 10 2-16,-3 3-3 0,-1 4 0 15,0-2-3 1,-2 3 0-16,-5-7-2 0,-1-2-1 15,-3-7 0-15,-1-7-2 0,-5-5 0 16,-2-9 0 0,-1-3 1-16,-3-9 1 0,0 0 0 15,0 0 0-15,8 3 0 16,-8-3-1-16,10-13 1 0,-4-1-1 15,7-9 0 1,1-5-1-16,-1-8-1 0,3-10 0 16,4-5 0-1,2-4 0-15,0-1 1 0,0 1-1 16,-4 4 0-16,0 5 0 0,-3 10 0 15,-3 9-2-15,-4 10-2 16,-5 5-2-16,-3 12-3 0,0 0-11 16,0 0-20-1,3 9-47-15,-3-9-6 0,0 16-2 16</inkml:trace>
  <inkml:trace contextRef="#ctx0" brushRef="#br0" timeOffset="106062.0687">14226 9039 46 0,'-18'0'89'16,"6"0"-4"-16,12 0-38 0,3-5-14 15,18-2-10-15,7 2-7 16,9-5-7-16,4-1-8 0,13 0-11 15,-3-1-12-15,0-2-23 0,1 6-38 16,-13-1-5 0,-11 1-2-16</inkml:trace>
  <inkml:trace contextRef="#ctx0" brushRef="#br0" timeOffset="106362.0718">13754 9012 50 0,'0'0'84'15,"0"0"-3"-15,-3-7-41 0,29 1-11 16,19-3-14-16,3 0-24 15,6-8-48-15,4 12-21 16,-3-4-7-16</inkml:trace>
  <inkml:trace contextRef="#ctx0" brushRef="#br0" timeOffset="106852.0767">13533 9661 25 0,'-31'3'84'0,"5"-2"-1"16,5-1-37-16,11 3-13 15,18-2-8-15,22 0-9 0,28-1-4 16,21-3-4 0,29-6-2-16,19 1-1 0,21-3-1 15,8-1-2-15,1 1 0 16,-7 2-1-16,-16 5-1 0,-16 0-4 15,-22 3-9-15,-24 5-32 16,-19 4-36-16,-13 6-7 16,-23-1-3-16</inkml:trace>
  <inkml:trace contextRef="#ctx0" brushRef="#br0" timeOffset="107883.0871">13558 9871 31 0,'0'0'65'0,"-17"0"-10"0,17 0-11 16,-10 0-11-1,10 0-8-15,0 0-7 0,10 2-5 16,6 0-2-16,6-1-2 16,12 1-1-16,4 1 2 0,12-3-2 15,5 0-1-15,3 0-2 16,-3 0 0-16,-1 0-1 15,-5 0-1-15,-9-3-1 0,-8 3-1 16,-9 0 0 0,-9 0-1-16,-5 0-1 0,-9 0 1 15,0 0-1-15,0 0 1 16,2 6-1-16,-2-6 1 15,-7 11 0-15,7-11 1 16,-16 19-1-16,2-7 1 0,0 5-1 16,-4 1 0-16,-1 3-1 0,-2 8 1 15,-2 2 0 1,-2 4 0-16,-5 6 0 0,0 1-1 15,-1 4 1-15,-3 1 0 16,0 1 1-16,-2-1 0 16,2-3-1-16,2-3 1 15,4-6 0-15,4-5 0 0,6-6 1 16,4-7 1-16,5-5 0 0,9-12 1 15,1 14-1 1,13-12 2-16,10-2 0 0,6 0-1 16,10 0 0-1,10 0 0-15,6-4-1 0,3-1-1 16,1 0 0-16,-5 0-1 15,-4-3 0-15,-4 2-2 0,-10 1-2 16,-11-2-3 0,-5 7-7-16,-11-5-19 0,-10 5-52 15,0-9-7-15,0 9-7 0</inkml:trace>
  <inkml:trace contextRef="#ctx0" brushRef="#br0" timeOffset="108093.0892">13543 10240 52 0,'-14'-6'88'0,"14"6"-3"15,14-19-3-15,16 9-65 16,17-3-6-16,11-1-5 0,8 1-2 15,8 0-7 1,1 5-22-16,4 2-53 0,-16 1-9 16,-7 4-3-1</inkml:trace>
  <inkml:trace contextRef="#ctx0" brushRef="#br0" timeOffset="108803.0963">14237 10291 61 0,'0'0'66'0,"0"0"-9"16,8 3-9-16,3 0-9 0,7-1-11 15,3 0-9 1,9-2-5-16,1 0-3 0,8-2-3 16,-1-3-2-16,-4-2-2 15,0-2 0-15,-3-1 0 16,-6 2-2-16,-5-4 0 15,-10-1-1-15,-10 0-1 0,-1-2 0 16,-12 2-2 0,-9 0 0-16,-5 2 0 0,-6 2-1 15,-5 5 0-15,-3 4 1 0,0 5 1 16,4 6-1-1,1 6 1-15,8 5 1 0,3 3 0 16,8 5 0-16,5 2 2 16,11-1 0-16,2 2 1 0,13-2-1 15,7 0 2 1,4-5-1-16,8-4 0 0,1-3-2 15,2-6-4 1,-4-4-7-16,3-4-16 0,-2 0-49 16,-4-5-13-16,-3-10-5 0</inkml:trace>
  <inkml:trace contextRef="#ctx0" brushRef="#br0" timeOffset="109203.1003">14735 10268 33 0,'3'-15'77'0,"-3"15"-2"16,0 0-41-16,-5 3-14 15,-6 6-5-15,-3 4-3 16,0 2 1-16,-2 6-2 0,2 1 2 16,1 3-3-1,0 6 1-15,5-1-2 0,2 0-2 16,6-2-2-1,1-5 0-15,9-7-2 0,3-3 0 16,6-10 1-16,1-4-2 16,5-11 1-16,1-7-2 0,-1-4 1 15,-3-2-2-15,-2 0 0 0,-3-2 0 16,-6 5-3-1,-6 2 3-15,-5 6-3 0,0 4 1 16,0 10 1 0,-5 0 0-16,2 10 1 0,1 12 1 15,2 12-1-15,-1 10 2 16,5 9 0-16,2 15 1 0,-2 8 0 15,1 5-7 1,0 6-17-16,-1 3-59 0,-2 0-6 16,-2-8-5-16,1-5 4 15</inkml:trace>
  <inkml:trace contextRef="#ctx0" brushRef="#br0" timeOffset="113923.1475">17717 8717 29 0,'19'0'54'0,"5"-3"-4"15,14-1-5-15,4-4-7 0,15 1-8 16,-3 0-8-16,2-3-6 0,-3 6-5 16,-5 1-3-1,-3 3-4-15,-8 0-2 0,-8 0-2 16,-11 5 0-1,-4 0 0-15,-14-5-1 0,13 14 1 16,-13-14 0-16,2 15 1 16,-2-7 0-16,-3 0 0 0,-2 2 0 15,-3 5 1 1,-5-1-1-16,-3 6 0 0,-2 2 0 15,-6 4 0-15,-2 5 0 0,-7 5 1 16,-1 1-1 0,-5 4 0-16,-1 2 1 0,0 1 0 15,2 2-1-15,4-4 2 16,5 0-1-16,3-9 1 15,12 0 0-15,3-8 2 16,11-1 0-16,10-10 1 0,10-4 0 16,10-5 1-1,5-2-2-15,10-2-1 0,-2-1-1 16,7 0 0-16,-7-1-5 0,-3-2-3 15,-9 0-5-15,-4 3-11 16,-12-2-20-16,-15 2-44 16,12-5-7-16,-12 5-2 15</inkml:trace>
  <inkml:trace contextRef="#ctx0" brushRef="#br0" timeOffset="114103.1493">17796 9050 48 0,'-19'-9'87'0,"11"-1"-2"16,8 10-4 0,9-12-60-16,19 8-10 0,12-4-8 15,16 6-22-15,5-4-57 16,14-3-8-16,3 0-4 15</inkml:trace>
  <inkml:trace contextRef="#ctx0" brushRef="#br0" timeOffset="115043.1587">18396 9114 0 0,'-14'3'89'15,"14"-3"1"-15,0 0-3 0,24 5-44 16,-10-5-14-1,8 0-11-15,6 0-4 0,3-4-5 16,6-5-1-16,3-1-4 16,3-4 0-16,-3 0-2 15,-5-4 0-15,-5 1-2 16,-4 2-1-16,-8 1 0 0,-8 0-2 15,-9 2 0-15,-1 12 0 0,-17-14 0 16,-3 13-2 0,-8 1 2-16,-8 8 0 0,-2 6 1 15,-7 5 2-15,3 5 0 16,-2 5-1-16,8 3 1 15,5 1 0-15,4-1 1 16,13-3 0-16,9 0-1 0,8-7 1 16,15-3-1-1,13-4 0-15,5-5-1 0,8-5-4 16,1-5-6-16,3 0-8 0,-4-8-13 15,3-6-12 1,-9-1-9-16,-2-8-1 0,-9-3 1 16,0 0 12-16,-9-1 15 15,-4 2 21-15,0 2 23 0,-9 4 15 16,-2 3 13-1,-5 5 0-15,2 11 0 0,-20-2-10 16,10 4-6-16,-8 10-10 0,2 5-6 16,-3 4-3-1,4 7-3-15,-1 1-1 0,7 3-2 16,2-2 0-16,7-1-1 15,5-7-1-15,8-5 0 0,6-8 1 16,3-9-3 0,4-3 0-16,-1-10-1 0,2-9-2 15,-2-4-1 1,-6-1 2-16,-5-3-3 0,-7 2 1 15,-1 2 0-15,-6 4 2 0,-8 5 1 16,-2 6 0-16,-5 7 2 16,0 5 0-16,-2 13 0 0,3 10 1 15,-1 9 2 1,6 7-2-16,2 10 0 0,1 4 0 15,4 7 0 1,1 3 0-16,1-1 0 0,0-2-2 16,-2-3 0-16,1-2-4 15,-5-12-12-15,4-16-55 0,1 3-17 16,0-18-5-16,1-13-5 0</inkml:trace>
  <inkml:trace contextRef="#ctx0" brushRef="#br0" timeOffset="115423.1625">19159 8894 67 0,'0'0'88'16,"0"-5"-5"-16,15 5-43 0,11 0-11 15,9 0-7-15,5 0-8 16,7-3-5-16,3 1-4 0,-4-2-2 15,-4 4-4 1,-6-3-4-16,-2 3-6 0,-10 0-10 16,-7 2-19-1,-1 5-45-15,-16-7-4 0,0 0-2 16</inkml:trace>
  <inkml:trace contextRef="#ctx0" brushRef="#br0" timeOffset="115623.1645">19281 9024 6 0,'-19'12'88'0,"7"-2"0"0,12-10-3 16,0 12-46-16,20-7-19 15,8-1-6-15,14-2-4 0,3 2-2 16,12 1-6-1,1-4-10-15,4-4-59 0,-4 9-16 16,-7 2-6 0,-3 2-4-16</inkml:trace>
  <inkml:trace contextRef="#ctx0" brushRef="#br0" timeOffset="118532.1944">20460 8361 83 0,'-1'-12'89'16,"1"12"-30"0,-9-14-12-16,9 14-13 0,0 10-13 15,0 9-8-15,8 7-6 16,3 8-4-16,3 5-1 15,2 5 1-15,4 6-2 16,-2 0-4-16,3 2-7 0,-10-4-18 16,-3-12-47-16,-2 6-12 0,-6-10-4 15</inkml:trace>
  <inkml:trace contextRef="#ctx0" brushRef="#br0" timeOffset="118722.1963">20058 8907 45 0,'9'11'89'16,"23"-2"-4"-16,21-6-5 0,21-3-62 16,16-3-4-1,14-6-8-15,7-5-6 0,0 2-25 16,6-1-54-16,-25-2-5 15,-9 1-7-15</inkml:trace>
  <inkml:trace contextRef="#ctx0" brushRef="#br0" timeOffset="119212.2012">20234 9581 45 0,'11'32'76'16,"3"3"-49"-16,0 7 3 0,0 4 1 16,-6-3 0-1,-4-1-4-15,-4-6-2 0,-1 0-3 16,-7-13-3-1,-5-3-2-15,-5-11-2 0,-3-9-1 16,-3-3-3-16,-3-10-3 16,0-4-2-16,-2-6-1 0,-3-2-1 15,5 2-1-15,2-1-2 0,1-2-2 16,10 4-7-1,-1-5-17-15,2 3-62 0,14 2-5 16,4-4-6 0,9-4-3-16</inkml:trace>
  <inkml:trace contextRef="#ctx0" brushRef="#br0" timeOffset="119362.2027">20213 9242 76 0,'0'-15'93'16,"0"1"-8"-16,0-1-11 0,1-11-86 15,-2 11-63-15,1 15-9 16,10-11-8-16</inkml:trace>
  <inkml:trace contextRef="#ctx0" brushRef="#br0" timeOffset="119922.2083">20403 9312 25 0,'0'0'83'0,"0"0"-3"16,-10-9-3-16,10 9-62 16,0 0-5-16,-5 11 1 0,5 3-2 15,2 8-1 1,10 6 0-16,-1 3 0 0,4 0 0 15,4 3 0 1,2-2-2-16,1-6-2 0,0-7 1 16,-1-6 0-16,-4-11-2 0,0-2 1 15,-4-10-1-15,-2-5 0 16,-3-3-1-16,-6-2-2 0,-2 1 0 15,-1 0-1 1,-4 5-2-16,5 14 1 0,-12-11 0 16,12 11 1-1,-9 15-1-15,9 4 2 0,2 3-1 16,7 1 1-16,2-1 1 15,2-2 2-15,5-8-1 0,0-4 3 16,-3-8-1-16,0-3 0 0,-7-9-1 16,-1-4 1-1,-7-2-2-15,0-1-1 0,-5-2-3 16,-6-3-3-1,-2 3-6-15,1-1-12 0,2 0-32 16,9 6-32-16,-4 2-10 16,5 4 0-16</inkml:trace>
  <inkml:trace contextRef="#ctx0" brushRef="#br0" timeOffset="120142.2104">20897 9253 14 0,'8'-6'81'0,"-8"6"1"16,0 0-3-16,-7-1-56 0,-11 7-10 15,2 13 0 1,-3 3-2-16,3 7 1 0,1 5 1 16,8-2-2-16,5 2 0 0,4-4-1 15,12-4-2 1,7-3-3-16,9-9-4 0,2-2-10 15,-1 2-54-15,3-13-23 16,-2-2-8-16,-3-8-3 0</inkml:trace>
  <inkml:trace contextRef="#ctx0" brushRef="#br0" timeOffset="120522.2143">21328 8981 71 0,'0'0'91'16,"7"-5"-4"-16,14 1-6 0,12 0-68 16,5-3-6-16,9-2-3 15,6 1-4-15,-2 1-5 16,-1-4-7-16,-2 0-22 0,1 4-49 15,-20-1-6 1,-10 2-3-16</inkml:trace>
  <inkml:trace contextRef="#ctx0" brushRef="#br0" timeOffset="120772.2167">21437 8704 12 0,'-10'-5'81'0,"10"5"0"16,-5 5 0-16,5 8-59 15,9 11-7-15,6 6-3 16,-1 10 2-16,6 6 1 16,-3 10-2-16,-1 3-4 0,0 3-1 15,-4-3 0-15,-2-5-4 0,-3-2-2 16,-2-7-5-1,-3-11-8-15,2-9-21 0,10-9-53 16,-14-16-5-16,0 0-5 16</inkml:trace>
  <inkml:trace contextRef="#ctx0" brushRef="#br0" timeOffset="121062.2197">21862 8729 65 0,'7'11'86'16,"3"9"-2"-1,2 7-47-15,1 8-14 0,2 10-4 16,-1 3 2-1,-1 9-5-15,-3-3-2 0,-1 2-6 16,-3-3-2-16,-5-6-1 0,-1-5-3 16,0-9-2-16,0-5-2 15,-3-9-3-15,3-19-9 0,0 0-63 16,-1-11-11-1,1-14-6-15,2-4-2 0</inkml:trace>
  <inkml:trace contextRef="#ctx0" brushRef="#br0" timeOffset="121532.2244">21789 8782 38 0,'-18'-4'91'0,"8"0"-32"0,2 0-5 15,8 4-8-15,0-14-11 16,2 4-11-16,16 0-10 0,1-2-4 16,8 0-5-16,7 2-2 15,5 1 1-15,5 2-2 16,5 6-1-16,-3-1 0 0,-1 2-1 15,-5 7 0 1,-6 5-2-16,-8 3 1 0,-8 7-2 16,-9 0 0-16,-9 4 1 15,-4 5-1-15,-11-3 1 16,-9 0 0-16,-3-1 1 15,-5-2-1-15,-3-7 1 0,2-1 2 16,6-6-1-16,3-2 3 0,5-4-2 16,8-1 1-1,11-4 0-15,0 11 1 0,8-2 0 16,10 0 2-16,7 6-2 15,6 2 1-15,7 3-1 16,5 5 0-16,6-1-1 16,-1 5 0-16,7 3-1 0,7 1-1 15,7 2-4-15,4-3-11 0,2 3-71 16,13 0-5-1,0-4-6-15,2-6-3 0</inkml:trace>
  <inkml:trace contextRef="#ctx0" brushRef="#br0" timeOffset="130806.3175">2897 14151 36 0,'-1'-15'65'0,"1"15"-24"15,-2-14-12-15,2 14-6 0,0 0-6 16,0 0-4-1,0 0-1-15,-10 0-3 0,10 0-1 16,-10 15-4 0,2 2-1-16,0 9-1 0,-1 6-2 15,4 9 1-15,2-2 1 0,3 8 0 16,0-2 3-16,8 2 2 15,4-7-1-15,5-5 1 0,2-7 0 16,3-7 0 0,0-6-3-16,-2-5-2 0,4-4-11 15,-9-6-24 1,-6-6-45-16,7-7-6 0,-6-6-2 15</inkml:trace>
  <inkml:trace contextRef="#ctx0" brushRef="#br0" timeOffset="130976.3192">2876 13897 74 0,'-11'-14'88'0,"4"0"-6"0,0 4-9 0,-4-2-78 16,9 4-40-1,2 8-36-15,0 0-8 0,0 0 0 16</inkml:trace>
  <inkml:trace contextRef="#ctx0" brushRef="#br0" timeOffset="131446.3239">3193 13926 1 0,'0'-11'60'16,"0"11"-1"-16,-8 0-5 0,-4 5-64 16,6 12-4-1,-9 4 1-15,8 10 6 0,-3 5 6 16,4 9 10-1,4 5 5-15,0 0 3 0,4 4 1 16,4-8 1-16,8-1-2 0,-1-10-2 16,6-3-3-16,-3-11-2 15,5-7-1-15,-4-1-5 16,5-7-6-16,-6-3-16 15,-2 1-24-15,-14-4-35 0,17 0-5 16</inkml:trace>
  <inkml:trace contextRef="#ctx0" brushRef="#br0" timeOffset="131766.3271">3408 13972 8 0,'0'0'72'15,"9"-2"2"-15,-5 7-3 16,12 10-60-16,-11 11-4 0,-1 5-1 15,1 9 2 1,2 10 4-16,-1 4-1 0,2 5-1 16,-1-5 0-1,-3 0-3-15,2-8-4 0,-2-6-3 16,1-11-7-16,-3-8-7 15,1-9-17-15,-3-12-45 0,9 3-9 16,-7-10 1-16</inkml:trace>
  <inkml:trace contextRef="#ctx0" brushRef="#br0" timeOffset="131937.3289">3308 14162 18 0,'0'0'79'0,"0"0"2"16,0 0-5-16,12 0-57 15,7-2-13-15,7-1-11 0,-1-3-13 16,6 2-19 0,3 4-34-16,-3 0-9 0</inkml:trace>
  <inkml:trace contextRef="#ctx0" brushRef="#br0" timeOffset="132217.3315">3584 13923 50 0,'7'-9'66'16,"2"3"-2"-1,9 3-64-15,1 3 0 0,11 9-2 16,6 6 1-16,0 14 2 0,2 3 3 16,-6 15 2-1,-6 9 1-15,-10 8 0 0,-4 3 0 16,-16 3-10-16,-20 11-46 15,-4-17-20-15,-7-3-2 0</inkml:trace>
  <inkml:trace contextRef="#ctx0" brushRef="#br0" timeOffset="132747.337">4115 14043 7 0,'-9'7'74'0,"-3"-2"-1"15,12-5-2-15,-39 3-57 16,39-3-9-16,11 1 0 0,8-1-1 15,8-4 1-15,1 1 0 16,7-2-3-16,-1 1-3 16,4-1-9-16,-11 0-9 0,2 2-11 15,-9 3-17 1,-6 0-22-16,5 0-9 0</inkml:trace>
  <inkml:trace contextRef="#ctx0" brushRef="#br0" timeOffset="133056.3409">4039 14229 57 0,'-4'12'80'0,"17"-12"-1"16,14-4-50-1,12-4-10-15,3 0-4 0,14-1-8 16,1-3-6-16,0 5-5 16,-3-3-9-16,-8 9-21 0,-4 5-44 15,-18 1-4-15,-9 4 6 0</inkml:trace>
  <inkml:trace contextRef="#ctx0" brushRef="#br0" timeOffset="133576.3461">3442 14160 38 0,'0'0'85'15,"0"0"-4"-15,-26-2-43 16,31-2-13-16,12-1-7 0,6-2-11 15,6-1-10 1,0-4-8-16,7 1-15 0,-2 1-15 16,-3-5-37-16,1 10-5 0</inkml:trace>
  <inkml:trace contextRef="#ctx0" brushRef="#br0" timeOffset="136636.3767">4887 13748 48 0,'-11'-8'76'16,"3"-2"-39"-1,8 10-3-15,-8-9-8 0,8 9-8 16,0 0-5-16,0 0-5 16,0 20-1-16,8 3-4 15,2 13-2-15,1 3-1 0,2 11 2 16,-3 5 4-16,2 8-3 15,-4 0-1-15,-2-6 0 0,-5-4 0 16,-1-8-3 0,0-8-8-16,-5-9-17 0,3-2-38 15,-7-19-16-15,9-7-2 16</inkml:trace>
  <inkml:trace contextRef="#ctx0" brushRef="#br0" timeOffset="137156.3817">4668 13801 71 0,'-11'-8'84'0,"3"-2"-6"0,6-2-51 16,2 0-7-1,5-3-10-15,11 1-4 0,8-1-3 16,12 1-3-16,5 0 0 15,9 3 1-15,3 6-1 0,3 5 0 16,-4 2-1 0,-2 12-1-16,-9 3-2 0,-8 4 0 15,-10 5 0-15,-10 2 1 0,-8-2 0 16,-7 2 2-1,-16-7-2-15,-4 0 2 0,-10-3 0 16,-1-4 1-16,-6-5 0 16,0-1-1-16,2-3 1 0,3-1 0 15,10-2 0 1,3-1 0-16,8-1-1 0,13 0 1 15,0 0 0 1,10 5 0-16,13 2-1 0,9 5 1 16,2 0 0-16,10 7 1 0,2 3 1 15,-1 2 0-15,-3 1 2 16,-8 4-2-16,-5-3-1 15,-10-1-3-15,-3-1-9 16,-10-2-24-16,2-1-42 0,-8-6-5 16</inkml:trace>
  <inkml:trace contextRef="#ctx0" brushRef="#br0" timeOffset="137526.3854">5364 14100 42 0,'13'0'73'15,"1"-4"1"-15,-14 4-54 0,25-12-6 16,-2 3 1-16,1 1 0 15,-2-2 0-15,-3-2-4 0,-3-3-5 16,-7 0-4 0,-4-1-2-16,-4 3-1 0,-5-3-1 15,-6 4 0 1,-3 0-1-16,-4 7 1 0,-2 4 3 15,2 2 2-15,0 11 2 16,0 7 1-16,5 6-2 0,1 3 1 16,6 5 0-16,3-2 0 15,5 0 0-15,6-2 1 16,8-3-7-16,-1-6-14 0,2-10-44 15,3 6-22 1,-3-8-5-16</inkml:trace>
  <inkml:trace contextRef="#ctx0" brushRef="#br0" timeOffset="138047.3909">6358 13676 23 0,'0'0'81'0,"10"3"-1"0,-10-3-4 16,19 22-57-16,-6-5-12 15,0 9-1-15,2 6 1 0,3 5 0 16,-2 6 0-1,3 1 2-15,-1 2-2 0,-4-3-1 16,-2-4-1-16,-1-8-4 0,-2-5-4 16,-4-8-3-1,1-5-12-15,-6-13-41 0,0 0-25 16,0 0-5-16</inkml:trace>
  <inkml:trace contextRef="#ctx0" brushRef="#br0" timeOffset="138277.3932">6171 13733 56 0,'-11'6'91'16,"11"-6"-6"-16,12-9-4 0,17 2-66 15,14 0-7 1,11-5-1-16,11-3-2 0,10-5-2 15,6-2 0-15,3-2-1 16,-3 2-1-16,-8 1-1 16,-9 5-5-16,-12-4-11 15,-12 10-31-15,-6 5-37 0,-18 5-6 16,-16 0-2-16</inkml:trace>
  <inkml:trace contextRef="#ctx0" brushRef="#br0" timeOffset="138567.3959">6207 14028 75 0,'-2'16'90'0,"5"-8"-3"16,20-3-55-16,11-3-4 0,12-2-3 15,13-7-7 1,6-4-7-16,8-2-5 0,-1-1-4 15,-2 0-4-15,-7 4-9 0,-16 0-20 16,-12 5-52 0,-8 5-6-16,-15 0-5 0</inkml:trace>
  <inkml:trace contextRef="#ctx0" brushRef="#br0" timeOffset="138917.3994">6227 13972 25 0,'0'0'79'16,"0"0"-1"-16,-13 12-1 15,-8 0-61-15,11 4-7 0,-5 7-3 16,-4 3 0 0,-4 4-1-16,2 4-1 0,-4-2-5 15,3-2-8 1,4-5-24-16,6 3-28 0,6-18-24 15,6-10-2-15</inkml:trace>
  <inkml:trace contextRef="#ctx0" brushRef="#br0" timeOffset="139247.4029">6817 13880 8 0,'0'0'85'16,"0"10"0"-16,6 2-29 15,-10 1-23-15,-3 4-10 0,-2 6-9 16,-3-1-12-1,3 2-24-15,-1 8-43 0,-1-13-18 16,4-2-4 0</inkml:trace>
  <inkml:trace contextRef="#ctx0" brushRef="#br0" timeOffset="139627.4067">6924 13355 63 0,'4'-11'78'0,"-4"11"-4"0,0 0-47 16,0 0-11-1,-5 18-14-15,-5-1-10 0,-3 8-29 16,9 8-38-16,-19 6-4 15</inkml:trace>
  <inkml:trace contextRef="#ctx0" brushRef="#br0" timeOffset="139977.4102">6188 13653 23 0,'10'-10'84'15,"-10"10"-4"-15,7-12-4 0,-7 12-57 16,0 0-13-1,-1 15-2-15,-4 3-4 0,-5 5-3 16,-2 5-7-16,-1 3-16 0,-7-9-42 16,5 7-13-16,-2-4 0 15</inkml:trace>
  <inkml:trace contextRef="#ctx0" brushRef="#br0" timeOffset="140777.4182">5953 13505 58 0,'4'-18'82'0,"-7"3"-27"15,-4 5-15-15,-3-2-8 0,-3 3-9 16,-3-5-5 0,-3 3-3-16,0 1-2 0,0 2-2 15,4 2-4-15,-1 1-1 16,6 2-3-16,1 1-1 0,9 2-4 15,-9 0 1 1,8 8-1-16,0 8 0 0,2 11-1 16,4 4 2-1,2 15 0-15,1 10 0 0,-1 14 2 16,-2 6 0-16,3 8 1 0,-4 3-2 15,-3 1 1-15,-2 3 0 16,-2-4-1-16,-6-10 1 16,2-7-1-16,-1-9 1 15,1-15 0-15,3-7 4 0,2-11 1 16,2-11 0-1,8-7 1-15,7-5-1 0,7-5 0 16,8-2-2-16,6-5-4 0,4-3-9 16,10 2-26-16,12-5-51 15,-7 0-6-15,5-4-9 16</inkml:trace>
  <inkml:trace contextRef="#ctx0" brushRef="#br0" timeOffset="141407.4243">7164 13784 31 0,'13'2'80'15,"7"-21"-5"-15,6 16-38 0,5-4-7 16,4-3-8-1,1 1-7-15,-2-4-1 0,-4 1-3 16,-1-4 0-16,-7 3-3 16,-9 0-2-16,-7 0-1 0,-6-2-1 15,-1 3-2 1,-13 0-2-16,-5 2-1 0,-2 3-2 15,-4 5 1-15,-2 2 0 0,-2 4 0 16,0 8 2 0,0 6-1-16,3 8 0 0,4 7 2 15,4 4 1-15,3 9 1 16,3-2 0-16,9 1 2 15,3-2 0-15,7-4 2 16,10-4 0-16,7-9-1 0,4-9-1 16,6-9-7-1,2-8-6-15,6 0-23 0,-2-11-53 16,-3-5-7-16,3-3-5 0</inkml:trace>
  <inkml:trace contextRef="#ctx0" brushRef="#br0" timeOffset="141997.4303">7727 13376 4 0,'17'0'59'0,"-7"3"1"15,-1 5-55-15,3 6 0 16,1 3 6-16,-4 8 2 0,3 11 2 31,-5-4 1-31,-2 6 1 0,0-4 2 16,-5 2 1-16,0-5-4 15,-10-2-3-15,-1-7 1 0,-5-10 1 16,-3-2 0-16,-1-3 0 16,-3 0-2-16,-1-4-3 15,1-1 0-15,5-2-2 0,-2 0-2 16,4-2-2-1,-1-5-7-15,8 0-11 0,-8 7-56 16,9-15-19-16,5-6-4 16,1-7-4-16</inkml:trace>
  <inkml:trace contextRef="#ctx0" brushRef="#br0" timeOffset="142137.4318">7644 13191 11 0,'0'-15'95'15,"0"4"-4"1,0 1-6-16,0 1-11 0,-2-13-85 16,2 12-36-16,0 10-37 15,2-11-7-15,-2 11-2 0</inkml:trace>
  <inkml:trace contextRef="#ctx0" brushRef="#br0" timeOffset="142677.4372">7850 13226 7 0,'0'0'73'16,"0"0"-1"-16,1 33-3 0,-1-20-58 15,0 2-4 1,0 5 0-16,4 2 1 0,2 1 3 15,2 0-2 1,1 3 2-16,1-6 0 0,2-3-2 16,-1-4-2-16,-1-5 0 0,2-5 1 15,-4-3-2-15,2-3-1 16,0-6 0-16,-4-1-1 0,-2-3-1 15,1 0-1 1,-2 0-1-16,-1-1-2 0,-2 4-1 16,0 10 0-1,0 0-1-15,0 0-1 0,0 0 1 16,0 10-1-16,0 1 3 15,6 0 2-15,-1-2 2 0,5-4 3 16,1-5 1-16,2 0 1 0,-1-9 2 16,0-4-1-1,-2-4-1-15,-5 0-2 0,-1-1-2 16,-4 2-3-1,0-1-2-15,-4 2-4 0,0 4-6 16,-5-1-16-16,5-3-40 16,4 15-23-16,0-9-5 0,0 9 0 15</inkml:trace>
  <inkml:trace contextRef="#ctx0" brushRef="#br0" timeOffset="143027.4407">8282 13142 23 0,'0'0'75'16,"10"17"1"-16,-10 0-4 16,36 3-62-16,-36 7-8 15,0 6 3-15,-1 8 1 0,0 0 3 16,-2 1 1-1,3-3 1-15,7-3 0 0,3-4 2 16,7-6-3-16,2-7-3 0,6-7 0 16,3-5-4-1,2-4-2-15,-2-3-4 0,4 0-9 16,-10-10-18-16,-6-2-49 15,0 7-10-15,-8-2-1 0</inkml:trace>
  <inkml:trace contextRef="#ctx0" brushRef="#br0" timeOffset="143247.4429">8202 13334 55 0,'-10'3'93'0,"10"-3"-3"15,0 0-5 1,20-1-62-16,5-2-9 0,7-4-4 16,6 1-8-16,8-5-8 0,3 4-19 15,4 7-50-15,-5-11-13 16,-2-2-6-16</inkml:trace>
  <inkml:trace contextRef="#ctx0" brushRef="#br0" timeOffset="143967.4499">8537 13193 57 0,'0'0'83'15,"0"0"-31"1,0 0-11-16,0 0-7 0,16-4-9 15,3-4-8 1,3 0-3-16,5 0-5 0,0-2 0 16,1 2-2-16,-3 1 0 15,-3 0-3-15,-6 4-2 0,-4-1 0 16,-12 4-2-1,8 0 2-15,-8 0-2 0,0 0-2 16,-1 7 2-16,-2 3 0 0,-1 4 0 16,1 5 2-1,0 7-2-15,-1 6 0 0,3 9 0 16,0 6 1-16,0 6-2 15,1 7 1-15,-4 5 0 0,4 7 0 16,-1 3 0 0,-1 3 1-16,1 2 1 0,0 2 0 15,1-1 0-15,2-3 1 0,3-4 0 16,0-5 3-1,6-4-1-15,-3-11 1 0,3-10 0 16,-2-6-1-16,0-10 2 16,-4-9-1-16,-3-6-2 0,-2-13-4 15,-16 4-4 1,-6-4-10-16,-17 14-67 0,-7-14-11 15,-13 0-6 1,-14 5-6-16</inkml:trace>
  <inkml:trace contextRef="#ctx0" brushRef="#br0" timeOffset="145958.4701">8869 13743 52 0,'0'0'86'16,"0"0"-1"-16,0 0-33 0,16 11-22 15,10-3-13-15,8-3-6 16,10 2-1-16,2-2-2 0,5-3-2 15,0-2-3 1,3 0-4-16,-8-2-7 0,0-1-11 16,-13-2-28-16,-8-2-38 0,3 2-6 15,-6-2-1-15</inkml:trace>
  <inkml:trace contextRef="#ctx0" brushRef="#br0" timeOffset="146318.4737">8942 13966 3 0,'-23'9'86'0,"3"-2"2"0,5-2-3 16,15-5-49 0,10 13-13-16,9-9-8 0,16 2-6 15,12-3-3 1,12 0-7-16,6-3-11 0,11-7-58 15,4 5-14-15,0-6-7 16,-5 2 1-16</inkml:trace>
  <inkml:trace contextRef="#ctx0" brushRef="#br0" timeOffset="159307.6053">3374 3849 38 0,'-13'-12'53'15,"13"12"-4"1,-8-10-12-16,8 10-7 0,10-7-6 15,13 4-9 1,12 3-6-16,12 0-5 0,18 5-3 16,9 2 1-16,21 7-14 15,13 11-57-15,6-7-8 0,7 1-3 16</inkml:trace>
  <inkml:trace contextRef="#ctx0" brushRef="#br0" timeOffset="160777.62">5099 3916 29 0,'-13'8'78'16,"13"-8"0"-16,26 0-5 0,41-10-84 16,19-4-48-16,28 14-21 0,15 5 1 15</inkml:trace>
  <inkml:trace contextRef="#ctx0" brushRef="#br0" timeOffset="162438.6367">2103 15651 54 0,'-4'-10'66'0,"4"10"-6"0,-2-12-8 16,2 12-15-16,0 0-11 0,0 0-14 16,0 0-5-1,0 0-4-15,0 0-3 0,2 18 0 16,7 1-2-16,1 5 2 15,5 8 0-15,2 2 2 16,2 5 0-16,1-1 2 16,2 1-1-16,-2-5 0 0,1 2 0 15,-5-7 0 1,1 0 0-16,-3-5 0 0,1-2 0 15,-5-2 0-15,-1-2 0 0,0-3 0 16,-4-3 0 0,0-2 0-16,-5-10 0 0,7 12 0 15,-7-12 1-15,0 0-1 16,0 0-1-16,0 0 1 0,0 0 1 15,8 5 2 1,-8-5 0-16,0 0 0 0,1-10-1 16,1-5 0-1,0-4 0-15,4-13-1 0,-1-6 0 16,-1-12-2-16,6-6-2 0,0-5 1 15,2-1 0-15,1 5-2 16,-1 2-2-16,2 8-3 0,0 7-3 16,-6 10-7-1,9 9-13-15,-7 8-24 0,-10 13-40 16,13-11-6-1,-13 11 0-15</inkml:trace>
  <inkml:trace contextRef="#ctx0" brushRef="#br0" timeOffset="163008.6424">2594 16058 74 0,'0'0'83'0,"0"0"-24"16,0 0-19-16,-9-4-13 0,9 4-6 15,0 0-6 1,0 0-5-16,0 0-5 0,0 0-1 16,9-4-2-1,1 0-1-15,0 2-1 0,2-4 0 16,0 4-1-16,0-1 0 15,-2 2 0-15,-10 1 0 0,14 0 0 16,-14 0 1-16,0 0 0 0,5 12 1 16,-5-1-1-1,-1 2 2-15,-2 2-1 0,-4 3 1 16,1 0-1-1,2-1 0-15,0-1 0 0,1-1 0 16,3-2 1-16,5-2 0 16,3-2 0-16,7-4 1 0,1-2 0 15,4 0-2 1,0-3-3-16,4 0-9 0,-6 0-31 15,2-3-43-15,-4-6-6 0,-1-3-5 16</inkml:trace>
  <inkml:trace contextRef="#ctx0" brushRef="#br0" timeOffset="163498.6473">3009 15678 3 0,'-7'-9'70'0,"4"-24"-7"0,3 33-49 16,-10-9-1 0,10 9 0-16,-14 7-2 0,9 8-3 15,-3 6-1 1,1 9 0-16,0 4-1 0,0 5 4 15,3 1 1-15,4 5 2 0,0-2-2 16,2-4 1-16,6-3 0 16,0-6-1-16,2-5-2 0,0-2-1 15,1-5-2 1,-2-6-1-16,0-2-4 0,-9-10-4 15,13 10-10 1,-13-10-16-16,0 0-55 0,0 0-3 16,0 0-4-16</inkml:trace>
  <inkml:trace contextRef="#ctx0" brushRef="#br0" timeOffset="163908.6513">3122 15695 69 0,'-8'0'75'16,"8"0"0"-16,0 0-64 0,-12 0-7 15,12 12 1-15,0 6 1 0,1 3 3 16,7 6 1 0,0 4-2-16,4 3 2 0,4 3 0 15,-2 0-2-15,1-1-2 16,-4-3-1-16,1-4-2 15,-4-3-1-15,-2-6-1 16,-3-3-2-16,-2-5-1 0,-1-12-4 16,-1 9-13-1,1-9-35-15,0 0-18 0,-2-10-17 16</inkml:trace>
  <inkml:trace contextRef="#ctx0" brushRef="#br0" timeOffset="164118.6533">3058 15923 17 0,'-11'0'90'16,"3"-3"-2"-16,8 3-5 0,0 0-48 16,5 0-24-1,10-2-6-15,8-1-2 0,7 0-2 16,-2 2-2-16,3-2-2 15,1 3-9-15,-2 0-13 0,-7-2-42 16,-6 5-20 0,-17-3-2-16</inkml:trace>
  <inkml:trace contextRef="#ctx0" brushRef="#br0" timeOffset="164378.6561">3325 15599 25 0,'10'0'68'0,"-1"-5"0"16,2 19-60-16,6 10 1 0,1 10 5 15,0 6 10-15,-1 8 3 16,-4 5-2-16,-8 2-7 0,-5 3-5 16,-5-2-12-1,-10-3-26-15,2-7-53 0,-10-10-6 16,-1-14-4-1</inkml:trace>
  <inkml:trace contextRef="#ctx0" brushRef="#br0" timeOffset="165438.6667">3895 15723 59 0,'-12'4'75'0,"12"-4"1"15,0 0-55-15,0 0-10 0,19 11-1 16,5-5 1 0,6-4-1-16,7 1 2 0,1 2 0 15,2-3-4-15,1 0-4 16,-7-1-3-16,-1 2-7 0,-11-3-10 15,-2 0-10 1,-9 1-11-16,-3-6-38 0,-8 5-12 16</inkml:trace>
  <inkml:trace contextRef="#ctx0" brushRef="#br0" timeOffset="165668.669">3988 15877 22 0,'-15'17'86'16,"4"-8"1"-16,11 19-4 0,8-25-65 16,10 0-5-16,10-3-1 15,7 0-1-15,8-5 0 16,2 2-7-16,2 2-6 15,-3-1-9-15,-1 2-24 0,-7 14-45 16,-5-5-11 0,-5 4-4-16</inkml:trace>
  <inkml:trace contextRef="#ctx0" brushRef="#br0" timeOffset="167530.6878">5310 15520 30 0,'0'0'71'15,"14"8"-26"-15,-14-8-18 0,5 10-4 16,1 0-4-1,-1 3-1-15,2 2-2 0,2 3 0 16,-1 1-1-16,3 4-3 0,-1 1-2 16,-1 2-3-16,0 0 0 15,0 0-1-15,0 2-2 0,1 0 0 16,1-2-1-1,-1-1 0-15,-1 0 0 0,1-1 0 16,-2-3 0 0,1-2 0-16,-1-1 0 0,-2-4-1 15,1-1 0-15,-1-2 0 16,-1-3 0-16,-5-8 0 0,9 11-1 15,-9-11 2-15,6 8-3 16,-6-8 3-16,0 0-2 16,5 10 0-16,-5-10 0 0,0 0 0 15,0 0 0 1,0 0-1-16,5 9 1 0,-5-9-1 15,0 0 1-15,0 0-1 16,7 12 1-16,-7-12-1 16,0 0 0-16,7 13 1 15,-7-13 0-15,0 0 0 0,0 0 0 16,6 9 2-16,-6-9 0 0,0 0 1 15,0 0 0 1,0 0 0-16,0 0 1 0,0 0 0 16,0 0 1-16,0 0-1 15,0 0 0-15,10-9-1 16,-4-11-1-16,3-4 1 15,0-10-1-15,7-12-1 0,3-8-1 16,0-8-1-16,3-1-2 0,1-2-1 16,2 2-4-1,-2-1-5-15,6 9-6 0,-7 3-9 16,6 9-21-1,3 13-45-15,-5-5-5 0,1 9-4 16</inkml:trace>
  <inkml:trace contextRef="#ctx0" brushRef="#br0" timeOffset="168642.6991">4530 15636 31 0,'0'0'85'0,"10"-4"-3"16,-10 4-3-16,0 0-67 15,-3 10-8-15,-3 4 0 16,2 8-2-16,-1 7 0 0,1 8 0 16,0 3 0-16,3 9 1 15,1-3 0-15,1 4 0 0,3-6-1 16,0-5 0-1,-1-7-3-15,2-7-6 0,-4-7-11 16,-1-18-27 0,10 10-38-16,-10-10-6 0</inkml:trace>
  <inkml:trace contextRef="#ctx0" brushRef="#br0" timeOffset="169142.7041">4528 15663 68 0,'-10'-4'62'15,"2"-1"-6"-15,8 5-8 0,-7-14-13 16,7 14-7-16,5-17-14 0,9 6-4 15,7 3-6 1,3-2-2-16,3 2-2 0,1 4 0 16,1 2 1-16,-3 2-1 15,-5 8 0-15,-3 7-2 16,-8 2 1-16,-6 4-1 15,-4 1 1-15,-6-1 1 0,-5 0 0 16,-4-1 1-16,-4-7 1 0,-2-2 0 16,-4-5 2-1,4-5 0-15,1-1 0 0,3 0-1 16,3 0 1-1,1-2-1-15,13 2-2 0,-10-2-2 16,10 2 1-16,0 0-1 16,10 16 0-16,3 0 1 0,3 5 0 15,4 7-1 1,2 5 3-16,1 2-1 0,1 4 1 15,-3-6-1-15,-5-1-1 0,-3-6-1 16,-3-2-4 0,-4-11-6-16,1-2-9 0,-7-11-23 15,0 0-43-15,0 0-7 16,0-9 0-16</inkml:trace>
  <inkml:trace contextRef="#ctx0" brushRef="#br0" timeOffset="169462.7073">4812 15937 49 0,'7'10'84'16,"4"-3"2"-16,0-3-64 0,3-1 1 16,2-2-3-1,0-1 1-15,-1-6-3 0,-4-2-4 16,0-3-6-1,-3-6-4-15,-6 3-2 0,-2-1-2 16,-4 0-1-16,-4 1-2 0,-5 3 0 16,-1 3-1-16,-3 6 2 15,-1 4 0-15,-1 11 1 0,2 8 0 16,2 7 1-1,5 7 1-15,3 0 1 0,6 5 0 16,3-2 1 0,9-1 0-16,3-6-3 0,5-2-5 15,-5-12-28-15,-8-5-50 16,15-8-5-16,-3-6-5 0</inkml:trace>
  <inkml:trace contextRef="#ctx0" brushRef="#br0" timeOffset="170082.7135">5117 15282 48 0,'-17'-13'90'0,"2"-2"-1"15,-3 0-5 1,-2 2-66-16,2 0-7 0,1 5-2 15,2 0-1-15,3 3-3 0,12 5-1 16,-14-5-2 0,14 5-4-16,0 0 2 0,0 15-1 15,5 3-1-15,6 10 0 16,4 9 1-16,3 14 0 0,5 8 0 15,0 16 1 1,0 6 0-16,-4 8 0 0,-3-2-1 16,-7 5 1-1,-7-5 0-15,-2-7 0 0,-7-10 1 16,-1-10 0-16,0-14 0 0,0-13 2 15,2-8 3-15,4-11-2 16,2-5 1-16,10-6 1 16,3-3-3-16,5 0-5 15,-1-3-11-15,8-12-66 0,0 12-10 16,2-6-7-1,-1-2-4-15</inkml:trace>
  <inkml:trace contextRef="#ctx0" brushRef="#br0" timeOffset="170552.7182">5855 16029 37 0,'0'0'93'0,"12"5"-3"0,-8 7-6 16,-4-25-34-16,-4 30-48 0,2 10-4 16,-2 2-3-16,2 3-4 15,-1 3-18-15,-6-5-55 0,9-3-7 16,3-11-5-1</inkml:trace>
  <inkml:trace contextRef="#ctx0" brushRef="#br0" timeOffset="171162.7243">5857 15482 58 0,'-15'0'86'0,"15"0"-1"16,-11-1-46-16,11 1-19 0,-11-1-6 15,11 1-6 1,0 0-6-16,3-12-6 0,17 6-4 16,7-7-9-1,5 2-15-15,3 2-25 0,-5-4-29 16,11 6 0-16</inkml:trace>
  <inkml:trace contextRef="#ctx0" brushRef="#br0" timeOffset="171562.7283">5349 15594 51 0,'-19'5'89'0,"7"1"-2"0,0-3-48 15,12-3-10 1,0 0-9-16,0 0-5 0,11 0-7 16,8-5-7-16,12 1-14 15,-1 0-29-15,-3-3-42 0,18 2-6 16,-2-2-3-16</inkml:trace>
  <inkml:trace contextRef="#ctx0" brushRef="#br0" timeOffset="172222.7349">6265 15719 6 0,'0'0'81'15,"-10"13"3"1,10-13 0-16,10 9-60 0,-1-2-10 16,5-2 1-16,0 0 0 15,8-2 0-15,-4-2-2 16,5-1-3-16,-4 0-5 15,-1-9-2-15,-3 0-4 0,-7-5-2 16,-3 0 0-16,-5-2-2 0,-5-1 1 16,0 3-2-1,-5 1 1-15,-2 5 0 0,-2 2 2 16,-3 6 0-1,3 7 0-15,-2 10 1 0,4 4 1 16,-1 11 1-16,8 4 2 16,3 4 1-16,5 2 2 0,10 0 1 15,4-3 1 1,7-6-1-16,3-6-1 0,2-5-3 15,1-6-6-15,-4-12-20 0,-26-4-60 16,30 0-7 0,-12-10-5-16</inkml:trace>
  <inkml:trace contextRef="#ctx0" brushRef="#br0" timeOffset="172532.738">6570 15376 5 0,'12'12'80'0,"4"1"4"16,0 6-2-1,3 16-47-15,1-3-28 0,-3 9 1 16,0 0 0-16,-6 8 2 0,-3-8 1 16,-2 2-2-16,-5-9-2 15,-1-7 0-15,-7-7 0 16,-4-9-2-16,-4-7-1 15,-5-7-7-15,0-8-16 0,-5-5-63 16,-5-15-7 0,-1-11-7-16</inkml:trace>
  <inkml:trace contextRef="#ctx0" brushRef="#br0" timeOffset="172642.7391">6481 15265 10 0,'8'-17'97'0,"-2"7"-8"16,-6 10-12-16,11-9-24 0,-19 5-133 15,8 4-11 1,0 0-5-16</inkml:trace>
  <inkml:trace contextRef="#ctx0" brushRef="#br0" timeOffset="173072.7434">6609 15342 55 0,'4'17'78'0,"5"27"-15"16,1-20-44-16,4 7-4 15,5-6 2-15,2 3 4 0,1-6 0 16,1-1 0-16,-1-10-3 16,0-1-1-16,-4-10-2 15,-4-2 2-15,-2-5-3 0,-5-1-4 16,-1 0-4-1,-4-2-2-15,-2 10-2 0,0-13-3 16,0 13-2-16,0 0-1 16,0 0 1-16,0 0 0 0,13 9 0 15,-1 0 2 1,2 0 2-16,3-1 2 0,0-3 2 15,-1-3 1-15,-2-2 0 0,-1-6-1 16,-5-2 0 0,-4-6-1-16,-4 1-2 0,-5-5-3 15,-3 0-2-15,-4-4-6 16,5 4-16-16,-10 4-61 15,10-12-9-15,4 1-5 16,3-1-5-16</inkml:trace>
  <inkml:trace contextRef="#ctx0" brushRef="#br0" timeOffset="173352.7462">7154 15151 14 0,'12'19'77'0,"-5"6"3"0,-2 7 0 16,1 7-69-1,-3 3-2-15,-3 5 4 0,1 0 0 16,1-3 1-16,0-4 0 16,4-5-4-16,0-8-4 0,1-9-2 15,3-5-3 1,5-10-4-16,-5-3-6 0,6 0-14 15,-1-2-54 1,-3-13-11-16,-2-2-6 0</inkml:trace>
  <inkml:trace contextRef="#ctx0" brushRef="#br0" timeOffset="173502.7477">7108 15309 1 0,'-18'0'80'0,"6"3"3"16,12-3-4-1,0 0-58-15,18 8-15 0,8-8-4 16,3 0-7-16,8 0-26 15,6 0-43-15,-2-3-8 0,-2-3 2 16</inkml:trace>
  <inkml:trace contextRef="#ctx0" brushRef="#br0" timeOffset="173952.7522">7402 15141 51 0,'0'-12'95'15,"0"12"-5"-15,0 0-4 0,-28-4-63 16,28 4-12 0,0 0-4-16,9-3-2 0,0 3-3 15,3 0 0-15,0 7-1 16,1 1 0-16,1 6 1 15,2 3 0-15,-3 7 0 16,-2 7 2-16,-1 5-3 0,0 4 1 16,-1 6 0-16,1 4-1 0,1 1-1 15,0 7 1 1,3 1-1-16,2 3 0 0,-1 1 0 15,6 0 0 1,-1-4 0-16,-2-3 0 0,0-4 0 16,-4-4 0-16,1-11 0 15,-6-4 1-15,-3-10 2 0,-3-3 1 16,-6-7 1-1,-7-4 0-15,-10-6-1 0,-1-1 1 16,-12-2-1-16,-9 0-2 0,-4 0-4 16,-3-4-4-1,3 4-9-15,-1-7-20 0,4 6-54 16,11-1-9-16,12 0-4 15</inkml:trace>
  <inkml:trace contextRef="#ctx0" brushRef="#br0" timeOffset="174312.7558">7897 15491 51 0,'-11'8'93'0,"11"-8"-1"15,-10 8-3-15,10-8-51 16,0 0-30-16,18 0-1 0,2-5 2 16,7-2-2-1,8 0 0-15,6 1-4 0,0 0-2 16,1 0-1-16,0 2-1 15,-4 1-2-15,-8 1-5 16,-5 2-10-16,-10 4-33 0,-4 1-39 16,-11-5-4-16,0 9-7 15</inkml:trace>
  <inkml:trace contextRef="#ctx0" brushRef="#br0" timeOffset="174512.7578">7751 15748 85 0,'0'22'94'15,"19"-8"-5"-15,14-11-5 0,59-6-75 16,-34 1-5 0,11-3 0-16,8 1-1 0,2-3-2 15,0 6-3 1,-6 1-9-16,-4 3-32 0,-15 10-43 15,-20 4-7-15,-17 6-3 16</inkml:trace>
  <inkml:trace contextRef="#ctx0" brushRef="#br0" timeOffset="175842.7711">2549 16840 76 0,'9'-8'83'16,"-9"8"-1"-16,56 0-63 16,-81 3-2-16,33 10-4 0,8 9 1 15,1 9-1-15,4 9 0 0,6 4-3 16,2 4-3-1,-1 1 0-15,-2 2-1 0,1 2-1 16,-15-31-2 0,-1 4 0-16,1-2-1 0,-1 1 1 15,-4-1-1-15,2 0 1 16,0 0 0-16,-3-2-1 0,0-2 2 15,0 0-1 1,-3-2 1-16,1-1 0 0,1-3-1 16,-2 1 1-16,0-5 0 0,-3-10 0 15,4 9-1 1,-1-14 2-16,2-12-1 0,1-20-1 15,0-13-1 1,0-17 0-16,1-8 1 0,2-9-2 16,2-2 0-16,-1 11-2 15,1 8-2-15,-2 7-2 0,3 11-7 16,-7 14-14-1,4 0-61-15,1 21-10 0,0 6-5 16,2 5-4-16</inkml:trace>
  <inkml:trace contextRef="#ctx0" brushRef="#br0" timeOffset="177053.7833">5764 16073 20 0,'-17'-15'62'0,"17"15"-28"0,-19 0-2 16,10 8-2 0,-1-4 2-16,-1 2-3 0,11-6-5 15,-13 9-5-15,13-9-2 16,0 0-3-16,0 0 0 15,0 0-4-15,5 6-2 16,5-6-2-16,0 0-1 0,2 0-2 16,-2 0-1-16,0-1-2 0,-2 1 0 15,-8 0 0 1,14 5 0-16,-12 4 0 0,0 3 0 15,-2 3 2 1,0 4 0-16,0 0-1 0,-4 1 2 16,1 2-2-16,-1-3 0 15,0 2 2-15,4-3 0 0,0-4 1 16,11-2 1-1,7-4 0-15,8-4-1 0,4-4-2 16,5 0-6-16,2-7-8 0,9-3-38 16,-5 0-38-1,-5-1-7-15,-5 0-7 0</inkml:trace>
  <inkml:trace contextRef="#ctx0" brushRef="#br0" timeOffset="178103.7938">3253 17336 44 0,'-10'-5'86'0,"10"5"-1"16,-29-5-48-1,29 5-11-15,0 0-5 0,0 0-3 16,9-3-4 0,3 0-6-16,9 0-3 0,1 0-2 15,3 1-1-15,4 0 0 16,0 2 0-16,0 0-1 0,-5 3 0 15,-4 4-1-15,-20-7-1 16,13 13 1-16,-13-13 0 16,6 20 0-16,-6-10 0 0,0 1 1 15,-3 1-1 1,-3 0 0-16,1-2 0 0,0 5 1 15,-2-3 1 1,3 0 0-16,2 0 1 0,0-1 0 16,2 0 2-16,2 0-2 15,-2-11-2-15,13 13-3 0,-3-6-12 16,0-4-30-16,5-3-41 0,2 0-9 15,0 0-4 1</inkml:trace>
  <inkml:trace contextRef="#ctx0" brushRef="#br0" timeOffset="179073.8033">3346 17374 26 0,'-9'-12'94'16,"5"-1"-5"-16,4 13-6 15,0 0-53-15,0 0-15 0,0 0-4 16,0 0-2-16,9 16-3 0,-5-4 2 15,1 3-2 1,-1 1 1-16,2-1-1 0,-2 0 0 16,2 1 0-16,-1-1-1 15,-1-1 0-15,1-2-2 16,-1-2 0-16,-4-10-1 15,0 0-1-15,0 0 2 0,0-12-2 16,-9-18 0-16,-2-3 0 16,0-3 0-16,0 4 0 15,0 1-2-15,5 15 0 0,6 16-1 16,0 0-1-1,0 4 0-15,1 8 0 0,3 5 1 16,0 3 1 0,1 1 1-16,2 1 1 0,-3-3 0 15,1 0 3-15,0 1 0 16,1 0-1-16,-3-4 0 0,2-6 0 15,-5-10-1-15,4 12 2 16,-4-12-3-16,0-32 0 16,-3-11 0-16,-5-5 0 0,1 2 0 15,0 5 0 1,2 14-2-16,4 10 0 0,1 17 0 15,0 0 0 1,1 14-1-16,3-2 0 0,1 4 0 16,0 0 1-16,0 3 2 15,1 1 0-15,-1-2-1 0,0 0 1 16,0 0 2-16,1-1 1 15,-1-2-1-15,-1-4 0 16,-4-11-1-16,0 0 1 0,4 9 0 16,-4-18-1-1,-4-17-1-15,-5-9-2 0,0 3 1 16,1 1-2-1,0 7 1-15,8 24-2 0,0 0 0 16,0 0 1-16,0 17-1 0,3 4 2 16,0 1 0-16,0 2 2 15,0 5 0-15,0-4 0 16,-1 4 0-16,-1-3-2 15,2 0-3-15,-1-1-8 0,-2-3-22 16,0-5-58 0,0-3-6-16,1-6-7 0,-1-8 4 15</inkml:trace>
  <inkml:trace contextRef="#ctx0" brushRef="#br0" timeOffset="179463.8074">3770 16832 50 0,'-15'-4'81'0,"1"4"0"16,1 7-4-16,-3 10-74 15,5 12-2-15,7 11 3 16,-1 9 4-16,4 12 3 0,6 5 3 16,1-30-2-16,4 2 0 15,0 2-1-15,0 0 0 0,3-3-3 16,0 3-4-1,1-8-3-15,-3 2-3 0,0-8-4 16,3 0-10 0,-5-6-49-16,2-8-24 0,-4-7-7 15,-7-5-1-15</inkml:trace>
  <inkml:trace contextRef="#ctx0" brushRef="#br0" timeOffset="179733.8101">4006 16808 8 0,'10'8'94'0,"0"5"-1"16,-3 5-5-16,1 7-3 16,-3 2-82-16,-3 14 0 15,2 6 0-15,3 8 3 0,-1 3 1 16,-1-26-3-16,-2 4 0 15,2-1 0-15,-1 3 0 16,0-1-1-16,-1 0 0 0,0-4-2 16,0 1-3-1,2-8-2-15,-1 1-5 0,-2-10-17 16,-4-2-62-16,8-4-4 15,-6-11-7-15</inkml:trace>
  <inkml:trace contextRef="#ctx0" brushRef="#br0" timeOffset="179893.8117">3901 17077 0 0,'-18'-1'94'0,"2"1"0"0,8 5-3 16,8-5-5 0,45 0-74-16,-25 0-5 0,4 0-5 0,3 0-7 15,4-2-5 1,8 2-22-16,0 3-53 0,-4-3-8 15,-4-3-6-15</inkml:trace>
  <inkml:trace contextRef="#ctx0" brushRef="#br0" timeOffset="180083.8136">4321 16779 48 0,'13'2'90'0,"4"16"0"16,-1 11-4-1,2 9-67-15,1 14-6 0,-5 10 0 16,-2 10-1-16,-12-31-2 0,0 3-4 15,0 5-6 1,-5-1-8-16,-2-2-25 0,0 2-41 16,-3-9-18-1,2-3-6-15</inkml:trace>
  <inkml:trace contextRef="#ctx0" brushRef="#br0" timeOffset="180403.8168">4935 17012 19 0,'-21'21'94'16,"9"-3"-3"-16,5-3-3 0,7-4-6 15,6 7-72 1,10-14-10-16,9 0 0 0,4 4-1 15,5 0 2-15,6-3 0 16,1 3-6-16,-3-4-10 0,5-4-39 16,-5 1-33-1,-6-1-6-15,-5 0-3 0</inkml:trace>
  <inkml:trace contextRef="#ctx0" brushRef="#br0" timeOffset="180593.8187">5015 17183 7 0,'-26'29'95'15,"6"-7"3"-15,14 2-6 0,6-7-4 16,50-6-74-16,-27-2-7 0,10 0-1 16,7-2-3-1,6-4-4-15,12 2-14 0,-30-2-72 16,16-8-5-1,40-5-6-15,2-5-2 0</inkml:trace>
  <inkml:trace contextRef="#ctx0" brushRef="#br0" timeOffset="180963.8223">6098 16706 89 0,'-6'-11'90'0,"6"11"-4"0,0 0-5 16,-5 6-72-16,4 20-2 15,1 18 3-15,0 17-1 0,-3 12 2 16,3 13 1-1,-2-41-3-15,-1 8-1 0,-1 1-3 16,1 3-4-16,0-1-5 0,-2-1-7 16,2-5-5-16,-3-5-36 15,-8-8-37-15,11-7-8 16,3-12-5-16</inkml:trace>
  <inkml:trace contextRef="#ctx0" brushRef="#br0" timeOffset="181443.8272">6034 16820 57 0,'-20'5'97'0,"4"0"-2"16,2-3-5-16,14-2-60 0,0 0-12 16,0-6-7-1,13 3-4-15,4-2-2 0,10 3-2 16,6 0-3-16,11 2-2 0,3 3 1 15,1 6-1-15,0 9 0 16,-6 4 0-16,-5 4 0 16,-10 5 0-16,-10 4-1 15,-17 0-1-15,-9-2 1 0,-13-1 1 16,-10-4 0-1,-11-6 0-15,-7-10 1 0,-6-4 1 16,0-7 0-16,4-1 1 0,8-4 2 16,7-1 1-1,10-2-1-15,12 2 0 0,15 5 0 16,11 0 0-16,16 5 1 15,15 2-2-15,7 6-1 0,5 1-1 16,5 5-1 0,-3 1 1-16,-3-1-3 0,-10 3-5 15,-9-8-20 1,-23 3-58-16,6-5-4 0,-17-12-8 15,11 7 2-15</inkml:trace>
  <inkml:trace contextRef="#ctx0" brushRef="#br0" timeOffset="181723.8298">6462 17171 6 0,'16'15'90'0,"4"-2"0"16,2-2-5-16,3-9-4 16,-9-2-77-16,8-5-2 15,3-4-1-15,-6-6 0 0,-9 1 0 16,-5-4-1-16,-7-3-1 15,-7 2-1-15,-6 4 1 16,-7 5 1-16,-2 5 2 0,-2 8 2 16,2 13 2-1,0 13 1-15,6 7 1 0,4 4 0 16,10-16-4-1,0 3 0-15,2-1-2 0,5 2-6 16,5-5-24-16,-4 2-59 0,12-9-6 16,3-1-7-16,28-1 10 15</inkml:trace>
  <inkml:trace contextRef="#ctx0" brushRef="#br0" timeOffset="182173.8343">7248 16803 84 0,'0'-12'92'0,"0"12"-6"0,7-9-4 16,-1 17-72-16,11 10-2 15,4 14 0-15,5 11 0 16,1 10 3-16,3 8 0 0,-2 4 0 16,-1-7-1-1,-5-3 0-15,-1-8-1 0,-5-8 0 16,-2-14-1-16,-2-15-1 15,1-10-1-15,-1-14-1 0,-1-15-1 16,1-9-1-16,-2-9-2 16,2-10-2-16,-6-6-4 15,1 2-3-15,-7 0-4 0,2 7-6 16,-1 4-10-1,1 12-28-15,10 14-41 0,-9 7-6 16,-3 17-3-16</inkml:trace>
  <inkml:trace contextRef="#ctx0" brushRef="#br0" timeOffset="182563.8383">7403 16781 65 0,'30'0'93'16,"9"0"-5"-1,6-7-4-15,8 7-56 0,3-9-29 16,1-5-9-16,-2 6-11 15,-6-2-28-15,-17 4-39 16,-4 5-5-16,-11 1 0 16</inkml:trace>
  <inkml:trace contextRef="#ctx0" brushRef="#br0" timeOffset="182813.8409">7153 16777 84 0,'0'0'95'15,"0"10"-5"-15,16-10-6 16,5 0-72-16,13 0-38 0,15-1-55 16,-11-6-8-1,6 2-6-15</inkml:trace>
  <inkml:trace contextRef="#ctx0" brushRef="#br0" timeOffset="183163.8443">7805 17149 38 0,'-5'10'97'0,"5"4"-3"0,0 5-8 16,3 1-2-1,2 8-89-15,-5-7-19 0,0-8-63 16,2 4-4-16,3-4-7 15,1 0 4-15</inkml:trace>
  <inkml:trace contextRef="#ctx0" brushRef="#br0" timeOffset="183913.8517">7072 16612 1 0,'0'-17'94'16,"-1"-2"1"-16,-5-3-2 15,-1 5-43-15,-4-5-24 0,-5-2-6 16,-1 2-6-1,-3 1-5-15,-2 4-1 0,3 2-3 16,1 4-2-16,0 3-2 16,8 1-1-16,10 7-1 15,-11 3-1-15,11 12 0 16,3 10 0-16,11 14 0 0,3 13 0 15,3 15 3-15,4 19 0 0,0 16 1 16,-2 9 0 0,-14-53-1-16,-1 6-1 0,-3 1 1 15,0 1 1 1,-2-4-2-16,-2-1 1 0,0-7-1 15,1 0 0-15,-1-9 0 16,2-1-3-16,2-12-8 0,6-3-25 16,11-9-52-1,-2-5-7-15,9-12-7 0</inkml:trace>
  <inkml:trace contextRef="#ctx0" brushRef="#br0" timeOffset="184432.8579">7950 16895 24 0,'-4'12'97'15,"9"-4"-3"1,15-8-5-16,9 0-4 0,5-12-79 15,11-2-4-15,4-5-2 0,2-3 0 16,-2 2 1 0,-7 0 0-16,-6-2-1 0,-7-2-1 15,-11 5-1-15,-12-3 0 16,-6 5-1-16,-8 3 1 15,-13 4-1-15,-8 4-2 16,-7 6 4-16,-3 6-1 0,-3 11 3 16,-1 8-1-1,0 8 1-15,3 7 0 0,6 9 2 16,6 7-1-16,10 8 2 0,10 3 0 15,8-3 2 1,11 0 0-16,3-34-1 0,1-1 0 16,7-2 0-16,3-2-1 15,2-4-1-15,-1-5-2 16,39 10-9-16,-3-21-27 15,-17-7-53-15,16-17-6 0,-5-11-6 16,-6-18-1-16</inkml:trace>
  <inkml:trace contextRef="#ctx0" brushRef="#br0" timeOffset="184822.8616">8547 16387 6 0,'0'17'89'0,"-1"-2"-3"0,1-4-4 15,0 3-3 1,4 13-76-16,3-9-4 0,5 4 0 16,1 7 2-16,-1 9 3 0,3 4 4 15,-1-1 1 1,-4-1-1-16,1-5-2 0,-7-6 1 15,-4-7-2-15,0-4 0 16,-4-8 0-16,-6-6-1 0,-1-3 0 16,-8-1-1-1,-2-2 1-15,-4-5-2 0,0-3-3 16,-5-4-4-1,3 0-14-15,-1-8-69 0,-1-6-5 16,3-8-8-16,6-10-2 0</inkml:trace>
  <inkml:trace contextRef="#ctx0" brushRef="#br0" timeOffset="184942.8629">8452 16223 43 0,'10'-1'104'16,"-10"1"-11"-16,10-3-11 0,-10 3-13 15,0 0-138-15,0-8-23 0,-1-3-9 16,1 2-4-1</inkml:trace>
  <inkml:trace contextRef="#ctx0" brushRef="#br0" timeOffset="185463.8683">8604 16436 23 0,'8'13'98'0,"-1"3"-4"15,2 0-5 1,-3-1-5-16,-1 8-81 0,6 4-3 16,3 3 0-1,1 1 1-15,3-2 1 0,0-7 1 16,6-7 0-16,-1-6 1 15,0-6 0-15,2-6 1 0,-4-10-1 16,0-5 0-16,-2-3 1 0,-5 1-2 16,-1-2 0-1,-7-1-1-15,-5 3 0 0,-1 3 0 16,2 2-2-1,-5 4-3-15,-1 2 0 0,4 9-1 16,-10-2 1-16,5 6 0 16,5 9 0-16,0 4 0 0,4 2 2 15,3-1 1 1,1 3 2-16,5-6 0 0,3-3 0 15,1-7 1-15,2-5 0 0,1 0 1 16,-4-5 0 0,0-4-1-16,-5-4-1 0,-2-2 1 15,-7-2-1-15,-2-2-1 16,-3-5-1-16,-6 0-2 15,-3-3-2-15,0-2-4 16,-1 2-9-16,3 0-43 0,3 6-32 16,2 2-8-1,1 6-6-15</inkml:trace>
  <inkml:trace contextRef="#ctx0" brushRef="#br0" timeOffset="185743.8711">9176 16220 6 0,'7'12'94'0,"0"4"-1"0,-4 5-6 16,-2 3-6-1,10 6-77-15,-13 5-4 0,-3 4-2 16,2 4 2-16,2-2 2 15,1-3-1-15,1-5 4 0,9-7-2 16,3-7 2 0,4-6 1-16,3-11-2 0,1-2-3 15,2 0-3 1,-6-13-11-16,4 2-30 0,-3 9-42 15,-4-15-10-15,-1-3-3 0</inkml:trace>
  <inkml:trace contextRef="#ctx0" brushRef="#br0" timeOffset="185883.8725">9183 16358 88 0,'-12'0'93'0,"12"0"-6"0,0 0-7 16,3-9-79-1,19 1-27-15,14-4-56 0,-3 0-9 16,7-3-3-16</inkml:trace>
  <inkml:trace contextRef="#ctx0" brushRef="#br0" timeOffset="186653.88">9551 16187 85 0,'0'9'92'15,"0"-9"-6"-15,0 0-5 16,-13 7-73-16,13-7-5 0,0 0 0 15,-12 0 2-15,12 0 1 0,0 0 0 16,0 0 2 0,0 0-2-16,0 0-1 0,0 0-1 15,0 0-1 1,0 0-1-16,0 0-1 0,0 0-1 15,-1 8 1-15,1-8 1 16,0 0 0-16,-9 9 0 0,9-9 0 16,-9 9-1-1,9-9 1-15,-10 8 0 0,10-8-2 16,0 0 1-16,-10 8 1 0,10-8-1 15,0 0 1 1,0 0 0-16,8 0 0 0,4 0-1 16,6-4 1-16,7 0-1 15,6-1-1-15,3-1 1 0,3 2-1 16,-2 0 0-1,-4-1 0-15,-6 3 1 0,-6 2 0 16,-4 0 0-16,-15 0 1 0,8 0-2 16,-8 0 0-1,-6 0 0-15,-5 4 1 0,3 0-1 16,-4 0 0-16,-1 4 0 15,2 4 0-15,-2 4 1 0,5 8-2 16,3 9 1 0,2 6 0-16,3 8 0 0,-1 11 0 15,10 7-1 1,2 8 1-16,6 4 1 0,3 5 0 15,2 3 0-15,3 2 1 0,2-4 0 16,0-1 1-16,-14-47 0 16,0 2-2-16,-2-5 0 15,2-3 1-15,-6-2 0 16,-5-3 1-16,-4 13 0 0,-18-16-3 15,-20-10 0 1,-14-11-5-16,-19-7-5 0,-11-5-34 16,-6-1-48-1,1-3-6-15,2 4-7 0,7 2-3 16</inkml:trace>
  <inkml:trace contextRef="#ctx0" brushRef="#br0" timeOffset="217337.1891">12432 11483 67 0,'-14'-7'56'0,"14"7"-8"16,-14 0-7-16,14 0-8 0,-12 2-7 15,12-2-5 1,-9 2-3-16,9-2-3 0,0 0-2 15,0 0-2-15,0 0-2 0,0 0-1 16,0 0-1 0,0 0-1-16,0 0 0 0,8 5-2 15,4-5 0-15,9 0 1 16,10 0-1-16,8-6 0 0,7 0-1 15,11 1 1 1,6-5 0-16,3 2-1 0,3-3-1 16,0 1 0-1,-6 3 0-15,-5-1-1 0,-6 1-1 16,-8 4 0-16,-11-1-1 0,-6 2-4 15,-9 1-2-15,-7 1-4 16,-11 0-6-16,0 0-19 0,-2 13-40 16,-9-9-16-1,-2 4-6-15</inkml:trace>
  <inkml:trace contextRef="#ctx0" brushRef="#br0" timeOffset="217740.1934">12333 11758 3 0,'-19'10'84'15,"4"1"5"-15,2-7-3 0,13-4-56 16,-4 11-1-1,12-8-4-15,17 0-3 0,13-3-3 16,13 1-5-16,12-1-1 0,16 0-4 16,5 0-3-1,8-1-1-15,-1-2-1 0,-4 0-3 16,-4 2 0-16,-13 0 0 15,-7 1-1-15,-15 0-2 16,-14 0-2-16,-10 2-5 16,-24-2-6-16,0 0-46 0,-2 10-29 15,-22-5-7-15,-6 0-4 0</inkml:trace>
  <inkml:trace contextRef="#ctx0" brushRef="#br0" timeOffset="218740.2034">13881 11071 78 0,'-9'-10'86'0,"9"10"-3"16,0 0-57-1,0 0-2-15,0 0-5 0,0 0-2 16,6 0-5-1,-6 0-3-15,11 11-2 0,-2 2 1 16,2 2-2-16,2 3 0 16,0 6 1-16,5 5-2 0,1 2 1 15,0 6-1-15,-1 3 0 0,1 3 0 16,-2-1 0-1,2 1 0-15,-4 1-1 0,-1-3 0 16,-3-7-1 0,-3-2 1-16,0-7-1 0,-4-5 0 15,-2-8 0-15,1 1 2 16,-3-13-1-16,0 0 0 0,15-13 0 15,-3-8 0 1,1-12-1-16,6-11 0 0,4-10-1 16,3-6-2-16,2-1 0 0,1-2 0 15,-3 5 0 1,-1 2-1-16,-3 10-2 0,-6 9-3 15,0 10-6-15,-9-1-14 16,-3 13-66-16,2 6-4 0,-6 9-7 16,17 0-6-1</inkml:trace>
  <inkml:trace contextRef="#ctx0" brushRef="#br0" timeOffset="219410.2101">14577 11417 18 0,'0'0'77'0,"0"0"1"0,-18-7-32 16,8 7-18-1,1 5-4-15,-4 6-7 0,6 5-4 16,-6 1-2-1,6 6 0-15,2 1 0 0,5-1 1 16,11-1-2-16,5-5-1 16,9-5 0-16,8-10-2 0,4-3 1 15,5-13-1-15,1-5-1 16,-4-6-1-16,-5-1 0 15,-9-3-2-15,-8 0 1 0,-13 5-1 16,-8 7 0 0,-17 6-1-16,-9 5-1 0,-4 6-2 15,-8 3-4-15,2 11-7 16,-10 5-40-16,13 3-35 0,6-1-6 15,6-1-8 1</inkml:trace>
  <inkml:trace contextRef="#ctx0" brushRef="#br0" timeOffset="222128.238">13604 11829 18 0,'-9'11'71'16,"9"-11"-20"-16,-10 3-7 0,10-3-7 15,0 0-6 1,0 0-6-16,0 0-5 0,12 0-4 16,11 0-1-1,12 0-6-15,11 0-3 0,15 0-2 16,15-3 0-16,15 1-2 15,12-3 1-15,10 0 0 0,11-2 3 16,8-3 1-16,11-1 2 0,5-2 2 16,9 2-1-1,7 0 1-15,7 4-1 0,-1 2-1 16,0 0-2-1,-6 4-2-15,-7 1-2 0,-14 0 0 16,-7 4-3-16,-17 1-2 16,-18-1-4-16,-13 4-7 0,-18-5-22 15,-25 0-56-15,0 0-3 0,-12-2-8 16,-12 0-4-1</inkml:trace>
  <inkml:trace contextRef="#ctx0" brushRef="#br0" timeOffset="228129.2981">13915 12201 45 0,'0'0'44'0,"-13"-9"-7"16,13 9-8-16,-11-3-4 15,11 3-2-15,0 0-1 0,0 0 0 16,0 0-1-1,0 0-2-15,0 0-2 0,0 0-4 16,0 0 0 0,0 0-5-16,0 0-2 0,0 0-2 15,0 0-1-15,0 0-2 0,0 0 0 16,0 0 0-16,1 12 0 15,5 3 0-15,3 6 1 0,1 4 1 16,1 9 1 0,4 4 0-16,-1 4 0 0,0-1 0 15,-2 5-1 1,-2-2 1-16,-3-3-2 0,-2-5 1 15,0-5-2-15,-2-7-1 16,-2-4-1-16,0-5-2 0,-1-15-4 16,4 9-7-16,-4-9-11 0,5-14-27 15,5 8-34 1,-6-15-6-16,0 2-2 0</inkml:trace>
  <inkml:trace contextRef="#ctx0" brushRef="#br0" timeOffset="228739.3042">13857 12223 1 0,'-13'-5'47'0,"-1"0"0"15,3 0-1-15,11 5-7 16,-13-4-5-16,13 4-6 15,0 0-4-15,0 0-5 0,0 0-4 16,0 0-5-16,-4-12-3 16,4 12-1-16,6-12-3 0,3 4 1 15,7-2-1 1,7 0 0-16,5-1 0 0,7 1 1 15,3 1 0 1,7 3 0-16,-2 4-1 0,1 2-1 16,-7 5 0-16,-4 6 0 15,-9 6-1-15,-8 6-1 0,-10 2 1 16,-6 4 0-16,-7 2 1 0,-8 2-2 15,-7-3 0 1,-4 0 0-16,-4-6 0 0,-5-3 0 16,0-5 0-1,1-5 0-15,4-5 1 0,2-2-1 16,4-3 2-16,5-1-2 15,8 0 0-15,11 0 0 0,0 0 1 16,13 0-1-16,8 5 2 16,6 5 1-16,5 2 2 15,6 5 1-15,3 5 0 0,1 4 0 16,-4 2 0-1,-1 2-1-15,-5 1-1 0,-6-1-3 16,-3-1-3-16,-6-5-4 16,-4-3-11-16,-6 2-57 0,-7-23-15 15,14 4-7 1,-9-13-4-16</inkml:trace>
  <inkml:trace contextRef="#ctx0" brushRef="#br0" timeOffset="229089.3077">14382 12377 23 0,'-10'-1'87'15,"10"1"3"-15,0 0-6 0,0 0-54 16,11 0-9-1,11 1-7-15,8 0-3 0,2-1-1 16,7 0-4-16,0-1-3 0,-3-3-3 16,-4 0-2-1,-3 1-5-15,-6 0-10 0,-10 1-8 16,-13 2-25-16,18-2-38 15,-18 2-5-15,-7-1 1 0</inkml:trace>
  <inkml:trace contextRef="#ctx0" brushRef="#br0" timeOffset="229269.3093">14470 12251 12 0,'-9'-8'85'16,"9"8"3"-16,0 0-3 16,0 15-50-16,10 9-10 0,4 6-8 15,2 6-4 1,0 3-1-16,3 8-1 0,-2 3-5 15,-5-5-5 1,2-1-7-16,-9-10-33 0,2-7-44 16,1-6-9-16,-8-21-4 15</inkml:trace>
  <inkml:trace contextRef="#ctx0" brushRef="#br0" timeOffset="229969.3165">15066 12123 18 0,'0'0'76'15,"0"0"-18"-15,0 0-15 0,0 0-8 16,0 0-8-1,0 0-6-15,0 0-7 0,0 0-3 16,0 0-1-16,0 0 0 0,2 6-2 16,-2-6-2-1,8 14 0-15,-3-6-1 0,1 4 1 16,2 1-1-16,-1 2-1 15,-1 1 1-15,-1 3-3 16,2 1 1-16,-3-2-2 16,1 1 1-16,-3-2-2 0,0-2 1 15,0-3 0 1,0-2-1-16,-2-10-1 0,1 10-1 15,-1-10-3-15,0 0-6 0,0 0-7 16,0-6-14-16,-1-5-34 16,1 11-22-16,1-12-5 15</inkml:trace>
  <inkml:trace contextRef="#ctx0" brushRef="#br0" timeOffset="230429.3209">14895 12380 22 0,'-11'5'88'0,"11"-5"0"15,0 0-3-15,7 8-60 0,19-8-5 16,10 0-5 0,12-6-2-16,7-3-4 0,9-3-3 15,-1 0-4 1,-8-3-2-16,-1 5-7 0,-16-6-12 15,-8 2-45-15,-8 14-23 16,-14 0-5-16,-8 0-2 0</inkml:trace>
  <inkml:trace contextRef="#ctx0" brushRef="#br0" timeOffset="230969.3263">15044 12661 19 0,'5'15'64'0,"5"1"0"16,0-1-13-16,3 4-9 0,-2 2-12 15,1-2-8 1,-5-1-7-16,1 1-5 0,-3-3-1 16,-1-2-5-16,-4-2 0 15,0-3-1-15,0-9 0 16,-17 8 1-16,2-8 0 0,-5 0 1 15,-5-9 1-15,-5 1 0 16,-3-4 1-16,-1 0-1 0,1 0 0 16,2 1-1-1,5 2-1-15,8-1-2 0,6 3-3 16,5-2-4-1,7 9-13-15,8-8-47 0,7-6-22 16,4-1-8-16,3-5-3 0</inkml:trace>
  <inkml:trace contextRef="#ctx0" brushRef="#br0" timeOffset="231219.3289">15074 12537 50 0,'0'-10'97'0,"0"10"-4"15,0 0-6 1,-7-24-40-16,7 24-34 0,0 0-9 15,-12-6-9-15,12 6-16 16,0 0-32-16,0 0-35 0,0 4-6 16,0-4-4-1</inkml:trace>
  <inkml:trace contextRef="#ctx0" brushRef="#br0" timeOffset="231891.3359">15178 12610 49 0,'2'-9'86'0,"-2"9"-2"0,0 0-35 0,0 0-20 16,0 0-15-1,0 8-8-15,0-8-2 0,0 18-2 16,0-6 1-16,2 0 0 0,2 3 1 15,0 1 0 1,3-3 0-16,-1-2 0 0,1-1 0 16,-7-10-1-16,13 10 0 15,-13-10-1-15,14 0 0 0,-14 0 0 16,12-17 0-1,-6 5 0-15,-3-3-1 0,1-1 1 16,-1 0-1-16,-1 0 1 0,-2 4 0 16,0 0-2-1,0 12 0-15,0-13-1 0,0 13-1 16,0 0-2-16,0 0 3 15,0 0-3-15,0 0 1 0,7 8 2 16,-7-8 3 0,8 10 4-16,-8-10 0 0,10 4 3 15,-10-4 1 1,9 0-1-16,-9 0 1 0,5-14-2 15,-5 5-2-15,0-1-2 0,0-1-1 16,0 0-2-16,-4-3-2 16,0 2-2-16,0 1-2 0,2 2-2 15,-3-1-5 1,5 10-12-16,-2-8-25 0,-7 5-40 15,9 3-6 1,0 0-5-16</inkml:trace>
  <inkml:trace contextRef="#ctx0" brushRef="#br0" timeOffset="232491.3419">15298 12535 30 0,'-8'-12'90'0,"8"12"-3"15,0 0-24-15,-8-1-28 16,8 1-10-16,0 0-12 0,0 0-7 16,0 0-3-1,0 0-1-15,-6 8-1 0,6 5 0 16,4 3 0-16,5 3 0 0,3 3 1 15,2 3 1 1,5 0 0-16,1-4 2 0,1-7-1 16,3-1 1-16,-4-8 3 15,0-5-1-15,-3-7 1 0,-3-6-1 16,-5-4 0-1,-1-2-2-15,-4-3 0 0,-4-3-4 16,-4 1-3-16,-8-2-4 0,1 5-7 16,-5-4-21-1,-8 6-54-15,12 1-7 0,1 3-5 16</inkml:trace>
  <inkml:trace contextRef="#ctx0" brushRef="#br0" timeOffset="232851.3455">15718 12450 12 0,'0'0'78'0,"-8"-6"4"16,-2 6-2-16,0 2-62 15,-1 6-2-15,-7 6 0 16,1 7 0-16,-3 8-1 0,5 3-3 16,-1 7-2-1,7-3-3-15,4 3 1 0,5-5-2 16,10-2-3-16,9-11-2 15,8-5-4-15,-1-12-4 0,12-3-14 16,-2 3-58-16,-3-11-10 16,-4-8-5-16</inkml:trace>
  <inkml:trace contextRef="#ctx0" brushRef="#br0" timeOffset="233402.3509">15078 12567 32 0,'0'0'89'15,"-2"-20"-20"-15,2 20-17 16,0 0-6-16,0 0-12 16,0 0-13-16,6-4-8 0,-6 4-4 15,0 0-2 1,5 7-3-16,1 2-1 0,0 6-3 15,1 2-2-15,6 4-4 16,-1-2-13-16,4-4-44 0,3 7-24 16,0-5-5-16,1-2-2 15</inkml:trace>
  <inkml:trace contextRef="#ctx0" brushRef="#br0" timeOffset="235180.3696">14924 12579 35 0,'0'0'54'16,"0"0"3"-16,0 0-10 15,0 0-7-15,1-8-8 0,-1 8-10 16,0 0-8 0,0 0-6-16,8-7 0 0,-8 7 0 15,0 0 0-15,0 0-1 16,0 0 0-16,0 0-1 0,0 0 0 15,0 0 0 1,0 0-2-16,0 0 0 0,0 0-1 16,0 0 0-16,0 0 1 0,0 0 0 15,0 0 0 1,0 0-1-16,12-4 1 0,-12 4-2 15,12-10 0-15,-2 5-1 16,2-3-2-16,0 1 0 16,2-1-2-16,-1 0 0 15,0 2-1-15,-3 3-1 0,-10 3 0 16,13-4-1-1,-13 4-15-15,-15-2-62 0,15 2-6 16,-8 0-3-16,8 0 2 0</inkml:trace>
  <inkml:trace contextRef="#ctx0" brushRef="#br0" timeOffset="244301.4609">17028 11475 11 0,'0'0'80'0,"-9"1"-16"0,9-1-9 16,0 0-11 0,-12 0-11-16,12 0-8 0,0 0-5 15,0 0-6-15,0 0-3 0,0 0 0 16,0 9-3-1,9-7 1-15,9 0-2 0,6-1-1 16,7 1-1-16,7-2 0 16,6 0 0-16,3 0-2 0,0 0 0 15,0-2-1 1,-7-2-2-16,-6 0 0 0,-4 1-5 15,-5-3-3 1,-4 6-7-16,-9-5-13 0,1 2-21 16,-1 3-39-16,-12 0-7 0,0 0-2 15</inkml:trace>
  <inkml:trace contextRef="#ctx0" brushRef="#br0" timeOffset="244571.4636">17005 11734 88 0,'-1'9'93'0,"10"-6"-3"15,-9-3-40-15,44 0-16 0,5 0-10 16,12 0-5-16,3 0-6 16,5-2-4-16,-2 2-5 15,-7 0-6-15,-4 7-10 0,-18 7-44 16,-4-4-32-16,-11 0-8 15,-10-3-5-15</inkml:trace>
  <inkml:trace contextRef="#ctx0" brushRef="#br0" timeOffset="245492.4729">17842 11280 74 0,'-9'-8'83'0,"9"8"-35"0,0 0-6 16,0 0-8-1,-5-10-8-15,5 10-6 0,0 0-7 16,0 0-3-16,0 5-1 15,2 4-2-15,3 4 2 16,3 6-3-16,2 5 2 16,2 5 0-16,3 3-2 0,2 4 0 15,1 0-2-15,-1 3 0 0,2 0-1 16,-2-1-1-1,1-1 1-15,-1-3-2 0,-4 0 1 16,-1-2 0-16,0 0-1 16,-3-5 0-16,-2-3 0 15,1 0 0-15,-4-6 0 16,-2-3 0-16,-1-4 1 0,-1-11 1 15,4 13 1-15,-4-13-1 0,2-13 1 16,-1-8 0 0,0-11 0-16,-1-11-1 0,5-11 0 15,2-7-1 1,3-5-1-16,5-4-1 0,2 6 0 15,-1 4 1-15,3 9-2 16,1 13-2-16,-7 5-3 0,2 14-6 16,-10 0-13-1,1 2-63-15,-6 17-6 0,9-2-7 16,-9 2-6-16</inkml:trace>
  <inkml:trace contextRef="#ctx0" brushRef="#br0" timeOffset="246052.4785">18426 11743 63 0,'0'0'85'0,"2"-9"-4"16,12 7-48-16,-14 2-10 15,0 0-2-15,-9 2-6 0,9-2-3 16,-11 22-3-16,9-4-2 15,2 2 0-15,1 2 0 16,10 2-1-16,2-6-1 0,9-4 1 16,2-6 0-1,6-8-1-15,-4 0 0 0,-1-11 1 16,-4-3-2-16,-4-2 1 15,-9-1-1-15,-8 2-1 16,-2 0-1-16,-16 5-1 16,-2 0-1-16,-3 3 0 0,-4 3-2 15,0 4-3-15,-2 0-9 0,8-7-67 16,2 13-8-1,3 2-7-15,16-8-5 0</inkml:trace>
  <inkml:trace contextRef="#ctx0" brushRef="#br0" timeOffset="250805.5263">20131 10894 14 0,'0'-16'77'16,"0"16"3"-16,0-13-44 15,0 13-9-15,3-11-4 0,-3 11-5 16,0 0-1 0,0 0-3-16,0 0-4 0,9-5 1 15,-9 5-3-15,5 18 0 16,0 0-2-16,3 8-2 0,0 6 2 15,-1 7 0 1,2 5 1-16,-1 1-2 0,0 6-1 16,-3-5 0-16,-2-3-2 0,0-1-2 15,-3-9-7 1,1-1-19-16,5-6-56 0,-6-5-6 15,1-7-7-15</inkml:trace>
  <inkml:trace contextRef="#ctx0" brushRef="#br0" timeOffset="251395.5322">19399 11534 36 0,'-23'0'61'16,"11"1"-3"-16,1-1-10 0,11 0-7 15,-11 0-11 1,11 0-7-16,0 0-8 0,9-6-3 16,9 2-4-16,9-2-2 15,20-2 0-15,16 1-1 0,23-3-1 16,17-1 2-1,26-1 1-15,20 1 2 0,19-2 0 16,11 2-1-16,6 0-1 0,1 1 0 16,-2 2-2-1,-5 2 0-15,-15 3-3 0,-14 1-1 16,-19 2 0-16,-17 0-2 15,-21 2-3-15,-22 1-6 0,-16 6-17 16,-22 0-59 0,-33-9-6-16,0 16-7 0,-30-9 1 15</inkml:trace>
  <inkml:trace contextRef="#ctx0" brushRef="#br0" timeOffset="251955.5378">19570 11840 42 0,'0'0'82'0,"-13"-11"0"15,13 11-46-15,-11-1-8 0,11 1-5 16,-5 12-4 0,2 8-3-16,3 9-4 0,0 8-1 15,0 9-1 1,0 5-1-16,3 6-2 0,0-1-3 15,-1 0 0-15,-2-3-2 16,0-10-2-16,0-8-3 0,0-8-3 16,0-8-7-16,-3-8-23 0,3-11-49 15,0 0-5 1,-1-12-5-16</inkml:trace>
  <inkml:trace contextRef="#ctx0" brushRef="#br0" timeOffset="252467.5431">19423 11918 71 0,'-9'-14'87'0,"9"-15"-4"16,12 15-46-16,7-1-8 0,10 0-7 15,7 2-6-15,8-1-3 0,5 4-2 16,3 5-3-1,1 5-2-15,-4 0-3 0,-4 12-1 16,-9 3-1-16,-9 7 0 16,-11 0-2-16,-9 5 0 15,-7-1 0-15,-15 0 0 16,-9 1 0-16,-8-4 0 0,-6-4 0 15,-7-1 1 1,-6-5-2-16,0-8 2 0,2-2 0 16,5 0 0-16,7-3 2 0,8 0-1 15,11 0 0-15,18 0 1 16,0 0 1-1,23 13 0-15,14-2 1 0,11 7 0 16,5 4 0-16,5 2 0 0,-3 3-1 16,-1 3 0-16,-7 0-1 15,-11 2-2-15,-10-5-3 16,-10 1-5-16,-7-8-9 15,-5-5-43-15,-4-2-29 0,-1-4-7 16,1-9-4 0</inkml:trace>
  <inkml:trace contextRef="#ctx0" brushRef="#br0" timeOffset="252777.5462">20072 12010 76 0,'0'9'91'0,"0"-9"-2"0,21 9-7 16,46-9-67-1,-33-3-6-15,6-5-2 0,0-1-4 16,0-1-2-16,1-2-5 15,-6-2-7-15,-2 6-17 0,-9 6-40 16,-8-7-21-16,-6 2-4 0</inkml:trace>
  <inkml:trace contextRef="#ctx0" brushRef="#br0" timeOffset="253037.5488">20231 11785 65 0,'-9'0'90'16,"9"0"-2"-16,-11 29-35 15,11-15-26-15,0 4-7 0,2 5-2 16,2 9-4 0,2 7-2-16,0 4-4 0,1 4-1 15,-2 2-2-15,-1-2-1 16,1 0-2-16,-3-4-1 15,-1-11-3-15,-1-4-4 16,0-7-6-16,0-6-24 0,5-9-50 16,-5-6-7-16,0 0-5 0</inkml:trace>
  <inkml:trace contextRef="#ctx0" brushRef="#br0" timeOffset="253617.5544">20575 11918 59 0,'0'0'74'16,"5"8"-42"-16,3 2-4 0,-2 6-5 16,1 3-1-16,2 3-5 0,2 3-2 15,-2 4-1-15,0 4 0 16,-1-1-2-16,-1-1 0 15,-2 2-2-15,-3-4-1 16,-2-4-2-16,0-1 0 0,0-5-1 16,-1-4 2-1,-4-3-2-15,5-12 0 0,-13 13 0 16,13-13-1-16,-18 5-1 15,9-5 0-15,-5 0-1 16,4 0-1-16,-3 0-1 0,0-3-1 16,1 0 1-16,1 1-3 15,0-4-1-15,0 1-6 0,1-9-21 16,-11 2-54-1,12-5-8-15,4-6-5 0</inkml:trace>
  <inkml:trace contextRef="#ctx0" brushRef="#br0" timeOffset="253747.5559">20587 11761 0 0,'6'-11'89'16,"-2"0"-4"-16,-4 11-18 0,0 0-61 15,9-14-87 1,-9 14-7-16</inkml:trace>
  <inkml:trace contextRef="#ctx0" brushRef="#br0" timeOffset="254440.5631">20832 11838 65 0,'-9'0'72'0,"9"0"-31"0,-13-6-5 16,13 6-6-1,-12 0-7-15,12 0-5 0,-8 14-3 16,5-5-3-16,3 4-2 16,0 6-2-16,-1 1-3 0,6 2-1 15,6 1-1 1,-1 3-1-16,2-3 0 0,0-2 0 15,0-2 0 1,2-6 0-16,-1-7 1 0,-4-6-2 16,1-2 1-16,-3-9 0 0,0-7 0 15,-3-1-2-15,1-2 1 16,-3-4-1-16,-2 4-1 0,0 1 2 15,-2 3-1 1,-3 2-1-16,1 6 1 0,4 9 0 16,0 0 0-1,0 0 0-15,-4 12 0 0,5 7 0 16,6 1 0-16,5 4 1 15,0 0 1-15,5-1 3 0,1-5 0 16,3-7 1-16,2-3 2 0,-2-8-1 16,-2 0 0-1,-3-7-1-15,-4-2-1 0,0-4-2 16,-6 0-1-1,-2-2-2-15,-4 2-1 0,0 0-3 16,-5-1-2-16,0 3-5 16,-3-1-12-16,2-11-53 0,1 14-15 15,-1-3-6-15,3 2-1 0</inkml:trace>
  <inkml:trace contextRef="#ctx0" brushRef="#br0" timeOffset="254775.5669">21283 11705 24 0,'-1'23'61'0,"-8"-17"-26"15,-1 6-1 1,-10 2 2-16,4 8 3 0,-8 2-4 15,4 2-7 1,2 4-5-16,4-1-2 0,6 3-6 16,8-5-4-16,10-5-1 0,9-5-4 15,12-5 1-15,8-6-1 16,7-6 0-16,3-2-2 15,3-5 0-15,-3 0-2 16,-3-2 0-16,-5 0-3 0,-5 5-4 16,-8-1-5-1,-8 5-14-15,-6 8-39 0,-14-8-27 16,0 0-5-16,1 9-4 15</inkml:trace>
  <inkml:trace contextRef="#ctx0" brushRef="#br0" timeOffset="256065.5798">21025 11822 11 0,'5'-13'66'0,"6"5"-6"16,-5-1-8-16,4 0-8 15,-10 9-8-15,15-15-5 16,-15 15-7-16,9-7-6 15,-9 7-3-15,0 0-3 0,0 0-3 16,0 7-1-16,0 4-2 0,-1 2-2 16,-3 4 0-1,-3 2 0-15,0 2 0 0,5-1-1 16,0 4-2-1,1-4-2-15,1 0-5 0,3-6-7 16,8-7-45-16,0 7-30 16,2-4-7-16,0-4-5 0</inkml:trace>
  <inkml:trace contextRef="#ctx0" brushRef="#br0" timeOffset="261095.6301">20781 11497 1 0,'-3'-8'56'0,"0"-5"-4"15,3 5-7-15,0-4-6 16,0 12-5-16,1-16-4 0,-1 16-3 16,5-10-4-1,-5 10-4-15,0 0-4 0,10 0-5 16,-4 9-3-1,-1 3 0-15,0 8-3 0,0-1-2 16,2 9 1-16,0-3-1 0,-1 4 0 16,1-4-2-16,-4-1-6 15,0-10-11-15,-3-14-37 0,2 18-31 16,-2-18-5-1,0 0-4-15</inkml:trace>
  <inkml:trace contextRef="#ctx0" brushRef="#br0" timeOffset="261446.6337">20373 11698 51 0,'-13'3'85'16,"13"-3"0"-16,-11 6-49 0,11-6-5 15,6 0-4 1,19 0-4-16,14 0-4 0,16-2-3 16,21 2-2-16,14-6-3 15,14 0-3-15,8-4-5 16,3 2-4-16,-4-3-3 15,-3 2-5-15,-10-2-7 0,-12 6-21 16,-1 5-51-16,-26 0-5 0,-13 8-5 16</inkml:trace>
  <inkml:trace contextRef="#ctx0" brushRef="#br0" timeOffset="263186.6509">20573 11838 4 0,'0'0'44'16,"11"-9"-3"-16,-11 9-2 15,0 0-3-15,0 0-4 0,0 0-5 16,0 0-6-1,0 0-7-15,0 0-2 0,0 0-3 16,0 0-4-16,0 0-2 16,0 0-2-16,0 0-1 0,-6 4 1 15,6-4 2 1,0 0-2-16,0 0 3 0,0 0 0 15,0 0 0-15,0 0 0 0,0 0-2 16,0 10-6 0,0-10-24-16,-9 0-50 0,9 0-5 15,5 0-3-15</inkml:trace>
  <inkml:trace contextRef="#ctx0" brushRef="#br0" timeOffset="265606.6753">22629 11797 37 0,'0'0'59'0,"0"-10"-5"0,0 10-8 16,0 0-9-16,0 0-8 15,0 0-8-15,9 0-7 0,-9 0-5 16,9 13-3-1,-4 1-3-15,1 6-1 0,3 4-1 16,3 7 0 0,-3 4 1-16,2 0-1 0,-4 4 0 15,0-2 1-15,-7 0 2 16,0-6 0-16,-1-3 2 15,-7-4 0-15,-3-6 1 0,0-2 1 16,-3-7 1-16,3-3 0 16,-4-5-1-16,1-1 0 0,-2-1-2 15,0-6 0 1,-2-6-1-16,3 1 0 0,-1-2-2 15,1-3-2-15,3-1-3 16,-2-3-3-16,7 2-4 16,-4-4-9-16,9 2-27 15,3 0-44-15,-1-1-7 0,1-2-4 16</inkml:trace>
  <inkml:trace contextRef="#ctx0" brushRef="#br0" timeOffset="265766.6767">22604 11579 88 0,'1'-12'91'16,"-1"12"-5"-16,2-17-10 0,-2 17-80 16,1-11-37-1,-1 11-41-15,0 0-6 0,0 0-5 16</inkml:trace>
  <inkml:trace contextRef="#ctx0" brushRef="#br0" timeOffset="266466.6839">22792 11790 42 0,'-5'-10'84'16,"5"10"-4"-16,0 0-44 0,0 0-12 16,0 0-5-1,0 0-6-15,-6 12-5 0,6 6-2 16,3 8-1-1,4 2 1-15,2 5 0 0,4 2 0 0,1-3 0 16,2-5-1-16,1-6 1 16,0-5-1-16,0-8 0 15,-2-8-1-15,1-4 1 16,-4-9-2-16,-1-3 0 15,1-6-2-15,-2-1 0 0,1-2-1 16,-5-3 0 0,-3 4 0-16,0 1 1 0,-2 4-1 15,-1 5-1-15,0 3 0 16,0 11 0-16,-9-8 1 0,9 8-1 15,-6 16 0-15,6 2 0 16,0 6 1-16,6 1 0 16,5-1 1-16,3-1-1 0,6-4 2 15,2-8 0 1,3-5 2-16,1-6-1 0,-1-8 1 15,-2-5 0-15,-1-3 1 16,-6-1 0-16,-4-1 0 0,-3 0-2 16,-8-3 0-1,-1 3-1-15,-4 3 0 0,-5-1-1 16,-4 1-1-16,2 3 0 0,-3 2-3 15,3 3 0 1,2 1-3-16,9 6-4 0,-16-6-3 16,16 6-13-16,-10 0-24 15,10 0-40-15,0 0-5 0,0 0-3 16</inkml:trace>
  <inkml:trace contextRef="#ctx0" brushRef="#br0" timeOffset="266726.6865">23398 11621 31 0,'1'12'83'0,"-4"-1"-2"0,-12 2-1 15,25 8-63 1,-23-1-4-16,-9 11-2 0,1-1 2 15,4 8-3-15,6-1 1 0,9 1-1 16,4-2-1-16,17-5-2 16,7-2-2-16,12-8 0 15,6-5-2-15,6-9-4 16,2-1-7-16,-3-6-14 0,-1-6-62 15,4-1-6 1,-7-2-6-16</inkml:trace>
  <inkml:trace contextRef="#ctx0" brushRef="#br0" timeOffset="267456.6938">22428 10894 80 0,'0'0'82'15,"0"0"-33"-15,0 0-18 0,0 0-9 16,0 0-8 0,5 8-5-16,-2 4-1 0,-1 2-2 15,4 6-1-15,0 9 3 0,1 1 0 16,-2 4-2-1,1 1-1-15,-4 1-1 0,-2-1-1 16,0-2 0-16,-3-7 0 16,-6-3-1-16,-2-6 1 15,0-6-1-15,1-4 1 16,-1-2 1-16,1-5 1 0,-3 0-1 15,2-2-1 1,0-7 0-16,-1 2 0 0,4-1-1 16,-2-5-3-16,1-3-6 0,4-1-36 15,-1-1-41-15,1-6-6 16,0-2-7-16</inkml:trace>
  <inkml:trace contextRef="#ctx0" brushRef="#br0" timeOffset="267576.695">22347 10744 51 0,'4'-21'91'15,"0"5"-10"-15,-4-2-25 16,-7 6-122-16,7-2-12 0,2 1-8 16</inkml:trace>
  <inkml:trace contextRef="#ctx0" brushRef="#br0" timeOffset="268156.7008">22608 10834 55 0,'0'-12'87'16,"0"4"-4"-16,0 8-49 0,0 0-9 16,0 0-5-16,7 15-9 0,-3 4-2 15,2 6-4 1,0 7-1-16,-1 2 1 0,4 2 0 15,1-4 0 1,0-4 0-16,1-7-1 0,0-6 0 16,1-10 0-16,3-5 0 15,-2-5-3-15,0-10 0 0,-1-3-2 16,-1-2 0-1,-1-4 1-15,-2-1-3 0,-4 4 2 16,-1 1 1-16,-3 3-2 0,0 5 1 16,0 12 0-1,0 0 0-15,-5 3 0 0,4 16 1 16,1 4-1-16,4 2 1 15,4 2 2-15,1-1 0 0,3-6 1 16,3-4 2 0,3-9 0-16,-1-4 0 0,-3-4 2 15,1-8-4-15,-3-5 0 0,-2 0 0 16,-3-3-1-16,-5-3-2 15,-2-1 1-15,-1-1-2 0,-5-2 0 16,-4 2-2 0,2 3-2-16,-2-1-8 0,5 8-20 15,3 2-53 1,2 10-7-16,0 0-4 0</inkml:trace>
  <inkml:trace contextRef="#ctx0" brushRef="#br0" timeOffset="268406.7033">23169 10747 29 0,'0'0'89'16,"0"0"-1"-1,-9 12-2-15,-8 5-53 0,-4 7-22 16,-1 5-1-16,1 6 0 15,5 5-1-15,8-1 1 0,10-2-2 16,20-6-2-16,12-5-1 0,18-6-1 16,13-9-2-1,12-5-4-15,4-6-9 0,12-3-41 16,0 1-38-1,-5-3-4-15,2 2-5 0</inkml:trace>
  <inkml:trace contextRef="#ctx0" brushRef="#br0" timeOffset="273399.7544">12524 13888 81 0,'-15'3'86'0,"1"-1"-1"16,-23-1-52-16,37-1-7 0,5 1-9 15,16-1-6-15,18-4-3 16,11-4-2-16,13 1-1 0,10-3-2 15,8 0 1 1,-1 0-3-16,1 3 2 0,-9 0-1 16,-9 0-2-1,-15 4-3-15,-11 3-4 0,-14 0-7 0,-5 0-19 16,-8 15-50-1,-10-15-6-15,-2 11-5 0</inkml:trace>
  <inkml:trace contextRef="#ctx0" brushRef="#br0" timeOffset="273669.7571">12736 14055 42 0,'-19'15'91'0,"10"-3"-4"16,9-12-3-1,11 14-60-15,21-14-9 0,11 0-4 16,14-2-3-16,5-3-1 0,6-1-5 15,-2-3-7 1,6 6-8-16,-10-2-30 0,-8 3-40 16,-4 2-8-16,-13 0-2 15</inkml:trace>
  <inkml:trace contextRef="#ctx0" brushRef="#br0" timeOffset="274269.7631">13857 13796 49 0,'0'0'84'16,"0"0"-1"-16,-31 15-46 0,33 3-8 16,12 7-7-1,7 4-4-15,3 9-4 0,4 7-1 16,2 5-3-1,5 3 0-15,-2 0-2 0,-2-3 1 16,-3-4-3-16,-3-6 0 16,-7-9 0-16,-2-8 0 0,-3-12 1 15,1-11-1-15,-3-11 1 16,1-14 1-16,0-16-3 15,0-5 0-15,7-17-2 0,-3-5-2 16,-1-2 0 0,2 2-1-16,-3 5-3 0,0 3-2 15,-3 16-2-15,-4 1-4 16,0 20-8-16,-6 5-18 0,-1 18-54 15,0 0-7-15,0 0-3 16</inkml:trace>
  <inkml:trace contextRef="#ctx0" brushRef="#br0" timeOffset="274669.7671">14521 14105 16 0,'-4'22'81'0,"-1"5"2"16,-1 1-5-16,4 4-56 0,2-5-5 15,4-3-2-15,5-9-2 0,6-6-2 16,4-9 0-1,7-14 0-15,-4-3 1 0,2-7-2 16,-5-2-2-16,-7 1-3 16,-4 2-1-16,-8 4-1 0,-6 8 0 15,-12 8-2 1,-5 3-1-16,-6 12-2 0,0 7-5 15,-4 1-19-15,-12 9-60 0,23 1-5 16,4-6-7 0,9-5 4-16</inkml:trace>
  <inkml:trace contextRef="#ctx0" brushRef="#br0" timeOffset="275799.7784">16342 13494 57 0,'0'25'34'16,"4"-2"1"-16,1 10-4 0,0-1-4 16,4 8-2-16,-4-5-4 15,-1 4-2-15,-4-6-1 0,3-8-1 16,-3 1 0-1,-1-9-2-15,-5-5-1 0,6-12-2 16,-18 9-3 0,7-9 0-16,-4-4 0 0,-1-3-1 15,-2-3 1-15,-1 0-1 0,0-2-1 16,0 1 0-16,4-2 0 15,-2 1-2-15,3 0-1 16,2 0-3-16,4 0-3 16,-2-3-6-16,8 3-23 0,8-5-57 15,-4-2-6 1,3 0-7-16,4-6 0 0</inkml:trace>
  <inkml:trace contextRef="#ctx0" brushRef="#br0" timeOffset="275979.7802">16347 13269 76 0,'0'0'91'16,"-11"-10"-5"-16,11 10-5 15,-3-9-73-15,3 9-9 16,0 0-18-16,0 0-28 0,-12-6-36 15,12 6-7-15,0 10-1 16</inkml:trace>
  <inkml:trace contextRef="#ctx0" brushRef="#br0" timeOffset="276609.7865">16519 13442 12 0,'0'0'86'0,"8"-12"3"15,-8 12-5-15,-27-7-55 0,27 7-13 16,0 0-3 0,0 0-7-16,0 14-2 0,0 0-2 15,3 5-1 1,3 4-1-16,3 5 2 0,2 2-1 15,2-1 2-15,2-2 0 16,0-5 1-16,3-7-1 0,0-4 1 16,-1-8 0-1,2-3 0-15,-2-11 0 0,0-2-2 16,-2-4 0-16,1-4-1 0,-5 0 0 15,1 0-1 1,-4 1 0-16,-2 2 0 0,-3 2-2 16,-1 6 1-16,-2 10-1 15,0 0 0-15,0 0 0 0,2 13 0 16,-1 6 1-1,6 3-2-15,1 0 3 0,1-2 3 16,6-4 0 0,0-4 1-16,3-9 2 0,1-3 2 15,0-8-1-15,-1-8 1 0,-4-1 1 16,-2-3-2-16,-4-2-1 15,-7 0-2-15,-1-1-1 0,-3-1 0 16,-8 1-3 0,1 3-1-16,-2-1-3 0,-1 4-2 15,1 5-2 1,1 6-3-16,0 2-4 0,11 4-11 15,-17 5-24-15,3 3-41 0,9 4-4 16,5-12-2-16</inkml:trace>
  <inkml:trace contextRef="#ctx0" brushRef="#br0" timeOffset="276929.7897">17235 13218 22 0,'16'-8'80'0,"-16"8"0"15,0 0-4 1,0 0-61-16,-20 0-6 0,-1 11-2 16,-9 7 1-1,-3 9 0-15,-3 7 3 0,-1 7 0 16,4 5 0-16,4 2-1 15,7-4 0-15,12 0 0 0,10-6-3 16,14-10-3 0,17-8-2-16,14-9 1 0,12-8-1 15,9-3-1-15,7-4-3 0,5-3-7 16,-4-4-10-1,4 4-25-15,0-1-42 0,-18 7-7 16,-10 1-4 0</inkml:trace>
  <inkml:trace contextRef="#ctx0" brushRef="#br0" timeOffset="277440.7949">15732 14103 42 0,'-28'5'86'0,"5"-1"-2"15,23-4-1-15,0 0-68 0,36 0-1 16,17-7 0 0,27 0 1-16,21-3 0 0,31-2-2 15,27 0-2 1,21-2-2-16,13 2-1 0,11 0-2 15,6 5-2-15,-2 4-1 16,-6 3-2-16,-12 2-3 0,-12 8-3 16,-21-2-4-16,-13 8-21 15,-9 0-57-15,-36 0-5 16,-21 0-6-16,-20-2-2 0</inkml:trace>
  <inkml:trace contextRef="#ctx0" brushRef="#br0" timeOffset="279040.8109">15859 14509 33 0,'0'0'56'15,"0"0"-10"-15,9 15-10 0,-5-4-7 16,3 2-8-1,1 4-7-15,1 2-4 0,0 5-3 16,1-2-1 0,-1 5 2-16,-1-2 0 0,-3-3 2 15,1-4-1-15,-4 0 2 16,-2-1-1-16,-4-6 2 0,-6-3-2 15,-4-5 0 1,-5-2 0-16,-3-1-1 0,-4 0-1 16,-2-7-1-16,-2 0 0 0,2 1-2 15,0-2-2 1,4 0-1-16,3 1-2 0,8 0-6 15,-2-6-14-15,8-6-59 16,6 9-11-16,1-6-5 16,3-1-5-16</inkml:trace>
  <inkml:trace contextRef="#ctx0" brushRef="#br0" timeOffset="279190.8124">15879 14231 4 0,'0'0'96'0,"4"-12"-1"16,-4 12-12-1,0-11-16-15,-2-4-129 0,2 15-20 16,0 0-8 0,-7-9-3-16</inkml:trace>
  <inkml:trace contextRef="#ctx0" brushRef="#br0" timeOffset="279840.8187">15920 14446 69 0,'10'3'83'16,"-10"-3"-3"-1,2 22-33-15,-2-22-34 0,8 17-5 16,-3-1-1-16,1 2-1 15,4 6 0-15,1 2 1 0,4 3 0 16,1-1 0-16,1-1 0 16,1-7 0-16,1-3-1 15,0-6-1-15,1-7 1 0,-4-4-3 16,-1-10 1-1,-3-5-2-15,0-3 1 0,-4-2-3 16,-4-4 0-16,-4-1 0 16,0-1 0-16,-7 1 0 15,-2 4 0-15,-2 2-2 0,1 4 1 16,-3 4 0-16,5 2 0 15,8 9 1-15,-10 6-1 0,10 9 0 16,0 5 1 0,8 2 0-16,4 3 0 0,6-2 1 15,6-4 0-15,3-3 2 16,-1-9 2-16,6-7 1 0,-4-3 0 15,1-9 0 1,-5-7 1-16,-4-4 1 0,-9-2-2 16,-1-1 0-16,-9-1-3 0,-1 1 1 15,-12 1-3 1,-3 0 0-16,-2 4-2 0,-1 2-2 15,-1 4-5 1,1 0-4-16,6 11-14 0,0 9-54 16,12-5-15-16,-14 9-5 15,14-9-3-15</inkml:trace>
  <inkml:trace contextRef="#ctx0" brushRef="#br0" timeOffset="280150.822">16388 14340 35 0,'0'0'88'0,"3"7"-1"0,-2 7-5 16,5 1-56-16,3 5-14 16,-2 9-3-16,4 4-1 15,-3 4-1-15,1 4-1 16,-2 2-1-16,2-4-1 0,-4 0-2 15,-1-9-1 1,1-4-3-16,-1-6-5 0,0-7-9 16,-4-13-25-16,0 0-44 0,0 0-6 15,5-13-3 1</inkml:trace>
  <inkml:trace contextRef="#ctx0" brushRef="#br0" timeOffset="280620.8266">16429 14427 1 0,'-18'0'83'0,"4"-2"3"16,1 2-3-16,13 0-55 0,-13-8-8 0,13 8-5 16,12-13 1-1,7 7-3-15,10-2-2 0,5 4-2 16,8 1 0-1,0 3-3-15,-2 2-1 0,-4 8-3 16,-4 4-1 0,-9 4-1-16,-12 4-1 0,-10 0 0 15,-8 1 1-15,-9-3-1 0,-6-2 1 16,-4-5 0-16,-2-4 0 15,-3-6 1-15,-2-5-1 16,2-5 0-16,3-5 1 16,2 0 1-16,9-1 0 0,3-1 1 15,7 4-1 1,7 10 1-16,1-8 1 0,17 8 0 15,3 10 0-15,10 7 0 16,2 3-1-16,6 7 0 0,0 2-1 16,-3 3 0-16,-5 1 0 15,-1-1-1-15,-6-2-1 16,-9-2-1-16,-3-6 0 0,-5-5-1 15,-4-4-2 1,-1-5-5-16,-2-8-10 0,0-9-47 16,0 9-25-16,-6-20-6 15,3 6-3-15</inkml:trace>
  <inkml:trace contextRef="#ctx0" brushRef="#br0" timeOffset="280880.8293">16845 14446 51 0,'17'-31'90'16,"-6"3"-3"-16,-1 3-6 15,27 5-62-15,-35 8-10 16,-2 12-4-16,-8-2-1 16,-6 14 0-16,-4 14 2 0,1 12 1 15,-2 5 2-15,8 10 2 0,1 1-2 16,7 1 1-1,3-5-2-15,10-5-2 0,10-10 0 16,6-8-3 0,8-10-3-16,1-10-4 0,5-4-7 15,-3-8-19-15,-10-3-58 16,12-2-6-16,1-3-7 0,-4-5 4 15</inkml:trace>
  <inkml:trace contextRef="#ctx0" brushRef="#br0" timeOffset="281300.8335">17196 14471 39 0,'11'2'95'0,"10"-2"-2"0,11-3-7 16,4-1-53-16,5 4-14 16,-3-2-7-16,2 2-4 0,-5-4-6 15,-3 3-3 1,-11-1-5-16,-3 2-5 0,-18 0-13 15,11-13-31-15,-11 13-33 16,2-8-6-16,-2 8-2 16</inkml:trace>
  <inkml:trace contextRef="#ctx0" brushRef="#br0" timeOffset="281510.8356">17292 14195 48 0,'-9'0'93'0,"9"10"-4"16,0 6-4-16,12 8-57 15,-9 3-12-15,0 9-1 16,1 3-5-16,-2 5-3 0,1 2-2 16,0-1-3-16,0-1-4 15,-1-5-3-15,1-3-8 0,-2-8-17 16,-1-4-56-1,0-6-6-15,0-7-5 0</inkml:trace>
  <inkml:trace contextRef="#ctx0" brushRef="#br0" timeOffset="282280.8433">17883 14316 37 0,'11'-3'97'15,"-6"8"-3"-15,2 11-4 0,1 11-51 16,0 7-16-16,6 10-6 0,-1 8-6 16,6 10-7-16,-2 3-8 15,9 13-21-15,0 5-63 16,-3 5-5-16,3 2-8 15,-5 3 0-15</inkml:trace>
  <inkml:trace contextRef="#ctx0" brushRef="#br0" timeOffset="305088.0727">18896 13266 18 0,'-9'-15'71'0,"6"6"-27"15,3 9-8-15,0 0-8 0,0-10-4 16,0 10-4-1,0 0-4-15,0 0 0 0,1 15-1 16,-1 4-4 0,3 9-3-16,-1 7-1 0,1 4 0 15,-2 9 0-15,1 3-2 0,-4 3-2 16,2-4-1-16,-1-3 0 15,-4-5-2-15,-3-7-1 16,-1-5-5-16,2-8-11 16,-3-7-24-16,-3-8-41 0,13-7-5 15,0 0-3 1</inkml:trace>
  <inkml:trace contextRef="#ctx0" brushRef="#br0" timeOffset="305728.0793">18828 13300 13 0,'-10'-7'62'0,"10"7"-7"16,-9-13-11-1,9 13-11-15,-5-9-9 0,5 9-5 16,0-15-4 0,0 7-3-16,4-1-3 0,4 0 0 15,6 1-2-15,6-1 0 16,10 1-2-16,11 2-1 0,2 3 0 15,8 3-2 1,-1 3-1-16,-1 6-1 0,-4 8-1 16,-7 0 0-16,-12 5-1 0,-11 1 0 15,-12 4 0 1,-6-1 1-16,-15-2 1 0,-8-1 0 15,-7-1 0-15,-10-4 1 16,-2-1 0-16,-4-6 0 0,4 0 1 16,0-1-1-1,9-2 0-15,4 2 1 0,10 1 2 16,12 6-1-1,10 1 1-15,10 6-1 0,18 0 1 16,10 4-1-16,10 3 0 0,6-1-1 16,2 2-3-16,-1-2-4 15,-1 1-10-15,-7-4-25 0,-15 1-43 16,3-2-4-1,-10-6-6-15</inkml:trace>
  <inkml:trace contextRef="#ctx0" brushRef="#br0" timeOffset="306158.0836">18599 14089 67 0,'-28'7'89'0,"13"-2"-3"15,15-5-5-15,16 0-66 0,25-1-4 16,23-6-2-16,23 0 1 0,19-3-4 16,11 3 0-1,9 0-1-15,0 4-2 0,-3 3-2 16,-11 0-4-1,-12 3-6-15,-18 0-8 0,-15 4-27 16,-6 3-41-16,-21-2-6 16,-15-2-5-16</inkml:trace>
  <inkml:trace contextRef="#ctx0" brushRef="#br0" timeOffset="306578.0878">18908 14229 41 0,'-2'16'90'16,"2"8"0"-16,0 7-4 0,0 10-63 16,2 8-6-1,9 10-1-15,-3 4-3 0,-1 3-2 16,1-2-3-16,-1-3-3 15,-2-6-2-15,-2-8-2 0,-3-11-2 16,2-7-5 0,-2-15-5-16,0-14-17 0,0 0-32 15,7-5-31-15,-2-16-3 0,1-10-3 16</inkml:trace>
  <inkml:trace contextRef="#ctx0" brushRef="#br0" timeOffset="307048.0925">18880 14333 81 0,'-12'-4'89'15,"12"4"-31"-15,0-11-13 16,0 11-9-16,12-17-12 0,6 5-7 16,6 0-4-1,8-1-2-15,8 2-1 0,6-1-3 16,1 3-1-1,0 3-1-15,-4 4-3 0,-9 2-1 16,-7 8-2-16,-10 7 0 0,-17 5-2 16,-7 3 0-16,-17 5 1 15,-8 1-1-15,-10 3 2 0,-3-3 0 16,-7-1 1-1,-1-4 0-15,7-4 1 0,6-3 1 16,9-2 2 0,12-2 0-16,18 1 0 0,14 0 1 15,23-1 0-15,18 1 0 0,20-2 0 16,10 3-1-16,14 3-1 15,4-1-1-15,0 0 0 0,-1 3-3 16,-4-1-3 0,-10 0-5-16,-7 5-15 0,-11 1-66 15,-9-7-4 1,-7-5-6-16,-11-1-3 0</inkml:trace>
  <inkml:trace contextRef="#ctx0" brushRef="#br0" timeOffset="307948.1015">12908 15701 4 0,'-21'2'89'16,"-2"-2"-9"-16,-1 5-18 16,1-1-18-16,2 1-16 0,5 2-11 15,8-2-5 1,8-5-4-16,12 12 0 0,14-8-2 15,20-1 1 1,11-2-1-16,10-2 1 0,6 1-1 16,3 0-2-16,-2 0-1 0,-9-2-2 15,-11 2-2-15,-13 0-1 16,-11 3-3-16,-16 3-5 15,-9 4-14-15,-5 9-43 16,-9-9-24-16,-5-2-7 0,-3-4 4 16</inkml:trace>
  <inkml:trace contextRef="#ctx0" brushRef="#br0" timeOffset="308218.1042">12906 15962 19 0,'0'0'92'15,"0"11"1"-15,18-11-5 0,18 0-63 16,20 0-4-16,8-3-4 15,10-1-4-15,0 4-4 0,1 0-3 16,-8 0-5 0,-7 6-7-16,-14-2-11 0,-11-2-48 15,-11 10-26 1,-11-2-5-16,-5-2-3 0</inkml:trace>
  <inkml:trace contextRef="#ctx0" brushRef="#br0" timeOffset="308758.1096">14077 15388 5 0,'0'-14'85'16,"0"1"3"-16,-2 3-6 0,2 10-59 15,0 0-3-15,0 0-4 0,3 15-3 16,1 6-2-1,3 7-1-15,1 9-2 0,5 5 1 16,3 7-2 0,2 3-1-16,1 5-2 0,0-5-1 15,0-1-2-15,-1-8 0 16,-2-8 1-16,-5-6 1 0,-1-10 1 15,-3-9 1 1,-7-10 1-16,13-4 0 0,-5-16 0 16,-1-11 0-16,3-8-1 0,1-7-2 15,2-5 0 1,-1-4-2-16,-1 5-1 0,1 0-1 15,-5 7-2-15,1 11-2 16,-3 3-3-16,0 14-6 0,-5 0-13 16,0 4-60-1,0 11-10-15,-1 7-6 0,-2 5 6 16</inkml:trace>
  <inkml:trace contextRef="#ctx0" brushRef="#br0" timeOffset="309088.1127">14452 15666 76 0,'0'25'81'15,"3"1"-3"-15,5 2-58 0,0 0-3 16,8-4-2-16,-1-5 0 16,7-5 0-16,-1-11 3 0,4-5-2 15,1-10-1 1,1-6 2-16,-6-2-6 0,-8-3-2 15,-2 0-2-15,-11 4-3 16,-6 5-1-16,-12 5-1 16,-9 6-3-16,-4 0-3 0,-6 6-3 15,-5 5-4-15,5 6-19 16,3 3-59-16,2-2-7 0,7 0-5 15</inkml:trace>
  <inkml:trace contextRef="#ctx0" brushRef="#br0" timeOffset="309498.1168">13903 16131 7 0,'-15'3'89'0,"15"-3"2"15,19 0-3-15,33-1-59 16,18-5-5-16,25 1-3 15,18-1-2-15,20 1-3 16,5 1-4-16,8 3-3 0,-4-1-1 16,-8 2-2-16,-11 1-1 0,-14 3-4 15,-19 7-5 1,-22-3-6-16,-12 8-14 0,-22-4-66 15,-17 1-5-15,-17-2-7 16,-12 0 2-16</inkml:trace>
  <inkml:trace contextRef="#ctx0" brushRef="#br0" timeOffset="309928.1213">14303 16255 83 0,'0'0'94'0,"0"0"-6"15,0 16-4 1,-1 4-72-16,1 10-3 0,-1 10-3 16,1 10 1-16,-3 7 0 0,1 8-1 15,2 2 0-15,0 2-1 16,-1-2 0-16,0-9-3 15,1-1-1-15,0-10-3 16,0-8-3-16,0-11-1 0,2-10-6 16,-2-18-9-1,0 0-24-15,15 0-37 0,-8-22-13 16,3-10-4-16</inkml:trace>
  <inkml:trace contextRef="#ctx0" brushRef="#br0" timeOffset="310409.1262">14271 16467 13 0,'-27'4'63'16,"-3"-2"2"-16,6 2-6 15,1-2-12-15,9-2-8 0,14 0-11 16,-10-17-7 0,15 3-6-16,11-3-5 0,16 0-1 15,7-2-3 1,14-1 0-16,7 6 1 0,6 2-2 15,-2 4 0-15,0 6-1 16,-10 2-1-16,-9 6-1 0,-14 7-2 16,-19 5-1-16,-12 5-1 0,-17 0-1 15,-13 2 1 1,-10-3 0-16,-7 0-1 0,-6-8 1 15,-4-4 1 1,2-7 0-16,8-2 2 0,4-1 0 16,10-1 2-16,12-2 0 15,12 3 1-15,13 1 0 0,22 11 2 16,17 4-1-1,13 5 0-15,6 4-1 0,8 9-1 16,7 5 0 0,-1 2-1-16,-4 4-1 0,-8 0-2 15,-11 3-4-15,-14-7-7 0,1-7-54 16,-12-2-23-16,-11-12-11 15,-3-12-5-15</inkml:trace>
  <inkml:trace contextRef="#ctx0" brushRef="#br0" timeOffset="312629.1482">18667 14865 5 0,'9'-10'19'15,"-9"10"1"-15,0 0 3 16,0 0 0-16,0 0 2 15,0 0-2-15,0 6-5 0,-3 3-7 16,-5 7-4-16,-1 3-2 16,-3 4-3-16,-2 2-1 0,-4 2-1 15,-6 2 3 1,-3 3 0-16,-5-3 1 0,-7 1 0 15,-6-8 2 1,-8 0-2-16,-8-5 2 0,-5-6-2 16,-10-4 0-16,-8-7-3 15,-10-1 1-15,-12-10-2 0,-4-1 1 16,-10-7 2-16,-6-1 2 0,-10-5 1 15,-2-1 0 1,-6-3 0-16,-1 0-1 0,-3-3 2 16,0 0-1-1,0-3-2-15,1-1-3 0,2 0 0 0,1 0 0 16,5 4-1-1,4-4 3-15,5 2-2 0,9 1-1 16,4 4 1 0,6 2 0-16,16 1 0 0,11 1-1 15,13 1-1-15,9 4-1 0,13 1 0 16,13 3-1-1,11 3 1-15,9 1-2 0,6 5 0 16,10 7-1-16,-10-8 2 16,10 8 0-16,0 0 0 0,0 10 0 15,-2 0 1 1,1 2 0-16,-3 5 2 0,-1 4 0 15,-2 2 1-15,-1 0 0 0,0 2 1 16,2-1 0 0,-4-5 1-16,3-2 0 0,1-2 1 15,1-6 2-15,5-9-1 16,-10 4-1-16,10-4 2 0,-16-13-1 15,4-4 0 1,-2 0 3-16,-2-5 0 0,-4 3 1 16,2-2 1-1,2 5 1-15,2 2-1 0,5 3-1 16,9 11-1-16,10-12-1 0,18 11-5 15,9-4-9-15,13-2-43 16,9 7-35-16,4-1-5 0,3-1-6 16</inkml:trace>
  <inkml:trace contextRef="#ctx0" brushRef="#br0" timeOffset="314109.1632">16455 15671 39 0,'0'0'76'15,"0"0"-39"-15,0 0-5 0,0 7-7 16,0 3-6 0,5 4-4-16,-1 6-4 0,2 6-1 15,0 6-3 1,-1 7 0-16,-1 1-2 0,-2 2 1 15,-2-2 2-15,-5-2 0 0,-4-7 1 16,-4-4 2-16,-4-8-1 16,-1-5 1-16,1-8 0 0,-1-6 0 15,1-1-4 1,-2-12-2-16,5-5-1 0,2-3-8 15,-2-11-11 1,3-11-63-16,2 6-12 0,1-5-6 16,5-2-2-16</inkml:trace>
  <inkml:trace contextRef="#ctx0" brushRef="#br0" timeOffset="314260.1646">16444 15458 84 0,'14'-4'98'0,"-14"4"-7"0,11-16-8 16,-7-3-64-16,-4 19-26 15,3-21-25-15,-3 9-44 0,0 12-17 16,0 0-5 0</inkml:trace>
  <inkml:trace contextRef="#ctx0" brushRef="#br0" timeOffset="314850.1706">16659 15545 14 0,'15'-11'92'16,"-15"11"-4"-16,0 0-5 0,9-5-49 16,-9 5-20-1,2 9-6-15,-2 7-3 0,0 7 0 16,2 4-2-16,1 5 1 15,2 3 1-15,3 2 0 0,2-4 0 16,1-4 0-16,1-5 0 16,1-8-2-16,0-7 2 15,-3-9-2-15,1-3-1 0,-3-9 1 16,0-5-1-1,-3-4-1-15,-1-1 0 0,-2-2 0 16,-1 2-1-16,0 2 0 16,-1 5-1-16,0 6 0 15,0 9 0-15,0 0-1 0,0 8 1 16,1 9-1-16,5 2 1 15,1-1 1-15,6-3 1 0,3-5 0 16,0-4 1 0,4-6 1-16,1-6 1 0,-3-8 1 15,-1-7-1-15,-5-2 0 16,-5 1 0-16,0 1-1 15,-7-1-1-15,-1 0 0 16,-6 5-2-16,-3 0-2 0,2 3-1 16,-3 3-4-16,11 11-7 0,-14-13-20 15,5 10-54 1,9 3-7-16,0 0-6 0</inkml:trace>
  <inkml:trace contextRef="#ctx0" brushRef="#br0" timeOffset="315130.1735">17181 15416 20 0,'-14'13'88'0,"1"4"-1"16,-5 2-35-16,-1 13-17 15,6 0-10-15,1 5-6 0,7 1-6 16,5-1-1 0,18-5-4-16,9-5-1 0,13-7-1 15,11-7-1-15,8-5-1 0,5-5-2 16,5-3-6-1,-3-3-4-15,4-1-13 0,-10 4-39 16,-9-3-29-16,-10 1-6 16,-11 2-4-16</inkml:trace>
  <inkml:trace contextRef="#ctx0" brushRef="#br0" timeOffset="315662.179">16414 16077 25 0,'-26'2'66'15,"9"-2"1"1,4 3-12-16,13-3-12 0,0 0-14 16,12 0-12-16,13 0-4 0,10 0-2 15,17-1-1-15,18-3-2 16,18 2 0-16,18-1-1 15,19 1-1-15,13-2 0 16,9 4-3-16,5 0 0 0,-3 0 0 16,-7 3 1-1,-5 1-2-15,-20-2 1 0,-17-2-2 16,-19 1-4-16,-20-2-9 15,-16-8-40-15,-22 2-37 16,-22-2-5-16,-12-3-7 0</inkml:trace>
  <inkml:trace contextRef="#ctx0" brushRef="#br0" timeOffset="316612.1885">17552 15449 14 0,'9'-4'83'0,"-9"4"1"16,0 0-3-16,0 0-61 15,7 12-6-15,-4 6-2 0,-2 7-1 16,2 7 2 0,-2 9-2-16,2 6-1 0,-3 2-3 15,0 5-2-15,0-7-1 0,0-4-5 16,0-6-4-1,-4-10-2-15,4-7-11 0,0-20-28 16,-13 7-42-16,15-12-5 16,5-14 0-16</inkml:trace>
  <inkml:trace contextRef="#ctx0" brushRef="#br0" timeOffset="316982.1922">17594 15521 50 0,'-18'-8'85'0,"1"2"0"15,0-1-49-15,14-3-9 16,3 10-7-16,1-17-5 0,16 10-2 16,9 0-4-1,10 5-1-15,8 2-2 0,2 0-2 16,1 5-1-16,-3 3-1 15,-7 9 0-15,-11 0-2 16,-12 3 0-16,-14 1-2 0,-8-1 2 16,-15-2-1-16,-8 0 1 15,-3-6 1-15,-2-2 1 0,-1-4-2 16,5-1 4-1,5-5-1-15,9 6 1 0,18-6 0 16,-2 8 1-16,19 0-2 16,14 2 0-16,11 4 0 15,9 1-2-15,9 5-2 0,4 1-3 16,2 2-6-16,-8-4-11 15,-2-13-59-15,-3 16-12 0,-13-3-6 16</inkml:trace>
  <inkml:trace contextRef="#ctx0" brushRef="#br0" timeOffset="317950.2026">16270 16574 14 0,'0'0'61'0,"0"0"0"16,0 0-7-16,0 0-10 0,0 0-11 16,0 0-13-16,0 0-8 15,0 0-6-15,3 5-3 0,-3-5-2 16,0 15 1-1,1-4-1-15,1 6 1 0,1 2-2 16,2 5 1-16,2 3 0 16,-1 3 0-16,1 1-1 15,-1 0 1-15,-3-1 0 0,0-1 1 16,-3-6 3-16,0-1 0 15,-3-8 2-15,-4-4 0 0,-3-4 2 16,1-5 2 0,-4-1-2-16,-1-7 1 0,-3-7-2 15,-2-1-1 1,-2-3-2-16,2 0-1 0,0 3-2 15,0-2-2-15,5 2-2 16,0 2-5-16,14 13-15 0,-13-11-62 16,13 0-9-16,3-3-7 0,5-4-1 15</inkml:trace>
  <inkml:trace contextRef="#ctx0" brushRef="#br0" timeOffset="318150.2046">16311 16358 8 0,'0'0'100'0,"0"0"-4"16,-1-10-7-1,1 10-4-15,1-21-79 0,-1 21-15 16,0 0-29-16,0 0-48 15,0 0-8-15,0 0-5 16</inkml:trace>
  <inkml:trace contextRef="#ctx0" brushRef="#br0" timeOffset="318740.2105">16494 16499 77 0,'0'0'84'0,"0"0"-3"16,0 0-64-1,0 0-3-15,5 12 2 0,-2 1 1 16,0 7-1-1,1 5-3-15,1 3-1 0,2 2-1 16,2 1 1-16,-2-4-3 0,5-3 3 16,-3-6-3-16,4-9-1 15,1-7-1-15,-1-4-2 0,0-10 0 16,-1-6-2-1,-3-6 1-15,3 0-4 0,-2-2-1 16,-1 6 0 0,-2 2-1-16,-2 5-1 0,-5 13 1 15,10-6 0-15,-5 14 1 0,0 4-1 16,1 5 1-16,2 1 1 15,5-1 1-15,3-3 2 16,1-9 0-16,4-5 0 16,3-5 1-16,2-11 0 0,-2-3-1 15,-4-4 1 1,-4-4-1-16,-6 3-1 0,-6-5-1 15,-4 2-1-15,-4-1-2 16,-4 5-3-16,-5-2-4 16,3 7-9-16,-5 3-40 0,8 3-35 15,7 12-7-15,0 0-5 16</inkml:trace>
  <inkml:trace contextRef="#ctx0" brushRef="#br0" timeOffset="319070.2138">17047 16416 14 0,'0'0'97'0,"10"8"-3"0,-10 1-6 15,1 6-3-15,-1 6-77 0,0 1-6 16,0 7-2-1,-2 7 1-15,-3 5 1 0,4-1-1 16,-3 0-2 0,2-5-2-16,1-6-6 0,-2-8-8 15,3-9-16-15,5-2-39 16,-5-10-21-16,7-14-4 15</inkml:trace>
  <inkml:trace contextRef="#ctx0" brushRef="#br0" timeOffset="319510.2182">17058 16429 24 0,'-12'-3'92'0,"1"1"-2"16,1-21-13-16,10 23-42 15,-9-4-13-15,9 4-7 0,5-2-2 16,10 2-3-1,3 0-1-15,7 5-2 0,3 4-2 16,2 3-1-16,-2 3-2 0,-2 4 0 16,-6 2-2-1,-4 1 0-15,-10 0-1 0,-6 2-1 16,-5-3 0-16,-9-3 1 15,-5-4 0-15,-3-7 0 0,-1-4 0 16,-2-3 1 0,1-4 1-16,4-5 0 0,3-5 1 15,0 0 0-15,11 0 0 0,2 5 1 16,6-1-1-1,9 6 0-15,8 4 1 0,6 3-1 16,5 8 1-16,2 3-2 16,3 5 1-16,-1 3-1 0,-4 1 0 15,-2 2-1 1,-6-1-1-16,-7-4-2 0,-5 1 0 15,-4-6-2 1,-4-3-3-16,-2-12 0 0,2 10-10 16,-4-14-18-16,-1-13-50 0,1 2-8 15,1-7-5-15</inkml:trace>
  <inkml:trace contextRef="#ctx0" brushRef="#br0" timeOffset="319750.2206">17473 16445 83 0,'0'0'93'16,"10"-1"-5"-16,-10 1-7 15,-12 7-72-15,-1 10-5 16,-8 4-3-16,1 8 0 0,4 2 1 16,-1 1 4-16,7 2-1 15,7-3 1-15,7-1-1 0,13-4 0 16,9-3 0-1,8-8-1-15,6-6-2 0,4-1-6 16,-1-8-3-16,3 0-16 16,-8-7-29-16,-5-3-38 15,-4-6-5-15,-6-2-4 0</inkml:trace>
  <inkml:trace contextRef="#ctx0" brushRef="#br0" timeOffset="320090.224">17788 16477 94 0,'-9'9'96'0,"9"-9"-4"0,-2 8-8 16,2-8-67-1,0 0-10-15,26 4-3 0,0-3-1 16,3 2-1-16,1-2-2 0,2 1-1 16,-5-2-4-1,-1 0-5-15,-9 0-17 0,-2-4-26 16,-1-2-37-16,-8-3-6 15,-6-4-3-15</inkml:trace>
  <inkml:trace contextRef="#ctx0" brushRef="#br0" timeOffset="320310.2262">17948 16259 44 0,'0'0'90'0,"-11"-3"-2"16,11 13-3-16,0 10-61 16,0 9-10-16,1 5-4 15,0 7 0-15,-1 7-1 16,0 5-2-16,-2-1 1 0,-2 0-5 15,-2-3-1 1,1-6-1-16,-1-9-4 0,-1-7-2 16,3-5-6-16,-1-11-8 0,5-11-31 15,8 0-38 1,-8-11-7-16,2-10 0 0</inkml:trace>
  <inkml:trace contextRef="#ctx0" brushRef="#br0" timeOffset="320530.2284">18158 16275 12 0,'19'11'96'0,"0"6"-2"16,-4 7-6-16,-2 5-3 15,21 2-74-15,-24 10-6 0,-1 7-2 16,-4 4 0-1,-2 3-1-15,-1-1 0 0,-2-6-3 16,3-5-6 0,-4-11-16-16,-2-11-60 0,3-6-11 15,0-15-8-15,0 0 11 0</inkml:trace>
  <inkml:trace contextRef="#ctx0" brushRef="#br0" timeOffset="321074.2342">16254 16147 49 0,'-42'0'80'16,"-4"-2"-14"-16,4 2-11 0,-4 0-13 15,11 2-15-15,4 1-8 16,7 0-6-16,15 1-3 0,9-4-1 15,33 8-2 1,20-8 1-16,30 0-1 0,26 1 0 16,33-1-1-1,29-1 0-15,25 1-2 0,21 0 0 16,10 2-1-16,5 1 0 15,-7 2 0-15,-9-3-2 0,-20 1-2 16,-23-3-7-16,-18-10-52 16,-33 5-30-16,-26-12-8 15,-28-2-6-15</inkml:trace>
  <inkml:trace contextRef="#ctx0" brushRef="#br0" timeOffset="322994.2534">19047 15903 48 0,'-10'2'87'0,"5"13"-3"16,5-15-41-16,0 0-13 0,5 6-7 15,11-5-4 1,6-1-4-16,8 0-3 0,9 1 0 15,2 0-2-15,7-1-3 16,-3 0-2-16,-2 2-2 16,-4 1-1-16,-7 0-2 15,-8 0-1-15,-6-1-2 0,-8 1-1 16,-10-3-3-1,0 0-8-15,0 0-19 0,0 0-46 16,-8 3-13-16,8-3-6 0</inkml:trace>
  <inkml:trace contextRef="#ctx0" brushRef="#br0" timeOffset="323274.2562">19109 16038 46 0,'-18'16'95'16,"10"-4"-2"-16,8-1-5 0,16-1-59 15,16-6-14 1,10-3-5-16,13 1-3 0,3-2-7 16,4 1-7-16,-6-1-13 0,2-4-36 15,-7 4-33-15,-11-1-7 16,-10 1-2-16</inkml:trace>
  <inkml:trace contextRef="#ctx0" brushRef="#br0" timeOffset="324154.265">21281 12994 27 0,'-19'4'90'0,"8"-2"-1"0,11-2-3 15,7 2-59-15,19-2-7 16,16-5-6-16,10-1-2 0,13-2-3 16,4-4-5-1,2 2-3-15,-2-2-4 0,-6 3-3 16,-13-6-13-16,-11 2-40 15,-18 9-30-15,-21 4-4 16,0 0-3-16</inkml:trace>
  <inkml:trace contextRef="#ctx0" brushRef="#br0" timeOffset="324484.2683">21484 12961 6 0,'-2'14'75'0,"2"-14"5"15,0 17-52-15,6-4-1 0,5 4-1 16,4 4-3 0,6 6-4-16,1 3-3 0,3 7-4 15,1 1-1 1,-5 2-2-16,-2-2-1 0,-7-1 0 15,-8-5 1-15,-5-7 2 16,-13-2-2-16,-10-9 1 0,-7-2-3 16,-8-7 0-16,-8-2-2 0,-7-3-2 15,-2-3-2 1,1-1-3-16,0-6-5 0,10 10-14 15,10 0-60 1,10-3-11-16,13-6-6 0,13 0-3 16</inkml:trace>
  <inkml:trace contextRef="#ctx0" brushRef="#br0" timeOffset="324864.2721">21966 13130 18 0,'0'0'84'16,"-12"3"2"-16,12-28-20 0,15 21-40 15,10-1-4 1,12-3-1-16,11 1-7 0,8-2-3 16,6 1-3-16,1-1-2 0,-2 3 0 15,-5-2-4 1,-12 5-7-16,-10-2-11 0,-11-1-37 15,-13 5-33-15,-10 1-7 16,0 0-1-16</inkml:trace>
  <inkml:trace contextRef="#ctx0" brushRef="#br0" timeOffset="325684.2803">21525 13268 30 0,'-35'-9'85'16,"16"-9"-2"-16,15-8-3 0,11-6-65 16,23-5-3-16,21-4-6 0,17 4 0 15,15 2-1 1,10 2-2-16,-3 11 1 0,-4 8-1 15,-12 11 0 1,-18 6 0-16,-26 13-1 0,-28 11-1 16,-28 7 3-16,-27 7 1 15,-27 0 1-15,-17 3 3 0,-16-3-1 16,-7-4 2-1,5-9-2-15,10-5 1 0,17-15-2 16,19-8-2-16,31-14-3 0,31-11-1 16,29-11-2-1,37-4 0-15,28-4-1 0,23-1 0 16,18 5 0-16,3 10 0 15,-5 9 0-15,-14 9 1 0,-23 12 0 16,-27 7 0 0,-37 15 0-16,-29 10 0 0,-43 4 1 15,-23 5 2-15,-23 0 0 0,-12-2 1 16,-8-4-1-1,-1-8 2-15,10-7-1 0,12-15 0 16,21-6 0-16,21-17-1 16,27-11 0-16,24-12-1 0,31-5 0 15,28-6-1 1,27-1 0-16,23 5-1 0,22 5 0 15,2 13 0 1,0 11 0-16,-17 15 0 0,-21 8 1 16,-28 16 0-16,-38 18 0 0,-34 5 0 15,-47 10 0-15,-29 4 1 16,-23-1 0-16,-18-2-1 0,-7-5-1 15,1-7-1 1,7-10-3-16,14-16-4 0,22-8-13 16,18-4-60-1,29-14-10-15,26-11-8 0,16-8-2 16</inkml:trace>
  <inkml:trace contextRef="#ctx0" brushRef="#br0" timeOffset="325974.2832">21173 13631 69 0,'0'15'97'16,"18"-8"-5"0,7-5-5-16,16 5-42 0,14-8-38 15,11-7-3-15,15-4-2 16,-1-3-3-16,3 3-4 15,-8-2-4-15,-3 3-9 16,-21 11-49-16,-7-4-25 0,-21 2-4 16,-23 2-5-16</inkml:trace>
  <inkml:trace contextRef="#ctx0" brushRef="#br0" timeOffset="326324.2867">21492 13655 50 0,'12'-5'86'16,"-12"5"-2"-1,13-4-3-15,-13 4-66 0,-1 9-5 16,-8 8-2-16,-3 5 1 15,-4 6 1-15,-3 5 2 0,0 6-1 16,-2 4 1 0,4 3-1-16,1 0-1 0,6 0-2 15,6-2 1-15,4-1-1 0,13-9-2 16,11-5 0-1,13-8-1-15,7-7 0 0,11-6-2 16,2-7-2-16,4-1-3 16,-5-7-4-16,-1-4-6 15,-12-4-33-15,-10 1-48 16,-2-3-5-16,-11-3-8 0,-2-3 8 15</inkml:trace>
  <inkml:trace contextRef="#ctx0" brushRef="#br0" timeOffset="326654.29">22010 13757 26 0,'0'0'87'0,"-15"8"-2"16,15-8-49-1,8 3-3-15,8-3-2 0,12 0-5 16,9-2-5 0,7-2-8-16,2-3-5 0,0 0-2 15,0 3-6-15,-7-4-6 0,-4 5-11 16,-13 0-25-16,-22 3-45 15,0 0-5-15,5-9-4 0</inkml:trace>
  <inkml:trace contextRef="#ctx0" brushRef="#br0" timeOffset="326904.2925">21978 13936 87 0,'-2'15'95'0,"12"-4"-4"15,16-10-6 1,16-3-70-16,13-6-4 0,8-2-3 16,4 1-2-16,0-2-1 15,-2 2-3-15,-6 4-1 0,-11 1-3 16,-8 3-5-1,-11 1-9-15,-14 1-13 0,-6-1-35 16,-9 0-27-16,0 10-6 0,-7-4-2 16</inkml:trace>
  <inkml:trace contextRef="#ctx0" brushRef="#br0" timeOffset="327084.2943">22117 14084 3 0,'8'7'94'16,"18"-2"2"-1,12-5-7-15,13-8-5 0,8-4-72 16,4 0-10 0,-3-5-8-16,3 3-35 0,-7 2-43 15,-8-2-8-15,-6 3-7 16</inkml:trace>
  <inkml:trace contextRef="#ctx0" brushRef="#br0" timeOffset="327334.2968">22731 13607 13 0,'0'0'96'16,"0"15"-3"-1,1 2-5-15,7 7-2 0,16 8-78 16,-13 6-3-1,-2 12 1-15,2 4 0 0,-6 5 1 16,5 3-1-16,-4-1-2 0,2-5-3 16,-2-9-4-16,-3-10-6 15,1-6-22-15,2-13-58 16,-6-18-4-16,0 0-8 15</inkml:trace>
  <inkml:trace contextRef="#ctx0" brushRef="#br0" timeOffset="327774.3012">22794 13626 82 0,'0'0'94'16,"-10"5"-4"-16,10-5-5 0,22 10-71 15,5-5-3 1,10 2-2-16,8 2-1 0,0 4-2 15,4 5 0-15,-6 3-1 16,-7 2-2-16,-14 5-2 16,-11-2-1-16,-11 1-2 0,-18-2 0 15,-11-7 0-15,-5-4 0 16,-1-6-1-16,-4-6 0 0,-1-4 2 15,1-8 0 1,8-4 2-16,7-1 0 0,3 1 1 16,5 0 1-1,6 3 0-15,10 11 1 0,0 0 1 16,15 0-1-16,3 12 1 15,3 8 0-15,6 6-1 0,-3 8 1 16,5 1-1-16,-1 4 0 0,-5-2-1 16,-4 1 0-1,-6-8-2-15,1-1 0 0,-7-9-3 16,2-8-1-1,-9-12-3-15,15 4-3 0,-4-6-4 16,1-15-7-16,6-4-39 16,9-1-33-16,-3-7-6 0,4-3-6 15</inkml:trace>
  <inkml:trace contextRef="#ctx0" brushRef="#br0" timeOffset="328004.3035">23502 13669 1 0,'9'-7'95'15,"-9"7"1"-15,-6 1-6 16,-12 32-10-16,-5-13-66 0,-4 7-4 15,-1 6-1 1,1 6 1-16,10 5-3 0,8 2 0 16,11-1 0-16,19-2-1 0,14-6 0 15,13-5-3 1,16-8 1-16,9-9-2 0,4-8-2 15,3-4-3-15,-2-3-5 16,-8-11-10-16,-8-10-67 0,-8 8-9 16,-15-1-8-1,-11-2-3-15</inkml:trace>
  <inkml:trace contextRef="#ctx0" brushRef="#br0" timeOffset="332785.3514">19923 15524 50 0,'1'-14'72'0,"1"2"-6"0,-2 0-11 15,0 3-12-15,0-2-13 16,0 3-8-16,0 8-8 0,0-13-4 16,0 13-3-16,0 0-2 0,0 0-2 15,0 0 0 1,0 0 2-16,11 7-2 0,-4 6 0 15,3 9 1 1,1 4-1-16,3 6 1 0,2 9-1 16,2 4 0-16,-3 0-1 15,0 2 0-15,-3 0-1 0,-3-6 0 16,-1-2 0-1,-4-8 1-15,-2-6-1 0,-1-5 2 16,-2-6 0-16,1-14 0 0,0 0 1 16,0 0 0-1,11-20-1-15,-5-6 1 0,4-9-1 16,4-8 0-16,4-11-1 15,1 0-1-15,4-3 0 16,2 2 0-16,-1 4-1 16,-3 10 0-16,-2 3 0 0,-5 10-2 15,0 6-4 1,-7 6-3-16,-3 7-4 0,-4-2-13 15,0 11-40-15,-8 0-29 0,1 7-6 16,-3 7-3-16</inkml:trace>
  <inkml:trace contextRef="#ctx0" brushRef="#br0" timeOffset="333215.3556">20332 15691 71 0,'-10'21'78'16,"-6"2"-42"-16,5 1-8 0,1 1-3 16,2-3-6-16,6-3-1 15,2-6-3-15,12-6-1 16,6-7-3-16,8-9 3 15,3-8-2-15,5-7-2 0,1-1 0 16,1 0 0 0,-5 0-2-16,-8 3 1 0,-4 2-1 15,-8 5-2-15,-10 6 0 16,-1 9-2-16,-21-3-2 15,-3 3 0-15,-6 7-2 0,-3 4-2 16,-6-2-2-16,3 3-3 16,1-2-7-16,9 2-24 0,10-4-50 15,0-2-8 1,16-6-4-16</inkml:trace>
  <inkml:trace contextRef="#ctx0" brushRef="#br0" timeOffset="333635.3599">19778 16041 32 0,'-28'4'90'16,"1"4"0"-16,7 12-31 0,9-10-23 15,11 2-11 1,19-3-9-16,17-2-2 0,24-5-2 15,20 4-1-15,17-6-4 0,13 0-1 16,9-3-1 0,0-2-3-16,-3 3-2 0,-7 1-2 15,-10 1-6-15,-19-1-12 16,-14-2-33-16,-17 3-37 15,-21 0-7-15,-13 0-2 16</inkml:trace>
  <inkml:trace contextRef="#ctx0" brushRef="#br0" timeOffset="334035.3639">19865 16350 51 0,'-7'15'91'0,"4"7"-2"0,-3 0-4 15,2 9-67-15,4 3-6 0,0 10 1 16,3 4-2-16,2-2-4 16,0 3-1-16,2-4-3 0,-4-3-1 15,2-6-3 1,-3-5-2-16,-1-9-5 0,0-7-8 15,-1-15-19-15,-6 0-54 16,6-12-5-16,0-10-3 16</inkml:trace>
  <inkml:trace contextRef="#ctx0" brushRef="#br0" timeOffset="334515.3686">19820 16431 71 0,'-38'-6'45'0,"26"1"1"16,3 1 3-16,9 4 0 15,-4-12-6-15,4 12-14 0,16-12-10 16,2 3-5-1,11 1-3-15,9-1-2 0,10 1-4 16,2 1-1 0,1 4-1-16,-3 3-1 0,-7 1-1 0,-4 8 0 15,-14 6-1 1,-11 4-1-16,-14 1 0 0,-16 4-1 15,-11 2 0-15,-4-4 0 0,-9 0 1 16,-4-4-1 0,0-5 0-16,1-4 1 0,6-3 1 15,9-4 1-15,9-2 0 16,12 0 1-16,9 0 0 15,20 7 2-15,13 0 0 16,10 4 0-16,11 3 0 0,4 5-1 16,2 3 1-16,1 5-3 0,-4-1-1 15,-12-1 0 1,-4 3-3-16,-13-3-3 0,-6-1-5 15,-14-5-11 1,-1-8-45-16,-7-2-25 0,0-9-6 16,-13 0-4-16</inkml:trace>
  <inkml:trace contextRef="#ctx0" brushRef="#br0" timeOffset="335746.3811">21578 15575 7 0,'0'0'82'16,"0"0"0"-16,12-5-33 0,-12 5-18 15,0 0-12 1,9-4-7-16,-9 4-5 0,0 0-1 15,10 0-3-15,-10 0 0 0,8 11 1 16,-6-2-1 0,1 4 0-16,0 4 1 0,0 3-1 15,-2 1 1-15,1 5-2 16,0 0 0-16,0 1-1 0,0 0 0 15,-1-3 0 1,-2-3 0-16,1 0 1 0,0-5 1 16,-2-4 0-1,-2-3 2-15,4-9 1 0,-12 11 1 16,2-8 0-16,-1-2 2 0,-2-1 0 15,-2 1 0-15,-2-6-2 16,1 0-1-16,-3-2 0 0,5-2-2 16,-3-2-1-1,4-1-3-15,1-2-2 0,4-1-6 16,-2-5-21-1,-4 1-60-15,14-2-4 0,0-7-8 16</inkml:trace>
  <inkml:trace contextRef="#ctx0" brushRef="#br0" timeOffset="335876.3824">21603 15323 27 0,'2'-10'100'0,"-1"2"-7"0,-1 8-13 15,2-20-32-15,1 10-131 16,1-2-9-16,3 3-7 0</inkml:trace>
  <inkml:trace contextRef="#ctx0" brushRef="#br0" timeOffset="336548.3893">21685 15530 19 0,'0'0'89'16,"0"0"-2"-16,0 0-5 0,14-6-53 15,-14 6-14-15,0 0-5 0,7 14-3 16,-3 0-1-1,1 3-1-15,2 5 1 0,3 0-1 16,1 5 0-16,1-1 1 16,3 1-2-16,-1-3-1 0,2-3 0 15,-2-5 0 1,1-7-1-16,-3-2 1 0,0-4-1 15,0-3 0-15,-3-8 0 0,-1-4 0 16,-1-5-1 0,0-2 0-16,-1 0 0 0,0-1-1 15,-1 0 0-15,1 4 0 16,-4 2-1-16,-1 6 0 0,-1 8 0 15,0 0 0 1,0 8 0-16,-1 11 0 0,0 3 0 16,1 4 1-16,1 1 0 15,10-5 1-15,6-7 0 0,0-6 2 16,10-7 0-1,0-6 1-15,0-11 1 0,3-7 0 16,-4-7 1 0,-8 0-1-16,-3-2 0 0,-7-1-1 15,-7 1-1-15,-2 2-2 0,-10 2-1 16,-2 4-3-16,-4 2-2 15,-2 6-5-15,0-1-8 16,5 7-38-16,14 9-36 16,-15 1-7-16,15-1-5 0</inkml:trace>
  <inkml:trace contextRef="#ctx0" brushRef="#br0" timeOffset="336967.3943">22336 15363 25 0,'0'0'96'15,"0"0"-3"-15,16 8-4 0,13-3-54 16,12-5-11-16,7 0-8 15,11-1-6-15,-3-3-5 16,2-1-3-16,-5 0-5 16,-5 4-5-16,-13-7-18 0,-7 6-31 15,-12 2-34-15,-16 0-5 0,0 0-4 16</inkml:trace>
  <inkml:trace contextRef="#ctx0" brushRef="#br0" timeOffset="337507.3997">22528 15395 22 0,'0'0'84'0,"0"0"-1"16,3-5-1-1,-3 5-63-15,0 0-5 0,11 0-1 16,-11 0-1-16,0 0-1 0,11 0-1 16,-11 0-1-16,0 0-3 15,0 0-1-15,6 8-1 0,-6-8-2 16,0 9-1-1,0 0 1-15,0 1 0 0,0 5 1 16,0 2-1 0,-6 5 0-16,-1 2 1 0,-1 2 0 15,-1 3-1-15,-2 0 0 0,4-1 0 16,-2-2-1-16,0-5 1 15,3-1 0-15,4-3 1 16,2-8 1-16,0-9 0 16,22 11 0-16,0-11 1 0,8 0-1 15,9-3 0 1,10 1-1-16,3-4-1 0,8 5 0 15,0 0-1-15,1 0 0 16,-4 7-3-16,-1 4-4 0,-9-2-5 16,-4 6-23-16,-3-2-58 15,-19-3-5-15,-6-1-8 16</inkml:trace>
  <inkml:trace contextRef="#ctx0" brushRef="#br0" timeOffset="338047.4051">21327 16104 29 0,'-52'12'93'15,"2"0"-1"1,3-2-5-16,17 6-50 0,3-5-18 15,14-6-6-15,13-5-4 16,33 9-1-16,22-9-2 16,28-2 1-16,29-5 0 15,26-4-2-15,25-3-2 0,20 2 1 16,11-2-1-1,4 2-1-15,0 4-1 0,-11 1-1 16,-18 5-2-16,-20 2-4 0,-22 0-5 16,-30 0-33-16,-28 1-46 15,-21 0-5-15,-22-1-8 0</inkml:trace>
  <inkml:trace contextRef="#ctx0" brushRef="#br0" timeOffset="338687.4115">21420 16467 45 0,'0'0'96'0,"7"-10"-4"16,-7 10-4-16,0 0-56 15,14 1-12-15,-6 8-6 16,3 4-3-16,-2 8-2 16,0 4-2-16,-3 6 0 0,4 5-1 15,-4 0-4 1,-3 4 1-16,-2 0-2 0,-1-2 0 15,0-3-2-15,-3-6-1 16,0-3-1-16,-7-7-3 16,4-4 1-16,-3-8-6 0,9-7-10 15,0 0-54-15,0 0-20 16,0-19-5-16,1-7-1 0</inkml:trace>
  <inkml:trace contextRef="#ctx0" brushRef="#br0" timeOffset="338917.4138">21691 16479 81 0,'0'0'90'15,"-6"15"-2"-15,6-15-4 0,14 1-74 16,9 0-4-1,8-1 0-15,9 1 2 0,7-1-1 16,7 3 0-16,-2-2-3 16,3 0-4-16,-9-1-5 0,0 0-21 15,-8 4-56-15,-14-5-9 0,-7-6-7 16</inkml:trace>
  <inkml:trace contextRef="#ctx0" brushRef="#br0" timeOffset="339147.4161">21881 16258 5 0,'-15'11'95'0,"4"3"1"0,7 3-6 16,4 6-3-16,-12 2-74 0,20 4-5 15,6 6-1-15,1 4-1 16,-1 3 0-16,-1 0-2 15,-2-3-1-15,-2-3-2 16,-2-5-5-16,-6-9-4 0,3 0-11 16,-6-14-29-1,-9-2-42-15,11-6-6 0,0 0-6 16</inkml:trace>
  <inkml:trace contextRef="#ctx0" brushRef="#br0" timeOffset="339637.421">22267 16429 64 0,'0'0'88'0,"0"0"-1"0,0 0-5 15,0-9-71 1,0 9-5-16,0 0 0 0,0 13 1 16,0 4 1-16,3 5-1 0,3 4-1 15,3 4-2-15,0 4 0 16,2-1 0-16,0 1-5 0,-2 0 1 15,-2-2-2 1,-2-2 1-16,-3-5 0 0,-2-1 1 16,-2-7 0-1,-7-2 0-15,-1-3 5 0,-5-5 0 16,-2-4 0-16,-2-3-1 15,-1-2 1-15,2-5-1 0,-4-4-1 16,4 1 0-16,2-2 1 16,3 0-2-16,3 0-3 15,4-1-2-15,-1-3-6 0,7 2-28 16,7-3-51-1,-6-3-6-15,4-4-9 0</inkml:trace>
  <inkml:trace contextRef="#ctx0" brushRef="#br0" timeOffset="339797.4226">22326 16262 41 0,'0'0'101'0,"11"0"-5"0,-11 0-9 15,11 0-7-15,-25 0-101 16,14 0-67-16,5-5-5 0,-5 5-8 15,0 0-1 1</inkml:trace>
  <inkml:trace contextRef="#ctx0" brushRef="#br0" timeOffset="340357.4282">22408 16341 55 0,'0'0'92'0,"0"0"-5"15,5 5-4-15,-5 5-55 0,0 4-20 16,-2 3-4 0,-1 7 1-16,2 6 1 0,-1 3-1 15,2 4 1-15,5-1 0 0,3-3-2 16,6-8 0-1,4-6 0-15,1-6-1 0,5-9 0 16,1-5-2-16,0-12 0 16,-1-4 0-16,-3-2-1 15,-4-3 0-15,-4 2 0 16,-4 3-1-16,-5 3-1 0,-4 4 1 15,0 10 0 1,0 0 0-16,-5 7 0 0,2 4 0 16,3 3 1-16,6 0 1 0,4-2 2 15,8-4 0 1,4-5 2-16,4-3 0 0,2-7 0 15,1-5 1-15,-2-4-1 16,-5-6 0-16,-6 2-1 0,-6-3-1 16,-7 0-1-1,-3 0-2-15,-7 1-2 0,-7-2-3 16,2 7-8-1,-4-3-17-15,-6 6-61 0,14 6-6 16,2-2-6-16,6 10-1 0</inkml:trace>
  <inkml:trace contextRef="#ctx0" brushRef="#br0" timeOffset="340707.4317">22960 16283 36 0,'0'0'93'0,"6"7"-1"15,17 3-6-15,7-10-52 16,8 0-17-16,5-2-6 0,3 1-5 15,0-2-2 1,-5 0-4-16,-4 2-7 0,-14-3-18 16,-7-7-47-1,-16 11-17-15,0 0-7 0,0 0 6 16</inkml:trace>
  <inkml:trace contextRef="#ctx0" brushRef="#br0" timeOffset="341017.4348">23066 16331 45 0,'14'0'98'15,"1"0"-3"-15,0 0-6 0,0 5-59 16,-1 9-9-1,-5 2-5-15,-4 5-4 0,-3 3-5 16,-2 3 0 0,-2 3-3-16,-3 0 1 0,0-2-1 15,3-3 1-15,2-3-2 16,3-4 1-16,9-1 0 15,8-4-1-15,8-5 0 16,6-1-2-16,5-7-3 0,9 0-6 16,-3-10-9-16,9-6-57 0,-2 1-21 15,-6-4-7 1,-2-2-5-16</inkml:trace>
  <inkml:trace contextRef="#ctx0" brushRef="#br0" timeOffset="341487.4395">23499 15925 68 0,'0'0'93'15,"10"-2"-3"-15,11-3-5 16,8-1-71-16,8-1-6 15,3 0-1-15,5 4 0 16,-3 2-1-16,-2 1-3 0,-5 0-7 16,-12 0-14-1,-8 1-66-15,-4 3-6 0,-11-4-6 16</inkml:trace>
  <inkml:trace contextRef="#ctx0" brushRef="#br0" timeOffset="341717.4416">23506 16087 91 0,'-7'19'96'0,"7"-9"-6"16,10-4-7-16,13-7-70 15,13-1-11-15,6-6-4 0,9-1-5 16,4-1-5 0,7 5-5-16,-1-7-18 0,-7-1-48 15,6 9-9 1,-10 0-5-16</inkml:trace>
  <inkml:trace contextRef="#ctx0" brushRef="#br0" timeOffset="342037.445">24277 15822 82 0,'-2'21'91'16,"1"3"-4"-1,1 3-6-15,1-3-75 0,7 6-7 16,1-1-2-16,0 0-1 16,1-1 0-16,5-4 0 0,-6-4-12 15,1-13-63-15,5 3-8 0,-5-10-4 16</inkml:trace>
  <inkml:trace contextRef="#ctx0" brushRef="#br0" timeOffset="342227.4469">24105 15782 22 0,'-22'10'101'0,"13"-2"-3"0,9-8-6 16,13 8-4-16,19-17-78 0,17 2-7 15,6-3-5 1,11-2-4-16,-1 0-5 0,6 3-8 15,-2 1-32-15,-7 0-40 16,-2 4-7-16,-13-3-3 16</inkml:trace>
  <inkml:trace contextRef="#ctx0" brushRef="#br0" timeOffset="342487.4495">24080 16022 25 0,'-11'22'103'0,"11"-8"-4"0,19 0-8 15,17-11-1-15,18-3-82 0,15 0-4 16,12 0-3-1,7-5-4-15,-1 1 0 0,0 4-5 16,-8-7-10-16,-13 6-72 16,-8 1-5-16,-13-2-7 0,-15-1 1 15</inkml:trace>
  <inkml:trace contextRef="#ctx0" brushRef="#br0" timeOffset="342877.4534">24118 16002 35 0,'-7'10'94'0,"-2"3"-2"0,-1 3-5 15,-2-20-38-15,-1 22-38 0,2 10-4 16,-5 2-2-16,4 5-2 15,-2-1-5-15,2 0-2 0,4-8-16 16,-6-4-65 0,14-6-7-16,0-16-5 0</inkml:trace>
  <inkml:trace contextRef="#ctx0" brushRef="#br0" timeOffset="343137.456">24733 15906 27 0,'14'31'102'16,"-9"1"-2"-16,-1 5-7 0,-3-2-7 16,-46 5-87-1,35-8-17-15,3-9-66 0,-1 6-8 16,2-8-7-16,1-6-4 15</inkml:trace>
  <inkml:trace contextRef="#ctx0" brushRef="#br0" timeOffset="343427.4587">24613 15553 27 0,'16'9'102'0,"0"2"-4"0,-2 2-8 15,-6 0-4-15,0 3-82 16,-4 5-9-16,-4-1-8 16,0 7-39-16,-5 2-38 15,-4 3-6-15,1-3-6 0</inkml:trace>
  <inkml:trace contextRef="#ctx0" brushRef="#br0" timeOffset="343707.4617">24059 15490 90 0,'1'18'100'0,"-2"6"-6"0,-1 3-8 15,-5 23-52 1,-4-18-39-16,-8-2-13 0,0-3-46 15,-3 6-26 1,-3-2-8-16,4-1-2 0</inkml:trace>
  <inkml:trace contextRef="#ctx0" brushRef="#br0" timeOffset="346958.4943">24354 16486 54 0,'9'3'80'0,"-9"-3"-2"15,-8 12-5-15,8-2-72 0,-5 6-4 16,-5 6 1-16,-1 10 0 16,-4 7 3-16,-5 10 5 0,1 8 1 15,-5 7 1 1,-6 5-1-16,0 1 0 0,-5 3 0 15,-3-1-2 1,17-38-3-16,-2 4-1 0,-4 2-1 16,-3 3 2-16,-3-2 1 15,-7 5 1-15,-1 0 1 16,-7 3 1-16,2-6 2 0,-7 5 0 15,-1-4 2-15,-8 2-2 16,0 0-2-16,-7 2-3 0,-5-4 0 16,-4 2-1-1,-5-6 0-15,-1 0 0 0,-2-9 0 16,-3-3 0-1,-3-7-1-15,-1-4 2 0,-2-3 2 16,0-2-4 0,-3-5 4-16,-1-1-1 0,-4-2-1 15,4 1 0-15,-3-3-1 0,-1-2-1 16,2-2-3-1,0 0 3-15,-3-1-2 0,2 2-1 16,-2 1 0-16,0 0 0 16,1 3 2-16,-4 2 1 15,2-2-1-15,-4 3 0 16,0 1 0-16,-3-1 0 15,-2 1 0-15,1-1 0 0,-4-1 0 16,0 6-1-16,-4-5 2 16,0-2-1-16,-2-1 1 15,-1-3-1-15,-4 0 0 16,3 2 1-16,-3-8 1 0,-2-1 1 15,-1 0-1 1,2-7 0-16,-1 2 1 0,0-5-1 16,-1-2 0-1,3-3 1-15,1-3-3 0,1-2-1 16,1 1 1-16,-2-7-1 0,3 3 0 15,3-3 1-15,0 1-1 16,0-2 0-16,4 1 1 16,-1 2-1-16,3-1 0 15,1 2 1-15,1 1-1 0,3 3 1 16,-1 2-1-1,-1 2 0-15,1 5 1 0,2 2 0 16,2 3 0-16,0 4 1 16,3 3-1-16,-2 4 0 15,3 1 0-15,1 0 0 0,3 7 0 16,-1 2 0-16,2 1 0 15,0 5 0-15,2 2 0 0,0 0 1 16,1 0-1 0,1 1 1-16,1 0 0 0,1 0-1 15,0-2 1 1,1 2 0-16,2-2-1 0,1-2 1 15,1 1-1-15,0-3 0 0,1 1 0 16,4-2 0-16,-1-1 0 16,2-4 0-16,3-3 0 0,-1 0 1 15,3-1-1 1,2 0 0-16,2-2 1 0,0 0-1 15,1-2 1 1,2-1-1-16,-1-4 0 0,4-2 0 16,-3-2 0-16,4 1 0 15,1-3-1-15,-1-2 1 16,2 0 0-16,-1-3 0 0,4 0-1 15,2-3 1-15,-29-13 2 16,-20-12 0-16,10-2 0 0,11-1 0 16,9 2-1-1,7-3 0-15,13-3 0 0,10-4 0 16,10 3-3-1,-3-2 0-15,8-4 2 0,-1-1-1 16,8-6 0-16,-1 4 0 16,6-3 1-16,3 3 0 0,2-4 1 15,0 0-1-15,2-2 1 0,-2-1 0 16,4 4 0-1,-2-5 0-15,-1 1-1 0,-1-3 0 16,1 2 0 0,3-1 1-16,-3-1-1 0,1-2 0 15,-1 3 0-15,2 0 0 16,-3 3 1-16,-1 2 0 0,0 3-2 15,-2 4 1-15,0 5 0 16,-1 4 0-16,-2 3 1 16,0 2-1-16,-5 4 0 0,3 7 0 15,-5 3 0 1,-3 3 0-16,-1 6 0 0,-2 4-1 15,-4 5 1-15,1 4-1 16,-1 3 0-16,-2 4 0 0,2 1 1 16,0 2-1-1,-1 0 1-15,-2 5-1 0,3 3 1 16,3 0 0-16,-2 1 0 0,1 0-1 15,-1 0 1 1,2 3 0-16,1-2 0 0,0-2 0 16,-1 1 0-16,-2 1 0 15,-3 1 0-15,-2-2 0 16,-2 3 0-16,-3-1 0 15,-3 2 0-15,-1 0 0 0,-2 0-1 16,-4-5 1 0,3 3 0-16,-2-5 0 0,-4 1 0 15,-1-4 0-15,-2-2 0 0,-3 3-1 16,-2-3 1-1,-1 1 0-15,-5-1 0 0,2 1 0 16,-2-2-1-16,1 3 1 16,0-3 0-16,3 0 0 0,2-5 0 15,0-3 0 1,3 0 0-16,-2-5 0 0,6-1 0 15,2-4 1-15,3 0-1 0,1-3 2 16,5-1-1 0,3-1 1-16,3 0-1 0,3 0 0 15,2 1 1-15,3-1-1 16,1 1 0-16,3 1-1 0,-4 1 0 15,3 1 0 1,-1 0 0-16,-1 2 0 0,1 1 0 16,-3 0 1-1,3 2 0-15,-3-1-1 0,3 3 1 16,-1 1 0-16,3 0 0 0,-2-2 0 15,1 2 0-15,1 0-1 16,0 1 0-16,3-2 0 0,-2-1 0 16,3 1 0-1,-2-2 0-15,5 0 0 0,-2-1 0 16,0 1 0-1,5-2 0-15,-3 4 0 0,1-3-1 16,1 2 1-16,-1 2-1 16,0 0 1-16,2 0 0 0,0 2 0 15,1 2 0-15,-1-2-1 0,3-2 1 16,-2 2 0-1,1-1 0-15,1 1 0 0,-2 1 0 16,-2-1 0 0,1-1 0-16,0 1 1 0,1 2-1 15,1 1 0-15,2-1 1 16,1 2-1-16,3 1 1 0,3-1-1 15,1 0 0-15,10 5-1 0,-8-3 0 16,8 3 0 0,0 0-1-16,0 0 1 0,0 0 0 15,0 0 0 1,0 0 1-16,0 0 0 0,0 0 1 15,0 0-1-15,0 0 1 16,0 0 1-16,0 0-1 16,0 0 0-16,0 0 0 15,0 0 0-15,0 0 0 0,-10-2 0 16,10 2-1-16,0 0 0 0,0 0 0 15,-9-3 0 1,9 3 1-16,0 0-1 0,0 0 0 16,-9-7 0-16,9 7 1 15,0 0-1-15,-13-6 0 16,13 6-1-16,-11-6 1 15,11 6-1-15,-13-7 0 0,13 7 1 16,-14-3-1 0,14 3 0-16,0 0-1 0,-9-2 0 15,9 2 1-15,0 5-1 0,1 5 1 16,4 6 0-1,6 4 0-15,3 6 0 0,5 4 0 16,2 2 2-16,3-2-1 16,-3 0 1-16,0-4-1 0,-2-7 1 15,-3-4-1 1,-3-4 0-16,-13-11 1 0,10 10 0 15,-10-10 0-15,0 0 0 0,0 0 0 16,0 0 1 0,-8-2-1-16,-5-7-1 0,-5-3 1 15,-4-3-1-15,-4-5 0 16,-5-2 0-16,-2-6 0 0,1 2-1 15,0-1 1 1,4 2 1-16,4 1-1 0,2 4 0 16,5 1 0-1,5 7 1-15,2 3-1 0,10 9 1 16,-9-9-1-16,9 9-1 0,0 0 1 15,22-1 0-15,10 1 0 16,15 5 0-16,13 0-2 0,12 4-5 16,9-7-34-1,9-2-33-15,10-7-21 0,-10-14-8 16,-2-5-6-1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0860" cy="426403"/>
          </a:xfrm>
          <a:prstGeom prst="rect">
            <a:avLst/>
          </a:prstGeom>
        </p:spPr>
        <p:txBody>
          <a:bodyPr vert="horz" lIns="89530" tIns="44766" rIns="89530" bIns="447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1" y="2"/>
            <a:ext cx="3070860" cy="426403"/>
          </a:xfrm>
          <a:prstGeom prst="rect">
            <a:avLst/>
          </a:prstGeom>
        </p:spPr>
        <p:txBody>
          <a:bodyPr vert="horz" lIns="89530" tIns="44766" rIns="89530" bIns="44766" rtlCol="0"/>
          <a:lstStyle>
            <a:lvl1pPr algn="r">
              <a:defRPr sz="1200"/>
            </a:lvl1pPr>
          </a:lstStyle>
          <a:p>
            <a:fld id="{A3813B29-E825-4092-A924-7C57488C9D00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1288" y="641350"/>
            <a:ext cx="4264025" cy="3198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530" tIns="44766" rIns="89530" bIns="4476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1" y="4050824"/>
            <a:ext cx="5669280" cy="3837623"/>
          </a:xfrm>
          <a:prstGeom prst="rect">
            <a:avLst/>
          </a:prstGeom>
        </p:spPr>
        <p:txBody>
          <a:bodyPr vert="horz" lIns="89530" tIns="44766" rIns="89530" bIns="4476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100167"/>
            <a:ext cx="3070860" cy="426403"/>
          </a:xfrm>
          <a:prstGeom prst="rect">
            <a:avLst/>
          </a:prstGeom>
        </p:spPr>
        <p:txBody>
          <a:bodyPr vert="horz" lIns="89530" tIns="44766" rIns="89530" bIns="447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1" y="8100167"/>
            <a:ext cx="3070860" cy="426403"/>
          </a:xfrm>
          <a:prstGeom prst="rect">
            <a:avLst/>
          </a:prstGeom>
        </p:spPr>
        <p:txBody>
          <a:bodyPr vert="horz" lIns="89530" tIns="44766" rIns="89530" bIns="44766" rtlCol="0" anchor="b"/>
          <a:lstStyle>
            <a:lvl1pPr algn="r">
              <a:defRPr sz="12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099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08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0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93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04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93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60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84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10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3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80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53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49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29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25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807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43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2014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5/25/2017</a:t>
            </a:fld>
            <a:endParaRPr lang="en-US" sz="800" kern="1200" baseline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.wikipedia.org/wiki/Tacoma_Narrows_Bridge_(1940)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etsgomobile.org/images/news/strategyanalytics/cell-phone-antenna.jpg" TargetMode="External"/><Relationship Id="rId13" Type="http://schemas.openxmlformats.org/officeDocument/2006/relationships/image" Target="../media/image20.jpeg"/><Relationship Id="rId3" Type="http://schemas.openxmlformats.org/officeDocument/2006/relationships/image" Target="../media/image15.gif"/><Relationship Id="rId7" Type="http://schemas.openxmlformats.org/officeDocument/2006/relationships/image" Target="../media/image17.jpeg"/><Relationship Id="rId12" Type="http://schemas.openxmlformats.org/officeDocument/2006/relationships/hyperlink" Target="http://hwcargill.is-a-geek.com/Pics/Networking/TrendnetWirelessCard.jpg" TargetMode="External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ciencedaily.com/images/2007/07/070726210108-large.jpg" TargetMode="External"/><Relationship Id="rId11" Type="http://schemas.openxmlformats.org/officeDocument/2006/relationships/image" Target="../media/image19.jpeg"/><Relationship Id="rId5" Type="http://schemas.openxmlformats.org/officeDocument/2006/relationships/image" Target="../media/image16.gif"/><Relationship Id="rId10" Type="http://schemas.openxmlformats.org/officeDocument/2006/relationships/hyperlink" Target="http://www.microsoft.com/library/media/1033/windowsxp/mediacenter/images/en-us/wireless_04.jpg" TargetMode="External"/><Relationship Id="rId4" Type="http://schemas.openxmlformats.org/officeDocument/2006/relationships/hyperlink" Target="http://www.merrittcentennials.com/leagues/3359/graphics/Image/radio.GIF" TargetMode="External"/><Relationship Id="rId9" Type="http://schemas.openxmlformats.org/officeDocument/2006/relationships/image" Target="../media/image18.jpeg"/><Relationship Id="rId1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EECS 70A: Network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11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1144" y="0"/>
            <a:ext cx="22680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Announcement #1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“Transfer Function”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762752" y="1993674"/>
            <a:ext cx="126274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025495" y="1143000"/>
            <a:ext cx="2373086" cy="16981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Linear network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398581" y="1995262"/>
            <a:ext cx="126274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3772" y="180742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56235" y="1820309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9035" y="3598551"/>
            <a:ext cx="3942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H(</a:t>
            </a:r>
            <a:r>
              <a:rPr lang="en-US" sz="3600" dirty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 =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/V</a:t>
            </a:r>
            <a:r>
              <a:rPr lang="en-US" sz="3600" b="1" baseline="-25000" dirty="0">
                <a:latin typeface="Times New Roman" pitchFamily="18" charset="0"/>
                <a:cs typeface="Times New Roman" pitchFamily="18" charset="0"/>
              </a:rPr>
              <a:t>in</a:t>
            </a:r>
          </a:p>
        </p:txBody>
      </p:sp>
    </p:spTree>
    <p:extLst>
      <p:ext uri="{BB962C8B-B14F-4D97-AF65-F5344CB8AC3E}">
        <p14:creationId xmlns:p14="http://schemas.microsoft.com/office/powerpoint/2010/main" val="2821501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4905"/>
          </a:xfrm>
        </p:spPr>
        <p:txBody>
          <a:bodyPr/>
          <a:lstStyle/>
          <a:p>
            <a:r>
              <a:rPr lang="en-US" dirty="0"/>
              <a:t>Significance of H(</a:t>
            </a:r>
            <a:r>
              <a:rPr lang="en-US" dirty="0">
                <a:latin typeface="Symbol" pitchFamily="18" charset="2"/>
              </a:rPr>
              <a:t>w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71086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0064"/>
          </a:xfrm>
        </p:spPr>
        <p:txBody>
          <a:bodyPr>
            <a:normAutofit fontScale="90000"/>
          </a:bodyPr>
          <a:lstStyle/>
          <a:p>
            <a:r>
              <a:rPr lang="en-US" dirty="0"/>
              <a:t>RC transfer function</a:t>
            </a:r>
          </a:p>
        </p:txBody>
      </p:sp>
      <p:cxnSp>
        <p:nvCxnSpPr>
          <p:cNvPr id="3" name="Straight Connector 2"/>
          <p:cNvCxnSpPr/>
          <p:nvPr/>
        </p:nvCxnSpPr>
        <p:spPr>
          <a:xfrm rot="5400000">
            <a:off x="648667" y="3628938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905031" y="3886097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 rot="16200000">
            <a:off x="-614914" y="2050596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" name="Group 69"/>
          <p:cNvGrpSpPr/>
          <p:nvPr/>
        </p:nvGrpSpPr>
        <p:grpSpPr>
          <a:xfrm>
            <a:off x="659039" y="1481822"/>
            <a:ext cx="485775" cy="1889957"/>
            <a:chOff x="6295456" y="1352289"/>
            <a:chExt cx="485775" cy="1889957"/>
          </a:xfrm>
        </p:grpSpPr>
        <p:sp>
          <p:nvSpPr>
            <p:cNvPr id="7" name="Oval 6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rot="10800000">
            <a:off x="898823" y="844702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579201" y="1171327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118548" y="2458865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18548" y="3886097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588893" y="239803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581859" y="382420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25524" y="209828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07270" y="3913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06588" y="24152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06949" y="353468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 rot="16200000">
            <a:off x="3236071" y="2696387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6200000" flipH="1" flipV="1">
            <a:off x="1814528" y="2848170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 flipV="1">
            <a:off x="1857735" y="352917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1010208" y="285670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1843197" y="313252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1843197" y="328492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1997491" y="2462425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2033585" y="3838719"/>
            <a:ext cx="1305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31"/>
          <p:cNvGrpSpPr/>
          <p:nvPr/>
        </p:nvGrpSpPr>
        <p:grpSpPr>
          <a:xfrm rot="10800000">
            <a:off x="2024436" y="838160"/>
            <a:ext cx="719566" cy="1684994"/>
            <a:chOff x="736524" y="1601230"/>
            <a:chExt cx="719566" cy="1684994"/>
          </a:xfrm>
        </p:grpSpPr>
        <p:sp>
          <p:nvSpPr>
            <p:cNvPr id="30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1" name="Group 449"/>
            <p:cNvGrpSpPr/>
            <p:nvPr/>
          </p:nvGrpSpPr>
          <p:grpSpPr>
            <a:xfrm>
              <a:off x="785404" y="1743250"/>
              <a:ext cx="670694" cy="1542982"/>
              <a:chOff x="785404" y="1743250"/>
              <a:chExt cx="670694" cy="1542982"/>
            </a:xfrm>
          </p:grpSpPr>
          <p:sp>
            <p:nvSpPr>
              <p:cNvPr id="32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33" name="Group 405"/>
              <p:cNvGrpSpPr/>
              <p:nvPr/>
            </p:nvGrpSpPr>
            <p:grpSpPr>
              <a:xfrm rot="5400000">
                <a:off x="604264" y="243439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4" name="Straight Connector 33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4244335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741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36" y="583483"/>
            <a:ext cx="8878771" cy="6031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0862" y="0"/>
            <a:ext cx="8229600" cy="1143000"/>
          </a:xfrm>
        </p:spPr>
        <p:txBody>
          <a:bodyPr/>
          <a:lstStyle/>
          <a:p>
            <a:r>
              <a:rPr lang="en-US" dirty="0"/>
              <a:t>Bode plot</a:t>
            </a:r>
          </a:p>
        </p:txBody>
      </p:sp>
    </p:spTree>
    <p:extLst>
      <p:ext uri="{BB962C8B-B14F-4D97-AF65-F5344CB8AC3E}">
        <p14:creationId xmlns:p14="http://schemas.microsoft.com/office/powerpoint/2010/main" val="2903066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998" y="1143000"/>
            <a:ext cx="3689624" cy="250640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0862" y="0"/>
            <a:ext cx="8229600" cy="1143000"/>
          </a:xfrm>
        </p:spPr>
        <p:txBody>
          <a:bodyPr/>
          <a:lstStyle/>
          <a:p>
            <a:r>
              <a:rPr lang="en-US" dirty="0"/>
              <a:t>Bode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57049" y="1002003"/>
            <a:ext cx="4125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</a:t>
            </a:r>
            <a:r>
              <a:rPr lang="en-US" dirty="0" err="1"/>
              <a:t>Vout</a:t>
            </a:r>
            <a:r>
              <a:rPr lang="en-US" dirty="0"/>
              <a:t>(t) given:</a:t>
            </a:r>
          </a:p>
          <a:p>
            <a:r>
              <a:rPr lang="en-US" dirty="0"/>
              <a:t>Vin(t)= 1 mV cos ( 2*pi*1kHz*t)</a:t>
            </a:r>
          </a:p>
        </p:txBody>
      </p:sp>
    </p:spTree>
    <p:extLst>
      <p:ext uri="{BB962C8B-B14F-4D97-AF65-F5344CB8AC3E}">
        <p14:creationId xmlns:p14="http://schemas.microsoft.com/office/powerpoint/2010/main" val="249044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6" y="-181857"/>
            <a:ext cx="8229600" cy="1143000"/>
          </a:xfrm>
        </p:spPr>
        <p:txBody>
          <a:bodyPr/>
          <a:lstStyle/>
          <a:p>
            <a:r>
              <a:rPr lang="en-US" dirty="0"/>
              <a:t>Bode example #2 (amplifier)</a:t>
            </a:r>
          </a:p>
        </p:txBody>
      </p:sp>
      <p:pic>
        <p:nvPicPr>
          <p:cNvPr id="5" name="Picture 4" descr="Screen Shot 2014-06-03 at 2.34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" y="1180016"/>
            <a:ext cx="4693560" cy="3294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808" y="637977"/>
            <a:ext cx="6712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</a:t>
            </a:r>
            <a:r>
              <a:rPr lang="en-US" dirty="0" err="1"/>
              <a:t>Vout</a:t>
            </a:r>
            <a:r>
              <a:rPr lang="en-US" dirty="0"/>
              <a:t>(t) given:</a:t>
            </a:r>
          </a:p>
          <a:p>
            <a:r>
              <a:rPr lang="en-US" dirty="0"/>
              <a:t>Vin(t)= 1 mV 1 mV cos ( 2*pi*10kHz*t) </a:t>
            </a:r>
          </a:p>
        </p:txBody>
      </p:sp>
    </p:spTree>
    <p:extLst>
      <p:ext uri="{BB962C8B-B14F-4D97-AF65-F5344CB8AC3E}">
        <p14:creationId xmlns:p14="http://schemas.microsoft.com/office/powerpoint/2010/main" val="2126384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67" y="-228615"/>
            <a:ext cx="8229600" cy="1143000"/>
          </a:xfrm>
        </p:spPr>
        <p:txBody>
          <a:bodyPr/>
          <a:lstStyle/>
          <a:p>
            <a:r>
              <a:rPr lang="en-US" dirty="0"/>
              <a:t>High pass filter</a:t>
            </a:r>
          </a:p>
        </p:txBody>
      </p:sp>
      <p:grpSp>
        <p:nvGrpSpPr>
          <p:cNvPr id="3" name="Group 31"/>
          <p:cNvGrpSpPr/>
          <p:nvPr/>
        </p:nvGrpSpPr>
        <p:grpSpPr>
          <a:xfrm rot="10800000">
            <a:off x="2196668" y="2422344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5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820894" y="3698621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077258" y="3955780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98997" y="914385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442687" y="2120279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612178" y="26854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634620" y="336484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577553" y="291642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69"/>
          <p:cNvGrpSpPr/>
          <p:nvPr/>
        </p:nvGrpSpPr>
        <p:grpSpPr>
          <a:xfrm>
            <a:off x="831266" y="1551505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10800000">
            <a:off x="1071050" y="914385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751428" y="1241010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290775" y="2528548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290775" y="3955780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3761120" y="24677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754086" y="389388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3797751" y="2167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779497" y="398364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678815" y="24849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679176" y="360436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 rot="16200000">
            <a:off x="3408298" y="2766070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019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277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Example problem #4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9338" y="958334"/>
            <a:ext cx="563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</a:t>
            </a:r>
            <a:r>
              <a:rPr lang="en-US" dirty="0" err="1"/>
              <a:t>i</a:t>
            </a:r>
            <a:r>
              <a:rPr lang="en-US" dirty="0"/>
              <a:t>(t), V</a:t>
            </a:r>
            <a:r>
              <a:rPr lang="en-US" baseline="-25000" dirty="0"/>
              <a:t>1</a:t>
            </a:r>
            <a:r>
              <a:rPr lang="en-US" dirty="0"/>
              <a:t>(t), V</a:t>
            </a:r>
            <a:r>
              <a:rPr lang="en-US" baseline="-25000" dirty="0"/>
              <a:t>2</a:t>
            </a:r>
            <a:r>
              <a:rPr lang="en-US" dirty="0"/>
              <a:t>(t) for this circuit: (students)</a:t>
            </a:r>
          </a:p>
        </p:txBody>
      </p:sp>
      <p:grpSp>
        <p:nvGrpSpPr>
          <p:cNvPr id="4" name="Group 31"/>
          <p:cNvGrpSpPr/>
          <p:nvPr/>
        </p:nvGrpSpPr>
        <p:grpSpPr>
          <a:xfrm rot="10800000">
            <a:off x="2455457" y="1670467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6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817164" y="4126373"/>
            <a:ext cx="10393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336047" y="4646053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 rot="5400000">
            <a:off x="2813900" y="192320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836342" y="260260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2779275" y="215417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rot="5400000" flipH="1" flipV="1">
            <a:off x="2445069" y="1706050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itle 1"/>
          <p:cNvSpPr txBox="1">
            <a:spLocks/>
          </p:cNvSpPr>
          <p:nvPr/>
        </p:nvSpPr>
        <p:spPr>
          <a:xfrm rot="16200000">
            <a:off x="-183898" y="2810552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870967" y="33757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893409" y="405512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836342" y="360669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rot="10800000">
            <a:off x="1329839" y="1604658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970751" y="2034809"/>
            <a:ext cx="7337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82"/>
          <p:cNvGrpSpPr/>
          <p:nvPr/>
        </p:nvGrpSpPr>
        <p:grpSpPr>
          <a:xfrm>
            <a:off x="2328827" y="3159586"/>
            <a:ext cx="378996" cy="1491705"/>
            <a:chOff x="2599211" y="4506635"/>
            <a:chExt cx="378996" cy="1890454"/>
          </a:xfrm>
        </p:grpSpPr>
        <p:cxnSp>
          <p:nvCxnSpPr>
            <p:cNvPr id="70" name="Straight Connector 69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79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2" name="Arc 9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Arc 9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90" name="Arc 8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Arc 9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88" name="Arc 8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Arc 8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86" name="Arc 8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Arc 8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84" name="Arc 8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Arc 8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7" name="Straight Connector 76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itle 1"/>
          <p:cNvSpPr txBox="1">
            <a:spLocks/>
          </p:cNvSpPr>
          <p:nvPr/>
        </p:nvSpPr>
        <p:spPr>
          <a:xfrm rot="16200000">
            <a:off x="1656918" y="348281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1093954" y="2316185"/>
            <a:ext cx="485775" cy="1371599"/>
            <a:chOff x="600075" y="1458273"/>
            <a:chExt cx="485775" cy="1371599"/>
          </a:xfrm>
        </p:grpSpPr>
        <p:sp>
          <p:nvSpPr>
            <p:cNvPr id="95" name="Oval 9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9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Conversion procedures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9735" y="1501337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(t)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731734" y="3829067"/>
            <a:ext cx="2468503" cy="646775"/>
            <a:chOff x="4979225" y="1574356"/>
            <a:chExt cx="2841625" cy="744537"/>
          </a:xfrm>
        </p:grpSpPr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4979225" y="1574356"/>
            <a:ext cx="2841625" cy="744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" name="Equation" r:id="rId4" imgW="1066680" imgH="279360" progId="Equation.DSMT4">
                    <p:embed/>
                  </p:oleObj>
                </mc:Choice>
                <mc:Fallback>
                  <p:oleObj name="Equation" r:id="rId4" imgW="106668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79225" y="1574356"/>
                          <a:ext cx="2841625" cy="744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6594790" y="1621579"/>
              <a:ext cx="711679" cy="602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V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388698" y="1583034"/>
            <a:ext cx="91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8375" y="1501337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390545" y="1823708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63231" y="2300068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v(t)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21871" y="2300068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V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434041" y="2622439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78375" y="3113313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(t)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6634" y="3113313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448553" y="3435684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978375" y="3912044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v(t)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6634" y="3912044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V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492049" y="4234415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12008" name="Object 8"/>
          <p:cNvGraphicFramePr>
            <a:graphicFrameLocks noChangeAspect="1"/>
          </p:cNvGraphicFramePr>
          <p:nvPr/>
        </p:nvGraphicFramePr>
        <p:xfrm>
          <a:off x="4662156" y="1617662"/>
          <a:ext cx="24320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" name="Equation" r:id="rId6" imgW="1447560" imgH="253800" progId="Equation.DSMT4">
                  <p:embed/>
                </p:oleObj>
              </mc:Choice>
              <mc:Fallback>
                <p:oleObj name="Equation" r:id="rId6" imgW="1447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2156" y="1617662"/>
                        <a:ext cx="2432050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09" name="Object 9"/>
          <p:cNvGraphicFramePr>
            <a:graphicFrameLocks noChangeAspect="1"/>
          </p:cNvGraphicFramePr>
          <p:nvPr/>
        </p:nvGraphicFramePr>
        <p:xfrm>
          <a:off x="7955887" y="1639433"/>
          <a:ext cx="5969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" name="Equation" r:id="rId8" imgW="355320" imgH="241200" progId="Equation.DSMT4">
                  <p:embed/>
                </p:oleObj>
              </mc:Choice>
              <mc:Fallback>
                <p:oleObj name="Equation" r:id="rId8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5887" y="1639433"/>
                        <a:ext cx="59690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7360230" y="2484734"/>
            <a:ext cx="91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2" name="Object 8"/>
          <p:cNvGraphicFramePr>
            <a:graphicFrameLocks noChangeAspect="1"/>
          </p:cNvGraphicFramePr>
          <p:nvPr/>
        </p:nvGraphicFramePr>
        <p:xfrm>
          <a:off x="4602605" y="2519362"/>
          <a:ext cx="24955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" name="Equation" r:id="rId10" imgW="1485720" imgH="253800" progId="Equation.DSMT4">
                  <p:embed/>
                </p:oleObj>
              </mc:Choice>
              <mc:Fallback>
                <p:oleObj name="Equation" r:id="rId10" imgW="1485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605" y="2519362"/>
                        <a:ext cx="249555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9"/>
          <p:cNvGraphicFramePr>
            <a:graphicFrameLocks noChangeAspect="1"/>
          </p:cNvGraphicFramePr>
          <p:nvPr/>
        </p:nvGraphicFramePr>
        <p:xfrm>
          <a:off x="7934676" y="2519362"/>
          <a:ext cx="5969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" name="Equation" r:id="rId12" imgW="355320" imgH="241200" progId="Equation.DSMT4">
                  <p:embed/>
                </p:oleObj>
              </mc:Choice>
              <mc:Fallback>
                <p:oleObj name="Equation" r:id="rId12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4676" y="2519362"/>
                        <a:ext cx="59690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4690730" y="3114675"/>
            <a:ext cx="2409825" cy="646112"/>
            <a:chOff x="5012119" y="1575267"/>
            <a:chExt cx="2774078" cy="743774"/>
          </a:xfrm>
        </p:grpSpPr>
        <p:graphicFrame>
          <p:nvGraphicFramePr>
            <p:cNvPr id="45" name="Object 2"/>
            <p:cNvGraphicFramePr>
              <a:graphicFrameLocks noChangeAspect="1"/>
            </p:cNvGraphicFramePr>
            <p:nvPr/>
          </p:nvGraphicFramePr>
          <p:xfrm>
            <a:off x="5012119" y="1575267"/>
            <a:ext cx="2774078" cy="7437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0" name="Equation" r:id="rId14" imgW="1041120" imgH="279360" progId="Equation.DSMT4">
                    <p:embed/>
                  </p:oleObj>
                </mc:Choice>
                <mc:Fallback>
                  <p:oleObj name="Equation" r:id="rId14" imgW="104112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2119" y="1575267"/>
                          <a:ext cx="2774078" cy="7437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TextBox 45"/>
            <p:cNvSpPr txBox="1"/>
            <p:nvPr/>
          </p:nvSpPr>
          <p:spPr>
            <a:xfrm>
              <a:off x="6594790" y="1621579"/>
              <a:ext cx="711679" cy="602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054977" y="5525923"/>
            <a:ext cx="6523581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For the exam, you should know how to carry out these procedures.</a:t>
            </a:r>
          </a:p>
        </p:txBody>
      </p:sp>
    </p:spTree>
    <p:extLst>
      <p:ext uri="{BB962C8B-B14F-4D97-AF65-F5344CB8AC3E}">
        <p14:creationId xmlns:p14="http://schemas.microsoft.com/office/powerpoint/2010/main" val="1398606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434" y="0"/>
            <a:ext cx="8229600" cy="798163"/>
          </a:xfrm>
        </p:spPr>
        <p:txBody>
          <a:bodyPr>
            <a:normAutofit/>
          </a:bodyPr>
          <a:lstStyle/>
          <a:p>
            <a:r>
              <a:rPr lang="en-US" sz="3600" dirty="0"/>
              <a:t>Example problem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9337" y="635168"/>
            <a:ext cx="8147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400" dirty="0"/>
              <a:t>Find H(</a:t>
            </a:r>
            <a:r>
              <a:rPr lang="en-US" sz="1400" dirty="0">
                <a:latin typeface="Symbol" pitchFamily="18" charset="2"/>
              </a:rPr>
              <a:t>w</a:t>
            </a:r>
            <a:r>
              <a:rPr lang="en-US" sz="1400" dirty="0"/>
              <a:t>) for this circuit, then sketch the magnitude of H(</a:t>
            </a:r>
            <a:r>
              <a:rPr lang="en-US" sz="1400" dirty="0">
                <a:latin typeface="Symbol" pitchFamily="18" charset="2"/>
              </a:rPr>
              <a:t>w</a:t>
            </a:r>
            <a:r>
              <a:rPr lang="en-US" sz="1400" dirty="0"/>
              <a:t>) </a:t>
            </a:r>
            <a:r>
              <a:rPr lang="en-US" sz="1400" dirty="0" err="1"/>
              <a:t>vs</a:t>
            </a:r>
            <a:r>
              <a:rPr lang="en-US" sz="1400" dirty="0"/>
              <a:t> </a:t>
            </a:r>
            <a:r>
              <a:rPr lang="en-US" sz="1400" dirty="0">
                <a:latin typeface="Symbol" pitchFamily="18" charset="2"/>
              </a:rPr>
              <a:t>w</a:t>
            </a:r>
            <a:r>
              <a:rPr lang="en-US" sz="1400" dirty="0"/>
              <a:t>: (students)</a:t>
            </a:r>
          </a:p>
        </p:txBody>
      </p:sp>
      <p:grpSp>
        <p:nvGrpSpPr>
          <p:cNvPr id="4" name="Group 31"/>
          <p:cNvGrpSpPr/>
          <p:nvPr/>
        </p:nvGrpSpPr>
        <p:grpSpPr>
          <a:xfrm rot="10800000">
            <a:off x="1696119" y="1105603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6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4" name="Straight Connector 53"/>
          <p:cNvCxnSpPr/>
          <p:nvPr/>
        </p:nvCxnSpPr>
        <p:spPr>
          <a:xfrm>
            <a:off x="576709" y="4081189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 flipH="1" flipV="1">
            <a:off x="1685731" y="1141186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0800000">
            <a:off x="570501" y="1039794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82"/>
          <p:cNvGrpSpPr/>
          <p:nvPr/>
        </p:nvGrpSpPr>
        <p:grpSpPr>
          <a:xfrm>
            <a:off x="1569489" y="2594722"/>
            <a:ext cx="378996" cy="1491705"/>
            <a:chOff x="2599211" y="4506635"/>
            <a:chExt cx="378996" cy="1890454"/>
          </a:xfrm>
        </p:grpSpPr>
        <p:cxnSp>
          <p:nvCxnSpPr>
            <p:cNvPr id="70" name="Straight Connector 69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9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2" name="Arc 9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Arc 9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90" name="Arc 8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Arc 9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88" name="Arc 8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Arc 8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86" name="Arc 8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Arc 8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84" name="Arc 8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Arc 8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7" name="Straight Connector 76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itle 1"/>
          <p:cNvSpPr txBox="1">
            <a:spLocks/>
          </p:cNvSpPr>
          <p:nvPr/>
        </p:nvSpPr>
        <p:spPr>
          <a:xfrm rot="16200000">
            <a:off x="897580" y="291794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>
            <a:off x="1775925" y="2594722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1775925" y="4083946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3163965" y="2533891"/>
            <a:ext cx="1114128" cy="1613281"/>
            <a:chOff x="4907532" y="2669569"/>
            <a:chExt cx="1114128" cy="1613281"/>
          </a:xfrm>
        </p:grpSpPr>
        <p:sp>
          <p:nvSpPr>
            <p:cNvPr id="105" name="Title 1"/>
            <p:cNvSpPr txBox="1">
              <a:spLocks/>
            </p:cNvSpPr>
            <p:nvPr/>
          </p:nvSpPr>
          <p:spPr>
            <a:xfrm>
              <a:off x="5314708" y="3159432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err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err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out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4989837" y="2669569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4982803" y="415773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907532" y="2710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907893" y="386821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</p:grpSp>
      <p:sp>
        <p:nvSpPr>
          <p:cNvPr id="111" name="Title 1"/>
          <p:cNvSpPr txBox="1">
            <a:spLocks/>
          </p:cNvSpPr>
          <p:nvPr/>
        </p:nvSpPr>
        <p:spPr>
          <a:xfrm>
            <a:off x="80331" y="2149715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33807" y="97780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459744" y="401430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351502" y="101830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84834" y="372478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590676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67" y="-228615"/>
            <a:ext cx="8229600" cy="1143000"/>
          </a:xfrm>
        </p:spPr>
        <p:txBody>
          <a:bodyPr/>
          <a:lstStyle/>
          <a:p>
            <a:r>
              <a:rPr lang="en-US" dirty="0"/>
              <a:t>Band pass filter (RLC)</a:t>
            </a:r>
          </a:p>
        </p:txBody>
      </p:sp>
      <p:grpSp>
        <p:nvGrpSpPr>
          <p:cNvPr id="3" name="Group 31"/>
          <p:cNvGrpSpPr/>
          <p:nvPr/>
        </p:nvGrpSpPr>
        <p:grpSpPr>
          <a:xfrm rot="10800000">
            <a:off x="2738644" y="2422344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5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820894" y="3698621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724418" y="914385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442687" y="2120279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3154154" y="26854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176596" y="336484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3119529" y="291642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69"/>
          <p:cNvGrpSpPr/>
          <p:nvPr/>
        </p:nvGrpSpPr>
        <p:grpSpPr>
          <a:xfrm>
            <a:off x="831266" y="1551505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/>
          <p:cNvCxnSpPr/>
          <p:nvPr/>
        </p:nvCxnSpPr>
        <p:spPr>
          <a:xfrm rot="5400000" flipH="1" flipV="1">
            <a:off x="751428" y="1241010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832751" y="2528548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832751" y="3955780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303096" y="24677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296062" y="389388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4339727" y="2167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321473" y="398364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20791" y="24849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221152" y="360436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 rot="16200000">
            <a:off x="3950274" y="2766070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2" name="Group 82"/>
          <p:cNvGrpSpPr/>
          <p:nvPr/>
        </p:nvGrpSpPr>
        <p:grpSpPr>
          <a:xfrm rot="5400000">
            <a:off x="1873395" y="168532"/>
            <a:ext cx="378996" cy="1491705"/>
            <a:chOff x="2599211" y="4506635"/>
            <a:chExt cx="378996" cy="1890454"/>
          </a:xfrm>
        </p:grpSpPr>
        <p:cxnSp>
          <p:nvCxnSpPr>
            <p:cNvPr id="83" name="Straight Connector 8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8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9" name="Arc 9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Arc 9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97" name="Arc 9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Arc 9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95" name="Arc 9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Arc 9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93" name="Arc 9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Arc 9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91" name="Arc 9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Arc 9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85" name="Straight Connector 8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" name="Straight Connector 101"/>
          <p:cNvCxnSpPr/>
          <p:nvPr/>
        </p:nvCxnSpPr>
        <p:spPr>
          <a:xfrm rot="10800000">
            <a:off x="1071049" y="932656"/>
            <a:ext cx="2459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071049" y="3965323"/>
            <a:ext cx="17376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738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Resonance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60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-1"/>
            <a:ext cx="5334000" cy="690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3607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Tesla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295400"/>
            <a:ext cx="4800600" cy="541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2600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0"/>
            <a:ext cx="5791200" cy="678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3434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http://www.youtube.com/watch?v=3mclp9QmCGs</a:t>
            </a:r>
          </a:p>
        </p:txBody>
      </p:sp>
      <p:sp>
        <p:nvSpPr>
          <p:cNvPr id="5" name="Rectangle 4"/>
          <p:cNvSpPr/>
          <p:nvPr/>
        </p:nvSpPr>
        <p:spPr>
          <a:xfrm>
            <a:off x="7239000" y="2590800"/>
            <a:ext cx="16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Nov 7, 1940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3062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 tooltip="Tacoma Narrows Bridge (1940)"/>
              </a:rPr>
              <a:t>Tacoma Narrows Bridge (1940)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773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Wireless Communications</a:t>
            </a:r>
          </a:p>
        </p:txBody>
      </p:sp>
      <p:pic>
        <p:nvPicPr>
          <p:cNvPr id="374787" name="Picture 3" descr="C:\Users\Peter Burke\AppData\Local\Microsoft\Windows\Temporary Internet Files\Content.IE5\Q78LK1PV\MC90008930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0227" y="1143000"/>
            <a:ext cx="1309433" cy="1165317"/>
          </a:xfrm>
          <a:prstGeom prst="rect">
            <a:avLst/>
          </a:prstGeom>
          <a:noFill/>
        </p:spPr>
      </p:pic>
      <p:pic>
        <p:nvPicPr>
          <p:cNvPr id="374789" name="Picture 5" descr="C:\Users\Peter Burke\AppData\Local\Microsoft\Windows\Temporary Internet Files\Content.IE5\T7DG6F7S\MM900283945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315" y="1257916"/>
            <a:ext cx="604734" cy="499322"/>
          </a:xfrm>
          <a:prstGeom prst="rect">
            <a:avLst/>
          </a:prstGeom>
          <a:noFill/>
        </p:spPr>
      </p:pic>
      <p:pic>
        <p:nvPicPr>
          <p:cNvPr id="374796" name="Picture 12" descr="http://www.merrittcentennials.com/leagues/3359/graphics/Image/radio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20311" y="883197"/>
            <a:ext cx="834237" cy="1449448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700000">
            <a:off x="2854814" y="884477"/>
            <a:ext cx="1711208" cy="1711208"/>
            <a:chOff x="3221604" y="1411057"/>
            <a:chExt cx="2590800" cy="2590800"/>
          </a:xfrm>
        </p:grpSpPr>
        <p:sp>
          <p:nvSpPr>
            <p:cNvPr id="13" name="Arc 12"/>
            <p:cNvSpPr/>
            <p:nvPr/>
          </p:nvSpPr>
          <p:spPr>
            <a:xfrm>
              <a:off x="3474720" y="2274888"/>
              <a:ext cx="1288111" cy="128811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>
              <a:off x="3474720" y="1871021"/>
              <a:ext cx="1836751" cy="183675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>
              <a:off x="3221604" y="1411057"/>
              <a:ext cx="2590800" cy="2590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838" y="863110"/>
            <a:ext cx="2086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Broadcast Radio: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332645"/>
            <a:ext cx="120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Telecom: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802180"/>
            <a:ext cx="120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Internet: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5271715"/>
            <a:ext cx="120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3G data:</a:t>
            </a:r>
          </a:p>
        </p:txBody>
      </p:sp>
      <p:pic>
        <p:nvPicPr>
          <p:cNvPr id="390146" name="Picture 2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36101" y="2578783"/>
            <a:ext cx="710184" cy="1061616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 rot="2700000">
            <a:off x="2244056" y="2246884"/>
            <a:ext cx="1711208" cy="1711208"/>
            <a:chOff x="3221604" y="1411057"/>
            <a:chExt cx="2590800" cy="2590800"/>
          </a:xfrm>
        </p:grpSpPr>
        <p:sp>
          <p:nvSpPr>
            <p:cNvPr id="19" name="Arc 18"/>
            <p:cNvSpPr/>
            <p:nvPr/>
          </p:nvSpPr>
          <p:spPr>
            <a:xfrm>
              <a:off x="3474720" y="2274888"/>
              <a:ext cx="1288111" cy="128811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>
            <a:xfrm>
              <a:off x="3474720" y="1871021"/>
              <a:ext cx="1836751" cy="183675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>
              <a:off x="3221604" y="1411057"/>
              <a:ext cx="2590800" cy="2590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0150" name="Picture 6" descr="http://www.letsgomobile.org/images/news/strategyanalytics/cell-phone-antenna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62479" y="2578783"/>
            <a:ext cx="1459881" cy="1130559"/>
          </a:xfrm>
          <a:prstGeom prst="rect">
            <a:avLst/>
          </a:prstGeom>
          <a:noFill/>
        </p:spPr>
      </p:pic>
      <p:pic>
        <p:nvPicPr>
          <p:cNvPr id="390152" name="Picture 8" descr="http://www.microsoft.com/library/media/1033/windowsxp/mediacenter/images/en-us/wireless_04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11049" y="3950371"/>
            <a:ext cx="1668864" cy="1242579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 rot="2700000">
            <a:off x="2445596" y="3782811"/>
            <a:ext cx="1711208" cy="1711208"/>
            <a:chOff x="3221604" y="1411057"/>
            <a:chExt cx="2590800" cy="2590800"/>
          </a:xfrm>
        </p:grpSpPr>
        <p:sp>
          <p:nvSpPr>
            <p:cNvPr id="24" name="Arc 23"/>
            <p:cNvSpPr/>
            <p:nvPr/>
          </p:nvSpPr>
          <p:spPr>
            <a:xfrm>
              <a:off x="3474720" y="2274888"/>
              <a:ext cx="1288111" cy="128811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>
              <a:off x="3474720" y="1871021"/>
              <a:ext cx="1836751" cy="183675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>
              <a:off x="3221604" y="1411057"/>
              <a:ext cx="2590800" cy="2590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0154" name="Picture 10" descr="http://hwcargill.is-a-geek.com/Pics/Networking/TrendnetWirelessCard.jp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320912" y="3920629"/>
            <a:ext cx="1801448" cy="1351086"/>
          </a:xfrm>
          <a:prstGeom prst="rect">
            <a:avLst/>
          </a:prstGeom>
          <a:noFill/>
        </p:spPr>
      </p:pic>
      <p:pic>
        <p:nvPicPr>
          <p:cNvPr id="390156" name="Picture 12" descr="http://2.bp.blogspot.com/_1fQvulf5yIk/Swf1cfqz0FI/AAAAAAAAAzU/xwHWs91EEd4/s400/blackberry-hand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11207" y="5205471"/>
            <a:ext cx="1278446" cy="1285901"/>
          </a:xfrm>
          <a:prstGeom prst="rect">
            <a:avLst/>
          </a:prstGeom>
          <a:noFill/>
        </p:spPr>
      </p:pic>
      <p:pic>
        <p:nvPicPr>
          <p:cNvPr id="29" name="Picture 2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34561" y="5477117"/>
            <a:ext cx="710184" cy="1061616"/>
          </a:xfrm>
          <a:prstGeom prst="rect">
            <a:avLst/>
          </a:prstGeom>
          <a:noFill/>
        </p:spPr>
      </p:pic>
      <p:grpSp>
        <p:nvGrpSpPr>
          <p:cNvPr id="30" name="Group 29"/>
          <p:cNvGrpSpPr/>
          <p:nvPr/>
        </p:nvGrpSpPr>
        <p:grpSpPr>
          <a:xfrm rot="2700000">
            <a:off x="2441582" y="5175443"/>
            <a:ext cx="1393876" cy="1393876"/>
            <a:chOff x="3221604" y="1411057"/>
            <a:chExt cx="2590800" cy="2590800"/>
          </a:xfrm>
        </p:grpSpPr>
        <p:sp>
          <p:nvSpPr>
            <p:cNvPr id="31" name="Arc 30"/>
            <p:cNvSpPr/>
            <p:nvPr/>
          </p:nvSpPr>
          <p:spPr>
            <a:xfrm>
              <a:off x="3474720" y="2274888"/>
              <a:ext cx="1288111" cy="128811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c 31"/>
            <p:cNvSpPr/>
            <p:nvPr/>
          </p:nvSpPr>
          <p:spPr>
            <a:xfrm>
              <a:off x="3474720" y="1871021"/>
              <a:ext cx="1836751" cy="183675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>
              <a:off x="3221604" y="1411057"/>
              <a:ext cx="2590800" cy="2590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ight Brace 33"/>
          <p:cNvSpPr/>
          <p:nvPr/>
        </p:nvSpPr>
        <p:spPr>
          <a:xfrm>
            <a:off x="6408751" y="836311"/>
            <a:ext cx="572494" cy="560817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981245" y="3112166"/>
            <a:ext cx="2051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All use sine waves (</a:t>
            </a:r>
            <a:r>
              <a:rPr lang="en-US" i="1" dirty="0" err="1"/>
              <a:t>phasors</a:t>
            </a:r>
            <a:r>
              <a:rPr lang="en-US" i="1" dirty="0"/>
              <a:t>) as way to describe signals and circuits.</a:t>
            </a:r>
          </a:p>
        </p:txBody>
      </p:sp>
    </p:spTree>
    <p:extLst>
      <p:ext uri="{BB962C8B-B14F-4D97-AF65-F5344CB8AC3E}">
        <p14:creationId xmlns:p14="http://schemas.microsoft.com/office/powerpoint/2010/main" val="3022631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298" name="Picture 2" descr="http://i576.photobucket.com/albums/ss202/geoffreyforest/240D/stereopics-3.jpg"/>
          <p:cNvPicPr>
            <a:picLocks noChangeAspect="1" noChangeArrowheads="1"/>
          </p:cNvPicPr>
          <p:nvPr/>
        </p:nvPicPr>
        <p:blipFill>
          <a:blip r:embed="rId2"/>
          <a:srcRect l="21519" t="17982" r="17089" b="20430"/>
          <a:stretch>
            <a:fillRect/>
          </a:stretch>
        </p:blipFill>
        <p:spPr bwMode="auto">
          <a:xfrm>
            <a:off x="-1" y="0"/>
            <a:ext cx="911494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92D050"/>
                </a:solidFill>
              </a:rPr>
              <a:t>Goals rest of quarter:</a:t>
            </a:r>
            <a:br>
              <a:rPr lang="en-US" i="1" dirty="0">
                <a:solidFill>
                  <a:srgbClr val="92D050"/>
                </a:solidFill>
              </a:rPr>
            </a:br>
            <a:r>
              <a:rPr lang="en-US" i="1" u="sng" dirty="0">
                <a:solidFill>
                  <a:srgbClr val="92D050"/>
                </a:solidFill>
              </a:rPr>
              <a:t>Understand these knobs!</a:t>
            </a:r>
          </a:p>
        </p:txBody>
      </p:sp>
      <p:sp>
        <p:nvSpPr>
          <p:cNvPr id="6" name="Rectangle 5"/>
          <p:cNvSpPr/>
          <p:nvPr/>
        </p:nvSpPr>
        <p:spPr>
          <a:xfrm>
            <a:off x="1954924" y="59987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http://www.peachparts.com/shopforum/showthread.php?t=256624</a:t>
            </a:r>
          </a:p>
        </p:txBody>
      </p:sp>
      <p:sp>
        <p:nvSpPr>
          <p:cNvPr id="8" name="Oval 7"/>
          <p:cNvSpPr/>
          <p:nvPr/>
        </p:nvSpPr>
        <p:spPr>
          <a:xfrm>
            <a:off x="6897413" y="2538248"/>
            <a:ext cx="938049" cy="638504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53358" y="2371396"/>
            <a:ext cx="938049" cy="638504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58765" y="3873062"/>
            <a:ext cx="938049" cy="638504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10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Superposition</a:t>
            </a:r>
          </a:p>
        </p:txBody>
      </p:sp>
    </p:spTree>
    <p:extLst>
      <p:ext uri="{BB962C8B-B14F-4D97-AF65-F5344CB8AC3E}">
        <p14:creationId xmlns:p14="http://schemas.microsoft.com/office/powerpoint/2010/main" val="2048889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Conversion procedures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8049" y="2106707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(t)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76689" y="2106707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688859" y="2429078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838713" y="2429871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359852" y="2108293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v(t)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873526" y="2430664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208828" y="2108293"/>
            <a:ext cx="203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baseline="-25000" dirty="0" err="1">
                <a:latin typeface="Times New Roman" pitchFamily="18" charset="0"/>
                <a:cs typeface="Times New Roman" pitchFamily="18" charset="0"/>
              </a:rPr>
              <a:t>eq</a:t>
            </a:r>
            <a:endParaRPr lang="en-US" sz="36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 rot="5400000">
            <a:off x="51881" y="2934557"/>
            <a:ext cx="2341714" cy="614589"/>
            <a:chOff x="2843668" y="1917700"/>
            <a:chExt cx="1542982" cy="30480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/>
                <a:t>Z</a:t>
              </a:r>
              <a:r>
                <a:rPr lang="en-US" sz="2800" baseline="-25000" dirty="0" err="1"/>
                <a:t>eq</a:t>
              </a:r>
              <a:endParaRPr lang="en-US" sz="2800" baseline="-25000" dirty="0"/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 rot="16200000" flipH="1">
            <a:off x="833778" y="2337620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392561" y="2020195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5400000">
            <a:off x="1564658" y="25818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87100" y="360013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728307" y="295092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95427" y="1644410"/>
            <a:ext cx="1904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Given </a:t>
            </a:r>
            <a:r>
              <a:rPr lang="en-US" dirty="0" err="1"/>
              <a:t>i</a:t>
            </a:r>
            <a:r>
              <a:rPr lang="en-US" dirty="0"/>
              <a:t>(t) find v(t):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818049" y="3598551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v(t)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76689" y="3598551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V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3688859" y="3920922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838713" y="3921715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359852" y="3600137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(t)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6873526" y="3922508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208828" y="3600137"/>
            <a:ext cx="2151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V/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baseline="-25000" dirty="0" err="1">
                <a:latin typeface="Times New Roman" pitchFamily="18" charset="0"/>
                <a:cs typeface="Times New Roman" pitchFamily="18" charset="0"/>
              </a:rPr>
              <a:t>eq</a:t>
            </a:r>
            <a:endParaRPr lang="en-US" sz="36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95427" y="3136254"/>
            <a:ext cx="1904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Given v(t) find </a:t>
            </a:r>
            <a:r>
              <a:rPr lang="en-US" dirty="0" err="1"/>
              <a:t>i</a:t>
            </a:r>
            <a:r>
              <a:rPr lang="en-US" dirty="0"/>
              <a:t>(t):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054977" y="5525923"/>
            <a:ext cx="6523581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For the exam, you should know how to carry out these procedures.</a:t>
            </a:r>
          </a:p>
        </p:txBody>
      </p:sp>
    </p:spTree>
    <p:extLst>
      <p:ext uri="{BB962C8B-B14F-4D97-AF65-F5344CB8AC3E}">
        <p14:creationId xmlns:p14="http://schemas.microsoft.com/office/powerpoint/2010/main" val="28605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799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6" y="-181857"/>
            <a:ext cx="8229600" cy="1143000"/>
          </a:xfrm>
        </p:spPr>
        <p:txBody>
          <a:bodyPr/>
          <a:lstStyle/>
          <a:p>
            <a:r>
              <a:rPr lang="en-US" dirty="0"/>
              <a:t>Bode example w/superposition</a:t>
            </a:r>
          </a:p>
        </p:txBody>
      </p:sp>
      <p:pic>
        <p:nvPicPr>
          <p:cNvPr id="5" name="Picture 4" descr="Screen Shot 2014-06-03 at 2.34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" y="1180016"/>
            <a:ext cx="4693560" cy="3294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808" y="637977"/>
            <a:ext cx="6712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</a:t>
            </a:r>
            <a:r>
              <a:rPr lang="en-US" dirty="0" err="1"/>
              <a:t>Vout</a:t>
            </a:r>
            <a:r>
              <a:rPr lang="en-US" dirty="0"/>
              <a:t>(t) given:</a:t>
            </a:r>
          </a:p>
          <a:p>
            <a:r>
              <a:rPr lang="en-US" dirty="0"/>
              <a:t>Vin(t)= 1 mV cos ( 2*pi*1kHz*t) + 1 mV cos ( 2*pi*10kHz*t) </a:t>
            </a:r>
          </a:p>
        </p:txBody>
      </p:sp>
    </p:spTree>
    <p:extLst>
      <p:ext uri="{BB962C8B-B14F-4D97-AF65-F5344CB8AC3E}">
        <p14:creationId xmlns:p14="http://schemas.microsoft.com/office/powerpoint/2010/main" val="24968350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cheat sheet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9351" y="1459468"/>
            <a:ext cx="356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will be provided with the exam.</a:t>
            </a:r>
          </a:p>
        </p:txBody>
      </p:sp>
      <p:pic>
        <p:nvPicPr>
          <p:cNvPr id="535554" name="Picture 2"/>
          <p:cNvPicPr>
            <a:picLocks noChangeAspect="1" noChangeArrowheads="1"/>
          </p:cNvPicPr>
          <p:nvPr/>
        </p:nvPicPr>
        <p:blipFill>
          <a:blip r:embed="rId2"/>
          <a:srcRect l="14224" t="43636" r="21379" b="11223"/>
          <a:stretch>
            <a:fillRect/>
          </a:stretch>
        </p:blipFill>
        <p:spPr bwMode="auto">
          <a:xfrm>
            <a:off x="835573" y="2198132"/>
            <a:ext cx="7851227" cy="331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0279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796"/>
          </a:xfrm>
        </p:spPr>
        <p:txBody>
          <a:bodyPr/>
          <a:lstStyle/>
          <a:p>
            <a:r>
              <a:rPr lang="en-US" dirty="0"/>
              <a:t>Circuits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976774" y="1032138"/>
            <a:ext cx="1592178" cy="1491705"/>
            <a:chOff x="1450175" y="1548280"/>
            <a:chExt cx="1592178" cy="1491705"/>
          </a:xfrm>
        </p:grpSpPr>
        <p:grpSp>
          <p:nvGrpSpPr>
            <p:cNvPr id="4" name="Group 82"/>
            <p:cNvGrpSpPr/>
            <p:nvPr/>
          </p:nvGrpSpPr>
          <p:grpSpPr>
            <a:xfrm>
              <a:off x="1913089" y="1548280"/>
              <a:ext cx="378996" cy="1491705"/>
              <a:chOff x="2599211" y="4506635"/>
              <a:chExt cx="378996" cy="1890454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2603799" y="4709816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80"/>
              <p:cNvGrpSpPr/>
              <p:nvPr/>
            </p:nvGrpSpPr>
            <p:grpSpPr>
              <a:xfrm>
                <a:off x="2599211" y="4912998"/>
                <a:ext cx="378996" cy="1085343"/>
                <a:chOff x="4616934" y="4177587"/>
                <a:chExt cx="378996" cy="1085343"/>
              </a:xfrm>
            </p:grpSpPr>
            <p:grpSp>
              <p:nvGrpSpPr>
                <p:cNvPr id="12" name="Group 167"/>
                <p:cNvGrpSpPr/>
                <p:nvPr/>
              </p:nvGrpSpPr>
              <p:grpSpPr>
                <a:xfrm>
                  <a:off x="4616934" y="4177587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25" name="Arc 24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Arc 25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" name="Group 168"/>
                <p:cNvGrpSpPr/>
                <p:nvPr/>
              </p:nvGrpSpPr>
              <p:grpSpPr>
                <a:xfrm>
                  <a:off x="4616934" y="4394081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23" name="Arc 22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Arc 23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" name="Group 171"/>
                <p:cNvGrpSpPr/>
                <p:nvPr/>
              </p:nvGrpSpPr>
              <p:grpSpPr>
                <a:xfrm>
                  <a:off x="4616934" y="461057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21" name="Arc 2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Arc 21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" name="Group 174"/>
                <p:cNvGrpSpPr/>
                <p:nvPr/>
              </p:nvGrpSpPr>
              <p:grpSpPr>
                <a:xfrm>
                  <a:off x="4616934" y="4827069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9" name="Arc 18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Arc 19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" name="Group 177"/>
                <p:cNvGrpSpPr/>
                <p:nvPr/>
              </p:nvGrpSpPr>
              <p:grpSpPr>
                <a:xfrm>
                  <a:off x="4616934" y="504356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7" name="Arc 16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Arc 17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2603799" y="6193908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 rot="16200000">
              <a:off x="1241180" y="187150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416345" y="1062774"/>
            <a:ext cx="2028441" cy="1542982"/>
            <a:chOff x="1013912" y="1497002"/>
            <a:chExt cx="2028441" cy="1542982"/>
          </a:xfrm>
        </p:grpSpPr>
        <p:cxnSp>
          <p:nvCxnSpPr>
            <p:cNvPr id="28" name="Straight Connector 27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35693" y="905072"/>
            <a:ext cx="719566" cy="1684994"/>
            <a:chOff x="736524" y="1601230"/>
            <a:chExt cx="719566" cy="1684994"/>
          </a:xfrm>
        </p:grpSpPr>
        <p:sp>
          <p:nvSpPr>
            <p:cNvPr id="55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0" name="Group 449"/>
            <p:cNvGrpSpPr/>
            <p:nvPr/>
          </p:nvGrpSpPr>
          <p:grpSpPr>
            <a:xfrm>
              <a:off x="785404" y="1743242"/>
              <a:ext cx="670686" cy="1542982"/>
              <a:chOff x="785404" y="1743242"/>
              <a:chExt cx="670686" cy="1542982"/>
            </a:xfrm>
          </p:grpSpPr>
          <p:sp>
            <p:nvSpPr>
              <p:cNvPr id="41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42" name="Group 405"/>
              <p:cNvGrpSpPr/>
              <p:nvPr/>
            </p:nvGrpSpPr>
            <p:grpSpPr>
              <a:xfrm rot="5400000">
                <a:off x="604256" y="2434389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6" name="TextBox 55"/>
          <p:cNvSpPr txBox="1"/>
          <p:nvPr/>
        </p:nvSpPr>
        <p:spPr>
          <a:xfrm>
            <a:off x="990468" y="1373546"/>
            <a:ext cx="178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07166" y="1392858"/>
            <a:ext cx="186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31332" y="1352788"/>
            <a:ext cx="186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7200" y="2772584"/>
            <a:ext cx="2792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“Impedance”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57200" y="3418915"/>
            <a:ext cx="1725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Z = R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474521" y="3418915"/>
            <a:ext cx="1940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Z=1/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39688" y="3418915"/>
            <a:ext cx="1940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Z =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74739" y="4899804"/>
            <a:ext cx="7111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KCL, KVL hold for relationship between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/>
              <p14:cNvContentPartPr/>
              <p14:nvPr/>
            </p14:nvContentPartPr>
            <p14:xfrm>
              <a:off x="3935160" y="4145040"/>
              <a:ext cx="2244600" cy="83736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4360" y="4141080"/>
                <a:ext cx="2265480" cy="844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796"/>
          </a:xfrm>
        </p:spPr>
        <p:txBody>
          <a:bodyPr/>
          <a:lstStyle/>
          <a:p>
            <a:r>
              <a:rPr lang="en-US" dirty="0"/>
              <a:t>Series/Parallel Impedances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3821709" y="1071079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55769" y="1887049"/>
            <a:ext cx="381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3600" baseline="-25000" dirty="0" err="1"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 Z 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024333" y="1405872"/>
            <a:ext cx="1542982" cy="304800"/>
            <a:chOff x="2843668" y="1917700"/>
            <a:chExt cx="1542982" cy="30480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Z</a:t>
              </a:r>
              <a:r>
                <a:rPr lang="en-US" baseline="-25000" dirty="0"/>
                <a:t>1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347350" y="1405872"/>
            <a:ext cx="1542982" cy="304800"/>
            <a:chOff x="2843668" y="1917700"/>
            <a:chExt cx="1542982" cy="304800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Z</a:t>
              </a:r>
              <a:r>
                <a:rPr lang="en-US" baseline="-25000" dirty="0"/>
                <a:t>2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670368" y="1405872"/>
            <a:ext cx="1542982" cy="304800"/>
            <a:chOff x="2843668" y="1917700"/>
            <a:chExt cx="1542982" cy="304800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Z</a:t>
              </a:r>
              <a:r>
                <a:rPr lang="en-US" baseline="-25000" dirty="0"/>
                <a:t>3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5469716" y="1240718"/>
            <a:ext cx="540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6010005" y="1411484"/>
            <a:ext cx="1542982" cy="304800"/>
            <a:chOff x="2843668" y="1917700"/>
            <a:chExt cx="1542982" cy="304800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Z</a:t>
              </a:r>
              <a:r>
                <a:rPr lang="en-US" baseline="-25000" dirty="0" err="1"/>
                <a:t>eq</a:t>
              </a:r>
              <a:endParaRPr lang="en-US" baseline="-250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025265" y="4376397"/>
            <a:ext cx="1542982" cy="304800"/>
            <a:chOff x="2843668" y="1917700"/>
            <a:chExt cx="1542982" cy="304800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Z</a:t>
              </a:r>
              <a:r>
                <a:rPr lang="en-US" baseline="-25000" dirty="0"/>
                <a:t>1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025265" y="4902938"/>
            <a:ext cx="1542982" cy="304800"/>
            <a:chOff x="2843668" y="1917700"/>
            <a:chExt cx="1542982" cy="304800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Z</a:t>
              </a:r>
              <a:r>
                <a:rPr lang="en-US" baseline="-25000" dirty="0"/>
                <a:t>2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025265" y="3849857"/>
            <a:ext cx="1542982" cy="304800"/>
            <a:chOff x="2843668" y="1917700"/>
            <a:chExt cx="1542982" cy="304800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Z</a:t>
              </a:r>
              <a:r>
                <a:rPr lang="en-US" baseline="-25000" dirty="0"/>
                <a:t>3</a:t>
              </a:r>
            </a:p>
          </p:txBody>
        </p:sp>
      </p:grpSp>
      <p:cxnSp>
        <p:nvCxnSpPr>
          <p:cNvPr id="93" name="Straight Connector 92"/>
          <p:cNvCxnSpPr/>
          <p:nvPr/>
        </p:nvCxnSpPr>
        <p:spPr>
          <a:xfrm rot="5400000">
            <a:off x="1498725" y="4534409"/>
            <a:ext cx="1053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3041707" y="4534409"/>
            <a:ext cx="1053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10800000">
            <a:off x="1302589" y="4534409"/>
            <a:ext cx="8153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568248" y="4534409"/>
            <a:ext cx="9604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5469716" y="4205631"/>
            <a:ext cx="540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6010005" y="4376397"/>
            <a:ext cx="1542982" cy="304800"/>
            <a:chOff x="2843668" y="1917700"/>
            <a:chExt cx="1542982" cy="304800"/>
          </a:xfrm>
        </p:grpSpPr>
        <p:cxnSp>
          <p:nvCxnSpPr>
            <p:cNvPr id="111" name="Straight Connector 110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Z</a:t>
              </a:r>
              <a:r>
                <a:rPr lang="en-US" baseline="-25000" dirty="0" err="1"/>
                <a:t>eq</a:t>
              </a:r>
              <a:endParaRPr lang="en-US" baseline="-25000" dirty="0"/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2347350" y="5457645"/>
            <a:ext cx="4985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 Z 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-1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Example problem #3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9338" y="958334"/>
            <a:ext cx="563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</a:t>
            </a:r>
            <a:r>
              <a:rPr lang="en-US" dirty="0" err="1"/>
              <a:t>i</a:t>
            </a:r>
            <a:r>
              <a:rPr lang="en-US" dirty="0"/>
              <a:t>(t), V</a:t>
            </a:r>
            <a:r>
              <a:rPr lang="en-US" baseline="-25000" dirty="0"/>
              <a:t>1</a:t>
            </a:r>
            <a:r>
              <a:rPr lang="en-US" dirty="0"/>
              <a:t>(t), V</a:t>
            </a:r>
            <a:r>
              <a:rPr lang="en-US" baseline="-25000" dirty="0"/>
              <a:t>2</a:t>
            </a:r>
            <a:r>
              <a:rPr lang="en-US" dirty="0"/>
              <a:t>(t) for this circuit: (instructor)</a:t>
            </a:r>
          </a:p>
        </p:txBody>
      </p:sp>
      <p:grpSp>
        <p:nvGrpSpPr>
          <p:cNvPr id="12" name="Group 31"/>
          <p:cNvGrpSpPr/>
          <p:nvPr/>
        </p:nvGrpSpPr>
        <p:grpSpPr>
          <a:xfrm rot="10800000">
            <a:off x="2455457" y="3112617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4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1079683" y="4388894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336047" y="4646053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33"/>
          <p:cNvGrpSpPr/>
          <p:nvPr/>
        </p:nvGrpSpPr>
        <p:grpSpPr>
          <a:xfrm>
            <a:off x="1457786" y="1604658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183898" y="2810552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870967" y="33757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893409" y="405512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836342" y="360669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090055" y="2241778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10800000">
            <a:off x="1329839" y="1604658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1010217" y="1931283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54920" y="921240"/>
              <a:ext cx="8197920" cy="5583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3760" y="917280"/>
                <a:ext cx="8211600" cy="5602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285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0" name="Picture 2" descr="Image result for tang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06" y="228103"/>
            <a:ext cx="4966873" cy="306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618" name="Picture 10" descr="ArcT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575" y="3487007"/>
            <a:ext cx="4934943" cy="305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830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67" y="-228615"/>
            <a:ext cx="8229600" cy="1143000"/>
          </a:xfrm>
        </p:spPr>
        <p:txBody>
          <a:bodyPr/>
          <a:lstStyle/>
          <a:p>
            <a:r>
              <a:rPr lang="en-US" dirty="0"/>
              <a:t>High pass filter</a:t>
            </a:r>
          </a:p>
        </p:txBody>
      </p:sp>
      <p:grpSp>
        <p:nvGrpSpPr>
          <p:cNvPr id="3" name="Group 31"/>
          <p:cNvGrpSpPr/>
          <p:nvPr/>
        </p:nvGrpSpPr>
        <p:grpSpPr>
          <a:xfrm rot="10800000">
            <a:off x="2196668" y="2422344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5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820894" y="3698621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077258" y="3955780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98997" y="914385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442687" y="2120279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612178" y="26854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634620" y="336484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577553" y="291642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69"/>
          <p:cNvGrpSpPr/>
          <p:nvPr/>
        </p:nvGrpSpPr>
        <p:grpSpPr>
          <a:xfrm>
            <a:off x="831266" y="1551505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10800000">
            <a:off x="1071050" y="914385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751428" y="1241010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290775" y="2528548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290775" y="3955780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3761120" y="24677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754086" y="389388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3797751" y="2167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779497" y="398364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678815" y="24849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679176" y="360436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 rot="16200000">
            <a:off x="3408298" y="2766070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3031</TotalTime>
  <Words>505</Words>
  <Application>Microsoft Office PowerPoint</Application>
  <PresentationFormat>On-screen Show (4:3)</PresentationFormat>
  <Paragraphs>192</Paragraphs>
  <Slides>32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Symbol</vt:lpstr>
      <vt:lpstr>Times New Roman</vt:lpstr>
      <vt:lpstr>Office Theme</vt:lpstr>
      <vt:lpstr>Equation</vt:lpstr>
      <vt:lpstr>EECS 70A: Network Analysis</vt:lpstr>
      <vt:lpstr>Conversion procedures</vt:lpstr>
      <vt:lpstr>Conversion procedures</vt:lpstr>
      <vt:lpstr>Circuits</vt:lpstr>
      <vt:lpstr>Series/Parallel Impedances</vt:lpstr>
      <vt:lpstr>Example problem #3</vt:lpstr>
      <vt:lpstr>PowerPoint Presentation</vt:lpstr>
      <vt:lpstr>PowerPoint Presentation</vt:lpstr>
      <vt:lpstr>High pass filter</vt:lpstr>
      <vt:lpstr>“Transfer Function”</vt:lpstr>
      <vt:lpstr>Significance of H(w)</vt:lpstr>
      <vt:lpstr>RC transfer function</vt:lpstr>
      <vt:lpstr>PowerPoint Presentation</vt:lpstr>
      <vt:lpstr>Bode plot</vt:lpstr>
      <vt:lpstr>Bode example</vt:lpstr>
      <vt:lpstr>Bode example #2 (amplifier)</vt:lpstr>
      <vt:lpstr>High pass filter</vt:lpstr>
      <vt:lpstr>PowerPoint Presentation</vt:lpstr>
      <vt:lpstr>Example problem #4</vt:lpstr>
      <vt:lpstr>Example problem</vt:lpstr>
      <vt:lpstr>Band pass filter (RLC)</vt:lpstr>
      <vt:lpstr>PowerPoint Presentation</vt:lpstr>
      <vt:lpstr>Resonance</vt:lpstr>
      <vt:lpstr>PowerPoint Presentation</vt:lpstr>
      <vt:lpstr>Tesla</vt:lpstr>
      <vt:lpstr>PowerPoint Presentation</vt:lpstr>
      <vt:lpstr>Wireless Communications</vt:lpstr>
      <vt:lpstr>Goals rest of quarter: Understand these knobs!</vt:lpstr>
      <vt:lpstr>Superposition</vt:lpstr>
      <vt:lpstr>PowerPoint Presentation</vt:lpstr>
      <vt:lpstr>Bode example w/superposition</vt:lpstr>
      <vt:lpstr>Exam cheat sheet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Peter John Burke</cp:lastModifiedBy>
  <cp:revision>980</cp:revision>
  <cp:lastPrinted>2017-05-26T01:50:09Z</cp:lastPrinted>
  <dcterms:created xsi:type="dcterms:W3CDTF">2010-03-26T00:11:49Z</dcterms:created>
  <dcterms:modified xsi:type="dcterms:W3CDTF">2017-05-26T01:52:34Z</dcterms:modified>
</cp:coreProperties>
</file>