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notesSlides/notesSlide1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7.xml" ContentType="application/vnd.openxmlformats-officedocument.presentationml.notesSlide+xml"/>
  <Override PartName="/ppt/ink/ink19.xml" ContentType="application/inkml+xml"/>
  <Override PartName="/ppt/notesSlides/notesSlide18.xml" ContentType="application/vnd.openxmlformats-officedocument.presentationml.notesSlide+xml"/>
  <Override PartName="/ppt/ink/ink20.xml" ContentType="application/inkml+xml"/>
  <Override PartName="/ppt/notesSlides/notesSlide19.xml" ContentType="application/vnd.openxmlformats-officedocument.presentationml.notesSlide+xml"/>
  <Override PartName="/ppt/ink/ink21.xml" ContentType="application/inkml+xml"/>
  <Override PartName="/ppt/notesSlides/notesSlide20.xml" ContentType="application/vnd.openxmlformats-officedocument.presentationml.notesSlide+xml"/>
  <Override PartName="/ppt/ink/ink22.xml" ContentType="application/inkml+xml"/>
  <Override PartName="/ppt/notesSlides/notesSlide21.xml" ContentType="application/vnd.openxmlformats-officedocument.presentationml.notesSlide+xml"/>
  <Override PartName="/ppt/ink/ink23.xml" ContentType="application/inkml+xml"/>
  <Override PartName="/ppt/notesSlides/notesSlide22.xml" ContentType="application/vnd.openxmlformats-officedocument.presentationml.notesSlide+xml"/>
  <Override PartName="/ppt/ink/ink2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91" r:id="rId3"/>
    <p:sldId id="492" r:id="rId4"/>
    <p:sldId id="481" r:id="rId5"/>
    <p:sldId id="482" r:id="rId6"/>
    <p:sldId id="485" r:id="rId7"/>
    <p:sldId id="493" r:id="rId8"/>
    <p:sldId id="520" r:id="rId9"/>
    <p:sldId id="521" r:id="rId10"/>
    <p:sldId id="522" r:id="rId11"/>
    <p:sldId id="523" r:id="rId12"/>
    <p:sldId id="524" r:id="rId13"/>
    <p:sldId id="534" r:id="rId14"/>
    <p:sldId id="533" r:id="rId15"/>
    <p:sldId id="504" r:id="rId16"/>
    <p:sldId id="488" r:id="rId17"/>
    <p:sldId id="525" r:id="rId18"/>
    <p:sldId id="526" r:id="rId19"/>
    <p:sldId id="527" r:id="rId20"/>
    <p:sldId id="535" r:id="rId21"/>
    <p:sldId id="536" r:id="rId22"/>
    <p:sldId id="537" r:id="rId23"/>
    <p:sldId id="503" r:id="rId24"/>
    <p:sldId id="501" r:id="rId25"/>
    <p:sldId id="498" r:id="rId26"/>
    <p:sldId id="512" r:id="rId27"/>
    <p:sldId id="528" r:id="rId28"/>
    <p:sldId id="529" r:id="rId29"/>
    <p:sldId id="530" r:id="rId30"/>
    <p:sldId id="531" r:id="rId31"/>
    <p:sldId id="532" r:id="rId32"/>
    <p:sldId id="511" r:id="rId33"/>
    <p:sldId id="514" r:id="rId34"/>
    <p:sldId id="513" r:id="rId35"/>
    <p:sldId id="515" r:id="rId36"/>
    <p:sldId id="516" r:id="rId37"/>
    <p:sldId id="486" r:id="rId38"/>
    <p:sldId id="502" r:id="rId39"/>
    <p:sldId id="489" r:id="rId40"/>
    <p:sldId id="517" r:id="rId41"/>
    <p:sldId id="505" r:id="rId42"/>
    <p:sldId id="506" r:id="rId43"/>
    <p:sldId id="507" r:id="rId44"/>
    <p:sldId id="508" r:id="rId45"/>
    <p:sldId id="500" r:id="rId46"/>
    <p:sldId id="499" r:id="rId47"/>
    <p:sldId id="509" r:id="rId48"/>
    <p:sldId id="519" r:id="rId49"/>
    <p:sldId id="510" r:id="rId50"/>
    <p:sldId id="518" r:id="rId51"/>
  </p:sldIdLst>
  <p:sldSz cx="9144000" cy="6858000" type="screen4x3"/>
  <p:notesSz cx="7086600" cy="8528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87" userDrawn="1">
          <p15:clr>
            <a:srgbClr val="A4A3A4"/>
          </p15:clr>
        </p15:guide>
        <p15:guide id="2" pos="22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7" autoAdjust="0"/>
    <p:restoredTop sz="93130" autoAdjust="0"/>
  </p:normalViewPr>
  <p:slideViewPr>
    <p:cSldViewPr snapToGrid="0" snapToObjects="1">
      <p:cViewPr varScale="1">
        <p:scale>
          <a:sx n="68" d="100"/>
          <a:sy n="68" d="100"/>
        </p:scale>
        <p:origin x="19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687"/>
        <p:guide pos="22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7:58:48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22902 2675 44 0,'-6'-22'79'0,"0"10"-38"16,2-3-4-16,4 15-8 0,-10-14-9 15,10 14-8-15,0 0-5 16,-8 9-2-16,8 9-1 15,1 3-1-15,4 11 0 16,6-1 0-16,3 7 2 0,4 1 0 16,7 0 1-16,3 0 2 15,2-5-1-15,4-1 3 16,5-13-2-16,-1-2 2 0,5-13 0 15,-1-5-1-15,-4-6 2 16,-1-11-2-16,-7-3 2 16,3-8-3-16,-10 0 2 15,-3-2-3-15,-10-4 0 0,-2 5-1 16,-5 2-1-16,-3 0-2 15,0 1-4-15,-6 2-2 16,0 4-5-16,-6-1-6 16,9 11-19-16,-6 3-58 0,9 7-5 15,-11-5-6-15</inkml:trace>
  <inkml:trace contextRef="#ctx0" brushRef="#br0" timeOffset="327.0327">22981 2159 89 0,'-3'8'92'0,"3"-8"-7"16,-11 6-7-16,11-6-89 16,0 0-19-16,-14 11-52 0,14-11-8 31,0 0-3-31</inkml:trace>
  <inkml:trace contextRef="#ctx0" brushRef="#br0" timeOffset="513.0513">23370 2169 78 0,'12'12'89'0,"-2"2"-6"16,-10-14-11-16,14 15-93 0,-8-7-27 15,4 8-33-15,-10-16-7 16,13 17 4-16</inkml:trace>
  <inkml:trace contextRef="#ctx0" brushRef="#br0" timeOffset="1150.115">22977 1765 1 0,'-44'12'61'0,"-4"5"-42"15,-3 9-2-15,4 9-2 16,1 4-5-16,-4 13 0 16,4 4-1-16,2 15 1 15,6 3-1-15,4 9 0 0,8 1-1 16,3 1 1-16,5 4 1 15,6-1-2-15,6 6 0 16,6-6-1-16,4 1 1 16,8-2 0-16,9-1 0 0,6 1-1 15,6-6-1-15,7-3 0 16,2-7-2-16,6-7-1 15,5-6 0-15,4-10 1 16,4-5 0-16,-3-16 0 0,5 0 0 16,-6-14 4-16,7-6-2 15,-7-7 2-15,-3-10-1 16,-2-7 0-16,0-12-1 0,-1-2 0 15,-1-13-2-15,7-7 1 16,1-9-2-16,4-8-1 16,1-9 0-16,3-11 0 15,-3-6-1-15,5-7 0 0,-4-7-1 16,-4-7 0-16,-3-2 1 15,-11-5-1-15,-9-3 3 16,-12 4-1-16,-12 1 3 16,-12 8 0-16,-19 8 0 0,1 61 0 15,-8-4-2-15,-15 7-1 16,-7 1-2-16,-12 7-4 15,-5-1-8-15,-54-4-21 16,-14 8-54-16,-26 12-4 16,2 8-5-16</inkml:trace>
  <inkml:trace contextRef="#ctx0" brushRef="#br0" timeOffset="2583.2583">1387 1330 7 0,'-1'-8'69'0,"1"8"-32"16,-10-12-6-16,10 12-9 16,-17-3-6-16,17 3-5 0,-16-1-3 15,16 1-5-15,-18 0-1 16,7 7-2-16,7 2 0 15,3 4-1-15,1 6 2 16,-4-2 4-16,17 39 3 0,11 6-2 16,7 8 3-16,4 1 0 15,8 6 0-15,2-2-1 16,5-8 0-16,-10-22-3 0,1-12 2 15,-2-6 2-15,2-10 2 16,-2-12 2-16,-2-5 2 16,-1-17-1-16,0-4 1 15,-6-12 0-15,-4-2 0 0,-2-2-5 16,-5-2-1-16,-5 8-3 15,-9 14-3-15,0-1-4 16,-3 2-2-16,-1 0-5 16,-1-2-14-16,-4-4-59 15,-2 5-14-15,0-1-6 0,-1-5 0 16</inkml:trace>
  <inkml:trace contextRef="#ctx0" brushRef="#br0" timeOffset="2863.2863">1586 844 81 0,'0'0'84'0,"0"0"-14"15,-12-8-15-15,1 0-104 16,-1 1-35-16,0-3-5 16</inkml:trace>
  <inkml:trace contextRef="#ctx0" brushRef="#br0" timeOffset="3072.3072">1930 740 85 0,'37'-1'88'16,"-1"-2"-6"-16,-3 3-9 15,-1 3-87-15,-10 4-12 16,0 0-16-16,-22-7-34 15,21 18-14-15</inkml:trace>
  <inkml:trace contextRef="#ctx0" brushRef="#br0" timeOffset="3716.3716">1931 442 42 0,'-33'-25'20'0,"-4"6"-5"15,-40-18-4-15,34 21-3 0,-6 11 5 16,1-1-2-16,-9 10-2 15,3-2-7-15,-3 22 0 16,-5 5-2-16,0 9-2 16,-2 7 0-16,-3 3-3 15,4 18 1-15,0-1-1 0,3 12 3 16,4-2 0-16,23 19 2 15,-65 85 3-15,30 3-2 16,16-5 0-16,37-11 3 16,22-18-2-16,35 0 4 15,13-15 1-15,10-39-2 0,9-6 2 16,9-11 0-16,13-10 3 15,2-18 3-15,3-6 0 16,9-19 2-16,2-13 0 16,4-10 0-16,5-3 1 0,-7-14 1 15,1-3-1-15,-2-11-2 16,2-8-3-16,-8-9-1 15,-2-1 1-15,-9-10-2 16,-6-2-1-16,-4-6-2 0,-10-9-1 16,-5 0 0-16,-39 36 0 15,2-7-2-15,-2-6 1 16,-2-7 1-16,-5-6-1 15,-4-7-1-15,-5-6-1 0,-10-11 0 16,-5-4 2-16,-17-6-1 16,-12 1-1-16,-11-5-2 15,-13 7 2-15,-12 2-4 16,-16 5-2-16,-13 6-7 15,-15 10-25-15,-13 15-48 16,0 9-9-16,-6 15-3 0</inkml:trace>
  <inkml:trace contextRef="#ctx0" brushRef="#br0" timeOffset="4854.4854">1666 17229 36 0,'0'0'65'16,"0"0"3"-16,2 15-63 16,-2-3-1-16,0 6 0 15,2 10 2-15,3 3 3 16,1 9 1-16,2 4 2 15,8 5-6-15,1 12-1 0,6-3 0 16,3 4 2-16,3-3 3 16,3 0 2-16,1-9 4 15,5-3 0-15,5-5 2 16,1-7 3-16,5-9-3 15,-3-12-1-15,0-9-3 0,0-5-5 16,-4-10-4-16,-3-11-3 16,-8-4-6-16,-4-16-8 15,-7 3-25-15,-3-6-48 0,-5 2-10 16,-5-6-3-16</inkml:trace>
  <inkml:trace contextRef="#ctx0" brushRef="#br0" timeOffset="5130.513">1747 16822 4 0,'-5'18'94'0,"-3"-9"-6"15,3 4-15-15,-2-3-13 0,-4-10-66 16,-4 5-40-16,6 1-41 16,9 6-11-16</inkml:trace>
  <inkml:trace contextRef="#ctx0" brushRef="#br0" timeOffset="5325.5325">2540 16704 46 0,'25'39'97'16,"-10"-9"-9"-16,-1-7-15 0,-8-11-12 15,-4-1-104-15,1-2-32 16,-3-9-22-16,8 12-5 15</inkml:trace>
  <inkml:trace contextRef="#ctx0" brushRef="#br0" timeOffset="6024.6024">1687 16275 38 0,'-42'-2'79'15,"-4"3"-2"-15,-7 13-5 16,-3 10-72-16,-9 9-2 0,1 9 1 16,-6 7 0-16,-1 13-1 15,1 2 0-15,4 15 2 16,8 4 1-16,13 12-1 15,8 7 0-15,24-46-1 16,1 12 0-16,4 4 2 0,4 9 4 16,5 1-4-16,7 12 0 15,6-3 0-15,4 7 0 16,11-9 1-16,7 8-1 15,7-7 0-15,6 4 0 16,8-8 1-16,3 5 2 0,13-10-3 16,8 5-1-16,9-14 0 15,7-6 0-15,6-18 2 16,5-9 2-16,3-10 3 15,2-17-2-15,3-7 2 16,-1-10 0-16,3-12 0 16,-6-15-1-16,-2-6 0 0,0-17-3 15,-5-9-1-15,-2-13 1 16,38-61 3-16,13-48 2 15,-31-13 0-15,-26-9 2 16,-31 8-2-16,-28 9 1 16,-21 14-1-16,-24 18-2 0,-23 20-2 15,-20 11-1-15,-20 13-1 16,-23 17 0-16,-21 16-2 15,-24 24 0-15,-25 27 0 16,-28 31-1-16,-18 40-1 0,-18 27-3 16,-9 28-4-16,2 17-5 15,12 6-54-15,13 20-21 16,25 2-6-16,36-14-3 15</inkml:trace>
  <inkml:trace contextRef="#ctx0" brushRef="#br0" timeOffset="7545.7545">22348 16745 61 0,'7'20'74'16,"1"4"0"-16,5 6-64 15,3 16-2-15,6 1 6 0,5 11-1 16,6 5 1-16,-17-30-4 16,4 7-1-16,3-4 3 15,3 3-1-15,4-4 1 16,6 2 0-16,2-10 2 15,5-3-1-15,32 3 6 0,22-22-1 16,6-15-2-16,-3-25-3 16,3-16-2-16,-11-23-2 15,-19-11-4-15,-23 6-2 0,-27 9-6 16,-11 12-1-16,-22 6-6 15,-13 16-11-15,-18 8-48 16,-10 6-24-16,-2 9-7 16,-5 1-5-16</inkml:trace>
  <inkml:trace contextRef="#ctx0" brushRef="#br0" timeOffset="7858.7858">22521 16316 56 0,'1'23'102'0,"-1"-4"-11"15,0-7-16-15,0-12-51 16,0 0-112-16,0 0-9 16,0 0-7-16</inkml:trace>
  <inkml:trace contextRef="#ctx0" brushRef="#br0" timeOffset="8030.803">23173 16145 58 0,'25'20'98'16,"-5"-5"-18"-16,-7-1-52 16,-3-14-28-16,-10 0-97 15,6-11-8-15</inkml:trace>
  <inkml:trace contextRef="#ctx0" brushRef="#br0" timeOffset="8755.8755">22632 15756 23 0,'-45'-2'86'15,"-5"4"-1"-15,-4 10-5 16,-1 4-55-16,1 5-15 15,-3 12-2-15,-2 5-1 0,0 9-2 16,-1 8 0-16,-2 8-1 16,-1 9 0-16,2 9 0 15,2 8-1-15,1 3 1 0,7 7-4 16,1 7 0-16,7 4 1 15,6 2-1-15,7-2 1 16,20-54-2-16,1 4 0 16,6-1 0-16,2 6 2 15,5 0-1-15,7 3 0 0,7-1 0 16,7 3 0-16,9-6-1 15,7 6 0-15,9-9-1 16,12 4 0-16,7-4 0 16,7-1 0-16,9-7 0 15,5 0 0-15,9-9 3 0,0-8 2 16,10-11 1-16,-1-6 1 15,4-14 1-15,1-6 1 16,2-13-2-16,-3-14 1 16,1-7-3-16,-40-6 3 15,142-83-2-15,-27-23-2 0,-21-18-1 16,-23-5 1-16,-26-3 2 15,-15 6 1-15,-26 10 1 16,-34 34-1-16,-11 8 1 16,-14 8 0-16,-15 8 0 0,-11 7 0 15,-22 6-4-15,-25 11 1 16,-26 10-2-16,-24 13 0 15,-32 16-1-15,-24 15-1 16,-29 20 0-16,-30 14 1 0,-17 24-2 16,-18 14-3-16,-1 23-12 15,3 11-73-15,16-1-3 16,21-2-6-16,27-12-3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27:46.0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4759 3361 54 0,'-4'-14'81'0,"4"14"-4"0,18-12-56 15,-18 12-3-15,0 0-11 16,-2 15-3-16,-1 2-4 0,1 17 1 16,0 18 1-1,0 19 2-15,-1 18 4 0,0 21 1 16,1 17 0-1,1 12-1-15,0 13 0 0,0 0-1 16,-1-2 1-16,5-11-4 0,-1-9 0 16,0-18-1-16,1-16-1 15,0-17 0-15,-1-20-4 0,2-13-9 16,-4-17-14-1,-10-12-57-15,10-17-6 0,-3-4-4 16</inkml:trace>
  <inkml:trace contextRef="#ctx0" brushRef="#br0" timeOffset="887.0095">4436 3473 22 0,'-17'-2'35'15,"0"2"-1"-15,7 0 4 0,10 0-3 16,-12-3-3-16,12 3-5 15,0 0-3-15,2-11-2 0,6 0-8 16,2 3-4 0,5-5-5-16,2 0-3 0,5-3-1 15,4 2 0-15,1 1 0 0,6 2-1 16,1 3 1-1,6 0-1-15,5 4 1 0,8 3-1 16,6 2 0-16,2 11 1 16,9 7-1-16,0 5 0 15,3 8-1-15,-6 6 0 16,-5 9 0-16,-7 2 1 0,-13 1-1 15,-6 3 1-15,-16-2 0 16,-7 0 1-16,-12-3 1 16,-4-5 0-16,-16-3 0 0,-10-4-1 15,-9-3 1-15,-9-6-2 16,-8-4 0-16,-7-1 0 15,-3-6-1-15,-2-4 0 16,4-2-1-16,6-4 1 0,10-2 0 16,9-1-1-1,10-2-2-15,9-1 0 0,19 0 0 16,0 0 1-16,14 12 1 0,13-1 1 15,10 5 2 1,10 7 1-16,6 7 2 0,6 14 2 16,3 6-1-16,-3 11 0 15,-6 3-1-15,-8 0 0 0,-5 0-2 16,-9-4 2-1,-10-5-2-15,-2-9-1 0,-8-8-4 16,-2-11-12 0,0-5-27-16,11-5-40 0,-10-8-7 15,1-3 1-15</inkml:trace>
  <inkml:trace contextRef="#ctx0" brushRef="#br0" timeOffset="1440.0153">5743 4345 24 0,'-30'10'72'16,"-9"2"-33"-16,16 7-7 16,3 1-7-16,11 2-4 15,1-1-2-15,8-2 0 16,6-3-1-16,13-5-3 0,10-8-2 15,7-4-2-15,5-11 0 0,2-5-1 16,0-6-3 0,-2-5-2-16,-7-4-2 0,-8-2-3 15,-11 1-1-15,-8 0-2 16,-7 5-1-16,-8 4-2 15,-10 7-1-15,-8 8-2 16,-9 9 2-16,-6 7 2 0,-2 20 2 16,1 11 2-16,0 17 1 0,5 11 1 15,13 9 3 1,10 5 1-16,14-3 1 0,20-4 1 15,23-12-1 1,16-10-2-16,17-18-8 0,8-13-35 16,15-17-40-16,7-9-8 15,-1-13-5-15</inkml:trace>
  <inkml:trace contextRef="#ctx0" brushRef="#br0" timeOffset="3396.0363">7199 3021 6 0,'0'0'50'0,"0"0"-2"15,11-11-6-15,-11 11-8 0,0 0-8 16,0-8-7-16,0 8-6 16,-14-10-6-16,-2 5-2 15,-4-2-4-15,-6 2-1 16,-8-1 0-16,-1 1-1 0,-7 1 1 15,-5 0 0 1,-2 1 0-16,-2 1-1 0,-2 2 1 16,5 0 1-16,2 3 0 0,1 1 0 15,5 1 1 1,5 2 0-16,5 0 1 0,3 0 1 15,6 1-1-15,2-1 0 16,2 3-1-16,5 0 0 0,1 2 0 16,-1 1 1-1,3 3-1-15,-2 4-1 0,0 6 1 16,3 6 0-1,-3 6 0-15,3 12 3 0,-2 6-4 16,3 17 3-16,0 11-1 0,3 16 0 16,1 7 1-16,2 14 1 15,1 8 0-15,2 3 1 0,6 7-1 16,-4-6 1-1,6-3 2-15,-4-5 1 0,3-3 0 16,-7-4-1 0,0-4 0-16,-2-6-1 0,-4-1 2 15,-4-6-2-15,-4 2-3 0,1-7 0 16,-2-4 0-1,2-8-1-15,0-6 0 0,2-6 1 16,3-8-3-16,0-4 0 0,1-8 0 16,-1-3 0-1,3-6-1-15,-1-6 0 0,-1-1 1 16,0-2-1-16,1-5 1 15,-2 1 0-15,1-4 0 0,-1-4 0 16,1-1 0 0,0-4 0-16,1-4 0 0,2-1 0 15,2 0 3 1,8-4-1-16,17 1 0 0,13-4 1 15,14 2 0-15,18-1-2 0,12 2-4 16,21 5-9-16,5-9-22 16,-2 8-59-16,15 0-4 0,0-4-8 15,-1 1-4 1</inkml:trace>
  <inkml:trace contextRef="#ctx0" brushRef="#br0" timeOffset="6882.0726">7540 4567 6 0,'-16'5'67'0,"6"5"0"0,12 3-53 16,-2 5-5-16,0 6-3 16,5 1 3-16,12 4 1 0,10-7 6 15,11 2 3 1,4-10 3-16,11-6 0 0,0-8-1 15,5-5-1-15,-6-12-2 0,-2-5-4 16,-6-5-4 0,-11-4-3-16,-7-4-4 0,-8-5-1 15,-7 1 1-15,-10-1-3 16,-6-2 0-16,-9 3 0 15,-7 5 0-15,-7 3 0 16,-5 9-2-16,-3 7 2 0,-4 8-1 16,-2 7 1-1,-2 7-2-15,-3 12 0 0,-1 15-1 16,-1 7 1-16,1 16 0 0,1 10 0 15,5 15 2 1,3 11 0-16,5 8 1 0,10 6 0 16,10 1 0-16,14 1 4 15,8-5 1-15,20-1 2 0,15-14-1 16,16-10 3-1,16-11-2-15,12-12 1 0,11-11 1 16,6-12-4-16,2-7-4 16,-1-14-3-16,-4-2-7 15,-9-11-44-15,-7-11-36 0,-9-14-7 16,-12-16-7-16</inkml:trace>
  <inkml:trace contextRef="#ctx0" brushRef="#br0" timeOffset="7979.0842">8822 3342 68 0,'-7'8'61'15,"7"-8"-27"-15,0 0-5 0,0 0-8 16,0 12-4-16,0-12-5 0,0 14 0 16,-1-3 0-1,2 3-3-15,4 5 0 0,2 6-1 16,3 3-3-16,5 10 0 15,1 2-1-15,4 10 0 0,1-1-2 16,1 7 0 0,-2-2 1-16,3-1-1 0,-5 2 1 15,-3-5-1 1,-2 2 1-16,-4-9 0 0,-5-1 1 15,-1-6 1-15,-3-5 0 0,-1-2 2 16,-5-9 1-16,-5 1 3 16,-4-13-3-16,-3-4 3 0,-6-4-2 15,-5-9-1 1,-5-6-1-16,-3-2-1 0,-2-5-2 15,-1-2-1 1,2 0-1-16,2-1-2 0,6 4-5 16,1 1-3-16,11 3-10 0,-1-2-40 15,10-2-34-15,6-3-7 16,3-6-5-16</inkml:trace>
  <inkml:trace contextRef="#ctx0" brushRef="#br0" timeOffset="8261.0872">8714 2894 19 0,'0'0'103'0,"-15"-14"-3"15,15 14-9 1,-5-16-3-16,5 16-83 0,-1-15-10 15,1 15-17-15,0 0-29 16,0 6-41-16,0-6-7 16,11 15-2-16</inkml:trace>
  <inkml:trace contextRef="#ctx0" brushRef="#br0" timeOffset="8941.094">9494 3001 32 0,'-5'-9'86'15,"5"9"-2"-15,0-12-47 0,0 12-8 16,0 0-12-16,2 12-6 0,2 8-3 16,1 11-2-1,3 8-1-15,-1 11 2 0,2 9 2 16,-4 10-1-16,2-1 0 15,-5 2-1-15,2-3-1 16,-5-7-1-16,0-5-2 16,-2-11-1-16,0-7-3 0,0-11-2 15,-1-8-1 1,3-6-3-16,1-12-7 0,0 0-14 15,0 0-21-15,0 0-41 0,0 0-3 16</inkml:trace>
  <inkml:trace contextRef="#ctx0" brushRef="#br0" timeOffset="9150.0969">9315 3379 70 0,'0'0'95'0,"3"-17"-2"0,23 5-7 15,13-3-68-15,7-2-6 16,6 4-5-16,1-3-5 0,0 5-8 16,-4-1-12-1,-4 8-22-15,-7 4-32 16,-17 4-21-16,-4 5-5 0</inkml:trace>
  <inkml:trace contextRef="#ctx0" brushRef="#br0" timeOffset="9701.1025">10060 3262 14 0,'-18'1'68'0,"0"9"-36"0,0 5-4 15,6 6-1-15,-5 7-1 0,7 2-2 16,3 8-1 0,4 3-2-16,3-2-2 0,6 1-2 15,7-8-3 1,5-2-1-16,1-11-2 0,3-4 0 15,-3-11-2-15,3-4-1 16,-3-9-1-16,-4-7-3 0,-3-9-1 16,-7-4-1-1,-3-3-2-15,-2-6-1 0,-3 4 0 16,-6 0 0-16,-1 0 2 15,0 8 0-15,1 7-1 0,1 5 0 16,8 14-1-16,0 0 1 0,0 0 0 16,9 17 0-1,5 6-1-15,3 6-1 0,2 4 1 16,5 5 1-1,-3 0 1-15,0 3-1 0,-6-7-1 16,0-2 1-16,-6-7 0 16,-3-5 0-16,-1-6-2 0,-5-14-5 15,10 11-15 1,-10-11-58-16,12 0-11 0,-6-11-5 15</inkml:trace>
  <inkml:trace contextRef="#ctx0" brushRef="#br0" timeOffset="10101.1065">10260 3394 13 0,'16'-5'87'0,"-2"7"0"16,5 14-5-16,22 9-59 0,-15 2-7 15,-4 6-2 1,1 4-4-16,-6 4-3 0,-1-2-2 15,-7 0-2-15,-2-9 0 16,-4-5 0-16,-3-3 3 16,2-8 0-16,-2-14 1 15,0 0-1-15,0 0 1 0,0-23-2 16,2-5 0-1,-1-7-1-15,3-6-2 0,-1-4-2 16,2 0-1-16,0 3 1 0,7 4 0 16,1 6 0-16,3 9 0 15,1 10-1-15,4 10 0 16,3 6 0-16,-2 12 0 15,3 10 0-15,-2 6-1 0,-2 7 1 16,-3 4 1 0,0 3 0-16,-5 0 0 0,1 1-1 15,-2-6 0-15,-5-6-2 16,4-2-5-16,-4-14-18 15,-9-7-59-15,14-9-7 0,2-8-7 16</inkml:trace>
  <inkml:trace contextRef="#ctx0" brushRef="#br0" timeOffset="10591.1114">10617 2859 58 0,'0'0'92'15,"0"0"-1"-15,4 0-4 0,25-2-67 16,6 0-7 0,7 1-2-16,3-1-7 0,4-1-2 15,-1 3-4-15,-5 0-3 16,-6 5-7-16,-7 0-1 15,-8 3-6-15,-10-2-13 16,-12-6-36-16,15 8-22 0,-15-8-2 16</inkml:trace>
  <inkml:trace contextRef="#ctx0" brushRef="#br0" timeOffset="10911.1146">11190 2620 61 0,'9'4'87'0,"-4"8"-4"0,-2-19-17 15,3 26-53 1,3 17-6-16,-4 8-1 0,3 5-1 15,-2 1-4-15,1 1-7 0,-4-7-21 16,-4-2-55-16,2-5-4 16,0-15-4-16</inkml:trace>
  <inkml:trace contextRef="#ctx0" brushRef="#br0" timeOffset="11473.1204">12067 2334 41 0,'0'-12'83'0,"0"12"-2"16,2 9-2-16,5 15-71 0,2 12 0 16,0 15-2-1,2 10-1-15,-1 12 1 0,3 6 1 16,-1 3-1-16,1-6 0 15,-2-6-2-15,-2-15 0 16,1-9-4-16,-3-13-5 0,-1-9-16 16,-2 2-42-16,-4-26-23 15,0 0-6-15</inkml:trace>
  <inkml:trace contextRef="#ctx0" brushRef="#br0" timeOffset="11793.1236">11782 3063 1 0,'-25'11'88'0,"11"2"3"15,14-13-2-15,21 9-55 16,25-9-7-16,25-3-3 0,24-3-2 16,24-5-2-16,19-1-5 15,12-5-4-15,7 0-2 16,2-1-2-16,-7 2-4 0,-6 2-2 15,-16 2-2 1,-15 2-4-16,-15 3-3 0,-13 0-7 16,-13 7-18-16,-12 0-59 15,-23 0-6-15,-18 5-5 16</inkml:trace>
  <inkml:trace contextRef="#ctx0" brushRef="#br0" timeOffset="12689.1331">11869 3306 25 0,'-3'-10'86'16,"3"10"-19"-16,-1-10-14 0,1 10-16 16,0 0-13-16,0 0-10 15,0 0-7-15,0 0-2 16,0 16-1-16,1 1-1 15,2 5 1-15,2 6 0 0,-2 7 0 16,2 4 0-16,0 3 0 0,0 3-1 16,-1-4 0-1,-1-3-1-15,0-5 0 0,0-8 1 16,-1-5 1-1,2-6 2-15,-4-14-1 0,11 7 0 16,-1-9 2-16,0-8-2 16,3-8-1-16,3 0-1 0,-3-3-1 15,1 0-2 1,-3 3-1-16,-1 0-1 0,-3 6-1 15,-7 12-1-15,11-2 1 0,-11 2 0 16,12 19-2 0,-3 1 3-16,2 2-1 0,0-1 3 15,7-1 3-15,-1-9 1 16,2-5 3-16,0-6 0 0,1-10 1 15,-3-11 1 1,-1-6 0-16,-5-7-1 0,-7-5-1 16,-3-3-3-16,-6 1-1 0,-6 2-2 15,-5 1-4 1,2 6-4-16,-2 5-6 0,6 6-35 15,10 9-43-15,0 12-8 16,0 0-6-16</inkml:trace>
  <inkml:trace contextRef="#ctx0" brushRef="#br0" timeOffset="13321.1396">12496 3264 27 0,'-13'3'91'0,"13"-3"0"0,-1 13-7 15,14-13-54-15,21 0-11 16,16 0-5-16,11-3-4 16,9 1-1-16,6-1-1 0,2-3-4 15,-5 2-3 1,-6 1-2-16,-15 1-6 0,-13 2-4 15,-15 0-13-15,-11-2-37 16,-13 2-29-16,-1 8-7 16,-13-3 1-16</inkml:trace>
  <inkml:trace contextRef="#ctx0" brushRef="#br0" timeOffset="13991.1463">12743 3345 7 0,'0'0'43'0,"6"-10"-6"16,-6 10-4 0,0 0-9-16,0 0-4 0,0 0-4 15,9-7 1-15,-9 7 1 16,0 0 1-16,0 0 0 0,0 0-2 15,0 0 0 1,0 0 0-16,0 0-4 0,0 0 0 16,0 0-3-16,0 5-3 0,0-5-1 15,0 0-1 1,0 0 0-16,0 0 0 0,0 0-1 15,0 0-2-15,0 0 0 16,0 0 0-16,0 12 1 16,1-4 0-16,-1 6-1 15,1 6 0-15,-1 6 0 0,3 4 0 16,-1 6 0-1,1 2-1-15,-1 5 1 0,2 1-1 16,0-2 0-16,-2 2 2 0,1-4-1 16,-3-2 1-1,0-6 0-15,-3-1 1 0,-2-10 0 16,2-2 0-16,-3-5 0 15,6-14 0-15,-1 12 1 0,9-9-1 16,16-3 0 0,19-4-1-16,17 0-1 0,24-4-7 15,24 1-51 1,15 5-36-16,14-3-7 0,12-2-8 15</inkml:trace>
  <inkml:trace contextRef="#ctx0" brushRef="#br0" timeOffset="16057.1684">14181 4574 17 0,'-15'3'85'0,"-2"-2"-24"16,5 3-10 0,1-2-11-16,11-2-11 0,0 0-7 15,14 12-5-15,16-12-5 16,12 0-3-16,10 0-2 0,10-4-1 15,11-4 0-15,-1-1 0 16,2-7-1-16,-6 2-1 16,-8-4 0-16,-5-5 1 0,-10 0-1 15,-7-3 0 1,-5-3 0-16,-9-1-2 0,-4-2-1 15,-10-2-1-15,-3 0-1 16,-8 5-1-16,-13-3-1 0,-10 6 1 16,-8 3-2-16,-10 5 1 15,-6 9 1-15,-6 4-1 16,-7 6 1-16,-5 12 1 0,-5 11 0 15,-2 9-1 1,0 14 1-16,3 13 0 0,2 13 1 16,2 17 1-1,7 8 0-15,13 12 0 0,10 8 0 16,14 6 1-16,16 1 4 15,11-4-1-15,20-7 2 0,22-15 0 16,18-12 2-16,18-17 0 0,14-11 0 16,12-13 0-1,10-17-1-15,2-7-2 0,3-11-3 16,-3 0-3-16,-9-3-9 15,-15-7-33-15,-7-1-51 16,-10-5-4-16,-19-14-6 16,-7-7-5-16</inkml:trace>
  <inkml:trace contextRef="#ctx0" brushRef="#br0" timeOffset="17196.1806">15754 3323 77 0,'-6'-9'87'0,"10"2"-32"16,-4 7-11-16,-1-11-15 0,1 11-9 15,-2-9-8-15,2 9-6 16,0 0-1-16,0 0-2 16,6 12-2-16,6 8 0 0,2 6-1 15,4 8 0-15,4 9 1 16,1 6 0-16,5 6 0 15,-2 3-1-15,2 3 1 16,-5-3-1-16,-3 1 1 0,-4-1 0 16,-3-8 1-1,-5-2-1-15,-2-6 0 0,-2-6 1 16,-3-4 1-16,-1-10 0 15,0-1 1-15,-4-4 2 0,-2-5 0 16,-5-7-1-16,-3-2 1 0,-7-3 0 16,-6-3-2-1,-3-2 1-15,-4-4-1 0,-2-3-1 16,0-4 0-1,0 3 0-15,3-1-1 0,3 1 1 16,3-1-2-16,3-2-3 0,2 0-2 16,7-2-4-1,0-3-3-15,7-1-12 0,1-2-27 16,5-8-42-1,4-4-6-15,8-4-2 0</inkml:trace>
  <inkml:trace contextRef="#ctx0" brushRef="#br0" timeOffset="17376.1824">15720 3006 0 0,'-2'-36'96'0,"2"5"3"15,-2-3-7-15,1 10-6 16,0 5-76-16,-1-1-9 0,2 8-17 15,0 12-48-15,-4-14-24 16,4 14-7-16,0 0-3 16</inkml:trace>
  <inkml:trace contextRef="#ctx0" brushRef="#br0" timeOffset="18148.1903">16210 3106 43 0,'-4'-10'88'0,"4"10"-3"0,0 0-42 15,0 0-10-15,0 8-13 0,-1 6-6 16,3 9-5 0,1 7-4-16,4 9-1 0,-1 4 1 15,2 6-1-15,1 4 0 16,3-1 0-16,-3-3 0 15,4-9 0-15,-1-5 0 16,-2-6 1-16,1-9 1 0,-2-8 0 16,3-12 0-1,-1 0 0-15,1-15-1 0,2-4 0 16,-1-7-3-16,3-6 0 0,-1-2-3 15,0-4 0 1,-4 1-1-16,-2 3 0 0,-3 6 0 16,-1 4-1-16,-3 5 0 15,0 8-1-15,-2 11 1 0,0 0 0 16,6 14 1-1,4 10-1-15,2 5 0 0,4 7-1 16,4 2 3-16,4-2 2 16,1-3 4-16,5-11-1 15,-1-8 1-15,2-14 2 0,0-8 1 16,-5-20 0-16,0-2-1 15,-5-12-1-15,-6-9-2 0,-5 1 0 16,-7-3-2 0,-4 3-1-16,-8 3-1 0,0 7-2 15,-5 3-4-15,1 10-4 16,-3 4-10-16,5 7-36 15,11 16-36-15,-8-2-8 16,8 2-4-16</inkml:trace>
  <inkml:trace contextRef="#ctx0" brushRef="#br0" timeOffset="18978.1986">17275 2542 0 0,'0'0'82'0,"-3"-9"1"0,3 9-35 16,0 0-10-16,0 5-12 15,0 3-8-15,0 5-6 16,2 9-4-16,1 4 1 16,2 6-2-16,1 4 1 0,3 9-3 15,-1 4 0-15,2 4-2 0,-3 4 1 16,-1-2-2-1,1 0 0-15,-6 3 0 0,-1-2-1 16,0-4 2-16,-8-1 0 16,0-1-1-16,-1-9 0 15,-2 4-1-15,2-6 0 16,1-7-1-16,-1-3 1 0,2-6 0 15,4-3 0-15,3-5 4 0,3-1-1 16,13-8 1 0,4 0 1-16,15-1 0 0,8-2 1 15,10 1-2 1,5-3 0-16,2 1-2 0,0-2 0 15,-6 0-1-15,-4 0-2 16,-9 0-2-16,-6 0-1 0,-11-3-3 16,-6-1-3-1,-1 2-13-15,-8 4-58 0,-9-2-14 16,7-14-5-16,-7-1-2 0</inkml:trace>
  <inkml:trace contextRef="#ctx0" brushRef="#br0" timeOffset="19287.2025">17136 2897 64 0,'-25'-5'94'16,"6"4"-1"-16,7-2-7 0,12 3-65 15,19-7-3-15,22 1-5 0,19 1-3 16,17-2-4-16,6-2-6 16,15 2-11-16,1-1-40 15,2 4-37-15,-3 3-6 16,-17-3-8-16</inkml:trace>
  <inkml:trace contextRef="#ctx0" brushRef="#br0" timeOffset="20474.215">18021 2462 41 0,'-14'1'53'16,"3"-1"-1"-16,1 1-10 0,10-1-6 15,-12 3-5 1,12-3-6-16,6 5-5 0,13-4-3 15,16-1-1-15,11 1-3 0,13-1-2 16,5 0-2 0,9 0-1-16,-3 0-2 0,-1 0-1 15,-6-1 0-15,-14 1-3 16,-11 0 1-16,-13 0 0 0,-9 0-1 15,-6 3-1 1,-10-3 1-16,7 10-1 0,-7-1-1 16,0 5 0-1,0 7 1-15,0 8-1 0,0 7 1 16,0 9 0-16,-1 17-1 0,4 10 0 15,2 8 0-15,-2 16 0 0,7 6 0 16,-1 19 0 0,4 3 0-16,3 14 1 0,4 0 0 15,1 2 1 1,4 4 1-16,2-8 0 0,1 5-1 15,-1-12 0-15,-2 1 3 16,-2-13-1-16,2 1 0 0,-1-4 0 16,-1-6-2-1,-1 1 1-15,1-7-1 0,1-6 2 16,-1-8-2-16,-2-4 0 0,-1-6 0 15,-2-9-1 1,-3-7 1-16,1-9-1 0,-3-7 2 16,-1-1-3-16,-1-5 1 15,-3-4-1-15,0-2 1 0,-2-6-1 16,-2 0 1-1,-4-2-1-15,-1-5 1 0,-10 5-1 16,-11-3 1 0,-17 1-2-16,-24-1 0 0,-26 4-3 15,-39-3-5-15,-29 8-7 0,-42 2-34 16,-34 0-44-16,-13 5-5 15,-13-3-9-15</inkml:trace>
  <inkml:trace contextRef="#ctx0" brushRef="#br0" timeOffset="23347.2458">21350 6433 45 0,'-8'-15'79'16,"5"-21"-19"-16,2 22-25 0,1-4-7 16,1 9-5-1,2-7-5-15,2 6-2 0,-4 2-3 16,-1 8-2-1,4-12-2-15,-4 12-4 0,0 0-1 16,0 7-4-16,0 11 0 16,-3 5-1-16,1 8 1 0,-2 11-1 15,-4 6 2-15,-3 15 1 16,0 5 0-16,-5 7 0 15,-2 2 0-15,1 4 0 16,-3-3 1-16,5-5 0 0,-1-7 1 16,12-5 1-16,4-10 2 0,10-8 2 15,16-7-1 1,15-8 0-16,14-7 0 0,10-4-2 15,5-6 0 1,4-3-1-16,1-2-4 0,-6-6-3 16,-6 0-3-16,-15-7-6 15,-9-2-13-15,-15 2-43 0,-14-12-25 16,-8-1-8-1,-8-9-2-15</inkml:trace>
  <inkml:trace contextRef="#ctx0" brushRef="#br0" timeOffset="23677.2491">20964 6679 32 0,'-18'0'95'0,"4"0"-2"0,6 0-6 15,8 0-55 1,0 0-10-16,20-4-5 0,18 1-3 16,19-7-5-16,12 4-3 0,10-5-5 15,6 2-4-15,3-1-7 16,0 8-15-16,-14 2-33 15,-6 0-33-15,-20 0-8 16,-13 2-3-16</inkml:trace>
  <inkml:trace contextRef="#ctx0" brushRef="#br0" timeOffset="24388.2563">22335 6646 6 0,'-24'12'81'16,"1"-2"2"-16,5-4-33 0,6 5-14 15,1-3-6 1,11-8-6-16,13 11-4 0,13-11-5 15,16 0 0-15,15-1-2 0,10 0-3 16,4-5-4-16,8 1-2 16,-5-2-3-16,-2 0-1 15,-10 2-2-15,-10 0-2 16,-11 2-5-16,-10 0-8 0,-7-1-26 15,-16-3-44 1,5 5-7-16,-13 2-2 0</inkml:trace>
  <inkml:trace contextRef="#ctx0" brushRef="#br0" timeOffset="33296.3515">22285 6982 17 0,'-10'0'77'15,"10"0"-29"-15,0 0-6 0,-11 2-5 16,11-2-2-1,5 0-4-15,13-2-5 0,15-1-2 16,12 1-5 0,16-1-2-16,13-1-5 0,7-1-2 15,6 4-2-15,0-3-3 0,-4 4-4 16,-11-3-4-16,-9 3-6 15,-17-7-11-15,-7-4-47 16,-12 7-23-16,-7-4-8 16,-10-1-2-16</inkml:trace>
  <inkml:trace contextRef="#ctx0" brushRef="#br0" timeOffset="33706.3556">22544 6172 23 0,'-11'0'81'16,"0"14"1"-16,1 11-1 0,1 13-67 15,2 13-2-15,-4 21 2 0,2 13 1 16,-4 19 0-1,4 9-1-15,0 4-3 0,2-1 0 16,4-2-5 0,-1-7-4-16,3-14-8 0,-1-15-25 15,-8-19-53-15,10-13-7 16,0-21-5-16</inkml:trace>
  <inkml:trace contextRef="#ctx0" brushRef="#br0" timeOffset="34279.3616">23211 6296 14 0,'0'0'90'0,"-4"16"0"16,21-16-3-16,53 0-58 15,-9-8-8-15,18 3-5 0,17-2-6 16,9 1-2-16,6-2-7 0,0-3-2 16,-9 7-6-1,-14-2-4-15,-17 6-15 0,-20-1-22 16,-26-6-37-1,-6 7-7-15,-19 0 1 0</inkml:trace>
  <inkml:trace contextRef="#ctx0" brushRef="#br0" timeOffset="35244.3717">23577 6379 49 0,'0'0'88'0,"8"-2"-1"16,14 2-39 0,-22 0-18-16,0 0-10 0,0 0-6 15,9-6-3 1,-9 6 0-16,0 0 0 0,0 0-1 15,0 0-1-15,0 0-1 0,0 0-1 16,0 0 0-16,0 0-2 16,6-9-1-16,-6 9-1 0,0 0-1 15,0 0 0 1,1-9-1-16,-1 9 1 0,0 0 0 15,0 0 0 1,0 0 0-16,0 0 1 0,0 0-2 16,0 0 1-16,0 0 0 0,0 0-1 15,0 0 0-15,0 0-1 16,0 0-1-16,0 0 0 15,0 0-1-15,0 0 0 16,0 7 1-16,0-7-3 0,0 14 3 16,0-2-1-1,0 6 1-15,0 6 1 0,0 5 0 16,0 4 0-16,0 4 1 15,-2 4 0-15,-5 3-1 0,-1 1 1 16,0 2 0-16,-2-1 0 16,-3 7-1-16,0-7 1 15,-2 7 1-15,2-5-2 0,-4 1 0 16,1-6 1-1,-3 0 0-15,2-3 0 0,3-6-1 16,-2-3 1-16,6-5 1 16,2-6-1-16,3-3 2 0,5 0-1 15,4-6 1 1,14 0 1-16,17-1 1 0,20 1-1 15,26 0 0-15,32 0 0 16,33 4 0-16,32 1-2 0,28 1-3 16,17 3-5-1,12 12-32-15,4-7-58 0,-15-4-2 16,-8-1-9-16,-29-17-4 15</inkml:trace>
  <inkml:trace contextRef="#ctx0" brushRef="#br0" timeOffset="43312.4567">19681 8500 68 0,'1'-14'95'0,"-1"14"-5"15,0 0-27 1,0 0-27-16,0 0-12 0,0 0-8 15,0 0-6-15,0 0-3 16,0 0-2-16,0 0-2 16,0 0-2-16,0 0-1 0,0 0 0 15,0 0-1-15,8 8 0 16,-4 0-1-16,1 6 1 0,3 1 1 15,-1 5-1 1,1 3 2-16,-1 4-2 0,-3 4 1 16,-2 3 0-16,-2 10 1 15,0-3-1-15,-8 7 1 16,-4 1 0-16,-3 2 1 15,-2 1-1-15,-5-1 0 0,3-2-1 16,-3-4 0-16,3-3 0 16,2-2 0-16,0-3-1 0,6-6 1 15,1-5 0 1,10-3 0-16,0-1 2 0,15-5 0 15,4-5 1-15,8-2-1 16,6-5 1-16,6-1 0 16,-1-4-1-16,2 0-1 0,-5 0-2 15,-1 0-2-15,-10-1-2 16,-4 1-3-16,-9-3-8 0,-1 3-24 15,2 0-49 1,-12 0-5-16,0 0-6 0</inkml:trace>
  <inkml:trace contextRef="#ctx0" brushRef="#br0" timeOffset="43692.4605">19396 8920 58 0,'-11'1'91'0,"11"-1"-1"15,0 0-5-15,14-8-60 16,13 1-5-16,17-5-4 0,11-3-5 15,7 1-1 1,8 2-2-16,4 2-1 0,-4-5-2 16,-9 9-3-16,-11-2-4 0,-9 8-5 15,-17-3-10 1,-4 3-37-16,-10 0-35 0,-10 0-6 15,0 0-6-15</inkml:trace>
  <inkml:trace contextRef="#ctx0" brushRef="#br0" timeOffset="44082.4644">20285 8814 6 0,'-12'15'88'15,"12"-15"4"1,0 0-5-16,22 4-47 0,6-5-16 15,9-5-6 1,8-1-3-16,5 2-4 0,4-7-3 16,2 4-4-16,-6-1-2 0,-5 1-2 15,-8 1-3-15,-6 5-4 16,-11-5-10-16,-3 3-26 0,-2 3-43 15,-15 1-6 1,0 0-5-16</inkml:trace>
  <inkml:trace contextRef="#ctx0" brushRef="#br0" timeOffset="44306.467">20328 9034 4 0,'-8'19'97'0,"8"-5"0"0,20-7-5 15,8-6-5 1,12-1-71-16,12 0-6 0,8-5-3 16,7 0-8-16,-5-6-5 0,0 7-7 15,-12-4-14-15,-1-3-40 16,-12 11-25-16,-6-2-5 0,-8 0-2 15</inkml:trace>
  <inkml:trace contextRef="#ctx0" brushRef="#br0" timeOffset="44636.4703">21224 8533 31 0,'0'19'87'0,"0"3"0"0,0 5-4 15,0 27-43-15,1-14-31 0,1 9 0 16,0 4-1 0,0 0-1-16,-2 1 0 0,1-3-2 15,0-2-2-15,-1-9-3 16,3-4-4-16,-3-10-7 0,0-10-26 15,7-2-47 1,-7-14-6-16,0 0-5 0</inkml:trace>
  <inkml:trace contextRef="#ctx0" brushRef="#br0" timeOffset="44816.4721">20958 8930 12 0,'0'0'97'16,"0"0"0"-1,24-11-5-15,9 2-4 0,24-5-76 16,-3-2-5-1,6 0-4-15,-3-2-7 0,1 4-14 16,-15 13-53-16,0-13-19 0,-10 2-7 16,-12 1-5-16</inkml:trace>
  <inkml:trace contextRef="#ctx0" brushRef="#br0" timeOffset="45056.4745">21532 8705 3 0,'20'19'95'16,"-1"2"2"-16,-5 4-5 0,0 2-5 15,-10 2-72 1,8 5-5-16,-4 2-1 0,-3 0-4 15,-3-1-2-15,-2-4-4 16,0-7-6-16,2-12-47 16,-2-2-33-16,0-10-8 0,0-10-6 15</inkml:trace>
  <inkml:trace contextRef="#ctx0" brushRef="#br0" timeOffset="45211.4765">21533 8524 43 0,'0'0'101'0,"0"0"-4"0,0 0-7 15,5 4-6 1,-5-4-86-16,0 0-36 0,21-2-50 16,-21 2-6-16,0 0-9 0</inkml:trace>
  <inkml:trace contextRef="#ctx0" brushRef="#br0" timeOffset="45881.4832">21768 8712 88 0,'30'38'94'0,"1"1"-5"0,-5-2-6 16,1-3-71-16,-3 7-4 15,-2-5-2-15,-4-1-1 0,-3-7-2 16,-5-6 1-1,-1-3 1-15,-3-9 1 0,-6-10 0 16,0 0 0-16,8 2-1 16,-8-12-1-16,0-9 0 15,-1-5-1-15,0-2-1 0,1-5-3 16,0-4 0-16,0 1 0 15,6 0 1-15,1 5 0 0,5 3-1 16,-3 2 1 0,3 4 0-16,-1 6 0 0,-2 2-1 15,-1 4 0-15,3 6-1 16,0 2 1-16,0 6 1 15,3 7-1-15,-2 4 1 16,5 7 1-16,1 8 0 0,2 0 1 16,-1 4 0-16,-3 0 0 0,0-2 0 15,-4-2 0 1,-2-5-1-16,-4-9 1 0,-1-3 1 15,-3-6 0 1,-2-9 1-16,0 0-1 0,1-17 0 16,-1-5 0-16,0-9 0 15,0-3 0-15,6-8-2 0,4 0-1 16,2-1 0-16,7 3 1 0,2 6 0 15,5 5 0 1,4 8-1-16,-1 4 1 0,-1 10 0 16,-3 7 0-1,-1 4 0-15,-4 16-1 0,-2 10 1 16,-7 7 0-16,0 5 0 15,-5 6-1-15,2 4 2 0,-3-3-1 16,-4-3-1 0,0-9 0-16,1-8-1 0,-1-6-1 15,1-7-2-15,2-7-5 0,-4-9-7 16,2-9-10-1,-2-11-32-15,-5-5-36 0,5-5-7 16,5-3-6-16</inkml:trace>
  <inkml:trace contextRef="#ctx0" brushRef="#br0" timeOffset="46199.4871">22642 8816 19 0,'6'-10'94'0,"-6"10"0"15,9 2-4-15,-9-2-40 16,19 18-20-16,-2-4-11 16,8-1-4-16,3 1-1 0,7-4-1 15,5-6-4-15,1-4-1 16,1-2-3-16,-6-12-2 0,-4-3-2 15,-7-5-3 1,-5-5-2-16,-9-4-3 0,-9-1-1 16,-4-4 0-1,-11 2-1-15,-8 8 0 0,-7 6 1 16,-6 8 3-16,-3 12 2 0,-3 12 2 15,2 21 4-15,3 12 0 16,7 13 2-16,12 7 2 0,11 0 0 16,10 2 1-1,18-8-1-15,20-3-1 0,13-17-2 16,12-10-4-16,8-8-8 0,0-13-41 15,6-8-44 1,3-3-5-16,-8-12-8 0</inkml:trace>
  <inkml:trace contextRef="#ctx0" brushRef="#br0" timeOffset="46809.4932">18595 10270 13 0,'0'0'100'16,"31"0"-4"-16,21-12-4 15,22-11-4-15,24-6-73 0,18-3-7 16,11 0-2 0,9 0-3-16,-5 1-2 0,-8 4-2 15,-11 6-4 1,-16 8-7-16,-26 2-22 0,-23 5-54 15,-8 6-6-15,-16 0-6 16</inkml:trace>
  <inkml:trace contextRef="#ctx0" brushRef="#br0" timeOffset="47539.5014">19143 10170 77 0,'0'0'86'0,"16"3"-37"15,-16-3-12 1,8 5-4-16,-8-5-8 0,0 0-5 15,8 7-4 1,-8-7-3-16,0 0 0 0,0 0-3 16,0 0 1-16,0 0-4 0,6 8 0 15,-6-8-2-15,0 0-1 16,7 10-1-16,-7-10 0 15,8 19 0-15,-2-5 0 16,2 9 0-16,2 4 2 0,1 8 0 16,-1 6-2-1,2 5 0-15,-4 7 1 0,-2 4-1 16,-4 3-1-16,-3 2-1 0,-2-1-1 15,-6-2 1-15,-2-6 0 16,-3-3 0-16,-2-11-1 16,1-3 1-16,-2-10 0 15,1-5 1-15,-2-7-2 0,3-3 1 16,0-6-1-1,4 2 0-15,1-4 0 0,10-3 0 16,0 0 2-16,11 2-1 16,17-4 0-16,14-8 1 0,14-4 0 15,14-3-1-15,11-2 0 16,8-3-2-16,6 1-4 15,-1-4-8-15,4 7-36 0,1 1-46 16,-17 3-3 0,-9-1-7-16,-10-1-1 0</inkml:trace>
  <inkml:trace contextRef="#ctx0" brushRef="#br0" timeOffset="48131.5075">20093 10275 89 0,'-15'0'97'0,"6"0"-5"15,9 0-5-15,7 0-66 16,20 0-9-16,13-6-2 15,10 0-3-15,9-1-1 16,3-3-2-16,2-1-2 0,1 2-2 16,-7 0-4-1,-9 2-2-15,-11 0-7 0,-7 6-14 16,-16 1-44-16,0 0-22 0,-6 0-5 15,-9 0-4-15</inkml:trace>
  <inkml:trace contextRef="#ctx0" brushRef="#br0" timeOffset="48371.5099">20177 10524 73 0,'-24'16'97'0,"10"-5"-3"15,14-11-5-15,7 5-64 16,26-5-6-16,18-8-3 0,13-4-3 16,10 0-4-16,11 1-4 15,2-2-4-15,4-2-7 16,-7 1-7-16,-2 4-34 0,-13 1-43 15,-7 0-8 1,-10 1-8-16</inkml:trace>
  <inkml:trace contextRef="#ctx0" brushRef="#br0" timeOffset="48751.5137">21427 10028 16 0,'0'0'95'16,"-10"-5"-2"0,10 5-7-16,0 0-3 0,-8 5-78 15,7 24-2-15,0 10 2 16,-3 12 0-16,1 12 1 0,-3 7 2 15,3 5-1-15,-1 5-1 16,0-5-1-16,1-5-2 16,-3-8-4-16,5-12-2 0,-4-14-6 15,4-7-8 1,-6-12-45-16,7-17-29 0,0-7-6 15,0-17-4-15</inkml:trace>
  <inkml:trace contextRef="#ctx0" brushRef="#br0" timeOffset="49379.5207">21414 10060 77 0,'-11'-3'87'0,"11"3"-38"16,-21-2-10-1,12 0-5-15,-4 1-8 0,13 1-5 16,-14-3-5-16,14 3-2 16,0 0 0-16,0 0-3 0,14-7-1 15,15 4-1 1,9 3-2-16,11 0-1 0,5 1-3 15,4 6-1-15,-2 6 0 0,-2 1-1 16,-7 5-1 0,-14 6 0-16,-16 1-1 0,-8 0-1 15,-9 0 0-15,-10 0 0 16,-6-3-2-16,-7-3 1 15,-7-2-1-15,-3-7-1 0,-5-1 0 16,-5-3 1-16,1-3 1 16,-3 0 0-16,0 0 1 0,3-1 1 15,3 4 0 1,7-2 1-16,3 1 2 0,10 2 0 15,4 0 2 1,11 4 2-16,4 1 1 0,17 1 0 16,11 2 2-16,10 2-1 15,11 1 0-15,7 2-1 0,4-1-1 16,1 1-2-16,-5 1-2 0,-5-2 0 15,-11 2-2 1,-4-3-1-16,-12-2-2 0,-5-2-2 16,-6-2-2-1,-5-5-5-15,3-1-9 0,-11-7-43 16,0 0-30-16,8 0-5 15,-6-5-6-15</inkml:trace>
  <inkml:trace contextRef="#ctx0" brushRef="#br0" timeOffset="60273.6354">3172 8511 48 0,'-25'5'85'0,"0"3"-2"0,6 8-34 15,3-11-25 1,7 5-5-16,9-10-3 15,-8 16-2-15,13-12-2 0,16 0 1 0,12-1 0 16,15-3 0 0,14 0-2-16,13-2 0 0,9-1-3 15,8-2-2-15,-1-2-1 0,-6 3-2 16,-4 0-1-1,-13 3-3-15,-10 1-4 0,-16-1-3 16,-6 2-6-16,-14 0-12 16,-5-1-46-16,-9 4-23 0,-8-4-4 15,-5 18-3 1</inkml:trace>
  <inkml:trace contextRef="#ctx0" brushRef="#br0" timeOffset="60573.6384">3200 8983 11 0,'-34'7'90'0,"8"3"3"15,8-3-3-15,18 20-39 0,17-22-29 16,31-5-2-1,26 0-3-15,21-5-4 0,25-5-6 16,12-7-10-16,18-12-79 16,-1 18-7-16,-8 0-8 15,-14 4-4-15</inkml:trace>
  <inkml:trace contextRef="#ctx0" brushRef="#br0" timeOffset="64014.6747">4638 8219 85 0,'-8'-5'91'0,"8"5"-7"0,-16-28-29 15,13 37-37 1,3 21-5-16,1 9-6 0,6 21-3 16,1 12 0-1,1 18 3-15,-1 14-1 0,0 7 0 16,-3 5 0-16,-2-3-3 15,-1-4 1-15,-3-13-2 0,-1-12-3 16,-4-14-4-16,2-20-6 0,4-20-40 16,-1-14-35-1,1-16-7-15,-6-24-5 0</inkml:trace>
  <inkml:trace contextRef="#ctx0" brushRef="#br0" timeOffset="64571.6809">4349 8378 74 0,'-30'-5'84'0,"5"22"-7"0,4-21-46 15,9-4-5 1,0-4-7-16,10-4-3 0,2-8-3 15,15-1-3-15,13-9-1 0,16 1 0 16,15-2-3 0,12 4 0-16,10 6-2 0,9 6-2 15,2 15 0-15,0 8-2 16,-6 19 0-16,-14 11 0 0,-11 11 1 15,-14 9 0 1,-18 6 0-16,-17 5 1 0,-14-2-1 16,-18 0 1-1,-18-5-1-15,-11-8 0 0,-12-4-1 16,-10-10-1-16,-7-9 1 0,-1-10-1 15,4-6 1-15,12-5 0 16,7-3 0-16,13-3 0 0,20-3 1 16,23 3 1-1,19-4 0-15,27 4 1 0,16 2-1 16,8 10 0-1,10 5 0-15,2 5 0 0,-4 9 0 16,-8 4-2-16,-12 5-2 16,-12 1-8-16,-8-7-62 0,-12 11-17 15,-10-8-5-15,-5-9-7 0</inkml:trace>
  <inkml:trace contextRef="#ctx0" brushRef="#br0" timeOffset="65102.6863">5529 8811 74 0,'-17'20'89'0,"7"-4"-2"16,9 2-5-16,4 1-68 15,12-6-5-15,11-4 1 16,11 0 2-16,9-6 0 15,2-3-1-15,4-11-2 0,-1-3 0 16,-7-8-2 0,-6-6-2-16,-11-4-4 0,-12-3-3 15,-12 0-1-15,-7-2-1 0,-13 2-1 16,-10-1-1-1,-6 10 0-15,-6 8 0 0,-4 9 2 16,-4 11 1-16,2 16 1 16,0 14 2-16,7 14 0 0,11 15 0 15,10 6 3 1,15 8 1-16,8 3-1 0,20-1 2 15,12-7 0-15,12-7 0 0,7-7-3 16,2-12-5 0,3-3-22-16,9-17-61 0,-19-15-4 15,-7-9-8-15,-9-14-4 16</inkml:trace>
  <inkml:trace contextRef="#ctx0" brushRef="#br0" timeOffset="66240.6984">6762 7533 55 0,'21'-6'94'0,"-2"-1"-3"15,-9-1-6-15,-8-7-60 0,-2 15-12 16,-10-13-2-1,-9 6-4-15,-3-2-2 0,-7 2-2 16,-3-2-1-16,-4 1 0 16,2 2 1-16,-2-1 0 0,3 1 0 15,3 1 0 1,2 2-1-16,4 3-1 0,5 0 0 15,3 0-2-15,4 8 0 0,3 8-1 16,6 4 1 0,1 14-1-16,2 4 0 0,2 14 1 15,6 12 0-15,2 12 2 16,2 11 1-16,-4 12 0 0,1 10 1 15,-5 7-1 1,-4 8 2-16,-1 6-1 0,-8 3 0 16,-1 5 0-16,-1 2-1 0,0-1 0 15,1 3 0 1,2-3 1-16,0 1-1 0,7-8 1 15,0-3 0-15,0-6-1 16,1-4 1-16,0-13-1 16,0-7 0-16,0-14-1 15,1-5 1-15,-2-13 0 0,1-8 0 16,0-14 0-1,-2-8 1-15,2-10 0 0,1-6 1 16,12-6 0-16,11-8 0 16,14-6 0-16,11-1-1 0,15-5-1 15,9-3-5 1,12 0-7-16,1-8-26 0,-6 4-58 15,10 2-4-15,-7-4-9 0,-6 2-3 16</inkml:trace>
  <inkml:trace contextRef="#ctx0" brushRef="#br0" timeOffset="67502.7112">7878 9005 39 0,'-9'0'84'15,"9"0"-3"1,-12 0-2-16,12 0-54 0,1 12-12 16,12-5-3-16,7 1 0 0,10-1 2 15,8-2 1 1,7-4 4-16,8-1-3 15,0-9-2-15,-1-5-1 0,-3-6-2 16,-6-4 0-16,-6-3-6 0,-8-2 0 16,-11-1-1-1,-10-2-1-15,-2-2-1 0,-6 4-1 16,-8-3 0-16,-5 3 0 15,-7 2-1-15,-1 4 0 0,-6 4 0 16,-3 3-1 0,-2 5 0-16,-4 7 0 0,-1 5 0 15,-1 8-1 1,-1 10 1-16,-5 11 1 0,2 11-1 15,-4 15 2-15,4 12 0 0,-5 11 0 16,7 10 0-16,4 13 1 16,3 9-1-16,7 5 2 0,8 1 0 15,9-6-1 1,8-7 1-16,14-11 2 0,12-11 1 15,10-17 0 1,19-21 2-16,11-19 0 0,12-13 0 16,8-11 1-16,5-10-2 0,2-7 0 15,-5-1-1-15,-11-2-3 16,-9 3-4-16,-16 5-6 0,-15 4-8 15,-17 8-41 1,-19 0-35-16,0 0-5 0,-16 3-9 16</inkml:trace>
  <inkml:trace contextRef="#ctx0" brushRef="#br0" timeOffset="74486.7841">9141 7712 64 0,'0'0'51'0,"0"0"-8"0,0 0-1 16,0-9-9-16,0 9-7 16,0 0-2-16,0 0-5 0,0 0-4 15,0 0-1 1,0 0-3-16,0 0-3 0,0 0-2 15,0 0-3-15,-8-5 0 0,8 5-2 16,0 0 1 0,0 0-2-16,0 8 1 0,0-8-1 15,0 18 2-15,3-6-1 16,1 6-1-16,1 2 1 15,2 6-1-15,0 3 1 16,0 3 0-16,2 4-1 0,-3 1 1 16,-1 3 0-16,2-3 0 15,-4 1 0-15,1-4 0 16,-3 0 1-16,0-4-1 0,0-4 2 15,0 0-1 1,-1-4-1-16,-1-3 1 0,1-5 0 16,0 1 0-16,0-4-1 15,0-1 1-15,0-10-1 0,0 13 0 16,0-13 1-16,0 0 1 15,-1 9-1-15,1-9 2 16,0 0-1-16,0 0 1 0,0 0-1 16,0 0 1-1,-9 1-1-15,9-1 0 0,-15-2-1 16,2-8 0-16,-3-2 0 15,-8-2-1-15,-1-3 2 0,-3-1-2 16,-2 0 0 0,-2-1 0-16,0-1 0 0,2 5-1 15,4 0 1-15,5 2-2 0,2 0-3 16,4 3-3-1,0-1-7-15,15 11-26 0,0-19-50 16,3 8-5-16,6 0-7 16</inkml:trace>
  <inkml:trace contextRef="#ctx0" brushRef="#br0" timeOffset="74777.7871">9029 7378 49 0,'0'0'102'15,"0"-12"-2"1,0 12-9-16,0-13-3 0,0 13-84 16,-7-11-8-16,7 11-6 15,-10-2-15-15,10 2-39 0,-11 9-28 16,11-9-7-1,0 14-4-15</inkml:trace>
  <inkml:trace contextRef="#ctx0" brushRef="#br0" timeOffset="76375.8038">9651 7437 75 0,'-5'-10'87'15,"5"10"-5"-15,0 0-47 16,-4-10-14-16,4 10-8 0,0 0-3 16,0 12-4-16,0 5-1 0,5 5 0 15,1 10 1 1,4 8 0-16,1 8 1 0,4 7 0 15,-3 5 1 1,0 1-2-16,-1 2 0 0,-4-5-2 16,-1-7-1-16,-5-4-1 15,1-8 1-15,-4-9-2 0,2-9-1 16,0-8-2-1,0-4-5-15,0-9-8 0,0 0-12 16,0 0-15-16,-1-16-27 0,4 6-24 16,0-3-4-1</inkml:trace>
  <inkml:trace contextRef="#ctx0" brushRef="#br0" timeOffset="76625.8063">9493 7831 88 0,'0'0'94'0,"4"-9"-4"0,16-7-4 15,11 3-69 1,12-6-6-16,7-2-2 0,5 1-3 15,0 2-2 1,-6 2-4-16,-4 2-4 0,-7 6-5 16,-13 2-11-16,-8 6-35 0,0 3-33 15,-17-3-7-15,0 19-3 16</inkml:trace>
  <inkml:trace contextRef="#ctx0" brushRef="#br0" timeOffset="77217.8133">10101 7761 57 0,'14'-15'91'0,"-14"15"-5"15,2-9-4 1,-2 9-62-16,-9 1-12 0,1 7-3 15,-3 7-2-15,-3 6-1 0,-2 5-1 16,2 6 0 0,2 4-1-16,2 2 1 0,3-1 1 15,7 0 0-15,0-7 2 16,10-6-1-16,3-5 1 0,3-11 0 15,4-5 1 1,2-6 0-16,-1-13-2 0,-1-5 0 16,-3-3-1-16,-5-3-1 0,-2-4-1 15,-4 0 0 1,-5 2 0-16,-1 4 1 0,-2 4 0 15,-2 5 1-15,0 4 0 16,-1 3-1-16,5 9-1 16,0 0 1-16,0 0-1 15,-2 5-1-15,3 8 1 0,6 5-1 16,1 4 1-1,2 5 1-15,3 6 2 0,0 2-1 16,1 3 1-16,-2-1 0 16,0-1-1-16,-1-4 1 0,-2-4-3 15,-1-5-1 1,-3-4-4-16,0-9-5 0,-5-10-20 15,20 6-57-15,-12-13-5 0,-2-7-7 16,2-10 5-16</inkml:trace>
  <inkml:trace contextRef="#ctx0" brushRef="#br0" timeOffset="77707.8182">10427 7807 51 0,'0'0'87'0,"0"0"-4"16,0 0-3-16,0 0-60 15,4 13-14-15,4 0 0 16,2 7 0-16,0 4 0 0,1 1 1 16,3 8 1-1,-1-1 2-15,0 1-2 0,-3-4 1 16,-2 0-1-16,1-8-3 15,-4-2 0-15,-1-5 0 16,-1-4 0-16,-3-10 1 0,0 0-2 16,0 0 0-16,0 0-1 15,-5-16 0-15,-2-5-2 16,-2-3 1-16,2-1-2 15,0-7-3-15,3 2 3 0,2 1-1 16,2 0 1-16,4 5 1 16,8 2 0-16,3 5-1 15,1 0 2-15,3 8-2 16,0 4 0-16,2 4-2 0,2 4 2 15,-2 9-1-15,1 8 1 0,-1 7-1 16,0 4 2 0,-1 6 0-16,-1 2 1 0,-4 2-1 15,-1 0 0-15,-2-2 1 16,-5-2 0-16,-3-6-2 15,0-4-1-15,-2-5-3 16,-2-10-5-16,0-12-34 16,13 5-47-16,-13-16-6 0,2-12-7 0,1-15 5 15</inkml:trace>
  <inkml:trace contextRef="#ctx0" brushRef="#br0" timeOffset="78236.8243">10712 7512 41 0,'-10'8'86'0,"10"-8"0"15,0 0-43-15,3 11-9 16,15-10 0-16,1-1-6 15,14-3-4-15,5-2-5 16,4-3-4-16,0 2-3 16,4-3-4-16,-6 0-2 15,-4 0-3-15,-7 4-3 0,-8-2-4 16,-7 4-3-16,-14 3-3 0,11-3-4 15,-11 3-9 1,0 0-28-16,9 0-40 0,-9 0-5 16,0 0-3-16</inkml:trace>
  <inkml:trace contextRef="#ctx0" brushRef="#br0" timeOffset="78626.8282">11148 7242 65 0,'0'0'86'15,"0"-8"-5"-15,0-26-23 16,0 34-46-16,0 0-2 0,5 17 2 15,2 2-1 1,1 7 0-16,5 6-1 0,0 6 2 16,3 4 0-1,0 4-1-15,1-1-3 0,-2 0-4 16,-2-3-4-16,-5-4-2 0,-1-1-6 15,-6-11-13-15,-1-1-64 16,3-7-6-16,1-8-7 0,-4-10 1 16</inkml:trace>
  <inkml:trace contextRef="#ctx0" brushRef="#br0" timeOffset="79512.8376">11806 7020 26 0,'0'-12'96'16,"0"0"-2"-16,0 1-5 0,0 11-38 15,0 0-31 1,0 0-8-16,0 0-6 0,0 0-2 16,6 20-3-16,-2 3 0 0,1 11-1 15,-1 7 2 1,3 10 0-16,4 5 2 0,-4 4 0 15,0 2-1-15,-3-1 0 16,1-5-2-16,-2-2-2 0,-3-14-4 16,3-1-10-1,-9-8-42-15,3-13-31 0,0-9-8 16,3-9-5-16</inkml:trace>
  <inkml:trace contextRef="#ctx0" brushRef="#br0" timeOffset="79802.8405">11495 7686 75 0,'-8'10'97'15,"8"-10"-3"-15,23 8-5 0,18-9-59 16,20-9-13 0,20-3-2-16,18-3 0 0,13-1-4 15,10-2-4 1,2 1-3-16,-6 2-4 0,-10-1-5 15,-12 10-5-15,-20-4-19 16,-31 8-63-16,0 1-3 0,-23 1-7 16,-22 1-3-16</inkml:trace>
  <inkml:trace contextRef="#ctx0" brushRef="#br0" timeOffset="80932.8518">11606 8173 381 0,'0'0'2'15,"3"16"0"-15,0-6 1 16,-3-10 1-16,5 9 1 0,-5-9-1 16,6-9 1-1,-4-4 0-15,3 0 0 0,-1-2-1 16,-2-2-2-16,1 0-1 0,-1 0-1 15,-1 5 0 1,-1 3-2-16,0 9-1 0,1-8-1 16,-1 8 1-16,3 4-1 15,3 7 1-15,2 2 0 0,0 3 1 16,3 0 2-1,4-3 2-15,2 1 1 0,2-9 2 16,2-5-1 0,-1-9 1-16,4-6 1 0,-4-9-1 15,-3-3 0-15,-6-3-1 0,-4-3-2 16,-4 3-1-16,-3 2 0 15,-7-1-1-15,-3 7-2 0,0 1-3 16,0 2-3 0,5 9-14-16,5 10-56 0,-9-3-16 31,9 3-5-31,0 0-4 15</inkml:trace>
  <inkml:trace contextRef="#ctx0" brushRef="#br0" timeOffset="81428.8573">11535 7888 39 0,'-2'-12'51'0,"2"12"-6"16,-8-11-1-1,8 11 0-15,0 0-9 0,-10 0-11 16,10 0-7-1,-4 14-4-15,4-1 1 0,0 6-3 16,6 2-1-16,1 7 0 16,1-2-1-16,3 8 0 0,-1-1 0 15,-1-2-4-15,-2-3-4 0,-4-8-4 16,1 2-26-1,13-6-52-15,-17-16-9 0,2 8-4 16,1-14 1 0</inkml:trace>
  <inkml:trace contextRef="#ctx0" brushRef="#br0" timeOffset="82058.8636">11952 7882 52 0,'-10'-3'94'0,"1"1"-4"16,1-14-24-16,8 16-33 0,0 0-10 15,0 0-4 1,14 0-3-16,7 0-6 0,8 0-1 16,9 0-2-1,4 0 1-15,5-2-3 0,-1 0-1 16,-5-2-5-16,-2 3-6 0,-13-5-7 15,-7 6-23-15,-7 7-53 16,-12-7-7-16,-6 17-5 0</inkml:trace>
  <inkml:trace contextRef="#ctx0" brushRef="#br0" timeOffset="82734.8709">12110 7915 412 0,'0'0'1'0,"0"6"-1"15,0-6 1-15,0 17-1 16,0-6 0-16,0 2 0 0,0 3 1 16,0 2 0-1,0-2-1-15,0 3 0 0,-3-1 1 16,0 4 1-16,0 0-1 0,-2 0 1 15,-1 2-1 1,-2 0 1-16,1 2 1 0,-2-1-1 16,1-1 0-16,-1-1 1 15,2-4 0-15,0-3 1 0,7 0 0 16,0-5 1-1,12-2 0-15,10-5 0 0,10-3 0 16,9-1-1 0,5 0 0-16,6 0-3 0,1-1-3 15,5 0-5-15,-6-4-5 0,0 5-15 16,-14 6-60-16,-2-6-9 15,1-3-7-15,-7-1-3 0</inkml:trace>
  <inkml:trace contextRef="#ctx0" brushRef="#br0" timeOffset="84814.8926">13232 7918 36 0,'-15'3'85'0,"-2"-3"0"16,4 0-42-16,13 0-8 0,-16 0-10 15,16 0-6-15,0 0-5 0,-1 7-2 16,9-7-1-1,18 0-3-15,9 0 0 0,7-3 1 16,7-3-3-16,3 2 1 16,-1-3-1-16,-1 1-2 15,-10 1-1-15,-5 0-2 16,-14 2-1-16,-7 1 0 0,-14 2-3 15,11-2-2 1,-11 2-3-16,0 0-6 0,0 0-20 16,4 15-48-16,-4-15-11 15,-10 11-5 1</inkml:trace>
  <inkml:trace contextRef="#ctx0" brushRef="#br0" timeOffset="85190.8969">13310 7745 42 0,'-12'0'84'0,"2"-21"-18"0,10 21-24 16,-12 5-6-16,10 8-7 15,2 5-5-15,7 6-6 0,-2 8-2 16,9 9-1 0,-2 6-1-16,2 5-3 0,2 0-3 15,-2 0-1 1,0-2-2-16,-6-6-1 0,-2-3-2 15,-6-8-3-15,0-4-6 0,-2-9-19 16,-14-1-60 0,16-7-5-16,0-12-7 0,12 0-4 15</inkml:trace>
  <inkml:trace contextRef="#ctx0" brushRef="#br0" timeOffset="85860.9036">14646 7865 4 0,'0'0'84'15,"0"-12"2"-15,-11 5-30 0,11 7-16 16,0 0-11-16,0 0-9 16,0 0-5-16,0 0-6 15,-5 7-3-15,5-7-2 0,0 21-2 16,5-3-1-16,0 5 0 15,0 7 1-15,3 2 0 0,-2 4 2 16,3 3-1 0,-2 4 0-16,-2-6 0 0,-1 1 1 15,-3-6 1-15,0-2-2 16,-2-5 1-16,1-4-1 15,-3-5 0-15,-1-4 1 16,-2-3 0-16,-5-4 0 0,0-4-1 16,-4-1 1-16,-5-1-1 0,-3-6 1 15,-2 0-1 1,-2 1 0-16,-1-3 0 0,2 1-1 15,0 2 0-15,1 3 1 16,5-1-2-16,2 1 0 16,4 0 0-16,2 0-3 15,12 3-3-15,-15-9-5 0,15 9-14 16,0 0-58-16,7-17-11 0,4 0-5 15,1-7-6 1</inkml:trace>
  <inkml:trace contextRef="#ctx0" brushRef="#br0" timeOffset="86030.9053">14537 7664 26 0,'-2'-10'100'0,"0"1"-3"15,2 9-7-15,-4-38-5 0,2 30-80 16,2 8-9-1,-1-11-23-15,-1 2-53 0,2 9-10 16,0 0-8-16,0 12-2 16</inkml:trace>
  <inkml:trace contextRef="#ctx0" brushRef="#br0" timeOffset="86742.9126">14886 7758 76 0,'-4'-23'81'0,"4"23"-17"15,0 0-13 1,0 0-15-16,0 0-13 0,0 0-7 15,0 11-7-15,0 7-3 16,-1 5 1-16,1 9-4 0,3 5 1 16,5 4 3-16,0 5-2 0,4-6 0 15,2-1 1 1,1-8 0-16,1-6-1 0,2-8 1 15,-4-14-2 1,4-3 0-16,-4-8 0 0,3-10 0 16,-3-5-1-16,2-3-2 15,-3-1-1-15,-2 1 0 0,-4 1 0 16,0 3-1-16,-4 4 0 0,0 5-1 15,-3 13 0 1,0 0 0-16,0 0 1 0,1 16-1 16,6 10 1-1,1 1 0-15,5 2 0 0,4 4 3 16,3-7 0-16,4-7 1 15,3-12 0-15,2-7 0 16,-1-12 0-16,-2-7 0 16,-4-7 0-16,-6-4 0 0,-3-4-1 15,-9 1 0-15,-4-2-1 0,-7 2-1 16,-5 4-1-1,-7-2-4-15,2 6-3 0,-2 1-9 16,8 11-28-16,11 13-47 16,-9-9-5-16,9 9-7 15</inkml:trace>
  <inkml:trace contextRef="#ctx0" brushRef="#br0" timeOffset="87300.9189">15762 7465 69 0,'-12'-10'88'16,"12"10"-4"-16,0 0-36 0,0 0-25 15,0 0-8-15,-1 8-7 0,1 7-3 16,0 7-2-16,-2 8-1 15,-3 5 0-15,-1 11 1 0,-2 5 0 16,-5 5 2 0,2 0-1-16,-2-5 2 15,3-3-2-15,3-6 1 0,0-7 1 0,7-6-1 16,0-8 0-1,12-6 0-15,7-5 1 0,11-3-1 16,3 0 0 0,5-4-1-16,4 0 0 0,0 1-2 15,-1-2 0-15,-3-1-1 16,-4 0 0-16,-9-1-3 0,-5 1-1 15,-8-1-4 1,-2 1-5-16,-10-1-15 0,2-8-49 16,-2 8-16-16,-10 0-7 0,-2-3-1 15</inkml:trace>
  <inkml:trace contextRef="#ctx0" brushRef="#br0" timeOffset="87600.9219">15630 7756 52 0,'-10'-3'95'16,"10"3"-3"-16,0 0-4 0,0-9-58 15,15 6-11-15,9 0-5 0,7 0-5 16,5 0-7-16,0-1-6 15,4 4-21-15,-1 0-61 16,-5 1-6-16,-7 1-7 16,-6-1 4-16</inkml:trace>
  <inkml:trace contextRef="#ctx0" brushRef="#br0" timeOffset="87890.9248">15516 7765 48 0,'0'0'94'16,"-15"0"-3"-16,15 0-5 0,0 0-52 16,7 0-16-1,16 0-5-15,14-1-5 0,16-5-5 16,3 0-9-1,13 0-25-15,14 0-54 0,-8-1-6 16,-1 0-7-16</inkml:trace>
  <inkml:trace contextRef="#ctx0" brushRef="#br0" timeOffset="88912.9352">16286 7232 13 0,'-22'-8'85'15,"0"0"3"-15,-1 1-3 16,-2 0-58-16,7 7-6 0,0-3-3 15,2 3-1 1,6 0-2-16,10 0-4 0,0 0-1 16,0 0-3-16,22-9-2 0,2 3-1 15,6 1-1 1,4-1 0-16,0 0-1 0,-3 3 2 15,-3 0-1-15,-4 2 0 16,-9-1-1-16,-1 2 0 0,-3 0 1 16,-11 0-2-1,14 0 0-15,-14 0-2 0,18 7 1 16,-9 1 0-16,4 1 0 0,-2 6 0 15,2 4 0 1,2 3 1-16,1 7 0 0,1 3 0 16,2 7 0-16,2 4 1 15,-1 8-2-15,0 0 2 0,0 6-2 16,-1 5 1-1,-2 1 0-15,1 3 0 0,-3 3 0 16,-3 7 1 0,1 6 0-16,-1 11 0 0,-4 6 1 15,-2 9-1-15,-1 9 1 0,-4 7-1 16,-1 2 1-16,-1 0 0 15,2-6-1-15,0-6 0 16,0-9 0-16,4-6 0 16,0-10 0-16,2-9-1 0,-1-10-1 15,3-3 1 1,-2-6 0-16,-3-4 0 0,3-5 0 15,-2-6 0-15,0-4-1 16,1-3 2-16,-1-1-1 0,-1-4 0 16,-1 0 1-16,2-5-1 15,0 3 0-15,0-6 0 16,0 0 0-16,0 1-1 0,-2-1 1 15,0 1 0 1,-3 3-1-16,-4 3 1 0,-14 3 0 16,-13 6-1-16,-18 1 2 15,-27 5-2-15,-27 0-2 16,-34-1-9-16,-15 2-49 0,-31 3-35 15,-36 1-4-15,-23 1-8 16,-27 2-4-16</inkml:trace>
  <inkml:trace contextRef="#ctx0" brushRef="#br0" timeOffset="96086.0162">2068 12198 39 0,'-41'8'94'16,"6"-1"-4"-16,6-4-2 0,11 2-58 15,5-5-5-15,13 0-4 16,16 0-6-16,21-3-3 15,17-5-2-15,15 1-3 0,11-1 0 16,7 0-5-16,8 2 1 16,2 0-2-16,-4 2-2 15,-9 0-1-15,-7 2-4 16,-11-3-6-16,-8 5-15 0,-11 2-62 15,-8-2-5-15,-13-2-5 16,-14-3-5-16</inkml:trace>
  <inkml:trace contextRef="#ctx0" brushRef="#br0" timeOffset="96333.0193">1933 12781 8 0,'-26'30'98'16,"24"-13"-1"-16,22-10-3 0,27-12-4 16,24-7-74-16,18-3-3 15,14-1-2-15,9-1-2 16,3 1-3-16,-1 6-5 0,-9-1-6 15,-5 11-12-15,-20 14-64 16,-6-8-12-16,-9 1-6 0,-15-4-7 16</inkml:trace>
  <inkml:trace contextRef="#ctx0" brushRef="#br0" timeOffset="96673.0227">3320 12101 81 0,'10'5'96'16,"4"12"-6"-16,3 9-6 0,1-10-37 15,-2 27-48 1,5 16-1-16,1 15 2 0,-1 11 0 15,-1 7 0-15,-5 2 0 16,-5-2 1-16,0-4-2 0,-5-8-9 16,4-13-42-1,-5-10-34-15,-2-17-6 0,-2-18-5 16</inkml:trace>
  <inkml:trace contextRef="#ctx0" brushRef="#br0" timeOffset="97205.0282">3320 12135 36 0,'-25'-1'91'0,"6"0"1"0,3-3-6 16,4-2-60-16,12 6-6 16,-2-13-1-16,15 5-2 0,15 0-3 15,14 2-4 1,11 1-4-16,13 5-2 0,6 2 0 15,6 10-2-15,-1 5 0 0,-7 8-1 16,-8 4-1 0,-14 4 0-16,-13 3-1 0,-18 3-1 15,-13-5 0-15,-8 2 0 16,-18-7 0-16,-11-3-1 0,-9-7 1 15,-10-8 0 1,-6-6 0-16,-2-5 1 0,4-2 0 16,5-4 1-1,8-2 1-15,11 2-1 0,12 1 1 16,20 5 1-16,0 0 0 0,29 7 2 15,8 7-1-15,11 9 1 16,7 5-1-16,2 9 0 0,3 9 2 16,-7 2-3-1,-8 6 1-15,-8 2-1 0,-15 0-2 16,-7-4 0-16,-9-6-3 15,-3-6-4-15,-3-11-5 0,-1-6-17 16,4-15-62 0,-3-8-5-16,6-10-4 0,2-13-4 15</inkml:trace>
  <inkml:trace contextRef="#ctx0" brushRef="#br0" timeOffset="97555.0317">4389 12596 38 0,'6'26'98'15,"3"0"-2"1,0-5-6-16,8-7-2 0,-34-6-81 16,35-6-2-16,10-2 0 15,0-6 1-15,-2-8-1 0,-3-8-3 16,-2-6-3-16,-12-4-2 0,-4 0-2 15,-5-2-2 1,-9 1 0-16,-9 4-1 0,-9 5 1 16,-4 10 3-1,-4 11 2-15,-2 7 2 0,1 23 1 16,1 14 1-16,8 13 3 15,7 13 1-15,13 5 2 0,8 3-1 16,16-2 0 0,13-3 0-16,9-12-1 0,6-12-3 15,12-9-7-15,-3-12-42 0,9-14-45 16,2-11-4-1,-2-13-7-15,2-17-5 0</inkml:trace>
  <inkml:trace contextRef="#ctx0" brushRef="#br0" timeOffset="98370.0403">5801 11589 37 0,'14'-17'94'0,"-11"-3"-3"0,-3-6-6 16,-13-6-3 0,-11 3-80-16,-8 1-3 0,-8 5 2 15,-10 5 0-15,-4 3 2 16,-1 7 1-16,-1 7 0 15,4 1-1-15,6 10 1 0,6 5-1 16,5 5-1-16,8 2-1 16,4 7 0-16,10 3-1 0,3 5 1 15,7 8 0 1,3 6 1-16,7 5 1 0,6 11-1 15,2 11 1 1,3 9 0-16,2 10-1 0,-1 5 2 16,-2 7-3-16,-2 8 1 15,-3 2 0-15,-3 2 0 16,-3-4 1-16,-4 2 0 0,-2-7 0 15,0 0-1-15,-3-8 1 0,-7 0-1 16,-6-7 1 0,-3-6-1-16,-2-4-2 0,-4-7 1 15,-5-7 0-15,2-7 1 16,-3-6-1-16,2-14 1 0,6-6 0 15,2-8 1 1,3-11 0-16,10-4 0 0,8-6 1 16,9-9 0-16,23-2 0 0,18 0 0 15,18-2-1 1,22-1-1-16,17 3-1 0,19-1-4 15,11 5-9-15,-6 1-47 16,1 5-38-16,0 1-4 0,-13-8-7 16,-16-3-5-1</inkml:trace>
  <inkml:trace contextRef="#ctx0" brushRef="#br0" timeOffset="101773.0764">6998 12492 58 0,'-11'-7'92'0,"11"7"-4"0,-15-5-5 16,15 5-61-1,0 0-11-15,0 0-4 0,0 0-2 16,0 7 0-1,5 3-1-15,10 1 1 0,3 3 2 16,9-1 0-16,5-3 1 16,9-4-1-16,1-5 0 0,5-1 0 15,0-6 0 1,-1-8-2-16,-5-4 0 0,-5 0 0 15,-4-5-1-15,-8-2 0 0,-6 1-1 16,-6-5 0 0,-8 0-2-16,-4-2 0 0,-9 0-1 15,-6 0 0-15,-4 4-1 16,-5 2-1-16,0 2 0 0,-6 7-1 15,-1 6 0 1,-2 6 1-16,-2 4-1 0,-3 14 0 16,0 10 0-16,-5 12 0 0,1 11 0 15,0 14 2 1,3 15 0-16,4 12 1 0,6 7 1 15,9 8 0-15,10 1 1 16,10 0 1-16,17-3 1 0,16-9 0 16,14-14 0-1,13-14 0-15,12-12 0 0,8-11-1 16,6-14 1-1,-3-8-2-15,-3-7-3 0,-7-10-7 16,-5 3-20-16,0-9-64 0,-25-12-3 16,-13-9-7-16,-12-10-6 15</inkml:trace>
  <inkml:trace contextRef="#ctx0" brushRef="#br0" timeOffset="102689.0861">8387 11459 0 0,'-9'-11'87'0,"9"11"4"0,0 0-5 15,0 0-35-15,0 0-27 16,0 0-7-16,0 0-7 0,-5 7-1 15,5-7-4-15,0 18 1 16,0-2-2-16,2 6 2 16,5 5 0-16,0 7 0 0,2 3-1 15,2 5 0 1,0 5-1-16,1 3 0 0,-1 2-1 15,-4 1 0-15,-4-5 0 16,-3-2 1-16,-1-5 1 0,-7-7 0 16,-6-6 0-16,-4-7 0 15,-4-10 0-15,-5-5-1 16,-3-6 0-16,0-1-1 0,-2-6-1 15,1-5 0 1,1-1 0-16,4-1-1 0,3-1 0 16,7-3-1-16,2 6 0 15,2-5-2-15,7 2-3 16,-4-2-3-16,8 0-5 15,-2-5-10-15,3-3-47 0,7 3-24 16,2-1-8-16,2-3-3 0</inkml:trace>
  <inkml:trace contextRef="#ctx0" brushRef="#br0" timeOffset="103152.091">8297 11110 1 0,'0'0'95'16,"0"0"-1"-16,0 0-5 0,0 0-6 16,0 0-66-1,0 0-8-15,0 0-4 0,0 0-1 16,0 0-1-1,0 0 0-15,0 0-1 0,0 0 1 16,0 0 0-16,0 0 1 0,-10 0 0 16,10 0 1-16,0 0-1 15,-8 0-2-15,8 0-4 0,0 0-9 16,-6-14-65-1,6 14-13-15,0 0-8 16,8-15-7-16</inkml:trace>
  <inkml:trace contextRef="#ctx0" brushRef="#br0" timeOffset="104204.1017">10076 11074 49 0,'0'0'93'0,"0"0"-4"0,0 0-6 16,-8-2-47-16,8 8-25 0,4 12 1 15,1 8-2 1,4 8-2-16,-3 10 0 0,4 9 0 16,-2 7 2-1,2 6 0-15,-6-1-1 0,-1-1-2 16,-2-8-3-1,-1-8 0-15,-1-10-4 0,-2-9-2 0,-2-8-5 16,5-21-4 0,-14 10-15-16,2-6-49 0,7-14-17 15,-1-9-6-15,0-8-5 16</inkml:trace>
  <inkml:trace contextRef="#ctx0" brushRef="#br0" timeOffset="104394.1036">9899 11378 31 0,'0'0'97'15,"0"0"-3"-15,19-2-4 16,14-9-2-16,14-1-78 0,3-4-3 16,6 4-1-1,-1-2-3-15,-4 7-4 0,-8-3-5 16,-6 10-18-16,-1 0-63 0,-21 4-5 15,-15-4-7 1,0 0-1-16</inkml:trace>
  <inkml:trace contextRef="#ctx0" brushRef="#br0" timeOffset="104904.1087">10580 11292 27 0,'8'-7'89'0,"-8"7"0"0,-5 1-5 15,-9-5-34 1,-2 15-37-16,-1 11-3 0,-4 10-1 15,-1 7-1-15,0 6 0 16,6 3-1-16,5-1-2 0,5-4 1 16,6-2 0-16,7-9-1 15,6-7 0-15,2-14 0 16,7-7 0-16,-1-7-2 0,0-12 1 15,-2-6-3 1,-3-8-1-16,-1-4-1 0,-2-2-1 16,-4-1-1-16,-2-1 1 15,-3 7-1-15,2 2 2 0,-4 9 0 16,0 4 1-16,-2 15 0 15,0 0 1-15,0 0 1 16,12 17 0-16,-4 4 1 0,0 8 1 16,1 3 0-1,-2 7 2-15,1-3-2 0,0 3-1 16,-6-3 0-16,1-2-1 15,-3-8-2-15,0-6-3 0,0-4-4 16,0-16-7 0,0 0-29-16,0 0-48 0,0-18-5 15,3-5-4-15,1-7-3 0</inkml:trace>
  <inkml:trace contextRef="#ctx0" brushRef="#br0" timeOffset="105289.113">10802 11360 36 0,'11'0'98'0,"-2"1"-3"0,1 7-7 15,4 5 0 1,-1 5-80-16,1 7-2 0,-1 4-1 16,-3 6 0-16,-3 5-1 0,-1 3 1 15,-5 0-3-15,-1-2 0 16,0-8 0-16,-4-5 1 15,0-6 0-15,0-10 0 16,4-12 0-16,0-7 0 0,0-15 0 16,8-7-1-1,1-10-2-15,6-6-1 16,3-2 0-16,6 2 0 0,6 0 0 15,0 7-1-15,0 9 1 0,1 12 1 16,-3 13 1-16,-2 8 0 16,-6 13 1-16,-4 13-1 15,-8 8 1-15,-2 7-1 16,-2 2 0-16,0 6 0 0,-3-4-1 15,-1-1 0 1,0-3-4-16,-3-11-5 0,1-3-5 16,-6-8-47-16,6-14-31 0,2-9-7 15,-4-17-6 1</inkml:trace>
  <inkml:trace contextRef="#ctx0" brushRef="#br0" timeOffset="105689.117">11228 11043 12 0,'0'0'98'16,"7"12"-2"-16,15-10-5 0,7-2-4 15,5 0-74-15,4 0-5 16,-2 0-6-16,2 1-6 0,-8-1-14 16,-2 0-33-16,-4 3-38 15,-15-3-5-15,-9 0-6 16</inkml:trace>
  <inkml:trace contextRef="#ctx0" brushRef="#br0" timeOffset="105989.12">11622 10764 17 0,'9'0'94'0,"1"3"-2"15,-2 8-5 1,2 8-3-16,0 6-75 0,-3 8-4 15,0 6-2-15,-3 4 0 0,1 6-4 16,-5-7-11 0,1 1-70-16,1-9-6 0,-1-8-6 15,-1-11-4-15</inkml:trace>
  <inkml:trace contextRef="#ctx0" brushRef="#br0" timeOffset="106366.1244">12357 10658 12 0,'-9'-11'96'0,"9"11"-1"15,-1 6-5-15,1 10-2 16,-18 7-71-16,21 7-6 16,6 8-2-16,2 7-1 15,3 6-1-15,0 0-2 0,2-1-2 16,-3-6-3-1,0-5-5-15,-6-11-7 0,5-11-47 16,-8-5-32-16,-4-12-5 16,0 0-7-16</inkml:trace>
  <inkml:trace contextRef="#ctx0" brushRef="#br0" timeOffset="106586.1266">12231 11055 8 0,'-20'12'98'0,"7"-5"-2"0,13-7-3 15,0 0-3-15,-10 2-72 16,50-2-5-16,23-9 0 0,18-1-1 16,13-3-4-16,10 1-2 0,4 1-4 15,-1-1-3 1,-6 4-7-16,-12-4-17 0,-24 8-66 15,0 4-3 1,-15 0-9-16,-17 1-2 0</inkml:trace>
  <inkml:trace contextRef="#ctx0" brushRef="#br0" timeOffset="107308.134">11919 11112 62 0,'0'0'94'0,"0"0"-1"16,9 6-6-16,20-6-58 0,19 0-8 15,12 0-6-15,12-5-3 16,12 2-3-16,3-5-3 0,4-1-5 15,-7-1-5 1,-4 3-13-16,-17 9-55 0,-12-4-19 16,-15-3-7-1,-12 1-6-15</inkml:trace>
  <inkml:trace contextRef="#ctx0" brushRef="#br0" timeOffset="108138.1423">12006 11436 91 0,'0'0'94'16,"0"0"-7"-16,0 0-5 15,17 8-65-15,-13 10-7 0,1 3 0 16,0 6-4 0,3 6-2-16,2 3 1 0,1 3 1 15,2-1-1-15,-1-4 0 0,1-7 0 16,1-5 0-1,-1-10 1-15,1-6-2 0,-4-7 0 16,1-9 1-16,-4-8-1 16,2-2-1-16,-3-6-2 0,-2 2 0 15,0 2-2 1,-2 4-1-16,0 3-1 0,-2 15 0 15,0 0 1-15,0 6-2 16,3 15 0-16,6 3 2 16,5 1 1-16,6 3 2 0,5-7 1 15,7-5 1-15,1-9 1 16,3-7 1-16,-2-7 1 0,-4-9 0 15,-5-8-1 1,-7-2-1-16,-10-5-1 0,-8-1-2 16,-3-1-2-1,-12-1-3-15,-1 3-5 0,-6-3-6 16,6 8-30-16,7 4-49 0,-5 4-3 15,6 5-7-15,6 2-2 16</inkml:trace>
  <inkml:trace contextRef="#ctx0" brushRef="#br0" timeOffset="108458.1455">12608 11373 26 0,'0'0'100'16,"-12"15"-4"-16,12-15-6 0,20 8-4 16,4-8-73-16,9-3-7 0,4 3-3 15,1-3-3 1,0-1-5-16,-2 4-8 0,-7-3-24 15,-18 0-50-15,5 2-6 16,-7 0-7-16</inkml:trace>
  <inkml:trace contextRef="#ctx0" brushRef="#br0" timeOffset="108878.1497">12747 11410 83 0,'0'0'97'16,"12"-5"-4"-1,-12 5-5-15,0 0-62 0,0 0-12 16,10 0-2-16,-10 0-3 16,0 14-2-16,-4 3-3 0,-1 1 1 15,0 7-3 1,-5 5 2-16,2 7-1 0,-1 2 0 15,-1 2 0 1,-1 2 0-16,3-4 0 0,1 0-1 16,2-4 2-16,5-5-1 0,5-10 0 15,9-5 1-15,10-7-1 16,9-5-1-16,8-3-1 0,8-7-2 15,4-4-5 1,8 0-5-16,-3-7-14 0,-2-4-67 16,7 10-4-1,0-5-8-15,-2 4-5 0</inkml:trace>
  <inkml:trace contextRef="#ctx0" brushRef="#br0" timeOffset="109520.1563">14308 11507 84 0,'0'0'98'16,"15"4"-3"-16,16-4-6 0,17 0-54 15,10 0-17-15,8 0-5 16,4-3-1-16,-2 1-3 0,-4 2-4 15,-7-1-2 1,-11 1-4-16,-14-1-4 0,-8 1-3 16,-15-2-5-16,-9 2-9 0,0 0-28 15,-15-5-41 1,1 5-6-16,-4-5-6 0</inkml:trace>
  <inkml:trace contextRef="#ctx0" brushRef="#br0" timeOffset="109760.1587">14573 11206 88 0,'0'0'93'0,"-3"8"-3"15,3 4-5-15,6 5-58 16,1 15-15-16,0 4-1 15,-1 10-1-15,-1 9 0 0,0 6-2 16,-3 3-1 0,0 2-3-16,-4-8-3 0,2-4-5 15,-2-10-8-15,2-17-52 0,0-5-27 16,0-22-5-16,13 3-8 15</inkml:trace>
  <inkml:trace contextRef="#ctx0" brushRef="#br0" timeOffset="110470.1667">15329 11246 16 0,'0'0'90'0,"-16"-3"-2"0,16 3-1 0,-14 0-39 16,8 11-27 0,1 10-2-16,1 2-3 0,3 11-2 15,1 5-3-15,3 0 0 16,7 2-2-16,6-6-1 0,1-4-1 15,4-14-1 1,5-8-2-16,1-9 0 0,-2-9-1 16,1-8 0-16,-4-8-2 0,-4-2 0 15,-2 4-1 1,-3 0-1-16,-6 8-1 0,-7 15 1 15,0 0-1-15,0 0 1 16,3 15 0-16,-2 12 1 16,3 0 0-16,4-3 1 15,3 1 1-15,3-9 1 0,8-6 0 16,0-8 1-16,2-5-1 0,-4-11 0 15,0-8 0 1,-5-2-1-16,-5-4-2 0,-8-3 0 16,-3-4-3-16,-8 3-3 15,-6 0-5-15,3 6-9 16,-9 8-54-16,10-4-21 15,1 6-6-15,9 4-5 0</inkml:trace>
  <inkml:trace contextRef="#ctx0" brushRef="#br0" timeOffset="110850.1705">16003 11012 41 0,'10'-11'87'0,"1"-1"-2"16,-11 12-3-16,13-8-70 16,-13 8 4-16,3 18 1 0,-3 5 1 15,-5 10-2-15,0 5-3 16,-3 13-1-16,-1 5-1 0,-3 4-1 15,1 1-1 1,1-1 0-16,2-5-2 0,3-5-1 16,5-8 1-1,6-9-2-15,10-9 0 0,7-8 0 16,6-10-2-16,3-4 0 0,4-2-3 15,-2-6-2-15,2-3-3 16,-5-4-4-16,-1 1-3 0,-8-3-7 16,0 7-20-1,-10 2-43-15,-4-4-15 0,-8 10-4 16,4-19-1-1</inkml:trace>
  <inkml:trace contextRef="#ctx0" brushRef="#br0" timeOffset="111060.1726">15926 11190 11 0,'-25'-5'97'15,"3"2"1"-15,8 1-4 16,14 2-5-16,9-1-70 0,16 1-6 15,11 0-3 1,15 0-2-16,4-1-6 0,12 2-13 16,-6 10-76-16,9-11-3 0,0-2-8 15,-8-6-6 1</inkml:trace>
  <inkml:trace contextRef="#ctx0" brushRef="#br0" timeOffset="112396.1865">16485 10819 68 0,'0'0'84'0,"-15"-9"-1"15,15 9-46-15,0 0-11 0,0 0-7 16,2 8-5 0,21 10-2-16,16 14-3 0,11 11 0 15,10 14-1-15,2 16-1 16,6 17-2-16,-7 9 0 0,-8 11-2 15,-19 5-2 1,-21 5 1-16,-18-5-1 0,-24-4-2 16,-18-15-11-16,-22-11-70 0,-10-10-6 15,-15-20-5 1,-10-13-2-16</inkml:trace>
  <inkml:trace contextRef="#ctx0" brushRef="#br0" timeOffset="113107.1937">9441 10947 25 0,'-66'91'81'0,"0"19"-2"15,7 22-9-15,15 16-16 0,16 9-15 16,25 4-16 0,23-9-11-16,25-15-9 0,37-21-10 15,19-6-53-15,36-43-25 16,22-24-7-16,25-31-4 0</inkml:trace>
  <inkml:trace contextRef="#ctx0" brushRef="#br0" timeOffset="114461.2085">17181 10707 46 0,'0'0'45'0,"-6"4"-6"0,6-4-5 15,-15 4-1 1,15-4-1-16,-18 3-2 0,10 0-4 16,-1-2-5-16,0 0-4 15,9-1-4-15,-14 2-4 16,14-2-1-16,0 0-2 15,-8 0 0-15,8 0 2 0,0 0 0 16,0 0 3 0,0 0-2-16,0 0 0 0,15 0 1 15,4-4-1-15,9-2 0 0,8-2-3 16,11 2 0-16,9-1-2 15,5 2 0-15,4-1 0 16,-5 4-2-16,-3 2 0 16,-12 0-1-16,-6 1 0 0,-13 2-1 15,-7 1 0 1,-6 1 0-16,-13-5 0 0,8 11 0 15,-8-11-1-15,1 13 1 16,-1-13 1-16,0 15-1 16,0-5 0-16,-1-1 1 0,1 6-1 15,0 6 1-15,0 10 0 16,1 14-1-16,2 9 1 0,2 24 2 15,-2 15-1 1,4 24-1-16,-2 14 1 0,0 21 0 16,-5 11 0-16,2 13 0 0,-2 11-1 15,2 2 0 1,-2 4 1-16,0-4-1 0,1-3 1 15,-2-12-1-15,1-9 0 16,0-12 1-16,-2-18-1 16,2-14 1-16,0-15 0 15,0-16-1-15,0-12 1 0,0-8 0 16,0-10 0-1,4-5 0-15,1-4-2 0,2-8 0 16,-2-5 0-16,3-3 0 0,0-8 0 16,-1-3 0-1,-1-7 0-15,0-5 0 0,-6-12 0 16,1 17 0-16,-1-17 0 15,-22 17 0-15,-9-8 0 0,-15-1 0 16,-21 4 0 0,-21 0 0-16,-26-1 0 0,-23-5 0 15,-17-6-3-15,-6-2-14 16,-16-13-38-16,10-11-36 15,15-6-10-15,11-17-7 0,29-11-4 16</inkml:trace>
  <inkml:trace contextRef="#ctx0" brushRef="#br0" timeOffset="115276.2171">13065 10725 31 0,'-15'-11'43'0,"3"3"1"0,-5 1 0 15,2-3-1-15,-2 2-2 0,4 1-4 16,2 2-6-16,2 2-7 15,9 3-6 1,0 0-1-16,14-3-3 0,10 6-4 16,10 11-3-1,4 11-2-15,9 11-2 0,4 16-1 16,-1 14 0-16,-6 15 0 0,-12 18 0 15,-14 10-1-15,-15 12-1 16,-12-1-2-16,-17 5-10 16,-18-4-72-16,-6-13-6 15,-11-11-6-15,-5-19-5 0</inkml:trace>
  <inkml:trace contextRef="#ctx0" brushRef="#br0" timeOffset="115986.2242">11942 10788 17 0,'3'-12'89'15,"2"0"-3"-15,-3-1-3 16,1 1-50-16,2 1-14 0,-5 11-8 15,2-14-6 1,-2 14-3-16,-10 0-2 0,-5 13 0 16,-3 7 1-16,-7 13 2 0,0 16 1 15,-8 16 5 1,5 25 2-16,1 16 3 0,7 18-2 15,13 9 0-15,8 9-1 16,22 1-2-16,14-4-6 0,23-1-30 16,16-21-61-1,1-20-4-15,6-17-7 0,1-23-5 16</inkml:trace>
  <inkml:trace contextRef="#ctx0" brushRef="#br0" timeOffset="124189.3137">1193 16007 76 0,'-16'0'97'0,"1"0"-4"15,2 0-6 1,29 0-64-16,-16 0-7 0,0 0-5 16,12 5-1-16,20-5-2 0,14 0 0 15,15 0 1-15,15 0-4 16,11 0 1-16,12 0-2 15,0 0-2-15,-2 0 0 16,-8 0-1-16,-9 0-1 0,-12 0 0 16,-11 0-2-16,-15-2-5 15,-9 2-4-15,-14-8-29 16,-19 8-54-16,0 0-6 15,-7-12-7-15</inkml:trace>
  <inkml:trace contextRef="#ctx0" brushRef="#br0" timeOffset="124569.3175">1125 16419 19 0,'-23'19'103'16,"16"-6"-2"-16,20-4-3 0,21-9-5 16,21-2-76-1,19-3-4-15,16 2-4 0,14 3-1 16,7 0-2-16,-1 8-2 15,-10 5-2-15,-4 3-1 0,-10 5-1 16,-12 1-2-16,-15-3-3 16,-10 0-9-16,-19-8-45 15,-1-10-36-15,-6-8-7 0,-16-21-6 16</inkml:trace>
  <inkml:trace contextRef="#ctx0" brushRef="#br0" timeOffset="145682.5388">2659 15400 35 0,'2'-29'93'15,"-1"2"-1"1,-1-12-12-16,0 19-43 0,-2 5-14 15,-4 6-7-15,6 9-6 0,-14 1-3 16,7 21-2 0,2 12-2-16,4 19-1 0,0 20-1 15,4 16-1-15,5 22 0 16,1 11 1-16,3 14 0 0,-6 3 0 15,-1-1-1 1,-5-5 0-16,0-15-2 0,-6-15-3 16,-3-21-5-16,4-15-11 0,-6-11-56 15,3-34-15 1,8-22-7-16,-9-13-1 0</inkml:trace>
  <inkml:trace contextRef="#ctx0" brushRef="#br0" timeOffset="146259.5452">2659 15422 19 0,'-38'-6'75'16,"-4"1"4"0,2-11-40-16,0 14-11 0,3-1-1 15,5 3-5 1,4 0 0-16,4-4-1 0,9-2-4 15,9-4-1-15,6-8-3 0,13-4-2 16,14-9-3-16,16-5-1 16,13-2-1-16,12-3-1 0,14 8 1 15,8 7-2 1,3 14-2-16,-2 12 0 0,-9 24-2 15,-11 17-1 1,-17 17 0-16,-19 17-1 0,-22 9 1 16,-13 5-1-16,-24-3 1 0,-15-2 0 15,-12-9-1-15,-11-10 0 16,-7-14-1-16,-4-12 1 0,-3-12-1 15,6-13 1 1,7-5 0-16,9-9 1 0,10 0-1 16,17-9 2-1,17-3 1-15,16 1 1 0,28 0 1 16,18 7 0-16,17 3 0 0,8 9 0 15,9 10 2 1,2 10-1-16,-6 9 0 0,-13 10-1 16,-14 5-1-1,-16 3-1-15,-14 0-2 0,-13-4-2 16,-10-5-5-16,-6-14-16 0,-11-16-66 15,1 0-5-15,-1-14-6 16,-1-5-4-16</inkml:trace>
  <inkml:trace contextRef="#ctx0" brushRef="#br0" timeOffset="146769.5503">3579 16027 93 0,'-21'21'97'0,"6"-1"-3"15,10-1-6 1,8-2-69-16,16-8-7 0,12-3-2 15,7-6-4 1,4-12-1-16,4-5-3 0,-4-7 0 16,0-8-2-16,-12-2-2 15,-9 0-1-15,-11 0 0 0,-10 1 1 16,-10 4 1-16,-10 2 0 0,-7 10 1 15,-8 7 0 1,-6 10 2-16,-3 15 0 0,4 16 0 16,2 13 1-1,5 16 0-15,14 10-1 0,8 7 1 16,11 4 0-16,22-4 0 15,14-7 0-15,9-9-2 0,9-11-2 16,4-15-1 0,4-11-5-16,-1-17-8 0,2-20-65 15,-8-3-14-15,-7-15-7 0,-4-8-4 16</inkml:trace>
  <inkml:trace contextRef="#ctx0" brushRef="#br0" timeOffset="147591.5587">4805 14800 88 0,'9'-10'94'16,"-7"-4"-6"-16,-4-7-5 0,-12-3-61 16,-9-3-13-16,-10-6-3 0,-9-1 0 15,-9 1 2-15,-5 4-1 16,-3 4 2-16,-4 4 1 15,5 6-2-15,7 4-1 16,8 3-1-16,9 5-2 0,10 0-3 16,7 3 0-1,8 4-2-15,9 14 0 0,8 8 0 16,8 12 0-16,3 12 0 0,6 13 0 15,5 19 1 1,-1 15 0-16,-2 11 0 0,-4 8 0 16,-7 6-1-16,-5 12 0 15,-6 3 1-15,-6 7 0 0,-9 1 0 16,-8 5 0-1,-2 0-1-15,-7-3 2 0,0 1-2 16,-4-12 1 0,-4-4 1-16,2-8-1 0,-2-14 2 15,2-15-1-15,3-16 2 0,4-12-1 16,4-16 3-16,3-11-1 15,5-13 0-15,10-12 1 0,4-1 0 16,18-5 1 0,13-3-1-16,11 1-1 0,17-2 0 15,6 1-2 1,12 2-2-16,6 0-3 0,3-6-7 15,5 4-12-15,-12-2-59 16,8-7-18-16,-6-7-5 0,-3-8-7 16</inkml:trace>
  <inkml:trace contextRef="#ctx0" brushRef="#br0" timeOffset="149724.5812">5445 15587 63 0,'3'-10'93'0,"-3"10"-4"0,-14-18-39 16,14 18-19-1,-13-7-14-15,1 7-7 0,-6 1-4 16,-2 8-3-16,-6 8 0 15,-2 9 0-15,-2 11 0 0,-3 11 1 16,3 8 2-16,1 11 1 0,0 7 0 16,7 5 0-1,6 0 0-15,8-2-1 0,8-8-1 16,4-3 0-1,15-11-2-15,6-9-2 0,8-11-3 16,0-9-2-16,2-9-4 16,-5-9-4-16,2-2-19 0,-2-6-60 15,-8-14-5 1,-7-6-6-16</inkml:trace>
  <inkml:trace contextRef="#ctx0" brushRef="#br0" timeOffset="150094.5849">5622 16004 70 0,'2'8'82'16,"-4"14"-54"-16,4 10-4 0,8 1 1 15,7 6 2 1,-2-7 0-16,9 1-4 0,-4-11-7 16,5-10-4-16,0-9-1 15,0-8-1-15,-2-11 0 0,-5-8 0 16,-1-1-1-1,-7-4-2-15,-6 0-1 0,-4 2 0 16,-5-2 0-16,-9 7-2 0,-3 3 0 16,-3 2-2-1,-3 7-2-15,-3 2-3 0,2 8-1 16,3 0-4-16,4 6-4 15,-3 1-9-15,11 6-23 0,3 1-47 16,4-3-5 0,4-1-3-16</inkml:trace>
  <inkml:trace contextRef="#ctx0" brushRef="#br0" timeOffset="150416.5883">6112 15745 37 0,'-16'18'86'16,"-7"3"0"-16,-3 5-5 15,3 5-69-15,0 2-5 0,5 5 0 16,7-3-1-1,8 1-2-15,5-4-1 0,16-6 0 16,7-1-1-16,5-6 0 0,0-2 1 16,-1-3 3-1,-4 1 2-15,-6-1 2 0,-10 6 1 16,-9-2-2-16,-15 5-2 15,-14 4-2-15,-6-2-4 0,-5 5-11 16,-8-3-38 0,1-6-40-16,6-5-8 0,8-10-4 15</inkml:trace>
  <inkml:trace contextRef="#ctx0" brushRef="#br0" timeOffset="151046.5946">6875 15308 67 0,'-16'-7'87'0,"-2"7"-5"16,-7 8-5-16,-11 19-73 0,8 15 1 16,0 21-1-16,4 17 3 0,5 19 3 15,10 8 1 1,8 4 1-16,20 1 1 0,13-6-2 15,12-14-4 1,17-15-6-16,10-22-7 0,11-11-21 16,9-18-60-16,-5-11-6 15,-1-11-7-15</inkml:trace>
  <inkml:trace contextRef="#ctx0" brushRef="#br0" timeOffset="152264.6075">11585 15272 43 0,'34'-3'74'0,"8"3"3"0,5 10-60 0,3 14-1 15,4 14 2 1,-5 21 5-16,-5 11 1 0,-10 19 0 16,-14 10-2-16,-10 8-3 0,-14-2-1 15,-14 1-3 1,-12-7-7-16,-10-20-6 0,-1-8-18 15,-4-21-69-15,-1-18-7 16,-3-14-6-16,5-16-3 16</inkml:trace>
  <inkml:trace contextRef="#ctx0" brushRef="#br0" timeOffset="152834.6132">12479 15727 11 0,'-1'14'100'16,"10"-6"-2"-16,22-6-7 15,13-2-4-15,21-7-81 0,-3-4-5 16,8 0-2-1,1-2-2-15,-1 4-2 0,-10-4-4 16,-9 4-9-16,-15 0-25 16,-17-4-43-16,5-1-6 0,-11-3-2 15</inkml:trace>
  <inkml:trace contextRef="#ctx0" brushRef="#br0" timeOffset="153034.6152">12737 15383 6 0,'-7'22'101'15,"7"5"-3"-15,5 3-5 16,7 2-5-16,7 10-76 0,1 5-5 16,-1 12-2-16,2 7-4 0,-8 1-3 15,1 3-5 1,-7-7-5-16,1-1-35 0,-2-9-42 15,-2-14-6 1,2-10-7-16</inkml:trace>
  <inkml:trace contextRef="#ctx0" brushRef="#br0" timeOffset="153609.6214">13571 15717 43 0,'10'42'85'16,"2"5"-4"-16,-3 1-3 0,-2 6-68 15,-2-1-2 1,-3-2 1-16,-2-4 4 0,-5-4 1 15,-7-4 1 1,-4-8 3-16,0-6 0 0,-4-9-4 16,-2-4-3-16,0-10-2 0,0-2-1 15,-3-4-3-15,0-4-1 16,1-3-2-16,-2-6-4 15,5 0-5-15,-1-12-16 16,-9 4-69-16,18-6-4 0,1-10-7 16,5-5-5-1</inkml:trace>
  <inkml:trace contextRef="#ctx0" brushRef="#br0" timeOffset="153739.6227">13380 15323 75 0,'11'-20'110'0,"-3"-4"-11"0,4 3-11 16,-2-11-9-1,10-8-146-15,-4 7-30 0,5 4-6 16,3 2-8 0</inkml:trace>
  <inkml:trace contextRef="#ctx0" brushRef="#br0" timeOffset="154431.6307">14668 15412 83 0,'-11'-4'94'0,"-17"4"-6"16,-15 4-4-16,-16 13-72 0,-5 8-3 16,-8 7-3-16,-1 9-1 15,4 4 0-15,6 6-2 16,12-1-2-16,15-1-1 0,20-5-2 15,16-2-1 1,24-7-2-16,17-4 2 0,9-5-1 16,8-3 1-16,7-2 3 15,-3-4 2-15,-2 0 0 0,-11-4 3 16,-11 2 2-16,-13-4 1 15,-10 2 0-15,-12-2 1 16,-9-1-2-16,-12-2-1 0,-8 1-2 16,-5-1-3-1,-4-3-5-15,3 1-6 0,-7-3-36 16,9-6-45-1,9-4-7-15,5-7-6 0</inkml:trace>
  <inkml:trace contextRef="#ctx0" brushRef="#br0" timeOffset="154621.6326">14770 15645 50 0,'42'24'108'0,"-5"9"-8"0,-7 9-5 15,-11 1-3-15,11 0-86 16,-21 10-5-16,-5 1-2 0,-4-3-4 15,-10-5-2 1,4-2-10-16,-8-11-30 0,5-17-46 16,9-16-7-16,-10-20-6 0</inkml:trace>
  <inkml:trace contextRef="#ctx0" brushRef="#br0" timeOffset="154742.6339">14922 15213 31 0,'-1'-14'106'0,"1"14"-12"0,0 0-23 16,0 0-71-16,-3 14-70 0,3-14-32 15,0 0-5 1</inkml:trace>
  <inkml:trace contextRef="#ctx0" brushRef="#br0" timeOffset="155052.637">15138 15666 29 0,'20'64'98'0,"-6"-4"-5"15,-2-12-6-15,-6-9 0 16,-8-11-84-16,2-5 0 0,2-10 1 15,-2-13-1-15,11-4 3 0,-2-13 0 16,1-7 0 0,5-5-2-16,-1-4 0 0,3 1-2 15,4-2 1-15,4 10 0 16,3 6 0-16,1 14 0 15,3 13 1-15,-2 18-1 16,4 7 0-16,-3 14-1 0,-2 6-2 16,-5-1-1-16,-5-3-5 0,3-6-8 15,-12-6-71 1,11-23-11-16,0-15-6 0,4-18-7 15</inkml:trace>
  <inkml:trace contextRef="#ctx0" brushRef="#br0" timeOffset="155442.6418">16077 15245 18 0,'-9'-3'104'15,"-3"16"-2"1,-1 23-5-16,3 17-5 0,26 11-76 16,-18 20-6-16,1 18-4 0,13 7-6 15,11-1-10 1,20-7-80-16,11-1-3 0,11-17-9 15,8-13-4-15</inkml:trace>
  <inkml:trace contextRef="#ctx0" brushRef="#br0" timeOffset="156103.6485">20686 14983 89 0,'-32'-8'99'15,"9"5"-5"-15,13 3-5 0,10 0-66 16,27 27-11-16,12 7-4 16,15 13-4-16,5 17-1 0,3 13-2 15,0 15 0 1,-14 12-1-16,-12 9 0 0,-22-1 0 15,-16-7-1-15,-19-7-2 0,-18-20-10 16,-17-17-76 0,2-18-3-16,-3-26-5 0,4-23-6 15</inkml:trace>
  <inkml:trace contextRef="#ctx0" brushRef="#br0" timeOffset="157020.6592">21348 14601 88 0,'-20'-7'99'0,"5"0"-4"0,2 4-5 16,13 3-66-16,-8-2-6 0,8 2-5 15,5 0-2-15,12 1-3 16,12 2-2-16,9 0-1 0,7 1-3 15,7 2-1 1,4 2 0-16,5-1-1 0,-2 4 0 16,-4-3 0-1,-9 4 0-15,-9 2 0 0,-4 1 0 16,-6 2 0-16,-4 5 0 15,-6 8 0-15,-3 6 0 0,-5 11 0 16,-3 14 1-16,-1 14 0 16,-5 13 0-16,0 13 0 15,0 9 0-15,3 9 0 0,-2 5 0 16,4 1 0-1,0-1 0-15,4-7 0 0,1-6 1 16,2-5-1-16,1-9 2 16,-2-11 1-16,2-10 0 0,-1-14 1 15,0-12-1 1,-2-7 0-16,-3-12 0 0,-2-14-1 15,-3-5-1-15,-2-12 0 0,-9 13 0 16,-10-6-2 0,-16-2 0-16,-12 0 0 0,-16-2-2 15,-14 0-3-15,-17-3-5 16,-3 1-15-16,-11-1-54 15,-1-3-21-15,3-4-5 16,1-3-7-16</inkml:trace>
  <inkml:trace contextRef="#ctx0" brushRef="#br0" timeOffset="158461.6746">7017 15548 59 0,'0'0'82'0,"-1"-14"-11"15,1 14-9-15,0 0-12 0,-2 9-16 16,2 14-9-1,1 9-11-15,5 15-4 0,-3 10-3 16,1 14-3 0,0 7 1-16,-3 1-1 0,-1-4-2 15,0-7 0-15,-3-10-2 0,-2-10-1 16,-2-14-1-16,3-10-2 15,-4-16-4-15,8-8-3 0,0 0-7 16,-4-5-13 0,4-7-22-16,-5-8-36 0,4 3-9 15,-2-5-1 1</inkml:trace>
  <inkml:trace contextRef="#ctx0" brushRef="#br0" timeOffset="158661.6766">6890 15969 14 0,'-13'-11'100'15,"1"5"-2"-15,3 1-6 16,9 5-44-16,0 0-17 0,8-7-13 15,14 1-7 1,12-5-3-16,11-3-3 0,5-4-2 16,6 2-2-16,-1-2-3 15,0 2-3-15,-12 1-2 0,-4 8-2 16,-14 4-4-16,-14 3-6 15,-11 0-14-15,-3 0-52 16,-9 8-9-16,-4-1-4 0</inkml:trace>
  <inkml:trace contextRef="#ctx0" brushRef="#br0" timeOffset="159190.6827">7423 15763 52 0,'0'0'86'0,"0"10"-2"0,-9-3-3 15,-6 5-70 1,1 6-3-16,-2 8-1 0,-1 11 0 16,-1 10 2-16,-1 4 1 0,9 5 0 15,3-2-1 1,7-5-2-16,5-6 0 0,8-8-3 15,6-15 0-15,4-11-3 16,2-9 1-16,-2-12-1 0,-1-10-1 16,-3-4 0-1,-5-4-1-15,-7-6 1 0,-1 1-1 16,-6-3 1-16,0 5 0 0,-7 2 0 15,1 6 2 1,-1 2 1-16,0 6 0 0,3 8 0 16,4 9 0-16,0 0 0 15,0 11 1-15,4 8-1 16,6 5 0-16,3 6 0 15,-1 10 0-15,3 5 0 0,-2 2-1 16,-2-1 0 0,-2 0-2-16,-3-7-3 0,1-3-1 15,-6-14-5-15,3-5-6 0,-4-17-17 16,-1-10-55-16,1-8-8 15,3-12-7-15</inkml:trace>
  <inkml:trace contextRef="#ctx0" brushRef="#br0" timeOffset="159570.6865">7644 15857 50 0,'10'-12'96'0,"-2"12"-4"0,2 7-4 16,-2 11-53 0,2 6-20-16,3 7-4 0,0 6-2 15,-1 6-1-15,-2 8 0 16,-1 0-1-16,-3-2-1 0,-2-6-2 15,-2-5 0 1,-1-9-1-16,-1-5 0 0,-1-12 0 16,1-12-1-16,1-7 0 0,-1-15-1 15,2-4-2 1,1-10 0-16,1-6 0 0,5-5 0 15,3 0-2-15,6 1 2 16,4 4 0-16,7 9-1 0,2 7 4 16,6 11-2-1,-3 14 1-15,-1 7 1 0,-6 16 0 16,-7 9 2-1,-9 10-1-15,-11 12 0 0,-3 3-1 16,-12 2 0-16,-3-5-3 0,-6-6-1 16,5-7-5-16,-1-14-5 15,4-10-4-15,4-16-17 0,4-20-53 16,9-6-12-1,2-11-8-15</inkml:trace>
  <inkml:trace contextRef="#ctx0" brushRef="#br0" timeOffset="159970.6905">7936 15416 29 0,'-11'9'100'15,"0"-4"-4"-15,11-5-4 0,-14-11-35 16,14 11-35-16,0 0-9 15,14 7-4-15,7-3-4 0,2-2-3 16,7 2-3-16,1-3-2 16,4 0-4-16,-3-1-4 15,1 0-7-15,-12-9-14 0,-1-4-44 16,2 6-19-1,-9-2-4-15</inkml:trace>
  <inkml:trace contextRef="#ctx0" brushRef="#br0" timeOffset="160272.6937">8255 15073 67 0,'0'0'92'16,"0"0"-2"-16,8 35-23 15,-3-14-42-15,0 5-10 0,4 10-5 16,1 6-3-16,1 12-4 16,3 1-7-16,2 3-12 15,-3-4-26-15,-11-7-44 0,12-7-8 16,-3-6-4-1</inkml:trace>
  <inkml:trace contextRef="#ctx0" brushRef="#br0" timeOffset="161114.7023">8727 15236 41 0,'4'-12'97'16,"-1"4"-2"-16,-3 8-5 15,-6 0-53-15,6 11-14 16,3 12-11-16,0 6-4 15,1 8-3-15,-2 6-2 0,3 7-4 16,-2 2-4 0,-1-3-3-16,-2-8-5 0,3-4-15 15,-3-5-32-15,0-11-33 16,0-8-6-16,0-13 1 15</inkml:trace>
  <inkml:trace contextRef="#ctx0" brushRef="#br0" timeOffset="161345.7047">8437 15683 48 0,'-26'12'96'15,"8"-2"-1"-15,18-10-6 0,0 0-52 16,24 0-17-1,17-10-7-15,20-6-4 0,14-3-1 16,7 1-2 0,5-1-2-16,2 1-3 0,-6 1-3 15,-8 8-3-15,-16 2-6 16,-9 7-19-16,-18 4-60 0,-18 2-4 15,-9 3-7-15</inkml:trace>
  <inkml:trace contextRef="#ctx0" brushRef="#br0" timeOffset="162105.7123">8463 15945 55 0,'0'0'88'15,"8"-11"-2"-15,-8 11-51 0,0 0-10 16,11 0-2 0,-8 11-2-16,1 5-5 0,-2 4-3 15,2 5 0-15,-1 6-2 16,-1 2-3-16,1 3 0 0,-2-2-2 15,-1-4-1 1,0-5-1-16,2-4-1 0,1-9 0 16,-3-12-2-1,11 3-1-15,-4-9 0 0,3-8-1 16,1-3-2-16,1-4 0 0,2-2 0 15,1-2 0-15,0 2 0 16,-2 0 1-16,1 6 0 0,-2 2 1 16,-4 4 1-1,3 4 0-15,-3 5-1 0,-8 2 1 16,15 10 0-1,-4 3 0-15,-3 3 1 0,7 1 1 16,-1 1 1-16,2-6 2 0,2-1 1 16,0-7 1-16,2-4 0 15,-3-5 1-15,-2-6-1 16,-3-6-1-16,-6-3-1 15,1-3-2-15,-8-2-1 0,-6-1-3 16,-4 0-2 0,-1 2-5-16,0-2-4 0,4 9-11 15,-8 7-48-15,12-4-25 16,4 6-6-16,0 8-5 15</inkml:trace>
  <inkml:trace contextRef="#ctx0" brushRef="#br0" timeOffset="162527.7167">8962 15850 74 0,'0'0'92'15,"8"5"-2"-15,4-5-5 16,2-4-70-16,15 1-8 16,-1-2-1-16,3 2-3 0,-1 1-2 15,1 2-2 1,-4-2-6-16,-4 2-10 0,-10 0-19 15,-13 0-41-15,0 0-15 16,0 0-3-16</inkml:trace>
  <inkml:trace contextRef="#ctx0" brushRef="#br0" timeOffset="162867.7201">9026 15870 76 0,'9'0'94'16,"-9"0"-6"-1,4 10-6-15,-4-10-68 0,3 11-7 16,-3 1-3-1,-1 3 0-15,1 4-1 0,-2 7 2 16,-2 6 3-16,0 3-1 16,-1 4 1-16,0-2 1 0,4-2 0 15,1-3-1 1,6-4-1-16,8-9-1 0,7-6-3 15,4-9-4-15,5-4-2 0,3-2-7 16,4-3-9 0,-5-5-25-16,-6-2-48 0,12 2-7 15,-5 1-5-15</inkml:trace>
  <inkml:trace contextRef="#ctx0" brushRef="#br0" timeOffset="164464.7367">9795 15712 10 0,'0'0'8'0,"-10"0"-3"15,10 0 4-15,-12 0 9 0,2 0 10 16,1 0 7-16,-2 3 1 0,1 1 2 15,-1-3 0 1,0 4 0-16,11-5-8 0,-13 4-5 16,13-4-5-16,0 0-5 15,0 0-2-15,19 12 0 0,5-9-2 16,8 0-2-1,11 1-1-15,3 0-2 0,4-1 0 16,1-2-2 0,-6 3 0-16,-5-2-3 0,-6 3-4 15,-10-5-4-15,-7 5-6 0,-17-5-20 16,0 0-57-16,-7 0-6 15,-4-5-7-15</inkml:trace>
  <inkml:trace contextRef="#ctx0" brushRef="#br0" timeOffset="164964.7417">9937 15567 37 0,'-8'-8'81'0,"8"8"-1"0,0 0-1 15,0 0-70-15,-10-8 0 16,10 8 2-16,0 0 1 15,0 0 4-15,-8 6 0 0,6 9 0 16,2 8 2 0,0 7-5-16,0 8-1 0,-3 6-2 15,0 5-1-15,-2 5-3 16,-2-2-1-16,0-5-4 0,-2-5-3 15,3-9-5 1,-5-11-8-16,8-4-26 0,7-10-51 16,-4-8-5-16,9-5-8 0</inkml:trace>
  <inkml:trace contextRef="#ctx0" brushRef="#br0" timeOffset="165566.7479">10290 15615 56 0,'0'0'93'0,"0"0"-3"0,0 0-34 15,-1 12-19 1,-3 12-14-16,-1 3-7 0,5 4-7 16,0 6-1-16,0 0-2 0,2-1-1 15,2-7 1 1,5-7-1-16,4-8 0 0,5-10 0 15,0-4 0-15,2-9 0 16,-2-8-1-16,1-5 0 16,-1-2-2-16,-3 0 0 15,-4 5-2-15,-5 0 0 0,-2 9-2 16,-4 10 1-16,0 0 0 0,1 15-2 15,2 6 1 1,3 3 1-16,2 2 0 0,8-1 2 16,1-3 2-16,5-8 0 15,1-10 1-15,3-4 1 16,-2-9 0-16,-1-8 1 15,-5-7-2-15,-3-8 0 0,-8-2-2 16,-4-4 0 0,-3-1-2-16,-7 0-2 0,-3 2-1 15,-3-1-6-15,3 8-4 0,-6 2-13 16,7-1-50-1,6 12-20-15,1 6-8 0,2 11-4 16</inkml:trace>
  <inkml:trace contextRef="#ctx0" brushRef="#br0" timeOffset="166106.7533">10853 15452 36 0,'-10'7'92'16,"10"-7"0"-16,-4 11-3 16,4-11-51-16,6 14-20 15,6-7 0-15,4 4-2 0,1 0-2 16,1 4-2-1,-1 0-2-15,-2-2-3 0,-3 5-3 16,-4 2-1-16,-4 1-1 16,-4 1-1-16,-3 7-1 0,-5 5 0 15,0 0 0-15,-2 2 1 16,1 1-1-16,1-3 0 15,2-2 0-15,3-5 0 0,1-7 1 16,2 1 0 0,2-8 0-16,6-4 0 0,5 0 1 15,2-3 0-15,5-3 1 16,1-1-2-16,4-2 1 15,1 0-1-15,-1 0 0 16,-3-2-1-16,0 0-1 0,-4-3-2 16,-4 2-3-16,-3-2-3 0,-1 2-6 15,-7-5-10 1,2-3-58-16,-5 11-14 0,12-15-7 15,-7 4-3 1</inkml:trace>
  <inkml:trace contextRef="#ctx0" brushRef="#br0" timeOffset="166468.7571">10794 15683 35 0,'-13'4'102'0,"13"-4"-1"15,-3 11-7 1,10 21-16-16,24-30-63 0,2-2-5 15,9 0-5-15,2-5-4 16,4 1-4-16,0-4-10 16,5-14-70-16,-8 9-10 15,-11-6-9-15,-4-1-6 0</inkml:trace>
  <inkml:trace contextRef="#ctx0" brushRef="#br0" timeOffset="167634.7693">16376 15357 51 0,'0'0'99'15,"-4"-13"-4"-15,2-1-19 0,2 14-34 16,0 0-16-1,0 0-11-15,0 0-5 0,4 17-3 16,-4 6-1 0,4 7-2-16,0 11-2 0,-2 10 0 15,1 11-1-15,-2 4 1 0,-1-2-1 16,1-4-1-16,0-7-1 15,-1-9-5-15,-1-8-1 16,0-12-5-16,1-7-8 16,0-17-27-16,-10 2-45 0,10-2-7 15,-1-18-4 1</inkml:trace>
  <inkml:trace contextRef="#ctx0" brushRef="#br0" timeOffset="167794.7709">16173 15666 78 0,'-10'0'102'16,"10"0"-8"-16,6-8-6 0,19 0-47 15,16-5-32 1,5-4-7-16,7 0-6 0,2-3-6 16,2 6-11-16,-6-2-21 15,-14 4-48-15,0 4-6 16,-13-1-6-16</inkml:trace>
  <inkml:trace contextRef="#ctx0" brushRef="#br0" timeOffset="168599.7794">16680 15543 63 0,'-2'11'91'0,"-11"4"-5"15,0 2-3-15,1 8-71 0,-3 5-5 16,1 5-1 0,5 5 1-16,5-1 3 0,4-4-2 15,7-6 2-15,8-5-3 16,4-11 0-16,1-11-2 0,3-6-1 15,0-16-2 1,-3-7-1-16,1-5-1 0,-4-6 0 16,-6-1 1-16,-3 2 1 0,-1 1 1 15,-6 2 1 1,-1 9 1-16,0 7 0 0,-5 7 0 15,5 11-1-15,-9 4-1 16,7 16 0-16,0 7 0 16,2 11-1-16,0 7 0 0,1 7-1 15,1 2 1 1,-1 0-1-16,2-4-1 0,0-8-1 15,-1-7-3-15,-1-7-2 0,-1-13-3 16,0-15-2 0,0 0-5-16,6-14-6 0,-4-17-20 15,4-7-17-15,3-6-24 16,2-6 7-16,-4-4 25 15,3 3 30-15,0 5 18 16,2 1 15-16,0 13 25 0,-2 8 25 16,-3 9 20-1,-7 15-9-15,25-4-25 0,-12 13-21 16,4 8-11-16,2 9-6 0,1 5-3 15,3 10-2 1,-2 4-1-16,0 3 0 0,-4 4-3 16,-3-4 1-16,-4-5-1 15,0-4 1-15,-4-10-1 0,0-12-1 16,-6-17-1-1,8 0-1-15,-1-23 0 0,-2-11-2 16,-1-10 1-16,4-5 0 0,4-1 1 16,-1 2 2-1,6 5 1-15,3 10 1 0,1 11 2 16,4 17 0-16,-2 9 1 15,-2 14-1-15,-4 13-1 0,-5 7 0 16,-6 5-2 0,-6 5-1-16,-2 0-2 0,-8-5-4 15,-5-5-3 1,3-6-7-16,-6-19-26 0,2-11-46 15,7-2-10-15,0-15-7 0</inkml:trace>
  <inkml:trace contextRef="#ctx0" brushRef="#br0" timeOffset="168849.7819">17222 15179 10 0,'0'0'100'16,"-11"5"-1"-16,11-5-6 0,16 2-3 16,5-2-76-1,8 1-7-15,0 0-4 0,6 5-5 16,0-3-4-16,2 4-11 15,-8-4-31-15,-12-2-43 16,8-1-7-16,-6-11-5 0</inkml:trace>
  <inkml:trace contextRef="#ctx0" brushRef="#br0" timeOffset="169009.7835">17502 14894 31 0,'6'26'102'0,"9"7"-5"16,0-1-6-16,1 3-6 0,-3 2-82 15,5 11-11-15,-10-7-27 0,-8 13-53 16,5 0-8 0,0-1-5-16</inkml:trace>
  <inkml:trace contextRef="#ctx0" brushRef="#br0" timeOffset="169581.7894">17970 15020 74 0,'13'-17'95'16,"-1"2"-4"-16,-1 10-4 15,-11 5-68-15,15 16-4 16,-8 12-3-16,-5 10-2 15,-2 9-3-15,0 11-1 0,0 5-4 16,-3 2-6-16,-5 3-11 0,-3-5-36 16,0-10-40-1,1-11-7-15,-2-9-4 0</inkml:trace>
  <inkml:trace contextRef="#ctx0" brushRef="#br0" timeOffset="169761.7912">17714 15486 36 0,'-14'8'106'0,"11"0"-6"15,9-1-7-15,19-5-3 0,14-3-79 16,24-1-7 0,13-4-4-16,13-2-6 0,-3-2-4 15,4 5-5-15,-9-9-17 16,-15 12-59-16,-8 2-6 0,-20 2-7 15</inkml:trace>
  <inkml:trace contextRef="#ctx0" brushRef="#br0" timeOffset="170283.7966">17643 15761 3 0,'0'0'98'15,"0"0"-1"-15,0 0-5 0,5 16-5 16,29-1-70 0,-34 12-10-16,-2 4-2 0,-2 6-2 15,1 4 0 1,0-3 1-16,3-4-1 0,2-9 0 15,6-9 0-15,3-11-2 0,2-7-1 16,4-13-1-16,0-9 0 16,-2 0 0-16,2-1-1 0,-2 3 0 15,-2 8 1 1,-3 9 1-16,-1 8 1 0,3 11 1 15,-1 9 1-15,5 1 1 16,1 1 2-16,3-2 1 0,0-6-1 16,0-8 1-1,1-9-1-15,-7-6 0 0,-4-12-1 16,-5-7-3-1,-5-5-1-15,-6-3-3 0,-7-9-2 16,0 0-5-16,-5-2-5 0,6 6-15 16,1 10-59-16,4-7-10 15,3 10-6-15,5 4-5 16</inkml:trace>
  <inkml:trace contextRef="#ctx0" brushRef="#br0" timeOffset="170523.799">18101 15719 8 0,'14'8'100'15,"4"-6"-4"1,7-1-4-16,4-2-3 0,12-8-76 15,-5 4-9-15,0-2-3 16,-1 4-3-16,-5-2-5 16,-1 5-17-16,-9 4-46 15,-10-4-23-15,-10 0-5 0,0 0-1 16</inkml:trace>
  <inkml:trace contextRef="#ctx0" brushRef="#br0" timeOffset="170793.8017">18170 15736 57 0,'0'0'100'0,"0"15"-5"16,0-7-4-1,0 17-39-15,1-4-39 0,-1 5-4 16,2 5 0-1,2 7-1-15,0 2 0 0,7 1-1 16,3-5-1-16,8-3 0 16,2-8-2-16,4-8-2 0,3-3-2 15,0-11-6 1,4-3-7-16,-7-11-24 0,-9-3-58 15,7-4-5-15,1-7-7 0,3-4-2 16</inkml:trace>
  <inkml:trace contextRef="#ctx0" brushRef="#br0" timeOffset="171375.8077">18058 15870 1 0,'-12'0'89'0,"0"0"3"0,-9-1-32 15,21 1-16-15,-16-2-5 16,16 2-12-16,0 0-5 16,-12 0-4-16,12 0-5 15,0 0-2-15,0 0-2 0,0 0-1 16,13-2-3-1,6-4-1-15,8-1-4 0,2-5-3 16,4 2-4-16,2-7-7 0,11 5-34 16,-8-2-44-1,-5 0-7-15,-7 3-6 0</inkml:trace>
  <inkml:trace contextRef="#ctx0" brushRef="#br0" timeOffset="171865.8126">18622 15548 20 0,'0'0'101'0,"-1"9"-2"15,13-9-6-15,18 0-2 0,13-12-77 16,11 4-7-1,2-1-2-15,7 0 0 0,-2 0-2 16,-2 4-3 0,-9 1-4-16,-8 2-4 0,-13-2-6 15,-4 4-13-15,-10 6-44 16,-7-6-22-16,-8 0-8 0,-3-11-2 15</inkml:trace>
  <inkml:trace contextRef="#ctx0" brushRef="#br0" timeOffset="172075.8147">18903 15204 14 0,'-10'0'101'0,"10"0"-2"0,-1 16-6 16,6 3-2-1,4 30-72-15,4-14-10 0,1 5-3 16,-2 9 0-16,1 9-2 0,-5 5 1 15,-2 3-2 1,-6-2-2-16,0-4-4 0,-4-13-7 16,4-6-41-1,-4-7-43-15,3-17-3 0,1-17-9 16</inkml:trace>
  <inkml:trace contextRef="#ctx0" brushRef="#br0" timeOffset="172521.8197">19348 15221 59 0,'-7'29'97'0,"-2"7"-2"0,-2 8-6 16,9 5-63-16,-4 7-6 0,3-3-6 16,3-4-3-16,0-7-3 15,9-10-2-15,4-12-3 0,5-11-1 16,3-9-1-1,-1-13-1-15,0-5 0 0,-3 0-1 16,0-3 0 0,-6 3-1-16,3 4 1 0,-14 14 0 15,16-1 1-15,-9 9 2 16,2 6 1-16,1 3 1 0,8-2 2 15,3-3 1-15,3-10 0 16,5-4 0-16,2-16 0 16,1-8-1-16,-5-9-2 0,-2-5-1 15,-8-6-3 1,-6-2 0-16,-7-4-5 0,-4 2-5 15,-4-5-10-15,0 0-65 16,-1 10-11-16,3 4-8 0,2 7-6 16</inkml:trace>
  <inkml:trace contextRef="#ctx0" brushRef="#br0" timeOffset="172921.8237">20116 15011 77 0,'-7'9'88'0,"-3"8"0"16,0 48-27-16,0-33-44 16,2 14 0-16,-7 7 3 0,1 10 3 15,-1 3-2 1,5 1-3-16,2-5-4 0,5-3-3 15,3-8-3-15,9-10-2 0,9-9-2 16,9-8-1 0,7-10-2-16,5-6 0 0,4-4-1 15,1-4-2-15,2-4 0 16,-2-4-2-16,-1-1-3 0,-7-4-3 15,0 0-5 1,-7-6-15-16,-5-6-54 0,-1 8-13 16,-7-3-6-1,-3-2-2-15</inkml:trace>
  <inkml:trace contextRef="#ctx0" brushRef="#br0" timeOffset="181223.9114">19849 15288 22 0,'0'0'48'0,"0"0"0"0,0 0-2 15,0 0-1 1,0 0-4-16,-11 7-5 0,11-7-8 15,-14 1-10-15,14-1-7 16,0 0-1-16,14 6-3 0,22-5-2 16,20 0-9-1,12-1-30-15,17-2-49 0,5-4-4 16,2-10-7-16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29:55.7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6142 1731 33 0,'-28'-14'85'16,"-2"4"-1"-16,30 10-48 0,-48-8-4 15,3 10-10 1,-9 13-9-16,-8 8-3 0,-6 12 0 15,-7 12-3-15,1 9 0 16,0 8-1-16,8 5-1 16,5 3 0-16,16 6-1 15,13-8 0-15,15-7-1 16,17-11 2-1,12-12-2-15,14-5 0 0,13-13 0 16,6-6-2-16,-1-11 2 0,-2-1-4 16,-3 0 2-16,-9 4-1 15,-10 6 0-15,-14 7 0 0,-8 7 0 16,-18 13 2-1,-6 5 0-15,-10 9 2 0,0 6 0 16,-1 4 0 0,5 0 1-16,7-3 0 0,11-3 0 15,13-7-1-15,11-7 0 16,17-5 0-16,13-10-2 0,8-5-2 15,6-8-5-15,2-5-7 16,-5-8-31-16,-2-4-47 16,-4-5-7-16,-11-14-7 0</inkml:trace>
  <inkml:trace contextRef="#ctx0" brushRef="#br0" timeOffset="410.0041">6002 2669 84 0,'12'3'94'0,"-3"14"-4"0,1 10-6 15,-2 7-73 1,3 5-2-16,1 5-1 0,6 3 0 16,1 0-1-1,3-7-3-15,2-6 0 0,5-9 1 16,0-10-1-16,6-9-1 15,-1-9 1-15,1-13-3 0,-3-13-1 16,-1-10 0-16,-5-7-1 0,-4-4 0 16,-7-4-2-1,-4 2 1-15,-3 3 1 0,-7 8 1 16,-1 7 1-1,0 8 0-15,-1 10-1 0,-1 8 1 16,2 8 0-16,0 6 0 16,5 13-1-16,3 6 0 0,3 7 1 15,4 9-1 1,0 2 0-16,1 2 0 0,2-1 0 16,-2 0 0-16,-1-8-1 0,-1-5-3 15,-1-8-1 1,-3-12-6-16,5-6-26 0,10-9-51 15,-14-21-6-15,0-8-6 16</inkml:trace>
  <inkml:trace contextRef="#ctx0" brushRef="#br0" timeOffset="886.0094">6812 1908 77 0,'9'7'90'16,"-5"17"-4"-16,5 13-4 0,-1 16-77 15,3 12 1 1,-1 17 2-16,3 8 3 0,-6 7 0 16,1 1 2-16,-2-7 0 15,2-4-3-15,-1-12-2 0,0-10-1 16,2-14-2-16,2-12-1 15,0-11-1-15,4-6 0 16,1-11-1-16,3-11 0 0,3-3 0 16,2-15 1-1,5-8-1-15,-2-10-1 0,3-11 0 16,2-8-2-16,-6-3 0 15,0-3 0-15,-6 4 0 16,-8 4-1-16,-1 7 0 16,-9 7 1-16,-2 14 0 0,-11 13 0 15,-6 12 1-15,-6 12 0 0,-4 13 1 16,-1 13 0-1,1 11 0-15,1 13 1 0,8 1-2 16,5-1 1 0,10 0 0-16,6-6-1 0,12-10-2 15,5-10-3-15,5-4-5 16,2-19-5-16,7-6-18 0,2-5-57 15,-3-17-6 1,-1-15-9-16</inkml:trace>
  <inkml:trace contextRef="#ctx0" brushRef="#br0" timeOffset="1156.0121">7459 2476 68 0,'8'0'96'16,"2"15"-4"-16,-2 7-3 0,-2 6-71 16,10 7 0-1,2 8-1-15,1 5-4 0,2 4-2 16,-3-5-3-16,1-5 0 0,-6-9-4 15,2-9 0 1,-5-6 0-16,0-16 0 0,2-12 0 16,1-13 0-16,3-13 0 15,3-6 0-15,14-4-1 0,4-7 0 16,13-1-1-1,11 4-1-15,14 6-1 0,6 1-2 16,11 17-7 0,-2-6-17-16,-4 17-69 0,10 8-2 15,-5 7-9-15,-6 5-3 0</inkml:trace>
  <inkml:trace contextRef="#ctx0" brushRef="#br0" timeOffset="2000.0209">5307 6892 30 0,'-11'10'87'16,"11"3"-1"-16,7-1-1 0,16-5-62 16,14-2-5-1,15-4 1-15,11-3 1 0,11-9-2 16,6-9-3-1,1-6 0-15,-5-3-3 0,-7-6-1 16,-10-1-4-16,-15-3-2 16,-17 3-3-16,-14-3-2 15,-13-2-1-15,-14 1-1 0,-10 3-1 16,-11-1-1-16,-11 6 0 15,-9 7 1-15,-7 11 0 0,-7 10 0 16,-2 9 1 0,-7 14-1-16,3 17 1 0,0 14 1 15,6 19 1-15,10 18 0 16,13 14 0-16,13 16 2 15,20 10 1-15,14 7 1 16,22-1 1-16,19-3 1 0,19-13-1 16,15-15 1-16,13-19 0 0,8-18 0 15,7-19-2 1,5-17 0-16,-5-13-3 0,-1-14-1 15,-9-2-6 1,-10-17-7-16,-4-7-49 0,-13-1-33 16,-11-9-6-16,-4-7-7 15</inkml:trace>
  <inkml:trace contextRef="#ctx0" brushRef="#br0" timeOffset="2698.0286">7042 5328 57 0,'0'0'89'0,"-9"-11"-4"16,9 11-4-16,0 0-68 0,2 19-3 15,10 8-2-15,5 9 0 16,4 12 1-16,2 9 3 0,3 12 1 16,-2 0-1-1,-1 3 1-15,-6-7-3 0,-5-5 1 16,-6-13-2-1,-5-4-1-15,-8-13-1 0,-12-11 0 16,-5-5-1-16,-13-9-2 16,-6-5-1-16,-7 1 0 0,-10-7-2 15,-3-6 0-15,4 0-1 0,1-2-2 16,6 1-4-1,3-5-4-15,15 6-9 0,2-5-46 16,18-3-30 0,13-6-6-16,6-6-7 0</inkml:trace>
  <inkml:trace contextRef="#ctx0" brushRef="#br0" timeOffset="2878.0304">7110 4874 56 0,'-12'-18'107'0,"2"0"-8"16,-2 1-10-16,-4-2-7 0,-39 0-95 16,35 4-46-1,6 4-35-15,4 3-8 0,-1 4-6 16</inkml:trace>
  <inkml:trace contextRef="#ctx0" brushRef="#br0" timeOffset="3670.0385">7975 4966 6 0,'-28'-5'81'0,"-5"5"2"0,-3 5-3 16,-18 10-63-16,13 11-4 15,-3 16-4-15,2 13 1 0,2 12-1 16,9 13 2 0,9 8 1-16,13 1-2 0,9-4 1 15,19-9 3-15,15-15 0 16,16-16 0-16,11-22 0 0,10-22-3 15,7-13-1 1,6-21-1-16,-5-12-1 0,-1-9-1 16,-12-4-3-1,-14-6-1-15,-14-1-1 0,-17-1-1 16,-16 6-1-16,-16 6 0 0,-20 8 0 15,-13 7-2-15,-11 8 1 16,-11 13 0-16,-4 10-3 0,-4 8-3 16,2 7-3-1,2 7-7-15,11 11-21 0,15 4-57 16,3 4-4-1,14-2-7-15</inkml:trace>
  <inkml:trace contextRef="#ctx0" brushRef="#br0" timeOffset="3830.0401">7694 5346 25 0,'4'12'105'0,"8"-4"-3"16,11-6-9 0,11-2-3-16,16-1-84 0,4-5-9 15,13 6-22-15,3 0-63 16,0 0-8-16,-6 0-5 0,-1 7-3 15</inkml:trace>
  <inkml:trace contextRef="#ctx0" brushRef="#br0" timeOffset="4290.0447">8666 6345 56 0,'-5'21'100'0,"13"-5"-3"16,27-7-7-16,23 25-19 0,20-65-62 15,14 28-1 1,13-3-1-16,6-2-2 0,-4 2 0 15,-6 1-2 1,-10 2-2-16,-17 0-3 0,-12 3-4 16,-20 1-4-16,-14 8-11 0,-14 12-60 15,-14-21-13-15,-2 12-7 16,-19-9-3-16</inkml:trace>
  <inkml:trace contextRef="#ctx0" brushRef="#br0" timeOffset="4502.047">8593 6713 48 0,'-24'41'104'16,"24"-12"-4"-16,24-9-6 16,25-17-2-16,28-6-81 15,17-4-5-15,15-3-3 0,11 1-5 16,0-4-2-1,2 5-2-15,-7-1-4 0,-4 7-6 16,-11-1-13-16,-7-7-60 16,-8 10-7-16,-9 0-2 0,-1 0-3 15</inkml:trace>
  <inkml:trace contextRef="#ctx0" brushRef="#br0" timeOffset="5292.0549">11013 6092 61 0,'-16'-8'93'0,"-4"8"-3"15,-9 4-4-15,-1 12-61 16,-2 18-5-16,-2 14-4 0,3 12-3 15,1 11-1 1,8 11-1-16,9 5-2 0,12 1-1 16,5-2-2-16,15-9-2 0,5-11-2 15,11-12-2 1,1-16-2-16,6-13-4 0,1-18-4 15,1-7-6-15,-5-20-5 16,2-9-9-16,-6-10-11 0,-1-11-6 16,-3-2 4-1,-6 1 16-15,-5 7 15 0,-5 9 8 16,-6 11 12-16,-8 13 12 0,-1 11 13 15,-8 27 9 1,-1 10-5-16,-2 6-13 0,6 3-7 16,5 0-2-16,10-4-3 15,18-12-3-15,10-13 0 16,17-14-2-16,12-12 1 15,6-17-3-15,2-11 0 0,-1-12-3 16,-11-5-2 0,-13-3-1-16,-14-2 0 0,-18 4-2 15,-18 8 1-15,-10 5 0 0,-20 13 0 16,-16 12 1-1,-14 12-1-15,-8 7 2 0,-2 14-3 16,3 10-4-16,2 2-4 16,10 8-11-16,7-7-29 0,12-1-38 15,29-3-8 1,9-9-5-16</inkml:trace>
  <inkml:trace contextRef="#ctx0" brushRef="#br0" timeOffset="5612.059">12296 6174 25 0,'8'-3'96'16,"-13"3"-4"-1,-23 5-5-15,-6 5-4 0,18 9-82 16,-23 5-1-16,5 10 1 0,9 2 1 15,11 6 2-15,15 5 0 16,21-3 2-16,13 7 0 0,8-5 2 16,4-1-1-1,-3-3 0-15,-7-5 2 0,-11 2-4 16,-18-6 0-1,-12 1-1-15,-19-10-2 0,-14-4-2 16,-11-5-5-16,-4-1-4 16,-4-9-8-16,10-1-21 0,7-4-55 15,15-3-4-15,24 3-8 0</inkml:trace>
  <inkml:trace contextRef="#ctx0" brushRef="#br0" timeOffset="6072.0636">13196 6022 41 0,'-46'35'92'16,"0"14"-1"-16,0 10-4 0,-6 12-59 15,21 14-5 1,13 0-4-16,11-3-4 0,13-7-3 16,22-12-2-16,14-18-1 15,17-14 2-15,11-22-3 16,12-13 1-16,2-24-1 15,6-13-1-15,-6-12-2 0,-7-12-1 16,-13-6-2 0,-18-4-1-16,-18 1-1 0,-20 6-1 15,-12 7 0-15,-22 8 0 0,-16 10 0 16,-14 13 1-1,-11 10-1-15,1 11 0 0,-4 8-2 16,2 1-3-16,3 9-4 16,3 3-6-16,14 13-34 0,15 3-44 15,1 1-6 1,4 3-7-16</inkml:trace>
  <inkml:trace contextRef="#ctx0" brushRef="#br0" timeOffset="6222.0651">12945 6425 63 0,'26'12'107'0,"17"-7"-8"15,14-5-9 1,13-14-7-16,14-1-99 0,3-5-73 16,7 1-4-1,3-5-8-15,-1 7-5 0</inkml:trace>
  <inkml:trace contextRef="#ctx0" brushRef="#br0" timeOffset="6619.0697">14714 6133 43 0,'0'10'105'16,"34"-1"-6"-16,30-4-5 0,32-5-3 15,18-3-85-15,11-2-3 0,11 1-2 16,-6-3-5 0,-3 2-10-16,-22-3-35 0,-12-6-43 15,-27 2-6-15,-20-8-6 16</inkml:trace>
  <inkml:trace contextRef="#ctx0" brushRef="#br0" timeOffset="6819.0717">15180 5738 19 0,'-71'20'101'0,"20"6"-2"15,15 14-9-15,15 4-1 16,32 12-78-16,-8 16-2 16,6 11-2-16,3 12-3 15,-1-2-4-15,5 7-5 0,-1-10-6 16,8-1-15-1,-12-4-43-15,14-28-22 0,2-13-9 16,4-24-2-16</inkml:trace>
  <inkml:trace contextRef="#ctx0" brushRef="#br0" timeOffset="7199.0755">16414 5910 61 0,'-11'24'94'16,"11"3"-4"-16,6 12-2 0,52 11-65 16,-36 11-4-16,13 13 1 0,-2 4-5 15,-1 6-2-15,-3-6-1 16,-12-3-1-16,-7-9-2 0,-10-8-1 15,-17-17-1 1,-9-7-1-16,-12-13-1 0,-9-13-2 16,-8-8-1-1,-10-13-2-15,-8-9-3 0,-4-16-8 16,8-17-45-16,-2-13-39 15,4-19-6-15,10-14-6 0,17-16-5 16</inkml:trace>
  <inkml:trace contextRef="#ctx0" brushRef="#br0" timeOffset="7319.0767">16271 5438 56 0,'47'-31'105'0,"-7"3"-7"16,-11 5-11-16,-11-1-8 16,-2 8-126-16,-9 0-43 0,0 7-8 15,2 6-8 1</inkml:trace>
  <inkml:trace contextRef="#ctx0" brushRef="#br0" timeOffset="7768.082">18217 5574 52 0,'-69'-27'84'15,"-22"5"1"-15,-19 13-3 16,-24 9-73-16,4 9 1 0,-1 18 0 15,7 7 0-15,14 12 0 16,20 4 1-16,34 6-2 0,29 1-3 16,35-1-1-1,29-2-1-15,27 0 0 0,18-2 0 16,14-5 0-1,1-4-1-15,-7-4-1 0,-7-8 2 16,-25-6 0-16,-18-3 2 16,-28-2-2-16,-16-4 1 0,-31-1 0 15,-19 2 1-15,-11 1-4 0,-10-1-1 16,-5 4-4-1,-1-1-6-15,9 4-11 0,9 6-65 16,13-12-8 0,21-9-9-16,17-3-2 0</inkml:trace>
  <inkml:trace contextRef="#ctx0" brushRef="#br0" timeOffset="7998.0843">18410 5758 10 0,'34'12'104'0,"-9"17"-2"16,-8 5-6-16,-7 17-5 0,-10-35-54 16,-5 45-34-1,-10 9 0-15,0 2-2 0,-9-4-2 16,2-7-3-16,-1-5-3 0,3-24-13 15,2-11-70 1,18-21-5-16,-3-16-7 0,4-26-2 16</inkml:trace>
  <inkml:trace contextRef="#ctx0" brushRef="#br0" timeOffset="8098.0853">18387 5396 1 0,'-12'-27'6'0,"2"-10"-6"15,2 1-1-15,2-6 1 0</inkml:trace>
  <inkml:trace contextRef="#ctx0" brushRef="#br0" timeOffset="8465.0896">18663 5467 19 0,'41'108'107'0,"-4"2"-3"15,-7-6-8-15,-7-12-2 16,41-7-79-16,-74-9-2 16,18-19-4-16,0-16-3 0,-4-16-2 15,-4-25-1-15,9 0-1 16,-1-25 1-16,3-16-2 0,4-15-1 15,3-12-2 1,5-4-1-16,6-10-1 0,9 6 1 16,3 9 0-16,11 13 0 15,1 16 2-15,3 14 1 16,1 24 1-16,-6 13 1 0,-5 22 1 15,-11 13 0-15,-10 8 1 16,-16 9-1-16,-9 4-1 0,-6 10 0 16,-13-7-1-1,0-1-1-15,-2-13-1 0,2-11-2 16,3-10-4-16,11-17-7 15,5-20-26-15,0-16-56 16,17-19-1-16,13-18-9 0,6-20-3 16</inkml:trace>
  <inkml:trace contextRef="#ctx0" brushRef="#br0" timeOffset="8795.0929">19875 5321 5 0,'12'13'99'0,"-12"16"1"16,-4 17-5-1,-6 18-4-15,1 12-77 0,3 16-1 16,6 1-3-1,10-2 1-15,20-5-2 0,19-12-2 16,12-12 1-16,13-23-2 16,13-16 1-16,7-21-2 0,2-10 0 15,-6-16-1 1,-9-19-2-16,-13-3-1 0,-16-17-1 15,-16-2 0-15,-19-4-1 0,-15 0 0 16,-16 1-2 0,-21 0 0-16,-20 9 1 0,-13 4 0 15,-11 19 0-15,-7 7-1 16,-2 12-2-16,0 7 1 0,7 10-2 15,4 13-1 1,16 11-7-16,6 3-21 0,5 11-59 16,13 5-4-16,6-4-4 0,3-3-4 15</inkml:trace>
  <inkml:trace contextRef="#ctx0" brushRef="#br0" timeOffset="8915.0941">19606 5801 41 0,'24'10'105'15,"25"-10"-6"-15,27 0-7 0,29-15-5 16,22-2-88-1,32-17-73-15,5 20-16 0,2-5-8 16,2 0-7-16</inkml:trace>
  <inkml:trace contextRef="#ctx0" brushRef="#br0" timeOffset="9195.0969">18271 5219 80 0,'2'29'0'16,"19"9"-2"-16,-1-38 2 16,20-22 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31:46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2855 1661 67 0,'0'0'83'16,"0"-9"-1"-16,0 9-55 0,-4-8-6 15,4 8-9 1,0 0-3-16,0 0-3 0,0 0-1 16,0 4-2-16,0 7-2 15,5 3 1-15,1 7-1 0,3 6 2 16,3 10 0-16,3 7 0 0,3 9-1 15,3 2 2 1,4 6-1-16,0 7 1 0,-1 2 0 16,3 2 0-1,-3-2 0-15,1-2 0 0,-3-1 0 16,-2-2 0-16,-5-6 0 15,1-6-1-15,-5-7 0 0,-1-7 0 16,0-4 3 0,-6-13 1-16,2-4 2 0,-6-18-1 15,8-13 1-15,-2-22-2 0,-1-18 1 16,-2-24-2-1,3-20-3-15,5-20-1 0,-3-8-2 16,5-1 0-16,-9 65-1 16,1 1-2-16,0 6-2 15,1-2-3-15,-4 5-15 16,-1 4-71-16,5 10-3 0,0 0-8 15,-3 13-1 1</inkml:trace>
  <inkml:trace contextRef="#ctx0" brushRef="#br0" timeOffset="660.0075">3539 2353 56 0,'0'0'81'0,"10"0"1"16,4-2-55 0,7-5-9-16,4 1-5 0,3-1-4 15,5 0-3 1,-2 2 0-16,2 3-1 0,-7-3-2 15,-3 5-1-15,-6 0 0 16,-6 2 0-16,-11-2 1 0,7 17 1 16,-7-2 0-1,-8 6 0-15,-9 4-1 0,-4 4 1 16,-6 2-2-16,0 9 0 0,1-5-1 15,0 4 1 1,8-3 0-16,7-3 1 0,11-1 1 16,8-7 1-16,15-4 1 15,9-6 1-15,10-3-1 0,3-5 0 16,3-6-1-1,1-1-5-15,-2-1-7 0,-4-1-16 16,-5 7-54-16,-7-5-13 16,-8-3-7-16,-5-1 6 0</inkml:trace>
  <inkml:trace contextRef="#ctx0" brushRef="#br0" timeOffset="1582.0169">4483 1950 55 0,'-15'6'30'16,"15"-6"3"-16,0 10 0 0,10-5-2 15,17-3-1 1,2 1-3-16,13-3-2 0,1 1-3 16,9-1-6-16,0 0-6 0,2 0-3 15,-6 0-2-15,-5-1-2 16,-6 1-2-16,-9 0-2 15,-3 0-5-15,-11-2-12 16,-1 1-30-16,1 1-36 0,-14 0-6 16</inkml:trace>
  <inkml:trace contextRef="#ctx0" brushRef="#br0" timeOffset="1922.0203">4408 2371 62 0,'21'9'93'0,"15"-9"-5"0,12-32-25 15,16 21-41-15,10 0-5 16,10-3-4-16,5 3-5 15,-1-1-1-15,-2 6-5 16,-10-1-4-16,-9 7-6 0,-12-3-6 16,-10 3-23-16,-9 15-45 0,-12-10-9 15,-14 2-6 1</inkml:trace>
  <inkml:trace contextRef="#ctx0" brushRef="#br0" timeOffset="2649.0282">3792 1389 23 0,'-5'-11'62'15,"5"11"-40"1,-12-10-3-16,12 10-5 0,-16 3-2 16,10 9 2-16,7 7 5 15,-12 27 1-15,-2 9 2 16,5 8-3-16,5 6 2 15,3 5-4-15,11-6-3 0,9-7-2 16,4-20-4-16,0-10 0 0,-1-6-3 16,0-6-1-1,-3-4-5-15,-3-1-7 0,-4-9-18 16,-5-5-50-1,3 0-11-15,-1 0-5 0</inkml:trace>
  <inkml:trace contextRef="#ctx0" brushRef="#br0" timeOffset="2949.0312">3834 1385 24 0,'-5'-11'78'0,"5"11"1"16,0 0-3-1,5 19-73-15,9 19 0 0,7 12 3 16,1 9 4-16,5 6-1 0,-3 3 0 15,0 1-1 1,-4-11-1-16,-10-15-3 0,1-11-1 16,-4-6 0-16,-1-8-8 15,-2-2-9-15,-2 3-58 16,-2-19-12-16,0-6-5 15</inkml:trace>
  <inkml:trace contextRef="#ctx0" brushRef="#br0" timeOffset="3119.0329">3683 1702 31 0,'32'-3'90'0,"13"-8"-4"0,-17 3-6 15,3-1-77 1,1 1-23-16,5 1-54 0,-3-3-9 15,0 2-5-15</inkml:trace>
  <inkml:trace contextRef="#ctx0" brushRef="#br0" timeOffset="3321.0351">4096 1298 54 0,'19'-6'88'0,"5"5"-3"15,2 3-5-15,6 11-75 0,-13 6-1 16,51 41-4-16,0 11-3 0,-7 14-11 16,-22 9-39-1,-9 5-29-15,-26 0-5 0</inkml:trace>
  <inkml:trace contextRef="#ctx0" brushRef="#br0" timeOffset="4141.0433">5899 1671 26 0,'-1'-15'82'16,"-3"4"-5"-1,4 11-2-15,-9-6-68 0,0 21-2 16,4 23 1-1,-2 21-3-15,-1 21 2 0,3 21 4 16,-3 18 2-16,1 9-2 0,-3 3 1 16,-3-6-2-16,1-5-1 15,-4-12-2-15,4-16-3 16,-4-17-5-16,6-14-8 15,-5-15-23-15,-1-15-50 0,16-19-5 16,-1-17-2 0</inkml:trace>
  <inkml:trace contextRef="#ctx0" brushRef="#br0" timeOffset="4713.0492">5582 1741 48 0,'-20'1'85'16,"8"-1"-3"-16,12 0-52 0,7-15-3 16,17 4-9-16,-5 2-3 15,9-1-3-15,5 1-3 16,6 6 1-16,53-11-2 15,9 6-1-15,7 8-2 0,0 6-1 16,-4 13 1 0,-10 13-4-16,-14 11 1 0,-46 11-2 15,-16 3-2 1,-18 3 1-16,-15-2 1 0,-16-4-2 15,-13-6 2-15,-11-5 0 0,-18-13 0 16,0-8-2 0,-1-9 1-16,8-5 0 0,10-4 0 15,7-4 0 1,12 1-1-16,14-1 2 0,25 12 1 15,18 0 1 1,14 8 0-16,10 5 1 0,9 5 2 16,5 9-1-16,2 6 1 15,-2 4-1-15,-7 0 0 0,-9 4-1 16,-8-5-2-16,-10-1-2 0,-8-2-7 15,-7-11-7 1,0-5-31-16,9-9-40 0,-8-12-6 16,5-4-6-1</inkml:trace>
  <inkml:trace contextRef="#ctx0" brushRef="#br0" timeOffset="5053.0526">6729 2520 39 0,'7'21'94'0,"6"0"-4"16,3 2-3-16,5-38-44 16,4 28-33-16,9 1 1 15,4-3-1-15,3-11-3 16,-3-3-2-16,-3-13-2 0,-6-6-3 15,-5-4-2-15,-12-5-1 0,-8-3-1 16,-9 5-1 0,-13 0-1-16,-7 7 3 0,-9 11 2 15,-8 10 2 1,-1 11 1-16,3 16 3 0,6 14-1 15,11 10 2-15,12 6 0 16,14 4 0-16,25-2-1 0,17-2-2 16,16-4-5-1,11-11-7-15,16-12-52 0,1-2-28 16,0-6-7-16,0-7-8 0</inkml:trace>
  <inkml:trace contextRef="#ctx0" brushRef="#br0" timeOffset="6971.0725">8483 1941 65 0,'1'-19'92'0,"0"3"-4"16,-1 3-48-16,1 4-12 15,-1 9-12-15,6-10-6 0,-6 10-4 16,14 18-2-16,-1 9-2 0,5 8-1 15,3 8 0 1,6 11 1-16,2 8 3 0,7 11 0 31,-1 2 1-31,1 0 0 0,-4-5 0 16,-3-3 0-16,-2-5-1 15,-6-7 0-15,-2-4 0 0,-7-17-1 16,0-5 0-16,-6-10 2 0,2-4 0 16,-8-15 0-1,13 0 0-15,-8-15 0 0,3-14-1 16,1-12 0-1,2-12-2-15,1-17-3 0,5-17-1 16,3-8-1-16,5-6 1 16,3 0-1-16,1 7 1 0,1 6-1 15,-1 11 0 1,0 13 0-16,-6 14-2 0,-7 11-5 15,-2 12-5-15,-5 10-18 0,-9 17-37 16,8-14-25 0,-8 14-9-16,0 0-1 0</inkml:trace>
  <inkml:trace contextRef="#ctx0" brushRef="#br0" timeOffset="7181.0746">8953 1647 80 0,'0'0'94'0,"0"0"-6"0,17-1-6 16,11-3-75-16,5-3-5 15,9-1-5-15,3-3-7 0,2 0-23 16,6 0-51-1,-2-2-8-15,-4 1-4 0</inkml:trace>
  <inkml:trace contextRef="#ctx0" brushRef="#br0" timeOffset="7426.0775">8228 1874 8 0,'-16'24'90'0,"22"-9"0"16,31-9-5-16,19-8-33 15,26-48-102-15,9 40-30 0,-1-3-6 16,-1 0-4 0</inkml:trace>
  <inkml:trace contextRef="#ctx0" brushRef="#br0" timeOffset="7966.0829">9243 2406 55 0,'0'0'87'15,"5"0"-1"-15,16 17-17 0,14-17-54 16,6 0-4-1,10 0-3-15,1 0 0 0,3 0-4 16,-7 3-1-16,-5 9-2 16,-15 8 0-16,-13 6-1 15,-14 8 1-15,-11-1 1 0,-16 4-1 16,-5 5 1-16,-8 0 2 15,0-2 0-15,3-4-1 0,5-2 0 16,8-3 1 0,14-6 1-16,11 0 1 0,19-9 0 15,18-3-2 1,13 0-2-16,10-8-2 0,8-1-11 15,-2 6-50-15,9-12-28 16,-1-8-7-16,-11-5-3 0</inkml:trace>
  <inkml:trace contextRef="#ctx0" brushRef="#br0" timeOffset="8533.0892">10469 2259 38 0,'11'2'95'15,"19"-4"-4"-15,10-9-5 0,12-21-46 16,7 12-30-16,6 0-1 16,-4-1-3-16,-2-1-2 15,-8-2-2-15,-9 4-2 0,-13-3-1 16,-14 1-1-1,-11-3 0-15,-5 2-2 0,-10-2 0 16,-9 1-2-16,-8 7 1 16,-10 6 0-16,-8 5 0 15,-5 8 0-15,-6 13 1 16,-3 11 0-16,0 14 1 0,-1 15 3 15,8 9 2-15,7 13 2 0,12 7 1 16,17 3 3 0,14-1 2-16,10-3 2 0,20-6 1 15,11-16-2 1,12-10-1-16,6-17-1 0,2-9-3 15,-1-10-6-15,-2-7-4 16,-2-5-10-16,-4-6-28 0,-13-2-46 16,15-3-8-1,-4-6-7-15</inkml:trace>
  <inkml:trace contextRef="#ctx0" brushRef="#br0" timeOffset="8943.0933">11405 1548 4 0,'0'0'78'0,"9"0"6"15,1 11-4 1,0 14-68-16,-3 17-3 0,5 8-1 15,-2 10 2-15,5 13 1 0,0 5-1 16,-6-9-1 0,-2-6 1-16,-6-7 0 0,-2-8 0 15,-8-7 2-15,-13-16 2 16,-6-13-2-1,-8-11-2 1,-4-5-2-16,-4-18-5 0,-3-7-6 16,-5-16-22-1,-8-11-63-15,21-5-5 0,3-8-7 16</inkml:trace>
  <inkml:trace contextRef="#ctx0" brushRef="#br0" timeOffset="9053.0944">11100 1414 83 0,'18'-45'93'16,"-5"3"-14"-1,2-4-60-15,-1 9-98 0,0-1-8 16,0 9-5-16</inkml:trace>
  <inkml:trace contextRef="#ctx0" brushRef="#br0" timeOffset="9665.1007">11787 1504 13 0,'-11'-12'91'0,"5"1"-2"0,-1 2-5 16,7 9-59-16,-11-9-10 0,11 9-6 16,-2 7-3-1,2 19-2-15,10 8-2 0,2 10 2 16,4 2 0-16,0 1 2 15,4-4 0-15,-2-9 1 0,-2-18 0 16,-1-16-1 0,-1-5 0-16,1-11 0 0,-10 6-3 15,2-2-2 1,-4 0-1-16,3-2-1 0,-2 0-2 15,2 1-1-15,-3 3-3 0,-3 10 4 16,11-8 1 0,-11 8 1-16,19 15-1 0,-8 4 4 15,11 2 3-15,0 1 3 16,7-2 2-16,0-15-1 0,-1-8 0 15,-14-8-2 1,-1 1-1-16,-2-5-2 0,-3-4-2 16,-3-4-2-1,-1-2-5-15,-4-2-4 0,0-2-3 16,-4 2-11-16,-2 3-69 0,1-5-4 15,2 3-7-15</inkml:trace>
  <inkml:trace contextRef="#ctx0" brushRef="#br0" timeOffset="10102.1057">12693 1276 75 0,'0'0'83'0,"-17"13"-1"16,9 4-63-16,0 5-5 15,8 19 5-15,-7 14-3 16,7 3 2-16,2 3-2 16,12-2-1-16,6-2-1 0,6-18-2 15,5-14-2 1,-2-14-3-16,1-1-2 0,-1-5-3 15,-4-2-3 1,-3 0-4-16,-3-3-2 0,-1 0-7 16,-9-2-16-16,-9 2-58 0,11-5-8 15,-11 5-3-15</inkml:trace>
  <inkml:trace contextRef="#ctx0" brushRef="#br0" timeOffset="10295.1079">12628 1535 26 0,'-23'-12'94'0,"2"0"-4"0,7 2-4 16,6 1-58-16,8 9-18 15,7-15-6-15,7 10-9 16,8 3-26-16,9 2-52 15,1 0-8-15,4 0-5 0</inkml:trace>
  <inkml:trace contextRef="#ctx0" brushRef="#br0" timeOffset="11035.1153">13304 996 76 0,'-33'-7'81'0,"2"3"-4"16,6 4-62-1,7-2-6-15,9 2 1 0,9 0 3 16,0 0-1 0,12 0 0-16,8 0-1 0,-20 0-1 15,30 0 0-15,2 0-2 16,5 0-1-16,39 0 0 0,-76 0-4 15,76-2 1-15,-76 2-4 16,71-2 3-16,-41 2-3 16,-6 0-2-16,-4 1 2 0,-4 5-1 15,-5 7-1 1,-3 3 1-16,-1 9 1 0,-1 4-1 15,-1 8 0 1,-1 30 3-16,4 44 1 0,3 17-3 16,1 19 3-16,4 13-1 15,2 2 1-15,0-1 1 0,-1-7 0 16,-2-21 0-16,1-7 1 15,0-8-2-15,-2-8 1 16,1-9-1-16,-5-10 0 0,1-6-1 16,-1-16 1-1,-2-7-1-15,-2-9-1 0,2-9 2 16,-3-8-1-16,2-9 0 15,-3-8 0-15,0-3 0 0,-2-6 0 16,-2-10 1-16,3 11-1 16,-3-11 1-16,0 0-1 15,0 0 2-15,-14 7-2 0,-9-7 1 16,-13 0-1-1,-14-8 0-15,-14-4-4 0,-23-2-5 16,-18-3-8-16,-28 2-49 16,-12-12-29-16,-14-7-8 15,-8-11-5-15</inkml:trace>
  <inkml:trace contextRef="#ctx0" brushRef="#br0" timeOffset="11830.1237">7676 1238 80 0,'21'-3'87'0,"1"-1"-3"16,-1-1-60-1,2-2-7-15,-3-1-6 0,-6 2-6 16,-5-3 0 0,-9 9-1-16,-3-16-2 0,-13 8 1 15,-8 0-1-15,-4 4 0 0,-7-1 0 16,-2 4-1-16,-2 1 0 15,-5 0-2-15,1 2-1 0,1 7 0 16,1 6 0 0,6 8 1-16,5 5-2 0,24 3 6 15,-25 66-2 1,23 21 2-16,17 20 1 0,11 23 0 15,3 16 1-15,0 19 1 16,-7 1 1-16,-17-13-2 16,-1-4 1-16,-5-6 2 0,1-11-2 15,6-17 1-15,4-10-1 16,12-24 0-16,12-19 1 0,15-27-1 15,13-16-1 1,12-13-4-16,12-14-4 0,14 1-9 16,-1-5-36-1,20-4-41-15,8 2-9 0,1 0-6 16</inkml:trace>
  <inkml:trace contextRef="#ctx0" brushRef="#br0" timeOffset="17694.1845">3106 5391 33 0,'1'-16'80'0,"-1"16"-3"0,14-12-51 0,-14 12-6 15,0 0-5 1,0 0-7-16,14 16 2 0,-8 0-1 15,3 9-1 1,4 2 2-16,6 13 1 0,4 3 0 16,3 15 0-16,4 2 0 15,4 1-2-15,2 9-1 0,5 2 0 16,-3-1-2-16,0-1 0 0,2-4 0 15,-1-2-2 1,-4-5 0-16,-3-6-2 0,-4-7 1 16,-3-4 0-1,-4-6-1-15,-4-7 1 0,-2-6-1 16,-4-8 1-16,-3-5 0 15,-8-10 1-15,8 11 1 0,-8-11 1 16,0 0 0-16,0 0 0 0,0 0 0 16,1-6 0-1,-1-11-1-15,-3-10-1 0,1-16-1 16,-1-15-1-1,3-20-1-15,0-14-1 0,5-17-1 16,10-7 0-16,0 0 0 16,5 4-2-16,1 9 1 0,1 11-2 15,1 16-2 1,-6 11-3-16,0 20-4 0,-9 5-10 15,4 2-54-15,-5 18-18 0,0 4-8 16,-3 6-2 0</inkml:trace>
  <inkml:trace contextRef="#ctx0" brushRef="#br0" timeOffset="17944.187">3561 5162 73 0,'-13'5'96'15,"13"-5"-6"-15,25-29-4 0,20 12-73 16,21-1-6-1,10-4 0-15,12 0-5 0,3-3-6 16,0 7-15-16,-10 2-31 0,-14 4-38 16,-18 10-7-1,-27 2-3-15</inkml:trace>
  <inkml:trace contextRef="#ctx0" brushRef="#br0" timeOffset="18257.1904">2693 5511 11 0,'-7'24'97'0,"17"-14"-1"15,23-10-7-15,18-16-7 16,10-8-87-16,23 3-38 0,5-3-41 16,5-7-5-16,-2 3-9 15</inkml:trace>
  <inkml:trace contextRef="#ctx0" brushRef="#br0" timeOffset="18947.1973">4145 6146 6 0,'0'0'85'15,"0"0"1"-15,0-5-4 0,-4-4-49 16,19-2-15-16,11 1-6 16,3-4-5-16,6 3-2 15,1 0-2-15,1 3 0 16,-5 4-2-16,-5 3-1 0,-6 1 0 15,-6 3 0 1,-6 6 0-16,-8 6 0 0,-3 5 1 16,-10 3 0-16,-6 6 0 0,-9 7 1 15,-3 2-1-15,-5 2 0 16,0 1 1-16,0-2-2 15,2-2 2-15,9-4-1 16,6-4 3-16,9-9 1 0,9-1 3 16,12-6-1-1,14-4 2-15,12-4-2 0,4-4 0 16,6-1-2-16,-3-1-4 15,6 1-7-15,-11-5-7 16,0 5-28-16,-2 0-46 0,-18 2-7 16,-5-1-6-16</inkml:trace>
  <inkml:trace contextRef="#ctx0" brushRef="#br0" timeOffset="19402.2023">4907 5693 0 0,'-22'11'81'16,"6"-1"5"-16,16-10 0 15,0 11-56-15,21-7-9 16,14-2-1-16,13-2 1 0,6 0-3 15,7-6-2-15,4 3-5 0,-2 0-5 16,-5-1-3 0,-11 0-3-16,-10 2-2 0,-12 2-1 15,-9 0-3-15,-5 0-5 16,-11 0-9-16,8 0-18 15,-8 0-39-15,0 0-16 16,0 0-2-16</inkml:trace>
  <inkml:trace contextRef="#ctx0" brushRef="#br0" timeOffset="19632.2046">4920 5956 62 0,'-20'22'94'15,"15"-8"-3"-15,12-5-5 0,28-6-67 16,12 0-5-16,11-1 3 0,10-1-6 16,10 1-7-1,2-1-4-15,1 3-6 0,-9-3-10 16,-4 5-26-16,-2 4-47 15,-20-5-6-15,-8-2-5 0</inkml:trace>
  <inkml:trace contextRef="#ctx0" brushRef="#br0" timeOffset="20826.2169">7369 5225 54 0,'-3'-12'93'0,"-1"3"-6"0,4 9-6 15,0 0-64 1,-6 7-7-16,6 17-7 0,1 12 2 15,6 15 0-15,2 10 0 0,4 16 3 16,-2 8 1 0,4 4 1-16,-2 1-2 0,2-8-1 15,-6-7-3-15,-2-13-1 16,-4-10-3-16,0-13-3 0,-2-11-2 15,-1-11-5 1,-2-7-34-16,2-10-44 0,-9-13-4 16,1-13-6-1</inkml:trace>
  <inkml:trace contextRef="#ctx0" brushRef="#br0" timeOffset="21096.2196">6701 5409 80 0,'-28'11'93'16,"28"-11"0"-16,14 0-8 0,43-11-71 16,34-3-5-16,32-9-2 15,27-1 2-15,21-4-2 16,11-4-2-16,11-2-1 15,-6 4-3-15,-9 0 1 0,-17 1-2 16,-19 7-1 0,-23 3-4-16,-18 4-4 0,-20 3-10 15,-19-10-60 1,-20 22-14-16,-27 3-6 0,-15 6-1 15</inkml:trace>
  <inkml:trace contextRef="#ctx0" brushRef="#br0" timeOffset="21421.2233">6886 6149 61 0,'-32'22'95'0,"19"-14"0"0,19-8-6 15,34-5-64 1,31-12-4-16,23-4-2 0,28-4-1 15,19 1-3-15,20-1-7 16,3 1-2-16,6 6-1 0,-13 5-3 16,-14 4-2-16,-17 6-3 15,-24 3-4-15,-15 0-9 16,-27 2-12-16,-18 5-65 0,-18-1-3 15,-24-6-6 1,-10 7-4-16</inkml:trace>
  <inkml:trace contextRef="#ctx0" brushRef="#br0" timeOffset="21771.2268">7083 5892 41 0,'-15'2'86'16,"-7"12"0"0,-4 4-6-16,-7 12-48 0,-10 14-24 15,-4 13-2-15,-7 11 0 16,-3 5 0-16,2 4-2 0,0-8-1 15,10-4-3 1,7-12-6-16,8-15-6 0,10-14-26 16,20-16-45-16,-1-13-8 0,7-17-1 15</inkml:trace>
  <inkml:trace contextRef="#ctx0" brushRef="#br0" timeOffset="22091.23">6702 5271 80 0,'12'-9'90'16,"-12"9"-5"-16,-15 12-5 15,-3 5-77-15,-15 9-1 16,-2 8-4-16,-7 6-5 16,1 7-23-16,2 5-51 0,3-10-5 15,13-6-3 1</inkml:trace>
  <inkml:trace contextRef="#ctx0" brushRef="#br0" timeOffset="22485.2343">8698 4937 59 0,'0'0'88'0,"0"0"-5"16,-13 8-39-16,-6 11-18 15,-11 12-13-15,-6 8-4 16,-6 5-2-16,-2 8-3 0,-1 10-8 16,3-5-13-1,8-2-35-15,8 2-31 0,11-7-6 16,7-4 1-16</inkml:trace>
  <inkml:trace contextRef="#ctx0" brushRef="#br0" timeOffset="22795.2374">8604 5854 3 0,'9'-15'92'16,"-3"6"1"-16,-6 9-7 0,-10 9-4 15,-14 13-67-15,-1 15-11 16,-9 7-4-16,-1 12-4 0,-6 6-12 16,4 3-30-16,1 4-38 0,9-5-6 15,4-8-6 1</inkml:trace>
  <inkml:trace contextRef="#ctx0" brushRef="#br0" timeOffset="23412.2442">9953 5168 33 0,'-14'-5'82'0,"14"5"-1"0,-18-9-22 15,10 32-37 1,0 22-10-16,-2 9-1 0,-2 16 1 16,0 11 1-1,-6 11 0-15,0 4-1 0,0-2-3 16,-4 0 0-16,-2-8-1 0,-1-9-3 15,0-10-3-15,-1-14-8 16,5-11-6-16,4-11-14 0,3-21-54 16,7-1-10-1,7-9-5-15</inkml:trace>
  <inkml:trace contextRef="#ctx0" brushRef="#br0" timeOffset="23962.2497">9598 5430 8 0,'-17'-6'81'0,"6"6"-18"16,3-8-13-16,8-1-7 16,10-6-15-16,8-3-6 0,8-4-8 15,9-2 0 1,10-4-3-16,10-1 0 0,9 1-1 15,7 1 0 1,3 3-2-16,1 5-2 0,-5 9-1 16,-1 5-3-16,-7 5-1 15,-8 12-1-15,-7 8 0 0,-10 8-1 16,-10 4-1-16,-7 9 2 0,-10 2 1 15,-10 1 0 1,-8 2 0-16,-16 0-1 0,-11-5 0 16,-12-5 0-1,-10-4 1-15,-4-8-3 0,-6-10 0 16,-1-8-2-16,1-6 1 15,2-1 1-15,9-6 0 0,11-3 0 16,10 1 1-16,9 4 1 0,17 2 3 16,9 3 0-1,30 11 1-15,13 6 3 0,21 4-2 16,10 8 1-1,13 6 0-15,9 5-1 0,1 5-1 16,1-1-2-16,2 5-4 16,-8-3-6-16,4-4-44 0,1-2-35 15,2-11-7 1,8-10-7-16</inkml:trace>
  <inkml:trace contextRef="#ctx0" brushRef="#br0" timeOffset="26434.2755">11454 5430 87 0,'0'0'90'0,"0"0"-4"16,10-4-44-16,21-1-16 0,15-2-12 15,13 0-5 1,7 0-1-16,11 2-2 0,3 0-3 16,-5 2-2-16,-4 3 1 15,-11 0-3-15,-8 0-1 0,-10 0-4 16,-10 0-1-16,-6 1-12 15,-9 2-23-15,-2-1-43 16,-15-2-9-16,9 0 1 16</inkml:trace>
  <inkml:trace contextRef="#ctx0" brushRef="#br0" timeOffset="26744.2786">11485 5682 63 0,'0'0'94'16,"0"11"-4"-16,29-12-4 0,19-2-66 15,26 1-7-15,10-3-3 16,15 5-5-16,2-4-10 15,8 4-16-15,-8 0-32 16,-9 4-36-16,-13 2-4 0,-14-3-5 16</inkml:trace>
  <inkml:trace contextRef="#ctx0" brushRef="#br0" timeOffset="50482.5248">12967 4485 69 0,'0'-10'90'16,"1"-4"-3"-1,-1 2-51-15,0-1-10 0,1 3-8 16,-1 1-6-16,0 9-3 16,2-12-2-16,-2 12-3 15,0 0-1-15,0 0-1 16,0 0 0-16,0 0 1 0,6 12-2 15,0 5 1 1,2 6 0-16,6 3 1 0,2 7 0 16,4 6 1-16,4 2-1 0,-1 0 1 15,3 0-1 1,-1 2 0-16,-2-5-1 0,-1 1 0 15,-3 1 0-15,-2-5 0 16,-2-2 0-16,-1 1-1 0,-4-3 0 16,-1-3 0-1,-2-1 1-15,-1-7-1 0,-2 0 0 16,-3-8 0-16,1 2 1 15,-2-14 0-15,3 14 0 0,-3-14 2 16,0 0 1 0,0 0 0-16,0 0 1 0,13-5 0 15,-8-15 1-15,4-7-2 0,2-10-1 16,5-10-2-1,-2-7-1-15,6-7-1 0,1 2-1 16,-2 0 1-16,0 5-2 16,-1 6-1-16,-4 8-2 0,1 8-3 15,-7 2-4 1,6 11-10-16,-3 2-24 0,-6 5-47 15,10 7-8 1,-2 3-6-16</inkml:trace>
  <inkml:trace contextRef="#ctx0" brushRef="#br0" timeOffset="50992.5299">13626 4974 29 0,'-3'17'84'16,"-14"-8"-27"-16,17 3-8 0,0-12-9 15,19 5-3 1,0-7-8-16,1-10-7 0,4 0-4 15,-1-5-3-15,0-1-3 16,-2-3-3-16,-5 4-2 0,-6-2-2 16,-6 4-2-16,-3-2 0 0,-11 5-1 15,-6 0-2 1,-6 5 0-16,-6 1-2 0,-1 4-1 15,-2 2-4 1,3 4-3-16,-1 5-11 0,10 3-36 16,3 5-34-16,11-3-6 15,5-3-5-15</inkml:trace>
  <inkml:trace contextRef="#ctx0" brushRef="#br0" timeOffset="51715.5374">13566 4841 33 0,'0'0'69'15,"0"0"-37"-15,0 0-14 0,0 0 2 16,-13 4-2-16,13-4 1 15,-11 11-6-15,11-11 0 16,-15 19-2-16,9-7 1 0,1 3-3 16,1-1-1-1,4 4-3-15,6-3-14 0,6 0-65 16,6-1-6-1,2-6-1-15</inkml:trace>
  <inkml:trace contextRef="#ctx0" brushRef="#br0" timeOffset="52260.5433">12723 5427 25 0,'-15'9'83'16,"13"1"2"-1,15-6-5-15,26 1-64 0,30-2-2 16,24-3-1-1,23 0 2-15,24-8-1 0,9-1-2 16,11-7-6-16,-1 2-3 16,-7-5-4-16,-13 6-8 0,-20-3-15 15,-17-1-51 1,-18 15-15-16,-22 2-7 15</inkml:trace>
  <inkml:trace contextRef="#ctx0" brushRef="#br0" timeOffset="52650.5472">13278 5623 55 0,'0'13'85'0,"0"9"-3"16,-1 8-4-16,-2 16-60 15,-1 2-15-15,-1 16 0 16,-2 11 3-16,-2 8 1 0,-1 0 0 15,-5-1 1 1,3-5-1-16,-2-9-1 0,3-8-5 16,0-13-4-16,2-14-10 15,6-18-39-15,1-5-32 16,2-10-7-16,16-17-3 15</inkml:trace>
  <inkml:trace contextRef="#ctx0" brushRef="#br0" timeOffset="53150.5522">13241 5738 81 0,'-14'-10'91'16,"14"10"-4"0,15-8-41-16,12 2-15 0,18-1-9 15,4 4-5-15,10 3-4 16,2 3-3-16,3 4-3 0,-7 10-2 15,-8 2-2 1,-12 8-1-16,-15 2-1 0,-16 5-1 16,-12 0-2-16,-18-3 0 0,-11 1-1 15,-6-8 0 1,-12-2-1-16,-7-5 0 0,-3-5 0 15,2-5 1-15,2-5 0 16,11-2 2-16,7 0 0 0,9 0 2 16,17 0 1-1,15 0 2-15,16 7 0 0,25 4 2 16,14 5 1-1,16 4-1-15,10 4 1 0,2 5-1 16,1 3-2-16,-8 2 1 0,-4 1-4 16,-17 5 0-16,-13-2-1 15,-13-1-2-15,-12-4-2 0,-5-1-4 16,-9-13-9-1,-2-8-63-15,-1 2-11 0,-8-13-9 16,-2 0-2 0</inkml:trace>
  <inkml:trace contextRef="#ctx0" brushRef="#br0" timeOffset="54653.5684">15832 4502 10 0,'0'0'79'16,"-12"-18"2"-16,2 12-47 15,10 6-7-15,0 0-11 0,0 0-4 16,-5 11-2-16,5 7-2 15,0 10-2-15,4 4 0 16,2 10 2-16,5 8 0 0,-2 3-2 16,1 1 0-1,1 1 0-15,-1 0-1 0,-6-6 0 16,-2-1 1-16,-2-9 0 15,-5-5 0-15,-5-6 0 0,-3-5 3 16,-3-9 0-16,-1-4 1 16,-4-7-1-16,-2-4 0 15,-4-6-1-15,-1-6-1 0,2 0 0 16,-3-8-2-1,2 2-1-15,0-6-3 0,5 2-6 16,-2-8-9-16,6-10-74 16,3 6-7-16,3-11-7 15,6-1-4-15</inkml:trace>
  <inkml:trace contextRef="#ctx0" brushRef="#br0" timeOffset="54783.5697">15642 4095 94 0,'6'-24'94'0,"1"6"-16"15,-4-1-78-15,3-5-72 16,6 7-21-16,-4 8-3 0</inkml:trace>
  <inkml:trace contextRef="#ctx0" brushRef="#br0" timeOffset="55405.5761">16017 4432 17 0,'0'0'83'0,"0"0"-1"0,0 0-2 15,0 4-65-15,-1 16-5 0,1 9-5 16,3 7 0-16,3 10 0 16,4 4 2-16,3-1 3 15,2-3 2-15,2-6 0 16,2-7 2-16,-3-9 1 0,2-12-1 15,0-10-2 1,-3-6-3-16,1-9-2 0,-4-6-1 16,2-5-2-16,0-5-3 15,0-2 0-15,-3 3-2 16,-2 3-2-16,-4 5 0 0,-1 10-1 15,-4 10 0-15,12 10-1 16,-8 17 2-16,2 9 0 0,4-1 2 16,2 0 3-1,6-3 4-15,2-10 1 0,3-7 1 16,1-13 1-16,1-12-2 15,-1-12-1-15,-4-6 0 0,-2-10-3 16,-10-1-1 0,-7-7-2-16,-1-1-3 0,-9 1 0 15,0 5-4-15,-1 4-4 16,-5 2-19-16,0 11-63 15,15 6-4-15,3 3-6 0,8 9-4 16</inkml:trace>
  <inkml:trace contextRef="#ctx0" brushRef="#br0" timeOffset="55765.5797">16750 4243 56 0,'-18'7'94'16,"7"-2"-1"-16,11-5-6 15,22-2-66-15,11-5-9 0,22 2-1 16,5-3-2-1,7 0-3-15,1-1-4 0,2 2-3 16,-10-1-4-16,-9 2-7 16,-11 0-12-16,-16 5-30 15,-11 1-38-15,-13 0-3 16,0 0-3-16</inkml:trace>
  <inkml:trace contextRef="#ctx0" brushRef="#br0" timeOffset="56155.5836">16949 4267 5 0,'0'0'92'16,"0"0"4"-16,0 0-7 0,5-5-47 16,-5 5-21-16,0 0-8 15,0 0-3-15,3 13-6 0,-3 5-2 16,-1 10-2-1,-3 8 1-15,-2 10 0 0,-2 8 0 16,-2 5 1-16,-1 1 3 0,-2-2 0 16,5-8 1-1,3-6 2-15,5-9-1 0,5-8 1 16,16-8-1-16,14-9 0 15,8-5-1-15,15-2-4 0,8-4-2 16,8 2-6 0,3-1-6-16,7 6-13 0,-11 13-55 15,-1-9-15 1,-3-5-6-16,-14 2-4 0</inkml:trace>
  <inkml:trace contextRef="#ctx0" brushRef="#br0" timeOffset="56732.59">14778 5307 67 0,'-3'11'85'0,"10"0"-49"16,29 3 0-1,25-8 2-15,32 3-1 0,29-9 0 16,38 3-7-16,34-3-6 16,30-3-8-16,30-6-4 0,19-3-3 15,13 2-3-15,7-4-1 16,6 4-1-16,-8-2-2 15,-7 2 1-15,-14 3-1 0,-17 0 0 16,-18 4-1 0,-29 3 1-16,-25 0-2 0,-33 4-2 15,-26-1-1-15,-29 4-4 16,-27-2-5-16,-20 3-6 15,-26-8-18-15,-20 0-57 16,0 14-6-16,-19-9-5 0</inkml:trace>
  <inkml:trace contextRef="#ctx0" brushRef="#br0" timeOffset="57293.5966">15246 5886 75 0,'-4'17'92'0,"0"3"-5"16,2 3-5-16,1 11-65 15,-1 6-9-15,2 8-1 16,-5 12 1-16,1 0-1 0,-4 2-1 16,-3-5 0-1,3 0-1-15,-4-10 0 16,0-6-2-16,3-7-1 0,2-12-5 15,2-3-6-15,5-19-29 16,0 0-48-16,0 0-7 0,7-30-6 16</inkml:trace>
  <inkml:trace contextRef="#ctx0" brushRef="#br0" timeOffset="57493.5986">15250 6142 0 0,'0'0'100'15,"19"8"-2"-15,2-1-4 16,11-7-5-16,62 0-67 0,-39 0-10 15,11-3-3-15,2 1-2 0,1-5-5 16,-8 4-1 0,-8-2-5-16,-7 1-3 0,-18-4-11 15,-5-13-55 1,-12 13-19-16,-7-6-6 0,-5-7-3 15</inkml:trace>
  <inkml:trace contextRef="#ctx0" brushRef="#br0" timeOffset="57683.6005">15647 5816 80 0,'0'23'98'16,"0"7"-5"-16,4 4-6 0,-1 9-52 16,1 6-23-16,-5 11-1 15,1 5-5-15,-8 0-2 0,-5-1-1 16,-4-3-4-1,-1-4-3-15,2-11-5 0,2-2-28 16,7-15-52-16,0-15-4 0,7-14-8 16,3-10 6-1</inkml:trace>
  <inkml:trace contextRef="#ctx0" brushRef="#br0" timeOffset="58229.6065">16801 5991 42 0,'0'0'75'0,"-10"6"-2"0,-10 7-42 16,20 13-10-16,0 3-4 15,0 9-2-15,7 9 3 16,2 6-2-16,3 5 0 0,-1 1-3 16,3 0-2-16,-8 2-4 15,-3-5-1-15,-3-3-1 0,-9-7 1 16,-7-3 1-1,-5-11 0-15,-2-6 1 0,-7-9-1 16,-5-10 1 0,-4-7-1-16,-4-9 1 0,-3-7-2 15,2-7 0-15,-3-4-2 16,0-2 0-16,4-2-2 0,5 0-6 15,9 1-8-15,2 6-61 0,12-16-17 16,10-6-10 0,6-4-5-16</inkml:trace>
  <inkml:trace contextRef="#ctx0" brushRef="#br0" timeOffset="58369.6079">16735 5680 41 0,'13'-10'100'16,"-3"-2"-9"-16,-10 12-15 0,0 0-54 15,-29-5-107-15,29 5-9 0,0 0-7 16</inkml:trace>
  <inkml:trace contextRef="#ctx0" brushRef="#br0" timeOffset="58879.613">17139 5934 4 0,'16'-17'94'0,"-7"3"1"0,-2 0-7 16,-7 4-6-16,0 2-70 15,0 8-7-15,-20 15-1 0,8 7-4 16,-2 13 1-16,0 5-1 16,4 11 2-16,1 4 0 15,9 1 2-15,2-5 0 0,11-8 0 16,8-11 2-1,6-14-1-15,2-12 0 0,3-10-1 16,0-14 0-16,-4-10-3 16,-3-1-1-16,-5 1-1 0,-3 3-2 15,-7 4-2 1,-2 7 0-16,-8 14 0 0,0 0 1 15,2 4 1-15,2 9 2 0,6 2 3 16,1-5 2 0,11-2 2-16,1-7 0 0,8-2 2 15,-2-15-1-15,2-6 2 16,-5-7-3-16,-3-3-2 15,-8-2-3-15,-13-4-2 16,-2 1-4-16,-16-4-5 0,4 8-16 16,-3-1-68-1,-4 0-1-15,3 5-9 0,6 5-1 16</inkml:trace>
  <inkml:trace contextRef="#ctx0" brushRef="#br0" timeOffset="59209.6163">17835 5717 61 0,'-12'11'95'15,"11"-1"-4"-15,11-5-4 0,22-1-65 16,14-1-8-16,12 0-1 16,8-2-6-16,0-1-3 0,2 0-7 15,-7 0-9 1,-6 0-26-16,-7 0-48 0,-22 3-6 15,-13-3-7 1</inkml:trace>
  <inkml:trace contextRef="#ctx0" brushRef="#br0" timeOffset="59586.6207">17977 5848 49 0,'0'0'92'0,"8"-3"-2"15,-5-15-20-15,-3 18-40 16,0 0-12-16,7 13-4 15,-6 1-3-15,-1 6-5 0,0 4-1 16,-3 7-2-16,-6 4 0 0,2 5 0 16,-5 2 1-1,3-2 1-15,1-3 1 0,5-3 1 16,7-3 1-16,15-7 1 15,18-7-1-15,9 0-1 16,17-4-3-16,4-6-3 16,16 2-9-16,1-2-9 0,4-9-54 15,-4 10-22-15,-12-1-9 0,-6-2-6 16</inkml:trace>
  <inkml:trace contextRef="#ctx0" brushRef="#br0" timeOffset="61058.6356">20182 4633 26 0,'0'0'82'15,"0"0"2"-15,-10 17-32 0,7-3-27 16,2 13-7-16,-3 3-4 0,0 15-3 16,-3 12 2-16,1 12-3 15,-6 8-1-15,3 4-2 16,-2 0-4-16,2-4 0 15,-3-2 1-15,1-10-3 0,1-9-2 16,-3-13-4 0,8-6-16-16,-1-10-62 0,3-11-4 15,3-16-8-15</inkml:trace>
  <inkml:trace contextRef="#ctx0" brushRef="#br0" timeOffset="61601.6413">19895 4899 38 0,'-15'-8'86'0,"2"-4"-3"15,21-2-49-15,-10-1-7 0,2-5-7 16,0-1-4-1,10-3-2-15,12 2-3 0,7-5-1 16,15 3-2 0,9 3-1-16,9-3 0 0,8 6 1 15,6 4-2-15,1 7-3 16,-3 6-1-16,-4 1-2 0,-10 11 0 15,-8 5-3-15,-14 7 2 16,-12 9-1-16,-20 5-1 16,-7 0 1-16,-19 3-1 0,-10-5 2 15,-12-4-2 1,-10-4 3-16,-6-8-2 0,-6-9 1 15,-4-6 0-15,3-4 1 16,6-4-1-16,7-1 0 16,10-1 0-16,10 5 2 15,17 2 0-15,15 13 2 0,29 7 0 16,22 9 2-16,22 5-2 0,19 4 1 15,9 8 0 1,12 3-6-16,7 2-15 0,-6 9-60 16,-4-15-12-1,-11-6-8-15,-11-7 1 0</inkml:trace>
  <inkml:trace contextRef="#ctx0" brushRef="#br0" timeOffset="62398.6499">20879 4608 45 0,'13'-24'85'0,"-13"7"-4"15,-20 8-4-15,-20 13-73 16,-14 20-3-16,-23 14-1 0,-14 20 0 16,-17 23 3-16,-14 19-2 15,-3 8-11-15,-15 14-65 16,26 3-3-16,7-6-6 0</inkml:trace>
  <inkml:trace contextRef="#ctx0" brushRef="#br0" timeOffset="62958.6555">14019 5752 90 0,'41'-19'94'0,"-12"1"-8"16,-13 7-5-16,-16 11-72 0,-1 11-1 16,-34 24-2-16,-24 21-3 15,-23 22-5-15,-26 11-15 0,-22 20-62 16,-7 12-8-1,-7-8-5-15,3-4-2 0</inkml:trace>
  <inkml:trace contextRef="#ctx0" brushRef="#br0" timeOffset="64106.6677">5293 7712 16 0,'-29'8'82'0,"0"0"-15"15,12-1-13-15,7-1-15 16,10-6-8-16,12 8-7 0,18-7-5 16,18-1-3-16,13-4-4 15,13 0 0-15,10-1 0 16,8-1-6-16,0-2-2 0,-5 3-3 15,-10-1-2 1,-11 6-3-16,-11-1-5 0,-12 1-7 16,-13 2-25-16,-18 5-47 15,3 2-5-15,-15-9-5 16</inkml:trace>
  <inkml:trace contextRef="#ctx0" brushRef="#br0" timeOffset="64511.6722">5184 8084 45 0,'-4'11'93'0,"13"-4"-1"0,18-7-6 16,58-1-61-16,-19-2-12 16,15 0 1-16,15-2-4 0,5 2-8 15,9 3-11 1,-8 0-27-16,-10 1-49 0,3 4-7 15,-12-3-4-15</inkml:trace>
  <inkml:trace contextRef="#ctx0" brushRef="#br0" timeOffset="65558.6833">7095 7543 11 0,'2'-14'82'0,"-2"14"1"0,5-10-4 16,-5 10-57-1,0 0-12-15,0 0 0 0,0 0-3 16,12 8-1-16,-8 5-1 16,5 7-1-16,2 3 1 15,3 9 0-15,5 6 1 0,0 5-1 16,3 2 0-16,-2 4 0 15,0-3-1-15,0 3 0 0,-3-5 0 16,-2 1 0 0,-3-4 0-16,0-3 0 0,-6-1-1 15,3-5 0-15,-3 2 2 0,-1-4-3 16,0-2 1-1,0-2-1-15,-1-5 0 0,-1-1 0 16,1-4 0-16,0-3-1 16,0-3 2-16,-4-10 0 0,5 11 3 15,-5-11 1 1,0 0 0-16,5-8 0 0,0-11 0 15,2-13 0 1,4-11-2-16,2-14-1 0,8-17-2 16,5-9-2-16,1-4 0 0,3-2-1 15,-4 4 0-15,4 10-1 16,-6 7-3-16,0 17-5 0,-11 11-8 15,3 8-46 1,-5 15-28-16,-3 7-7 0,-8 10-7 16</inkml:trace>
  <inkml:trace contextRef="#ctx0" brushRef="#br0" timeOffset="65958.6873">7917 7906 33 0,'-6'18'78'16,"1"3"-2"0,3 9-34-16,2-3-25 0,2 6 2 15,7-10 0-15,7-3 2 16,4-8-1-16,4-7-2 15,4-5 0-15,-1-9-1 16,0-6-3-16,-6-7-5 0,-7-2-3 16,-6-1-3-16,-8 3-2 0,-11 1 0 15,-10 4-1 1,-6 2-1-16,-5 8 0 0,-4 4-2 15,-1 6-1-15,1 7-7 16,10 7-41-16,2 8-35 16,11-1-7-16,6 2-3 15</inkml:trace>
  <inkml:trace contextRef="#ctx0" brushRef="#br0" timeOffset="66720.6951">9768 7412 77 0,'0'0'84'16,"3"-12"-9"-16,-23 12-48 16,20 0-12-16,2 11-6 0,4 6-4 15,1 7-1 1,4 6 0-16,0 7 0 0,-1 8 3 15,4 5 1-15,-5-2 3 16,-2 2-1-16,-7-1 1 16,0-4 0-16,-2-7 1 0,-7-3-1 15,-5-7-1-15,0-7-1 16,-4-4-1-16,-4-6-2 0,-2-7 0 15,-3-4-1 1,-4-3-1-16,-1-5-1 0,3-3 0 16,-2-6-1-1,1 1 0-15,2-3-2 0,1-2-3 16,6-1-4-16,0-4-6 0,7-1-36 15,11-5-41-15,-5-6-6 16,6-4-8-16</inkml:trace>
  <inkml:trace contextRef="#ctx0" brushRef="#br0" timeOffset="66860.6965">9686 7002 41 0,'4'-18'99'15,"-1"1"-9"-15,1 6-21 0,4-3-69 16,-8 1-87-1,0 13-8-15,0 0-5 0</inkml:trace>
  <inkml:trace contextRef="#ctx0" brushRef="#br0" timeOffset="67476.7032">9967 7239 63 0,'-7'-11'91'15,"7"11"-6"-15,0 0-6 16,-6 5-59-16,5 11-11 15,2 7-6-15,5 10-1 0,2 7 0 16,3 10 2 0,3 1 1-16,1 6 3 0,-1-8-3 15,1-7 3-15,0-9-1 0,-3-8 0 16,-3-12 0-1,3-11 0-15,-12-2-2 0,14-17-1 16,-7-5-1-16,1-2-2 0,-2-1 0 16,1-1-1-1,-1 2-1-15,-1 2-1 0,0 7-1 16,-5 15 1-1,0 0 0-15,10 5 0 0,-3 17 0 16,0 5 0-16,6 0 2 16,0-1 4-16,4-4 1 0,7-7 1 15,-3-15 0-15,4-5 1 0,-1-16 1 16,-5-10-1-1,-5-3-1-15,-6-4-2 0,-7-1-2 16,-4 0-1 0,-10 3-3-16,-5 5-3 0,1 4-5 15,-3 0-7-15,5 8-35 16,15 8-42-16,0 11-5 0,0 0-7 15</inkml:trace>
  <inkml:trace contextRef="#ctx0" brushRef="#br0" timeOffset="67796.7064">10694 7028 55 0,'-23'5'94'0,"9"0"-1"15,14-5-5-15,9 0-57 0,24-2-13 16,14-3-3 0,9-3-4-16,13 0-4 0,1-2-3 15,1 1-5-15,-6 0-7 0,-6 8-13 16,-17 1-32-16,-12 0-37 15,-15-1-5-15,-15 1-5 16</inkml:trace>
  <inkml:trace contextRef="#ctx0" brushRef="#br0" timeOffset="68232.7113">10804 7128 63 0,'0'0'89'0,"0"0"-1"0,0 0-46 16,0 0-14-16,0 0-6 0,0 0-6 15,0 0-3-15,3 8-3 16,-3 2-4-16,-2 5 0 16,-3 5-2-16,-3 6 1 15,-1 3 0-15,-3 5 0 0,-2-1-1 16,-1 1-1-1,2-2 1-15,0-3-1 0,6-5 1 16,4 0-1-16,7-6 0 16,14-5 1-16,14-3-1 0,10-2 2 15,15 1-2-15,10-2 0 16,8-1-1-16,3 1-2 15,3-4-2-15,-4 2-4 0,-10-1-8 16,-4 3-17 0,-8 6-59-16,-17-6-6 0,-11 0-5 15,-14-4-2-15</inkml:trace>
  <inkml:trace contextRef="#ctx0" brushRef="#br0" timeOffset="68722.7162">8553 8032 63 0,'-40'18'83'0,"9"0"-5"0,12-7 0 16,19-11-71-16,20 16-2 0,25-13 4 15,30-3 1-15,23 0 3 16,31-1 4-16,33-3 3 0,31-5-4 16,26 0-1-1,24-1-3-15,19-1 0 0,11 2-6 16,12-1-1-1,1-2-2-15,-1 4-1 0,-9 0-2 16,-9 1 1-16,-13 3-1 16,-17-1-2-16,-19 4-4 0,-24-4-9 15,-18-10-66-15,-26 15-11 0,-28-6-6 16,-24-1-8-1</inkml:trace>
  <inkml:trace contextRef="#ctx0" brushRef="#br0" timeOffset="69318.7227">9193 8540 12 0,'1'-11'90'0,"-1"11"-2"15,0 0-3 1,-1 20-3-16,-3 6-73 0,-3 12 0 16,3 10-1-16,-4 9 0 15,-3 10 2-15,2 3 0 0,0 1-1 16,-2-4-3-16,4-10-2 15,-1-10-4-15,-2-8-3 0,6-13-5 16,2-4-22 0,2-22-57-16,0 0-6 0,5-24-5 15,3-8-3-15</inkml:trace>
  <inkml:trace contextRef="#ctx0" brushRef="#br0" timeOffset="69518.7247">9336 8726 27 0,'10'15'100'15,"8"-3"-4"-15,10-5-6 16,10-4-1-16,-1-5-78 16,20 1-5-16,-3-2-4 15,4-1-4-15,-6-6-3 0,-8 1-10 16,-11-1-35-16,-9-4-39 0,-6-3-6 15,-14-10-5 1</inkml:trace>
  <inkml:trace contextRef="#ctx0" brushRef="#br0" timeOffset="69698.7265">9603 8470 22 0,'-11'33'100'16,"4"9"-3"0,0 4-5-16,2 3-3 0,-2 6-74 15,-5 8-3-15,1 1-4 0,-5-4-2 16,3-2-4-1,-2-4-3-15,3-6-8 0,1-10-11 16,2-7-68-16,9-11-5 16,0-20-6-16,17 0-4 0</inkml:trace>
  <inkml:trace contextRef="#ctx0" brushRef="#br0" timeOffset="70148.731">10323 8651 46 0,'1'10'90'0,"3"4"-3"0,2-1-3 16,2 14-43-1,5-3-32-15,-1 2-1 0,1 8 1 16,1 7 1-16,-5 2-1 16,0 6 1-16,-5-3-1 0,-4 1-1 15,-7-2-1-15,-5-4 0 0,-6-8-1 16,-4-8-2-1,-6-8 1-15,0-8-2 0,-2-9 0 16,-4-6 1 0,-3-11-2-16,5-9 1 0,-1-6-2 15,3-10-4-15,5-1-8 16,-5-5-42-16,10-8-40 0,9-4-3 15,5-5-9 1,7 1 1-16</inkml:trace>
  <inkml:trace contextRef="#ctx0" brushRef="#br0" timeOffset="70265.7328">10254 8385 48 0,'17'-7'101'0,"-4"2"-6"16,-13 5-9-16,13-7-10 0,-13 7-113 16,0 0-48-16,-7-1-7 15,7 1-9 1</inkml:trace>
  <inkml:trace contextRef="#ctx0" brushRef="#br0" timeOffset="70745.7376">10681 8468 0 0,'1'-15'90'15,"-1"15"1"-15,0 0-4 0,-10 3-4 16,0 14-71-16,-2 9-1 0,1 11-1 16,0 7-1-1,2 8-2-15,4 1 1 0,5 1-2 16,5-11 0-16,11-6 1 15,4-13-2-15,7-10 1 0,3-14-4 16,3-17 1 0,0-8-1-16,-5-8-1 0,2 1-1 15,-6 1-2 1,-3 7 0-16,-8 7 0 0,1 14 1 15,-5 7 0-15,0 19 1 0,0 4 0 16,1 2 2-16,5 3 3 16,2-5 0-16,5-6 1 0,1-12 1 15,2-9 0 1,0-9-1-16,-3-9 0 0,-3-5-1 15,-8-9-3 1,-7-1-2-16,-4-6-1 0,-10 2-3 16,-7-4-5-16,2 7-6 15,-6-7-14-15,1 9-66 0,13 7-1 16,6 3-8-16,3 10-3 0</inkml:trace>
  <inkml:trace contextRef="#ctx0" brushRef="#br0" timeOffset="71045.7406">11624 8355 10 0,'-29'11'94'0,"6"-1"2"0,9 0-4 15,14-10-5 1,12 13-71-16,21-9-6 0,9 0 0 15,5-1-2-15,1-2-3 0,5-1-6 16,-5 0-8 0,-6 0-11-16,-15-3-31 0,-17 3-38 15,-10 0-7-15,0 0-5 16</inkml:trace>
  <inkml:trace contextRef="#ctx0" brushRef="#br0" timeOffset="71361.7443">11692 8448 18 0,'0'0'100'0,"0"12"-3"16,0-12-5-1,0 0-3-15,-16 8-71 0,16-8-10 16,0 0-2-1,-5 19-1-15,0 0-4 0,-2 4-1 16,-4 9 1-16,1 8 0 0,-3 4 2 16,8 4 1-1,4-2 1-15,4 0 0 0,16-8 1 16,14-1 0-16,13-13 0 0,15-7-1 15,10-8-2 1,9-4-1-16,5-5-4 0,4-2-7 16,2-1-15-16,-7 3-69 15,-7-7-2-15,-8 1-8 0,-14 1-6 16</inkml:trace>
  <inkml:trace contextRef="#ctx0" brushRef="#br0" timeOffset="72393.7548">2606 10942 32 0,'0'-13'81'0,"0"3"-2"15,28 6-49-15,-28 4-6 0,10 0-3 16,0 11-4-16,4 13-2 0,5 11-2 16,4 10-1-1,3 15 0-15,5 9-1 0,1 8-1 16,-4 5-2-1,0 0 2-15,-7 0-1 0,-2-10-1 16,-5-8 0-16,-3-15 0 16,-3-9 1-16,-5-13 2 0,1-11 0 15,-4-16-1 1,17-16 0-16,-5-25-2 0,4-17-1 15,5-19-2-15,6-17-1 16,2-14-4-16,4-2 0 0,-1-3-3 16,-2 5-2-1,-2 14-4-15,-6 11-4 0,-1 25-12 16,-11 17-64-16,2 7-7 0,-4 11-7 15,-1 10-5 1</inkml:trace>
  <inkml:trace contextRef="#ctx0" brushRef="#br0" timeOffset="72953.7604">3463 11393 17 0,'-13'8'91'16,"2"-5"-1"-16,11-3-30 0,0 0-11 16,5-3-13-16,15-5-11 15,5-5-9-15,7 4-7 0,2-2-2 16,4 2-4-16,-3 0-1 15,-2 2-2-15,-5 4-1 16,-7 3 0-16,-10 7 0 0,-4 7 1 16,-5 2-1-1,-3 4 2-15,0 5 1 0,-6 0 0 16,0 4 1-16,-2-5 1 15,4 3 1-15,0-6 0 16,5-3 1-16,2-4 0 0,6-1-1 16,4-6-1-16,2-2-1 15,4-1-3-15,-1-4-5 0,2 0-12 16,-1 2-70-1,-4-8-5-15,-2-7-7 0,0-7-6 16</inkml:trace>
  <inkml:trace contextRef="#ctx0" brushRef="#br0" timeOffset="73326.7653">4397 10668 45 0,'-21'33'86'0,"-6"10"2"15,-1 10-6 1,1 17-59-16,0 7-7 0,8 11 0 16,8-3 1-16,9-2 1 15,9-7-2-15,15-10-1 0,6-10-2 16,9-17-4-1,3-12 0-15,-1-8-3 0,-3-10-3 0,-5-7-2 16,-10 1-3 0,-6-3-4-16,-15 0-8 0,12-3-31 15,-12 3-47 1,-1-9-6-16,-6-3-6 0,-2-4 2 15</inkml:trace>
  <inkml:trace contextRef="#ctx0" brushRef="#br0" timeOffset="74267.7757">4868 10800 55 0,'0'0'88'16,"0"0"-2"-16,5 11-5 15,-11 12-59-15,-6 7-11 0,-1 8-3 16,1 8 2 0,-2 7 1-16,2 1 2 0,4-1-2 15,6-2 0 1,4-4-2-16,11-7-1 0,7-5 0 15,2-7-2-15,4-7-2 0,2-4-1 16,-1-4-2-16,-2-5-2 16,-4-1-2-16,-2-4-5 0,-3-2-4 15,-9-1-14 1,3-17-58-16,-2 8-9 15,-2-5-8-15,0-4 0 0</inkml:trace>
  <inkml:trace contextRef="#ctx0" brushRef="#br0" timeOffset="74477.7778">4679 11065 5 0,'-31'6'97'0,"9"-1"1"0,9-2-5 15,13-3-2 1,19 0-73-16,11-3-6 0,13-4-4 15,10-1-1-15,3 1-4 0,4-3-4 16,1 4-5-16,-9-2-6 16,-5 6-25-16,-3 1-52 0,-22 0-6 15,-8 1-7 1</inkml:trace>
  <inkml:trace contextRef="#ctx0" brushRef="#br0" timeOffset="74737.7804">5083 10718 6 0,'9'-17'94'15,"8"5"0"-15,8 3-5 0,11 3-3 16,6 4-70-16,12 13-8 15,6 12-3-15,5 14 1 16,-3 13-2-16,-8 14 0 0,-15 10-1 16,-13 10-1-16,-17 3-2 15,-11 1-2-15,-18-6-7 0,-7-15-47 16,-8-3-30-1,-3-19-6-15,4-13-7 0</inkml:trace>
  <inkml:trace contextRef="#ctx0" brushRef="#br0" timeOffset="75187.7849">6192 10849 74 0,'-4'13'97'16,"17"-7"-4"-1,17-6-5-15,14 1-61 0,9 1-12 16,4-2-3-16,7 1-4 15,-1-1-3-15,-4 1-3 16,-6 2-2-16,-7 1-5 16,-15-4-6-16,-4 7-11 0,-13 3-50 15,-6-5-19 1,-8-5-7-16,0 0-2 0</inkml:trace>
  <inkml:trace contextRef="#ctx0" brushRef="#br0" timeOffset="75419.7874">6278 11084 16 0,'-13'23'99'0,"13"-8"-3"15,14-4-4-15,18-8-5 0,-2-3-72 16,29 0-9-1,12 0 0-15,6 0-4 0,6 0-3 16,1 4-3-16,3 3-5 0,-6-1-18 16,-1-6-59-16,-2 5-6 15,-2-2-7-15,-2-3 1 16</inkml:trace>
  <inkml:trace contextRef="#ctx0" brushRef="#br0" timeOffset="76265.7964">8064 10269 23 0,'0'0'95'0,"0"-10"-2"0,0 10-7 15,0 0-5-15,0 22-78 0,6 8 1 16,4 17-2 0,0 15 0-16,1 15 1 0,0 15 2 15,-1 9 0 1,-3 5 2-16,-4-1 0 0,-3-5-3 15,-2-12-3-15,-7-13-1 16,-3-16-4-16,1-10-7 0,-9-15-41 16,4-22-35-1,3-12-8-15,-4-14-4 0</inkml:trace>
  <inkml:trace contextRef="#ctx0" brushRef="#br0" timeOffset="76835.8021">7621 10374 76 0,'-11'-21'89'16,"11"-4"-2"0,20 13-5-16,12-21-65 0,19-1-3 15,11-5-2-15,17-1 0 16,14 5 0-16,12 1-2 0,7 9-2 15,3 12-2 1,-2 13-1-16,-8 16-2 0,-12 17-1 16,-15 15-1-1,-22 14-1-15,-20 10 2 0,-25 8-2 16,-16 3 0-16,-27-6 0 0,-13-6 0 15,-14-11 0-15,-12-10-2 16,-5-13-1-16,-6-10 1 0,-2-14 0 16,4-12 1-1,2-5-1-15,9-12 1 0,8-6 1 16,12-4 0-1,18-1 2-15,18 1 0 0,22 2 0 16,29 9 0-16,22 8 1 0,19 9 0 16,17 17 0-16,7 14 0 15,1 12 0-15,-3 13 0 0,-13 8-1 16,-14 9 2-1,-17 2-1-15,-18 6 0 0,-18-3 0 16,-11-6-1 0,-8-8-1-16,-4-13-3 0,-2-7-5 15,-9-17-12-15,5-19-69 16,8-10-6-16,-10 0-7 0,10-12-6 15</inkml:trace>
  <inkml:trace contextRef="#ctx0" brushRef="#br0" timeOffset="77195.8057">8954 11128 23 0,'1'14'94'15,"7"1"-1"-15,1-1-4 0,9 0-2 16,21-2-77-16,-7-2-1 0,9-5 0 15,7-3 1 1,4-2-1-16,1-11 0 0,-1-5-3 16,-3-6-2-16,-11-4-1 15,-8-5-4-15,-18-3-1 0,-12 0-1 16,-11 2 0-1,-19 4-1-15,-11 8 1 0,-13 12 0 16,-7 8 2-16,-3 20 2 0,-1 23 1 16,3 16 2-1,9 18 0-15,13 10 1 0,19 4 0 16,20-2 0-16,18-6 0 15,28-12-2-15,23-14-1 0,22-19-5 16,17-20-9 0,2-16-55-16,18-16-25 0,11-17-8 15,-4-19-6 1</inkml:trace>
  <inkml:trace contextRef="#ctx0" brushRef="#br0" timeOffset="78101.8153">10877 10004 8 0,'29'0'94'15,"-10"-7"0"1,-11-3-6-16,-8-4-38 0,-15-3-19 15,-11-4-13 1,-11-2-9-16,-16-1-4 0,-11-3-2 16,-14 4 1-16,-8 0 0 0,-7 6 1 15,1 1 1-15,4 6-1 16,7 1 0-16,13 6-1 0,10 3 1 15,14 0-4 1,10 8 0-16,14 6-1 0,7 7 0 16,9 11 0-1,7 14 0-15,14 15 0 0,4 18 1 16,9 19 1-16,3 17 1 15,1 15-1-15,-1 13 0 0,-4 10 1 16,-11 9 1-16,-15 6-1 16,-6 6-1-16,-16-3 0 15,-14 5-1-15,-12-5 2 0,-5-5 0 16,-3-7-1-1,1-16 0-15,6-17 0 0,6-19 0 16,11-19 1-16,15-24 0 16,15-18-1-16,26-18 1 0,23-15 0 15,24-13-1-15,17-1 0 16,19-11-2-16,19-4-2 15,8-3-3-15,4-3-5 0,2 5-9 16,-12-11-26 0,-8 2-50-16,6-6-5 0,-9-7-7 15,-10-3-1-15</inkml:trace>
  <inkml:trace contextRef="#ctx0" brushRef="#br0" timeOffset="78793.8224">10841 10661 7 0,'1'-18'94'0,"-1"8"-1"15,0 10-5 1,0 0-5-16,11 6-69 0,-5 12-4 15,8 17-4-15,1 9 0 16,4 13-1-16,6 15 1 0,4 10 1 16,-2 9 1-1,1 7-1-15,-1 3 1 0,0-3-1 16,-6-1-1-1,-2-7 0-15,-5-7-1 0,-4-10-1 16,-1-12-1-16,-4-14 0 0,-4-8 0 16,0-12 0-16,1-16 1 15,-2-11-1-15,9-20 1 16,-2-23-1-16,9-18-1 15,1-20 0-15,10-20-2 0,5-21 0 16,11-9 0 0,4-1-1-16,1 3-1 0,2 12 1 15,-4 10-2-15,-5 23 1 0,-4 16-2 16,-6 24-4-16,-14 10-8 15,-2 20-15-15,-7 14-55 16,-8 0-10-16,1 19-7 16,-3 2-6-16</inkml:trace>
  <inkml:trace contextRef="#ctx0" brushRef="#br0" timeOffset="79143.8259">11746 11157 68 0,'0'43'90'15,"0"5"1"-15,0 5-5 0,0 2-69 16,0 3 2-16,9-7 0 15,6-4 0-15,6-13-1 0,5-16-4 16,4-15-2-16,6-10-3 0,0-18-3 16,-3-13-1-1,-5-5-3-15,-9-8 0 0,-11 1-2 16,-8 3-1-1,-9 8 1-15,-16 7-1 0,-11 12 0 16,-10 15 1-16,-9 7-2 16,-1 12-1-16,0 15-3 0,-2 1-8 15,17-3-55-15,3 12-24 0,14-11-5 16,14-11-8-1</inkml:trace>
  <inkml:trace contextRef="#ctx0" brushRef="#br0" timeOffset="79857.8334">13147 10326 68 0,'-8'-12'90'0,"1"0"-2"16,0 2-4-16,7 10-68 0,-6-11-5 16,6 11-3-1,0 0-2-15,0 8-1 0,2 11 0 16,8 9 1-16,3 8-2 15,4 10 0-15,1 6 2 0,2 7-1 16,-2-1 0 0,-3 2 1-16,-5-8-1 0,-4-4 0 15,-6-9 1-15,-9-6 1 0,-8-13-1 16,-7-8 1-1,-5-8 0-15,-7-6-1 0,-5-9 0 16,-6-9-3-16,-2-4 0 16,-3-6-2-16,5-3-2 0,-1-8-6 15,9 4-10 1,7 3-71-16,9-14-6 0,8-1-8 15,13-9-7 1</inkml:trace>
  <inkml:trace contextRef="#ctx0" brushRef="#br0" timeOffset="79977.8346">13080 9896 65 0,'15'-18'104'16,"-9"2"-13"-16,0 1-15 0,-6 15-72 16,-12-19-91-1,12 6-11-15,0 4-7 0</inkml:trace>
  <inkml:trace contextRef="#ctx0" brushRef="#br0" timeOffset="80534.8408">13391 10099 14 0,'-1'-12'96'0,"1"12"-3"0,0 0-6 15,0 0-4-15,30 9-70 16,-31 19-9-16,1 10-3 0,0 11 2 15,0 10-1 1,2 10 1-16,7 3 2 0,5-5 0 16,8-6 1-16,3-12 0 0,4-14 0 15,0-16-2 1,2-18 0-16,-1-11-1 0,-2-17-2 15,-8-11-1-15,-6-3-1 0,-7 0-1 16,-5 4 0 0,-2 5 0-16,-8 13 0 0,-3 10 2 15,-2 9 0-15,4 16 2 16,7 7 1-16,7 7 0 0,14-3 3 15,6-4 1 1,17-7 0-16,2-10-1 0,5-9 1 16,-1-11-1-1,0-9 0-15,-11-7-1 0,-12-5-2 16,-6-6-3-16,-16-1 0 0,-3-3-3 15,-14 1-3-15,-4 1-3 16,-4 0-2-16,2 11-7 16,0 0-22-16,0 14-55 15,20 7-3-15,0 11-6 0,15-3 0 16</inkml:trace>
  <inkml:trace contextRef="#ctx0" brushRef="#br0" timeOffset="80804.8435">14216 9865 26 0,'0'13'103'0,"10"-3"-2"16,22-5-7-16,19-5-3 16,12-3-75-16,11-2-7 0,6-6-4 15,6 3-8 1,-11-2-6-16,-2 3-8 0,-19 2-13 15,-14-7-48 1,-15 12-17-16,-11 3-5 0,-14-3-1 16</inkml:trace>
  <inkml:trace contextRef="#ctx0" brushRef="#br0" timeOffset="81174.8472">14452 9953 41 0,'15'-12'93'16,"5"0"-2"-16,0 2-3 15,2 4-57-15,-4 5-9 0,-1 1-3 16,-5 9-7-1,-6 7-3-15,-5 12-3 0,-5 8-1 16,-12 9-1-16,-7 10 0 16,-4 1 1-16,-4 4 1 0,-2-7 0 15,5 0 1 1,4-8 0-16,11-7-1 0,13-8 1 15,18-10 0-15,17-6-2 0,19-6-3 16,17 1-2 0,8-6-4-16,15 2-4 0,-1-2-7 15,11 4-14-15,-7 10-52 16,-6-8-15-16,-9 0-7 0,-16 0-3 15</inkml:trace>
  <inkml:trace contextRef="#ctx0" brushRef="#br0" timeOffset="81641.8525">12551 11093 38 0,'-54'35'104'0,"33"-7"-4"16,34-8-5 0,47-8-1-16,27-10-77 0,73-4-6 15,55-10-2-15,50-8-3 0,79-2-1 16,-6-4 0-1,20 1-2-15,16 3-1 0,-4 4-1 16,-5 2-2-16,-23 3-1 16,-31 0-4-16,-68 4-8 0,-7-4-41 15,-40 3-40 1,-48 2-3-16,-46-2-10 0,-50-1 0 15</inkml:trace>
  <inkml:trace contextRef="#ctx0" brushRef="#br0" timeOffset="82181.8579">13207 11464 7 0,'-11'-20'94'0,"0"3"2"16,2 4-5-16,1 2-5 0,8 11-70 16,0 0-4-16,-10 16-1 0,9 16-2 15,-4 14-2 1,0 12-1-16,-5 14 0 0,-1 12 0 15,-4 8-1-15,1-1-1 16,-5-6-1-16,2-10-2 16,3-9-3-16,-3-15-4 15,8-13-8-15,-4-20-44 0,13-18-34 16,0-6-7-1,9-23-6-15</inkml:trace>
  <inkml:trace contextRef="#ctx0" brushRef="#br0" timeOffset="82378.8605">13331 11704 70 0,'30'14'108'0,"15"-2"-7"0,11-5-7 16,11-5-1-16,13-2-87 15,-2 0-6-15,9 0-5 0,-9 0-3 16,-6-3-1-1,-11 1-2-15,-11 2-4 0,-12-6-9 16,-9-12-61-16,-6 5-7 0,-6-12-4 16,-5-8-2-1</inkml:trace>
  <inkml:trace contextRef="#ctx0" brushRef="#br0" timeOffset="82588.8626">13902 11339 57 0,'-14'37'106'15,"1"6"-5"1,6 9-9-16,-1-1 0 0,0 7-82 15,0 9-3-15,-7 3-4 0,-3 2-1 16,-4-3-1-16,1 0-2 16,-4-8-1-16,5-5-4 0,-1-12-5 15,9-3-15 1,11-15-66-16,1-16-3 0,7-10-8 15,7-8-5 1</inkml:trace>
  <inkml:trace contextRef="#ctx0" brushRef="#br0" timeOffset="82968.8664">14360 11597 81 0,'0'0'90'0,"7"9"-3"0,-3 3-3 16,1 5-66-1,2 12-4-15,4 4-1 0,2 12-1 16,4 5-1-1,2 10 0-15,3 1-2 0,0 4-1 16,-3-2-3-16,-3-2 1 16,-5-3-1-16,-7-5-1 0,-5-9 2 15,-4-8-2 1,-9-6 1-16,-4-11 0 0,-8-7-1 15,-4-12 0-15,-5-8-1 0,-3-8-2 16,0-9-1 0,-2-7-2-16,9-4-5 0,1-14-13 15,7-7-75-15,11 6-1 16,11-7-8-16,7-8-6 15</inkml:trace>
  <inkml:trace contextRef="#ctx0" brushRef="#br0" timeOffset="83098.8677">14559 11265 85 0,'4'-8'107'16,"-4"8"-11"-16,0 0-12 0,-8-17-33 16,-1 12-139-16,9 5-7 15,-19-9-10-15,9 9-6 0</inkml:trace>
  <inkml:trace contextRef="#ctx0" brushRef="#br0" timeOffset="83720.8741">14722 11671 17 0,'0'10'99'0,"6"-1"-2"16,-2 0-6-1,4 0-3-15,-3 8-65 0,0 2-11 16,5 5-4-16,0 1-2 0,3 1-1 16,4-2 1-1,2-5-1-15,3-9-1 0,5-10 0 16,2-8-2-16,2-13 0 15,-1-10 0-15,-4-4 0 0,-2-3-1 16,-6 2 0 0,-5 5-1-16,-5 6 0 0,-6 11 1 15,-2 14-1-15,0 0-1 16,-3 14-1-16,3 7 1 15,2 4 0-15,11 0 1 0,4-1 0 16,8-9 2-16,6-7-1 16,2-8 2-16,3-4 0 0,-2-13 0 15,-8-5 0 1,-9-4 0-16,-9-3-2 0,-7-5-1 15,-6 2-3 1,-13-2-3-16,1 6-5 0,-8-1-11 16,6-5-61-16,7 17-13 15,4 5-7-15,8 2-5 0</inkml:trace>
  <inkml:trace contextRef="#ctx0" brushRef="#br0" timeOffset="83990.8768">15638 11385 82 0,'0'0'97'0,"-11"-14"-5"0,11 14-7 16,0 0-56-1,0 0-9-15,20 0-5 0,10 1-4 16,5 2-2-16,12-3-3 16,5 1-5-16,2-1-3 0,4 0-5 15,-8-7-8 1,0 0-40-16,-16 4-35 0,-11-3-8 15,-11 3-5-15</inkml:trace>
  <inkml:trace contextRef="#ctx0" brushRef="#br0" timeOffset="84289.8806">15864 11411 19 0,'-3'8'96'0,"3"-8"-4"0,-2 13-4 16,2-13-6-16,0 0-70 0,0 0-9 15,-9 7 0-15,1 5 0 16,-3 5 3-16,-2 7 0 0,-5 9 2 16,-1 6 0-1,0 6 1-15,1 4 0 0,6 1 0 16,10-2-1-1,7-3-3-15,14-7 0 0,16-10-2 16,8-6 0-16,12-11-4 16,6-8-5-16,4-3-6 15,-5-12-23-15,-9-2-58 0,7-6-4 16,-12-4-7-16,-9 0-5 15</inkml:trace>
  <inkml:trace contextRef="#ctx0" brushRef="#br0" timeOffset="84739.8851">14641 11393 52 0,'-17'0'102'15,"6"0"-3"-15,1 0-6 0,10 0-43 16,0 0-23-16,0 0-7 16,2-7-7-16,-2 7-3 15,17-3-5-15,-7 2-4 0,-10 1 0 16,14 0-1-1,-14 0-1-15,0 0 0 0,0 8-2 16,0-8-2-16,-10 0-4 16,-1-9-15-16,-6-3-68 15,12-6-2-15,-1-4-8 0,1-3-4 16</inkml:trace>
  <inkml:trace contextRef="#ctx0" brushRef="#br0" timeOffset="85321.8911">14507 11393 27 0,'0'0'95'0,"-12"-18"-3"15,10 7-6-15,1 0-3 0,39-2-78 16,-38 13-2-1,3-10 0-15,-3 10 0 0,0 0 2 16,0 0 2-16,0 0 0 0,10 6 0 16,-10-6 0-1,4 11 1-15,-4-11-3 0,7 12 0 16,-7-12-2-16,0 0-1 15,3 9 0-15,-3-9 0 0,0 0-1 16,0 0 1 0,0 0 0-16,0-6-1 0,0 6 0 15,2-12 0-15,-1 4 0 0,1-2 0 16,-1 1-1-1,-1 9-1-15,2-12 0 0,-2 12 0 16,0 0 0-16,0 0 0 16,0 0-1-16,0 0 0 0,0 0 0 15,0 0 1 1,-6 1 0-16,6-1 0 0,0 0 0 15,0 0 1 1,0 0 0-16,8-3-2 0,6-2 1 16,-2-2-1-16,0 0 0 15,-1 1-2-15,-11 6-3 0,11-6-5 16,-11 6-10-1,-10-9-54-15,0 9-16 0,-7 6-6 16,4-3-4-16</inkml:trace>
  <inkml:trace contextRef="#ctx0" brushRef="#br0" timeOffset="85531.8932">14493 11297 10 0,'-15'4'98'0,"4"-4"-5"16,3-3-10-16,-5-9-34 0,12-5-114 15,4-4-18 1,6-6-11-16,9-7 3 0</inkml:trace>
  <inkml:trace contextRef="#ctx0" brushRef="#br0" timeOffset="87901.9178">17248 10930 0 0,'-12'-4'82'15,"12"4"6"-15,0 0-27 0,0 0-14 16,12 0-12-1,16 0-9-15,16-2-7 0,11-7-3 16,14-4-2-16,8-6-4 0,7-3-5 16,-3-9-1-16,-1-3-2 15,-11-5-1-15,-11 0-1 0,-12 1 1 16,-15 0-2-1,-11 2 1-15,-13 2-1 0,-7 8 0 16,-16 7 0 0,-12 14 0-16,-16 5-1 0,-9 17 1 15,-10 17 2-15,-8 19 1 0,-2 17 1 16,5 18 0-16,5 8 2 15,11 7 2-15,21 2-1 0,17-3 2 16,22-8-2 0,27-13 0-16,23-15-1 0,17-15 1 15,19-15-4 1,5-14-2-16,10-7-6 0,-4-15-11 15,-4-4-73-15,-6-9-3 16,-11-8-8-16,-11-13-5 0</inkml:trace>
  <inkml:trace contextRef="#ctx0" brushRef="#br0" timeOffset="88363.9226">18802 10103 57 0,'-3'11'85'16,"4"6"-2"-16,7 6-4 16,7 13-68-16,-2 5-5 15,5 11-2-15,-1 8 2 16,-2 2 2-16,-2 0 2 0,-6-7 1 15,-5-7 3 1,-3-6 1-16,-9-9-1 0,-11-11 0 16,-1-13-2-16,-8-8-2 15,-6-6-3-15,-2-10-5 0,-5-14-5 16,-1-5-11-1,-1-14-76-15,4-12-2 0,4-11-9 16,3-10-4-16</inkml:trace>
  <inkml:trace contextRef="#ctx0" brushRef="#br0" timeOffset="88503.924">18569 9682 51 0,'5'-17'105'16,"1"-1"-9"-16,-3 5-13 0,-3-11-28 15,-30 9-137-15,34 3-7 0,2 3-13 16,7 1-3-1</inkml:trace>
  <inkml:trace contextRef="#ctx0" brushRef="#br0" timeOffset="89023.9292">19119 9861 12 0,'-15'0'94'16,"1"11"-5"-16,6 10-4 15,1 8-4-15,6 10-76 0,2 11-1 16,9 8-1-16,7 8 2 16,8-5 1-16,8-4 0 15,7-9 1-15,8-16-1 0,3-12 0 16,6-18-1-1,-2-10-1-15,-2-15-1 0,-6-10-1 16,-9-2 0-16,-3-2-1 16,-13 7 0-16,-7 3 0 15,-7 14-1-15,-8 13 2 0,0 0-1 16,0 20 1-16,-2 5 0 15,2 2 1-15,8-3 2 0,9-1-1 16,6-10 1 0,2-8 0-16,2-6 0 0,-1-14 0 15,-5-7-1 1,-11-8-1-16,-10-4-2 0,-12-4-1 15,-13-2-2-15,-3-3-3 16,-5 2-5-16,-4-3-10 0,5-5-58 16,8 16-16-16,7 1-8 0,15 7-6 15</inkml:trace>
  <inkml:trace contextRef="#ctx0" brushRef="#br0" timeOffset="89555.9347">20108 9649 11 0,'0'0'93'15,"-4"4"0"1,4 12-4-16,4 26-30 0,5-9-35 15,5 12-10-15,1 9-4 16,2 6-2-16,-1 5-1 16,4 0-1-16,-3-3 0 15,1-6-1-15,-2-5 1 0,-3-10-1 16,1-11 1-1,1-4 0-15,-2-9-1 0,2-5 0 16,-1-4-2-16,1-4-1 0,0-4 0 16,1 0-2-1,1-2-1-15,-2-3-1 0,1-2-2 16,-1-3-2-16,1 3-2 15,0-5-3-15,-2 2-6 0,-3-5-16 16,-1-11-57 0,5 11-6-16,-4-2-6 0</inkml:trace>
  <inkml:trace contextRef="#ctx0" brushRef="#br0" timeOffset="89865.9378">20084 9997 3 0,'-42'4'99'16,"11"-1"2"-16,11-3-7 0,20 0-5 16,0-5-67-1,31-5-10-15,16-2-3 0,13-2-3 16,10 1-3-16,-1-1-5 15,3 5-4-15,-8-1-10 0,-3 0-49 16,-17 8-27-16,-13 2-7 0,-10 0-4 16</inkml:trace>
  <inkml:trace contextRef="#ctx0" brushRef="#br0" timeOffset="90629.9458">20593 9426 35 0,'-35'0'99'16,"8"0"-3"-1,11-3-7-15,16 26-30 0,20-26-42 16,13-9-4-16,16-1-4 16,11-2-2-16,7-1-3 0,1-1-1 15,3 3 0 1,-6 1 1-16,-11 4-3 0,-11 2 1 15,-12 4-1-15,-13 1 1 16,-6 1-2-16,-12 1 0 0,6 4-1 16,-8 7 1-16,-6 11-1 0,-3 9 0 15,-4 13 1 1,-3 13 1-16,-1 14 0 0,-1 12 1 15,-2 13-1 1,4 11 0-16,-1 8 1 0,3 9-1 16,4 2 1-16,4 9-1 15,1 6 0-15,5 6 0 0,2 1 2 16,5 1 0-1,9 0 0-15,8-4-1 0,5-4 1 16,5-11 0-16,7-9 0 0,1-17 1 16,3-14-1-1,0-13-1-15,-7-14 1 0,-3-15 0 16,-9-12 0-16,-6-8 0 15,-14-5-1-15,-15-7 0 0,-19-3 0 16,-26-1-1 0,-25 1 0-16,-32 1-1 0,-31 3-2 15,-32 2-2-15,-22 3-8 0,-21-3-19 16,-13 6-61-1,3 9-5-15,-3 1-10 0,6 2-3 16</inkml:trace>
  <inkml:trace contextRef="#ctx0" brushRef="#br0" timeOffset="92858.9689">22391 8368 87 0,'0'0'90'0,"0"0"-7"0,0 10-4 15,-8 10-76 1,-10 11-1-16,-7 10 0 0,-8 15 2 16,-7 14 2-1,-8 12 3-15,-4 5 1 0,-5 8 0 16,-3-1 0-16,3-3 0 0,3-10-2 15,7-12-3-15,9-15-3 16,6-13-3-16,12-14-5 16,8-17-5-16,12-10-31 15,27-10-46-15,-5-17-7 0,7-12-5 16</inkml:trace>
  <inkml:trace contextRef="#ctx0" brushRef="#br0" timeOffset="93088.9712">22016 8532 12 0,'-13'4'99'0,"6"12"1"0,7 6-7 16,15 5-3 0,4 4-75-16,17 15-6 0,5 9-1 15,7 6-2-15,-2 5-2 16,-1-2-2-16,-5 2-1 15,-8-5 0-15,-10-3-2 0,-4-7-4 16,-10-13-3-16,-4-4-9 16,-7-2-57-16,3-32-18 0,-19 2-7 15,-5-21-4 1</inkml:trace>
  <inkml:trace contextRef="#ctx0" brushRef="#br0" timeOffset="93250.973">21706 8785 32 0,'11'0'102'0,"27"0"-3"0,32-8-6 15,24-9-5 1,48-9-80-16,-17 4-7 0,3-2-7 16,-2 1-9-1,-20 3-32-15,-17 0-43 0,-20 2-8 16,-26 2-5-16</inkml:trace>
  <inkml:trace contextRef="#ctx0" brushRef="#br0" timeOffset="93590.9764">21980 8279 94 0,'-87'68'96'16,"5"10"-3"-16,13 13-6 0,11 16-70 15,21 6-6 1,17 5-5-16,20-4-3 0,23-14-2 15,26-15-1-15,23-21 0 16,20-25 1-16,17-28 0 0,22-17 4 16,15-31 1-1,7-16 0-15,-3-19 0 0,-10-15-1 16,-17-7-1-16,-23-5 0 0,-28 2-3 15,-36 6-1 1,-36 8-1-16,-30 12-1 0,-28 14 0 16,-25 19 1-16,-14 17 0 15,-13 18-1-15,3 9-6 0,4 8-5 16,19 15-31-1,29 5-47-15,15 4-4 0,28-1-8 16</inkml:trace>
  <inkml:trace contextRef="#ctx0" brushRef="#br0" timeOffset="93910.9796">23454 8081 14 0,'-9'-6'97'0,"3"18"2"16,-3 20-6-16,-4 8-2 0,-7 17-81 15,-6 13-2 1,-5 17 0-16,-6 13 0 0,-7 10-1 16,0-3-2-16,2-5-2 15,2-10-2-15,4-12-3 16,9-13-4-16,9-16-7 0,12-27-49 15,0-12-29-15,6-19-8 16,0-24-7-16</inkml:trace>
  <inkml:trace contextRef="#ctx0" brushRef="#br0" timeOffset="94130.9818">23051 8350 35 0,'0'0'103'16,"17"4"-2"-16,9 10-7 15,10 8-4-15,11 7-79 0,2 5-5 16,5 15-3-1,-3 6-1-15,-2 15-1 0,-12 2-1 16,-10 4-1 0,-13-2 1-16,-5-4-1 0,-9-7-3 15,0-6-5-15,-8-21-17 16,-10-12-65-16,4-16-3 0,-6-18-8 15,-2-20-3-15</inkml:trace>
  <inkml:trace contextRef="#ctx0" brushRef="#br0" timeOffset="94306.9841">22924 8502 49 0,'0'0'106'0,"36"-8"-7"0,26-1-6 16,23-2-2-1,27-3-84-15,5-2-5 16,11-1-6-16,-7-3-5 0,-5 1-9 15,-19-8-13-15,-19-1-24 0,-20-4-15 16,-28-9-13-16,-13-3-19 16</inkml:trace>
  <inkml:trace contextRef="#ctx0" brushRef="#br0" timeOffset="94636.9874">23465 7735 16 0,'-108'-15'84'16,"2"15"-10"-16,2 15-24 15,9 21-10-15,10 26-11 0,10 24-10 16,19 27-5-16,12 20-4 0,24 22-2 15,13 6-2 1,12 0-2-16,25-10 1 0,21-23 1 16,23-18 2-1,18-32 0-15,20-27 2 0,22-34-1 16,17-18 2-16,15-33-1 15,4-26 0-15,-8-23-5 0,-14-20-2 16,-30-18-3-16,-31-12-1 16,-47-6-2-16,-40 4 0 15,-36 7 0-15,-44 19 1 0,-34 20 0 16,-30 24 0-1,-24 23 0-15,-19 18-4 0,-8 24-10 16,-6 14-72-16,0 15-4 16,8 10-6-16,14 4-3 0</inkml:trace>
  <inkml:trace contextRef="#ctx0" brushRef="#br0" timeOffset="125462.306">11214 10149 50 0,'10'-14'57'15,"4"-1"-6"-15,-1-4-6 0,0 0-8 16,-2-6-8-16,-3-1-5 16,-3-4-4-16,-1-6-3 15,-2-3-4-15,-4-6-4 0,-6-4-2 16,-3-1-3-1,-6-4-2-15,-2-1 1 0,-4 0-2 16,-3 2 0-16,-1 5 1 16,-3 3-1-16,-1 1 1 0,-1 6 0 15,-1 1-2 1,-8 2 1-16,-4 3-1 0,-8 5 0 15,-4-2 0-15,-10 5 0 0,-3 2 0 16,-12 0 0 0,-5 5 0-16,-6 1 0 0,-1 1 0 15,-5 3 1-15,-3 0-2 16,-5 2 1-16,-3 2-1 0,-4 3 0 15,-5 2 0 1,-1 2 0-16,-4 1 0 0,-3 1-1 16,1 4 1-1,3 4 0-15,2 3 0 0,4-2-1 16,6 4 1-16,9 3-2 0,3 2 1 15,5 5 0-15,6 2 0 16,2 3-1-16,4 6 0 0,5 6 0 16,-1 12 1-1,-1 9 1-15,4 14 0 0,0 9 0 16,9 6 0-1,3 8 1-15,7-1-1 0,2-3 1 16,10-10 0-16,3-7 1 0,3-15-1 16,4-7 0-16,-4-8 2 15,2-9 0-15,-1-6 0 16,4-5-1-16,2-4-1 15,4-2-1-15,7-7 0 0,5-5-2 16,7-5-2 0,8-5-4-16,-5-14-4 0,5-12 1 15,0-3 0-15,0-5 3 16,0-5 3-16,-3 0 2 0,-3-4 5 15,1 8 8 1,-2 5 5-16,-1 9-1 0,3 7 0 16,-1 5-5-16,6 9-1 15,-8 6-2-15,7 20-3 0,-3 13-2 16,-2 18 0-16,-4 11 0 15,-8 7 4-15,-1 2 2 16,1-5 4-16,0-9-1 0,2-11 2 16,3-20-2-1,13-32 0-15,20-5-1 0,27-28-7 16,17-13-14-16,16 4-73 15,16 0-3-15,10-4-8 0,2 3-4 16</inkml:trace>
  <inkml:trace contextRef="#ctx0" brushRef="#br0" timeOffset="127938.3322">5940 13601 4 0,'-16'3'80'15,"-2"-2"5"1,6 3-35-16,-3-4-16 0,5 5-6 16,10-5-6-16,-10 12-2 15,10-12-5-15,23 17-3 16,6-5-2-16,12-1-1 0,8 2-1 15,9-1 0-15,6-2-3 16,1 1-3-16,-1-5-1 0,-5-5-2 16,-3-1-4-1,-10-3-8-15,-4-9-34 0,-5 0-40 16,-10-4-6-1,-5-2-4-15</inkml:trace>
  <inkml:trace contextRef="#ctx0" brushRef="#br0" timeOffset="128330.3363">5916 13887 77 0,'-13'15'93'0,"12"0"-4"0,7-6-3 0,19-4-69 16,20 0-6-16,13 0-1 16,17 1-3-16,0 0-5 15,9 6-8-15,-7-2-37 0,-4-1-42 16,-11 3-8-1,-16-2-4-15</inkml:trace>
  <inkml:trace contextRef="#ctx0" brushRef="#br0" timeOffset="129802.3512">6953 13551 6 0,'0'0'84'0,"-4"-9"3"0,4 9-6 15,0 0-44-15,0 0-22 16,0 0-6-16,6-5-1 0,-6 5-3 15,10 2 1-15,-1 5-2 0,1 6 0 16,-1 8 0 0,4 3 1-16,6 9-1 0,-1 7 2 15,3 8 0 1,3 6-1-16,2 6 0 0,-1-3 0 15,-1 0-1-15,-2-3 0 16,-1 0-1-16,-3-10 0 0,-1 0 0 16,-6-11 0-1,-2-4 0-15,-3-7 1 0,-2-5-1 16,-1-5 1-16,-3-12 2 0,2 10-1 15,-2-10 2 1,4-13-3-16,1-9 1 0,5-11-1 16,3-12 0-16,4-11-2 15,4-14-1-15,6-5 0 16,4-3-1-16,0 1-1 15,1 7 1-15,-5 7-1 0,-3 8 0 16,-3 15-2-16,-8 6-6 0,2 15-14 16,-5 5-67-1,-9 0-5-15,0 4-6 0,-1 10-5 16</inkml:trace>
  <inkml:trace contextRef="#ctx0" brushRef="#br0" timeOffset="130356.3571">7795 13902 39 0,'3'14'78'0,"-1"2"0"0,1 0-49 16,1 0-4-1,-2-3 0-15,5-1 0 0,2-6-2 16,4-5-3-16,3-3-1 15,1-6-2-15,2-3-2 0,-1-6-5 16,-1 0-2 0,-4-2-1-16,-5 1-2 15,-5-3 0-15,-3 7-2 0,-10 1 0 16,-6 2-1-16,-4 3 0 0,-2 4-2 15,-3 1 0 1,-1 3-2-16,5 4-2 0,-2 6-2 16,4 0-6-16,8 5-12 15,5 9-58-15,6-24-11 0,0 0-6 16,8 1-3-1</inkml:trace>
  <inkml:trace contextRef="#ctx0" brushRef="#br0" timeOffset="130966.3632">8547 13418 25 0,'0'0'85'16,"-11"0"-2"0,9 6-5-16,-2 12-45 0,2 10-25 15,2 18-5-15,0 12 0 16,1 15 2-16,2 13 0 0,-2 3 0 15,0 3-2-15,2-5-1 16,-4-2-4-16,1-17-5 16,0-14-11-16,-2-19-35 0,4-11-32 15,-2-24-5 1,0 0 7-16</inkml:trace>
  <inkml:trace contextRef="#ctx0" brushRef="#br0" timeOffset="140038.4577">8472 13498 55 0,'0'0'54'0,"-17"-7"-13"16,17 7-9-16,-8-12-8 15,8 12-3-15,6-17-3 0,7 7-3 16,10-2-1-1,8-2-2-15,13 1 0 0,8 4-2 16,11 1-1-16,5 7-1 16,-1 1-4-16,0 11-1 0,-6 6-2 15,-8 6-1 1,-13 5-1-16,-10 3 0 0,-17-2-1 16,-11 3-1-16,-9-4-2 0,-15-4-4 15,-14-5 0 1,-10-5-2-16,-5-4 0 0,-9-4 0 15,-4-1 1-15,-2-2 4 16,2-3 6-16,4 0 4 16,10 0 3-16,12 0 0 15,8 0 2-15,15 0-1 0,15 0 1 16,8 9-2-1,17 0 0-15,11 2-1 0,9 6 1 16,4 7 1-16,8 7 0 0,-1 3 0 16,-5 7 0-1,-2 5 0-15,-7 3-2 0,-6-2-2 16,-2-3-1-16,-8-5-1 15,-4-7-2-15,-5-8-6 0,0-5-19 16,2-2-57 0,-10-14-6-16,1-2-6 0</inkml:trace>
  <inkml:trace contextRef="#ctx0" brushRef="#br0" timeOffset="140560.4631">9208 13891 59 0,'-16'13'81'15,"8"2"-1"-15,2 0-50 0,6 1-7 16,10-4-3 0,10-3-3-16,8-5-1 0,8-4-2 15,4-12-2-15,1-4-3 0,0-5-2 16,-6-5-3-1,-10-2-4-15,-10-2-1 0,-11 4-1 16,-10 1-2-16,-13 5 1 16,-9 6 0-16,-9 4 1 0,-4 10 0 15,-2 14 1 1,-2 11 2-16,6 11 0 0,8 11 1 15,8 7 0 1,15 3 1-16,13 3-1 0,19-4-2 16,18-5 1-16,13-7-1 0,10-10-1 15,6-9-5-15,4-6-10 16,-4 6-52-16,-4-20-17 0,-4-5-7 15,-10-8 0 1</inkml:trace>
  <inkml:trace contextRef="#ctx0" brushRef="#br0" timeOffset="141612.4738">10555 13141 25 0,'11'-6'84'15,"-11"6"-1"-15,10-7-31 16,-10 7-14-16,3-13-16 16,-4 3-9-16,-13 3-5 15,-4-2-3-15,-12 2-1 0,-4 0-1 16,-10 0-1-1,-4 2 1-15,-5 2 1 0,-1 1-1 16,0 2 1-16,5 2 0 0,4 7 0 16,4 0 0-16,11 7-4 15,4 6 1-15,11 8 1 16,5 8-2-16,9 12-2 15,1 8 2-15,10 8-1 0,2 6 1 16,4 9 0 0,-3 4 1-16,-4 6 1 0,-1 1-1 15,-8 9-1-15,0 1 2 0,-9 9 0 16,-7 4 2-1,-9 0-1-15,1 2 0 0,-3-4-2 16,0-8 1-16,3-11 0 16,3-13 0-16,3-17 0 0,11-14 1 15,10-15 0 1,19-13 0-16,15-15 1 0,18-7-1 15,15-6-3-15,8-12-5 16,12 0-8-16,-1-6-20 16,2-5-53-16,3 7-6 0,-11-2-9 15</inkml:trace>
  <inkml:trace contextRef="#ctx0" brushRef="#br0" timeOffset="142267.4808">11459 13280 56 0,'0'0'88'16,"0"0"-4"-16,0 0-7 15,-12 0-61-15,13 8-10 0,10 16-4 16,2 5-3-1,3 7-1-15,1 6 2 0,-1 7 3 16,-2 1 1-16,-2-3 3 0,-7-7 1 16,-3-6 1-1,-2-7 2-15,-2-9 0 0,-7-5 1 16,-5-11-3-16,-5-4 0 15,-6-8-1-15,0-5-2 0,-5-2-1 16,0 1-2 0,-1-2 0-16,2 1-1 0,3-1-4 15,4 0-3-15,7 4-9 16,-4-6-36-16,9-2-38 0,5-3-8 15,2-5-7-15</inkml:trace>
  <inkml:trace contextRef="#ctx0" brushRef="#br0" timeOffset="142427.4824">11372 12899 65 0,'0'0'104'0,"0"0"-14"15,9 9-17-15,-9-9-72 0,0 0-91 16,4-6-10-1,-4 6-5-15</inkml:trace>
  <inkml:trace contextRef="#ctx0" brushRef="#br0" timeOffset="143047.4886">11594 13202 25 0,'0'-9'90'0,"0"9"-1"0,-3-12-5 16,3 12-53-1,0 0-11-15,0 0-7 0,0 0-3 16,-4 13-2 0,4 10-3-16,6 6-2 0,6 5-1 15,2 5 1-15,5 2-1 0,4-3 0 16,0-6 1-16,4-8-1 15,1-11 0-15,1-11 0 0,-2-6 0 16,-2-11 0 0,-2-5 0-16,-5-4-1 0,0 2-1 15,-7 2 0 1,-3 3-2-16,-8 17 0 0,0 0 0 15,6 11 1-15,-6 15-1 0,0 6 1 16,2 0 1-16,6-1 3 16,5-2 2-16,5-11 1 0,6-10 1 15,2-10 0 1,0-13 1-16,-2-12 1 0,-4-6-4 15,-5-5-1 1,-9-4-2-16,-6-1-1 0,-7-3-3 16,-6 6-2-16,-4-3-5 15,4 9-10-15,-9 14-62 0,14-9-12 16,8 6-6-16,0 0-3 15</inkml:trace>
  <inkml:trace contextRef="#ctx0" brushRef="#br0" timeOffset="143363.4923">12332 12995 61 0,'0'0'96'0,"-3"14"-4"16,17-11-7-16,15-19-41 16,9 12-36-16,14 4-13 15,1-2-13-15,7 0-17 0,0-1-10 16,-3-2-8-16,-9 5-15 15,-13-6-24-15</inkml:trace>
  <inkml:trace contextRef="#ctx0" brushRef="#br0" timeOffset="143863.4973">12627 13016 6 0,'0'0'91'16,"-4"-4"1"-16,4 4-4 0,-1-14-35 16,1 14-27-1,0 0-13-15,5-5-5 0,-5 5-4 16,0 0-1-16,0 0-3 15,0 0-1-15,0 0-2 0,0 7 1 16,0-7 0 0,-5 16 0-16,2-3 1 0,0 5 0 15,-3 5 1-15,4 4 1 0,-4 6-1 16,0-1 1-1,1 5 0-15,0-2 1 0,0 2 0 16,2-3 2-16,3-2 0 16,3-5 1-16,11-4 0 0,8-4 0 15,7-2 0 1,8-5-1-16,4-1-2 0,3-6-3 15,2 1-6-15,-2-6-10 0,-3-10-68 16,-1 9-6 0,-6-4-7-16,-6-3-3 0</inkml:trace>
  <inkml:trace contextRef="#ctx0" brushRef="#br0" timeOffset="144415.503">10748 13876 84 0,'-71'29'96'15,"9"-5"-6"-15,8-5-5 0,14-5-61 16,19-5-10-16,28-5-5 0,34-2-2 15,41-2 1-15,37-7-1 16,42-3 0-16,38 0 0 16,36-4-1-16,27 1-1 15,19 2-2-15,3-1-1 0,-6 4-1 16,-8 2 0-1,-19 3-1-15,-27-2-3 0,-20 5-4 16,-30 0-11-16,-27-7-71 16,-26 8-4-16,-26 2-7 0,-27-2-7 15</inkml:trace>
  <inkml:trace contextRef="#ctx0" brushRef="#br0" timeOffset="144985.5087">10856 14265 70 0,'0'0'87'15,"-3"-15"-40"-15,3 15-4 0,0 0-5 16,0-10-7-16,0 10-7 16,0 0-7-16,0 17-4 15,0 5-5-15,4 10-2 16,-5 9-2-16,2 8 1 0,-1 10 0 15,0 2 0-15,0 0-1 0,0-5-1 16,0-8-3 0,0-9-6-16,-2-17-20 0,-10-6-60 15,12-16-5-15,5 0-8 16,0-17-2-16</inkml:trace>
  <inkml:trace contextRef="#ctx0" brushRef="#br0" timeOffset="145225.5111">11070 14450 44 0,'16'16'103'0,"11"-7"-5"15,14-9-7-15,13-16-3 0,9 3-84 16,10-2-6-1,5 0-1-15,0-3-1 0,-6 2-1 16,-10 5 0 0,-14 2 0-16,-11 2-1 0,-13 4 1 15,-6 1-4-15,-9-3-29 0,-9 5-46 16,3-19-8-16,-6 4-5 15</inkml:trace>
  <inkml:trace contextRef="#ctx0" brushRef="#br0" timeOffset="145478.5139">11286 14112 44 0,'-9'8'102'16,"3"2"-6"-1,6-10-7-15,0 13-3 0,0-13-80 16,13 25-4-16,0-1-2 15,3 8-1-15,-1 11 0 0,-1 10 2 16,-1 9-1-16,-3-2 1 16,-5 5 1-16,-2-4-1 15,-3-3-3-15,-4-10-5 0,3-5-23 16,3-10-58-1,-2-13-6-15,0-7-5 0,0-13-3 16</inkml:trace>
  <inkml:trace contextRef="#ctx0" brushRef="#br0" timeOffset="145918.5183">12095 14277 81 0,'12'7'89'0,"-5"8"-5"0,-4 2-5 15,2 5-74 1,0 15-4-16,-2 5 0 0,-1 9 1 16,1 5 2-16,-3 4 1 15,0 1 1-15,0-1 0 0,-5-2 1 16,-2-6-1-1,0-5-1-15,-3-4 1 0,1-6-2 16,0-7-2-16,2-8 2 0,1-8 0 16,2-5 1-1,4-9 0-15,-11-3 1 0,4-13 1 16,-2-7-1-16,-1-2 2 15,0-4-2-15,-3-2-2 0,0-1 0 16,0 0-2 0,0 1-4-16,4 4-5 0,-2-5-10 15,6-13-71-15,1 13-6 0,2-4-8 16,3-1-4-1</inkml:trace>
  <inkml:trace contextRef="#ctx0" brushRef="#br0" timeOffset="146098.5201">12067 14183 74 0,'0'0'103'16,"0"0"-16"-16,7 2-61 0,0-17-24 15,-1-5-96-15,0-3-11 16</inkml:trace>
  <inkml:trace contextRef="#ctx0" brushRef="#br0" timeOffset="146723.5268">12364 14192 80 0,'0'0'90'0,"0"0"-8"15,0 0-4-15,0 10-66 16,0 14-10-16,0 12-2 16,-2 6 0-16,1 9 3 0,1 5 1 15,0 4 4-15,5-7 2 0,5-5-1 16,3-11 1-1,7-13-2-15,3-15-2 0,3-9-2 16,1-17-2 0,0-12-2-16,-2-5 0 0,-3-4-1 15,-4 1-1-15,-4 4-1 16,-5 4 1-16,-4 7-1 0,-5 22 1 15,0 0 1-15,0 19-1 0,2 13 1 16,3 2 1 0,5 3 2-16,4-1 4 0,5-5 2 15,5-10 1 1,6-13 0-16,0-11 0 0,0-14 0 15,-5-9-2-15,-3-8-4 16,-9-3-1-16,-8-6-3 0,-5-1-2 16,-6 2 0-1,-6 5-3-15,-4-1-3 0,5 8-12 16,-2 18-55-16,9-8-16 0,4 7-5 15,3 3-6 1</inkml:trace>
  <inkml:trace contextRef="#ctx0" brushRef="#br0" timeOffset="147063.5302">13050 14166 31 0,'-3'12'100'0,"3"-3"-4"0,15-2-7 15,12-7-4-15,6 0-76 16,12 1-9-16,0-1-4 0,3 0-4 15,-3 0-2 1,-5 0-13-16,-11 0-25 0,-19 5-41 16,-10-5-8-1,0 0 2-15</inkml:trace>
  <inkml:trace contextRef="#ctx0" brushRef="#br0" timeOffset="147405.5347">13140 14277 41 0,'0'0'82'0,"0"0"-1"16,14-2-3-1,-14 2-65-15,13 2-5 0,-6 8 1 0,-1 7 4 16,1 5 0 0,-4 7 1-16,-1 11 2 0,-2 2 0 15,0 4-2-15,0 0-2 16,2-6-1-16,-1-2-2 0,5-5-1 15,7-7-2 1,5-9-1-16,10-9-3 0,3-6-4 16,11-2-8-1,-1-7-32-15,7-7-49 0,1-4-6 16,2-7-6-16,1-4-3 0</inkml:trace>
  <inkml:trace contextRef="#ctx0" brushRef="#br0" timeOffset="147945.5401">14315 13856 4 0,'-19'19'94'0,"12"-3"3"0,9-2-7 15,16-10-3 1,14-4-72-16,10 0-6 0,7-1-1 15,3-7-2-15,1-5-1 16,-3-3-3-16,-7-6-1 16,-16 0-2-16,-12-4 0 15,-16 1 0-15,-19 3-1 0,-14 1 0 16,-7 6-1-16,-16 1 1 0,-6 11 2 15,-7 3-2 1,-2 15 2-16,2 10-1 0,1 13 1 16,5 13 1-16,6 11 1 15,13 11-1-15,14 9 2 16,15 8 2-16,16 5 1 15,23-4 0-15,19-4 0 0,17-13 1 16,20-12-2 0,10-16-2-16,4-18-7 0,7-15-10 15,-3-14-36-15,-4-27-42 0,-6-12-7 16,-10-15-7-1</inkml:trace>
  <inkml:trace contextRef="#ctx0" brushRef="#br0" timeOffset="148408.545">15182 13343 48 0,'-2'12'78'0,"2"5"-3"16,8 2-4-1,-21 12-65-15,22 9-9 0,6 6 5 16,5 12 4-16,-5 5 6 15,3 7 1-15,-8-3 4 0,-5 3 0 16,-3-9 0 0,-4-8 0-16,-8-8-1 0,-9-10-4 15,-5-11-2 1,-7-11-1-16,-5-12-2 0,-5-5-2 15,-3-10-1-15,-4-14-3 16,5-3-3-16,0-14-5 0,10 1-28 16,11-14-55-16,-4-7-6 15,7-2-5-15,10-11-3 16</inkml:trace>
  <inkml:trace contextRef="#ctx0" brushRef="#br0" timeOffset="148538.5463">15005 12873 101 0,'10'-11'97'0,"-10"-1"-23"0,-14 5-74 16,14 30-25-16,0-33-75 0,1 0-8 16</inkml:trace>
  <inkml:trace contextRef="#ctx0" brushRef="#br0" timeOffset="149078.5517">15363 13230 8 0,'0'11'90'15,"0"-1"0"1,0 5-6-16,0 2-5 0,38 1-73 15,-36 10-6-15,3 8-1 16,1 0 3-16,6 5 2 0,3-4 2 16,5-8-1-1,8-10 0-15,2-9 0 0,0-10-2 16,0-8-1-1,-4-9-3-15,-5-4-2 0,-2 2-1 16,-8 4 0-16,-11 15 1 0,0 0 1 16,0 0 2-16,-2 22 1 15,-1-1 2-15,5 4 1 0,6-5 4 16,13-6 0-1,5-9 0-15,7-6 0 0,3-15 0 16,1-9 0 0,-3-7-2-16,-8-10-1 0,-5 0-2 15,-14-6-2-15,-7 2-2 0,-2 0-2 16,-6 6-9-16,-6 3-28 15,-2 7-50-15,8 6-5 16,2 7-6-16,3 7 1 16</inkml:trace>
  <inkml:trace contextRef="#ctx0" brushRef="#br0" timeOffset="149567.5574">16357 13051 41 0,'-8'24'82'0,"-6"2"-2"0,-3 6-3 16,30 5-59-1,-28 8-9-15,0-1 2 0,-2 4 0 16,12-4 0 0,0-5 3-16,7-3 1 0,8-8 1 15,8-6-2-15,7-7-4 16,0-4-3-16,4-5-4 0,-2-4-3 15,4 0-4-15,-7-4-6 0,3 0-15 16,-9-3-44 0,-3-4-22-16,-1 1-7 0,-6-4-2 15</inkml:trace>
  <inkml:trace contextRef="#ctx0" brushRef="#br0" timeOffset="149857.5603">16184 13145 85 0,'-12'0'101'0,"12"0"-7"0,0 0-8 16,22 30-36-1,12-27-45-15,2-3-6 0,9 2-6 16,-1 1-6-16,7 1-10 15,-8 0-24-15,-13 1-43 16,3-3-6-16,-9-2-3 16</inkml:trace>
  <inkml:trace contextRef="#ctx0" brushRef="#br0" timeOffset="150407.5667">16627 12821 50 0,'-12'9'102'0,"7"4"-5"16,5-2-7-1,11-1-4-15,36 1-82 0,-16-3-4 16,10 2-2-1,4 2 0-15,6-1 0 0,5-2 1 16,-9 0 1-16,-2-2 2 0,-10 1 1 16,-7-2 0-16,-8 5 0 15,-5 0 0-15,-5 6 0 0,-8 3-1 16,0 7-1-1,-3 7-1-15,1 10 0 0,0 16-1 16,0 9 1 0,0 12-1-16,1 11 1 0,5 9 0 15,5 11 1-15,2 5 0 16,2 5 0-16,2-2 2 0,-1 3 0 15,1-7 2-15,-6-9 1 0,-3-9-1 16,-6-17 1 0,-2-12-1-16,-5-15 0 0,-11-13-1 15,-13-19-2 1,-9-15-2-16,-17-7-4 0,-11-13-5 15,-8 3-8-15,-15-2-53 16,0 0-27-16,-1 1-6 0,-1 3-6 16</inkml:trace>
  <inkml:trace contextRef="#ctx0" brushRef="#br0" timeOffset="154907.6135">3574 16041 25 0,'-12'-10'83'0,"-4"3"-1"0,0 12-23 16,-4-7-41-1,0 2-2-15,-2 0-1 0,-2 0-3 16,0 2 0-16,0 3-2 0,2-1-2 15,4 4-2 1,5 1 0-16,6 2 0 0,13-2 2 16,17 3 0-16,18-5-1 15,17-1 2-15,18-4-1 0,13-2-1 16,11-1 0-1,8-8-2-15,0-2-2 0,-3 0-1 16,-9-4 0-16,-9 1-2 0,-13 3-3 16,-14-2-3-1,-10 5-5-15,-14-3-9 0,-8 3-37 16,-11 8-36-16,-17 0-6 15,0 0-4-15</inkml:trace>
  <inkml:trace contextRef="#ctx0" brushRef="#br0" timeOffset="155349.6181">3512 16377 64 0,'-30'20'88'0,"3"-6"-1"0,4-3-5 16,8 0-72-1,4-1-2-15,11-2 3 0,10 3 1 16,20-3 3-16,17-1 0 0,14 2-2 16,10 1-1-16,11 0-2 15,3-3-3 1,4 4-2-16,-4-3-2 0,-7 0-1 15,-11-1 0-15,-11-2-2 0,-10-2-2 16,-6 3-4-16,-11-6-6 16,-4 0-34-16,-3 0-46 0,-14-9-7 15,-4 0-7 1</inkml:trace>
  <inkml:trace contextRef="#ctx0" brushRef="#br0" timeOffset="157041.6352">5201 16225 3 0,'-5'-19'80'0,"-4"0"6"0,9 19-21 16,-14-21-39-1,8 6-3-15,-1 2-3 0,5 2-1 16,-2 0-4-16,4 11-1 15,-5-12 0-15,5 12-4 0,0 0-1 16,0 0-4 0,0 0-1-16,0 0-1 0,0 0-1 15,8 9-1-15,4 9-1 16,4 7 0-16,3 6 0 15,7 8 2-15,0 9 0 0,4 5 0 16,-1 4 0-16,-1 4 0 16,-2-5 2-16,1 4-1 0,-4-6 1 15,-3-6-1 1,-1-7 0-16,-2-1 1 0,-2-7-1 15,1-2-1 1,-6-7 1-16,1-2-2 0,-3-7 1 16,-1-1 0-16,-4-2 0 15,-3-12 1-15,0 0 2 0,7 8 0 16,-7-8 1-16,0-17-1 0,0-12 0 15,2-13-1 1,5-18 0-16,1-15-2 0,5-10-2 16,7-11 1-1,3-1-2-15,0 7-1 0,1 9 0 16,-3 12-1-16,-1 16-1 15,-7 14-6-15,-2 15-7 0,-11 5-33 16,-7 15-46-16,7 4-6 16,-4 6-7-16</inkml:trace>
  <inkml:trace contextRef="#ctx0" brushRef="#br0" timeOffset="157533.6403">6074 16603 29 0,'0'0'45'0,"0"12"-26"0,-7 4 8 0,3 11 15 16,-3-2 3-1,3 11 1-15,-1-1-7 0,5 4-14 16,0-5-5-1,7-2-4-15,8-8 0 0,6-8-4 16,7-8 1-16,3-8-3 16,3-16-2-16,1-7-1 0,-7-8-1 15,-2-7-3 1,-7-4 0-16,-11 1-2 0,-7 1-2 15,-7 5-2-15,-13 6-1 0,-9 5-4 16,0 10-3 0,-8 4-15-16,-6 10-64 0,10 7-5 15,1 3-6-15</inkml:trace>
  <inkml:trace contextRef="#ctx0" brushRef="#br0" timeOffset="160763.6735">7549 15671 33 0,'3'-15'91'16,"-3"15"-2"-1,0-14-4-15,0 14-61 0,10-10-12 16,-10 10-2-16,0 0-2 0,0 0-3 15,0 0-2-15,0 0-1 16,0 0-1-16,7 19-1 0,-6 4 0 16,4 8 2-1,3 11-2-15,3 6 1 0,1 9 2 16,3 4 0-1,1 1 0-15,6-1 0 0,-1-7 0 16,2-11 1-16,0-6-1 0,1-8 2 16,0-12 0-16,0-6 0 15,2-9 0-15,-1-6 0 16,1-13-1-16,0-7-1 15,0-10-1-15,-2-5 0 0,-2-6-1 16,0-2-1 0,-7 3-1-16,0 3 0 0,-8 9-1 15,1 7-2-15,-5 14 0 16,-3 11 0-16,3 13 0 15,-2 16 0-15,2 8 1 0,4 4 0 16,5 0 3-16,7 1 2 16,5-9 1-16,9-7 2 0,4-13 0 15,6-13 1 1,-1-10 0-16,-1-10 0 0,-3-8 1 15,-8-9-2-15,-6-4-1 16,-11-5 0-16,-10-2-1 16,-4 2-1-16,-9 1-4 15,-2 0-3-15,-3 8-5 0,0 0-14 16,8-1-58-16,7 17-14 0,5 6-7 15,9 3-4 1</inkml:trace>
  <inkml:trace contextRef="#ctx0" brushRef="#br0" timeOffset="161193.6778">8720 15516 71 0,'-16'5'91'0,"16"-5"-3"15,-3 22-15-15,9-17-53 16,16-5-6-16,10 2-1 0,14 0-2 16,7-1 1-1,8-1-1-15,3 1-3 0,2-1-3 16,-4 0-2-16,-10 0-2 0,-6 0-3 15,-11 0-1 1,-9 0-4-16,-9 0-6 0,0 2-25 16,1-1-51-16,-18-1-7 15,0 0-4-15</inkml:trace>
  <inkml:trace contextRef="#ctx0" brushRef="#br0" timeOffset="161858.6849">9045 15585 6 0,'0'0'92'0,"0"14"0"15,0-14-5-15,0 0-7 16,0 0-77-16,0 0-3 15,-4-1-1-15,4 1 1 0,0 0 1 16,0 0 1 0,-9-2 1-16,9 2-2 0,0 0 2 15,0 0-1-15,0 0 1 0,0 0-1 16,0 0 1-1,0 0 1-15,0 0-1 0,0 0 0 16,0 0-1-16,0 0 0 16,0 0 0-16,0 0 0 0,0 0-1 15,0 0 0 1,0 0 0-16,0 0-1 0,0 0 0 15,0 0 1-15,0 0-1 16,-6 11 0-16,4 2 1 16,-1 4-1-16,-3 5 0 0,1 5 1 15,-4 4-1-15,-1 5 1 16,-6 1 0-16,3-2-1 0,-2-2 1 15,0-4-1 1,1-1 1-16,1-6 0 0,4-7-1 16,0-1 1-1,7-3 0-15,2-2 3 0,0 0-1 16,17-3 2-16,6 1 0 15,14 0 0-15,9 0 1 0,7-2-1 16,8-1 0-16,5-1-2 0,0 0-1 16,1 1-1-1,-11-4-2-15,-6 5-4 0,-8-4-4 16,-6 5-9-1,-16-6-33-15,-10 5-44 0,-10-5-6 16,0 0-5-16</inkml:trace>
  <inkml:trace contextRef="#ctx0" brushRef="#br0" timeOffset="162530.6918">7303 16354 16 0,'-24'0'46'0,"-9"0"9"15,1 4 1-15,-1 3-1 16,2 1-12-16,2 4-14 15,2-2-11-15,10 3-3 16,6 1-3-16,12 0-3 0,22-3-2 16,23-3 1-16,24-1-1 0,26-1 2 15,30-2-1 1,33-5-2-16,30 1 0 0,27-4-1 15,25-1 1 1,19-5 0-16,14 3-1 0,9 0 1 16,0 2 0-16,-5-1-1 15,-12 4 0-15,-18 2-1 0,-23 0-1 16,-26 8-1-1,-25 4-1-15,-31 1-1 0,-28 0-3 16,-25 2-4-16,-26-3-3 0,-19 1-3 16,-26-4-8-1,-19-9-68-15,-23 5-7 0,-22-4-8 16,-14-1 0-16</inkml:trace>
  <inkml:trace contextRef="#ctx0" brushRef="#br0" timeOffset="164368.7109">7075 16719 38 0,'-15'7'86'0,"15"-7"-3"15,-10 0-3 1,10 0-53-16,0 0-24 0,10 7 2 15,7-7 0-15,4 0 1 16,8 0 1-16,4 0 0 0,4 0 0 16,3 0-1-16,0-3-3 15,-2 0-1-15,-4 2-1 16,-4-2 1-16,-6 3-2 0,-3 0 1 15,-5 0 0 1,-4 0-1-16,-3 0 0 0,-9 0 0 16,13 1 0-16,-13-1 0 15,0 0 0-15,0 0-1 0,0 0 1 16,5 9 0-1,-5-9 0-15,0 12 1 0,0-3 0 16,0 4 0-16,0 1 1 16,0 8 0-16,0 3 0 0,1 6 0 15,-1 5 1 1,3 6-1-16,0 4 0 0,0 7 0 15,-3 5 1-15,2-28-2 16,-1 5 1-16,0-1 0 16,-1 4 1-16,1 0 0 0,-1 2 1 15,2-2-1-15,-1 0 0 16,2-3 1-16,-1 1 0 0,0-3-1 15,-1 0 0 1,2-2-1-16,-1-2-1 0,1-4 0 16,-1-1 0-1,-1-3 0-15,2-2 0 0,0-4 0 16,-1-5-1-16,-2-10 1 15,6 15 1-15,-6-15-2 16,2 8 0-16,-2-8 1 0,0 0 1 16,0 0-1-16,0 0 1 15,0 0-1-15,0 0 0 0,2 11 1 16,-2-11 1-1,0 0-1-15,0 0-1 0,0 0 1 16,3-7 0-16,-3 7 0 16,3-17-1-16,0 2-1 15,1-2 0-15,-1-5-1 0,5 7 2 16,2-35 0-16,1-5 0 15,-1-8 0-15,7-8 0 16,-4 4 0-16,4 1 0 16,-4 6 1-16,0 12-3 0,0-1-1 15,-2 2 1 1,1 4 0-16,-3 3-1 0,1 3 1 15,-4 3 0-15,0 6 0 16,-3 8 1-16,0 1 0 0,-3 4 0 16,0 3 0-16,0 3 0 15,0 9 1-15,-3-11-1 16,3 11 0-16,0 0 1 0,-7-12-1 15,7 12 0 1,0 0 0-16,-7-11 0 0,7 11 0 16,0 0 0-16,-11-10 0 15,11 10-1-15,0 0 1 16,-10-12-1-16,10 12 1 15,0 0-1-15,0 0 0 0,0 0 0 16,-9-6 0-16,9 6 0 0,0 0-1 16,0 0 0-1,0 0 0-15,0 0 0 0,6 0 1 16,-6 0 0-1,20 0 1-15,-4 0-1 0,8 0 0 16,3 0 1-16,11 0 0 16,3-2 0-16,5-2-1 0,5 1 1 15,3 0-1-15,6-2 1 0,6 0 0 16,3 0 0-1,7-1 1-15,8 1-1 0,6 0 0 16,10 0 1 0,5-2-1-16,9 2 1 0,8-1-1 15,5 3 1-15,0-1-1 16,-3 1 1-16,-2 2 0 0,-7-1-1 15,-5 2 1 1,-7 0-1-16,-10 0 1 0,-8 3-1 16,-6-3 1-16,-1 0-1 0,0 0 1 15,-2-3 0 1,-2-2-1-16,-3 1 1 0,-6-3-1 15,-5 0 1-15,-4-3 0 16,-13 4-1-16,-6 1 0 0,-10-2 1 16,-5 5-1-1,-10-1 1-15,-2 0-1 0,-10 3 0 16,0 0 0-16,0 0 0 15,0 0 1-15,0 0-1 0,0 0 1 16,0 0-1 0,0 0 1-16,0 0 0 0,-9 0 0 15,9 0-1-15,0 0 0 16,-8 0-3-16,8 0-4 15,0 0-10-15,-14 4-46 16,14-4-31-16,0 0-7 0,0 0-7 16</inkml:trace>
  <inkml:trace contextRef="#ctx0" brushRef="#br0" timeOffset="165038.7176">10610 16618 45 0,'0'0'73'0,"2"-17"-11"16,-2 17-46-1,0 0 1-15,0 0 5 0,0 0 9 16,0 0 0-16,0 0-4 0,11 0-3 16,-11 0-4-16,0 0-2 15,0 0-5-15,0 0-3 0,9 11-2 16,-2-2 0-1,2 1-2-15,8 8-1 0,3 3-1 16,6 4 0 0,8 6-1-16,4 3-1 0,10 4-6 15,-6-4-7-15,10-4-51 0,-10 1-29 16,-8-9-8-16,-6-8-7 15</inkml:trace>
  <inkml:trace contextRef="#ctx0" brushRef="#br0" timeOffset="165784.7256">7900 16987 26 0,'0'0'95'0,"9"9"-4"0,-9-9-5 16,5 26-7-16,-5-26-77 16,9 4-2-16,1 3-1 0,-2 5 2 15,2 1 1 1,3 10 3-16,-3 4 1 0,3 6 0 15,-5 7 1 1,-4-19-1-16,-3 4-1 0,0 4 1 16,-1 0-1-16,0-1-1 0,0 2-2 15,-4-1-1 1,-1 0-2-16,1-3-1 0,-3 1-3 15,2-3-3-15,0 1-8 16,-1-6-16-16,-1-2-58 0,2-5-6 16,2-2-6-1</inkml:trace>
  <inkml:trace contextRef="#ctx0" brushRef="#br0" timeOffset="166084.7286">8146 17329 17 0,'-9'13'92'15,"9"-13"1"-15,0 10-5 0,0-10 0 16,19 9-75-1,-6-8-7-15,0 2 1 0,4-2 0 16,0 2-1 0,3 0-2-16,0-1-1 0,1 3-6 15,1-2-1-15,-1 1-1 16,1 0-2-16,-1 0-3 0,-1-3-5 15,0 1-27 1,6-2-47-16,-6 0-4 0,3-6-4 16</inkml:trace>
  <inkml:trace contextRef="#ctx0" brushRef="#br0" timeOffset="166378.7319">8323 17128 48 0,'0'12'82'0,"0"-12"0"0,9 9-2 16,-9-9-54-16,18 15-20 15,-9 2 2 1,0 5 3-16,-5-7 1 0,-3 1 3 15,2 6 0-15,-2 0-4 16,-1 2-3-16,0 2-2 0,0 1-4 16,-2 0-2-16,0-3-1 15,0 2-5-15,-1-6-7 16,3 1-39-16,0-5-37 0,0-5-7 15,0-11-4 1</inkml:trace>
  <inkml:trace contextRef="#ctx0" brushRef="#br0" timeOffset="167148.7396">8838 17119 32 0,'0'0'96'0,"0"8"-5"16,0-8-6-16,-8 10-2 15,8-10-80-15,-10 25-6 0,4-1 0 16,1 3 3-1,3-11 0-15,2 5 2 0,0 2 2 16,0-1-1-16,4 2 1 0,0-1 0 16,4-2 1-1,-1 1-2-15,5-8 2 0,0 0-2 16,13 0 0-1,9-14-2-15,1-7-1 0,1-12-1 16,-7-15-2-16,-3-4 1 16,-4-1-1-16,-8 10-1 0,-5 13-1 15,-9 16 1-15,8 0 2 16,-8 0-3-16,4 18 2 15,-1-7 0-15,2 3 2 0,-2-1 3 16,5 1 1 0,0-1 0-16,4-2 1 0,9 5 5 15,8-2 2 1,-1-7-1-16,3-7 1 0,-5-13-5 15,-2-12 1-15,-6-6-3 16,-8 1 0-16,-10 0-4 0,-7-1-4 16,1 4-3-16,-2 3-3 15,3 11-13-15,-5 9-55 16,7-7-16-16,3 11-7 0,0-17-3 15</inkml:trace>
  <inkml:trace contextRef="#ctx0" brushRef="#br0" timeOffset="167462.7431">9417 16964 48 0,'0'26'99'0,"15"-5"-6"0,9-9-5 15,9-9-3 1,19-4-84-16,-10 1-4 0,9-2-1 16,-3-2 0-1,-4-3-1-15,-8 1-3 0,-4 4-24 16,-7 2-54-16,-13-3-7 15,-12 3-6-15</inkml:trace>
  <inkml:trace contextRef="#ctx0" brushRef="#br0" timeOffset="168142.7499">9608 17051 5 0,'15'14'72'0,"-15"-14"8"0,0 0-1 16,0 0-66-16,0 0-8 0,0 0 4 15,0 0 6 1,0 0 4-16,0 0-5 0,0 0-4 15,0 0-3 1,0 0 0-16,0 0-2 0,0 0 0 16,0 0-1-16,0 0 0 15,0 0-1-15,0 0 1 0,0 0 2 16,0 0 1-1,0 0-1-15,0 0 2 0,0 0-1 16,0 0 0-16,-5 1-1 0,5-1-2 16,0 0-1-1,0 0 0-15,-3 13-2 0,-1-5 0 16,-1 1 0-16,-3 9-1 15,-1 1-1-15,-2 2 2 0,3 4-1 16,-5-1 1 0,4 0 0-16,-1-1-1 0,2-1 1 15,2-6 0-15,-1 2 0 0,2-4 0 16,1-3-1-1,2-1 2-15,1-2 0 0,1-8 1 16,0 0-1 0,9 11 3-16,14-9 0 0,8-2-1 15,6-1 1-15,8-2-1 16,3 0-1-16,3 0-1 0,2 1 0 15,-11 1-4 1,-12 0-6-16,-18 1-8 0,-12 0-25 16,0 0-52-16,10 0-3 0,-10 0-9 15,-7-17 1 1</inkml:trace>
  <inkml:trace contextRef="#ctx0" brushRef="#br0" timeOffset="168486.7537">9955 16768 94 0,'-13'19'94'15,"6"5"-5"-15,7 0-5 16,4 6-55-16,11 8-28 0,9 15 0 15,2 9 0 1,-11-28 1-16,1 9 1 0,-3 4 1 16,-1 5-1-1,-1 2-2-15,-6 2-3 0,-3 1-4 16,-2-1-13-16,-11-7-62 15,-6 3-10-15,-11-8-5 0,-5-4-3 16</inkml:trace>
  <inkml:trace contextRef="#ctx0" brushRef="#br0" timeOffset="168936.7582">8706 16941 33 0,'8'13'100'0,"-10"3"-5"15,-10 9-7-15,-6 8-1 16,18 4-80-16,-10-11-8 15,-1 8 1-15,-2 7 1 0,2 5 1 16,4 0 1-16,4 8-2 0,2-1-1 16,1-2-4-1,10 2-18-15,13-2-65 0,-4-8-4 16,4-4-7-1,3-12-5-15</inkml:trace>
  <inkml:trace contextRef="#ctx0" brushRef="#br0" timeOffset="169719.7663">10119 16886 11 0,'0'0'67'0,"-13"0"-28"0,13 0-20 15,0 0 1 1,0 0 3-16,0 0 2 0,0 0 2 15,0 0-3 1,8 0-5-16,5 0-1 0,6-3-2 16,3 3-2-16,4 0-5 15,0 0-1-15,4-4-3 0,-4 4-1 16,-1 0-2-1,-6 0-1-15,-4 1-1 0,-4 2-1 16,-11-3 2-16,9 17 0 0,-10-2 0 16,-8 1 1-1,-5 7 1-15,-2 3 0 0,1 3 1 16,-2-2 1-16,5 2 1 15,1-3 2-15,10-2-2 16,7-6 1-16,11-4 0 16,10-5-1-16,4-4-1 0,5-1-4 15,0-4-4-15,5 1-9 0,-11-2-39 16,2-5-36-1,-1-4-10-15,-7-3-4 0</inkml:trace>
  <inkml:trace contextRef="#ctx0" brushRef="#br0" timeOffset="171289.7865">12294 15997 67 0,'0'0'87'16,"0"-17"-5"-1,-6-1-25-15,6 18-45 0,-13-11-8 16,13 11 0-16,-15-6-3 16,5 6 0-16,1 0 0 15,-4 0 0-15,2 9 0 16,-3 0 0-16,-2 5 2 0,-4 4-2 15,-2 4 2 1,-6 9-1-16,-1 2 1 0,-4 8 0 16,-2 2 2-16,2 3-1 0,0 4 1 15,4 1 1 1,3-2 0-16,10 1 3 0,10-4 0 15,8 1 1-15,13-2-2 16,10-3 0-16,12-4 0 0,10-2 0 16,7-4-1-1,3-6-3-15,7-4 0 0,-2-7-1 16,-3-6-3-1,1-4 0-15,-7 0-4 0,-4-5-4 16,-4-5-5-16,-7-7-16 16,-6-7-63-16,0-1-5 0,-3-5-7 0</inkml:trace>
  <inkml:trace contextRef="#ctx0" brushRef="#br0" timeOffset="171629.7899">12739 16272 70 0,'-29'19'94'16,"-2"11"-5"-1,-2 7-6-15,4 6-54 0,7 8-25 16,6 5-2-16,15 1 0 0,9-7 3 16,18-7 1-1,17-9-1-15,15-14 2 0,14-13-1 16,7-10-2-16,0-12 1 15,-1-13 0-15,-7-8-1 16,-6-8 0-16,-15-3 1 16,-16-1-2-16,-19 1 0 0,-14 3 0 15,-16 3-1-15,-22 9 0 0,-11 10-2 16,-10 8-1-1,-3 9-2-15,-3 7-2 0,0 10-2 16,5 8-1-16,6 3-4 16,15 5-5-16,12-2-11 15,10-10-49-15,13 7-19 16,7-9-3-16</inkml:trace>
  <inkml:trace contextRef="#ctx0" brushRef="#br0" timeOffset="171939.793">13730 16186 44 0,'-26'12'97'0,"-4"3"-10"16,-4-1-6-1,-3-1-2-15,3-7-86 0,1 12-4 16,3 13 1-16,11 1 5 0,17 10 5 16,7 1 3-16,21 2 4 15,9-1-1-15,5 0-1 0,2-3 3 16,-3-3-1-1,-11-4 1-15,-15 1 0 0,-13-5 0 16,-23-5-1 0,-12 0-6-16,-12-7-6 0,1-6-44 15,-5-4-40-15,7-8-9 0,15-7-4 16</inkml:trace>
  <inkml:trace contextRef="#ctx0" brushRef="#br0" timeOffset="173013.8041">14517 16091 71 0,'0'0'95'0,"0"13"-5"16,0-13-6-16,-4 18-49 0,-4-2-36 16,6 11-1-16,0 10 1 0,0 11 1 15,3 11 3 1,4 5 1-16,6 1 2 0,5-6-1 15,7-5 2 1,6-12-1-16,4-13 0 0,2-17-1 16,0-12-1-16,1-15-1 15,-3-10-1-15,-2-11-1 0,-7-3-2 16,-5-1 0-1,-6 4 0-15,-3 1-1 0,-6 9-1 16,-3 7 0-16,-1 19 0 0,0 0 0 16,4 27 2-1,5-3 1-15,9 6 1 0,8-3 2 16,12 0 4-16,10-6 0 15,6-11 1-15,5-10 1 0,1-6 0 16,-6-12-2 0,-7-10 1-16,-10-5-2 0,-19-7-1 15,-10-1-2-15,-10-5-1 0,-15 2-2 16,-8-4-4-1,-2 2-3-15,-8 3-6 0,1 8-10 16,-5 9-58-16,9 0-17 16,7 6-8-16,4-1-4 15</inkml:trace>
  <inkml:trace contextRef="#ctx0" brushRef="#br0" timeOffset="174358.818">15787 15840 11 0,'15'11'97'0,"-15"-11"-4"0,7 11-7 15,-7-11-4-15,13 11-79 16,-13-3-4-16,0 7-1 15,0 9 1-15,-2 4-1 16,-6 8 6-16,-2 9-2 0,-1 6 1 16,-6 7 0-1,1 3-1-15,-5 1 1 0,-1-1-1 16,4-6 0-16,0-7 0 0,2-6 2 15,9-7 1 1,4-9 1-16,6-5 1 0,17-8 0 16,9-3 0-16,11-4 0 15,7-1-1-15,10-2-2 0,-1-3-1 16,1 0-1-1,-4-3-1-15,-8 3-2 0,-8-2-1 16,-8 0-3-16,-12-1-4 16,-3 2-3-16,-14 1-12 0,0-14-68 15,0 14-5 1,-9-16-5-16,-3 4-2 0</inkml:trace>
  <inkml:trace contextRef="#ctx0" brushRef="#br0" timeOffset="174688.8213">15425 16144 38 0,'0'13'105'0,"20"-3"-5"0,25-1-7 16,24-5-3-16,-27 2-80 16,56-6-8-16,10 0-2 15,5 0-2-15,-6-2-3 0,-11 1-7 16,-5 1-41-16,-22 0-38 15,-16-1-7-15,-12-2-8 0</inkml:trace>
  <inkml:trace contextRef="#ctx0" brushRef="#br0" timeOffset="175324.8282">16685 16119 41 0,'-20'10'105'16,"8"-1"-6"-16,12-9-5 0,0 0-4 15,42-2-81 1,-13-1-6-16,17 1 0 0,15-1-1 15,9-1 2-15,12 2-2 16,0 0 1-16,2 2 0 16,-5 0-2-16,-9 0-1 0,-15 0-3 15,-14 1-3 1,-7 0-1-16,-14 1-3 0,-4-2-6 15,-6 1-26-15,-1-1-51 0,-18-4-7 16,-10-5-4-16</inkml:trace>
  <inkml:trace contextRef="#ctx0" brushRef="#br0" timeOffset="175544.8304">16787 15784 48 0,'-5'41'107'0,"6"6"-7"0,11-1-6 15,4-1-2-15,2 7-80 16,-2-2-13-16,2 10 0 0,1 4-1 16,-6-1-2-1,-7-5-2-15,-2 0-6 0,-5-14-27 16,-13-3-56-1,7-14-2-15,7-27-6 0</inkml:trace>
  <inkml:trace contextRef="#ctx0" brushRef="#br0" timeOffset="176556.8407">18151 15720 78 0,'7'25'92'16,"-6"-4"-4"-16,0 7-4 0,-22 11-71 15,17 7-6-15,0 9 2 16,3 12 3-16,-4 7-2 0,-1 3 0 15,1 1-1 1,1-5-2-16,2-6-2 0,0-11-3 16,2-8-5-1,0-14-4-15,3-7-14 0,-3-27-63 16,9 2-8-16,-9-19-9 0,-3-20-1 15</inkml:trace>
  <inkml:trace contextRef="#ctx0" brushRef="#br0" timeOffset="176746.8426">17776 16024 55 0,'24'14'107'0,"31"-3"-6"16,26-6-9-16,19-5-4 0,8-3-89 15,2-7-8-15,4 2 0 16,-7 4-1-16,-12 4-1 15,-24-2-5-15,-19 2-11 0,-20 14-47 16,-8-14-17 0,-2 0-6-16,-8-3 2 0</inkml:trace>
  <inkml:trace contextRef="#ctx0" brushRef="#br0" timeOffset="177156.8467">18812 16008 12 0,'-18'21'97'0,"-3"2"-2"15,-5 0-6-15,0 1-3 16,-46 10-74-16,44 0-8 16,2 10 1-16,11 4 0 15,8-3 3-15,9-1-1 0,15-7 0 16,11-6-1-16,8-14-1 0,5-12-4 15,7-10-1 1,-4-21-3-16,-1-5-1 0,-11-14-1 16,-6-7 1-1,-9-2 1-15,-9-4 1 0,-4 4 1 16,-4 3 2-16,-8 11 2 15,-1 4 1-15,1 12-1 0,-1 13 0 16,9 11-1 0,-14 12 0-16,7 16 1 0,4 12 0 15,2 13-1-15,0 13 0 0,3 7 1 16,3 2 0-1,5-1-1-15,4-6-2 0,-1-11-3 16,4-6-4-16,-4-16-3 16,5-8-7-16,-6-22-39 0,3-10-37 15,-4-24-7 1,-1-20-4-16</inkml:trace>
  <inkml:trace contextRef="#ctx0" brushRef="#br0" timeOffset="177543.8512">19070 15877 59 0,'8'38'106'0,"6"8"-5"0,3 1-9 16,2 27 0-16,4-13-92 16,-1 9 0-16,0 3 0 0,-5-7 1 15,-4-7-1 1,-4-10 1-16,-4-10 0 0,-1-6 2 15,-2-17-1 1,-2-16-1-16,5-20-1 0,-1-17 0 16,2-10 0-16,3-7-1 0,3-6-2 15,1-4 0-15,5 3 1 16,4 8 0-16,0 10 2 15,5 18 0-15,0 14 1 16,3 13 1-16,-3 14 1 0,3 15-1 16,-5 16 1-1,-4 11 0-15,-2 10-1 0,-7 6 0 16,-2-2 0-16,-7-5-1 15,2-6-1-15,-4-11-2 16,2-11-1-16,-2-17-5 0,6-12-12 16,-7-10-64-16,16-18-11 15,-10-20-7-15,2-15-7 0</inkml:trace>
  <inkml:trace contextRef="#ctx0" brushRef="#br0" timeOffset="177813.8539">19358 15657 62 0,'-7'30'109'0,"16"-2"-7"0,26-8-6 15,14-9-4-15,9-11-83 16,6 1-11-16,1 3 0 0,3-1 0 16,-1-1-2-16,-17 0-3 0,-16-2-3 15,-8 1-8 1,-12 10-62-16,-1-11-14 0,-4-8-8 15,-5-7-4 1</inkml:trace>
  <inkml:trace contextRef="#ctx0" brushRef="#br0" timeOffset="178043.8562">20053 15329 59 0,'43'21'106'15,"0"2"-5"-15,-3 5-9 16,-5 0-1-16,-8 11-89 16,1 16-4-16,-7 9 0 0,-3 10-4 15,-7 1-3-15,-1 5-11 0,-8 1-68 16,-2-21-7-1,0-9-7-15,0-25-5 0</inkml:trace>
  <inkml:trace contextRef="#ctx0" brushRef="#br0" timeOffset="178490.8613">21723 14965 73 0,'-4'26'106'16,"3"8"-5"-16,0 9-7 15,1 1-3-15,4 14-91 16,-4 14-2-16,2 13 1 15,-1 14 1-15,0 1-1 0,4-1 0 16,-2-12 0 0,-1-8-3-16,4-8-9 0,-6-8-58 15,4-25-23-15,3-20-6 0,-7-18-8 16</inkml:trace>
  <inkml:trace contextRef="#ctx0" brushRef="#br0" timeOffset="178680.8632">21113 15709 84 0,'-21'35'111'0,"30"-9"-10"16,43-6-5 0,38-20-3-16,32-3-93 0,30-3-4 15,19 1-4-15,13 4-3 16,-4-4-3-16,-15 5-4 0,-26 0-29 15,-29 3-50 1,-25-3-4-16,-37 0-6 0</inkml:trace>
  <inkml:trace contextRef="#ctx0" brushRef="#br0" timeOffset="179252.8691">21121 16111 55 0,'15'2'102'0,"-5"1"-5"0,-3-3-6 15,0-29-12 1,-7 29-78-16,7 8-1 0,-2 13 0 15,-1 8 2-15,-1 12 0 0,1 10 0 16,6 7 0-16,0 2 3 16,4-4-2-16,2-5 0 0,4-10-1 15,0-11 0 1,7-15 0-16,1-15-1 0,-2-13-2 15,-2-14-1 1,-8-9-2-16,1 0-1 0,-8 1 0 16,-3 3-1-16,-5 7 0 15,0 8 1-15,-1 17 2 0,-4 12 3 16,9 10 2-16,12 4 2 0,13-2 2 15,10 1 2 1,7-9 1-16,9-6 1 0,5-10-1 16,-1-11 0-1,-7-12-2-15,-8-7-1 0,-17-10-2 16,-13-6-2-16,-15-7-4 15,-15 2-4-15,-13-7-6 0,-4 9-8 16,-13 3-40 0,-3 8-38-16,8 11-6 0,7 6-7 15</inkml:trace>
  <inkml:trace contextRef="#ctx0" brushRef="#br0" timeOffset="179562.8722">21871 16020 73 0,'1'18'107'15,"18"-1"-7"-15,19-6-7 0,13-11-2 16,5 0-94-16,15 0-3 15,4-3-2-15,0 3-3 0,-11-1-3 16,-2-2-36 0,-10 3-44-16,-27 0-6 0,-10-3-4 15</inkml:trace>
  <inkml:trace contextRef="#ctx0" brushRef="#br0" timeOffset="180122.8778">22204 16121 78 0,'0'10'89'0,"0"-10"-4"0,0 0-3 16,0 14-67-16,0-14-12 0,0 0 2 15,0 0 3 1,0 0 3-16,0 0 2 0,0 0-3 16,0 0-2-16,0 0-2 15,0 0-1-15,0 0-3 0,0 0 0 16,0 0-3-1,0 0-1-15,-1 13 1 0,-1-1 1 16,-3 4 1 0,-2 6-1-16,-5 5 0 0,2 4 2 15,-4 4 1-15,-3 3 0 0,-2-2 1 16,6-2 0-16,0-5 0 15,7-5 2-15,5 0 1 0,3-2 0 16,17-8 0 0,16-1-1-16,15 0 0 0,15-4 0 15,14 0-2 1,9-1-1-16,3-4 0 0,0-2-2 15,-8-1-1-15,-13-2-1 0,-13 1-2 16,-18 0-4-16,-10 0-4 16,-24-9-10-16,-5-4-59 0,-12 3-19 15,-11-10-5 1,-2-8-7-16</inkml:trace>
  <inkml:trace contextRef="#ctx0" brushRef="#br0" timeOffset="180628.8834">22692 14458 26 0,'-38'-12'102'16,"11"5"-3"-1,5 1-7-15,13 3-3 0,9 3-77 16,16 16-6 0,14 8-2-16,17 13 0 0,22 17 0 15,19 14-1-15,18 23 0 0,18 24 1 16,11 25-1-16,-5 21-1 15,-8 19 0-15,-14 17-1 0,-26 9 0 16,-30 5 0 0,-32-7-2-16,-28-7 0 0,-37-17 1 15,-25-15-3 1,-25-17-4-16,-28-28-14 0,-21-21-68 15,-12-18-7-15,-11-19-6 0,-7-19-4 16</inkml:trace>
  <inkml:trace contextRef="#ctx0" brushRef="#br0" timeOffset="181218.8893">14816 15302 91 0,'1'-60'96'15,"-7"8"-5"-15,-20 8-7 16,-24 14-70-16,-18 25-2 0,-24 24-1 16,-23 37 0-1,-13 30 0-15,-9 43 0 0,0 39 1 16,7 33-1-16,26 31-2 0,29 14-3 15,44 0-1 1,36-128-5-16,16 11-3 0,29-8-10 16,10 7-62-1,34-24-22-15,13 0-6 0,22-22-8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9:09:22.94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12859 3705 0 0,'-19'37'0'0,"3"8"0"15,1-1 0-15,0 11 0 0,-1-4 0 16,3 12 0 0,-1 3 1-16,-1-1-1 0,-5 1 2 15,4 0 0 1,-4 1 3-16,7-4 3 0,-4 3 1 15,5-5 3-15,-2-8 3 0,5 7 0 16,4 2 0-16,0 1 1 16,3 5-2-16,-1 2-5 0,1 8 1 15,2-1-3 1,-1 3-4-16,4 2 3 0,2-4 0 15,0 1-2 1,0-4 1-16,3-4 0 0,4-6-2 16,-7-7 1-16,4 1 0 0,-3-8-3 15,4-6 2-15,-6 3-2 16,5 2 1-16,-5-1 1 15,0 2 0-15,5 3 0 16,3 3 1-16,0-3-1 0,4 5 0 16,2-7 1-1,2-5-2-15,1 1 0 0,3-7-1 16,1 1 3-16,-2-5-4 15,3 0 1-15,-1 0 0 0,-2-6-1 16,-1 1 1-16,3-4-1 16,-2 1 1-16,1-4 0 15,1 1-1-15,4-5 0 0,-1 0 1 16,8-2-2-1,1 2 0-15,1 0-1 0,1 0 0 16,2 0-1-16,1-1 1 16,-1 2-1-16,2 1 1 15,-1 0 0-15,1-2 1 16,-1 1 0-16,4-2 1 0,-1 3 1 15,1-4-1-15,1 3 0 0,0-4 1 16,6 1-1 0,1-1 2-16,2 3-2 0,4-3 1 15,0 6-1-15,4 3 1 16,0-4 0-16,3 7-1 15,-1-5 0-15,3 3-2 16,-2-7-1-16,6 7 0 0,-1-10 0 16,2-4-1-16,2 1 2 0,2-4-1 15,4 0 1 1,-2-3 4-16,7 0 0 0,0-2 0 15,2-2 2-15,0 0-3 16,7-1 1-16,-2-1-1 16,2 1-1-16,4-1 0 15,-2-2-1-15,-1-2 1 0,1 2 1 16,-4 0 2-1,-1-3 2-15,7-3 2 0,-10-1-2 16,0-1 3-16,0 0-1 0,-3-1-1 16,2-1-1-1,4-1-2-15,-6-2-1 0,0 4-1 16,-4-6-1-16,3 2 0 15,-4-3 0-15,2-1 0 0,-5 1-1 16,1-5 1 0,-3 2 0-16,-2-3-1 0,-5 4 2 0,0-4-2 15,-4 1 2 1,0-3 0-16,-6-2 1 0,-4 3 2 15,3-4-2 1,-8 2 1-16,7-7-1 0,-2 2 1 16,-3-3-1-16,3-1 1 15,-8-2-1-15,5-3 0 0,-12-4 1 16,6-6 0-1,-8-2 0-15,-4-9 2 0,4-3-2 16,-6-7 0-16,5-6-1 0,-2-5-1 16,5-8 0-1,3-3-1-15,-1-5 0 0,4-1 0 16,-4-2 0-16,1-2 2 15,-5 2 2-15,0-1 0 0,-3 4 0 16,-7-2 1 0,1-3-1-16,-8-2 0 0,2-1-1 15,-7-1-2-15,0-2-2 16,-3 1 1-16,-8 0 0 15,-4 4 1-15,-3 6 0 0,-9 2 0 16,-14 6 1-16,-3-1 2 16,-12 6-2-16,-9 0 1 0,-8 4-1 15,-6 2-1 1,-8 3 0-16,-12 9 0 0,-1 2 0 15,-9 6-1 1,-6 2 0-16,-8 5-1 0,-8 2 1 16,-5 6-1-16,-8 2 1 0,-5 3-1 15,-9 6 0-15,-6 0 0 16,-8 10 1-16,-4 6 0 0,-7 3 0 15,-9 7 0 1,-1 6 0-16,-10 4-1 0,-2 13 1 16,-10 9 0-1,-9 11-2-15,-15 13 1 0,-13 17 0 16,-20 12 0-16,-19 17 0 15,-23 11 0-15,-15 11 1 0,-10 16-4 16,-5 9-11-16,5 16-64 0,13-9-8 16,23 3-3-1</inkml:trace>
  <inkml:trace contextRef="#ctx0" brushRef="#br0" timeOffset="5455.0577">18470 2709 4 0,'2'-8'80'15,"-2"8"2"-15,3-14-4 0,-3 14-63 16,0 0-3-1,0 0-3-15,1 5-3 0,2 8 0 16,2 7-2 0,3 5 0-16,2 7 0 0,3 4 1 15,4 8 2-15,1 1 0 16,1-1-1-16,1-1-1 0,-1-8 0 15,-2-4 1 1,-2-12 0-16,-3-5 1 0,2-7 0 16,-2-7 0-16,-1-6-2 0,1-11 2 15,-1-5-3 1,0-8 0-16,0-1-1 0,1-8-1 15,-3-5-1-15,0 0 1 16,1-1 0-16,-2 4 0 0,2 0 0 16,-3 8 1-1,2 1-2-15,-1 8 1 0,3-1 0 16,-4 4-1-16,0 6 0 0,0 1-1 15,-1 4 1 1,-1-1 0-16,-5 11 0 0,8-13-1 16,-8 13 1-16,0 0-1 15,4-12 0-15,-4 12 1 16,0 0-2-16,0 0 1 15,0-11 0-15,0 11 0 0,0 0 0 16,0 0 0 0,0 0-2-16,0 0-1 0,0 0-8 15,0 0-24-15,-10 1-53 0,10-1-6 16,0 0-6-16</inkml:trace>
  <inkml:trace contextRef="#ctx0" brushRef="#br0" timeOffset="5805.0612">18919 2948 70 0,'0'15'77'0,"0"-3"-55"16,1 2 1-1,3-1 0-15,4-1 2 0,-2-3-5 16,6-3-1 0,1-3-5-16,5-3-2 0,-5-4-2 15,6-8-2-15,-6 1-2 16,3-7 0-16,-5 3 0 0,-4-4-1 15,-4 3 1-15,-3 1-2 0,-3 7 1 16,-5-1-1 0,-4 4-1-16,-4 2-1 0,1 3-2 15,-2 3 0 1,3 4-4-16,-1 0 0 0,6 1-6 15,0 0-13-15,9-8-52 16,0 10-14-16,0-10-5 0</inkml:trace>
  <inkml:trace contextRef="#ctx0" brushRef="#br0" timeOffset="6315.0663">19152 2839 43 0,'0'0'85'15,"13"17"-2"-15,-13-17-4 0,10 22-69 16,-4-3-2-16,4 1 1 0,-1 0-1 16,-2-2-1-1,1-3-1-15,-2-2 1 0,-6-13-2 16,14 16 1-1,-14-16-1-15,13 3-1 0,-13-3 1 16,13-5-3-16,-6-5-1 16,0-2-1-16,1 1 0 0,-1-2-1 15,-2 3 1 1,0-2 0-16,-5 12 1 0,8-18 0 15,-8 18 1-15,8-16 0 0,-1 6-1 16,-7 10 1 0,12-17 1-16,-2 9 0 0,-1-1-1 15,1 2 1-15,-1 1-1 16,1 2 0-16,0 3 2 0,1 1-1 15,-2 3-1 1,0 7 0-16,2 0-1 0,-3 5 0 16,0 2-1-1,-1 0 0-15,2 5 0 0,-2-3 0 16,-3-1 1-16,1-2-2 0,-1 3 1 15,-1-9-2-15,2 2 0 16,-5-12-2-16,4 11-3 0,-4-11-6 16,0 0-8-1,0 0-18-15,5-9-41 0,-5 9-13 16,8-14-5-1</inkml:trace>
  <inkml:trace contextRef="#ctx0" brushRef="#br0" timeOffset="6460.0682">19438 2900 56 0,'-4'-10'93'15,"4"10"-3"-15,0-17-34 0,22 3-24 16,15 1-15 0,0-10-19-16,4 10-73 0,5-5-8 15,-3 3-8-15,-7-5-2 16</inkml:trace>
  <inkml:trace contextRef="#ctx0" brushRef="#br0" timeOffset="6980.0734">19502 2672 69 0,'0'0'93'16,"14"-7"-4"-16,-14 7-6 0,54 7-67 16,-44 12-5-1,0 8-2-15,-1 5-3 0,-2 5-3 16,-1 6-2-1,-3-2-3-15,1 5-6 0,-4-8-18 16,-2-1-59-16,2-12-7 16,3-1-2-16</inkml:trace>
  <inkml:trace contextRef="#ctx0" brushRef="#br0" timeOffset="7455.0786">18751 2510 87 0,'-9'0'91'0,"9"0"-5"0,0-12-51 16,13 0-11-1,15-7-8-15,20 0-11 0,2 1-44 16,14-11-43-16,8 2-6 16,-4-1-6-16</inkml:trace>
  <inkml:trace contextRef="#ctx0" brushRef="#br0" timeOffset="7845.0825">18262 2780 45 0,'0'0'90'15,"9"-9"-4"1,36-7-8-16,21-8-75 0,34-12-76 16,21-8-12-1,8-10-3-15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42:45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3109 2612 16 0,'1'-24'82'15,"1"0"2"-15,-2 2-3 0,0 5-64 16,0 0-5 0,0 7 0-16,3 1-7 0,-3 9-4 15,0 0 0 1,0 0-1-16,0 0 0 0,11 20 0 15,-4 1 0-15,0 8 2 0,2 6 0 16,8 10 2-16,3 4 0 16,2 11 0-16,5 6 0 15,1 5 0-15,5 9 1 16,0 2-1-16,6 3-1 0,1 4 0 15,0 2 1 1,6-7-1-16,-1-2 0 0,1-4-1 16,1-6 1-16,0-10-3 15,-7-5 3-15,-4-12-1 0,-4-5 0 16,-9-9 1-16,-1-5 1 15,-7-9 1-15,-3-5 2 16,-12-12 1-16,11 8 0 0,-9-16 0 16,0-18 0-1,-1-20-1-15,4-15 1 0,-1-24-4 16,5-23-1-16,1-22-2 15,1-20 0-15,0-7-1 0,2-2-1 16,-6 7-2-16,2 10-4 0,-2 13-4 16,-2 16-7-1,3 22-13-15,-1 15-27 0,2 22-38 16,12 13-5-1,4 12-2-15</inkml:trace>
  <inkml:trace contextRef="#ctx0" brushRef="#br0" timeOffset="546.006">4216 3310 24 0,'0'0'71'0,"0"-11"1"15,13 4-52 1,1 3-5-16,7 1-7 0,0 1 1 16,1 2-5-16,-2 0 2 15,3 2-2-15,-7 2-2 16,-1 3-1-16,-4 1 1 0,-4 2-1 15,-1 4 2-15,-5 3-1 16,-1 2 3-16,-5 6-1 0,-2 8 1 16,-4-2 2-1,3 4-1-15,-5-1 2 0,4 0 0 16,1-4 3-16,8-1 0 15,4-7 3-15,12-6-2 0,8-2-1 16,8-3-1-16,4-2-3 16,5-4-5-16,2-1-6 15,0-7-9-15,1 3-14 0,-5-1-32 16,-13-9-32-1,7-2-4-15</inkml:trace>
  <inkml:trace contextRef="#ctx0" brushRef="#br0" timeOffset="976.0103">5207 2377 39 0,'-13'3'81'0,"-7"11"-3"0,-5 10-3 15,0 17-73 1,-3 13 1-16,1 21-3 0,1 14 1 16,0 14 2-16,6 5 2 15,9 3 3-15,10-5 1 16,4-8 2-16,15-5 1 15,6-15 1-15,11-13 0 0,3-9 0 16,2-11-1-16,0-5-1 0,1-8-4 16,-5-3-2-1,-5-3 0-15,-2-5-2 0,-6-4-2 16,-5-1-3-16,0-6-2 15,-6 1-6-15,-2-8-10 0,0-10-50 16,-1-3-22 0,-2-5-6-16,2-6-3 0</inkml:trace>
  <inkml:trace contextRef="#ctx0" brushRef="#br0" timeOffset="1392.015">5746 2567 55 0,'-6'18'81'0,"0"10"-2"15,-2 43-27 1,2-51-47-16,-1 46-2 0,-1 16 3 16,0 8 0-1,1 2 0-15,0-1 2 0,-1-4-1 16,5-3 2-16,2-11 2 0,1-12 0 15,3-9 1 1,9-5 0-16,1-10 1 0,5-4-2 16,5-7-2-1,2-5-1-15,3-3-3 0,1-5-2 16,2-3-3-16,-3-6-3 0,-1-2-4 15,-5-2-3-15,0-2-5 16,-7-8-4-16,0-4-3 16,-4-5-6-16,-2-5-6 15,1-3-17-15,-9-3-37 0,5-2-2 16</inkml:trace>
  <inkml:trace contextRef="#ctx0" brushRef="#br0" timeOffset="1612.0172">5588 2970 26 0,'0'0'101'16,"-4"12"-4"-16,16-11-6 0,12-1-3 15,7 6-84-15,1-6-8 0,7 0-11 16,-2 7-32 0,-3 2-41-16,4-2-8 0,-5-2-5 15</inkml:trace>
  <inkml:trace contextRef="#ctx0" brushRef="#br0" timeOffset="2162.0227">6324 2501 61 0,'6'2'88'0,"13"9"-4"15,7 5-5 1,4-2-67-16,8 30-9 0,0 9-3 16,-3 20 1-16,-2 14-1 15,-14 12 1-15,-13 3-1 0,-8 6 1 16,-15-5-1-16,-7-6 1 0,-8-6 0 15,-3-9 0 1,0-17-3-16,4-7-10 0,-2-8-21 16,0-13-49-16,15-7-5 15,4-15-4-15</inkml:trace>
  <inkml:trace contextRef="#ctx0" brushRef="#br0" timeOffset="2605.0274">6993 2846 82 0,'-12'3'92'15,"12"-3"-3"-15,9 0-6 0,17 0-72 16,11 5-6 0,8 0 1-16,7 1-5 0,4 0-1 15,4-2-3-15,-3 1-3 0,-4-2-1 16,-6-2-5-16,-5 2-7 15,-10-3-13-15,1-2-17 0,-7 2-30 16,-4 0-13 0</inkml:trace>
  <inkml:trace contextRef="#ctx0" brushRef="#br0" timeOffset="2905.0304">7028 3189 1 0,'0'21'90'16,"20"-4"3"-16,10-6-7 0,12 26-29 16,9-25-45-1,7 0-4-15,6 1-3 0,0-2-6 16,1 1-10-1,-11-5-24-15,-5 1-48 0,4 2-6 16,-5-7-5-16</inkml:trace>
  <inkml:trace contextRef="#ctx0" brushRef="#br0" timeOffset="9470.0992">8418 2509 46 0,'-1'-21'48'0,"1"4"-1"16,0 3-6 0,0 0-4-16,1 5-7 0,0 1-10 15,-1 8-6-15,0 0-5 16,0 0-5-16,4 5-2 0,1 13-2 15,0 9 1-15,8 7 0 16,2 5 1-16,8 12 1 16,2 2 0-16,5 9-1 0,4 3 0 15,1 1 0 1,0 2 0-16,0 1-1 0,-4-2 0 15,-1-1 2-15,-5-2 0 16,0-6 2-16,-3 0-1 0,-2-6 0 16,1 1 0-1,-2-7 0-15,-1 2-1 0,0-5 1 16,-2 0-2-16,0-3-1 15,-2-3 1-15,-3-2 0 0,-1-3 0 16,-4-2 0-16,-1-6 0 16,2-7 3-16,-4-1 2 15,0-7 1-15,-3-9 1 0,2-14-2 16,1-17 1-1,3-20 0-15,0-18 0 0,7-24-3 16,1-24-2-16,6-16-2 16,4-14 1-16,-1-2-2 15,1 5 2-15,-4 12-5 16,0 12-2-16,-4 22-5 0,-9 16-11 15,0 14-67-15,-6 26-7 16,-5 13-6-16,-5 10-3 16</inkml:trace>
  <inkml:trace contextRef="#ctx0" brushRef="#br0" timeOffset="10030.1048">9471 3413 63 0,'-9'30'75'15,"7"-20"-26"-15,2 29-31 0,2 6-2 16,6 10-4 0,6-4-2-16,8 5-1 0,-1-13-2 15,9-9 4 1,0-12 0-16,8-12 0 0,-1-10 1 0,5-17 1 15,-5-18 0 1,-1-11-2-16,-8-7 0 0,-5-7-1 16,-6 2 0-1,-10 2-2-15,-7 7-1 0,-13 6-2 16,-7 12 0-16,-10 10-2 0,-2 16-2 15,-8 5-4-15,-1 9-5 16,-2 8-7-16,1 10-20 0,6 6-53 16,4 0-6-1,8-6-5-15</inkml:trace>
  <inkml:trace contextRef="#ctx0" brushRef="#br0" timeOffset="12207.1281">10857 2133 16 0,'-8'-6'59'0,"8"6"-49"0,-4 10 2 16,2 5 1-16,1 7 1 0,0 2 4 15,0 8 1-15,0 2 0 16,1 9 1-16,0 1-1 15,4 6-5-15,5 0-1 16,1 0-3-16,4 3-1 0,4-2-3 16,5 0 2-16,3-6-3 15,4-1-1-15,2-4 1 16,2-9 2-16,2-5-1 15,3-11 0-15,-2-6 3 0,3-9-2 16,-3-4 0-16,0-16-1 16,-3-5 1-16,0-6-3 15,-4-5 0-15,-6-2-1 0,-3-5-2 16,-4 1-1-1,-4-1 1-15,-5 1 0 0,-3 5-1 16,-3-1 0-16,-2 6-1 16,-1 6 1-16,-4 4-1 15,0 5 0-15,0 3 0 0,-1 4-2 16,6 10 0-16,-11-10 0 15,11 10 0-15,-11 12 0 0,10 8 1 16,1 11 0 0,9 8 1-16,2 10 1 0,10 5 1 15,3 5 0-15,8-3 2 16,8-7 0-16,2-7 0 0,4-15 2 15,2-11 1 1,0-16 2-16,1-10 0 0,-4-18 1 16,-7-13-1-16,-4-8-1 0,-10-12-1 15,-7-4-1 1,-8-4-2-16,-9 1-1 0,-5 3-2 15,-7 2-2-15,-5 5 0 16,-2 8-3-16,-1 8-3 0,3 10-6 16,-3 3-12-1,8 13-24-15,12 16-40 0,-17-7-9 16,17 7-1-1</inkml:trace>
  <inkml:trace contextRef="#ctx0" brushRef="#br0" timeOffset="12557.1316">12317 1830 73 0,'-13'5'91'16,"13"-5"-3"-16,9 3-5 0,20-6-74 16,13 3-2-1,10 0-3-15,14 0-3 0,6 3-5 16,4 0-4-16,-2-1-6 15,-3-2-13-15,-9 2-16 0,-11-2-17 16,-4 0-22 0,-15 0-10-16</inkml:trace>
  <inkml:trace contextRef="#ctx0" brushRef="#br0" timeOffset="13097.137">12612 1859 55 0,'-9'-4'81'0,"9"4"-5"15,-5-8-55-15,5 8-4 0,0 0-8 16,0 0-5-16,0 0-3 16,-6 10 1-16,5 2 0 15,1 5 0-15,0 5 1 0,0 8 2 16,1 3-2-1,3 3 1-15,3 5-1 0,-1 7 1 16,3 1-1 0,-5-2-1-16,4-1 0 15,-3-6 1-15,3-1 1 16,-4-5 2-16,7-5 1 0,1-12 2 15,5-2 0-15,9-1 0 0,6-5 0 16,10 1 1 0,4 0-3-16,9-5-2 0,5 2-3 15,1-4-4-15,1 6-7 16,-6-7-12-16,3-2-45 15,-5 3-23-15,-7-1-7 16,-6-2 0-16</inkml:trace>
  <inkml:trace contextRef="#ctx0" brushRef="#br0" timeOffset="13753.1441">10707 2969 67 0,'-15'4'76'16,"3"-4"-3"-16,33 0-59 0,-21 0-5 15,0 0-3-15,0 10 0 0,15-7 0 16,18-1 2 0,20-1 0-16,17-1 4 0,20 0 0 15,21-4 0 1,24-6 1-16,20 2-2 0,17-4 0 15,19 0-1-15,10-1-1 16,16-1-1-16,11-2-1 0,8 0 0 16,4 1-2-1,2 0-1-15,0-1 0 0,-9 1-2 16,-7 0 1-16,-13 3-1 0,-12 1-2 15,-18 3-1 1,-14 0-4-16,-18 3-3 0,-23-4-10 16,-11 9-24-16,-11 0-46 15,-29 0-6-15,-19 0-4 0</inkml:trace>
  <inkml:trace contextRef="#ctx0" brushRef="#br0" timeOffset="14527.1522">11359 3592 39 0,'-8'-12'87'15,"8"12"-7"-15,-10-16-3 0,10 16-70 16,0 0-5-1,-3 18-2-15,3 6-3 0,0 12 1 16,-1 7 1-16,-1 10 3 0,2 4 2 16,-3 6 2-1,-1 0 1-15,-2-2 1 0,3-4 1 16,-2-4-2-16,4-11 0 15,1-8-4-15,-1-4-4 0,1-7-7 16,0-9-13 0,0-14-44-16,10 11-22 0,-10-11-5 15</inkml:trace>
  <inkml:trace contextRef="#ctx0" brushRef="#br0" timeOffset="14757.1545">11595 3896 89 0,'26'7'95'0,"8"-4"-7"0,7-3-5 16,9 3-80-16,-1-2-5 15,6 5-4-15,-9-5-9 16,5 3-12-16,-9-4-16 0,-8 0-30 16,-3-5-21-1,-10-2 2-15</inkml:trace>
  <inkml:trace contextRef="#ctx0" brushRef="#br0" timeOffset="15027.1572">11902 3502 51 0,'0'19'90'15,"0"3"-4"-15,3 10-5 16,4 14-65-16,-2 3-10 0,3 8-2 15,0 9 1-15,-4 1-2 0,-1 3-1 16,-2-4-1 0,-1-8-2-16,-1-9-1 0,-4-6-6 15,-3-11-9 1,3-11-29-16,5-4-39 0,0-17-7 15,0 0 2-15</inkml:trace>
  <inkml:trace contextRef="#ctx0" brushRef="#br0" timeOffset="15611.1634">12513 3650 48 0,'-14'28'86'0,"4"4"-4"15,2 7-2-15,5 7-77 0,-1 5 0 16,4 8 1-16,0-4 1 0,9-3-1 15,2-10 3 1,1-12 1-16,4-11-1 0,5-14-1 16,-1-7 0-1,3-16-1-15,-1-8-2 0,-2-9-2 16,2-3-2-16,-3 2-2 15,-5 4 0-15,-2 8 0 0,-4 12 1 16,-8 12 0-16,14 7 2 0,-6 14-1 16,2 8 2-1,4 3 0-15,7-1 4 0,7-8 1 16,7-9 3-1,2-14 0-15,9-9 2 0,-5-17-1 16,3-14 0-16,-6-6-1 16,-7-12-1-16,-7 2-3 0,-11-4-2 15,-7 1 0 1,-6 6-3-16,1 4 0 0,-9 9-3 15,3 8-5-15,-2 6-7 0,5 16-16 16,2 10-53 0,-1 10-13-16,2 0-7 0</inkml:trace>
  <inkml:trace contextRef="#ctx0" brushRef="#br0" timeOffset="15881.1661">13395 3514 5 0,'14'0'99'0,"8"0"0"0,13-7-6 16,7-5-6-16,7 2-79 0,9 5-8 16,-1-4-11-1,4 9-17-15,-14 2-28 0,-6 1-36 16,-4 2-6-16,-12-1-3 15</inkml:trace>
  <inkml:trace contextRef="#ctx0" brushRef="#br0" timeOffset="16213.1696">13682 3487 5 0,'0'6'95'0,"0"-6"-2"16,-5 14-6-16,-3 1-5 15,-1 9-79-15,-5 12-3 0,-2 11 0 16,-1 9 0-16,-3 6 0 15,6 0 0-15,6-1 3 16,4-4-1-16,8-5 2 0,13-11-1 16,8-7 3-1,10-11-3-15,5-4-4 0,4-7-6 16,6 0-14-16,-1 3-54 15,1-15-15-15,-3-7-8 0,3-13 4 16</inkml:trace>
  <inkml:trace contextRef="#ctx0" brushRef="#br0" timeOffset="16463.1721">14212 3130 3 0,'-22'-20'93'0,"10"6"0"0,12 14-5 15,4 13-7-15,18 20-77 16,6 19-3-16,6 23-1 16,0 17-2-16,1 20 1 15,-9 11-2-15,-12 6 0 0,-14 5-1 16,-14-9-3-16,-19-6 0 0,-12-13-4 15,-16-13-11 1,-12-21-40-16,-8-1-24 0,-15-20-6 16</inkml:trace>
  <inkml:trace contextRef="#ctx0" brushRef="#br0" timeOffset="16833.1758">12389 3425 14 0,'-32'37'87'0,"-1"11"0"16,0 9-4-16,3 15-62 0,1 14-5 16,5 3-1-1,9 4-3-15,12-4-3 0,10-6-4 16,20-5-7-16,9-14-27 0,17-11-53 15,12-14-5 1,9-22-7-16</inkml:trace>
  <inkml:trace contextRef="#ctx0" brushRef="#br0" timeOffset="17609.1841">14478 3113 20 0,'0'0'74'0,"0"0"-31"16,0 0-13-16,6-1-7 15,4 1-8-15,4 0-6 16,4 0-4-16,7 0-2 15,0 4-3-15,2 5 0 0,-3-1 0 16,3 5 0-16,-8 4 2 0,2 2 1 16,-11 6 1-1,-6-1 0-15,-4 5 4 0,0-3 1 16,-8 3 1-1,-2-3-1-15,-2-4 4 0,4-1 1 16,3-4-1-16,5-1 2 16,13-8-3-16,12 0-3 0,10 0-6 15,7-7-13 1,9-2-62-16,7 2-12 0,0 0-11 15,-4 1 6-15</inkml:trace>
  <inkml:trace contextRef="#ctx0" brushRef="#br0" timeOffset="19590.2049">10230 3439 65 0,'-10'-5'73'0,"10"5"-48"15,0 0-11-15,0 0-4 16,6-4-1-16,9 2-1 15,3 2-5-15,6-1 0 0,3 1-2 16,5-2 2-16,1 5 2 0,-1 3-5 16,-1 3 1-1,-2 7 0-15,-1-4-2 0,-4 10 1 16,-1-2-1-1,-5 9 1-15,0-1 0 0,-5 8 0 16,1-1 0-16,-4 5 1 16,-2 2 1-16,1 3 3 0,-3 7-2 15,0-5 2-15,0 7 0 0,1-1 0 16,-3 5 0-1,1 1-1-15,0 1 0 0,-2-1-3 16,-1-2 2 0,1-1-2-16,-1-8 0 0,-1 1 1 15,4-11 1-15,-3-7-1 16,0-6 2-16,-1-4 1 0,3-7 1 15,-1-4 1 1,-3-10 4-16,3 11-1 0,-3-11 0 16,0 0-1-16,9-10 0 0,-4-4 0 15,1-7-2 1,0-5 0-16,-2-6-6 0,1-7 2 15,-1-5-1 1,0-3-1-16,0-6-1 0,-1 0 0 16,0-3 0-16,2-2 0 15,-1 0 0-15,0-2-1 0,4-1 0 16,-1 1 0-1,2-1 1-15,-1 3-1 0,2-1 1 16,-1 4 1-16,-1 2 0 0,4 7 0 16,-5 2 0-1,0 4 0-15,1 3 0 0,2 8 0 16,-3 3 0-16,0 4-1 15,0 4 0-15,1 2 0 0,-1 4-1 16,-2-1 1 0,-5 13-1-16,11-14 1 0,-11 14-1 15,15-13 1-15,-5 6 0 0,0 2-1 16,2-1 1-1,0 0 0-15,0 2 0 0,2-3 0 16,-1 2-1-16,-1 2 1 16,-2-2-1-16,4 2 1 0,-1 1 0 15,4-2 0 1,2-1 0-16,2 2 0 0,3-2 0 15,1-2 0-15,2-2 0 16,-2 2 0-16,5 0 0 16,0 0 0-16,3-2 0 0,3 0-1 15,1 0 1-15,3 3 1 16,2 0-1-16,-2-2 0 0,2 1 0 15,1 0-1 1,-2 1 1-16,-3 2 0 0,2 0 0 16,-1-2 0-16,2 3-1 15,0-1 2-15,0 1-2 16,2 0 1-16,1 1 0 15,1-2-2-15,-1 1 2 0,1 1 0 16,0-1 0-16,-1-2-1 0,-1 5 1 16,-1 0 0-1,-1 0 0-15,2 0 0 0,1 0 0 16,-3 5 0-1,2-2 0-15,2 2 0 0,2-3 0 16,0 0 0-16,1-1 0 16,0-1 0-16,0 0 0 0,0-1 1 15,0-3-1 1,2-1 0-16,-2 0 0 0,0 0 0 0,1 0 0 15,-4 0 0 1,5 0 0-16,4 0-1 0,-4 0 1 16,4 2 0-1,-1-2 0-15,4 2 0 0,-1-2 0 16,1-2 0-16,0 1 0 15,-1 0 1-15,2 1-1 0,-4 2 0 16,2-1 0-16,-5 2 0 0,0-1 0 16,-2 2 0-1,-2 1 0-15,2-2-1 0,-3 2 1 16,4-4 0-1,1 2 0-15,-1-1-2 0,2-2 4 16,-1 2-4-16,0-1 2 16,-2 0 2-16,0-1-2 15,-4 2 0-15,-2-3 0 0,-3 2 0 0,-3 1-2 16,-2 0 2-1,-2 1-1-15,-1 0 1 0,-5 2 0 16,-2-2 0 0,-4 2 0-16,-3 0 1 0,-2 0 1 15,-6 5-1-15,1 2 2 16,1 3-1-16,-2 5 0 0,3 5 1 15,2 5-2 1,2 0-7-16,8 5-38 0,10 4-41 16,-6-9-6-16,8-10-5 0</inkml:trace>
  <inkml:trace contextRef="#ctx0" brushRef="#br0" timeOffset="21015.2196">15890 2594 1 0,'-12'-6'61'16,"-4"3"1"-1,-1-1-53-15,2 4-7 0,-7 2-2 16,4 3-2 0,-5 1-1-16,-2 5 1 0,1 1 4 15,0 2 3-15,6 3 3 16,-8 3 0-16,3 1 4 0,-3 9-2 15,5 6 2-15,-5 3 0 0,2 8 1 16,-1 5-1 0,5 11 1-16,1-2 1 0,8 6-1 15,4-4 0 1,6-1 1-16,7-3-2 0,8-4-3 15,7-6-2-15,3-4-3 16,4-6-7-16,0-7-4 0,5-7-12 16,-8-6-18-1,7-14-37-15,4-1-14 0,1-6 0 16</inkml:trace>
  <inkml:trace contextRef="#ctx0" brushRef="#br0" timeOffset="21367.2233">15917 3171 71 0,'-4'34'85'16,"4"7"-2"-1,17-2-59-15,13 4-5 0,15-8-5 16,13-8-4-1,5-11-5-15,7-13-3 0,-2-7-2 16,1-19-1-16,-11-9 0 16,-9-12 2-16,-14-3 1 0,-15-3 2 15,-10 0 4 1,-10 1-1-16,-10 2 1 0,-15 7 0 15,-11 6 0-15,-6 12-2 16,-9 6-3-16,-2 10 0 0,-4 6-2 16,1 5-1-1,2 8-2-15,2 9-1 0,6 3-2 16,9 7-2-16,4 0-7 0,14 4-16 15,7-4-19 1,3-1-38-16,14-4-5 0</inkml:trace>
  <inkml:trace contextRef="#ctx0" brushRef="#br0" timeOffset="21677.2264">16718 2796 0 0,'-25'10'88'0,"5"7"1"0,9 4-6 15,11 5-4 1,-7 9-78-16,31 8-3 0,11 14-1 15,9 7-2-15,3 4 0 0,1 1-1 16,-5-3 0-16,-8-3 0 16,-11-2 4-16,-18-7 3 15,-10-9 3-15,-23-6 1 16,-8-6 3-16,-9-8-5 0,-3-2-8 15,4-17-67 1,6 2-12-16,16-8-5 0</inkml:trace>
  <inkml:trace contextRef="#ctx0" brushRef="#br0" timeOffset="22198.2317">17318 2232 69 0,'-10'-5'88'0,"-7"5"-5"0,-8 17-4 15,-4 20-76-15,-9 30 1 16,-3 27 2-16,-4 29 1 0,-3 24 3 16,4 14-2-1,13 8 4-15,14 2-2 0,16-7 2 16,15-13-4-16,17-24 0 0,18-18-1 15,11-24-3 1,6-18 1-16,2-16-3 0,2-13-2 16,-6-11-3-16,-7-9-6 15,-6-2-9-15,-16-16-31 16,-5 5-42-16,-9-5-7 15,-13-4-5-15</inkml:trace>
  <inkml:trace contextRef="#ctx0" brushRef="#br0" timeOffset="25435.2665">17228 2934 18 0,'3'-12'70'16,"-3"12"1"-16,-22 0-46 0,22 12-3 15,1 12-9-15,3 9-5 16,2 13-4-16,1 6 3 0,3 8 2 15,6 1 1 1,2 2-1-16,2-10-1 0,2-9 2 16,2-11 1-16,-4-14-2 15,3-13-1-15,-1-9 1 16,-4-9-2-16,-1-5-1 0,-6-5-2 15,4 1-1-15,-9 2-4 16,3 3-2-16,-9 16 1 16,11-6 0-16,-4 13 0 15,2 6 1-15,5 3 4 0,3-1 1 16,6-2 5-16,4-8 2 0,3-5 0 15,-3-17 1 1,-1-8-1-16,-8-12-1 0,-5-6-4 16,-10-4-2-1,-6-1-2-15,-10-2-3 0,-8 5 0 16,1 4-4-16,-3 2-3 15,5 9-11-15,-1 8-34 0,12 2-37 16,4 5-6-16,3 15-3 0</inkml:trace>
  <inkml:trace contextRef="#ctx0" brushRef="#br0" timeOffset="25806.2703">18054 2731 44 0,'11'21'82'16,"-1"12"-3"-16,-1 4-4 0,-39 10-72 16,35 13-3-1,5 3 3-15,0 9 0 0,-1-2-2 16,4-4 5-16,-5-8 1 0,4-7 4 15,-2-15 3-15,5-7 0 16,6-13 0-16,4-5 1 16,7-6-1-16,-1-1-4 15,2-4-5-15,0 0-6 0,-2 0-6 16,-6-5-9-1,-6 5-21-15,7-4-52 0,-26 4-5 16,0-12-5-16</inkml:trace>
  <inkml:trace contextRef="#ctx0" brushRef="#br0" timeOffset="26026.2725">17842 3012 4 0,'-10'0'94'16,"10"0"1"-16,6 1-6 0,21-1-6 16,11 0-75-16,9-6-7 0,13 8-10 15,-2-1-39 1,10 3-36-16,-3-3-7 0,-4-1-3 15</inkml:trace>
  <inkml:trace contextRef="#ctx0" brushRef="#br0" timeOffset="26338.2758">18867 2884 20 0,'0'9'98'16,"10"-2"-4"-16,17-5-3 0,11-4-4 16,8 2-82-16,13 0-8 0,-1 0-5 15,8 0-11 1,-4 0-20-16,-10-12-36 0,-2 9-19 15,-9-6-4-15</inkml:trace>
  <inkml:trace contextRef="#ctx0" brushRef="#br0" timeOffset="26568.2781">19255 2498 44 0,'-16'0'90'0,"5"0"-3"16,2 12-4-16,1 3-59 15,6 16-14-15,-2 11-3 0,4 18-4 16,0 8 1 0,0 11-1-16,0 0-2 0,4 6-5 15,-2-10-8-15,6-3-29 0,8-7-44 16,-6-19-5-1,-1-7-3-15</inkml:trace>
  <inkml:trace contextRef="#ctx0" brushRef="#br0" timeOffset="26918.2816">20133 2581 67 0,'0'0'88'0,"-7"8"-2"0,4 15-5 16,-2 6-73-16,3 17-2 0,1 12-1 16,1 10-1-16,-2 9 2 15,0 1-1-15,2 4-1 0,0-7-1 16,0-5-1-1,4-10-4-15,-1-11-6 0,5-8-15 16,0-12-60 0,-3-12-7-16,-5-17-4 0</inkml:trace>
  <inkml:trace contextRef="#ctx0" brushRef="#br0" timeOffset="27078.2832">19835 2889 4 0,'2'-14'98'0,"19"-2"-2"0,18 1-6 15,12-4-9-15,12 9-94 16,7 8-63-16,-2-1-11 0,-1 3-8 16,-6-5 0-16</inkml:trace>
  <inkml:trace contextRef="#ctx0" brushRef="#br0" timeOffset="27510.2886">20786 2803 8 0,'-32'29'82'0,"-2"8"2"16,-2-1-3-16,5 19-63 0,-3 1-2 15,4 8-4-15,5-3-5 16,9-4-2-16,6-9 0 15,7-16-1-15,3-5 0 0,11-19-2 16,6-8 0 0,4-17 0-16,-1-13-2 0,-3-6 0 15,2-11 0-15,-5-4-1 16,-2-4 0-16,-2 3 4 0,-6 2 1 15,-1 9 3 1,-1 7 0-16,-2 7 0 0,0 13 0 16,0 14-1-16,0 0-1 0,2 20-1 15,2 11-1 1,1 10 0-16,4 7-1 0,3 10 1 15,2 2 0 1,6 1 2-16,0-5-2 0,2-5-3 16,2-5-3-16,-1-13-5 15,-1-5-9-15,-3-19-27 0,-4-9-44 16,1-9-7-1,2-22-4-15</inkml:trace>
  <inkml:trace contextRef="#ctx0" brushRef="#br0" timeOffset="27880.2932">21027 2944 3 0,'3'-10'87'15,"-3"10"3"-15,7 6-3 0,-7-6-41 16,15 22-28 0,-5 15-7-16,5 9-2 0,-3 10 0 15,1 5 0-15,-2 1-2 0,1-1-2 16,-2-7 0-1,-2-9-1-15,1-11 0 0,-3-13-2 16,7-19 0-16,-3-11-3 16,6-19 0-16,-1-17-2 0,6-10 1 15,0-6-1 1,0-6 0-16,4 7 3 0,-2 4 0 15,0 8 3 1,-4 11 0-16,0 13 1 0,-3 17-1 16,-2 7 1-16,-1 15-2 0,-4 10-1 15,-5 9 0 1,0 12 0-16,-2 3 0 0,-2 9 0 15,0-7 0-15,0 0-2 16,-3-7-1-16,2-8-3 0,0-7-3 16,1-15-9-1,0-14-43-15,12-2-29 0,-1-18-6 16,-1-11-6-1</inkml:trace>
  <inkml:trace contextRef="#ctx0" brushRef="#br0" timeOffset="28090.2953">21291 2307 35 0,'32'-2'99'16,"15"2"-3"-16,10 2-10 15,5-2-8-15,-7 0-111 0,-10 5-53 16,10 9-5 0,-6-6-10-16</inkml:trace>
  <inkml:trace contextRef="#ctx0" brushRef="#br0" timeOffset="28365.2985">22139 1840 19 0,'17'44'98'0,"2"10"-4"16,-2 13-3 0,-4 8-3-16,-4 12-88 0,7 24-6 15,-6-1-27 1,-1 3-51-16,0-7-7 0,-2-19-5 15</inkml:trace>
  <inkml:trace contextRef="#ctx0" brushRef="#br0" timeOffset="28825.3031">22992 1895 1 0,'0'0'94'16,"13"-1"0"-16,-4 12-5 0,2 8-7 15,-2 16-77 1,6 11-1-16,-1 22-2 0,-2 7-3 16,3 14-4-1,-5 0-11-15,0-6-40 0,-3 4-30 16,0-15-5-16,-3-13-5 0</inkml:trace>
  <inkml:trace contextRef="#ctx0" brushRef="#br0" timeOffset="29005.3049">22758 2646 0 0,'0'0'97'16,"21"-11"2"-16,23-3-7 15,20-7-5-15,19 9-65 16,6-9-24-16,12 9-28 15,10 6-55-15,-19-1-8 0,-6 0-7 16</inkml:trace>
  <inkml:trace contextRef="#ctx0" brushRef="#br0" timeOffset="29480.3101">22625 2868 83 0,'-17'14'91'0,"4"6"-6"15,6 0-2-15,6 13-78 0,1 6-1 16,2 10-4 0,8 1 2-16,10-6-2 0,1-5 1 15,8-13-2-15,4-6 0 16,0-13 0-16,2-9 0 0,-3-11 2 15,-1-3 1 1,-8-2 2-16,-3 0-2 0,-6 7 1 16,-1 6 0-16,-4 10 2 0,-2 8-2 15,6 10-1 1,-1 4 0-16,8-2-1 0,8 0 4 15,2-8 0-15,6-6 0 16,-1-14 1-16,5-11 0 0,-9-13-1 16,-4-11 0-1,-8-6-2-15,-11-5-3 0,-7-1-4 16,-4-2-4-1,-2 5-6-15,-10 3-28 0,-6 13-49 16,13 8-6-16,1 8-6 0</inkml:trace>
  <inkml:trace contextRef="#ctx0" brushRef="#br0" timeOffset="29690.3122">23225 2860 44 0,'9'15'103'16,"12"-11"-5"-16,16 1-7 16,8-6-2-16,4-7-90 15,7 8-11-15,-6-2-20 16,-10 2-58-16,6 2-6 0,-12-2-7 15</inkml:trace>
  <inkml:trace contextRef="#ctx0" brushRef="#br0" timeOffset="29960.3149">23360 2962 63 0,'-11'23'98'0,"9"-3"-6"16,2 4-5-16,7 5-62 0,6 0-13 16,5 6 0-16,6 2-4 15,2 2-3-15,4-7-4 0,7-4-3 16,1-9-6-1,-1-7-7-15,2-7-7 0,0-5-16 16,-1 0-47-16,0-12-12 16,3-4-2-16</inkml:trace>
  <inkml:trace contextRef="#ctx0" brushRef="#br0" timeOffset="30282.3183">24100 1905 8 0,'-26'-4'94'15,"6"8"-1"1,16 15-6-16,13 16-4 0,26 23-85 16,8 29 4-16,4 31-2 15,2 24 0-15,-2 24 3 0,-5 17-2 16,-13 9 0-1,-15 1 0-15,-14-3-1 0,-7-11-1 16,-17-9-7-16,-7-15-11 16,-15-12-66-16,-1-10-7 15,-7-18-3-15</inkml:trace>
  <inkml:trace contextRef="#ctx0" brushRef="#br0" timeOffset="31260.3288">3062 5830 54 0,'0'18'87'0,"4"8"-6"15,2 15-3-15,1 16-60 0,2 18-19 16,3 18 1 0,2 20 4-16,-1 16 1 0,1 9 2 15,-3 7 1 1,-3-3 3-16,-1-6 0 0,-5-9 1 15,0-7-1-15,-3-15-1 16,1-12-2-16,-1-16-1 0,1-12-3 16,-1-13-4-1,1-10-4-15,0-9-5 0,0-10-12 16,0-23-52-16,0 10-19 0,0-10-6 15,0 0-2 1</inkml:trace>
  <inkml:trace contextRef="#ctx0" brushRef="#br0" timeOffset="31510.3313">3628 7023 36 0,'20'33'100'0,"1"3"-4"16,-5 0-6-16,1 0-4 0,1 4-85 16,-1 8-1-1,-2 2-1-15,-1-5-2 0,-2-3-3 16,-6-6-2-1,0-7-8-15,-7 7-61 0,1-36-14 16,-7-9-5 0,-1-28-1-16</inkml:trace>
  <inkml:trace contextRef="#ctx0" brushRef="#br0" timeOffset="31640.3326">3683 6614 23 0,'-2'-21'93'0,"2"12"-22"15,6-1-71 1,-6-1 0-16,0 11-92 0,-6-9-2 15</inkml:trace>
  <inkml:trace contextRef="#ctx0" brushRef="#br0" timeOffset="32140.3376">4100 7074 18 0,'26'70'98'0,"1"-5"-3"16,-3-4-5-16,-6-14-5 15,-1-7-80-15,-2-1-3 0,1-6 0 16,-2-8-1-16,0-13 0 0,-2-12 0 16,-8-11 1-1,-1-15 1-15,0-4 1 0,-3-9 1 16,0-5 0-1,1-2-1-15,-1 6-1 0,0 0-1 16,1 9-1-16,7 4-1 16,3 3-2-16,2 14 0 0,7 7 0 15,4 6 0-15,1 12 1 0,5 8-1 16,0 6 1-1,0 9 1-15,-1 4 1 0,-4-2-1 16,-2 0 1 0,-5-8 0-16,-3-6 0 0,-4-3 1 15,-4-14 0-15,-7-9-1 16,17-12 0-16,-8-13-1 0,4-6 1 15,5-5-2 1,6 2 0-16,7-3 0 0,5 8 1 16,6 10-1-16,2 11 1 0,4 8 0 15,-1 13 1-15,-1 10-1 16,-5 6-5-16,-5 9-4 15,-8-1-11-15,-3-12-54 16,-9 9-17-16,-7-7-6 0,-3-8-5 16</inkml:trace>
  <inkml:trace contextRef="#ctx0" brushRef="#br0" timeOffset="32777.3446">5911 6082 20 0,'0'0'98'16,"0"0"-2"-16,-1 8-6 0,2 19-4 15,6 13-78 1,6 23-5-16,-1 17 0 0,8 19-1 15,-3 15 1 1,3 7-1-16,-1-1 1 0,-1-3 1 16,1-9 1-16,-5-13 0 15,0-14 1-15,-4-15 0 0,4-15 0 16,-6-15 1-16,0-11-1 0,0-16 1 15,4-13-3 1,0-23 0-16,4-19 0 0,-1-24 0 16,3-19-2-1,-1-13 0-15,2-9-2 0,-5 0 0 16,-4 3 0-16,-3 12-2 15,-5 8-2-15,-1 23-7 0,-1 12-11 16,-4 10-68-16,1 18-7 16,2 10-7-16,1 15-7 15</inkml:trace>
  <inkml:trace contextRef="#ctx0" brushRef="#br0" timeOffset="33223.3496">6551 6882 10 0,'0'8'94'16,"0"-8"-1"-1,11 3-7-15,3-3-4 0,6-3-73 16,6 3-8-16,3 0-3 0,3 5 1 15,2 7 0-15,-1 5-1 16,-6 0 2-16,-8 7-1 16,-8 4 2-16,-7 3 2 15,-8 4 0-15,-10 1 1 0,-5-3 1 16,-3 0 0-1,1-2 0-15,3-4 1 0,1-4 0 16,11 0 0-16,6-5 0 0,12-2 0 16,11-2-1-1,5-3-1-15,5 0-2 0,1-1-5 16,-1-3-6-16,-1-2-7 15,-12 0-45-15,-1-5-29 0,-8-5-8 16,-9-5-5-16</inkml:trace>
  <inkml:trace contextRef="#ctx0" brushRef="#br0" timeOffset="33613.3535">7292 6388 20 0,'9'0'94'0,"-9"0"-6"15,12 4-5 1,-11 7-5-16,-12 5-80 0,5 14-2 15,-6 11 0-15,-2 13-1 0,0 9 4 16,-4 9 4 0,1 6 2-16,1-4 3 0,7-1 1 15,6-5 2-15,7-5 0 16,10-9 1-16,12-5 0 0,7-9-3 15,5-8-2 1,6-4-1-16,2-5-1 0,-1-2-3 16,-2-8-1-1,-3-2-3-15,-11-6-3 0,-3 1-2 16,-8-3-3-16,-3-2-6 0,-15-1-27 15,2-11-47-15,-2 11-6 16,-3-19-6-16</inkml:trace>
  <inkml:trace contextRef="#ctx0" brushRef="#br0" timeOffset="33963.357">6966 6735 43 0,'1'11'103'0,"25"2"-6"16,17-3-7-16,17-2-6 16,2-7-93-16,22-1-58 15,2 1-21-15,-1-1-7 0,-9-2-7 16</inkml:trace>
  <inkml:trace contextRef="#ctx0" brushRef="#br0" timeOffset="34228.3601">7606 6057 48 0,'10'27'101'15,"18"14"-4"-15,16 15-6 0,5 13-3 16,4 14-85-16,-2 23-4 16,-5 16-2-16,-12 12-1 0,-16-1-3 15,-18-2 0 1,-18-10-4-16,-18-11-5 0,-15-14-24 15,-19-13-47-15,1-20-6 16,-11-18-3-16</inkml:trace>
  <inkml:trace contextRef="#ctx0" brushRef="#br0" timeOffset="34608.3639">7107 6044 10 0,'-41'35'92'15,"-2"19"1"-15,0 16-5 16,5 61-20-16,8-24-59 0,7 19 1 16,16 14-3-1,11-2-5-15,22-1-8 0,7-4-37 16,14-16-41-16,8-14-6 15,-4-23-5-15</inkml:trace>
  <inkml:trace contextRef="#ctx0" brushRef="#br0" timeOffset="35797.3766">3075 8756 30 0,'6'12'85'0,"-3"5"-3"0,1 13-2 16,38 7-62-1,-35 14-11-15,3 7-1 0,0 13 1 16,4 8 1-16,4-1-2 0,1-3 1 16,-1-12 2-1,3-5 0-15,1-19 0 0,2-10 1 16,1-16 0-16,3-14-2 15,0-16-1-15,2-12-3 0,0-10-1 16,0-7-2 0,0-7 0-16,-4-1-1 0,-3 3-1 15,-2 3 1 1,-7 5 0-16,-4 11 1 0,-4 7-2 15,1 12-1-15,-7 13 1 0,8 6 0 16,-3 15-1-16,2 7 1 16,3 4-1-16,6 2 1 0,1-5 2 15,9-2 2 1,2-11 0-16,4-10 2 0,1-10 2 15,-1-14-1 1,0-12 1-16,-1-6-1 0,-8-8-1 16,-6-2-1-16,-10-4-1 15,-7-1-3-15,-6-1-3 0,-11 0-1 16,-2 6-7-16,-5 5-7 0,4 1-50 15,2 14-24 1,4 9-8-16,8 5-4 0</inkml:trace>
  <inkml:trace contextRef="#ctx0" brushRef="#br0" timeOffset="36189.3807">4380 8676 36 0,'-14'19'100'15,"5"-2"-4"-15,9-3-5 16,9-1-5-16,18-4-82 0,6 0-3 15,11 2-1 1,7 1-1-16,5-2 1 0,0-3-1 16,-2-2 0-16,-8-3 1 15,-4-2 0-15,-9 0 0 0,-7 0 1 16,-6-5-3-1,0 2-4-15,-4-6-10 0,3-2-40 16,0 3-32-16,-5 0-7 0,2-4-4 16</inkml:trace>
  <inkml:trace contextRef="#ctx0" brushRef="#br0" timeOffset="36544.3847">4742 8489 11 0,'-28'0'97'0,"6"0"-3"0,8 0-4 16,14 0-7-16,8-2-72 0,4 2-6 16,14 7-2-16,8 1-2 15,7 5-1-15,6 3 0 0,6 5 1 16,2 3 0-1,-3 3 1-15,1 2 0 0,-4 3 1 16,-3-1 1-16,-4 0-1 16,-7-1 1-16,-5-1 0 15,-6-3-1-15,-8-1-1 0,-9 1 0 16,-8 1 0-16,-6-3 0 15,-9-2-1-15,-7 2 0 0,0-5-2 16,-1 0-1 0,0-4-5-16,5-5-5 0,6-1-11 15,0-6-29-15,-3-1-39 16,16-2-5-16,-5-7-4 15</inkml:trace>
  <inkml:trace contextRef="#ctx0" brushRef="#br0" timeOffset="36814.3874">4987 8589 30 0,'-16'9'99'0,"8"3"-4"0,7 8-5 16,1-1-4-1,10 5-80-15,2 8-4 0,1 7-1 16,3 6 1-16,-2-1 0 0,0 0 0 16,-2-3-1-1,-3-6 2-15,-2-2-1 0,1-7-1 16,-1-6-3-16,1-4-6 15,-8-16-12-15,20 0-58 16,-6 0-13-16,4 0-6 16,-2-9-5-16</inkml:trace>
  <inkml:trace contextRef="#ctx0" brushRef="#br0" timeOffset="37164.3909">5803 8472 33 0,'0'0'96'16,"-5"23"-4"-16,-10 3-5 0,-5 8-4 15,-4 12-83 1,4 14 0-16,3 7 0 0,11 6 1 15,7-2 0-15,15-11 2 16,13-10 1-16,11-15 0 0,10-18 1 16,3-17 0-1,4-16 1-15,-6-21 1 0,-8-9-1 16,-10-8-1-16,-13-3 0 15,-15 1-2-15,-10-1 0 0,-20 7-3 16,-15 4-5-16,-9 14-6 16,-13-1-14-16,-1 8-64 15,0 16-5-15,5 4-7 0,9 5-4 16</inkml:trace>
  <inkml:trace contextRef="#ctx0" brushRef="#br0" timeOffset="38387.4043">3263 12562 74 0,'7'-14'90'0,"-4"3"-5"0,-3 2-7 16,0-5-70-16,0 14-7 0,0 0-2 16,0 0-1-1,0 12 1-15,0 14 1 0,0 13 3 16,0 11 2-1,0 16 3-15,4 16 2 0,5 12 2 16,0 6-2-16,4 6-1 16,2-4-2-16,5-3-2 15,-3-7-1-15,2-15-3 16,-3-11 0-16,-2-16-2 0,-5-11-3 15,-2-15-2-15,1-9-13 0,-5 0-65 16,-3-25-6 0,1-12-7-16,0-17-2 0</inkml:trace>
  <inkml:trace contextRef="#ctx0" brushRef="#br0" timeOffset="38557.406">3664 13157 38 0,'14'43'102'16,"-5"8"-4"-16,-1 5-8 0,-2 2-4 15,0-2-81 1,-4 2-9-16,3-3-7 0,-5-6-6 16,3-10-24-16,4-15-49 15,-7-24-7-15,0 0-3 0</inkml:trace>
  <inkml:trace contextRef="#ctx0" brushRef="#br0" timeOffset="39097.4114">4100 13339 49 0,'20'48'98'0,"-3"-14"-10"0,-1-22-14 15,-2-19-6 1,-3-13-86-16,-1-4 3 0,-1-11 6 16,1-3 4-16,-4 0 4 15,3 6 6-15,-7 1 8 0,1 12 3 16,3 9 2-16,-6 10-4 0,19 15-9 15,-8 10-3 1,-1 10-3-16,2 4 0 0,-3 2 0 16,0-3 1-1,-5-4 0-15,1-7 1 0,-1-15 0 16,-4-12 0-16,8-8 0 15,0-15-1-15,5-7 1 0,3-2 1 16,5 1-1-16,4 2 0 0,5 9 2 16,1 11-1-1,7 9 0-15,-2 12 1 0,2 10-1 16,0 10-1-1,-1 3 0-15,-3 2-2 0,-2 0-5 16,-6-10-7-16,3-16-62 16,-5 6-14-16,-5-14-8 0,1-8-5 15</inkml:trace>
  <inkml:trace contextRef="#ctx0" brushRef="#br0" timeOffset="39689.4175">5304 12430 48 0,'0'0'100'16,"0"0"-5"-16,15 21-7 15,-3-1-4-15,17 5-81 16,-7 16-6-16,2 10-1 0,3 12 2 15,3 12 2 1,-2 7 2-16,1 3 1 0,-5 2 2 16,1-5 0-1,-5-9 1-15,-3-10 2 0,-2-14-1 16,0-16-2-16,-2-17 1 0,2-17-1 15,-2-28-1-15,1-17 0 16,2-20-1-16,0-16-2 0,6-14 0 16,-3-5-2-1,4-2-1-15,-5 9-4 0,2 13-7 16,-2 10-30-1,-8 17-50-15,7 18-3 0,-4 17-8 16,-2 16-4-16</inkml:trace>
  <inkml:trace contextRef="#ctx0" brushRef="#br0" timeOffset="40059.4212">5888 12971 4 0,'21'-3'97'0,"-4"-7"-1"16,2 0-7-16,7-4-6 0,4-10-57 15,0 10-27 1,1 7-2-16,0 2-1 0,-2 5 1 15,-4 9 0-15,-7 7 2 16,-10 9 4-16,-9 10 0 0,-2 5 2 16,-8 0 0-1,-3 3 2-15,0-2 0 0,3-2 0 16,4-6-1-16,7-9-1 0,16-5-1 15,10-11-1 1,15-3-3-16,7-7-3 0,11-6-3 16,2-4-6-16,6 0-11 15,-8-3-25-15,-13-1-42 16,4 3-7-16,-9 0-3 15</inkml:trace>
  <inkml:trace contextRef="#ctx0" brushRef="#br0" timeOffset="40564.4267">6951 12351 11 0,'-16'4'95'15,"-7"19"-4"1,-3 11-4-16,-3 14-5 0,15 8-68 15,-12 16-7 1,6 6 0-16,5 7 0 0,13-1 0 16,5-6 0-16,16-11 0 0,6-9-2 15,10-14-1-15,1-12-2 16,-2-11-5-16,2-5-6 0,-10-12-14 15,-11-4-66 1,4-8-4-16,-6-13-5 0,-3-9-4 16</inkml:trace>
  <inkml:trace contextRef="#ctx0" brushRef="#br0" timeOffset="40784.4289">7246 12406 67 0,'15'35'102'15,"0"9"-8"-15,0 1-10 16,-7 5 0-16,-3 9-90 16,5 11 1-16,1 3 0 0,-1 4 0 15,-3-5 0-15,2-6-1 0,-6-15-9 16,4-23-59-1,-3 1-13-15,-1-15-7 0,-3-14-3 16</inkml:trace>
  <inkml:trace contextRef="#ctx0" brushRef="#br0" timeOffset="40924.4303">7045 12709 75 0,'0'14'102'0,"17"-9"-19"15,13-5-83 1,11-7 0-16,10-14-97 0,2-8-10 15</inkml:trace>
  <inkml:trace contextRef="#ctx0" brushRef="#br0" timeOffset="41084.4319">7662 12256 32 0,'36'27'98'16,"1"11"-7"-16,-2 12-10 0,0 5-8 16,-11 15-80-16,-6 5-6 15,-8 15-2-15,-11 4-3 16,-16 5-12-16,-18 5-26 15,-19-9-30-15,-9-3 1 0</inkml:trace>
  <inkml:trace contextRef="#ctx0" brushRef="#br0" timeOffset="41850.4401">7181 12697 16 0,'-20'9'100'15,"9"-3"-3"-15,11-6-5 16,16-3-5-16,17-10-69 16,23 0-12-16,10-7-7 0,14 5-14 15,6 6-51-15,4-8-23 16,-3 2-5-16,-14 5-7 0</inkml:trace>
  <inkml:trace contextRef="#ctx0" brushRef="#br0" timeOffset="42837.4506">3122 14451 19 0,'11'-4'97'0,"-11"4"-3"0,6 4-7 16,-4 10-4-1,-2 5-71-15,2 9-10 0,1 8-3 16,1 10 1-16,-2 10 0 16,2 11 1-16,3-1 1 15,-2-4-1-15,0-7 2 16,3-8 0-16,1-9 0 0,4-16-1 15,4-18 0 1,1-13-3-16,4-18 0 0,1-10 0 16,0-4-2-16,1-2 0 0,-2 3-1 15,-3 5 0 1,-3 13 3-16,0 14 2 0,-2 9-1 15,2 17 2-15,-1 9 2 16,4 4 2-16,1-3 2 0,4 1 1 16,-1-12 1-1,2-9-1-15,-3-8 3 0,0-11-2 16,-6-14-2-1,-6-6-2-15,-6-4-3 0,-6-7-1 16,-8-2-2-16,-9 0-2 0,-1 4-4 16,-4-5-4-16,8 12-16 15,10 7-66-15,6-4-4 0,10 7-7 16,12 2-6-1</inkml:trace>
  <inkml:trace contextRef="#ctx0" brushRef="#br0" timeOffset="43137.4536">4064 14607 49 0,'0'9'103'16,"12"0"-4"-16,15-8-8 15,12-1-3-15,-19-3-80 16,33-9-10-16,9 1-1 0,2 0 0 15,-3 1 0 1,-7 1-1-16,-9 5-2 0,-11 0-4 16,-8 4-5-16,-12 1-33 15,-6 1-41-15,-8-2-4 16,0 0-7-16</inkml:trace>
  <inkml:trace contextRef="#ctx0" brushRef="#br0" timeOffset="43493.4577">4349 14339 52 0,'-12'13'103'16,"7"-1"-8"-1,5-12-7-15,20 7-2 0,38-7-84 16,-20 0-5-1,12-2 0-15,7 2 0 0,2 0 2 16,9 3 3-16,-7 4 1 0,-4 5 0 16,-8 1 0-16,-8 3 0 15,-9-2 1-15,-9 3 0 0,-5 2-1 16,-8 2-1-1,-10 4 1-15,-7 4 0 0,-14 3 0 16,-8 4 0 0,-8 1 0-16,-6 3-1 0,-5-3-1 15,1-2-3-15,2-7-1 0,4-4-4 16,9-4-3-16,4-11-8 15,11-9-34-15,17 0-42 0,-1-13-3 16,2-6-6 0</inkml:trace>
  <inkml:trace contextRef="#ctx0" brushRef="#br0" timeOffset="43733.4601">4707 14338 16 0,'-12'1'101'0,"2"5"-4"16,0 1-6-16,7 3-4 0,2 14-61 15,1-9-21 1,8 9-2-16,0 2 0 0,2 8 1 16,1 6 1-16,0 3 0 15,1 1-1-15,-2 1-2 0,-4-7-3 16,1-3-4-1,-6-10-7-15,3-1-18 0,12-11-61 16,-16-13-5-16,14 0-5 0,-1-19-5 16</inkml:trace>
  <inkml:trace contextRef="#ctx0" brushRef="#br0" timeOffset="44103.4638">5163 14283 56 0,'-3'43'99'16,"0"2"-8"-16,3 0-5 0,0 47-19 16,9-47-65-16,3-1 0 0,5-8 1 15,3-7 1 1,5-17 1-16,4-10 1 0,0-7 1 15,-1-21 0-15,-5-5-1 16,-5-8-3-16,-6-4-1 0,-10-3-2 16,-5 4-1-1,-15 5 0-15,-7 6-2 0,-4 10-2 16,-1 11-8-1,-5 10-37-15,6 2-40 0,6 10-6 16,8 3-7-16</inkml:trace>
  <inkml:trace contextRef="#ctx0" brushRef="#br0" timeOffset="44498.4682">5464 14277 30 0,'-14'32'100'0,"-2"6"-3"16,-1 8-7-16,-2 2-3 16,1 4-77-16,-1 0-6 0,9-6 1 15,7-1 1-15,2-15 1 16,9-10 0-16,13-16 0 15,4-9 1-15,7-19-2 0,2-8-1 16,-3-5-2 0,-4-1-1-16,-4-2-2 0,-6 5-1 15,-10 5-1-15,-7 3-2 16,0 13-7-16,-6-1-26 15,-6 13-56-15,12 2-4 0,0 0-8 16,21-8-3-16</inkml:trace>
  <inkml:trace contextRef="#ctx0" brushRef="#br0" timeOffset="45148.4747">5544 14417 54 0,'14'-10'89'16,"-2"-2"-1"-16,-1 2-5 0,-1-1-48 16,-3 1-22-16,-3 1-2 15,-4 9 0-15,-2-10 0 0,-11 7-2 16,-4 1 1-1,-6 2-4-15,-5-2-7 0,3 2-10 16,-5 19-67-16,8-19-12 0,7-5-8 16,7-6-3-1</inkml:trace>
  <inkml:trace contextRef="#ctx0" brushRef="#br0" timeOffset="46053.4842">3768 12773 82 0,'-13'14'111'15,"7"-3"-12"-15,2-3-12 0,4-8-17 16,-17 5-161-1,17-5-4-15,-4 16-10 0,4-16-5 16</inkml:trace>
  <inkml:trace contextRef="#ctx0" brushRef="#br0" timeOffset="59272.6253">9129 6604 13 0,'-37'-2'61'16,"1"2"3"-16,3 0-2 0,3 0-10 16,5 0-12-16,7 5-5 15,9-2-9-15,9-3-5 0,24 9-4 16,16-7-6-1,23-2-2-15,15 0-2 0,18 0-1 16,11 0 0 0,11 0-3-16,2 0 0 0,0 0-1 15,-8 0-1-15,-7 0-1 0,-12 0-1 16,-8 3-1-16,-10-3-3 15,-10 5-7-15,-9-3-5 16,-8 3-15-16,-17 5-28 0,-9-3-31 16,-22-7-10-1,0 17 1-15</inkml:trace>
  <inkml:trace contextRef="#ctx0" brushRef="#br0" timeOffset="59492.6275">9178 6933 32 0,'-66'34'99'0,"19"-5"0"0,26 0-7 16,27-9-3-1,40-6-78-15,38 1-4 0,31 0-1 16,27-1-1-16,27-2-2 15,18 4-8-15,2-12-18 16,-11 10-66-16,19 3-5 16,-23-5-7-16,-8-3-4 0</inkml:trace>
  <inkml:trace contextRef="#ctx0" brushRef="#br0" timeOffset="75080.7931">12020 6261 38 0,'-8'-34'91'15,"-1"2"-4"1,-4 7-5-16,-4 41-46 0,-2-21-31 15,-3 5 0-15,-11 17 0 16,-3 17-1-16,-6 20 1 16,-4 18 2-16,3 20 3 15,4 21 0-15,10 16-2 0,16 6 1 16,13-5-1-1,24-13 0-15,17-18-1 0,27-24 1 16,12-29-2-16,21-33 1 0,14-32-1 16,15-37 0-16,1-27-1 15,-6-19-2-15,-14-17-1 0,-23-9-1 16,-25 0-1-1,-32 5 0-15,-34 13 0 0,-47 21-1 16,-42 30 0-16,-38 19-6 16,-25 23-60-16,-21 29-26 15,-11 17-6-15,4 17-7 0</inkml:trace>
  <inkml:trace contextRef="#ctx0" brushRef="#br0" timeOffset="111261.1765">8824 12729 16 0,'-33'0'86'0,"-3"0"2"0,2 1-3 16,-7-1-51-1,14 3-12-15,1 2-6 0,3-2-2 16,7 0-1-16,7 1-1 15,9-4-2-15,10 4 0 0,18-4-2 16,16 0 0-16,10 0-1 16,11-1-2-16,13-1 0 15,5-3-1-15,2 2-2 0,0 0 0 16,-10 1-1-1,-6 2 0-15,-12 0 0 0,-9 0-1 16,-13 0-1-16,-7 3-2 16,-10 1-5-16,-18-4-6 15,16 3-11-15,-16-3-24 0,-6 0-43 16,6 0-5-16,0 0-7 15</inkml:trace>
  <inkml:trace contextRef="#ctx0" brushRef="#br0" timeOffset="111571.1796">8596 13066 46 0,'-37'26'95'16,"16"-3"-2"-16,20-5-4 15,16-35-33-15,29 23-41 0,24 5-1 16,17 0-1-16,15 0 0 0,13 2-3 15,4-2-3 1,-1 1-1-16,-7 2-4 0,-16-3-3 16,-8 5-9-1,-22-6-21-15,-23 2-60 0,-2-2-4 16,-15-6-7-16,-23-4-4 15</inkml:trace>
  <inkml:trace contextRef="#ctx0" brushRef="#br0" timeOffset="134620.4217">10407 12410 56 0,'12'0'88'0,"-12"0"-5"15,0 0-4-15,1 6-63 0,2 4-7 16,5 10-4-1,0 6-2-15,8 10 1 0,0 9 1 16,6 11 1 0,5 8 1-16,1 9 1 0,5 5 0 15,0 3 0-15,1 2-2 16,0 0-1-16,4-2-1 0,-5-1 0 15,2-3-1 1,-2-7-1-16,-3-7 0 0,-3-5 1 16,-2-7 0-16,-3-4 0 0,-2-8 1 15,-7-11 1 1,0-6 0-16,-5-8 2 0,-8-14-1 15,4-5 0-15,-4-25-1 16,-7-27 1-16,-1-20 0 0,5-22-3 16,4-25-1-1,9-21 0-15,15-10-1 0,12 2-1 16,5 6-2-1,8 17-3-15,-1 18-6 0,0 27-16 16,-17 28-52-16,-1 20-17 0,-11 18-6 16,-11 14-5-16</inkml:trace>
  <inkml:trace contextRef="#ctx0" brushRef="#br0" timeOffset="135080.4263">11474 13216 64 0,'-4'18'86'0,"-3"9"-5"15,5 5-5 1,2 8-70-16,2 2-3 0,8 4 3 16,9-3 2-16,4-8 1 15,8-9 3-15,5-17 2 16,1-9 1-16,1-12 0 15,-2-11-1-15,-9-11-3 0,-12-1-2 16,-8-8-4-16,-13 4-1 0,-14 3-2 16,-9 9 0-1,-10 8-2-15,-6 4-1 0,-3 13-2 16,2 3-10-1,4 8-20-15,16 8-57 0,3 3-5 16,12 0-5-16,9-2-4 16</inkml:trace>
  <inkml:trace contextRef="#ctx0" brushRef="#br0" timeOffset="135765.4336">13205 12412 70 0,'0'-19'85'16,"-7"2"-2"-1,-6 1-49-15,-3 6-7 0,-1 5-7 16,-9 5-3-16,-3 8-4 0,-6 15-1 16,-4 15 0-16,-3 18-1 15,1 17-3-15,1 16 0 0,5 12-2 16,7 9-1-1,9 2 0-15,8 2-2 0,11-12 0 16,3-12-1 0,16-14 0-16,6-15-1 0,5-13-2 15,6-15-3-15,-2-18-6 16,7-9-12-16,-6-6-43 0,3-21-26 15,1-17-6-15,-3-12-4 16</inkml:trace>
  <inkml:trace contextRef="#ctx0" brushRef="#br0" timeOffset="136075.4367">13290 12898 19 0,'0'0'90'0,"-14"7"-1"16,0 19-2-16,23 15-53 0,-14 5-14 16,0 11-4-1,5 3-2-15,13 4-3 0,14-9 0 16,12-9-2-16,12-12-1 0,6-13 1 15,7-16-1 1,4-10 0-16,-2-21-1 0,-3-8-1 16,-9-10-2-1,-9-7-2-15,-15-2-1 0,-10 4-2 16,-16 3 0-16,-9 6 0 15,-19 8 0-15,-13 10-1 0,-10 9 0 16,-8 11 1-16,-3 5-1 0,0 9 0 16,6 10-4-1,3 4-4-15,12 7-7 0,9-3-14 16,11-1-59-16,13 0-6 16,6-6-5-16</inkml:trace>
  <inkml:trace contextRef="#ctx0" brushRef="#br0" timeOffset="136396.4409">14190 12579 27 0,'0'0'96'16,"-20"10"-4"-16,-9 8-5 15,-7 2-5-15,-20 4-79 0,22 9-3 16,3 8-1-16,10 4 1 15,13 1 0-15,11 2 2 0,20 0 0 16,13-2 1 0,12-2 0-16,2 2 1 0,3-1 0 15,-6 2 0-15,-10 3-1 0,-14-1 0 16,-15 2-1-1,-12-3-1-15,-16-6-2 0,-10-3-3 16,-10-13-9-16,3-6-26 16,4-9-48-16,-4-11-7 15,9-9-5-15</inkml:trace>
  <inkml:trace contextRef="#ctx0" brushRef="#br0" timeOffset="136836.4453">14946 11883 61 0,'-2'-61'90'0,"-14"15"-5"0,-4 9-6 16,-31 20-64-16,11 17-6 16,-7 24-2-16,-8 30-2 15,-3 33 1-15,0 31 0 0,2 35 2 16,7 26 1-16,12 19 2 15,15 14-1-15,14 5 0 0,15-2-3 16,18-7 0 0,17-17-1-16,14-23-2 0,9-22-1 15,8-22-3-15,-3-26-8 16,6-15-30-16,2-26-53 15,-18-29-5-15,-2-23-5 0,-16-22-2 16</inkml:trace>
  <inkml:trace contextRef="#ctx0" brushRef="#br0" timeOffset="137573.4533">15127 12779 80 0,'-7'12'91'0,"1"5"-5"0,1 4-3 15,2 7-65-15,2 11-7 0,1 8-3 16,0 14 1-1,4 10-1-15,11 4 0 0,-3-2 0 16,5-4-2 0,1-9-2-16,1-11 0 0,3-15-1 15,-2-17-1-15,3-17 0 16,-3-16-1-16,2-14 0 0,-2-7 0 15,2-6-2 1,-1-3 0-16,-1 6-1 0,-1 5-1 16,-4 11 1-16,2 17 0 0,1 7 1 15,4 17 0 1,1 12 3-16,4 2 0 0,1 1 4 15,8-6 1-15,0-6 1 16,2-12 0-16,0-9 0 0,-4-17-1 16,-6-12 0-1,-8-7-2-15,-5-4-2 0,-11-5-2 16,-8 0-1-1,-13-4-3-15,-9-3-2 0,-6-1-5 16,0 5-10-16,-2-4-24 0,-3 8-51 16,14 2-4-16,11 1-6 15,9 5 1-15</inkml:trace>
  <inkml:trace contextRef="#ctx0" brushRef="#br0" timeOffset="137963.4572">16518 12417 33 0,'-17'18'82'0,"-4"10"-4"0,-6 13-3 15,-8 11-60 1,5 12-6-16,-1 13 2 0,3 10 1 15,5 7 2 1,10-3 1-16,8-5 1 0,10-6 2 16,12-12-3-16,10-5-3 15,8-15-4-15,7-10-2 0,6-8-1 16,-1-8-2-1,1-5-2-15,-3-8-2 0,-3-2-4 16,-8-7-6-16,0 0-14 0,-10-4-47 16,-2-10-20-1,-7-4-7-15,-4-6-2 0</inkml:trace>
  <inkml:trace contextRef="#ctx0" brushRef="#br0" timeOffset="138183.4594">16247 12929 41 0,'-34'5'103'0,"14"3"-4"0,20-8-6 15,17 4-3 1,40-4-78-16,2-6-8 0,16 0-5 15,2-6-7 1,13 7-11-16,-5-4-41 0,4 1-30 16,-6 2-10-16,-13-2-5 0</inkml:trace>
  <inkml:trace contextRef="#ctx0" brushRef="#br0" timeOffset="177552.8728">16578 11775 45 0,'-11'-17'86'0,"9"6"-2"15,2-2-3-15,46-2-67 0,-32 4-3 16,8 8-1-1,9 8-2-15,8 19-1 0,10 25 0 16,7 28-1-16,5 32 0 16,-1 36 1-16,-9 34-2 0,-12 31-1 15,-25 25 0 1,-19 19-2-16,-41 10-1 0,-29 3-1 15,-34-6-1-15,-20-17 1 16,-15-18-11-16,-8-23-35 16,7-30-40-16,5-28-7 0,14-41-3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36:15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3778 2576 45 0,'3'-20'88'0,"0"6"-5"0,-3 14-4 16,0-12-71-16,0 12-2 15,1 9-1-15,4 8-4 0,4 15 0 16,1 4 1-16,4 17 1 0,7 12 1 16,1 13 3-1,7 9-1-15,-1 2 0 0,5 6-1 16,0 1-1-1,2 0-1-15,-3-1 1 0,2-2-1 16,-4-1-1-16,-1-2-1 16,-3-1 2-16,-2-1 0 0,-5-5 2 15,-3-3-1 1,-5-5 2-16,-3-6-1 0,-2-14 1 15,-1-6-2-15,-3-13 2 0,-1-7 1 16,-1-10-1 0,0-11 1-16,0-8 0 0,3-12 0 15,-1-16-1-15,2-12 0 16,2-21-1-16,3-24-1 15,3-23-1-15,5-25-1 16,2-23-1-16,11-11 0 0,1-4 2 16,3 1-2-16,0 12 0 0,-5 14-2 15,2 26-1 1,-9 21-5-16,2 32-12 0,-20 30-66 15,7 1-11-15,-3 16-7 16,-8 18-5-16</inkml:trace>
  <inkml:trace contextRef="#ctx0" brushRef="#br0" timeOffset="420.0042">4982 3516 54 0,'0'18'88'0,"10"5"-1"16,0 8-6-16,6 12-73 0,1 7 0 15,1 8-1-15,0 8 1 16,-3-1-3-16,-5 0 0 15,-3-4-2-15,-5-7-2 16,0-8-7-16,-2-8-16 0,-4-9-60 16,6-10-6-1,-2-19-6-15</inkml:trace>
  <inkml:trace contextRef="#ctx0" brushRef="#br0" timeOffset="878.0095">5693 2777 13 0,'0'0'75'15,"-5"14"1"-15,-7 10-1 16,-11 16-65-16,12 18-3 15,0 15 4-15,0 17 3 16,0 10 2-16,7 13-1 0,3-1 2 16,7 0-1-16,9-8-3 0,9-9 0 15,4-16-3 1,5-10-1-16,4-16-2 0,1-7-3 15,-2-13-3-15,-5-9-8 16,-1-6-13-16,-4-5-67 16,-6-13-6-16,-6-12-7 15,-7-13 5-15</inkml:trace>
  <inkml:trace contextRef="#ctx0" brushRef="#br0" timeOffset="1168.0124">6118 3085 65 0,'12'-5'90'16,"0"5"-4"0,-4 10-3-16,0 13-72 0,-1 10-3 15,1 12-2-15,2 8 1 16,2 10 2-16,2 4-1 15,-2 8 0-15,2-3-1 0,0-1-1 16,-2-8-1-16,2-1-1 16,-1-8-1-16,-2-3 0 0,-1-7-3 15,-1-7-1 1,1-7-4-16,-6-10-6 0,7-3-28 15,0-12-49 1,-11-5-7-16,7-22-6 0</inkml:trace>
  <inkml:trace contextRef="#ctx0" brushRef="#br0" timeOffset="1348.0142">5926 3447 11 0,'4'-4'100'0,"28"-2"1"0,18-8-8 16,22-4-2-16,24-5-79 15,-5-1-6-15,3 1-11 0,-4-6-16 16,-3-10-64-16,-8 18-8 0,-10 4-8 16,-12 1-4-1</inkml:trace>
  <inkml:trace contextRef="#ctx0" brushRef="#br0" timeOffset="1650.0174">6951 2730 1 0,'-6'-12'89'15,"6"12"1"-15,0 0-5 16,0 0-5-16,13 25-74 0,10 9-4 15,8 19-2 1,5 11 0-16,3 22 3 0,2 13 0 16,-5 7 1-16,-1 10 2 15,-13 3-1-15,-7-4 1 16,-12-5 0-16,-3-10-1 15,-10-13-5-15,-6-14-6 0,-1-11-28 16,-3-16-52-16,-1-22-7 0,5-14-6 16</inkml:trace>
  <inkml:trace contextRef="#ctx0" brushRef="#br0" timeOffset="1980.0207">7907 3230 73 0,'10'4'100'0,"24"-4"-3"15,16-5-7 1,11-5-64-16,9-4-8 0,6 0-3 15,-2 1-6-15,-3-3-6 16,-8 5-7-16,-16-2-10 16,-6 2-36-16,-12 3-40 15,-10 1-7-15,-7-1-8 0</inkml:trace>
  <inkml:trace contextRef="#ctx0" brushRef="#br0" timeOffset="2170.0226">7964 3462 38 0,'30'29'105'16,"22"-13"-5"-16,19-12-6 0,11-6-6 15,-5-12-92 1,19 7-22-16,8 0-63 0,-10-6-5 15,-4 5-7-15,-9-2-4 0</inkml:trace>
  <inkml:trace contextRef="#ctx0" brushRef="#br0" timeOffset="2592.027">9296 2624 64 0,'-11'27'86'0,"11"23"-3"16,4 16-5-16,7 19-72 16,3 14-5-16,2 19 5 0,-1 8-2 15,0 0-1 1,-1 0 0-16,-5-10 1 0,1-12-1 15,-3-15-4 1,-4-17-9-16,6-20-37 0,-1-11-38 16,-7-20-4-16,-1-21-3 0</inkml:trace>
  <inkml:trace contextRef="#ctx0" brushRef="#br0" timeOffset="3132.0324">8884 2813 91 0,'0'0'96'15,"7"-10"-5"-15,27-6-4 0,32-1-72 16,7-3-4-16,19-2 0 16,16 4-3-16,6 6-2 0,5 10-1 15,-6 4-2 1,-10 15-1-16,-13 9-2 0,-14 10-1 15,-20 4 0-15,-23 7 0 0,-18-2-1 16,-16 2 1 0,-12-7 0-16,-15-5 0 0,-14-9 1 15,-10-9 0-15,-11-7-1 16,-4-9 1-16,-2-4 0 0,-1-12 0 15,7-2 0 1,5 2 2-16,15 0-1 0,7 4 0 16,18 6 2-16,18 5-1 0,7 9 1 15,23 15 0 1,8 10-1-16,8 9-1 0,2 11 2 15,6 9-1-15,-1 5 0 16,-5 4-1-16,-7-2 0 0,-9 1 0 16,-6-5 0-1,-5-7-1-15,-2-9-1 0,-3-9-2 16,-2-7-1-1,2-8-6-15,-3-16-7 0,7-10-35 16,10-9-40-16,-11-12-8 0,3-5-5 16</inkml:trace>
  <inkml:trace contextRef="#ctx0" brushRef="#br0" timeOffset="3442.0355">10083 3543 96 0,'16'27'102'16,"11"-1"-4"-16,13-10-5 15,12-10-71-15,12 0-4 0,7-6-7 16,3-15-5-16,0-13-3 16,-6-7-2-16,-6-6-3 0,-17-2-2 15,-11-2 0 1,-17 2-1-16,-15 3 0 0,-9 11 2 15,-20 13-1 1,-9 16 2-16,-8 17 3 0,-3 18 0 16,2 15 0-16,8 15 1 0,7 11 1 15,15 4-1-15,18-2 0 16,24-5-2-16,25-12-2 0,25-10-10 15,10-8-70 1,25-28-11-16,14-15-7 0,12-20-5 16</inkml:trace>
  <inkml:trace contextRef="#ctx0" brushRef="#br0" timeOffset="4100.0428">12576 2672 67 0,'4'11'91'0,"5"11"-2"15,5 11-5 1,7 11-68-16,6 13-6 0,4 13 1 15,6 10 0-15,4 11 1 16,2 2-2-16,1 1 0 0,-3-6 0 16,-1-5-1-1,0-10-1-15,-3-9 0 0,-4-11-2 16,-3-14-1-1,-6-10-1-15,-2-8 1 0,-7-13-1 16,-3-8-1-16,-1-15-1 0,-4-16 0 16,1-14 1-16,-1-18-1 15,1-23 0-15,6-14-1 0,2-17 0 16,12-5 0-1,1 1 0-15,2 3-2 0,2 6-1 16,1 9-1 0,0 22-5-16,-8 9-9 0,0 17-50 15,-10 11-31-15,-12 10-5 16,-2 5-8-16</inkml:trace>
  <inkml:trace contextRef="#ctx0" brushRef="#br0" timeOffset="4330.0451">12985 2503 14 0,'-11'7'101'15,"11"-7"-1"-15,31-7-4 16,21-15-5-16,25-4-77 0,17-3-5 15,13-5-3 1,3 5-3-16,0-7-5 0,-7 6-8 16,-19-2-8-16,-11 11-26 15,-24 7-48-15,-20 5-9 16,-17 2-3-16</inkml:trace>
  <inkml:trace contextRef="#ctx0" brushRef="#br0" timeOffset="4542.0474">12200 2587 32 0,'-47'42'102'0,"25"-15"-4"0,24-11-6 0,30-16-4 15,34-14-87 1,13 7-31-16,6-5-57 0,4-1-6 16,0-4-8-16,-2 1-1 0</inkml:trace>
  <inkml:trace contextRef="#ctx0" brushRef="#br0" timeOffset="4832.0503">13698 2922 5 0,'10'53'99'0,"-1"15"-1"15,2 6-8 1,-5 4-4-16,40 2-83 0,-62 12-16 15,18-3-70-15,6-10-8 0,0-9-8 16,2-18 4-16</inkml:trace>
  <inkml:trace contextRef="#ctx0" brushRef="#br0" timeOffset="5784.06">11828 2023 22 0,'4'-13'86'15,"-3"-5"-1"-15,-4-1-3 16,-39-3-67-16,24 1-1 0,-4-3-2 15,-5 5-1-15,-7 1-2 0,0 4-1 16,-3 6-2 0,1 4-1-16,2 4-2 0,1 9-2 15,3 11-1-15,5 9-1 16,6 17 0-16,5 14 1 15,9 18 0-15,5 18 1 16,0 21 1-16,9 13 1 0,2 15-1 16,-1 12 2-16,-2 6-1 0,-6 4 0 15,-4 0 1 1,-9-2 1-16,-7-9 0 0,-3-4 1 15,-2-15 0-15,3-15 0 16,5-18 1-16,6-17 1 16,9-19 0-16,19-19 0 15,16-17-3-15,17-18 0 0,15-9-1 16,17-5-2-1,13 0-6-15,8-10-13 0,10-2-76 16,6 4-3-16,5-3-8 0,3-6-5 16</inkml:trace>
  <inkml:trace contextRef="#ctx0" brushRef="#br0" timeOffset="6404.0662">14599 2934 68 0,'0'9'97'16,"18"-9"-4"-16,7-4-4 15,11-8-71-15,12-4-2 16,6-2-2-16,1-4-6 0,-1-5-2 16,-4-3-5-16,-10-3-2 15,-10-3-2-15,-14 3-1 0,-12 1-1 16,-9-3 0-1,-11 7 1-15,-11 5-1 0,-9 10 1 16,-11 5 2-16,-2 13 1 16,-2 10 2-16,0 21 0 15,5 15 1-15,2 17 2 0,12 16 0 16,12 10 2-16,14 13 1 15,12-1 0-15,15 1 0 0,12-6 0 16,8-9 0 0,2-10 0-16,2-17-1 0,-1-13-2 15,-4-16-2 1,-4-10 0-16,-6-13-4 0,-1-9-7 15,-5-8-8-15,8-13-31 16,6-7-45-16,-7-5-8 0,3-5-4 16</inkml:trace>
  <inkml:trace contextRef="#ctx0" brushRef="#br0" timeOffset="6832.0712">15579 2351 23 0,'15'36'84'16,"7"10"-1"-16,2 8-2 15,7 4-64-15,-3 5-2 0,1 4-3 16,-6-4 1 0,-6-3 1-16,-7-6 0 0,-9-14 3 15,-1-2-1-15,-15-12-2 0,-5-7-1 16,-10-12-2-1,-6-7-2-15,-2-17 0 0,-7-4-4 16,3-12-4-16,-1-16-5 16,6-12-14-16,-3-1-70 0,6-22-6 15,9-6-9 1,5-4-6-16</inkml:trace>
  <inkml:trace contextRef="#ctx0" brushRef="#br0" timeOffset="6922.0721">15428 1917 84 0,'8'-21'82'0,"-8"6"-66"16,-5-7-14-16,5-2-86 0,0 2-6 15</inkml:trace>
  <inkml:trace contextRef="#ctx0" brushRef="#br0" timeOffset="7372.0766">16050 1985 51 0,'-14'15'92'0,"-1"14"-1"0,4 13-3 15,6 14-73-15,5 9-1 16,1-1 0-16,13-1 2 15,9-13-4-15,7-7-2 0,8-14-2 16,5-18-1 0,1-11-2-16,1-13 0 0,-6-8-1 15,-4-3-1-15,-6 3-4 16,-8 4-1-16,-7 5 0 15,-6 12 0-15,-2 7 1 16,-1 12-1-16,-1 3 2 0,4 3 1 16,5-4 5-16,9-4 0 0,2-6 1 15,4-11 0 1,2-2 0-16,-1-16 0 0,-3-7-2 15,-9-5-4 1,-9-10-4-16,-8-9-4 0,-5-2-9 16,-15-13-17-16,-12-3-64 15,8 2-3-15,-1-2-8 0,12 9 0 16</inkml:trace>
  <inkml:trace contextRef="#ctx0" brushRef="#br0" timeOffset="7738.0808">17056 1739 16 0,'-3'43'81'15,"-1"8"4"-15,1 8 0 0,3 8-65 16,-1 10 0-1,3 3 2-15,8-5-1 0,8-5 2 16,2-11-1-16,8-11-5 16,5-12-1-16,4-14-6 0,4-10-1 15,1-12-5-15,-1 0-2 16,-3-12-6-16,0-8-7 15,-8-1-10-15,-1-13-64 0,-7 6-11 16,-8-11-9 0,-13-6-2-16</inkml:trace>
  <inkml:trace contextRef="#ctx0" brushRef="#br0" timeOffset="7888.0823">16761 1995 84 0,'9'10'97'16,"29"-1"-6"-16,25-7-5 0,67-4-75 15,-30 2-18-15,2-2-53 16,11-8-27-16,0-4-6 16,-6-3-6-16</inkml:trace>
  <inkml:trace contextRef="#ctx0" brushRef="#br0" timeOffset="8459.0881">17649 1506 94 0,'-21'-3'100'15,"7"0"-7"-15,14 3-4 0,0 0-76 16,0 0-5-16,14-6-4 16,6 6 1-16,2 0-2 15,7 0 1-15,0 0-1 16,5-5-1-16,-1 5-1 0,2-2 1 15,-1 2 0 1,-1 0 0-16,-3 2-1 0,-2 7 1 16,5 9 0-16,-12 12 2 0,-19 8 0 15,-4 12-1 1,-8 7 1-16,3 15-1 0,0 7 1 15,3 9 0-15,4 1-2 16,4 11 1-16,5 8 0 0,3 11 1 16,-3 7-1-1,6 7 0-15,1 3 0 0,2 11-1 16,-2 3 0-1,-1 1-2-15,1 1 1 0,3-8-1 16,2-5 0-16,-2-7 1 0,0-11-2 16,-4-18 1-16,0-12 0 15,-4-11 0-15,-6-15 0 0,-6-8 1 16,-12-14 0-1,-16-13-1-15,-19-10 1 0,-17-12-1 16,-25-8-1 0,-24-13-2-16,-25-11-6 0,-14-5-13 15,-26 1-50-15,-13-6-25 0,1 2-8 16,-8 4-7-16</inkml:trace>
  <inkml:trace contextRef="#ctx0" brushRef="#br0" timeOffset="9310.0967">4106 6371 65 0,'0'0'84'0,"0"0"-3"0,10 22-5 16,9 15-74-1,-11 17-1-15,5 16 3 0,5 16 2 16,2 14 5-16,2 6-1 15,3 4 4-15,1 1 0 0,3-5 1 16,0-7-2 0,-1-10-2-16,-3-6-2 0,-1-17-2 15,-1-9-1-15,-5-13-1 0,-5-7 0 16,-1-15 2-1,-2-15-1-15,2-18 0 0,1-24 0 16,4-24 0-16,6-21 1 16,9-23-2-16,6-21-1 0,10-7-3 15,3-1 1 1,0 3-1-16,1 10-1 0,-5 11-1 15,-5 15-3 1,-7 22-4-16,-14 8-11 0,-1 12-34 16,-3 7-44-16,-11 7-5 0,-3 8-7 15</inkml:trace>
  <inkml:trace contextRef="#ctx0" brushRef="#br0" timeOffset="9502.0988">4668 6324 29 0,'-30'17'104'15,"11"-5"-4"-15,19-12-5 0,13-3-4 16,33-23-77-16,22-10-5 16,20-7-3-16,11-8-2 15,13-1-5-15,2-5-8 0,0 8-13 16,-16 12-64-1,-9 1-8-15,-24 9-9 0,-21 8-3 16</inkml:trace>
  <inkml:trace contextRef="#ctx0" brushRef="#br0" timeOffset="9742.1012">3994 6411 10 0,'-6'9'94'15,"14"-9"-1"-15,25-7-5 0,15-17-12 16,-9-15-137-16,34 7-24 15,4-3-4-15,1-3-6 0</inkml:trace>
  <inkml:trace contextRef="#ctx0" brushRef="#br0" timeOffset="10042.1042">5244 7362 12 0,'4'36'98'0,"4"10"-2"0,-1 12-5 16,1 5-5-16,-3 8-77 0,1 1-10 15,3 5-14 1,-3-5-27-16,-7-8-46 0,5-11-6 15,5-16-4-15</inkml:trace>
  <inkml:trace contextRef="#ctx0" brushRef="#br0" timeOffset="10453.1084">5832 6760 37 0,'-15'10'96'16,"15"-10"-2"-16,4 9-5 0,26-9-56 16,19-5-10-16,21-4-3 0,14-2-4 15,12-1-4-15,2 0-6 16,3 2-6-16,-8-2-6 0,-6 7-10 15,-20 1-35 1,-13 1-38-16,-17 2-8 0,-12-4-6 16</inkml:trace>
  <inkml:trace contextRef="#ctx0" brushRef="#br0" timeOffset="10669.1111">6009 6975 7 0,'-15'32'103'15,"22"-5"-1"-15,25-16-7 16,26-11-2-16,20 2-67 0,12-16-17 16,21-3-5-1,7-5-11-15,9 3-11 0,-7 6-46 16,-2-4-28-16,-10 1-8 15,-11 1-4-15</inkml:trace>
  <inkml:trace contextRef="#ctx0" brushRef="#br0" timeOffset="11369.1181">8270 6256 76 0,'11'11'94'0,"1"19"-5"15,0 9-3-15,3 9-68 16,1 14-5-16,0 12 1 0,1 10-4 15,-3 1-2 1,-1 4-1-16,-1-4-1 0,-3-8-3 16,0-7-1-1,-2-14-3-15,-1-11-3 0,2-13-9 16,-8-12-45-16,0-20-30 0,-3-23-9 15,-10-19-4-15</inkml:trace>
  <inkml:trace contextRef="#ctx0" brushRef="#br0" timeOffset="11601.1206">7570 6367 6 0,'-32'25'101'0,"26"-7"-4"0,26-5-2 15,41-13-4 1,35-10-64-16,36-7-18 0,26-5 0 15,22-10-1-15,9-3-3 0,7-6-2 16,-5-5-2-16,-6 2-3 16,-12-2-6-16,-15 7-6 0,-17-2-11 15,-15-2-56 1,-12 16-13-16,-17 8-6 0,-20 5-3 15</inkml:trace>
  <inkml:trace contextRef="#ctx0" brushRef="#br0" timeOffset="11901.1236">7838 7248 4 0,'-32'26'98'0,"22"-9"3"0,19-12-6 15,35-6-3-15,35-17-74 0,31-6-1 16,34-8-1-1,30-5-4-15,22-2-4 0,12-3-4 16,2 3-3-16,-9-5-7 16,-11 14-16-16,-14-4-71 0,-38 5-2 15,-26 2-8 1,-34 0-6-16</inkml:trace>
  <inkml:trace contextRef="#ctx0" brushRef="#br0" timeOffset="12211.1267">8070 7053 52 0,'-14'62'99'0,"-8"7"-4"16,-3 5-6-16,-9-37-44 16,-2 37-40-16,0 2-38 0,-3-8-50 15,3-11-7-15,7-14-8 0</inkml:trace>
  <inkml:trace contextRef="#ctx0" brushRef="#br0" timeOffset="12513.1299">9803 6814 14 0,'-12'17'97'0,"0"11"-1"0,-4 5-5 15,2 7-6 1,-16 7-81-16,12-3-16 0,3-2-68 16,0 4-9-16,7-12-6 15,3-11-3-15</inkml:trace>
  <inkml:trace contextRef="#ctx0" brushRef="#br0" timeOffset="12773.1325">9883 5816 68 0,'-7'23'91'0,"-5"7"-4"16,-5 6-5-1,-5 12-69-15,-2 8-12 0,2 8-37 16,2 10-41-16,-3 0-9 0,5 0-6 15</inkml:trace>
  <inkml:trace contextRef="#ctx0" brushRef="#br0" timeOffset="13063.1354">7628 6214 85 0,'18'0'94'0,"-7"18"-5"15,-6 16-5-15,-12 16-71 0,-6 11-5 16,-4 14-3 0,-14 9-12-16,-9 11-74 0,4 2-5 15,-2-8-5-15,7-11-6 16</inkml:trace>
  <inkml:trace contextRef="#ctx0" brushRef="#br0" timeOffset="14780.1532">11490 5015 71 0,'0'0'88'0,"0"0"-5"15,7 16-3 1,-7 23-75-16,-3 8-4 0,-3 20 1 15,2 13 1-15,-2 14 4 16,1 8-1-16,2-1-1 0,-2-6-4 16,5-6-6-16,3-12-16 15,-3-13-60-15,11-14-6 16,2-16-6-16</inkml:trace>
  <inkml:trace contextRef="#ctx0" brushRef="#br0" timeOffset="15050.1559">10457 6088 38 0,'-40'35'98'0,"31"-4"-3"15,37-10-5-15,48-15-2 16,40-6-83-16,39 0 2 16,32-6 1-16,25-3 1 0,15-5-3 15,5-2-1-15,-7 1-2 0,-5 3-6 16,-20 0-8-1,-15 4-40-15,-21-2-41 0,-26 3-7 16,-25 1-6-16</inkml:trace>
  <inkml:trace contextRef="#ctx0" brushRef="#br0" timeOffset="15603.1617">10897 7040 0 0,'22'2'90'0,"2"15"0"16,2 2-5-16,-2 9-6 16,-5 6-73-16,3 11-3 0,-7 9 1 15,-6 6 2 1,-9 2 2-16,-4-1 0 0,-13 2 3 0,-4-10 0 15,-1-6 0 1,-5-14-1-16,-2-8 0 0,0-18-2 16,-4-14-2-16,0-21-3 15,2-15-3-15,1-10-9 16,-6-14-14-16,-3-7-68 15,10-2-3-15,8-5-8 0,6 3-4 16</inkml:trace>
  <inkml:trace contextRef="#ctx0" brushRef="#br0" timeOffset="15733.163">10839 6614 41 0,'7'-19'101'0,"-3"7"-3"16,-4-3-12-16,0 7-12 0,-9-3-121 15,9 11-38 1,0 0-9-16,-12-3-6 0</inkml:trace>
  <inkml:trace contextRef="#ctx0" brushRef="#br0" timeOffset="16303.1687">11118 6742 11 0,'-2'-12'97'15,"0"2"-3"-15,2 10-7 0,0 0-4 16,0 0-71-16,0 12-6 16,4 15-3-16,4 9-1 0,2 10-1 15,5 6 0-15,2 8 3 16,4 1 0-16,1-6 1 15,4-4 1-15,-4-16 1 0,3-7-1 16,2-16 1 0,-1-12-1-16,-2-7 0 0,-4-13-1 15,0-4-2-15,-3-3 0 16,-4 1-3-16,-3 2 0 15,-1 6-2-15,-5 9 0 0,-4 9-1 16,10 9 1-16,-2 8-1 16,4 5 1-16,5 0 1 0,6-4 2 15,3-6 3 1,4-7-1-16,0-7 2 0,0-16-1 15,-4-8 1 1,-3-7-1-16,-9-5-1 0,-8-6 0 16,-5-1-2-16,-11-1-1 15,-8-1-1-15,-3 4-1 0,-4-1-4 16,0 5-5-16,3 10-13 0,-2 5-40 15,10 10-31 1,3 11-6-16,11 3-5 0</inkml:trace>
  <inkml:trace contextRef="#ctx0" brushRef="#br0" timeOffset="16579.172">12353 6592 29 0,'46'-14'98'0,"-9"2"-6"0,-17 2-8 16,-20 10-4-16,-11-2-80 16,-21 19-4-16,-9 16 3 0,-11 13 1 15,0 15 2-15,-2 11 4 16,11 5 2-1,18-2 4-15,23-3 0 0,26-17-1 16,32-10-1-16,28-18-2 16,26-19-6-16,23-4-34 0,16-13-57 15,1-13-5-15,1-7-7 0,-12-7-7 16</inkml:trace>
  <inkml:trace contextRef="#ctx0" brushRef="#br0" timeOffset="21247.2203">6453 5184 3 0,'103'-2'10'0,"3"2"3"15,5 2 0-15,-5 4 2 0,1 0 0 16,2 2 1 0,-2-1 1-16,9-2-1 0,9-2 0 15,-1 0-2-15,0 0 0 16,8-3 0-16,7 3-2 15,3-2-3-15,5 2 0 16,1 3-1-16,3-2 0 0,3 1-2 16,2 0-1-1,7-3-2-15,-1-2 2 0,5 0-3 16,-1-8 0-16,3-5 0 0,-1-4 1 15,3-5-1 1,1-4 0-16,-2-6 1 0,4-3 2 16,-4-5-2-16,3-1 1 15,-2-2-1-15,-5-1 2 0,-1 0-4 16,-6-1 1-1,-6 0-2-15,-6 2 0 0,-6 4 0 16,-4-3 0 0,-9 4 0-16,-11 0 0 0,-5 4 0 15,-4 0 1-15,-12 2 0 0,-7 1 0 16,-10 4 0-16,-11 3 0 15,-10 0 0-15,-6 6 0 0,-14 0 1 16,-10 6 1 0,-8 0-2-16,-8 3 3 0,-6 1-2 15,-6 8 0 1,0-17-1-16,0 17 0 0,-15-15-1 15,-2 9 0-15,-5 2-1 0,-9 2 0 16,-6 2 0-16,-8 0 1 16,-8 5 0-16,-9 2 1 0,1 2 1 15,4 1 0 1,4 0 0-16,11-5 1 0,14 4 1 15,18-6-1 1,20 1 1-16,27-4-2 0,20 0 0 16,15 0 0-16,13 1 0 15,5 6 0-15,0 2-1 0,-5 3 0 16,-14 5-1-16,-14 6 1 15,-17 6-1-15,-15 6 0 16,-13 7-3-16,-12 2-5 0,-1 10-43 16,-5 13-32-1,-1 5-5-15,-1 3-1 0</inkml:trace>
  <inkml:trace contextRef="#ctx0" brushRef="#br0" timeOffset="24221.2513">4804 9602 51 0,'-6'27'84'16,"4"24"-8"-16,-1-37-34 0,3 1-7 15,0-15-8 1,0 0-2-16,0-15-4 0,1-14 1 15,4-15-7-15,1-15-4 0,3-13-4 16,-1-12-3 0,4-9-2-16,3-3 1 0,-2 2-2 15,-1 7 1-15,0 12-1 16,-1 13 1-16,-3 12-1 0,-1 12-1 15,-2 12-1 1,-2 9 0-16,-3 17-1 0,9 0 1 16,1 19-1-1,4 15 1-15,4 12 0 0,3 13 0 16,5 9 0-16,4 9 2 0,1 3 0 15,-2 1-1-15,0-6-2 16,-6-8-4-16,2-10-6 0,-9-13-12 16,-7-11-63-1,0-11-5-15,-9-22-8 0,0 0 0 16</inkml:trace>
  <inkml:trace contextRef="#ctx0" brushRef="#br0" timeOffset="24361.2527">4838 9321 75 0,'0'0'92'16,"9"-14"-3"-1,23-3-6-15,15-7-63 0,7-10-18 16,13 1-13 0,-2 1-47-16,-2-3-27 0,-4 4-4 15,-12 2-4-15</inkml:trace>
  <inkml:trace contextRef="#ctx0" brushRef="#br0" timeOffset="24679.2566">5369 9039 55 0,'0'11'87'16,"7"-1"-13"-16,-7-10-18 0,20 7-18 15,1-14-10 1,4-9-6-16,5-11-3 0,0-4-3 15,-1-8-5-15,-6-5-5 16,-6-2-3-16,-12 0-2 16,-5 0-1-16,-14 7-2 0,-8 6-1 15,-7 1 0-15,-2 13-1 16,-2 6 0-16,-2 13 0 0,3 10 2 15,5 17 1 1,1 18 0-16,8 16 1 0,4 13 2 16,6 15-1-1,1 10 1-15,7 6 1 0,-1 2-1 16,8-3 0-16,-3-7-1 0,2-12 0 15,-2-10-4-15,2-14-5 16,-4-22-11-16,-1-13-67 0,7-17-3 16,1-20-8-1,0-23-2-15</inkml:trace>
  <inkml:trace contextRef="#ctx0" brushRef="#br0" timeOffset="24889.2587">5725 8799 7 0,'21'-2'94'16,"-4"6"0"-1,-4 21-4-15,-3 9-5 0,-10 7-74 16,9 14-3 0,4 8-1-16,-2 8-1 0,2-1-1 15,-3 2-2-15,-2-8-3 16,-2-4-2-16,-1-13-7 0,-2-6-7 15,-4-3-59-15,-6-25-14 16,-4-13-8-16,-6-9-2 16</inkml:trace>
  <inkml:trace contextRef="#ctx0" brushRef="#br0" timeOffset="25209.2619">5670 9261 0 0,'13'-11'95'0,"11"8"3"0,11-5-7 16,9-7-2-1,16-6-68-15,4-7-7 0,6-3-4 16,1-7-1-16,-6-1-3 0,-5-2-1 15,-11 1-3 1,-6 4-1-16,-13 5-2 0,-11 4-1 16,-11 7-2-16,-5 5 0 15,-6 5-1-15,-12 8 0 0,-4 5 0 16,-7 14 1-1,-2 7 1-15,-2 12 1 0,1 9 1 16,3 9 2 0,3 4 0-16,11 0 1 0,5-2 2 15,7-3 0-15,9-10 0 0,7-10 0 16,5-10 0-16,2-13-2 15,2-7-6-15,-7-11-11 0,5-14-36 16,-4-7-37 0,-9-1-7-16,-4-2-8 0</inkml:trace>
  <inkml:trace contextRef="#ctx0" brushRef="#br0" timeOffset="25389.2637">6348 9176 43 0,'22'28'84'16,"-4"3"-10"-16,11 7-15 16,-8-11-12-16,6 4-7 15,-6-18-8-15,1-11-4 16,2-9-5-16,1-11-2 0,3-9-6 15,-4-6-7 1,3-3-7-16,-5-7-8 0,4 7-11 16,-8-6-26-16,-5 9-51 15,16 1-3-15,3 3-7 0,13 2-3 16</inkml:trace>
  <inkml:trace contextRef="#ctx0" brushRef="#br0" timeOffset="25785.2682">7995 8747 57 0,'-30'-13'81'16,"-8"6"-3"-16,-11 7 1 16,-2 6-75-16,1 14 1 15,-2 6 0-15,10 11 2 0,6 4 3 16,19 5 0-1,15 1 1-15,13 3-3 0,16-3-2 16,12-1 2-16,7-3-2 16,1-4 0-16,-2-1-1 15,-10-5-3-15,-9-3-1 0,-14-5 0 16,-13-2 1-16,-8-6-1 15,-13-5 1-15,-6-5-2 0,-7-7 0 16,-5-2-3 0,4-10-2-16,1-3-7 0,5-6-17 15,0-3-55-15,23-1-6 16,6-4-6-16</inkml:trace>
  <inkml:trace contextRef="#ctx0" brushRef="#br0" timeOffset="26145.2718">7983 8990 27 0,'14'20'90'0,"-6"6"0"15,-6 9-2-15,23 10-58 16,-25 4-6-16,0 3-3 16,0-3-3-16,4-5-5 15,4-6-3-15,5-12-3 0,4-11-2 16,4-14-3-16,1-9-3 0,-1-18-2 15,-4-8-2 1,-6-10-2-16,-4-6 1 0,-6-1-1 16,-3 2 2-1,-8 6 2-15,-1 6 3 0,0 11 3 16,0 6 1-16,2 13 0 16,9 7 2-16,-8 12-1 0,8 8 2 15,4 7-1 1,8 6 0-16,6 5 0 0,4 2 0 15,1 1-1-15,1-1-1 0,0-5-3 16,0-3-5 0,-9-13-7-16,0-2-11 0,-15-17-49 15,0 0-21-15,4-22-9 16,-8-10-3-16</inkml:trace>
  <inkml:trace contextRef="#ctx0" brushRef="#br0" timeOffset="26656.2779">8363 8961 82 0,'25'21'99'0,"0"7"-5"15,-1 6-6-15,2 4-60 16,-2 6-10-16,-1 2-5 0,-3 5-4 16,-7 0-6-1,-6-3 1-15,-4-5-3 0,-2-9 1 16,-1-7 0-16,0-13 1 15,0-14-2-15,0 0 0 16,2-22 0-16,2-11-1 0,3-6 0 16,0-3-1-16,7-3 0 15,1 3 0-15,1 0 0 0,5 7 1 16,2 6 1-1,2 3 1-15,2 9-1 0,-3 5 0 16,1 9 0 0,-6 3 0-16,-2 11 0 0,-4 7-1 15,-2 3-1-15,-5 7 1 16,-2 1-1-16,-1 0 1 0,-6-1 1 15,3-3-1-15,0-8 2 0,0-4 0 32,0-13 1-32,0 0 0 0,0-6-1 0,3-13 1 15,1-5 0 1,5-4-1-16,1-2-2 0,7-4 0 15,6 6 0-15,6 3 0 16,1 10 0-16,6 8 0 0,0 7 0 16,1 12 0-1,-3 7 1-15,-5 12-1 0,-5 3 0 16,-4 6-2-16,-7-3-3 0,0 4-10 15,-9-12-25 1,-5-3-53-16,-2-6-3 0,3-20-8 16,-22 6-3-16</inkml:trace>
  <inkml:trace contextRef="#ctx0" brushRef="#br0" timeOffset="27016.2815">8139 9201 20 0,'-15'-6'90'0,"15"6"-3"0,-12 6 0 15,7-26-28-15,3 36-44 0,2 7-3 16,7 4-2-16,5-6 3 16,10-3-2-16,5-11 1 0,3-7-3 15,3-12 0 1,-3-10-1-16,-6-9-1 0,-11-1-1 15,-11-4-3 1,-11 2-1-16,-16 7-1 0,-11 5-2 16,-10 9-2-16,-8 5-2 15,-1 8-5-15,-3 0-9 0,14 9-45 16,9 11-27-16,13-3-7 0,20 1-5 15</inkml:trace>
  <inkml:trace contextRef="#ctx0" brushRef="#br0" timeOffset="27732.2892">9297 9146 38 0,'0'11'83'0,"0"-11"-2"0,-9 12-40 16,9 0-7-16,0-12-11 0,0 0-6 15,8 5-3 1,-8-5-3-16,7-5-1 0,-7 5 1 16,9-19-1-16,-3 9 0 15,0 0-3-15,-3-1 0 0,2 2 1 16,-2-2-2-1,-3 11 0-15,5-12-1 16,-5 12 0-16,10-9 0 0,0 4 1 16,4-2-3-16,6-2 0 15,6-2 0-15,1-1-2 0,0-3 0 16,0-4-1-16,-3-3-1 0,-5-4-1 15,-9 2 0 1,-9 2 0-16,-6-3-1 0,-10 4 0 16,-6 6-1-1,-6 5 2-15,-6 9 1 0,-4 5 0 16,-4 13 1-16,2 11 0 15,1 9 2-15,4 9 1 0,8 4 0 16,9 2 0 0,15-3 0-16,15-4 1 0,21-8-1 15,17-11-2-15,9-12-6 0,13-8-7 16,0-9-17-1,1-11-60-15,8-5-4 0,0-6-7 16,-5 0-5-16</inkml:trace>
  <inkml:trace contextRef="#ctx0" brushRef="#br0" timeOffset="28192.2938">10237 8956 8 0,'-23'5'92'0,"5"9"0"16,0 4-4-16,5 13-5 0,8-4-70 15,5 1-4-15,6-1-1 16,13-7 1-16,8-7 0 16,9-13 0-16,10-8-3 15,3-14 0-15,-1-10 0 0,-2-6-4 16,-6 3 0-1,-7 0-3-15,-8 10-1 0,-10 9 1 16,-6 13 1-16,-9 3-2 16,10 22 1-16,-2 4 2 0,0 1 1 15,9 1 1-15,0-5 2 16,9-6 0-16,3-14 1 15,3-4-1-15,-2-13 1 0,-1-6-2 16,-7-4 0 0,-7-9-3-16,-12 3-2 0,-6-4-2 15,-12 3-2-15,-10 0-5 16,-1 6-10-16,-9 0-32 0,-8 7-42 15,15 3-4-15,7 2-7 16</inkml:trace>
  <inkml:trace contextRef="#ctx0" brushRef="#br0" timeOffset="28452.2964">10876 8923 83 0,'24'49'96'16,"-4"-6"-4"-16,2-1-5 15,-7-7-57-15,4-8-9 0,1-13-6 16,-1-11-5-16,-1-8 0 0,-3-15-2 15,-1-6-2 1,-6-8-2-16,-7-5-2 0,-6 3-2 16,-11 3 0-16,-10 3 0 15,-5 6-1-15,-9 7-1 16,-1 5-1-16,1 9-3 15,2 6-6-15,4 2-9 0,12 9-36 16,13 5-34 0,6 1-7-16,5-1-5 0</inkml:trace>
  <inkml:trace contextRef="#ctx0" brushRef="#br0" timeOffset="28780.3022">11242 8688 49 0,'16'-3'97'15,"2"3"-5"-15,-2 14-6 0,1 38-16 16,4-24-63 0,-4 7-3-16,0 6 1 0,0 5 0 15,-5-1 2 1,-2-1 0-16,-8-7 2 0,2-3-3 15,-4-6 2-15,-1-8-1 0,1-20-1 16,-15 2 0-16,7-16-2 16,2-18-1-16,5-8-1 0,3-7 0 15,12-1-2 1,4-7 0-16,17 6-1 0,3 3 0 15,10 7-3 1,0 9-4-16,2 9-11 0,-13 9-53 16,3-2-23-16,-7 4-6 15,-9 0-6-15</inkml:trace>
  <inkml:trace contextRef="#ctx0" brushRef="#br0" timeOffset="29140.3058">11836 8265 10 0,'0'0'92'0,"0"0"1"15,13 18-4-15,-10 17-4 16,-3 13-69-16,0 8-7 16,1 14 1-16,3 5 0 0,-2 5 0 15,0-2-1-15,1-4-1 0,5-8-2 16,0-12 0-1,3-9-2-15,5-19-1 0,4-9-1 16,5-14-2-16,-1-13-2 16,2-11-2-16,-2-11 0 15,-3-2-2-15,-1-5 0 16,-5 5 1-16,-3 3 0 0,-6 9 2 15,0 11 3-15,-6 11 2 0,0 0 2 16,10 21 1 0,-5 3-1-16,8 0 1 0,9 3 1 15,12-3-4-15,6-10-8 16,18-3-38-16,17-6-46 15,-1-6-4-15,10-14-9 16,5-13-3-16</inkml:trace>
  <inkml:trace contextRef="#ctx0" brushRef="#br0" timeOffset="29673.3123">14286 7950 82 0,'0'0'92'16,"-16"24"-1"-16,-2-18-9 15,-8 36-67-15,-4 14-2 0,-3 13 0 16,-5 9-1-16,-6 4-1 15,-2 1-3-15,4 3-1 16,-2-7-2-16,7-10-3 16,3-12-1-16,5-14-5 0,6-13-6 15,0-16-17 1,4-14-61-16,11-14-5 0,6-18-5 15,4-9-4-15</inkml:trace>
  <inkml:trace contextRef="#ctx0" brushRef="#br0" timeOffset="29893.3145">14003 8072 88 0,'11'10'93'0,"-5"18"-3"16,5 6-5-16,-41 14-67 0,39 7-5 15,8 9-2 1,-3 7-1-16,0 3-2 0,0 2 0 15,-4-5-2-15,-4-5-1 16,2-9-2-16,-5-9-5 0,0-8-8 16,-3-14-17-1,-14-13-62-15,14-13-2 0,-13-10-11 16,3-19-2-1</inkml:trace>
  <inkml:trace contextRef="#ctx0" brushRef="#br0" timeOffset="30053.3161">13822 8366 27 0,'11'0'99'0,"19"3"-2"0,19-3-7 16,12 0-2 0,4-5-76-16,11-8-8 0,0 6-7 15,-7-8-8-15,-6 7-19 16,-6-3-57-16,-22 2-6 0,-12-2-9 15</inkml:trace>
  <inkml:trace contextRef="#ctx0" brushRef="#br0" timeOffset="30383.3194">13719 7969 58 0,'-47'63'90'15,"7"12"-5"1,10 13-4-16,40 11-66 0,-41 5-7 15,33 0-1 1,26-7-3-16,14-10 3 0,16-20 1 16,17-15 3-16,11-25 1 15,16-21-1-15,2-23 0 0,2-24 0 16,-8-20-1-1,-13-14-4-15,-15-12-3 0,-21-5-2 16,-23-1-2-16,-25 3-1 0,-20 12 1 16,-29 12-2-1,-22 16 0-15,-15 15-1 0,-7 21-4 16,-5 8-8-16,8 8-46 15,3 19-27-15,17 7-6 0,19 2-5 16</inkml:trace>
  <inkml:trace contextRef="#ctx0" brushRef="#br0" timeOffset="31097.3269">14883 8037 17 0,'9'29'98'16,"4"12"0"-16,4 5-5 15,0 3-4-15,2 14-76 0,5 9-3 16,-1 6-1 0,-2 2-2-16,2-3-2 0,-6-6-1 15,-2-7-1 1,-1-8-2-16,-4-14-3 0,-1-7-4 15,-9-18-15-15,0-17-68 0,-6-6-4 16,-3-26-7-16,-6-12-4 16</inkml:trace>
  <inkml:trace contextRef="#ctx0" brushRef="#br0" timeOffset="31267.3286">14778 8315 25 0,'0'0'101'0,"20"12"-4"0,16-6-5 15,14-3-3 1,0-3-75-16,23 0-6 0,-1-4-3 15,5 1-5-15,-13-4-5 16,-1 3-8-16,-17-7-23 0,-19 5-53 16,-7-1-6-1,-12-1-7-15</inkml:trace>
  <inkml:trace contextRef="#ctx0" brushRef="#br0" timeOffset="31609.3322">15248 8128 6 0,'23'-11'100'16,"-7"5"-4"0,-7 6-5-16,-8 9-3 0,-12 11-59 15,-19 12-21-15,-9 14-3 16,-13 10-1-16,-4 9 0 0,-8 7 1 15,-2 6-1 1,3-3-2-16,5-6-2 0,6-9-4 16,12-9-10-1,4-15-24-15,-2-13-51 0,24-17-6 16,6-14-9-16,8-16 6 15</inkml:trace>
  <inkml:trace contextRef="#ctx0" brushRef="#br0" timeOffset="32209.3382">14586 8098 25 0,'-29'46'93'0,"4"11"0"0,2-12-7 16,7 34-55-1,10 10-3-15,11 2-5 0,20-5-4 16,20-8-3-16,17-13-3 0,22-14-2 16,18-21-1-1,15-21-1-15,12-19-3 0,7-19 0 16,1-20-3-16,-7-11-1 15,-10-13-2-15,-20-11-2 0,-20-7-1 16,-22-1 0 0,-33 1-1-16,-19 4 1 0,-28 11 0 15,-28 9 0 1,-26 19 1-16,-25 14 1 0,-21 16-1 15,-13 13-2-15,-4 11-5 0,-2 11-18 16,7 14-63-16,30 8-4 16,21-2-6-16,31 2-4 0</inkml:trace>
  <inkml:trace contextRef="#ctx0" brushRef="#br0" timeOffset="32781.3441">16551 7870 65 0,'-19'0'92'16,"-3"17"-4"-16,-9 14-3 0,-7 12-70 16,-5 14-2-16,-11 15 1 15,-2 8 1-15,-8 10-2 16,2 1-1-16,1-1-3 15,3-7-2-15,8-11-2 0,7-15-2 16,8-13-1-16,10-15-6 0,7-19-7 16,18-10-14-1,0 0-60-15,8-39-7 0,8-6-7 16,1-13-4-1</inkml:trace>
  <inkml:trace contextRef="#ctx0" brushRef="#br0" timeOffset="33021.3465">16138 7882 83 0,'0'0'91'16,"0"17"-3"0,2 5-4-16,-32 14-70 0,33 10-4 15,8 12-1-15,0 13 3 16,1 8 1-16,-1 7-3 0,-2 0 0 15,-3 1-1 1,1-6-2-16,-3-8-3 0,-2-12-3 16,-1-10-2-16,0-9-7 0,-1-21-8 15,0-21-55 1,0 0-21-16,0-31-7 0,-4-11-4 15</inkml:trace>
  <inkml:trace contextRef="#ctx0" brushRef="#br0" timeOffset="33201.3483">15946 8253 13 0,'-3'4'101'0,"12"4"-4"16,20 1-5-16,13-8-2 0,20-2-72 16,13-3-9-16,7-5-4 15,7 4-5-15,-4-8-6 0,-1 2-10 16,-11-3-10-1,-5-7-50-15,-16 7-18 0,-11-4-6 16,-9-4-2 0</inkml:trace>
  <inkml:trace contextRef="#ctx0" brushRef="#br0" timeOffset="33587.3527">16048 7629 84 0,'-91'48'93'0,"4"12"-4"15,8 17-6-15,8 19-71 16,7 9 0-16,9 12-2 0,15 5-4 16,18 9 1-16,14-5 1 15,15-5 1-15,21-10 0 16,14-16-1-16,17-14 0 0,15-22-1 15,16-18 0 1,14-31-2-16,21-15-1 0,13-29-2 16,11-24-1-16,3-21 0 15,3-21-1-15,-13-21-2 0,-18-10 0 16,-21-1 0-1,-29-1 0-15,-34 7 0 16,-33 12 0-16,-31 15 0 0,-39 18 1 16,-30 26 0-16,-36 23 1 0,-27 18-1 15,-25 9-4-15,-8 19-8 16,-10 14-52-16,-15 24-26 31,16 9-6-31,15 1-6 0</inkml:trace>
  <inkml:trace contextRef="#ctx0" brushRef="#br0" timeOffset="35455.3721">3062 11471 87 0,'-8'-6'90'16,"8"6"-7"-16,-14-8-5 0,-5 7-72 15,19 1-3 1,0 12 0-16,5 9-1 0,7 9-1 16,5 12 3-16,6 11 2 15,7 12 3-15,3 11 0 16,2 8 0-16,3 0-2 15,1 1 0-15,-1-3 0 0,-7-2-1 16,-2-10-1-16,-4-5 1 0,-6-14-1 16,-3-7 1-1,-5-13 1-15,-1-5 1 0,-4-18 0 16,-6-8-2-1,6-33 0-15,-4-14-1 0,2-28 0 16,6-22-2-16,8-16-1 16,4-18-1-16,5-5-1 0,3 2-2 15,2 15-3 1,-3 10-4-16,2 25-15 0,-12 26-67 15,-3 10-5-15,-6 18-9 0,-6 15-3 16</inkml:trace>
  <inkml:trace contextRef="#ctx0" brushRef="#br0" timeOffset="35781.3759">3782 12129 26 0,'0'0'102'0,"-1"12"-3"0,1 7-8 16,4 8-2-16,1 14-75 15,-1-5-8-15,2 5-4 16,-3 7-3-16,1 2-5 0,-4-4-7 15,3 0-19 1,7-9-57-16,-5-10-5 0,1-13-7 16</inkml:trace>
  <inkml:trace contextRef="#ctx0" brushRef="#br0" timeOffset="36121.3793">4273 11485 35 0,'-14'15'92'15,"-8"14"0"-15,-1 14-5 0,3 18-54 16,-3 16-9 0,6 13 0-16,4 8-7 0,9 9-4 15,4-7-4-15,14-1 0 16,10-10-3-16,6-13-2 0,5-15 0 15,1-14-2 1,0-10-3-16,-3-16-3 0,0-6-14 16,-10-3-64-16,-1-22-10 0,-5-15-7 15,-5-13-7 1</inkml:trace>
  <inkml:trace contextRef="#ctx0" brushRef="#br0" timeOffset="36411.3822">4655 11669 14 0,'0'0'90'0,"0"0"-4"16,-12 0-5-16,4 10-4 15,-1 8-72-15,-1 12-3 0,2 11 2 16,1 16 5-1,2 9 1-15,5 11 2 0,0 2 2 16,11 2-2 0,5-5 0-16,1-7-4 0,5-8-2 15,0-15-3-15,-3-10-1 16,0-11-1-16,-4-11-3 0,-5-9-3 15,-1-5-7-15,-6-11-13 0,-3-15-49 16,0 0-18 0,-2-8-8-16,-4-7-3 0</inkml:trace>
  <inkml:trace contextRef="#ctx0" brushRef="#br0" timeOffset="36575.3842">4471 11889 37 0,'-14'5'101'0,"14"6"-4"0,8-5-5 16,19-1-3-1,-9-5-80-15,30 0-8 0,7 2-9 16,0-2-13 0,6 0-43-16,-4 3-26 0,-5 2-7 15,-9-1-6-15</inkml:trace>
  <inkml:trace contextRef="#ctx0" brushRef="#br0" timeOffset="36825.3867">5018 11457 44 0,'-4'7'102'0,"14"9"-5"0,15 5-7 16,10 6-2-16,7 3-81 0,9 16-5 15,3 14-1 1,1 13-1-16,-8 11 0 0,-10 9-1 15,-11 6 1 1,-12-1-1-16,-9-8-2 0,-6-3-10 16,-10 0-71-16,-3-33-6 15,0-18-7-15,-1-23-4 0</inkml:trace>
  <inkml:trace contextRef="#ctx0" brushRef="#br0" timeOffset="37185.3903">6144 11682 19 0,'-31'19'95'16,"10"-5"2"-16,13-7-5 0,12 22-6 15,24-27-70 1,15-1-1-16,12-1-2 0,10 2-2 16,6 1-2-16,0-2-4 0,0 4-2 15,-9-2-3-15,-6 4-5 16,-20-3-6-16,-6 2-10 15,-13 2-41-15,-8-8-30 16,-9 0-7-16,0-13-7 0</inkml:trace>
  <inkml:trace contextRef="#ctx0" brushRef="#br0" timeOffset="37395.3924">6054 11996 33 0,'-18'31'102'15,"16"-5"-3"-15,28-11-6 0,25-12-3 16,31-6-80-16,5 3-3 16,16 0-1-16,6 0-2 15,5 0-4-15,-3 0-6 16,-4 3-13-16,-6 3-70 0,-20-4-5 15,-10-1-5-15,-18-2-5 0</inkml:trace>
  <inkml:trace contextRef="#ctx0" brushRef="#br0" timeOffset="39237.4119">8492 10569 16 0,'6'-8'99'0,"-6"8"-3"0,12-15-7 15,-12 15-3 1,16-10-73-16,-16 10-6 0,15 9-5 16,-5 9-2-16,3 10 0 0,3 11 1 15,2 10 0 1,2 13 1-16,4 7 1 0,0 6 1 15,0 5 0-15,1 2 0 16,-1 0 0-16,-2-4-1 0,0-4 1 16,0-8-2-1,-6-6 2-15,2-9-2 0,-4-9 1 16,0-10 1-1,-6-10 2-15,1-7 0 0,-9-15 0 16,12-9-1-16,-4-25 0 0,3-17-1 16,7-17 0-16,7-17-3 15,5-11-1-15,5-8-1 0,3 0-1 16,-3 7-2-1,-2 11-1-15,-6 11-5 0,-4 19-8 16,-11 10-18 0,-11 20-57-16,-1 9-5 0,0 17-7 15,0 0-1-15</inkml:trace>
  <inkml:trace contextRef="#ctx0" brushRef="#br0" timeOffset="39549.4152">9210 11127 62 0,'1'31'87'15,"3"0"-5"1,3 2-4-16,6-8-62 0,7 7-13 15,7-1 3 1,7-9 2-16,9-7 1 0,0-12 1 16,6-6 4-16,-7-14 1 15,1-8-1-15,-8-5-1 0,-9-2-2 16,-13-1-4-1,-12 2-1-15,-9 3-2 0,-17 8-4 16,-10 11-7-16,-11 4-9 16,0 5-48-16,-8 12-26 0,3 7-7 15,9 8-6 1</inkml:trace>
  <inkml:trace contextRef="#ctx0" brushRef="#br0" timeOffset="40179.4215">7624 11739 65 0,'-54'12'89'0,"6"-4"-7"16,9-2-3-16,10-6-58 16,14 8-10-16,15-8 0 0,29 9 3 15,25-8 0 1,30-1 1-16,31 0 1 0,38-5 0 15,35-5-1-15,40 2-4 16,34-4-2-16,30 3-3 16,25-1-1-16,15 3-2 0,12 4-1 15,-1 2 0-15,4 1-1 16,-14 4 1-16,-11 2-2 0,-24 2 1 15,-22-2-1 1,-18-1-2-16,-32-5-1 0,-25 1-6 16,-39-2-12-1,-28-12-58-15,-41 5-16 0,-31-4-7 16,-36 0-7-16</inkml:trace>
  <inkml:trace contextRef="#ctx0" brushRef="#br0" timeOffset="41787.4383">7670 12189 64 0,'-13'0'90'0,"13"0"-5"0,0 0-5 15,0 0-58 1,11 0-10-16,9 0-2 0,8-2 1 16,5 0-2-16,4 0-1 15,1 0-1-15,2 1 1 0,-4-1-3 16,-4 2 0-1,-6 0-1-15,-8-1-1 0,-3 1 0 16,-6 0 0-16,-9 0 0 0,10 0-2 16,-10 0 0-1,0 0-1-15,0 0 0 0,0 0 0 16,0 0-1-16,0 0 1 15,1 8 0-15,-1-8 0 0,7 19 0 16,-1-2 1 0,0 8-1-16,3 5 0 0,2 11 1 15,0 10 0 1,1 9-1-16,0 10 2 0,-2 8-2 15,-2 4 0-15,0 6 1 0,-4 1 1 16,0 1 0-16,-2-3-1 16,-1-1 1-16,2-6-1 0,1-2 1 15,-1-3-1 1,3-5 0-16,2-9 0 0,0-3 0 15,2-7 0 1,1-7 0-16,-1-4 1 0,0-8-1 16,2-5 0-16,-7-8 0 0,5-1 0 15,-6-1 0-15,0-6 0 16,-4-11 0-16,6 14 0 15,-6-14 0-15,0 12 0 16,0-12 0-16,-1 12 0 0,1-12 0 16,0 0 1-1,0 0 0-15,-4 8 0 0,4-8 0 16,0 0 0-16,0 0 0 15,0-10 0-15,1-4-1 16,-1-6 0-16,0-10-1 0,0-9-1 16,1-15 0-16,5-11 1 15,-1-15-1-15,6-10 1 0,0-8-1 16,7-7 0-1,1-2 1-15,6-2 1 0,-2 1-1 16,2 4-1-16,1 9 1 16,1 7 0-16,-3 8 0 15,-3 6 1-15,-5 12-1 16,-2 8 0-16,-4 11 0 0,-4 7 0 15,-4 11 0-15,-2 3 0 0,1 7 0 16,-4 6 0 0,3 9-1-16,-11-11-1 0,11 11 1 15,-13-1 0-15,13 1 0 16,-11 0 0-16,11 0 0 15,0 0 1-15,0 0 0 16,0 0 0-16,0 0 0 0,0 9 1 16,8-6-1-1,16 0 1-15,12 2-1 0,14-2 1 0,18 0 0 16,19-3-1-1,22 0 1-15,20-3 0 0,20-5 0 16,14 0 0-16,13 0-1 16,10 0 1-16,5 2 0 15,8-1 0-15,4 1-1 16,-1 3 1-16,5-5 0 0,-3 0-1 15,-2-1 1-15,-3-5 0 0,-4 0-1 16,-12-1 0 0,-10-2 0-16,-17 2 0 0,-20-1 1 15,-18 4-1-15,-20 2 0 16,-22 2 0-16,-16 1 0 15,-15 7 1-15,-14 0-1 16,-12 3 0-16,-6 4-1 0,-8 5 1 16,-4 3 0-16,-1 2 0 0,-4 4 0 15,-1-2 0 1,1 6 0-16,4 1-1 0,0-2-4 15,14 5-14-15,-1-6-47 16,6-2-29-16,9-3-6 16,8-9-7-16</inkml:trace>
  <inkml:trace contextRef="#ctx0" brushRef="#br0" timeOffset="42417.4446">8859 12514 0 0,'9'-22'101'16,"-2"5"0"-16,-1 4-8 15,-2 3-7-15,-4 40-37 0,4-20-47 16,-4 9-3-1,-5 17 1-15,-4 14 1 0,-3 12 1 16,-2 18 3-16,-7 9 1 16,-2 9 0-16,-3 2 0 0,1-1-1 15,-1-9 0 1,0-10-3-16,4-12-4 0,1-15-3 15,6-10-6-15,-1-23-12 0,-2-15-69 16,18-5-4 0,-12-10-7-16,12-13-3 0</inkml:trace>
  <inkml:trace contextRef="#ctx0" brushRef="#br0" timeOffset="42772.4486">9269 12992 18 0,'-5'17'105'0,"7"-4"-4"0,14-2-7 15,13-5-3 1,9-1-47-16,4-5-41 0,8 0-3 15,6 0 0-15,3 0 0 16,-4 0 0-16,-4-1-2 0,-6-1 0 16,-3 2-2-1,-2-3-4-15,-1 1-8 0,-9-1-38 16,0-2-35-16,-3-3-8 0,-4-3-5 15</inkml:trace>
  <inkml:trace contextRef="#ctx0" brushRef="#br0" timeOffset="43022.4511">9648 12736 44 0,'-11'7'99'0,"5"1"-3"0,1 4-6 16,5 4-3-16,4 8-80 15,-2 3-4-15,-1 10 1 0,-1 8 1 16,0 6 0 0,-6 5 1-16,-6 2-1 0,-1 0 0 15,-3-2-2 1,0-6-3-16,3-6-9 0,-3-15-17 15,-4-6-66-15,17-14-2 0,3-9-9 16,3-17-3-16</inkml:trace>
  <inkml:trace contextRef="#ctx0" brushRef="#br0" timeOffset="43611.4578">10144 12922 51 0,'10'-17'103'16,"-6"6"-7"0,-2 3-6-16,0-2-4 0,-2 10-82 15,0 0-5-15,0 0 2 0,0 21-1 16,-2 7 1-1,-3 8 1-15,3 9 1 0,2 4 1 16,0 4 0-16,5-2 0 16,6-8-1-16,7-8-1 15,5-13 0-15,5-12 0 16,5-11-1-16,2-16 0 0,1-9-1 15,1-11-1-15,-1-4 1 0,-2 0-2 16,-6 5 1 0,-4 5-1-16,-6 6 0 0,-6 12 1 15,-1 13 0 1,-4 13 0-16,-3 11 0 0,0 4 2 15,2 1 0-15,5 1 2 16,4-5 1-16,7-8 0 0,5-12 0 16,2-6 1-16,1-16-1 0,-1-9 0 15,-3-8-1 1,-7-2-2-16,-7-10-1 0,-10 2 0 15,-4-1 0 1,-11 2-3-16,-4 7-2 0,-7-2-9 16,4 16-19-16,2 3-60 15,-5 5-4-15,6 4-6 0,3 3-6 16</inkml:trace>
  <inkml:trace contextRef="#ctx0" brushRef="#br0" timeOffset="43941.4611">10911 12709 59 0,'-3'11'107'15,"7"-3"-6"1,16-6-8-16,13-2-2 0,5-5-78 15,7-8-11 1,9 1-3-16,2 2 0 0,-2 0-1 16,-6 1-2-16,-7 4-1 0,-10 2-5 15,-5 3-8-15,-14 0-32 16,-12 0-41-16,10 9-6 15,-10-9-7-15</inkml:trace>
  <inkml:trace contextRef="#ctx0" brushRef="#br0" timeOffset="44382.4656">11072 12746 73 0,'12'-5'94'16,"-3"5"-1"-16,-9 0-4 0,27 0-59 15,-27 0-11 1,16 5-4-16,-5-1-2 0,-2 3-1 15,-1 2-2-15,-1 0-4 0,0 3 0 16,-1 2-3 0,-3 3 0-16,-2 3 0 0,-2 6-1 15,-4 1 0-15,-6 5 0 16,-2 6 0-16,-5 5-1 15,-1 2 1-15,-1 0-1 16,1-4 0-16,3 0 0 0,6-4 0 16,3-6 1-1,7-7-1-15,11-7 1 0,12-7 0 16,7-8-1-16,7-2 0 0,2-3-2 15,7-8-1-15,-1-1-4 16,-2-8-7-16,1 6-12 16,-8-1-56-16,-1-6-15 15,-3-2-8-15,-1-8-4 0</inkml:trace>
  <inkml:trace contextRef="#ctx0" brushRef="#br0" timeOffset="44647.4687">11542 12364 63 0,'-25'-7'103'16,"6"5"-5"-1,19 2-7-15,0 18-2 0,19 7-84 16,21 16-3-16,9 16-1 15,6 14 0-15,-1 16 2 0,-3 8-1 16,-9 12 0-16,-18 3 0 0,-22 2-1 16,-19-3-2-1,-26-11-4-15,-15-8-10 0,-23-1-55 16,-11-23-23-1,-12-16-7-15,-12-15-6 0</inkml:trace>
  <inkml:trace contextRef="#ctx0" brushRef="#br0" timeOffset="45067.4729">10350 12556 18 0,'-22'0'99'0,"-5"11"-2"0,-8 15-6 16,-5 15-4-16,-2 23-61 0,-3 6-20 16,3 16-3-1,7 13-1-15,9 6 0 0,13-1-1 16,13-5-1-16,15-11-3 15,20-12-9-15,12-14-39 0,36-27-37 32,8-28-8-32,12-14-5 0</inkml:trace>
  <inkml:trace contextRef="#ctx0" brushRef="#br0" timeOffset="45844.4813">11719 12433 64 0,'-5'-8'85'0,"5"8"-3"16,0-18-2 0,1 7-66-16,9 0-2 0,3 0 1 15,5 1 2-15,7 1 1 16,4 2 1-16,6-2-2 0,4 7-4 15,2 0-3-15,1 1-2 16,-2 4-3-16,-3 8-2 16,-5 2-1-16,-8 5 0 0,-7 4 0 15,-9 6 0 1,-8 3 0-16,-8 6 1 0,-11 1 0 15,-7-2 0-15,-2-2 1 16,0 0 0-16,1-7 1 0,8-5 1 16,9-4 0-1,12-8-1-15,16-7 1 0,17-3-2 16,12-2-2-16,12-3-4 0,6-9-9 15,11 1-40 1,12 3-41-16,-11-4-5 0,-5-1-6 16</inkml:trace>
  <inkml:trace contextRef="#ctx0" brushRef="#br0" timeOffset="46811.4916">14622 11272 56 0,'0'-14'75'0,"-3"-1"-2"0,1 20-23 15,-3-16-49-15,-2-3 0 16,-2 2 1-16,-2 1 0 0,-5 4 3 16,-3 5 2-16,-5 2 1 0,-5 3 0 15,-3 12 1 1,-7 2-1-16,-5 11-2 0,-3 4 2 15,-4 10 2 1,-1 3-1-16,-1 7 2 0,0 6-1 16,0 2 4-16,9 5 0 15,2-1 0-15,10 3-1 0,7-4-2 16,12 0-3-1,9-2-1-15,4-6-1 0,11-8-4 16,7-7-2-16,9-7-7 0,2-13-5 16,10-7-11-1,-1-6-45-15,11-12-25 0,5-15-5 16,2-11-6-16</inkml:trace>
  <inkml:trace contextRef="#ctx0" brushRef="#br0" timeOffset="47151.495">14627 11598 49 0,'-42'49'102'0,"2"9"-6"16,3 10-6-16,16-1-3 0,-21 2-79 15,45-6-5 1,20-7 0-16,16-13-3 0,17-16 0 15,14-14 1 1,7-18 0-16,6-16 0 0,-6-14 0 16,-3-10 1-16,-13-4-1 0,-13-3 1 15,-17-1 0-15,-15 4 0 16,-16 5-1-16,-20 8 1 0,-16 7-2 15,-15 12 1 1,-10 9-2-16,-3 8 0 0,-3 8-3 16,3 9-2-1,4 9-3-15,7 1-4 0,15 6-7 16,9-4-28-16,6 1-42 15,21-8-7-15,3-6-4 0</inkml:trace>
  <inkml:trace contextRef="#ctx0" brushRef="#br0" timeOffset="47441.4979">15504 11437 58 0,'-13'10'103'0,"-19"5"-6"0,-7 6-7 15,-3 3-2-15,2-1-82 0,6 14-7 16,5 9-1 0,13 8 1-16,16 1-2 0,20 3 1 15,13 2 1-15,5 1 1 16,6-4 2-16,-7-5 2 0,-7-4-2 15,-15-6 1 1,-16-4 0-16,-27-8-1 0,-18-6-3 16,-15-5-4-16,-19-9-14 0,-2-7-68 15,1 5-6 1,8-8-7-16,14-3-5 0</inkml:trace>
  <inkml:trace contextRef="#ctx0" brushRef="#br0" timeOffset="48328.5074">16943 10264 13 0,'1'-24'93'16,"-9"6"-4"-16,-15 6-4 0,-14 8-6 15,-13 10-75-15,-10 18-2 16,-12 21-2-16,-10 21 3 15,-9 23 2-15,1 28 0 0,1 22 5 16,8 24 0 0,10 18 1-16,18 17 2 0,21 4-2 15,23-1 0-15,18-9 0 16,27-16-1-16,24-16-2 15,17-17-2-15,14-21 1 0,8-17-2 16,7-20-1-16,3-12-1 16,-3-14-2-16,-12-12-2 0,-8-11-2 15,-9-12-3 1,-10-8-6-16,-14-13-15 0,-16-8-67 15,-9-4-5-15,-12-5-6 16,-11-8-4-16</inkml:trace>
  <inkml:trace contextRef="#ctx0" brushRef="#br0" timeOffset="49413.5187">16685 11458 46 0,'-1'-14'85'0,"-3"-1"-1"0,0-2-1 16,-26 2-59-1,26 2-8-15,-3 2-2 0,7 11 0 16,-11-4 0-16,2 13 1 16,2 16-2-16,-3 9-2 0,4 16-3 15,4 11 0-15,3 12-2 16,11 4 0-16,10-2 0 15,7-8-3-15,9-10 0 0,9-15-2 16,5-17 1 0,2-20-2-16,1-12 1 0,-3-22-2 15,-8-4 0-15,-1-7 0 16,-10 3-2-16,-8 3 1 0,-9 10-1 15,-8 10 1 1,-8 14 1-16,3 4 0 0,-2 17 0 16,4 5 1-16,6 0 2 0,10-5 1 15,9-8 1 1,8-10 1-16,6-8-1 0,0-17 1 15,-1-16 0-15,-8-5 0 16,-15-7-2-16,-12-5-1 16,-14 0 0-16,-13 1-3 15,-11 0-1-15,-9 2-3 0,1 13-7 16,-1-1-13-1,11 8-58-15,8 14-12 0,9 7-7 16,11 11-6-16</inkml:trace>
  <inkml:trace contextRef="#ctx0" brushRef="#br0" timeOffset="49810.5233">17528 11219 19 0,'7'7'95'15,"0"15"-2"-15,2 7-4 0,-3 8-4 16,39 9-70-16,-34 12-7 16,4 9 2-16,0 3 0 0,5-1 1 15,2-5-1 1,5-4 0-16,1-7-1 0,7-11-2 15,0-8-1-15,1-10-1 0,2-4-2 16,-5-8-2 0,-3-6 0-16,-3-3-2 0,-6-2-2 15,-3-1-3-15,-4-6-6 16,-7-5-10-16,0-8-50 0,-7 5-22 15,-4-7-9 1,-8-1-3-16</inkml:trace>
  <inkml:trace contextRef="#ctx0" brushRef="#br0" timeOffset="49980.525">17390 11485 85 0,'-4'9'108'0,"15"0"-9"16,21-7-6-1,14-3-9-15,17-1-100 0,-6-3-76 16,6 0-1-16,0-2-9 16,-5 2-6-16</inkml:trace>
  <inkml:trace contextRef="#ctx0" brushRef="#br0" timeOffset="50340.5286">18618 11546 107 0,'8'21'106'0,"18"-10"-8"0,15-3-5 16,10-46-20-16,3 36-82 15,11 2-9-15,-1-6-21 0,-7 6-55 16,3-2-3-1,-10-1-8-15,-3-1-3 0</inkml:trace>
  <inkml:trace contextRef="#ctx0" brushRef="#br0" timeOffset="51832.5437">19695 11194 32 0,'0'0'99'16,"0"0"-3"-16,2-9-9 0,-2 9-2 16,13 0-76-1,-3 20-7-15,0 10 0 0,4 14 0 16,-2 10 1-16,0 16 1 0,-1 10 1 15,-5 6 1-15,1 6 0 16,-1-2-2-16,-1-8 1 0,-1-9-2 16,1-11-2-1,2-13 0-15,0-13-4 0,5-14-4 16,-3-17-9-1,7-14-45-15,-1-11-31 0,-3-12-7 16,-5-7-4-16</inkml:trace>
  <inkml:trace contextRef="#ctx0" brushRef="#br0" timeOffset="52032.5457">19491 11473 77 0,'-36'0'105'15,"15"0"-6"-15,21 0-7 16,6 36-13-16,30-36-70 0,14 0-8 15,11 2-9-15,5-2-11 16,8 3-9-16,-1-3-14 16,0 4-17-16,-9 8-31 0,-6-6-12 15,-6 1-1 1</inkml:trace>
  <inkml:trace contextRef="#ctx0" brushRef="#br0" timeOffset="52529.5513">20442 11454 46 0,'-18'18'97'0,"-1"-4"-7"15,-2-3-6-15,-4 0-3 0,-1 3-83 16,1 11-2 0,1 7 1-16,2 10 3 0,6 4 2 15,6 2 4-15,10 5 2 0,8-5 0 16,13-4 0-16,10-10 1 15,5-10-1-15,9-13-5 16,1-12-1-16,3-11-3 16,-6-15-3-16,-4-10 2 0,-5-8-2 15,-12-8 1 1,-3 0 1-16,-8-4 1 0,-4 5 1 15,-7 3 2-15,-2 8 1 0,-5 7-1 16,-1 10 0 0,3 11 1-16,5 13-2 0,-8 0 1 15,7 16 0-15,1 10 0 16,5 12-1-16,4 8 1 0,1 9 0 15,0 8 0 1,0 1 0-16,0 3-1 0,1-8-1 16,-1-1-2-16,-1-12-1 15,2-7-4-15,-4-12-7 16,6-11-13-16,-13-16-46 0,15-5-21 15,-4-22-6-15,-1-12-4 16</inkml:trace>
  <inkml:trace contextRef="#ctx0" brushRef="#br0" timeOffset="52879.5548">20768 11446 56 0,'0'8'105'0,"7"11"-7"16,8 9-6-16,7 4-3 15,2 4-81-15,2 13-6 16,1 5 0-16,-4 4-2 15,-4-1-1-15,-8-4 0 0,-2-4 0 16,-7-9 2-16,0-8 0 0,0-11 1 16,-2-21-2-1,15-1 0-15,4-25-1 0,0-11-1 16,3-9 0-1,7-7-1-15,2 2 1 0,4-2 1 16,4 9 1-16,-5 9 1 16,-1 14 2-16,-3 14 0 0,-2 10 0 15,-6 16-1-15,-6 8 0 0,-8 12-1 16,-2 4-2-1,-5 5-2-15,-1-3-2 0,-4 3-8 16,-3-12-5 0,2-4-26-16,0-9-47 0,-11-14-6 15,-1-9-7-15</inkml:trace>
  <inkml:trace contextRef="#ctx0" brushRef="#br0" timeOffset="53119.5572">20594 11458 27 0,'-9'4'95'0,"-6"-1"-4"16,-9 0-5-1,-4 2-4-15,0 4-77 0,-7 1-6 16,-3 8-1-16,0-2-8 0,6-2-45 16,5 13-29-16,13-10-4 15,13-4-8-15</inkml:trace>
  <inkml:trace contextRef="#ctx0" brushRef="#br0" timeOffset="53459.5606">21243 11057 65 0,'-15'17'106'16,"14"-2"-9"-16,9-6-10 15,18-2-9-15,-4-5-98 0,21 1-37 16,9 2-35-1,0-2-9-15,-1-2-4 0</inkml:trace>
  <inkml:trace contextRef="#ctx0" brushRef="#br0" timeOffset="53670.5628">21762 10794 58 0,'-3'57'105'15,"3"2"-4"-15,0-1-11 0,-4 0-4 16,4 9-98-16,-6 3-14 16,-2-7-49-16,1 0-19 0,4-12-6 15,3-7-6 1</inkml:trace>
  <inkml:trace contextRef="#ctx0" brushRef="#br0" timeOffset="53980.5659">22598 10280 12 0,'16'-13'101'16,"2"4"-4"-16,-6 4-6 0,0 5-2 15,0 15-77-15,-5 14-2 0,-1 10-3 16,-2 12-1-1,-2 14 0-15,0 12-1 0,-2 8-1 16,0 2-2 0,0 0-6-16,0-10-8 0,7-6-49 15,-6-6-30-15,1-14-5 16,-2-15-8-16</inkml:trace>
  <inkml:trace contextRef="#ctx0" brushRef="#br0" timeOffset="54160.5677">22304 11003 67 0,'0'0'107'16,"7"1"-6"-16,40-2-6 0,23-9-4 16,-17-1-89-1,55-6-7-15,16 7-8 0,0-5-10 16,4 9-20-16,-10 0-32 0,-14 6-24 15,-15 0-8 1</inkml:trace>
  <inkml:trace contextRef="#ctx0" brushRef="#br0" timeOffset="54748.5743">22071 11289 58 0,'18'7'104'0,"0"6"-7"15,-1 8-6-15,1 4-1 16,-6 8-87-16,5 14-2 0,-3 8-2 15,1 5 1 1,0-1 0-16,-1-1 0 0,1-8 0 16,0-8 1-16,1-9 0 0,-1-11 0 15,0-15 0 1,3-7-1-16,-5-14-2 0,-1-6 1 15,-3-2 0-15,-2 1-1 16,-4 2-1-16,-3 1-2 0,0 18 2 16,0 0 1-1,0 10 2-15,0 16-1 0,10 2 3 16,9 1 1-16,16 0 1 0,11-5 2 15,6-8 0 1,8-10 0-16,2-9 0 0,-2-14-1 16,-6-12-1-16,-9-5 0 15,-15-10-2-15,-10-5 0 0,-10-7-1 16,-10-1-3-1,0 0-3-15,-8 6-9 0,-9-2-20 16,-4 10-60 0,5 8-4-16,2 13-7 0,-1 6-3 15</inkml:trace>
  <inkml:trace contextRef="#ctx0" brushRef="#br0" timeOffset="55098.5778">22914 11309 8 0,'-5'14'108'16,"6"-5"-5"-16,19-4-8 0,10-5-3 15,10 13-40-15,10-19-54 16,-4-2-3-16,5 1-2 0,2-1-3 16,-6 5-3-1,-6-2-4-15,-4 5-10 0,-11 9-50 16,-6-8-17-1,-1-1-4-15,-10 0 0 0</inkml:trace>
  <inkml:trace contextRef="#ctx0" brushRef="#br0" timeOffset="55615.5836">23124 11384 8 0,'0'0'75'0,"0"0"0"16,0 0 0-1,0 0-58-15,0 0-7 0,-6 6 5 16,6-6 3-16,0 0 4 0,0 0 1 15,0 0-1 1,0 0-2-16,0 0-2 0,0 0-5 16,0 0-3-16,0 0-3 15,-2 15-3-15,-1-5-1 16,1 6 0-16,0 7 1 15,-2 5 1-15,-2 8-2 0,4 4 2 16,1 3-1-16,5 3 0 16,12-3 0-16,7 1 0 15,11-5-2-15,9-5 1 0,12-10 0 16,8-5-1-1,10-7 0-15,2-7-1 0,3-5-2 16,-5-2-2-16,-7-11-5 0,-2-1-10 16,-16-2-46-16,-8-12-31 15,-3-1-7-15,-11-7-6 16</inkml:trace>
  <inkml:trace contextRef="#ctx0" brushRef="#br0" timeOffset="55945.5869">23105 10176 36 0,'-61'-33'104'0,"9"5"-5"0,15 2-7 15,11-1-3-15,15 8-84 16,11 19-3-16,27 1-1 16,18 26 0-16,22 17 1 0,19 25 2 15,19 25-1-15,12 29 2 16,10 29 0-16,-8 30 2 0,-9 23-2 15,-23 23 1 1,-28 12-2-16,-34 9-1 0,-37 2-2 16,-43-2-3-1,-50-19-12-15,-34-15-71 0,-51-8-10 16,-41-22-9-16,-37-22-3 15</inkml:trace>
  <inkml:trace contextRef="#ctx0" brushRef="#br0" timeOffset="58889.6176">13690 14283 18 0,'22'-29'105'0,"-8"10"-4"16,-3 8-8-16,-11 11-2 15,7 9-64-15,-5 12-23 16,-2 14-3-16,-3 16-1 0,-7 19 0 15,-5 20-1-15,-6 11 2 16,-5 20 0-16,-7 8 0 0,-4 2-1 16,-3-10-2-1,5-11-7-15,0-21-16 0,2-18-66 16,8-20-4-1,6-31-8-15,6-26-3 0</inkml:trace>
  <inkml:trace contextRef="#ctx0" brushRef="#br0" timeOffset="59019.6189">13562 14915 50 0,'72'-21'108'0,"15"6"-7"0,11 1-15 16,-2-11-15 0,10 0-124-16,-14-3-23 0,-4 0-6 15,-8-6-13-15,-25-2-7 16</inkml:trace>
  <inkml:trace contextRef="#ctx0" brushRef="#br0" timeOffset="59189.6206">14364 14413 69 0,'-28'-31'82'16,"-2"10"1"-16,-2 19-20 0,-7 14-26 15,3 18-13 1,-2 19-5-16,2 13-2 0,0 18-5 15,2 11-1-15,11 13-2 16,2 6-2-16,11 2-2 16,5-9-5-16,5-8-6 15,5-16-7-15,9-13-18 0,15-20-61 16,-8-25-4-16,5-21-9 0</inkml:trace>
  <inkml:trace contextRef="#ctx0" brushRef="#br0" timeOffset="59575.625">14525 14384 55 0,'14'47'107'0,"1"14"-6"0,0 11-9 15,1 2-1-15,37 5-86 0,-26 4-3 16,-1-3-1-1,5-13-2-15,7-12 1 0,0-16-1 16,2-18 2-16,3-17-2 16,-3-8 1-16,-7-11-1 0,-4-4 0 15,-4-1-1 1,-5 11 0-16,-9 9 0 0,-1 8 2 15,1 13 1-15,4 6 0 0,9-2 1 16,8-1 1 0,8-9 1-16,8-15 0 0,5-10-1 15,-3-19-1-15,-2-14 1 16,-13-10 0-16,-9-11-1 15,-18-3-1-15,-11-3 0 0,-16-1-1 16,-12 4-2 0,-6 5-2-16,0 13-10 0,-4 3-20 15,-3 17-60-15,19 12-4 16,7 9-7-16,7 8-4 15</inkml:trace>
  <inkml:trace contextRef="#ctx0" brushRef="#br0" timeOffset="59825.6275">15881 14204 55 0,'43'17'106'0,"-2"8"-9"0,-3 12-5 16,-5 8-1-16,-8 35-84 0,-5-22-5 15,-4 15-1 1,-8 8-1-16,-6 2 0 0,-4-4-1 16,-6-10 0-1,-1-10-3-15,3-10-6 0,-5-14-53 16,11-35-30-16,-3-8-5 15,3-37-7-15</inkml:trace>
  <inkml:trace contextRef="#ctx0" brushRef="#br0" timeOffset="60015.6294">16361 14055 75 0,'27'35'106'16,"4"14"-5"-16,-3 12-7 16,0 3-1-16,-6 8-88 0,6 11-3 15,-6 4-3 1,-4 0 1-16,1-6-2 0,-6-9-1 15,-1-11-3-15,2-11-11 0,-13-7-69 16,-1-43-9 0,0 0-7-16,-15-42-5 0</inkml:trace>
  <inkml:trace contextRef="#ctx0" brushRef="#br0" timeOffset="60205.6313">15822 14478 82 0,'-4'22'111'16,"28"-8"-9"-16,33-14-7 0,33-10-5 15,24-11-92 1,7-5-4-16,22-1 0 0,1-2-2 16,-1 4-2-16,-15 1-8 15,-5 1-47-15,-21 7-28 0,-12 2-5 16,-14 1-6-1</inkml:trace>
  <inkml:trace contextRef="#ctx0" brushRef="#br0" timeOffset="60415.6334">16038 14629 81 0,'-65'42'107'0,"28"-15"-10"0,37-27-7 15,19 13-2 1,36-24-91-16,17-10-2 0,15 1 0 15,11-5-1-15,17 2 0 0,5-2-2 16,3 4-13-16,3-3-69 16,-8-8-2-16,-3-4-8 0,0-8-5 15</inkml:trace>
  <inkml:trace contextRef="#ctx0" brushRef="#br0" timeOffset="60673.6367">17670 13854 54 0,'-58'14'108'0,"-16"23"-6"0,-7 21-10 15,-5 12 1 1,41 19-82-16,-28 25-6 0,8 14-4 16,27-3-1-16,28-10-1 0,30-14-1 15,32-19 2-15,30-24-1 16,21-31 1-16,11-29-1 15,4-31 2-15,-7-20-1 16,-12-11 1-16,-21-1 0 0,-22-1 0 16,-32 6 1-1,-24 14-2-15,-23 21 0 0,-27 18-7 16,-6 18-55-16,-15 31-31 15,-4 8-6-15,7 16-9 16</inkml:trace>
  <inkml:trace contextRef="#ctx0" brushRef="#br0" timeOffset="62251.655">17735 14620 38 0,'-7'-16'93'16,"-6"11"0"-16,-3 2-4 0,-10 3-59 16,-8 8-8-16,-9 11-2 0,-2 8-5 15,-3 12-13 1,-4 5-36-16,4 9-51 0,3 4-8 15,5 2-7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54:02.8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13289 14364 17 0,'-7'-5'70'0,"-4"-7"-20"15,6 4-20-15,-1-1-9 0,-3-2-6 16,5-1-4-16,-4-4-1 16,6 0 4-16,2-4 2 15,-5 0 1-15,3-1 0 0,2-1-1 16,0-4-1-1,0 2-1-15,0 1-1 0,-2 1-4 16,0 4-1-16,-3 0 0 16,2 2 0-16,-3 1 0 15,6 4 0-15,0 11-3 0,-7-12-1 16,7 12-1-16,0 0-2 15,-5 7 1-15,5 19 0 0,0 16-1 16,0 18 0 0,3 24 1-16,2 23 0 0,-1 24-1 15,-1 14 1 1,3 7-2-16,3-1-2 0,1-9 0 15,1-16-3-15,7-18-16 16,3-20-68-16,-3-30-4 0,-4-24-6 16,-14-34-4-16</inkml:trace>
  <inkml:trace contextRef="#ctx0" brushRef="#br0" timeOffset="488.0056">13755 14958 54 0,'-13'17'100'0,"13"2"-5"0,8 12-12 16,4 44-24-16,12-21-96 0,18 15-51 15,-19 12-8-15,1 10-4 16</inkml:trace>
  <inkml:trace contextRef="#ctx0" brushRef="#br0" timeOffset="1208.0128">12106 12821 57 0,'-10'4'102'16,"21"-4"-7"-1,35-4-10-15,26-17-8 0,39-1-90 16,19 3-6-16,28 3-6 16,13 1 1-16,9 9 0 0,-4 4 1 15,-12 7-12 1,-7 14-48-16,-28 4-2 0,-17 4 6 15</inkml:trace>
  <inkml:trace contextRef="#ctx0" brushRef="#br0" timeOffset="1956.021">9490 12325 18 0,'23'-5'99'0,"-5"2"-4"16,-1 3-7-16,-4 1-3 0,-3 23-68 16,-6 2-15-16,2 13-4 15,-1 11-2-15,1 9 0 0,-1 3-1 16,-5-1 1-1,0-2-1-15,0-6-1 0,0-13-5 16,-2-6-20 0,4-9-52-16,-2-16-5 0,0-9-4 15</inkml:trace>
  <inkml:trace contextRef="#ctx0" brushRef="#br0" timeOffset="2166.0231">9811 12279 50 0,'14'18'101'15,"-2"12"-5"-15,0 3-7 16,-2 5-5-16,0 0-80 0,0 15-10 16,-1 4-2-16,-2 2-1 15,1-3-1-15,-3-8-2 16,-5-11-2-16,1-6-6 0,-1-9-39 15,0-22-26 1,-8 0-6-16,-2-19 0 0</inkml:trace>
  <inkml:trace contextRef="#ctx0" brushRef="#br0" timeOffset="2366.0251">9246 12327 65 0,'-18'12'105'0,"25"-4"-7"0,33-7-8 16,26-7-4-16,17-8-90 15,20 8-12-15,8-6-8 16,15 3-3-16,-1-4 0 16,-11 4-1-16,-12-4-1 0,-14 2-6 15,-15 4-24-15,-15-4-22 0,-4 6 5 16</inkml:trace>
  <inkml:trace contextRef="#ctx0" brushRef="#br0" timeOffset="2578.0274">10514 12047 41 0,'0'7'99'15,"-9"17"-4"-15,-7 8-4 16,-4 10-5-16,8 14-77 16,-24 18-7-16,-5 18-1 15,-6 12-1-15,-6 11 1 0,-1 1 0 16,-3-2-1-1,4-3-1-15,2-6-1 0,5-14-6 16,9-8-16-16,6-13-64 0,8-17-3 16,7-16-7-1,9-14-4-15</inkml:trace>
  <inkml:trace contextRef="#ctx0" brushRef="#br0" timeOffset="2928.0309">10579 12739 59 0,'20'10'102'0,"-8"-1"-7"0,-3 0-7 15,-9-9-2 1,6 17-85-16,-16 7-3 0,-13 8 1 16,-2 0 0-16,-3 4 1 0,0-5 2 15,3-2 1-15,4-3 0 16,6-6 0-16,11-5 1 0,7-5-2 15,12-1 0 1,10-2-1-16,5 0-1 0,6-2-1 16,7-1-3-1,-1-4-4-15,4 1-12 0,-5 5-50 16,0-14-21-16,-1-13-7 15,-6-13-6-15</inkml:trace>
  <inkml:trace contextRef="#ctx0" brushRef="#br0" timeOffset="3088.0325">10963 12564 57 0,'-10'63'105'0,"-3"19"-5"16,-7 17-8-16,-4 13-2 15,-47 21-85-15,46 13-8 0,1 26-14 16,-6-6-34-16,11 12-41 15,4-13-7-15,3-12-6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39:08.9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14045 1787 17 0,'7'-11'26'16,"-7"11"-6"-16,3 20-3 0,1 7-8 16,-2 13-5-16,1 10 0 0,2 20 5 15,1 14 1-15,2 18 0 16,3 9 1-16,-1 15-1 0,1 10-1 15,0 11 2 1,0 8 2-16,1 10-1 0,-2 11-1 16,3 8 1-1,1 5 0-15,0 12-1 0,5 4 0 16,1 8-1-16,-3 9 0 0,-2-5 1 15,-1 5 2-15,-8-1 2 16,-5 8 1-16,-1-11 0 0,-6 14 3 16,-5-1 0-1,-5 3-1-15,5 2-4 0,-3-1-3 16,6-9-3-1,7 2 1-15,0-11-4 0,11-17-1 16,8-17-1-16,5-19-1 16,4-19-2-16,1-24-5 0,3-18-18 15,-12-20-65-15,2-25-5 16,-8-19-7-16,-11-24-5 15</inkml:trace>
  <inkml:trace contextRef="#ctx0" brushRef="#br0" timeOffset="1026.0108">11282 5104 32 0,'0'0'68'15,"25"7"-44"1,-4 1-5-16,15 0-1 0,12 3-1 15,21 0-1 1,18 3-3-16,14-1 0 0,28-2-3 16,23-2-2-16,21-4-1 15,19-3 0-15,26-2-2 0,17-7 0 16,20-5-1-16,24-9 0 15,9-1-1-15,16-8-1 16,12-2 1-16,7 2 0 0,9-2 0 16,8 1 0-1,43-1 2-15,-21 6 1 0,2 1 0 16,4 6 2-16,14 0 1 15,7-2-1-15,9 5 0 0,2-3-3 16,-26 2 0 0,25 0-1-16,5 0-2 0,-5 1 0 15,-17 3-2-15,-12 4 0 0,-19-3 0 16,-18 7 0-1,-26-2 2-15,-19 4-1 0,-33-2 0 16,-23 3 1-16,-34-3-1 16,-23-2-1-16,-31 4 0 15,-27-6-2-15,-22 2-4 16,-26-2-4-16,-16 3-15 0,-20 6-53 15,-15-10-14 1,-18 10-3-16</inkml:trace>
  <inkml:trace contextRef="#ctx0" brushRef="#br0" timeOffset="1413.0153">23107 4229 5 0,'-30'-5'80'15,"4"2"4"-15,4-1-6 0,9-7-62 16,13 11-7-1,0 0 2-15,8 10-1 0,20 1 1 16,14 7-4 0,7 0 0-16,6 7-1 0,4 5-2 15,2 0-2-15,-6 0-1 0,-7 0 0 16,-8 1 0-16,-10 1 2 15,-7 3 0-15,-11 2 1 16,-5 4 2-16,-8 5-1 16,-15 5 1-16,-13 7-1 0,-16 7-2 15,-13 8-10-15,-15-1-17 16,-22 8-59-16,5 7-9 15,-8-7-5-15</inkml:trace>
  <inkml:trace contextRef="#ctx0" brushRef="#br0" timeOffset="2448.0261">23477 5276 7 0,'0'10'78'0,"0"-10"1"15,-6 19-1-15,0 4-67 0,0 4-5 16,-1 9 0-16,-1 6 1 16,-2 11 3-16,0 3 1 0,1 1 2 15,1-3 0 1,0-3 1-16,5-2-1 0,2-6-1 15,3-6 1 1,10-5-1-16,11-6-3 16,9-4-1-16,10-3-1 0,4-4-4 15,5-3-1-15,2-3-2 0,4-2-4 16,-3-7-2-16,-3 0-6 15,-11-4-7-15,0 0-18 0,3-2-51 16,-20-6-7 0,-7-5-2-16</inkml:trace>
  <inkml:trace contextRef="#ctx0" brushRef="#br0" timeOffset="2608.0277">23036 5626 29 0,'-26'-2'99'16,"32"0"-3"-16,46-5-7 0,34-6-7 15,35 2-119 1,14 1-50-16,14-9-6 0,9-1-5 16</inkml:trace>
  <inkml:trace contextRef="#ctx0" brushRef="#br0" timeOffset="3557.038">13857 1838 4 0,'-19'17'71'16,"4"1"-36"-16,1 5-2 0,-2 3-4 15,1 2-3 1,-1-2-2-16,1-4-4 0,2-6-3 16,5-3-1-16,8-13-1 0,-12 0-3 15,12-14-2 1,0-11-1-16,10-4-3 0,6-11-3 15,3-1-2-15,0-7 0 16,5 7 0-16,0 1 0 0,1 8 1 16,-1 5 0-1,0 8 0-15,1 11 0 0,1 8 1 16,3 10 1-1,3 10 0-15,8 8-1 0,5 9 0 16,12 5-3-16,13 8-19 0,22-1-63 16,5-2-6-16,14-5-6 15</inkml:trace>
  <inkml:trace contextRef="#ctx0" brushRef="#br0" timeOffset="8180.0863">14392 1602 1 0,'7'-13'79'15,"-7"13"2"1,10-10-3-16,-10 10-68 0,25 2 0 16,-7 9-1-1,-3 3-2-15,5 6 2 0,-17 4 2 16,21 2 1-16,-2 8 3 15,-1-8-1-15,3-14-1 16,0-12-2-16,11-14 1 16,-16 0-4-16,5-3-5 0,4-1-18 15,1-4-70-15,1-4-8 16,1 2-4-16</inkml:trace>
  <inkml:trace contextRef="#ctx0" brushRef="#br0" timeOffset="9577.1009">14394 1544 12 0,'0'0'83'0,"-2"-11"1"15,2 11-49 1,-3-12-4-16,3 12-7 0,0-15-5 16,0 15-6-16,0-17-2 15,0 17-2-15,-1-12-3 16,-12 5-1-16,13 7-2 0,0 0 0 15,3-10-1-15,-3 10 1 16,10 0 0-16,-1 5-1 0,1 6 3 16,17 14 0-1,2 5-1-15,3 3 3 0,2 4-3 16,2 4 1-16,-1-3-2 15,-1-2 2-15,-16-16-4 0,-3-3 0 16,-5-2 1 0,0-3-1-16,-10-12 0 0,11 11 1 15,-11-11 1 1,0 0 1-16,15 0 0 0,-9-7 1 15,6-14-1-15,-5 4-1 16,6-4 1-16,4-6-3 0,5-4-1 16,0-4-1-16,2 2-2 15,0-2-5-15,1-2-14 16,1-1-47-16,2 3-23 0,-3 4-8 15,3 0-3 1</inkml:trace>
  <inkml:trace contextRef="#ctx0" brushRef="#br0" timeOffset="11978.1259">13606 3376 46 0,'-11'-2'51'0,"11"2"-4"15,0 0-10 1,13-2-5-16,17-3-5 0,12 2-5 15,18-1-5 1,9-1-4-16,13 0-3 0,9 2-2 0,4-3-2 16,1-2-4-1,0 3-8-15,-4-4-14 0,-12-11-56 16,1 17-6-1,-9-9-7-15</inkml:trace>
  <inkml:trace contextRef="#ctx0" brushRef="#br0" timeOffset="12952.136">12342 2937 68 0,'0'0'76'16,"0"-11"-46"-16,0 11-7 15,0 0-6-15,0 0-2 0,2 6-3 16,2 10-2 0,2 6-2-16,3 7 1 0,-1 6 3 15,2 8 0 1,1 5-2-16,1-2 0 0,-1 4-3 15,0-2 1-15,-1-3-2 0,-1-4 1 16,0-9-1-16,-1-3-1 16,-1-9 0-16,0-2 2 0,-3-9 2 15,-4-9-1 1,0 0 2-16,9 2-2 0,-4-10-2 15,2-14 2 1,1-10-3-16,1-7 0 0,-1-11-2 16,0-7-2-16,2-2-1 0,-2-1 0 15,-4 3-1-15,1 5-3 16,3 8-3-16,-4 3-6 15,5 13-8-15,-2-3-12 16,9 8-33-16,1 12-27 0,5 2-6 16</inkml:trace>
  <inkml:trace contextRef="#ctx0" brushRef="#br0" timeOffset="13324.1399">12776 3217 31 0,'-17'29'50'16,"6"6"-10"0,3 2-3-16,8-8-6 0,2-9-1 15,14-9-7 1,6-11 0-16,8-4-3 0,6-14-1 15,-1-3-4-15,2-8-2 16,-7-2-4-16,-5 2-1 0,-9-1-2 16,-10 3-1-16,-10 7 0 0,-12 6-2 15,-10 8-2 1,-7 6 0-16,-9 11-6 0,0 12-8 15,-3 3-17 1,1 11-54-16,24 0-6 0,13-2-3 16</inkml:trace>
  <inkml:trace contextRef="#ctx0" brushRef="#br0" timeOffset="14137.1483">13712 6743 11 0,'0'0'85'15,"0"0"4"-15,16 0-2 0,17-7-56 16,17-6-9-1,11-2-5-15,16 2-4 0,4 0-8 16,11 2-13 0,-9 2-23-16,-8 5-51 0,3 2-9 15,-20 2-3-15</inkml:trace>
  <inkml:trace contextRef="#ctx0" brushRef="#br0" timeOffset="15347.1613">12332 6457 58 0,'4'-12'83'15,"-4"12"-26"1,0 0-14-16,0 0-15 0,0 0-8 15,0 0-6 1,0 0-5-16,0 0-4 0,0 0-1 16,4 9-2-16,0 2-2 0,2 3 1 15,2 5 1-15,2 3 0 16,2 4 2-16,1 6 0 0,0 0 0 15,0 1 1 1,-3-1 0-16,2-1 0 0,-4-4 0 16,-3-3 1-1,-1-3 0-15,-1-7 0 0,-2-1 0 16,0-3-2-16,-1-10 0 15,0 10 0-15,0-10-2 0,0 0 0 16,0 0 0-16,0 0-1 0,0 0 0 16,0 0 0-1,0 0 0-15,0 0 0 0,0 0-1 16,0 0 1-1,0 0-1-15,0 0 1 0,0 0 0 16,0 0-1-16,0 0 1 16,0 0-1-16,0 0 1 0,0 0-1 15,0 0 1 1,0 0-1-16,0 0 0 0,0 0 1 15,0 0 0-15,0 0-1 0,0 0 0 16,0 0 1 0,0 0-1-16,0 0 0 0,0 0 0 15,0 0 0-15,0 0 0 16,0 0 0-16,0 0 0 0,0 0 0 15,0 9-1 1,0-9 1-16,0 9-1 0,0-9 1 16,0 0 0-16,0 14 0 0,0-14 2 15,0 0 1 1,0 0 0-16,0-15-1 0,6-10 1 15,5-7 0-15,2-13-1 16,1-5 0-16,3-6-2 0,3-5-1 16,-1 5-2-1,-1 3-2-15,1 8-7 0,-6 5-7 16,4 14-24-16,9 4-45 15,-8 7-8-15,-3 6-3 0</inkml:trace>
  <inkml:trace contextRef="#ctx0" brushRef="#br0" timeOffset="15657.1644">12762 6657 16 0,'-8'25'69'15,"1"1"3"-15,3 0-55 16,3 8 3-16,1-7 2 0,6-4 3 16,6-6-1-1,5-7-2-15,4-9-1 0,4-2 0 16,-1-9-1-16,-2-5-3 15,2-2-2-15,-9-1-3 0,-3-1-4 16,-9 0-2 0,-3 2-1-16,-6 2-3 0,-8 4-2 15,-5 0-8-15,-1 8-12 0,-5 3-30 16,1 4-39-1,1 4-4-15,1-1-6 0</inkml:trace>
  <inkml:trace contextRef="#ctx0" brushRef="#br0" timeOffset="15947.1673">11621 6723 6 0,'-9'0'91'16,"17"-5"0"-16,14-4-8 0,12-8-14 16,-9-5-117-16,36 7-32 15,7-2-9-15,8-3-3 0</inkml:trace>
  <inkml:trace contextRef="#ctx0" brushRef="#br0" timeOffset="18253.1918">13764 3299 0 0,'14'-2'10'0,"5"2"-3"15,-2-1-2-15,1 1-1 0,-1 0 1 16,2 0 1-16,-2 0 2 15,3 0 1-15,5-2 0 0,-4 0-1 16,5 2 2 0,-6 0-2-16,4 0 0 0,-5 0-3 15,5 0 0 1,-7 5-4-16,0-1 1 0,0 0 2 15,2-3-1-15,3 2-6 16,2 7-44-16,5-10-13 0</inkml:trace>
  <inkml:trace contextRef="#ctx0" brushRef="#br0" timeOffset="27803.2927">14015 3366 3 0,'18'-6'9'0,"4"1"1"0,-5 0-2 16,0 0-1-16,-1 2-3 0,0 2-2 16,-3-2 1-1,2 2 1-15,-2-1 2 0,3 2-1 16,0 0 1-16,0-2-2 15,0 1 2-15,4-1 0 0,0 0-1 16,0 0-3 0,2 2 1-16,-5-1-1 0,4-1 1 0,-2 0 1 15,-1 2 1 1,0 0-2-16,-3 0 0 0,2 0 0 15,-2 0 1 1,0 0-2-16,0 0-1 0,0 0 2 16,4 0-1-16,1 2 0 0,0-2 3 15,4 3 1-15,-3-3 0 16,5 3-1-16,-4-1 1 15,6 0 0-15,-5 0-1 16,-2 0-1-16,2-1 0 16,-2-1-2-16,-2 4 0 15,-2-3 1-15,0 1 1 0,-3 1 1 16,0-1-1-1,1 3 1-15,0-3-2 0,0 2 2 16,0-1-2-16,2 0-1 0,2 4-1 16,-2-4-1-1,3 2 3-15,-4 0-3 0,1-1 0 16,-3 1 1-16,2 2 0 15,-5-1 0-15,1 1 0 0,-1-1 0 16,-1 0 0 0,1 2 1-16,-1-2-2 0,-1 5 0 15,4-5 0-15,-3 6 1 16,2-4-1-16,0 4 1 0,0-3-1 15,5 7 1-15,-4-5 0 16,4 3 0-16,-6-1-1 16,5 0 1-16,-5 1 0 0,4-3 0 15,-6 3 0 1,-1-4 2-16,-1 1-1 0,1-3 0 15,-1 2 0 1,-2 0 2-16,0-1-1 0,2 2 0 16,-1-2-1-16,0 3 0 0,1-2 1 0,-3 1-1 15,3-3-1 1,-7-8 1-16,10 17-1 0,-10-17 1 15,8 12-1 1,-8-12 1-16,8 10-1 0,-8-10 2 16,7 14-2-1,0-5 0-15,-1-1 0 0,0 2 0 0,1-1-1 16,0 1 0-1,-1 1 0-15,1 0 0 0,-1 1 0 16,2 0 1-16,0 1-1 0,0-1 0 16,-1 2 1-1,0-2-1-15,4 4 0 0,-4-1 1 16,2 0-1-1,-1-1 0-15,1 1 0 0,-2 1 1 16,4 0-1-16,0 2 0 16,0 0 1-16,1 2-1 0,0-2 1 15,0 2-1 1,1 0 0-16,-3 1 0 0,3-1 1 15,-3 1-2-15,2-1 2 0,-1-1-1 16,-2 0 0 0,1 1 0-16,0-2 0 0,0 0 1 15,-1 1-1-15,1-2 0 16,-1 2 1-16,1-4 1 0,-1 4 1 15,4-2 0 1,-2 5 0-16,2-5 0 0,-1 3 0 16,2-1-1-16,-3 0 0 0,1 1 0 15,-3-2-1 1,0 0-1-16,-2 1 0 0,1-2 0 15,-3 1 0-15,2 1 0 16,-1 1 1-16,2 1 0 16,1 0 0-16,0 4 1 15,-1 1 0-15,0 3 0 0,3-1-1 16,-4 2 1-16,2-1-1 15,-4 5-1-15,2-4 0 16,-2 1 1-16,0-2-2 16,0 0 2-16,1-2-1 0,3-1 0 15,-2 0 1-15,3-1 0 16,2-4 0-16,-1 1-1 0,4-2 1 15,-2 2 0 1,1-1 0-16,0-1-1 0,-1 1 1 16,-1-1-1-1,-1-1-1-15,1 1 1 0,-1-1 1 16,0 2 0-16,0-2 0 0,0 1-1 15,0-3 2-15,-4 2-1 16,4 0 1-16,-5 0-2 0,2-1 1 16,-3 1 0-1,3 6-1-15,-1-4 1 0,0 4 0 16,5 1 0-1,-5 1 0-15,4-4 0 0,-2 5 0 16,2-4 1-16,-2-1-1 16,1-1 0-16,0-1 0 0,-4 2 0 15,2-1 0-15,0 0 0 0,-1 0 1 16,1-1-1-1,-1 1 1-15,6 2 0 0,-3 1-2 16,2-4 1 0,1 4 1-16,1-5-1 0,2 1-1 15,-2-4 0-15,0 0 0 16,-3 0 0-16,0-3 0 0,0 1 0 15,-1-3 0 1,-1 2 1-16,1-1-1 0,0-1 1 16,-1 3-1-16,3-2 0 0,-4 0 1 15,3-1-1 1,-2 2 0-16,0-2 1 0,0 5-1 15,1-2 1-15,1-1-1 16,-2-1 1-16,3-2 0 0,-4 1 1 16,2-4-2-1,-1 1 1-15,-9-9-1 0,13 8 0 16,-13-8 0-16,8 10 0 0,-8-10 0 15,13 7 0 1,-13-7 0-16,14 10 0 0,-6-6 0 16,2 0 1-16,1-3 0 15,-1 3-1-15,1-1 0 0,-1 0 2 16,1-3-2-1,0 2 1-15,1 0-2 0,2 0 2 16,-2 1-1 0,6-2 0-16,-2 0 0 0,1-1 1 15,0 0-1-15,2 0 1 0,-3 0-1 16,1-1 1-16,1 0-1 15,-3 1 0-15,3-2 0 16,0 2 0-16,1 0 0 16,-1 0 0-16,-1 0 0 0,2 0-1 15,-5-2 1 1,2-1 0-16,-1 3 1 0,0-5-1 15,0 0 1-15,0 1-1 16,0-1 1-16,0 1-1 0,-1-2 1 16,-2 0-1-16,0-3 0 15,-3 5 1-15,1-4-2 16,-1 1 2-16,-2-2-1 0,3-3 1 15,0 1-1 1,3-3 0-16,-1 0 0 0,0-2 1 16,0 0-1-16,1-5 0 15,1 3 1-15,0-1-1 0,2 0 1 16,-1-1 0-16,1-1-1 15,1 2 1-15,-4-3-1 16,3 2 1-16,-2-2 1 0,-1 1-1 16,-1-4 0-1,0 1 0-15,-2 0 0 16,0-3 0-16,0 3 0 0,1-2-1 15,0-3 1-15,-1 3-1 16,1 2 0-16,-4 0 0 0,3-1 1 16,-1 7-1-16,-1-3 0 15,-2 1 0-15,1 2 0 16,1-5 0-16,-4 1 0 0,2 1 1 15,-2-4-1-15,1-5-1 16,1 3 2-16,2-1-1 16,0-2-1-16,3 1 2 15,0 0-2-15,-1 2 0 16,4 0 1-16,-2 5-2 15,2-2 1-15,0 3 1 0,1-1-1 16,-2 2-1-16,1-4 2 0,2 2 0 16,0-3 0-1,1-2 0-15,1 1 0 0,0-2 0 16,0 1 0-16,-2 1 0 15,-1 1 0-15,-2 1 1 16,1-2-1-16,0 2 0 16,-1 2 0-16,3-2 0 0,-1 1 0 15,4-2 0 1,1 2-1-16,0-3 0 0,-2 2 0 15,1-2 1-15,-2 0-1 0,-2 1 1 16,1 0-1 0,-2 0 0-16,-1-1 2 0,-4 4-1 0,6-4 1 15,-2 2-1 1,0-1 0-16,1-1-1 0,-1 0 1 15,0-2 0 1,3 0 0-16,-2-1-1 0,3 2 1 16,-4-2 0-16,5 3 1 15,-6 0 0-15,1 0-1 0,1 2 1 16,-3-5-1-16,0 6 1 0,0-3-1 15,-2 2 0 1,1-1 0-16,1 0-1 0,-2 0 1 16,1 1 0-1,0 1 0-15,0-4 0 0,0 4-1 16,0-3 2-16,0 4-1 15,-3-1 1-15,5 5-2 0,-4-3 2 16,2 2-1 0,0 1 0-16,-5-3 0 0,5 0-1 15,-2-4 1-15,3 3 0 0,-4-3 0 16,5-4-1-1,-3 5 2-15,3 0-1 0,0 2 1 16,-3 0 0-16,0 3-1 16,-2-1 1-16,1 1-1 0,-2 4 0 15,-1-4 1 1,-1 5 0-16,4-1-2 0,1-1 2 15,-4 0-1 1,4 2 1-16,-3-1-1 0,4-1 1 16,-1 2-2-16,0-1 2 0,1 3-2 15,-3 2 2-15,3-2-1 16,2-1-1-16,-4 0 1 0,5 0 0 15,-2-3 0 1,2-1-2-16,1 2 3 0,3-6-2 16,0 8 1-1,-2-4 0-15,6 0 0 0,-5 3 0 16,1 0-1-16,-2 3 1 0,0 2-1 15,-2 1 0-15,1-3 0 16,1 5 0-16,-3 1 0 16,1-2 1-16,3 3 0 15,-2-3 0-15,5-1 0 0,-3 1 1 16,2-1-1-1,-4 5 0-15,3-6 0 0,-2 4 0 16,-1-2 0-16,0 4-1 16,-2-2 1-16,2-1-2 15,-1 5 1-15,1-4 0 0,2 5 1 16,-1 0-1-16,1 0 0 0,-3 0 0 15,0 1 1 1,-1 3 0-16,1-4-1 0,-2 5 1 16,-1-3-1-1,-1 4 1-15,1-2-1 0,2 1 1 16,-3 0-1-16,3 0 0 15,-4 2 1-15,1 0-1 0,0 1 1 16,1 0 0 0,0 3 0-16,2 4 1 0,1 2-1 15,4 0 0-15,-2 0 0 0,2 1 0 16,-1-2 0-1,0 2-1-15,-2-3 2 0,-1-2-2 16,-3 1 1-16,-1-4 0 16,-2 2 1-16,0-1-1 0,0-1 0 15,-3-2 1 1,2 1-1-16,-6-9 0 0,10 17-1 15,-7-7 1 1,3 0 0-16,1 2 0 0,-3 1-1 16,5 0 1-16,-3 2 0 0,2-1 0 15,0 0 1-15,1-3-1 16,0 1 0-16,-2 0-1 0,2-1 1 15,-1 2 0 1,2-2-1-16,-3 3 1 0,3-3-3 16,-1 6 2-1,-2-2 0-15,0 0 0 0,0 4 1 16,0-4-1-16,1 4 1 0,0-2-1 15,0 2 2-15,0-2-1 16,1-1 0-16,0 1 0 0,3-4 1 16,-5 3-1-1,3 0 0-15,-2 1 0 0,2-3-1 16,-3 2 1-1,1 0-1-15,2 1 1 0,-3 4-1 16,0-4 1-16,0 0 0 16,2 0 0-16,-2 4 0 0,1-3 1 15,-1 1-1-15,2 1 1 16,1-2-1-16,4 0 0 15,0 0 1-15,2-1-1 0,0 1 0 16,2 1-1 0,-2 1 2-16,1-2-2 0,-2 0 2 15,0 4-2-15,-3 0 1 16,-2-1-1-16,2 6 1 15,-3-4 0-15,4-1-1 16,-1 2 1-16,0 1-1 0,4-3 1 16,0 2 0-16,1-5 1 0,-1 3-1 15,-1-2 0 1,3 2 0-16,-5-1 0 0,0 1 0 15,2 2 1 1,-1 0-1-16,0 3-1 0,-3 0 1 16,5-1-1-16,-4 3 3 15,3-1-1-15,-1-1 1 0,2-3-1 16,-2 0 1-16,3-2 1 0,-1 1-1 15,0-4 0 1,-1 1-3-16,-1 1 1 0,-2 0 0 16,0 3 0-1,0-1 0-15,-2 1 0 0,0 4 0 16,1-1 0-16,-4 0 0 15,1-2 1-15,0 1-1 0,-1 0 0 16,0-2 1 0,-2 0 0-16,0-2-1 0,0 1 0 15,-1-1 0-15,2 1 1 0,-3-3-1 16,2 0-1-1,-2 0 2-15,1 0-1 0,-3 3 1 16,4-2 0-16,-2 1 0 16,0-3 0-16,2 3 0 15,-3 0 2-15,2-1-3 0,-1-3 1 16,1-5 0-16,1 3-1 0,-1-4 1 15,-4 4-1 1,6-3 0-16,-2 1 0 0,1 2 0 16,0-3 1-1,-3 4-1-15,4-2 0 0,-2 1 0 16,3-3 0-16,-2 1 1 15,0 0 0-15,1-1-1 0,-1 3 1 16,5 0-1 0,-3 0 1-16,4-1 0 0,-4 2-1 15,3-3 1-15,-1 2-1 0,-1-3 0 16,0 0 0-1,0-2 1-15,0-3-1 0,-1 5 0 16,-7-13 1-16,13 18-1 16,-13-18 0-16,13 15 1 0,-13-15-1 15,9 12 0 1,-9-12 0-16,9 15 0 0,-6-5 0 15,-3-10-1 1,14 19 0-16,-7-9 1 0,1 3-1 16,1 1 1-16,4-1-1 0,-4 2 1 15,2-5 1-15,-2 3-1 16,-1 0 1-16,0-1-1 0,2 3 1 15,-3-6-1 1,-2 5 0-16,3-4 1 0,-2 3-1 16,0-3 0-1,1 3 0-15,-1-2 0 0,4 1-1 16,-4 0 2-16,5 0-1 0,-2 1 1 15,3-2-1-15,-1 2 1 16,1-2 1-16,1-4 0 0,-2-1-1 16,4 1 0-1,-2 0 0-15,2-7 0 0,-1 5 0 16,2-3 0-1,-3 1 0-15,2-1-1 0,2 0 1 16,-6-2-1-16,3 0 1 16,-1 0-1-16,0 0 1 0,-1-1 0 15,1-4-1-15,2 3 0 16,-3-2 1-16,6 2-1 15,-3-1 0-15,1-1 1 0,1 0-1 16,3 0 0 0,0 0 0-16,0-4 0 0,1 3 0 15,-3-2 0-15,3-2 0 16,2 1 0-16,-6-1 0 0,4 3 0 15,-3-1 0 1,2 2 1-16,-1-4-1 0,1-1 0 16,1 2 0-16,1-1 0 0,2 0-1 15,-3-3 1 1,6-1 0-16,-1 2-1 0,2 0 1 15,-1-1 0-15,1 0 0 16,-3 0 0-16,-2-2 1 0,1 5-1 16,-2 0 0-1,-3 0 0-15,0 2 1 0,-1 0-1 16,-2 0 1-16,1-3 0 0,0 4-1 15,-2-5 2 1,2 2 0-16,0-3-2 0,2 1 1 16,-4-3 0-16,3-2 1 15,-1 0-1-15,1-5 0 16,0-1-1-16,1-5 0 15,-1 0 0-15,0-8 0 0,1-1-1 16,-2-1 1 0,2-2-1-16,-2 3 0 0,1-1 1 15,-1 1-1-15,1 2 0 0,3-2 0 16,-2 3 2-16,1-1-2 15,-2-1-1 1,2-3 0-16,-3-1 0 0,0-2 1 0,-1-3 0 16,-3 1 1-1,1-4-2-15,-4 1 2 0,4 3 0 16,-1 1 0-16,-1 4 1 15,1 1-1-15,-1 4 0 16,1-2 0-16,1 2 0 16,2 2-1-16,-1 0 0 0,2-1 1 15,1-2-1-15,-1 2 1 0,3-4-1 16,-1 0 0-1,-1 0 2-15,-1 0 0 0,2-4-1 16,-1-1 1-16,0 2-1 16,0-4 0-16,-1 2 1 15,4-3 0-15,-1 1-1 16,3-3 1-16,-2 0 0 0,1-2 0 15,3 1-1 1,-1-2 1-16,-1 2 0 0,-2 4-1 16,1-6 0-16,-2 8 0 0,-2-1 0 15,0 0-1 1,-1 1 1-16,2 2 0 0,-3 0 0 15,4-3 1-15,-2 4 0 16,2-5 0-16,0 3 1 0,1-3-1 16,-2-1 1-1,3 4-1-15,-3-5 0 0,-1 3-2 16,0 2 1-16,-3 2-1 0,4 1 1 15,-2 5-1 1,-2 5 0-16,2-3 0 0,4 11-4 16,1-3-10-16,6 2-47 15,6 6-28-15,-7-1-9 0,9 3-5 16</inkml:trace>
  <inkml:trace contextRef="#ctx0" brushRef="#br1" timeOffset="77059.8128">12983 5039 0 0,'0'-8'51'0,"-2"-3"-1"15,2 11-5-15,-1-17-7 16,1 8-3-16,0 9-4 0,-5-15-4 15,5 15-4-15,-4-15-6 16,4 15-3-16,-1-10-4 0,1 10-3 16,0 0-3-1,0 0-2-15,0 0-2 0,0 0 0 16,0 17-1-1,0 7 1-15,1 6 1 0,2 8 0 16,-2 6 1-16,3 4 1 16,-2 2 0-16,3-1-1 0,-3-7 3 15,0-4-5-15,-1-11-8 0,4-3-16 16,10-7-59-1,-15-17-5-15,22 5-6 0</inkml:trace>
  <inkml:trace contextRef="#ctx0" brushRef="#br1" timeOffset="78530.8285">12779 4175 18 0,'0'0'47'0,"0"0"-1"0,0 0-6 16,0 0-9-16,0 0-4 15,-9-4-7-15,9 4-4 0,0 0-2 16,0 0-2-1,0 0-3-15,0 0-3 0,0 0-2 16,0 0-1-16,0 0 0 0,0 0-2 16,0 0-3-1,9-4-5-15,5 4-10 0,0 6-33 16,5-2-31-16,4-1-3 15</inkml:trace>
  <inkml:trace contextRef="#ctx0" brushRef="#br1" timeOffset="78980.833">12700 4211 24 0,'-11'2'33'0,"2"1"-2"0,9-3-3 16,7 2-8 0,12-2-5-16,14 0-8 0,2 0-35 15,19 0-32-15,-7 0-4 16</inkml:trace>
  <inkml:trace contextRef="#ctx0" brushRef="#br1" timeOffset="82008.8685">12930 5081 35 0,'-5'-10'34'0,"5"10"-6"16,0 0-5-16,0 0-8 0,-8-5-4 15,8 5-7 1,0 0-5-16,-9 9-1 0,9-9-1 15,-4 17 1-15,0-2 0 16,4 2 2-16,0 8 1 16,7 1 0-16,1 8 1 15,3 0 1-15,2 9 1 0,2 0 2 16,2 1 0-16,-1-1-2 0,1-7 1 15,-5-1-1 1,2-11-2-16,-6 2-4 0,-2-16-30 16,6 0-35-16,-12-10 1 15</inkml:trace>
  <inkml:trace contextRef="#ctx0" brushRef="#br1" timeOffset="82695.876">12939 5358 36 0,'0'0'39'0,"0"0"-5"0,0 0-8 16,0 0-7-16,0 0-8 15,0 0-2-15,-9 10 2 16,9 0 0-16,0 12 2 15,7 2 0-15,-1 7 0 0,2 4 2 16,0 10-1 0,3-2-3-16,-2 4-1 0,2-2-3 15,-3-1 0-15,2-3-3 0,-3-2-1 16,3-3-3-1,-5-9-7-15,4 0-12 0,-2-8-21 16,-5-2-39-16,8-3-5 16,-10-14 7-16</inkml:trace>
  <inkml:trace contextRef="#ctx0" brushRef="#br1" timeOffset="83641.886">12755 5581 0 0,'20'7'44'0,"5"-4"-6"15,2 4-6 1,-3-2-6-16,1 2-5 0,-8-2-1 16,-2-3 2-16,-4 1 2 15,-11-3-1-15,9 0-3 0,-9 0-1 16,0 0-4-16,0 0-3 0,0 0-4 15,0 0-3 1,-8-7-3-16,8 7-1 0,-13-9-2 16,13 9 1-1,-15-9 0-15,15 9-1 0,-11-6 2 16,11 6-1-16,0 0 0 0,-11-5 0 15,11 5 1 1,0 0-1-16,0 0 1 0,-8-8-1 16,8 8 0-1,0 0 0-15,-12-5 0 0,12 5 0 16,-13-2-1-16,13 2 0 0,-17-3-1 15,6 2 2-15,-3 1-1 16,-4 0 0-16,-1 1 1 16,-6 2 0-16,-2-1 0 15,-4 0 0-15,-4 1 0 0,-5 0 1 16,1-1 0-1,-3-2 1-15,4 3 1 0,0-3 1 16,-1 2 0-16,6 0 0 16,3-2 1-16,6 0-1 15,4 0 0-15,4 1-1 0,4-1-2 16,12 0-2-16,-11 0-4 15,11 0-8-15,0 0-13 0,0 0-25 16,-10 9-35 0,10-9-5-16,10 6 1 0</inkml:trace>
  <inkml:trace contextRef="#ctx0" brushRef="#br1" timeOffset="84456.8946">12800 5600 36 0,'-26'-5'14'0,"26"5"0"0,0 0 3 16,0-9 2 0,0 9 4-16,0 0 2 0,0-9-1 15,0 9 0-15,0 0-1 0,-4-9-4 16,4 9-4-1,-5-11-1-15,5 11-3 0,-9-15-2 16,4 5-1-16,-1 0-1 16,-1-1-1-16,1-1 0 0,-3 2-1 15,-2-3 1 1,-1 4-1-16,0-3 0 0,1 3-1 15,-1 1 1 1,1 0-1-16,0 2 0 0,11 6 0 16,-17-7-1-16,17 7 0 0,-11-8 0 15,11 8-3-15,0 0 3 16,-11-5-1-16,11 5-2 0,0 0 1 15,0 0-1 1,0 0-1-16,0 0 1 0,0 0-1 16,0 0 1-1,6 8-1-15,6 0-1 0,2 1 1 16,2 3 2-16,2-3-1 0,1 1 0 15,2 0 0-15,1-1 0 16,-5-2 0-16,1-1 2 0,-6-2-2 16,1-2 0-1,-3-1 1-15,-2 1-1 0,-8-2 0 16,13 1 0-1,-13-1 0-15,0 0 0 0,7 0 0 16,-7 0 0-16,0 0 0 16,4 11 0-16,-4-11 0 0,0 10 0 15,0-1 0 1,0 4 0-16,-4 4 0 0,0-1 0 0,-6 9 0 15,-2 1 0 1,-2 1 1-16,-4 5 0 0,-3-3-1 16,-4 0-1-16,1 1-8 15,-3-5-7-15,6-6-45 16,6 6-25-16,3-8-4 15,12-4-4-15</inkml:trace>
  <inkml:trace contextRef="#ctx0" brushRef="#br1" timeOffset="85471.9052">14254 5216 31 0,'0'0'36'16,"-3"-17"-2"-16,3 17 0 15,-5-18-7-15,5 18-4 0,0-15-6 16,0 15-3-1,0-14-1-15,0 14-3 0,0-14 1 16,0 14 1-16,0-11-2 0,0 11 1 16,-1-8-2-1,1 8-2-15,0 0-2 0,0 0-1 16,0 0-3-16,0 0-2 15,0 0-1-15,0 0 0 16,0 14 0-16,0 0-1 16,1 6 3-16,4 5 0 15,-5 6 2-15,2 0-1 0,0 10 3 16,-1 0 0-16,-1-2 1 0,-1 0-1 15,-1-5 1 1,-5 0-1-16,5-7-3 0,-3-1-2 16,1-4-9-16,3-5-8 15,1-3-29-15,9 1-36 16,-6-2-4-16,6-6 4 15</inkml:trace>
  <inkml:trace contextRef="#ctx0" brushRef="#br1" timeOffset="86021.9107">14313 5370 7 0,'0'0'55'0,"0"0"-9"16,-7-11-3-16,7 11-6 15,19-6-4-15,8 2-8 0,14-4-6 16,5 1-6 0,9-4-7-16,3 1-4 0,2-3-6 15,-4 1-5-15,-4 4-9 16,-7-1-16-16,-15 2-32 15,-4 7-20-15</inkml:trace>
  <inkml:trace contextRef="#ctx0" brushRef="#br1" timeOffset="86516.9161">14337 5363 25 0,'0'0'40'0,"0"0"-4"0,0 0-4 16,0 0-3-1,0 0-4-15,0 0-1 0,9 14-4 16,7-4-4-16,-2 10-3 0,7-2-3 16,-2 7-1-1,7-2-3-15,-2 3 1 0,1-2-6 16,3-5 3-16,-8 1-4 15,1-5-8-15,-3-3-23 16,5-1-46-16,-8-4-6 16,-4-1 1-16</inkml:trace>
  <inkml:trace contextRef="#ctx0" brushRef="#br1" timeOffset="86886.9198">14471 5378 12 0,'-17'4'82'15,"17"-4"9"-15,0 27-11 0,16-27-49 16,27 0-10-16,18 0-3 16,22-2-3-16,21-3-4 15,11-5-12-15,12 9-15 0,0-3-15 16,-1-3-41-1,-10 9-21-15,-14 1-4 0</inkml:trace>
  <inkml:trace contextRef="#ctx0" brushRef="#br1" timeOffset="89084.9425">14918 5731 18 0,'0'0'62'16,"19"-3"-33"-1,-19 3-9-15,12 0-11 0,-12 0-3 16,20 8-1-16,-6 6 1 16,1 3-2-16,3 15 2 0,1 2 0 15,7 24 0 1,-2 12-1-16,8 15 2 0,1 12 0 15,0 16-1-15,1 10-2 0,-8 1 0 16,2 9 0 0,-14-9 4-16,0-9 3 0,-10-6 5 15,-4-10-2-15,-2-17 0 16,-4-11 1-16,6-8-5 15,-1-17-13-15,1-5-67 16,19-10-8-16,8-19-9 0</inkml:trace>
  <inkml:trace contextRef="#ctx0" brushRef="#br1" timeOffset="89819.9503">15527 7381 23 0,'-11'43'28'16,"11"7"-1"-16,5-11 5 0,15-3 1 15,8-9 3 1,11-11 0-16,9-12 0 0,8-8-4 15,0-13-2 1,0-9-4-16,-6-2-6 0,-8-6-3 16,-7 1-6-16,-13-1-4 15,-13 3-3-15,-12 4-2 0,-14 4-1 16,-11 2-2-16,-7 5 0 0,-5 5 0 15,-4 7-1 1,-1 2-3-16,6 5-6 0,1 5-6 16,11 9-18-1,9 2-50-15,5-1-6 0,4-2-5 16</inkml:trace>
  <inkml:trace contextRef="#ctx0" brushRef="#br1" timeOffset="90119.9533">15672 7113 3 0,'-4'-15'81'0,"-1"3"2"15,3 0-4 1,2 12-60-16,0 0-4 0,0 0-5 15,3 12 0 1,2 14 0-16,1 14 1 0,0 8-1 16,1 17 1-16,-4 10 2 0,0 7 0 15,-3 3-1-15,0-2-2 16,-6-8-4-16,-1-5-2 0,-2-10-1 15,1-12-5 1,2-12-9-16,1-9-20 0,-6-9-55 16,15-10-6-1,6-8-6-15</inkml:trace>
  <inkml:trace contextRef="#ctx0" brushRef="#br1" timeOffset="90633.9588">16234 7262 73 0,'0'0'81'0,"-10"1"-3"0,10-1-53 15,0 0-3-15,12 7-3 0,12-5-2 16,10 4 0-16,7 3-4 15,5 0-1-15,5-2 1 0,0 1-4 16,-2-2-5 0,-7 0-3-16,-8-4-1 0,-10 1-3 15,-7-2-2 1,-3-1-6-16,-4 0-14 0,-7-6-50 15,-3 6-14-15,0 0-5 16</inkml:trace>
  <inkml:trace contextRef="#ctx0" brushRef="#br1" timeOffset="91123.9637">16250 7508 27 0,'-10'12'90'15,"10"-12"2"1,16 4-6-16,11-4-55 0,12 0-13 16,13 3-5-16,5-3-5 0,5 3-5 15,-1 0-10 1,-3 2-5-16,-8 0-7 0,-8 2-10 15,-10-1-14-15,-15-6-31 16,1 3-17-16,-8-2 3 0</inkml:trace>
  <inkml:trace contextRef="#ctx0" brushRef="#br1" timeOffset="91617.969">17218 7140 41 0,'7'-11'83'0,"-7"11"-3"0,0 0-2 16,7 20-63 0,-3 1-6-16,0 15-3 0,1 4-2 15,-2 9 5-15,3 6 0 0,-2 4 0 16,-1 3 0-1,1-6-1-15,-4-1-2 0,4-6-2 16,-2-9-6-16,3-5-7 16,-3-9-9-16,2-12-31 0,8-2-39 15,-12-12-3 1,8-5-5-16</inkml:trace>
  <inkml:trace contextRef="#ctx0" brushRef="#br1" timeOffset="91837.9712">16992 7444 7 0,'4'5'94'16,"26"-2"1"-16,21-3-5 0,13-6-6 16,12 1-74-16,-2-1-6 15,3 2-5-15,-7 0-3 16,-11 2-2-16,-17 2-5 0,-9 0-3 15,-17 4-5-15,-6-4-5 16,-10 0-14-16,0 0-47 0,0 0-4 16,0 0 1-1</inkml:trace>
  <inkml:trace contextRef="#ctx0" brushRef="#br1" timeOffset="92237.9752">17566 7386 49 0,'-11'17'86'0,"-4"2"-1"0,4 3-4 16,1 5-68 0,6 3-3-16,4 2-1 0,4 0 0 15,6-1-1-15,6 0 0 16,4-10 0-16,3-3 0 0,0-10-2 15,-2-8 0 1,-2-4-2-16,-3-13-2 0,-3-5-1 16,-8-5-1-16,-5-5-1 0,-2 0 1 15,-8-1-1 1,-4 4 2-16,1 5 1 0,-2 7 0 15,3 5 0-15,12 12 1 16,-10 0 0-16,10 16 1 0,5 7-2 16,8 3 1-1,3 5-1-15,3 1 1 0,2 2-1 16,-1-3 0-16,0-1-2 0,-3-4-1 15,0-7-2 1,-5-5-3-16,-2-3-9 0,-10-11-25 16,0 0-48-16,6-11-8 15,-5-8-3-15</inkml:trace>
  <inkml:trace contextRef="#ctx0" brushRef="#br1" timeOffset="92553.9789">17769 7468 71 0,'0'0'94'0,"6"10"-5"0,5 4-4 16,3 10-64-1,4-1-10-15,2 8-5 0,0 1 1 16,0 2-4-16,-4-3 0 0,-1-2-1 16,-4-5 0-1,-3-6 0-15,1-7-1 0,1-11 0 16,0-4-2-16,0-12 1 15,1-6-1-15,2-4 1 16,1-2-2-16,0 3 2 16,1 0-1-16,-2 8 3 0,-2 10-1 15,1 7 1-15,-2 11 1 0,-1 10-1 16,1 7 0-1,-3 2-1-15,0 4 0 0,-1 2-1 16,-1-4-2 0,0 1-3-16,-3-15-9 0,-2-18-55 15,9 14-20-15,-9-14-6 16,3-12-6-16</inkml:trace>
  <inkml:trace contextRef="#ctx0" brushRef="#br1" timeOffset="93447.9882">18139 7157 30 0,'0'0'93'0,"0"0"0"0,1-8-4 16,20 4-54-1,15 1-13-15,10 2-7 0,5-2-9 16,7 3-11-1,-2-4-27-15,-1 4-51 0,-7 0-9 16,-12 0-8-16</inkml:trace>
  <inkml:trace contextRef="#ctx0" brushRef="#br1" timeOffset="93917.9929">19053 6799 1 0,'-1'-11'90'0,"1"11"1"0,0-9-5 16,2-16-35-16,4 33-31 15,6 16-7-15,-2 7-6 0,5 12-3 16,2 6 1 0,3 7-2-16,-1 3 0 0,0 1-2 15,-1-8-1-15,-3-6-3 0,-1-12-7 16,-3-5-8-1,-4-9-20-15,-7-10-49 0,0-10-4 16,0 0-5-16</inkml:trace>
  <inkml:trace contextRef="#ctx0" brushRef="#br1" timeOffset="94107.9948">18909 7227 70 0,'10'13'96'15,"26"-8"-3"-15,22-5-6 16,19-4-58-16,16-4-16 0,12-1-8 15,-2-6-6 1,2 5-8-16,-11-5-13 0,-7 6-29 16,-7 2-38-1,-27 7-6-15,-14 0-5 0</inkml:trace>
  <inkml:trace contextRef="#ctx0" brushRef="#br1" timeOffset="94762.0017">18909 7507 5 0,'0'0'76'15,"-2"-12"5"-15,1 29-24 0,1-17-33 16,6 20-2-16,3-2-4 16,3 7-1-16,0 4-1 0,6 4 0 15,0 4-2-15,3-3-1 16,-1-4-1-16,5-7 0 15,-1-6-2-15,-2-11-1 0,4-5-1 16,-2-5-2 0,-2-8-1-16,-3-2-1 0,-1-3-2 15,-5 2-3-15,-4-1 0 16,-5 7-2-16,-4 9 1 15,0 0-1-15,-8-2 0 16,8 2-1-16,-9 17 2 0,9-2 1 16,2-2 1-16,9 0 2 0,7-9 0 15,5-4 1 1,6-6 1-16,2-8 0 0,-2-12 1 15,-1-3-1-15,-9-7-2 16,-8-3-1-16,-10 1-1 16,-6-4-2-16,-11 6-3 15,-3-4-7-15,2 10-16 0,3 4-61 16,0 1-6-16,12 7-6 0,4 5-1 15</inkml:trace>
  <inkml:trace contextRef="#ctx0" brushRef="#br1" timeOffset="95132.0054">19508 7454 78 0,'10'0'95'15,"8"-5"-4"-15,11-2-6 16,7-3-68-16,7 0-11 0,-1 3-6 15,1 2-7 1,-2 2-5-16,-6 2-8 0,-6 1-8 16,-12 0-10-1,-6 6-18-15,-11-6-33 0,-1 10-1 16</inkml:trace>
  <inkml:trace contextRef="#ctx0" brushRef="#br1" timeOffset="95636.0108">19637 7495 74 0,'9'-6'83'0,"-9"6"-2"16,0 0-50-16,0 0-15 0,0 0-2 15,8-8-2-15,-8 8 0 16,0 0-3-16,0 0 0 16,0 0-2-16,0 0-1 15,0 0-1-15,0 0 1 0,-3 9-2 16,3-9-1-1,-1 21-1-15,0-4 0 0,-1 3-1 16,-1 2 0-16,1 7 0 16,-1-1 0-16,3-1 2 15,0 4-1-15,6-1 2 0,5-3 0 16,7-1 2-16,5-4-1 15,11-1 1-15,7-3 0 0,4-3 0 16,9-1-2 0,-3-2 0-16,-1-5-2 0,-3-1 0 15,-6-3-3-15,-6-1-2 16,-5-2-6-16,-10-5-10 15,1-8-49-15,-8 5-24 16,-2-4-8-16,-3-3-3 0</inkml:trace>
  <inkml:trace contextRef="#ctx0" brushRef="#br1" timeOffset="96086.0153">19783 6266 75 0,'-31'-9'89'0,"9"-2"-6"0,13 4-4 16,14-3-75-1,5 8-2-15,9 2-3 0,9 0-2 16,6 10 0-16,6 11 1 16,5 12 0-16,4 11 0 0,9 20 1 15,0 16 1 1,4 25-1-16,-8 17 1 0,-1 18 0 15,-9 16 1 1,-16 8-1-16,-6 4 3 0,-21-1-1 16,-12-5 1-16,-17-9 0 0,-15-11-2 15,-9-13-6-15,-11-21-23 16,-19-14-50-16,8-9-6 15,-7-23-6-15</inkml:trace>
  <inkml:trace contextRef="#ctx0" brushRef="#br1" timeOffset="96580.0206">18153 6634 35 0,'6'-34'87'15,"-3"8"-4"-15,-3 8-42 0,0 18-9 16,-6 1-11-1,-5 30-9-15,-3 29-7 0,-2 27 0 16,-1 30 0 0,-2 33 1-16,4 21 2 0,4 14 1 15,11 7 0-15,15-7 1 0,17-15-2 16,16-21-1-16,13-26-11 15,22-28-22-15,17-25-55 0,-1-29-5 16,5-20-9 0,-6-23 4-16</inkml:trace>
  <inkml:trace contextRef="#ctx0" brushRef="#br1" timeOffset="101801.0747">12703 4163 0 0,'19'-3'4'0,"-4"1"0"16,5-1 2-16,-7 2 0 15,1-2 1-15,-2 1 2 0,2-1-3 16,-1 3 0-16,-1 0-3 16,2 0 1-16,1 0-1 0,2 0-2 15,0-3 1 1,1 9-2-16,1-4 0 0,-1 2 1 15,0 0 0 1,0 0 3-16,-2 0 2 0,0-1 2 16,-2 1 2-16,1-3 1 0,-1-1 1 15,1 2-2-15,0-2 0 16,1 0-2-1,1 0-2-15,2 0-2 0,-3 0-2 16,4 0 0-16,-4 0-1 0,2 0 0 16,-4 3 0-16,1-2 1 15,-3 2-1-15,4 0 1 16,2-1 0-16,0 1-1 15,5 0 2-15,-5-2-1 0,7 2 0 16,-5-1 1 0,4 0-2-16,-8 1 0 0,1 0 0 15,-2 1 0-15,0-1 2 16,-1 2-1-16,1-2 0 0,1 1 0 15,1 0 1-15,0-1-1 0,2 3 0 16,0-2-1 0,1-1-1-16,-1 2 2 0,-2-2-2 15,1 3 0-15,-5-1 0 16,4 2 0-16,-6-1 0 15,3 0 0-15,-2 1 0 16,3 1 0-16,-2 1 1 0,5-1-1 16,-2 2 1-16,3-1-1 0,-3 1 0 15,3 0 0 1,-4 0 1-16,3 0-1 0,-4 1 0 15,2 1 0 1,3 0 0-16,-5-2 0 0,5 0 1 16,-5 1-1-16,8-1 1 15,-7 0-1-15,8-2 1 0,-7 1 0 16,-2-2-1-1,2 1 2-15,-3 0-1 0,-2-2 0 16,2 2 0-16,-2-2 0 0,-1-1 0 16,1 2 0-1,-2 0 3-15,2 1-4 0,0-3 2 16,-2 2-1-16,2-2 0 15,-2 1 1-15,0-1 0 16,-1-1 0-16,-8-4-1 16,14 9 1-16,-14-9-1 0,12 8 0 15,-12-8 0 1,15 8 0-16,-15-8 1 0,14 9-2 15,-14-9 0-15,17 11 0 0,-17-11 1 16,17 11 0-16,-17-11-1 16,18 11 1-16,-9-7 0 15,1 2 0-15,-1-1 0 16,-1 2 0-16,-8-7-1 15,16 11 1-15,-16-11-1 16,12 15 1-16,-12-15-1 0,10 15 2 16,-10-15-1-16,11 15 1 0,-6-5 0 15,-5-10 0 1,9 18 0-16,-9-18 0 0,11 17 1 15,-11-17-1-15,10 15-1 16,-10-15 0-16,8 8 0 0,-8-8 0 16,0 0-1-1,7 9 1-15,-7-9-1 0,0 0 1 16,8 8-1-16,-8-8 0 15,0 0 1-15,10 12 0 16,-10-12-1-16,0 0 1 0,12 12-1 16,-12-12 0-16,10 9 1 15,-10-9-1-15,8 13 0 0,-8-13 0 16,15 14 0-1,-15-14 2-15,11 15-2 0,-4-3 0 16,3-3 0 0,-2 1 1-16,1 0 0 0,1 0 0 15,1 4 1-15,-2-4-1 16,4 3 1-16,-5-2-1 0,1-1 0 15,-2-1 0-15,-2 2-1 0,1-3 1 16,-6-8-1 0,8 18 0-16,-8-18 1 0,9 17-1 15,-4-6 2 1,2-2-2-16,-3 3 0 0,3-2 0 0,-4 0 0 15,3 2 0 1,-2-2 0-16,-1 0 1 0,-3-10-1 16,7 17 0-1,-7-17 2-15,6 14-2 0,-6-14 0 16,7 13 0-16,-7-13 1 15,8 16-1-15,-8-16 0 0,9 18 0 16,-4-7 1-16,-1-1-1 16,2 1 0-16,-2 0 1 15,1-2-1-15,-1 1 0 0,1-2 0 16,0 1 0-1,-5-9 1-15,10 16-1 0,-10-16 0 16,13 16 1-16,-13-16-1 16,11 14 0-16,-11-14 0 0,8 15 2 15,0-6-1 1,-8-9 0-16,11 15 1 0,-11-15-1 15,6 14 0-15,-6-14 1 0,8 12 0 16,-8-12-2 0,0 0 1-16,10 13-1 0,-10-13 1 15,8 14-1-15,-8-14 0 16,5 12 0-16,-5-12 0 15,8 16 0-15,-8-16 1 16,6 13 0-16,-6-13-1 0,9 14 3 16,-9-14 0-16,14 13-1 0,-14-13 0 15,16 17 2 1,-8-8-2-16,2 0-2 0,-3-1-5 15,4 2-16 1,-7 14-51-16,0-15-12 0,-4-9-4 16</inkml:trace>
  <inkml:trace contextRef="#ctx0" brushRef="#br1" timeOffset="102865.0857">15006 5513 1 0,'3'12'19'0,"4"-2"-2"16,-4 1 1 0,4-3-4-16,2 4 0 0,-3-3-2 15,2 2-1 1,2 0-1-16,-2-1 2 0,-1-1 0 15,-7-9-1-15,16 16 1 16,-16-16-2-16,13 16 1 0,-13-16-3 16,11 15-3-16,-11-15 0 0,12 12 0 15,-12-12 1 1,10 15 0-16,-10-15-1 0,11 11 2 15,-11-11-3 1,13 11 3-16,-13-11-4 0,17 12 2 16,-5-5-3-16,-2-2 1 15,1 2 1-15,-1-2 1 0,0 1-1 16,2-2 1-16,1 4 0 0,-2-3-1 15,-2 1 0 1,2 1-2-16,-1-1 0 0,1 3 0 16,0-5-2-1,-11-4 0-15,16 14 1 0,-16-14-2 16,14 15-1-16,-14-15-5 15,12 10-10-15,-12-10-45 0,11 12-16 16,-11-12-5 0</inkml:trace>
  <inkml:trace contextRef="#ctx0" brushRef="#br1" timeOffset="105757.1157">15249 5720 8 0,'-20'-1'21'0,"20"1"-8"16,0 0-7-16,5 6-5 0,-5-6-1 15,13 16 1 1,-6-5 3-16,1 1-1 0,2 0 3 15,1 1 0 1,1 2 0-16,3-5 1 0,-1 3 0 16,2-3-2-16,4-2-1 0,-2-1 0 15,3 0 0-15,-2 0-2 16,2-2 0-16,1-1 3 15,1 2-2-15,-1-3 3 16,1 2 0-16,-1-3 1 0,2-1-1 16,-3-1 0-1,3 0 0-15,-5 0-2 0,2 0 0 16,-4 0-1-16,2 0 1 0,-3 0-1 15,1-1 2-15,-2-1-2 16,1-1 2-16,5 3-3 16,-5-2 2-16,6-3-1 15,-3 2 0-15,4-1 2 0,-3-2 1 16,4 2 0-1,-7-1 2-15,-2 0 1 0,1-2 0 16,0 3 0-16,-3-1-4 16,-1 1 2-16,1 0-4 15,2 1-1-15,-2-1-1 0,1-1 0 16,0 2-1-16,0-2 1 15,-2-3-1-15,2 2 1 0,-2-4 0 16,0 5 0 0,2-4-1-16,-2 3 1 0,2-5 0 15,-2 5 2-15,2-3-1 16,-1-1 0-16,-1-2 1 15,0 3 1-15,0-5 2 16,-2-1-2-16,0 3 2 0,1-8-1 16,-1 3 0-16,1-2-1 15,4-3 0-15,-5 1-1 16,2-5 0-16,0 4-1 0,-1-1 1 15,2-1 1-15,-1 2 1 16,-2 0-2-16,1 3-1 16,-1-7 0-16,0 6 0 15,3-1 0-15,-3 0-2 0,4-2 0 16,-2 0-1-16,0 1 1 0,2 1 0 15,-2-2 1 1,1 1-1-16,-2 2 0 0,2-3 0 16,-2 2 0-1,-1-2 0-15,2 2 0 0,-2 1 0 16,0 0 1-16,1 2-1 15,-4 0 0-15,3 1 0 0,-2 0 1 16,2 0 0 0,-3-1-1-16,2 0 0 0,0-2 0 15,-1-4 0-15,1 4 1 0,1-2-3 16,1 1 1-1,-1-3 0-15,2 2 0 0,-2 5 0 16,1-4 0-16,-1 3-1 16,2-3 2-16,-3 2 0 15,3-1 1-15,0 1-1 0,-4 0 1 16,5 1-1-16,-5 0 0 0,3-2 0 15,-2 5 0 1,1-5 0-16,-1 4 0 0,1-2 0 16,-1 0 0-1,0 1 0-15,1-2 1 0,-1 2-1 16,1 0 0-16,-1 1 0 15,2 0 1-15,0 1-1 0,-3 3 0 16,1 0 0 0,1 0 0-16,-1 0-1 0,2 2 1 15,-2-2 0-15,1 0 0 0,-1 4-1 16,1-2 1-1,-10 10 0-15,15-18 0 0,-5 11 0 16,-10 7 1-16,15-13-2 16,-4 8 0-16,-2-2 1 0,2 0-1 15,0-2 1 1,1 4 0-16,0-3-1 0,2-2 0 15,-4 3 2 1,3-4-1-16,1 1 0 0,1-2 0 16,1-3 0-16,1 3 0 0,0-1-1 15,4-1 2-15,1 3-3 16,1-2 0-16,0 2-5 15,-1-2-6-15,1 7-13 16,-2 2-41-16,0-2-20 0,0-3-5 16</inkml:trace>
  <inkml:trace contextRef="#ctx0" brushRef="#br1" timeOffset="106692.1255">17350 4025 23 0,'18'-13'27'0,"-18"13"-4"16,15-8-6-16,-15 8-6 0,14-4-3 15,-14 4-6 1,13-4 1-16,-13 4-2 0,12 0-1 16,-12 0 1-16,15 0-1 15,-15 0 1-15,15 0 2 0,-4 3-1 16,-2-2-1-16,2 0 3 15,1-1-2-15,1 0 2 16,-2 0-2-16,3 0 1 0,-6 0 0 16,4 0-1-1,-12 0 1-15,14 2-1 0,-14-2 1 16,11 4 0-1,-11-4-1-15,10 9 0 0,-10-9-1 16,11 12 2-16,-11-12-2 16,16 11 0-16,-16-11 0 0,14 15 0 15,-14-15 2-15,18 13-2 0,-18-13 0 16,10 15 0-1,-10-15 0-15,10 14 0 16,-4-1-1-16,-6-13 2 0,13 22-2 16,-5-14 0-1,7 6 0-15,-5-1 1 0,6 1-1 16,-5-7 2-16,5 2-2 15,-5-2 2-15,2 0-1 0,-2 0 2 16,-1 0-1-16,1-2 0 0,1 0 2 16,0 2-3-1,1-3 2-15,-3 3-2 0,1-4 2 16,-1 0-1-1,-1 0 1-15,1 3 1 0,0-1 0 16,2 0 1-16,1 2 0 16,5-2 0-16,0 2-1 0,-2 0-1 15,2 1 0 1,-2-3-1-16,-1 0-1 0,-6-1 0 15,1-1-1-15,-10-3 1 0,14 4-1 16,-14-4 0 0,10 6 0-16,-10-6 1 0,0 0-1 15,12 8 1-15,-12-8 2 16,0 0-3-16,0 0 1 0,8 10-5 15,-8-10-11 1,0 0-59-16,0 0-3 0,-9-8-2 16</inkml:trace>
  <inkml:trace contextRef="#ctx0" brushRef="#br1" timeOffset="108266.1416">17996 4253 5 0,'0'0'30'16,"12"0"-16"-16,-12 0-9 0,14 2-7 16,-6 1 1-1,3 6-1-15,1-2 1 0,2 7-1 16,-6-3 1-1,3 3 0-15,0 4 2 0,1 0 0 16,-3 4 1-16,1-2 0 0,0-3 0 16,0 2 2-16,2-1-1 15,-1 0 2-15,1-6-1 0,1 5 1 16,-2-2-1-1,4-1 1-15,-5 3-2 0,4-2 1 16,-5 2 0 0,3 0-2-16,-3-1 0 0,2 2 1 15,-1-2-2-15,3 4 0 16,3-6 1-16,-1 6 1 0,3 1 1 15,-3-2-1-15,5 3 0 16,-4-3 1-16,5 7-2 16,-8-7 1-16,1 7 0 0,-2-7-2 15,0 3 0 1,1-4 2-16,-2 3 0 0,2 1 2 15,-1-3 0 1,1 3-1-16,1-2 1 0,0 2 0 16,1 0-2-16,0 2 0 15,2-3-1-15,-1 1-1 0,1-1 1 16,0 1 0-16,1-3 1 0,-1 1-1 15,-2-6 0 1,3 3 2-16,-4-2-1 0,4 2 1 16,-4-4-1-1,7 3-1-15,-5-3-2 0,6 1 5 16,-4 0-6-16,1 0 3 15,1 1 0-15,1-3 0 0,1 0 2 16,-3-2 0-16,3-1 2 0,-6-1-4 16,3 4 4-1,-5-7-3-15,2 4 0 0,-6-4-2 16,-10-5 1-1,17 17-1-15,-7-5 0 0,-1 0-1 16,4-1 1-16,-2 2 0 16,2 1-1-16,0 1 1 0,1-4 0 15,-3 2-1 1,1-1 0-16,1-1 1 0,-4-1-1 15,1-1 1-15,-10-9 0 0,17 15 1 16,-10-6-1 0,-7-9 1-16,16 13-1 0,-16-13 1 15,12 9 0-15,-12-9 0 16,16 14 1-16,-8-5-2 0,1-3 0 15,3 5 1 1,-1-4-1-16,1 4 1 0,0-3-1 16,1-1 2-1,-1 0 1-15,2-3-1 0,1 1 1 16,-1-5 0-16,-1 3 0 0,5-1 0 15,1 0 0-15,3-2-2 16,2 0 0-16,1 3-1 0,4-1 0 16,-3-2 0-1,5 0 0-15,-6 2 1 0,4-2-1 16,-4 2 0-1,-1 2 1-15,-2-4 0 0,-2 0-2 16,-1 2-3-16,0-2-13 0,-5-7-61 16,7 2-7-16,-4-9-3 15</inkml:trace>
  <inkml:trace contextRef="#ctx0" brushRef="#br1" timeOffset="109080.1501">19968 5729 7 0,'0'0'34'15,"17"-4"-2"-15,-9 3-5 0,2-2-4 16,4-1-4-16,-3-4-2 0,2 3 0 15,3-4-1 1,-4 2-4-16,2-4-2 0,-1 0-3 16,6-4-4-1,-3 5 1-15,2-5-3 0,7 1 0 16,-4-2 2-16,4-1 2 15,-6 0-1-15,8 1 1 0,-7 2 2 16,4-4 1-16,-6 6 0 16,-3-3 0-16,1 0-2 15,-2 0-2-15,0-1 0 0,0-1 1 16,-1 0-3-1,0-3-1-15,2-1-1 0,2-1 0 16,0-2 0-16,1 0 0 16,-2-1 1-16,0-5-1 0,1 2 3 15,-2-3 0 1,0-1 1-16,-1 1 1 0,0-3 1 15,1 3-1-15,0-3-1 0,3 0 0 16,0-2-1 0,2-1-1-16,3 1-4 0,-2-3-4 15,1-1-5-15,-3-3-14 16,0-2-50-16,7 8-13 15,-4-8-4-15</inkml:trace>
  <inkml:trace contextRef="#ctx0" brushRef="#br1" timeOffset="109774.1574">20922 4589 55 0,'0'-9'38'0,"0"9"-13"15,2-15-6-15,-2 15-8 0,7-19-5 16,-4 9-3-1,2-2-1-15,0-1 3 0,3 0 0 16,-3 0 0-16,3-1 1 0,-1 0 0 16,2-1 2-1,-1 0 1-15,-2 0 0 0,1-1-2 16,1 0-1-16,0 0 1 15,0 2-1-15,-2 1-1 16,5-1-2-16,-3 0 1 16,2-4-2-16,1 5 1 0,-1-5 0 15,2 1 1 1,1 0-1-16,0-2-1 0,2 1 1 15,-1 4-1-15,0-1 0 0,0 1-1 16,1 0 1 0,-2-1-1-16,1 6-1 0,0-3 0 15,2 1 0-15,1 0 0 16,1 1 0-16,-1 1 0 0,2 1 0 15,-1 0 0 1,1 0 0-16,-2 1 0 0,2-1 0 16,0-1 0-16,4 2-4 15,-4-1-4-15,4 5-14 16,0 6-46-16,-4-3-14 0,4 0 0 15</inkml:trace>
  <inkml:trace contextRef="#ctx0" brushRef="#br1" timeOffset="111039.1705">21585 3999 4 0,'-5'-12'23'0,"5"12"-9"16,7-8-4-16,3 4 0 15,8 1 2-15,7 1 2 0,7 2 3 16,10 0 1 0,6 5 1-16,15 8 1 0,3 7-2 15,16 8-2 1,6 10-4-16,5 2-7 0,0 14-37 15,0-6-38-15,3 3-7 16</inkml:trace>
  <inkml:trace contextRef="#ctx0" brushRef="#br1" timeOffset="113751.1987">21054 4224 14 0,'0'0'64'15,"0"0"-38"-15,0 0-7 0,12-3-6 16,8 0-5-1,3 2-3-15,6-3-3 0,5 0 1 16,4 0-1-16,3-5 1 16,4 0 2-16,-1-1 2 0,10-4 1 15,5 0 1-15,6-1-1 16,-1-2 1-16,2 3 1 15,3-2-1-15,-5 3-2 0,-2-1-2 16,-9 4 3 0,-11-3-2-16,-4 4 0 0,-2-3 1 15,-1 0-2-15,2 1 0 16,1-3 1-16,6 5-3 15,2-3-1-15,9 4-2 16,-1 1-2-16,2 6-1 0,-2 1-4 16,-7 0-5-16,-1 10-7 0,-9-6-12 15,-5 4-20 1,-6 8-31-16,-9-4 5 0</inkml:trace>
  <inkml:trace contextRef="#ctx0" brushRef="#br1" timeOffset="114018.202">22209 3980 61 0,'21'16'73'16,"16"4"-40"-16,19-5-21 15,13 9-5-15,21 4 0 0,9 6-18 16,5-5-42-16,0 8-18 16</inkml:trace>
  <inkml:trace contextRef="#ctx0" brushRef="#br1" timeOffset="114833.2106">20799 4805 17 0,'3'-13'64'16,"4"-27"-4"-16,3 18-54 0,1 4-2 15,5-8 1 1,-1-1 0-16,2-2-2 0,-3-2 3 16,2 5 0-16,-2-9 0 15,3 7 1-15,-3-9-2 0,-1 5 1 16,4-3-2-1,2 2 3-15,4 2-2 0,2-3 2 16,3 4-1-16,1 0-1 16,2 3 1-16,4 1-1 15,3 2 0-15,-1-4-2 0,9 5-1 16,-5-2 0-16,8 1 1 15,4-2 4-15,5 1 0 0,7 1 2 16,2-2 1 0,8 2 1-16,11-5 0 0,9 4 1 15,8 3-2 1,3 1-3-16,4 3 0 0,-5 4-2 15,1 5-1-15,-12 6-2 16,-10 3-2-16,-14 6-5 0,-12 8-5 16,-13 4-10-16,-6 1-30 0,-9 11-39 15,-9-6-6 1,-2-2 2-16</inkml:trace>
  <inkml:trace contextRef="#ctx0" brushRef="#br1" timeOffset="116704.2303">22387 3967 4 0,'-13'-5'28'15,"2"4"1"-15,11 1-3 16,0 0-12-16,-8-4-1 15,8 4-4-15,9 0 3 0,12 0-1 16,9 2-3-16,15 2-3 16,6 3-3-16,15 1-12 0,9 6-27 15,-3 2-31 1</inkml:trace>
  <inkml:trace contextRef="#ctx0" brushRef="#br1" timeOffset="117539.2391">20635 4845 46 0,'-26'0'51'0,"5"0"-4"0,9-7-7 16,4-2-8 0,8-4-7-16,0-3-10 0,7-6-4 15,6-1-3 1,2-3-1-16,7-3-4 0,3 0 0 15,8 0-2-15,3-2 0 16,10-1 1-16,5 1-1 0,5 0 1 16,6 1-1-1,2-3 1-15,4 0-1 0,-1 0 1 16,0 0 1-16,-4 2-1 0,-6-1 1 15,1 1-1 1,-8 2 0-16,-2 1-1 0,-4 2 0 16,-1-1 0-16,-2 2 0 15,-3 4 0-15,3-4-1 0,-4 5 1 16,1 2 1-1,4 1-1-15,-1 2 0 0,1 1-1 16,-4 3 1-16,-3 1-2 0,2 2 2 16,2 1-1-1,0 2 0-15,-4 0 1 0,0-3 0 16,-1 4 0-16,3-2 1 15,-2-1-1-15,6-1 1 0,-3 3-1 16,-1-3 1-16,5 3-1 16,-1-2 0-1,1 3-1-15,3-2 1 0,2 2 0 16,2 1-1-16,1 1 1 0,0 2 0 15,0 0 2-15,7 2 0 16,4 8 0-16,4 5 1 0,7 10-1 16,9 3 1-1,7 7 0-15,7 7-1 0,6 6-1 16,1 2-3-1,2 0-3-15,-6 0-5 0,-5 1-6 16,-6-2-9-16,-7-4-27 16,-1-1-41-16,-16 2-5 0</inkml:trace>
  <inkml:trace contextRef="#ctx0" brushRef="#br1" timeOffset="118753.2516">15094 9094 67 0,'0'0'82'15,"12"0"-3"-15,-9 5-5 16,-33 20-66-16,33 13-5 0,7 11-1 15,-3 12 0 1,0 6 3-16,-2 8 0 0,-1-3-2 16,-2-2-2-16,-2-11-3 0,-5-16-4 15,2-9-13 1,-5-3-51-16,8-31-14 0,-11 3-4 15</inkml:trace>
  <inkml:trace contextRef="#ctx0" brushRef="#br1" timeOffset="119303.2571">14725 9167 11 0,'-28'-10'73'15,"2"3"2"-15,3 0-39 0,4 2-7 16,6-2-4 0,0 5-7-16,13 2-1 0,-11-1-2 15,11 1-1-15,0 0-3 0,9-4-2 16,9-1-4-1,5-3-2-15,10-1 0 0,10 0-1 16,13-2 0-16,7 2-1 16,9 3 0-16,8 2 0 0,5 2 0 15,-3 5-1 1,-4 8 1-16,-7 4-1 0,-11 4-1 15,-12 3 1-15,-16 0-1 16,-14 2 1-16,-17-1-1 16,-9-1 1-16,-20-3-1 0,-10-1 1 15,-10-3 0-15,-6-1-1 16,-5-2 1-16,2-2-1 0,9-2 0 15,3-2-1 1,15 2 1-16,10 4 0 0,16 4 0 16,12 1 0-16,17 5 0 15,11 3 0-15,5 8 0 16,0 1 0-16,-2 2 0 0,-7 1 0 15,-14-2 1-15,-9-2-1 16,-16-1 0-16,-14-6 2 0,-7-5 0 16,-6-4 1-1,3-6-2-15,0-7-1 0,7-4-9 16,3-8-19-1,4-5-51-15,17 0-5 0,6-9-2 16</inkml:trace>
  <inkml:trace contextRef="#ctx0" brushRef="#br1" timeOffset="119738.2619">15542 9162 58 0,'9'0'83'0,"-3"10"-3"15,-3 11-3-15,-3 10-70 0,-4 14 0 16,-4 10-1-16,-1 9 3 0,0-1-1 16,2-3 1-1,4-7 0-15,4-10 3 0,13-13-3 16,10-14 0-1,8-11-3-15,6-7 0 0,9-8-1 16,-2-4-2-16,2-2 0 16,-7-1-2-16,-6 1 1 0,-4 3-1 15,-6 4 1 1,-7-1 0-16,-8 5-1 0,-9 5 1 15,0 0-1-15,0 0 0 0,0 0 0 16,0 0-1 0,0 0 0-16,0 0 0 0,0 0-1 15,0 0 1-15,0 0 0 16,0 0-1-16,0 0 1 0,0 0-2 15,0 0-2 1,0 0-3-16,0 0-6 0,-5-2-10 16,5 2-32-16,0 0-35 15,0 0-4-15,0 0-4 16</inkml:trace>
  <inkml:trace contextRef="#ctx0" brushRef="#br1" timeOffset="120178.2663">15992 9140 1 0,'5'-12'88'0,"1"3"1"0,-6 9-7 16,16-2-3-16,-5 10-73 15,1 14-3-15,1 8-2 0,0 11 0 16,-3 7 0-1,-1 5 1-15,1 2-1 0,-4-1 0 16,-1-7 2 0,-1-4 0-16,-1-12 2 0,3-7 1 15,1-14 0-15,2-8 1 16,1-9-2-16,2-12-1 0,0-5-2 15,1-11-2-15,-3-5-1 0,2-2-1 16,-1-1 0 0,-4 4 1-16,-2 6-1 0,-2 8 1 15,0 4 2 1,0 11 0-16,-3 10 1 0,8 12 0 15,-2 7 0-15,1 6 0 16,1 8 0-16,3 2 0 0,-1 5 1 16,2-3-1-1,2-1 0-15,1-7-1 0,3-5 0 16,0-8-4-16,5-5-5 0,1-9-11 15,6-15-49 1,2 3-21-16,1-8-6 0,2-4-4 16</inkml:trace>
  <inkml:trace contextRef="#ctx0" brushRef="#br1" timeOffset="120543.2704">16794 8988 62 0,'-11'-3'79'0,"-6"3"-4"16,1 46-14 0,-2-33-61-16,-4 7 1 0,-3 6 0 15,1 8 1-15,-2 2 1 16,6 2 1-16,4-4 1 0,6 1 1 15,5-7 0-15,5-4-2 16,5-7-1-16,4-9-2 0,1-2-1 16,1 0 0-1,-11-6-1-15,9 19 1 0,-9-2 1 16,-3 5 3-1,-3 4 1-15,-2 3 2 0,2 0 1 16,6-2 1-16,4-5-1 16,12-10-1-16,14-4-8 0,2-8-10 15,10-5-20-15,1-3-35 16,-3-7-21-16,4-4-7 15</inkml:trace>
  <inkml:trace contextRef="#ctx0" brushRef="#br1" timeOffset="120893.2739">17265 9252 59 0,'-14'37'77'15,"0"2"0"-15,5 1-50 16,9-1-11-16,4-3-3 16,16-7-1-16,10-11-3 15,6-11 0-15,7-8-1 0,6-16 0 16,2-7 0-16,-9-6-2 0,-5-3-1 15,-10-3-3 1,-12-1 0-16,-13 1 0 0,-10 9 0 16,-11 3 0-16,-14 9-1 15,-6 6 0-15,-6 7 0 16,-1 4 0-16,4 11 0 15,3 5-5-15,4 7-7 0,8-3-18 16,6-3-51 0,14 0-7-16,7-4-2 0</inkml:trace>
  <inkml:trace contextRef="#ctx0" brushRef="#br1" timeOffset="121334.2784">17579 9244 18 0,'4'20'83'16,"-2"9"1"-16,2 0-3 0,8 5-59 16,-1 3-5-16,6-2-1 0,1-3-3 15,1-6-2-15,2-6-2 16,2-9 0-16,-1-10 0 0,1-4-3 15,-1-9 1 1,3-7-3-16,-3-3-2 0,-1-4 0 16,-2-3-1-1,-4-2 0-15,0 3-1 0,-4-1 1 16,-2 4 0-16,-4 6 1 0,-3 3 0 15,-1 4 0-15,-1 12 0 16,0-15 0-16,0 15-1 16,0 0 0-16,0 0-1 15,0 0-1-15,0 0 1 0,0 7 0 16,0 5 1-1,1 6-1-15,4 6 1 0,2 7 0 16,2 1 0-16,4 6 1 16,0-1-1-16,6-5 0 0,1-4-2 15,1-6-1-15,3-7-4 16,-2-11-9-16,6-9-39 15,3-7-33-15,-4-13-7 0,2-8-6 16</inkml:trace>
  <inkml:trace contextRef="#ctx0" brushRef="#br1" timeOffset="121538.2808">18322 8947 3 0,'-14'0'94'16,"11"17"1"-16,3 9-6 15,4 6-5-15,7 6-69 0,3 8-6 16,4 8-4-1,2 4-2-15,0 5-3 0,-1-5-5 16,-2 2-7-16,-6-10-9 16,0-10-32-16,0-10-34 0,-11-17-8 15,-10-17-2 1</inkml:trace>
  <inkml:trace contextRef="#ctx0" brushRef="#br1" timeOffset="121658.282">18038 9019 29 0,'2'-24'97'0,"32"5"-7"16,33 4-3-16,27-9-10 15,28-12-151-15,11 19-10 16,3 0-8-16,2-2-3 0</inkml:trace>
  <inkml:trace contextRef="#ctx0" brushRef="#br0" timeOffset="126095.3279">14865 10324 49 0,'0'0'72'0,"2"-14"-1"15,-2 14-60 1,0 0-2-16,0 0 3 0,1 21 4 15,-1 5 0-15,0 11 0 16,-4 4 1-16,-3 13 0 0,-1 1-1 16,-4 6-1-16,0-3-4 0,-5-3-5 15,5-9-4 1,-4-10-5-16,4-2-18 0,5 0-58 15,1-20-7 1,6-14-5-16</inkml:trace>
  <inkml:trace contextRef="#ctx0" brushRef="#br0" timeOffset="126405.3319">15227 10401 33 0,'10'-3'84'15,"-10"3"1"-15,1 7-2 0,-1 7-56 16,-3 9-10-1,-5 9-4-15,-2 4-1 0,-4 7 2 16,1 1-2-16,-2 2-3 16,4-4-4-16,-3-9-4 0,5 0-2 15,-1-10-6 1,7-4-9-16,-5-7-18 0,8-12-50 15,-7 12-7 1,7-12-6-16</inkml:trace>
  <inkml:trace contextRef="#ctx0" brushRef="#br0" timeOffset="126875.3366">15214 10478 36 0,'9'-7'47'16,"-9"7"-4"-16,0 0-4 15,0 0 2-15,0 0-1 0,0 0-7 16,9-7-8-1,-9 7-7-15,0 0-5 0,7 7-5 16,1 3-1-16,2 6-1 16,4 5-1-16,-1 4 0 15,4 5 1-15,-1 8-1 0,-3-2-1 16,4 4 0-16,-6 0 0 15,-3-3-2-15,-3-1 1 0,-2-2-1 16,-2-4 0 0,-1-6-1-16,0-2 1 0,0-6 1 15,0-4 1 1,0-12 1-16,0 0 1 0,9-8 0 15,3-17 1 1,6-15 0-16,10-12 0 0,6-10-2 0,10-12-2 16,1-2-2-16,3-1-2 0,-2 7-4 15,-1 2-10 1,-2-1-60-16,-8 27-16 0,-7 6-8 15,-4 7-7 1</inkml:trace>
  <inkml:trace contextRef="#ctx0" brushRef="#br0" timeOffset="128090.3492">16499 10353 12 0,'-5'-13'86'0,"5"13"3"16,-4 10-6-16,1 3-41 0,1 16-13 16,-1 7-10-1,0 12-5-15,-1 7-3 0,-1 11-2 16,-3 4-2-1,1 1-4-15,0-6-3 0,2-12-2 16,0-7-6-16,0-17-12 16,-1-8-65-16,6-21-4 15,0 0-7-15,2-24-1 16</inkml:trace>
  <inkml:trace contextRef="#ctx0" brushRef="#br0" timeOffset="128585.3546">16448 10232 27 0,'-21'-8'71'0,"4"1"5"16,17 7-53-16,-18-12 0 0,18 12 0 15,0 0-1 1,14-2 1-16,9 2-2 0,13 7-2 16,10 5-4-16,10 3-4 15,2 7-3-15,4 1-5 0,-5 9-8 16,-8-1-4-1,-12 1-3-15,-13 0-3 0,-16-6-2 16,-9-3 0-16,-17-7 1 16,-6-2 2-16,-10-10 6 0,-1-4 1 15,-5 0 4-15,0-5 2 16,-2-1 3-16,4 1 4 0,0 2 1 15,-1 0 1 1,7 3 1-16,4 3 1 0,8 5 2 16,5 8 0-16,10 3-1 15,5 7 1-15,12 5-1 16,10 7 1-16,7 4 0 0,8 3-2 15,3-2 0-15,2 1-3 16,1-5-3-16,-6-3-2 0,-3-7-3 16,-8-9-5-1,-6-3-10-15,-5-10-10 0,-7-7-45 16,-8 0-19-1,12 0-5-15,-12 0 2 0</inkml:trace>
  <inkml:trace contextRef="#ctx0" brushRef="#br0" timeOffset="129095.3597">17417 10239 0 0,'-14'-5'36'0,"-4"3"8"0,-7 2 4 15,-3 7-3-15,-5 7-9 16,-3 5-11-16,-3 6-6 0,-4 4-5 16,2 2-3-1,-2 1-2-15,9-4-1 0,3 1-2 16,8-7-1-16,7 0-1 0,14-7-1 15,4-6-1 1,18-4 0-16,10-2 0 0,4-3 1 16,5 0-2-16,0 2-1 15,-2 5 0-15,-5 4 1 0,-5 5 0 16,-12 8 2-1,-7 9 1-15,-8 2 2 0,-2 4 2 16,-5 0 0 0,-1 0 1-16,3-6 1 0,4-3 0 15,4-6-3-15,9-6-2 0,10-5-2 16,2-5-3-16,7 0-4 15,-1-7-5-15,3-1-8 0,-3-5-10 16,3-7-16 0,-3-2-32-16,-7-11-18 0,6-6-1 15</inkml:trace>
  <inkml:trace contextRef="#ctx0" brushRef="#br0" timeOffset="129489.364">17686 10557 87 0,'8'-22'92'0,"-2"-1"-12"16,3 16-26-16,-9 7-19 0,0 0-11 15,10 17-7 1,-6 9-6-16,5 6-4 0,-1 6 0 15,3 11-1 1,2 3-1-16,-1 3-2 0,0-2 0 16,-1-4-2-16,-1-7 0 15,-3-8 0-15,-4-11-2 0,4-12-1 16,-7-11-2-16,1-14-2 0,-2-18-1 15,-8-9-3 1,-5-12-1-16,-8-12 1 0,-5-3 1 16,-6-1 5-1,1 5 2-15,4 3 3 0,6 10 2 16,10 11 2-16,13 13 3 15,24 12-1-15,21 11-1 16,17 6-1-16,15 13-1 0,7 9-1 16,4 10-1-16,-5 9 1 0,-17 8-1 15,-18 7 1 1,-22 5-1-16,-27 5-1 0,-19 2 0 15,-32-1 0 1,-23-8-4-16,-13 3-29 0,-7-11-54 16,-26-14-5-16,-9-10-7 15,-5-18-3-15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58:10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 12803 51 0,'1'-11'87'16,"-3"3"-3"-16,-7 0-6 0,-2 5-68 15,-6 3-4 1,0 8-1-16,-4 10-3 0,-4 8 0 15,-3 13 1 1,0 10 0-16,1 9 0 0,7 9 1 16,4 4 1-16,8 1-2 15,8-3 0-15,6-4-1 0,11-8-1 16,3-13-1-16,9-6-4 0,3-16-10 15,7-14-30 1,8-4-40-16,-1-11-4 0,0-15-4 16</inkml:trace>
  <inkml:trace contextRef="#ctx0" brushRef="#br0" timeOffset="270.0027">2106 13205 78 0,'-12'29'88'0,"-2"10"-4"0,-20 6-51 15,18 4-10-15,2 0-3 16,5-6-3-16,5-4-3 0,3-10 0 15,10-9-2 1,6-8-1-16,7-12 0 0,2-3-1 16,1-13-1-16,-4-2-2 0,2-6 0 15,-6-3-5 1,-6 0 2-16,-7-1-3 0,-4 4 0 15,-6 2-1-15,-9 7-2 16,0 1-1-16,-5 9 0 0,-2 0-4 16,3 5-3-1,0 3-7-15,9 9-16 0,2 6-57 16,7-10-4-16,1-8-8 0</inkml:trace>
  <inkml:trace contextRef="#ctx0" brushRef="#br0" timeOffset="590.0059">2249 13346 35 0,'8'33'82'0,"-1"-3"2"0,3-3-2 15,1-4-66-15,1-3 0 0,5-8 1 16,0-7-2-16,0-5-1 15,-1-7 1-15,0-6-3 0,-1-4-4 16,-1-1-2 0,-4-1-2-16,-4 3 0 0,-1 4-3 15,-5 12 0 1,3-10 0-16,-3 10-1 0,2 17 0 15,0 0 0-15,1 4-1 16,2 2 1-16,3 4 1 0,1-2 0 16,2-5 1-16,0-3-2 0,0-6-3 15,-1-2-6 1,-10-9-27-16,0 0-51 0,8-6-7 15,-5-8-6 1</inkml:trace>
  <inkml:trace contextRef="#ctx0" brushRef="#br0" timeOffset="890.0089">2602 12780 12 0,'0'0'96'15,"0"0"-3"-15,0 0-7 0,0 7-3 16,2 9-74 0,4 8-4-16,7 6-3 0,-1 13 0 15,3 7 0-15,2 9 1 0,0 7-1 16,-2 2 0-1,1-3-2-15,-1 0-3 0,-4-9-6 16,1-6-19-16,0-2-46 16,-3-21-16-1,1-11-8 1,-10-16 3-16</inkml:trace>
  <inkml:trace contextRef="#ctx0" brushRef="#br0" timeOffset="1268.0134">3035 13155 7 0,'16'0'91'16,"-6"12"3"-16,-6 9-7 0,-5 4-4 16,1 5-73-16,-3 10-5 0,2 1 2 15,-3 3-1 1,3-3 1-16,1-3 0 0,0-9 1 15,5-9 0 1,3-11-1-16,2-11 1 0,1-17-2 16,1-13-1-16,-1-12-2 15,-4-9-2-15,-4-14-1 0,-3-1-3 16,-1-5 1-16,-6 4 0 15,-6 7 0-15,-1 10 1 16,2 13 0-16,1 8 0 0,3 13-1 16,8 18 1-1,0 0 0-15,-7 20 1 0,9 6 0 16,6 7 0-16,4 10 0 15,2 7-1-15,3 3-3 0,6 5-6 16,1-7-17 0,-3 2-62-16,12-7-5 0,2-12-7 15,2-8-2-15</inkml:trace>
  <inkml:trace contextRef="#ctx0" brushRef="#br0" timeOffset="2093.0221">3991 13002 80 0,'-5'-25'86'15,"-13"6"-3"-15,-7 3-5 16,-3 11-73-16,-9 7 0 15,1 13-1-15,-2 15-1 16,0 10 1-16,4 11 0 0,7 4 2 16,13 6 1-1,6-8 1-15,10-4 0 0,14-11 2 16,13-14 0-16,8-16-1 0,7-11 1 15,5-20-1-15,0-14-2 16,0-13-2-16,-4-11-3 16,-6-9-2-16,-11-3 0 15,-6-2-1-15,-11 2-1 0,-7 5 0 16,-5 6-2-1,-9 11-1-15,-7 13 2 0,-6 15-2 16,-1 15 1-16,-3 11 0 16,2 21 1-16,0 15 0 0,4 10 1 15,6 12 2-15,6 8 0 16,9 2 2-16,5-1 0 15,12-4 2-15,7-11 0 0,8-12 1 16,5-12 0 0,2-15 0-16,4-16 1 0,2-8-2 15,0-19 0-15,-3-5-1 16,1-11-1-16,-7-1-1 15,-3-4-1-15,-7 2 0 16,-6 5-1-16,-6 6-1 0,-9 7-2 16,-4 8-1-16,-1 20 3 0,-10-4-2 15,-2 11 0 1,3 11 2-16,1 3 2 0,5-2 1 15,3 3 3-15,8-6 1 16,9-8-1-16,8-8 1 16,4-11 0-16,6-12-1 15,1-10-1-15,-1-9-1 0,-6-10 0 16,-7-4-2-16,-6-4 0 0,-11-1-1 15,-5 2 0 1,-5 6 0-16,-11 7-1 0,0 8-1 16,-3 12-1-1,2 9 1-15,-1 14-1 0,5 10 1 16,3 16 0-16,3 18 0 15,4 14 1-15,3 13 1 16,0 16 1-16,4 10 1 0,0 7 1 16,0 3 1-16,2 1-2 0,-4-7 1 15,2-7 0 1,-3-11 1-16,0-10-2 0,1-15 1 15,-1-13-2-15,2-9-2 16,-2-18-4-16,-1-15-10 0</inkml:trace>
  <inkml:trace contextRef="#ctx0" brushRef="#br0" timeOffset="2283.024">4746 13389 309 0,'-4'12'-24'0,"-16"-4"-54"15,20-8-2 1,0-5-5-16</inkml:trace>
  <inkml:trace contextRef="#ctx0" brushRef="#br0" timeOffset="2763.0288">4841 12789 39 0,'10'-23'104'16,"-4"11"-5"-16,-6 12-9 0,0 0-5 15,5-15-79 1,-5 15-8-16,0 13-3 0,3 7-2 16,1 9 1-16,3 8 0 0,2 11 1 15,3 11 3-15,0 10 2 16,2 1 2-16,-2-4 0 0,-2-11 2 15,0-4 0 1,-5-12 3-16,-1-12 0 0,-1-13 1 16,-3-14-1-1,8-12 1-15,-3-10-2 0,1-3 0 16,1-2-2-16,0 2-2 15,-1-2-3-15,3 8 1 0,0 6-1 16,1 9-1-16,6 4 1 16,3 5 0-16,8 4 0 15,6-2 1-15,9-4 2 0,3-3 0 16,0-10 0-1,3-9 0-15,-6-8 1 0,-3-10-2 16,-12 2 0-16,-7 0 0 16,-10 7-1-16,-9 5-1 0,-3 10 1 15,-13 12 0 1,-4 11-1-16,-2 16 2 0,5 4-1 15,0 11 0-15,10 2 0 0,6 0 1 16,15-5-1 0,16-7-3-16,10-17-10 0,18-14-66 15,8 0-13-15,7-17-8 16,7-14-6-16</inkml:trace>
  <inkml:trace contextRef="#ctx0" brushRef="#br0" timeOffset="3340.0352">6750 12501 67 0,'0'0'99'15,"-14"-6"-5"-15,14 6-6 0,-5-32-38 16,5 32-40 0,1 13-3-16,10 14-2 0,0 10-2 15,7 16-1-15,4 9 2 0,5 13-1 16,-1 6 3-1,3 6 0-15,-4 0 0 0,-2-6-1 16,-6-9 0-16,-3-8 0 16,-4-12-2-16,-4-11 1 0,-1-10 0 15,-4-9 0 1,1-12 1-16,-2-10 0 0,1-20 0 15,-1-20 0 1,0-11-2-16,1-18 1 0,4-13-2 16,2-14-2-16,5-2 0 0,3-1-2 15,1 5-2-15,5 12-2 16,0 14-6-16,-4 8-9 0,5 13-50 15,0 16-27 1,-3 12-5-16,3 12-7 0</inkml:trace>
  <inkml:trace contextRef="#ctx0" brushRef="#br0" timeOffset="3720.039">7353 12842 13 0,'-2'9'91'0,"-6"2"0"16,2 3-3-16,-2 3-3 0,1 9-76 15,0 2 0-15,4 8 0 16,0-3 2-16,2 2 1 15,2-6 0-15,9-5-1 0,6-9-1 16,3-8-2 0,0-7-2-16,1-15 0 0,-4-5-2 15,-3-6-2-15,-6-6-1 16,-5 3 0-16,-1-2-2 15,-8 6 1-15,-3 2-2 16,-3 8 1-16,0 3-1 0,-2 8-1 16,5 4-1-16,-2 4-3 0,3 11-3 15,0 1-4 1,9 9-24-16,2-1-54 0,-1 1-4 15,3-3-6-15,3-4-1 16</inkml:trace>
  <inkml:trace contextRef="#ctx0" brushRef="#br0" timeOffset="4132.0433">7565 12978 23 0,'1'10'93'0,"-1"2"-3"15,0 2-4-15,0 0-3 0,-1 4-73 16,1 7-6 0,5 2 3-16,4 0 1 0,5 2 2 15,0-7 0-15,3-4 0 0,1-7-1 16,3-11-1-1,1-7-3-15,-3-12-2 0,-2-5-1 16,0-8 0-16,-1 1-2 16,-5-3 0-16,-1 6 0 0,-2 7 0 15,-4 4-1 1,-2 8 1-16,-2 9 0 0,1 5 0 15,-1 12 0-15,0 7 0 16,-1 7 0-16,1 3 1 0,0 2-1 16,0 3 1-1,2-3 0-15,0-7-2 0,2-1 0 16,-1-7-1-16,4-7-3 0,-7-14-5 15,10 15-8 1,-10-15-45-16,13 0-30 0,2-12-5 16,-1-8-6-16</inkml:trace>
  <inkml:trace contextRef="#ctx0" brushRef="#br0" timeOffset="4432.0463">8115 12634 35 0,'0'0'98'0,"0"0"-4"15,0 0-7-15,4 8-1 0,-4 5-77 16,1 5-4 0,3 7-1-16,2 7 1 0,1 9 1 15,0 7 3 1,-2 6-3-16,1 1 0 0,-1 2-2 15,1-3 0-15,0-2-1 16,-2-5-1-16,-1-6-1 0,0-10-2 16,3-4 0-16,-3-9-1 0,-2-4-3 15,-1-14-3 1,0 0-6-16,0 0-16 0,0 0-49 15,0-11-15 1,0 11-7-16,4-18-3 0</inkml:trace>
  <inkml:trace contextRef="#ctx0" brushRef="#br0" timeOffset="4662.0486">8092 12934 23 0,'-24'-9'100'15,"2"3"-2"-15,3 0-4 0,10 5-3 16,-22 1-73 0,40 0-6-16,17-2-4 0,11-3-3 15,8 1-5-15,3-6-7 0,10 8-19 16,11-8-64-1,-11 3-4-15,-4-1-8 0,-6-1-4 16</inkml:trace>
  <inkml:trace contextRef="#ctx0" brushRef="#br0" timeOffset="4988.0524">8810 12298 88 0,'-23'-15'92'0,"3"15"-3"16,5 10-5-16,4 17-67 0,3 9-4 15,4 18-1-15,2 8-1 16,2 9-1-16,7 8-1 0,4 5-2 16,5-1-1-1,3-5-4-15,1-5 0 0,0-11-2 16,3-6-3-1,-3-16-6-15,2-8-10 0,-2-5-45 16,0-22-26-16,4-10-8 16,-2-19-4-16</inkml:trace>
  <inkml:trace contextRef="#ctx0" brushRef="#br0" timeOffset="5218.0547">9165 12426 3 0,'0'0'92'16,"-1"20"0"-1,1-1-4-15,1 10-4 0,5 2-58 16,-1 8-18 0,4 9-1-16,1 8 0 0,-1 4 1 15,1 1-1-15,-3 1-2 0,0-8-4 16,0-3-5-16,-5-11-7 15,5-11-34-15,-2-11-42 0,-5-18-7 16,0 0-8 0</inkml:trace>
  <inkml:trace contextRef="#ctx0" brushRef="#br0" timeOffset="5548.058">8971 12589 68 0,'-11'4'97'0,"11"8"-4"15,15 1-6-15,18 20-35 16,14-23-45-16,3-5-6 0,11 0-9 15,-2-5-6 1,2-5-9-16,-7-10-11 0,-2-11-26 16,-10-6-11-16,-12-8 5 15,-12-5 18-15,-13-8 19 0,-3 0 23 16,-6 2 17-16,-1 10 21 15,-8 7 26-15,1 11 8 16,12 23-10-16,0 0-14 0,10 19-12 16,19 21-12-1,9 11-9-15,8 10-4 0,4 13-1 16,0 9 0-16,-3 9 0 15,-8 4-2-15,-14 1-4 0,-16-4-11 16,-11-9-56 0,-27 3-18-16,-19-12-5 0,-14-9-3 15</inkml:trace>
  <inkml:trace contextRef="#ctx0" brushRef="#br0" timeOffset="5888.0614">6894 13623 54 0,'-74'27'94'16,"20"-5"-1"-16,35-7-3 0,35 26-34 16,47-41-42-1,44-5-1-15,48-5 1 0,37-5 0 16,37-4-1-16,28-2-2 0,18 2-4 15,6 1-2 1,-2 4-1-16,-16 0-4 0,-26 4-2 16,-26-1-4-16,-32 4-4 15,-36-4-11-15,-35-9-66 0,-36 15-9 16,-40-2-6-1,-32 7-6-15</inkml:trace>
  <inkml:trace contextRef="#ctx0" brushRef="#br0" timeOffset="6384.0669">7183 14091 87 0,'-9'-29'97'0,"3"4"-6"16,-4 3-4-16,42 11-68 15,-32 11-4-15,-2 8-3 16,2 21-2-16,6 11-3 0,6 16-2 15,2 9-1 1,3 16 0-16,4 8-2 0,1 2 0 16,3 0-1-16,-1-9 2 0,-1-10 1 15,-3-15 0 1,2-18 2-16,-1-24-1 0,1-17 0 15,0-28 0-15,6-23 1 16,-2-19-2-16,0-12-2 0,2-12 1 16,-6-3-3-1,-1 3 0-15,-4 2-2 0,-1 16-2 16,-13 10-7-16,8 25-14 0,-5 14-68 15,-4 9-5 1,-1 11-7-16,-1 9-4 0</inkml:trace>
  <inkml:trace contextRef="#ctx0" brushRef="#br0" timeOffset="6764.0707">7873 14379 0 0,'-6'9'89'0,"6"-9"4"16,2 10-2-16,4 14-6 15,0-9-70-15,-1 8-1 16,0 5-1-16,0 6 1 0,-4 5 0 15,1 4-4 1,-1-2-3-16,-1 2-2 0,0-6-2 16,-1-7-3-16,0-6-2 15,-3-6-3-15,4-6-6 16,0-12-25-16,-16-14-57 0,16-11-3 15,-1-13-6-15,2-14-3 16</inkml:trace>
  <inkml:trace contextRef="#ctx0" brushRef="#br0" timeOffset="6904.0721">7921 14130 65 0,'0'0'106'16,"-6"-10"-7"-16,6 10-10 16,-11-4-5-16,11 4-89 0,-13-18-36 15,13 18-51-15,-5-17-6 0,5 17-7 16,-2-13 3-1</inkml:trace>
  <inkml:trace contextRef="#ctx0" brushRef="#br0" timeOffset="7239.0759">8049 14466 65 0,'9'74'106'0,"-3"-7"-7"0,1-10-6 16,1-10-1-1,1-15-87-15,-3-9-4 0,1-11-1 16,3-11 0-16,-3-10 0 15,0-12 0-15,0-10 0 0,3-8 0 16,2-7-1 0,0-4 0-16,1 2-1 0,-1 4 1 15,0 7-1 1,0 10 1-16,2 12 1 0,-2 15-1 15,3 13 2-15,-2 16 0 0,0 11 0 16,0 7 1-16,-1 8 0 16,1 5-1-16,-2-3-1 15,-4-4-1-15,2-7-1 16,-3-12-5-16,4-5-7 0,-5-14-39 15,-5-15-42 1,9-10-3-16,2-17-5 0</inkml:trace>
  <inkml:trace contextRef="#ctx0" brushRef="#br0" timeOffset="7519.0787">8678 13865 25 0,'0'0'97'15,"-7"1"-4"-15,2 16-5 0,-2 5-2 16,-25 11-76-16,22 12-5 0,2 7 0 16,3 10 2-16,0 9 0 15,5 4 2-15,5 2-2 0,10-1 0 16,7-4-3-1,6-8 2-15,4-12-3 0,4-8-1 16,0-13-2 0,-2-10-4-16,0-12-5 0,-6-11-11 15,3-16-39-15,-6-8-35 16,0-9-5-16,-2-9-8 0</inkml:trace>
  <inkml:trace contextRef="#ctx0" brushRef="#br0" timeOffset="7759.0811">9014 13943 45 0,'-10'17'101'0,"2"7"-4"0,5 6-5 16,2 8-2-16,8 6-83 15,2 9-1-15,4 10-1 16,-2 5 1-16,2 7-1 0,1 1 0 15,-3 0-2 1,-1-8 0-16,-4-7-3 0,-1-8-3 16,-1-15-5-16,-4-19-10 15,0-19-30-15,15-7-45 16,-16-27-7-16,-6-16-7 15</inkml:trace>
  <inkml:trace contextRef="#ctx0" brushRef="#br0" timeOffset="7939.0829">8901 14180 29 0,'-26'-17'104'0,"5"13"-4"16,5 4-5-1,16 0-5-15,0 21-72 0,11-13-9 16,14 1-5-16,2-4-1 16,4 2-7-16,-1-7-2 0,6 0-7 15,-6-5-4 1,1-4-16-16,-6-11-16 0,-13-4-43 15,2-5-9-15,-5-9 3 0,-9-3 59 16</inkml:trace>
  <inkml:trace contextRef="#ctx0" brushRef="#br0" timeOffset="8085.0849">9118 13955 1 0,'-4'-46'30'0,"1"12"21"15,5 6 48-15,4 6-6 16,10 13-5-16,23 10-45 15,6 21-28-15,11 10-6 0,13 18-4 16,6 16-3 0,-4 16 1-16,-9 17-1 0,-18 12-1 15,-23 5-4-15,-22 11-28 16,-17-8-60-16,-48-5-4 0,-20-10-6 15,-24-18-4-15</inkml:trace>
  <inkml:trace contextRef="#ctx0" brushRef="#br0" timeOffset="10865.1145">10505 13053 16 0,'-15'5'94'0,"1"0"0"0,2-2-3 16,5 31-26 0,7-34-38-16,7 8-7 0,17-5-4 15,11-3-4-15,11 0-1 16,12-2-4-16,4-2-2 0,4 0-4 15,0 0-3-15,-4-3-2 16,-3 1-4-16,-16 1-5 16,-2 4-10-16,-13-1-27 0,-14-1-41 15,2 2-6 1,-16 1-4-16</inkml:trace>
  <inkml:trace contextRef="#ctx0" brushRef="#br0" timeOffset="11112.1176">10514 13401 26 0,'-23'23'101'15,"18"-4"-3"-15,12-10-4 16,27-9-4-16,22-1-77 0,15-4-2 15,17-3-3 1,13-3-2-16,7 0-3 0,5-1-5 16,2 5-6-16,-10-3-11 15,-1-5-71-15,-8 12-3 16,-12 0-8-16,-12-1-4 0</inkml:trace>
  <inkml:trace contextRef="#ctx0" brushRef="#br0" timeOffset="11752.124">12058 12289 24 0,'-15'48'96'0,"3"11"-4"16,1 10-5-16,1 11-5 15,5 3-77-15,-3 8-1 16,4 1-2-16,-2-6-1 16,6-10-2-16,-2-13-1 0,2-15-4 15,-4-14-13 1,4-22-53-16,0-12-15 0,0-9-6 15,1-17-3-15</inkml:trace>
  <inkml:trace contextRef="#ctx0" brushRef="#br0" timeOffset="12300.1302">11666 12463 36 0,'-28'0'87'0,"2"5"1"0,1-1-42 16,6 0-7-1,3-2-7-15,16-2-7 0,0 0-4 16,7-6-3-1,24-6-6-15,19-2-1 16,16-2-3-16,18 2 0 0,13 2-3 0,9 3-1 16,-1 4-1-1,-5 5-1-15,-6 7-3 0,-17 5 0 16,-20 7 0-16,-22 1-1 15,-21 4 1-15,-14-1 0 0,-17 0-1 16,-17-1 0 0,-13-3 2-16,-9-2-1 0,-3-4 1 15,-2-2 0-15,5-3 0 0,8-3 0 16,11 4-1-1,14 3 1-15,17 2-1 0,12 4 1 16,21 3-1-16,11 8 1 16,7 3-1-16,-2 4 1 0,-1 3 1 15,-10 0 0 1,-11 0 0-16,-15-1 0 0,-13-3 1 15,-19-2 1 1,-10-4-2-16,-9-7 1 0,-4-4-1 16,1-3 0-16,5-5-2 0,6-6-3 15,8 2-8-15,5-6-19 16,5-5-58-16,19 5-5 15,17-17-7-15,7 0-2 16</inkml:trace>
  <inkml:trace contextRef="#ctx0" brushRef="#br0" timeOffset="12630.1335">12489 12482 14 0,'0'0'95'16,"0"0"-1"-1,14 0-5-15,2 9-3 0,1 6-75 16,1 6-2-16,-5 9-2 16,-4 9-1-16,-9 4-1 0,-3 9 0 15,-12 0-2-15,-4-3 2 16,-1-3 0-16,0-8 0 15,6-6 1-15,4-11 0 0,9-7-1 16,8-8 1 0,13-6-2-16,12-5-1 0,8-5 0 15,2 1-3-15,8-3-1 16,0-3-3-16,4 3-5 15,-13-7-11-15,4-5-58 16,-13 11-15-16,-6 2-9 0,-9-2-5 16</inkml:trace>
  <inkml:trace contextRef="#ctx0" brushRef="#br0" timeOffset="13065.1383">12918 12446 20 0,'0'0'96'16,"12"-13"-3"-16,-12 13-4 0,11 5-2 15,-4 6-76 1,-1 12-3-16,1 6 0 0,0 10 0 16,-1 10-1-16,-2 1 0 15,-1 4-2-15,3-4-2 16,-4-4-1-16,0-10 0 15,5-8 0-15,-1-9 0 0,1-12 0 16,3-8-1 0,5-15 0-16,0-6 1 0,1-10-2 15,2-5 1-15,-3-6-1 0,1-2 0 16,-2-1 0-1,-3 8 0-15,-1 3 0 0,-4 13 0 16,-2 8 2-16,-4 14-1 16,1 14 0-16,-2 13 2 0,-1 13-1 15,0 6 0 1,0 11 0-16,1 3 0 0,1 1 1 15,6-8-1-15,5-5-1 16,7-9 0-16,4-10-1 0,4-10-2 16,3-16-4-16,8-3-6 15,0-17-9-15,9-10-28 0,1-4-40 16,1-16-10-1,-6-7-8-15</inkml:trace>
  <inkml:trace contextRef="#ctx0" brushRef="#br0" timeOffset="13405.1417">13687 12380 65 0,'-10'-16'94'0,"-3"6"-2"15,1 7-6-15,-1 3-55 0,2 9-12 16,2 9-8 0,2 5-2-16,2 7-2 0,0 6 0 15,1 3-2 1,4 3-2-16,0-2 0 0,0-5-1 15,3-5-1-15,-1-7 2 16,-1-4-3-16,-1-8 0 0,0-11 0 16,-11 10 0-16,0-6 0 0,-2 2 0 15,1 1 1 1,-1 3-1-16,4 1 1 0,6 3 0 15,4-2 1 1,19-1 0-16,9-3 1 0,9-3 0 16,11-3-1-16,6 0 0 15,-1-2-1-15,1-2-4 0,-4 0-3 16,-14 1-7-1,-5 2-21-15,-6 9-57 0,-24-1-6 16,-8 3-5-16,-15 3-3 0</inkml:trace>
  <inkml:trace contextRef="#ctx0" brushRef="#br0" timeOffset="13745.1451">12337 13297 64 0,'-47'12'95'15,"5"1"-2"1,7-18-10-16,12 14-49 0,17 5-11 16,12-6-6-16,31-3-4 0,28-3-2 15,30-2-3-15,24-7 0 16,26-7-3-16,17-3-3 0,13-2-2 15,3-2-5 1,-2 3-7-16,-15-7-19 0,-23 9-61 16,-15-2-3-1,-29 6-8-15,-25 0-3 0</inkml:trace>
  <inkml:trace contextRef="#ctx0" brushRef="#br0" timeOffset="14112.1494">12126 13605 57 0,'-4'-11'95'16,"4"11"-2"-16,0 0-5 15,4 23-47-15,5 6-24 0,0 4-7 16,1 13-1 0,1 8-1-16,0 8-1 0,1 6-2 15,-3-2-1-15,0-4-4 16,-2-8-4-16,-3-8-4 15,3-8-8-15,-4-16-20 0,-3-12-53 16,0-10-6-16,11-10-7 16</inkml:trace>
  <inkml:trace contextRef="#ctx0" brushRef="#br0" timeOffset="14552.1538">12117 13641 7 0,'-20'0'91'16,"9"2"3"-16,11-2-4 0,10-2-3 15,19-3-71 1,16-2-6-16,16-1-2 0,14 3 1 16,6 3-1-1,0 2-1-15,-2 0-3 0,-11 9-3 16,-13 9-3-16,-17-1-3 15,-22 7-2-15,-18 0 0 0,-20 0 0 16,-13-3 0 0,-13-2 1-16,-10-5 2 0,-7-7 2 15,-2-4 4-15,2-3 3 0,8 0 1 16,8-4 1-1,11 1 0-15,15 2 1 0,23 1-1 16,3 7 1-16,31 5-2 16,16 5-1-16,16 1 0 0,5 5-2 15,5 3 0 1,2 3-1-16,-8 3 0 0,-9-2 0 15,-10 1-2-15,-17-2-1 0,-16-4-1 16,-8-1-2 0,-10-8-1-16,-8-1-4 0,-8-13-3 15,-1 1-15-15,-3-6-34 16,-1-6-31-16,3-4-7 15,1-8-3-15</inkml:trace>
  <inkml:trace contextRef="#ctx0" brushRef="#br0" timeOffset="14942.1577">13010 13566 62 0,'13'-5'97'15,"-13"5"-4"-15,0 0-7 0,-2-32-22 16,-20 43-60-1,-1 13-3-15,-5 7-1 0,-3 5 2 16,-1 8 1 0,5 0 0-16,7 1 1 0,10-4 0 15,9-9-1-15,6-6 0 0,14-11-1 16,11-13 0-16,6-2 0 15,3-8-1-15,2-8-1 0,-3-1 0 16,-4 0-2 0,-5 0 1-16,-6 5-1 0,-11 10 1 15,-12 2 1 1,1 20 1-16,-6 5 0 0,-7 7 2 15,-4 5 0-15,4 2 0 0,4 3 1 16,6-7 0-16,2-6-3 16,13-11-4-16,4-12-5 0,10-6-13 15,1-12-29 1,-3-10-41-16,8-14-7 0,-4-8-7 15</inkml:trace>
  <inkml:trace contextRef="#ctx0" brushRef="#br0" timeOffset="15260.1616">13376 13733 31 0,'0'0'98'0,"0"0"-2"16,8 22-4-16,-14 11-36 0,5 4-30 15,10 13-9-15,1 1-6 16,3-2-3-16,0-6-3 0,-2-6-1 16,3-7-2-1,-3-14-1-15,-11-16-2 0,5-5 0 16,-8-19 0-16,-9-13 0 0,-3-9-1 15,-3-7 1 1,3-5-1-16,5 2 2 0,5 4-3 16,7 10 2-16,20 10 1 15,17 11-1-15,14 17 2 16,14 8 0-16,15 16 2 15,0 11 1-15,1 9 1 0,-10 6 1 16,-14 6-1 0,-18 1 1-16,-20 1-1 0,-21-4-3 15,-26-7-6-15,-15-2-35 0,-16-12-53 16,-24-12-3-16,-9-10-10 15,-9-9-4-15</inkml:trace>
  <inkml:trace contextRef="#ctx0" brushRef="#br0" timeOffset="32520.3441">3281 15626 82 0,'0'0'92'16,"8"11"-4"-16,-8-11-8 0,0 0-66 16,10 4-13-1,-10-4-2-15,9 9 0 0,-3 0 0 16,-2 7 1-16,4 4 0 15,-3 8 1-15,3 4 0 16,3 4 0-16,-1 4 1 0,2 5-1 16,3 2 1-16,0-1 1 15,0 0-2-15,2-3 3 0,1 4-1 16,-2-1 0-1,0 2 1-15,1 2 1 0,-4-1-1 16,0-2-1 0,-3-2 0-16,-1-8 1 0,-1-4-1 15,-3-9 1-15,-1-4 0 16,-3-8 1-16,-1-12 0 0,0 0 1 15,9-20-1-15,-8-6-1 0,4-11 0 16,1-12 0 0,3-9-2-16,5-11-1 0,4-2-1 15,1-4 0 1,3 5 0-16,2 2 0 0,0 7 0 15,-1 7 0-15,-6 9 0 16,2 8-2-16,-6 2-2 0,-1 13-5 16,-8 1-10-16,2-3-57 15,-3 16-18-15,-3 8-8 16,9-8-3-16</inkml:trace>
  <inkml:trace contextRef="#ctx0" brushRef="#br0" timeOffset="33005.3494">3832 16300 52 0,'-3'29'70'0,"2"0"-2"16,-2-5-53-16,3 1-7 0,3-1 6 15,4-4 2 1,5-4 4-16,3-10 0 0,3-8 2 16,3-11 1-16,-1-4-5 0,0-4-3 15,-2-3-3-15,-4-3-1 16,-4-1-2-16,-4 3-1 15,-6 4-1-15,-5 4-1 16,-6 5-1-16,-4-2-3 16,0 10-2-16,-3 2-3 15,1 4-5-15,-1 4-8 0,5 12-24 16,13 1-50-16,-4 2-7 15,2-2-3-15</inkml:trace>
  <inkml:trace contextRef="#ctx0" brushRef="#br0" timeOffset="35197.3724">4663 15448 10 0,'0'0'77'15,"4"-11"1"1,-4 11-3-16,25-2-58 0,-25 2-15 16,0 0-2-16,0 0 0 15,0 0 1-15,0 9 3 0,1 4-1 16,-2 0 0-1,3 11 1-15,0 2 1 0,0 6-1 16,3 1 0 0,1 5 1-16,0-3-2 0,-2-3 0 15,3-2-1-15,-1-6 0 0,1-6 0 16,-2-4 1-1,-5-14 2-15,10 8 0 0,-10-8 0 16,14-14-1-16,-6-3 0 16,1-3 0-16,1-4-2 15,-2-1 0-15,1 4-2 0,-4 2-2 16,0 5-1-16,-5 14-1 0,11-3 2 15,-7 10-1 1,1 13 0-16,2 3-1 0,1-2 3 16,4 4 4-1,2-4 4-15,1-7 1 0,0-4 0 16,1-10 1-16,-2-3 1 15,0-8 1-15,-7-5-2 0,0-2-1 16,-5 0-3 0,-2-4-1-16,-2 1-3 0,-5 2-2 15,2-1-5-15,-6 1-12 0,9-7-44 16,2 10-27-1,4 0-7-15,5 1-4 0</inkml:trace>
  <inkml:trace contextRef="#ctx0" brushRef="#br0" timeOffset="35597.3764">5182 15355 55 0,'-3'11'88'0,"3"-11"-3"16,21 9-5-1,6-8-62-15,7-1-15 0,6 0 0 16,7-2 0 0,-1-3 1-16,2-1-1 0,-4 1-1 15,-3 1-1-15,-10-1-5 0,-2 0-10 16,-10-2-25-16,-7 3-45 15,5 1-5-15,-10-2-2 0</inkml:trace>
  <inkml:trace contextRef="#ctx0" brushRef="#br0" timeOffset="36021.381">5343 15332 13 0,'0'0'89'16,"12"0"-1"-16,-12 0-4 15,5 26-28-15,-5-26-50 16,0 0-3-16,0 0-2 0,-3 13 1 16,-5-2-1-1,-3 2 0-15,-1 1 1 0,0 7-1 16,-2 1-1-16,-1 2 0 15,0 1 0-15,1-2 0 16,2 1 0-16,4 0 1 16,3-5 1-16,5 2 2 0,6-5 0 15,12-2 1-15,11-2 1 0,8-5-1 16,8-2-1-1,7 0 1-15,6-2-5 0,-2-3-4 16,4 1-4-16,-10 0-7 16,-2 2-15-1,-10 9-46-15,-7-8-17 0,-10 2-3 16</inkml:trace>
  <inkml:trace contextRef="#ctx0" brushRef="#br0" timeOffset="36531.3861">4506 15987 51 0,'-8'4'80'0,"8"-4"0"15,-13-14-26 1,13 14-40-16,7 0-4 0,16 1 3 16,21-1 0-16,15 0 1 15,27-2 1-15,19-2-1 0,25-2-2 16,18-3-4-16,15 0-1 0,8 1-2 15,4 0 0 1,-5 1 0-16,-8 2-1 0,-10 3-1 16,-13-1 0-1,-16-1-4-15,-16-1-4 0,-21 0-8 16,-18 3-16-16,-20 1-25 15,-24 1-38-15,-14 1-7 0,-19 2-2 16</inkml:trace>
  <inkml:trace contextRef="#ctx0" brushRef="#br0" timeOffset="37097.3923">4796 16162 87 0,'2'10'87'0,"-2"4"-2"16,0-27-16-16,-5 31-62 15,0 11-2 1,-1 5 1-16,-2 3 0 0,-3 2 1 0,0 1 2 16,-2-5-2-1,-2-2-3-15,3-4 0 0,3-5-3 16,-1-7-4-16,3-3-1 15,7-14-4-15,-11 11-5 16,11-11-13-16,0 0-61 16,3-10-5-16,10-7-3 0</inkml:trace>
  <inkml:trace contextRef="#ctx0" brushRef="#br0" timeOffset="37327.3946">4846 16325 17 0,'-1'25'92'15,"5"-6"-1"1,16-6-7-16,6-8-3 0,34-8-77 16,-22 0-7-16,2 1 2 0,2-2-1 15,-3-1 4 1,-5 1-1-16,-5 1 1 0,-6 1-7 15,-7-3-7-15,-1-7-46 16,-5 7-28-16,-1-5-6 0,-5-1-3 16</inkml:trace>
  <inkml:trace contextRef="#ctx0" brushRef="#br0" timeOffset="37567.397">5036 16129 17 0,'-4'21'97'0,"2"-1"-4"16,1 1-3 0,1-1-7-16,1 6-79 0,2 3-2 15,-3 7 0-15,0 3 0 0,-1-3 1 16,-5 3-1-16,-2-7-1 15,-1-1-4-15,2-6-10 16,-6-9-23-16,2-7-51 16,11-9-6-16,0 0-6 0</inkml:trace>
  <inkml:trace contextRef="#ctx0" brushRef="#br0" timeOffset="38072.4025">5307 16220 17 0,'10'8'89'0,"-6"4"-3"16,-1 3-4-16,-2-29-23 0,-6 32-56 16,1 11 0-1,-1 7 0-15,1-2 1 0,0 0-1 16,-2-5 2-1,3-5-1-15,0-4 0 0,3-8-1 16,0-12-2-16,7-1-1 16,2-13-1-16,4-3-1 0,0-6 0 15,1 1-1-15,0-2-1 0,2 3 0 16,-4 7 2-1,2 9 1-15,-3 6 1 0,-2 14 1 16,2 5 1 0,-1 4 1-16,-1 0 2 0,2 1 2 15,-1-5 1-15,2-6 0 16,-1-7 1-16,1-7 0 15,-3-5-1-15,-2-9-2 0,-3-5-1 16,-2-5-2-16,-2 1-2 16,0-5-2-16,-1 2-5 15,-5-1-7-15,6 4-23 0,3 2-52 16,2 1-6-16,5 4-8 15</inkml:trace>
  <inkml:trace contextRef="#ctx0" brushRef="#br0" timeOffset="38352.4053">5653 16138 35 0,'8'10'92'16,"6"-5"-5"-16,6-1-3 0,1 33-30 15,6-37-55 1,0 0-1-16,3 0 0 0,0 0-2 15,-5 0-3 1,-5-3-8-16,-3-5-46 0,-3 6-23 16,-14 2-8-16,15-11 8 15</inkml:trace>
  <inkml:trace contextRef="#ctx0" brushRef="#br0" timeOffset="38652.4083">5736 16189 80 0,'0'11'91'16,"0"-11"-5"-16,1 16-5 0,1-3-64 15,-2-2-16 1,-2 3-2-16,0 6 0 0,-3 3 2 15,1 3 2-15,0 2 1 0,3 1 3 16,0-2-2-16,8-1 1 16,8-7 1-16,5-1-1 15,6-7-2-15,3-3-2 16,3-3-4-16,-2-5-5 0,2 0-13 15,-4 0-45 1,-3-8-26-16,0-5-5 0,-5-3-4 16</inkml:trace>
  <inkml:trace contextRef="#ctx0" brushRef="#br0" timeOffset="38872.4105">5994 16068 30 0,'12'27'78'16,"3"0"-7"-16,0 1 1 0,1 47-26 16,-4-38-56-16,1 7 2 15,-9 3 0-15,-4 1 5 0,-15-1 8 16,-7-6 0-1,-5 2-28-15,0-9-52 0,-18-9-8 16,-7-11-1 0</inkml:trace>
  <inkml:trace contextRef="#ctx0" brushRef="#br0" timeOffset="39326.4154">5228 16105 42 0,'0'0'80'16,"-8"11"-1"-16,3 1 0 0,-7 5-64 15,5 8-13 1,0 2 2-16,1 9 2 0,0 5 4 16,0 5 2-16,6 0-1 0,0-3-6 15,7 3-9-15,4-10-16 16,6-9-52-16,5 0-15 15,2-6-6-15</inkml:trace>
  <inkml:trace contextRef="#ctx0" brushRef="#br0" timeOffset="40078.4231">6037 16044 42 0,'-8'9'47'0,"8"-9"-25"16,0 0-4-16,12 3-1 16,3-3 0-16,3 0 0 0,2 0 0 15,5 0-1 1,0 0-6-16,2 0 0 0,-5 5 0 15,-1 0 1-15,-3 2 3 0,-6 3 2 16,-1 6 1 0,-6 1-4-16,-2 0 1 0,-3 1-4 15,-2 4 0-15,-4-4-2 16,1 2-2-16,2-4-3 0,3-2 0 15,4-3-3-15,7-4-3 16,5 0-8-16,4-7-14 16,1-7-57-16,3 4-7 15,-2-2-6-15</inkml:trace>
  <inkml:trace contextRef="#ctx0" brushRef="#br0" timeOffset="41584.4387">4227 16187 46 0,'0'0'64'0,"0"0"0"0,0 0-62 15,0 9-8 1,0-9 2-16,0 0 3 0,3 15 6 15,-2-6 1 1,2 1-1-16,0 6-1 0,1 2-1 16,0 6-3-16,0 3 1 0,1 3-1 15,1 4 4-15,0 1-1 16,0 4 3-16,-1-1-1 15,3 0 2-15,-6-3 0 16,5-1 1-16,-2-6-2 0,-1-2 0 16,-1-5-4-1,1-2 0-15,-1-2 2 0,0-7 0 16,1-1 2-16,-4-9 5 15,0 0 0-15,7 1 0 0,-7-1-1 16,10-14-1-16,-3-4-1 16,1-3-2-16,-1-3-4 15,7-5-4-15,-1-3-1 0,-2-5-1 16,6-1 1-1,-4-2 1-15,2 0 1 0,-5 2 0 16,6-2 1-16,-7 6 0 16,0-2 0-16,3 9-1 15,-4 0 1-15,1 6-1 0,-2 2 1 16,1 2-1-16,-2 2 0 15,-1 5 1-15,-5 10 0 16,6-11 0-16,-6 11 0 0,0 0-2 16,0 0 1-1,0 0-1-15,0 0 1 0,12-7-1 16,-12 7-1-16,9-1 0 15,-9 1 2-15,19-2 1 0,-9 1-2 16,3-2 1 0,2 1 0-16,2-1 1 0,3 0-1 15,3-3 0-15,1-1 0 16,2 3 0-16,0-3 1 15,4 2-1-15,-4-2 1 0,2 2 0 16,-4 0 0-16,6 1 1 16,-5 0 0-16,5 1-1 0,2-1 0 15,-1 1 0 1,5 1 0-16,-1-1 0 0,1 1-1 15,0 1 1 1,3 1 0-16,-4 0 1 0,-2 0 1 16,3 0 0-16,-2 1 1 0,2-1-2 15,1 0 2-15,2 0-1 16,-1 0 0-16,2 0 1 0,-2-3 1 15,4 2 0 1,1-2 1-16,0 3 1 0,5-3 0 16,-1-1-2-1,3 0 1-15,-1 0-2 0,4-2 0 16,0-2-2-16,-2 3 0 15,1 0 0-15,0 3-1 0,-3 0 2 16,0 2 0-16,0 0 1 16,-2 5 1-16,-2 2 1 15,-1 3-1-15,-4-1 2 0,-6 3-2 16,-3 1-1-1,-4 1 1-15,-6-1-1 0,-2 0-2 16,-7 0 0-16,-2-1-1 16,0 0-2-16,-2-2-3 15,5 1-13-15,-4 4-57 16,2-12-15-16,4-3-6 0,-2-3-1 15</inkml:trace>
  <inkml:trace contextRef="#ctx0" brushRef="#br0" timeOffset="42598.4492">7160 15612 41 0,'0'0'77'0,"-9"1"-1"16,0 1-2-16,-3-2-71 15,0 3-6-15,2 2 2 0,-5 2 3 16,0 3 6-1,1 2-1-15,-2 6 1 0,-2 5 0 16,-5 4-2-16,3 7 0 0,-6 4 0 16,-1 7 2-1,3 0-1-15,1 6-1 0,5-3 2 16,4 1 0-16,4-4-1 15,9-1 1-15,1-5-2 0,10-3-2 16,3-2-1 0,5-6-5-16,1-4-2 0,4-3-7 15,0-10-5 1,4-4-22-16,16-7-50 0,-9-7-5 15,5-10-2-15</inkml:trace>
  <inkml:trace contextRef="#ctx0" brushRef="#br0" timeOffset="42928.4525">7332 15962 80 0,'-30'39'87'0,"4"1"-3"15,5-4-5-15,11-7-69 16,9 3-11-16,3-8 1 15,17-6 1-15,10-4 2 16,6-13 2-16,5-5 1 0,6-8-1 16,-2-5-2-1,-1-9 0-15,-6-2 1 0,-8 0 0 16,-8 0 0-16,-5 1 0 15,-11 2 1-15,-6 2-2 16,-13 5 0-16,-12 8-1 0,-7 5-1 16,-8 5-1-16,-2 1-2 15,-3 9-1-15,-2 4-1 0,6 1-5 16,3-1-13-1,6-5-63-15,10 7-7 0,6-9-4 16</inkml:trace>
  <inkml:trace contextRef="#ctx0" brushRef="#br0" timeOffset="43213.4558">7780 15845 77 0,'-3'28'92'0,"-8"-3"-8"15,-1-3-5-15,2-17-46 0,1 12-38 16,9 4-1 0,5-1 1-16,14-3 4 0,9 0 2 15,3-1 3-15,2 1 0 0,0-1 1 16,-6 2 1-1,-10 3 0-15,-14 5-1 0,-16 1 2 16,-14 4-2-16,-10 3-1 16,-9-2-7-16,1 4-32 15,1-8-51-15,5-8-6 16,12-9-6-16</inkml:trace>
  <inkml:trace contextRef="#ctx0" brushRef="#br0" timeOffset="45242.4769">8185 15836 51 0,'0'0'86'0,"0"0"-4"0,0 0-5 15,27 0-65-15,-27 0-11 16,5 7 0-16,-2 5 1 0,3 5 2 15,-3 2 3 1,1 8 0-16,1 5 1 0,1-2-1 16,0 0 1-16,5-2-1 0,-2-4-1 15,1-5 1 1,5-6-4-16,0-7-2 15,5-6-1-15,-2-8-3 0,2-6-3 16,-1-5-1-16,-1 1 1 0,-1-3-1 16,-6 3 3-1,-1 3 0-15,-4 5 2 0,-6 10 1 16,9 0 2-16,-4 9 1 15,0 6 0-15,5 3 1 16,0-1 3-16,2-1 1 16,1-2 3-16,2-5-1 0,0-7 1 15,-2-2-1 1,-5-9-1-16,-3-5-2 0,-4-4-3 15,-2-2 0-15,-8-5-2 0,-3 0 0 16,0 1-3 0,-4-3-2-16,8 6-7 0,-2-6-28 15,-6 5-49-15,16 1-7 16,7 2-7-16</inkml:trace>
  <inkml:trace contextRef="#ctx0" brushRef="#br0" timeOffset="45622.4807">8857 15608 56 0,'6'17'86'16,"-1"3"-3"-16,-5 5-4 15,-6 7-68-15,-1 2-4 0,2 5 1 16,0-1 1-1,-2 2 2-15,0-2 0 0,4-4 2 16,2-5-1 0,1-2-3-16,6-5-2 0,6-3-1 15,2-3-2-15,2-3-1 16,5-2-2-16,-2-1-1 0,-1-5-2 15,1 2-2-15,-3-4-4 16,0 0-4-16,-4-3-7 16,-1-3-13-16,-11 3-32 0,12-7-29 15,-12 7-5 1</inkml:trace>
  <inkml:trace contextRef="#ctx0" brushRef="#br0" timeOffset="45872.4832">8643 15862 26 0,'-9'17'101'0,"12"-5"-6"16,21-7-6-16,14-5-2 15,56-13-82-15,-61 6-7 0,35-2-1 16,7 0 0-16,-2 1 0 0,-5 3-1 16,-12 1-3-1,-7 4-4-15,-14 0-17 0,-14 0-59 16,5 4-4-1,-9-4-5-15</inkml:trace>
  <inkml:trace contextRef="#ctx0" brushRef="#br0" timeOffset="46177.4867">9248 15830 23 0,'0'10'99'0,"8"0"-5"0,11-7-4 16,8-1-5-1,11-1-81-15,-2-1-4 0,5 0-1 16,2 0 0-16,-3 2-2 16,-6-2-2-16,-3 4-10 0,-9-4-31 15,-11 3-42 1,3-3-6-16,-14 0-5 0</inkml:trace>
  <inkml:trace contextRef="#ctx0" brushRef="#br0" timeOffset="46457.4895">9454 15584 30 0,'-1'15'99'0,"1"-1"-5"16,2 0-5-16,4-1-4 0,-6 5-79 15,6 4-7 1,3 6 0-16,0 8 2 0,-3 4 1 16,-1 7 0-16,-4-1 0 15,-1 2 1-15,0-2-3 0,0-7 0 16,-4-3-3-1,-2-9-1-15,3-2-2 0,-3-10-4 16,4-1-16-16,-1 6-54 16,3-20-13-16,0 0-6 15</inkml:trace>
  <inkml:trace contextRef="#ctx0" brushRef="#br0" timeOffset="47063.4961">9824 15717 37 0,'-19'27'81'16,"-1"4"-3"-16,2-2-2 16,-30 7-61-16,37-4-9 0,8 0 1 15,5-3 1-15,13-7 3 0,9-3 3 16,9-9 0-1,7-7 0-15,9-3-3 0,-2-11-3 16,3-6 0 0,-4-2-1-16,-4-9 0 0,-12 0-1 15,-10-3 0-15,-11 1-2 16,-8-1 1-16,-19 4-2 0,-14 3 0 15,-9 6-2 1,-6 4-2-16,-4 8 0 16,-4 5-2-16,2 1-2 0,3 10-1 15,8 1-2-15,10 2-5 0,8 1-5 16,8 1-11-16,11 1-29 15,1-6-34-15,13-1-6 16,9-7 3-16</inkml:trace>
  <inkml:trace contextRef="#ctx0" brushRef="#br0" timeOffset="47353.499">9942 15475 1 0,'-11'0'97'0,"11"0"-2"15,-13 5-7 1,13-5-6-16,-7 24-54 0,7-4-29 16,-2 6 0-16,2 8 0 15,-1 10 3-15,0 8 1 16,-3 9 1-16,0 0 0 0,-4 3-2 15,-2 0 0-15,-2-4-1 16,1-6-2-16,-3-8-3 0,3-6-4 16,-3-12-8-1,11-6-19-15,10-11-52 0,-7-11-7 16,5-9-8-1</inkml:trace>
  <inkml:trace contextRef="#ctx0" brushRef="#br0" timeOffset="47603.5015">10059 15323 12 0,'-15'-6'99'0,"15"6"-7"16,14 3-6-16,15 8-4 0,9-14-58 15,9 25-30 1,3 14-2-16,3 15 3 0,0 16 4 16,-13 13 4-16,-11 11 2 0,-21 7-2 15,-17 1-5 1,-20 1-29-16,-10-7-53 0,-30-10-6 15,-12-18-7-15</inkml:trace>
  <inkml:trace contextRef="#ctx0" brushRef="#br0" timeOffset="48009.5061">8306 15466 32 0,'0'10'103'16,"-13"15"-6"-16,-3 11-6 0,-2 13-3 15,2 12-81-15,4 19-8 16,7 13 1-16,5 13-3 0,14 1-5 15,21 1-41-15,7-7-39 16,12-18-7 0,8-18-5-16</inkml:trace>
  <inkml:trace contextRef="#ctx0" brushRef="#br0" timeOffset="49646.5231">18788 11661 41 0,'-46'8'70'16,"11"6"-26"-16,-9-1-15 0,4 9-4 15,-3-3-1-15,5 4-3 16,2 6-2-16,4 4 0 0,8 3-3 16,9 3 0-16,13-1-4 0,11-1-1 15,22-5-1 1,17-6 2-16,17-9-2 0,16-7 0 15,16-10-2 1,6-3-1-16,4-15-1 0,-2-8 0 16,-6-4-1-16,-10-6-2 15,-13-3-1-15,-19-1-1 0,-22-2 0 16,-17 2 1-1,-18 3 0-15,-21 3 0 0,-23 3-1 16,-20 7 2-16,-16 4-3 0,-14 7 1 16,-7 4 0-16,-3 8-2 15,5 1-2-15,2 4-2 16,14 10-3-16,14-3-3 15,18 7-10-15,11-3-20 0,13 5-47 16,16-6-9 0,11-5-1-16</inkml:trace>
  <inkml:trace contextRef="#ctx0" brushRef="#br0" timeOffset="49946.5261">18924 11223 41 0,'-15'-13'97'0,"4"3"-3"0,2 4-9 16,-1 6-1-16,-5 11-78 0,15 10-6 15,0 14-1-15,7 16 2 16,2 13-1-16,-2 19 2 0,-3 13 2 15,1 13 0 1,-5 4 0-16,0-1-1 0,0-2 1 16,-6-11-2-1,-1-10-2-15,-2-18-3 0,7-14-9 16,-6-19-15-16,4-19-61 15,4-11-6-15,6-12-5 16,4-17-3-16</inkml:trace>
  <inkml:trace contextRef="#ctx0" brushRef="#br0" timeOffset="50301.5301">19661 11427 43 0,'-26'0'92'15,"4"0"-2"-15,6-5-5 0,16 5-59 16,0-12-7 0,20 3-1-16,20 1-2 0,22-3-4 15,6 0-3-15,16 0-4 0,1-2 1 16,1 2-3-1,-4 4-1-15,-7-1-4 0,-12 5-4 16,-15-4-5-16,-9 7-11 16,-16 0-21-16,-23 0-46 0,0 0-6 15,1 7-4 1</inkml:trace>
  <inkml:trace contextRef="#ctx0" brushRef="#br0" timeOffset="50551.5326">19685 11530 51 0,'0'21'100'0,"8"-8"-6"0,19-2-5 16,15-9-3-16,9-3-84 0,16 1-3 15,9 0 0-15,7 0-2 16,-4-1-1-16,1-2-2 0,-5-2-2 16,-8 3-5-1,-11-5-18-15,-14 4-54 0,-3 2-5 16,-16-2-6-1</inkml:trace>
  <inkml:trace contextRef="#ctx0" brushRef="#br0" timeOffset="50721.5343">19642 11714 13 0,'-36'22'103'16,"27"-4"-3"0,20-8-6-16,33-6-4 0,25 17-52 15,24-21-40-15,9-6-4 16,15 1-10-16,-1-5-28 0,-2 3-46 15,5 0-8 1,-12 0-4-16</inkml:trace>
  <inkml:trace contextRef="#ctx0" brushRef="#br0" timeOffset="51026.5378">20978 11353 41 0,'8'-13'99'16,"-8"13"-5"-16,10-7-5 15,-10 7-5-15,12-1-75 16,-8 19-9-16,-4 12 0 15,0 12 1-15,0 12 0 0,-4 10 1 16,-2 8 1 0,-1 4 0-16,0 1 0 0,2-3-2 15,-2-9-4-15,3-5-12 16,2-12-48-16,1-16-27 0,-1-13-6 15,2-19-6 1</inkml:trace>
  <inkml:trace contextRef="#ctx0" brushRef="#br0" timeOffset="51206.5396">20589 11572 69 0,'0'0'104'0,"18"-8"-7"16,31 6-6-16,19-2-3 15,26 4-91-15,5-1-9 0,11 1-14 16,-4 0-20-1,3 3-11-15,-7-3-7 0,-10 5-5 16,-10-5-2 0,-15 2 6-16</inkml:trace>
  <inkml:trace contextRef="#ctx0" brushRef="#br0" timeOffset="51596.5435">21597 11554 63 0,'-65'4'93'0,"-1"10"-3"0,-9 6-26 15,15 11-27 1,7 4-14-16,10 6-6 0,16-1-6 15,12 1-2 1,15-5-3-16,10-3-1 0,17-9-1 16,10-8-2-16,10-12 0 0,4-4-2 15,1-11-1-15,2-11 0 16,-7-9 0-16,-1-5 1 0,-7-6-1 15,-8-1 1 1,-7 2-1-16,-12-3 1 0,-9 6-1 16,-5 6 2-1,-8 8-1-15,-7 12 0 0,-3 9 1 16,-3 8 0-16,0 16-1 15,4 11 1-15,3 14 1 0,5 5-1 16,0 10 0-16,4 1-1 0,4 0 0 16,3-6-1-1,1-4-2-15,5-11-1 0,7-9-3 16,-2-13-5-1,9-12-13-15,-3-11-29 0,-1-21-36 16,8-10-6-16,-1-14-3 16</inkml:trace>
  <inkml:trace contextRef="#ctx0" brushRef="#br0" timeOffset="51906.5466">21765 11623 23 0,'16'-37'97'15,"-3"12"-2"-15,1 12-5 0,-2-5-29 16,0 20-35 0,1 20-13-16,-5 7-5 0,2 10-3 15,-4 8-2-15,-3 6 0 16,-2 5 0-16,-2-4-1 0,1-5 0 15,-2-8 1 1,1-8 1-16,1-11-3 0,4-13 1 16,6-9 0-16,6-19 0 0,2-10-1 15,5-5-1 1,5-3 0-16,-1-1-1 0,3 4-1 15,-1 5 1-15,-1 9 0 16,-3 14 1-16,-6 8 0 16,-4 16-1-16,-5 9 1 15,-7 6 1-15,-3 6-2 0,-4 1-1 16,-4-2-3-1,-6-6-4-15,6-1-14 0,-2-6-56 16,1-19-14-16,9-6-6 0,-9-20-5 16</inkml:trace>
  <inkml:trace contextRef="#ctx0" brushRef="#br0" timeOffset="52231.5503">22107 11222 42 0,'-17'17'105'16,"11"-1"-7"-16,6 1-6 0,14-7-5 15,12-25-73-15,12 17-24 0,-3 6-5 16,9-1-4-1,1-2-6-15,-4-1-9 0,-3 1-33 16,-8-5-28 0,-2 0-2-16</inkml:trace>
  <inkml:trace contextRef="#ctx0" brushRef="#br0" timeOffset="52471.5527">22333 10886 25 0,'20'11'101'0,"4"0"-4"16,6 5-7-1,1 2-4-15,-1-10-75 0,3 27-14 16,-12 9-4-16,-2 11-3 0,-12 5-6 15,-5 6-4 1,-4-7-1-16,-1 5-13 0,2-4-54 16,-5-10-5-16,6-7 2 15</inkml:trace>
  <inkml:trace contextRef="#ctx0" brushRef="#br0" timeOffset="52841.5564">23204 10765 41 0,'0'0'102'0,"4"19"-3"0,4 5-8 15,1 4-3 1,-1 24-81-16,3-14-6 0,0 11-1 16,-2 6-1-16,2 8-1 15,0 2 0-15,-1 0-3 16,-1-3-4-16,4 0-14 0,3-11-65 15,-6-10-5-15,-2-12-5 16,0-15-3-16</inkml:trace>
  <inkml:trace contextRef="#ctx0" brushRef="#br0" timeOffset="53047.559">22775 11364 77 0,'-30'15'108'0,"25"-1"-8"0,20-9-8 16,30-2-2-1,25-3-87-15,20-3-8 0,19 2-3 16,5-3-3-16,4 4-3 16,-2 0-1-16,-9 0-1 15,-12 0-15-15,-16 0-59 0,-14 0-6 16,-17 3-4-1</inkml:trace>
  <inkml:trace contextRef="#ctx0" brushRef="#br0" timeOffset="53697.5655">22718 11679 11 0,'-13'9'83'15,"0"2"2"-15,7 4-1 0,23 4-49 16,-17 3-19-1,0 3 1-15,2 1-2 0,4-1-1 16,6-1 0-16,8-4-1 16,-2-4-3-16,3-6-1 15,2-4-2-15,-3-7-2 16,1-1-3-16,-2-9 0 0,-3-4-3 15,-1-2 0-15,-5 3-2 0,-6-2-1 16,-1 6 0 0,-3 10 0-16,0 0 0 0,-13 0 1 15,6 14 0 1,-2 5 2-16,6 0 2 0,3-1 1 15,11 0 0-15,6-5 2 16,7-6 0-16,3-7 1 0,1-4 0 16,-1-10 1-1,-5-4-2-15,-2-6 0 0,-7-5-1 16,-6-2 1-16,-5-5-3 0,-4 0 0 15,-5 2-3 1,-4-1-4-16,3 7-7 0,-6-1-20 16,-3 14-56-16,7 8-5 15,2 4-8-15,8 3 1 0</inkml:trace>
  <inkml:trace contextRef="#ctx0" brushRef="#br0" timeOffset="54010.5716">23231 11596 24 0,'-17'5'100'16,"4"3"-3"-16,13-8-7 0,0 12-3 15,23-8-70 1,8 3-14-16,6 0-2 0,7 1-2 15,4 1-3 1,3-1-3-16,-2-4-3 16,-2 4-8-16,-12-5-20 0,-12-2-51 15,0 0-6-15,-10-1-1 0</inkml:trace>
  <inkml:trace contextRef="#ctx0" brushRef="#br0" timeOffset="54480.5763">23322 11683 52 0,'-11'4'86'0,"11"-4"-3"0,0 0-6 15,0 0-66-15,0 0-9 16,10 6-3-16,-10-6 1 16,12 3 1-16,-12-3 1 15,13 4 2-15,-13-4 2 0,9 5 0 16,-9-5 2-16,-3 13-1 0,-5-3 1 15,-3 1-1 1,-4 4 0-16,-2 5 0 0,1 3 0 16,-2 1 2-1,7 1-1-15,5 2 0 0,9 1 0 16,17-5 0-16,13 0-2 15,16-4 1-15,13-3-3 0,13-2-3 16,9-8-7 0,12 4-17-16,5-4-66 0,-12-6-5 15,-5 0-7-15,-11-1-5 0</inkml:trace>
  <inkml:trace contextRef="#ctx0" brushRef="#br0" timeOffset="56186.5939">3004 16647 48 0,'-12'3'72'0,"12"-3"4"15,19 11-52-15,-9-3-12 0,11 5 3 16,10 1 5-16,23 4 3 15,20-4 4-15,28 2-2 16,34-3-7-16,29-2-3 16,41-3 0-16,29-2-5 15,67-1-1-15,0-3-1 0,27-4-2 16,62-1 2-16,-13-8-1 0,21-5-2 15,35-5 1 1,-3-1-1-16,-19-5 0 0,30-4-1 16,40 4-1-1,-81 1-1-15,20 3 0 0,-18 5 0 16,-50 8-2-16,-3 3-1 15,-35 6-3-15,-32 1-5 0,-72 2-10 16,-6 8-61 0,-29-2-15-16,-32-1-8 0,-39-4-7 15</inkml:trace>
  <inkml:trace contextRef="#ctx0" brushRef="#br0" timeOffset="57889.6121">4316 17261 23 0,'0'0'45'0,"-13"0"10"16,13 0 10-16,-11-10-74 15,11 10 2-15,0 0 6 0,-9-13 16 16,9 13 21-1,0 0 6-15,0 0-9 0,0 0-12 16,6 0-5 0,-6 0-6-16,11 13-2 0,-2-1-2 15,4 5-1-15,-5-5-2 16,1 3 1-16,7 6 0 15,-1 6 0-15,2 0 1 0,2 2-1 16,-2 6 0-16,3 0 1 16,-3 0 0-16,1 0 0 0,1 0 1 15,-1-2 0 1,-2 0 1-16,-1-1 2 0,0-7-1 15,1-4-1 1,-3-6-1-16,-1-11 0 0,0-8-1 16,-1-9 0-16,18-40-2 0,2-12-3 15,2-11-2-15,1-8-1 16,3-4-4-16,-2 8-6 15,4 14-33-15,-8 38-50 16,-16 10-4-16,0 6-5 0,-15 12 3 16</inkml:trace>
  <inkml:trace contextRef="#ctx0" brushRef="#br0" timeOffset="58523.6188">5009 17566 0 0,'-9'17'69'0,"-1"4"-2"16,-2-1 2-16,2 1-41 16,2 2-31-16,1-1 2 0,2-4 4 15,2-1 9 1,2-4 2-16,5-2 2 0,-4-11-1 15,19 8 0 1,-8-8-1-16,4-1 2 0,-1-6-1 16,3-2 1-16,-3-6 2 0,2 1-3 15,-2-2-3-15,-3 0-4 16,-3 2-6-16,-5-1-5 15,-3 15-6-15,0-14-15 16,0 14-58-16,-10-5-11 0,1 5-7 16,9 0-1-1</inkml:trace>
  <inkml:trace contextRef="#ctx0" brushRef="#br0" timeOffset="59144.626">5962 17197 25 0,'0'0'95'0,"0"0"-6"0,0 0-6 16,-3 6-4-16,3-6-75 15,-13 14-8-15,-5 0 1 0,-2 6 0 16,10-7 1-1,-2 5 4-15,-1 2 3 0,2 2 0 16,0 3-1 0,1 3 3-16,4 1-2 0,1-2 0 15,0 3 1-15,3 0-1 16,2-5-2-16,3 1-3 15,6-2-5-15,1-2-7 16,1-5-23-16,-1-5-53 0,7-3-6 16,3-9-7-16</inkml:trace>
  <inkml:trace contextRef="#ctx0" brushRef="#br0" timeOffset="59454.6291">6248 17269 19 0,'-13'26'88'0,"-1"4"-2"0,3 0-4 15,3 1-2 1,1 0-79-16,4-5 0 0,3-2 1 16,3-5 4-1,5-3 4-15,5-5 0 0,1-3-2 16,3-2-1-1,1-4-1-15,9-2 1 0,14-17 1 16,-3-14-1-16,-9-6-2 16,-17 4 0-16,-15 11-3 0,-21 7 0 15,-6 10-2-15,13 5-6 16,-1 2-3-16,-3 4-3 15,0 2-1-15,1-2-6 0,2 3-20 16,0 2-39 0,1-3-18-16,4-3-4 0</inkml:trace>
  <inkml:trace contextRef="#ctx0" brushRef="#br0" timeOffset="59764.6322">6699 17148 49 0,'-1'31'98'0,"-12"0"-7"0,-9-7-5 16,-1 0-2-1,19-2-84-15,-16 2-4 0,14-12-1 16,0 3 2-16,5-3 2 0,1 2 2 15,0-2 0-15,0 1 0 16,3 3 0-16,1-1 0 16,1-1 2-16,-2 2 1 15,-1-2-1-15,-2 3 1 0,0-1-2 16,0-3-3-1,-4 1-2-15,1-2-9 0,0-1-16 16,3-11-26-16,-9 10-36 16,9-10-9-16,0 0-4 15</inkml:trace>
  <inkml:trace contextRef="#ctx0" brushRef="#br0" timeOffset="60199.637">7025 17278 69 0,'-5'15'83'0,"-1"1"-1"16,-2 0-3-16,6-1-71 0,-2 0-3 15,2 0 1 1,2-3 1-16,0 0 1 16,0-2 0-16,0-10-4 0,7 14-1 15,-7-14-2-15,13 12-1 16,-13-12-1-16,14 3-1 0,-14-3 1 15,18 4 0-15,-7-4 1 0,3 0 0 16,-2 0 1 0,2-4 1-16,1-1 2 0,1 0 2 15,0 1-1 1,-1 0 3-16,10 0 1 0,5-7 1 15,0 2-1-15,-2-8-1 16,-6-5-1-16,-11-5-3 16,-8-2-2-16,-3 5-4 0,-9 0-8 15,4 7-21-15,3 3-59 16,-5-1-4-16,6 2-6 0,1-2-2 15</inkml:trace>
  <inkml:trace contextRef="#ctx0" brushRef="#br0" timeOffset="60469.6397">7503 17076 81 0,'13'39'89'0,"1"-3"-3"16,-2 1-3-16,-7-14-63 16,0 0-16-16,0-1 2 15,2 0-1-15,-1 2 0 16,-2-1 2-16,2 0-3 0,1-2-6 15,-5-1-5-15,4-3-9 0,-1-1-24 16,-1-3-47 0,-4-13-7-16,0 9-1 0</inkml:trace>
  <inkml:trace contextRef="#ctx0" brushRef="#br0" timeOffset="60609.6411">7452 17222 58 0,'6'17'97'15,"16"-8"-12"1,15-4-12-16,11-5-7 0,-48 0-110 15,77-9-48 1,-14 1-7-16,2-1-2 0</inkml:trace>
  <inkml:trace contextRef="#ctx0" brushRef="#br0" timeOffset="61021.6454">7056 17273 59 0,'0'0'95'0,"6"17"-7"15,1-5-4 1,-7-12-34-16,9 17-51 0,-9-7-4 15,0 1-7 1,0 4-11-16,0 3-33 0,0-1-33 16,-1-1-5-16,-1-3 1 15</inkml:trace>
  <inkml:trace contextRef="#ctx0" brushRef="#br0" timeOffset="61441.6496">7603 16738 36 0,'4'24'95'0,"15"0"-5"16,9 1-5-16,5 6-2 15,15 6-84-15,-13 13-2 0,4 8-1 16,-7 6 4-16,-23-28 0 0,-2 5-1 16,-7 3-3-1,-2 1-26-15,-17-1-53 0,4 2-8 16,-11-5-6-1</inkml:trace>
  <inkml:trace contextRef="#ctx0" brushRef="#br0" timeOffset="61761.6528">6840 16991 44 0,'-18'27'100'15,"-2"6"-3"1,-5 9-7-16,1 2-3 0,13-19-86 16,-2 6-3-16,6 5-4 15,4 8-7-15,0-1-36 16,2 3-40-16,9-2-6 15,2-3-6-15</inkml:trace>
  <inkml:trace contextRef="#ctx0" brushRef="#br0" timeOffset="63187.6676">6840 16937 41 0,'0'17'100'0,"0"-17"-8"16,0 0-6-16,7 4-2 15,-1-22-79-15,5 24-9 0,2 16-1 16,5 11 1-16,0 14 3 0,-12-18 0 16,2 11 2-1,-5 9 1-15,-2 5 0 0,-2 6-1 16,-3 2-4-1,-5 2-8-15,-3 1-44 0,-3-4-30 16,0-3-8-16,-3-8-4 16</inkml:trace>
  <inkml:trace contextRef="#ctx0" brushRef="#br0" timeOffset="64140.6774">4948 17711 8 0,'10'12'54'16,"-10"-12"5"-1,10 7-8-15,-10-7-10 0,10 0-12 16,2 0-4-16,-2 0-4 15,3-3-2-15,-4-1-2 16,1 1-5-16,-10 3-4 16,14-8-2-16,-14 8-1 0,8-9 1 15,-8 9 1 1,3-11-2-16,-3 11-1 0,0-11 2 15,0 11-2-15,-5-13 1 16,5 13-1-16,-14-13-1 0,14 13-2 16,-16-10 1-1,16 10-2-15,-18-9 0 0,18 9-1 16,-9-5-1-16,9 5 1 0,0 0-2 15,0 0-2 1,8 0-8-16,5 0-30 0,7 0-44 16,-1 0-5-16,2 2-5 15</inkml:trace>
  <inkml:trace contextRef="#ctx0" brushRef="#br0" timeOffset="65157.6882">6695 16903 64 0,'0'0'83'15,"0"12"-3"-15,0-12-4 0,0 0-71 16,0 0-7-16,6 4 1 0,-6-4 1 16,10 4 2-16,-10-4 1 15,8 8 0-15,-8-8-2 0,6 10-1 16,-6-10 2-1,0 0-1-15,0 0 3 0,5 9-3 16,-5-9-11 0,0 0-67-16,0 0-4 0,0-9-6 15</inkml:trace>
  <inkml:trace contextRef="#ctx0" brushRef="#br0" timeOffset="65827.6949">6961 16856 55 0,'0'0'89'0,"0"0"-2"0,6 9-6 16,-6-9-52 0,-7 4-25-16,7-4-2 0,-11 14-1 15,4-3 1 1,-3 3 2-16,3 4 1 0,-4 4 1 15,3 8 1-15,-1 1-1 16,-3 3 2-16,4 2 0 0,1 3 0 16,3 2 1-16,1 2-2 0,3-21-1 15,0 0-1 1,3-1 0-16,2 2-1 0,3-2 0 15,0-1-2 1,3 1 0-16,1 1-1 0,-2-4 1 16,2 1-1-16,-1-3-2 15,1 0-2-15,-2-5-5 16,0 2-8-16,-1-2-23 15,-9-11-54-15,12 12-4 0,-12-12-8 16</inkml:trace>
  <inkml:trace contextRef="#ctx0" brushRef="#br0" timeOffset="67189.7096">1928 4536 70 0,'-35'-27'92'0,"-1"6"-7"16,2 10-5-16,2 2-76 0,5 9-6 15,-2 12-3 1,3 13-5-16,-4 16 2 0,1 17-1 16,-4 12 0-16,-1 19 2 0,-4 15 0 15,3 7 3 1,-3 20 3-16,0 13 3 0,5 15 0 15,-3 6 3-15,10 13 0 16,-1 3 0-16,7 5 3 16,2 9-2-16,7-2-1 15,5-4-1-15,1 4 0 0,4 1 0 16,0-2-1-1,6 5-2-15,5-1 1 0,3-5 0 16,2-6 0-16,8-6 0 0,3-15 2 16,5-16 1-1,6-21 1-15,6-22 2 0,3-24 1 16,6-17 2-16,-1-28-1 15,3-19 0-15,1-24-1 16,0-27-2-16,-1-25 1 16,1-27-3-16,0-30-1 0,5-29-3 15,1-31 2-15,8-29-2 16,6-24-1-16,-1-20-1 15,3-17-2-15,-8-18-1 0,-8-4-1 16,-18-4 0-16,-12 3-1 16,-19 12-1-16,-19 15 2 0,-20 25 2 15,-22 29 2 1,-10 30 0-16,-14 38 0 0,-15 32 1 15,-16 43-1 1,-7 34 0-16,-5 31-2 0,-5 31-6 16,10 34-17-16,11 23-60 0,20 16-7 15,30 12-3-15</inkml:trace>
  <inkml:trace contextRef="#ctx0" brushRef="#br0" timeOffset="68636.7247">12191 16250 39 0,'-11'11'104'16,"2"-2"-6"-1,9-9-7-15,0 0-4 0,26 3-79 16,9-3-8-16,13-2-2 0,13-3 1 15,10 5 0 1,10-2 1-16,8 2 1 0,-3 0 0 16,0 0-1-1,-10 2-1-15,-6-2-4 0,-6 6-7 16,-15-6-16-16,-7-6-51 15,-6 6-15-15,-13 0-6 0,-9 0-3 16</inkml:trace>
  <inkml:trace contextRef="#ctx0" brushRef="#br0" timeOffset="68936.7277">12166 16483 69 0,'-5'19'103'16,"14"-2"-5"-16,19-6-6 0,22 33-24 15,20-35-64 1,10 3 0-16,10-2-3 0,9 2-1 16,2 1-1-1,-6 0-3-15,-2 5-8 0,-23-6-45 16,-1-2-34-16,-6-3-7 0,-11-7-7 15</inkml:trace>
  <inkml:trace contextRef="#ctx0" brushRef="#br0" timeOffset="73254.7725">3986 15552 24 0,'0'-28'91'0,"0"2"-2"0,-6 1-3 15,31-2-60 1,-35 11-9-16,-11 10-5 0,-8 14-4 16,-16 22-3-16,-18 27-3 0,-22 20-2 15,-17 27-1-15,-19 25-1 16,-15 20 0-16,-2 14-3 0,1 8-8 15,9 8-43 1,19-16-30-16,28-17-3 0,20-27-4 16</inkml:trace>
  <inkml:trace contextRef="#ctx0" brushRef="#br0" timeOffset="73634.7763">5280 17057 29 0,'19'-8'98'0,"-10"4"-6"0,-9 4-7 0,-15 0-4 15,-17 12-81 1,-16 18-5-16,15-6 0 0,-8 14-2 16,-14 12 0-16,-12 14-1 15,-13 17-3-15,-11 16-10 16,-11 10-42-16,-14 10-22 31,-4-1-4-31,2-5 5 0</inkml:trace>
  <inkml:trace contextRef="#ctx0" brushRef="#br0" timeOffset="76939.8107">14283 15323 48 0,'5'-15'75'15,"-1"-17"-18"1,4 18-33-16,-3-3-1 0,1 5 2 15,-2 2 4-15,-4 10-2 16,8-14-3-16,-8 14-9 16,0 0-7-16,0 0-2 15,10 18-2-15,-6 7-3 0,2 11 1 16,0 10-1-1,1 10 0-15,6 7 2 0,2 0-1 16,2-3 0-16,0-8 0 0,5-6 0 16,1-13 2-1,3-11-2-15,1-13 1 0,1-9-1 16,1-11 1-16,-2-7-2 15,0-5 1-15,-4-7-1 0,0 4-1 16,-7-1-1 0,-3 4-1-16,-4 9 0 0,-9 14 0 15,9 0 0-15,-4 16 0 16,-2 9 0-16,6 2 2 15,5 0 2-15,6-4 2 0,7-4 2 16,3-10 0-16,10-9 0 16,-1-17 0-16,-1-8 0 0,-4-5-1 15,-8-9-2 1,-9-1-2-16,-7-1-1 0,-10-2-1 15,-9 0-1 1,-5 0-4-16,-6-1-4 0,6 6-13 16,-5 12-61-16,9-9-9 0,2 0-8 15,7 8-2-15</inkml:trace>
  <inkml:trace contextRef="#ctx0" brushRef="#br0" timeOffset="77295.8148">15343 15037 20 0,'-16'13'100'0,"16"-13"-5"0,-7 10-4 16,14-10-4-1,14-3-79-15,11 0-6 0,7 0 1 16,7-1-2-16,6 4 0 0,-2 0 0 16,0 0-1-1,-4 0-2-15,-7 0-5 0,-4 7-12 16,-10-4-29-16,-25-3-41 15,25 3-7-15,-14-3-4 0</inkml:trace>
  <inkml:trace contextRef="#ctx0" brushRef="#br0" timeOffset="77725.8191">15487 15095 39 0,'0'0'88'15,"9"2"-1"-15,-7-8-3 16,-2 6-63-16,0 0-5 15,0 0-2-15,5 13-1 16,-5-2 1-16,0 7-1 0,0 4-3 16,1 5-1-1,0 7-3-15,-1 2-1 0,0 6-2 16,-4 2-1-16,0 0-1 15,-2 0 0-15,1-5-1 16,-2 0 0-16,4-6 1 0,2-4 0 16,2-7 0-16,14-2 0 15,5-5 1-15,9-2 0 0,9-4-1 16,5-2 0-1,6-4-1-15,2 2-4 0,3-4-3 16,-1 0-6 0,-6-1-14-16,-5-10-57 0,-6 9-12 15,-7-6-7-15,-10 3 1 16</inkml:trace>
  <inkml:trace contextRef="#ctx0" brushRef="#br0" timeOffset="78192.8244">14252 15937 65 0,'-51'20'92'15,"6"-3"-6"-15,9-5-4 16,45-4-66-16,-57 1-10 0,48 0-1 15,24-4 1-15,21 2 2 16,28-4 2-16,23-1 1 0,27 0-1 16,25-2-1-1,26 0-2-15,14-2-1 0,15-1-1 16,5-1-2-1,-7-1-1-15,0 0-1 0,-16-1-3 16,-16-2-2-16,-15 4-6 16,-25-6-11-16,-21-3-48 0,-20 8-25 15,-24-2-6-15,-20 2-4 0</inkml:trace>
  <inkml:trace contextRef="#ctx0" brushRef="#br0" timeOffset="79008.8331">14504 16501 0 0,'0'0'91'0,"2"15"0"16,-2-15-5-16,6 19-6 15,-2-6-75-15,-1 8-4 0,0 4 1 16,-2 7 0-1,1 3 3-15,-2 6 3 0,-1 0-1 16,-3 0 1 0,1-2-1-16,-1-5-1 0,-1-3-3 15,2-7-1-15,-1-5-5 0,3-6-2 16,1-13-5-16,-3 12-20 15,3-12-58-15,0-12-6 16,7-5-5-16</inkml:trace>
  <inkml:trace contextRef="#ctx0" brushRef="#br0" timeOffset="79338.8364">14838 16593 13 0,'-4'19'98'16,"-2"-5"-4"-16,4-3-3 15,2-11-4-15,0 0-73 16,12 9-9-16,4-5-2 0,2 1 1 15,2 1 0 1,2-2 1-16,1 1-1 0,0 1-2 16,-1-3-1-16,-5 1-3 0,-3 0-1 15,-3-4-1 1,-1 0-2-16,-1 0-1 0,-9 0-2 15,20-5-10-15,-20 5-29 16,10-14-43-16,-1 4-3 0,-1-1-4 16</inkml:trace>
  <inkml:trace contextRef="#ctx0" brushRef="#br0" timeOffset="79708.8401">14965 16474 8 0,'0'0'61'0,"0"0"-1"16,0 0 0 0,0 17-9-16,0-3-9 0,0 5-12 15,-1 5-6 1,-3 4-6-16,-1 6-3 0,-4 3-3 0,-4 3-2 15,1 6-3 1,-2 0-2-16,-1-6-1 0,0-2-2 16,2-1-3-16,2-9-1 15,2-4-5-15,2-9-9 16,6-3-22-16,8-8-51 0,-7-4-8 15,14-10-4 1</inkml:trace>
  <inkml:trace contextRef="#ctx0" brushRef="#br0" timeOffset="80243.8459">15216 16557 89 0,'0'0'93'16,"0"11"-4"-1,0-11-6-15,0 11-63 0,0 4-15 16,0 6 1 0,-1 3-2-16,1 9 2 0,5 1 0 15,1 4 2-15,3-3-2 16,1-6-1-16,2-5-3 15,3-7 1-15,0-7 0 0,1-10-1 16,-2-5 0-16,2-9-2 0,-1 0 1 16,-3-1-1-1,2-2 0-15,-4 4-1 0,0 2-1 16,-10 11 1-16,15-5-1 15,-6 5 1-15,2 6 0 0,2 2 1 16,8-1 0 0,3-4 2-16,1-3 0 0,9-2 1 15,-4-9 1 1,2-7 0-16,-5-4 0 0,-4-3-1 15,-7-6 0-15,-5 1-1 0,-7-1 0 16,-4 0-4-16,-4 4 0 16,-4-2-3-16,2 8-4 15,-6-4-10-15,11 4-47 16,-3 8-28-16,1 5-6 0,3 8-6 15</inkml:trace>
  <inkml:trace contextRef="#ctx0" brushRef="#br0" timeOffset="80563.8491">15794 16447 56 0,'-2'13'101'16,"2"-1"-5"-1,14-5-6-15,8-29-20 0,6 22-66 16,6-3-3 0,5 1 0-16,1 2-1 0,1-1-1 15,-5 1-1-15,-4-1-3 16,-3 1-8-16,-10-2-26 0,-19 2-50 15,14 0-5-15,-14 0-7 16</inkml:trace>
  <inkml:trace contextRef="#ctx0" brushRef="#br0" timeOffset="80863.8521">15958 16426 22 0,'-3'12'93'0,"3"-2"-4"15,0-10-3 1,0 54-17-16,0-40-63 0,0 10 1 16,0 2 0-1,0 6 1-15,0 4 2 0,-2 5 0 16,6 0-1-16,4 0-1 15,3-3-1-15,2-7-3 0,6-3-1 16,0-9-2-16,7-3-2 0,-1-8-3 16,6-3-6-1,-7-6-12-15,8-14-53 0,-3 1-21 16,3-4-6-1,1-7-1-15</inkml:trace>
  <inkml:trace contextRef="#ctx0" brushRef="#br0" timeOffset="81115.8548">16291 16173 39 0,'0'33'103'0,"13"5"-7"16,10 4-7-16,4 2-3 0,6 7-81 15,-1 6-6 1,0 10-2-16,-6 7 1 0,-9 5 2 16,-13 1 0-16,-4 1 2 15,-18-5-2-15,-9-3-5 16,-16-18-18-16,-21-7-64 15,4-13-6-15,-8-18-5 0,-9-15-4 16</inkml:trace>
  <inkml:trace contextRef="#ctx0" brushRef="#br0" timeOffset="81565.8593">15139 16330 16 0,'-1'11'98'0,"1"2"-3"16,0 6-6-16,-1-2-3 15,-1-5-72-15,-3 19-13 0,-2 12 1 16,-5 4 0-1,2 10 1-15,-1 6 1 0,4 0 2 16,7 2-1-16,11-4-2 0,14-1-1 16,8-8-4-1,13-6-4-15,3-11-10 0,10-8-35 16,5-8-40-16,-7-14-7 15,-4-5-7-15</inkml:trace>
  <inkml:trace contextRef="#ctx0" brushRef="#br0" timeOffset="82427.8681">16408 16229 54 0,'0'0'80'0,"21"11"-1"16,2-10-2-16,5-1-71 15,6 0-7-15,2-1-1 0,1-2 5 16,-2-1 2-16,-5 3 2 16,-4 1 0-16,-6 0-3 15,-7 3 1-15,-13-3-1 0,10 17 0 16,-10-5 0-1,-5 4 0-15,-8 4-2 0,-5 2 1 16,-5 0 0-16,-4 4 0 16,2 0 0-16,-1-6 1 15,1 5 0-15,4-8 3 16,8-1-1-16,6-1 3 0,7 0-2 15,12-6 0-15,11 1 0 0,8-3-1 16,7-2-2 0,8 0-5-16,0-5-6 0,9 3-15 15,-13 3-54 1,3-6-17-16,-1-7-6 0,-13-3-2 15</inkml:trace>
  <inkml:trace contextRef="#ctx0" brushRef="#br0" timeOffset="83734.8818">13902 16422 41 0,'-13'16'88'0,"13"-16"-1"0,0 0-3 16,-33 9-60-16,33-9-18 0,8 0 0 16,5 0-2-1,-2 0 0-15,3 0-1 0,-1 1-2 16,1 3-1-16,0 1 0 0,-2 3-1 15,-3 1 1 1,2 3-1-16,-2 1 1 0,1 7 0 16,-1 1 0-16,-1 7 0 15,-4 2-1-15,3 6 1 16,-2 3 1-16,-2 3-1 15,-1-3 1-15,-3 1 0 0,1-5 0 16,0 0 0 0,0-8 2-16,0-3-2 0,0-8 1 15,0-4 1-15,0-12 1 0,0 8 2 16,0-8-1-1,2-6 0-15,2-8 0 0,2-5 0 0,1-7-2 16,1-4 1 0,4-8-2-16,-2-6-1 0,0-2 0 15,0-4 0 1,-2 1 0-16,-1 1 0 0,1 7 1 15,-5 0-1-15,2 7 1 16,-3 7 1-16,-1 5 0 16,0 8 0-16,-1 2 0 0,0 12 0 15,0-10-2-15,0 10 0 16,0 0-1-16,0 0-1 0,0 0 0 15,14-3 0 1,-2 3 0-16,7 0 0 0,4-2 0 16,10-3 1-1,7-2 0-15,9 0 0 0,8-4 0 16,7-3 1-16,11-1-1 0,5-1 0 15,11-3 0-15,9 0 0 16,6 1 0-16,7-1 1 0,3 2-1 16,0 0 1-1,-1 2-1-15,0 1 0 0,-7 0 1 16,-3 4-2-1,-7 1 0-15,-3 1 0 0,-7 0 0 16,-5 4-1-16,-3-1 1 16,-7 3 0-16,-3-1 0 0,-9 1 0 15,-4 0 2-15,-4-1-1 0,-5-2 0 16,-5 1 1-1,-1-1 0-15,-8 0 0 0,-4 1 0 16,-6-2 1 0,-4 1 0-16,-4 2-1 0,-4 1 2 15,-12 2-2-15,8 0 1 16,-8 0 0-16,3 8-1 15,-2 1 0-15,4 4-2 16,-1 2 0-16,4 6-5 0,1-7-13 16,5-2-64-16,8 3-9 0,5-5-8 15,9-7-4 1</inkml:trace>
  <inkml:trace contextRef="#ctx0" brushRef="#br0" timeOffset="85382.899">18119 14907 67 0,'0'0'90'16,"1"-17"-4"-16,0 9-4 0,-1-4-66 15,0 12-14-15,0-11 0 0,0 11-1 16,0 0 1 0,-10 2 0-16,0 7-1 0,-5 5 1 15,-5 9 0-15,-7 6 2 16,-3 10 2-16,-6 8-1 0,-3 9 1 15,1 2-1 1,2 6 0-16,5-2-1 0,4 1 0 16,7-5-1-1,8-8-1-15,10-8 1 0,4-8-1 16,11-5-3-16,7-10-2 0,9-9-6 15,3-10-21-15,1-8-57 16,10-8-6-16,6-15-6 0</inkml:trace>
  <inkml:trace contextRef="#ctx0" brushRef="#br0" timeOffset="85692.9021">18294 15136 26 0,'-18'29'100'0,"-1"8"-5"15,0 6-5-15,9 0-4 0,4 2-82 16,11 4-3-1,15-7-1-15,14-9 0 0,11-6 0 16,10-7 0-16,6-14 0 16,4-6 1-16,-2-11-1 15,-10-8 2-15,-4-6-1 16,-15-4 1-16,-12-2 0 0,-11-3 1 15,-11 4 0-15,-14-1-1 0,-14 5 1 16,-9 4-2 0,-10 6 0-16,-3 7 0 0,-5 3-2 15,5 8-1 1,1 3-1-16,5 7-4 0,8 1-7 15,15 3-24 1,11 6-50-16,3-10-7 0,7-1-6 16</inkml:trace>
  <inkml:trace contextRef="#ctx0" brushRef="#br0" timeOffset="85988.9056">18924 15047 30 0,'9'16'101'0,"-10"8"-2"15,-9 5-8-15,-11 1-4 0,-2 1-77 16,-1 1-9-16,1 2-1 0,2 2 0 16,7-4 0-1,10 2 1-15,5-3 0 0,12-2 1 16,4-2-1-1,2-4 0-15,-2 4 1 0,-5-1-1 16,-9 3 0-16,-8 0 0 16,-20-1-1-16,-15 1-1 0,-8 0-7 15,-12-5-19 1,-15-2-62-16,23-8-5 0,9-9-7 15,15-6-3-15</inkml:trace>
  <inkml:trace contextRef="#ctx0" brushRef="#br0" timeOffset="87013.9163">19432 14962 71 0,'8'-6'90'0,"-8"6"-6"0,0 0-4 15,-3-11-69 1,3 11-9-16,-5 5 0 0,-1 11 3 16,2 9 1-16,0 11 1 15,2 8 3-15,1 9-1 0,0 1 0 16,6 0 0-1,6-4-2-15,4-6-1 0,5-10-2 16,6-11-2-16,-1-13 0 0,8-10-1 16,-2-6-1-1,-1-8 0-15,-3-2-2 0,3-3 0 16,-10 1-2-16,-4 5 0 15,-5 2 1-15,-11 11-1 0,11 2 2 16,-9 8 1 0,6 5 2-16,2-2 2 0,10 0 2 15,2-5 1 1,11-6 0-16,3-6 1 0,2-11-1 15,-2-9 0-15,-2-8-1 0,-7-4-2 16,-9-2-1-16,-5-4 0 16,-10-1-1-16,-3 1-1 0,-10-4-3 15,-2 4-4 1,-3 2-5-16,5 8-28 15,4 3-53-15,-3 5-3 0,-1 5-7 16</inkml:trace>
  <inkml:trace contextRef="#ctx0" brushRef="#br0" timeOffset="87374.9209">20244 14720 64 0,'10'0'83'0,"-10"0"-3"16,0 0-3-16,-2 23-66 0,-6-5-8 31,-1 7 2-31,-1 8 2 0,-1 5 4 0,5 5 4 15,1-3 2 1,5 3-1-16,2-4-2 0,16 0-1 16,8-7-2-16,5-4-3 15,9-5-1-15,2-4-3 0,4-2-1 16,2-3-1-1,-1-4-2-15,-6-4-1 0,-5 0-2 16,-4-2-1-16,-5 0-3 0,-6-4-4 16,-5 3-12-1,-16-3-36-15,0 0-33 0,0-6-8 16,-9-3-3-16</inkml:trace>
  <inkml:trace contextRef="#ctx0" brushRef="#br0" timeOffset="87594.9231">20092 14967 37 0,'-21'8'103'0,"21"-8"-5"0,-2 12-7 15,25-11-2 1,28 1-82-16,5-2-7 0,14 0-5 15,3-3-6 1,8 2-3-16,-4-2-10 0,1-3-39 16,-7 4-30-16,-10-2-6 15,-16-1-1-15</inkml:trace>
  <inkml:trace contextRef="#ctx0" brushRef="#br0" timeOffset="87874.9259">20818 14832 48 0,'6'8'102'0,"11"-3"-5"16,8-2-6-1,13-3-2-15,11-3-84 0,6 3-4 16,-1 0-1 0,6 0 1-16,-2 0-1 0,-6 3 0 0,-7 0 0 15,-9 1-4 1,-11-2-4-16,1 2-21 0,0-2-61 15,-10-7-3-15,-9-7-7 0,-7-9-3 16</inkml:trace>
  <inkml:trace contextRef="#ctx0" brushRef="#br0" timeOffset="88099.9286">20942 14529 45 0,'-6'35'102'0,"6"2"-6"0,4 4-6 16,5-1-4-16,25-4-83 15,-20 16-4-15,2 4 0 0,-2 2 1 16,2-2-1-16,-3-1 1 16,1-3-1-16,-3-6 2 15,0-7-3-15,-2-6-7 16,-7-12-18-16,-6-7-61 0,4-14-4 15,9 0-9 1,-2-16 1-16</inkml:trace>
  <inkml:trace contextRef="#ctx0" brushRef="#br0" timeOffset="88429.9319">21435 14739 27 0,'5'45'99'0,"1"1"-6"16,2-1-6-16,5-4-2 0,2-1-80 15,12-3-6 1,7-8 2-16,4-7-1 0,6-7 1 16,-2-8 2-16,-3-7 0 15,-3-4 1-15,-5-9-2 0,-11-8 0 16,-8-3 0-1,-11-6-1-15,-4-1-1 0,-15-2 0 16,-7 3-1 0,-8 1 1-16,-9 8-1 0,-8 6 1 15,-3 5 0-15,1 7-1 0,-1 3-2 16,4 7-2-16,8 6-4 15,3 1-13-15,11-7-52 16,12 11-18-16,7-4-5 16,8-5-2-16</inkml:trace>
  <inkml:trace contextRef="#ctx0" brushRef="#br0" timeOffset="88829.9359">21436 14506 23 0,'0'0'88'0,"0"0"1"16,0 8-4-16,6-4-45 15,-6-4-23-15,7 16-3 16,-4 1-1-16,2 9 1 16,-2 9-2-16,1 12-1 0,-1 11-2 15,0 8-1-15,3 8-3 0,-4 5-2 16,2 0-3-1,-3-3-4-15,5-3-8 0,-6-16-25 16,-9-2-53 0,9-11-6-16,-1-15-7 0</inkml:trace>
  <inkml:trace contextRef="#ctx0" brushRef="#br0" timeOffset="90443.9524">22029 14160 30 0,'-27'0'94'15,"1"-1"-6"1,11 2-5-16,10 10-6 0,18 12-78 15,2 12-5 1,12 18 0-16,9 12 1 0,3 22 2 16,4 16 3-16,-5 12 2 15,-8 9-1-15,-15 2 1 0,-15-3-5 16,-25-2-33-16,-20-10-46 15,-21-18-5-15,-17-17-5 16</inkml:trace>
  <inkml:trace contextRef="#ctx0" brushRef="#br0" timeOffset="91015.9592">19942 14514 35 0,'-7'-25'60'0,"-22"1"-42"15,25 1-9 1,-1 1 4-16,2 3 3 0,-3 3 9 16,-2 5 3-16,-4 1-2 15,-8 8-7-15,-7 4-8 16,-8 10-1-16,-7 13 0 15,-9 13 2-15,-7 18 0 0,-3 13 0 16,0 17 2 0,3 14 0-16,3 13 0 0,5 7-1 15,10 3-3-15,5-4-1 16,20-8-3-16,9-9-1 15,10-10-5-15,11-17-12 0,17-14-74 16,11-10-4-16,4-17-7 16,6-15-3-16</inkml:trace>
  <inkml:trace contextRef="#ctx0" brushRef="#br0" timeOffset="91415.9632">17880 15987 23 0,'-10'18'97'0,"10"-4"-6"0,10-4-5 16,16-9-5-1,21-1-74-15,27-1-9 0,29-4 0 16,38-2 4-16,40 2 3 16,44 2 3-16,32 0 0 0,37 3 1 15,27 0-2 1,15 3 0-16,5 5-1 0,-9 2-1 15,-12-1-3-15,-27-1-1 16,-28-5-4-16,-34 2-12 16,-38 1-55-16,-37-8-23 0,-36-13-6 15,-39-2-7-15</inkml:trace>
  <inkml:trace contextRef="#ctx0" brushRef="#br0" timeOffset="92637.9756">18859 16230 63 0,'1'-7'81'0,"-1"7"-3"0,-12-32-19 16,3 32-53-16,-4 0-4 0,-3 3 1 15,-6 7 2 1,0 6 1-16,-10 6 2 0,0 9 0 15,-9 6 2-15,1 8-2 16,-1 7-1-16,1 6 0 0,6 0 0 16,3 0-3-1,11-2-1-15,9-6 1 0,11-4-4 16,7-14-4-16,18-3-11 0,4-12-29 15,-4-11-43 1,22-6-6-16,5-13-2 0</inkml:trace>
  <inkml:trace contextRef="#ctx0" brushRef="#br0" timeOffset="92957.9788">19104 16462 20 0,'-33'54'91'16,"0"-1"-6"-16,10-7-3 15,7-13-4-15,-2-8-79 0,26-4-4 16,17-11 0 0,15-10 2-16,10-5 3 0,7-11 5 15,0-6 1 1,-1-7 1-16,-4-2-1 0,-8-1 1 15,-12 0-1-15,-12 3 2 16,-10 1-2-16,-10 6-1 0,-14 7-1 16,-10 8-2-16,-12 7 0 0,-8 4-1 15,-6 10 0 1,-2 5-3-16,0 2-1 0,6 5-6 15,4-6-14 1,7-6-63-16,16 4-6 0,9-7-7 16,10-11 5-16</inkml:trace>
  <inkml:trace contextRef="#ctx0" brushRef="#br0" timeOffset="93262.9823">19891 16232 26 0,'-23'26'90'16,"-5"2"-3"-16,-7-2-6 15,2-2-6-15,-22 3-79 0,27 3-4 16,4 2 0-16,13 1 2 0,7 0 5 15,6-1 1 1,10-1 2-16,5-4 1 0,-1-3-1 16,1-2 0-1,-4-4 2-15,-6 0 1 0,-6-5 0 16,-3-2 0-16,-7-2-3 15,-5-9-9-15,-1 0-70 0,6 0-8 16,5-9-7-16,4-8-2 0</inkml:trace>
  <inkml:trace contextRef="#ctx0" brushRef="#br0" timeOffset="93742.9871">20096 16451 22 0,'-4'43'99'15,"4"-4"-5"1,3-3-4-16,13-11-5 0,5-12-75 16,12 2-9-1,4-6-2-15,4-4 0 0,4-5-1 16,-4-9 1-16,-4 1 1 0,-6-1 0 15,-8-2-2-15,-5 5-1 16,-18 6 1-16,9 0 1 16,-9 0 0-16,0 17 1 15,0-4 1-15,2-2 3 0,7 1 1 16,2-5 2-16,8-5 1 15,3-3 0-15,1-12 2 16,3-4-2-16,-2-9 0 0,-6-2-3 16,-3-7-1-16,-6 1 0 15,-5-2-1-15,-4 4-1 0,0-2-3 16,-2 7-3-1,-4 1-5-15,4 9-14 0,2 17-62 16,-7-14-10 0,7 14-8-16,2-14-4 0</inkml:trace>
  <inkml:trace contextRef="#ctx0" brushRef="#br0" timeOffset="93998.9902">20824 16273 84 0,'0'36'100'0,"-3"0"-10"0,2 0-3 0,1-36-37 16,-4 35-51-1,5 2 3-15,11-1 0 0,7-2 3 16,7-3 1-16,8-5 1 0,6-6 0 15,4-5-3 1,-1-1-3-16,5-4-5 0,-4-9-8 16,1 3-15-1,-10-4-41-15,0 0-27 16,-5-7-7-16,-6-3-4 0</inkml:trace>
  <inkml:trace contextRef="#ctx0" brushRef="#br0" timeOffset="94208.9923">20635 16372 56 0,'-18'29'103'16,"18"-2"-6"-16,21-4-7 15,20-9-2-15,17-11-82 0,13 3-13 16,3-3-3-1,12 0-6-15,-7-3-13 0,1-3-17 16,3-9-46-16,-20-6-6 0,-6-7-3 16</inkml:trace>
  <inkml:trace contextRef="#ctx0" brushRef="#br0" timeOffset="94388.9941">21461 16104 95 0,'23'34'97'15,"12"17"-7"-15,5 9-4 16,0 6-66-16,-1 12-15 0,-8 8-5 15,-11 6-1-15,-18 0-1 0,-10 3-2 16,-26-6-5 0,-14-7-14-16,-10-10-64 0,-18-16-7 15,-15-15-2 1</inkml:trace>
  <inkml:trace contextRef="#ctx0" brushRef="#br0" timeOffset="94668.9969">20119 16072 10 0,'-42'20'101'0,"-7"19"-2"16,-3 16-4-16,4 9-4 15,12 13-74-15,2 12-8 0,18 6-4 16,15 4-4-1,16 5-8-15,7-4-49 0,24-12-36 16,9-13-4-16,4-21-10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46:29.3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7128 1613 7 0,'0'-17'57'0,"0"17"-50"16,-13-15 0-16,0 13-1 15,-14-15 4-15,-16 22 4 0,-5 17 2 16,-8 14 6-1,-2 13 1-15,-3 13 2 0,5 8 0 16,14 8-6-16,5 4-3 0,7-4-2 16,10 2-3-1,10-2-3-15,8-7 0 0,6-4-2 16,14-12 1-16,7-5 0 15,8-11 0-15,6-7-5 16,-1-12-5-16,7-7-10 16,-8-7-18-16,-1-10-50 15,9-5-7-15,-8-13-2 0</inkml:trace>
  <inkml:trace contextRef="#ctx0" brushRef="#br0" timeOffset="530.0053">7154 1925 29 0,'17'0'82'0,"-2"16"0"16,4 9-2 0,39 7-69-16,-32 15-2 0,1 10 2 15,5 8 1-15,-6 7 1 0,-1 0-1 16,-5-3-1-16,-3-11-2 15,-5-8 0-15,-3-11-2 16,-4-7 1-16,0-13-1 16,-5-19-2-16,0 0-2 0,5-16-2 15,-5-11-1 1,-8-12-2-16,1-14-3 0,-7-7-2 15,-1-11-1 1,-1-3 1-16,0-4 1 0,2 3 3 0,1 6 2 16,7 4 2-16,2 12 2 0,4 2 1 15,3 10-1 1,4 8 1-16,5 8-2 0,0 4 0 15,4 6 0 1,2 6-1-16,5 8-1 0,5 6 1 16,7 16-1-16,4 9 0 15,6 13 1-15,2 11 0 0,3 11 0 16,-4 3 1-1,3 7 0-15,-8-3 1 0,-5-4-1 16,-5-4 0-16,-8-10 0 0,-3-6 0 16,-4-8-1-1,-3-11-3-15,-5-7-3 0,-4-10-4 16,-4-12-14-16,0 0-13 15,0 0-9-15,-10-1-11 0,-12-10-15 16,-2-2-5 0,-10 1 2-16</inkml:trace>
  <inkml:trace contextRef="#ctx0" brushRef="#br0" timeOffset="660.0066">7536 2346 42 0,'-44'-12'69'0,"9"-5"0"16,12-3-6-16,22-4-14 16,14-4-16-16,21-4-13 0,22-5-10 15,10-4-11 1,12-3-43-16,1 5-38 0,0 1-6 15,-6 2-7 1</inkml:trace>
  <inkml:trace contextRef="#ctx0" brushRef="#br0" timeOffset="1019.011">8340 1632 68 0,'-43'13'84'0,"-4"8"-3"0,5 9-62 16,8 13-1-1,15 7-5-15,18-1-4 0,12-1-2 16,20 0 0-16,17-2-1 15,8-4-1-15,2-4 0 0,0-4-1 16,-6-7 1 0,-11 1 1-16,-11 0 1 0,-19 0-1 15,-15-1 0-15,-22-5 1 0,-14 2-1 16,-14-5 0-1,-9-3-2-15,-5-3-5 0,-3-5-3 16,9-1-8 0,5-6-13-16,16 0-32 0,25-1-33 15,16 0-5-15,0 0 0 16</inkml:trace>
  <inkml:trace contextRef="#ctx0" brushRef="#br0" timeOffset="1520.0161">9122 1677 59 0,'6'-11'70'15,"-1"1"-5"1,-4 0-67-16,-1 10-4 0,-4-15 2 16,-5 11 6-1,-24 1 3-15,-12 5 4 0,-6 11 3 16,-8 7 1-16,-6 9 2 15,-1 9-1-15,5 6-2 0,21-10-6 16,8-3-1 0,11-2 0-16,12-9-1 0,9-1 0 15,7-7 1-15,11-5 0 0,5-6-2 16,2 0-1-1,-3-1-2-15,2 3-2 0,-9 4 0 16,-8 8-1-16,-7 7 0 16,-9 12 5-16,-8 6 2 0,-7 6 5 15,1 9 5 1,5-3 1-16,9 1 3 15,8-11 0-15,20-6 0 0,20-12-2 16,15-7-4 0,14-10-3-16,11-7-4 0,3-8-4 0,1-2-8 15,-10-4-9 1,-1 3-38-16,-11 6-37 0,-20-3-8 15,-13 7-5 1</inkml:trace>
  <inkml:trace contextRef="#ctx0" brushRef="#br0" timeOffset="2272.0238">10267 1555 69 0,'-2'-9'86'0,"1"1"-5"0,0-3-60 0,1 11-7 15,1-13-3 1,-1 13-3-16,1 7 3 0,8 14-2 16,6 14 0-16,2 12 1 0,1 12 0 15,-2 9 2 1,0 5-2-16,-1 4 1 0,-6-16-6 15,-1-9 1-15,-3-8-3 16,-3-8-3-16,-1-11-6 0,2-5-11 16,-3-11-34-1,0-9-37-15,0 0-7 0,15 0-4 16</inkml:trace>
  <inkml:trace contextRef="#ctx0" brushRef="#br0" timeOffset="3152.0326">12158 1591 11 0,'3'-13'85'16,"-1"4"0"0,0-3-31-16,-2 12-32 0,3-11-2 15,-3 11-5-15,0 0-2 0,0 16-3 16,-2-5 0-1,0 33-1-15,1 12 1 0,0 13-1 16,5 4-1-16,3-1-1 16,3-17-3-16,2-9 0 0,3-10 0 15,3-14 1 1,4-17-1-16,3-10 0 0,-1-15-1 15,0-15-1 1,0-3-1-16,-2-7-1 0,0 6-2 16,-7 1 0-16,-3 11-2 0,-3 12 1 15,-9 15 0-15,14 7 1 16,-4 20-2-16,2 7 3 0,4-2 1 15,4 2 3 1,6-8 3-16,5-7 1 0,4-14 0 16,1-5 2-1,2-17 0-15,-4-12 0 0,-6-6-1 16,-8-5-2-16,-8-3-1 15,-12 19-4-15,-1-1-1 0,-8-1-3 16,-1-1 0-16,-3 3-3 16,-1-3-5-16,-2 2-5 15,0 4-12-15,1 2-25 0,-4 2-42 16,10 5-5-1,0-3-4-15</inkml:trace>
  <inkml:trace contextRef="#ctx0" brushRef="#br0" timeOffset="3532.0364">13316 1371 4 0,'-12'0'87'16,"0"3"6"-16,2 2-3 0,1 1-56 15,6 3-13 1,3-9-2-16,8 12-1 0,8-6 0 16,8-1-5-16,4-2-3 15,5 0-4-15,5-1-1 0,7-1-1 16,-1-1-2-1,3-1-3-15,-1 1 0 0,1 0-3 16,0-1-2-16,-6-1-1 0,-1 1-6 16,-7-1-2-1,-6 2-7-15,-10 0-10 0,-6-2-44 16,-11 2-19-16,8 0-2 15</inkml:trace>
  <inkml:trace contextRef="#ctx0" brushRef="#br0" timeOffset="3932.0404">13794 1256 11 0,'-12'-4'85'0,"1"2"3"16,-1-2-5-16,0 2-65 0,2 2-1 16,10 0 0-16,-13-2 0 0,13 2-2 15,12 0-3 1,2 5 0-16,7 3-3 0,2-1-2 15,7 3-2-15,2 3-1 16,3-2-3-16,1 3 1 0,1 0 0 16,4 1 0-1,-2 0 0-15,-1 1 1 0,-1 2-1 16,-6 0-1-1,-7 1 2-15,-7 1-3 0,-9-2 2 16,-6-3-2-16,-2 2-1 0,-7-3-1 16,-14 10 0-16,-14 2-4 15,12-16-10-15,4 2-36 16,0-4-40-16,-8-2-7 15,1-6-5-15</inkml:trace>
  <inkml:trace contextRef="#ctx0" brushRef="#br0" timeOffset="4141.0433">13789 1395 4 0,'-8'-22'102'0,"5"1"-3"16,-1 0-3 0,7 8-6-16,7 5-79 0,3 6-3 15,1 4-1-15,0 8-3 16,2 9-2-16,-4-4 1 15,24 36-1-15,-16 4 0 0,10 4-2 16,-14-1-3-16,-14-7-5 16,-2-5-16-16,11-15-66 0,-7-17-5 15,-4-14-8 1,18 4-1-16</inkml:trace>
  <inkml:trace contextRef="#ctx0" brushRef="#br0" timeOffset="4532.0473">14617 1319 46 0,'0'0'83'16,"0"0"0"0,6 6-63-16,-9 11 2 0,-6 0 2 15,-5 19-1-15,-12 15 0 0,5-3-4 16,8 4-1-1,12-6 0-15,14-11-3 0,20-13-2 16,-10-22-3 0,1 0-3-16,1-10-2 0,-2-3-2 15,0-5 0-15,-4-4-3 16,-5 0-1-16,-3-4-1 0,-9 2 2 15,-2-1-1 1,-3 3-1-16,-7 1-3 0,-8 1-4 16,1 4-8-16,-7 2-37 0,4 3-38 15,0 2-8-15,-1 6-4 16</inkml:trace>
  <inkml:trace contextRef="#ctx0" brushRef="#br0" timeOffset="4932.0513">14918 1330 56 0,'-20'7'91'16,"3"2"-4"-16,9 1-32 15,-22 29-29-15,10 8-2 16,14 5-5-16,14-6-1 16,18-2-1-16,12-8-4 0,-13-29-2 15,2 0-3 1,3-11-3-16,-3-6-2 0,-6-8-1 15,-1-3-2 1,-8-4-2-16,-7 0 0 0,-5 0 0 16,-3-3-4-16,-13 5-9 0,-2-1-63 15,-10 3-17-15,1 2-5 16,1 2-4-16</inkml:trace>
  <inkml:trace contextRef="#ctx0" brushRef="#br0" timeOffset="6311.0659">4581 5549 65 0,'6'32'73'16,"-3"11"-2"-16,-1 5-66 0,1 24-5 15,0 14 1-15,0 20 3 16,1 11-2-16,-1 18 0 0,2 15 0 15,0 12 1 1,-1 6-2-16,1 10 1 0,0 10 2 16,1 7 3-1,5 7 1-15,-1 4 2 0,-1-3 1 16,6 8 1-16,-1 5 1 15,3 3-3-15,2-2 0 0,4 7-3 16,-1-3-2-16,-1 5-1 0,-1 7 2 16,-1-1-1-1,-2 10 2-15,-5-2 0 0,-5 7 4 16,-6-4 1-1,-2 5 1-15,-5-10-1 0,-2-6-2 16,-1-8-1-16,-3-17-1 16,7-7-2-16,-5-21-8 0,9-15-9 15,-3-19-31 1,4-17-48-16,4-20-5 0,4-24-7 15</inkml:trace>
  <inkml:trace contextRef="#ctx0" brushRef="#br0" timeOffset="7614.0792">21016 8515 25 0,'49'25'95'0,"22"4"-5"0,14 2-11 15,11 1-5 1,1 10-81-16,8 4-1 0,1 4 0 15,-12-2 0 1,-12 3 4-16,-10 0 4 0,-13-3 6 16,-8-1 5-1,-15-1 2-15,-12 2 2 0,-20-2 0 16,-8 3-1-16,-19-2-3 0,-12 4-3 15,-7 3-3-15,-8-4-5 16,-1 4-7-16,-2-6-13 0,5-12-60 16,5 15-12-1,2-7-8-15,6-1-4 0</inkml:trace>
  <inkml:trace contextRef="#ctx0" brushRef="#br0" timeOffset="8866.0919">4534 5837 31 0,'0'0'63'16,"0"0"-3"0,0 0-70-16,0 0-5 0,0 0-8 15,0 0-7-15,0 0-4 16</inkml:trace>
  <inkml:trace contextRef="#ctx0" brushRef="#br0" timeOffset="9281.0965">4501 5674 3 0,'-5'-18'52'0,"-3"7"-3"0,5-2-6 16,-4 1-5-16,4-1-4 0,-4 3-7 15,3 1-3 1,-6 4-6-16,1 5-5 0,-4 3-5 15,-5 11-1-15,-2 9-2 0,-8 10-2 16,-1 6-2 0,-3 7 1-16,1-1 0 0,3-3 2 15,6-6 0-15,3-9 0 16,9-10 1-16,10-17-1 0,7-5-1 15,15-20 0 1,8-11 0-16,6-9-1 0,7-3-1 16,2-8 2-16,1 2 1 0,-4 6 0 15,-7 3 1 1,-8 12 2-16,-7 7-3 0,-5 12 0 15,-4 9 0-15,-1 10-2 16,0 12-1-16,1 9-1 0,6 3-1 16,7 4-1-1,3 2-5-15,13 1-13 0,3 4-64 16,6-20-7-1,6-8-6-15,-1-12-1 0</inkml:trace>
  <inkml:trace contextRef="#ctx0" brushRef="#br0" timeOffset="9811.1018">5234 5054 0 0,'1'-12'87'16,"5"-1"-1"-16,2 4-4 0,2 25-38 16,4-13-38-16,6 8-2 15,5 13-2-15,0 8-1 16,3 12 1-16,2 5 0 15,0 11 5-15,-2-1 0 0,-2-4 2 16,-5-7 2-16,-7-11 4 0,0-6 3 16,-4-17-2-1,3-14-1-15,-3-17-2 0,3-16-2 16,1-13-2-1,3-12-3-15,4-10-3 0,3-9-3 16,3 0-3-16,-1 2-4 16,4 6-11-16,-3 7-37 0,12 8-39 15,7 16-7 1,4 5-7-16</inkml:trace>
  <inkml:trace contextRef="#ctx0" brushRef="#br0" timeOffset="10886.113">22243 9779 61 0,'0'0'86'15,"0"0"-5"-15,0 0-4 0,0 0-72 16,4 16-3-1,-4 9-2-15,0 9 0 0,0 12 1 16,0 10 2 0,-3 14 4-16,-2 3 1 0,-2 6 1 15,1-1 0-15,0-3 1 0,0-5 1 16,5-7-1-16,1-9 1 15,14-11-3-15,6-10-1 16,9-10-2-16,9-8 0 16,5-7-2-16,5-4 0 0,1-4-2 15,3-1-1 1,1-3-2-16,-6-3-2 0,-2-2-2 15,-3 1-5-15,-6 0-4 0,-3-2-8 16,-7 1-16 0,-8-4-46-16,-5 3-10 0,-7-2-3 15</inkml:trace>
  <inkml:trace contextRef="#ctx0" brushRef="#br0" timeOffset="11060.1151">21996 10229 0 0,'-27'-7'96'0,"27"7"1"16,24-5-6-16,39 3-5 16,35 0-75-16,25 3-13 0,14-1-40 15,17 4-42 1,4 0-8-16,2-4-6 0</inkml:trace>
  <inkml:trace contextRef="#ctx0" brushRef="#br0" timeOffset="12582.1305">4262 7438 32 0,'5'7'86'0,"14"-7"-1"15,18-1-4-15,16-11-63 16,17 4-13-16,10-2-6 0,16 2-13 15,0-2-19-15,7 0-33 0,2 10-19 16,-8 0-3 0</inkml:trace>
  <inkml:trace contextRef="#ctx0" brushRef="#br0" timeOffset="13284.1377">4507 12013 24 0,'0'10'87'16,"16"-3"-2"-16,18-7-3 0,17-1-50 15,24-5-41-15,13-5-63 0,15 0-8 16,13-7-6 0</inkml:trace>
  <inkml:trace contextRef="#ctx0" brushRef="#br0" timeOffset="14131.1468">2301 6943 49 0,'0'0'82'0,"13"-1"-3"15,-2 5-5-15,6 15-72 0,0 8-1 16,10 17 1-1,0 8 1-15,3 13 4 0,2 6 0 16,-7 4 2-16,0-5 4 16,-10-11 0-16,2-6 1 15,-9-15 2-15,0-11-1 0,-4-15-2 16,-4-12-1-1,6-22-2-15,-1-8-1 0,2-13-5 16,-2-13-2-16,9-9-4 16,-4-5-3-16,5-2-3 0,0 4-2 15,5 2-5 1,-3 8-5-16,7 9-10 0,0 10-18 15,-4 4-31-15,7 13-16 0,-2 8 0 16</inkml:trace>
  <inkml:trace contextRef="#ctx0" brushRef="#br0" timeOffset="14341.1489">2995 7074 50 0,'6'50'64'0,"7"-1"-8"16,1-12-7-16,6-9-10 0,5-13-5 15,5-12-9 1,0-14-4-16,3-10-3 0,-6-8-5 15,-6-7-6-15,-9 1-3 16,-11 0 1-16,-10 8-3 0,-10 5-1 16,-9 10-5-1,-6 4-9-15,0 8-36 0,4 12-38 16,2 9-5-1,11 9-5-15</inkml:trace>
  <inkml:trace contextRef="#ctx0" brushRef="#br0" timeOffset="15429.1605">2324 12056 24 0,'0'-15'82'16,"0"15"-4"-16,0 0-4 15,-20-4-60-15,20 4-6 16,9 19-2-16,2 3 0 0,5 9 0 16,6 10 0-16,2 7 4 15,3 9 1-15,0 3 0 0,2-2 0 16,-6-2 0-1,-1-6 0-15,-3-7-2 0,-2-10 1 16,-7-10-2-16,-1-5 1 16,-9-18 0-16,11 9-1 15,-11-9 0-15,10-19 0 16,-2-8-3-16,0-13 1 0,7-12-1 15,0-13-3-15,4-10-1 0,0-6-3 16,-2 2-4 0,1-1-4-16,-2 11-7 0,-3 7-13 15,-1 10-29 1,6 15-34-16,-9 10-6 0,2 10-4 15</inkml:trace>
  <inkml:trace contextRef="#ctx0" brushRef="#br0" timeOffset="15779.164">2965 12240 11 0,'6'19'77'16,"0"1"1"-16,2 1-3 0,36 5-60 16,-31-1-4-1,2 3 6-15,4-10 0 0,4-1 0 16,2-14 0-16,3-4 0 15,2-14 0-15,-1-4-2 0,-2-5-3 16,-5-2-6 0,-7 2-1-16,-6 1-3 0,-8 4 0 15,-5 4-2 1,-14 9 1-16,-4 1-4 0,-5 7-4 15,-5 3-7-15,2 8-35 0,8 7-38 16,-9 0-7-16,5-2-5 16</inkml:trace>
  <inkml:trace contextRef="#ctx0" brushRef="#br0" timeOffset="16031.1667">1516 12472 61 0,'0'0'96'0,"30"-12"-6"16,33-4-27 0,38 24-85-16,1-40-66 0,14-8-6 15,16-6-4-15</inkml:trace>
  <inkml:trace contextRef="#ctx0" brushRef="#br0" timeOffset="30923.3221">11124 3648 42 0,'0'0'89'0,"10"-10"0"0,-10 10-6 15,3 19-69-15,-4 5-1 0,1 15-4 16,0 9-3 0,0 21-2-16,0 8 1 0,0 12-2 15,0 4 0-15,-4 3-2 16,1-3 0-16,-2-1-4 0,0-11-3 15,0-7-10 1,4-20-19-16,-9-12-52 0,12-14-4 16,-2-28-4-16</inkml:trace>
  <inkml:trace contextRef="#ctx0" brushRef="#br0" timeOffset="31395.327">10842 3446 45 0,'-33'-18'93'16,"10"2"-3"-16,16 0-5 0,4 4-65 15,29 6-3 1,27 6-6-16,13 2-2 0,16 12-6 15,9 12 0-15,2 8-1 0,-3 7-4 16,-10 12-3-16,-16 5-1 16,-18 3-1-16,-18-3 1 15,-18-3 1-15,-10-10 1 16,-16-7 1-16,-10-9 3 0,-5-14 2 15,-6-8-1 1,-6-7 2-16,2-8-1 0,-2-6 3 16,1 0 0-16,5-1 2 0,7 1 0 15,4 2 0-15,10 6 1 16,16 6-2-16,0 0 1 15,15 12-3-15,15 9-2 16,9 11 0-16,8 6-1 0,4 9 0 16,0 5 0-1,-1 7 0-15,-8-2-1 0,-5 0-1 16,-11-7-2-16,-6-3-2 15,-10-12-4-15,0-5-9 16,-4-5-32-16,2-16-41 0,3-9-6 16,0-14-4-16</inkml:trace>
  <inkml:trace contextRef="#ctx0" brushRef="#br0" timeOffset="31820.3317">12141 3410 78 0,'5'-10'93'0,"-5"10"-7"0,-9-7-5 15,9 7-75 1,-27 17-3-16,1 9-2 0,-4 9-1 15,-8 8-1-15,-5 9 0 16,0 6 0-16,0-1 1 0,7-3-1 16,4-6 3-16,9-6 0 0,11-8 1 15,12-9 1 1,7-10 0-16,13-8-2 0,5-4 0 15,3-2-2 1,1-1-2-16,-5 0-3 0,-4 0 0 16,-10 0 0-16,-10 11 0 15,-6 9 3-15,-14 9 4 16,-5 5 2-16,-5 7 2 15,3 2 2-15,1 3 3 0,6-2-1 0,13-4 0 16,9-3-2 0,18-8-2-16,15-11-7 0,14-4-7 15,6-2-51-15,8-15-28 16,4-17-11-16,1-15-4 15</inkml:trace>
  <inkml:trace contextRef="#ctx0" brushRef="#br0" timeOffset="32040.3339">12368 3639 6 0,'-13'-4'98'16,"4"4"-2"-16,3 7-6 0,2 9-4 16,3 7-76-16,2 16-6 15,5 9-1-15,4 15-2 0,4 10 1 16,-2 5 1-1,6 3-2-15,0-3-1 0,-1-9-2 16,-2-9-1 0,1-12-3-16,-2-12-5 0,-6-23-24 15,-8-13-53-15,5-15-6 0,-5-21-5 16</inkml:trace>
  <inkml:trace contextRef="#ctx0" brushRef="#br0" timeOffset="32260.3361">12213 3676 5 0,'-37'-41'102'16,"11"12"-5"-16,13 11-4 0,22 7-6 15,35 9-76-15,9 2-4 0,17 14-5 16,8 12-1-16,2 14-2 16,-2 8 0-16,-8 12 0 0,-19 7 0 15,-21 6 0 1,-25 2 1-16,-21-3 1 0,-20-8 0 15,-12-7-1 1,-8-10-2-16,3-8-10 0,-4-3-50 16,21-19-28-16,14-7-5 15,22-10-7-15</inkml:trace>
  <inkml:trace contextRef="#ctx0" brushRef="#br0" timeOffset="32998.3442">14264 3446 39 0,'0'-13'97'0,"0"3"-4"16,2 0-6-1,-2 10-53-15,4-10-19 0,-4 10-3 16,13 10-5 0,-3 8-3-16,3 13-3 0,3 7 1 15,3 13-1-15,1 10 1 0,0 7-1 16,2 7 1-16,2-2 0 15,-5 1 1-15,2-6 0 16,-1-7 0-16,-6-10 0 16,0-11 1-16,-3-9 1 0,0-14 0 15,2-16 1 1,1-12-2-16,6-18 0 0,3-20 1 15,2-17-1-15,7-17-1 0,2-13-1 16,4-8 0 0,-2 1-2-16,-3 5 0 0,-4 12-4 15,-3 14-7-15,-9 10-15 16,-8 20-66-16,1 18-5 15,-5 10-7-15,-5 14-5 0</inkml:trace>
  <inkml:trace contextRef="#ctx0" brushRef="#br0" timeOffset="33318.3474">15197 3725 27 0,'20'27'103'16,"-5"3"-4"-1,-1 1-6-15,-4-1-4 0,-2 0-83 16,0 6-2-16,-2 7-1 15,0-3-1-15,-6 2-1 0,2-5-1 16,-2-1 0 0,0-5-2-16,0-9 0 0,0-1-1 15,0-10-2-15,3 1-5 0,-3-12-8 16,17-9-58-1,-6 2-16-15,1-6-7 0,2-2-3 16</inkml:trace>
  <inkml:trace contextRef="#ctx0" brushRef="#br0" timeOffset="33528.3495">15292 3292 62 0,'-15'-6'108'0,"6"1"-8"0,-1-1-9 16,5-6-5-1,1 2-101-15,-6 10-55 0,10 0-23 16,-9 13-9-16,-1-4-6 0</inkml:trace>
  <inkml:trace contextRef="#ctx0" brushRef="#br0" timeOffset="33953.3542">15460 3546 3 0,'18'53'101'0,"2"6"-1"0,0 8-6 16,-7-3-5-16,4 25-61 16,-4-22-26-16,1-2-2 0,-4-7-2 15,-2-13-2 1,-3-12 1-16,-3-22-3 0,-2-11 2 15,3-16-1-15,0-13 2 0,2-9 2 16,3-11 2-16,3-5 0 16,5-4 1-16,4 5 1 15,4 7-1-15,6 3 1 16,4 10 0-16,4 9-2 0,0 17 0 15,0 7-1 1,-1 18 0-16,-3 10 0 0,-3 11 1 16,-8 10 0-16,-3 2 0 15,-7 10 2-15,-2-4-1 16,-5-1 0-16,-3-8-1 0,-1-5-2 15,-1-8-4-15,-1-10-5 16,3-4-19-16,11-16-60 0,-5-7-6 16,3-18-6-1</inkml:trace>
  <inkml:trace contextRef="#ctx0" brushRef="#br0" timeOffset="34245.3573">16687 3128 87 0,'-12'14'93'0,"-8"17"-3"15,0 13-7-15,-2 14-74 0,-2 15-2 16,3 13-1-1,3 8-1-15,2-1 1 0,11 3-2 16,4-13-1 0,7-8-1-16,13-16 0 0,5-13-1 15,4-17-3-15,6-13-5 16,0-11-9-16,-2-14-30 0,-7-13-43 15,10-17-6-15,0-11-5 0</inkml:trace>
  <inkml:trace contextRef="#ctx0" brushRef="#br0" timeOffset="34455.3594">17095 3227 76 0,'0'-16'93'0,"0"16"-3"16,0 0-5-16,-2 15-68 15,1 12-4-15,-2 12-6 16,1 12-1-16,1 10-1 0,0 11 0 15,0 6-2 1,1 1-1-16,3-2-3 0,-1-6-4 16,6-6-5-16,-6-19-17 15,-2-3-60-15,4-14-6 16,-4-29-6-16</inkml:trace>
  <inkml:trace contextRef="#ctx0" brushRef="#br0" timeOffset="34615.361">16862 3564 18 0,'-34'-6'104'15,"12"2"-4"-15,10 1-6 16,12 3-4-16,17-14-76 16,15 8-12-16,6-5-10 0,12-16-66 15,1 14-16 1,-1-8-9-16,-1-8-3 0</inkml:trace>
  <inkml:trace contextRef="#ctx0" brushRef="#br0" timeOffset="34835.3632">17348 3010 23 0,'13'-4'100'16,"10"5"-2"-16,10 15-6 0,9 8-3 16,37 11-81-16,-28 20-3 0,-1 19-1 15,-8 19-2 1,-13 10-1-16,-18 14-3 0,-11 0 0 15,-22 1-3-15,-15-7-4 16,-9-1-7-16,-8-16-37 0,3-13-38 16,5-12-6-1,7-23-4-15</inkml:trace>
  <inkml:trace contextRef="#ctx0" brushRef="#br1" timeOffset="39822.4146">11045 4942 58 0,'-2'19'93'0,"2"8"-3"0,0-2-5 15,15 6-68 1,-11 8-6-16,0 4 0 0,3 6-4 15,-2-3-3-15,0-3-2 0,-4-7 1 16,3-4-4-16,-4-10 0 16,-1-4-6-16,1-8-2 0,0-10-20 15,0 0-39 1,-1-10-22-16,2-8-6 15</inkml:trace>
  <inkml:trace contextRef="#ctx0" brushRef="#br1" timeOffset="40384.4204">10639 5029 52 0,'-39'-14'84'16,"6"1"-13"-16,5-1-14 15,12 1-20-15,5 0-12 0,11-2-8 16,8 0-6 0,13-4-2-16,10 1-1 0,15-4-1 15,8 1-2-15,8-1-1 16,6 1-1-16,6 4-1 0,0 3-1 15,-1 2-1-15,-4 7-2 16,-7 5 2-16,-5 0 1 16,-4 5 0-16,-7 6-1 0,-6 4 0 15,-5 4-1 1,-9 3 0-16,-4 3 1 0,-11 1-2 15,-11 1 0 1,-5 3 1-16,-16-4 0 0,-12 1 0 0,-8-4 2 16,-6-4-1-16,-2-3 1 15,0-2 0-15,6-2 1 16,8-5 0-16,8-1-1 0,10-2 0 15,17-4 0 1,7 14 1-16,17-2-1 0,14 0-1 16,5 5-1-16,7 4 0 15,1 4 0-15,-3 1-1 16,-5-1 1-16,-14 3-1 15,-14-1 1-15,-16 0 2 0,-18-1 2 16,-18 1 2-16,-17-2 0 0,-6-4 0 16,-6 3 0-1,-3-6-2-15,4-1-2 0,3-2-7 16,15-1-9-16,8-6-24 15,6-2-49-15,33-6-7 16,0 0-5-16</inkml:trace>
  <inkml:trace contextRef="#ctx0" brushRef="#br1" timeOffset="40814.4247">11634 4957 0 0,'14'0'94'0,"-14"0"0"16,0 0-7-16,0 0-3 0,7 14-78 15,-3 3 0 1,-4 5-5-16,2 10 0 0,-2 5 0 15,0 9 2-15,-2 7-1 16,-6 1 2-16,-4 0 1 0,-4-4 1 16,1-4 1-1,-1-9-1-15,0-6 1 0,4-8-1 16,5-10 1-1,7-13 0-15,17 4-2 0,15-10-1 16,14-6 0-16,13-3-1 0,13-1 0 16,5 2-2-16,3 2-1 15,-3-1-1-15,-4 6 0 16,-12 2-2-16,-17 2-1 15,-11 1-1-15,-13-1-4 0,-4 3-3 16,-16 0-1 0,0 0-15-16,0 0-27 0,0 0-38 15,-7 0-6-15,3-9-2 16</inkml:trace>
  <inkml:trace contextRef="#ctx0" brushRef="#br1" timeOffset="41271.4299">12312 4956 5 0,'-14'-10'95'0,"14"10"-1"16,-17 13-5-16,11 3-6 15,-29 14-75-15,31 7-4 16,4 11-2-16,-1 7 1 15,3 4-2-15,5 1 3 0,3-6-1 16,2-3 2-16,-1-11-1 16,0-8 1-16,4-13 1 15,-1-13-1-15,5-7 0 16,-1-14-2-16,0-11-3 0,1-10 0 15,-1-7-1 1,2-9-2-16,-4-4 1 0,-2-2 0 16,-4 3 1-16,-3 5 0 15,-3 5 4-15,-2 7-1 16,-1 11 0-16,0 11 0 0,-1 16 0 15,0 0-1-15,9 16 0 16,-6 16-1-16,3 8 0 0,4 9 0 16,-3 7 1-1,8 6-1-15,-4 0 2 0,3-2 0 16,3-3 1-16,-1-13-2 15,2-3-2-15,-2-14-2 16,4-5-10-16,-12-9-50 16,7-14-27-16,-2-16-9 0,-2-19-5 15</inkml:trace>
  <inkml:trace contextRef="#ctx0" brushRef="#br1" timeOffset="41651.4337">12898 4853 75 0,'5'-9'96'0,"-5"9"-4"15,-6 0-8-15,-7-3-56 0,-6 15-22 16,-1 13-3 0,-7 5-2-16,-1 7-2 0,-2 6 1 15,0 0-1 1,4 0 1-16,5-8 1 0,8-3 0 15,9-6 0-15,3-9 0 16,15-6 0-16,6-7 0 0,3-4 0 16,1 0-1-1,3-1-1-15,-6-4-1 0,-5 3 0 16,-2 2 0-16,-14 0 0 0,0 15 1 15,-7 6 2 1,-7 2 1-16,-1 3 0 0,-1 5 2 16,3-2 3-16,8-4 1 15,5-6 0-15,15-6 0 0,14-4-2 16,10-7-3-1,13-2-6-15,0-8-5 0,12 2-23 16,-2 1-59 0,-2-9-6-16,-3-2-8 0</inkml:trace>
  <inkml:trace contextRef="#ctx0" brushRef="#br1" timeOffset="43718.4559">14405 4782 44 0,'-9'-1'94'15,"9"1"-4"1,0 0-7-16,0 0-60 0,0 0-9 15,-1 6-4-15,3 13-3 0,6 9-3 16,2 8-2 0,2 7 0-16,0 11 1 0,4 6-1 15,0 1 0-15,0 0 1 16,-3-4-2-16,0-1 2 0,0-6 0 15,-5-9 2 1,2-7-1-16,-4-7 0 0,0-8 2 16,0-6 0-1,-6-13 2-15,9 2-2 0,-5-11 0 16,6-13-3-16,4-13 2 0,4-15-3 15,3-14 1-15,5-12-3 16,2-7-1-16,-1-1-4 0,3 1-3 16,-6 1-5-1,0 14-10-15,-8 19-50 0,-1 8-23 16,-3 12-7-16,-3 8-4 15</inkml:trace>
  <inkml:trace contextRef="#ctx0" brushRef="#br1" timeOffset="44055.4599">14983 5085 84 0,'-5'44'93'0,"-1"1"-5"0,6-3-7 15,4-4-74 1,7 1-2-16,9-8-2 0,5-9-1 16,4-9-3-16,0-11 0 0,0-10 1 15,-5-9 2 1,-7-6 0-16,-8-6 3 0,-9-1 1 15,-9 0 1-15,-8 4 0 16,-9 4 0-16,-5 6 0 16,-3 8-3-16,-3 6-2 0,0 2-4 15,4 8-3 1,1 5-5-16,8 6-7 0,3-8-22 15,-3 6-51-15,20-3-5 16,4-14-5-16</inkml:trace>
  <inkml:trace contextRef="#ctx0" brushRef="#br1" timeOffset="44405.4634">15309 5042 65 0,'1'21'93'15,"-2"4"-2"-15,1 4-7 0,1 3-70 16,1 0-2 0,6 0-1-16,2-3-5 0,7-7-2 15,-1-8 1-15,4-9-3 0,0-5-1 16,3-9 1-16,-4-6-1 15,1-6 0-15,-5-1 1 0,-4 2 1 16,1 1 0 0,-5 5 0-16,-3 3 0 0,-4 11 0 15,0 0 0 1,7 15-1-16,-3 5-1 0,1 4 0 15,3 7-1-15,3-2 1 0,4 0-2 16,-1-4-2-16,3-9-2 16,4-7-8-16,-7-10-27 15,-14 1-48-15,25-27-8 16,-11 0-5-16</inkml:trace>
  <inkml:trace contextRef="#ctx0" brushRef="#br1" timeOffset="44625.4656">15772 4937 37 0,'0'0'91'0,"0"11"0"16,0 3-7-16,3 10-59 0,-1 6-11 16,3 4-4-1,-2 8 0-15,3 4-2 0,-1 2-2 16,1-2-4-1,3 1 1-15,2-9-3 0,2-3-3 16,-4-7-10-16,7-16-43 16,-6 3-33-16,1-13-4 0,-11-2-3 15</inkml:trace>
  <inkml:trace contextRef="#ctx0" brushRef="#br1" timeOffset="44765.467">15700 5121 18 0,'0'0'100'16,"6"-10"-4"-16,15 5-6 0,4-5-10 15,-16 1-122-15,25-3-42 0,-4-2-7 16,0-3-8 0</inkml:trace>
  <inkml:trace contextRef="#ctx0" brushRef="#br1" timeOffset="45140.4712">16078 4668 67 0,'21'15'94'16,"2"2"-6"-16,1 3-6 0,-3 16-65 16,-1-5-16-16,-2 6 0 15,0 9-1-15,-4 5 2 0,0 2-2 16,-4 1 3-1,-1-1 0-15,0 2 2 0,-4-1 2 16,0-3-2-16,-1-4 3 16,-3-8-2-16,-1-3 0 0,2-4-2 15,-1-6-1 1,0-4-3-16,4-11-1 0,-2 0-1 15,-3-11-1-15,0 0-2 16,0 0 1-16,8 6-2 0,-8-6 2 16,0 0 1-1,0 0 0-15,0 0-3 0,0 0-5 16,-6-5-21-1,6 5-52-15,0 0-5 0,-11-13-6 16</inkml:trace>
  <inkml:trace contextRef="#ctx0" brushRef="#br1" timeOffset="45500.4748">16042 4954 0 0,'-9'5'96'0,"9"-5"1"15,0 0-7-15,20 2-4 16,57-2-70-16,-31 0-9 0,10 0-3 15,9 3-6 1,2-3-2-16,0 5-6 0,-7-1 0 16,-7-3-8-16,-8-1-15 15,-13-10-45-15,-9 7-15 16,-10-4-3-16</inkml:trace>
  <inkml:trace contextRef="#ctx0" brushRef="#br1" timeOffset="45820.478">15970 4724 64 0,'-17'42'94'0,"6"9"-5"16,-1 2-5-16,6 8-73 0,6 5-1 15,2 3-3 1,9-2-3-16,9-7-2 0,5-5-5 16,2-9-2-16,7-8-13 0,3-9-18 15,7-18-42 1,5-1-13-16,7-9-5 0</inkml:trace>
  <inkml:trace contextRef="#ctx0" brushRef="#br1" timeOffset="46072.4807">16592 4560 24 0,'10'45'104'0,"23"11"-4"0,17 14-7 16,11 15-3-16,3 12-85 16,1 21-2-16,-7 9-1 15,-14 8-2-15,-18 2-7 16,-27-5-10-16,-21-9-68 0,-29 5-8 15,-22-5-5 1,-19-9-3-16</inkml:trace>
  <inkml:trace contextRef="#ctx0" brushRef="#br1" timeOffset="53232.5559">4317 7424 12 0,'-12'-4'27'0,"12"4"-1"0,0 0-2 16,0 0-5-16,-8-9-6 16,8 9-5-16,0 0-3 0,0 0-2 15,0 0-2 1,0 0 2-16,3-8-2 0,-3 8 1 15,14-4 1 1,-14 4-1-16,18-6 1 0,-7 4 1 16,2 1-2-16,-4 1-1 15,2 0-1-15,-1 0 0 0,-1 1 2 16,1 1-1-16,0 1 1 0,5-1 3 15,0-1-1 1,4 3 2-16,-5-1 1 0,10-1-1 16,-5 2 0-1,6 1 0-15,-4 0-1 0,1 0-2 16,0 0 0-16,0-2 1 15,-1-1-1-15,-2 2 3 0,1-4-1 16,-2 0 1 0,0 0 0-16,-2 0 1 0,-2-3-2 15,2 1 1-15,-2 1-2 0,0-1-2 16,0 1 0-1,-1 0 0-15,-2 1-2 0,0 0 1 16,1 0-1-16,-3 0 0 16,0 0 0-16,-1 2 0 0,-8-2 1 15,15 11-1 1,-15-11 0-16,15 12 2 0,-15-12-2 15,12 15 1-15,-12-15 0 0,13 14 0 16,-13-14-1 0,15 15 1-16,-6-5-1 0,-1-1 1 15,1 0-1-15,0 1 0 16,-1 1 0-16,2-1 0 0,-1 3 0 15,-1 0 0 1,1 1 0-16,1-2-1 0,-1 4 2 16,-1-4-1-1,3 3 0-15,1 0 0 0,-1 2 1 16,4 0-1-16,-4 3 0 0,4-2 1 15,-4 6-1-15,3-1 1 16,-4 5 0-16,-3 2-1 16,0-1 0-16,1 2 0 0,0-2 1 15,-1 3-1-15,-1-3 0 16,2 1 1-16,-2-5 0 15,-2-1 0-15,0-2 1 16,-1 1-1-16,-2-2 2 0,0-1-2 16,-1 1 1-1,0-2 0-15,0-1 0 0,-1 1 0 16,-1 0 0-16,-1 1 0 15,0-1-1-15,0 0 1 0,-1 2 0 16,-2 1 0-16,-2 3-1 16,0 0 1-16,0 6 0 15,1 0-2-15,-1-2 1 0,3 3 0 16,2-5-1-1,1 4 1-15,2-5 0 0,0 2 0 16,4-5 0-16,-3 1 1 16,4-2-1-16,-2 2 0 15,-2 0 0-15,0-2-1 16,2-3 1-16,-2 0-1 0,0 1 1 15,0-3-1-15,1 0 0 0,-1 0 0 16,0 0 0 0,0 1 0-16,2 3 1 0,0-4-1 15,0 2 0-15,0 0 1 16,-2-2 0-16,1 0-1 15,-1 0 1-15,1-2-1 16,-1 4 1-16,4-3-1 0,-3 2 1 16,1 3 0-16,0-1 0 0,1 4 0 15,0-2 0 1,1 5 0-16,-1-3 0 0,-2 2 0 15,2-1 0-15,-3 1-1 16,-1 1 1-16,1-1 0 16,-1 2-1-16,0-1 0 15,0 1 1-15,2 0-1 0,-1-1 0 16,2-2 1-1,0 4-1-15,1-5 0 0,-1-1 1 16,3 2-1-16,0 0 1 0,-1 1-1 16,2 1 1-1,-2-1 0-15,-1 1-1 0,0 1 0 16,5-2 1-16,-4 1-1 15,-1 1 0-15,1-4 0 0,-1 0 0 16,1 0 0 0,1 0 0-16,-2-1 0 0,1 1 0 15,-2-3 0-15,3 1 0 16,-2 0 0-16,2-1 0 15,-4 1 0-15,-1-1 0 0,1-1 0 16,-1 0 1-16,-2-1-1 16,1-2 0-16,0 0 0 0,1 0 1 15,0-2-1 1,2 1 0-16,-1-1 0 0,0 1 0 15,2-1 0-15,-1 0 2 16,-3 2-1-16,0-2 0 16,0 1 1-16,-1 1-1 0,-3 0 1 15,-2-2 0-15,1 2-1 16,1-1-1-16,-3 0 1 0,4 0-1 15,0-3 0 1,1 2 0-16,0 0 1 0,2 2-1 16,0 1 0-16,-2-2 0 15,1 4 0-15,0 0 0 16,-2 2 0-16,0 1-1 15,-1-1 1-15,0 4 0 0,0-2 0 16,0 3 0-16,0-3 0 0,-1-1 0 16,0 3-1-1,1-4 2-15,-3 0-2 0,4 1 1 16,-1-1 0-1,0-1-1-15,-1 0 1 0,2 1 1 16,1 0-1-16,2-3 1 16,0 0-1-16,0-2 0 15,0 1 1-15,0-2 0 0,0 2-1 16,2 0 0-16,-2-1 0 15,3 4 0-15,1-2 0 16,-1 4 0-16,1-4 1 0,-2 3-1 16,2-5 0-16,2 2 0 15,-2-2 0-15,1-2 1 0,0 2-1 16,0-2 0-1,-1 3 0-15,2-1 1 0,-1 0-1 16,2 1 0 0,-1 0 0-16,1 2-1 0,2-3 1 15,0 0-1-15,0-5 0 16,3 2-1-16,-2-3 1 0,1-2 0 15,0-2-1-15,1-2 0 0,1 1 1 16,-3 0 1 0,2-1 0-16,3 3 0 0,-2-1 0 15,2-1 0 1,2-1 0-16,-1 4 1 0,-1-5-1 15,0 0 0-15,-2-1 0 16,0-3 0-16,-2 3 0 0,-2-3 0 16,1 0-1-16,-10 0 1 0,15-3 0 15,-15 3 0 1,16-10 0-16,-7 3 0 0,5-1 0 15,-1-1 0 1,3-3 0-16,1-1 0 0,3 0 0 16,-1-2-2-16,0 0 1 15,-3 1 1-15,1-2-1 0,-2-2 0 16,1-2 1-1,-2-1-1-15,1-1 1 0,-2-4 0 16,4 1 0-16,-2-3 0 0,2 3 0 16,-3-4-1-1,0 3 1-15,0 1 0 0,-1-2-1 16,-4 2 1-16,-1 1 1 15,0-3 0-15,-3 0 1 0,2 0 0 16,-2-2 0 0,1-2-1-16,1-1 2 0,-1-2-1 15,0-2-1 1,-1-1-1-16,-2-2-1 0,0 0 1 15,-1 2 1-15,-2-2-1 0,0 0 1 16,0 2 0-16,1-4 0 16,-1 3 0-16,0 0-1 0,0-2 0 15,0-3 0 1,1 1-1-16,-1-1 2 0,0 0-1 15,-3 1 0 1,-1-2 0-16,2-4 1 0,-2-2 1 16,0 1-1-16,3-2 0 0,0-4-1 15,1 3-1-15,-1-3 0 16,0 2 0-16,-3 2-1 0,1 5 1 15,-2 0-1 1,0 2 2-16,-2 3-1 0,0 1 2 16,1 3 1-1,0 1-1-15,3-1 1 0,2 0-1 16,0 0 0-16,1 2 0 15,-1-1-2-15,0-2-1 0,2 2 2 16,-5-1-1-16,0 3 1 0,-1 3 0 16,-3 0 1-1,1 0-1-15,3-1 1 0,-1 3 1 16,2 1 0-1,3-1-2-15,0 1-2 0,2-1 2 16,3-3-1-16,0 3 0 16,0 0 1-16,-3 0-1 0,-2 0 1 15,0 0 0 1,0 3 0-16,0 1 0 0,-4 0 0 15,1-1 0-15,0 0 0 16,1-1 0-16,1-1 0 0,1 1 0 16,1-1-1-1,-1-3 1-15,2 0 0 0,2 1 0 16,2-2 0-16,3 2-1 15,-2-4 0-15,1 2 1 0,-1 1-1 16,2-2 0 0,0 3 0-16,-1-3 1 0,1 1-1 15,-2 1 0-15,1 2 0 0,1 1 1 16,0-2-1-1,-4 2 1-15,4 0 0 0,-2 1-2 16,1 1 2-16,1 1-1 16,-3-1 1-16,1 4 0 0,0 0 0 15,2-1 0 1,-2 2 0-16,-2 0 1 0,2-1-1 15,0 0 2-15,-4 0-2 0,3 2 0 16,0 0 0 0,-2-3 1-16,3 3-2 0,0 2 1 15,-1-3 0-15,2 3-2 16,0 0 2-16,0 0 2 0,-1 4-2 15,-2-2 0 1,0 0 0-16,1 4 1 0,-2 0-1 16,-2 1 0-1,2 3-1-15,0-2 1 0,-4 10 0 16,8-13-2-16,-8 13 2 0,8-9-1 15,-8 9 1-15,0 0-3 16,0 0 2-16,12-10-1 0,-12 10 1 16,0 0 0-1,14-6 1-15,-14 6 0 0,16-6 1 16,-16 6 0-1,15-7 0-15,-15 7 0 0,10-5 0 16,-10 5-1-16,10 0 0 16,-10 0-1-16,13 0 0 0,-13 0 0 15,17 9 0-15,-3-4-1 16,-3 3 1-16,1 1-1 15,1 3 1-15,-3 1-1 0,-2 3 0 16,1 3 1 0,-2 3 0-16,-1 7 0 0,1 2 1 15,2 5 0-15,0 1 0 16,-1 4 0-16,1 2 0 0,0 2 0 15,-3-2 0-15,-2 2 0 16,-2 0 0-16,-2-4 0 16,0 3 0-16,-4-3 0 0,-2 0 0 15,3-2 0 1,-1 2 0-16,-2-3 1 0,1 4 0 15,1-1 0-15,-2 0-1 16,1 0 1-16,0 0 0 0,-3 1 0 16,2-3-1-1,2-2 1-15,2 1-1 0,-3-5 0 16,3 3 0-16,-2-6 0 0,-1 4 0 15,2-4 0 1,-4 2 1-16,3 0-1 0,-1-3 0 16,-1 5 1-16,-2 0-1 15,1 2 1-15,-1 0-1 16,2 2 0-16,-1 0 1 15,-1-2-1-15,4 0 1 0,0-2-1 16,1 0 0 0,2-3 0-16,0-1 0 0,1-1-1 15,0-1 1-15,2 1 0 0,0 3 0 16,0-2 0-16,-2 2 0 15,1 0 0-15,-1-1 0 16,1 5 0-16,-1-4 1 16,0 3-1-16,-1-3 0 0,2 3 0 15,0-4 1 1,-1 0-1-16,0 1 0 0,0 0 1 15,-1 3-1-15,1-3 0 16,-2 2 0-16,0-1 0 16,-1 0 0-16,1 0 1 0,2-1-1 15,0-3 0-15,0 2 0 0,3-2 0 16,2 4 0-1,0-1 0-15,2 2 0 0,1-1 0 16,-2 0 0-16,3 1 0 16,-1-2 0-16,2 1 0 15,-3-2 1-15,1 1-1 16,0-1 1-16,2 0 0 0,-3 3 1 15,-1-1-2-15,-1 2 1 0,0 2 1 16,-2 1-2 0,-1 1 0-16,1 0 0 0,0 0 1 15,0-3 0-15,1 3-1 16,0-3 1-16,1-3 0 15,2-2-1-15,-3 1 1 16,2-6 0-16,-2 2-1 0,1-1 1 16,-2-3 0-1,-2 3 1-15,0-1 0 0,-1 2 1 16,0-1-1-16,0 0 0 0,0 0 1 15,-1-1-1 1,0 0-1-16,1 0 1 0,0 0-1 16,0-2-1-16,0 0 1 15,1 3 0-15,1-1 0 0,1-2-1 16,1-1 1-1,0 0-1-15,1-5 0 0,2-2 1 16,-1-3-1-16,3-2 1 16,0-4 0-16,-9-7-1 15,12 5 1-15,-12-5 0 0,11 4 0 16,-11-4 0-16,9 1 0 15,-9-1-1-15,10 1 1 0,-10-1-1 16,18 2 0 0,-9-1 0-16,5-1 0 0,-2 0 0 15,0 0 0-15,-1 0 0 16,1 0 0-16,1 0 1 15,-3 0-1-15,6-3 1 0,-5-4 0 16,2 0 0-16,2 2 0 16,0-4-1-16,1-2 1 0,-3 3-1 15,0-1 0 1,-1 1 0-16,-2 0 0 0,1 1 0 15,-11 7 0 1,15-14 0-16,-5 7 0 0,-1-2 0 16,1 0-1-16,1-4 1 15,0-2 0-15,0-2-1 0,3-1 1 16,0-4-1-16,-1-1 1 0,1-1 0 15,0-2 0 1,4 1 0-16,-2 0 0 0,-2 1 0 16,1-1-1-1,-2 0 1-15,2 1 0 0,-4-1 0 16,-1-1 0-16,2-3 0 15,-3 0 0-15,3-2 0 0,0-2 1 16,-2-1-1 0,3-3 0-16,-2 3 0 0,-1 0 0 15,0-1 1-15,0 0-1 0,0 4 0 16,-4-1 1-1,3 0-1-15,-2 2 1 0,-2-2 0 16,1 1 1-16,0-3-2 16,-2-1 1-16,-1 0 0 0,0-2-1 15,-2-1 0 1,-1-4 0-16,0 1 0 0,0-3-1 15,-1 2 2-15,-2 0-1 0,0-2 0 16,0 2 1 0,2 0-1-16,1 3 1 0,-2-2-1 15,1 2 1-15,1-2-1 16,0 2 1-16,1-1-1 15,-1-2 0-15,0-2 0 0,0 1 0 16,2 4 0-16,-2-2 0 16,0 0 0-16,0 3 1 0,-2 1-1 15,0 2 0 1,-1 1 1-16,-2 1-1 0,2-3 0 15,-1 2 0 1,-1-3 0-16,0 4 1 0,4-3-1 16,-2-1 0-16,0 1 0 0,-1-3 0 15,-1 3 1-15,0-3-1 16,1 1 0-16,-1-1 0 0,-2-1 1 15,3-3-1 1,2 2 1-16,3-5 0 0,-1 0 0 16,2-2-3-1,6-6-7-15,7-3-44 0,2-4-35 16,-2-10-7-16,3-8-7 15</inkml:trace>
  <inkml:trace contextRef="#ctx0" brushRef="#br1" timeOffset="54654.5703">4918 7492 19 0,'0'0'83'0,"-13"7"3"15,2-9-33-15,16-5-16 16,10-8-9-16,10-5-4 0,10-6-7 16,6-10-3-16,6-1-3 0,4-8-5 15,5-1-9 1,-5-6-13-16,0-9-50 0,-1 9-22 15,-8 1-7-15,0-3-2 16</inkml:trace>
  <inkml:trace contextRef="#ctx0" brushRef="#br1" timeOffset="56368.5878">7183 8678 7 0,'10'4'20'15,"-10"-4"-16"-15</inkml:trace>
  <inkml:trace contextRef="#ctx0" brushRef="#br1" timeOffset="77869.8137">2811 9694 54 0,'-10'3'81'0,"10"-3"-2"16,6-24-12-16,8 19-67 15,15 5-3-15,5 0-2 0,13 0 1 16,1 0-1 0,9-1 1-16,7-1 1 0,4 1 1 15,5-2 1 1,5-2 2-16,5 2 1 0,5-2-1 15,4-1 1-15,7 0 1 0,4-1-1 16,7 0 0-16,-3-1-1 16,8-3 1-16,8 2 0 15,-1-2 0-15,8 2 1 16,0-3 0-16,-5 1 0 0,8 0 0 15,7-2 3 1,0-1 1-16,-4 1-1 0,5-3 0 16,2 3 1-16,1-1 1 0,6-1-2 15,-4 1-1-15,3 4-2 16,3 1 0-16,2 1 0 15,2 1-1-15,3 2 0 16,2-2 0-16,4 2 0 0,1-1-1 16,6-1 1-1,1-4 0-15,0 1-1 0,4-2 1 16,2-2 1-16,4 0 1 15,2 1 0-15,6 1 0 16,-2-2-1-16,2 3 2 0,4 1-2 16,3-1 0-16,2 0-1 15,-3 1-1-15,1 0 0 0,-2-2 0 16,4 1 0-1,-4 1 0-15,0-1 0 0,-3 4 0 16,2 0 0-16,1 2 0 16,-1 2-1-16,3 3 0 15,1-2 0-15,3 1 1 16,4 1-1-16,4 0-1 0,1-1 1 15,4-1 0-15,1 1 0 0,6-1-1 16,8-1 1 0,0 0 0-16,8 0 0 0,3 0 0 15,8 0 0-15,7 1-1 16,4 2 1-16,2-2-1 15,1 1 0-15,10 1 0 16,0 0-1-16,8 0 0 0,0 0 0 16,10 3-1-16,0-5 1 0,11 4 0 15,-1-2-1 1,0-2 1-16,3 2 1 0,-1-4 1 15,1 2 1 1,-4-2 1-16,0 1 2 0,-9-2-1 16,1 1 1-16,-10-1-1 15,-9 0-2-15,-14 5-4 0,-24-6-11 16,-10-3-53-1,-20 9-21-15,-22 3-6 0,-16-1-5 16</inkml:trace>
  <inkml:trace contextRef="#ctx0" brushRef="#br0" timeOffset="85977.8982">4450 7369 11 0,'17'-7'19'16,"2"-1"-5"-16,-1 1-2 0,6 0-3 16,-5 4 0-1,5 1-2-15,-5 2-3 0,-1 0 2 16,1 2-1-16,1 3 0 15,0 2 0-15,1 1-3 16,2 1 0-16,-1-1-1 16,1 1-1-16,-2-1 2 0,0 0-2 15,-3 0 1 1,2 0 0-16,-5 2-1 0,3-2 3 15,-5 3 5-15,2 0-1 0,-4-1 0 16,3 3 2 0,-3-1 1-16,1 2 2 0,2 1 2 15,0 1-5-15,0 1-2 16,1 1-1-16,1 1 0 0,0 3 0 15,0-1-2-15,0 1 0 16,3-2-3-16,-8 4 1 0,3-4 0 16,-5-1 0-1,2-1 0-15,-3 4 1 0,3-4-1 16,-3 2 1-1,0 1-1-15,4 6 2 0,1 2-2 16,2 0-1-16,0 4 1 16,4-1 0-16,-1 2-1 0,-4-1 0 15,4 1 0 1,-4-7 1-16,-2 0-1 0,-1-3 0 15,-1-2 1-15,0-1-1 0,0-3 0 16,0 2 1 0,1 1 0-16,-2 2 0 0,2 0 1 15,1 4-1-15,-3-1 0 16,2 9 0-16,-2-5-2 0,0 4 1 15,-3 2-1 1,2-1 0-16,-2 0 0 0,-1-3 0 16,-1 4 1-16,0-4-1 0,-2 7 1 15,1-3 1 1,-2 3-1-16,1-1 2 0,-2 3-3 15,-1 2 3-15,1-1-2 16,0-1 0-16,-2 0 0 0,-1-1 0 16,2 0-1-1,-1-3 0-15,0-1 0 0,0-2 1 16,-1 4-1-1,1-4 0-15,-2 7 0 0,-2-3 1 16,-1 0-1-16,2 6 0 0,-2 0 1 16,0 2 0-16,1-4-1 15,-1 3 0-15,3-4 1 0,-1 1 0 16,-1 2 0-1,0-6-1-15,2 4 1 0,-3-4-1 16,0 5 1 0,3 0-1-16,-3 2 0 0,1-2 0 15,2 0 1-15,-2 2 0 16,1-4 0-16,-2 4 0 0,3-6 0 15,1 0 1-15,0 1 0 0,3-3-1 16,0-1 2 0,3-4-1-16,4 2 0 0,1-2-1 15,2 0 1 1,-4-4-2-16,2 4 0 0,-2-1 1 15,1 2-1-15,-2 0 0 16,-1-2 0-16,-1 1-1 0,-2-1 1 16,6 3 0-16,-3-2-1 0,1 2 1 15,-1-3 0 1,2 3-1-16,-3 1 1 0,3 1 1 15,-2 0-1 1,2-3 0-16,-2 2 1 0,0-5-1 16,0 1 1-16,2-2 0 15,1-1-1-15,-1-1 0 0,1-1 1 16,0-2-1-1,4-1 0-15,1-2-1 0,-1-3 1 16,1-1-1-16,-1-5 1 0,3 1-1 16,-4-6 1-1,2 1 0-15,1-2-1 0,-2-1 1 16,1 1 0-16,2 1 1 15,1-3-1-15,2 0 0 0,3-1 0 16,-2-2 0 0,3-1 0-16,-3-1 0 0,1-5 1 15,-3-5-1 1,-1 0 1-16,0-7 0 0,-2-1 0 15,-1-5 1-15,-2-1-1 0,0-1 0 16,1-2-1-16,0-3 1 16,0 2-1-16,1-2 0 0,-1 2-1 15,1-1 1 1,-1-2-1-16,0 2-1 0,-1-4 1 15,0 1 1-15,-3-5-1 0,-1 2 1 16,0-3 0 0,-2 0 1-16,1-1 0 0,0-5 1 15,0 1 0 1,2-2-1-16,-1 1 1 0,1-3-1 15,-1 1-2-15,0-2 1 16,-2-3-1-16,-1 2 1 0,0-1 0 16,-3-3 0-16,0 0 1 0,1-2 0 15,-1-2 2 1,0 3-1-16,0-1 0 0,0 0-1 15,0 1 1 1,2 2-2-16,2 1 0 0,-1 0-1 16,0 3 0-16,2-3 0 15,0-2 1-15,2 1-1 0,0-1 0 16,1-2 0-1,-2 3-1-15,7-2 0 0,-6 2 1 16,2 2-1-16,-2 0 0 0,0 3 1 16,0-1 0-1,1-2 2-15,-1 3 0 0,-1-1 0 16,2-1 0-16,1-4 1 15,-3 4-1-15,3-2-1 0,-4 4 1 16,0-2 0 0,-2-2-1-16,1 2 0 0,-2 3 0 15,-1 0 0 1,0 3 0-16,1-1 0 0,-2 4-1 15,1 2 1-15,-1 2-1 0,2 3 0 16,0-2 0-16,-2 3 1 16,2 0-1-16,0 2 0 0,2 0 0 15,2-4 1 1,3 2 0-16,3-3 0 0,1 0 0 15,4-2 1 1,-3 2-1-16,3-2 1 0,1 4-1 16,-3 0 1-16,1 5-1 0,-2 0 1 15,4 3-1-15,-3 2 1 16,2 2-1-16,0 2 1 0,2 1-1 15,2 3 1 1,0 2-1-16,-1 2 0 0,-2 3 0 16,1 2-1-1,-3 2 0-15,0 4-1 0,-5 1 1 16,-1 3 0-16,-2 7 0 15,-2 2 0-15,-2 5 0 0,0 2 1 16,3 3 0-16,-2 4 0 0,0 1 0 16,0 3 0-1,1 1 0-15,-2 2 0 0,-2 0-1 16,-2 3 1-1,0-1-1-15,0 6 1 0,-2 1-1 16,-3 6 1-16,-1 3-1 16,0 2 2-16,-1 6-1 0,-2 1 1 15,1 2 0 1,-2 5-1-16,0-2 1 0,-2 0 0 15,2 1 0-15,-2-4 0 0,0 2-1 16,0-2 1 0,0-1-1-16,1-2 1 0,1-2-1 15,1 4 1-15,3-4 0 16,1 4-1-16,1-3 0 0,3 0 0 15,1 4 0 1,-1-3 0-16,1 1 0 0,0 1 0 16,-3-1 0-16,3-2 1 0,0-6 0 15,0 0 0 1,0-2 1-16,0-2-1 0,5-2 0 15,-3-3 1-15,2 0-1 16,3-2 0-16,-1 4 0 0,-1-3 0 16,1 4 0-1,-4-2 0-15,0 0 0 16,-2-1 0-16,0-2 1 0,-3 1 0 15,-4-2-1-15,2-3 2 16,-1-1 1-16,1 0-2 0,0-3 1 16,2 3-1-16,-2-2-1 15,4 1 1-15,-1 0-1 16,0 0-1-16,1 1 0 0,0-1 0 15,1 1 0 1,-1-2 0-16,2 2 0 0,4-4 0 16,2 1 0-16,1-2 2 15,0-1-2-15,5 3 1 0,-4 0-1 16,1 3 1-1,-3 0-1-15,2 3 1 0,-3-2-1 16,2 0 1-16,-1 0-1 0,1-1 0 16,1-3 1-1,1-5-1-15,1-4 0 0,2-2 0 16,1-3 1-16,0-2-1 15,2 1 1-15,2-2-1 16,0 0 0-16,2 1 0 16,3-1-1-16,0 0 1 0,-1 0-1 15,-3-3 0 1,2-2 0-16,-3-3 0 0,-3-1 1 15,-2-4-1-15,-1-3 1 0,-1-2 1 16,3-5-1-16,-1-1 0 16,3-4 1-16,0-1-1 15,4-4 0-15,-2 1 0 16,2-1-2-16,0-1 1 0,-2-3-1 15,-1 2 2 1,-4-5-1-16,3-2 0 0,-5-2 0 16,2-5 1-16,-1-4 0 0,-2-3 1 15,3-3 0 1,0-1-1-16,0-5 0 0,-1 3 1 15,1-3 1-15,0 1-2 16,-2-1 0-16,0 1 1 0,-3 2-1 16,-2-1 2-1,0 0-1-15,-4-3 1 0,0-4-1 16,-1-4 1-16,-1-3-1 15,0-4 0-15,3-3 0 16,-1-1 0-16,0 3-1 0,2-1 0 16,-2 4 1-16,0 5 0 15,2 2 0-15,-2 5 0 0,-1 2 1 16,0-1-2-1,0-1 1-15,-1 0 0 0,0-5 0 16,1-4-1-16,-1-1 0 16,-1-6-1-16,-1 1 1 15,-2-2-1-15,0 1 1 16,2 4 0-16,-1 2 0 0,1 6-1 15,2 0 1-15,1 5 0 0,2 0 0 16,3 0-1 0,2 0 0-16,2-1-1 0,-1-1 0 15,0 1 1 1,-1 0-1-16,0 0 0 0,1 3 1 15,-2 0 0-15,-1 4 0 16,2 0 1-16,-2 1-1 0,-1 0 1 16,-1 2-1-16,0-3 1 0,1 1-1 15,1-3 0 1,-1 1 0-16,2 4 1 0,2-4 0 15,2 6-2 1,0 2 2-16,0 5 0 0,1 3 0 16,-2 3 0-16,1 3-1 15,1 2 1-15,-1 3 0 0,3 1-1 16,-1 4 1-1,3 0-1-15,-2 1 1 0,1 5 0 16,0 5 0-16,2 2-1 0,0 0 1 16,1 7 0-16,4 4 1 15,-2 0-1 1,4 4 0-16,2 2 0 0,-2 1 0 15,2 1 0-15,-4 0 0 16,-3 2 0-16,0-2-1 0,-5 4 1 16,-3-1-1-16,-1 2 0 0,-4 0 1 15,-2 3-1 1,-2 1 1-16,3 4 0 0,-4 3 1 15,-1 2-1 1,0 3 1-16,0 3-1 0,-3 3 1 16,-1-3 0-16,-1 1 0 15,0 0 0-15,-1-4 0 0,0 0 1 16,-1-2-2-1,2-1 0-15,-1 3 0 0,0-1 1 16,-2 9-1-16,-2 1 0 0,1 6 1 16,-2-1 0-1,-2 7 1-15,3 3-1 0,-4-1 0 16,2 1 0-16,1-3-1 15,1 1 1-15,3-2-1 0,-2 1 1 16,4 1-1 0,-1-1 0-16,2-1 1 0,-1 6 0 15,2 1 0 1,-5 0-1-16,4 4 1 0,-2 2 0 15,1 0-1-15,-1 0 1 0,1-1-1 16,0-2-1-16,3-4 1 16,1-1 1-16,1-3-1 0,2-1 1 15,1-3-1 1,7 0 0-16,-2 1 0 0,-1 0 0 15,1 2-1 1,0-1 0-16,1-3 1 0,-1 0-1 16,4-5 1-16,-1-7-1 0,5-3 1 15,1-6 0-15,3-6-1 16,2-5 1-16,-1-3 0 0,2-2-1 15,-2-1 1 1,4 1 0-16,-3 1 1 0,1 2-1 16,2-1 0-1,1 0-1-15,1 1 1 0,1-1-1 16,0-4 1-16,2 0-1 15,1-4 1-15,-1-2-1 0,0-3 1 16,-4-4 0-16,3 1 0 0,-4-4 0 16,1-2 1-1,-2-1-1-15,-4-8 1 0,3-7-1 16,-2-4 0-1,0-9 1-15,-4-5 0 0,-1-6-1 16,-1-6 0-16,-4-6 0 16,-2-6 0-16,-4-5 0 0,1-7 0 15,-3-4-1 1,3-5 1-16,-2-5-1 0,0-6 0 15,-2-9 0-15,2-6 1 0,-1-3-2 16,-2-6-1 0,0-4-2-16,-5-1 0 0,-1-4 1 15,-1 4 0-15,-2 2-1 16,-1 1 0-16,-1-1 2 0,1 4 2 15,1 0 0 1,1 5 0-16,-1 1 2 0,0 1 0 16,2 4-1-16,-4 3 0 0,2 1-1 15,-5 2 0 1,1 7 0-16,-2 3 0 0,0 3 0 15,0 3 1-15,4 2 1 16,2 6 0-16,7 3 2 0,1 9 0 16,10 5 0-1,7 3 0-15,12 10-1 0,6 8-5 16,10 14-26-1,10 17-51-15,0 3-7 0,5 5-5 16</inkml:trace>
  <inkml:trace contextRef="#ctx0" brushRef="#br1" timeOffset="92277.963">7429 8703 42 0,'-5'2'65'16,"5"-2"-42"-16,0 0-5 0,0 0-5 16,-9-7 0-16,9 7-3 15,-2-10-1-15,2 10 1 0,-1-13 1 16,1 4 0-1,0-2 0-15,1 0-1 0,1-2-3 16,1-3-2-16,-2 1 0 16,1-2-2-16,0-2-2 0,-2-5 0 15,0 0-1-15,0 0 0 16,0 0 1-16,-4-5 1 15,2 2 1-15,-1-3 0 0,2 1 1 16,-2 1 0 0,0-4-1-16,2 1 1 0,-1 0-3 15,1-1 1-15,1-2-1 16,1 2-2-16,-1-1-1 15,1 2 1-15,4-1 1 0,1 3 0 16,2 0 0-16,-3 0 0 16,6 6 1-16,-4-1 2 15,1 3 1-15,-1 2 0 0,1 2 0 16,1 1 1-16,-3 0 0 15,0 4-1-15,0-3-1 16,-1 1-1-16,2-1-1 0,-1 1-1 16,1-1 0-1,1 4-1-15,-2-1 0 0,0 2-1 16,-6 10 1-16,12-14-1 15,-12 14 0-15,15-8 1 16,-6 5 0-16,2 1 1 16,5-1 0-16,0-2 0 0,-3 1 1 15,3 1 2-15,-4 1-1 0,1-1 1 16,-13 3-1-1,13-6 1-15,-13 6-2 0,0 0 0 16,0 0-1-16,0 0-3 16,0 0 0-16,0 0-1 15,0 0 0-15,10 10 1 16,-8 0 0-16,5 6 1 0,1 4 1 15,0 1 0-15,1 8 0 0,-1 0 1 16,3 6-1 0,-3 1 0-16,2 1-1 0,0 5 1 15,0 0 0-15,0-1 1 16,0-1 0-16,1 2 0 15,1-2 1-15,0-1 0 16,-5 0-1-16,0-5 1 0,-1 3 0 16,-4-1 0-1,-1 2-1-15,-1-1 0 0,0 2 0 16,-2 3-1-16,-3 0 1 0,1 2-1 15,-1-1 0 1,1-1 0-16,-2-2 0 0,3-1 1 16,-3-3 0-16,1-6 1 15,1-1-1-15,-2-2 1 0,0-1 0 16,0-1-1-1,-1 3 0-15,0-1 1 0,1 9-1 16,0-2 1-16,1 4-1 16,1 6 1-16,1 0-1 15,3 1 0-15,-1-1 1 0,1 4-1 16,-1-7 1-16,-1 3 0 15,-1-3 0-15,-2-5 2 0,-1 3-1 16,-4-7 0 0,4 3 1-16,0-2-1 0,2 3 1 15,2 0 1-15,1 5-2 16,1 2 0-16,5 4 0 15,2 3 0-15,-2 4 0 0,2 4 0 16,-3 1-2-16,-2-3 0 16,-2-3 0-16,0 1 0 0,0-6 0 15,-1-2 0 1,-2-3 1-16,3-1 0 0,0-4 0 15,0 2 0 1,2 0 0-16,1 2 0 0,2 1 0 16,1 3 0-16,1 0-1 15,-1-1-1-15,-2 0 1 0,1 0 0 16,-1-1 1-16,-1-3-1 0,2-4-1 15,-1-6 1 1,3-1 0-16,0-5 0 0,3 0 0 16,1-3 0-1,1-1 0-15,1 1 0 0,2 0 1 16,0 1-1-16,2 0 1 15,-1 7 0-15,2-3-1 0,0 1 1 16,0 1-1 0,1-2 1-16,-1-1-1 0,0 2 1 15,2-4-1-15,-4-4 0 0,4 0 0 16,-1 0 0-1,-1-3-1-15,2-2 0 0,4-2 0 16,1-5 0-16,2-3 0 0,2-5 0 16,1 0 0-1,-2-5 1-15,-1-7 0 0,1-2 0 16,-4-5 0-1,-4-5-1-15,-2-5 1 0,-1-6 0 16,-4-5 1-16,-1-10 0 16,-1-10 0-16,-3-9 0 0,-1-12 0 15,0-9 0 1,-1-11 1-16,-1-11-1 0,0-11-1 15,-1-6 1-15,3-8 1 0,0-2 0 16,-2-5 1 0,2-1 1-16,-2 3-1 0,0 2 1 15,-5 5 0-15,-1 0 0 16,-7-1-2-16,-2 3 1 0,-6 5 1 15,-1 7-1 1,1 0 0-16,2 5-2 0,6-1-4 16,8 7-4-16,13 8-13 0,12 10-34 15,23 0-35 1,18 5-7-16,10 5-3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22:14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13333 3927 271 0,'-99'50'1'15,"-21"12"1"-15,-21 19 2 16,-22 12 0-16,0 7 0 0,5 0 3 15,8 8 0-15,9-1 0 0,10-1-1 16,15 3-1 0,17-2 1-16,15 1-2 0,18 0 0 15,16 1-1 1,14 4 0-16,15 2 0 0,15 0-1 0,9 5 0 15,14-1-1 1,10 2 1-16,3 0-1 0,9-5-1 16,8-5 0-1,5-3 0-15,6-2 1 0,14-10 0 16,5-4 0-16,12-9 0 0,9-6 0 15,14-6 0-15,7-7 0 16,13-7-1-16,10-9 1 16,9-8 0-16,9-8-1 15,11-5 0-15,6-6-1 0,9-7-2 16,5-6 1-1,8-6-2-15,3-2 1 0,4-5 0 16,4-5 0-16,7-5 1 0,6-3 1 16,9-3 1-1,4-1 1-15,7-4-1 0,5-1 1 16,3-3 1-16,8 3-1 0,-2-4-1 15,0 4 1 1,-4-1-1-16,-1 6 0 0,-1-1 0 16,-6 3 0-16,-3 3-1 15,-1-2 1-15,0 5-1 0,-1-4 1 16,5 0-1-1,4-1 0-15,6-1 0 0,6-4 0 16,7 2 0-16,0-3 1 0,9 0-1 16,-1-2 1-1,-3-1 0-15,0-1 1 0,-11-3 0 16,7 0 0-16,-9-4 1 15,-3-3-2-15,-6-3 1 16,-1-4-2-16,-3-6-1 16,-9-9-1-16,-6-2 2 0,-17-8-1 15,-17-5 0 1,-17-6 1-16,-25-7 3 0,-25-2 0 15,-26-5 1-15,-22-8-1 0,-32-4-1 16,-24-8 0 0,-26-6-1-16,-19-11-2 0,-33 0-1 15,-23-8 1-15,-26-1 0 16,-26-1 2-16,-26-1-1 0,-25 5 1 15,-28 3 0 1,-26 3 1-16,-34 5 1 0,-33 10 0 16,-39 7 0-1,-39 9-1-15,-41 12 0 0,-42 13 1 16,-45 22 1-16,-48 17 1 0,-38 28 0 15,-49 22-1-15,-37 40 1 16,-42 35-1-16,-29 45 1 0,-37 40 1 16,-24 47-3-1,-20 44-2-15,-21 49-3 0,5 26-12 16,-5 61-66-1,30 26-5-15,13 22-7 0,45 47-1 16</inkml:trace>
  <inkml:trace contextRef="#ctx0" brushRef="#br0" timeOffset="11403.2315">22159 6011 87 0,'-31'-9'92'0,"2"0"-2"16,10-2-50-16,3 4-9 0,5-2-9 15,11 9-7 1,10-16-5-16,25 8-3 0,21 0-2 15,23 8-11-15,9-2-39 16,19 2-43-16,11 2-5 0,-2-2-5 16</inkml:trace>
  <inkml:trace contextRef="#ctx0" brushRef="#br0" timeOffset="12127.2463">23347 5275 35 0,'-16'2'80'0,"16"-2"-26"0,10 2-8 15,28-1-10 1,23 3-15-16,23 0-19 0,11-1-27 16,9 2-53-16,23 1-6 15,-3-8 0-15</inkml:trace>
  <inkml:trace contextRef="#ctx0" brushRef="#br0" timeOffset="12963.2635">14274 5728 55 0,'-11'0'68'16,"12"34"-10"-16,13-29-43 15,10 7-1-15,18 0-3 0,18 0 2 16,25 4 3 0,25-3-1-16,41-3 0 0,30-6-5 15,41-2 0-15,23-2-2 0,25-8 2 16,19-2 2-1,19-7-1-15,12 0 2 0,39 0-1 16,-38 3 3-16,-11-2-2 16,-9 8-2-16,-19 3-2 0,-20 2-3 15,-29 3-2 1,-23 0-2-16,-71 5-1 0,10 0-5 15,-26 6-8-15,-31 11-74 16,-12-14-6-16,-17-3-6 16,-19-5-5-16</inkml:trace>
  <inkml:trace contextRef="#ctx0" brushRef="#br0" timeOffset="182694.1812">22062 5980 38 0,'-27'11'50'15,"2"-4"-1"1,4 2-2-16,2-5-6 0,19-4-4 16,0 0-9-16,21-7-7 15,20-1-8-15,17-5-5 0,17 2-4 16,10-3-2-16,12-2-1 0,0 1 0 15,-5 3-1 1,-10 2-1-16,-19 3 1 0,-15 1 0 16,-16 3 0-1,-15 0 0-15,-17 3 1 0,-19 3 1 0,-14 3 1 16,-14 2 1-1,-4-1 1-15,-12 1 0 0,-1-3 1 16,0 4 0 0,8-7 1-16,12 2 1 0,10-3-2 15,14-1 0-15,9-1-2 0,11 1 0 16,19-13-1-1,12 5 0-15,7 2-2 0,5-2-1 16,6 0 0-16,0 4-1 16,-5-1-1-16,-7 5 1 0,-11 0-1 15,-10 0 0 1,-16 0 0-16,-16 14 1 15,-15-6-1-15,-12 4 1 0,-14 0 1 0,-6-3 1 16,-6 3-1 0,-6-2 2-16,9-3-1 0,4-2 1 15,13-2 0-15,10-1 1 16,14-2 0-16,12-2-2 15,13 2 1-15,24-17-1 0,10 5 0 16,11 1 0-16,7 2-2 16,4-3 0-16,-4 5 0 0,-1 0-1 15,-12 4 1 1,-12 2-1-16,-15 2 1 0,-17 4 1 15,-21 5-1-15,-21 0 1 16,-11 3-1-16,-10 2 2 16,-2 0-6-16,-8-5-39 15,15-2-43-15,22-7-6 0,24-13-6 16</inkml:trace>
  <inkml:trace contextRef="#ctx0" brushRef="#br0" timeOffset="184660.2023">22294 4700 27 0,'-6'-17'32'0,"6"17"-2"0,0 0-5 15,0 0-10-15,-11-4-4 16,11 4-4-16,-15 12-3 0,2 3-1 15,-3 10-3 1,-2 0 1-16,-2 11 2 0,-1-3-2 16,-4 9 3-1,2-3-3-15,3 5 2 0,1-3 0 16,0-4-1-16,4 1 0 15,-3-1 1-15,7 1-1 0,2-2 0 16,0 6-1-16,4 1 2 16,-1 2-1-16,3 2 1 15,1 1 1-15,2 3-1 0,0-2 1 16,1 3 0-1,4-3 2-15,0-7-2 0,6 2 2 16,-4-8-2-16,4 4 2 16,1-9-2-16,1 1 1 0,0-3-1 15,3-5 1 1,2 0-3-16,-3 0 1 0,7 1 0 15,-5-4-1-15,6 0 3 0,-3-3-1 16,5 2 0 0,-5-6 2-16,3 2 0 0,0-6-1 15,1-2 1-15,-1 0-2 16,-2-2 0-16,1-2-1 0,-5 0 1 15,3-2-2 1,-6 0 0-16,2-2 1 0,-3 0-1 16,-2 0 2-1,2-5-2-15,1 2 1 0,-1-2 0 16,-1 0 0-16,3-3 0 0,0 3 0 15,-2-2-1-15,1-1 2 16,-1-1-1-16,-3-1 2 0,-1 1-2 16,2 0 0-1,-5 1 0-15,0-2 0 0,-1 0 1 16,3 1-2-1,-3-1-1-15,-5 10 0 0,13-19 0 16,-8 9-1-16,3-2 1 16,-2 0-1-16,2 0 1 0,0-4-1 15,0 0 0-15,2-1 0 0,-1 0 0 16,3-5-1-1,-3 1 1-15,1-4 0 0,0-4-1 16,-1 0 1 0,1-2-1-16,-6-3 1 15,1-5-1-15,0 1 1 0,1-6 0 0,0 5 1 16,-1-5-2-1,1 1 1-15,1-3-1 0,-1 1 1 16,-4 0-1 0,4-1 1-16,-5 3-1 0,-1-3 0 15,0 0 1-15,-1-2 1 0,-6-1 0 16,-2 0-1-16,-7-5 0 15,-9 3-1-15,-1-3 1 0,-11-1-1 16,-6 0 1 0,-8 3-3-16,-7 1 2 0,-4 7-7 15,-2 1-14 1,-7 9-62-16,11 10-6 0,5-2-6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48:11.3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7277 973 39 0,'-8'-21'68'16,"-3"-1"-3"-16,-14 11-67 0,-36-3 2 15,16 14 1-15,-5 5 0 0,-9 11 3 16,-8 10 1-1,-2 5 2-15,-2 8 2 0,10 31 3 16,-85 49 0 0,16 15 0-16,11 13 0 0,29 3 2 15,29-1-1-15,37-19 2 16,33-17 1-16,34-50-4 15,9-14 2-15,11-16-5 0,2-16-4 16,4-11-9-16,-2-10-32 16,1-13-46-16,-2-15-9 0,-14-13-4 15</inkml:trace>
  <inkml:trace contextRef="#ctx0" brushRef="#br0" timeOffset="490.0049">7045 1350 27 0,'12'-16'87'16,"1"9"-4"-16,7 8 0 0,0 52-58 16,-4 34-23-16,-1 21 1 15,-4 13 1-15,0 5 0 16,2 5 2-16,-1-17-2 0,-1-25-3 15,-3-22 3 1,0-18 1-16,1-21 1 0,0-19-1 16,-3-18-2-16,-3-22-1 15,-3-20 0-15,0-16 0 0,0-16-1 16,-1 34-4-1,-1-7 1-15,4-9 0 0,-2-3 5 16,0 0 1-16,1 0 0 0,5-2 3 16,1-3-2-1,2 8 3-15,1-3-2 0,1 8 0 16,2-1-4-1,-2 10-1-15,5 0-2 0,-2 10 0 16,5 7-1-16,1 12 0 16,1 15 0-16,5 13 0 0,-1 15 2 15,10 28 2 1,14 42 0-16,-3 19-1 0,1 10 2 15,1 9-1-15,-2-1 0 0,-8-17-1 16,-6-24-2 0,-6-33-6-16,1-8-14 0,-2-13-65 15,-5-21-7 1,-5-17-5-16,-9-24 3 0</inkml:trace>
  <inkml:trace contextRef="#ctx0" brushRef="#br0" timeOffset="650.0065">7589 1570 98 0,'-42'-25'100'15,"-2"0"-8"1,5 4-4-16,6-1-77 0,9 5-4 16,10 1-6-16,8 1-9 15,8 5-38-15,12 3-43 0,10-2-6 16,10-4-5-1</inkml:trace>
  <inkml:trace contextRef="#ctx0" brushRef="#br0" timeOffset="936.0099">8110 1112 73 0,'11'-16'92'0,"-4"5"-4"16,-7 11-5 0,0 0-73-16,9 3-2 0,-5 12-1 15,1 9-3 1,4 4-3-16,1 4 1 0,4 4-5 15,1 1-1-15,-7-16 2 0,33 62-1 16,7 2 0 0,2-1 2-16,-6-9 1 0,-24-14 3 15,-30-13 3-15,-35-9 1 16,-20-13-3-16,-1-7 0 0,2-2-3 15,6-5-5 1,12-4-10-16,11-6-18 0,11-2-54 16,24 0-7-16,19-16-4 0</inkml:trace>
  <inkml:trace contextRef="#ctx0" brushRef="#br0" timeOffset="1346.014">8943 1128 63 0,'28'-25'86'15,"-9"10"-3"-15,-13 3-6 16,-6 12-75-16,-8-2 0 0,-14 6-1 15,-6 8 0 1,-8 3-1-16,-4 4 2 0,-3 2-2 16,-1 2 2-1,3-2 2-15,0 4-2 0,2 1 1 16,3-2-1-16,5 5 0 15,2-2 0-15,7 0-1 0,5 0-1 16,4 2 0-16,7-7 2 16,-5 40 1-16,11 0 1 15,8-3 3-15,2 4 1 0,-6 0 4 16,-2 4 2-1,8-8-2-15,16-17-1 0,23-14-2 16,20-12-3-16,23-3-10 16,10-13-27-16,20-5-57 15,13-12-7-15,-4-10-6 16,0-9-3-16</inkml:trace>
  <inkml:trace contextRef="#ctx0" brushRef="#br0" timeOffset="1965.021">10436 1097 4 0,'-54'-12'97'15,"3"0"-1"-15,4 3-5 0,5-1-10 16,5 1-70-1,37 9-4-15,-20-6-3 0,0-2-3 16,32 1 0-16,11 7-1 16,14 1 0-16,6-5 0 0,8 11-1 15,7 11 2 1,1 5-2-16,3 5 1 0,-2 2-1 15,1 6 0-15,-3 2 0 0,-39-16 3 16,74 72-1 0,-37 1 0-16,-42 2-1 0,-30-18 1 15,-33-19-2-15,-17-23 0 16,-14-20 0-16,41-17-2 15,1-3 2-15,1-6 1 16,0-1 1-16,5-2 1 0,4-3 1 16,5 1 1-16,6 1-1 0,12 2 1 15,5 2-1 1,11-2 1-16,33 11-2 0,18 15 1 15,13 13-1 1,11 10-2-16,0 9-2 0,-2 10-4 16,-24-9-6-1,-15-4-27-15,1-11-51 0,-13-13-6 16,-4-8-4-16</inkml:trace>
  <inkml:trace contextRef="#ctx0" brushRef="#br0" timeOffset="2545.0268">11865 1295 48 0,'-16'-9'89'16,"-2"4"-1"-16,0 5-5 0,0 7-72 16,1 7-1-16,-2 18 0 15,2 27-2-15,9 8 0 16,8 8-1-16,14 3 1 0,12-3-2 15,10-11 2 1,8-28-1-16,-2-26-3 0,6-14-1 16,-5-15 1-1,-23 4-4-15,3-1-1 0,-6 0-1 16,1 0-1-16,-6 1 0 0,4 8 1 15,8-9 2-15,-6 15-1 16,4 8 4-16,3 13 0 16,10 2 0-16,10 1 2 15,8-5 2-15,8-12-2 0,-28-8-1 16,1-7 1-1,-1-10 0-15,-2-1-1 0,-5-14 0 16,-4 2-2-16,-4-8 0 16,-7-4-2-16,-7-2-1 15,-3 0-2-15,-1 3-4 0,-7-3-4 16,-2 6-9-16,-5 0-22 15,-2 7-50-15,2 2-8 0,3 6-3 16</inkml:trace>
  <inkml:trace contextRef="#ctx0" brushRef="#br0" timeOffset="2910.0309">13442 1177 90 0,'11'-9'98'16,"-11"9"-6"-16,0 0-6 15,0 0-74-15,0 0-3 16,7 6-5-16,4 0 0 0,5 1 0 16,5 0-1-1,6 1 0-15,7 0-1 0,6-4-1 16,4 2 0-1,5 0 1-15,2 0-2 0,-3 0 0 16,2-4-1-16,-1 3-2 16,-4-2-1-16,-1-1-3 0,-7-1-3 15,-5-1-6-15,-7 0-9 0,-4 0-28 16,-2 0-39-1,-8 0-6-15,-2-4 2 0</inkml:trace>
  <inkml:trace contextRef="#ctx0" brushRef="#br0" timeOffset="3322.0352">14064 999 91 0,'-22'-18'99'16,"1"6"-6"-16,0-1-7 15,-16 0-71-15,25 10-7 0,12 3-3 16,0 0-2-16,2 12-1 16,15-2 0-16,6 5 0 0,8-3-1 15,8 9-1 1,5-4 1-16,8 1-1 0,1 3 1 15,4-4 0-15,-1 6 0 16,1-3-1-16,-2 0 2 16,-2-2-1-16,-7 0-1 0,-5-3 1 15,-10 1-1-15,-8 2 2 16,-8 0-2-16,-8-3 2 0,-6 5-1 15,-3-3 0 1,-10-1 0-16,-5 1-1 0,-3-1-1 16,-5 0-2-1,-3-1-2-15,-1 2-4 0,-2-3-4 16,3 3-10-16,-2-2-40 15,1-5-32-15,5-4-4 0,0-6-2 16</inkml:trace>
  <inkml:trace contextRef="#ctx0" brushRef="#br0" timeOffset="3542.0374">14241 1210 6 0,'-12'-33'96'0,"-12"-29"4"0,14 35-7 15,0 9-5-15,0 4-75 16,10 14-5-16,0 0-2 0,-3 11-2 15,4 7-1-15,7 12-4 0,4 1-1 16,3 4-2 0,-7 2-2-16,13 1-3 0,1 0-5 15,19 27-9 1,4 15-63-16,-18-50-8 0,0-4-6 15</inkml:trace>
  <inkml:trace contextRef="#ctx0" brushRef="#br0" timeOffset="3958.0421">15230 991 70 0,'9'0'92'0,"-9"0"-5"16,6 26-8-1,-7-6-74-15,-7 9-3 0,-3 5 2 16,0 5-2-16,10-13 2 16,-19 65 2-16,11-3 0 15,8-1 3-15,11-4 2 16,7-53-2-16,5-4-1 0,8-15 1 15,3-6-2-15,5-14-2 16,-1-9 0-16,-6-17 0 16,-1-2 0-16,-6-6-1 0,-6-2 0 15,-14 2 0 1,-4 0-2-16,-6 0-4 0,-7 4-10 15,-5 3-62-15,-2 9-19 16,-1 5-8-16,-6 5-4 16</inkml:trace>
  <inkml:trace contextRef="#ctx0" brushRef="#br0" timeOffset="15698.1631">7623 5299 23 0,'0'0'79'16,"0"-13"-1"-16,0 13-4 15,-11-3-70-15,11 8-2 16,0 11-2-16,2 14 0 16,1 8 0-16,3 11 3 0,-3 17 0 15,1 9 1 1,-1 16 0-16,-3 8 2 0,3 11-1 15,-4 8-1-15,1 6 3 0,-1 6-1 16,-7 6 2-16,-2 8-1 16,-1 1 3-16,-1 3 0 15,-4 5 0-15,2 7-1 16,-1-1 0-16,5 6-2 0,0-2-2 15,4 1-1 1,3 0 1-16,2-1-3 0,1 3 0 16,2-6 1-16,1 2-1 0,0 5 1 15,-1-1 1 1,0 5 0-16,-2 3 0 0,0 12 0 15,-9 3 0-15,3 10 0 16,-3 6 0-16,1 11-1 0,-1 3 0 16,2 6-1-1,4 2 2-15,2 2-3 0,3 5 1 16,6 0-1-1,1 2 1-15,3 1 0 0,-1 5-1 16,4 5-1-16,-4 1 1 0,2 4 0 16,-2-1 0-16,-1 4 0 15,3 1 2-15,0 4-2 0,3-5 1 16,-1-1 0-1,6-4 1-15,-5-11-3 0,4-14-1 16,-4-26-3 0,2-24-10-16,-7-33-29 0,-10-26-50 15,12-35-4-15,-4-34-9 16,-1-32 2-16</inkml:trace>
  <inkml:trace contextRef="#ctx0" brushRef="#br0" timeOffset="16504.1717">7492 5532 57 0,'8'9'84'0,"1"2"-4"15,-4 2-4-15,0 3-76 0,0-2-2 16,1 1 0 0,-1-2 2-16,-1-4 0 0,-4-9-1 15,1-6-2 1,1-15 0-16,-4-6 2 0,-3-8 0 15,-2-10 0-15,1-9 2 16,0-5 1-16,3-2 7 0,-2 3 2 16,3 1 2-16,0 5 2 15,2 9-2-15,-1 8 0 16,1 9-1-16,0 10-5 0,0 16-3 15,0 0-3 1,-5 9-2-16,4 17-1 0,1 11 0 16,0 3 0-16,11 9 0 15,8 5 2-15,11 4-4 0,17 3-9 16,8 1-32-1,14 0-38-15,8 0-9 0,4-6-2 16</inkml:trace>
  <inkml:trace contextRef="#ctx0" brushRef="#br0" timeOffset="17382.1812">7312 5361 3 0,'1'-10'70'16,"4"-4"-29"-16,1-3-5 0,3-3-5 15,6-1-7-15,2 1-8 16,7-4-3-16,1 5-2 15,3-3-2-15,-6 5-5 16,3 3 0-16,-5 4-1 0,-3 4-1 16,-4 3 0-16,-3 3-1 0,-10 0 1 15,14 5-1 1,-14-5 0-16,7 13 2 0,-7-13-1 15,8 16 2 1,-7-7 1-16,-1 3 0 0,-4 2 2 16,-9 5 0-16,-6 2 0 15,-8 5 1-15,-1 8 0 0,-11 4 0 16,-4 10-2-1,-1 10-3-15,-3 7-5 0,8 12-27 16,8 12-51-16,-2-2-5 0,6-1-8 16</inkml:trace>
  <inkml:trace contextRef="#ctx0" brushRef="#br0" timeOffset="18408.192">2030 11214 26 0,'61'-3'65'0,"17"-7"1"0,18-1-56 16,9 1-6 0,14 1-1-16,16-3 1 0,1 1 2 15,21 0 0 1,8 1 4-16,13-1-1 0,17 3 1 15,2-2 1-15,4 2 1 0,16 1-2 16,14 0 0-16,4 2-4 16,8-5-2-16,14 3 2 15,4-5-2-15,17 2 0 16,10-4 0-16,10 1 1 0,12-3 0 15,41 2-1 1,-17 0 1-16,6-1-1 0,11 1-1 16,14 0 0-16,19 2 0 0,8 0-2 15,13 0 0-15,-23 1-1 16,38 2 0-16,22 0 1 15,7 2-1-15,11 1 0 16,31 2 0-16,-15 3 1 0,9 0-1 16,9 1 1-1,12-1 0-15,16 1-1 0,-4-1 1 16,-5-1 1-16,-23-2 2 15,28-3 0-15,0 0 3 0,20-5 0 16,-33 0 0-16,-28-2 1 16,-1 2-1-16,-15-1-1 15,-22 1 0-15,-25 3-4 0,-29-2-3 16,-58 4-1-1,-6-2-3-15,-32 1-2 0,-38-1-2 16,-32 2-10-16,-34-2-26 16,-44-6-42-16,-18 2-5 15,-33-6-3-15</inkml:trace>
  <inkml:trace contextRef="#ctx0" brushRef="#br0" timeOffset="18818.1961">22171 10113 46 0,'-16'7'82'15,"13"3"-4"-15,17-1-5 0,25 9-77 16,20 6-2-1,25 14-1-15,16 6-4 0,15 8-6 16,3 7 2-16,-2 2-1 0,-7 6 10 16,-11-2 9-1,-14 4 3-15,-19-6 7 0,-18-1 7 16,-17-1 4-16,-14-4 1 15,-14 0-1-15,-9-3-5 0,-18 3-9 16,-13 1-7 0,-10 1-9-16,-7-1-9 0,-5 3-20 15,-4 3-33-15,-2-4-21 16,0-3-1-16</inkml:trace>
  <inkml:trace contextRef="#ctx0" brushRef="#br0" timeOffset="20251.2116">23732 10229 7 0,'-5'19'77'16,"1"-2"0"-16,-2 7-3 15,-3 10-67-15,-1 5-6 0,-3 13 0 16,-4 4 1-16,-1 8-1 0,-3-1 1 15,1 1 0 1,3-4-2-16,0-7 1 0,5-5 2 16,7-5 1-1,3-6 4-15,6-4 0 0,8-4 3 16,9-1 2-16,6-7-1 15,5 1 2-15,7-5-2 0,6 2-1 16,5-6-3 0,1-1-1-16,4-4-4 0,-1-4-4 15,2 0-4-15,-4-3-5 0,-1 0-10 16,-7-1-22-1,-9-7-37-15,1 2-13 0,-8-4-1 16</inkml:trace>
  <inkml:trace contextRef="#ctx0" brushRef="#br0" timeOffset="20451.2136">23343 10398 26 0,'12'10'101'16,"39"1"-5"-16,29 2-6 0,24-3-7 16,19 2-94-1,8 17-72-15,9-10-7 0,-2-2-7 16,2-7-4-16</inkml:trace>
  <inkml:trace contextRef="#ctx0" brushRef="#br0" timeOffset="21253.2218">7265 7296 85 0,'-23'8'100'15,"3"-7"-8"1,5-1-8-16,47-3-61 0,-17 3-12 16,18-6-5-1,29 6-9-15,18-1-14 0,25-12-63 16,11 13-9-16,15 0-7 15,-1-4-3-15</inkml:trace>
  <inkml:trace contextRef="#ctx0" brushRef="#br0" timeOffset="22406.2336">10210 2977 14 0,'-1'22'83'16,"-3"14"1"-16,-2 13-5 15,-4 6-64-15,1 27-8 0,-4 20 0 16,4 21 0 0,-6 4-6-16,2 9-13 0,-4-8-18 15,2-22-46-15,11-10-8 16,-2-25-1-16</inkml:trace>
  <inkml:trace contextRef="#ctx0" brushRef="#br0" timeOffset="22906.2386">9695 3136 81 0,'-37'-11'95'0,"14"-6"-6"15,23-6-5 1,23-7-71-16,30 13-4 0,25 2-3 16,28 8-4-16,15 4-2 15,17 11-2-15,-2 13-3 16,-2 14-2-16,-14 4-3 15,-23 8 1-15,-23 4-1 0,-28 1 0 16,-27-6 0-16,-19-8 3 0,-22-8 2 16,-22-12 3-1,-13-6 0-15,-16-12 1 0,-10-1-1 16,-12-10 2-1,-1 0 1-15,-4-5 3 0,8 4 2 16,9 1 3-16,13 1 0 16,17 7 1-16,22 3 0 0,24 15 1 15,21 12-3 1,29 13 0-16,18 8-4 0,16 17-2 15,9 8 0-15,7 5 1 0,-3 3-4 16,-7-6-1 0,-10-9 1-16,-16-11-2 0,-15-10-1 15,-14-13 0-15,-9-13-4 16,-9-9-8-16,-10-10-48 15,0-5-24-15,2-15-7 16,-1-10 2-16</inkml:trace>
  <inkml:trace contextRef="#ctx0" brushRef="#br0" timeOffset="23314.2434">11442 2980 87 0,'13'0'90'0,"-13"0"-5"16,0 0-7-16,-13 11-77 0,-5 10-1 16,-5 14-1-1,-10 5 0-15,-3 9 1 0,-6 3 0 16,-1 2 1-16,4-7 0 15,5-3 1-15,8-11 0 16,8-12 1-16,14-7-1 0,4-14-1 16,20 8-2-16,1-8-1 15,0-1-1-15,2-1-2 0,-4 2 0 16,-6 7 0-1,-12 13 2-15,-10 9 3 0,-13 15 3 16,-11 6 3 0,0 8 2-16,-4 0 2 0,6 3 1 15,10-9 1-15,15-6-1 16,15-10-3-16,24-11-2 0,23-4-9 15,11-13-9-15,11-4-43 0,7-2-34 16,0-3-7 0,1-11-7-16</inkml:trace>
  <inkml:trace contextRef="#ctx0" brushRef="#br0" timeOffset="23970.2505">11710 3125 89 0,'0'0'91'15,"6"16"-3"-15,-1-2-7 0,-1 14-76 16,4 19-2-16,2 15-2 16,5 17 0-16,1 17 1 0,3 12-1 15,2 4 0 1,-2 1 1-16,2-4-2 0,-3-11 1 15,-3-12 1-15,-3-16 0 0,1-20 0 16,-6-13 2 0,1-16-2-16,-8-21-3 0,12-8-5 15,-7-21-11-15,-5-21-18 16,0-17-19-16,-8-14-10 0,-6-14 4 15,-4-12 16 1,-12-7 25-16,0 3 17 0,-8 2 17 16,6 15 25-16,-1 11 23 0,5 11 0 15,6 15-8 1,9 12-18-16,14 14-20 0,19 9-6 15,26 17-7-15,15 10-4 16,27 24-1-16,10 15-1 0,8 24 0 16,2 16 1-1,-12 23-1-15,-17 11 1 0,-25 7 0 16,-26-4 2-1,-28-9 1-15,-27-12 0 0,-24-19 1 16,-17-16 1-16,-13-20-1 0,-10-19-4 16,-7-9-10-16,-2-14-28 15,3-9-47-15,15-13-8 16,19-10-6-16</inkml:trace>
  <inkml:trace contextRef="#ctx0" brushRef="#br0" timeOffset="24480.2556">13724 3072 12 0,'0'-13'96'0,"0"13"-3"0,0-11-5 15,0 11-5-15,15 28-81 16,-7 18 0-16,3 20-1 0,-2 18-1 15,2 15 1 1,0 18 0-16,-1 5 0 0,-1 1 2 16,1-13-2-16,-2-11 0 0,-2-17 3 15,2-18 2 1,-1-21 2-16,2-20 0 0,3-23 0 15,7-22-1-15,1-22 0 16,5-19 1-16,6-23-3 16,5-14-2-16,8-14-2 15,1-5 0-15,-1 1 0 0,-4 8-1 16,0 15-1-1,-3 14-4-15,-3 23-8 0,-9 12-16 16,-2 12-61-16,-3 25-5 0,-5 9-10 16,-1 12-2-1</inkml:trace>
  <inkml:trace contextRef="#ctx0" brushRef="#br0" timeOffset="24680.2576">14454 3716 20 0,'12'49'102'15,"-4"-3"-3"-15,4 2-6 0,-6-10-5 16,-1-9-81-16,0 8-9 16,-2-4-4-16,0 4-15 0,-3-7-66 15,0-17-6 1,0-13-9-16,5-26 4 0</inkml:trace>
  <inkml:trace contextRef="#ctx0" brushRef="#br0" timeOffset="24810.2589">14590 3380 101 0,'-3'-38'103'0,"-2"8"-6"0,2 3-8 15,-1-19-60 1,-8 26-62-16,12 20-54 0,0-12-8 16,0 12-8-1,0-10 2-15</inkml:trace>
  <inkml:trace contextRef="#ctx0" brushRef="#br0" timeOffset="25045.2617">14690 3635 82 0,'2'74'96'15,"1"-9"-5"-15,-4-22-4 0,1 0-72 16,3-8-3-1,1-16-7-15,6-16-3 0,5-10-2 16,1-19-2-16,5-9 0 16,1-8 1-16,1-4 0 15,2 4 2-15,-3 2 0 0,0 11 2 16,-4 14-1-16,1 16 2 15,-5 19-1-15,3 18-1 16,-4 12-4-16,4 12-9 0,-8-5-22 16,-10 6-54-1,17-11-7-15,-3-15-5 0</inkml:trace>
  <inkml:trace contextRef="#ctx0" brushRef="#br0" timeOffset="25405.2653">15961 2946 77 0,'-15'63'92'15,"-10"8"-5"1,0 4-5-16,5 10-74 0,-14 10-2 15,3 12 1-15,1-6-4 16,4-2 0-16,8-8 0 0,5-14-1 16,7-9 1-1,6-14-1-15,1-11 0 0,10-14-2 16,0-9-4-16,7-7-10 0,-1 5-64 15,1-20-11 1,-1-18-7-16,-2-14 0 0</inkml:trace>
  <inkml:trace contextRef="#ctx0" brushRef="#br0" timeOffset="25565.2669">15442 3431 37 0,'-25'-1'103'15,"25"1"-5"-15,18-2-7 0,23-3-3 16,24 5-87-16,0-1-12 15,16-11-67-15,0 14-13 16,0-5-7-16,-6-12-5 16</inkml:trace>
  <inkml:trace contextRef="#ctx0" brushRef="#br0" timeOffset="25755.2688">16360 2864 22 0,'35'24'95'15,"12"14"0"-15,5 11-8 16,-2 15-1-16,-2 11-83 0,-7 25-3 15,-16 19-4 1,-21 10-6-16,-18 4-6 0,-26-3-9 16,-24-9-16-1,-12-17-38-15,-10-12-16 0,-10-21 0 16</inkml:trace>
  <inkml:trace contextRef="#ctx0" brushRef="#br0" timeOffset="25982.2717">15459 2798 26 0,'-69'48'100'0,"-8"15"-4"0,-3 16-5 16,6 20-3-1,5 20-82-15,10 27-3 16,19 24-1-16,24 7-8 0,26 8-16 16,23-10-67-16,27-18-6 15,25-24-8-15,14-36 6 0</inkml:trace>
  <inkml:trace contextRef="#ctx0" brushRef="#br0" timeOffset="27007.2824">5604 7345 64 0,'19'9'101'16,"29"-6"-10"-16,24-2-24 0,15 20-78 15,9-23-81-15,12-6-6 0,0-8-5 16</inkml:trace>
  <inkml:trace contextRef="#ctx0" brushRef="#br0" timeOffset="27487.2872">6487 6479 1 0,'18'7'89'16,"1"7"0"-16,-3 10-4 15,0 10-6-15,-2 12-78 0,3 14-2 16,2 18 2 0,1 11 3-16,0 7-1 0,-3 1 1 15,-4-10-1-15,-2-8 4 0,-5-16 2 16,-4-14 3-1,1-23-1-15,-3-26-2 0,7-8-1 16,2-27-1-16,5-14-2 16,-1-13-7-16,3-6-10 0,-1-14-21 15,-1-6-50 1,3 11-11-16,-4 2-7 0,1 8 0 15</inkml:trace>
  <inkml:trace contextRef="#ctx0" brushRef="#br0" timeOffset="27767.29">6992 6873 49 0,'0'41'80'0,"0"-5"1"16,6-8-49-16,3-4-8 16,7-8-4-16,2-6-5 15,5-10-4-15,-5-10 1 0,-4-6-2 16,-4-7-3-1,-9 1-1-15,-6-2-1 0,-12 1-2 16,-8 6-7-16,-8 4-14 16,-3 11-63-16,7 5-6 0,3 5-4 15</inkml:trace>
  <inkml:trace contextRef="#ctx0" brushRef="#br0" timeOffset="28268.296">5915 7035 73 0,'18'7'99'0,"-5"12"-5"0,-2 8-6 16,-11-27-31-16,0 37-55 15,0 19 0-15,-1 8 0 16,-1 9-3-16,-3 2-3 0,3-3-7 15,-2-10-15 1,-3-7-62-16,7-9-5 0,0-20-8 16</inkml:trace>
  <inkml:trace contextRef="#ctx0" brushRef="#br0" timeOffset="28648.2998">7088 6959 14 0,'3'34'84'0,"3"1"2"0,2-3-6 15,4 28-34-15,9-36-43 16,3-3 0-16,5-5-1 0,4-13 2 15,0-6-1 1,-5-13 2-16,-2-11 3 0,-6-3 1 16,-14-4 1-16,-6-1 2 0,-6 2-2 15,-13 5 0 1,-4 3-4-16,-11 10-8 0,1 12-12 15,-3 2-18-15,-2 7-55 16,8 13-6-16,5 1-5 0</inkml:trace>
  <inkml:trace contextRef="#ctx0" brushRef="#br0" timeOffset="28934.3032">6944 6360 46 0,'-8'27'102'0,"0"9"-7"16,-3 11-5-16,-1 4-7 0,-6 3-94 15,3 9-61 1,-12 39-18-16,-6 4-6 0,-5 5-5 15</inkml:trace>
  <inkml:trace contextRef="#ctx0" brushRef="#br0" timeOffset="29674.3106">6822 14623 69 0,'45'9'107'0,"33"-9"-10"0,33-12-12 15,31-4-31-15,22-10-143 16,16-6-7-16,10 0-9 0,-2 1-3 16</inkml:trace>
  <inkml:trace contextRef="#ctx0" brushRef="#br0" timeOffset="30080.3152">3645 14925 64 0,'-20'33'105'0,"10"-9"-9"15,17-11-8-15,22-12-3 16,52-4-98-16,-10-14-13 16,21-3-67-16,14 2-3 0,5 0-6 15,-5-3-2-15</inkml:trace>
  <inkml:trace contextRef="#ctx0" brushRef="#br0" timeOffset="30390.3183">4468 14237 68 0,'14'35'102'16,"5"7"-6"-1,2 12-8-15,4-22-1 0,1 47-90 16,9 17 0-16,4 18 1 16,-1 9 0-16,-1-2 1 0,-7-10 0 15,-3-17 1-15,-10-16 0 0,-4-17 2 16,-5-18-2-1,-4-22-1-15,-4-21-10 0,4-21-20 16,-10-23-58 0,9-16-5-16,5-16-7 0,0-17-2 15</inkml:trace>
  <inkml:trace contextRef="#ctx0" brushRef="#br0" timeOffset="30870.3231">5227 14433 69 0,'-1'93'89'15,"1"10"-4"-15,-6 2-4 16,-40-1-71-16,46-4-3 0,1-10-2 16,6-13 1-1,7-17 0-15,1-12 2 0,5-18 3 16,5-16 1-16,3-14-2 0,-1-5 0 15,3-13 0 1,4-7-3-16,-4-4-3 0,-1-5-1 16,-2 4-2-16,-3-2 0 15,-5 5-1-15,-3 3 1 16,-5 4 1-16,-3 3-1 15,-3 6 1-15,-3 1 0 0,-2 0 1 16,0 1-1 0,0-2 0-16,0 11-2 0,-4-13 1 15,4 13-2-15,-8-14 1 0,8 14-1 16,-9-9-1-1,9 9 1-15,-13-9 1 0,13 9 0 16,-11-14 0-16,0 3 2 16,2-6-1-16,-4-3 0 0,-3-4-1 15,-2-4 1 1,0-3-1-16,-4 1 1 0,1 0-1 15,-1 1-1 1,2 5 1-16,3 3-1 0,3 8-4 16,-1-2-8-16,12 6-43 0,3 9-35 15,0 0-6-15,0 0-8 16</inkml:trace>
  <inkml:trace contextRef="#ctx0" brushRef="#br0" timeOffset="31192.3265">5052 14114 65 0,'0'0'105'15,"-2"36"-8"-15,-18 18-7 16,-20 17-3-16,-11-17-84 0,-10 53-12 16,-4 18-11-16,10 5-59 15,6 33-15-15,15-3-7 16,17-6-4-16</inkml:trace>
  <inkml:trace contextRef="#ctx0" brushRef="#br0" timeOffset="39580.4129">7174 7240 42 0,'0'0'41'16,"-11"-9"-3"-16,11 9-9 0,-12-10-5 16,12 10-2-16,-11-5-6 0,11 5-5 15,0 0-4 1,-10-5-4-16,10 5-2 0,0 0-2 15,0 0-2 1,-6 8 1-16,6-8-2 0,0 0 3 16,-2 11 2-16,2-11 3 15,0 0 0-15,0 0 3 0,0 9-1 16,0-9 2-16,0 0-1 15,0 0 1-15,0 0-1 16,0 0 0-16,0 0 0 0,0 0 1 16,0 0-1-1,0 0 0-15,0 0 0 0,0 0 1 16,0 0-2-16,0 0 0 15,0 0-2-15,0 0-1 0,5 0-1 16,-5 0 0 0,0 0-1-16,0 0 2 0,0 0-1 15,0 0 2-15,0 0 0 0,0 0-1 16,0 0 2-1,0 0-2-15,9-4-1 0,-9 4 0 16,10-8-1-16,-10 8 0 16,14-14-1-16,-14 14 0 15,17-13-1-15,-17 13 1 16,13-8 0-16,-13 8 0 0,12-5 0 15,-12 5 0 1,0 0 0-16,11-5 0 0,-11 5 0 16,0 0-1-16,11-3 1 0,-11 3 0 15,11-4 0 1,-11 4 0-16,9-1 0 0,-9 1 0 15,0 0 1-15,11-3 0 16,-11 3 0-16,0 0 1 0,0 0 0 16,0 0-1-1,0 0 0-15,0 0-1 0,0 0 0 16,0 0-3-16,0 0-7 0,0 0-12 15,4 12-55 1,-4-12-11-16,0 0-8 0,0 0 5 16</inkml:trace>
  <inkml:trace contextRef="#ctx0" brushRef="#br0" timeOffset="45033.4704">7014 7361 55 0,'0'0'74'0,"17"-14"-2"16,-6 3-53-1,4 3-12-15,0-2-2 0,3 3-2 16,2 2-3 0,0 1 1-16,3-2 1 0,1 2-1 15,2-5 0-15,-2 5 1 0,2-5 0 16,0 4 1-16,4-4 2 15,-2 3-3-15,-2-2 1 0,0 2 0 16,-3 2 1 0,1-1-1-16,-3 2-1 0,2-2 1 15,-6 2-1 1,4 0 1-16,1 1 0 0,2 0 0 15,4-1 0-15,1 0 0 16,3 0 0-16,-2-2 1 0,4 2-2 16,-2-2 0-16,0 1 0 0,-4 0 0 15,-1 0 0 1,-3 2-1-16,-1-1 0 0,2 3 0 15,-2-2-1 1,-1 2 1-16,0 0 0 0,1 0-1 16,0 0 1-16,2 2 0 15,-2-1 1-15,4 1-1 0,-1 0 2 16,4-2 0-16,2 3 0 0,-1-3 0 15,1 0-1 1,2 0 0-16,0-3 0 0,-1 1 0 16,2 0-1-1,-4 1 0-15,1-2-1 0,-1 3 1 16,-1 0 0-16,1 0-1 15,-1 1 1-15,-1 1 0 0,1 1-1 16,-1-1 2 0,0 2-1-16,1-2 0 0,-3 0-1 15,2 0 1-15,-3-2-1 0,0 3 1 16,1-1 0-1,-2 0 0-15,1 1-1 0,-3-1 2 16,2 0-1-16,1 1 0 16,0 1 0-16,3-1-1 0,0 0 1 15,2 1 0 1,2 1-1-16,-1 1 0 0,1 0 0 15,0 1 0 1,0 1 0-16,-1 0 1 0,0 0-1 16,-2 0 1-16,-2 2 0 0,1-1 0 15,0-1 0-15,1-1 0 16,2 0 1-16,-1 0-2 0,1 0 1 15,0-3 1 1,3 1-1-16,-3-1 0 0,3 1 0 16,-3 0 0-1,0 1 0-15,0-1-1 0,1 0 0 16,-1 0 1-16,2 1-1 0,0 0 0 15,-2 0 0-15,3 0 0 16,-4 1 0-16,3 0 1 0,-2 1-1 16,0 0 0-1,-2 0 1-15,0 0-1 0,-1 0 1 16,-1 1-1-16,-3-2 0 15,3 2 0 1,-3-1 0-16,1 2 0 0,-1 0 1 16,0 0-1-16,-2 2 0 0,1-3 0 15,-2 1 0-15,1 1 0 16,-3-1 0-16,0-1 0 0,1 1 0 15,-2-1 0 1,1 1 0-16,0-1 0 0,-2 1 1 16,2 0-1-1,1 2 1-15,-1-1 0 0,2-1 1 16,2 3-1-16,0 0 0 15,0 0-1-15,4-1 1 0,-1 1 1 16,2-2-1-16,2 0 0 16,1 0 1-16,2 1 0 15,-1-1-1-15,3 0 1 0,0 1-1 16,0 1 1-1,1-1-1-15,-1 0 0 0,3 1 0 16,-3 0-1-16,1 0 1 16,1 1-1-16,-2 0 1 0,1 3-1 15,-1-5 0 1,1 5 1-16,-1-4-1 0,-2 3 0 15,-1-2 1-15,-1 1-1 0,-2 2 1 16,1-2-1 0,-1 2 1-16,-1 0-1 0,2 0 1 15,-4 4-1-15,3-1 1 16,-2-1-1-16,1 2 1 0,-3-1-1 15,0 0 1 1,-2 1-1-16,1-1 1 0,-4-3 0 16,-1 2 0-16,2 0-1 0,-4-1 1 15,4 2-1 1,-1 0 1-16,-1 0-1 0,-2 1 0 15,2-2 1-15,0 1-1 16,-1 1 1-16,1 1-1 0,-3-2-1 16,2-3 1-1,-1 2-1-15,-1 0 1 0,2 1-1 16,0-3 0-1,-1 1 1-15,-2 0 0 0,3-1 0 16,-3 1 1-16,0-1-1 0,2-1 0 16,-2 1 0-16,2-1 1 15,-2 2-1-15,4-2 0 16,1 2 1-16,1-4-1 15,1-2 1-15,3 3 0 0,1-2-1 16,0 1 1 0,1 0 0-16,-2 1 0 0,4-2 1 15,-1 5-2-15,-2-1 1 16,2 2 0-16,-3-2 0 0,3-1 0 15,-2 0-1-15,-2 1 0 16,1 1 0-16,-4-2 1 16,2 0-1-16,-3 0 0 0,0 0-1 15,-1 0 1 1,2 2 0-16,2-1 0 0,1-2 0 15,-1 3-1-15,3 0 1 16,0 3 0-16,1-4 0 16,-1 2 0-16,-1-1 0 0,-2 0 0 15,-3 2 0-15,-1-2 0 16,0 1 0-16,-2-1 0 0,1 3 0 15,0 0 0 1,1 0 0-16,1 0 1 0,-3-2-1 16,0 2 0-16,3 0 0 15,-2 1 1-15,-2-3-1 16,-1 2 0-16,-1 0 0 15,0-2 0-15,2 3 1 0,-2-1-1 16,1 2 0-16,0-1 0 0,2-3 0 16,0 3 1-1,-2-3-1-15,1 1 1 16,-2 0-1-16,3 1 1 0,-2-2-1 15,0 1 0-15,-2 1 0 16,0 2 0-16,-2-1 0 0,2-1-1 16,-3 0 1-1,0 3 0-15,2-4 0 0,-2 1 0 16,0 0 0-16,-1 0 0 15,1 0 0-15,0 0 0 16,-3-1 0-16,2 2-1 0,-3-2 1 16,2 2 0-16,-1 0 0 15,-2 0-1-15,2 0 1 0,-1-1 0 16,1 3-1-1,-1 0 2-15,0 0 0 0,0 0-1 16,-2 0 1-16,-1-2 0 16,1 2-1-16,-1 0 1 15,0 0-1-15,-2-3 0 16,6 4 0-16,-2-2 0 0,0-1 0 15,2-1 0-15,-1 1 0 0,0 0-1 16,-1-2 1 0,-2 2 0-16,1-1 0 0,-2 1-1 15,-1-1 1 1,3 3 0-16,-1-4 0 0,-3 4 0 15,4-2 0-15,-1 0 0 16,1-1 1-16,1-2-1 0,3 3 0 16,-2-2 0-16,1-2-1 0,1 2 1 15,-3 2 0 1,1-3 0-16,0 2-1 0,-3 0 1 15,3-1 1 1,-1 0-1-16,0 1 1 0,2 0-1 16,2 1 0-16,0-1 1 15,1 0-1-15,2 0 2 0,0 1-2 16,2 0 0-1,0 2 0-15,1 1 0 0,0 0 1 16,2-2 0-16,0 4 0 0,4-1 0 16,-1 0-1-1,1 0 1-15,0-2 0 0,-1 1-1 16,1 0 1-16,-3 2-2 15,2-1 0-15,-2 3 0 0,-1-1 0 16,1 1 0 0,-2 3 0-16,3 0 0 0,1-1 1 15,1 1 0-15,-1-1 0 16,3 2 0-16,1-1 0 15,-2-2 0-15,2 1 0 0,0-2 0 16,-2 0 0-16,-1 0 0 16,-2-3 0-16,1 1 0 0,-1 0 0 15,-2-1 0 1,0 1 0-16,-2 0 0 0,-1-1 0 15,0 1 0 1,-1-2 0-16,0-2 0 0,-1 3 0 16,-1-5 0-16,-1 2 0 0,1-3 0 15,0-1 0-15,-1 0 0 16,2 0 0-16,-1-1 0 0,0 1 0 15,-1-3 0 1,4 4 0-16,-4 0 0 0,2 1 0 16,0-1 0-1,-1 2 0-15,1-1 0 0,-1 2 0 16,3 0 0-16,-3-1 0 15,1 1 0-15,2-2 0 0,-2 3 0 16,2-2 0-16,2 4 0 0,1-2 0 16,-3-2 0-1,5 4 1-15,0-2-1 0,0 1 1 16,1 0 0-1,-1-1-1-15,-2-2 1 0,-1 4-1 16,-1 1-1-16,-1-1 1 16,-2 3 0-16,2 0-1 15,0 3 1-15,1 1 0 0,3-1 0 16,1 3-1-1,3-2 1-15,1 1 0 0,4-3 0 16,-3-4 0-16,2-1-1 0,-4-3 1 16,-2 1 0-16,-2-3 1 15,-3-1-1-15,1-1 0 0,-5 0-1 16,0 0 1-1,4-4 1-15,-2 2-1 0,4-4 0 16,1-1-1 0,2 2 1-16,5-5 1 0,0 1-1 15,1-2 0-15,1-1 0 16,-2 2 0-16,-2 1 0 0,-2 0 0 15,-1-1 0-15,-5 2 1 0,2 0-1 16,-4 1 0 0,2 0 0-16,-3-1 0 0,0 0 0 15,0-1 0 1,1-1 1-16,-2-1-1 0,3 0 0 15,-1-2 1-15,0 1-1 16,4-2 0-16,1 4 0 0,4-2 1 16,-1 1-2-16,6 2 1 15,-1-2 0-15,2 2 0 16,0-1 0-16,1 1 0 0,-2-3 0 15,0 1 0 1,-1-2 0-16,2-1 1 0,0 1-1 16,-2-2 1-16,8 2-1 15,-5-1 0-15,6 1 1 16,-1-3-1-16,4 1 0 15,-1-1 0-15,1-1 0 0,0 0 0 16,-3-2 0-16,1 0 0 0,0 1 1 16,-1 1-1-1,-3-2 0-15,-1 0 1 0,2 1-1 16,-1-1 0-1,-1 3 0-15,-1-3 0 0,0 0 0 16,-2 0 1-16,2 0-1 16,-3 0 0-16,2-2 0 0,-2 0 0 15,2-1 0 1,2 1 0-16,-3 0 0 0,1 1 0 15,0 0 0-15,0-1 0 0,1 0 0 16,-2-2 0 0,-2 4 0-16,4-5 0 0,-2 1 0 15,1-1 0-15,1-1 0 16,-1-1 0-16,1 1 0 0,1 0 0 15,0-1 0 1,-1 0 0-16,1 2 0 0,-2 0 0 16,3 0 0-16,-4 1 0 0,0-2 0 15,-2 2 1 1,0 0-2-16,-1 0 1 0,1-1 0 15,0-2 0-15,-1 0-1 16,2 0 1-16,3-1 0 0,-2-1-1 16,3 0 1-1,4-2 0-15,-1 2 0 0,-1 0-1 16,0-4 2-1,-1 1-1-15,2 1 0 0,-2 1-1 16,1-1 1-16,-2-3 0 0,3 0 0 16,-3 2 0-16,0 1 0 15,2-5 0-15,-1 2 0 16,-2 1-1-16,-1-1 1 15,2 1 0-15,-2-2 0 0,0 1-1 16,0 0 1 0,-2 2 0-16,2 1-1 0,0 0 1 15,-2 1 1-15,2 1-1 16,0 1 0-16,1-4 0 0,0 3 0 15,-1-1 1-15,1-2-1 16,0 3 0-16,-1 0 0 16,-1-2 0-16,2 0-1 15,-2 2 1-15,2-2 0 0,0 2 0 16,-1-2 0-16,2-1 0 15,-1 0 0-15,-1-2 0 16,-3 1 0-16,2 1 0 16,-3-3 1-16,-1 1-1 0,0-1 0 15,-3 1 0-15,2-3 0 0,-2 1 0 16,0-2 0-1,-1 1 1-15,-1-1-1 0,-1-1-1 16,-1-2 1 0,3-1 0-16,-2-2 0 0,2 0-1 15,-2-3 1-15,4 1-1 16,-2-3-1-16,0-4 1 0,-2 1 0 15,1-4 1 1,-1 4-2-16,-1-5 1 0,-3 1 0 16,0 0 1-16,-3 1 0 0,2 0 0 15,-2 1 0 1,-3 1 0-16,1 0 1 0,-2-1-1 15,2 2 0-15,-1 0 1 16,0 2-1-16,-1-5 0 0,-1 2 2 16,5-3-2-1,-1 1 0-15,3-5 0 0,-2 0 0 16,2-4 0-16,1 0 0 0,1-2 0 15,1-3 0 1,0 1 0-16,0 0 0 0,3-3 0 16,-1 2 0-16,-2-3 0 15,5 0 1-15,0 0 0 0,0-1 0 16,2 0-1-1,2-1 1-15,-1 1-1 0,1-1 1 16,1 1-2 0,2 0 0-16,-1 4 0 0,2-3 1 15,0 3-1-15,0 2 1 0,0-1-1 16,2 2 1-16,-3 3-2 15,1-2 1-15,-1 1 0 16,-2-1 1-16,0 0-1 16,0 1 0-16,1-1 2 0,-1-1-1 15,-1 0 0 1,3-2 0-16,-2 3 1 0,2-1-2 15,2-2 0-15,-1 2 0 16,0-4-1-16,2 0 1 0,1 0 0 16,-3 0 0-16,4-1 0 15,-3 2 1-15,1 0 0 16,3 0 1-16,-2 4 0 0,2-2 0 15,-1 2 0 1,1 2 0-16,-3 0-1 0,5 1 1 16,-5-4-1-16,0 5 0 15,1-4 0-15,-2 1 0 0,3-1 0 16,0 0 0-16,3-1-1 15,0 0 1-15,1 0 0 16,-2 2-1-16,4 1 2 0,1 1-1 16,-3-1 0-1,1 1 1-15,-2-1-1 0,2 0 1 16,-3-1-1-16,4-4 0 15,-5-1-1-15,2-2 0 16,1 1 0-16,-1-2 0 16,1 2 0-16,2 0 1 0,-2-1-1 15,1 4 2-15,3 2-1 0,-3-1 0 16,1 0 0-1,0-5 0-15,0 5 0 0,-2-2 0 16,-1 1-2-16,-1-3 1 16,2 0-1-16,-2-2 1 15,0 2-1-15,-1 2 1 16,5-4 0-16,0-3-1 0,1-2 2 15,4 2-1 1,3-3 1-16,5-2 0 0,1-1 0 0,5-5 0 16,1 4-1-1,4 0 1-15,5 0-2 0,2-2-1 16,7 5-7-16,1-1-18 15,11-5-42-15,9 8-23 16,3-8-4-16,5-2-3 16</inkml:trace>
  <inkml:trace contextRef="#ctx0" brushRef="#br0" timeOffset="46548.486">7443 7353 5 0,'16'-19'22'15,"1"5"-13"-15,-1 2-2 16,-3-4-5-16,-2 6 1 16,-5-2 5-16,-1 2 7 0,-2-2 4 15,-3 2 4-15,0-1 2 16,0 1 3-16,0 10 1 0,-7-14-1 15,7 14-6 1,-7-13-7-16,7 13 0 0,-13-7-3 16,13 7-3-16,-16-4-4 15,6 4-3-15,-4 0-1 16,-1 0-2-16,-4 4 1 15,-1 0 0-15,-5 1 0 0,-1 2 1 16,-4-2 0-16,0 1 1 0,-4 1 1 16,-1 0-1-1,0 1 2-15,-1 1 1 0,1-1-2 16,-6 4 1-1,1-1-1-15,-1 2-1 0,-2-2 0 16,-3 3 0-16,-1-3-1 16,-1 2-1-16,3 0 0 0,1 0 0 15,1 1 0 1,-2-2 1-16,4 2-1 0,-1 3 0 15,1-2-1-15,0 2 1 0,-1 2 0 16,-1 1-1 0,4 2 1-16,-1 0-1 0,1 2 0 15,-1 2 1-15,1 0 0 16,-1 4-1-16,0-1 1 0,-2 2 0 15,-1 0 0-15,-1 1 0 16,-3 2 0 0,1 2 0-16,-5-2-1 0,2 3 1 15,-2-1 0-15,-2 3 0 0,-2-1 1 16,1 1-1-16,-1 0 0 15,0 1 1-15,-2-1-1 0,1 0 1 16,0 0 0 0,-2 0 0-16,3-2 0 0,-2 1 0 15,4-2 1 1,0-3-1-16,2 4 0 0,2-1 0 15,0-2 0-15,5 1 1 16,0 0-1-16,2 2-1 0,1-3 1 16,2 4 1-16,1-4-1 0,1 0 1 15,-2 3-1 1,1-1 1-16,0-1-1 0,1 2 1 15,0-2-1 1,-4 2 2-16,2 1-3 0,-4 2 0 16,2-3 1-16,-2 4 1 15,-2-1-1-15,1 4 0 0,-1-2-1 16,-1 4 0-16,-1 2 1 0,0 0-1 15,-3 2 1 1,1 2-1-16,-1 1 0 0,-2-1 0 16,-2-2 0-1,2 1 0-15,4-1 0 0,0-1 0 16,3-3 0-16,1 4 0 15,6 0-1-15,0 3 0 0,1-1 1 16,1 3-1 0,1 2 1-16,0 1 1 0,-2 2-1 15,-1-2 1-15,-4 1 0 0,2 1-1 16,-3-2 1-1,-1 3-2-15,0-1 2 0,-3 0-2 16,-1 1-1-16,-3 3 0 16,-3 3 2-16,-5 3-2 0,-2 5 2 15,-7 4 0 1,-5 5-1-16,-1 5 1 0,-7 4-2 15,-2 4 1 1,-6 4-2-16,-4 4-1 0,-3 4-3 16,-5-5-5-16,1 9-16 0,-7 9-44 15,-1-9-13-15,-3-1-5 16</inkml:trace>
  <inkml:trace contextRef="#ctx0" brushRef="#br0" timeOffset="47115.4923">2374 11001 6 0,'0'0'75'15,"0"0"1"-15,-15 5-4 0,15-5-63 16,-13 6-6-16,2-1-2 16,-1 5 2-16,-8-5 2 0,-7 7 1 15,-10 1 2 1,-8 6 0-16,-18-2 3 0,-17 9 1 15,-23 3-1 1,-28 3-2-16,-29 9-1 0,-25-2-1 16,-32 5-2-16,-21-1-3 0,-21-2-7 15,-14 7-60-15,-9-19-16 16,2-11-7-16,-1-18 1 0</inkml:trace>
  <inkml:trace contextRef="#ctx0" brushRef="#br0" timeOffset="54512.5696">9899 4748 49 0,'0'-12'88'0,"0"12"-3"0,-1-12-4 16,1 12-72 0,0 10-3-16,4 10 0 0,3 18-2 15,1 6-1-15,0 16 0 0,0 10 2 16,1 10-1-1,-4 1 0-15,-1 3 0 0,0-7-2 16,-3-12-3-16,2-9-3 16,-2-15-3-16,2-12-5 15,-2-14-19-15,-1-15-53 16,0-12-6-16,1-12-3 0</inkml:trace>
  <inkml:trace contextRef="#ctx0" brushRef="#br1" timeOffset="59491.622">9486 4819 0 0,'-27'0'85'16,"5"0"6"-16,2-2-8 0,20 2-57 16,-4-15-8-16,8 3-6 0,18-3-3 15,12-4-4 1,9-1-4-16,13-3-2 0,5 1 0 15,7 2 1-15,-1 2 1 16,-1 7-1-16,-6 4-1 0,-10 5 0 16,-7 4 0-1,-10 8-1-15,-7 4 2 16,-8 4-1-16,-8 4 2 0,-6 2 1 15,-4 2 0-15,-9 0 0 16,-8 0 1-16,-5-3 0 0,-4-3-1 16,1-2 0-16,2-4-2 15,4-6-1-15,8 0 1 16,11-8-2-16,10 13 1 0,17-5 0 16,13 4-1-1,10 5 1-15,1 8 0 0,2 7 1 16,-10 8 0-16,-9 3 1 15,-20 8-1-15,-15 0 1 16,-27-3-1-16,-18 1 2 16,-17-2 1-16,-12-9-1 0,-5-4-2 15,0-9-2-15,6-5-11 0,11-7-23 16,12-13-40-1,22 2-11-15,22-12-3 0</inkml:trace>
  <inkml:trace contextRef="#ctx0" brushRef="#br1" timeOffset="60007.6277">10234 4807 65 0,'-4'-12'93'15,"1"4"-6"-15,3 8-5 0,0 0-71 16,0 0-5 0,0 0-3-16,-1 5-3 0,1 20 1 15,-1 8-1-15,1 9 1 0,0 8 1 16,-3 4 1-16,1 1 1 15,1-3 1-15,1-6 2 16,1-8 0-16,14-9 1 16,7-13-1-16,17-7 0 0,13-9-1 15,16-3-1 1,7-6-2-16,10 0-2 0,1 2-7 15,-6-4-3-15,-3 8-5 16,-17-1-6-16,-13 4-1 16,-16 4-11-16,-15 5-18 0,-7 8-39 15,-10-7-3-15</inkml:trace>
  <inkml:trace contextRef="#ctx0" brushRef="#br1" timeOffset="60467.6323">10736 4768 8 0,'-6'-9'82'15,"-2"2"1"-15,8 7-2 16,-11 6-60-16,11 13-4 0,0 10-4 16,8 6-5-1,2 10 1-15,2 4-1 0,7 7 1 16,0-2-2-16,2-8-1 0,0-7 2 15,1-9 1 1,-1-11-2-16,2-12 0 0,-2-9-1 16,-2-15-2-16,-1-12-3 15,-1-10 0-15,-4-5-2 0,-2-5-1 16,-3 4 0-1,-5 3 1-15,-2 7 0 0,-1 6 1 16,0 10 2 0,0 19 0-16,0 0 0 0,4 14 0 15,6 14-1-15,5 5 0 0,3 5-1 16,6 7 1-16,1-2-1 15,3-3-2-15,-1-5-3 0,1-14-9 16,4-20-62 0,0-1-14-16,-3-10-7 0,-4-17-2 15</inkml:trace>
  <inkml:trace contextRef="#ctx0" brushRef="#br1" timeOffset="60787.6355">11483 4610 8 0,'9'-15'89'0,"-2"1"0"0,-7 14-6 15,6-18-65 1,-6 18-2-16,-5-1-9 0,-10 4-2 16,-5 13-3-16,-3 2-4 15,-1 7 1-15,-3 1 0 16,4 3 3-16,5 0 1 0,5-1 1 15,8-5-2-15,4-4 1 16,5-2-1-16,9 0 0 0,-1 7-1 16,-2-1 0-1,0 10 0-15,-3 3 0 0,-5 0 1 16,-1 0 1-1,0 0 3-15,0-6 1 0,10-3 0 16,7-9-1-16,10-12-2 16,16-2-14-16,5-4-69 0,11-9-7 15,6-3-8-15,-1-6-3 0</inkml:trace>
  <inkml:trace contextRef="#ctx0" brushRef="#br1" timeOffset="61281.6417">12366 4667 59 0,'0'0'92'16,"-11"-5"-7"-16,11 5-3 0,0 13-70 15,3 11-4-15,3 11-2 16,2 9-2-16,0 14 0 15,0 4 1-15,1 6 3 16,-1-5-1-16,-1-4 1 0,-1-13 1 16,1-10 1-16,2-16 0 0,2-17 0 15,6-15-1 1,4-15 1-16,1-15-4 0,5-12-1 15,3-13-4 1,1-11-2-16,0-4-2 0,-6-3-1 16,0 7-2-16,-10 6-1 15,1 12-6-15,-8 11-8 0,-2 19-14 16,-6 30-45-16,0 0-18 0,-1 13-3 15</inkml:trace>
  <inkml:trace contextRef="#ctx0" brushRef="#br1" timeOffset="61611.645">12757 4967 89 0,'3'17'95'0,"0"2"-8"0,-2 1-3 16,4 5-77-1,-4-1-1-15,7 3-2 0,4-5-1 16,7-5-3-16,2-8 1 16,9-9-1-16,-1-3 1 0,2-13 1 15,-3-3 2 1,-5-5 0-16,-3-2 0 0,-10 1 2 15,-4 4-1 1,-6 4 0-16,-11 4 0 0,-7 6-1 16,-6 5-3-16,-4 8 0 0,-3 8-3 15,1 5-2-15,0 0-5 16,5 2-6-16,7-2-14 15,6-10-38-15,11 3-25 16,1-12-8-16,21 2 0 0</inkml:trace>
  <inkml:trace contextRef="#ctx0" brushRef="#br1" timeOffset="61963.6487">13139 4892 50 0,'0'0'92'16,"0"0"-2"-1,-7 12-5-15,3 4-63 0,1 7-11 16,2 7-3 0,1 1-1-16,0 1 0 0,7-2-3 15,3-3 0-15,5-6 1 0,0-11-2 16,5-8 1-16,1-3-1 15,-3-8 1-15,1-3-1 0,-6 1 0 16,0-3 1 0,-4 5-2-16,-9 9 0 0,10-7-1 15,-10 7 0 1,0 15 0-16,0 2-1 0,0 2 0 15,1 3-2-15,8 2 0 16,-1-6-6-16,10-1-6 0,0-14-15 16,7-10-37-16,2-7-27 0,0-9-7 15,1-11 1 1</inkml:trace>
  <inkml:trace contextRef="#ctx0" brushRef="#br1" timeOffset="62183.6509">13683 4642 61 0,'13'-7'89'16,"-2"7"-3"-1,0 15-34-15,-3 6-24 0,2 10-9 16,-3 8-5-16,3 8-2 16,-3 6-1-16,-3 8-2 0,2 3 0 15,-2-2-4-15,1-2-2 16,-2-5-1-16,4-8-3 15,-2-5 0-15,1-9-3 0,0-10-4 16,3-4-9 0,-9-19-37-16,15 9-36 0,-1-12-5 15,-2-10-4-15</inkml:trace>
  <inkml:trace contextRef="#ctx0" brushRef="#br1" timeOffset="62473.6538">13643 4799 20 0,'-30'12'102'0,"10"-6"-4"16,20-6-7-16,0 0-3 0,39-10-80 16,7 1-3-1,12-2-7-15,5 1-5 0,2-4-4 16,-2 9-5-16,-5-3-8 15,-6 7-11-15,-12 1-16 0,-14-1-31 16,-5 4-13 0,-10 1 6-16</inkml:trace>
  <inkml:trace contextRef="#ctx0" brushRef="#br1" timeOffset="63061.6604">14617 4602 0 0,'-5'-22'83'16,"-4"5"3"-16,-4 7-5 16,-1 10-57-16,-2 12-6 15,0 16-2-15,-4 11-3 0,1 14-1 16,1 11 0-16,3 10 0 15,10 5 1-15,5 0-3 0,6-1-3 16,13-8-6 0,6-13-4-16,5-8-6 0,3-18-10 15,3-23-65 1,-1 1-8-16,-3-16-6 0</inkml:trace>
  <inkml:trace contextRef="#ctx0" brushRef="#br1" timeOffset="63301.6628">14830 4553 84 0,'4'5'94'0,"3"4"-6"15,4 4-4-15,15 9-76 0,-13 14-1 16,0 14 1-16,-1 10-3 15,-1 11 2-15,-5 6-1 16,2 3-1-16,-4-2-2 0,-2-7-2 16,0-10-3-1,0-12-4-15,3-9-8 0,-5-18-34 16,7-12-41-16,-7-10-6 15,11-13-5-15</inkml:trace>
  <inkml:trace contextRef="#ctx0" brushRef="#br1" timeOffset="63471.6645">14810 4911 0 0,'-16'-6'100'0,"16"6"-2"0,0 0-4 16,18-11-6-16,19 4-73 16,15 1-6-16,11-3-5 15,8 4-10-15,-5-7-12 16,2 2-29-16,0 1-40 0,-16-13-12 15,-12 0-4 1</inkml:trace>
  <inkml:trace contextRef="#ctx0" brushRef="#br1" timeOffset="63641.6662">15310 4454 81 0,'0'-19'86'0,"9"19"-13"15,19 6-33-15,18 13-13 16,21 16-11-16,11 11-5 0,12 18-1 16,1 17-3-1,-10 15-4-15,-17 14-1 0,-24 6-5 16,-29 5 1-16,-27 9-6 0,-38-2-34 15,-32 1-43 1,-28-8-2-16,-20-13-3 0</inkml:trace>
  <inkml:trace contextRef="#ctx0" brushRef="#br1" timeOffset="80285.8375">7229 10655 80 0,'-19'-2'92'15,"-3"1"-1"-15,22 1-44 0,-11-2-16 16,11 2-7-16,6-11-6 0,25-2-6 15,22 4-6 1,13-9-8-16,17 2-11 0,7-2-19 16,7-7-40-1,4 9-18-15,-5 6-8 0,-12 3 4 16</inkml:trace>
  <inkml:trace contextRef="#ctx0" brushRef="#br1" timeOffset="80825.8429">7160 11489 23 0,'0'0'97'0,"0"8"-4"15,27-8-4-15,28-11-6 0,36 1-85 16,1 6-59 0,23-14-23-16,14-3-7 0,0-1-6 15</inkml:trace>
  <inkml:trace contextRef="#ctx0" brushRef="#br1" timeOffset="88118.9197">5691 10289 6 0,'-15'-8'32'0,"15"8"1"16,0 0 2-16,-8-9-3 15,8 9 0-15,0 0-4 0,0 0-3 16,0 0-3-1,0 0-4-15,0 0-4 0,0 0-5 16,0 0-3-16,0 0-1 0,0 0-3 16,0 0 0-1,1 10 0-15,2 4-1 0,7 1 1 16,0 2 0-16,0 5 1 15,5 4 2-15,-2-1 0 0,3 4-1 16,-4-7 1 0,2 2-1-16,-5-7 0 0,-1 0 0 15,-1-5 0 1,-1-2 0-16,-6-10 0 0,8 12 0 15,-8-12-1-15,0 0 1 0,6 9-3 16,-6-9 2-16,0 0-2 16,0 0 0-16,3 10 0 0,-3-10-1 15,0 0 1 1,4 10-1-16,-4-10 0 0,4 10 0 15,-4-10 0 1,4 11 1-16,-4-11-1 0,2 10 1 16,-2-10-1-16,0 0 1 0,2 10-1 15,-2-10 2-15,0 0-1 16,0 0-1-16,0 0 1 0,0 0-1 15,1 9 1 1,-1-9-1-16,0 0 0 0,1 9 0 16,-1-9 0-1,0 0 0-15,0 12 0 0,0-12 0 16,0 0 0-16,0 11 2 15,0-11-2-15,0 0 0 0,0 9 1 16,0-9-1-16,0 10 0 16,0-10 0-16,1 12 0 15,-1-12 0-15,0 15 0 0,0-15 0 16,-1 13 1-1,1-13-1-15,0 0 1 0,0 0 0 16,0 0 0-16,0 0 0 0,0 0 1 16,2 8 0-1,-2-8 2-15,0 0 0 0,0 0 1 16,1-8 1-16,-1-5-1 15,2-9 0-15,-1-5 0 0,2-8-1 16,2-5-3 0,-1-5-3-16,2-2-3 0,-2-1-3 15,2 3-6 1,-1 0-9-16,4 5-19 0,3 13-46 15,-3-9-7-15,2 3-4 0</inkml:trace>
  <inkml:trace contextRef="#ctx0" brushRef="#br1" timeOffset="88648.925">6027 10462 18 0,'0'0'66'16,"0"0"1"0,0 8-44-16,0-8-11 0,-4 16-4 15,0-7 0-15,1 4 0 16,-1-2 2-16,2 2 3 0,1-3 5 15,1-10 1-15,5 14-1 0,-5-14 1 16,18 0-1 0,-18 0-2-16,16-10-1 0,-10 1-5 15,0-1-1 1,-3 1-3-16,-3-1 0 0,0 2-2 15,0 8 0-15,-7-14-1 16,7 14-1-16,-9-10 0 0,9 10-3 16,0 0-5-16,-10-3-9 15,10 3-13-15,0 0-57 16,0 0-6-16,17-2-7 0</inkml:trace>
  <inkml:trace contextRef="#ctx0" brushRef="#br1" timeOffset="89264.9317">6056 10503 11 0,'-8'8'70'16,"-7"0"-21"-16,6 7-15 0,1 0-4 15,0 4-5 1,2-2-6-16,5-3 0 0,1 1 2 15,6-5-1-15,7-4-2 16,4-6 1-16,4-4-4 0,5-8 0 16,-1-1-3-16,-5-3-2 15,-2-2-4-15,-4-1-2 16,-5 1-1-16,-8 3-1 0,-2 3-1 15,-9 2-1 1,-3 1-1-16,-4 1-3 0,3 8-6 16,-4-3-8-16,7 3-18 15,2 16-42-15,9-16-13 16,-5 16-5-16</inkml:trace>
  <inkml:trace contextRef="#ctx0" brushRef="#br1" timeOffset="91130.9509">6251 10290 38 0,'0'0'82'0,"0"0"0"0,-4-10-34 0,4 10-25 16,0 0-6-1,0 0-4-15,0 0-5 0,0 0-1 16,2 8-1-1,0 1-2-15,2 5 0 0,0 1-2 16,2 9 1-16,1 0 0 16,-1 3 1-16,3 2-1 0,-2-3 0 15,0-1 0-15,-1-3 0 16,-2-3 0-16,1-6 0 15,0-3 0-15,-5-10 2 0,7 14 0 16,-7-14 0 0,0 0 2-16,0 0 0 0,9 0-1 15,-5-8 0-15,2-6-1 16,-2-4 0-16,0-1-3 0,3-1-1 15,-4-1-1 1,4 0 0-16,-4 2-1 0,1 6 0 16,-1 3-1-16,-3 10 0 0,0 0-1 15,0 0 1 1,0 0 0-16,11 5-1 15,-3 8 1-15,3 1 0 0,1 1 1 16,3-1 2-16,3-1 2 16,0-7 0-16,-1-2 1 0,2-4 1 15,-5-9-1-15,3-4 1 16,-5-6-1-16,0-2 0 15,-5-2 0-15,-4 0-1 0,-3-4-2 16,0 1-1 0,-3 4 1-16,-4 0-2 0,2 3-3 15,-2 7-3-15,-1-3-7 16,8 15-15-16,-3-10-29 0,-8 10-34 15,11 0-7 1,0 0-2-16</inkml:trace>
  <inkml:trace contextRef="#ctx0" brushRef="#br1" timeOffset="91500.9546">6686 10133 74 0,'-11'5'88'16,"2"-4"-1"-16,17 1-43 0,-8-2-16 15,12 0-8-15,2-1-5 0,3-4-2 16,2 0-6-1,2-3 0-15,2 4-5 0,-3-4-6 16,0 1-6-16,-8 2-6 16,-3 2-10-16,-9 3-15 0,8-9-27 15,0 5-23 1,-8 4-3-16</inkml:trace>
  <inkml:trace contextRef="#ctx0" brushRef="#br1" timeOffset="91840.958">6802 10133 11 0,'0'0'63'0,"0"0"-3"16,-15 8-8-16,15-8-9 16,-3 13-12-16,1-1-8 15,-1 5-6-15,1-1-5 0,2 4 0 16,0 2-3-1,0 0 0-15,4 0 0 0,2-1 0 16,10-1 1-16,1-6-2 16,4-1 1-16,2-2-2 0,2-3-1 15,3 1-3-15,0-5-6 16,0 2-9-16,-3-6-18 15,-5 3-56-15,4 4-5 0,-4-2-7 16</inkml:trace>
  <inkml:trace contextRef="#ctx0" brushRef="#br1" timeOffset="92665.9676">5370 11765 88 0,'-3'12'91'0,"11"-12"-4"15,13-4-7-15,10-5-72 16,-1-1-10-16,12-1-5 0,-5-3-6 16,6 2-19-1,-7 3-38-15,2 2-18 0,-6 2-3 16</inkml:trace>
  <inkml:trace contextRef="#ctx0" brushRef="#br1" timeOffset="93337.9745">5882 11480 82 0,'0'0'84'0,"1"-9"-3"16,-1 9-42-16,0 0-21 16,0 0-8-16,0 0-5 0,4 12 1 15,1 2-2 1,-1 3 1-16,3 7 0 0,0 3 2 15,2 5 0-15,1 6 0 0,0-2-1 16,-2 1 0 0,-1-3-2-16,0-1-1 0,-4-7-1 15,3-2 1-15,-3-6 1 16,-1-6 1-16,-2-12 2 15,4 12 0-15,-4-12 0 16,4-9 0-16,-1-6 0 0,3-10 0 16,2-4-2-1,-3-6-1-15,4-4-3 0,0-3-2 16,2 2-4-16,-5 0-5 0,5 7-7 15,-6 1-18 1,1-2-46-16,5 13-14 0,-3 5-5 16,3 6-1-16</inkml:trace>
  <inkml:trace contextRef="#ctx0" brushRef="#br1" timeOffset="93668.9779">6220 11632 39 0,'0'20'70'16,"0"-8"2"-16,0 2-55 0,1 5 0 15,1-5 3 1,5 4 3-16,-3-5 0 0,4 0 1 15,-8-13-1-15,15 9-5 0,-15-9-4 16,16-3 0-16,-16 3-4 16,11-17-3-16,-4 6-1 0,-5-3-2 15,-2 2 0 1,-2 1-1-16,-5 0-1 0,-2 4-1 15,-3 1 0 1,-3 3-2-16,2 3-6 0,-2-2-5 16,6 2-15-16,-1 9-34 15,10-9-29-15,-1 11-6 0,1-11 0 16</inkml:trace>
  <inkml:trace contextRef="#ctx0" brushRef="#br1" timeOffset="94175.9836">6343 11446 58 0,'-9'12'85'0,"4"3"-1"16,1 4-5-1,-2 3-62-15,6-1-11 0,2 4 0 16,7-2 0-16,-2-2 2 16,5-7 0-16,-1-3 0 0,2-5 0 15,-1-6-1 1,3-3 0-16,-4-8-2 0,-4 0-2 15,0 1-2-15,-3-1-2 0,-4 11-2 16,6-11 0-16,-6 11 1 16,4 6 0-16,-1 6 1 0,3 0 2 15,1 1 3 1,7-1 3-16,-2-5 1 0,5 0 1 15,-3-7-1 1,2-7 1-16,-5-4-1 0,-4-6-3 16,-2-2-3-16,-5-6-2 15,-2 3-3-15,-6-6-3 0,-2 2-6 16,-6-4-13-16,6-10-53 0,0 15-15 15,5 1-6 1,2 3-4-16</inkml:trace>
  <inkml:trace contextRef="#ctx0" brushRef="#br1" timeOffset="94385.9857">6574 11339 71 0,'0'0'88'0,"0"0"-1"0,9 8-34 16,-9-8-28-1,20-7-7-15,-7 0-3 0,3-1-3 16,3 1-8-16,-5-3-5 16,5 6-11-16,-8-4-17 0,-3-1-36 15,6 8-23 1,-14 1-6-16</inkml:trace>
  <inkml:trace contextRef="#ctx0" brushRef="#br1" timeOffset="94755.9894">6659 11401 39 0,'-7'-3'75'0,"7"3"-2"0,-11 3-47 16,11-3-8-1,-10 13-2-15,4-5 2 0,-1 6 1 16,2 4 1-16,1 1 0 0,1 2-1 16,3 7 1-1,0 1-2-15,10-2-1 0,3 2-4 16,9-6-3-16,3-3-1 15,5-6-3-15,5-5-6 0,5-2-10 16,-6-11-33 0,10-3-45-16,3-4-6 0,-3-5-6 15,3-5-1 1</inkml:trace>
  <inkml:trace contextRef="#ctx0" brushRef="#br1" timeOffset="157680.6487">18126 1734 16 0,'0'0'48'0,"-11"-15"-5"15,11 15-8-15,-6-12-8 16,6 12-6-16,0 0-7 0,0 0-5 16,0 0-6-16,-4 7 1 15,4 13-4-15,0 4 2 16,3 10-1-16,0 7 3 0,4 4 0 15,2 4 1 1,2 1-1-16,-3 4 2 0,5-5 0 16,-2-1-3-16,0-9 1 15,4-7 1-15,-2-7 0 16,2-10-2-16,2-13 0 0,2-11-4 15,3-14-3-15,3-13-3 16,-3-7-2-16,-1-5-1 0,-6-3 1 16,1 3 5-1,-9 4 2-15,0 8 1 0,-7 9 4 16,0 18 5-1,0 9-1-15,-3 22 0 0,3 13-2 16,0 7-1-16,2 11-1 16,4 5 0-16,6-5 0 0,5-7 4 15,5-21-1 1,9-13 0-16,9-15 3 0,-1-13-1 15,0-26-1-15,1-11 0 0,-6-10-1 16,-4-6-2 0,-9 0 0-16,-17 35-5 0,1-4-2 15,-3 4-3 1,-1-3-6-16,-1 1-9 0,0 2-27 15,0 5-40-15,1 1-6 0</inkml:trace>
  <inkml:trace contextRef="#ctx0" brushRef="#br1" timeOffset="158436.6568">19011 1564 6 0,'-11'25'50'0,"5"-1"-4"16,6 2-4 0,0 5-6-16,0 2-5 0,0-5-10 15,4-4-6-15,-4 1 0 16,1-4-5-16,0-3 2 0,4-6 1 15,5-5-1 1,6-4 0-16,13-4-1 0,14-8 0 16,10-1-1-1,6-2-1-15,11-2-1 0,1 1-4 16,3 3-2-16,-5 1 1 0,-7 6-2 15,-11-2-1-15,-12 2-1 16,-10 2-3-16,-8 1-2 16,-6 0-5-16,-4 0-9 15,-11 0-25-15,0-9-37 0,0 9-12 16,-10-11 0-1</inkml:trace>
  <inkml:trace contextRef="#ctx0" brushRef="#br1" timeOffset="158876.6612">19244 1746 29 0,'0'0'84'0,"8"9"-2"0,-8 8-2 16,0 8-68-16,-7 11-3 0,-6 7-2 15,1 3 1 1,-3 6 0-16,8-3 1 0,3-3-1 16,4-9-1-1,14-10-1-15,13-10-1 0,13-10-1 16,11-4-3-16,4-8-5 15,7-4-6-15,-1-9-17 0,0-4-51 16,-6 8-14-16,-8-1-4 16</inkml:trace>
  <inkml:trace contextRef="#ctx0" brushRef="#br1" timeOffset="159428.6669">20167 1709 19 0,'0'0'83'16,"11"8"1"-16,18-8-4 0,22-3-64 15,7-1-10-15,11-3-2 0,3 2-1 16,2-5-3 0,-2 5-2-16,-9-2 1 0,-8 2-3 15,-16 2 0 1,-8-1-1-16,-12 1-1 0,-8 3 2 15,-11 0-1-15,0 0-4 16,0 0-5-16,-5 2-18 0,5-2-31 16,-12 10-16-1</inkml:trace>
  <inkml:trace contextRef="#ctx0" brushRef="#br1" timeOffset="159800.6708">20683 1460 74 0,'-2'6'80'0,"2"-6"-4"16,15 14-70 0,1-7 0-16,3 3-2 0,1-1-1 15,6-1-1 1,-7 6 3-16,35 5 2 0,5 1 0 15,-7 2 3-15,-17 2 2 16,-21 2 0-16,-15-2 0 16,-18-2 1-16,-7 5-4 15,-2-8-4-15,-2-2-3 0,3-5-6 16,4-2-9-16,5-4-29 0,18-6-43 15,-11 1-6 1,11-1-2-16</inkml:trace>
  <inkml:trace contextRef="#ctx0" brushRef="#br1" timeOffset="160037.6738">20679 1511 44 0,'-16'-5'87'16,"7"3"1"-1,29 1-6-15,-20 9-73 0,3 20-4 16,17 9-1-16,14 2 2 0,-32 2-3 16,43 0 0-1,-7-4-2-15,-23-11-2 0,-4-6-2 16,-7-6-6-1,6-8-26-15,13-6-48 0,-12-8-5 16,1-9-1-16</inkml:trace>
  <inkml:trace contextRef="#ctx0" brushRef="#br1" timeOffset="160287.6763">21056 1545 11 0,'17'11'90'15,"6"14"-1"-15,0 9-4 16,4 7-61-16,8-12-7 15,9-5-5-15,13-23-7 16,-29-4-3-16,1-5-1 0,-1-6 0 16,-3-3 0-16,-5-6-1 0,-4 2 2 15,-5-2-2 1,-7-2 1-16,-6 4 1 0,-12 1-1 15,-9 4-3 1,-4 6-14-16,-2 2-67 0,8 6-4 16,-55 4-5-16</inkml:trace>
  <inkml:trace contextRef="#ctx0" brushRef="#br1" timeOffset="161804.6921">18128 3110 33 0,'-7'-17'67'0,"7"4"-8"0,-2 0-14 16,2 13-11-16,0 0-9 0,0 0-8 16,10 27-2-1,-2 4-4-15,3 12-1 0,0 8-1 16,-1 15 0-16,-1 4-1 15,-1 0-1-15,-3 3-2 0,-4-7-3 16,2-3 1 0,-3-9-2-16,0-12-2 0,-3-6-2 15,2-14-3 1,1-5-25-16,10-15-52 0,-10-7-6 15,-4-11-6-15</inkml:trace>
  <inkml:trace contextRef="#ctx0" brushRef="#br1" timeOffset="161989.6944">17773 3476 23 0,'-28'0'94'0,"11"-5"-2"16,17 5-3-16,14-41-41 15,27 28-32-15,23 2-4 16,17-5-8-16,11 3-9 0,4-7-22 15,-1 1-39-15,-2 7-24 0,-11 2-5 16,-20 6 0 0</inkml:trace>
  <inkml:trace contextRef="#ctx0" brushRef="#br1" timeOffset="162409.6986">18621 3301 18 0,'4'16'89'16,"-4"4"-1"-16,-2 1-2 0,-5 3-52 16,-6 11-18-16,3 5-4 15,-3 6 0-15,4 1-2 0,1 4-2 16,8-9-2-16,0-3-1 0,11-7-3 15,6-11-2 1,3-9-1-16,2-10-1 0,0-5-2 16,-1-20 0-1,-6 0 1-15,-2-10-1 0,-6-1 2 16,-4-2 2-16,-3 2 3 15,-1 5 0-15,-4 1 2 0,-1 10 1 16,1 3-2 0,5 15 0-16,0 0 0 0,0 0-1 15,0 19-1-15,10-3-1 0,1 10 0 16,1-1 0-1,2 4-1-15,0-2-1 0,0 0-4 16,-3-9-2-16,4 1-8 16,-10-10-16-16,-5-9-57 0,15-3-7 15,-7-15-4 1</inkml:trace>
  <inkml:trace contextRef="#ctx0" brushRef="#br1" timeOffset="162729.7018">18887 3452 11 0,'4'15'90'0,"4"6"4"16,-1 5-6-16,2 3-48 0,5 11-15 15,-1-2-11 1,2 3-1-16,-4-7-5 0,1-5-2 16,-3-4-2-1,2-13 0-15,1-10-2 0,0-6-1 16,3-19 0-16,-1-7-2 0,4-7 1 15,1-3-2-15,4 2 1 16,3 6-1-16,2 4 2 16,1 10 0-16,0 18 1 15,1 0 1-15,-2 17 0 0,-2 9 0 16,-6 6 1-1,-3 7-2-15,-3 3-3 0,-7-2-2 16,1-5-4-16,-4 0-3 16,1-8-5-16,0-12-13 15,-5-15-44-15,20-8-20 0,-13-14-6 16</inkml:trace>
  <inkml:trace contextRef="#ctx0" brushRef="#br1" timeOffset="162921.7039">19260 2982 10 0,'0'19'99'15,"15"-6"-3"1,18 1-5-16,5-4-10 0,21-9-82 15,-9 10-17 1,1 0-37-16,0-6-34 0,-11-4-5 16,-10-1-6-16</inkml:trace>
  <inkml:trace contextRef="#ctx0" brushRef="#br1" timeOffset="163235.7074">19785 2677 82 0,'13'17'90'15,"-10"4"-3"-15,11 11-51 16,-12 2-13-16,0 12-2 16,-2 8-5-16,0 2-6 15,1 6-1-15,-1-4-5 0,1-2-3 16,-2-12-5-1,5-1-16-15,2-6-63 0,-3-12-5 16,-1-7-9-16</inkml:trace>
  <inkml:trace contextRef="#ctx0" brushRef="#br1" timeOffset="163625.7113">20530 2675 36 0,'-16'-8'80'15,"-2"8"1"-15,-5 15 1 0,-2 14-69 16,0 23 0-16,-6 24 3 15,2 15 1-15,3 18-2 16,7 8 3-16,7 8-2 0,12 1-4 16,11-8-4-1,15-11-1-15,10-16-3 0,8-19-4 16,1-15-5-16,5-12-13 15,-5-13-71-15,-3-23-4 0,-5-9-7 16,-9-17-6 0</inkml:trace>
  <inkml:trace contextRef="#ctx0" brushRef="#br1" timeOffset="164097.7162">21366 2331 16 0,'0'0'85'15,"-1"15"3"-15,1 6-4 0,42 10-62 16,-39 16-7-16,3 4 1 16,-2 16-4-16,0 7-2 0,-1 2-4 15,0 4 0 1,3-7-4-16,-1-7-3 0,2-11-4 15,-2-7-9 1,2-14-17-16,-5-2-35 0,0-10-23 16,-2-13-6-16</inkml:trace>
  <inkml:trace contextRef="#ctx0" brushRef="#br1" timeOffset="164277.718">21153 3116 6 0,'-30'0'92'16,"13"0"4"-1,17 0-5-15,24 0-47 0,15-4-16 16,22-7-7-16,22 6-6 0,15-6-4 15,18 3-6-15,4-3-5 16,6 7-12-16,-14-1-34 16,-3 3-42-16,-18 2-9 15,-19 2-4-15</inkml:trace>
  <inkml:trace contextRef="#ctx0" brushRef="#br1" timeOffset="164857.7238">21132 3406 63 0,'13'-14'81'0,"-13"14"-3"15,15 0-53-15,-13 9-6 0,-2 15-3 16,0 6-3-16,-6 10-2 15,3 4-1-15,-1 9 2 16,3-8-2-16,1 0-2 0,2-11 2 16,10-11-3-1,7-12-2-15,3-11-4 0,3-8 0 16,3-11-1-16,-2-1-1 15,-5-2-3-15,3 2-1 0,-9 9 1 16,-3 4 2 0,-12 7 2-16,12 12 2 0,-5 4 1 15,-3 0 3-15,7 1 5 0,-1-4 0 16,6-7 0-1,-1-2-1-15,5-10 0 0,-5-5-1 16,2-11-2-16,-6-2-3 16,-5-2-4-16,-3-5-5 15,-3-5-5-15,-3 2-7 16,-11-1-29-16,7 1-45 0,7 8-7 15,6 1-5 1</inkml:trace>
  <inkml:trace contextRef="#ctx0" brushRef="#br1" timeOffset="165174.7276">21713 3321 7 0,'0'0'99'16,"14"11"-3"-16,14-11-6 0,19 35-16 16,6-35-61-16,8-1-7 15,3-5-8-15,-3-4-8 0,-6 8-14 16,-10-4-20-1,-13-1-34-15,-13 10-19 0,-19-3-1 16</inkml:trace>
  <inkml:trace contextRef="#ctx0" brushRef="#br1" timeOffset="165554.7314">21921 3416 23 0,'8'-11'88'16,"-8"11"2"-16,4 12-16 0,-4-12-44 15,0 0-12 1,0 8-5-16,0-8-5 0,-9 18-3 16,-1 2-1-1,1-1-1-15,0 10 2 0,-2 3 0 16,9 8 3-16,2-2-2 0,9 5 2 15,5 1 0-15,15-5-1 16,7-1-2-16,9-10 0 0,5-2-4 16,6-8-3-1,9-7-8-15,-6-9-12 0,4-18-60 16,3 0-12-1,-8-11-8-15,2-7 0 0</inkml:trace>
  <inkml:trace contextRef="#ctx0" brushRef="#br1" timeOffset="165804.7339">22334 2498 0 0,'-28'-19'85'0,"19"4"2"0,17 10-3 15,27-20-22-15,20 46-57 16,19 27 0-16,7 18-3 16,11 33 0-16,0 22 0 0,-7 35-2 15,-12 18-3 1,-23 19-1-16,-29 2-6 0,-27 8-15 15,-21 0-60-15,-55-16-4 16,-37-7 0-16</inkml:trace>
  <inkml:trace contextRef="#ctx0" brushRef="#br1" timeOffset="174687.8257">18141 4993 41 0,'-14'3'80'16,"5"-1"3"0,9-2-46-16,19 2-9 0,13-2-9 15,21 0-5 1,10-3-3-16,14-3-1 0,13 1-3 15,7-6-5-15,-1-2-2 16,-8 4-3-16,-9-3 1 0,-14 1-2 16,-11 0 0-16,-13 0 1 0,-8 2-2 15,-9 4-4 1,-8 0-14-16,-3 0-24 0,1 5-34 15,-14 0-6 1</inkml:trace>
  <inkml:trace contextRef="#ctx0" brushRef="#br1" timeOffset="175083.8302">18824 4688 27 0,'0'0'74'0,"-4"-9"3"15,13 9-52-15,11 1-8 0,7 1-7 16,11-2-4-1,6 4 1-15,7-2-1 0,-2 3-3 16,-2 0 0 0,-1 0-2-16,-7 1 0 15,-2 2 1-15,-13 4 2 0,-5 0 2 0,-9-1 0 16,-2 3 3-1,-8 2 0-15,0 6 1 0,-9-1-1 16,-7 9-2 0,-2 1-1-16,-4 3-2 0,-3 5-2 15,-3 0-1-15,2 2-3 0,-1-5-6 16,3 3-13-16,3-6-37 15,0-8-27-15,5-5-5 0</inkml:trace>
  <inkml:trace contextRef="#ctx0" brushRef="#br1" timeOffset="175293.8323">18870 4756 75 0,'0'0'95'0,"9"7"-5"16,4 1-7-16,27 5-73 0,-18 8-3 15,5 5-2 1,0 6-5-16,-3 4-5 0,0 6-2 16,-3-4-3-16,0 7-7 15,-5-6-26-15,-3-7-44 16,8-1-5-16,5-13 0 0</inkml:trace>
  <inkml:trace contextRef="#ctx0" brushRef="#br1" timeOffset="175853.8379">19786 4668 48 0,'0'0'78'16,"6"23"-4"-16,-2 3-58 15,2 17-7-15,-2 2 0 16,4 17-1-16,-2 2 2 15,2 9 0-15,-6-2-2 0,0-3 1 16,-1 0-1 0,-1-8 0-16,0-7-2 0,-5-7-2 15,2-12 0-15,-2-2-4 0,5-11-6 16,-1-7-11-1,1-14-50-15,9 0-21 0,-9 0 1 16</inkml:trace>
  <inkml:trace contextRef="#ctx0" brushRef="#br1" timeOffset="176097.8407">19644 5055 91 0,'30'-2'93'16,"11"-2"-6"-16,9-35-21 0,4 32-62 15,5 6-7-15,0-1-8 0,-5 4-12 16,-15 2-14-1,-9 3-28-15,-6 9-24 0,-14-6-5 16</inkml:trace>
  <inkml:trace contextRef="#ctx0" brushRef="#br1" timeOffset="176547.8452">20207 4988 14 0,'-1'21'81'0,"-6"6"0"16,-2 5-5-1,1 3-69-15,-2 9-1 0,4-1-2 16,0 2-1-16,2-5-1 0,3-7 2 15,1-7-1 1,7-10 0-16,0-7 0 0,6-9-1 16,-1-3-1-16,0-12 1 15,4-6-2-15,-6-5-2 0,-1-1 1 16,-4-2 1-1,-1 2 3-15,-4 2-2 0,0 6 5 16,-3 2 0 0,0 5-1-16,3 12 0 0,0 0-1 15,0 0 0-15,0 0-1 0,8 17-1 16,2-1-1-16,2 4 1 15,1 5 1-15,-1 1-1 0,2-1 0 16,-3-4-1 0,-3-1 0-16,0-1-3 0,-1-5-2 15,-4-5-5 1,-3-9-21-16,0 0-53 0,0 0-7 15,6-16 0-15</inkml:trace>
  <inkml:trace contextRef="#ctx0" brushRef="#br1" timeOffset="176897.8487">20435 5141 11 0,'10'11'87'16,"3"2"2"-16,0 1-6 0,29 6-56 16,-26 4-15-16,-3 1-2 15,3 3-4-15,-6 0-2 0,-2-3-1 16,-1 0-1-16,-2-9 0 0,-5-1 1 15,0-7-1 1,0-8 0-16,0 0 0 0,0-18-4 16,0-3 1-1,3-9-1-15,5 1-1 0,0-4 0 16,6-2 0-16,1 6 0 15,3 2 3-15,2 11 1 0,2 10 0 16,-1 6 1 0,-1 5 0-16,-2 11 1 0,-3 8 0 15,-4 1-1-15,-4 6-2 0,-4 3 2 16,-4-1-2-1,-1 1-1-15,-1-3-6 0,-7-4-14 16,5-16-59-16,5 3-7 16,0-14-5-16</inkml:trace>
  <inkml:trace contextRef="#ctx0" brushRef="#br1" timeOffset="177309.853">20874 4832 67 0,'-8'11'92'0,"13"-9"-2"0,15 27-15 15,8-27-62 1,11-1-8-16,5 1-7 0,3-2-12 16,1 0-38-16,3 0-34 0,-14 0-6 15,-9-2-1-15</inkml:trace>
  <inkml:trace contextRef="#ctx0" brushRef="#br1" timeOffset="177819.8581">21336 4666 42 0,'0'0'81'0,"4"5"2"16,24 15-50-16,-22 4-15 0,-1 10-3 16,-1 1-2-16,-1 13 0 15,-2-2-4-15,0 3-4 16,-1-7-6-16,-1-5-7 0,1-4-18 15,3-9-57-15,-2-8-3 16,-1-16-4-16</inkml:trace>
  <inkml:trace contextRef="#ctx0" brushRef="#br1" timeOffset="178265.8631">21932 4420 49 0,'-21'18'75'0,"-1"12"1"0,-1 20-63 15,1 16 1 1,-3 17 1-16,4 11 0 0,2 7 2 15,9 4 1-15,9-4-2 16,7-2 0-16,15-15-4 16,13-11-2-16,8-12-4 0,6-15-3 15,-1-7-7-15,-1-14-13 16,-3-21-53-16,-5 5-18 0,-10-9-8 15</inkml:trace>
  <inkml:trace contextRef="#ctx0" brushRef="#br1" timeOffset="179177.8724">22395 4500 78 0,'8'16'84'0,"0"1"-4"16,4 8-63-1,-3 6-8-15,9 8-4 0,1 6 2 16,3 2-2-16,-1-4 0 15,0-2-3-15,-6-7-2 0,2-7 0 16,-4-8-6 0,-3-7-3-16,-10-12-10 0,8 7-16 15,-8-7-33-15,0 0-17 0</inkml:trace>
  <inkml:trace contextRef="#ctx0" brushRef="#br1" timeOffset="179387.8745">22109 4959 71 0,'0'0'95'0,"28"12"-4"15,19-12-6-15,26-7-72 16,15 5-12-16,8-1-6 0,4 3-10 15,-2 0-13 1,-9-5-31-16,-5 5-33 0,-23 0-4 16</inkml:trace>
  <inkml:trace contextRef="#ctx0" brushRef="#br1" timeOffset="179877.8794">22391 5200 43 0,'-17'25'70'0,"3"7"-42"0,8 4-14 16,6 0-5-16,8 1-6 0,15-12 0 15,5-4 0 1,13-12 3-16,-1-2 4 0,7-9 3 15,-6-7 5 1,-1-7 3-16,-6-3 1 0,-11-4-2 16,-9 1-2-16,-12 3-2 15,-4-2-3-15,-17 5-5 0,-7 0-3 16,-11 5-4-16,-7 4 0 0,-5 5-1 15,2 2-3 1,3 4-7-16,4 1-9 0,9 5-11 16,9-1-31-1,22-9-27-15,0 10-5 0</inkml:trace>
  <inkml:trace contextRef="#ctx0" brushRef="#br1" timeOffset="180233.8835">22832 4592 39 0,'-21'-8'90'16,"21"8"-4"-16,0 0-4 15,59 15-69-15,-14 14-6 0,16 19-3 16,9 10-8 0,2 17-1-16,1 16-1 0,-6 4-2 15,-16 12 2-15,-20 2-2 16,-22-3 1-16,-19-4-6 15,-22-8-37-15,-17 1-28 16,-15-13-1-16</inkml:trace>
  <inkml:trace contextRef="#ctx0" brushRef="#br1" timeOffset="180833.8895">17793 6643 25 0,'-25'0'52'0,"3"0"2"0,6 2 2 16,7-1-7-1,9-1-11-15,22 0-9 0,17 0-9 16,19-10-8-16,15 7-5 0,6-6-5 15,7 0-3 1,0-2-2-16,-9 4 0 0,-9 0-3 16,-16 4 0-16,-13-1-5 15,-14 3-7-15,-8-3-19 0,-17 4-43 16,10 0-6-1,-10 0 0-15</inkml:trace>
  <inkml:trace contextRef="#ctx0" brushRef="#br1" timeOffset="181198.8936">18372 6391 45 0,'0'0'83'16,"-20"-9"-2"-16,20 9-47 0,0 0-10 16,0 0-8-16,22 0-6 15,10 5-2-15,13-1-3 0,5 4-1 16,7 1 0-1,0 3-1-15,-1 0-1 0,-10 5 0 16,-11 2-1 0,-9 1-1-16,-16 6 1 0,-8-2 1 15,-6 4 1-15,-13 1 0 16,-5 2 0-16,-11-4 1 0,-2 5-1 15,-3-3-1-15,-2-3-5 0,1 0-8 16,3-6-18 0,2-10-41-16,5 4-17 0,3-9-4 15</inkml:trace>
  <inkml:trace contextRef="#ctx0" brushRef="#br1" timeOffset="181398.8956">18372 6413 74 0,'10'-18'95'0,"6"11"-5"15,2 8-5 1,5 11-66-16,1 8-9 0,2 11-3 16,-3 9-3-16,3 6-2 15,-6 8-2-15,-8 4-1 0,-4-1-5 16,-5 4-2-1,-3-8-15-15,0-18-61 0,2 4-7 16,2-10-5-16</inkml:trace>
  <inkml:trace contextRef="#ctx0" brushRef="#br1" timeOffset="181768.8993">19114 6379 13 0,'-1'17'87'15,"1"6"0"-15,0 7-4 16,-8 7-57-16,8 6-12 0,0 6-2 15,0-1-4-15,0 0-4 16,3-2-1-16,-1-5-2 0,0-4-2 16,1-7-4-1,0-9-6-15,2-7-22 0,9-6-50 16,-14-8-2-1,0-12-6-15</inkml:trace>
  <inkml:trace contextRef="#ctx0" brushRef="#br1" timeOffset="181919.9009">18797 6604 63 0,'-14'-4'89'16,"14"4"-2"0,19-3-5-16,17-2-70 0,15 0-8 15,10 4-15-15,6-1-37 16,-4 1-33-16,4 1-7 0,-6 0-3 15</inkml:trace>
  <inkml:trace contextRef="#ctx0" brushRef="#br1" timeOffset="182383.9059">19508 6511 24 0,'0'0'80'16,"-11"-1"0"-1,-2 1-6-15,2 10-62 0,-6 5-5 16,1 7-2-16,-5 7 0 16,-2 2 0-16,3 5 2 0,2 1-1 15,6 1 2 1,7-4 0-16,6-4-2 0,12-7-1 15,7-9-2 1,7-8-1-16,4-5 0 0,0-6-2 16,-2-13 0-16,-3-7-3 0,-7-2 0 15,-6-6 1-15,-7 0 1 16,-6 3 1-16,-3-3 2 0,-7 8 1 15,1 4 1 1,-1 6 0-16,0 5 2 0,10 10 0 16,-10 0 0-1,10 12-2-15,0 5 1 0,6 5-1 16,2 6-1-16,3 2 0 0,0 2 0 15,-1-4-2-15,2 1-1 16,-2-6-4-16,0-5-3 0,-1-1-10 16,0 0-43-1,2-12-27-15,1-7-7 0,1-11-2 16</inkml:trace>
  <inkml:trace contextRef="#ctx0" brushRef="#br1" timeOffset="182743.9095">19727 6546 36 0,'17'19'92'0,"-4"0"-1"0,3 4-8 16,1 16-49 0,7-3-26-16,-2 7-1 0,2 6-2 15,-3-1-2-15,0 1-2 16,-6-4 0-16,-4-5 0 0,-1-8-1 15,-5-6 3 1,1-12-2-16,-6-14 1 0,18-5-4 16,-6-19 1-16,1-10 1 0,4-7-2 15,0-3 0 1,5-4 0-16,-1 4 1 0,-1 1 0 15,-2 13 2-15,-4 8 2 16,-1 15 1-16,0 8-1 0,-4 15 0 16,-1 12 0-1,-3 6-1-15,-1 10-1 0,-1 1-1 16,-3 4-3-16,0-7-6 0,0 1-13 15,-7-8-33 1,6-13-32-16,1-10-6 0,0-12-3 16</inkml:trace>
  <inkml:trace contextRef="#ctx0" brushRef="#br1" timeOffset="183005.9123">20277 6329 95 0,'12'9'97'0,"6"-1"-6"15,11-6-8-15,-6-2-75 16,15 2-11-16,-1-2-9 0,-1 3-13 16,-6 1-31-1,-15-3-35-15,-1-1-7 0,-14 0 9 16</inkml:trace>
  <inkml:trace contextRef="#ctx0" brushRef="#br1" timeOffset="183245.9147">20601 6031 80 0,'18'10'92'15,"-4"10"-4"-15,-1 1-4 0,21 6-73 16,-23 10-6-16,-1 8-2 15,1 10-1-15,-6-1-4 0,-1 4-2 16,-4-5-4 0,3-1-2-16,-3-12-6 0,-1-4-17 15,-1-8-31 1,2-12-26-16,0-6 0 0</inkml:trace>
  <inkml:trace contextRef="#ctx0" brushRef="#br1" timeOffset="183555.9178">21166 5971 23 0,'0'0'77'0,"-1"4"3"16,-11 20-3-1,-6 18-65-15,-4 13-1 0,-1 13 1 16,2 15 3-16,2 12 0 15,4 12 1-15,12-5-4 0,5 0-2 16,16-6-4 0,3-11-4-16,11-15-11 0,-2-13-31 15,6-19-44-15,2-16-7 0,-4-20-4 16</inkml:trace>
  <inkml:trace contextRef="#ctx0" brushRef="#br1" timeOffset="184437.9268">21806 6152 11 0,'0'0'47'0,"0"0"-3"15,0 0-6-15,0 0-11 16,4 12-7-16,-3 5-6 0,-1 7-3 15,0 3-1 1,-6 12 1-16,-5 0 0 0,-4 9-1 16,-6 0 1-1,-2 3-3-15,-4 1 2 0,-3-10-3 16,-1-1 0-16,-3-12-1 0,1-5-2 15,1-11 0-15,2-8-1 16,7-11-1-16,1-15-2 16,6-4 1-16,5-11-1 15,11-7-1-15,0 0 0 0,8-4-1 16,10 4 2 0,2 4 0-16,10 5 1 0,3 10 0 15,4 10 0-15,-4 14 1 16,4 8 1-16,-6 20-1 15,-3 8 0-15,-5 12 0 0,-6 10 0 16,-1 1 0-16,-3 0 2 16,1-8 1-16,3-7 2 0,7-13-1 15,4-13-1 1,5-18 0-16,6-17-2 0,2-17 0 15,-1-11-2-15,-6-9-2 16,-8-13-2-16,-10 3 2 16,-12-1-3-16,-7 9 2 15,-16 8 2-15,-14 11 0 0,-7 14 0 16,-9 13 1-16,-4 13-1 0,-1 13-2 15,4 8-6 1,5 11-25-16,10 8-45 0,8-8-11 16,13-6-4-1</inkml:trace>
  <inkml:trace contextRef="#ctx0" brushRef="#br1" timeOffset="184697.9294">22167 5929 19 0,'0'0'98'0,"0"0"-4"15,0 0-6 1,0 12-3-16,23 20-80 0,17 16-2 15,17 21-2-15,10 12-5 0,2 23-12 16,-8 13-11 0,-9 11-1-16,-20-4 6 0,-31 6 0 15,-28-19-1-15,-41-4-70 16,-35-3 0-16</inkml:trace>
  <inkml:trace contextRef="#ctx0" brushRef="#br1" timeOffset="192592.0123">17874 7753 41 0,'-18'5'56'0,"1"3"-1"15,4-1-6-15,4 3-10 16,9-10-9-16,12 17-8 0,19-14-6 16,17-2-3-16,21 1-3 15,14-2-2-15,15 0-1 16,5-2-5-16,4-3-1 15,-8 1-2-15,-8-1 0 0,-16 3-1 16,-11 0-1-16,-15-1 0 0,-12 1-3 16,-9-1 0-1,-8 3-5-15,-8-7-7 0,-2 4-20 16,-10 3-26-16,0 0-23 15,-7-3 0-15</inkml:trace>
  <inkml:trace contextRef="#ctx0" brushRef="#br1" timeOffset="193168.0186">18680 7457 65 0,'-13'0'86'0,"13"0"-2"15,6 0-42 1,10 0-17-16,13 0-11 0,2 1-5 16,14 7-5-16,0 5-1 15,7 3-1-15,-3 2-2 0,-3 5 0 16,-8 3-1-1,-6 3 0-15,-6 1 0 0,-11 3 1 16,-7-4 2-16,-6 3 0 0,-2-3 1 16,-10 0 0-1,-5-1 1-15,-5-5-1 0,-1-3-1 16,-2-2-5-16,-3-1-4 15,4-4-10-15,-3-1-22 0,2-9-41 16,7 5-9 0,1-5-3-16</inkml:trace>
  <inkml:trace contextRef="#ctx0" brushRef="#br1" timeOffset="193358.0205">18762 7471 83 0,'0'0'95'15,"7"7"-7"1,17 10-5-16,4 5-73 0,9 10-4 16,1 4-6-16,5 10-6 15,-5 0-8-15,-5 6-15 0,-8 1-21 16,-11-3-38-16,2-5-5 0</inkml:trace>
  <inkml:trace contextRef="#ctx0" brushRef="#br1" timeOffset="194163.029">19722 7588 0 0,'8'-13'81'0,"9"3"-20"0,-11 2-14 16,-6 8-8-16,13-1-10 15,-7 7-7-15,-1 9-6 0,0 4-6 16,-2 13-2-1,-1 1-2-15,2 9 1 0,-3 0 0 16,2 3-1 0,-4-2 0-16,1-6-2 0,-2-5 0 15,0-9-3-15,-1-3-3 0,3-5-5 16,0-15-10-16,0 0-36 15,11 2-33-15,-11-2-5 16,14-17-1-16</inkml:trace>
  <inkml:trace contextRef="#ctx0" brushRef="#br1" timeOffset="194423.0316">19973 7507 80 0,'0'0'86'0,"17"4"-3"0,-9 45-33 15,2-30-40 1,-3 10-3-16,-2 10 1 0,-3 4-2 16,-2 6 1-16,0 2 1 15,-6 5-1-15,-2-2 1 0,0-3-2 16,1-9-2-16,2-6-4 15,2-8-5-15,2-7-12 16,-4 5-56-16,5-26-15 0,-6-6-5 16,0-16-1-1</inkml:trace>
  <inkml:trace contextRef="#ctx0" brushRef="#br1" timeOffset="194593.0333">19512 7629 93 0,'4'6'96'0,"32"-6"-6"0,19 0-6 16,-5-8-73-16,43-3-10 16,14 3-11-16,2-4-19 15,-6 2-35-15,-3 0-26 16,-19 1-5-16</inkml:trace>
  <inkml:trace contextRef="#ctx0" brushRef="#br1" timeOffset="194873.0361">20409 7304 0 0,'11'11'91'0,"-7"5"3"16,0 10-6-16,-4 5-5 0,-14 12-73 15,12 15-4 1,-2 13 0-16,-5 12 1 0,-3 5-1 16,-1 5-2-16,-6-2 0 15,0-2-1-15,-1-11-2 0,0-6-2 16,-1-12-4-1,5-7-8-15,-4-13-31 0,-4-7-42 16,15-8-7-16,2-12-6 16</inkml:trace>
  <inkml:trace contextRef="#ctx0" brushRef="#br1" timeOffset="195267.0404">20499 8103 22 0,'-5'9'79'0,"5"-9"5"0,5-30-10 16,12 30-55-1,12 0-1-15,9 0 0 0,7-1 1 16,6 1-3 0,0 0 0-16,-4 0-6 0,-5 1-1 15,-10 5-4-15,-11 6-3 0,-18 3-1 16,-12 8 0-16,-16 4 0 15,-12 3 3-15,-9 4 0 0,-1-1 0 16,-3 2 0 0,6-7 0-16,10 0 2 0,17-6-2 15,17-7 1 1,25-4-2-16,26-9-2 0,23-1-5 15,12-5-11-15,17-14-70 16,12 10-6-16,0-5-9 0,-4 2-2 16</inkml:trace>
  <inkml:trace contextRef="#ctx0" brushRef="#br1" timeOffset="202425.1145">7432 10966 22 0,'-15'14'20'0,"7"-5"-20"15,8-9 0 1</inkml:trace>
  <inkml:trace contextRef="#ctx0" brushRef="#br1" timeOffset="202991.1207">13875 10963 50 0,'-15'6'58'0,"15"-6"-2"0,7 0-61 16,-7 0-8-16,0 0 0 15,0 0 1-15,0 0 7 0,0 0 5 16,0 0 5-16,0 0 0 15,0 0-1-15,0 0-6 16,0 0-15-16,0 0-36 16,0 0-5-16</inkml:trace>
  <inkml:trace contextRef="#ctx0" brushRef="#br1" timeOffset="203811.1289">10654 10681 30 0,'6'-13'87'0,"1"0"-1"16,-3 25-21-16,-4-12-33 0,13-2-6 15,-6 9-6 1,2 13-4-16,-4 13-1 0,1 10-3 15,-5 11-3 1,1 9 0-16,-4 9-4 0,-1 1-5 16,-2 5-8-16,-9-7-28 15,6 1-50-15,4-5-6 0,1-7-5 16,2-6 4-16</inkml:trace>
  <inkml:trace contextRef="#ctx0" brushRef="#br1" timeOffset="207302.1657">4963 10844 42 0,'-4'-9'72'0,"4"9"-10"15,-4-13-13-15,4 13-9 0,0 0-13 16,0 0-6-16,0 14-6 0,3 12-5 15,-1 14-4 1,2 13-1-16,1 18-6 0,-2 11-10 16,3 3-56-16,6 26-16 15,-4-5-7-15,3-9-1 0</inkml:trace>
  <inkml:trace contextRef="#ctx0" brushRef="#br1" timeOffset="210498.1991">4859 10618 64 0,'0'0'47'0,"0"0"-12"15,0 0-10-15,-3-7-7 0,3 7-3 16,9-12-5-1,-9 12-1-15,16-12-3 0,-16 12-3 16,18-9-2-16,-18 9 1 16,14-5-1-16,-14 5 4 15,0 0 0-15,0 0 1 16,0 0 0-16,0 0 3 0,0 0-1 15,-6-5 1-15,6 5 0 0,-12-4-2 16,12 4-2 0,-8-11 0-16,8 11-2 0,3-10 0 15,-3 10-2-15,15-9-1 16,-6 7-2-16,1 2 0 15,0 0-3-15,-10 0-2 16,12 14-12-16,-10-3-20 0,-2-1-40 16,7 0-5-1,-7-10 4-15</inkml:trace>
  <inkml:trace contextRef="#ctx0" brushRef="#br1" timeOffset="211844.2131">4950 11203 26 0,'-8'-9'72'16,"8"-3"-20"-1,0 12-17-15,0-10-9 0,0 10-5 16,0 0-3-16,0-10-2 16,0 10-2-16,0 0-2 15,0 0-3-15,0 0-2 16,0 0-1-16,0 0-2 0,0 0 0 15,0 0-4-15,0 0 0 0,0 0-1 16,0 11 1 0,3 13 0-16,5 16 1 0,-1 15 1 15,3 20 0-15,2 19 1 16,1 17 0-16,0 16-1 15,-1 12 2-15,-2 3-2 16,-5 1 0-16,-3-2-1 0,-3-8 1 16,-2-14-4-1,-2-10-11-15,-7-4-53 0,3-27-17 16,2-17-5-16,0-22-2 0</inkml:trace>
  <inkml:trace contextRef="#ctx0" brushRef="#br1" timeOffset="212538.2204">3961 12334 45 0,'-28'3'76'16,"4"-1"-4"-16,10 28-30 0,14-30-33 16,0 0-2-16,29 6-4 15,10-1-1-15,13 3 0 16,6 4 2-16,12 2 1 0,1 1-1 15,6-1-1-15,-4-2 0 16,-5 1-2-16,-8-3-2 0,-6-1-7 16,-4-7-21-1,-15-2-46-15,5-2-5 0,-8-9 1 16</inkml:trace>
  <inkml:trace contextRef="#ctx0" brushRef="#br1" timeOffset="213805.2337">4674 12489 12 0,'-13'5'57'0,"13"-5"-38"0,-12 3-3 16,12-3-2-16,0 0-1 15,0 0-1-15,0 0 0 0,-11 4 2 16,11-4 1-1,-10 3 1-15,10-3-3 16,-15 4-2-16,7-1-1 0,-1 0 1 16,9-3 0-16,-16 4 0 15,16-4-1-15,-9 0-2 0,9 0-1 16,0 0-2-16,0 0-1 15,0 0 0-15,0-5-2 16,9 0 0-16,7 1 0 0,4-1-1 16,6 0 1-1,3 0-1-15,5 3 0 0,3-1 0 16,-1 3-1-16,-3 0 1 15,0 5 2-15,-1 6 0 0,0 0-1 16,-1 2 1 0,-2 1 0-16,0 0 0 0,-3 1 0 15,0-3-1-15,-6 0-3 0,-4-3 0 16,-6-2 0-1,-10-7-1-15,9 10 1 0,-9-10 0 16,0 0 1-16,-12 0 0 16,12 0 1-16,-17-5 0 0,8-2-1 15,-1-1 1 1,10 8-1-16,-14-16 1 0,14 16-1 15,-10-14 0 1,10 14 0-16,-8-13 1 0,8 13-1 16,-6-11 0-16,6 11 1 0,-9-8-1 15,9 8 1-15,-7-10 1 16,7 10-1-16,-12-12 1 0,4 3-1 15,-2-1 1 1,-2-4 0-16,-1 1 2 0,-2-1-1 16,1-1 1-1,-2-2 0-15,-2-1 1 0,0 0-1 16,-2 1-1-16,1 0 0 0,1 3 0 15,-3-2-2-15,2 2 0 16,-1 0-1-16,4 3 2 16,1 2-2-16,1 3 2 15,3 0-1-15,2 0 0 0,9 6 1 16,-16-8-1-1,16 8 1-15,-9-9-1 0,9 9 0 16,0 0 0-16,0 0-1 16,-10-9 0-16,10 9 0 0,0 0-1 15,0 0 0-15,0 0-1 16,0 0 0-16,0 0 0 15,13 1 0-15,-2 4 1 0,5 7-1 16,4 2 1 0,5 3 0-16,2 3 1 0,1 0-1 15,1 3 1-15,-2-3 0 16,-3-1 0-16,0-2 1 0,-5-2-1 15,-3-3 0 1,-2-3 0-16,-4 1 1 0,-10-10-1 16,11 14 0-16,-11-14 0 0,1 16 1 15,-2-4-1 1,-10 4 0-16,-8 5 1 0,-7 4 0 15,-7 7-1-15,-7 4 1 16,-7 7 0-16,-6 2-1 16,0 2 0-16,0 1-1 15,1-3-4-15,7 1-17 0,0 2-59 16,11-13-7-16,12-9-8 0,5-12 2 15</inkml:trace>
  <inkml:trace contextRef="#ctx0" brushRef="#br1" timeOffset="214881.245">7580 12310 25 0,'-3'-28'51'16,"-2"3"2"-16,2 3-2 0,-7 0-8 15,3 3-9-15,3 0-10 16,2 6-7-16,-1 1-5 16,0 1-3-16,-2 0-1 0,0 0-1 15,5 11-2-15,-10-16 1 16,10 16-2-16,-10-9 0 0,10 9-2 15,-10-7-1 1,10 7-1-16,0 0 0 0,-8-5 0 16,8 5 0-1,0 0-1-15,0 0 0 0,0 0 0 16,0 0 0-16,-12 7 1 0,12 4-1 15,0 10 1-15,0 6 1 16,0 9 0-16,0 11 0 0,0 8 0 16,0 9 2-1,0 7 0-15,-1 2 1 0,1 1 1 16,-2-1-1-1,-1-7-1-15,2-5 1 0,0-6 1 16,-1-8-2-16,2-7-3 16,3-9-5-16,3-6-9 0,-5-6-21 15,-1-19-45-15,9 8-9 0,-9-8-8 16</inkml:trace>
  <inkml:trace contextRef="#ctx0" brushRef="#br1" timeOffset="215325.2498">7578 12479 14 0,'-13'5'83'0,"1"-5"4"16,12 0-39-16,0 0-13 0,0 0-6 15,17-12-7 1,16 0-5-16,8-1-7 0,9-4-4 16,3 1-3-16,7-1-3 0,-3 2 0 15,-4 2-1 1,-9 3-1-16,-13 4-1 0,-9 3 0 15,-9 0-3-15,-13 3-7 16,0 0-18-16,0 0-36 16,-16-2-18-16,0 2-3 15</inkml:trace>
  <inkml:trace contextRef="#ctx0" brushRef="#br1" timeOffset="215665.2532">7584 12449 69 0,'-14'0'80'0,"1"-1"-2"16,24-1-48 0,-20 2-13-16,-1 0-3 0,1 0-2 15,9 0-3-15,-14 14 0 16,7 1 2-16,1 8 0 0,2 4-1 15,3 10-1 1,1 1 0-16,4 6-2 0,5 0-1 16,4 4 0-1,2-5-2-15,4-3-4 0,-3-5-2 16,0-6-3-16,-1-4-5 0,0-2-8 15,-1-6-17-15,-5-12-50 16,5 6-5-16,-1-9-5 0</inkml:trace>
  <inkml:trace contextRef="#ctx0" brushRef="#br1" timeOffset="215971.2568">7615 12580 70 0,'-5'13'91'0,"13"1"-2"0,19-6-5 15,19-2-65-15,19 0-7 0,16-1-2 16,10 2-2 0,8-4-5-16,1 1-3 0,-3-4-3 15,-9 2-7 1,-11-2-6-16,-15 1-12 0,-14 1-21 15,-24 1-38-15,-1-1-5 0,-14 0 2 16</inkml:trace>
  <inkml:trace contextRef="#ctx0" brushRef="#br1" timeOffset="216481.2619">7569 12671 74 0,'-10'3'91'16,"10"-3"-5"-16,0 0-5 0,0 0-66 15,14 5-4-15,2 7-4 16,7 3-1-16,3 9-2 0,2 4 0 15,2 6-2-15,1 3 0 0,-4 3-6 16,-2-4-4 0,1 2-18-16,-5 2-50 0,0-14-12 15,-1-7-6 1,0-11 7-16</inkml:trace>
  <inkml:trace contextRef="#ctx0" brushRef="#br1" timeOffset="217258.2703">8850 12214 41 0,'13'-3'83'15,"-13"3"-2"-15,12-2-3 0,2 15-58 16,-4 12-8-16,1 6-2 16,-6 9-2-16,2 5 2 15,-4 6-1-15,1 0-1 0,-3-2 0 16,-2-4-4-1,1-8 0-15,-4-8-3 0,3-7-4 16,-2-8-5-16,3-14-14 16,1 12-53-16,2-22-13 0,4-12-5 15,-4-10 5-15</inkml:trace>
  <inkml:trace contextRef="#ctx0" brushRef="#br1" timeOffset="217478.2725">8996 12150 83 0,'0'0'90'15,"9"15"-4"-15,-2 3-4 16,0 3-66-16,2 10-10 0,-4 6-1 16,3 6-1-16,-1 6-1 0,-2 3-1 15,-2 0 0 1,-1-2-1-16,0-6-1 0,-1-7-2 15,-1-8-5-15,1-6-14 16,1-6-48-16,-2-17-18 16,-2-17-6-16,-6-12 0 15</inkml:trace>
  <inkml:trace contextRef="#ctx0" brushRef="#br1" timeOffset="217648.2742">8666 12247 76 0,'-17'4'95'0,"17"-4"-4"16,19 3-6-16,30-24-48 15,17 9-28-15,25-1-6 0,10-3-7 16,20-1-10 0,-1-4-17-16,3 2-16 0,-10 4-14 15,-20-2-28-15,-13 10-7 0</inkml:trace>
  <inkml:trace contextRef="#ctx0" brushRef="#br1" timeOffset="217898.2767">8651 12753 32 0,'7'0'97'0,"23"-7"-3"16,18-13-7-16,15-4-6 0,10-6-84 16,10 5-16-1,-3 0-16-15,1 4-21 0,-7 11-28 16,-16 5-12-16,-11 5 1 15</inkml:trace>
  <inkml:trace contextRef="#ctx0" brushRef="#br1" timeOffset="218344.2817">8989 12998 67 0,'0'0'82'15,"0"0"-2"-15,0 0-50 0,0 0-4 16,7 3-2 0,9-1-1-16,5-1-5 0,9 1-3 15,1 1-1-15,5 2-2 0,0-4-5 16,-2 4-4-16,-8 1-1 15,-6 6-2-15,-13 1 1 0,-7 6-1 16,-10 0 1 0,-7 0 1-16,-2 3 0 0,1-1 1 15,5 0 0 1,9-4 0-16,8-6 0 0,16-3-2 15,18-8-3-15,11 0-5 16,7-3-5-16,6-4-13 0,3-1-24 16,-11-4-40-16,4 0-7 0,-5-2-3 15</inkml:trace>
  <inkml:trace contextRef="#ctx0" brushRef="#br1" timeOffset="219371.2926">4899 10686 63 0,'0'0'78'0,"6"-17"-4"0,-6 8-48 16,3-1-13-16,0 0-7 16,-3 10-3-16,5-10-4 15,-5 10-1-15,0 0 2 16,0 0 2-16,0 0 1 0,0 0 1 15,0 5 1 1,0-5 3-16,0 0 0 0,0 0 2 16,6 0-2-16,-6 0-1 15,17-7-1-15,-8 2-2 16,1-1-2-16,-2 0-1 0,-8 6-1 15,11-2-1-15,-11 2 1 16,0 5 0-16,0-5-1 0,-11 14-2 16,11-14-16-1,-18 15-58-15,18-5-6 0,0-10-4 16</inkml:trace>
  <inkml:trace contextRef="#ctx0" brushRef="#br1" timeOffset="225421.3567">23969 10038 10 0,'0'0'36'0,"0"0"-4"0,0 0-6 16,9-3-8-1,1 1-7-15,3 0-3 0,-3-3-1 16,7 3-1-16,-7-1 1 15,2 3 2-15,-12 0 2 0,0 0 3 16,-5 1 3-16,-6 3 0 0,1-2-1 16,1 1-1-1,9-3-1-15,-14 6-1 0,14-6-4 16,0 0-3-1,14 0-4-15,3-2-3 0,2-2-2 16,-2 1 0-16,-3 1-2 16,-3 2 2-16,-11 0 1 0,0 0 2 15,-15 14 2-15,-9-4 2 16,-6 4 1-16,0-2 0 15,0 4-7-15,2 6-49 16,10-13-28-16,18-9-7 16,0 0 1-16</inkml:trace>
  <inkml:trace contextRef="#ctx0" brushRef="#br1" timeOffset="231518.4192">16003 14055 48 0,'0'0'70'0,"0"0"-36"0,0 0-8 0,0 0-3 16,0 0-3-1,0 0-5-15,0 0-1 0,0 0-4 16,0 0-2 0,0 0-3-16,0 0-4 0,0 0 2 15,0 0-3-15,0 0 1 0,0 0 1 16,0 0 1-16,0 0 3 15,0 0 2-15,0 0 2 0,0 0 2 16,0 0 3 0,-7 6-1-16,7-6-1 0,0 0 0 15,0 0-3 1,0 0-2-16,0 0-3 0,0 0-3 15,0 0-1-15,0 0-2 16,0 0 0-16,0 0 0 0,0 0 0 16,0 0 0-16,-9 0 1 0,9 0 0 15,0 0 1 1,-10 1 0-16,10-1 0 0,0 0 0 15,-10 6-1 1,10-6-5-16,0 0-36 0,0 0-43 16,-3-6-7-16,3-4-5 15</inkml:trace>
  <inkml:trace contextRef="#ctx0" brushRef="#br1" timeOffset="232550.4297">14678 11916 4 0,'26'-10'9'0,"6"5"-9"15,-1-9 1 1</inkml:trace>
  <inkml:trace contextRef="#ctx0" brushRef="#br1" timeOffset="234150.4466">15706 11243 22 0,'0'0'30'15,"0"0"-1"-15,0 0-2 0,0 0-1 16,0 0 3-16,0 0 1 0,0 0 1 15,0 0-1-15,0 0-3 16,0 0-4-16,0 0-4 16,0 0-4-16,6-3-5 15,-6 3-3-15,0 0-4 0,0 0-1 16,0 0-2-1,0 0 1-15,0 0 0 0,0 0-1 16,0 0 1-16,0 0 1 16,0 0-1-16,0 0 2 0,0 0-1 15,0 0 0 1,0 0-1-16,8-8 1 0,-8 8 0 15,10-3-1-15,-10 3 0 16,8-6-1-16,-8 6 1 16,9-5-1-16,-9 5 2 0,0 0-2 15,0 0 0-15,8-7-4 16,-8 7-9-16,0 0-43 0,0 0-29 15,13-6-5 1,-1-2-4-16</inkml:trace>
  <inkml:trace contextRef="#ctx0" brushRef="#br1" timeOffset="235502.4603">4909 10744 4 0,'18'-3'12'16,"-9"1"-4"-16,0 0-5 15,-9 2-1-15,17-2 0 16,-17 2 3-16,15-5 1 0,-15 5 2 16,13 0 0-1,-13 0 3-15,12-2 0 0,-12 2-1 16,13 0 0-16,-13 0-2 15,10 0-3-15,-10 0-2 16,10 0-1-16,-10 0 0 16,15 0-2-16,-15 0 1 0,15 2-1 15,-1 1 1-15,-5-1 0 0,7-1 0 16,-7 1 1-1,5 0-1-15,-14-2 1 0,21 2 0 16,-21-2 1 0,12 1-2-16,-12-1-8 0,11 6-26 15,-11-6-27-15</inkml:trace>
  <inkml:trace contextRef="#ctx0" brushRef="#br1" timeOffset="236214.4676">5173 10683 17 0,'16'1'24'0,"-7"-1"0"0,0 0-4 15,0 0-4-15,0 0-1 0,-9 0-3 16,15 0 0-16,-15 0-2 15,12-2 1-15,-12 2-2 0,9-1-1 16,-9 1-4 0,0 0-12-16,0 0-31 0,0 0-28 15,0 0-1 1</inkml:trace>
  <inkml:trace contextRef="#ctx0" brushRef="#br1" timeOffset="242324.5314">5079 10736 6 0,'31'-6'10'0,"-1"1"-1"0,3-2-1 16,-3 1 0-16,3 0-3 15,-5 1 1-15,-3 2-2 0,0-1-1 16,-1 2-1 0,-1 2 0-16,-1 0-1 0,1 0 2 15,-3 0 0 1,4 0 3-16,-3 0 0 0,2 0 2 15,0 0 0-15,4-2 3 0,-5 1 0 16,4-2-2-16,-3 0 0 16,4 0 0-16,3-1-2 15,-2 0 0-15,3 4-2 0,-2-3 0 16,4 2 0-16,0-1-2 15,4 1-1-15,-6 0 3 16,2-1-2-16,0 1 0 0,-3 0 0 16,0-2-1-1,-1 1 2-15,-2 2-1 0,-2-2 0 16,2 1-1-16,-5-1 0 15,4 0 0-15,-3 1 0 16,3-1-1-16,-1 2 2 16,5-1-3-16,3 0 0 0,0 1 1 15,2-1 0-15,-3-1-1 0,5 2 1 16,-6-1-1-1,4 1 0-15,-5-1 1 0,-2 0-1 16,0 1 0 0,-4 0 0-16,4 0 0 0,-6 0 0 15,3 0 1-15,-1 0-1 16,3 0 0-16,-4 0 0 0,4 0 1 15,-6 0-1 1,3 0 0-16,-2 0 2 0,0 0-2 16,-1-1 1-16,-1 0-1 0,4-2 1 15,-4 2-1 1,2-1 1-16,-2 2-1 0,3-1 1 15,-6-1-1-15,7 2 0 16,-8 0 0-16,1 0 0 0,-1 0 0 16,1 0 0-1,-2 0 0-15,0 0 0 0,3 0 0 16,-2 2 0-16,1-1 1 0,-2 0-1 15,2 0 1 1,-4 0-1-16,0 0 0 0,-1 0 0 16,1 0 0-16,-1 0 1 15,2 0 0-15,0-1-1 0,1 1 1 16,1 0 1-1,2 0-1-15,-1-1 0 0,1 2 0 16,-1-2 0 0,2 1 0-16,-3-1 0 0,5 0 0 15,-2 0 0-15,5 1 0 0,4 0 1 16,-1-1 0-16,3 2-2 15,-3-1 1-15,5 1 0 16,-7 0 0-16,8-1 0 16,-10 1 1-16,0-2-1 0,0 2 1 15,-1 1 1 1,-1-3-2-16,-1 2 1 0,2 1 0 15,-3 0-1-15,0 1 0 16,-1-2-1-16,-2 1 1 0,-1 1-1 16,-1 1 1-16,-1-2-1 15,0 0 0-15,-1 1 0 16,0 1 0-16,-1-1 1 0,1 1-1 15,1-1 0 1,0 0 0-16,0 1 0 0,3 0 0 16,-4-1 1-16,1 0-1 15,1 2 0-15,1-1 0 16,4-1 0-16,-1-1 0 0,1 1 1 15,0-1-1-15,2 1 0 16,-1 0 0-16,6 0 2 0,-6-1-2 16,0 0 0-1,0 1 0-15,-1-1 0 0,0 0 0 16,0 0 0-16,-1-2 0 15,1 3 0-15,-2-1 0 16,4 0 0-16,0 1 1 16,1 0-1-16,1 0 0 0,0 0 0 15,3 1 0-15,-2 0 1 0,3 1-1 16,-1-2 0-1,-1 1 0-15,-3 0 0 0,6 0 0 16,-2 0 0-16,0 0 0 16,1 0 0-16,-1 1 1 15,0 1-1-15,-1-3 0 0,4 2 1 16,-2-1 0-1,0 0 0-15,2 1 0 0,1-3 0 16,2 3 0-16,-2-2 0 16,3 1-1-16,-2-1 1 0,3 1-1 15,-1 0 1 1,0-1-1-16,1 2 1 0,3-2-1 15,2-1 2-15,0 1-2 16,2-1 0-16,-4 1 0 16,3 0 0-16,-2-1 1 0,3-1-1 15,-7 3 0-15,-2-3 2 16,1 0-2-16,-5 1 0 0,2 1 0 15,-3-1 1 1,-2 0-1-16,-3-1 0 0,1 3 1 16,-2-1-1-16,-1 0 0 15,-2-1 0-15,1 2 0 16,-6-2 0-16,0 0 0 0,-1-1 0 15,-2 1 0-15,-10-3 0 16,16 5-1-16,-16-5 1 0,11 12-3 16,-11-12 0-1,11 11-2-15,-11-11-5 0,9 11-9 16,-9-11-12-1,1 10-18-15,-1-10-32 0,0 8 2 16</inkml:trace>
  <inkml:trace contextRef="#ctx0" brushRef="#br1" timeOffset="243876.5471">9855 11001 16 0,'13'0'22'0,"-2"-2"-2"15,4 2-1 1,0 0-3-16,1 0-1 0,0 2-2 16,3 0 0-16,-2 1 1 15,2 0-3-15,-3 0 1 0,5 0-2 16,-1 0-2-1,2 0 0-15,7-1-1 0,-3 0-2 16,8 0-1 0,-3 1-1-16,3-1 0 0,-4-1-2 15,6 6 0-15,-6-5 0 0,-2 6 0 16,-3-7 0-16,-2 5 2 15,3-4-1-15,0 4 1 0,2-4 0 16,1 0 1 0,2 1 0-16,-3 1-1 0,5 0 1 15,0 1-2 1,2-1 1-16,3 0 0 0,-4 1 2 15,5 0-1-15,-4-1 0 16,4 0 2-16,-1 1-2 0,4-2 0 16,-6 3 0-16,-1-2-1 0,0 1 0 15,0 0-1 1,-1 0-1-16,-3-1 0 0,2 3 0 15,-3-2-1 1,6 3 1-16,-3-3 0 0,3 1-1 16,3 0 1-16,0 1-1 15,2-2 1-15,-2 4 0 0,5-1 0 16,-4-1-1-16,4 1 1 0,1 1 0 15,-4 0 0 1,6-1 0-16,-4 2 0 0,7 1-1 16,-6-1 1-1,7 2-1-15,-1-1 0 0,-1 2 1 16,2-2-1-16,0 3 1 15,0-2-1-15,1 0 1 0,1 1-1 16,-2 0 1 0,-1-2-1-16,4 0 1 0,-2-1-1 15,1 0 0-15,3-1 0 0,0 0 1 16,1-1-1-1,1 0 0-15,4-1 1 0,-3-1 1 16,5 0-1-16,-1-4 0 16,-1 1 1-16,4 2 0 0,-1-2 0 15,2 0-1 1,0 0 1-16,-1 3 0 0,2-4-1 15,-1 2 0 1,1 2 1-16,-1-3-1 0,-1 1 0 16,0 0 1-16,-1-1 0 0,2 2-1 15,-2 0 0-15,2 0 1 16,1 1-1-16,-1-2 0 0,1 0 0 15,1 2 0 1,0-3 0-16,-1-1 0 0,1-1-1 16,-6-2 1-1,1 1 0-15,-8-2 0 0,3-2 0 16,-8-1 0-16,-2 2 0 0,-2-2 0 15,-2 1 0-15,2-1 0 16,1 2 1-16,-2-1-2 0,-1-1 0 16,3 0 0-1,-1 0 0-15,1 0 0 0,-4-1 1 16,-2-2-1-1,-2 3 2-15,-3-3-1 0,-4 1 0 16,1 0-1-16,-4 2 0 16,1-1-1-16,-3 1-5 0,3-1-5 15,-11 0-16-15,3-11-45 0,0 11-15 16,-5-5-4-1</inkml:trace>
  <inkml:trace contextRef="#ctx0" brushRef="#br1" timeOffset="244993.5589">15433 11494 25 0,'0'0'53'0,"0"0"-3"16,0-14-47-16,0 14-24 15,17-8-4-15,-4 4 3 0,3-2 7 16,3 3 6 0,3-2 12-16,-2 2 6 0,7-1 8 15,-1-1 4 1,6-1 1-16,0 2 1 0,4-1-2 15,3 0-3-15,1 0-2 0,6-2-3 16,-4 1-4-16,8-2-1 16,-5 0-3-16,6-1 1 0,-5-2 2 15,1 2-1 1,0-3 2-16,-3-2 1 0,2 2 0 15,-3-3 2 1,2 1-1-16,5-1-1 0,-3 1-2 16,2-1 0-16,-1 2-2 15,1-1-1-15,-2 0-1 0,0 1-1 16,-4 1 1-16,-4 1-1 15,0-3-1-15,-5 3 1 16,1 1-2-16,-4 1 1 0,2 0-1 16,-3 1 0-1,1 1 0-15,2 0-1 0,-2 0 0 16,3 1 0-16,-1-1-1 15,2 2 1-15,-1-1 0 0,6 1 1 16,-5-3-1-16,1 0 0 16,0 1 0-16,-1 0 0 15,3 0 0-15,-2-2 0 0,1 1 0 16,2-2-2-1,2 0 2-15,3 1 0 0,-1 1 1 16,6-1-1-16,0 0 0 16,2-2 0-16,1 0 1 15,3 1-1-15,-1-2 0 16,0-1 1-16,6-1-1 0,0-1 0 15,3 1 0-15,5-3 1 0,0 0-1 16,4 0 0 0,2 2 0-16,2-3 0 0,-1 2-1 15,1 0 0-15,-1-1-3 16,-1 2-1-16,2 4-9 0,-5-1-22 15,-12 0-48 1,9 4-3-16,-1-2-4 0</inkml:trace>
  <inkml:trace contextRef="#ctx0" brushRef="#br1" timeOffset="246028.5697">19031 10699 55 0,'34'-7'59'16,"8"1"-53"-1,-4-1-2-15,5 2 6 0,-1 0 3 16,-1 1 4-16,1-1 1 0,-4 0 2 15,-1-2 1-15,-3 2 0 16,0 0-3-16,-4-2-5 16,-2 2-3-16,-2 2-3 15,-6-1-3-15,0 2-1 0,-5-1-1 16,-1 1-1-1,-3 1 1-15,4-1-1 0,-4-1 1 16,0-1 0-16,5-1 0 0,-2-1 0 16,7 0 1-16,0-4 0 15,2 0 1-15,3 1-1 16,-1 1-1-16,3-4 1 15,-1 3 0-15,1 0 0 0,1-1-1 16,-1 2 0 0,3 1 0-16,-1 0-1 0,5-1 1 15,0 1-1-15,0 0 1 16,5-1 0-16,-2-1-1 15,4 0 1-15,-3-1 1 0,3 0-1 16,-2 0 1-16,-1 0 0 16,0-2-2-16,0 2 1 0,-1 2 0 15,2 0-2 1,1 1 1-16,-1-2-1 0,4 1 0 15,2 0 0-15,1-1-1 16,2 1 2-16,1-1-2 16,3 1 1-16,-1-1 0 15,3 2 0-15,1 1 0 0,-1 1 0 16,3 0 0-16,-3-1 1 0,6 3-2 15,-1-2 1 1,4 1 0-16,4 1 0 0,-2-2 0 16,6 1-1-16,2-1 1 15,4 2 0-15,-1 0 0 16,3-3 0-16,0 3 0 15,1-1 0-15,2-1 0 0,-6 1 0 16,4-1 1-16,-6 0-1 0,5-1 0 16,-5 1 0-1,5 3 0-15,-4-3 0 0,2 3 0 16,0 2 0-1,1 0 0-15,1 0 0 0,-3 4 0 16,4-1 0-16,1 2 0 16,0-1 0-16,6 1 0 0,-1-2 0 15,3-3 0-15,3 0-1 16,1 0 1-16,1-3 0 0,-3 0-3 15,-3-3-2 1,-3 3-6-16,-10 1-20 0,-11 7-53 16,5 8-7-16,-10 3-3 15</inkml:trace>
  <inkml:trace contextRef="#ctx0" brushRef="#br1" timeOffset="247756.5877">5163 10611 12 0,'0'0'20'15,"13"-9"4"-15,-13 9 1 0,0 0 0 16,0 0-7-16,0 0-1 0,0 0-9 15,-16 0-5 1,-1 2-4-16,-9 5-3 0,-3 3-2 16,-5 3 2-16,-5 0 4 15,-5 2 4-15,-3 0 2 0,-2 1 2 16,-5 0 1-1,2 0 0-15,-8-1 0 0,0 1 2 16,-1-3-3-16,-5 1-2 0,-1 0 2 16,-1-1-2-1,-3 1 0-15,-5 1 0 0,-8 5 1 16,-7 0-2-16,-11 7 0 15,-9 3-2-15,-21 11 0 0,-16 11-2 16,-21 9-3 0,-23 10 0-16,-20 8-1 0,-26 7-1 15,-17 10 1 1,-26 11-1-16,-9 4-12 0,-13 6-28 15,-2 1-27-15,4 4-4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52:44.0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7239 1346 17 0,'22'-28'81'16,"-1"-2"2"-16,-1-3-52 16,-1-1-3-16,-3 2-8 0,-2 1-3 15,-6 4-6-15,-5 3-4 0,-3 7-3 16,-10 3 0-1,-8 11-1-15,-4 6 1 0,-6 14 0 16,-2 9 0 0,-19 37 5-16,-17 29-2 0,5 19-1 15,9 13 0-15,17 1-1 16,21-1-2-16,25-19 0 0,26-31-1 15,16-26-6 1,3-14-7-16,11-12-25 0,11-15-50 16,-14-12-5-16,0-19-3 0</inkml:trace>
  <inkml:trace contextRef="#ctx0" brushRef="#br0" timeOffset="425.0047">7680 1557 51 0,'8'-8'91'16,"4"2"-4"-16,-4 14-6 15,0 22-77-15,-4 28 3 16,3 8-1-16,3 1-2 0,2-1 0 16,-6-18-1-1,0-11 1-15,-1-8 1 0,-2-10 0 16,-3-19 1-16,9-3-1 15,-6-23-2-15,2-15-1 16,-4 14-4-16,0-6-2 16,1-9-1-16,-2-4 0 0,1-4 1 15,1-1 3-15,1-3 3 0,0 1 1 16,1 0 3-1,0 2 1-15,-2 5 1 16,0 1-4-16,4 5-1 0,1 4-2 16,3 9-2-16,1 4 1 15,1 13-1-15,4 10 1 0,0 16 0 16,-4 4 4-1,27 46-1-15,1 19 0 0,1 8 0 16,2 2 0-16,-3 4-2 0,-6-10-4 16,-11-20-9-1,-7-34-41-15,-8-6-36 0,-8-15-7 16,-11-14-3-16</inkml:trace>
  <inkml:trace contextRef="#ctx0" brushRef="#br0" timeOffset="555.006">7644 1688 3 0,'-17'-3'91'0,"17"3"1"15,13-5-8-15,7-2-6 0,16-3-89 16,1-2-71 0,26-8-7-16,5-5-4 0</inkml:trace>
  <inkml:trace contextRef="#ctx0" brushRef="#br0" timeOffset="855.009">8663 980 75 0,'-17'-4'89'16,"-3"4"-4"-16,-8 10-35 0,2 9-39 16,-2 7 0-16,3 7-5 15,1 5-2-15,6 1-2 16,4 2 0-16,2 33 2 15,12 26 0-15,15-2-1 0,22-17 2 16,10-11 0-16,-6-11-1 0,-18-14 1 16,-23-9 0-1,-27-6-2-15,-16-5-1 0,-14 1-2 16,-10-5-3-1,0-1-6-15,-1-9-7 0,14-8-41 16,14 0-31-16,19-6-7 16,15-6-1-16</inkml:trace>
  <inkml:trace contextRef="#ctx0" brushRef="#br0" timeOffset="1270.0136">9214 1270 30 0,'34'-24'87'0,"-5"4"-2"0,-5 2-7 16,-9 2-66-16,-4 1-4 0,-6 6-3 15,-5 9-4 1,-6-12-3-16,-8 11 1 0,-4 1 0 16,-5 2 1-16,-3 5-1 15,-1 3 1-15,1 0-1 0,-1 2 1 16,3 2 1-1,1 0 0-15,0 4-1 0,3 2 1 16,4 4 0-16,1 3 1 0,2-6 3 16,-16 48 1-1,8-1 2-15,4-4 0 0,0 2 1 16,-1-1 1-16,-3-3 1 15,5-5 1-15,16-28-3 16,17-10-2-16,22-10-3 16,14-9-5-16,20 0-17 0,7-7-66 15,17-7-5 1,9-7-8-16,2 1-3 0</inkml:trace>
  <inkml:trace contextRef="#ctx0" brushRef="#br0" timeOffset="2050.0214">11340 994 27 0,'-20'-6'84'15,"-1"7"-14"-15,1-1-31 0,-1 0-8 16,3 0-10-16,-1 2-5 15,2 3-3-15,2-3-1 0,4-2 0 16,7-4-1 0,4 4-1-16,12 0 0 0,6 0-1 15,5 2 0-15,4 3-4 0,3 0 0 16,2 2-4-1,2 2 0-15,-4 1-1 0,-2 6-1 16,-5 3 1-16,-5-1 0 16,-7 4 0-16,-6 2 1 0,-5 2-1 15,-6 1 1 1,-10 2-1-16,-4-3 0 0,-6-1 0 15,-1 0-1 1,1 1 1-16,7-2-1 0,4 1 0 16,5 0 1-16,7 0-1 0,3-3-1 15,7 8 4 1,22 13 0-16,9-3 0 0,-7 2 0 15,-19 6 0-15,-24 1 1 16,-49 2-1-16,-39-1 0 0,-22-8-6 16,-14 6-13-1,-4 3-70-15,-1-5-3 0,11-5-8 16,12-7-1-16</inkml:trace>
  <inkml:trace contextRef="#ctx0" brushRef="#br0" timeOffset="7589.0794">14121 1271 0 0,'0'-9'58'16,"0"-1"4"-16,0 2-6 0,0-1-8 15,0 0-9-15,0 9-9 16,0-12-8-16,0 12-5 0,0-12-5 16,0 12-4-1,1-13-3-15,-1 13-3 0,3-9 0 16,-3 9-1-1,0 0-2-15,0 0 1 0,0 0 1 16,7 12-1-16,-4 2 0 0,3 3 1 16,2 4 1-16,1 2-2 15,0 3 1-15,2 1 1 0,-6-12 1 16,17 48 1-1,5 2-1-15,-1-1 0 0,0-7 1 16,-4-11-1 0,-5-12 1-16,-3-10 1 0,-3-15-3 15,1-5 1-15,-12-4 0 16,16-3 0-16,-16 3-2 0,5-15-2 15,-4 5 2 1,1-4-2-16,-1-1 0 0,0-3-1 16,-1-2 0-16,2 0 0 0,-1 1 2 15,2-2-1 1,-2 2-2-16,2 1 1 0,0 6-1 15,4 2 0-15,-7 10 1 16,18-9-1-16,-8 9 0 0,-1 4 5 16,20 8 2-1,5 10 1-15,-16-12-1 0,2-1 1 16,0-6 1-1,2-3 0-15,0-3 0 0,-1-8-1 16,-3-7-3-16,-3-4-1 0,-4-11 1 16,-4-4-2-1,-3-4-3-15,-4-4-4 0,2-2-7 16,-2 1-26-16,-4 5-52 15,4-5-5-15,-4 7-8 16</inkml:trace>
  <inkml:trace contextRef="#ctx0" brushRef="#br0" timeOffset="10313.107">15227 1223 57 0,'0'0'61'15,"-10"-3"-8"-15,10 3-10 0,0 0-8 16,-11-6-11 0,11 6-5-16,0 0-4 0,0 0-3 15,0 0-2-15,0 0-1 0,16 0-2 16,4 0 1-16,10 0 0 15,0-3 2-15,6 1-4 16,2-1 0-16,3 2-1 16,2-4-2-16,1 3-1 0,0-2-3 15,-1-1-3 1,2 3-7-16,-4-3-12 0,0-3-50 15,-6 5-20-15,-4 0-5 16</inkml:trace>
  <inkml:trace contextRef="#ctx0" brushRef="#br0" timeOffset="10863.1125">15491 1251 78 0,'-3'-11'89'0,"3"11"-3"15,0 0-61-15,-1-9-6 16,1 9-7-16,0 0-3 15,0 0-3-15,0 0-2 0,0 0-2 16,-1 4 0 0,1-4 0-16,-3 14 1 0,3-1 0 15,-3 1 0-15,3 4-1 16,-3 1-1-16,0 5 2 0,-1 0-2 15,-6 17 3 1,-5 17-1-16,1 2 1 0,-1-4 0 16,-1-4-1-16,0-7 1 0,6-8 0 15,9-8 3 1,8-12-3-16,14-5 0 0,9-4 0 15,10-4 1 1,10-2 0-16,5-2 0 0,-1 0-2 16,2-2-1-16,-3-1-2 15,-8 2-3-15,-7 1-5 0,-8 0-7 16,-6 0-29-1,4 4-46-15,-17-4-6 0,-11 0-6 16</inkml:trace>
  <inkml:trace contextRef="#ctx0" brushRef="#br0" timeOffset="11464.1186">16304 1285 63 0,'-12'0'86'0,"0"0"-39"16,1 0-8-16,11 0-5 15,-15 0-8-15,15 0-6 0,0 0-3 16,7 1-3 0,9-1-3-16,1 0-3 0,9 0 0 15,4 0-2-15,2 0-1 16,4 0-2-16,3 0-1 0,-1 0-1 15,1 0 0-15,1 0-1 16,0 2-2-16,-1-2-6 16,-2 0-4-16,-5 0-10 0,-4 0-22 15,-12 1-47 1,0-1-6-16,-5 0-1 0</inkml:trace>
  <inkml:trace contextRef="#ctx0" brushRef="#br0" timeOffset="11944.1234">16279 1474 43 0,'-11'6'88'0,"11"-6"-22"16,-12 7-19 0,12-7-8-16,0 0-12 0,10 8-4 15,8-6-5-15,8 0-3 16,3-1-1-16,4 5-4 15,4-6-3-15,3 8-3 16,2-4-1-16,0 2-2 0,-1 0-1 16,2-1-4-1,0 0-3-15,-2-1-7 0,-20 5-9 16,47 2-64-16,-45-6-9 0,2-2-4 15</inkml:trace>
  <inkml:trace contextRef="#ctx0" brushRef="#br0" timeOffset="12556.1297">17507 1213 65 0,'1'-9'81'16,"-1"9"-48"-16,-4-12-3 0,4 12-5 16,-17-5-3-1,4 5-5-15,-2 2-2 0,-1 7-2 16,-3 6-1-16,-8 4-2 15,8 4-1-15,-1 6-1 0,14-8 1 16,-26 50-1-16,11 6 0 0,9 0 1 16,13-6-2-1,23-2 3-15,14-18-3 0,16-17 2 16,10-26-3-1,8-8 2-15,6-11-1 0,-39-2-3 16,4-2 0-16,-3-7 0 16,1-3-2-16,-6-7-1 0,3-3 0 15,-12-1-2 1,-2-3 0-16,-9-2 1 0,-8-4 1 15,-9 6-2-15,-12-1 1 0,-10 4 0 16,-4 0-1 0,-8 5-1-16,-4 2-3 0,-3 8-7 15,-8 3-24-15,-4 13-58 16,5 3-3-16,1 2-8 0</inkml:trace>
  <inkml:trace contextRef="#ctx0" brushRef="#br0" timeOffset="14241.147">17538 1356 12 0,'-30'-10'81'16,"5"3"2"-16,5 5-6 0,4-1-70 15,16 3 0 1,-11 3-1-16,11-3 2 0,12 14-3 16,7-4 1-16,2 0-2 15,1-10 2-15,2 10-1 0,-2 2 0 16,-5 0-1-16,-3-3 1 15,-8 3 1-15,-5-4 1 16,-1-8 1-16,-15 5-1 0,-5-5-1 16,-6-1 2-1,-4-6 0-15,-2-3-2 0,1-1-2 16,5-1 0-16,9-1-2 15,8 1 0-15,9 0-2 16,15-2-2-16,10 4 1 0,8-1 0 16,5 4-1-16,4 3-1 15,4 4 1-15,-2 2 0 0,-3 7 1 16,-9 4 0-1,-6 2 1-15,-12 4 2 0,-11 2 1 16,-10-3 1-16,-12 1 0 16,-16-2 0-16,-7-2 2 15,-9-4-2-15,-4-5 0 16,-2-5-2-16,7-2-1 0,9-7 0 15,9-4-1-15,18-2 0 0,14-4-2 16,14-1 1-16,18-1 0 16,14 1-1-1,7 0 1-15,6 5-1 0,2 3 0 16,-4 9 0-16,-6 2 1 15,-10 6 1-15,-39 8 1 16,37 30 2-16,-40 13 1 16,-55 4-1-16,-46-5 3 0,-26-3-1 15,-4-12 1-15,17-24-2 0,84-19-3 16,3-10-1-1,14-8-2-15,8-4 1 0,10-5-1 16,12-2 0-16,15-4-1 16,9-1 1-16,9 3 1 15,3 1 0-15,9 2 0 16,-1 5-1-16,0 0 0 0,0 9-1 15,-6 7 1 1,-6 5 0-16,-6 4 1 0,-38 9 3 16,38 33 1-16,-41 20 0 0,-38 11 1 15,-44 0 1 1,-19-10 0-16,-8-12 1 0,14-27-1 15,32-29-1-15,40-5-4 16,-1-9-2-16,11-8 1 16,4-3-1-16,8-5 0 15,1-4-1-15,13-5 1 0,8-1-2 16,6 1 4-1,6-4-1-15,7 3 1 0,1 6-2 16,1 2 0-16,1 5 0 0,-3 9 0 16,-2 5-1-1,-7 9 1-15,-9 9 0 0,-7 17 1 16,-19 0 4-16,-7 39 0 15,-31 18 1-15,-24 6 1 0,-21-1 0 16,-7-14 1 0,48-44-3-16,1-4 1 0,12-17-4 15,1 0 0-15,26-25-2 0,5-4 1 16,9-9-2-1,12-3 0-15,12-3 1 0,4 3-1 16,10-3 1 0,6 3-2-16,-1 3 3 0,3 3-2 15,-1 7 1-15,-3 8 0 16,-5 5 1-16,-8 11 0 0,-7 9 0 15,-12 14 2 1,-12 22 1-16,-26 44 0 0,-44 9 1 16,-25-1 1-16,-15-5 0 0,3-23 1 15,19-29-1 1,55-34-3-16,7-2-2 0,18-16-1 15,3-7-1 1,16-9 0-16,9 1-1 0,16-5 0 16,4-1 0-16,8 1 2 15,5 2 0-15,1 2 1 0,3 4-1 16,-3 3 1-1,-4 8 1-15,-4 10 0 0,-10 5 0 16,7 14 4-16,-13 34 0 0,-39 32 0 16,-55 16 1-1,-31 5-1-15,-17-10 1 0,0-11 0 16,15-30 0-16,30-28-3 15,19-18 0-15,18-17-1 0,23-3-2 16,0-9-1 0,14-10-1-16,4-4 0 0,9-5-1 15,4-1 0-15,1-2-1 0,1 1 0 16,2 3-1-1,-1-1-1-15,-3 6-8 0,-4 3-26 16,-2 5-48 0,1 8-7-16,-3 7-7 0</inkml:trace>
  <inkml:trace contextRef="#ctx0" brushRef="#br0" timeOffset="14607.1512">19001 1071 50 0,'8'-34'97'0,"-7"7"-4"15,0-2-5 1,-1 7-60-16,-2 1-16 0,2 21-3 15,-10-32 1 1,10 32-2-16,-5 18-4 0,5 10 0 16,0 5 0-16,0 9 2 15,4 64-3-15,5 11-5 16,6 12-13-16,-2 15-71 15,4-11-5-15,2-15-9 0,-2-29-3 16</inkml:trace>
  <inkml:trace contextRef="#ctx0" brushRef="#br0" timeOffset="15600.1614">14867 2686 70 0,'0'-16'93'15,"-1"2"-3"1,-3-10-37-16,4 24-24 0,-5-13-9 15,5 13-4 1,0 0-6-16,0 0-2 0,-3 13-3 16,3 11-2-16,1 9 1 0,5 3-3 15,-1 13 2-15,2 2 0 16,3 5 1-16,-1 3 0 0,1-7-1 15,1-4 0 1,-2-6-1-16,0-7 1 0,1-10 1 16,0-3 0-16,3-13-1 15,1-9-1-15,1-5 1 0,5-11-1 16,0-11 0-1,2-5 0-15,-1 0-2 0,2-8-1 16,-5 8 1 0,-3 1-2-16,-3 8 0 0,-6 7 0 15,-6 16 0-15,10 3 0 16,-4 15 0-16,-3 14 1 0,6 2-1 15,1 3 1-15,4 1 2 16,4-6 0-16,1-7 1 16,8-14 1-16,0-11 0 0,2-10 0 15,-1-17 1 1,0-9-1-16,-5-8 1 0,-8-4-1 15,-8-5 0-15,-5 0-2 16,-7 0-1-16,-5-3-2 0,-3 10-2 16,-4-2-5-1,4 13-12-15,-1 9-55 0,6 2-18 16,3 7-7-16,5 6-5 0</inkml:trace>
  <inkml:trace contextRef="#ctx0" brushRef="#br0" timeOffset="16050.1659">16119 2672 76 0,'-21'1'96'0,"5"1"-4"0,4-2-6 15,20 5-63 1,2-1-7-16,13-1-3 0,13-2-3 16,11 0 0-1,11-2-4-15,4 1 0 0,8 0-1 16,-5-2-2-16,0-4-2 0,-12 6-1 15,-11 0-3-15,-12-3-4 16,-10 1-4-16,-7-1-9 16,-13 3-35-16,0 0-37 15,0 0-6-15,-18 3-5 0</inkml:trace>
  <inkml:trace contextRef="#ctx0" brushRef="#br0" timeOffset="16270.1681">16129 2914 74 0,'0'10'98'16,"7"-5"-3"-16,22-4-6 0,16-1-68 15,14 0-6 1,14-1-2-16,6-4-4 0,4 5-4 15,-2 0-4-15,-4 0-5 0,-11 3-10 16,-9-1-44-16,-16 7-32 16,-14-1-7-16,-10-1-5 0</inkml:trace>
  <inkml:trace contextRef="#ctx0" brushRef="#br0" timeOffset="16634.1721">17987 2146 81 0,'0'0'91'15,"8"13"-1"-15,-8 7-5 16,-35 14-79-16,30 9 0 0,-1 10 1 15,-3 8 3 1,1 4 0-16,0 5-2 0,2-10-2 16,2-3-2-16,0-10 0 15,4-9-4-15,4-7-3 16,0-14-10-16,4-17-55 0,-8 0-21 15,10-3-5-15,-10-11-8 16</inkml:trace>
  <inkml:trace contextRef="#ctx0" brushRef="#br0" timeOffset="16804.1738">17678 2702 77 0,'-12'10'100'0,"12"-10"-7"0,28 8-4 16,-5-8-69-16,44 0-4 15,21-8-6-15,10 0-6 0,10-7-10 16,-5-4-18-1,-6 4-63-15,-5 2-5 0,-16-3-7 16,-16-2-2 0</inkml:trace>
  <inkml:trace contextRef="#ctx0" brushRef="#br0" timeOffset="17164.1774">17828 2937 4 0,'-18'13'98'0,"5"-6"1"16,13-7-5-16,10 5-6 15,21-5-73-15,20 0-8 0,14-2-1 16,11-7-1-16,11 6-1 0,5-3-5 16,-5-2-3-1,-4 3-7-15,-14-5-20 0,-20 7-57 16,-15-2-8-1,-18 5-4-15</inkml:trace>
  <inkml:trace contextRef="#ctx0" brushRef="#br0" timeOffset="17561.182">18200 3026 80 0,'11'0'96'16,"-11"0"-4"-16,0 12-7 16,0-12-64-16,0 12-7 0,0-12-3 15,0 19-5 1,-4-4-1-16,-2 2-1 0,-1 1 0 15,0 7 2 1,-4 0-2-16,2 4 0 0,-7 3 2 16,4 4-3-16,-6 0 2 0,1 0-1 15,-1 0-1-15,0-2 0 16,6-5 0-16,5-1 0 15,8-5 0-15,17-1 0 16,15-8-1-16,16-4-1 0,12-2 1 16,14-4-3-1,9 1-1-15,9-5-5 0,5 4-10 16,-7-3-46-16,5-1-33 15,-2 0-5-15,-3-8-8 16</inkml:trace>
  <inkml:trace contextRef="#ctx0" brushRef="#br0" timeOffset="22406.2327">4788 4746 7 0,'-5'-10'76'16,"5"10"3"-16,-9 0-3 0,4 16-69 15,1 13-2 1,4 13-2-16,4 14-2 0,5 17 1 15,1 17-1-15,5 22 2 0,1 17 0 16,6 21-1 0,0 17 1-16,2 15-1 0,1 11 1 15,5 17 1-15,-4 9-1 16,6 13 0-16,4 6 0 0,-1 10 3 15,7 10 0 1,-3 11 1-16,5 9 0 0,-3 6 2 16,4 11-1-16,-1 6 0 15,-2 9-2-15,5 6-1 16,-4 11 0-16,4 0 0 0,0 14 2 15,-3 41 1 1,-1-31 0-16,-3-2 1 0,-6-1 1 16,-1-6-1-16,-4-13-1 15,-6-11-1-15,-3-17-2 0,0-54-4 16,-3 8-9-16,8-37-63 0,0-7-18 15,-1-33-9 1,4-32-4-16</inkml:trace>
  <inkml:trace contextRef="#ctx0" brushRef="#br0" timeOffset="23462.2438">952 10415 64 0,'-48'10'87'16,"12"-7"-5"0,11-3-5-16,15 2-73 0,10-2-4 15,13 0-2 1,16 0-1-16,13-3 1 0,12-2-1 15,14 0 2-15,18-1-1 0,13-4 2 16,17 1-1-16,7-4 3 16,17 0 0-16,13 0 2 0,13-3 0 15,10 2 0 1,13-5 3-16,6 5-1 0,14-3 0 15,11 0-1 1,10 0 0-16,8-1 0 0,11-1-2 16,13-2 0-16,4-3 0 15,16-2-1-15,8-2 0 0,11 1 0 16,8-4 1-16,8 0-1 0,16-1 2 15,7 1 0 1,45 2 2-16,-26 1-1 0,14 1-1 16,8 2 0-1,15 1 0-15,10 2 0 0,38 0-2 16,-13 3 0-16,-28-3-1 15,46 3-1-15,32-1 2 0,-6 3-2 16,6 0 1-16,14 0 0 0,-19 0 0 31,35 5 0-31,29 3 0 0,-2 0 0 16,-5 3 0-16,29 2 0 0,18 3-1 15,12-1 0-15,4 2 1 16,7 3 0-16,-12 1 1 0,13 4 1 16,-13 1 0-1,-9 3 0-15,-25 1 0 0,-22 6 1 16,-31-1-2-1,-36 0 0-15,-43-1-3 0,-45-3-2 16,-46-1-5-16,-50-13-12 0,-39-7-54 16,-44-2-20-16,-42-9-7 15,-32-7-4-15</inkml:trace>
  <inkml:trace contextRef="#ctx0" brushRef="#br0" timeOffset="23832.2475">23943 8930 37 0,'-51'10'101'0,"11"-1"-4"15,11 3-6-15,25-1-4 16,27 5-83-16,17 1-4 16,24 9-3-16,14 3-3 15,15 5-1-15,9 3-1 0,10 4 1 16,-1 1 0-16,-9 1 4 0,-11 5 2 15,-18 3 4 1,-18 4 5-16,-23 8 1 0,-16 5 2 16,-22 5-1-1,-26 4-2-15,-17 3-2 0,-18 5-3 16,-10 1-5-16,-6-3-7 15,7 3-26-15,10-5-55 0,-1-6-6 16,12-6-8-16,13-8 7 0</inkml:trace>
  <inkml:trace contextRef="#ctx0" brushRef="#br0" timeOffset="24414.2535">24129 10935 17 0,'3'20'96'15,"-7"8"-2"-15,-13 7-4 16,-11 9-4-16,-5 6-80 15,-6 11-2-15,0 12 1 0,-4 4 2 16,8 5-1 0,8-7 1-16,13-1 0 0,14-10 2 15,13-6-1-15,15-9-2 16,12-9 0-16,14-8-2 0,11-13 0 15,6-1-1 1,7-9-3-16,4-2-3 0,2-7-3 16,-1 0-5-1,-4-12-15-15,-7-5-46 0,-13 0-23 16,-11-4-7-16,-19-4-4 0</inkml:trace>
  <inkml:trace contextRef="#ctx0" brushRef="#br0" timeOffset="24574.2551">23674 11339 31 0,'-88'-11'106'16,"28"5"-4"-16,39 6-8 0,38 1-3 16,54-1-75-16,37 6-12 15,20-6-29-15,29 0-65 0,17-3-5 16,6-12-6-1,1-7-6-15</inkml:trace>
  <inkml:trace contextRef="#ctx0" brushRef="#br0" timeOffset="25514.2654">4862 4664 5 0,'5'-29'86'0,"-4"1"1"0,-1 1-5 16,-5 4-56-1,-3 2-13-15,-1 6-6 0,-5 8-4 16,-9 7-2-1,-7 7 1-15,-5 14 0 0,-12 14 2 16,-4 15 3-16,-11 9 0 0,-2 14 1 16,-1 6 1-16,2-1 0 15,3-3 1-15,7-10-2 16,11-12 0-16,11-12-1 15,8-18-1-15,11-19-1 0,12-14-1 16,8-21-1 0,17-12 0-16,7-9-1 0,9-10-2 15,8-4-1-15,6-4 1 0,2 9 0 16,-2 8 0-16,-5 12 0 15,-6 12 0-15,-5 16 0 16,-5 13 1-16,-6 18 0 16,-1 17 1-16,-3 8-3 0,5 11-4 15,2 0-13 1,7-5-69-16,9 6-5 0,1-15-7 15,3-11-4-15</inkml:trace>
  <inkml:trace contextRef="#ctx0" brushRef="#br0" timeOffset="25944.2697">5508 4139 30 0,'0'-19'100'16,"0"7"-5"-1,0 12-5-15,15 38-4 0,-1-4-84 16,1 21-2-16,4 23-2 16,2 18 1-16,-1 19 1 0,0 12 0 15,-2-4 1 1,-1-8 1-16,-3-16 3 0,5-21 1 15,4-25 2-15,9-31-1 0,11-25 2 16,12-35-2 0,15-23-1-16,10-19-1 0,10-17-3 15,1-15-3-15,2-1-3 16,-5 2-3-16,-8 12-4 15,-14 9-10-15,-11 23-19 16,-15 21-33-16,-10 20-25 0,-13 23-5 16,-12 13 3-1</inkml:trace>
  <inkml:trace contextRef="#ctx0" brushRef="#br0" timeOffset="26841.2793">4617 7259 39 0,'-34'0'96'16,"10"0"-3"-16,2 0-6 0,22 0-55 16,11-11-10-16,37-2-6 0,33-3-10 15,19-8-22 1,10 2-67-16,27 2-5 0,8-4-7 15,3 6-3-15</inkml:trace>
  <inkml:trace contextRef="#ctx0" brushRef="#br0" timeOffset="27423.2853">5195 12826 22 0,'0'12'102'0,"6"0"-2"0,27-7-6 16,18-5-4-16,21-22-70 15,18 8-19-15,10-8-15 0,17 1-72 16,11-6-5 0,3-8-7-16,-6-5-6 0</inkml:trace>
  <inkml:trace contextRef="#ctx0" brushRef="#br0" timeOffset="27993.291">1704 7417 93 0,'-15'3'95'0,"15"-3"-6"15,0 0-7-15,5-3-69 16,27-8-6-16,17 3-9 0,12-5-10 16,13 2-36-1,12 1-37-15,1 2-6 0,-1 1-4 16</inkml:trace>
  <inkml:trace contextRef="#ctx0" brushRef="#br0" timeOffset="28478.2963">2435 6931 23 0,'5'-19'90'0,"0"4"0"15,-1-1-5-15,-3 2-60 16,-1 14-7-16,15-7-5 0,-3 10-5 16,4 18-2-1,4 14-2-15,4 11-1 0,4 14 0 0,6 10 2 16,0 5 0-1,0 5 2-15,-4-3-1 0,-1-11-1 16,-7-13 2 0,-4-9 0-16,-6-17 0 0,-3-13 1 15,0-15-1-15,-2-19 0 16,0-12-1-16,3-15-1 0,5-13-2 15,-3-9-1-15,3-9-3 16,-1 0 0-16,2 3-2 16,-4 6-2-16,2 8-4 0,-5 9-6 15,3 15-18 1,1 17-56-16,-3 0-7 0,5 7-6 15,-3 4 1-15</inkml:trace>
  <inkml:trace contextRef="#ctx0" brushRef="#br0" timeOffset="28748.299">3131 7061 70 0,'-9'59'80'15,"8"-6"-3"-15,29-5-57 0,-25-4 1 16,14-7-1-1,-2-14-1-15,9-10-2 0,0-13-2 16,6-11 2-16,-5-10 1 0,-1-6-4 16,-8-4-3-1,-7 0-2-15,-9-1-2 0,-8 5-2 16,-12 6 0-16,-7 4-4 15,-8 11-6-15,-5 4-9 0,3 7-41 16,1 19-34 0,4 9-7-16,7 5-6 0</inkml:trace>
  <inkml:trace contextRef="#ctx0" brushRef="#br0" timeOffset="29430.306">1983 12980 89 0,'-10'7'97'0,"10"-7"-5"15,11 1-7-15,12 6-55 0,12-11-25 16,5-7-5-16,9 2-6 16,2-4-1-16,3 5-3 15,-4-1 0-15,-5 5-2 0,-9-7-2 16,-3 7-11-1,-13 4-55-15,-1-13-5 0,-4-5-3 16</inkml:trace>
  <inkml:trace contextRef="#ctx0" brushRef="#br0" timeOffset="29670.3084">2197 12492 27 0,'-9'14'99'0,"5"4"-6"15,3 1-5-15,1 4-4 16,0 7-79-16,6 8-3 15,4 12-1-15,-1 13 0 16,4 9 1-16,2 7-1 0,-1 3 0 16,4 4 0-1,0-4 0-15,-1-5-2 0,1-11-2 16,-3-14-8-16,3-5-14 0,-8-14-34 15,0-11-29 1,0-13-9-16,-10-9-2 0</inkml:trace>
  <inkml:trace contextRef="#ctx0" brushRef="#br0" timeOffset="30080.3125">2566 12639 16 0,'12'-10'97'0,"3"7"-4"16,6 4-3-16,1 11-7 15,42 8-72-15,-34 16-7 0,-1 8 0 16,0 13 0-16,-2 11-1 16,-4 5 1-16,-5 4 1 0,-4 0 0 15,-3-2 0 1,-4-9 0-16,-3-10 0 0,1-11 0 15,-3-10 0-15,0-14 2 16,1-12-1-16,-1-14 0 16,1-19 1-16,-1-16-2 15,5-15 1-15,-3-11-3 0,2-12-2 16,1-9-4-16,1-2-3 0,1 6-2 15,0 1-7 1,4 17-15-16,-3 16-56 0,3 4-10 16,5 9-8-1,-1 12-2-15</inkml:trace>
  <inkml:trace contextRef="#ctx0" brushRef="#br0" timeOffset="30362.3155">3305 13162 35 0,'6'48'101'16,"5"-7"-5"-16,3-12-5 16,11-12-3-16,7-13-81 0,9-4-1 15,6-13-1 1,4-7-2-16,-4-9 0 0,-3-2 0 15,-6-1 0-15,-9 4 1 0,-14 3 0 16,-9 3 0 0,-12 11-1-16,-16 5 1 15,-7 4-1-15,-11 2-2 0,-1 8-5 16,-7 2-11-16,11-5-65 0,5 12-13 15,6-9-8 1,16-8-5-16</inkml:trace>
  <inkml:trace contextRef="#ctx0" brushRef="#br0" timeOffset="32555.3386">4867 7197 25 0,'0'0'40'0,"11"-9"-8"16,-11 9-8 0,9-6-14-16,-9 6-4 0,15-4-3 15,-15 4-2 1,18-5 1-16,-6 2 2 0,3-1 0 15,0 2 2-15,5-1 1 16,0 1 0-16,7-1 0 0,6-1 0 16,-1-2 0-16,8 3-3 0,-3-2 1 15,8-1-3 1,-2 1 0-16,4 0 0 0,-4-2 3 15,-2 3-1 1,2-1 3-16,-4-1 0 0,6 1 1 16,-4 0-1-16,3 0 1 15,6-1-2-15,-1 1 0 0,2-1-2 16,-1 1-2-1,3 1 0-15,-3 2-1 0,1 1 0 16,-6-2 1-16,-2 3-1 0,1 0 0 16,-4 0-1-1,4 3 1-15,-2 0-1 0,6 1 1 16,1 1-1-16,-2 1 0 15,0 0 0-15,-1 2 0 0,-2-1 0 16,-4 1 0 0,-1 0 1-16,-7 1 0 0,2 0 0 15,-2 2 0-15,0 1 1 0,2 0-1 16,1 2 1-1,2 0 0-15,-2-2-2 0,6 3 0 16,-2-2 1-16,-3 0 2 16,0 3-2-16,-5-3 0 15,2 2 0-15,-6-2 1 16,3 3 0-16,-3-2 1 15,0 4-1-15,2-2 0 0,-1 0 1 16,4 1-1-16,-2 1 0 16,0 1 0-16,0-1-2 0,-3-1 0 15,-4 2-1-15,-2-3 0 16,-4-1 0-16,-3 2 1 15,-2-2-1-15,0 2 1 0,-3 0 2 16,2 2 0 0,1 0 2-16,0 3 0 0,2 0-1 15,1 0 1-15,1 2 0 16,0-1 0-16,4 0 0 15,-1 0-1-15,0-1 0 16,3-1 0-16,-1 1-1 0,1-3 1 16,0 0-1-16,-1-2-1 15,-2 0 1 1,-1-2-2-16,-3 1-7 0,-1-3-13 15,-5 3-62-15,-2-1-5 16,1-7-6-16</inkml:trace>
  <inkml:trace contextRef="#ctx0" brushRef="#br0" timeOffset="35029.3646">7668 7833 51 0,'0'0'40'0,"0"0"-25"16,0 0-10 0,0 0-2-16,0 0-3 0,0 0-3 15,9 7 2 1,-9-7 2-16,7 13 4 0,-7-13 3 15,14 15 1-15,-5-5 1 16,2 7 1-16,1-4-1 0,4 8-2 16,-2-3-1-16,2 7-2 15,-2-4-3-15,1 9 0 16,-3-3-1-16,1 1 2 0,-2 1 0 15,-1 0 4 1,3 0 0-16,-4-2 0 0,-1 0 1 16,5-3-1-16,-4 0 2 15,1-5-3-15,0 2 0 0,1-2-4 16,0 2 1-1,-1-2-1-15,2 5 1 0,-2 0 0 16,5 3 1-16,1 3 0 0,3-1 1 16,0 2-1-1,0-2 0-15,2 2-1 0,2-4 0 16,-3 2 1-16,1-7-1 15,-1 4 1-15,0-2 2 16,2 0 0-16,-1 1 0 16,0 4 0-16,-2 0 1 0,3 5-1 15,-5 3-1-15,4 1 0 0,-3 3-2 16,-3-2 0-1,2 3-1-15,0 0 0 0,3-2 0 16,1-2-1 0,1 0 1-16,0-1-2 0,2 0 1 15,-1 0-1-15,0 1 3 16,-2 0-1-16,1 0-1 0,-1 3 1 15,-1-2 0 1,0 0 0-16,-2 0-1 0,1-1 0 16,-3-4 0-16,1 3 1 0,-1-2-2 15,1-3 1 1,-2 2-1-16,1-3 0 0,-2 1 1 15,-1-1-1-15,-2-1-1 16,1 2 1-16,-2-2 0 0,1 2 0 16,-3-1 0-1,2 1 1-15,-2 1 0 0,2-1 0 16,-1 2 0-1,2-1 0-15,-2-1 0 0,0 2 0 16,-2-2 0-16,0 2 0 0,0-3 0 16,-3 2 1-16,1-1-1 0,-1 0 0 15,-1 2 0 1,0-1 0-16,-1 2 1 0,2 0-2 15,1 0 0 1,-1 1 0-16,-1-2 1 0,1 2-1 16,0-2 0-16,-3 0 0 15,3 1 1-15,-2 0 0 0,-1-1 0 16,0 1 0-1,-1-2 1-15,2 0 0 0,-2 0 1 16,5 0-1-16,-1 0-1 0,-2-3 1 16,3 0-1-1,-1 1 0-15,2 1 0 0,-3 0 0 16,2 3 0-16,0-1 0 15,0 1 1-15,2 1-1 0,-1 0 1 16,3-1-1 0,-2-1 1-16,3 0-1 0,1-2 0 15,1 0-1-15,-2-3 0 0,1-3-1 16,0 0 1-1,-1-1 0-15,2-1 0 0,-2-3-1 16,0 1 2-16,0-1-1 16,-1-1 1-16,-1 0-1 0,3 0 0 15,1 0 1 1,-2-2-1-16,2-2 0 0,-2 1 0 15,-1 1 2 1,5-2-2-16,-5-2 0 0,0 1 0 16,0-2 0-16,-1 3 0 0,1-2 1 15,1 2-1-15,0 0 0 16,1-2 0-16,3 3 1 0,0-2-1 15,5-1 1 1,-1-1 0-16,4-1 0 0,1-2 0 16,0 1 0-1,3-1 0-15,-3 0 0 0,2-2 0 16,-1 3 0-16,0-2 0 15,-2-1 0-15,3 2 1 0,1-1-1 16,-1-2 0-16,1 2 0 0,-1-2-1 16,4 0 1-1,-3 0-1-15,0-2 0 0,-1 0 1 16,-5-2-1-1,-4 1 0-15,-1-3 0 0,-6 2 1 16,0-3-1-16,-9 0 1 16,14 1-1-16,-14-1 1 0,11 0-1 15,-11 0 0-15,20 0 1 0,-8 0-1 16,2 0 1-1,2-1-1-15,3 0 1 0,1-1-1 16,1-1 0 0,5 0 0-16,1-4-3 0,5 0-3 15,-1-10-11-15,7-3-45 16,6-1-30-16,-7-5-6 0,1-7-7 15</inkml:trace>
  <inkml:trace contextRef="#ctx0" brushRef="#br0" timeOffset="36729.3825">10212 12247 18 0,'0'0'76'0,"8"3"0"0,-8-3-3 15,0 0-61 1,10-3-9-16,-10 3-1 0,0 0 2 15,0 0-1-15,11-7 0 16,-11 7 1-16,0 0 2 0,0 0-2 16,0 0 1-16,0 0 2 15,0 0-2-15,0 0 1 16,12 6-1-16,-12-6-1 0,14 6 2 15,-6-2 0 1,4-2 0-16,4 0 0 0,0-2 0 16,4 0 0-16,2-4-2 15,1-2 1-15,4-6 0 0,3 1-1 16,2-3-2-1,2-4 0-15,0-1-1 0,1 0 1 16,1-4-1-16,2 1 1 0,2-2-1 16,-1-1 2-1,1-2-2-15,1-1 0 0,-2 2 0 16,0 1 1-16,-1-2 0 15,-1 1 0-15,0 0 0 0,-1 2 1 16,3-1 0 0,3-1-1-16,1 2 0 0,1-1 0 15,-1-1-1-15,-1 2 0 0,-1-2 0 16,-4 2 0-1,-5 0 0-15,-3-2 0 0,-4-3 0 16,-2 0 0-16,-4-3 0 16,2-2 0-16,-2-4 0 15,0-4 0-15,1-1 0 16,-2-5-1-16,1 0 1 0,2-2-1 15,-3-3 0 1,2 0 0-16,3 0 0 0,-4 2 0 16,2-2 0-16,2 4 1 0,-1-2 0 15,3-1-1-15,0 3 0 16,3-2 0-16,1 2 1 15,2-1-1-15,0 2 0 16,-1-1-1-16,0 3 1 0,-1 0-1 16,-3 0 1-1,-2 2 1-15,-3 1-1 0,-2 3 0 16,0-5 1-16,1 2 0 15,1-1 0-15,1-2-1 0,1 1 1 16,1 0-1-16,1-1 0 16,-1 0 0-16,-2 1 0 15,-2 2 0-15,0 0 0 16,-5 1 0-16,0 1 0 16,1-1 1-16,0-1-1 0,1-1 1 15,1 1-1-15,2-1 1 0,-1-1-1 16,3-2 0-1,0-3 1-15,-1 3-1 0,0-1 1 16,1 2 0-16,-2-2 0 16,0 1-1-16,0-1 1 15,-1 5 0-15,1-1-1 16,-1 2 0-16,-2-3-1 0,1 1 1 15,-1-1 0-15,-1 1-1 0,-2 1 2 16,0 0-1 0,-1-1 1-16,-2 0 1 0,0 2-2 15,-3-1 0-15,1 1 1 16,-1 0-1-16,0-1 0 15,0 0-1-15,2 3 1 16,0-4 0-16,0 4 0 0,0 0 0 16,3 2 0-1,1-1 0-15,-2 0 0 0,3-2 1 16,2 0 0-16,4-4 0 0,0-4 1 15,7-4-1 1,4-1 0-16,1-3 1 0,5 1-1 16,-2-2 0-16,2 4-1 15,-4 1-3-15,5 4-1 0,-5 1-6 16,2 9-9-1,-4-2-35-15,-4 9-37 0,4 2-7 16,-3 0-5-16</inkml:trace>
  <inkml:trace contextRef="#ctx0" brushRef="#br0" timeOffset="37416.39">13274 7313 1 0,'0'0'75'0,"0"0"0"16,0-11-3-16,8-6-54 15,2 4-13-15,8-3-2 0,-7 2-3 16,7-1 2-16,-7 1 3 0,2 7 4 15,0-7 0 1,-4 4 4-16,2-4-1 0,1 4-1 16,1-3 2-1,-1 2-3-15,3-3-2 0,0 3-2 16,0-2-1-16,0 2 0 15,-2-3 0-15,0 3 1 0,-2-2-1 16,-2 2 0 0,1-4 0-16,-2 3 0 0,-2-3-2 15,5 0 0-15,-4 1-1 0,3 2 0 16,-2-2-1-1,3-1 0-15,-2 3 0 0,4-3 0 16,-1 1-1-16,-1-1 0 16,3 3 1-16,0-2-1 0,3 1 0 15,-3 2 0 1,8 0 0-16,-2 3 0 0,2-3-1 15,3 2 1-15,1 0 0 0,1 1-1 16,1 0 1 0,0-1-1-16,1 3 1 0,-1-5 0 15,0 6-1-15,-1-2 1 0,3 0 1 16,1 0-1-1,2-3 0-15,-1 2 0 0,1-2 0 16,0 0 0 0,3-1 0-16,-2 0-2 0,2 3-6 15,-4-7-13-15,5 0-52 16,3 7-17-16,-4 0-3 0,3-2-6 15</inkml:trace>
  <inkml:trace contextRef="#ctx0" brushRef="#br0" timeOffset="39088.4069">14284 6694 3 0,'9'0'64'0,"-9"0"0"0,12 0-40 15,-4-1-15 1,4-2-6-16,3 1 1 0,0-2 2 15,6-1 1-15,-1 1 2 16,2-1 2-16,1-2 4 16,3 2-1-16,4 0 2 0,-1 1-2 15,6-3-3-15,-1 1 0 16,7-1-1-16,-4 2-4 0,6-1-3 15,-2 0 1 1,0-2-3-16,-1 3 1 0,-1 2-1 16,0-1 0-1,-3 2 0-15,1 0 0 0,-3 2 0 16,2 0 0-16,-3 0 0 15,2 1 0-15,0 2 1 0,-2 2 0 16,2 0 0-16,-3 2 0 0,3 0 1 16,-2-2-1-1,6 5 1-15,-4-2 0 0,-1 6-1 16,3-4 0-1,-1 4-1-15,2-4 0 0,-1 2-1 16,1 0 0-16,-1 2 1 16,4-2 0-16,-1 0 0 0,-2 0 1 15,3 1 0-15,-5-1 0 0,-1 2 0 16,-1 3 0-1,-2 0-1-15,-2 1 0 0,-1 3 0 16,-1 1-1 0,0 1 0-16,2 4 1 0,0-2 0 15,1 4-1-15,-1-3 1 16,2 5 1-16,0-5-2 0,-2 0 1 15,0 0 1 1,-2 1-1-16,-2 0 0 0,4 4 0 16,-7-1 0-16,4 2 0 0,-3 1-1 15,0 5 1 1,0 3 0-16,0 1 0 0,-1 4-1 15,-2 0 0-15,2 2 0 16,1 0 0-16,-1 0 0 0,-1-1 1 16,0-2-1-1,-3-1 0-15,1 1 1 0,-2-5 0 16,-3 1 0-16,0 0 0 15,-3 3 1-15,-2-1 0 0,1 0-1 16,-4 4 0 0,-1 1 0-16,-2 1 1 0,-3 1-1 15,-1 1 1-15,0-4-1 0,0 1 0 16,-2 0 0-1,-1 0 0-15,-2-4 0 0,2-1-1 16,-2 1 1-16,4-4-1 16,-3 2 1-16,-2-2-1 0,2 2 1 15,-1-3 0 1,1 0 0-16,0-2 0 0,1 1 0 15,-2-2 0 1,0 0 0-16,3 0 1 0,-2-4-2 16,1 2 1-16,-1-1 0 0,1 0-1 15,-2 0 1-15,3 0-1 16,0 2 1-16,2 0 0 15,0 0 0-15,0 2 0 16,5-1 0-16,0 2 1 0,-1-1-1 16,1-1 1-1,0 0 0-15,1-2-1 0,-4 2 1 16,1 0 0-16,-2-1 0 15,2 0 0-15,0 0 0 0,0 3 1 16,1-1-3-16,0 2 1 16,2 2-1-16,-2 2 0 15,1 3 0-15,0 1 0 0,1 0 0 16,-1 3 0-1,3 0 1-15,1-3 1 0,0 2-1 16,3-1 1-16,1-1-1 16,0-1 0-16,2 2 1 0,-2 0-1 15,4 1-1-15,-4-3 1 16,5 2-1-16,-3-2 0 15,3 3 0-15,2-2 0 0,-1 0-1 16,1 0 1 0,1-4 0-16,1 3 1 0,0-2 0 15,3 2 0-15,-3-5 0 16,1 2 0-16,0-1 1 0,1-4-1 15,1 0 1 1,-1-2-1-16,1-2 0 0,1-2 1 16,4-1-1-16,0-3 1 0,3 3-1 15,1-6 1 1,4 1-2-16,2-1 1 0,0-4 0 15,3-3-1-15,-2-2 1 16,2-1-1-16,-1-4-1 16,-2 1 0-16,1-5 1 15,-1 1-2-15,-1-3-2 0,-1-1-3 16,-1-4-4-1,-4 1-7-15,-6-1-19 0,-8-8-44 16,0 4-15-16,-19 4-5 0,10-16-3 16</inkml:trace>
  <inkml:trace contextRef="#ctx0" brushRef="#br0" timeOffset="39790.4141">17817 11751 75 0,'0'0'87'0,"0"13"-5"16,0-13-4-16,32 0-67 0,-32 0-9 16,0 0 0-16,0 0 2 15,14 12 1-15,-14-12 2 0,20 11 0 16,-7-4 3-1,6 3-1-15,2 0 0 0,3-5 0 16,6 4-2 0,0-4-2-16,4 1 0 0,0-2 0 15,5 1-2-15,3-3 0 0,0-1 0 16,2-1-1-16,0 0-1 15,3-2 1-15,1-4-1 0,2-1-1 16,2 0 1 0,-4-3-1-16,5 2 0 0,2-3 0 15,2 1 1 1,4-1-1-16,0 0 0 0,1 0 0 15,4-2 2-15,-1-1-2 16,4-2 0-16,2 0 1 16,-1-6 0-16,1 0 1 0,3-3-1 15,-1-4 0-15,2-3 1 16,1-3-1-16,4-5 0 0,1-6-1 15,0-4 1 1,5-8-1-16,1-4 1 0,3-8-1 16,3-7 0-16,-1-9 1 15,1-3-1-15,-1-7 1 16,-1-4-1-16,-11-4-2 15,0-2-3-15,-11-4-5 0,-5 5-27 16,-2 7-52-16,-12-6-7 0,-2 5-7 16,-8 0-2-1</inkml:trace>
  <inkml:trace contextRef="#ctx0" brushRef="#br0" timeOffset="40617.423">21092 10112 1 0,'7'12'61'16,"0"-1"1"-16,-7-11-52 0,13 14-1 16,-13-14 6-16,9 13 6 15,-9-13 3-15,0 0 3 16,0 0-1-16,0 0 0 15,10 0-2-15,-7-10-4 0,2-3-6 16,1-3-6 0,0-6-3-16,3-5-3 0,-1-3 0 15,2 0 0 1,-1-2 0-16,0 0 0 0,-3-1 0 15,2 0-2-15,-1 0 1 0,-1 1 1 16,-3 4-1-16,2-3-1 16,-2 2 1-16,-3 2-1 0,2 0 0 15,-2 0 2 1,0 1 0-16,0-2 1 0,4 1 1 15,1 0 1 1,0-2 0-16,1 0-1 0,1 2 0 16,0-2-2-16,-2 1-1 15,2 4-6-15,-4-3-7 0,2 4-29 16,-2 2-46-16,-2-1-6 0,-1 0-6 15</inkml:trace>
  <inkml:trace contextRef="#ctx0" brushRef="#br0" timeOffset="41412.4314">20934 9946 49 0,'1'22'86'16,"2"-5"-2"0,-1 26-19-16,2-32-50 0,2-2-4 15,-2 0-3-15,-4-9-2 16,13 4-1-16,-13-4-1 0,17-13 1 15,-7-2 1 1,2-6 1-16,0-6 0 0,1-7 0 16,3-4 0-1,-1-6-1-15,5-3 0 0,-3-3-2 16,2-5-2-16,3-4 0 0,1-2-2 15,0-1 1-15,0 1 0 16,1 1 1-16,1-4 1 0,0 0-1 16,0-2 1-1,0 3-1-15,-4-4 0 0,4-1 0 16,-6-2-1-1,0-1 0-15,-2 5 0 0,-3 1 0 16,-1 1 1-16,-2 2-1 0,-1 6 1 16,-1 2-1-16,1 0 0 15,1 0 0-15,-1 0-2 16,5 0 1-16,-3-1-2 15,2-2 1-15,2-3 0 0,5-1 0 16,0 2-1 0,0 0 1-16,2-3 0 0,4-2 0 15,-1-1 1-15,1 0-2 16,3 2 2-16,-1-2 0 0,0-3 0 15,1 4 0-15,-1-5 0 16,2 6 0-16,2-4 1 16,2 1 0-16,3 3 0 0,2 0-1 15,5 5 1-15,5-3 0 16,6 5 0-1,10 1 0-15,8 4 0 0,14 0 1 16,8 1-1-16,15 3 2 16,13 1 0-16,15-1 1 15,6 5-1-15,8 4-1 0,4-1-2 16,6 12-9-16,-7 5-54 15,5-4-28-15,2 1-8 0,-12-8-5 16</inkml:trace>
  <inkml:trace contextRef="#ctx0" brushRef="#br0" timeOffset="44584.4642">9978 3635 57 0,'0'0'87'16,"-10"-1"-3"0,5 5-7-16,1 19-72 0,1 15-1 15,2 13-3-15,1 12-1 16,4 16 1-16,-3 10 1 0,3 4 2 15,-1 4-2 1,-1-5 1-16,0-6-1 0,-4-10-1 16,2-12-2-16,-2-12-4 0,-3-18-10 15,-3-22-53 1,8-12-18-16,-19-3-5 0</inkml:trace>
  <inkml:trace contextRef="#ctx0" brushRef="#br0" timeOffset="45014.4685">9656 3792 56 0,'-19'-38'94'0,"8"-3"-3"0,11 2-5 16,15-4-66-16,21 4-4 15,19 6-5-15,14 4-4 16,12 8-2-16,5 8-3 15,2 13 0-15,-7 9-2 0,-10 17-2 16,-16 10-1 0,-20 11-1-16,-17 3 1 0,-17 6 0 15,-8-5 2-15,-16-5 0 0,-14-5 0 16,-5-10 1-1,-6-10 1-15,-4-13 0 0,1-5 1 16,2-6 1-16,6-3 2 16,7-3-1-16,8-2-1 0,8 5 1 15,11 0-2 1,9 6 1-16,14 5-1 0,12 10-2 15,6 6 0 1,9 10-1-16,6 8 1 0,-1 6 0 16,1 10 0-16,-7-5 0 0,-5 6 0 15,-6-7-2-15,-8-4-2 16,-5-8-3-16,-7-10-5 0,-2-7-8 15,-1-7-35 1,5-13-36-16,2-14-5 0,5-11-2 16</inkml:trace>
  <inkml:trace contextRef="#ctx0" brushRef="#br0" timeOffset="45380.4727">10956 3562 89 0,'0'-11'95'0,"-6"6"-8"0,-7 5-4 16,-8 2-75-16,-1 17-4 16,-3 9-4-16,-2 9 0 0,0 7-1 15,0 1 1-15,3 2 0 16,4-2 0-16,6-2 0 15,9-10 0-15,5-4 1 0,3-9-1 16,4-6-1 0,3-4-2-16,-10-10-2 0,15 15 1 15,-15-15-2-15,0 22 2 16,-14-4 0-16,-8 10 3 15,-7 6 4-15,-4 7 2 0,1 2 1 16,-1 0 2 0,8 1 1-16,6-5-1 0,13-4 1 15,10-12-3-15,20-11-3 0,13-5-8 16,5-10-19-1,-1-8-60-15,17-10-8 0,-1-11-7 16</inkml:trace>
  <inkml:trace contextRef="#ctx0" brushRef="#br0" timeOffset="45810.477">11049 3789 93 0,'0'0'94'0,"0"20"-4"0,3 2-8 15,42 2-71-15,-35 13-7 16,2 9-2-16,0 7 0 0,3 1 0 15,0 1-1 1,1-1 1-16,-2-4-1 0,0-8-1 16,-2-8 0-1,-5-9-1-15,3-7-3 0,-10-18-4 16,0 0-11-16,0-22-19 15,-13-17-35-15,-2-7-14 0,-3-7 18 16,-12-10 30-16,-8-7 26 0,4 7 17 16,-5 2 16-1,7 12 23-15,6 14 37 0,7 8 7 16,15 9-27-1,20 9-26-15,30 12-18 0,13 6-9 16,16 11-4-16,6 4-3 16,7 9-1-16,-8 5 0 0,-9 8 0 15,-19 4-2-15,-22 1 2 16,-22-2 1-16,-18-6 0 15,-18-3 1-15,-9-9-1 0,-9-11-7 16,-3-4-21 0,7-12-56-16,-5-6-7 0,11-6-6 15</inkml:trace>
  <inkml:trace contextRef="#ctx0" brushRef="#br0" timeOffset="46362.4827">12375 3759 32 0,'-3'-12'96'16,"3"12"-4"-1,0 0-6-15,-3-37-29 0,3 48-51 16,6 18-6-16,2 9-1 16,4 13-1-16,1 10 2 0,1 6 3 15,-1 5-1 1,1 3 2-16,2-5 1 0,1-6 2 15,-3-12 0 1,-1-10 2-16,2-13 0 0,-2-18-1 16,5-11 1-16,0-22-2 0,2-18-1 15,5-18-1-15,3-12-2 16,5-14-1-1,2-6-1-15,-1 4-2 0,-3 0-2 16,0 11-1-16,-7 10-3 0,-1 19-14 16,-11 18-56-16,-3 8-18 15,-4 9-7-15,-5 11-5 16</inkml:trace>
  <inkml:trace contextRef="#ctx0" brushRef="#br0" timeOffset="46562.4847">13087 4020 29 0,'20'37'104'16,"2"4"-4"-16,-7-5-7 0,2-2-3 15,-37 3-85 1,27 0-3-16,2 3-4 0,-6-11-10 15,3 2-21-15,4-12-58 16,-10-19-5-16,-6 2-6 16</inkml:trace>
  <inkml:trace contextRef="#ctx0" brushRef="#br0" timeOffset="46702.4861">12987 3846 20 0,'-23'-38'107'0,"2"4"-6"16,3 6-8-1,4-1-7-15,14 29-90 0,-13-30-82 16,9 10-6-16,1 1-7 15,3 3-7-15</inkml:trace>
  <inkml:trace contextRef="#ctx0" brushRef="#br0" timeOffset="46972.4888">13185 4010 13 0,'27'71'104'0,"0"-3"-5"16,-5-16-5-16,-1-10-3 16,-1-10-78-16,-1-6-5 0,2-14-4 15,3-12-2-15,-3-17-1 0,1-15-1 16,-2-6-1-1,2-7 0-15,-2 1 0 0,-1-1 1 16,-1 7 0 0,-4 9 1-16,-3 12 0 0,-1 17 1 15,-1 13 0-15,-2 15 0 16,-1 8-1-16,-2 9-3 0,0 3-2 15,-1-5-9 1,2 3-16-16,4-5-61 0,-3-21-6 16,-6-20-9-16</inkml:trace>
  <inkml:trace contextRef="#ctx0" brushRef="#br0" timeOffset="47202.4911">13851 3607 55 0,'12'-3'100'16,"-12"3"-4"-1,10 21-7-15,-10 26-34 0,0-2-47 16,2 6-4-16,2 13 0 0,5 6 0 16,4 0 0-16,8-3-1 15,7-3-1-15,7-10 0 16,10-7 0-16,0-13-3 15,5-11-4-15,-5-12-12 0,4-16-66 16,-5-7-10 0,-9-18-9-16,-7-11-2 0</inkml:trace>
  <inkml:trace contextRef="#ctx0" brushRef="#br0" timeOffset="47428.4939">14224 3763 6 0,'-30'-1'101'16,"3"1"-1"-16,10 12-6 0,6-12-4 15,5 18-75-15,8 12-6 16,12 0-2-1,5 5-2-15,5 2-1 0,3-2-2 16,2 2-1-16,-3-3-1 16,-2-4 0-16,-2-3-1 0,-4-2-1 15,-5-5-3-15,-1-3-1 0,-2 1-4 16,-3-7-5-1,2 3-11-15,-4-4-21 0,-6-1-45 16,1-9-7 0,0 10-1-16</inkml:trace>
  <inkml:trace contextRef="#ctx0" brushRef="#br0" timeOffset="47648.4961">14160 3934 5 0,'-19'0'104'0,"3"1"-3"16,6 2-6-16,10-3-3 0,11 1-73 16,15 2-10-1,8-3-7-15,13 4-9 0,-4-7-20 16,-3 1-64-1,14-4-4-15,-5-5-8 0,-3-1-1 16</inkml:trace>
  <inkml:trace contextRef="#ctx0" brushRef="#br0" timeOffset="47858.4982">14504 3527 27 0,'27'0'104'0,"16"8"-4"0,15 14-7 16,13 7-4-1,8 14-84-15,0 12-3 0,-1 14-3 16,-14 7-3-16,-13 5-2 16,-23 5-6-16,-17 1-12 0,-20 8-54 15,-22-23-16 1,-14-6-7-16,-16-15 1 0</inkml:trace>
  <inkml:trace contextRef="#ctx0" brushRef="#br1" timeOffset="52587.5481">9990 4904 33 0,'0'0'96'15,"-11"-6"-4"-15,11 6-7 0,-8-28-44 16,8 28-28-1,-2 12-5-15,2 12-5 0,3 11-3 16,2 12 1-16,0 14-1 16,3 10 2-16,0 8 1 0,-3 1 0 15,1-1 2 1,-2-6-1-16,-2-8 0 0,-1-14-4 15,2-9-4-15,-3-21-20 0,-17-11-61 16,17-10-6 0,-3-22-5-16,0-11 3 0</inkml:trace>
  <inkml:trace contextRef="#ctx0" brushRef="#br1" timeOffset="53127.5535">9731 4984 80 0,'-29'2'85'0,"-1"-2"0"0,10 0-56 16,-2 0-5-1,3-2-5-15,6 1-4 0,2-7-3 16,11 8-1-16,0-21 1 0,15 8-3 16,13-5-1-16,10-2-2 15,13 1 0-15,8 0-2 16,5 6 0-16,3 2-2 15,0 11 0-15,-7 0-2 0,-6 9-1 16,-14 8-1 0,-8 5 0-16,-14 5 0 0,-11 0 0 15,-7 0 0-15,-9-2 0 16,-11-3 0-16,-3-5 2 15,-2-2-1-15,3-1 1 0,0-8 0 16,4-3 0-16,18-3-1 16,-9 10 1-16,22 0 0 0,9 2-1 15,8 5 1 1,5 5-1-16,1 7 1 0,-2 2 0 15,-6 4-1-15,-10 1 1 16,-10 2 1-16,-11-2 0 16,-12-1 1-16,-12-3 0 15,-6-2 0-15,-5-5 0 0,-1-5 0 16,2-2-1-16,4-3-7 0,4-6-7 15,12-1-21 1,17-8-52-16,-10 6-7 0,10-6-5 16</inkml:trace>
  <inkml:trace contextRef="#ctx0" brushRef="#br1" timeOffset="53482.5575">10483 4918 71 0,'0'0'94'0,"8"0"-4"0,-8 12-6 15,0 19-49-15,-7-1-32 0,-4 11-3 16,-5 5 0-1,-4 9 2-15,-2 1-1 0,-2-4 5 16,1-5-1-16,4-7 3 0,7-5 1 16,6-11 0-1,9-7 0-15,13-9 0 0,14-3 0 16,9-3-3-16,9-1-2 15,5-1-1-15,8 0-2 0,-2-1-1 16,0-4-2 0,0 3-1-16,-5-3-4 0,-5 2-6 15,-4-8-12-15,-3-4-59 0,-7 8-12 16,0-6-8-1,-7 1-1-15</inkml:trace>
  <inkml:trace contextRef="#ctx0" brushRef="#br1" timeOffset="53962.5623">10919 4971 37 0,'-9'-1'86'0,"0"2"0"15,0 7-3-15,9 6-63 16,-4 10-7-16,1 7-4 0,1 9 0 16,2 6 1-1,0 4 0-15,5-1-1 0,4 1 0 16,5-5-1-16,1-7 0 15,2-9-2-15,6-12 0 16,-1-8-2-16,5-10-2 0,0-15-2 16,4-10-3-16,-3-9-2 15,1-11 0-15,-6-8-1 0,1-3 2 16,-5-3 0-1,-4 4 5-15,-3 6 3 0,-5 6 1 16,0 10 2 0,-4 10-1-16,-1 8 0 0,-2 16-2 15,0 0-1-15,2 22-2 0,-2 10-1 16,0 11 0-16,0 8-1 15,0 8 2-15,2 4-1 0,1 0 2 16,2-3 1 0,0-6-1-16,5-12-1 0,0-10-1 15,2-11-3 1,4-7-9-16,-7-14-29 0,2-3-48 15,8-14-9-15,0-14-5 16</inkml:trace>
  <inkml:trace contextRef="#ctx0" brushRef="#br1" timeOffset="54308.5663">11619 4775 3 0,'4'-14'97'16,"-2"5"-1"-16,-2 9-6 15,0 0-3-15,-11 18-74 16,-2 4-7-16,1 11-4 15,-1 5-1-15,2 2 0 0,4 2 0 16,2-4 0-16,4-4-1 0,1-5 0 16,7-9 0-1,2-7 0-15,-2-4-1 0,-7-9 0 16,9 11-1-16,-9-1 0 15,-10 4 0-15,-9 1 2 16,-3 10 0-16,-6 5 2 16,3 4 1-16,-3 1 1 0,7 1 2 15,8-5 2-15,12-2-2 0,9-5 0 16,17-9-3-1,13-5-4-15,4-10-7 0,11 0-22 16,2 0-59 0,-7-11-7-16,-1 2-8 0,-10-6 4 15</inkml:trace>
  <inkml:trace contextRef="#ctx0" brushRef="#br1" timeOffset="54768.5709">12316 4787 88 0,'0'0'94'16,"8"5"-3"-16,-1 9-6 0,4 6-69 15,4 9-9 1,2 11-2-16,5 7-2 0,3 9 0 16,-1 4-1-16,-1-1 0 15,0-6 1-15,-2-2 1 16,-6-13 1-16,2-11 2 15,-2-18-1-15,4-16 0 0,-1-17 0 16,5-16 1-16,-2-13-2 0,3-12-2 16,-1-7-3-1,-2-5-1-15,-2 4-2 0,-6 6-1 16,1 9-1-1,-11 8-6-15,5 16-16 0,-6 13-45 16,-1 9-23-16,-1 12-6 16,0 0-4-16</inkml:trace>
  <inkml:trace contextRef="#ctx0" brushRef="#br1" timeOffset="55259.5759">12765 5109 43 0,'-2'19'92'15,"2"7"-3"-15,0-1-4 0,6 4-63 16,5 1-8-16,4 0-3 15,5-5-2-15,3-5-2 0,5-5-1 16,3-14-1 0,0-4-1-16,-1-11-1 0,0-10 0 15,-8-2-1-15,-4-6-1 0,-10 1 0 16,-7 0 0-1,-4 4-1-15,-12 10 0 0,-7 2-1 16,-6 12 1-16,-2 3 0 16,-3 11-3-16,2 5-7 0,5 9-24 15,14 3-52 1,-6-5-7-16,7 0-5 0</inkml:trace>
  <inkml:trace contextRef="#ctx0" brushRef="#br1" timeOffset="55865.5825">13184 5058 16 0,'0'0'90'0,"4"10"-2"16,-1 0-2-16,8 5-55 0,-3 4-15 16,-1 5-4-16,2 0-3 15,2 0-2-15,0 0-2 0,1-4 0 16,2-6 0-1,1-8-1-15,1-6 1 0,1-6 0 16,1-8-2 0,-2-8-1-16,0-5-1 0,-6-2-1 15,3 0-1-15,-6 3 0 16,-2 1 1-16,-2 5-1 0,-2 6 2 15,-1 14 0-15,0 0 1 0,-4 9 0 16,3 9 0 0,1 7 0-16,0 6 0 0,4 2 0 15,3-4 0 1,5 1-3-16,2-8-2 0,1-5-3 15,0-5-4-15,2-12-15 16,1-8-48-16,0-1-19 0,-2-9-7 16,1-8 5-1</inkml:trace>
  <inkml:trace contextRef="#ctx0" brushRef="#br1" timeOffset="56085.5847">13779 4774 4 0,'7'18'98'15,"-3"10"2"-15,2 4-7 0,1 8-7 16,1 2-72-16,2 10-5 0,0 1-5 16,-1 3-2-1,1-8-2-15,-1-4-4 0,-4-6-2 16,2-7-5-16,-3-12-5 15,3-6-27-15,-7-13-46 0,0 0-6 16,6-19-5 0</inkml:trace>
  <inkml:trace contextRef="#ctx0" brushRef="#br1" timeOffset="56235.5862">13709 5007 18 0,'0'0'100'0,"0"0"-2"0,0 0-6 15,27-10-4-15,6-3-79 16,6 7-11-16,-5-5-14 0,8 0-33 15,-2 3-39 1,-12 0-8-16,-7-2-6 0</inkml:trace>
  <inkml:trace contextRef="#ctx0" brushRef="#br1" timeOffset="56670.591">14240 4498 74 0,'0'0'87'0,"-1"20"-18"0,1-20-33 16,-13 11-10-16,3-2-7 15,2 6-4-15,-2 6-4 0,-2 4-2 16,5 9 1-16,-4 11-1 0,6 9-1 16,2 6 0-1,3 5-1-15,1 5-1 0,7-6 0 16,6 6-1-1,3-11 0-15,6-7-1 0,0-8-1 16,4-10-1-16,2-8-2 16,-1-11-5-16,4-6-11 0,-11-9-39 15,5-14-36-15,-1-7-6 16,-3-9-6-16</inkml:trace>
  <inkml:trace contextRef="#ctx0" brushRef="#br1" timeOffset="56910.5934">14507 4622 11 0,'0'0'100'16,"5"15"-4"-16,6 7-3 0,-1 3-5 15,4 8-79 1,0 8-5-16,1 10 0 0,-4 5 0 15,-1 4-2 1,1-1 0-16,-6-1-3 0,1-7-3 16,-1-6-1-16,1-9-4 15,-5-14-10-15,-1-22-53 0,0 0-21 16,7-7-6-1,-7-16 0-15</inkml:trace>
  <inkml:trace contextRef="#ctx0" brushRef="#br1" timeOffset="57060.5949">14483 4872 0 0,'-21'-2'101'15,"8"2"0"-15,13 0-7 0,0 0-4 16,22 14-66 0,9-14-19-16,13 0-21 0,6 0-71 15,-2-4-5-15,-2-6-7 0,-4-8-5 16</inkml:trace>
  <inkml:trace contextRef="#ctx0" brushRef="#br1" timeOffset="57220.5965">14879 4573 81 0,'28'40'99'16,"11"14"-5"-16,7 11-7 0,6 1-65 16,0 28-19-16,-7 7-9 0,-4 12-13 15,-16 3-30-15,-12 3-39 16,-13 0-5-16,-18-5-5 15</inkml:trace>
  <inkml:trace contextRef="#ctx0" brushRef="#br1" timeOffset="60306.6288">9324 14575 12 0,'0'-11'84'0,"1"-2"4"0,-1 3-5 16,-14 3-52-16,14 7-13 0,0-13-3 15,0 13-5 1,0 0-2-16,0 11-1 0,0 11-2 15,0 11-1-15,0 16-1 16,-1 10-2-16,5 17 2 16,1 14 0-16,0 7 0 15,0 3 0-15,-2-3 0 0,0-7-1 16,-2-10 0-1,-1-15-2-15,0-11-7 0,-1-21-9 16,-2-20-53-16,-3-3-21 16,6-10-3-16,-15-16-7 0</inkml:trace>
  <inkml:trace contextRef="#ctx0" brushRef="#br1" timeOffset="60576.6315">9133 14971 85 0,'-18'8'100'0,"5"-2"-7"15,13-6-8 1,2 20-48-16,27-25-32 0,13-8-3 15,17 1-1-15,12-4-2 16,10 4-2-16,2 1-2 0,2 4-2 16,-7 1-2-1,-9 6-6-15,-15 0-11 0,-11-10-54 16,-7 13-13-1,-12-3-2-15</inkml:trace>
  <inkml:trace contextRef="#ctx0" brushRef="#br1" timeOffset="61106.6368">10283 14857 51 0,'16'-3'73'16,"-5"-5"-7"-16,-4-2-2 16,-41 8-69-16,34 2-2 0,-13 5 6 15,-3 14 2 1,-8 4 7-16,-6 14 7 0,-1 4 5 15,-3 14 0-15,5 2-3 16,-2-2-6-16,13-1-4 16,3-6-2-16,10-4-1 0,6-11-1 15,11-11 0-15,5-13 0 16,6-11-1-16,2-12 0 0,2-11-1 15,-2-8 1 1,1-9-2-16,-2-3 3 0,-4-1 0 16,-3 0 0-1,-2 1 2-15,-4 8 2 0,-1 3-1 16,-1 10 0-16,-2 7-1 15,-4 7-1-15,-3 10-1 0,11 7-1 16,-3 15 1-16,0 8-2 0,1 12 1 16,4 9 1-1,-1 6-1-15,5 4 2 0,-1 1-2 16,0-1 1-1,-1-4-1-15,-2-11 0 0,-2-9-2 16,-4-8-2-16,1-6-4 16,-2-12-6-16,5-7-27 0,5-9-52 15,-8-15-6-15,2-12-5 0</inkml:trace>
  <inkml:trace contextRef="#ctx0" brushRef="#br1" timeOffset="61512.6414">10718 14940 39 0,'13'42'102'0,"4"3"-5"0,-3 4-8 16,3 0-4-16,-6 5-84 0,3 6-3 15,-5 0-1 1,-2-4 1-16,-5-6 0 0,-2-9 1 15,0-6 3-15,-3-11 1 16,-1-9 0-16,4-15-2 16,-6-20-4-16,6-12-3 0,0-17-3 15,3-7 1 1,6-7-2-16,5-5 4 0,6 0 1 15,3 7 5-15,8 10 4 16,3 11 3-16,3 15 4 16,2 14-2-16,-1 10 0 0,-3 17-2 15,-4 13-1-15,-4 14-1 16,-3 10-1-16,-6 7 0 0,-4 6-2 15,-6-3 0 1,-1-2-1-16,-4-8-3 0,-1-9-2 16,0-7-5-1,-3-16-10-15,1-21-50 0,0 9-24 16,0-9-6-16,8-14-5 15</inkml:trace>
  <inkml:trace contextRef="#ctx0" brushRef="#br1" timeOffset="61922.6455">11268 14479 25 0,'-19'9'102'0,"7"-2"-4"0,12-7-7 15,0 0-2-15,46 0-75 16,-18-1-9-16,1-2-3 16,7 2-2-16,1-1-2 15,5 2-2-15,-6-3-4 0,-2 3-5 16,-8 1-18-1,-8 1-57-15,0 1-6 0,-5-3-5 16</inkml:trace>
  <inkml:trace contextRef="#ctx0" brushRef="#br1" timeOffset="62152.6478">11999 14033 70 0,'27'21'106'0,"1"8"-9"16,-1 0-8-16,1 10-2 16,23 12-88-16,-26 14-3 0,4 18-2 15,0 6-6 1,-1 15-10-16,-8 3-31 0,-1 0-38 15,-1-6-6 1,-4-14-7-16</inkml:trace>
  <inkml:trace contextRef="#ctx0" brushRef="#br1" timeOffset="63456.6612">13180 14044 51 0,'2'-11'98'16,"-2"11"-5"-1,0 0-6-15,0 63-16 0,0-39-66 16,2 7-3-16,1 11-2 15,0 9 0-15,2 12 0 0,3 6 0 16,3 6-4 0,-1-5-5-16,5-1-12 0,-3-5-37 15,3-10-30-15,1-12-8 0,-4-16-3 16</inkml:trace>
  <inkml:trace contextRef="#ctx0" brushRef="#br1" timeOffset="63686.6635">12866 14832 49 0,'-26'31'103'0,"23"-7"-4"0,17-10-9 15,31-11-2 1,20-8-81-16,18-10-7 0,14 1-1 15,13-5-2-15,5 0-2 16,-4-1 0-16,-5 8-3 0,-15-2-7 16,-8 10-36-1,-17 2-39-15,-17 10-6 0,-14 4-5 16</inkml:trace>
  <inkml:trace contextRef="#ctx0" brushRef="#br1" timeOffset="64338.6702">12987 15197 80 0,'0'10'98'0,"0"-10"-6"15,-2 17-6 1,0 4-42-16,2 3-42 0,-4 5-2 16,4 7 0-1,0 5 0-15,1 4 1 0,5-3 1 16,-1-2 0-16,5-8 1 15,0-8-1-15,0-12 0 0,4-10-2 16,-2-9 0-16,2-13-1 0,-2-4 0 16,1-6-1-1,1 1 1-15,-3 0 0 0,-2 5-1 16,-3 6 1-1,-6 18 1-15,11-4 0 0,-7 15 0 16,4 10 0-16,1 5 0 16,4 2 2-16,7-1 1 0,1-4 3 15,4-9 0-15,3-8 1 16,3-9 0-16,-5-9 1 15,0-6-1-15,-4-9-2 0,-10-2-1 16,-1-6-1 0,-9-1-3-16,-2 0 0 0,-5 0-3 15,-3 4-3-15,2-6-7 16,6 13-29-16,9-1-52 0,-2 6-6 15,3 4-5 1</inkml:trace>
  <inkml:trace contextRef="#ctx0" brushRef="#br1" timeOffset="64678.6736">13530 15183 45 0,'8'14'106'16,"13"-7"-7"-16,10-7-8 0,8-4-3 15,-2-13-85-15,14 4-6 16,1 0-2-16,2 1-1 0,-9 0-3 15,-5 4-3 1,-10 2-9-16,-7 3-29 0,-2 3-41 16,-21 0-4-16,9 5-4 0</inkml:trace>
  <inkml:trace contextRef="#ctx0" brushRef="#br1" timeOffset="65028.6771">13711 15202 19 0,'17'8'98'16,"-6"-7"-3"-1,-2-1-6-15,2-1-4 0,-1-2-80 16,-10 3-4-16,13 2 2 15,-7 14 1-15,-6 7 1 0,0 8 1 16,-7 7 1 0,2 5 1-16,-4 4-1 0,3-2 0 15,1-3-1-15,4-6-1 0,1-7 0 16,9-6-2-1,8-7-1-15,6-7-1 0,4-3-1 16,0-4-1-16,4-4-2 16,1 0-2-16,0-4-4 0,-5-3-5 15,7 4-23 1,3-2-57-16,-11-3-4 0,2-5-6 15</inkml:trace>
  <inkml:trace contextRef="#ctx0" brushRef="#br1" timeOffset="65446.682">14584 14812 8 0,'-22'4'99'0,"6"-1"-3"0,4-1-4 16,12-2-4-1,0 0-68-15,12 0-11 0,11-4-2 16,9 3-1-16,11 0 0 16,3 1-1-16,7 0-1 0,4 0-1 15,-1 0-1-15,-3 0-4 16,-2 2-3-16,-9-2-9 15,1 0-21-15,-1 0-56 0,-12 0-4 16,-5-1-8 0,-5 1 3-16</inkml:trace>
  <inkml:trace contextRef="#ctx0" brushRef="#br1" timeOffset="65656.6841">14496 15097 59 0,'1'32'106'0,"26"-11"-8"16,16-12-10-16,22-9-3 16,3-15-92-16,23-2-8 15,5-2-5-15,6 2-15 0,-8 6-32 16,-4-6-28-1,-6 8-5-15,-11-1 3 0</inkml:trace>
  <inkml:trace contextRef="#ctx0" brushRef="#br1" timeOffset="66662.6947">16113 14444 38 0,'-5'-10'102'16,"5"10"-6"-16,0 0-6 0,0 0-5 16,-5 12-80-1,5 12-5-15,0 12 0 0,0 13 1 16,-1 16 0-1,1 11 1-15,0 16 2 0,-1 6-1 16,1 3 1-16,1-5-1 0,2-9-2 16,5-7-6-16,3-22-6 15,2-9-27-15,3-22-53 0,-4-18-5 16,-5-14-9-1</inkml:trace>
  <inkml:trace contextRef="#ctx0" brushRef="#br1" timeOffset="66822.6963">15941 14870 44 0,'-9'-15'106'15,"13"5"-5"-15,20 3-7 16,16-2-3-16,9-5-84 16,14 5-6-16,3-2-5 0,6 6-5 15,-4-2-8 1,2 8-18-16,-8 8-56 0,-12 4-7 15,-11 0-7-15</inkml:trace>
  <inkml:trace contextRef="#ctx0" brushRef="#br1" timeOffset="67252.7006">16733 14766 59 0,'-23'48'105'15,"-2"-3"-9"-15,2 3-6 0,5-2-1 16,1 1-89-16,5 2-1 0,7 2-2 16,5-2 1-1,11-7 1-15,3-3 2 0,6-13 0 16,4-10 0-1,2-11-1-15,-1-8 0 0,-3-19-3 16,-3-14 0-16,-8-5 0 16,-2-8 1-16,-4-1 1 0,-3 1 0 15,-1 4 2-15,-4 6 2 0,-2 12 1 16,-1 10 0-1,6 17 0-15,0 0-1 0,-2 13 0 16,3 15-1 0,7 12 0-16,2 8 0 0,2 4-1 15,3 8 0-15,1-1-3 16,-1-7-1-16,-1-5-5 0,-2-11-4 15,4-9-19 1,-1-14-62-16,-4-13-4 0,-1-20-7 16,-1-21 2-16</inkml:trace>
  <inkml:trace contextRef="#ctx0" brushRef="#br1" timeOffset="67605.7044">16989 14868 63 0,'7'73'108'16,"6"2"-7"-16,-1-3-8 15,4-6-2-15,0-18-84 0,1 5-7 16,-5-8-1 0,6-12-1-16,-6-12 1 0,0-13-1 15,1-8 2-15,0-13 0 16,3-18 0-16,3-10 0 15,2-10-1-15,7-3 0 0,4-3 0 16,7 5 0-16,1 4-1 16,1 12 1-16,-3 15 0 0,-3 16 1 15,-5 11 1 1,-9 20 0-16,-4 14 1 0,-11 12-1 15,-4 6 1 1,-2 4-1-16,-6 2-1 0,2-5-2 16,-2-10-3-16,2-9-9 15,-4-17-19-15,-2-11-61 0,10-12-3 16,-2-20-7-16,2-18-4 0</inkml:trace>
  <inkml:trace contextRef="#ctx0" brushRef="#br1" timeOffset="67795.7063">17506 14504 74 0,'0'25'108'16,"15"1"-7"-1,17-6-8-15,11-8-5 0,10-10-93 16,1-2-10 0,9 0-9-16,-2-5-12 0,-1-1-27 15,1-3-35-15,-15-5-4 16,-4-2-2-16</inkml:trace>
  <inkml:trace contextRef="#ctx0" brushRef="#br1" timeOffset="67955.7079">18372 14116 65 0,'0'50'106'0,"0"9"-6"0,-4 10-10 16,-4 2-3-16,27 7-96 15,-33 8-58-15,5-5-26 0,3-3-7 16,2-7-8-1</inkml:trace>
  <inkml:trace contextRef="#ctx0" brushRef="#br1" timeOffset="68640.7152">18909 14376 13 0,'10'-24'101'16,"-1"1"-2"-16,4 3-6 0,0 3-3 16,3 7-73-1,2 8-6-15,-1 16-3 0,-2 22 0 16,0 25 0-1,-1 24-2-15,0 30 0 0,1 30-1 16,-1 26-2-16,3 17-6 16,8 21-28-16,9-1-61 0,-13 0-5 15,-2-8-6-15,-12-23-6 16</inkml:trace>
  <inkml:trace contextRef="#ctx0" brushRef="#br1" timeOffset="112163.1758">19691 14883 65 0,'-5'-8'97'16,"-1"-2"-4"-16,2 17-20 15,4-7-45-15,0-8-6 0,17 5-6 16,7-3-4-1,16 2-4-15,8 1-2 0,10-4-2 16,7 3-2-16,4-1-2 0,1-2-1 16,-6 3-4-1,-9-5-6-15,-7 3-15 0,-14 6-52 16,-12-9-15-16,-8-1-5 15,-14-2-4-15</inkml:trace>
  <inkml:trace contextRef="#ctx0" brushRef="#br1" timeOffset="112365.178">19556 14963 27 0,'1'35'100'16,"25"-8"-4"-16,14-5-6 0,21-14-2 15,15-6-82-15,14 4-6 16,3-3-5-16,5 4-11 16,-7-6-20-16,-16 2-51 15,0 0-7-15,-19-3-6 0</inkml:trace>
  <inkml:trace contextRef="#ctx0" brushRef="#br1" timeOffset="112755.1819">20777 14183 30 0,'0'0'97'15,"0"0"-3"1,11 0-9-16,-1 4-2 0,3 11-75 16,2 9-7-16,0 10-2 0,0 13 1 15,-3 8 0-15,-2 10 0 16,-3 3 2-16,0-1-1 0,-4-6-2 15,0-4-5 1,-3-12-7-16,2-13-15 0,0-6-42 16,-2-26-22-1,2-10-4-15,-2-20 2 0</inkml:trace>
  <inkml:trace contextRef="#ctx0" brushRef="#br1" timeOffset="112945.1838">20910 14096 45 0,'0'0'95'0,"12"15"-4"16,-2 8-5-1,4 23-42-15,6-8-29 0,-1 10-4 16,2 7-2-16,-1 8-2 16,-1 0-3-16,-2 2-3 15,-1-5-2-15,-4-7-3 0,0-9-6 16,-5-17-27-16,-9-15-49 15,2-12-7-15,-1-26-7 0</inkml:trace>
  <inkml:trace contextRef="#ctx0" brushRef="#br1" timeOffset="113135.1857">20534 14150 30 0,'-52'-1'103'0,"15"1"-6"0,37 0-4 16,13 14-3-16,47-11-71 0,29 2-12 15,29 0-3 1,22 1-3-16,15-3-2 0,5-3-1 15,0 0-9 1,-14 0-14-16,-17-13-64 0,-21 13-5 16,-33 0-6-16,-29-1-4 15</inkml:trace>
  <inkml:trace contextRef="#ctx0" brushRef="#br1" timeOffset="113371.1886">20436 14689 23 0,'-34'44'101'16,"19"-2"-2"0,20-17-6-16,34-11-2 0,30-11-75 15,25-1-7-15,30 0-2 16,22-1-2-16,16 1-2 15,3-2-4-15,1-2-7 0,-12 2-11 16,-14-7-57-16,-19 10-17 16,-30 4-8-16,-28-3-5 15</inkml:trace>
  <inkml:trace contextRef="#ctx0" brushRef="#br1" timeOffset="113761.1925">21258 15084 39 0,'34'16'102'0,"-4"6"-5"0,-10 1-7 15,-10 2-4 1,-9 6-83-16,-11 8-2 0,-15 8 0 15,-10 4 1 1,-5-1 0-16,2-5 1 0,0-3 0 16,6-9 1-16,6-8 1 15,12-5-2-15,13-7 0 0,17-4 0 16,16-5-1-1,12-1-1-15,12-3-5 0,5-2-11 16,15-15-64-16,-1 6-14 0,-4-13-8 16,-4-10-6-1</inkml:trace>
  <inkml:trace contextRef="#ctx0" brushRef="#br1" timeOffset="113921.1941">21442 15140 61 0,'-29'60'109'0,"13"12"-7"0,12 11-8 16,15 8-2-1,12 13-92-15,-4 9-9 0,6 16-22 16,10 2-62-16,-16-6-4 16,-7-8-9-16,-10-20-2 15</inkml:trace>
  <inkml:trace contextRef="#ctx0" brushRef="#br0" timeOffset="138836.4545">4893 7159 1 0,'0'0'43'0,"0"0"-9"16,0 0-4-16,0-10-9 15,0 10-3-15,0 0-4 0,-10-4-3 16,1 4-4 0,-1 0-5-16,-3 0-1 0,-4 0-2 15,-2 1 1-15,0 2 0 0,-4 6-1 16,-2-3 1-1,-2 3 0-15,-3 0 0 0,-2 4 1 16,-1-1-1-16,-3 5 3 16,-8 4-2-16,2-2 1 0,-5 6-1 15,-2 0 1 1,-2 6 1-16,-7 1-1 0,-5 8-1 15,-6 1 0 1,0 4-1-16,-7 8 1 0,-6 2-1 16,-5 13-1-16,-4 7 1 0,-3 11 0 15,-2 7 1-15,-4 14 1 16,-7 4-1-16,-3 24 0 15,-7 15 0-15,-7 20 1 16,-12 14 2-16,-10 16 2 0,-8 6 4 16,-8 20 5-1,-8 12 3-15,-7-4 1 0,-4 0 1 16,-1-10-2-16,2-11 0 15,7-14-5-15,8-8-10 0,20-20-24 16,20-11-58-16,17-21-7 16,19-13-6-16</inkml:trace>
  <inkml:trace contextRef="#ctx0" brushRef="#br1" timeOffset="149174.564">5093 8942 54 0,'-16'0'56'0,"16"0"-5"0,0 0-8 16,0 0-4-1,11 0-7-15,10-2-4 0,13-3-6 16,2 0-6 0,9-3-8-16,2 1-10 0,3-1-11 15,6 2-18-15,-5 6-50 0,0-4-7 16,-1-4-5-16</inkml:trace>
  <inkml:trace contextRef="#ctx0" brushRef="#br1" timeOffset="150537.5788">3757 8436 38 0,'0'0'46'16,"0"-10"-6"-16,0 10-8 0,0 0-8 15,0 0-6 1,0 0-5-16,0 0-3 0,0 0-1 15,0 0-3 1,11 15 1-16,-6-3-3 0,1 7 3 16,2 6-1-16,3 4 3 0,0 7-1 15,2 2-1 1,3 4-1-16,-4-5 1 0,4 4 0 15,-5-7 0-15,4-3 0 16,-6-8 1-16,0-5-1 0,-4-4-1 16,0-5 1-1,-5-9 1-15,0 0 0 0,0 0 1 16,0 0-1-16,0 0-1 0,8-21-1 15,-6-3-1 1,0-8-1-16,1-4-2 0,1-7-1 16,5-3-1-16,-1-2 0 15,0 3-2-15,1 5 0 0,-1 5-3 16,-1 5-3-1,1 7-7-15,-1 4-5 0,1 7-7 16,-1 0-13 0,-7 12-20-16,21 0-18 0,-21 0-14 15</inkml:trace>
  <inkml:trace contextRef="#ctx0" brushRef="#br1" timeOffset="150937.5828">4142 8653 63 0,'-5'29'58'0,"-6"3"-9"16,5 4-7-16,-1-1-7 15,3 2-4-15,3-8-4 0,1-5-5 16,8-8-6-16,7-10-2 0,7-6-3 15,1-8-1 1,4-10-2-16,-1-6-2 0,-1-3-2 16,-8-1-2-1,-3-1-1-15,-12 2 0 0,-4 5-1 16,-12 3 0-16,-7 5-1 15,-5 6 1-15,-5 4-1 0,0 4-3 16,6 2-11 0,1 13-42-16,13-8-30 0,11-7-6 15,11 0-5-15</inkml:trace>
  <inkml:trace contextRef="#ctx0" brushRef="#br0" timeOffset="157921.6557">1925 7160 24 0,'-4'-11'52'0,"-1"-4"-4"0,4 6 0 15,-3-1-5-15,4 10-6 0,0-9-10 16,0 9-8-1,0 0-8-15,0 9-4 0,1 10-2 16,2 10-3-16,2 14-2 16,1 12 0-16,2 15 0 0,6 9-5 15,3 11-21 1,16 6-54-16,-5 1-4 15,2-5-5-15</inkml:trace>
  <inkml:trace contextRef="#ctx0" brushRef="#br0" timeOffset="158955.6664">2201 12961 0 0,'17'-10'84'0,"4"1"-1"0,1-4-3 16,5 0-53 0,-1 0-11-16,5 4-7 0,-9 3-7 15,0 1-2-15,-7 5-2 0,-15 0 1 16,0 10 2-16,-19-2 3 15,-5 1 2-15,-12-1 4 0,-2 0 3 16,-8-5-1 0,0-2 0-16,-1-4 1 0,8-7-3 15,6-10-2 1,4-4-3-16,13-7-2 0,10-7-1 15,7 0-2-15,15-4-1 0,9 2-1 16,7 7 0-16,8 10-1 16,2 7 1-16,2 16 0 0,-6 10 0 15,-5 17-1 1,-10 8 2-16,-11 14 0 0,-12 2 2 15,-9 2 3 1,-15-1 0-16,-11-7 1 0,-6-8 0 16,-5-8 0-16,1-12 1 15,-3-12-1-15,6-9-2 0,7-14-3 16,9-13-1-16,9-4-1 15,7-8 0-15,10-1-1 16,10 0 0-16,14 4 0 0,11 10 1 16,12 11 1-1,5 14-1-15,6 13 1 0,0 18-1 16,-6 13 1-16,-8 12 0 15,-10 12 0-15,-15 4 1 0,-17 0 1 16,-6 1 0 0,-19-9 1-16,-7-8 1 0,-6-10 0 15,-1-15-1-15,-2-16 0 0,2-12-1 16,7-19-1-1,7-11-2-15,8-7 1 0,13-4-2 16,5 0 0-16,16 8 0 16,11 6 0-16,5 17 1 15,4 12-1-15,-1 12 2 16,-1 19-1-16,-10 11-1 0,-11 10 1 15,-10 4-5-15,-7 5-19 0,-1-4-56 16,-20-8-8 0,-5-10-3-16</inkml:trace>
  <inkml:trace contextRef="#ctx0" brushRef="#br0" timeOffset="159185.6687">875 13283 39 0,'-36'29'102'0,"16"-8"-4"0,20-21-8 16,26 0-3-1,25-24-90-15,13-5-41 0,27-7-42 16,13-3-8-16,12-9-5 16</inkml:trace>
  <inkml:trace contextRef="#ctx0" brushRef="#br1" timeOffset="164350.7217">4365 8393 26 0,'4'-14'76'0,"2"-7"-5"16,-6 21-42 0,0 0-8-16,9-1-6 0,-9 19-3 15,0 9-3-15,-6 15 0 16,1 17-2-16,-6 14 2 0,1 12 2 15,-5 10-2 1,2 3-1-16,-4 0-3 0,4 1-1 16,1-12-4-16,-1-12-5 15,6-13-6-15,0-12-11 0,2-19-34 16,5-2-28-1,4-15-3-15</inkml:trace>
  <inkml:trace contextRef="#ctx0" brushRef="#br1" timeOffset="165010.7283">4426 8596 19 0,'0'0'69'16,"0"0"-29"-1,0 0-12-15,0 7-8 0,0 8-7 16,1 4-2-16,1 10-5 15,3 9 1-15,1 7 2 0,6 7 0 16,-3 7 1 0,5-4 0-16,-4 2-3 0,6-7 0 15,-6-5-1-15,5-6 0 0,-9-9 0 16,0-6 1-1,-1-12 3-15,0 0 2 0,-5-12 0 16,0 0 0-16,4-15-2 16,-4-11 0-16,0-6-1 0,-6-12-4 15,1-6-4 1,-3-10-2-16,0-2-1 0,0 2-1 15,-1 2 3-15,4 5-3 0,0 2 3 16,5 6 1 0,5 3-1-16,10 4 2 0,8 1-2 15,8 6 0-15,8 2-4 16,3 0-4-16,5 8-7 0,-4 1-8 15,2 5-12 1,-7 7-23-16,-5 3-21 0,-6 5-13 16</inkml:trace>
  <inkml:trace contextRef="#ctx0" brushRef="#br1" timeOffset="165467.7335">4683 8751 57 0,'0'0'74'15,"0"0"-29"-15,0 0-16 16,0 0-9-16,10 0-5 15,-1 0-3-15,1 0-4 0,1 0-1 16,0 0-2 0,1 2-2-16,-2 5-1 0,-4 4-1 15,-2 3-1-15,-2 2 0 16,-2 6 1-16,-5 3 1 15,-1 1 1-15,-4 1 0 0,2-2 2 16,-3-2 3-16,4-1 0 16,5-5 1-16,2-7 2 0,11-4-2 15,8-5-1 1,11-1-5-16,0-3-9 0,7 1-20 15,-2 5-49-15,-2-3-11 16,-1 0-6-16</inkml:trace>
  <inkml:trace contextRef="#ctx0" brushRef="#br1" timeOffset="167029.7493">5419 11191 61 0,'0'0'88'0,"-9"3"-2"16,9-3-40-16,24-2-13 0,16-4-8 15,9 0-7 1,17 2-14-16,4 0-14 0,13 0-16 15,5 7-45-15,-3-3-18 16,-6 2-7-16</inkml:trace>
  <inkml:trace contextRef="#ctx0" brushRef="#br1" timeOffset="167727.757">3799 12012 16 0,'0'0'85'0,"0"0"1"0,19 3-4 15,-18-8-52-15,35-9-23 0,13 3-16 16,3-2-18-1,4-8-33-15,8 5-23 0,-7 2-5 16</inkml:trace>
  <inkml:trace contextRef="#ctx0" brushRef="#br1" timeOffset="168268.7625">4162 11564 58 0,'3'8'73'0,"3"9"-39"16,5 9-11-16,3 3-2 15,2 13 2-15,3 4 1 0,-1 8-3 16,0 0-2 0,2 4-3-16,-3-5 1 0,0-7-3 15,-4-7 0 1,-1-7-2-16,-6-8 0 0,1-8 1 15,-7-16-3-15,8 3-1 16,-6-14 0-16,2-13-2 0,-3-8-1 16,0-7-3-16,0-7-2 0,0-6-2 15,0 2-5 1,-1-2-1-16,4 8-8 0,-3 0-12 15,-1 3-45 1,6 12-19-16,-1 6-7 0,7 7-1 16</inkml:trace>
  <inkml:trace contextRef="#ctx0" brushRef="#br1" timeOffset="168593.7662">4511 11771 67 0,'0'35'74'0,"3"23"-21"16,1-24-28-16,1 0-2 0,6-8-6 16,1-6 1-1,3-9-3-15,1-7 0 0,2-4 1 16,-1-13-2-16,-3-3-2 15,-3-1-3-15,-1-1-2 0,-8-1 0 16,-2 3-2-16,0 1-1 16,-5 3 0-16,-5 3-1 15,0 4-2-15,-6 3-1 0,4 3-3 16,-3 5-7-1,4 9-8-15,0 1-14 0,3-4-42 16,7 10-16-16,1-3-4 16</inkml:trace>
  <inkml:trace contextRef="#ctx0" brushRef="#br1" timeOffset="168903.7693">4779 11485 37 0,'0'-13'84'0,"0"13"-3"15,-1 7-2 1,-8-13-47-16,-4 33-23 0,1 21-1 15,-3 15-2-15,1 14 2 16,-3 13 1-16,3 7-1 16,-2 6 2-16,8-4-5 15,0-1-2-15,0-7-2 0,2-10-3 16,2-12-6-1,1-13-8-15,2-12-20 0,5-10-49 16,-2-15-5-16,-2-19-5 0</inkml:trace>
  <inkml:trace contextRef="#ctx0" brushRef="#br1" timeOffset="169295.7734">4821 12025 50 0,'9'14'86'0,"0"4"-3"16,1 7-5-16,0-7-51 16,-4 13-26-16,4 10-1 0,0 5 1 15,0 3 2 1,-2-3 1-16,-5-3 1 0,0-6 2 15,0-7 2 1,0-5 2-16,-1-11 1 0,-2-14-3 16,0 0-2-16,8-18-2 0,-6-12-2 15,0-8-2-15,-1-11-2 16,-1-5-1-16,0-10 0 0,0-2 1 15,-3 5 2 1,3 1 0-16,2 4 1 0,7 8 0 16,9 2 0-1,6 7 0-15,9 6-1 0,6 4-2 16,2 4-4-16,1 1-5 15,-1 7-13-15,-6 1-20 0,-11 11-44 16,1 5-7-16,-12 4-4 0</inkml:trace>
  <inkml:trace contextRef="#ctx0" brushRef="#br1" timeOffset="169736.7779">5107 12075 83 0,'-13'10'88'0,"13"-10"-4"16,0 0-40-16,0 0-18 15,6 5-7-15,9-5-6 0,4 0-2 16,-3 0-3-1,3 0-3-15,-4 0 0 0,-1 0-4 16,-4 3-2-16,-10-3-2 16,3 21 0-16,-4-7 1 0,-8 6 0 15,-3 4 0-15,1 2 2 16,-1 0 0-16,1 0 2 15,4-3 1-15,4-3 2 0,6-1 0 16,13-9 0 0,10-4-1-16,10 0-3 0,1-6-7 15,8 0-16-15,1 5-48 16,6-7-19-16,-1-4-6 15,-2-3-4-15</inkml:trace>
  <inkml:trace contextRef="#ctx0" brushRef="#br1" timeOffset="186961.9578">6879 9731 39 0,'0'0'32'0,"0"0"-7"15,0 0-4-15,0 0-5 0,0 0-7 16,0 0-3-16,0 0-3 15,0 0 2-15,-3 11-2 0,3 4 2 16,0-3 0 0,0 8-1-16,0-1 3 0,0 5-1 15,-1-2 0 1,2 2-3-16,0-7-2 0,-1-2 1 15,0-4 2-15,0 0 0 16,0-11 4-16,3 8 6 0,-3-8 0 16,0 0 0-16,2-11-1 0,-1-2 1 15,-1-7-4 1,0-4 1-16,1-2-4 0,-1-3-3 15,0 2-1 1,-1 1 1-16,-1 5 1 0,2 4-1 16,0 7 1-16,0 10-1 15,0-9-4-15,0 9-2 0,0 0 1 16,0 4-2-1,2 10-1-15,1 7 1 0,4 5-1 16,-3 8-4-16,3 4-2 0,-1 4-5 16,1-1-13-1,3 9-38-15,0-10-17 0,4-5-4 16</inkml:trace>
  <inkml:trace contextRef="#ctx0" brushRef="#br1" timeOffset="188945.978">3798 10069 54 0,'0'0'44'15,"0"0"-7"-15,0 0-11 0,0 0-9 16,0 0-6-16,0 0-3 0,-4 15-2 16,2 7-4-1,2 4-3-15,0 10-1 0,0 2 1 16,0 7 2-1,-1 1 2-15,1-4-1 0,0-7 3 16,0-8 2-16,0-8-1 16,0-19-1-16,0 0-4 0,1-10-2 15,-1-16 0-15,0-6 0 0,1-5-2 16,0-3 1-1,3 0 3-15,-3 4 6 0,2 13 2 16,-2 1 1 0,1 9-1-16,-2 13 1 0,0 0-1 15,5 6-3-15,-3 11-3 16,1 8-8-16,6 1-6 0,-2 10-11 15,3 5-31 1,-4 0-26-16,6 0-2 0</inkml:trace>
  <inkml:trace contextRef="#ctx0" brushRef="#br1" timeOffset="190525.9947">3384 10738 48 0,'0'0'50'0,"3"9"-15"16,-2-1-11-16,0 4-4 15,0 2-4-15,-1 8 1 0,0-1-2 16,0 8-2 0,0-2-5-16,0 4-1 0,0-5-2 15,0 2-1-15,-1-3 0 16,0-4-3-16,-2-2-3 0,2-6-5 15,0-2-4 1,1-11-9-16,0 13-11 0,0-13-24 16,0 0-25-16</inkml:trace>
  <inkml:trace contextRef="#ctx0" brushRef="#br1" timeOffset="190755.997">3533 10798 27 0,'10'9'79'0,"-4"1"-3"0,-6-10-35 16,15 26-24-16,-6-2-4 0,-2 3-2 16,4 5-4-16,-4 2 1 15,-1-1-4-15,-3-1 0 16,0-3-1-16,-2-2-1 15,-2-7-5-15,1-3-5 0,0-17-27 16,13 8-42 0,-13-12-5-16,-4-13 0 0</inkml:trace>
  <inkml:trace contextRef="#ctx0" brushRef="#br1" timeOffset="190955.999">3276 10813 61 0,'0'0'91'0,"22"9"-1"16,9-13-6-16,-31-7-67 0,43-4-11 16,13-1-12-16,4 1-10 15,1-2-12-15,-9 3-17 16,-4 1-27-16,-5 7-20 0,-12 4 2 15</inkml:trace>
  <inkml:trace contextRef="#ctx0" brushRef="#br1" timeOffset="191236.0018">3986 10655 37 0,'0'21'81'0,"0"4"-2"16,-3 4-3-16,-3 10-68 16,0 3-4-16,-2 12-2 0,-1 5 3 15,-5 3 1-15,0-1-1 0,-2-1 0 16,-2-5 0-1,1-5-2-15,0-5-4 0,4-9-10 16,-3-8-25 0,2-10-43-16,14-7-4 0,0-11-4 15</inkml:trace>
  <inkml:trace contextRef="#ctx0" brushRef="#br1" timeOffset="191499.0056">4013 11032 23 0,'0'0'77'0,"0"0"1"0,0 4-2 16,16 14-59-16,-19-1-13 16,-5 5-1-16,0-2 0 0,0 6 3 15,1-6 6-15,5 4 2 16,2-10 1-16,2-1 0 15,9-5 1-15,3-3-1 0,6-2-1 16,1-3-6 0,2-3-5-16,-2-2-4 0,2-2-6 15,-5-7-12-15,2 0-22 16,2-5-46-16,-9-6-6 0,-2-3-4 15</inkml:trace>
  <inkml:trace contextRef="#ctx0" brushRef="#br1" timeOffset="191669.0073">4237 10876 71 0,'0'21'93'0,"-1"6"-5"16,5 13-45-16,-2 5-10 16,0 7-11-16,-1 6-6 15,-1 5-6-15,0 1-8 0,-1-6-9 16,1-1-35-16,0-1-42 0,-1-10-6 15,5-6-6 1</inkml:trace>
  <inkml:trace contextRef="#ctx0" brushRef="#br1" timeOffset="197001.0635">3532 9189 0 0,'-2'10'75'0,"2"-10"2"0,0 0-1 15,0 0-61-15,4-3-7 16,2-7-3-16,5-1-1 0,1-2 0 16,1 2-2-16,0 0 3 15,-2 2-1-15,-1-1 3 16,0 7 1-16,-10 3 1 0,0 0 1 15,-1 10-1 1,1-10 2-16,-13 15-3 0,13-15-6 16,-10 14-10-16,10-14-50 15,10 0-25-15,8 0-5 16,7-3-2-16</inkml:trace>
  <inkml:trace contextRef="#ctx0" brushRef="#br1" timeOffset="198434.079">3622 9227 25 0,'14'-12'30'0,"-14"12"-3"0,0 0 2 16,0 0 0-16,0 0-3 0,0 0 0 15,-10 4-3 1,10-4 0-16,-15 6-3 0,15-6-3 16,-11 4-5-1,11-4-6-15,0 0-1 0,3-5-3 16,5-1-1-16,5-1-2 0,-3 2-2 15,1-1 1 1,-1 0-1-16,-1 1 3 0,-9 5 0 16,0 0 3-16,9 0 2 15,-9 0 1-15,0 0 0 16,0 0-1-16,0 0-10 0,0 0-29 15,0 0-44-15,14-15-6 16,-1 8-3-16</inkml:trace>
  <inkml:trace contextRef="#ctx0" brushRef="#br1" timeOffset="202691.1231">13611 8698 36 0,'0'0'40'15,"-10"-2"-1"-15,10 2-6 0,0 0-8 16,0 0-4-16,0 0-8 0,0 0-5 16,0 0-8-1,0 0-2-15,0 0-1 0,-12 0-1 16,2 1 3-16,-4 4 2 15,0 0 6-15,-2-1 3 16,3 2 5-16,-3-2 0 16,5-1 1-16,11-3 0 0,-10 0-2 15,10 0-3 1,1-6-4-16,-1 6-2 0,10-8-3 15,-10 8-2-15,0 0-2 0,7-9 1 16,-7 9-1 0,-15 3 1-16,-1 3-2 0,2-1-13 15,-2 8-39-15,5-5-25 16,11-8-4-16,0 0 4 0</inkml:trace>
  <inkml:trace contextRef="#ctx0" brushRef="#br1" timeOffset="204081.1379">22229 8664 31 0,'0'0'70'15,"13"1"-27"1,-13-1-15-16,0 0-7 0,-7 0-1 15,7 0 1-15,0 0-1 16,0 0-2-16,0 0-3 0,0 0-3 16,0 0-4-16,0-10-2 15,0 10-3-15,0 0-1 16,0 0-2-16,0-9 1 0,0 9 1 15,-18-2 1 1,8 1 1-16,-2 1 2 0,-1 0 1 16,4 0 1-16,-1-1-1 15,10 1 0-15,0 0 0 0,0 0-5 16,14-11-1-1,-1 7-2-15,1 0-2 0,-3-1-3 16,3 2 0-16,-14 3-6 0,14-5-16 16,-4 2-55-1,-10 3-5-15,0 0-4 0</inkml:trace>
  <inkml:trace contextRef="#ctx0" brushRef="#br1" timeOffset="210707.2065">2861 9875 24 0,'0'0'39'0,"0"0"-6"0,0 0-5 15,0 0-6-15,0 0-5 16,0 0-3-16,0 0-4 0,0 0-3 16,0 0-1-1,0 0-2-15,0 0-1 0,3-6 1 16,-3 6 0-1,12-13 1-15,-7 3-1 0,6-1 0 16,0-7-1-16,3 1-1 0,0-4 1 16,1 2 0-16,-2-3-2 15,3 0-1-15,1-1 1 0,0-2-1 16,0 5 1-1,3-4 0-15,-4 2 0 0,7-6-1 16,-5 1 1 0,5-2 0-16,-2 0 3 0,2 0 0 15,2 0 1-15,-4 0 2 0,3 2 0 16,-1 2 1-16,4 1-1 15,-1 2 1-15,5 1-1 0,1 4-2 16,-1 0-1 0,3 3-1-16,5 5 0 0,3 4 1 15,-1 5-2 1,2 4 1-16,1 6-1 0,2 4 0 15,3 1 0-15,1 2-2 16,0-2-3-16,3-1-5 0,-1-5-14 16,-2-7-40-16,5 5-22 15,-3 1-6-15</inkml:trace>
  <inkml:trace contextRef="#ctx0" brushRef="#br1" timeOffset="212113.2211">13009 9157 7 0,'-2'15'23'15,"2"-15"2"-15,-1 9 2 0,1-9 5 16,0 0-3 0,0 0-3-16,0 0-5 0,0-9-4 15,0-3-4-15,0-2-3 0,3-4-4 16,1-3-2-16,3-4-3 15,5-1 0-15,-1-4-2 0,5 2 0 16,-1 3-1 0,6-5 2-16,-5 8-2 0,8-2 4 15,-3 1 0 1,5 1 2-16,4 2 3 0,2-1 2 15,4 2 3-15,1 2 2 16,5-2 0-16,-1 6-2 0,5 6 1 16,-3 7-4-16,-2 10-1 0,1 12-2 15,-5 7-2 1,-2 12-1-16,-5 4 0 0,-1 4-3 15,-6-5-1 1,1 1-6-16,-6-12-9 0,4-2-35 16,3-2-34-16,1-11-4 15,5-6-2-15</inkml:trace>
  <inkml:trace contextRef="#ctx0" brushRef="#br1" timeOffset="213219.2327">21803 9056 46 0,'-1'9'25'0,"-2"2"0"0,-1-2 2 15,4-9-2-15,-8 15-2 16,8-15 0-16,-14 4 2 15,4-4-2-15,1-4-1 16,0-6-5-16,2-1-3 0,-3-7-5 16,3-1-3-1,5-8-1-15,2-2-3 0,0-5 0 16,6 0-2-16,4-3 0 15,5 2-1-15,4 0 1 0,4 6 0 16,5-2 3-16,7 6-1 16,12 4 2-16,11 1 0 15,8 8 1-15,11 3 0 0,2 9 0 16,0 0-1-1,-4 8-1-15,-9 8-1 0,-11 8 0 16,-14 5-2-16,-10 5-3 16,-12-2-2-16,-2 1-11 0,-6 1-29 15,6-2-39-15,3-3-5 16,4-11-3-16</inkml:trace>
  <inkml:trace contextRef="#ctx0" brushRef="#br1" timeOffset="214317.2444">3634 9136 16 0,'0'0'35'16,"0"0"-1"-16,0 0 2 15,0 0-1-15,8 0-6 16,7 8-8-16,11 0-8 16,6 8-5-16,21-2-4 0,11 10 0 15,11 0-10 1,6 7-28-16,-4-2-38 15,12 2-2-15</inkml:trace>
  <inkml:trace contextRef="#ctx0" brushRef="#br1" timeOffset="227620.384">9170 10732 16 0,'0'0'41'0,"0"0"-3"16,0 0-4-16,0 0-6 16,-11-9-7-16,11 9-6 15,0 0-6-15,0 0-2 0,-6 9-4 16,6 6 1-1,5 6 0-15,3 5 0 0,9 10 2 16,4 1 4-16,10 3 3 16,6-7 3-16,7-4 3 15,6-8 0-15,4-12 0 16,3-9-1-16,1-10-1 0,-3-10-2 15,-5-6-2-15,-6 0-4 0,-7-2-3 16,-10-2-4 0,-8 5-5-16,-8 1-9 0,-5 4-32 15,-6 6-41 1,0 2-7-16,-5 3-7 0</inkml:trace>
  <inkml:trace contextRef="#ctx0" brushRef="#br1" timeOffset="229736.4057">17158 10320 3 0,'0'0'52'16,"0"0"-9"-16,-5-9-3 15,5 9-6-15,0 0-5 0,0 0-3 16,0 12-4 0,0 0-3-16,9 6-4 0,4 10-3 15,7 2-4-15,8 6 0 16,7-3-1-16,7-1 0 0,10-8 0 15,7-5-1-15,3-12 2 16,3-7-1-16,-2-14 1 16,-2-10-1-16,-4-3-3 0,-10-9-4 15,-8 3-13 1,-14 6-57-16,-8-11-17 0,-10-2-5 15,-7-1-5-15</inkml:trace>
  <inkml:trace contextRef="#ctx0" brushRef="#br1" timeOffset="232616.4363">9678 10902 5 0,'0'0'51'0,"0"0"-23"15,-3-8-10-15,3 8-6 16,0 0-9-16,0 0 1 0,0 0-1 15,0 0 2-15,-12 5 1 0,12-5 1 16,-15 12 0 0,5-5 1-16,-1-1 0 0,-3 3-1 15,-1 1-1 1,-5 0-3-16,-5-2 1 0,6 3-3 15,-7-3 0-15,8 1 0 16,-6-1 0-16,5 2 0 0,-1-3 1 16,7 0 0-1,2-3 0-15,1 0 0 0,10-4 2 16,-16 4 0-16,16-4 2 0,-13 0 1 15,13 0-2 1,-16 0 1-16,16 0-1 0,-21-3 1 16,8 3-3-16,-1-2 0 15,-2 0 0-15,-1-1-2 0,0-2 0 16,-2 2 0-1,-1-1 0-15,-1-1 1 0,-3 0-1 16,1 1 0 0,0 1 1-16,-2-2 0 0,0 2 0 15,-1 0 0-15,1-1 0 0,-2 0-1 16,-5 1 1-16,4-2 0 15,-3 0 0-15,1 0 1 0,-1 0-1 16,3-4 2 0,-2 2-1-16,3-3 2 0,4 1 0 15,-2-4-1 1,3 1 1-16,-2-3 0 0,1-1-1 15,-2-2-1-15,0-1 1 0,-3 2-1 16,2-4 0-16,-2-1-1 16,1 2 0-16,-1-1-1 0,-2 1 0 15,2-1 0 1,-3-1 0-16,1-1 0 0,-2 1 0 15,1 1 0 1,0-4-1-16,1 4 1 0,-1-1-1 16,1-1-1-16,1-2 1 15,-2 5-1-15,2-3 0 0,-2 1 0 16,-1 0 1-16,2 2-1 0,0-3 1 15,-1 1 1 1,2 3-1-16,-1-2 1 0,2 2 0 16,0-2 0-1,-2 1 0-15,0 1-1 0,-4 1 0 16,1-1 1-16,-4 0-1 15,0 1 1-15,-1 2-1 0,1 0 1 16,-2 0-1 0,0 0 1-16,2 2 0 0,-3-1 0 15,1 1 0-15,-1 0 0 0,0 1 0 16,-1-1-1-1,-2 0 1-15,-1 1 0 0,-2-2-1 16,2 1 1-16,-2-1 0 16,2 0 0-16,-3-1-1 0,2 0 1 15,-2-2 0 1,2 1 0-16,-1-3-1 15,-3 1 0-15,-2-2 0 0,-4 4 0 16,-1-3 0-16,-2 1-1 16,-3 2 1-16,0 3-1 0,-3-2 0 15,-2 3 0 1,-3 0 1-16,1-1 0 0,-5 1-1 15,-1 0 1-15,-3 0 0 0,1 1 0 16,-3-2 0 0,-3-1 0-16,6 1 0 0,-6-2 0 15,-1 3 0-15,0-3 0 16,0 2-1-16,-3 0 1 0,-1-1 0 15,1 1 0 1,3-1 0-16,-4-1-1 0,2 1 1 16,-2-1 0-16,-2 1-1 0,-3 0 0 15,-5 3 0 1,-6 4 0-16,-10 4 0 0,-8 4 0 15,-8 2 0-15,-13 11 0 16,-7 4 0-16,-4 3 1 0,-1 4-1 16,4 0-5-1,5-2-19-15,6-1-55 0,28-5-6 16,21-10-3-1</inkml:trace>
  <inkml:trace contextRef="#ctx0" brushRef="#br1" timeOffset="233844.4493">9213 11076 0 0,'17'-4'20'16,"-2"-7"2"-16,7 2-1 0,-3-4-4 16,11 3-6-1,-3-6-2-15,9 2-3 0,4-8-3 16,1 2-1-16,4 3 2 15,-3-9 1-15,9 3 2 16,-4-7 0-16,9 2-1 0,-4-5 1 16,0 0 0-16,3-2-2 15,-2 2 0-15,3 0-3 0,0 0 1 16,-4 2-1-1,1-3 3-15,-1 2-1 0,4-7 3 16,-4 3 0 0,11-5-1-16,-4 3 0 0,0-4 0 15,7 1-2-15,5-2 0 16,3 0-2-16,3 3-1 0,1-2 0 15,2 0-1-15,2-3 1 0,1 3 1 16,2-1-2 0,0-1 1-16,3 2-1 0,-1-4 1 15,4 1-1 1,-3-1 0-16,6-1 1 0,4 0-1 15,-4 0 0-15,0-1 0 16,-3 0 0-16,0 4 2 0,-6-4 2 16,-2 5 3-16,-3-2 3 0,0 2 1 15,-3-1 0 1,-1 4 1-16,1 1 0 0,2 0-2 15,2 5-3 1,0-1-5-16,5 2-6 0,2 0-7 16,5 3-20-16,8 5-47 15,-7-1-6-15,-1 2-2 0</inkml:trace>
  <inkml:trace contextRef="#ctx0" brushRef="#br1" timeOffset="234660.458">13099 8857 57 0,'0'0'72'0,"-10"0"-3"0,10 0-54 15,5 3-6-15,4-3-4 16,8 2-4-16,-3 1-2 15,8-1 1-15,-1 0 1 16,6 1-1-16,6-1 1 0,-1 1 0 16,5-2 1-1,-2 3-1-15,6 0 0 0,0 0 0 16,4 0 0-16,-2 2 1 15,-1 0-2-15,2 1 0 16,-3 0 1-16,3 1-1 0,-3 1 1 16,6 0 1-16,5 1 1 15,1 2 1-15,4-2-1 16,1 5 1-16,3-1-1 0,0 3 2 15,2 1-1 1,1 4 0-16,-7-1-2 0,10 5 2 16,-1 2-2-16,4-2 0 15,4 6 0-15,0-5 0 0,4 5-2 16,-3-2 1-1,-2 2-1-15,1-3 1 0,-6 0-1 16,-4 4 0-16,-1-2 0 0,-1 3 1 16,1-2-1-1,-1 4 1-15,3 0-1 0,-1-1 2 16,-5-3-2-16,5 5 0 15,2-3 1-15,-3-2-1 0,-1 5 2 16,1-4 0 0,-1 1-1-16,-4 1 1 0,2 2 0 15,-5 0-1 1,-3-1 1-16,1 1 1 0,0 1-1 15,3-2 0-15,4 2 0 0,5-1 0 16,5-1 3-16,4 1-2 16,6-5 1-16,5 6 0 0,7-3 0 15,3 2-5 1,3 0-10-16,-1-4-27 0,6 2-42 15,-13-5-4 1,-5-4-6-16</inkml:trace>
  <inkml:trace contextRef="#ctx0" brushRef="#br1" timeOffset="235795.4698">17156 10650 35 0,'-6'-21'48'0,"6"21"-41"0,8 0-3 16,4 0-2-16,4 0 3 0,3 0 3 15,4 0 3 1,3 0 0-16,3 0 4 0,3-3-2 15,1 1 2 1,1 1-1-16,2-3-1 0,0 0-3 16,6 0-2-16,-9-1-4 15,9 0 0-15,-1 1-2 0,-5-2-1 16,2 0 3-1,-5 1 1-15,4-2 2 0,-9 1 1 16,4-2 0-16,-8 0 1 0,2-1 1 16,-4-1-1-1,3 0 0-15,-4-2-3 0,2-1-2 16,1 2 0-16,0-1-1 15,1 2 0-15,-4 0 0 0,5 0 0 16,-5-1 0 0,-1 3 1-16,-1-2 0 15,1 3 1-15,0-3-1 0,3 1 0 16,2 1-2-16,2-1 1 0,7-1-1 15,4 1-2-15,2-1 1 16,5-2-1-16,4 2 0 0,-1-3 0 16,5-1 0-1,0 0 0-15,-2-2 1 0,0 0-1 16,-1-1 0-1,-3-1 1-15,-4-1-1 0,0 1 0 16,-6-4 1-16,3 1-1 16,-2-4 1-16,-1 1-1 0,-1 0 1 15,-1-3 0-15,1 1-1 0,0-1 2 16,2 0-2-1,0 0 0-15,-1-1 0 0,4 1 0 16,-2-3 0 0,2 1 0-16,0-2 0 0,3-1 0 15,-1 0 0-15,-1-3 0 16,-1 4-2-16,1-4 4 0,0 2-2 15,-1-3 0-15,-1 3 0 16,-4-3 1-16,2 2 1 16,-4-1 0-16,-2 1-1 0,-1 1 1 15,-1-2 0 1,-1 6 0-16,1-5 0 0,7 4 0 15,1-2 1-15,9 1-2 16,6-1 0-16,8-2 0 0,9 0 0 16,11-3 0-1,9-2 0-15,6-1 0 0,7 0 0 16,8 2 0-16,8 0 0 0,7 1 0 15,6 2-1 1,6 5 0-16,4 1-2 0,5 2-6 16,0-2-21-16,-6 3-56 15,10-2-5-15,-1-2-7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9:00:49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3751 2331 31 0,'-3'-12'95'0,"0"0"-2"15,-1-1-4-15,8 0-65 0,-4 3-2 16,0 10-5-16,0 0-5 15,0-10-4-15,0 10-4 0,0 10-1 16,6 6-1 0,2 9 1-16,7 5 0 0,3 5 0 15,5 11 0 1,4 4 0-16,4 4 1 0,1 3-1 15,2 0-1-15,-1 1 0 16,1-2-1-16,0-1 1 0,-4-5-1 16,1 1 0-16,-6-4 0 0,3 0 0 15,-6-2 0 1,1-2 1-16,-3-1 0 0,0-2-1 15,-3-2 1 1,-2-5 0-16,-1-4-1 0,-3-2 0 16,-2-4 1-16,1-3-1 15,-4-5-1-15,-2-3 1 16,2 0 0-16,-2-4 0 0,-4-8-1 15,4 15 2-15,-4-15-2 16,0 0 1-16,5 9 0 0,-5-9 0 16,0 0 0-1,0 0-1-15,0 0 1 0,0 0-1 16,0 0 1-16,5 9-1 15,-5-9 2-15,0 0 0 16,0 0 0-16,4-5 1 16,-4-8-1-16,1-12 1 0,0-9-1 15,-1-20 0-15,-2-13-1 0,1-25 0 16,-3-17-1-1,2-15 0-15,0-4-1 0,2-5 0 16,-3 5 0 0,3 10 0-16,2 15 0 0,-2 17 0 15,0 15 1-15,1 16-1 16,-1 13 0-16,0 11 0 0,0 12-4 15,-3 0-4 1,3 9-8-16,0 10-16 0,0 0-51 16,0 14-15-16,3 8-8 0,3 8-1 15</inkml:trace>
  <inkml:trace contextRef="#ctx0" brushRef="#br0" timeOffset="386.0044">4589 2997 16 0,'0'0'82'0,"0"0"2"0,0 0-3 15,4 18-43-15,-4-18-31 0,4 20 2 16,-1-3 4-16,3 8 2 15,2-1 0-15,2 7 1 0,1 1-1 16,2-1-2 0,-2-2-4-16,-2 0-1 0,2-5-2 15,-3-5-1 1,-2-3-2-16,-1-5 0 15,-5-11-2-15,6 15-2 0,-6-15-10 0,0 0-47 16,0-9-32 0,-1-13-8-16,-7-8-6 0</inkml:trace>
  <inkml:trace contextRef="#ctx0" brushRef="#br0" timeOffset="536.0059">4522 2888 3 0,'-10'-21'97'15,"3"-2"-1"-15,2-3-5 16,1 1-6-16,0 13-72 0,2-11-14 15,2 3-10 1,-3-4-22-16,1 6-52 0,2 5-7 16,4 3-6-16</inkml:trace>
  <inkml:trace contextRef="#ctx0" brushRef="#br0" timeOffset="946.01">4709 2875 74 0,'18'25'93'0,"0"4"-3"15,-2-1-5 1,7 2-71-16,-8 1 0 0,0 1-4 16,-6-2-1-16,1-2-4 15,-1-6 0-15,-4-6 0 0,-1-3 0 16,-4-13 0-1,9 12 0-15,-9-12 0 0,7-16-1 16,-5-2-1 0,2-5-1-16,4-1 0 0,0-3-2 15,2 2-1-15,2-1 0 0,5 8 0 16,5 4 0-16,0 11 0 15,3 3 1-15,2 15 1 0,1 5 0 16,-1 3 0 0,-3 6 1-16,-3 3 1 0,-2-1-2 15,-3-1 1 1,-4-2 0-16,-4-4-1 0,-3-6-1 15,0-5 0-15,-1-3-2 16,-4-10-2-16,0 0-7 0,0 0-23 16,0 0-51-16,0 0-11 0,1-11-6 15,-5-4-3 1</inkml:trace>
  <inkml:trace contextRef="#ctx0" brushRef="#br0" timeOffset="1703.0182">5723 1922 46 0,'0'0'84'15,"-5"-5"-3"-15,-6 13-2 0,0 21-72 16,-2 19 0-16,1 12 2 0,-2 17 3 15,2 16 3 1,3 15 0-16,5 4 0 0,4-2-1 16,2 1-1-16,6-12-2 15,9-9-1-15,0-9-2 16,8-12-2-16,-1-15 0 15,0-10 0-15,-1-8 0 0,-3-6-2 16,-2-9 0-16,-6-5-2 0,-1-5 1 16,-11-11-1-1,8 11-1-15,-8-11-2 0,0 0-1 16,0 0-4-1,0 0-4-15,0 0-7 0,0-14-35 16,4 3-43-16,-4-2-6 16,-2-6-5-16</inkml:trace>
  <inkml:trace contextRef="#ctx0" brushRef="#br0" timeOffset="2033.0215">5980 2251 4 0,'0'0'92'0,"0"-12"1"0,0 12-4 16,3 12-2-16,1 10-79 0,6 19 0 15,2 11 3-15,3 17-1 16,1 8 1-16,2 11-2 0,1-2-1 16,-3 0-2-1,0-6-2-15,-7-10 1 0,-1-8-3 16,-4-13 0-1,1-13-1-15,-3-9 1 0,-2-7-2 0,0-6-3 16,0-14-4-16,0 9-15 16,0-9-60-16,-3-4-12 15,-1-9-8-15,1-6-5 0</inkml:trace>
  <inkml:trace contextRef="#ctx0" brushRef="#br0" timeOffset="2243.0236">5795 2706 95 0,'-9'0'100'16,"9"0"-3"-16,10-1-6 16,17-24-53-16,15 15-30 0,9-9-2 15,11-2 2 1,4-4-3-16,4-2-5 0,-1-2-4 15,-1 6-12 1,-11 7-71-16,-10-10-8 0,-14 6-5 16,-9-1-8-16</inkml:trace>
  <inkml:trace contextRef="#ctx0" brushRef="#br0" timeOffset="2504.0272">6367 2002 78 0,'2'-14'93'0,"-2"14"-5"16,20 2-4 0,0 22-76-16,10 13-2 0,6 14 2 15,1 13 1-15,3 18 1 0,-1 8-2 16,-7 9 0-16,-9 0-2 15,-9-1-1-15,-14-7-1 0,-3-6-3 16,-15-10-1 0,-5-12-6-16,-6-10-28 0,-10-11-55 15,13-5-4 1,-2-19-7-16</inkml:trace>
  <inkml:trace contextRef="#ctx0" brushRef="#br0" timeOffset="3539.038">7133 2431 50 0,'0'0'88'16,"5"10"1"-16,10-10-50 16,10 0-6-16,8 0-2 0,7 1-7 15,7-1-6 1,6 0-4-16,-1 0-4 0,1-3-2 15,-5 2-3-15,-5-2-1 0,-8 2-2 16,-8-2-3 0,-4 2-1-16,-11-1-6 0,1 2-6 15,-13 0-15-15,0 0-45 16,0 0-18-16,0 0-9 0,0 0 7 15</inkml:trace>
  <inkml:trace contextRef="#ctx0" brushRef="#br0" timeOffset="3769.0403">7131 2660 83 0,'-6'12'98'16,"6"-12"-4"-1,26 20-6-15,11-20-71 0,14 0-2 16,11 0 0-16,4-3-4 0,2-3-5 16,-3-2-7-16,0 5-10 15,-16 3-57-15,-4 0-22 0,-13 1-8 16,-13 1-5-1</inkml:trace>
  <inkml:trace contextRef="#ctx0" brushRef="#br0" timeOffset="5062.0535">8292 1879 37 0,'-6'-24'94'0,"2"7"-3"15,3 0-4 1,-2 2-65-16,3 15-6 0,0-12-3 15,0 12-2-15,0 0-4 16,0 0-1-16,11 12-3 0,-4 8 0 16,0 9-1-16,6 12 1 15,3 8 1-15,2 13 1 16,2 4 0-16,3 6 0 0,2 5 0 15,1 2 0 1,1 0 0-16,-2 1 0 0,-1-2 1 16,3-4-3-16,-3-3 1 15,-2-4-1-15,-2-4 0 0,-1-6 0 16,-3-6-1-16,2-8 1 15,-3-2-2-15,-2-6 2 16,-3-1-1-16,1-7 0 0,-2-3 0 16,0-5-1-1,-2 0 1-15,1 0-1 0,-3-6 0 16,-1-1 0-16,-4-12-1 15,6 17 1-15,-6-17 0 16,3 10-1-16,-3-10 1 16,2 9-1-16,-2-9 1 0,0 0-1 15,0 0 1-15,0 0 0 0,0 0-1 16,0 0 1-1,0 0 0-15,0 0 0 0,0 0 0 16,0 0 1-16,0 0-1 16,0 0 1-16,0 0 0 15,10-14 0-15,-5-5 0 16,2-6-1-16,3-16 0 0,3-15 1 15,5-17-1 1,5-28 0-16,4-19-3 0,-3-21 1 16,5-21 0-16,-4-6 0 0,-15 86-1 15,-2-7-3 1,0 9 1-16,0-4-2 0,-6 9-1 15,-1-3-8-15,-1 15-25 16,0 0-42-16,0 13-18 0,-3 1-8 16,0 20-3-1</inkml:trace>
  <inkml:trace contextRef="#ctx0" brushRef="#br0" timeOffset="6015.0633">9214 2992 58 0,'0'0'96'0,"0"0"-4"0,0 20-4 16,1-6-65-16,0 10-3 16,3 6-3-16,-2 3-4 15,2 6 0-15,2 2-4 16,-2 0 0-16,1-5-5 0,-1-1 1 15,0-8-3-15,-1-6-2 0,0-7-5 16,4-3-10 0,-6-2-73-16,3-18-7 0,-2-19-5 15,-2-20-7-15</inkml:trace>
  <inkml:trace contextRef="#ctx0" brushRef="#br0" timeOffset="6135.0645">9196 2706 41 0,'-4'-18'99'0,"0"5"-5"16,1 1-11-16,3 2-21 0,1-2-145 15,-1 12-9 1,0 0-4-16,9-12-5 0</inkml:trace>
  <inkml:trace contextRef="#ctx0" brushRef="#br0" timeOffset="7222.076">9478 3067 58 0,'0'-17'93'0,"2"7"-23"15,0-2-20-15,6 0-8 16,-8 12-10-16,9-12-9 15,-9 12-8-15,7 5-5 16,-3 11-3-16,3 7-1 0,0 9-2 16,3 6 0-16,0 8 1 0,3 4-1 15,1 2 1 1,-3-1-1-16,-1-4-2 0,-1-6 0 15,-2-9 0 1,-1-4-1-16,-3-8 1 0,0-7 1 16,-3-13 1-16,0 0-1 15,0 0 2-15,3-19-2 0,-3-6 0 16,0-9 0-16,0-6-2 0,0-8-1 15,0-2-1 1,0 2-1-16,7 5 0 0,1-2 0 16,5 12 0-1,3 4 0-15,3 8 1 0,1 8 0 16,2 13 0-16,4 0 1 15,-1 13 0-15,-3 12 1 0,1 7 0 16,-1 8 1 0,-5 5-1-16,1 3 1 0,-7 1-2 15,-1-4-2-15,-4-1-7 0,-5-13-24 16,-2-4-59-1,0-8-6-15,1-19-5 0,0 0-6 16</inkml:trace>
  <inkml:trace contextRef="#ctx0" brushRef="#br0" timeOffset="8707.0913">10315 3396 84 0,'0'0'93'0,"0"0"-5"15,0 0-5 1,11 9-72-16,-11 8-5 0,-7 6 0 15,-3 3 1-15,0 6 1 0,-3 2-2 16,0 4-1 0,-4-4-1-16,3-2 0 0,1-3-3 15,-1-9-4-15,5 0-6 16,-3-13-10-16,12-7-63 0,-9-1-10 15,9 1-8 1,0-17-1-16</inkml:trace>
  <inkml:trace contextRef="#ctx0" brushRef="#br0" timeOffset="9443.0992">10468 3155 38 0,'10'2'91'0,"-10"-2"-1"0,7 23-5 16,-14-5-65 0,6 5-5-16,3 4 1 0,0 5 2 15,1 3-4-15,-1 0-3 16,-1 0-3-16,-1-2-2 15,0-4 0-15,0-5-2 0,0-6 0 16,0-2 0-16,0-7-1 16,0-9 2-16,0 0-1 0,0 0 0 15,4-14 0 1,-4 1-1-16,2-7 0 0,0-1-1 15,3-8-1-15,3 1-1 16,-1-3-1-16,3-1 0 0,3 2 1 16,3 0-1-1,1 5 0-15,1 0 0 0,0 3 0 16,-1 6 0-16,0 7 0 0,2 5 0 15,-4 4 0 1,1 8 1-16,-2 7 0 0,0 7 0 16,-2 6 1-1,-1 2 0-15,-1 3 0 0,-2-1 0 0,-2-3 1 16,-3 1 0-1,-1-9-1-15,-1-1 1 0,-1-8 1 16,0-3 0-16,0-9-1 0,2-5 0 16,0-11 0-1,5-7 0-15,-1-6-2 0,3-10-1 16,8-1 0-16,0-4-1 15,8 5 0-15,3 5 0 16,4 6 1-16,-2 12 0 0,3 11 1 16,-3 5 0-1,-2 16 1-15,-5 11-1 0,-4 6 1 16,-5 6 0-1,-2 2 0-15,-4 5-1 0,-2-2-3 0,-5-3-2 16,1-4-11-16,-5-5-41 16,-4-10-38-16,3-7-7 15,4-15-6-15</inkml:trace>
  <inkml:trace contextRef="#ctx0" brushRef="#br0" timeOffset="11462.1202">12562 2080 71 0,'-8'-6'80'16,"15"4"-42"-16,-12 0-8 15,5 2-8-15,-13 0-5 16,13 0-5-16,-18 2-4 0,9 3-1 15,-4 3-2 1,2 1 1-16,-3 6-1 0,-5 4 0 16,-4 10 0-16,-4 4 1 15,1 4 2 1,-2 7-1-16,1 2 2 0,-2 8 0 15,5 5 1-15,0 2 2 16,10-5-3-16,3 6 2 0,2 1-4 16,8-1-1-1,1-1 0-15,7-7-2 0,5-3-1 16,3-7 0-16,5-4-2 15,1-8-1-15,2-8-1 0,0-2-4 16,1-13-6 0,4-1-25-16,5-8-53 0,-7-12-7 15,-5-7-7-15</inkml:trace>
  <inkml:trace contextRef="#ctx0" brushRef="#br0" timeOffset="11812.1237">12549 2713 42 0,'-2'26'91'0,"1"4"-1"15,1 9-4 1,8 4-67-16,5 6-1 0,6-3-1 16,8-3-2-16,6-7-2 0,4-11-2 15,7-11-2-15,4-11 0 16,4-6-2-16,-3-18 0 15,-5-8-2-15,-8-10 0 16,-8-6-3-16,-11 0 0 0,-14-3-2 16,-7 4 0-1,-15 3-1-15,-7 1-1 0,-8 12 1 16,-3 7-1-16,-4 11 1 0,-2 8 0 15,1 2 1-15,1 9 0 16,2 6-1-16,4 5 0 16,6 2-1-16,6-1-4 15,11 2-6-15,3-13-9 0,9-10-51 16,14 18-21-1,-1-17-6-15,8-4-5 0</inkml:trace>
  <inkml:trace contextRef="#ctx0" brushRef="#br0" timeOffset="12112.1267">13282 2377 73 0,'-31'15'92'16,"0"7"-2"-16,1-23-30 0,6 33-41 16,10 12-1-16,6 1-1 0,10 6-5 15,10-2-3 1,10 5-3-16,5-4-1 0,-2-3-1 15,1-2-1 1,-11-2 0-16,-7 1 0 0,-10 2 0 16,-17 0 0-16,-13 2-2 15,-12-5-6-15,-1 3-41 0,-9-1-43 16,-1-6-6-16,-1-9-7 15</inkml:trace>
  <inkml:trace contextRef="#ctx0" brushRef="#br0" timeOffset="13301.1394">14316 2554 52 0,'-3'-17'76'15,"3"7"-10"1,-4-1-9-16,4 11-11 0,-4-15-12 15,4 15-10 1,0 0-5-16,-10-5-4 0,8 10-4 16,-2 8-2-16,4 9-3 15,-3 6-2-15,3 8 0 0,0 2-1 16,3 8-1-16,0 1 0 15,3 2 1-15,2-4-1 16,-1-3-1-16,2-4 1 0,1-12 0 16,0-2 1-1,-1-10 0-15,5-6 0 0,-1-8 0 16,5-7 0-16,-2-9-1 15,3-9 1-15,-1-4-2 16,2-8 1-16,-2-1-2 16,-2 2 1-16,-2 2-2 0,-5 10 0 15,-1 0 0-15,-2 14-2 0,-6 10 1 16,7 13 0-1,-2 11 0-15,0 4-1 0,3 3 2 16,4-2 1-16,2 1 2 16,2-9 2-16,4-5-1 15,-2-15 2-15,1-8 1 16,-2-14 0-16,-4-11-1 0,-5-9-1 15,-8-9-2 1,-5-6-1-16,-11-3-1 0,-5 2-2 16,-3 2-1-16,1 1-1 0,-3 10-1 15,3 3-2 1,6 14-4-16,4 5-4 0,10 12-10 15,3 10-35-15,0 0-36 16,0 20-5-16,11-3-4 0</inkml:trace>
  <inkml:trace contextRef="#ctx0" brushRef="#br0" timeOffset="13698.144">15125 2186 57 0,'0'0'93'0,"-18"0"-3"16,8 12-4-1,-1 8-71-15,3 7-2 0,-1 13 1 16,4 2-3-16,1 11 2 16,2 5-3-16,0 0 1 0,6 0-2 15,5-4-1-15,5-2 0 16,2-7-2-16,2-5 0 15,4-8-1-15,4-3-1 0,1-10-2 16,-1-2 0 0,-1-5-2-16,-2-7 1 0,-1 0-4 15,-2-4-2-15,-3 1-3 16,-6-2-4-16,1 0-17 15,-2 0-54-15,-10 0-13 16,5-15-8-16,-8 0 0 0</inkml:trace>
  <inkml:trace contextRef="#ctx0" brushRef="#br0" timeOffset="13890.1479">14948 2542 1 0,'-34'-3'99'15,"10"1"1"-15,11-2-4 0,13 4-6 16,-6-12-72-1,44 1-5-15,24 4-2 0,8-2-1 16,15-4-8-16,-1 1-3 16,2 2-12-16,-13 9-54 0,-5-10-24 15,-16 2-7-15,-24-3-8 0</inkml:trace>
  <inkml:trace contextRef="#ctx0" brushRef="#br0" timeOffset="14230.1513">13920 1768 36 0,'-64'55'98'0,"1"21"-1"16,6 20-4-16,15 24-59 0,19 16-4 15,22 12-11 1,19 7-5-16,28-3-3 0,18-6-3 16,20-13-4-1,9-17-4-15,10-17-9 0,-9-19-55 16,5-25-27-16,-12-13-8 15,-10-27-6-15</inkml:trace>
  <inkml:trace contextRef="#ctx0" brushRef="#br0" timeOffset="14765.1571">15650 2402 39 0,'-21'2'99'16,"10"3"-3"-16,11-5-5 15,13 17-58-15,26-10-7 16,15-3-7-16,16-3-7 0,8-1-4 15,8 0-3-15,-1-1-3 16,0-8-4-16,-15 1-2 0,-12 4-6 16,-20-3-10-1,-14-5-51-15,-14 12-21 0,-10 0-8 16,-15 0-1-1</inkml:trace>
  <inkml:trace contextRef="#ctx0" brushRef="#br0" timeOffset="15015.1596">15832 2058 80 0,'0'0'98'0,"7"4"-3"16,-1 40-5-16,4-9-70 0,2 22-3 15,0 11-3-15,0 10-1 16,1 9-2 0,-4-1-4-16,3-1-3 0,-2-7-5 15,0-13-6 1,1-10-26-16,9-18-60 0,-10-17-2 15,4-13-8-15,-1-15-3 16</inkml:trace>
  <inkml:trace contextRef="#ctx0" brushRef="#br0" timeOffset="15718.1669">16860 2329 77 0,'-25'8'84'16,"1"6"-44"-1,-2 6-3-15,2 1-3 0,1 8-6 16,2 5-7-16,10 7-4 16,5 5-1-16,7 0-1 0,15 3-3 15,11-6 1-15,14-3-3 16,9-13 0-16,13-8-1 15,2-11 1-15,6-8-2 0,-4-13 0 16,-7-11 0 0,-7-9-2-16,-15-8-2 0,-12-3 0 15,-21 1-2-15,-10-8-1 16,-21 2 0-16,-12 4-2 15,-9 2-1-15,-13 13 0 16,-7 1 1-16,-4 9-2 0,2 0 0 16,5 12-3-16,4 0-3 0,16 6-7 15,-3 2-18 1,15-6-56-16,14 9-8 0,18-3-6 15,-2-5-2 1</inkml:trace>
  <inkml:trace contextRef="#ctx0" brushRef="#br0" timeOffset="15988.1696">16792 1656 25 0,'0'0'89'16,"7"22"1"-1,2 25-1-15,7 24-72 0,-1 21 6 16,2 17-2-16,-5 13 2 16,1 8-2-16,-7 7-5 0,-2-3-5 15,-5-12-3-15,-2-9-1 0,-4-16-3 16,-4-10-3-1,1-14-4-15,0-21-5 0,2-6-16 16,6-22-65 0,-8-11-5-16,10-13-9 0,-6-5-2 15</inkml:trace>
  <inkml:trace contextRef="#ctx0" brushRef="#br0" timeOffset="16428.174">17420 2764 84 0,'9'20'100'16,"4"-1"-5"-16,-7 1-5 15,4 12-65-15,-2 3-5 16,-2 2-5-16,3-2-5 16,-5-5-3-16,3-2-2 0,-3-3 0 15,-1-7-4 1,0-7-2-16,-3-11-6 0,0 0-14 15,0-7-71 1,4-19-4-16,-2-5-6 0,0-16-5 16</inkml:trace>
  <inkml:trace contextRef="#ctx0" brushRef="#br0" timeOffset="16548.1752">17463 2461 17 0,'-9'-17'89'0,"1"-1"-8"16,3-6-61-1,1 42-37-15,0-25-69 0,0-2-4 16</inkml:trace>
  <inkml:trace contextRef="#ctx0" brushRef="#br0" timeOffset="16948.1792">17601 2626 6 0,'14'51'100'0,"-3"0"-4"0,-2 8-5 0,-1-29-27 15,3 28-41-15,-4-1-5 16,2-7-4-16,-1-9-5 15,-2-4-2-15,-1-13-1 0,6-10 1 16,-2-9-2 0,0-5 0-16,3-14-1 0,-2-8-1 15,3-7 0-15,-1-10-2 16,0 4 0-16,1-2-1 0,0 2 0 15,0 2-1 1,0 8 1-16,-2 10 0 0,5 9 0 16,-4 11-1-16,3 7-1 0,-4 10 1 15,0 10 0 1,2 5 1-16,-1 5 0 0,1 0 1 15,-3 3-1-15,1-5 1 16,0-2 0-16,-3-6-1 16,2-3-3-16,-4-10-6 15,8-1-35-15,0-7-49 0,-4-11-4 16,0-7-8-16,1-14-3 0</inkml:trace>
  <inkml:trace contextRef="#ctx0" brushRef="#br0" timeOffset="17350.1834">18086 1649 50 0,'11'-7'91'0,"7"7"-2"15,11 12-27-15,14-12-41 16,11 41-3-16,15 19-5 0,2 23 2 16,-1 24-6-1,-7 28-7-15,-18 12-12 0,-19 18-15 16,-28 26-52-1,-39-7-11-15,-36 8-8 0</inkml:trace>
  <inkml:trace contextRef="#ctx0" brushRef="#br0" timeOffset="22136.2327">4232 6419 38 0,'0'-9'93'16,"0"-2"-1"-16,2 0-4 0,-26 2-61 15,24 9-6-15,6-11-4 0,5 10-2 16,1 2-4 0,1 10-3-16,2 5-2 0,5 7 0 15,6 11 0-15,0 6-1 16,5 9 0-16,3 5-2 0,-1 4 1 15,0 5-1 1,-1-1 0-16,-4-1-1 0,-1-3 1 16,-6-7-1-1,1-6 1-15,-6-6-1 0,-4-9 1 16,0-7 0-16,-3-8 1 0,-4-4 0 15,-5-11 1-15,9-16-1 16,-6-13 0-16,-1-16 0 16,5-15-1-16,0-14-1 15,2-14-1-15,0-8 0 0,2 0-1 16,-3 3 1-1,3 7-3-15,-3 11 0 0,-2 15-2 16,-3 13-3-16,3 15-6 0,-6 3-23 16,1 10-53-16,-1 19-10 15,7-3-8-15,0 9-3 16</inkml:trace>
  <inkml:trace contextRef="#ctx0" brushRef="#br0" timeOffset="22481.2366">4990 6754 78 0,'-12'30'94'15,"3"4"-3"-15,0 5-6 16,6-1-70-16,1 3-2 16,4-2 1-16,7-5 0 0,7-11-1 15,2-10-3-15,9-13 1 0,-1-6-1 16,0-13-1-1,-5-8-1-15,-2-4-2 0,-8-3-2 16,-6-1-2 0,-5 6 0-16,-13 3-1 0,-4 8-2 15,-6 1-1 1,0 10-4-16,-2-1-8 0,9 8-36 15,16 0-44-15,-15 11-5 16,15-11-7-16,9 7-2 0</inkml:trace>
  <inkml:trace contextRef="#ctx0" brushRef="#br0" timeOffset="23101.2428">5319 6853 55 0,'0'15'94'0,"2"6"-3"15,0 2-4 1,4 3-66-16,4 3-3 0,2-1 2 16,5-5-3-16,4-6-4 0,4-10-2 15,2-7 0-15,2-8-3 16,-3-13 0-16,-2-4-2 15,-2-7-2-15,-2 0-1 16,-7-3-2-16,-7 7 0 0,-3 3-1 16,-3 6 0-1,1 5-1-15,-1 14 0 0,-13 7 0 16,7 11-1-16,2 11 1 15,4 4 0-15,0 6 0 16,-1 2 1-16,2 2 0 0,7-6 0 16,1-3 0-16,-1-10-2 15,0-5-2-15,-2-7-3 0,-6-12-13 16,6-5-62-1,-1-7-12-15,-2-7-8 0,1-10-4 16</inkml:trace>
  <inkml:trace contextRef="#ctx0" brushRef="#br0" timeOffset="23343.2463">5690 6668 52 0,'10'14'97'16,"2"6"-4"-16,2 3-3 0,-1 8-63 15,1 3-5-15,4 7-2 16,-2 1-6-16,-1 0-4 0,-1 0-3 16,-5-3-1-16,1-3-3 0,-4-7-2 15,-2-4-2 1,-1-5-5-16,0-4-14 0,-3-4-64 15,0-12-9 1,-14-14-8-16,-2-11-4 0</inkml:trace>
  <inkml:trace contextRef="#ctx0" brushRef="#br0" timeOffset="23463.2475">5655 6875 16 0,'0'0'100'0,"0"0"-3"16,24-8-4-16,7 0-5 16,20-8-79-16,5 1-12 0,0 4-74 15,12-14-10-15,4-7-7 16,-1-5-6-16</inkml:trace>
  <inkml:trace contextRef="#ctx0" brushRef="#br0" timeOffset="23923.2521">6327 6007 73 0,'-11'-15'93'0,"0"3"-4"16,-2 7-5-16,0 12-70 15,5 11-2-15,-4 16 0 0,8 16 2 16,-1 18-5 0,4 12 1-16,3 13 1 0,12 7-1 15,5 2 0-15,8-3-1 0,8-5-3 16,1-15-3-16,1-15 0 15,-2-13-3-15,1-12-1 16,-7-10-3-16,1-12-9 16,-10-14-22-16,-11-6-58 0,7-14-3 15,-5-7-8 1,2-6-4-16</inkml:trace>
  <inkml:trace contextRef="#ctx0" brushRef="#br0" timeOffset="24273.2556">6618 6184 49 0,'0'0'94'0,"-8"12"-1"0,8 12-3 16,4 9-64-16,4 3-7 15,0 10 2-15,2 4-3 0,0 8-4 16,0 2-4-16,2 0-2 0,0-3-1 16,-2 0-3-1,1-9 0-15,-1-3-1 0,3-8 0 16,1-7-1-1,0-4 0-15,3-8 0 0,0-4 0 16,2-6 0-16,1-2 0 16,0-2-2-16,2-3 0 0,-3 1-2 15,0-2-3-15,-1-1-4 0,-8-5-6 16,10 0-28-1,-6 5-49-15,-6-13-6 0,-3-3-6 16,-5-8-3 0</inkml:trace>
  <inkml:trace contextRef="#ctx0" brushRef="#br0" timeOffset="24460.2581">6519 6515 32 0,'-38'-1'102'0,"8"1"-3"0,14 1-5 15,16-1-3 1,16-1-79-16,23-3-4 0,16-6-3 15,12 1 0-15,7-4-2 0,6 1-5 16,-5-5-9 0,3 4-34-16,-6-3-47 0,-22 2-5 15,-15-2-7-15</inkml:trace>
  <inkml:trace contextRef="#ctx0" brushRef="#br0" timeOffset="24740.2609">6979 5999 26 0,'0'-24'102'16,"7"8"-2"-16,7 1-5 16,12 5-5-16,26 10-76 15,-3 8-5-15,6 16-1 0,4 8-2 16,-1 20-2-1,0 15-2-15,-9 13 0 0,-10 10 0 16,-17 2-2-16,-9 3 2 0,-14-1-2 16,-8-4-1-16,-14-8-2 15,-8-12-4-15,-4-12-6 16,-8-16-20-16,-6-11-60 15,8-13-4-15,9-17-7 0,7-11-1 16</inkml:trace>
  <inkml:trace contextRef="#ctx0" brushRef="#br0" timeOffset="25230.2658">8103 6165 44 0,'-15'2'102'0,"5"-2"-4"0,10 0-5 16,1-25-33-16,20 19-37 15,16 0-5-15,10-2-5 16,12 2-5-16,6-6-1 16,10 4-1-16,-2-2-3 0,-2 6 0 15,-7-3-3 1,-12 7-2-16,-11 0-2 0,-13 0-3 15,-10 4-7-15,-9 5-22 0,-6-1-58 16,-11-1-4 0,-8 1-7-16,-9-2-2 0</inkml:trace>
  <inkml:trace contextRef="#ctx0" brushRef="#br0" timeOffset="25457.2687">8112 6393 16 0,'-20'28'102'15,"10"-4"0"1,10-7-7-16,22-5-2 0,54-10-74 16,-16 0-5-16,15-2-2 0,11-2-2 15,6-7-4 1,4 2-4-16,-8-1-3 0,-6 5-8 15,-17-5-28-15,-21 8-56 16,-8 2-4-16,-21 4-8 0,-15-6-4 16</inkml:trace>
  <inkml:trace contextRef="#ctx0" brushRef="#br0" timeOffset="27987.2949">9196 5784 85 0,'2'-11'99'0,"2"2"-5"15,-4 9-7-15,31-12-64 16,-31 12-8-16,8 1 0 0,0 12-4 15,3 8-2 1,3 11-3-16,7 13-2 0,0 7 2 16,7 10 0-16,1 13 0 0,1 4-1 15,-1 5-1 1,-4 2 0-16,0-1-1 0,-8-6 0 15,-2-4 0-15,-5-4 0 16,-2-9 0-16,-4-8-1 0,-3-8 0 16,-1-8 1-1,0-10-1-15,0-7 0 0,0-4 1 16,0-17 0-16,0 0-3 0,9-5 0 15,2-16 0 1,6-16 0-16,4-8 0 0,2-15 0 16,10-21 0-16,5-19 0 15,4-13 0-15,6-7 0 0,-3-8 0 16,-1 3 0-1,-6 5 0-15,-7 10 0 0,-8 16 0 16,-11 18 0 0,-7 17 0-16,-7 12-10 0,-2 21-17 15,-8 8-41-15,-2-2-28 0,14 20-9 16,-15 2-6-16</inkml:trace>
  <inkml:trace contextRef="#ctx0" brushRef="#br0" timeOffset="28608.3021">10089 6599 76 0,'6'-16'97'15,"-6"16"-5"-15,0 0-5 16,-5-2-64-16,1 13-4 0,-6 8-5 15,2 8-5 1,0 5-3-16,5 6-1 0,2 4 0 16,4 0 0-16,10 1 0 0,5-10 0 15,9-6 0 1,2-12 0-16,3-11 0 0,0-6-1 15,-2-15 1 1,-7-7-1-16,-8-7 0 0,-10-4-2 16,-6 0 0-16,-13 1-1 15,-13 2 0-15,-4 7 0 0,-5 3-1 16,-3 7 0-16,3 5-2 0,3 6-1 15,6 2-2 1,8 2-4-16,10 10-7 0,9-10-14 16,-2 17-58-1,13-3-10-15,6 1-5 0,10-1-4 16</inkml:trace>
  <inkml:trace contextRef="#ctx0" brushRef="#br0" timeOffset="29068.3067">10348 6690 10 0,'2'-8'99'0,"-2"8"-2"0,0 0-4 15,0 0-4-15,11 17-69 0,-8 0-6 16,6 12-4 0,2-3-3-16,4 6-1 0,2-1 0 15,2-7 0-15,2-7 0 16,2-8-1-16,1-9 0 0,-1-9-1 15,-1-12-1 1,-4-6 0-16,-2-9-1 0,-5-3-1 16,-2 1 0-1,-9 1-1-15,0 4 1 0,-1 5-1 16,-6 7-1-16,1 6 1 0,6 15-1 15,-10 1 1-15,8 14 0 16,2 13 0-16,5 1 0 0,2 7 0 16,5 3 0-1,-1 2 1-15,4-7-1 0,-1-3 1 16,0-4-1-1,-3-6-1-15,-2-8-2 0,-3-2-2 16,-6-11-8-16,11 1-27 0,-11-1-44 16,1-10-14-16,2-9-8 15,-2-6-2-15</inkml:trace>
  <inkml:trace contextRef="#ctx0" brushRef="#br0" timeOffset="29324.3098">10781 6396 38 0,'15'-2'103'15,"2"2"-3"-15,-1 9-7 16,2 4-1-16,-3 14-80 16,5 9-2-16,-4 7 1 0,-1 6-3 15,-5 6-2 1,-2 3-1-16,-4 1-1 0,-3-2-2 15,-1-5 0-15,-3-9-2 16,-3-3-1-16,-3-5-1 0,1-9-3 16,-4-7-4-1,-1-13-8-15,3-7-54 0,-3-9-24 16,-4-10-6-16,1-6-7 0</inkml:trace>
  <inkml:trace contextRef="#ctx0" brushRef="#br0" timeOffset="29464.3112">10681 6733 55 0,'3'-17'107'16,"17"0"-6"-16,8-3-8 0,16 5 0 15,12-11-85 1,2 0-4-16,5 2-6 0,-7-10-27 16,-6 7-63-16,4 3-3 15,-7 3-8-15,-8 1-5 0</inkml:trace>
  <inkml:trace contextRef="#ctx0" brushRef="#br0" timeOffset="30294.3195">11209 6852 74 0,'0'0'96'0,"5"14"-3"0,-3 6-6 15,9 5-65 1,-10 6-6-16,1 6 0 0,-2 7-1 16,-1-4-5-16,1 0-3 15,0-1-2-15,0-8-2 16,0-7-2-16,0-7-4 0,0-17-8 15,0 0-43-15,12 0-37 16,-9-17-5-16,2-12-9 0</inkml:trace>
  <inkml:trace contextRef="#ctx0" brushRef="#br0" timeOffset="30927.3261">11372 6592 43 0,'10'1'95'0,"1"10"-2"16,1 6-5-16,7 10-59 0,-4 2-3 16,4 7-3-16,-5 3-7 0,1 2-5 15,-3-3-2 1,-1-5-3-16,-3-5 0 0,-1-6-2 15,-3-7 1 1,-1-5-2-16,-3-10 0 0,0 0 0 16,0-18-1-16,0 1-1 15,-3-7 0-15,-1-3-1 0,1-5-2 16,1 1 0-16,2-2 0 0,2 4 0 15,3 3 0 1,3 3 0-16,5 3 1 0,-1 5 0 16,1 6 1-16,1 3-1 15,2 6 1-15,-1 6 1 16,3 5 0-16,-1 5 0 15,2 6 1-15,0 2-1 0,-2 2 0 16,1 3 0 0,-2 1 1-16,-2-5-1 0,-4-1 0 15,-2-3 0-15,-2-4 1 0,-2-4 0 16,-4-13 0-1,2 11 0-15,-2-11 0 0,0-7 0 16,0-6-2-16,0-10 0 16,-1-4-1-16,1-7-2 0,0-1 0 15,0 1 0 1,4-1 0-16,6 6 0 0,3 6 2 15,6 8 0 1,1 10 1-16,5 5 1 0,0 11 1 16,2 4 1-16,-2 7 0 0,3 5-1 15,-6 6 0-15,-5 0 1 16,-1 2-2-16,-8-1-1 0,1-2-3 15,-9-6-5 1,5 6-23-16,-6-8-49 0,1-14-15 16,0-10-8-1,0 0-5-15</inkml:trace>
  <inkml:trace contextRef="#ctx0" brushRef="#br0" timeOffset="32289.3399">13094 5806 18 0,'0'-13'92'0,"0"-1"-1"16,0 2-6-16,14 2-50 0,-18 1-11 16,-5 5-4-1,-3 1-5-15,-3 3-3 0,-2 2-5 16,0 8 1-1,-3 5-2-15,2 10 1 0,-2 5-2 16,4 9-1-16,3 6 0 16,3 7 1-16,3 7-2 0,7 5 2 15,6 3-1-15,5 1-1 0,11-5 1 16,0-2 0-1,8-6-2-15,0-6 0 0,4-10-1 16,-1-11-2 0,-2-11-3-16,-2-9-5 0,2-5-12 15,-8-8-47-15,2-16-25 16,-4-14-7-16,-3-10-6 0</inkml:trace>
  <inkml:trace contextRef="#ctx0" brushRef="#br0" timeOffset="32552.3437">13300 6121 64 0,'0'43'95'15,"2"3"-1"-15,8 0-7 0,9 2-68 16,9-2 1 0,8-7 1-16,5-14-5 0,5-11-3 15,3-14-3-15,-1-9-2 16,-4-14-2-16,-5-7 0 0,-14-10-1 15,-8-3-3 1,-17-1-2-16,-10 0 0 0,-21 3 0 16,-13 5-1-1,-9 6 0-15,-6 9 0 0,2 7 0 16,2 9-3-16,7 5-3 0,8 7-8 15,21 9-37-15,19 5-42 16,4-2-3-16,21-2-8 16</inkml:trace>
  <inkml:trace contextRef="#ctx0" brushRef="#br0" timeOffset="32912.3473">14089 5822 30 0,'-50'10'100'15,"7"5"-2"-15,1 7-8 0,15 2-1 16,18 7-79-16,9 1-3 0,9 4-1 16,21 0-3-1,13 3-1-15,4 2 1 0,2-3-3 16,-4 0 1-1,-11-2 0-15,-16 4 1 0,-17-5-1 16,-15 3 0-16,-26-5 1 16,-9-5-2-16,-11 0-3 0,-7-8-5 15,8-2-16 1,-1 1-58-16,16-16-11 0,13-2-7 15,17-5-6-15</inkml:trace>
  <inkml:trace contextRef="#ctx0" brushRef="#br0" timeOffset="33639.3552">15021 5886 23 0,'2'-17'103'0,"4"2"-5"0,-6 15-6 16,0 0-2-16,0 5-75 16,0 22-5-16,2 8-2 15,1 5-2-15,2 14-4 0,3 2 2 16,8 1-2-1,4-9 2-15,6-7-1 0,1-12 1 16,6-12-1-16,0-12 0 16,1-13 0-16,-2-17-2 0,-6-7 1 15,-4-3-1 1,-5-3 0-16,-4 4-1 0,-9 6 0 15,-4 7 0-15,0 21-1 16,0 0 2-16,-5 3-1 16,3 17 1-16,2 0 0 0,4 1 1 15,4-4 1-15,6 0 2 16,0-8-1-16,2-6 0 0,-5-3 0 15,-1-11 0 1,-6-3-2-16,-4-9 1 0,-5-4-3 16,-7-8 0-16,-5-5-3 15,-1-6-2-15,2-3-3 0,-1-9-8 16,14 4-30-16,3 8-41 0,0-7-13 15,14 10-8 1,11 1-3-16</inkml:trace>
  <inkml:trace contextRef="#ctx0" brushRef="#br0" timeOffset="33989.3587">15928 5532 0 0,'-11'13'97'16,"-2"18"4"-16,-2 5-6 0,4 13-3 15,-45 7-71 1,46 9-6-16,5 0-1 0,5 2-2 16,5-1-4-16,8-12-1 0,8-3-1 15,3-13-2 1,5-7 0-16,-2-11-1 0,3-10-1 15,-8-3-3-15,3-7-2 16,-9-3-4-16,0-4-9 0,-12-5-34 16,-4-3-46-1,0-4-5-15,-9-2-5 0,-1-5 5 16</inkml:trace>
  <inkml:trace contextRef="#ctx0" brushRef="#br0" timeOffset="34129.3601">15729 5891 96 0,'-21'0'104'0,"9"0"-8"0,12 0-4 16,18-20-49-1,17 20-35-15,11 0-4 0,10-10-9 16,13-3-76-16,-1 5-10 16,4 0-9-16,-6-4-4 15</inkml:trace>
  <inkml:trace contextRef="#ctx0" brushRef="#br0" timeOffset="34591.3649">16644 5777 45 0,'0'0'105'0,"0"0"-3"16,7 2-7-16,18 1-2 16,13-3-82-16,14 0-3 15,11 0-1-15,4 0-3 16,-4 2-3-16,2 0-3 0,-12-2-5 15,-6 3-7 1,-20-3-15-16,-27 0-64 0,12 6-4 16,-18-4-9-16,-8-2-1 0</inkml:trace>
  <inkml:trace contextRef="#ctx0" brushRef="#br0" timeOffset="34811.3671">16838 5396 27 0,'18'19'103'15,"2"7"-2"1,0 4-5-16,-3 18-2 0,-4 6-83 16,-3 5 0-16,-3 8-2 15,-5 2-1-15,-2 0-4 16,0-3-2-16,0 1-5 15,-7-15-8-15,7-10-61 0,-2-5-22 16,1-10-6 0,1-13-9-16</inkml:trace>
  <inkml:trace contextRef="#ctx0" brushRef="#br0" timeOffset="35251.3715">17521 5600 19 0,'-13'13'99'0,"-1"13"2"15,2 3-9 1,6 12-3-16,6 3-79 0,2 6-1 16,11 1 1-1,9-6-1-15,8-7-2 0,13-8-1 16,4-11 0-16,9-15-1 0,5-4 0 15,-2-15-1-15,-3-11 0 16,-7-5-2-16,-7-6 0 0,-17-7-1 16,-10-4-1-1,-15 2-1-15,-17 0-1 0,-14 5 1 16,-13 2-1-1,-3 6 1-15,-8 10-1 0,3 7 0 16,5 8-1-16,8 1-1 16,6 7-1-16,11 3-4 0,12 10-7 15,0 0-39-15,10-2-39 0,14-3-5 16,2-8-7-1</inkml:trace>
  <inkml:trace contextRef="#ctx0" brushRef="#br0" timeOffset="35477.3743">17604 5036 85 0,'0'0'101'16,"-10"9"-5"-16,10 23-5 0,0-9-42 15,5 40-43-15,1 16 2 0,3 15 2 16,-2 18-1-16,0 9-1 15,-6 3 0-15,-1-4-2 0,0 1-2 16,-4-8-2 0,-4-6-8-16,-11-17-13 0,8-20-61 15,-4-10-17-15,4-16-6 16,5-12-8-16</inkml:trace>
  <inkml:trace contextRef="#ctx0" brushRef="#br0" timeOffset="36027.3798">18247 5900 14 0,'-20'25'96'16,"1"6"-2"-16,1 9-3 0,-21 5-48 15,28 7-13-15,2-4-6 16,9-3-7-16,5-11-3 0,10-9-3 15,9-10-1 1,7-15-1-16,2-7 0 0,1-14-3 16,-2-6-2-16,-9-7-2 0,-6-4 1 15,-8 1-1 1,-7-1-2-16,-6 5 1 0,-9 3-1 15,-6 7 0-15,-3 5 0 16,2 5-2-16,-2 9-3 0,0 3-3 16,9 5-6-1,-5-1-24-15,7 13-57 0,8 0-3 16,4-2-8-16,8 1-2 0</inkml:trace>
  <inkml:trace contextRef="#ctx0" brushRef="#br0" timeOffset="36464.3848">18419 5945 3 0,'0'0'95'0,"0"0"3"0,0 0-5 16,5 16-6-16,0 8-68 15,-1 5-6-15,5 7-3 16,1 1 0-16,8-1-2 16,1-2-1-16,4-6-2 0,3-10 2 15,2-9-2 1,1-9-1-16,-3-9 0 0,0-11-2 15,-10-6 0-15,4-12-2 16,-7 1 1-16,-2-9-2 0,-5 8 1 16,-4-1-2-16,-2 9 2 15,0 4-1-15,0 9 0 16,0 17 0-16,0 0 1 0,-12 14 1 15,11 12-2-15,0 9 2 16,1 6-1-16,0 7 1 16,3 1 0-16,2-3 0 0,-1 0 0 15,3-8 0 1,-5-6-1-16,1-6 0 0,-2-9-2 15,1-6-2-15,-2-11-10 16,0 0-37-16,6-24-44 16,2-4-6-16,-2-11-7 15</inkml:trace>
  <inkml:trace contextRef="#ctx0" brushRef="#br0" timeOffset="36664.3868">18876 5736 95 0,'16'0'100'0,"-5"2"-5"16,4 17-5-16,-1 16-66 15,6-7-12-15,0 4-1 0,2 2-3 16,2 3-2-16,-4-1-3 0,-2 5-2 16,-2-10-4-1,-4 4-5-15,-8-10-15 0,-4-5-67 16,-4-1-4-1,-3-8-9-15,-5-7-3 0</inkml:trace>
  <inkml:trace contextRef="#ctx0" brushRef="#br0" timeOffset="36834.3885">18849 6021 19 0,'5'7'105'0,"12"-2"0"16,10-2-9 0,9-3-3-16,8-18-65 0,8 10-19 15,2-2-5-15,1-1-7 16,-9-8-12-16,6-2-63 0,-7 4-15 15,-12-5-8 1,-6-2-7-16</inkml:trace>
  <inkml:trace contextRef="#ctx0" brushRef="#br0" timeOffset="37094.3911">19323 5129 87 0,'22'18'100'16,"6"5"-4"-16,7 9-4 0,3 14-71 16,10 5-5-16,-2 16-4 15,-2 5-2-15,-11 15-4 0,-10 5-1 16,-13 7-3-1,-10 1-3-15,-17 6-5 0,-27-4-16 16,-16-10-67 0,-13 7-6-16,-16-15-8 0,-13-6-4 15</inkml:trace>
  <inkml:trace contextRef="#ctx0" brushRef="#br0" timeOffset="37571.3965">15095 5225 37 0,'-41'2'94'16,"2"17"0"-1,-5 14-4-15,4 17-63 0,2 25-3 16,3 22 0-16,9 22-5 15,5 14-5-15,21 19-3 0,8 8-5 16,31-1-6 0,15-6-17-16,23-20-72 0,33-8-4 15,23-23-8-15,19-24-4 0</inkml:trace>
  <inkml:trace contextRef="#ctx0" brushRef="#br0" timeOffset="38393.4049">19109 6018 69 0,'-11'-14'101'15,"11"14"-5"-15,-8-9-5 16,19 5-61-16,-11 4-9 0,0 0-4 16,0 0-4-1,0 0-5-15,0 0-2 0,-3 6-2 16,3 14 0-1,-1 5 0-15,1 10 0 0,3 13 0 16,1 3 0-16,-1 10 0 16,0 1-1-16,4 2 1 0,-1-10-3 15,4-3-3 1,2-8-8-16,-5-18-40 0,5-2-46 15,7-14-4-15,0-9-8 16,5-14-4-16</inkml:trace>
  <inkml:trace contextRef="#ctx0" brushRef="#br0" timeOffset="48207.5097">7456 4460 20 0,'-10'3'62'0,"10"-3"-50"16,5 11 7-16,11-5 1 0,8-1 3 15,10-1 2 1,13 2 3-16,5-4-4 0,7-1-4 16,2-1-6-16,2 0-6 15,-6-6-2-15,-5 2-7 0,-6 0-11 16,-13 1-26-1,-15 0-42-15,6-1-5 0</inkml:trace>
  <inkml:trace contextRef="#ctx0" brushRef="#br0" timeOffset="48665.515">7470 4746 43 0,'-11'0'80'15,"11"0"-44"-15,0 0-5 0,25 3 1 16,11-1-4-16,14-2-7 15,15-3 0-15,5 0-2 16,6 3-7-16,2-3-3 0,-3 3-2 16,-9 0-4-16,-9 4-7 15,-14 0-7-15,-16 3-11 16,-6-1-29-16,1 3-36 15,-22-9-3-15</inkml:trace>
  <inkml:trace contextRef="#ctx0" brushRef="#br0" timeOffset="49907.5276">8677 4129 16 0,'-4'9'40'0,"4"3"-5"0,1 8 1 16,4 7-6-16,1 11-5 16,1 6-2-16,2 7 0 0,-1 7-8 15,1 0-4-15,-6 6-3 0,-1 0 0 16,-2 4 1-1,-5 0-2-15,-5-3-1 0,-1-2 1 16,-2-10-1-16,-1-3-2 16,3-11-3-16,0-2-7 15,4-12-13-15,2-8-21 16,5-17-41-16,0 0-6 0</inkml:trace>
  <inkml:trace contextRef="#ctx0" brushRef="#br0" timeOffset="50679.5355">8457 4323 31 0,'-16'-10'43'0,"16"10"-8"16,-11-10-8-16,11 10-6 0,-2-12-1 15,2 12-4 1,1-18-3-16,7 7-3 0,3-1-3 15,4 0 0-15,7-2-3 16,5-4 1-16,7 1-1 16,5-4 0-16,10 6 3 15,2-1-2-15,6 5 1 0,3 2-1 16,0 6 0-16,-4 3 0 0,-4 13-2 15,-7 6 0 1,-7 6-2-16,-7 5 1 0,-12 4 1 16,-10 7 1-16,-10-4 0 15,-6 4-1-15,-11-3 2 0,-9-2 0 16,-7-4-1-1,-9-7 2-15,-4-4-3 0,-3-7 0 16,3-8-1 0,-1-5-1-16,0-1-1 0,7-6 0 15,8-5-1-15,9 1-1 0,10-2-1 16,10 2 1-16,10 0 0 15,17 8-1-15,13-1 2 16,7 6 0-16,6 11 2 16,2 6 2-16,2 10-1 0,-3 7 2 15,-10 9 0 1,-5 5 0-16,-12 5 1 0,-7 1-1 15,-9-4 1-15,-4-2-2 16,-3-7-4-16,-3-7-5 16,0-6-13-16,-2-7-26 0,-10-12-41 15,15-12-5-15,0 0-3 16</inkml:trace>
  <inkml:trace contextRef="#ctx0" brushRef="#br0" timeOffset="51169.5404">9308 4806 73 0,'4'11'86'0,"-4"-11"-43"0,24 4-3 16,-5-4-4 0,4-9-7-16,2-3-7 0,2-7-9 15,-3 1-5 1,-1-6-3-16,-6-3-1 0,-4 0-2 15,-8 1-2-15,-5-1 1 16,-6 5-2-16,-11 4 0 0,-5 5-2 16,-9 9 1-1,-4 5-2-15,-5 12 1 0,0 8 0 16,-2 9 2-16,2 8 1 0,7 11 2 15,3 4 2 1,12 5 2-16,9-4 0 0,8 2 4 16,14-4 1-16,15-4-3 15,13-11 1-15,8-8-1 0,9-13-3 16,2-8-2-1,6-1-7-15,-5-9-19 0,-10-3-65 16,7-8-6-16,-10-1-6 0,-3 0-3 16</inkml:trace>
  <inkml:trace contextRef="#ctx0" brushRef="#br0" timeOffset="52161.5505">10757 4353 39 0,'0'0'76'16,"-2"6"-3"-16,-21 6-55 0,23 5-8 16,9 3 1-1,8 7 3-15,-4 5 2 0,8 5 0 16,-2 5-1-16,5-1 0 15,-3 2 0-15,2 1-1 16,-6-1-3-16,0-4-2 0,0 0-1 16,-4-4-2-16,-3-5 1 15,2-1-2-15,-5-5-2 0,-1-7 0 16,-1 0 0-1,-2-5-1-15,0-1 0 0,-3-11-1 16,8 11 0 0,-8-11 0-16,5 10 0 0,-5-10 0 15,0 0 0-15,4 8 0 16,-4-8 2-16,0 0-1 0,0 0 1 15,0 0 0-15,0 0 1 16,0 0 0-16,1-5 0 16,2-9-1-16,3-7-1 0,2-8 0 15,4-12-2 1,5-10 0-16,1-12 0 0,5-5 0 15,4-6 1-15,1 1 0 16,-3 5-1-16,1 5 2 16,-5 11-1-16,-3 8 0 15,-4 16-2-15,-6 5-4 0,1 14-6 16,-8 0-9-16,-1 9-37 0,18-5-36 15,-18 5-6 1,0 0-6-16</inkml:trace>
  <inkml:trace contextRef="#ctx0" brushRef="#br0" timeOffset="52403.5531">11060 4250 32 0,'0'0'96'16,"0"9"-3"-16,16-9-5 16,-1-1-64-16,25-4-7 0,11-5-2 15,4 1-3 1,6 1-9-16,-6-4-9 0,0 5-20 15,-10 7-49-15,-16-1-14 16,-16-1-10-16</inkml:trace>
  <inkml:trace contextRef="#ctx0" brushRef="#br0" timeOffset="52713.5562">10500 4393 87 0,'18'0'98'16,"14"0"-5"-16,9-13-8 0,6-3-72 15,9 4-5 1,3-3-3-16,0 6-14 0,-13 1-27 15,-6 6-51-15,-8 2-7 0,-16 3-6 16</inkml:trace>
  <inkml:trace contextRef="#ctx0" brushRef="#br0" timeOffset="53223.5613">11268 4878 43 0,'9'13'91'0,"-2"0"-2"0,1 5-5 15,-9 3-65 1,8 0-7-16,-1 3-1 0,0-4 0 15,-3-1-6 1,-2-4 1-16,2-2-4 0,-3-13-5 16,0 0-34-16,0 0-46 15,8-16-8-15,-8-10-4 0</inkml:trace>
  <inkml:trace contextRef="#ctx0" brushRef="#br0" timeOffset="53358.5631">11309 4693 62 0,'-10'-12'87'15,"10"12"-6"-15,-13 4-14 0,13-4-81 16,-12-4-12-16,12 4-16 16,-9 0-30-16,9 0-16 0</inkml:trace>
  <inkml:trace contextRef="#ctx0" brushRef="#br0" timeOffset="53738.5669">11376 4858 6 0,'15'26'87'16,"-1"3"-2"-16,2-5-3 0,3 3-54 16,-4-3-10-1,1-2-6-15,-8-4-1 0,-2-5-1 16,1-5-1-16,-7-8 0 15,11 5-1-15,-11-5-3 0,8-12 0 16,-7-2-3 0,0-6-1-16,-1 0-2 0,1-4-2 15,-1 0-1-15,2-3-1 0,5 6 1 16,2 1 1-1,9 5 2-15,5 6 1 0,9 6 2 16,2 3 1-16,3 5 1 16,1 8 1-16,0 5 0 0,-1 1 0 15,-4 4-1 1,-5 0-1-16,-4 0-2 0,-3-4-4 15,-4-4-13 1,-7-5-69-16,15-7-5 0,-5-6-7 16,0-13 0-16</inkml:trace>
  <inkml:trace contextRef="#ctx0" brushRef="#br0" timeOffset="54630.576">10200 4157 10 0,'16'1'94'16,"-16"-1"-2"-1,6-7-4-15,12-2-58 0,-30 1-7 16,-11-3-6-16,-6 0-8 15,-8-1-6-15,-1 0-1 0,-1 2-2 16,0 3 1 0,5-1-1-16,7 2 0 0,4 3-1 15,9 3-1-15,3 0 1 16,11 0 1-16,-2 23 0 15,3-1 0-15,8 8 1 16,1 11 3-16,2 13-2 0,0 11 1 16,1 12-1-16,-3 7 2 0,-2 8 1 15,-3 6-2 1,-5 4 1-16,-3 1 0 0,-7-2 1 15,-6-5 1 1,-3-5-1-16,-2-11 1 0,1-9-1 16,-1-13 1-16,5-13-1 15,5-13 0-15,8-12 0 0,7-9 0 16,18-11 0-1,11 0-3-15,12-6 1 0,11-4-1 16,8 1 0-16,9 2-6 0,2-4-4 16,2 8-18-1,-1 6-60-15,-3-3-9 0,-5-3-8 16,-1-6-6-16</inkml:trace>
  <inkml:trace contextRef="#ctx0" brushRef="#br0" timeOffset="55342.5842">12102 4546 43 0,'0'0'88'0,"0"9"1"16,18-4-49 0,13-3-15-16,6-1-1 0,6-1 0 15,4-1-8-15,4-6-4 0,-4-5-2 16,-2-4-3-16,-11-4-1 15,-8-3-2-15,-12-2-2 16,-11-2-3-16,-5-2 0 16,-12-1-1-16,-9 2-3 0,-7 4 1 15,-6 3-1 1,-4 7-1-16,-1 7 2 0,-2 7 0 15,2 7 2-15,6 14 0 16,4 11 1-16,4 11 2 0,10 7 2 16,9 10 0-16,7 7 3 15,9 2 2-15,12-1-1 16,11-3 3-16,9-7-1 0,4-7-1 15,6-8 1 1,1-10-2-16,1-9-1 0,-5-8-2 16,-5-9-2-16,-4-4-5 15,-11-3-8-15,0-2-23 16,-6-6-57-16,-13-3-5 15,-2-3-9-15</inkml:trace>
  <inkml:trace contextRef="#ctx0" brushRef="#br0" timeOffset="55772.5885">12911 4050 65 0,'0'18'79'0,"9"10"-56"16,0 3 2-16,3 12 3 15,2 1 3-15,-2 13 1 0,-3-4-3 16,-2 3-5-1,-7-9-5-15,0-4-2 0,-9-9-3 16,-7-7-3-16,-1-9-2 0,-4-12-1 16,-2-6-1-1,1-6-1-15,-2-9-2 0,1-9-1 16,0-5-2-16,-2-7-5 15,5-4-9-15,-3-1-51 16,9-7-28-16,1-4-7 16,7-5-7-16</inkml:trace>
  <inkml:trace contextRef="#ctx0" brushRef="#br0" timeOffset="55882.5896">12838 3792 4 0,'12'-18'63'15,"-5"-3"-33"-15,6 5-29 16,-13 4-74-16</inkml:trace>
  <inkml:trace contextRef="#ctx0" brushRef="#br0" timeOffset="56331.5949">12950 3927 19 0,'10'0'83'0,"4"3"3"0,-5 6-3 16,-1 9-69-16,6 9-1 0,-2 3 0 16,4 5 1-16,0 0-1 15,3-2-1-15,0-8-3 0,-1-7 1 16,-1-3-3-1,0-15 0-15,-2 0-3 0,-7-15-1 16,1 1-1 0,-4-4-1-16,-3 0-1 0,-2 1-1 15,0 3-1-15,0 14 0 0,0 0-1 16,2 6 2-16,5 12 0 15,3 9 1-15,5 0 1 16,7 1 3-16,3-3 1 16,2-7 2-16,4-5-1 0,-2-13 1 15,-1-10-1 1,-7-11-1-16,-4-7 0 0,-8-4-3 15,-9-5-2-15,-1-2-2 16,-14-1-4-16,1 2-6 16,-12 1-24-16,-1 7-55 0,10 3-6 15,3 3-7-15</inkml:trace>
  <inkml:trace contextRef="#ctx0" brushRef="#br0" timeOffset="56711.5987">13685 3916 81 0,'0'18'93'15,"4"7"-2"-15,4 7-57 0,-1 4-6 16,6 5-4 0,0-3-5-16,1-1-5 0,6-3-5 15,-2-8-1 1,0-5-2-16,-1-7-2 0,-1-4-2 0,-4-8-2 15,0 1-5-15,-12-3-4 16,16-3-21-16,-16 3-58 16,10-15-7-16,-9 5-7 0</inkml:trace>
  <inkml:trace contextRef="#ctx0" brushRef="#br0" timeOffset="56881.6004">13614 4042 67 0,'8'-3'94'0,"16"1"-5"15,14-5-7 1,12 4-76-16,3-4-13 0,4 3-70 16,0 1-8-1,-3-2-8-15</inkml:trace>
  <inkml:trace contextRef="#ctx0" brushRef="#br0" timeOffset="57605.608">13952 3759 32 0,'0'0'90'16,"0"0"-2"-16,2 8-5 15,51-8-63-15,-25 4-7 0,11-1-3 16,0 1-1-1,3-1-3-15,-2 4-1 0,-3 0 0 16,-4-2-1-16,-7 5 1 16,-6 1-2-16,-8 5 0 15,-7 0 0-15,0 6 1 16,-3 3-1-16,1 9 1 0,-2 4-1 15,0 3 1 1,0 8-1-16,0 2 1 0,1 6-1 16,2 5 0-16,2 5 1 15,1 2-1-15,-2 4-1 0,4 3 1 16,-2-4 1-16,3 0-1 0,-3-7 1 15,3-1-1 1,-3-8 2-16,3-7-1 0,-2-3 1 16,-1-10-1-1,0-1 1-15,-1-8-1 0,-3-5 0 16,-1-5 0-16,-4-3 0 15,-9-2-1-15,-8-2 0 0,-13-3-2 16,-13 2-1-16,-14 2-2 0,-12 3-5 16,-16-1-6-1,-3 11-26-15,-5 0-47 0,-4 0-14 16,6-2-7-16,4-1-2 15</inkml:trace>
  <inkml:trace contextRef="#ctx0" brushRef="#br0" timeOffset="58295.6149">7780 8047 37 0,'-26'0'92'0,"2"0"0"15,2 2-6-15,6-1-60 16,4 1-7-16,12-2-1 0,0 12-3 16,15-7-5-1,16 2-3-15,10 0-1 0,8 0 0 16,8 5 0-16,6-3-2 0,2-1-1 15,-2-3-1 1,-6-1-2-16,-10 1-3 0,-10-5-4 16,-5 3-9-16,-10-3-31 15,-9 0-42-15,-3-3-6 0,-10 3-7 16</inkml:trace>
  <inkml:trace contextRef="#ctx0" brushRef="#br0" timeOffset="58520.6176">7745 8345 19 0,'-28'23'98'15,"11"-9"0"-15,17-3-6 0,19-8-3 16,18-2-74-1,24 0-7-15,8 0 0 0,12 2-1 16,7 0-3-16,3 3-8 0,-4-3-7 16,-3-3-63-16,-13 10-16 15,-15-1-5-15,-13-1-7 0</inkml:trace>
  <inkml:trace contextRef="#ctx0" brushRef="#br0" timeOffset="59358.6267">9207 8069 54 0,'16'15'84'0,"5"9"3"15,-9 11-48 1,15 11-4-16,1 12-4 0,4 5-6 16,1 9-4-16,-3 4 0 0,0 2-5 15,-1-3-4 1,-5-8-3-16,-2-9-3 0,-4-12-2 15,-4-8 0-15,-5-11 0 16,-1-9 0-16,-8-18 0 0,10 9 0 16,-5-14 0-1,3-15-2-15,1-14 0 0,3-11 0 16,2-13-1-1,4-11-2-15,3-14 0 0,3-9-2 16,3-4 1-16,-1 5 0 0,0 9 1 16,-4 7-1-16,-2 12 0 15,-4 10-1-15,-2 17-2 16,-7 7-3-16,1 15-12 15,-8-2-25-15,0 16-47 16,0 0-6-16,0 0-5 0</inkml:trace>
  <inkml:trace contextRef="#ctx0" brushRef="#br0" timeOffset="59568.6288">9619 7978 8 0,'-24'10'94'0,"10"-2"1"0,14-8-6 16,19-2-4-1,23-9-73-15,20-2-6 0,12-3-2 16,9-5 0 0,5 3-5-16,-2-2-6 0,-4 4-16 15,-15 13-53-15,-39-8-13 16,-28 11-6-1,-13-13-4 1</inkml:trace>
  <inkml:trace contextRef="#ctx0" brushRef="#br0" timeOffset="59758.6307">9039 8039 23 0,'-28'18'99'0,"8"-7"-2"0,20-11-6 16,0 0-3-1,18-5-74-15,15 0-8 0,8-3-8 16,7 2-9-16,2-3-23 0,-3 6-53 16,11 2-5-16,-3-1-9 15</inkml:trace>
  <inkml:trace contextRef="#ctx0" brushRef="#br0" timeOffset="60158.6347">9804 8625 39 0,'5'27'87'15,"3"4"-2"-15,1-29-8 16,7 28-49-16,10-5-6 0,1-9-5 15,8-7-1 1,-1-9-2-16,1-12-3 0,-1-11-2 16,-11-8-2-16,-7-3-2 15,-14 1-1-15,-7 0-1 16,-14 6-1-16,-8 4-1 15,-6 6 0-15,-2 10-1 0,2 5-3 16,0 2-5-16,9 10-7 0,3 2-22 16,-2 1-50-1,16 3-7-15,5-4-6 0</inkml:trace>
  <inkml:trace contextRef="#ctx0" brushRef="#br0" timeOffset="60510.6384">10043 8561 58 0,'12'14'90'16,"0"2"-3"-16,4-13-29 0,5 21-30 15,-1-2-5-15,4 4-2 16,-4-10-5-16,4-3-3 0,-3-9-3 15,1-4-2-15,-3-6-2 16,-2-11 0-16,0-1-1 16,-4-4-2-16,-2 1 0 15,0 3 0-15,-5 1-2 0,-4 8 0 16,-2 9 0-1,0 0-1-15,2 5 0 0,0 10 0 16,1 5 0-16,1 2-1 0,0 6 1 16,3-3-1-1,1-1 0-15,-1-5-2 0,2-2-6 16,-9-17-12-16,10 5-53 15,-10-5-17-15,9-17-8 0,-5-5-3 16</inkml:trace>
  <inkml:trace contextRef="#ctx0" brushRef="#br0" timeOffset="60700.6403">10473 8483 75 0,'13'23'95'16,"2"3"-6"-16,4-25-21 0,-1 34-40 15,2 3-6 1,-1 3-6-16,0-2-6 0,-5-1-4 15,-3-4-5-15,-2-5-7 16,-2-2-14-16,-7-1-59 16,0-14-11-16,0-12-5 0,-19-6-5 15</inkml:trace>
  <inkml:trace contextRef="#ctx0" brushRef="#br0" timeOffset="60830.6416">10403 8661 33 0,'-7'-8'100'16,"7"8"-4"-1,16-14-7-15,13 3-2 0,11-6-77 16,8 6-15-16,-1-3-37 15,8-2-43-15,-4 1-5 0,2-2-9 16,-5 3 5-16</inkml:trace>
  <inkml:trace contextRef="#ctx0" brushRef="#br0" timeOffset="64510.6811">8363 7972 14 0,'-4'18'79'0,"4"1"5"0,2 7-47 16,7 10-6-16,4 10-3 15,4 7 2-15,1 11-4 16,-1 2-6-16,1 5-4 16,-3-2-4-16,0-2-2 0,-7-5-4 15,-6-8-1-15,0-6-1 0,-2-12-2 16,0-4-2-1,0-11-4-15,-3-11-11 0,3-10-44 16,-5-9-28 0,4-8-6-16,0-8-7 0</inkml:trace>
  <inkml:trace contextRef="#ctx0" brushRef="#br0" timeOffset="65080.6868">8269 8148 3 0,'-22'-4'78'0,"4"-4"5"0,18 8-42 16,-5-10-4-16,-7 4-9 0,12 6-6 16,-1-19-6-16,5 8-1 15,13-1-5-15,3-2-2 0,10-3-2 16,8 3-1-1,7 4 0-15,1 7 0 0,1 3-1 16,-3 7-1 0,-4 8-1-16,-6 8-1 0,-8 9 0 15,-10 4 0-15,-10 4 1 0,-6 2 0 16,-10 0 0-16,-7-3 3 15,-6-3-2-15,-7-4 1 0,-2-9-1 16,-3-7 0 0,0-8-1-16,1-8 0 0,4 0 0 15,7-7 0 1,1-2-1-16,10-3-1 0,5 2 0 15,7 10 0-15,7-9 0 16,11 9 0-16,6 4 0 0,6 6 1 16,2 7-1-16,3 2 1 0,0 8 0 15,-3 3-1 1,-2 5 1-16,-4 2 1 0,-5 3-2 15,-5-1-2 1,-3-3-3-16,-3-1-7 0,-5-7-17 16,-2-16-51-16,5 6-11 15,-8-18-7-15,15 3 2 0</inkml:trace>
  <inkml:trace contextRef="#ctx0" brushRef="#br0" timeOffset="65457.6912">8779 8516 19 0,'0'0'85'0,"5"3"0"16,-5-3-2-1,26 13-57-15,-11-9-8 0,5 3 1 16,-1-7-2-16,1 2-4 16,-4-4-2-16,-2-6-4 0,-5-2-4 15,-2-4-2 1,-6 0-1-16,-10-2-2 0,-3 0-2 15,-5 4 0-15,-4 6 0 0,-2 3 2 16,-1 3 2 0,0 12 0-16,3 7 3 0,2 7 1 15,6 8 3 1,6 2-1-16,7 1 0 0,7 1 0 15,9-5 0-15,11 0-1 0,6-5-4 16,2-8-9-16,8-8-46 16,-4 1-31-16,0-13-7 15,0 0-7-15</inkml:trace>
  <inkml:trace contextRef="#ctx0" brushRef="#br0" timeOffset="66402.702">9212 7381 62 0,'-6'-11'62'15,"6"1"-8"-15,-2-1-8 0,-2 0-5 16,-4 1-10-16,-3-3-9 0,-1 5-7 15,-5-3-5-15,-2 4-3 16,-1 1-3-16,0 5-1 16,-1 1-2-16,4 5-1 15,0 7-1-15,3 7 0 0,3 8 0 16,3 11 1-1,3 10 1-15,3 13-1 0,2 11 1 16,1 13 1-16,5 10 1 0,0 9 1 16,2 5 2-16,1 7-1 15,-1-3 1-15,-1-1-1 16,2-2 1-16,0-2 0 15,1-4-1-15,3-9 0 0,-1-4-2 16,3-8 0 0,-3-4 0-16,1-8 2 0,-1-3-2 15,-6-6 1-15,-5-2-1 16,-1-3 1-16,-9 0-1 0,-7-3 0 15,-2-1 0-15,-2-4-1 16,-2-5 1-16,3-6-1 16,3-4 0-16,4-10 1 0,4-3 0 15,8-9 0 1,17-4 0-16,13-6 0 15,13-2-1-15,11-4-1 0,12-5-2 16,13 0-4-16,4-8-10 16,16-4-61-16,1 2-17 0,3-3-7 15,3-8-8 1</inkml:trace>
  <inkml:trace contextRef="#ctx0" brushRef="#br0" timeOffset="67334.7115">11001 8192 27 0,'-10'3'83'0,"0"-1"0"15,4 20-21-15,6-22-34 0,0 0-5 16,8 9-4 0,12-8-4-16,8-1-1 0,4 0-3 15,4-3 1-15,2-4-1 0,-1-1-4 16,-5-1-4-1,-7-3-3-15,-7-2-4 0,-11-2-1 16,-6-1-3-16,-10-1 0 16,-8 0-2-16,-4 4 1 0,-5 0 1 15,-4 7 3 1,0 7 2-16,-2 7 4 0,3 16 3 15,1 10 2-15,6 11 2 16,7 11 3-16,3 5 0 16,12 4 1-16,3 2-1 0,14-3-1 15,8-4-2-15,8-11-1 16,5-5-1-16,4-12-1 0,1-9-4 15,-1-5-2 1,-1-12-10-16,2-3-30 0,3-4-48 16,-12-12-5-1,-3-6-9-15,0-9 3 0</inkml:trace>
  <inkml:trace contextRef="#ctx0" brushRef="#br0" timeOffset="67794.7161">11726 7797 68 0,'0'0'70'16,"0"0"-1"-16,7 10-57 15,-4 4-10-15,7 5 2 16,-1 11 5-16,1 0 4 15,-2 8 3-15,2 1 3 0,-3 4 2 16,-5-5 1-16,-1 2-1 0,-2-7-2 16,-7-7 1-1,-4-5-3-15,0-5-3 0,-4-8-3 16,-3-7-3-1,-1-1-3-15,-4-14-4 0,3 1-7 16,-6-13-20-16,-5-4-64 16,7-7-5-16,3-7-6 0,7-7-4 15</inkml:trace>
  <inkml:trace contextRef="#ctx0" brushRef="#br0" timeOffset="67914.7173">11620 7557 25 0,'0'0'25'0,"9"-12"-24"0,-7 3-1 15,-1-41-40 1</inkml:trace>
  <inkml:trace contextRef="#ctx0" brushRef="#br0" timeOffset="68401.7228">11806 7736 81 0,'0'0'92'0,"0"0"-3"16,11 13-7-16,-7-2-65 0,4 8-7 16,1 6-6-16,2 4-1 15,3 8 0-15,4-1 1 16,-1-2 0-1,1-4 1-15,-2-6 1 0,-1-6 0 16,1-8 0-16,-2-9 0 16,-1-4-1-16,2-10-1 15,-3-4-1-15,3 1-1 0,-3-4 0 16,1 2-2-16,-4 3-1 15,-2 2 0-15,-1 4-1 0,-6 9 0 16,0 0 0 0,9 4 1-16,-5 8-1 0,2 1 2 15,0-1 1 1,6 1 2-16,0-4 1 0,5-4 1 15,0-5 0-15,2-7 0 16,-2-8 0-16,0-6-1 0,-4-6 0 16,-2-2-3-1,-5-3-1-15,-6 0-2 0,0 2-1 16,-3-4-3-16,-6 9-5 15,-2-7-9-15,5 3-47 0,-2 8-26 16,7 1-6-16,1 3-5 16</inkml:trace>
  <inkml:trace contextRef="#ctx0" brushRef="#br0" timeOffset="68751.7263">12436 7500 14 0,'0'13'83'15,"-1"10"4"-15,-3 2-4 0,2 41-36 16,2-31-37-16,0 9 3 0,3-4 1 16,6 4 1-1,5-4 2-15,3-5-4 0,5-5-2 16,3-10-2-1,5-4-2-15,-2-7-2 0,1-4-2 16,-5-5-3-16,0 0-3 16,-5-5-6-16,2 1-8 15,-11-1-37-15,-10 5-36 16,11-10-7-16,-7 2-5 0</inkml:trace>
  <inkml:trace contextRef="#ctx0" brushRef="#br0" timeOffset="68951.7283">12419 7742 11 0,'-24'0'97'15,"6"0"-2"-15,18 0-6 0,0 0-3 16,18-5-73-16,12 1-8 0,9 3-8 15,3-8-20-15,-3 6-61 16,11-4-6-16,-5 0-6 0,-5-3-1 16</inkml:trace>
  <inkml:trace contextRef="#ctx0" brushRef="#br0" timeOffset="69613.7351">12859 7363 54 0,'-19'-6'95'0,"3"2"-3"15,5-2-5 1,11 6-61-16,0 0-7 0,9-11-5 16,7 10-6-16,6 0-5 15,7 1-1-15,5 0-1 0,7 0-1 16,1 2 1-16,-1 2 0 15,-3 3 0-15,-9 3 0 16,-4 2 1-16,-7 2-1 0,-7 7 2 16,-5 7-1-1,-3 3 0-15,-3 7 0 0,0 7 0 0,-1 8 1 16,-5 8-1-1,1 4 0-15,0 7 1 0,2 4-1 16,-2 4 2 0,5 6-1-16,0 6 2 0,0 5-2 15,5 1 2 1,2 6-1-16,5 1 0 0,-1-1 2 15,5 3-1-15,0-8 0 0,2-4-1 16,1-9 1-16,1-6-1 16,2-12 1-16,-4-7-1 0,-1-15-1 15,-1-8-1 1,-4-9 1-16,-4-5-1 0,-8-6 0 15,-18-5 0 1,-21-2-2-16,-21 3-2 0,-15 1-1 16,-25 2-4-16,-12 7-13 15,-23-2-45-15,-9 2-33 0,7 2-4 16,0-7-8-16</inkml:trace>
  <inkml:trace contextRef="#ctx0" brushRef="#br0" timeOffset="75002.7916">20173 1374 33 0,'-5'-13'62'0,"5"13"-8"16,-3-12-11-16,3 12-8 0,-3-10-8 15,3 10-7 1,0 0-6-16,0-12-2 0,0 12-4 16,0 0-1-16,7 10 0 0,-1 1-2 15,4 2 0 1,-1 5 0-16,1 0 3 0,14 28-1 15,3 5 0 1,2 4-1-16,0 2 2 0,1-2-3 16,-5-6 2-16,-3-7-2 15,-7-12-2-15,-1-6 0 0,-4 0-1 16,-2-5 0-16,-1-1-1 0,-1-4 1 15,-1-3-1 1,-2-1 0-16,-3-10 0 0,2 11 1 16,-2-11-1-1,0 0 0-15,0 0 0 0,0 0 0 16,0 0 1-16,0 0 0 15,0 0 1-15,0 0-1 0,7-12 1 16,-6-2-1 0,5-4 1-16,-1-10 0 0,2-7-1 15,-3 14-3-15,3-8 1 0,0-5-1 16,2-3 0-1,-2-3 0-15,6 0 0 0,-4 2-2 16,-1-3-1-16,5 4 0 16,-4-3-3-16,3 5-7 0,-5-1-12 15,3 0-44 1,-1 4-26-16,1 6-5 0,-4-2 0 15</inkml:trace>
  <inkml:trace contextRef="#ctx0" brushRef="#br0" timeOffset="75242.794">20488 1172 38 0,'-9'-1'92'0,"9"1"-1"0,0 0-5 15,0 0-69 1,7-8-4-16,12 3-2 0,7-4-1 16,3 5-3-16,2-2-9 15,4 0-11-15,0-1-28 0,4 1-46 16,-6 3-7-1,-1-2-3-15</inkml:trace>
  <inkml:trace contextRef="#ctx0" brushRef="#br0" timeOffset="75467.7967">20048 1248 63 0,'-20'4'95'0,"11"0"-2"0,9-4-6 16,0 0-73-16,9 8-9 15,7-8-9-15,7 0-43 0,0 0-38 16,2 0-7-1,3 0-6-15</inkml:trace>
  <inkml:trace contextRef="#ctx0" brushRef="#br0" timeOffset="76853.8111">20232 1185 71 0,'-23'-10'84'0,"6"-2"-4"0,4 0-57 16,10 0-7-1,5-1-7-15,13 1-5 0,8 1-2 16,7 3 1-16,4 3-2 15,3 0 2-15,2 5-1 0,-1 5 1 16,-6 3-2 0,-5 6 1-16,-8 3 0 0,-12 5 2 15,-7 3 2 1,-12 4 3-16,-13 1-1 0,-13-1 1 15,-10 3 0-15,-9-2 0 0,-1-3 0 16,-1-4-4-16,6-2-2 16,7-4-4-16,12-4-1 15,18-4-1-15,16-9-2 16,11 10 1-16,18-10 0 0,11 2 1 15,10-2 0 1,7 3 1-16,1 0 2 0,29 11 3 16,21 10 1-16,-33 14 1 15,-52 13 2-15,-59 3 2 16,-66 9 1-16,-36-5 0 0,-12-10 0 15,17-17-3-15,13-11 0 16,18-20-1-16,27-17-3 0,53 0-4 16,6-6 0-1,19-6-1-15,14-6-1 0,26-5 0 16,9-1-1-16,23-2 0 15,7-1 1-15,8 2 2 16,0 2 0-16,0 4 0 0,-5 2 0 16,-3 11 1-16,-9 5-1 15,-14 6 2-15,-7 4 1 0,-16 7 1 16,-17 5 0-1,-18 6 0-15,-12 5 1 0,-21 0-1 16,-12-2-3 0,-11-1-5-16,-5-9-18 0,3-3-59 15,8 0-12-15,8-12-9 16,11-9-2-16</inkml:trace>
  <inkml:trace contextRef="#ctx0" brushRef="#br0" timeOffset="86401.9118">17556 7103 74 0,'1'-13'74'0,"-1"13"-29"0,0 0-15 16,0 0-8-1,0 0-4-15,8 1-2 0,-8-1-3 16,6 15-2-16,-2-4-1 16,3 6 0-16,0 2-1 0,3 6-1 15,4 0-1 1,1 7-2-16,0 3 1 0,1 1 1 15,1 3-1-15,2 2-1 0,-1 0 2 16,-1 2-2 0,-1-3 0-16,-2-1-1 0,0-3 0 15,-1 3-1-15,-1-5-1 16,-2-1 0-16,-2-2 0 0,3-4-1 15,-5-2 0 1,2-4 1-16,-3-5-1 0,0-2 0 16,-2-3 0-1,-3-11 0-15,5 13 0 0,-5-13 0 16,0 0 0-16,4 10 0 0,-4-10-1 15,0 0 1-15,0 0-1 16,3 9 1-16,-3-9 0 0,0 0-1 16,0 0 2-1,0 0-1-15,0 0 2 0,7-5-1 16,-1-9 0-1,2-6 1-15,6-11-1 0,4-11-1 16,5-14 0-16,4-11 0 0,10-9-1 16,1-3 1-16,2 0-2 15,-4-3 1 1,2 10-1-16,-6 6 0 0,-6 14-1 0,-7 6-2 15,-4 18-3 1,-11-2-8-16,1 14-30 0,-1 3-46 16,-4 13-6-1,-3-12-6-15</inkml:trace>
  <inkml:trace contextRef="#ctx0" brushRef="#br0" timeOffset="86691.9147">17954 6999 73 0,'-14'11'97'15,"14"-11"-4"-15,18-2-7 0,42-7-65 16,-18-1-6-16,11-4-4 16,11-1-4-16,3-2-3 15,4 1-3-15,-4 0-3 16,-4 2-6-16,-9-2-6 15,-11 8-25-15,-2 1-49 16,-22 2-6-16,-6-2-6 0</inkml:trace>
  <inkml:trace contextRef="#ctx0" brushRef="#br0" timeOffset="87011.9179">17429 7083 5 0,'-17'13'97'0,"17"-13"2"16,5 10-8 0,21-13-2-16,9-8-75 0,16 0-5 15,3 0-4-15,3 0-2 0,-1 2-3 16,-2 4-6-1,-10-1-8-15,-8 6-38 0,-8 1-36 16,-11 9-9-16,-5 2-4 16</inkml:trace>
  <inkml:trace contextRef="#ctx0" brushRef="#br0" timeOffset="87583.9238">18233 7736 70 0,'0'0'95'15,"8"3"-3"1,-8-3-5-16,16 16-66 0,-7-5-7 16,-1 2-3-16,3 5-3 15,-4 0-2-15,1 2-1 16,-3-2-2-16,0-3-1 15,-3-4 0-15,0-2-2 0,-2-9-4 16,0 0-11-16,5-6-65 0,-5 6-9 16,0-20-9-1,0 1-5-15</inkml:trace>
  <inkml:trace contextRef="#ctx0" brushRef="#br0" timeOffset="87773.9257">18349 7524 4 0,'11'-8'92'0,"1"0"1"0,-12 8-7 16,16-16-5-16,-12 3-79 16,-4 13-7-16,3-13-4 0,-3 13-6 15,0 0-6 1,0 0-10-16,-5-1-25 0,-6 1-32 15,11 0-2 1</inkml:trace>
  <inkml:trace contextRef="#ctx0" brushRef="#br0" timeOffset="88223.9302">18398 7627 83 0,'24'23'91'0,"4"-4"-3"15,-3 2-6-15,2-1-74 0,-4 5-2 16,-4-2 1-16,-3 2-2 16,-6-1 0-16,-4 0 1 15,-2-2 1-15,-1-5-1 0,0-1-1 16,-1-7 0-1,0 0 0-15,-2-9-1 0,0 0 0 16,0 0-2 0,0 0 0-16,0 0 0 0,7-9-1 15,-2-1-1-15,1-2 0 0,2-3-1 16,5-3 0-16,2 2-1 15,4 0 2-15,4 3-1 0,2 6 1 16,2 2 1 0,-2 5 0-16,0 3 0 0,-1 8 1 15,-2 6 0 1,-5 2 1-16,-4 5 0 0,-3-2 1 15,0-2-1-15,-4 0 0 16,0-5-1-16,-1 1-1 0,-5-16-3 16,13 10-5-16,-13-10-16 0,10-13-63 15,5 6-9 1,2-6-7-16,2 1-4 0</inkml:trace>
  <inkml:trace contextRef="#ctx0" brushRef="#br0" timeOffset="88865.9368">18966 7986 20 0,'0'0'94'0,"17"-3"-1"15,-17 3-5-15,16-4-44 0,-2 3-22 16,-14 1-6-1,6 11-3-15,-6 3-6 0,-4 3-3 16,-4 5-1-16,-2 0 0 16,-1-1-2-16,0 1-3 15,0-3-4-15,0-6-9 16,11-13-38-16,-5 11-35 0,5-11-6 15,7-3-5-15</inkml:trace>
  <inkml:trace contextRef="#ctx0" brushRef="#br0" timeOffset="89787.9462">19194 7315 38 0,'-13'-1'89'16,"13"1"-1"-16,-13-7-35 0,13 7-18 16,0 0-6-16,11-4-7 15,10 3-1-15,10-6-4 0,11 3-6 16,7-1-2-1,7 0-3-15,1 2-1 0,2-5-4 16,-5 5 0-16,-3 1-4 0,-13 0-3 16,-5 1-4-1,-10-5-7-15,-5 6-28 0,4 0-45 16,-22 0-5-16,0 0-6 15</inkml:trace>
  <inkml:trace contextRef="#ctx0" brushRef="#br0" timeOffset="90007.9484">19245 7432 3 0,'-10'14'97'15,"10"-3"1"1,15-7-6-16,18 10-4 0,15-15-73 15,10-3-5 1,8-2-4-16,4-3-4 0,-1 6-6 16,-6-4-9-16,-3 3-43 0,-13 4-32 15,-15 0-7-15,-13 3-6 16</inkml:trace>
  <inkml:trace contextRef="#ctx0" brushRef="#br0" timeOffset="90869.9572">18924 8039 10 0,'-9'6'86'15,"9"-6"0"-15,0 0-27 0,0 0-15 16,0 0-12-16,0 0-9 0,0 0-8 16,6-3-5-1,-6 3-3-15,6-10-3 0,-6 10-1 16,9-10-1-1,-9 10 0-15,0 0-2 0,9-10 1 16,-9 10 0-16,0 0 1 16,0 8 0-16,0-8 1 0,-1 11 0 15,1-11 2-15,-4 9-1 0,4-9 1 16,0 0-1-1,0 0-2-15,5 0 1 0,-5 0-2 16,0 0 0 0,12-9-1-16,-12 9-1 0,0 0 0 15,0 0 0-15,0 0 0 16,-7 0 1-16,7 0-1 0,-11 1 2 15,11-1 0 1,0 0 0-16,0 0 1 0,0 0-1 16,0 0 1-16,-2-7-1 0,2 7 1 15,3-10-2 1,-3 10-1-16,0 0 0 0,0 0 1 15,0 0-2-15,0 0 1 16,0 7 0-16,-1 3-1 16,-1 2 2-16,1-2 0 15,-1 2 0-15,1 0 1 0,0 0 0 16,1-4 0-1,0-8 1-15,0 16-1 0,0-16 1 16,0 0 0-16,0 0-1 0,0 0-3 16,-6-8-8-16,-9-3-34 15,-8-3-44-15,9-4-7 16,-2-3-7-16</inkml:trace>
  <inkml:trace contextRef="#ctx0" brushRef="#br0" timeOffset="92492.9746">20335 6889 25 0,'0'0'90'16,"5"-14"-1"-16,-5 14-3 0,4-16-59 16,-4 16-9-16,0 0-5 0,10-10-1 15,-10 10-2 1,13 9-2-16,-4 3 0 0,2 6-2 15,3 7 0-15,1 0 0 16,3 7 0-16,2 0-1 0,0 5-1 16,3-2-1-1,-2 6 0-15,1 0 0 0,3 0 0 16,-4 2-1-16,-1-1 3 15,-3 1-3-15,0-5 1 0,-1 2 0 16,-3-8 1-16,1 1-2 0,-1-4 1 16,1-2-2-1,-3-5 1-15,-1-3-1 0,2 1-1 16,-4-6 1-1,-1 1-1-15,-2-5 1 0,-1 0-1 16,-4-10 1 0,3 15-1-16,-3-15 2 0,2 8-1 15,-2-8 2-15,0 0-1 0,0 0 1 16,7-7-1-16,-5-5 0 15,4-8 0-15,0-11 0 0,5-10-1 16,1-10-1 0,4-15 0-16,3-6 0 0,0-7 0 15,1-2 0 1,-2-1 0-16,-2 12-1 0,-8 3-1 15,1 16-3-15,-8 8-5 0,1 15-9 16,-4 7-27-16,-8 4-49 16,10 17-6-16,-10 0-7 0</inkml:trace>
  <inkml:trace contextRef="#ctx0" brushRef="#br0" timeOffset="92882.9785">21066 7425 0 0,'15'4'95'15,"-15"-4"2"-15,11 13-6 0,-4-1-3 16,-3 5-73-16,-1 4-4 16,1 4-2-16,-1-2-1 15,1 7-2-15,-2-5-2 16,2 0-1-16,-3-5 0 0,6 0-2 15,-5-6-2-15,3-5-4 0,-5-9-10 16,0 0-69 0,7-9-8-16,-7-8-7 0,2-11-6 15</inkml:trace>
  <inkml:trace contextRef="#ctx0" brushRef="#br0" timeOffset="93022.9799">21172 7206 52 0,'4'-23'102'0,"3"4"-6"0,-3 1-7 16,-1 43-24-16,-1-38-61 0,-2-5-12 15,0 0-53 1,0 9-27-16,0 9-9 0,-10-5-6 16</inkml:trace>
  <inkml:trace contextRef="#ctx0" brushRef="#br0" timeOffset="93497.9851">21299 7362 67 0,'0'0'92'0,"0"0"-1"15,13 12-7 1,-8 4-65-16,2 8-7 0,1 3-4 16,-3 6-1-16,5 4 0 0,-3 1-2 15,-1 1-1 1,-1-3-1-16,0-4 0 0,-3-5 1 15,-1-4 1-15,0-11-1 16,-1-12-1-16,0 0-1 0,5-11 0 16,0-11 0-16,0-7 0 15,0-3-2-15,5-2 0 16,0 0 0-16,3 5 1 15,1 4 1-15,2 5 0 0,-2 9 0 16,-1 5 1 0,3 6 0-16,-4 9 0 0,0 5-1 15,-4 5 0-15,0 7-1 16,-6 5-1-16,3 1-2 15,-5 3-4-15,0 0-17 16,2 5-65-16,-2-15-8 0,-5-4-6 16,1-9-5-16</inkml:trace>
  <inkml:trace contextRef="#ctx0" brushRef="#br0" timeOffset="93807.9882">21753 7728 10 0,'0'0'99'16,"16"-4"-3"-16,-16 4-4 16,12 14-5-16,-8 4-76 0,-4 4-5 15,0 0-2-15,0 2 0 0,-2 1-2 16,-3 0-3-1,2-4-5-15,-3-6-13 0,6-15-62 16,-6 14-10-16,6-14-7 16,0 0-3-16</inkml:trace>
  <inkml:trace contextRef="#ctx0" brushRef="#br0" timeOffset="94406.995">21887 7558 6 0,'13'5'84'16,"-13"-5"2"-1,9 22-3-15,-3-4-58 0,0 3-5 16,-1 7-1-16,4-1-3 15,-4 3-2-15,1-3-1 0,1 2-1 16,-2-6 0-16,-1-4-4 0,0-4 1 16,0-6-3-1,-4-9 0-15,0 0 0 0,0 0-2 16,6-16 0-1,-2-4-1-15,0-2 0 0,1-6-2 16,-1-2-1 0,5-2 0-16,1 6 2 0,-1-2-1 0,0 7 0 15,3 7 1-15,-4-1 0 16,2 8 0-16,-10 7-1 15,14-7-1-15,-14 7 0 0,10 13 0 16,-4 3-1 0,2 1 1-16,-1 5-1 0,-3 2 0 15,0 1 1-15,0-4 0 16,0-4 1-16,-2-1 1 15,-2-16 0-15,3 10-1 16,-3-10 1-16,13-14 0 0,-2-3-1 16,1 0 1-16,3-4-1 0,3-2-1 15,3 6 0 1,0 1 0-16,0 10 1 0,-2 6-1 15,1 3 1 1,-7 10-1-16,-1 4 0 16,-6 5 0-16,-3 3-4 0,-3 0-4 15,-1 4-16-15,0-5-50 16,-5-11-21-1,6-13-7-15,0 0-6 16</inkml:trace>
  <inkml:trace contextRef="#ctx0" brushRef="#br0" timeOffset="95047.0014">22493 7144 55 0,'0'9'100'0,"9"1"-4"0,7-6-6 16,12 2-62-1,13-6-4-15,4-3-6 0,7-6-6 16,-2-3-2-16,0 1-4 0,-6-10-1 15,-4 7-3 1,-13-5 0-16,-12 2-2 0,-7-5 0 16,-8 5-1-16,-8-5 0 15,-3 0-1-15,-9 3 0 0,-6-1-1 16,-2 4 0-1,-5 7 0-15,-3 7 1 0,-2 4 0 16,1 12 1-16,-2 10-1 0,5 7 1 16,4 11 1-1,6 4 0-15,7 5 2 0,8 6 0 16,9 0 1-16,9 5 1 15,12-4 1-15,9-5 1 16,9 0 0-16,10-13-1 16,8-2 0-16,2-14 0 0,0-5-1 15,-2-9-1 1,-5-2-2-16,-8-7-2 0,-5-1-4 15,-16-2-10-15,-1-5-47 0,-7-2-33 16,-13-5-7-16,0-5-7 16</inkml:trace>
  <inkml:trace contextRef="#ctx0" brushRef="#br0" timeOffset="95605.0077">23285 6445 38 0,'0'0'88'0,"9"0"-5"0,-9 0-4 16,-14 7-64-1,15 3-8-15,7 4-1 0,0 10 4 16,0 3-1-16,4 7 1 16,-3 7 1-16,4 0-1 0,-2 7 2 15,2-2-1 1,-2-1-1-16,-4-5-2 0,-3-4-2 15,-4-4 1-15,0-7 0 0,-6-1 0 16,-4-7-1 0,-3-6 0-16,-4-3-1 0,0-8 1 15,-1 0-1-15,-3-11-1 16,3-3-1-16,-2-3-1 15,1-4-3-15,0-5-3 16,3 3-8-16,-6-1-40 0,0-6-43 16,9 0-5-1,1-7-9-15</inkml:trace>
  <inkml:trace contextRef="#ctx0" brushRef="#br0" timeOffset="95755.0092">23130 6193 45 0,'0'-27'105'16,"0"6"-8"-1,0 1-10-15,3-1-12 0,4-4-151 16,-6 13-14-16,-1 0-9 0,0 3-6 16</inkml:trace>
  <inkml:trace contextRef="#ctx0" brushRef="#br0" timeOffset="96265.0143">23649 6146 6 0,'0'-8'74'0,"0"8"0"0,-16 3-1 16,4 13-67-16,-2 6-3 0,-1 10 3 15,1 6 3 1,2 12 5-16,7 1 1 0,4 0 4 16,7 2 0-1,13-10 1-15,8-5-1 0,11-14-1 16,3-10 0-16,5-14-4 15,2-4-2-15,1-11-4 0,-7-7-3 16,-5-5-2-16,-6-4 0 0,-11-7-2 16,-5-3-1-1,-10 1 0-15,-5-1 0 0,-11 2 0 16,-11 1-1-1,-3 8 1-15,-9 1-2 0,-3 8 1 16,-6 10 0-16,-2 4-1 16,0 6-2-16,3 1-3 0,-1 7-4 15,6 8-11 1,3 11-48-16,6-9-23 0,5-3-6 15,6-2-3-15</inkml:trace>
  <inkml:trace contextRef="#ctx0" brushRef="#br0" timeOffset="96520.0173">23603 5801 26 0,'14'-4'101'15,"-1"4"-5"-15,-1 14-4 0,4-5-4 16,-3 28-84-16,5 9-1 15,-7 17 1-15,7 13-1 16,-3 10 0-16,2 6 1 16,-2 3-1-16,-3 0-1 0,-6-9 1 15,-1-2-3 1,-4-11-3-16,-2-13-6 0,-8-19-13 15,-4-16-55-15,-1-4-17 16,0-12-6-16,-1-9-5 0</inkml:trace>
  <inkml:trace contextRef="#ctx0" brushRef="#br0" timeOffset="96820.0203">23970 6457 16 0,'24'0'102'15,"2"9"0"-15,-2 3-7 0,-5 3-2 16,12 4-79-16,-15 6-3 15,-5 1-2-15,-6 3-2 0,-2-2-3 16,-3-1-2 0,0-1-3-16,-6-5-2 0,3-1-5 15,3-19-10-15,0 0-54 0,0 0-22 16,-5-21-7-1,5-7-5-15</inkml:trace>
  <inkml:trace contextRef="#ctx0" brushRef="#br0" timeOffset="96950.0216">24088 6167 23 0,'0'0'101'16,"4"-13"-5"-16,-4 13-8 0,4-12-9 16,-4 3-94-16,0-4-51 0,0 13-24 15,0 0-6-15,0 0-5 16</inkml:trace>
  <inkml:trace contextRef="#ctx0" brushRef="#br0" timeOffset="97355.0261">24200 6423 96 0,'21'44'101'0,"2"0"-6"15,-3-4-8-15,-3-9-67 0,-1 5-9 16,-6-4-5-1,-4-3-3-15,-1-6-1 0,-4-7 1 16,0-3 1-16,-1-13 1 16,6 9 0-16,-6-9 0 15,12-7 0-15,-5-6-1 0,3-4-1 16,0-4-1-16,-1 0-1 15,2-2-1-15,1 4 1 16,-4 2-2-16,5 0 1 16,-7 5-1-16,-6 12 1 0,16-5-1 15,-7 6 1 1,-2 10 0-16,0 4 0 0,6 5 1 15,5 3 0-15,4 2 1 16,7-2 0-16,2-3 0 0,8-6 0 16,5-2-3-16,1-6-3 0,2-2-11 15,-7-1-53-15,2-6-26 16,-3-7-8-1,-11-5-6-15</inkml:trace>
  <inkml:trace contextRef="#ctx0" brushRef="#br0" timeOffset="98305.0356">17627 9065 73 0,'10'-5'100'15,"1"5"-4"-15,0 0-5 16,6 58-20-16,1-34-62 0,4 6-2 16,5 16-2-1,5 9 1-15,3 13-1 0,3 2 0 16,2 5 0-16,-1-5 0 15,0-4 0-15,-1-6-1 16,-4-11 0-16,-4-12-1 0,-8-11 0 16,-1-5-1-16,-5-8 0 15,-4-6 0-15,-4-2-1 0,-8-5 0 16,14-2 0-1,-5-11 0-15,-1-6 0 0,4-5 0 16,-1-11 1-16,4-10-2 16,1-13 0-16,1-10 0 15,-1-11 0-15,3-4 0 16,0-3 0-16,0 2 0 0,1 5 0 15,-2 6 0-15,1 9 0 0,-6 12 0 16,1 11-3 0,-5 7-1-16,-3 8-2 0,-2 5-3 15,2 10-10-15,-6 0-27 16,0 11-41-16,0 0-12 15,15-10-8-15,-5 9-2 16</inkml:trace>
  <inkml:trace contextRef="#ctx0" brushRef="#br0" timeOffset="98510.0381">18211 8811 59 0,'-34'20'105'0,"12"-2"-5"0,8-10-8 15,14-8 0 1,34-2-86-16,7-13-1 0,13-1-2 15,4-6-2 1,6 0-2-16,-1-2-3 0,-2 4-7 16,-10-1-8-16,-7 7-36 0,-10 8-38 15,-24 4-6-15,-10 2-5 16</inkml:trace>
  <inkml:trace contextRef="#ctx0" brushRef="#br0" timeOffset="98720.0402">17466 8995 43 0,'-35'27'105'15,"14"-8"-4"-15,21-9-8 0,19-10-1 16,21-9-80-1,25-6-4-15,7-5-7 0,13 9-20 16,6-9-69-16,-6 3-5 16,-6 0-7-16,-10 2-7 0</inkml:trace>
  <inkml:trace contextRef="#ctx0" brushRef="#br0" timeOffset="99190.0449">18451 9564 6 0,'-12'1'90'16,"-5"9"2"-1,2 5-2-15,-1 0-41 0,3 16-28 16,4 7-1-16,8 6-2 0,3 0-3 16,14-5-2-1,12-5-3-15,7-7-1 0,5-13 0 16,2-9-2-16,1-10-1 15,-4-12 0-15,-7-10-3 0,-12-4-1 16,-12-3-2 0,-9 0 0-16,-14 3-1 0,-9 6-1 15,-9 6-1-15,-6 6-2 0,-1 9-1 16,-2 3-5-1,5 8-5-15,4 2-16 0,6 0-51 16,12 11-12-16,8-6-7 16,7-1 0-16</inkml:trace>
  <inkml:trace contextRef="#ctx0" brushRef="#br0" timeOffset="99567.0493">18777 9592 54 0,'11'-6'103'0,"-11"6"-5"0,13 0-8 15,-13 0-1 1,6 8-84-16,-2 11-2 16,1 5-1-16,2 2 1 0,1 0-1 15,2-1 2 1,2-3-1-16,-1-9 1 0,2-2-1 15,1-11-1-15,-1-3 0 0,0-8-1 16,-3-4-1-16,3-5 0 16,-1-1 0-16,-2 3-1 0,-2 2 0 15,1 3 0 1,-9 13 1-16,14-1 1 0,-8 8 0 15,4 12 0 1,-4 4 0-16,3 4 1 0,2 4-1 0,1-1 1 16,-1-3-1-1,0-5-1-15,-5-6-1 0,4-3-3 16,-10-13-7-1,9 2-24-15,-9-2-51 0,8-19-10 16,-8-7-9-16,0-11-3 0</inkml:trace>
  <inkml:trace contextRef="#ctx0" brushRef="#br0" timeOffset="99737.051">19127 9428 36 0,'0'0'102'16,"18"5"-4"0,-11 10-5-16,5 5-3 0,-2 5-79 15,-1 3-3-15,8 3-4 16,-3 2-1-16,0 1-3 0,-4 0-4 15,2 2-13-15,-9 6-54 0,-1-16-19 16,-2-6-9 0,-4-8-7-16</inkml:trace>
  <inkml:trace contextRef="#ctx0" brushRef="#br0" timeOffset="99867.0523">19081 9635 36 0,'-4'-14'102'0,"8"3"-2"16,12-1-9-1,11 0-3-15,7 9-76 0,3-18-21 16,3 2-78-16,8 3-4 0,-5-3-7 15,1 1-4 1</inkml:trace>
  <inkml:trace contextRef="#ctx0" brushRef="#br0" timeOffset="100207.0557">19712 9119 41 0,'-13'2'103'16,"13"-2"-2"-16,0 0-7 16,23-2-2-16,20-3-78 0,7-2-5 15,12 0-3 1,7 1-2-16,-1 1-2 0,-4 1-4 15,-3 4-9 1,-15 0-25-16,-22 2-56 0,-3 8-4 16,-21-10-7-16,0 14-5 15</inkml:trace>
  <inkml:trace contextRef="#ctx0" brushRef="#br0" timeOffset="100374.058">19639 9310 49 0,'-5'24'106'0,"18"-9"-5"16,21-11-7-16,23-4-2 15,13-6-82-15,9-5-6 0,1 0-4 16,-8-2-7-16,3 8-23 16,-2-1-61-16,-18 1-5 15,-12 3-8-15,-15 1-4 16</inkml:trace>
  <inkml:trace contextRef="#ctx0" brushRef="#br0" timeOffset="100794.0622">20531 8583 83 0,'16'6'96'16,"-8"8"-3"-16,3 10-6 0,0 13-62 15,3 13-10-15,7 11 0 16,2 11-3-16,3 7-3 0,3 5-1 15,-2 3-2 1,0-5-1-16,-2-5-1 0,-5-14-1 16,-2-10 1-16,-4-11 2 0,-7-13-1 15,0-17 0 1,-7-12 0-16,11-27 0 0,-3-14 0 15,0-14 0-15,4-16-2 16,-4-19-3-16,6-10-1 16,-8-1-2-16,2 5-2 15,-4 7-5-15,2 16-13 0,-5 12-53 16,-1 13-22-1,0 22-6-15,-2 14-6 0</inkml:trace>
  <inkml:trace contextRef="#ctx0" brushRef="#br0" timeOffset="101224.0665">21071 9174 22 0,'4'7'94'0,"-2"11"-3"16,1 2-2-16,3 5-6 16,5 3-79-16,5 3 0 0,2-2 2 15,4-3 1 1,4-6 1-16,3-7 0 0,0-10-1 15,-1-4 0-15,-6-12-2 16,-7-6-1-16,-9-3-2 0,-6 1-2 16,-13 3-1-1,-7 1-1-15,-7 7 2 0,-5 3-4 16,1 5 0-1,-3 2-1-15,7 8-5 0,5 1-4 0,9 3-13 16,5 10-43-16,8-22-23 0,7 12-5 16,6-11-3-1</inkml:trace>
  <inkml:trace contextRef="#ctx0" brushRef="#br0" timeOffset="101558.0702">21350 9227 48 0,'0'0'102'15,"12"8"-5"-15,-7 1-5 16,2 3-3-16,3 6-83 0,0 1-2 16,5 6-3-1,0 0 2-15,5 0 1 0,2-1 0 16,2-7 0-1,0-5 0-15,-1-7-1 0,-2-5 0 16,-2-6 0-16,-4-8-1 0,-4-3-1 16,-6-1 0-16,-1 3 0 15,-3-2-2-15,-1 6 0 16,0 11 0-16,0-9 0 15,0 9 0-15,0 7 1 0,2 3-2 16,4 1 0-16,0 0-3 16,1 0-2-16,-7-11-6 15,21 7-42-15,-8-7-39 0,-7-13-5 16,-2-7-8-1</inkml:trace>
  <inkml:trace contextRef="#ctx0" brushRef="#br0" timeOffset="101738.072">21660 9078 18 0,'0'-15'103'0,"0"15"-3"16,5-5-6-16,6 14-2 15,1 13-70-15,3 3-10 16,6 4-5-16,-1 7-1 16,1 4-1-16,-4 2-4 0,-1 4-2 15,-8-3-5-15,0 3-9 16,-9-2-54-16,-6-10-25 0,-6-10-7 15,-3-8-5 1</inkml:trace>
  <inkml:trace contextRef="#ctx0" brushRef="#br0" timeOffset="101858.0732">21665 9334 44 0,'3'-32'105'15,"13"3"-4"-15,11 0-8 0,9 3-2 16,-2-3-86-16,23 9-42 0,1 0-52 16,-8-1-4-1,2 4-9-15,-4 2-4 0</inkml:trace>
  <inkml:trace contextRef="#ctx0" brushRef="#br0" timeOffset="102391.0788">21569 9334 32 0,'-10'2'98'0,"10"-2"-1"0,5 14-8 15,4 0-48-15,3 4-17 0,-2 1-6 16,1 6-6-16,-2-4-6 15,5 4-11-15,-9-5-30 16,0 1-53-16,0-4-5 16,1-5-8-16,-6-12 6 15</inkml:trace>
  <inkml:trace contextRef="#ctx0" brushRef="#br0" timeOffset="102671.0816">21901 9420 17 0,'0'0'99'0,"0"0"-2"0,5 13-4 16,-2 6-5-16,0-6-74 16,2 14-10-16,-2 2-2 0,2 2-2 15,-2-2-6 1,5 0-13-16,-5 4-57 0,8-15-16 15,0-7-6-15,1-11-3 0</inkml:trace>
  <inkml:trace contextRef="#ctx0" brushRef="#br0" timeOffset="103191.0868">22110 9196 82 0,'15'12'99'16,"3"4"-6"-16,-2 1-6 0,1 20-48 15,2-8-32-15,-2 0-1 16,-2 4-1-16,-3 2-1 0,-4 0 0 16,3-2 0-1,-3-5 0-15,-3-6 1 0,-1-6 0 16,-4-16-1-1,0 0-1-15,6-6-2 0,-3-18 0 16,0-7-1-16,3-3 0 0,2-3-1 16,3-1 0-16,5 1 0 15,1 4 2-15,-1 9-1 0,6 9 1 16,-4 5 0-1,2 8 0-15,-3 2-1 0,-3 12 1 16,-3 4-2 0,-3 4 1-16,1 3 0 0,-5-2 0 15,-2 0 0-15,-1-6 1 16,0-3 1-16,-1-12-1 0,0 0 1 15,16-7-1-15,-7-8 1 0,6-3-1 16,0 2 0 0,6-1 0-16,-1 4-1 0,1 7 0 15,-2 6 1 1,-5 7-1-16,-3 9 1 0,-6 5-1 15,-3 4 0-15,-3 3-1 16,-7 1-2-16,-3 1-6 0,-7-12-19 16,2-5-59-1,6 2-9-15,10-15-8 0,0 0-5 16</inkml:trace>
  <inkml:trace contextRef="#ctx0" brushRef="#br0" timeOffset="103703.0921">22781 9004 18 0,'-11'13'103'0,"11"2"-2"16,15-4-6-16,18-4-3 15,9-1-74-15,15-6-7 16,5-3-3-16,3-8-2 0,1 0-2 16,-5-5-1-1,-5-1-3-15,-12-5-1 0,-15-2-2 16,-14-5-2-16,-15-1-1 0,-8-1-2 15,-18 4 0 1,-10-3 0-16,-8 10 1 0,-7 7 2 16,-3 13 2-16,-4 13 3 15,4 16 2-15,2 14 2 0,6 11 1 16,11 14 2-1,16 10 0-15,13 8 1 0,14-3-1 16,18-2 0-16,14-3 0 0,13-11-1 16,10-11-1-1,6-12-2-15,2-15-2 0,-1-13-1 16,2-11-8-16,-8-18-17 15,-1-17-62-15,-1-4-9 0,-4-14-8 16,-1-8-7 0</inkml:trace>
  <inkml:trace contextRef="#ctx0" brushRef="#br0" timeOffset="104103.0961">23612 8303 17 0,'11'0'98'15,"-2"3"-2"-15,-9-3-6 0,17 16-4 16,-13 2-76-16,6 10-5 15,1 7 0-15,1 6 0 0,-2 11 1 16,-1 3 0-16,2 0 0 16,-8 0 0-16,-1-6-1 15,-3-8 0-15,-6-7 0 0,-4-13-1 16,-4-11-2-1,-4-10-2-15,-7-9-4 0,6-11-19 16,-4-11-69-16,-13-18-3 16,-2-11-7-16,-4-12-6 15</inkml:trace>
  <inkml:trace contextRef="#ctx0" brushRef="#br0" timeOffset="104233.0974">23368 7978 43 0,'13'-21'106'0,"-4"4"-6"0,-1 2-10 15,-5 3-4-15,-3 12-94 16,0 0-74-16,0 0-11 15,0 0-8-15,0 0-7 16</inkml:trace>
  <inkml:trace contextRef="#ctx0" brushRef="#br0" timeOffset="104589.1015">23864 8157 59 0,'-24'0'98'0,"-5"11"-4"15,1 7-6-15,1 2-55 16,7 14-17-16,7 7-4 16,9 5-4-16,11-2-2 15,20-3 0-15,21-6 0 0,6-8-1 16,13-9 0-16,2-11 0 0,4-7-1 15,-7-16 1 1,-8-4-1-16,-14-10-2 0,-22-5 0 16,-16-5-2-16,-13-3-1 15,-22 3 0-15,-12 2 0 16,-13 5 0-16,-9 5 0 15,-3 8-1-15,-5 4-1 0,8 14-3 16,5 2-5-16,11 6-14 0,6 9-46 16,12-4-23-1,12 0-7-15,17-11-4 0</inkml:trace>
  <inkml:trace contextRef="#ctx0" brushRef="#br0" timeOffset="104819.1038">23937 7781 44 0,'13'-15'103'15,"0"7"-5"-15,-2 8-5 0,2 39-19 16,0-7-63 0,-4 12-2-16,4 16-3 0,-2 15 0 15,0 12 1-15,-1 13-2 16,-5 4-1-16,-1 1 0 0,-3 5-3 15,-1-9-4 1,-7-1-7-16,-10-21-37 0,-8-9-47 16,7-16-4-16,-5-20-7 15,5-15-3-15</inkml:trace>
  <inkml:trace contextRef="#ctx0" brushRef="#br0" timeOffset="105199.1076">24324 8407 13 0,'-12'17'103'0,"0"7"-4"16,5 4-4 0,-2 2-5-16,7 0-72 0,2 6-8 15,10-2-3-15,7-5-3 16,5-7-1-16,7-6 0 0,3-8-1 15,0-8 0-15,0-5-1 0,-6-10 0 16,-7-6 0 0,-9-4-1-16,-10-6 0 0,-3 2 1 15,-15 0-1 1,-3 2-1-16,-9 4-1 0,2 4-2 15,-8 5-4-15,11 10-13 16,-2-2-22-16,-1 6-49 0,15 10-6 16,6 0-8-1</inkml:trace>
  <inkml:trace contextRef="#ctx0" brushRef="#br0" timeOffset="105584.1119">24536 8390 27 0,'14'-2'100'15,"4"2"-3"-15,-5 2-6 0,2 9-2 16,0 8-81-16,-4 5-3 16,-2 5-2-16,0 2 1 0,2 0-1 15,-2-2 0-15,-2-7 1 16,2-2 0-16,0-8-2 15,0-7 1-15,-1-5 0 16,3-8-1-16,-5-9 0 0,-1-3 0 16,4-3-1-1,-2-1 0-15,0 4 0 0,-3 1-1 16,1 8 1-16,-5 11 0 15,10 0-1-15,0 8 2 16,-1 8-1-16,0 4 0 0,3 3 0 16,-1 0 0-16,-2-3 0 15,2-4 0-15,-1 0-2 0,-3-4-2 16,-1-2-4-1,-6-10-6-15,0 0-27 0,11-5-53 16,-11-13-5 0,-5-10-8-16,-4-11 2 0</inkml:trace>
  <inkml:trace contextRef="#ctx0" brushRef="#br0" timeOffset="105794.114">24815 8111 3 0,'12'11'99'15,"2"6"3"1,4 5-6-16,-1 3-4 0,5 3-72 15,2 9-7-15,3 6 0 16,1 0-6-16,-1 4-1 0,-7 0-1 16,-2-2-3-16,-3 0-4 15,-9-8-4-15,-4 3-11 16,-9-6-57-16,-8-15-20 0,-2-15-7 15,-6-10-7 1</inkml:trace>
  <inkml:trace contextRef="#ctx0" brushRef="#br0" timeOffset="105914.1152">24654 8397 55 0,'15'-13'106'0,"28"3"-5"16,22-7-8-16,28-8-6 0,-8 2-159 16,42-16-18-1,7-12-9-15,-5-9-7 0</inkml:trace>
  <inkml:trace contextRef="#ctx0" brushRef="#br0" timeOffset="132631.3938">4580 11201 70 0,'0'0'93'0,"0"0"-3"16,-2-13-4 0,2 13-66-16,-1-8-3 0,1 8-3 15,0 0-4-15,0 0-2 16,0 0-1-16,0 0-1 15,0 0-2-15,9 11-1 16,-4 4 0-16,1 2-1 0,3 8 0 16,2 5 1-16,2 2-3 15,1 5 2-15,1 6-1 16,4 6 1-16,0 1 0 15,2 4-1-15,0-3 0 0,-1-2 1 16,2 1-1-16,0 0 0 0,-2-7 0 16,-2 0 0-1,0-7 0-15,-3-1 1 0,0-5 0 16,-4-6 0-1,-2-2 1-15,-3-12 1 0,-6-10 0 16,12-2 0-16,-9-21-1 16,2-16 1-16,2-15-1 0,1-14 0 15,6-15-1-15,5-8-1 0,5-6-1 16,2 2 0-1,0 3-1-15,5 11-2 0,-4 7-7 16,6 20-21 0,-3 11-64-16,-3 8-2 0,-6 7-8 15,0 4-6-15</inkml:trace>
  <inkml:trace contextRef="#ctx0" brushRef="#br0" timeOffset="133235.4002">5334 11786 36 0,'0'0'82'0,"0"0"-2"16,-8 7-1-1,-17 8-60-15,18 2-12 0,1 5 1 16,0 3 3-16,3 0 0 0,3 0 3 16,10-4 0-16,5-8 0 15,4-5 0-15,5-8-2 16,-1-7-1-16,2-7-2 15,-3-4-2-15,-8-3-3 0,-3 2-1 16,-9-3 0 0,-4 6-2-16,-12 1 0 0,-5 5 0 15,-7 2 0-15,-2 4-1 0,0 1-3 16,4 3-9-1,0 0-16-15,5 4-62 0,19-4-4 16,1 12-6-16,17-7-4 16</inkml:trace>
  <inkml:trace contextRef="#ctx0" brushRef="#br0" timeOffset="133740.4057">5732 11783 74 0,'0'0'89'16,"-9"14"-2"-16,5-6-5 16,1 12-62-16,-1-6-10 0,3 4 0 15,1 4 2 1,0 4-1-16,5-1 0 0,2-2 0 15,2-4-1-15,4-3-3 16,-2-6 0-16,-1-6-1 0,1-5-2 16,-2-9 0-1,-2-5-1-15,1-4-1 0,-4-3-1 16,0 0 1-16,-3-2-2 0,0 2 0 15,-1 6 0 1,0 3 0-16,0 4-1 0,0 9 1 16,0 0-1-16,11 9 1 15,-1 8-1-15,-1 3 1 0,2 6 1 16,3 0-1-1,-2 1 1-15,2-2 0 0,-3-2-2 16,-1-6-1-16,-4-4-4 0,3-4-9 16,-9-9-37-1,0-4-40-15,2-15-7 0,1-10-7 16</inkml:trace>
  <inkml:trace contextRef="#ctx0" brushRef="#br0" timeOffset="133920.4075">6061 11637 36 0,'5'7'95'15,"-2"13"-4"-15,4 1-4 0,0-30-13 16,0 36-65 0,4 9-2-16,2 4-1 0,1 0-1 15,2-1-2-15,-1 1-5 16,-6-9-16-16,-9-4-67 0,5-8-4 15,-5-19-8 1,0 0-5-16</inkml:trace>
  <inkml:trace contextRef="#ctx0" brushRef="#br0" timeOffset="134050.4088">5977 11739 36 0,'27'0'100'0,"19"-5"-3"0,13-2-5 16,3-5-11-1,-2-17-136-15,2 11-30 0,-1 1-8 16,-10-4-5-1</inkml:trace>
  <inkml:trace contextRef="#ctx0" brushRef="#br0" timeOffset="134512.4136">6427 11964 75 0,'4'18'97'0,"-2"5"-4"16,-2 26-13-1,0-21-55-15,-2-1-7 0,1 2-16 16,-6-9-26 0,-11 1-57-16,18-5-9 0,0-16-8 15,0 0 1 1</inkml:trace>
  <inkml:trace contextRef="#ctx0" brushRef="#br0" timeOffset="135092.4194">6747 11737 23 0,'0'0'92'0,"4"7"-1"15,-1 10-2 1,-2-1-41-16,1 9-26 0,1 7-6 16,0 3 0-16,-2 5-5 15,0-3-3-15,-1-5-1 16,1-5-3-16,-1-5 0 15,0-6 0-15,0-16-1 0,0 0 0 16,11-2-1-16,-5-17-1 0,3-6 1 16,4-6-2-1,-1-2 1-15,7-4-2 0,0 1 2 16,3 2-1-16,0 8 2 15,2 3 0-15,-2 6 0 16,0 10 0-16,-1 5 0 16,-4 5 0-16,1 11 0 0,-4 5-1 15,-3 6 1 1,-2 3-1-16,-5 0 1 0,0-3 0 15,-2-5 0-15,-2-5 1 0,0-15-2 16,0 0 1-16,0 0-1 16,9-21 0-16,-1 3 0 15,6-2-1-15,8 1 0 16,8 5 1-16,5 4-1 0,4 9 1 15,3 1 0 1,1 8 0-16,1 7-1 0,-1 4 0 16,-6 5-2-1,-4-2-3-15,-5 2-9 0,-14-3-41 16,-5-4-39-16,2-7-5 0,-11-10-7 15,0 0-3-15</inkml:trace>
  <inkml:trace contextRef="#ctx0" brushRef="#br0" timeOffset="135517.4241">4619 12703 48 0,'105'-6'106'16,"34"-7"-3"-16,28-3-8 16,23-2-1-16,19 0-82 0,21 1-4 15,9 4-1-15,4 4-2 0,0 2-2 16,-9 2-2-1,-11 0 0-15,-10 2-3 0,-20-6-4 16,-13 9-20 0,-18-5-67-16,-30-6-3 0,-26 3-6 15,-25-2-7-15</inkml:trace>
  <inkml:trace contextRef="#ctx0" brushRef="#br0" timeOffset="136177.4307">4948 13255 87 0,'-9'-14'97'15,"0"2"-6"-15,5-21-8 16,4 33-62-16,0 0-7 0,0 0-3 16,0 9-4-16,10 11-1 15,4 6-1-15,3 14 0 16,4 3 1-16,3 14 2 0,1 2-1 15,1 3 0 1,-1-3 0-16,-4-1-1 0,-1-8 0 16,-5-10-1-16,-2-7-1 15,-3-14 0-15,0-14 0 16,2-10 0-16,0-20-2 15,3-17 1-15,-1-18 0 0,2-12-2 16,3-7 0-16,1-5-2 0,0 4-2 16,-4 2-1-1,0 15-3-15,-5 8-7 0,2 20-27 16,-3 21-49-1,-10 14-9-15,12-4-7 0,-13 14-5 16</inkml:trace>
  <inkml:trace contextRef="#ctx0" brushRef="#br0" timeOffset="136689.436">5471 13619 75 0,'0'0'97'0,"0"0"-6"16,0 0-28 0,-5 12-19-16,5 0-18 0,1 0-9 15,4 6-5-15,0 4-2 16,0 1-1-16,1 1-1 0,-3-2-3 15,2-5-3 1,1 2-6-16,-6-19-16 0,0 0-65 16,0-11-8-16,0-14-8 0,0-9-7 15</inkml:trace>
  <inkml:trace contextRef="#ctx0" brushRef="#br0" timeOffset="136799.4371">5491 13329 55 0,'0'0'97'0,"-3"-11"-17"0,3 11-80 16,-14-3 0-1,14 3-96-15,-8-3-8 0</inkml:trace>
  <inkml:trace contextRef="#ctx0" brushRef="#br0" timeOffset="137119.4403">5665 13655 67 0,'21'40'106'0,"-5"-5"-5"0,-3-7-6 15,-3-7-3-15,-4-9-86 0,-6-12-2 16,3 12 0-16,-3-12-1 15,5-10-1-15,-3-4 0 0,3-4-1 16,4-4-1 0,4-2 0-16,2-2-1 0,5 2 1 15,0 5-1 1,4 6 1-16,0 6 1 0,-2 7 1 15,-2 8-1-15,0 13 1 16,-6 3 0-16,0 10 0 0,-7-1 0 16,1 0-1-16,-5 0-2 0,1-4-4 15,-4-6-6 1,3-1-24-16,3-3-57 0,-6-19-6 15,0 0-8 1,12-18-5-16</inkml:trace>
  <inkml:trace contextRef="#ctx0" brushRef="#br0" timeOffset="137334.4429">6245 13752 61 0,'3'27'103'16,"2"-1"-4"-1,-3 1-7-15,1 0-2 0,29 3-87 16,-32 2-1-16,-1 2-2 16,-7-2-3-16,2 2-9 0,-7-1-57 15,10-14-22-15,3-9-6 0,0-10-7 16</inkml:trace>
  <inkml:trace contextRef="#ctx0" brushRef="#br0" timeOffset="137884.4484">6551 13600 32 0,'17'20'98'0,"-5"3"0"15,-2 3-7-15,-4-4-38 16,-3 15-27-16,1 2-7 16,-4-1-6-16,-1-4-4 0,1-5-3 15,0-6-1 1,-1-6-1-16,1-17-1 0,0 0-1 15,4-13-1-15,2-11 0 0,3-6-1 16,0-1 1-16,2-6-1 16,3-1-1-16,0 4 1 15,2 3 2-15,-2 7-1 16,1 4 1-16,2 8 1 0,-3 5-1 15,-1 7 1 1,-2 11-1-16,0 9 0 0,-3 6-1 16,-1 4 1-1,-1 6 0-15,-1-2-1 0,-3 0 0 16,1-7 1-16,0-6 0 0,-1-13 0 15,-2-8 0-15,9-10-1 16,2-13 0-16,1-10 0 0,11-4-1 16,2-1 0-1,3 0 0-15,4 6 0 0,1 9 1 16,2 10 0-1,-3 13 0-15,-1 11 0 0,-3 12 1 16,-2 12-1-16,-3 5 0 0,1 8-1 16,-1-4-2-16,8 2-7 15,-9-13-41-15,12-18-37 0,12-9-12 16,3-21-8-1,11-19-5-15</inkml:trace>
  <inkml:trace contextRef="#ctx0" brushRef="#br0" timeOffset="140382.4741">8400 12058 14 0,'0'0'88'16,"1"-14"0"-16,-1 14-4 16,-4-13-34-16,4 13-30 15,-17 23-4-15,5 5-1 0,3 13-2 16,0 8-1-1,1 11-1-15,6 8-1 0,1 5-2 16,12 1-2-16,7-5-2 0,5-6-1 16,4-11-4-16,2-12-2 15,4-11-11-15,-9-15-31 16,2-14-45-16,-1-8-4 15,-6-16-8-15</inkml:trace>
  <inkml:trace contextRef="#ctx0" brushRef="#br0" timeOffset="140782.4781">8688 12162 33 0,'6'25'97'15,"1"6"-3"-15,0 3-5 0,3 5 0 16,-9 1-81-16,11 7-1 0,5-1 0 15,-2-5 1 1,5-5 0-16,-1-7 0 0,2-9-2 16,0-11-2-1,-2-9-1-15,0-12-2 0,-5-8 0 16,-1-6-2-16,-7 1 0 15,0 2-1-15,-3 1-1 16,1 10 0-16,-4 12 1 0,0 0 1 0,15 7 0 16,1 8 1-1,4 1 2-15,6-3 1 0,7-4 1 16,1-6 0-1,-1-3 1-15,-1-10 0 0,-6-7 0 16,-8-5-1-16,-11-2-1 16,-9-6-2-16,-14 1-2 15,-8-1-3-15,-6-2-5 16,0 6-13-16,-4 2-56 0,3-3-18 15,5 5-5-15,8-2-5 0</inkml:trace>
  <inkml:trace contextRef="#ctx0" brushRef="#br0" timeOffset="140982.4801">9173 12012 51 0,'39'27'103'0,"5"5"-6"16,8 4-6-1,0 4-2-15,31 2-84 0,-73 11-1 16,29 4-2-16,-12 7 0 0,-16 2-2 15,-11 3-1 1,-16-3-2-16,-11-5-6 0,-11-15-23 16,-16-5-57-16,11-17-5 15,4-16-6-15,10-9-3 0</inkml:trace>
  <inkml:trace contextRef="#ctx0" brushRef="#br0" timeOffset="141348.4843">10107 12087 24 0,'-27'18'98'16,"3"-7"0"-16,12 1-5 0,12-12-1 15,9 0-73-15,20 0-7 16,16-5 0-16,12-2-1 0,11-2-1 16,6-1-3-1,-2-2-2-15,-4 4-3 0,-8-3-4 16,-11 4-6-16,-16-4-8 0,-10 7-31 15,-12-1-48 1,-11 5-4-16,-13-6-7 0,-11 3-1 16</inkml:trace>
  <inkml:trace contextRef="#ctx0" brushRef="#br0" timeOffset="141548.4863">9904 12293 1 0,'-21'32'107'0,"14"-7"-3"16,15-9-6-16,21-10-3 15,21 31-37-15,13-41-50 16,11-5-2-16,6-2-2 0,0-1-3 16,0 2-5-1,-6-3-10-15,-2 0-50 0,-14 7-31 16,-12-3-5-1,-6 2-8-15</inkml:trace>
  <inkml:trace contextRef="#ctx0" brushRef="#br0" timeOffset="142148.4923">11100 11705 62 0,'0'0'95'0,"-8"5"-2"0,8-5-4 16,-16 8-58-1,16-8-12-15,0 10-1 0,8-5-3 16,7 4-2-16,5-3-5 15,5 4-2-15,-1 0-1 0,2 5-2 16,1 2 0 0,-7 4-2-16,-5 5 1 0,-12 5-1 15,-3 4 0 1,-11-2 0-16,-6 0 0 0,-2-2 0 15,-6-4-3-15,4-3-8 0,-7-10-39 16,10-7-44-16,0-4-2 16,8-3-9-16,10 0-4 0</inkml:trace>
  <inkml:trace contextRef="#ctx0" brushRef="#br0" timeOffset="142353.4948">11169 12250 50 0,'12'21'108'15,"1"-8"-4"-15,2-6-10 0,0-5 0 16,-2 20-69-16,-3-25-20 15,1-4-2-15,-1 3-3 16,-10 4 0-16,0 0 0 0,-1 7 0 16,-8 2 0-1,-3 4-1-15,-3-2-1 0,2 4-5 16,-7-11-13-16,6-5-64 15,14 1-12-15,-8-17-5 16,13 0-7-16</inkml:trace>
  <inkml:trace contextRef="#ctx0" brushRef="#br0" timeOffset="142693.4982">11600 11701 48 0,'-25'9'102'0,"5"0"-2"16,13-1-8-16,7-8-1 15,46 6-76-15,-21-3-8 16,11 0 0-16,7 2-1 16,7 2-2-16,0 1-1 0,-2 4-1 15,-9 2 0-15,-8 4 0 0,-12 5-1 16,-18 2 0-1,-10 1-2-15,-17 1-1 0,-3 2-3 16,-9-3-8-16,9-6-48 16,0 4-34-16,4-2-4 15,3-3-8-15</inkml:trace>
  <inkml:trace contextRef="#ctx0" brushRef="#br0" timeOffset="142933.5006">11704 12310 73 0,'0'13'108'0,"1"-4"-6"0,-1-9-6 15,0 0-3-15,11 0-85 16,-11 0-3-16,7-9-3 0,-7 9-1 16,5-11-2-1,-5 11 0-15,0 0 0 0,0 0 0 16,-2 13 0-16,2-13 0 15,-11 19-1-15,11-19-4 16,-10 14-7-16,10-14-42 0,-9-4-39 16,16-9-4-16,11-13-8 15,7-7-2-15</inkml:trace>
  <inkml:trace contextRef="#ctx0" brushRef="#br0" timeOffset="143233.5036">12000 11736 24 0,'-13'6'103'15,"13"-6"-1"-15,0 0-5 16,20 0-4-16,15 0-71 15,11-7-5-15,8 1-5 16,4 2-2-16,0 1-3 0,-2 3-2 16,-11 3-2-16,-9 9-1 0,-17 5-2 15,-14 9 1 1,-11 4-2-16,-13 6 0 0,-11 2-4 15,-1 5-6 1,-12-6-44-16,-2-4-40 0,11-5-5 16,4-6-7-16,6-3-4 15</inkml:trace>
  <inkml:trace contextRef="#ctx0" brushRef="#br0" timeOffset="143379.5056">12158 12264 39 0,'13'27'112'15,"1"-3"-4"-15,-3-5-9 0,0-5-2 16,-3-20-58-16,-8 6-36 0,10 11-11 15,-10-11-51 1,-8 0-37-16,8 0-5 0,-3-16-8 16,2 1-4-1</inkml:trace>
  <inkml:trace contextRef="#ctx0" brushRef="#br0" timeOffset="180091.8891">13312 12047 19 0,'-31'7'91'16,"0"-2"0"-16,3 0-5 15,5-1-46-15,5 1-14 0,6-2-5 16,12-3-5 0,16 2-4-16,20-2-1 0,17-7-3 15,13-1 0-15,13-1-3 0,5-1-3 16,9 2 0-1,0-3-5-15,-5 4 0 0,-12-3-3 16,-7 4-2-16,-11-3-4 16,-6 2-7-16,-13-3-25 15,-17-2-45-15,-1 1-6 16,-11-3-2-16</inkml:trace>
  <inkml:trace contextRef="#ctx0" brushRef="#br0" timeOffset="180271.8909">13237 12194 42 0,'-38'41'100'0,"26"-12"-3"0,21-14-8 16,35 26-4-1,25-41-81-15,22-8-3 0,19 0-8 16,1-5-13-16,7 3-23 15,1 8-45-15,-17 2-6 16,-15 4-5-16</inkml:trace>
  <inkml:trace contextRef="#ctx0" brushRef="#br0" timeOffset="180955.8981">15606 11454 85 0,'13'-17'92'0,"-2"12"-5"0,5 1-4 15,2-5-65 1,6 12-7-16,3 11 1 0,4 11-1 15,3 11-1-15,1 7-1 16,2 11 0-16,-4 6 0 16,-2 5-1-16,-4 3-1 0,-4-4-1 15,-3-7-3-15,-6-9 1 16,-4-11-1-16,-3-7 0 0,-1-10 0 15,-2-12 0 1,-4-8-1-16,6-10 0 0,-3-10 0 16,1-8 0-16,1-5-1 15,5-9 0-15,4-4-1 16,6-5 1-16,4-2 0 15,6 7-1-15,3 3-1 0,1 0 0 16,3 7-3-16,-4 1-1 0,-1 6-4 16,-5 0-6-1,1 7-14-15,-7 10-56 0,-3-13-11 16,-3-1-6-1,-1 0-3-15</inkml:trace>
  <inkml:trace contextRef="#ctx0" brushRef="#br0" timeOffset="181145.9">16006 11243 57 0,'-25'34'104'0,"24"-13"-7"15,24-7-7-15,32-14 0 16,26-16-87-16,19 0-6 0,7-9-9 15,8 3-11 1,-11-1-29-16,-14 1-37 0,-6 6-9 16,-19 1-4-16</inkml:trace>
  <inkml:trace contextRef="#ctx0" brushRef="#br0" timeOffset="181401.9031">15309 11397 37 0,'-12'18'100'0,"23"-2"-3"15,29-14-7 1,22-6-6-16,34-3-86 0,-4-5-45 16,12-2-38-16,1-2-7 15,-2 0-7-15</inkml:trace>
  <inkml:trace contextRef="#ctx0" brushRef="#br0" timeOffset="183515.9246">15187 10868 89 0,'-3'-29'93'0,"-1"9"-3"0,0 6-5 16,0 2-69-16,4 12-3 0,0 0-2 16,-3 20-3-1,0 13-2-15,3 20 2 0,-1 24 0 16,1 19 1-16,6 24-1 15,1 16 1-15,5 16-2 0,0 4 1 16,2 0-1 0,-5-9-2-16,3-15-1 0,-3-20 0 15,0-16-1 1,-6-18 0-16,-1-21-2 0,-2-16-1 15,0-12 0-15,0-15-3 16,0-14-4-16,0 0-4 0,-7-4-9 16,-2-12-36-16,-8-5-40 0,17-3-5 15,-2 0-7 1</inkml:trace>
  <inkml:trace contextRef="#ctx0" brushRef="#br0" timeOffset="185031.9403">16469 11959 59 0,'0'0'84'0,"0"0"-31"16,0 0-13-16,0 0-7 0,0 0-10 16,0 0-4-16,-2 13-4 0,-3 6-5 15,1 5-2 1,-1 4-2-16,3 6 0 0,2 0-2 15,7 1 1 1,5-6 1-16,8-6-1 0,4-5 0 16,5-10 1-16,6-8-2 15,1-6 0-15,-3-14 0 0,-1-3 0 16,-5-3 0-1,-5-7-2-15,-11-3 1 0,-9 0-2 16,-5 2 1-16,-13 4 0 0,-5 6-1 16,-5 4-1-1,-4 5-1-15,0 10-2 0,0 3-4 16,6 6-6-16,3 4-16 15,6 6-57-15,10 3-7 0,5 2-5 16</inkml:trace>
  <inkml:trace contextRef="#ctx0" brushRef="#br0" timeOffset="185783.948">16889 11909 44 0,'0'0'79'16,"-5"15"-9"-16,5-15-35 16,-3 18-9-16,3-4-3 0,0 5-4 15,0 5-3 1,2 4 1-16,2 2-3 0,1 1-1 15,2 0-1 1,0-7-2-16,3-2 1 0,0-6-3 16,5-6-1-16,1-5-1 0,2-5-1 15,2-5-1-15,2-8-2 16,1-5 0-16,0-1-1 0,-5-6 0 15,-2-1-1 1,-2 0-1-16,-2 1 1 0,-4 1 0 16,-3 5-1-1,-4 2 0-15,1 2 0 0,-2 15-1 16,0-10 1-16,0 10 0 15,-4 6 0-15,1 6 0 0,2 4 1 16,1 6 1-16,-1 5 0 0,6 2 2 16,4 1 0-1,4 0-1-15,2-2 1 0,4-3 0 16,-1-3-1-1,1-5 0-15,0-3-2 0,-2-6-2 16,-3-1-3-16,-4-7-4 16,0 1-10-16,-10-1-40 0,9-8-31 15,-6-2-6-15,-2-6-5 16</inkml:trace>
  <inkml:trace contextRef="#ctx0" brushRef="#br0" timeOffset="186063.9508">17387 11894 52 0,'3'11'85'16,"0"5"1"-16,-3-16-37 0,5 25-22 15,-2 0-3-15,1 4-3 16,-1 4-2-16,0 2-2 16,2-1-3-16,-1-1-6 15,4-3-2-15,-3-1-2 0,2-5-3 16,0-7-2-1,3-2-2-15,-1-8-4 0,-1 0-5 16,-8-7-16-16,9-7-56 0,-9 7-8 16,8-17-5-16</inkml:trace>
  <inkml:trace contextRef="#ctx0" brushRef="#br0" timeOffset="186233.9525">17223 12063 24 0,'0'0'98'15,"14"5"-4"-15,16-7-5 0,16-9-5 16,12 3-83-16,-9-7-39 16,12 1-44-16,-3 0-8 0,-8-2-6 15</inkml:trace>
  <inkml:trace contextRef="#ctx0" brushRef="#br0" timeOffset="186927.9598">17968 10787 62 0,'-15'-26'86'16,"0"2"-2"-16,0 1-48 15,5 7-6-15,0 1-7 0,2 4-4 16,8 11-3-16,0 0-2 15,0 0-4-15,0 23-2 0,9 15-4 16,8 16-2 0,2 20 1-16,3 19 1 0,9 22 0 15,0 13-1-15,-1 10-1 16,-1 6 0-16,-3-2-1 15,-4-8-4-15,0-6-16 16,2-14-67-16,-10-23-5 0,-1-14-5 16,-3-19-3-16</inkml:trace>
  <inkml:trace contextRef="#ctx0" brushRef="#br0" timeOffset="187739.9681">16337 11286 29 0,'0'0'48'0,"-3"-14"3"0,3 14 1 16,0 0 0-16,3-10-6 0,-3 10-12 15,0 0-10-15,6 6-7 16,-6 11-5-16,0 4-1 0,-4 9-2 15,-1 7-3 1,-3 5 0-16,0 2 0 0,0-2-3 16,-2-7-6-1,7-4-35-15,0-6-46 0,3-14-7 16,0-11-5-16,7-10 2 15</inkml:trace>
  <inkml:trace contextRef="#ctx0" brushRef="#br0" timeOffset="190438.9968">14890 12714 62 0,'-54'12'90'0,"8"-5"-1"0,18-2-4 15,28-5-64 1,23 3-3-16,45-3-3 0,43-7-2 15,42-1-1-15,42 1-1 16,40 0-1 0,36 2-3-16,21 2-1 0,11 2-3 0,6 1 0 15,-7 4-2 1,-11 3 0-16,-19 0-3 0,-26-2-2 15,-24 2-5-15,-31-7-11 16,-29 0-70-16,-31 3-3 16,-37-3-7-16,-32-2-5 15</inkml:trace>
  <inkml:trace contextRef="#ctx0" brushRef="#br0" timeOffset="191299.0054">15260 13124 37 0,'5'-13'90'0,"-3"3"-4"0,-2 10-3 16,2-14-61-16,-2 14-4 16,0 0-7-16,6 7-2 0,-1 15 0 15,3 13-1 1,0 16-1-16,5 18 2 0,2 15-1 15,3 16 1 1,0 16-1-16,2 10 0 0,0 7-1 0,-5 4 0 16,1 1 0-1,-6-8-2-15,2-6 0 0,-5-10 0 16,-1-12-4-16,-3-19-3 0,2-16-6 15,-4-19-7 1,8-24-45-16,-4-12-34 0,0-16-6 16,2-19-6-16</inkml:trace>
  <inkml:trace contextRef="#ctx0" brushRef="#br0" timeOffset="192401.0175">15975 13343 10 0,'5'-12'90'16,"1"1"2"-16,-2 0-5 0,-4 11-40 15,0 0-25-15,0 0-8 16,13 0-2-16,-7 9-3 0,3 11-3 16,0 5-2-1,4 10-1-15,0 9-1 0,7 10 1 16,3 6 0-16,-2 6 0 0,1 2 0 15,1 1-1 1,-1-3 1-16,-3-1 1 0,2-2 0 16,-2-8-1-16,-1-6 1 15,-3-10-2-15,0-5 0 0,-5-8 2 16,1-6 1-1,-5-11-1-15,3-9 1 0,-2-14-1 16,5-15-1-16,1-19 1 16,2-16 0-16,12-16-3 15,3-11-1-15,7-3 0 0,-3-1 0 16,4 5-1-16,-6 6-2 15,-1 12-1-15,-9 14-4 16,-1 16-6-16,-14 1-15 0,-6 12-64 16,0 7-3-16,-1 6-7 15,-1 5-2-15</inkml:trace>
  <inkml:trace contextRef="#ctx0" brushRef="#br0" timeOffset="192721.0207">16504 13217 78 0,'-15'12'99'15,"15"-12"-7"-15,0 0-5 16,29 8-47-16,13-13-30 0,7-10-6 15,10 3-5 1,1-5-4-16,1 2-5 0,-8 1-11 16,-5-3-39-1,-10 8-29-15,-13 0-7 0,-9 3-2 16</inkml:trace>
  <inkml:trace contextRef="#ctx0" brushRef="#br0" timeOffset="193031.0238">15920 13297 23 0,'-30'22'101'0,"1"-7"-2"0,8-2-6 15,8-10-4-15,13-7-73 0,24-8-7 16,15-4-9-16,21-1-13 16,3 12-73-16,15-20-5 15,6-5-8-15,2 1-5 16</inkml:trace>
  <inkml:trace contextRef="#ctx0" brushRef="#br0" timeOffset="198289.078">16663 13972 65 0,'0'0'86'0,"0"0"-3"16,0 0-35-16,6 5-23 0,-6-5-8 15,11 12-4 1,-3-2-1-16,2 5-2 0,1 6 2 15,1 3-2-15,1 5-2 16,0 1-2-16,-2-1-3 0,-1-3-1 16,-4-2-3-1,3-6-2-15,-7-4-5 0,4-5-9 16,-6-9-38-16,0 0-31 0,0-5-8 15,-1-12-1 1</inkml:trace>
  <inkml:trace contextRef="#ctx0" brushRef="#br0" timeOffset="198461.0799">16610 13764 16 0,'0'0'98'16,"0"0"-5"-16,0-10-7 0,4-1-8 15,0-2-84-15,-2-1-23 0,2-6-54 16,3 11-9 0,4 2-7-16</inkml:trace>
  <inkml:trace contextRef="#ctx0" brushRef="#br0" timeOffset="199031.0856">16929 13892 1 0,'0'10'73'0,"0"-10"1"0,1 44-2 16,3-29-58 0,1 4-2-16,3 5 2 0,1 2 3 15,1 8 1-15,1-1-3 16,-2 3 0-16,1-3-4 15,1-2-3-15,-3-4-3 0,-2-8 0 16,-1-1-2-16,-2-7-1 16,-3-11 1-16,0 0 0 0,0 0 1 15,6-21-1 1,-5-1 0-16,-1-5 0 0,3-6-2 15,2 0 0 1,3-3 0-16,7 4 1 0,2 1-4 16,4 8 1-1,2 6 0-15,3 9 0 0,-3 6 1 16,0 4 0-16,-2 13 1 0,-5 6-1 0,-2 4 1 15,-2 6-1 1,-3-2-3-16,1 0-4 0,-6-4-26 16,-8-5-51-1,8-7-7-15,5-5-3 0</inkml:trace>
  <inkml:trace contextRef="#ctx0" brushRef="#br0" timeOffset="200001.0953">17710 12954 42 0,'0'0'79'0,"0"-24"-19"16,0 11-7-16,0 1-10 0,0 3-10 16,0 9-7-1,0 0-6-15,9 13-2 0,-2 21-2 16,5 20-4-16,2 19-3 15,3 21 0-15,4 22-1 0,-1 19 2 16,0 12-5 0,3 9-2-16,-4-1-2 0,2 5-2 15,-4-11-3-15,6 2-16 16,6-11-71-16,-7-14-4 0,0-12-7 15,-8-23-3-15</inkml:trace>
  <inkml:trace contextRef="#ctx0" brushRef="#br0" timeOffset="201892.1161">18949 12579 45 0,'-17'5'91'0,"5"-1"-3"16,1-4-5-16,11 0-57 16,8 0-10-16,20 0-4 0,17-2-1 15,15 2-4-15,11-3-3 0,13 3-4 16,4-2-8-1,9 1-12-15,-6 1-27 0,-11 0-40 16,-4 0-6 0,-10-1-4-16</inkml:trace>
  <inkml:trace contextRef="#ctx0" brushRef="#br0" timeOffset="202162.1188">19075 13009 33 0,'40'19'101'0,"26"-8"-7"16,18-11-20-16,15-83-77 15,19 71-82-15,7-7-7 16,3-1-6-16</inkml:trace>
  <inkml:trace contextRef="#ctx0" brushRef="#br0" timeOffset="202964.127">18971 12886 81 0,'-29'15'89'0,"6"-6"-5"16,6-4-4-1,17-5-73-15,0 0 0 0,24 0-1 16,12-3 0-1,11 1-1-15,11 2 1 0,4 2 0 16,8 5 0-16,2 4-2 16,0 3-3-16,-3 3-3 0,-6-2-5 15,-1-1-10-15,-4-2-33 0,-2-9-35 16,0-3-8-1,-9-10-4-15</inkml:trace>
  <inkml:trace contextRef="#ctx0" brushRef="#br0" timeOffset="203726.1348">20467 10986 75 0,'-7'-17'89'0,"7"17"-3"0,-2-12-7 16,8 12-72-16,-4 4-3 15,0 21-1-15,3 16 0 0,1 18-1 16,2 23 0-1,2 30 1-15,1 30 1 0,-1 32-1 16,-5 33 0 0,-3 27-1-16,-2 20-2 0,-13 15 0 15,-3 12 3-15,-10-1 1 0,-4-10 2 16,0-14 2-16,0-20 1 15,6-21-1-15,3-27 1 16,10-31-4-16,2-28-4 16,9-26-7-16,2-28-14 0,8-33-53 15,3-15-18 1,0-27-8-16,2-13-4 0</inkml:trace>
  <inkml:trace contextRef="#ctx0" brushRef="#br0" timeOffset="205485.1532">21360 11594 62 0,'0'0'93'0,"0"7"-4"0,6 0-4 16,12 9-59-16,4 4-11 15,5 9-4-15,4 6-2 0,3 10-2 16,2 7-1-16,0 5-1 16,0 4-1-16,0-2 1 15,-5-2 0-15,-5-9 0 0,-3-6 0 16,-2-8-1-16,-7-10-1 15,-1-7 1-15,-7-5-1 16,-6-12 0-16,5 8 1 16,-5-8-1-16,0 0 1 0,0 0 0 15,2-10-1 1,4-4 0-16,4-10 0 0,5-9-2 15,9-12 1-15,10-10-2 16,6-6 0-16,7-5 0 0,2-2 1 16,-1 3-1-1,-1 4-1-15,-8 7 0 0,-5 9-3 16,-11 6-4-16,-5 10-5 0,-10 0-12 15,-4-4-55 1,-3 16-15-16,-4 2-8 0,-5 1-3 16</inkml:trace>
  <inkml:trace contextRef="#ctx0" brushRef="#br0" timeOffset="205685.1552">21884 11433 42 0,'-25'11'106'0,"12"-1"-7"16,13-10-5-16,22 0-4 15,25-14-76-15,14-4-8 0,24-1-4 16,5-6-5 0,9 1-4-16,-1-1-4 0,-10 6-5 15,-18-1-21 1,-28 7-55-16,-1 3-5 0,-26 3-6 15</inkml:trace>
  <inkml:trace contextRef="#ctx0" brushRef="#br0" timeOffset="205915.1575">21306 11526 50 0,'-15'14'102'15,"14"-2"-3"1,11-13-8-16,22-4-2 0,12-6-82 16,6-2-9-1,6 1-10-15,-3-6-31 0,2 6-46 16,-8 3-6-16,-11 3-8 15</inkml:trace>
  <inkml:trace contextRef="#ctx0" brushRef="#br0" timeOffset="206377.1632">22112 11889 4 0,'0'11'78'0,"-3"2"4"0,-4 7-3 16,-9 4-58-1,10 3-8-15,3 4 2 0,3-2 3 16,5 0 1-16,8-8-2 0,8-6-3 15,3-8 1 1,2-7-3-16,1-4-1 0,-4-11-4 16,-4-7-2-16,-7-2-3 15,-6-4 0-15,-6 1-1 0,-7 3 0 16,-8 2-1-1,-4 5 1-15,-4 5-1 0,1 7-1 16,-1 5-1-16,0 9-4 0,5 8-3 16,-1-2-10-1,10-1-44-15,3 8-26 16,3-3-8-16,3-1-3 0</inkml:trace>
  <inkml:trace contextRef="#ctx0" brushRef="#br0" timeOffset="206807.1675">22337 11947 71 0,'3'11'88'0,"1"3"-3"15,-1-20-27-15,0 20-41 16,5 7-1-16,-1 3-1 0,5-5 0 16,-3 0-1-1,3-6-1-15,4-6-4 0,1-5-2 16,0-4-2-1,2-8-1-15,-3-8-2 0,0-2-2 16,-2-5 0-16,-4 3 0 0,1-2 0 16,-5 4-1-1,-3 5 1-15,-1 4 0 0,-2 11 1 0,0 0 0 16,0 19 0 0,-3 3 0-16,1 4-1 0,0 2 2 15,1 5-1 1,1-4 1-16,0-3 0 0,4-5-1 15,0-5 0 1,1-6-1-16,-5-10-3 0,12 2-5 0,-8-9-5 16,3-5-9-16,-7-8-17 15,4-11-26-15,2 2-27 16,2-9-8-16</inkml:trace>
  <inkml:trace contextRef="#ctx0" brushRef="#br0" timeOffset="206987.1693">22657 11803 3 0,'12'-9'93'15,"3"9"4"-15,-1 3-5 0,3 14-35 16,-1 3-25-1,5 4-13-15,-3 5-7 0,-2 2-3 16,0 6-3-16,-3 1-3 0,-2 3-5 16,-2-4-3-1,0-1-7-15,-7-12-14 0,-2-8-51 16,0 0-17-16,-10-11-4 15,-7-5-4-15</inkml:trace>
  <inkml:trace contextRef="#ctx0" brushRef="#br0" timeOffset="207107.1705">22613 11959 77 0,'14'-9'96'15,"21"2"-5"-15,18 1-7 0,16 4-63 16,7-11-33-16,-9 7-66 16,21-3-8-16,-9 0-9 15,-5 2 0-15</inkml:trace>
  <inkml:trace contextRef="#ctx0" brushRef="#br0" timeOffset="207443.1744">21480 12378 4 0,'-29'9'97'16,"14"2"2"-16,15-11-7 15,16 16-4-15,11-13-68 16,51 3-8-16,34 0-1 0,30-1-2 15,27 2-2 1,11-5-4-16,13 4-4 0,-3 0-2 16,-4 2-9-16,-16-4-18 15,-37 4-62-15,-6 1-5 0,-30-4-6 16,-22-2-1-1</inkml:trace>
  <inkml:trace contextRef="#ctx0" brushRef="#br0" timeOffset="208163.1816">21836 13208 65 0,'0'0'91'0,"6"12"-5"16,-1 15-4-1,3 6-67-15,5 10-8 0,2 7-1 16,1 10 0-16,1 7 2 16,-1 2 2-16,-2-4 1 15,4-2 1-15,-1-12 0 0,-2-8 1 16,1-12-3-16,3-14-1 15,1-17-2-15,3-14-2 0,-1-18-3 16,1-13-1 0,-1-9 0-16,-1-9-2 0,1-5 1 15,-2-4 0-15,-1 4 0 16,-3 5 1-16,1 7 0 15,-4 6 0-15,3 9 0 16,-7 7-1-16,-1 10-1 0,-3 4-3 16,0 7-2-16,-2-1-6 15,-3 14-6-15,1-12-12 16,-1 3-49-16,0 9-18 0,2 5-4 15,-2-5-3 1</inkml:trace>
  <inkml:trace contextRef="#ctx0" brushRef="#br0" timeOffset="208345.1836">22080 13137 26 0,'-14'5'104'0,"14"-5"-3"16,0 0-7-1,29-2-2-15,43-12-75 0,-8 1-8 16,12-3-4-16,12 1-5 15,0-4-3-15,-2 5-10 16,-12 1-36-16,-11 1-44 16,-16 2-4-16,-22-1-9 0</inkml:trace>
  <inkml:trace contextRef="#ctx0" brushRef="#br0" timeOffset="208585.186">21404 13202 42 0,'17'17'105'16,"21"-10"-7"-1,17-6-5-15,13-3-6 0,8-7-85 16,-2-7-12-16,6-11-60 0,-9 11-21 16,-12 2-8-16,-10 1-6 15</inkml:trace>
  <inkml:trace contextRef="#ctx0" brushRef="#br0" timeOffset="208955.1897">22335 13600 38 0,'-1'18'103'15,"1"3"-5"1,6-2-5-16,4 5-3 0,2 5-84 16,-3 1-2-16,1 3 0 15,-1 1-2-15,-2-1-2 16,-2-2-7-16,5-1-6 15,-8-3-53-15,7-18-26 16,1-9-6-16,1-18-7 0</inkml:trace>
  <inkml:trace contextRef="#ctx0" brushRef="#br0" timeOffset="209085.191">22335 13384 65 0,'0'0'99'0,"0"0"-20"15,0 0-78-15,0-14-1 0,9-1-101 16,-2 0-7-1</inkml:trace>
  <inkml:trace contextRef="#ctx0" brushRef="#br0" timeOffset="209440.195">22516 13672 59 0,'12'37'106'0,"1"1"-5"15,3-4-9 1,-5-7 1-16,12-6-88 0,-8-1-2 15,4-3-1-15,-5-3-1 16,1-4 1-16,-1-7-1 0,-3-1-1 16,1-2 1-1,0-8 0-15,0-1-1 0,-2-5 0 16,5 1 0-1,-7 1 0-15,3 2 0 0,0 2 1 16,-2 2-2-16,-9 6 1 16,15 3 0-16,-6 9 0 0,0 7 1 15,3 8 0-15,3 8 0 16,2 1 0-16,3 4 0 0,3-4-2 15,3 0-4 1,-2-12-10-16,6-20-63 0,5 0-16 16,-1-13-7-1,3-18-8-15</inkml:trace>
  <inkml:trace contextRef="#ctx0" brushRef="#br0" timeOffset="209980.2004">23437 10614 16 0,'-13'-29'101'0,"1"8"-2"0,0 8-7 16,4-1-3-16,36 9-79 15,-28 13-3-15,1 29-1 0,4 29-3 16,3 34 2-16,0 46 0 0,7 49 1 15,2 53 0 1,-1 47 0-16,0 69-1 0,-1 6 1 16,-3 28-1-1,0 11-2-15,4-9-1 0,1-13 0 16,4-29-1-16,8-28-1 15,9-57-8-15,-2-19-39 0,12-40-48 16,6-35-5 0,-3-41-7-16,-2-33-4 0</inkml:trace>
  <inkml:trace contextRef="#ctx0" brushRef="#br0" timeOffset="227856.3842">5243 15283 63 0,'9'-13'95'15,"0"5"-4"-15,-9 8-6 0,28 4-63 16,-17 17-8-16,-1 9-6 16,3 19 0-16,-2 14-3 0,2 20-1 15,-2 13 0 1,-3 11-1-16,-1 1 0 0,-1 1 0 15,-5-7-3-15,0-9-2 0,-2-17-7 16,2-15-22 0,9-23-55-16,-10-15-8 0,0-23-7 15</inkml:trace>
  <inkml:trace contextRef="#ctx0" brushRef="#br0" timeOffset="228056.3862">5311 15942 32 0,'0'0'106'0,"0"0"-4"0,26 0-7 15,6-5-3-15,49-14-80 16,-32 1-7-16,-2-3-4 16,6 1-2-16,-7-3-5 15,-5 7-4-15,-12 0-7 0,-8 6-13 16,-11 13-55-1,-6-13-11-15,-2-2-7 0,-2-10 6 16</inkml:trace>
  <inkml:trace contextRef="#ctx0" brushRef="#br0" timeOffset="228256.3882">5820 15220 8 0,'15'-4'101'16,"-3"9"-3"-16,0 22-4 0,-3 11-5 15,-2-6-68-15,-4 36-15 16,-2 14-3-16,-2 11 0 15,1 7-1-15,-5 1-2 0,0-6-1 16,-2-7-5-16,-3-17-10 16,5-22-51-16,-1-5-24 0,1-19-6 15,0-12-6 1</inkml:trace>
  <inkml:trace contextRef="#ctx0" brushRef="#br0" timeOffset="228920.3952">5765 15820 62 0,'10'-13'88'16,"-10"13"-2"0,0 0-45-16,8-8-16 0,-8 8-2 15,0 0-4-15,13 7-3 16,-8 6-2-16,1 8-2 0,0 6-3 15,2 10-1-15,4 11 0 16,-2 6-1-16,-3 2-1 16,-2 3-2-16,1-3-1 0,-4-1-2 15,-2-8-3 1,1-7-6-16,-3-15-10 0,-2-8-30 15,4-17-42-15,-11 7-9 16,3-14-4-16</inkml:trace>
  <inkml:trace contextRef="#ctx0" brushRef="#br0" timeOffset="229351.4005">6190 15655 38 0,'-9'4'90'16,"-2"12"-2"-16,-5 12 0 16,6 7-63-16,0 11-7 0,0 10-2 15,7 3-1-15,3 3-1 16,5-3-3-16,8-3-2 15,4-7-4-15,6-9-2 0,0-11-3 16,3-10-6 0,-6-9-8-16,6-8-32 0,-5-4-43 15,-4-10-6-15,-2-8-8 16</inkml:trace>
  <inkml:trace contextRef="#ctx0" brushRef="#br0" timeOffset="229761.4046">6457 15834 6 0,'4'28'95'16,"-1"-2"-1"-16,2 4-5 16,-3-1-5-16,8-2-76 0,-7 5-4 15,0 0 1-15,0 0-1 0,0-4 1 16,-2-5 1-1,3-3 1-15,1-8 0 0,-5-12-1 16,16 0-3 0,-5-15-1-16,-1-7-1 0,1-4-2 15,4-1-1 1,-2 0-2-16,1 3 0 0,-3 10 1 0,1 7 1 15,2 9 1 1,-1 11 0-16,4 8 4 0,-1 0 1 16,4 3 3-16,1-5 2 0,3-4 0 15,-2-8 0 1,1-4 0-16,-2-6-1 0,-2-12-1 15,-4-7-3-15,-9-3-2 16,-3-3-3-16,-3-2-1 0,-7 0 0 16,-4 0-4-1,-2 5-4-15,-3-4-10 0,0-5-71 16,9 14-6-1,3-1-7-15,3-1-5 0</inkml:trace>
  <inkml:trace contextRef="#ctx0" brushRef="#br0" timeOffset="229961.4066">6950 15521 48 0,'32'30'104'16,"8"6"-4"-16,2 4-8 0,5 4-4 15,-3 2-85-15,0 12-5 0,-10 5 0 16,-13 5 0-1,-12 5-1-15,-11-3-1 0,-15-7-4 16,-7-5-13 0,-2-15-67-16,-6-19-4 0,2-13-6 0,8-16-5 15</inkml:trace>
  <inkml:trace contextRef="#ctx0" brushRef="#br0" timeOffset="230397.4115">7845 15655 94 0,'-9'7'102'15,"9"-7"-6"-15,12 9-2 0,17-9-70 16,15-1-8-16,14-6-2 15,7 0-5-15,1-1-2 0,1-3-2 16,-5 1-2 0,-6 3-2-16,-14 2-2 15,-11 5-3-15,-13 0-2 0,-8 1-5 16,-10-1-5-16,1 12-23 15,-1-12-56-15,0 0-4 0,-15 6-7 16</inkml:trace>
  <inkml:trace contextRef="#ctx0" brushRef="#br0" timeOffset="230617.4137">7905 15897 100 0,'-5'23'102'16,"14"-9"-7"-16,23-14-3 0,22-14-59 15,15 6-22 1,9-1-3-16,13 1-3 0,1 0-1 16,-2 6-2-16,-7 0-5 0,-7 6-8 15,-20-3-18-15,-24 9-65 16,-1-3-2-16,-20-4-9 15,-11-3-3-15</inkml:trace>
  <inkml:trace contextRef="#ctx0" brushRef="#br0" timeOffset="231544.4236">7773 15438 85 0,'0'11'101'0,"14"-8"-4"15,22-3-7-15,16-8-52 16,14-10-32-16,15-2-4 16,7-3-7-16,7 3-10 15,-5 1-38-15,-3 4-38 0,-10 3-7 16,-13 3-5-16</inkml:trace>
  <inkml:trace contextRef="#ctx0" brushRef="#br0" timeOffset="232360.4323">9881 14800 31 0,'0'0'99'0,"0"0"-2"15,10 0-8-15,5 9-2 0,4 7-79 16,5 7-4 0,9 13-1-16,2 12 1 0,3 11 0 15,1 11 0 1,0 4 1-16,-3-2 0 0,-5 0 1 15,2-7 0-15,-11-9-1 0,-1-15-1 16,-7-12 0-16,-1-9 0 16,-6-8-1-16,-7-12 0 0,0 0-1 15,0-11 1 1,0-12-1-16,-2-13 0 0,2-12-1 15,4-8 0 1,12-10 0-16,6-5-1 0,13-4 0 16,5 3-1-16,6 7-1 15,0 6 0-15,0 9-2 0,-5 9-2 16,-6 4-5-16,-3 11-10 15,-14 7-46-15,0 3-28 16,-7 3-6-16,-2 2-7 16</inkml:trace>
  <inkml:trace contextRef="#ctx0" brushRef="#br0" timeOffset="232560.4343">10538 14633 54 0,'-20'26'104'0,"13"-9"-5"15,7-17-7 1,26 0-3-16,17-14-85 0,11-10-4 16,9 1-4-16,5-6-7 15,-1 2-6-15,-3 1-28 0,-7 5-47 16,-12 4-4-1,-19 5-8-15</inkml:trace>
  <inkml:trace contextRef="#ctx0" brushRef="#br0" timeOffset="232800.4367">9686 14773 58 0,'-26'27'105'15,"21"-12"-5"-15,15-15-8 0,26-7-1 16,16-15-87-16,12-6-6 16,8 1-6-16,6-4-5 0,5 5-14 15,-4 5-65 1,-8 7-4-16,-11 5-7 0,-11 8-2 15</inkml:trace>
  <inkml:trace contextRef="#ctx0" brushRef="#br0" timeOffset="233250.4412">10682 15237 63 0,'-20'16'85'16,"0"6"-3"-16,7 29-7 0,5-17-66 15,8 4 2-15,2 0 0 16,16-1 2-16,7-6 3 0,8-11-1 15,5-12-2-15,5-8-2 0,0-16-3 16,-4-13-2 0,-3-6-2-16,-11-8-2 0,-11-3 0 15,-10 3-2 1,-6 5 1-16,-14 4 0 0,-10 10-1 15,-9 9 0-15,-2 11-1 16,-2 8 0-16,2 14-2 0,-1 6-3 16,9 7-8-1,0-4-24-15,-4 4-53 0,29-5-4 16,4-9-7-16</inkml:trace>
  <inkml:trace contextRef="#ctx0" brushRef="#br0" timeOffset="233625.4454">11076 15144 24 0,'15'20'99'16,"-5"7"-3"-16,-2-2-7 0,-3 2-3 15,4 2-80-15,-3 3-6 16,1 1 1-16,1-1 0 15,-2-6 1-15,0-6 0 16,2-6 1-16,5-11-1 0,-2-5 0 16,4-12-1-1,-1-12 0-15,0-1-1 0,1-4 0 16,-1 2 0-16,0 2 0 15,-4 6 0-15,1 11 1 16,-11 10 0-16,12 5 1 0,-9 14 2 16,0 8-1-16,-3 5 0 15,1 1 0-15,2 1 1 0,-2-7-2 16,-1-5-1-1,3-7-1-15,1-4-5 0,-4-11-6 16,8-7-11 0,-6-12-29-16,2-6-42 0,6-4-6 15,0-10-4-15</inkml:trace>
  <inkml:trace contextRef="#ctx0" brushRef="#br0" timeOffset="233781.4475">11485 15116 5 0,'10'13'103'0,"0"12"-1"0,0 5-8 15,-1 6-3 1,-2 0-71-16,6 6-8 0,-4-3-6 15,2 1-5-15,-1-6-5 16,3 1-12-16,-8 5-53 0,5-19-23 16,-4-12-7-16,-6-9-6 15</inkml:trace>
  <inkml:trace contextRef="#ctx0" brushRef="#br0" timeOffset="233911.4488">11428 15245 30 0,'0'0'101'0,"24"-4"-5"15,22 1-8 1,19-2-10-16,23 4-157 0,2-20-10 15,5-2-7 1,2-3-6-16</inkml:trace>
  <inkml:trace contextRef="#ctx0" brushRef="#br0" timeOffset="234201.4517">10240 15644 48 0,'-44'25'103'15,"31"-7"-3"-15,33-10-8 0,43-5 0 16,47-8-84-1,41-7-4-15,36 1 0 0,32 1-2 16,16 1-3-16,11 7-2 16,-3 3-3-16,-8 9-6 15,-32-1-21-15,-45 8-62 0,-22 2-4 16,-43-1-7-16,-38 0 8 15</inkml:trace>
  <inkml:trace contextRef="#ctx0" brushRef="#br0" timeOffset="234773.4576">10501 16346 20 0,'7'-30'103'0,"1"7"-3"16,5 11-6-16,3 8-3 16,3 8-77-16,3 17-7 0,3 16-1 15,0 11-2-15,1 14 0 16,1 9-1-16,-5 10 0 15,1 5 0-15,-4-6 0 16,0-7 1-16,-4-13-1 16,-2-9 0-16,-7-17 0 0,1-18 0 0,-7-16-2 15,6-34 0 1,-6-15 0-16,-2-13-1 0,-2-15-1 15,4-9 0 1,4-6-1-16,4 4 1 0,7 8 0 16,4 10 0-16,2 13-1 15,4 15 0-15,-3 11-4 0,-1 16-7 16,-3 5-23-1,-18 10-57-15,17 0-6 0,-6 5-6 16,1 1-2-16</inkml:trace>
  <inkml:trace contextRef="#ctx0" brushRef="#br0" timeOffset="234933.4592">10935 16075 50 0,'-18'15'105'0,"13"-3"-8"15,10-6-7-15,20-6-2 0,16-9-86 16,16-3-10-1,-1-13-22-15,14 1-63 0,3 1-3 16,-4-2-3 0,-7 1-4-16</inkml:trace>
  <inkml:trace contextRef="#ctx0" brushRef="#br0" timeOffset="235133.4612">10271 16175 54 0,'25'9'107'16,"23"-9"-9"-16,17-15-9 0,7-11-3 16,-2-10-94-1,15 2-41-15,-9 2-43 0,-7 6-7 16,-11 9-7-1</inkml:trace>
  <inkml:trace contextRef="#ctx0" brushRef="#br0" timeOffset="235450.465">11152 16532 61 0,'19'33'105'16,"-1"4"-5"-16,-8 1-8 15,-1-1-2-15,-1 5-90 0,-6-1-3 16,-2 2-2 0,-4-4-3-16,1 2-7 0,-7-14-15 15,6-10-61 1,4-17-5-16,-8-12-7 0,8-20 6 15</inkml:trace>
  <inkml:trace contextRef="#ctx0" brushRef="#br0" timeOffset="235580.4663">11210 16336 63 0,'-6'22'106'16,"-4"-5"-13"-16,9-5-23 0,1-12-70 16,-9 35-83-16,8-85-22 15,1 39-6-15</inkml:trace>
  <inkml:trace contextRef="#ctx0" brushRef="#br0" timeOffset="235980.4703">11458 16665 94 0,'20'41'106'16,"-1"1"-8"-16,-1 3-4 16,-2-44-28-16,-5 42-62 0,2 3 0 15,-3-3-2-15,1-2 2 0,-3-4 0 16,-4-10 0-1,2-5 0-15,0-12 0 0,-6-10-1 16,18-15 0 0,-8-9-2-16,4-10 1 0,1-7-1 15,3-4 0-15,3-3-1 16,3 3 0-16,-1 4 0 0,0 7 1 15,3 5-1-15,-5 12 1 0,2 9 0 16,1 8-3 0,1 15 2-16,1 13 0 0,-1 9 1 15,5 9-1 1,2 10 1-16,6 1-1 0,2-2 0 15,9-5 1-15,-1-8-2 16,11-11-3-16,5-12-6 0,9-8-24 16,0-16-44-1,-3-23-21-15,7-13-7 0,-2-16-6 16</inkml:trace>
  <inkml:trace contextRef="#ctx0" brushRef="#br0" timeOffset="276021.8924">19512 14224 44 0,'13'-15'92'16,"-5"6"0"-16,-2-2-7 0,-6 11-59 15,0 0-9-15,4 8-3 16,-16 21-5-16,-13 22 0 16,-14 24-1-16,-9 27-2 0,-11 27 0 15,-6 24 1 1,-2 11 0-16,3 11-1 0,10-8-2 15,19-11 2-15,25-20-4 16,20-25 1-16,30-32-2 0,23-25-4 16,17-19-7-1,8-22-17-15,-6-8-64 0,13-6-3 16,-13-13-9-16,-12 0-3 15</inkml:trace>
  <inkml:trace contextRef="#ctx0" brushRef="#br0" timeOffset="276807.9008">19861 15303 4 0,'-4'-20'98'0,"2"6"2"0,-1 4-7 16,2 28-9 0,1-9-65-16,4 12-6 0,5 16-4 15,4 14-2-15,5 27-2 16,2 22 1-16,-2 20-3 15,4 16 1-15,-5 10-2 0,0 2-1 16,-4-5-1-16,-3-9-3 16,-3-18-2-16,-5-20-5 0,1-15-8 15,-5-22-33 1,2-16-42-16,-4-18-8 0,-5-16-4 15</inkml:trace>
  <inkml:trace contextRef="#ctx0" brushRef="#br0" timeOffset="277413.9074">20434 15698 19 0,'0'22'91'16,"6"10"1"-16,-1 6-4 15,4 28-31-15,3-11-44 0,-1 8 1 16,0 7-2-1,1-1-3-15,1 2-2 16,-2-4-5-16,1-6-8 0,-4-15-18 16,-2-26-52-16,5-2-17 0,-11-18-4 15,10-6-3-15</inkml:trace>
  <inkml:trace contextRef="#ctx0" brushRef="#br0" timeOffset="277573.909">20473 16066 22 0,'20'17'98'15,"7"0"-4"-15,10-6-5 0,3-6-5 16,-2-2-85-16,5-3-10 16,-10 0-14-16,-2-11-35 15,-3 5-29-15,-13-9-6 0,-6-6-4 16</inkml:trace>
  <inkml:trace contextRef="#ctx0" brushRef="#br0" timeOffset="277763.9109">20700 15784 8 0,'1'36'99'15,"6"9"-3"-15,0 5-3 0,1 7-5 16,2 3-76 0,-1 3-5-16,-2 2-2 0,-2 0-3 15,2-4-4 1,-3-6-4-16,1-6-11 0,-5-11-27 15,-9-11-44-15,9-13-8 16,0-14-3-16</inkml:trace>
  <inkml:trace contextRef="#ctx0" brushRef="#br0" timeOffset="278193.9152">20957 16026 49 0,'8'24'94'0,"-1"3"-3"16,0 5-4-1,1 11-52-15,-1-6-26 0,1 0 1 16,3-5-1-16,3-7-2 15,2-10-1-15,-1-10-2 0,4-5-2 16,-2-15-1 0,1-4 0-16,-5-3-2 0,1 2-1 15,-6 4 0 1,-3 8 1-16,-5 8 0 0,0 0 1 15,11 15 2-15,-7 2 1 0,1 2 3 16,2-3 1-16,5-3 2 16,3-6-1-16,1-7 0 15,-1-7-1-15,0-12-1 16,-1-4-1-16,-5-5-4 0,-2-3-1 15,-7 3-3 1,0-2-1-16,-5 4-2 0,-1 3-5 16,-3-1-7-16,4 2-43 0,-1 10-31 15,-2 1-8 1,2 0-3-16</inkml:trace>
  <inkml:trace contextRef="#ctx0" brushRef="#br0" timeOffset="278378.9175">21231 15945 88 0,'36'24'99'15,"11"5"-4"-15,4 2-6 16,15 3-68-16,-13 7-11 0,-7 2-2 16,-11 4-4-16,-13 1-6 15,-15 1-5-15,-11-8-7 16,-15 0-29-16,3-9-47 0,-20-4-4 15,3-13-6 1</inkml:trace>
  <inkml:trace contextRef="#ctx0" brushRef="#br0" timeOffset="278818.9219">20917 15969 87 0,'-9'19'94'0,"3"5"-3"0,1 8-5 15,-3 4-72 1,8 8-7-16,8 2-2 0,7 4-8 16,3-4-16-16,3-7-62 15,8-3-10-15,1-14-5 0,1-12 2 16</inkml:trace>
  <inkml:trace contextRef="#ctx0" brushRef="#br0" timeOffset="279138.9251">21601 15180 37 0,'17'-28'107'0,"-3"11"-4"15,-2 14-8 1,4 12-2-16,-4 37-66 0,4 0-24 15,0 21-1-15,1 28-1 0,0 29 1 16,3 23 0 0,0 23-2-16,5 10-4 0,2 12-19 15,6-10-72-15,0-11-2 16,13-23-7-16,3-34-7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9:05:42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5662 2052 51 0,'0'0'82'16,"-9"-15"-3"-1,9 15-55-15,0 0-3 0,8 11-6 16,1 7-5-16,4 8 0 16,4 6-1-16,10 14 3 15,4 8 1-15,4 7-1 16,2 2 0-16,4 10 0 15,-2-2 1-15,5 5-1 0,-4 0-4 16,-5-10-2 0,-1-2 0-16,-4-6-1 0,-2-2 0 15,-5-9-2 1,-2-5 0-16,-5-7-1 0,-2-7 1 15,-5-4-1-15,1-4 1 16,-4-6-1-16,-1-2 1 16,-5-12-1-16,6 12 1 0,-6-12 1 15,0 0 1-15,0 0-1 16,1-13-1-16,-1-8 1 0,0-10-2 15,1-14 1 1,1-17-2-16,4-15-1 0,6-19 0 16,7-8-1-16,8-10-1 15,4-1 0-15,2 5 1 0,2 10-1 16,-2 13 1-1,0 10-1-15,-8 20-1 0,0 9-1 16,-10 15-1-16,-1 9-3 0,-6 2-6 16,3 9-6-1,-4 2-22-15,-2-2-50 0,5 13-6 16,-10 0-6-1</inkml:trace>
  <inkml:trace contextRef="#ctx0" brushRef="#br0" timeOffset="200.002">6417 1835 74 0,'-24'12'92'16,"11"-7"-2"-16,13-5-5 16,-12-8-72-16,46-6-2 15,21-3-3-15,16-2-1 16,4-6 0-16,7 0-5 0,-2 0-3 15,-9 1-10 1,-37 10-52-16,-3 6-28 0,-8-1-6 16,-5 1-4-16</inkml:trace>
  <inkml:trace contextRef="#ctx0" brushRef="#br0" timeOffset="452.0047">5414 2026 64 0,'-20'19'97'16,"20"-19"-5"-1,20 3-5-15,25-10-73 0,23-12-5 0,12-1-4 16,5-6-33 0,8 3-54-16,-2 0-9 0,-10-2-6 15</inkml:trace>
  <inkml:trace contextRef="#ctx0" brushRef="#br0" timeOffset="952.0097">6640 3007 35 0,'-14'-8'86'0,"-3"5"-1"0,1 6-4 15,-1 13-64-15,4 9-3 0,4 11-4 16,4 4-1-1,4 6 0-15,7 1 1 0,11-3 0 16,8-8 2-16,8-11-1 16,6-13-2-16,2-12 0 15,2-13-2-15,-4-12-1 16,-7-12-1-16,-8-5-2 0,-12-7-2 15,-12 3-1 1,-7 1-1-16,-13 7-1 0,-9 4-1 16,-8 10-2-16,-1 9-5 0,5 11-7 15,1 4-19-15,9 0-48 16,13 13-10-16,10 3-7 15</inkml:trace>
  <inkml:trace contextRef="#ctx0" brushRef="#br0" timeOffset="1378.0145">6962 2946 33 0,'-13'23'94'0,"0"5"-2"16,4 5-5 0,13 3-65-16,-4 6-3 0,3 1-1 15,5-3-5-15,8-7-2 0,3-7-3 16,7-8-1-16,3-11-2 15,2-7-1-15,3-11-1 16,-1-7-1-16,-3-11-2 16,-4 0 0-16,-5-3-2 0,-5 6 0 15,-6 0 0 1,-4 6 0-16,-3 10 1 0,-3 10 0 15,0 0 1-15,-3 17 0 16,3 6 1-16,0 7 0 0,4 2 1 16,1 3 0-16,6-2 1 0,1-2-1 15,1-4 1 1,0-4-1-16,-1-6-2 0,-2-3-1 15,2-7-5 1,-12-7-14-16,17-7-64 0,-9-1-8 16,2-6-7-16,2-8-4 15</inkml:trace>
  <inkml:trace contextRef="#ctx0" brushRef="#br0" timeOffset="1628.017">7478 2772 45 0,'-2'9'89'16,"2"6"-2"-16,1 8-2 0,5 7-67 16,4 9-4-1,0 5 1-15,4 10 1 0,3-2-2 16,-1 0-5-16,0 0-2 15,-2-6-2-15,-1-4-3 16,-1-6-4-16,-3-6-9 0,-9-11-35 16,1-4-41-16,-1-15-7 15,-7 0-7-15</inkml:trace>
  <inkml:trace contextRef="#ctx0" brushRef="#br0" timeOffset="1748.0182">7401 3128 0 0,'-14'-16'96'0,"14"4"0"15,11 0-5-15,20-2-5 0,20-23-71 16,8 20-16-16,-1-1-38 15,7 0-45-15,-3-3-6 0,-5-2-7 16</inkml:trace>
  <inkml:trace contextRef="#ctx0" brushRef="#br0" timeOffset="2334.0255">8638 2474 36 0,'-28'0'90'0,"2"0"-2"16,6-10-3 0,20 10-60-16,0 8-3 0,19 1-5 15,28 0-3-15,16-3-2 0,24-1-1 16,11 0-1-16,12-2-3 15,0-2-3-15,-2 2-2 16,-13-3-5-16,-14 0-7 16,-19 0-12-16,-20-4-66 0,-20 4-6 15,-22 0-6 1,3-8-2-16</inkml:trace>
  <inkml:trace contextRef="#ctx0" brushRef="#br0" timeOffset="2550.0282">8607 2822 84 0,'-21'25'96'0,"17"-7"-3"0,23-10-5 15,24-6-73-15,22-2 0 16,18 0 0-16,10-5-3 0,12 3-10 15,-6-7-10 1,7-1-43-16,-10 8-37 0,-13-1-7 16,-13-2-7-16</inkml:trace>
  <inkml:trace contextRef="#ctx0" brushRef="#br0" timeOffset="3290.0356">10469 1881 44 0,'2'-17'96'0,"0"2"-5"0,0 6-6 15,-2 9-63 1,0 0-7-16,10 12-3 0,0 17-6 16,3 11-2-1,4 12 0-15,5 26 3 16,6 4 0-16,1 9 1 15,1 2-1-15,-2-1 0 16,2-3 1-16,-7-2 0 0,2-4-3 0,-9-18-2 16,0-7-1-1,-2-3-1-15,-4-9 0 0,-4-7 0 16,3-10 0-1,-3-6 1-15,-2-9 1 0,-1-2 1 16,-3-12 0-16,6-10 0 16,-2-16 1-16,2-15-1 0,2-15 0 15,0-20-2-15,5-14-1 0,-1-15-2 16,3-4 0-1,0-3 1-15,-3 4-2 0,-2 11-1 16,0 7 1 0,-4 20-2-16,-3 12-3 0,0 18-4 15,-3 7-13-15,0 12-44 16,6 14-28-16,-6 7-6 0,1 17-6 15</inkml:trace>
  <inkml:trace contextRef="#ctx0" brushRef="#br0" timeOffset="3697.0403">11150 2709 76 0,'-9'17'82'0,"-1"9"0"0,3 8-63 16,4-1 0-1,3 5 2-15,10-7 2 0,10-2-2 16,6-12-3-16,3-8 0 15,5-9-2-15,-1-9-1 0,-6-12-2 16,-5-4-4 0,-11-4-3-16,-11 0-2 0,-14 2-2 15,-14 4-2-15,-7 6-2 0,-10 4-5 16,0 13-9-1,-7 0-37-15,10 10-39 0,8 7-5 16,9 4-7-16</inkml:trace>
  <inkml:trace contextRef="#ctx0" brushRef="#br0" timeOffset="5254.0565">11470 2810 0 0,'0'0'82'0,"-3"-16"1"16,0-9-8-16,3 25-50 16,0 0-7-16,0 0-3 0,1 18-5 15,3 3 0-15,3 1 0 0,0 10-2 16,3-2 2-1,0 2 0-15,1-5-1 0,-1-3 0 16,-2-5 1 0,1-6-2-16,-9-13-1 0,14 5-1 0,-14-5-2 15,13-18 0 1,-10-4-1-16,2-2 0 0,1-3-2 15,-1-3-1 1,-2 1 0-16,1 2 0 0,0 5-1 16,-2 7 0-16,1 3 2 0,-3 12-3 15,0 0 2-15,11 14-2 16,-4 6 1-16,1 2 1 15,2 4 0-15,0 3 0 16,2 0 1-16,-1-4-1 0,-2-1 1 16,1-7 0-1,-3-2 0-15,-2-5-3 0,-5-10-5 16,0 0-9-16,7-15-48 15,-7-4-26-15,0-6-7 16,-2-3-4-16</inkml:trace>
  <inkml:trace contextRef="#ctx0" brushRef="#br0" timeOffset="5406.0582">11698 2704 59 0,'15'0'95'0,"-3"6"-5"16,2 9-4-16,3 7-69 16,2 1-4-16,6 5-2 15,-3 6-5-15,1 2-7 0,-7-4-10 16,3 3-17-16,-8-7-58 15,-9-8-4 1,-4-6-7-16</inkml:trace>
  <inkml:trace contextRef="#ctx0" brushRef="#br0" timeOffset="5526.0594">11683 2867 55 0,'7'-11'89'15,"17"6"-4"1,14-4-5-16,12 8-84 0,2-1-69 16,10 1-9-1,-6 1-4-15</inkml:trace>
  <inkml:trace contextRef="#ctx0" brushRef="#br0" timeOffset="5676.0609">12178 3052 13 0,'4'35'95'16,"-1"-3"-2"-1,0 4-6-15,-3-36-29 0,0 27-54 16,4 8-20-16,-2 7-60 16,-1-16-12-16,1-5-6 0</inkml:trace>
  <inkml:trace contextRef="#ctx0" brushRef="#br0" timeOffset="6156.0657">12387 2864 36 0,'6'24'91'15,"2"2"-3"-15,-2 2-4 16,18 7-62-16,-19 0-6 0,1 0-2 15,-3-8-4-15,1-5 1 16,-2-6-4-16,-2-16 0 16,0 0-2-16,12 0 0 15,-7-14-2-15,1-12 0 0,2-1-2 16,1-2-1-1,-1 2-1-15,7-2 0 0,-3 8 1 16,2 6 0-16,1 8 0 0,0 7 1 16,1 4 0-1,-2 10 0-15,2 1 0 0,-2 3 0 16,-4 0 0-16,0-2 0 15,-2-4 2-15,1-5 0 16,0-7-1-16,1-3 1 16,3-6-1-16,-2-6 0 0,4 5 0 15,-1-1 0-15,3 4-2 0,-3 7 2 16,0 6-1-1,-4 9-1-15,1 7 2 0,-1 4-1 16,0 3-2-16,-2 0-7 16,8 1-39-16,8-7-44 0,-7-6-5 15,6-9-7 1</inkml:trace>
  <inkml:trace contextRef="#ctx0" brushRef="#br0" timeOffset="6708.0714">13528 2503 63 0,'-35'24'96'15,"15"0"-1"-15,14-6-7 16,9-4-69-16,30-4-2 0,17-6-2 15,12-6-4 1,9-9-2-16,4-3-5 0,-3-11-4 16,-4-2-5-1,-15-5-9-15,-11-3-8 0,-23-4-6 16,-19 1 1-16,-14-5-2 0,-17 4 5 15,-13 6 7 1,-13 4 8-16,-8 9 9 0,-5 13 13 16,-7 25 7-1,8 20 5-15,10 22 0 16,15 12-3-16,14 13-1 15,20 8-4-15,13 3-2 16,21 0-3-16,23-18-1 16,8-6-3-16,5-14-1 0,0-9-3 15,1-12-2-15,-5-8-3 0,-5-10-8 16,4-5-36-1,2-8-48-15,-16-6-5 0,-1-4-7 16</inkml:trace>
  <inkml:trace contextRef="#ctx0" brushRef="#br0" timeOffset="7094.0758">14563 1720 44 0,'0'0'93'0,"-13"22"-2"0,13 3-5 16,0 12-64-16,9 9-7 15,-4 7-1-15,1 10 0 16,-2 0-1-16,-3 3-4 16,-1-4 0-16,-9-13-1 15,0-7-2-15,-3-10-2 0,-2-15-3 16,-2-12-8-1,-6-15-18-15,-11-14-66 0,10-17-5 16,2-14-6-16,1-16-3 16</inkml:trace>
  <inkml:trace contextRef="#ctx0" brushRef="#br0" timeOffset="7208.0773">14316 1688 71 0,'0'-50'93'0,"-5"5"-3"16,0 1-11 0,1 4-89-16,-6 3-68 0,8 7-9 15,1-2-6-15</inkml:trace>
  <inkml:trace contextRef="#ctx0" brushRef="#br0" timeOffset="7650.0819">15210 1454 36 0,'-28'-8'91'16,"-1"1"-5"-16,-16 17-1 0,-16 18-69 15,12 21-3-15,15 14-3 0,25-10 0 16,23 12 0 0,29-12 1-16,18-21 0 0,8-20-2 15,2-13 0 1,-4-20 0-16,-37 7-4 0,-1-6-2 15,-9-3-2-15,-4-5 0 16,-11-1-2-16,-5-1 0 16,-9-3-2-16,-12 1 1 15,-5 4 1-15,-6 0-2 0,-6 0-2 16,-1 6-4-16,-7 3-7 0,5 2-26 15,2 7-48 1,-4-1-7-16,4 3-6 0</inkml:trace>
  <inkml:trace contextRef="#ctx0" brushRef="#br0" timeOffset="7880.0842">14998 1253 94 0,'16'-15'95'15,"4"1"-3"-15,-2 11-4 0,-2 3-80 16,-2 17 0-1,-3 4-2-15,12 47 0 0,0 26-1 16,2 18-1 0,-5 7-1-16,0 9-3 0,0-10 0 0,-6-21-7 15,-4-37-10 1,-6-3-65-16,-4-43-10 15,0-14-8-15,0-20 0 16</inkml:trace>
  <inkml:trace contextRef="#ctx0" brushRef="#br0" timeOffset="8160.087">15431 1806 16 0,'10'0'98'16,"-10"0"-2"-1,13 5-6-15,-13-5-4 0,5 12-81 16,2 0-3-16,3 8 0 0,5-5 1 15,9-1 0-15,2-2 1 16,7-7-1-16,-4-1 2 0,4-11-1 16,-9-2 0-1,-7-11-1-15,-11-5-1 0,-12 4-1 16,-14-3-1-1,-12 7-1-15,-5 2-1 0,-5 6 1 16,-3 3-3 0,4 6-1-16,9 8-5 0,7 6-7 0,17-1-47 15,8 3-28-15,9 2-6 16,15-9-5-16</inkml:trace>
  <inkml:trace contextRef="#ctx0" brushRef="#br0" timeOffset="8486.0908">15759 1729 5 0,'1'12'95'0,"-1"7"1"16,1-2-6-16,2 3-4 16,1 3-81-16,5 1 2 0,6 2-1 15,0-6-1 1,2-2 0-16,1-10-2 0,2-4 0 15,1-5-2-15,-6-8 1 16,0-8-2-16,-7-6 0 0,0 5-1 16,-5-3 1-1,2 6-2-15,-5 5 3 0,0 10-1 16,0 0 1-16,0 17 1 15,0 10 1-15,6 2-1 0,2 5 0 16,1-2 1-16,4-3-1 16,1-4-1-16,2-10-3 15,2-2-8-15,-4-15-36 16,-7-9-42-16,11-18-9 0,-5-6-6 15</inkml:trace>
  <inkml:trace contextRef="#ctx0" brushRef="#br0" timeOffset="8646.0924">16165 1618 89 0,'12'-15'101'0,"9"7"-6"16,3 16-6-16,3 21-79 0,3 22-2 16,-3-15-6-1,2 25-10-15,-15-3-48 0,-9-9-34 16,-5-9-7-1,-4-13-4-15</inkml:trace>
  <inkml:trace contextRef="#ctx0" brushRef="#br0" timeOffset="8766.0936">16055 1792 0 0,'3'-26'96'0,"30"6"2"15,27 1-7-15,26 2-5 0,28 3-87 16,-2 3-77 0,17-3-8-16,-2 2-5 0,-70 5-8 15</inkml:trace>
  <inkml:trace contextRef="#ctx0" brushRef="#br0" timeOffset="9598.1021">6088 4798 59 0,'0'0'91'0,"4"-11"-3"15,-4 11-4-15,13 22-72 16,0 7-1-16,8 15 0 16,5 14 2-16,6 8-3 15,5 13 1-15,3 4 0 0,-1 2-2 16,1-1-1-16,-5-6 0 0,-3-7-2 15,-6-9 0 1,-4-10-2-16,-7-12 2 0,-4-10-2 16,-2-8 0-16,-3-10 1 15,-6-12-2-15,4-13 0 16,-4-17-1-16,1-11-1 15,1-11 0-15,3-15-3 0,3-9-1 16,2-12 0-16,4 2 0 16,7-2 1-16,4 5 1 15,2 7 0-15,4 7 0 16,-1 12 2-16,0 13-1 0,-1 7 1 15,-6 12-1-15,-5 6 0 0,-2 7-2 16,-6 2 0 0,0 8 1-16,4 2-3 0,0 0-1 15,5 2-2 1,-3-2-5-16,9 3-9 0,-3-3-48 15,3-5-26-15,-2-4-7 16,-3-8-3-16</inkml:trace>
  <inkml:trace contextRef="#ctx0" brushRef="#br0" timeOffset="9788.104">6457 4783 95 0,'-38'14'100'0,"19"-11"-7"16,19-8-7-16,62-13-72 15,-11-6-6-15,17-4-3 0,14-6-2 16,4-2-7 0,7 1-9-16,-10 13-61 0,-8-9-16 15,-19 7-9-15,-26 8-2 0</inkml:trace>
  <inkml:trace contextRef="#ctx0" brushRef="#br0" timeOffset="9968.1058">5970 4780 13 0,'-28'12'102'0,"28"-12"-4"16,0 0-7 0,37-5-4-16,25-8-81 0,-5-10-16 15,10 6-75-15,8 3-6 16,-1-3-7-16,-3 5-4 0</inkml:trace>
  <inkml:trace contextRef="#ctx0" brushRef="#br0" timeOffset="10516.112">6857 5508 59 0,'-10'8'89'15,"6"4"-3"-15,2 5-2 0,33 6-69 16,-26 6-5-16,2 8 0 0,0 4 2 15,1 3-2 1,-3 0 0-16,3-6-2 0,-4-3-2 16,-1-9-2-1,-1-4-3-15,-2-8-5 0,6-4-33 16,-6-10-47-16,0 0-8 0,7-16-6 15</inkml:trace>
  <inkml:trace contextRef="#ctx0" brushRef="#br0" timeOffset="10936.1162">6837 5359 10 0,'-7'-11'99'0,"0"-3"-2"0,3 4-6 16,0-2-5-16,0 0-79 0,4 12-13 15,-5-12-26 1,-7 12-54-16,12 0-8 0,0 0-7 16</inkml:trace>
  <inkml:trace contextRef="#ctx0" brushRef="#br0" timeOffset="11236.1192">7090 5607 82 0,'10'44'96'0,"1"3"-4"16,-2-4-5-1,-3 0-67-15,0-3-5 0,3-5-5 16,-3-3-2-16,-2-12-1 16,2-4-2-16,-6-16-1 0,20 0 0 15,-7-15-2 1,3-11 0-16,2 1-1 0,0-4 0 15,3 0-1-15,-1 5-1 0,2 3 1 16,-2 12 0 0,-2 9 0-16,3 6 1 0,0 13 1 15,3 3-2-15,1 7 0 16,2 0-4-16,1 3-11 0,-4 2-65 15,10-15-10 1,2-5-8-16,2-14-5 0</inkml:trace>
  <inkml:trace contextRef="#ctx0" brushRef="#br0" timeOffset="11542.1228">8064 5295 75 0,'-23'0'96'0,"4"0"-3"0,6 0-6 15,13 0-68 1,2 8-3-16,22-3-3 0,12 0-5 16,12 0-2-16,6-1-1 15,9 3-8-15,-4-7-15 16,-8-1-71-16,4 1-4 15,-12 0-6-15,-16 0-5 0</inkml:trace>
  <inkml:trace contextRef="#ctx0" brushRef="#br0" timeOffset="11682.1242">8101 5492 25 0,'-24'26'103'16,"13"-6"-2"-16,19-7-8 16,23-13-4-16,19-2-82 0,19-2-11 15,0 10-66 1,14-15-19-16,6-8-7 0,0 0-7 15</inkml:trace>
  <inkml:trace contextRef="#ctx0" brushRef="#br0" timeOffset="12152.1289">9664 4784 0 0,'-11'20'94'0,"6"12"0"16,3 6-3-16,2 13-5 15,12 10-82-15,-2 14 1 16,0 5 1-16,10 4 4 16,1-6 0-16,3-12 2 0,3-10 0 15,1-18-1-15,5-17 0 16,-1-21 0-16,1-19-2 15,0-22-4-15,-2-16-1 0,-5-12-2 16,-1-8-3-16,-6-3-1 16,-5 0-2-16,-5 5-4 0,-4 12-4 15,-7 7-35 1,-8 20-48-16,3 14-4 0,3 10-9 15</inkml:trace>
  <inkml:trace contextRef="#ctx0" brushRef="#br0" timeOffset="12342.1308">10254 5199 27 0,'23'33'107'16,"-4"-1"-5"-16,-5-2-6 0,-7-8-3 16,-7 1-80-1,-1 4-2-15,-2-1-3 0,-2-1-6 16,-4-1-4-16,3-2-6 15,-1-12-15-15,-3 1-68 0,10-11-5 16,0 0-8 0,0-27-6-16</inkml:trace>
  <inkml:trace contextRef="#ctx0" brushRef="#br0" timeOffset="12447.1323">10248 5099 95 0,'-10'-26'101'0,"1"2"-8"0,3 9-10 16,0 3-66-16,5-11-98 15,1 23-8-15,0 0-9 0,0 0-4 16</inkml:trace>
  <inkml:trace contextRef="#ctx0" brushRef="#br0" timeOffset="12697.1348">10361 5261 8 0,'19'39'99'0,"-3"1"-2"16,-2-2-4-16,-3-39-20 15,-4 28-53-15,2-2-7 0,0-4-3 16,2-8-3 0,1-9 0-16,1-4-4 0,1-10 2 15,2-9-2 1,0-1-3-16,1-3 1 0,-2 3-1 15,-1 3-1-15,-2 5 1 0,1 7 0 16,0 5-3-16,2 5 6 16,4 7-3-16,6 8-2 0,0-3-8 15,11 4-37 1,10-1-43-16,-9-6-5 0,3-2-6 15</inkml:trace>
  <inkml:trace contextRef="#ctx0" brushRef="#br0" timeOffset="13067.1385">10925 5543 18 0,'-7'35'99'0,"4"3"-3"16,1-3-5-16,1 2-4 0,1-1-76 15,0-2-7-15,3-2-6 0,0-8-5 16,6-2-21 0,7-6-58-16,-6-11-5 0,9-5-7 15,-4-18 4 1</inkml:trace>
  <inkml:trace contextRef="#ctx0" brushRef="#br0" timeOffset="13499.143">11254 5332 71 0,'11'31'95'0,"-3"2"-3"0,-3 4-6 16,1 6-75-16,0 3 2 15,-2-3-3-15,-3-6 1 0,-1-7-3 16,2-11-1-1,1-7-1-15,-3-12 0 0,12-4-2 16,-6-18-3-16,5-7-1 0,-2-3-1 16,2-2-3-1,1 0-2-15,0 5 1 0,3 7-1 16,0 7 3-16,0 12 1 15,1 8 1-15,1 11 2 0,1 8-1 16,1 0 2 0,1-2 0-16,-3 0 0 0,0-7 1 15,1-8 0 1,0-7 0-16,-2-4-1 0,1-12 2 15,0-1-1-15,-2-2-1 16,-1 2 0-16,-1 7 0 0,-4 6 0 16,-9 4-1-16,16 12 1 0,-9 7-1 15,-3 3-2 1,6 6-5-16,0-5-15 0,-5 1-68 15,10-3-3-15,8-11-7 16,4-2-4-16</inkml:trace>
  <inkml:trace contextRef="#ctx0" brushRef="#br0" timeOffset="13959.1476">12357 5178 10 0,'-34'8'101'15,"9"2"0"-15,9-2-5 0,16-8-4 16,17-1-76-16,16-3-6 16,10-2-3-16,9-6-2 0,4-1-2 15,1-1-3 1,-6-4-3-16,-4-4-2 0,-20 0-3 15,-15 1-2 1,-17-1 1-16,-22 2-1 0,-18 4 2 16,-11 7 1-16,-13 9 3 0,-7 8 4 15,3 16 4-15,0 15 3 16,10 14-1-16,10 11 4 0,18 9 1 15,20 6-1 1,15 2 1-16,29-3-2 0,17-3 0 16,18-9-1-1,12-17-2-15,15-6-6 0,1-21-6 16,9-7-14-16,-2-9-60 15,1-18-15-15,-2-19-8 0,-5-13-5 16</inkml:trace>
  <inkml:trace contextRef="#ctx0" brushRef="#br0" timeOffset="14404.1525">13338 4379 35 0,'0'24'87'16,"2"7"0"-16,8 6-4 0,20 2-68 16,-7 16-4-16,5 4 1 15,2 2-1-15,-3-1-1 0,-3-4-1 16,-6-2 1-1,-7-10-1-15,-10-3 2 0,-6-14-3 16,-12-6 0-16,-10-10-1 0,-10-11-3 16,-7-2-8-1,-9-20-38-15,-2-11-48 16,-4-17-7-16,1-14-7 0</inkml:trace>
  <inkml:trace contextRef="#ctx0" brushRef="#br0" timeOffset="14534.1538">13125 4103 18 0,'16'-32'102'0,"-5"8"-3"0,-5 4-10 15,0 1-9-15,-6 0-111 16,0 19-53-16,13-12-8 16,-3 10-9-16</inkml:trace>
  <inkml:trace contextRef="#ctx0" brushRef="#br0" timeOffset="14884.1573">13759 4243 19 0,'-42'-8'90'0,"-2"8"-2"0,0 6-2 15,5 5-63-15,7 18-7 16,7 11-3-16,14 5-2 15,11 9-1-15,13-3-1 0,23-2-1 16,12-11-1-16,13-10 1 16,6-14-1-16,5-15 0 0,-2-16 0 15,-6-13-1 1,-13-11-1-16,-16-4-1 0,-19-8-1 15,-16 1-1 1,-18 1 0-16,-16 3-2 0,-18 4-1 16,-10 8-2-16,-6 5-1 15,-7 3-5-15,6 12-6 0,0 0-34 16,2 10-42-16,19 4-7 0,17-4-5 15</inkml:trace>
  <inkml:trace contextRef="#ctx0" brushRef="#br0" timeOffset="15054.159">13658 3970 90 0,'22'23'104'0,"-6"9"-8"0,-3 7-5 16,-3 11-73 0,7 10-4-16,0 12-4 0,-2 2-5 15,2 6-5-15,-3-2-6 0,2 3-8 16,-7 2-47-1,0-13-30-15,0-11-7 0,-3-16-5 16</inkml:trace>
  <inkml:trace contextRef="#ctx0" brushRef="#br0" timeOffset="15324.1617">14210 4478 5 0,'0'36'102'15,"0"5"-2"-15,2-7-5 0,2 2-5 16,-15 1-75-16,11 1-3 0,7-2-6 15,-3-6-4 1,-1 0-6-16,-2-9-4 0,4 3-23 16,4-17-58-16,-9-7-9 15,6-22-6-15</inkml:trace>
  <inkml:trace contextRef="#ctx0" brushRef="#br0" timeOffset="15450.1635">14110 4230 5 0,'-18'-29'97'0,"3"8"-2"0,7 4-8 16,3 3-18-16,5 14-145 0,5-10-12 15,4 6-7 1,4 4 1-16</inkml:trace>
  <inkml:trace contextRef="#ctx0" brushRef="#br0" timeOffset="15770.1667">14457 4450 70 0,'13'45'91'0,"-4"-2"-3"16,-1-19-38-1,0 23-33-15,-4 0-1 0,-2-6-4 16,-2-4-2 0,0-8 1-16,0-11-1 0,0-7-2 15,0-11-1-15,11-2-2 16,1-16 0-16,3-5 0 0,0-4-1 15,0 3-2-15,0 0-1 0,-2 5 0 16,-3 6 1 0,0 6-1-16,-1 7 1 0,3 14 0 15,7 5 0 1,8 7 0-16,9-3-1 0,11 2-4 15,12-1-9-15,-1 7-62 16,13-17-16-16,2-5-8 0,-4-6-6 16</inkml:trace>
  <inkml:trace contextRef="#ctx0" brushRef="#br0" timeOffset="17312.1823">6073 7975 73 0,'0'0'84'0,"0"0"-1"15,1 7-58-15,8 9-2 0,2 6-1 16,9 11-3-1,4 7-2-15,3 8-1 0,7 5-1 16,1 5-1-16,3 3-3 16,0 2-1-16,0-3-2 0,-4 0-1 15,-3-3-1 1,-4-4-1-16,-4-4-1 0,-2-5 0 15,-5-4-2-15,-4-8 1 0,-4-6 1 16,0-6 0 0,-4-9 0-16,-4-11 0 0,9-8 0 0,-4-18 0 15,4-12-1 1,5-16 0-16,3-12-1 0,9-17-2 15,7-7 0 1,4 0-1-16,4 3 0 0,0 4 0 16,0 9-1-16,-5 13-2 15,-4 13-3-15,-7 14-5 0,-13 9-9 16,1 9-39-16,-4 11-35 15,-9 5-7-15,0 0-5 16</inkml:trace>
  <inkml:trace contextRef="#ctx0" brushRef="#br0" timeOffset="17497.1846">6546 7991 32 0,'-15'3'99'0,"15"-3"-2"15,21-8-7 1,20-11-4-16,17-5-79 0,21-1-8 15,6-8-7 1,7 6-14-16,1-3-65 0,-9 2-3 16,-13 2-7-16,-14 6-4 15</inkml:trace>
  <inkml:trace contextRef="#ctx0" brushRef="#br0" timeOffset="17697.1866">5977 7983 41 0,'-45'25'102'0,"24"-10"-3"16,21-15-6 0,31 0-4-16,20-20-81 0,20-6-6 15,13 1-6 1,6-9-12-16,7 8-72 0,-4 4-6 15,-5 1-5-15,-9 8-5 0</inkml:trace>
  <inkml:trace contextRef="#ctx0" brushRef="#br0" timeOffset="18167.1913">6977 8547 80 0,'-40'15'89'0,"7"7"-3"16,6 4-4-1,9 6-71-15,16 4-3 0,5 3 1 16,19-3 0 0,12-7 2-16,10-7-1 0,6-7 0 15,4-12-1-15,0-5 1 16,-6-13-2-16,-9-5 0 0,-13-5-3 15,-15-3-2-15,-11 2-2 0,-15-2-1 16,-14 7-2 0,-11 1 0-16,-6 3-1 0,-5 4-3 15,0 7-3 1,3 1-7-16,10 5-26 0,17 4-47 15,5 2-7-15,14 3-6 16</inkml:trace>
  <inkml:trace contextRef="#ctx0" brushRef="#br0" timeOffset="18572.1958">7437 8482 0 0,'0'0'87'15,"0"0"0"-15,-9 13-3 0,3 7-2 16,0 10-75-16,4 5-1 0,2 6 3 16,0 2 2-1,5-1 0-15,4-7 0 0,6-4 1 16,0-9-2-16,3-10 0 15,-1-10-1-15,2-5-2 16,-4-13 0-16,0-8-3 0,-2-2-1 16,2-7-3-1,-5 3 0-15,-3 3-1 0,-1 5-1 16,-4 5-1-16,-2 17 1 0,0 0 0 15,12 8 1-15,-7 14 0 16,7 9 0-16,0 1 0 16,5 1 2-16,-1 2 1 15,3-5-1-15,-4-5-1 0,3-7-6 16,-6-14-14-1,-12-4-69-15,18-5-3 0,-10-16-7 16,0-9-6-16</inkml:trace>
  <inkml:trace contextRef="#ctx0" brushRef="#br0" timeOffset="18732.1974">7875 8420 6 0,'16'4'101'16,"8"15"-3"0,-3 6-5-16,-1-1-4 0,-3-17-57 15,1 25-25-15,2 6-3 16,-3-1-4-16,-1 4-7 15,-10-6-16-15,-13 5-65 0,5-6-3 16,-5-8-7-16,-6-8-5 16</inkml:trace>
  <inkml:trace contextRef="#ctx0" brushRef="#br0" timeOffset="18852.1986">7736 8550 58 0,'19'-19'96'16,"17"2"-7"-16,19-3-15 15,8 52-79-15,19-50-79 0,5-1-9 16,-1 0-4-16</inkml:trace>
  <inkml:trace contextRef="#ctx0" brushRef="#br0" timeOffset="19152.2016">6523 9053 75 0,'-103'56'104'0,"36"-8"-5"0,37-19-8 0,41-17-1 15,54-10-90 1,44-2 0-16,43-6 1 0,38-4 0 15,33-5 1-15,23 0 0 0,15 4-1 16,4-1-2 0,-6 6-8-16,-27 2-61 0,-21-6-23 15,-27-2-4-15,-35-2-8 16</inkml:trace>
  <inkml:trace contextRef="#ctx0" brushRef="#br0" timeOffset="19687.2074">6613 9936 43 0,'32'0'101'0,"5"13"-5"0,-2 12-7 16,1 12-2-16,-3 10-82 16,-2 8-3-16,2 8 0 15,0 5 2-15,-3-3 0 0,-3-7 1 16,-5-8 2-1,-3-10 2-15,-2-14 0 0,2-15-1 16,-4-13-2-16,-1-22 0 16,-2-16-1-16,-2-16-1 15,0-8-2-15,-1-12-1 16,-1-4-2-16,-2 4 0 0,-1 4-1 15,-3 5-2-15,3 14-4 0,-4 7-9 16,8 11-43 0,8 14-35-16,-6 6-6 0,0 8-8 15</inkml:trace>
  <inkml:trace contextRef="#ctx0" brushRef="#br0" timeOffset="19847.209">7146 9887 44 0,'-14'10'105'15,"6"-4"-7"1,8-6-5-16,6-6-3 0,16-10-78 15,17-1-8 1,11-7-3-16,7-1-10 0,-1-11-31 16,6 7-51-16,-2 2-3 15,-17 0-8-15,-12 3-3 0</inkml:trace>
  <inkml:trace contextRef="#ctx0" brushRef="#br0" timeOffset="20027.2108">6378 9859 49 0,'-8'22'103'0,"22"-10"-4"16,27-12-7 0,16-7-3-16,9-13-83 0,15 5-17 15,-7-4-50 1,9 0-27-16,0 0-9 0,-7-1-6 15</inkml:trace>
  <inkml:trace contextRef="#ctx0" brushRef="#br0" timeOffset="20592.2169">7378 10459 51 0,'10'-10'103'16,"1"5"-6"-16,-11 5-6 15,15 0-1-15,8 8-82 0,-17 8-5 16,0 8-1 0,-1 3 0-16,2 7 0 0,0-1-1 15,3 2-3-15,-5-6-5 0,3-2-12 16,-3-11-70-1,-5-16-4-15,10-4-7 0,-6-21-5 16</inkml:trace>
  <inkml:trace contextRef="#ctx0" brushRef="#br0" timeOffset="20722.2182">7513 10193 45 0,'-6'-12'103'0,"6"12"-7"16,-10-5-12 0,10 5-18-16,0 0-146 0,-19 0-11 15,3 5-8-15,2-1-3 16</inkml:trace>
  <inkml:trace contextRef="#ctx0" brushRef="#br0" timeOffset="21012.2211">7609 10446 33 0,'36'42'103'16,"-1"-6"-4"-16,-6-5-5 0,-3-11-5 0,-8-6-76 16,6-6-5-1,-4-8-3-15,1-7-2 0,-2-11-1 16,-5-8-1-1,2-2-1-15,-2-2 0 0,-1 2 0 16,-4 3 1-16,-1 5-1 16,-3 6 1-16,-5 14 1 0,16 2 0 15,-3 13 1-15,6 7 0 16,5 0-2-16,7 5 0 15,7-1-2-15,8-1-7 0,0-12-30 16,-6-1-53 0,9-9-5-16,-5-6-6 0,-6-11-6 15</inkml:trace>
  <inkml:trace contextRef="#ctx0" brushRef="#br0" timeOffset="21507.2265">4956 9102 91 0,'-29'7'97'0,"13"-2"-5"0,16-5-4 16,13 10-68-1,21-10-8-15,14 0-1 0,17 0-2 16,8-4-2-16,8-2-3 0,-1 1-3 16,-1 0-5-1,-11-3-8-15,-8 4-38 0,-11 2-38 16,-22 2-8-16,-10 0-5 15</inkml:trace>
  <inkml:trace contextRef="#ctx0" brushRef="#br0" timeOffset="21747.2289">4833 9368 3 0,'-24'25'94'0,"14"-7"5"15,13-6-6 1,20-7-4-16,17-5-74 0,15 3-2 15,15-3 0 1,11 0-3-16,6 0-3 0,3 0-4 16,-3-3-2-16,-8 3-3 0,-16 0-8 15,-9 5-10-15,-23 12-51 16,-11-12-21-16,-8 0-7 15,-12-5-5-15</inkml:trace>
  <inkml:trace contextRef="#ctx0" brushRef="#br0" timeOffset="21927.2307">4771 9696 11 0,'-13'37'103'0,"24"-8"-2"16,33-12-6-16,29-11-4 15,21-2-65-15,22-12-15 0,19-9-11 16,2-4-8-1,7 2-26-15,0 4-56 0,-27-1-4 16,-19 3-8-16,-26 3-2 16</inkml:trace>
  <inkml:trace contextRef="#ctx0" brushRef="#br0" timeOffset="22451.2363">2189 8699 14 0,'15'52'99'15,"-6"13"-2"-15,2 12-7 0,-7-9-3 16,-5 32-77-16,1 14-3 16,0-1-2-16,-6-7-3 15,-7-10-2-15,6-11-6 16,-10-21-28-16,6-10-53 15,0-21-5-15,-3-26-9 0</inkml:trace>
  <inkml:trace contextRef="#ctx0" brushRef="#br0" timeOffset="22611.2379">2151 9271 1 0,'47'-5'105'0,"7"-4"-4"16,4-1-6-16,-1-5-8 0,-4 22-57 15,1-22-52 1,-5-5-65-16,-11 0-4 0,-12-4-11 15,-15 2-1-15</inkml:trace>
  <inkml:trace contextRef="#ctx0" brushRef="#br0" timeOffset="22781.2396">2450 8950 70 0,'0'11'91'0,"3"11"-2"15,6 12-5 1,20 3-68-16,-16 15-4 0,0 7 0 16,0 8-3-16,-1 8-1 0,-5 3-2 15,0-1-2 1,-1-1-3-16,-2-9-7 0,0-4-25 15,13-15-55-15,-17-19-6 16,1-14-6-16</inkml:trace>
  <inkml:trace contextRef="#ctx0" brushRef="#br0" timeOffset="23011.2419">2783 9024 31 0,'14'22'98'16,"-4"10"-4"-1,1 12-5-15,-3 6-2 0,-2 13-83 16,3 12 1 0,9 3 1-16,-1-3 0 0,3-3 0 15,2-10 0-15,1-8-2 16,4-11-1-16,-3-16-4 0,2-8-12 15,-13-11-68-15,1-16-10 0,-4-18-8 16,-7-16-6 0</inkml:trace>
  <inkml:trace contextRef="#ctx0" brushRef="#br0" timeOffset="23362.2455">3135 9211 75 0,'24'31'98'16,"-1"5"-3"-16,-2 5-7 0,3 0-46 15,2 1-29 1,2-5-3-16,-3-7-2 0,1-8-1 15,-5-7-1 1,2-10-2-16,-4-5 1 0,-2-10-2 16,-4-5 0-16,-5-2-1 15,-2 3-2-15,-3-1 0 0,-1 6-1 16,-2 9 0-1,0 0 0-15,19 0 0 0,-8 5 1 16,8 5 0-16,2-1 2 0,7-4 2 16,0-2-1-1,-1-3 2-15,-1-3-1 0,-4-8 0 16,-5-2-1-16,-10-1-1 15,-7-4-1-15,-6-1-2 0,-9-5-3 16,-7-6-6 0,-2-1-9-16,-11-8-36 0,-1-5-41 15,8-4-5 1,6-4-7-16,-3 3 45 0,21 0 37 15</inkml:trace>
  <inkml:trace contextRef="#ctx0" brushRef="#br0" timeOffset="23499.2475">3500 8926 42 0,'46'-13'100'16,"2"11"-2"-16,8 9-7 0,9 15-39 15,-11 12-26-15,-9 7-12 16,-7 14-5-16,-13 11-5 0,-19 13-4 15,-11 5-6-15,-19 16-28 0,-6-2-55 16,-22-2-6 0,-7-9-6-16,-4-12-3 0</inkml:trace>
  <inkml:trace contextRef="#ctx0" brushRef="#br0" timeOffset="24089.2534">9384 8714 13 0,'-9'8'100'15,"9"-8"-2"1,0 11-4-16,18-11-4 0,18-7-68 15,19 1-11-15,6-2-1 16,11 2-4-16,5-3-3 0,3 2-4 16,-1 2-3-1,-3 1-6-15,-15 1-9 0,-8-9-61 16,-10 12-12-1,-11-1-7-15,-11 0-4 0</inkml:trace>
  <inkml:trace contextRef="#ctx0" brushRef="#br0" timeOffset="24319.2557">9447 9015 51 0,'-4'24'105'15,"17"-6"-4"-15,20-11-7 16,21-7-1-16,18-4-79 0,18-5-6 15,10 2-2-15,4-1-2 0,-2 4-2 16,-5 1-2 0,-10 2-3-16,-11 4-4 0,-16 8-6 15,-23-7-17 1,-23 6-63-16,-1 1-3 0,-13-11-6 15,-10 6-6-15</inkml:trace>
  <inkml:trace contextRef="#ctx0" brushRef="#br0" timeOffset="26033.2741">11741 7803 88 0,'4'-15'99'0,"-3"4"-5"16,3-1-4-16,-4 12-67 0,2-11-6 15,-2 11-6 1,0 0-3-16,0 0-3 0,13 11-2 15,-2 10-2 1,5 13 0-16,3 6 1 0,4 11 0 16,3 10 1-16,3 6 1 15,-3 4-1-15,-2-3 1 0,-6-1 1 16,-1-9-1-1,-6-5 1-15,-2-6-1 0,-6-14 0 16,1-4 0-16,-3-8 1 0,2-8-1 16,-3-13 0-1,11-10-1-15,3-18 0 0,5-13-2 16,9-14 0-16,5-11-1 15,8-7-2-15,-2-3-1 16,-1 1-2-16,-4 6-2 16,0 6-3-16,-10 7-7 0,1 15-37 15,-3 6-43 1,-12 10-3-16,2 4-8 0,-5 6 6 15</inkml:trace>
  <inkml:trace contextRef="#ctx0" brushRef="#br0" timeOffset="26353.2773">12350 8141 46 0,'-2'27'85'0,"2"2"-1"0,-1 10-34 15,2-5-27-15,10-1 1 16,3-5 1-16,7-4-3 0,4-10-2 16,5-7-3-1,3-7-2-15,0-10-2 0,-5-7-2 16,-5-6-3-16,-8-2-2 15,-9-4-3-15,-6 4-1 16,-14 3-2-16,-10 5 0 0,-7 4-1 16,-3 10-3-16,-5 3-4 15,8 12-9-15,0 7-36 0,12 4-37 16,12 3-6-1,9-5-7-15</inkml:trace>
  <inkml:trace contextRef="#ctx0" brushRef="#br0" timeOffset="27416.2891">12710 8197 51 0,'-4'-8'89'15,"4"8"-4"1,-3 5-3-16,0 8-57 0,3 3-11 16,2 6-4-16,5 5 0 15,3 0 1-15,5 0 2 0,2-4-2 16,5-6 0-1,2-5 0-15,4-9-2 0,0-8 0 16,0-7-3 0,-3-7-1-16,-3-8-2 0,-1-2-2 0,-8-3 0 15,-1 3-1-15,-5 0 0 16,-3 3 1-16,-3 6-2 15,0 5 0-15,-1 15 1 0,0 0 0 16,0 0-1 0,10 27 2-16,-4 0-1 0,2 7 0 15,0 7 2-15,2 1-1 16,-1 1 1-16,-1-5-1 0,-1-4 0 15,-1-8-3-15,-1-6-2 16,-1-7-5-16,-4-13-16 16,0-13-63-16,5-1-6 15,-1-13-7-15,-4-9-4 0</inkml:trace>
  <inkml:trace contextRef="#ctx0" brushRef="#br0" timeOffset="27586.2908">13069 8055 13 0,'0'0'100'15,"11"1"-1"1,3 12-6-16,3 3-4 0,8-8-70 15,3 13-10-15,5 5-1 0,0 2-3 16,-4 3-4 0,-1 1-4-16,-7-1-4 0,-4 1-6 15,-9-11-24-15,-15 1-52 16,3-7-4-16,-8-11-8 0</inkml:trace>
  <inkml:trace contextRef="#ctx0" brushRef="#br0" timeOffset="27716.2921">13021 8235 37 0,'0'0'99'16,"0"-16"-4"-16,26 5-5 15,17-2-6-15,14 0-89 16,6-4-79-16,1-5-3 0,2 1-8 16,-6-3-6-1</inkml:trace>
  <inkml:trace contextRef="#ctx0" brushRef="#br0" timeOffset="27916.2941">13619 8303 23 0,'10'28'99'0,"1"-2"-2"16,-8 1-6 0,-2-1-4-16,-33 0-76 0,22 3-7 15,-2 1-4-15,-4-4-9 16,2 2-22-16,11-5-55 0,-7-4-7 15,5-6-7-15</inkml:trace>
  <inkml:trace contextRef="#ctx0" brushRef="#br0" timeOffset="28432.2998">13972 8267 30 0,'6'12'86'0,"-5"3"2"0,5 2-3 16,-3 8-58-1,1 3-7-15,0 1 1 0,-2 4-1 16,1-3-2-16,-3 0-5 15,0-9-2-15,-1-3-2 0,1-10-1 16,0-8-3 0,0 0-2-16,15-17 0 0,-6-4-2 15,7-9 1-15,2-2-1 0,4 0-2 16,3 2 0-16,2 3-1 15,0 5 1-15,-3 9 1 0,1 10 0 16,-5 3 0 0,-2 12 1-16,-5 3 0 0,-2 6-1 15,-5-2 1 1,-1-2 0-16,-1-2 1 0,-4-15 0 15,7 10-1-15,3-10 1 0,-1-8 0 16,5-3-1-16,4-1 0 16,2 0 0-16,3 4-1 15,5 5 1-15,-5 0 0 16,-1 16 0-16,-2 4 1 0,-6 3-1 15,-2 4 1 1,-5 1-1-16,-6-1-4 16,-2-4-4-16,-3-7-8 0,4-13-44 15,1 9-35-15,-1-9-4 16,21-15-8-16</inkml:trace>
  <inkml:trace contextRef="#ctx0" brushRef="#br0" timeOffset="28992.3054">15433 7911 19 0,'-15'16'104'15,"10"-3"-3"-15,11 0-6 0,23-5-3 16,26 0-74-16,7-10-4 15,8-1-7-15,3-9-2 0,-2-6-3 16,-6-5-2 0,-10-5-1-16,-17 1-3 0,-22-9-2 15,-16 6-1 1,-22-5-2-16,-17 8 1 0,-14 5-1 15,-14 12 2-15,-12 10 2 0,-7 19 3 16,-3 20 3-16,2 15 3 16,11 19 2-16,11 10 2 0,17 13 2 15,26 0 0 1,22 0-1-16,33-11 1 0,26-8-2 15,28-17-1 1,13-15-1-16,17-17-3 0,2-14-3 16,3-13-5-16,-7-9-8 15,-4-11-45-15,-11-5-37 0,-24-5-5 16,-9-2-8-16,-17-8 6 0</inkml:trace>
  <inkml:trace contextRef="#ctx0" brushRef="#br0" timeOffset="29449.3106">16612 7036 7 0,'1'25'102'0,"13"9"-4"16,6 3-2-16,5 12-6 15,3 5-73-15,-6 10-5 16,-1 0-3-16,-9 5-2 0,-6-4-1 16,-6-5 0-1,-13-4-1-15,-5-11 0 0,-9-8 0 16,-3-12 0-16,-4-12 0 0,-4-11-1 15,-2-8-1 1,1-16 0-16,-1-5-4 0,1-10-2 16,8-4-9-16,-9-8-49 0,12-12-35 15,13-2-4 1,9-13-8-16</inkml:trace>
  <inkml:trace contextRef="#ctx0" brushRef="#br0" timeOffset="29599.3121">16662 6682 56 0,'17'-23'107'15,"-11"7"-5"-15,-3-3-12 0,-4-1-4 16,-4 8-95-16,-6 0-71 0,2-5-13 16,2 3-8-1,3 5-7-15</inkml:trace>
  <inkml:trace contextRef="#ctx0" brushRef="#br0" timeOffset="29979.3159">17368 6672 83 0,'-28'3'94'0,"-7"13"-3"15,-5 7-5 1,-2 10-72-16,-1 16-3 0,4 4 1 16,8 10-2-16,17 0-1 0,13-4-1 15,19-7-1-15,24-10-1 16,12-12 1-16,14-15-3 0,3-14 1 15,3-10 0 1,-8-13-1-16,-11-14-2 0,-15-10-2 16,-26-4 1-1,-14-4-2-15,-19 3 0 0,-20-1-1 16,-12 10-1-16,-11 4-1 15,-6 13-2-15,1 7-6 0,9 15-20 16,8 3-60-16,9 3-4 0,15 4-6 16,15-5-3-1</inkml:trace>
  <inkml:trace contextRef="#ctx0" brushRef="#br0" timeOffset="30209.3182">17415 6425 32 0,'9'-30'104'0,"-5"9"-5"0,-4 21-5 16,0 0-5-1,-2 8-77-15,-3 21-4 0,2 14-4 16,0 12 0 0,3 11-1-16,0 16 0 0,-1 10 1 15,2 5-2-15,0 2 1 16,1 1-2-16,-2-5-2 0,-2-5-4 15,-8-12-5 1,3-9-19-16,1-18-63 0,-9-21-4 16,1-15-9-16,-2-15-2 0</inkml:trace>
  <inkml:trace contextRef="#ctx0" brushRef="#br0" timeOffset="30511.3214">17588 6964 11 0,'14'27'97'0,"0"6"-3"0,-3 2-4 16,4 4-6-16,2 1-73 0,9 1-4 16,5-4 1-16,4-10 0 15,6-6-1-15,0-6 0 0,1-13 1 16,-2-2-2-1,-6-16 0-15,-10-4-3 0,-11-5-1 16,-12-5-2-16,-10-1 0 16,-14-1 0-16,-10 4-1 0,-11 3-1 15,-7 7 0 1,0 2-1-16,5 13-5 0,1 2-5 15,12 7-20 1,13 8-58-16,12 0-5 0,11 0-7 16</inkml:trace>
  <inkml:trace contextRef="#ctx0" brushRef="#br0" timeOffset="30831.3246">18091 6931 33 0,'5'9'102'0,"-5"10"-6"16,0-3-5-16,-4 34-5 15,2-22-83-15,0-2-1 0,2-2 1 16,3 1 1-16,7-8-2 0,8-6 1 16,0-6-1-1,3-5 0-15,-3-6 1 0,2-7-1 16,-5 3 0-1,-1-2 0-15,-4 3-2 0,-10 9 1 16,0 0 0-16,8 13 0 16,-8 4 1-16,0 7-1 0,0-1 0 15,6 5 2-15,0-6-1 16,6-7-1-16,6-3-2 15,1-10-5-15,6-2-7 0,-3-10-22 16,-1-14-53 0,1 0-10-16,-1-10-6 0,-3-7-2 15</inkml:trace>
  <inkml:trace contextRef="#ctx0" brushRef="#br0" timeOffset="31001.3263">18525 6871 8 0,'8'-19'102'0,"6"11"0"0,0 13-6 16,3 11-2-16,-15 14-72 0,18 4-8 15,9 7-4 1,-3 2-2-16,2 7-2 0,-5 2-2 15,-3-4-5-15,-3-1-6 16,-4-5-10-16,-11-3-56 0,-2-17-22 16,0-11-6-1,0-11-8-15</inkml:trace>
  <inkml:trace contextRef="#ctx0" brushRef="#br0" timeOffset="31121.3275">18567 7066 22 0,'-1'-21'102'16,"18"4"-3"-16,23 3-6 15,24-1-5-15,22-6-80 0,19 18-35 16,22-13-58-1,-5 2-9-15,3-2-4 0,-11 6-6 16</inkml:trace>
  <inkml:trace contextRef="#ctx0" brushRef="#br0" timeOffset="31635.333">10952 9455 46 0,'-70'43'97'15,"50"-16"0"-15,55-22-7 16,69 9-33-16,69-40-42 16,63-10 2-16,82-8 2 0,50-5-3 15,59 3-5-15,46 1-2 16,46 8-2-16,17 8-2 0,10 8-2 15,1 5-1 1,8 10-4-16,-48 6-3 0,-33 0-9 16,-54 11-51-1,-54-8-31-15,-56-3-6 0,-66 0-5 16</inkml:trace>
  <inkml:trace contextRef="#ctx0" brushRef="#br0" timeOffset="32255.3392">11729 9865 45 0,'4'-19'98'16,"-2"5"-3"-16,-2 14-6 0,13-2-47 16,2 14-14-1,6 21-9-15,1 11-6 0,11 17-2 16,4 7-3-16,3 9 1 15,1 4-2-15,7-6-1 0,-6-12 1 16,-1-12-1 0,-3-16-1-16,-4-18-1 0,-2-17-1 15,-2-17-1-15,-4-19 0 0,-3-13-1 16,-4-13 0-1,-3-9-2-15,-4-5 0 0,-1 0-1 16,-4 1-2-16,-3 11-3 16,-3 4-11-16,8 14-46 0,2 17-32 15,-6 11-6 1,-5 18-7-16</inkml:trace>
  <inkml:trace contextRef="#ctx0" brushRef="#br0" timeOffset="32420.3413">12478 10176 57 0,'9'50'106'0,"1"-7"-4"0,2-1-9 15,-3-10 0 1,-9-6-82-16,3 1-7 0,0-9-5 16,0-2-6-1,-3-16-21-15,-15 5-64 0,15-5-3 16,-11-20-10-16,8-6-2 0</inkml:trace>
  <inkml:trace contextRef="#ctx0" brushRef="#br0" timeOffset="32540.3425">12488 9965 91 0,'0'-36'104'16,"0"6"-7"-16,0 6-11 0,0 32-40 15,3-24-87-15,-3 0-45 16,0 3-8-16,0 13-8 0,8-11 1 16</inkml:trace>
  <inkml:trace contextRef="#ctx0" brushRef="#br0" timeOffset="32800.3451">12667 10160 26 0,'16'61'104'0,"-3"-1"-2"16,-4-10-5-16,-1-5-5 15,1-10-72-15,-6-5-6 0,1-9-3 16,-3-7-5-1,-1-14-1-15,0 0-4 0,12-12-1 16,-3-6 0 0,2-6 0-16,2 3 0 0,4-4-2 15,0 4 0-15,-2 5 1 0,1 8 0 16,0 8 0-16,-2 9 1 15,-1 8-1-15,-5 5-3 16,1 5-6-16,-1-3-22 16,-8 5-59-16,7-7-4 0,-1-1-7 15,5-8-5 1</inkml:trace>
  <inkml:trace contextRef="#ctx0" brushRef="#br0" timeOffset="32980.3469">13218 10486 35 0,'16'17'103'0,"-3"2"-2"15,-6 3-8 1,-3 3-2-16,-4-25-70 0,-1 38-13 16,-6-5-5-16,-3 1-4 15,-9-3-8-15,6 1-37 16,-3-5-45-16,1-6-5 0,3-10-7 15,12-11-3-15</inkml:trace>
  <inkml:trace contextRef="#ctx0" brushRef="#br0" timeOffset="33467.3524">13610 10268 20 0,'-3'38'103'0,"-2"0"-3"16,-2 5-6-16,4 0-2 16,-4 0-74-16,5-5-5 0,0-7-4 15,1-6-3 1,1-10-1-16,1-5-2 0,-1-10-1 15,18-10 0-15,-4-12 0 0,2-9-1 16,5-6-1 0,2-1-1-16,2-1 0 0,-2 6 0 15,0 6 0-15,2 10 0 16,-3 13 0-16,-4 6 2 15,-1 15 0-15,-4 6 0 16,-1 2 0-16,-4 2 1 0,0-6-1 16,-5 0 1-1,2-10 0-15,-5-11 0 0,10 2-1 16,-4-9-1-16,1-5 0 0,3-5 0 15,0 2 0 1,2 1 0-16,1 7 0 0,-1 5 1 16,-3 4-1-16,2 10 1 0,-6 4-1 15,0 6-1 1,-5-2-2-16,2 4-7 0,-4-10-17 15,-1-3-60 1,3-1-9-16,0-10-5 0,10 8-8 16</inkml:trace>
  <inkml:trace contextRef="#ctx0" brushRef="#br0" timeOffset="33937.3571">14503 10026 24 0,'-29'22'99'0,"1"-4"-1"15,9-2-5-15,4-9-1 0,15-7-76 16,10 7-4-1,17-7 1-15,15-6-2 0,12-5-2 16,6-3-2-16,6-6-1 16,0-1-3-16,-6-6-1 0,-8-2-2 15,-13-7-3 1,-18 1-1-16,-18 2-1 0,-7 1 0 15,-20 6-1 1,-11 6 1-16,-13 13 1 0,-9 7 1 16,-6 22 3-16,-1 16 1 0,1 17 1 15,3 15 1-15,8 13 1 16,9 9 2-16,20 4 0 0,14 0 0 15,16 1 0 1,20-12 0-16,15-9 0 0,15-15-1 16,7-12-2-1,10-16-3-15,-1-14-3 0,2-10-4 16,-9-17-9-16,3-14-41 15,-7-5-39-15,-7-15-5 0,-3-8-7 16,-3-5-4-16</inkml:trace>
  <inkml:trace contextRef="#ctx0" brushRef="#br0" timeOffset="34297.3607">15463 9726 3 0,'8'-9'94'0,"1"6"3"0,5 3-5 15,-1 17-5 1,9 12-66-16,-6 7-7 0,-3 12-1 16,-3 8-1-16,-3 8-1 0,-7 3 0 15,-9-3-2 1,-6-7-1-16,-7-4 0 0,-6-13-2 15,-3-10-2-15,-4-13 0 16,-3-15-2-16,1-10-1 16,2-20-3-16,0-9-4 15,-1-23-17-15,4-7-58 0,9-4-17 16,8-6-5-1,11-2-7-15</inkml:trace>
  <inkml:trace contextRef="#ctx0" brushRef="#br0" timeOffset="34443.3627">15477 9411 68 0,'19'-7'108'15,"-4"0"-6"-15,-10-1-9 0,-3-2-2 16,-2 10-86-16,-6-15-10 16,6 15-21-16,0 0-66 15,-11-15-3-15,11 15-10 0,0 0-2 16</inkml:trace>
  <inkml:trace contextRef="#ctx0" brushRef="#br0" timeOffset="34793.3662">15751 9503 26 0,'0'0'96'15,"0"0"-3"-15,-9 3-3 0,-1 23-4 16,4 1-77-1,1 8-2-15,5 7 0 0,3 7 2 16,13-6-1-16,10 1 1 16,10-10-1-16,7-12-1 15,8-10-1-15,4-12-1 16,-3-12-1-16,-9-10-1 0,-6-12-1 15,-10-3-1 1,-15-5-1-16,-12 2-1 0,-19 1 0 16,-11 3 0-16,-10 8-2 0,-10 5-1 15,-3 9-2-15,-5 4-5 16,8 10-11-16,0 12-46 15,10 1-25-15,13 3-7 16,6-3-4-16</inkml:trace>
  <inkml:trace contextRef="#ctx0" brushRef="#br0" timeOffset="35013.3684">15865 9358 46 0,'14'-27'104'16,"-4"6"-3"-16,-2 14-8 15,-8 7-1-15,12 21-79 0,-8 16-4 16,-4 13-2-1,0 13-3-15,-1 10 1 0,1 7-1 16,-6 4-2-16,0-2-1 16,0-3-1-16,1-7-4 15,-4-9-8-15,5-4-29 0,2-15-53 16,-8-14-4-16,3-14-7 15,-4-16-4-15</inkml:trace>
  <inkml:trace contextRef="#ctx0" brushRef="#br0" timeOffset="35223.3705">16097 9825 69 0,'45'22'105'0,"-7"3"-4"15,0 1-6 1,-12 2-3-16,-8 2-86 0,-1 7-2 15,-12-2-1 1,-5 3-1-16,-5-3-3 0,-5-1-5 16,-5-12-11-16,3-15-67 15,-2-2-11-15,3-10-7 0,0-22-6 16</inkml:trace>
  <inkml:trace contextRef="#ctx0" brushRef="#br0" timeOffset="35343.3717">16196 9527 63 0,'1'-21'101'16,"-1"1"-12"-16,2 6-43 15,1-1-46-15,1 3-92 0,2 0-8 16,2 3-4 0</inkml:trace>
  <inkml:trace contextRef="#ctx0" brushRef="#br0" timeOffset="35618.3749">16406 9748 62 0,'5'65'108'0,"0"-5"-7"16,-4-4-7-1,2 32-7-15,-2-48-73 0,3-10-5 16,1-8-4-1,0-13-2-15,7-9-1 0,3-9 0 16,4-14 0-16,1-5-1 16,4 1 0-16,-1-3 0 0,0 3 0 15,-2 6 1-15,-2 8-1 0,-3 9 1 16,1 9 0-1,0 10 0-15,5 7 0 0,8 7-1 16,8 3-1 0,13 3-1-16,11 1-6 0,9-11-18 15,10-4-58-15,7 4-16 16,3-9-5-16,0-1-7 0</inkml:trace>
  <inkml:trace contextRef="#ctx0" brushRef="#br0" timeOffset="36323.3824">7887 12398 24 0,'-28'12'98'15,"13"0"-1"1,15-12-5-16,12 7-3 0,30-7-77 15,16-3-3 1,13-1-2-16,12-2-1 0,6 2-5 16,-1-4-5-16,1 4-7 0,-15 1-31 15,-11 1-47-15,-16 0-5 16,-16-3-7-16</inkml:trace>
  <inkml:trace contextRef="#ctx0" brushRef="#br0" timeOffset="36559.3853">7829 12584 49 0,'-18'28'102'15,"18"-3"-1"1,21-15-8-16,25-9 0 0,27-2-85 15,16-7 0-15,20-1-1 16,12 1-2-16,4-1-3 0,-1 4-4 16,-6 5-7-1,-14 0-13-15,-20 4-70 0,-12 6-4 16,-24-3-7-1,-11-2-4-15</inkml:trace>
  <inkml:trace contextRef="#ctx0" brushRef="#br0" timeOffset="37339.3931">10585 11906 14 0,'4'-39'101'15,"1"3"-3"-15,1 10-5 0,-4 6-5 16,-2 20-71 0,12 0-3-16,-5 22-4 0,2 17-3 15,-1 16-1-15,2 17-1 16,1 16 1-16,2 13 1 0,-3 8-1 15,2 0 0 1,-4-13-1-16,2-10 0 0,-3-14-1 16,3-19 1-16,1-24-2 0,4-25 0 15,9-24 0 1,1-25-1-16,10-16 1 0,3-17-3 15,5-18 0-15,-1-12 0 16,-2-3-4-16,-3 6 0 0,-6 8-4 16,-8 9-6-1,-3 23-21-15,-7 13-53 0,-8 17-11 16,-1 15-5-1,-4 20-7-15</inkml:trace>
  <inkml:trace contextRef="#ctx0" brushRef="#br0" timeOffset="37688.3974">11188 12312 29 0,'-19'20'100'0,"2"8"-2"16,0 9-8-16,6 1-2 0,11 2-74 15,2-1-3 1,15-10-3-16,7-8-2 0,8-13 0 16,4-8-1-16,1-15 0 0,-2-9 0 15,-10-6-3 1,-8-2 0-16,-16-1-2 0,-5 4-1 15,-15 7 0-15,-13 6-2 16,-5 11-3-16,-2 5-5 0,4 8-17 16,2 15-58-1,6-3-8-15,9 4-8 0,9-5-3 16</inkml:trace>
  <inkml:trace contextRef="#ctx0" brushRef="#br0" timeOffset="38078.4013">11455 12424 49 0,'0'0'95'0,"-9"0"0"0,1 9-7 0,1 13-45 15,1 3-22-15,4 4-6 16,1 5-2-16,4-5-1 16,12-1-2-16,4-10-2 0,7-11-1 15,7-7-1 1,1-13-1-16,-1-10-1 0,-2-6-1 15,-4-5-2-15,-4 2 0 16,-6 3 0-16,-4 5 0 16,-5 7 0-16,-8 17 0 0,0 0-1 15,0 14 1-15,-4 13-1 16,0 7 1-16,4 5-1 0,0 6 0 15,3-2-1 1,4-5-2-16,2-5-2 0,4-7-8 16,-8-13-29-16,-5-13-51 15,0 0-4-15,1-6-9 16,-1-15-2-16</inkml:trace>
  <inkml:trace contextRef="#ctx0" brushRef="#br0" timeOffset="38369.4043">11989 12628 73 0,'4'35'106'15,"-5"0"-6"-15,-7 3-7 16,-6-2-5-16,-5 1-88 0,-2-5-7 15,7-1-6 1,-8-10-13-16,11-9-51 0,5 3-18 16,6-15-7-1,8 7-3-15</inkml:trace>
  <inkml:trace contextRef="#ctx0" brushRef="#br0" timeOffset="38944.4105">11844 12382 10 0,'11'-9'97'0,"-11"9"-1"16,0 0-4-16,22-5-39 0,-22 5-18 15,0 6-14 1,-2 10-7-16,-5 8-5 0,0 8-2 15,-2 11-2-15,1 5 1 0,5 8-1 16,1-1 0 0,1 2 1-16,10-7-1 0,7-2 1 15,7-13-2-15,6-9 0 16,2-11 0-16,0-8-1 0,5-7-1 15,-4-2-2 1,0-6 0-16,-7-4-3 0,-1-2-2 16,-11-2-6-16,2 6-15 0,-8 2-53 15,-7-5-18 1,-1-3-6-16,-12-1-6 0</inkml:trace>
  <inkml:trace contextRef="#ctx0" brushRef="#br0" timeOffset="39124.4123">11676 12530 67 0,'0'15'104'0,"20"-7"-6"0,17-2-6 16,13-8-2-1,8-7-88-15,14 1-7 0,-2-5-5 0,8 4-17 16,-5-2-63-1,-4 1-4-15,-5 2-9 0,-10-2-2 16</inkml:trace>
  <inkml:trace contextRef="#ctx0" brushRef="#br0" timeOffset="39441.4161">12291 12599 52 0,'-4'16'104'0,"1"0"-5"16,-3 8-8-16,1 0-1 15,-6 2-84-15,7 7-7 16,-6-4-4-16,7 2-10 0,-6-7-41 15,9-4-36 1,3-6-5-16,9-11-6 0</inkml:trace>
  <inkml:trace contextRef="#ctx0" brushRef="#br0" timeOffset="40011.4218">12555 12305 19 0,'10'12'103'0,"0"5"-3"0,0 5-6 16,-4 5-2-1,3 7-72-15,-5 4-7 0,-1-1-4 16,-2-2-2-16,-1-3-3 16,0-8-1-16,0-6-2 15,0-7 0-15,0-11 0 16,0 0 0-16,9-16 0 0,0-8 0 15,2-5-1-15,3-5-1 0,3-2 1 16,1-1 0 0,2 5-1-16,1 3 1 0,0 7 0 15,-2 10 0 1,0 8 1-16,-6 6-1 0,-2 12 1 15,0 8 0-15,-6 3 0 16,-3 6 0-16,-1-2 0 0,-1-2 0 16,0-7 0-1,-1-5 0-15,1-15 1 0,0 0-1 16,17-4 0-16,-6-13 0 0,3-6 0 15,6 0 0 1,4 2 0-16,2 3 0 0,2 6 1 16,0 9-1-16,1 3 1 15,1 13-1-15,0 8 1 0,3 6-2 16,-3 0-1-1,1 5-4-15,-6-8-9 0,8-5-50 16,-2 0-32 0,-9-8-5-16,-4-9-6 0,-5-9 1 15</inkml:trace>
  <inkml:trace contextRef="#ctx0" brushRef="#br0" timeOffset="40445.4265">9779 13181 37 0,'10'12'103'16,"33"0"-2"-1,33-9-6-15,38-3-2 0,41 2-71 16,34-13-11-16,46-5-3 15,25-3-1-15,28-1 0 0,11 1-3 16,9 5-1 0,-1 4-1-16,-11 3-1 0,-11 4-1 15,-23 3-3-15,-25-1-5 16,-24 12-19-16,-27 3-64 0,-42-13-6 15,-31-1-7 1,-34-2-6-16</inkml:trace>
  <inkml:trace contextRef="#ctx0" brushRef="#br0" timeOffset="41527.4384">10699 13515 13 0,'-2'-18'84'0,"2"18"4"0,0 0-32 15,-2-13-19 1,2 13-5-16,0 0-2 0,9-8-5 16,-9 8-5-1,0 0-5-15,0 0-3 0,0 0-3 16,0 0-2-16,0 0-2 0,8 7-2 15,-2 4 1-15,1 3-2 16,0 7 1-16,9 9 1 0,-2 7 0 16,6 10 0-1,0 6 0-15,3 8 0 0,-1 2 0 16,2 2 0-1,-4-2 0-15,1-7 0 0,-1-8 0 16,-5-13 1-16,3-14-2 16,-1-16 1-16,2-13-1 0,2-22-1 15,-1-17-1 1,4-17 0-16,4-10-1 0,5-8 0 15,-1-1-1-15,0-1 1 0,-1 6-1 16,-2 12-1-16,-3 10-2 16,-4 16-3-16,-8 8-6 15,1 18-25-15,-15 14-49 16,0 0-11-16,10 0-7 0,-10 7-6 15</inkml:trace>
  <inkml:trace contextRef="#ctx0" brushRef="#br0" timeOffset="41827.4414">11501 13764 63 0,'2'22'109'15,"-1"6"-7"-15,0 9-4 0,-1-22-5 16,0 24-82-1,0 3-3-15,0 2-3 0,0-5-3 16,0 1-1 0,0-10-4-16,0-12-6 0,4-4-14 15,-4-14-60-15,6-13-13 16,-1-25-9-16,-3-13-5 0</inkml:trace>
  <inkml:trace contextRef="#ctx0" brushRef="#br0" timeOffset="41947.4426">11509 13602 54 0,'-6'-28'107'15,"-2"10"-6"1,6 8-8-16,2 10-4 0,-6-12-87 15,-3 0-30-15,-4 9-62 16,13 3-5-16,0 0-8 16,0 0-4-16</inkml:trace>
  <inkml:trace contextRef="#ctx0" brushRef="#br0" timeOffset="42403.4477">11728 13757 54 0,'8'31'104'16,"2"-1"-4"-16,-6-3-6 15,-2-1-2-15,-2 0-82 0,0 0-4 16,0 2-2 0,-1 1 1-16,-4 2-1 0,1-1 0 15,0-2-1-15,0-1-1 0,3-6 0 16,0-4-1-1,1-4 0-15,0-13 0 0,0 9 0 16,0-9-1-16,11-10 0 16,-1-6 0-16,3-4 0 0,4-2 0 15,0-4 0 1,5-3-1-16,2 0 1 0,2 0 0 15,-2 4 0-15,1-1 1 0,-1 9-1 16,-2 1 2 0,-6 5-1-16,0 2 0 0,-5 9 0 15,-4 9 1-15,2 5 0 16,-4 7-1-16,1 5 1 0,-1 8 0 15,0 0 0 1,1 4 0-16,-1-1-1 0,-1-3-1 16,-1-6-2-1,-1-6-1-15,1-3-2 0,-3-9-4 16,4 2-10-16,-4-12-35 0,-1-9-37 15,1-4-10-15,2-4-5 16,5 1-3-16</inkml:trace>
  <inkml:trace contextRef="#ctx0" brushRef="#br0" timeOffset="42593.4496">12320 14108 88 0,'16'33'108'16,"-5"4"-8"-1,-6-3-5-15,-3-5-4 0,1 5-90 16,-3-5-3-16,-9 0-1 0,-3-5 0 15,-1 1-3 1,0-7-7-16,10-3-24 0,3-5-57 16,0-10-4-16,0-20-8 15,6-9-2-15</inkml:trace>
  <inkml:trace contextRef="#ctx0" brushRef="#br0" timeOffset="43113.4548">12604 13748 52 0,'11'0'104'0,"1"14"-6"0,1 5-6 16,1 3 1-16,-8 7-85 16,10 7-1-16,-3 8 0 0,1 5 1 15,-5 4-1 1,-2-3-1-16,-2-6-2 0,-2-3-2 15,-2-12-1-15,0-10-1 0,0-9 1 16,-1-10-2 0,7-17 0-16,-2-10 0 0,6-14 1 15,2-6-1-15,4-5 0 16,3-1 0-16,4 0 0 0,3 7-1 15,2 7 2 1,1 10 1-16,1 14-1 0,-2 14 1 16,-3 5 1-1,-4 19 0-15,-2 6 0 0,-6 8 0 16,-4 4 0-16,-7-1 0 0,-2-2 0 15,-1-7 0-15,-1-6 0 16,1-14 0-16,0-11 0 0,9-7-2 16,9-16 0-1,4-6 0-15,10-3 0 0,8 0-1 16,3 3 1-1,12 7-1-15,-3 10 2 0,1 12 0 16,-5 9 0-16,-5 14 1 16,-12 8 1-16,-7 3-3 0,-11 5 0 15,-12-1 0-15,-3-1-3 0,-7-8-8 16,-9-9-11-1,9-9-41-15,9-11-27 0,0 0-12 16,0-26-9 0,16-18 2-16</inkml:trace>
  <inkml:trace contextRef="#ctx0" brushRef="#br0" timeOffset="43649.4607">14896 12772 32 0,'-39'0'101'0,"3"5"-4"0,2 5-4 15,10 4-2 1,-17 1-79-16,36 2 0 0,9-2-2 16,16 1 1-1,13-4 0-15,14-7-2 0,8-3-2 16,8-6-1-16,0-11-2 15,-3-6-1-15,-7-8-2 16,-11-10-2-16,-15-6 0 0,-18-3-1 16,-12 0 0-1,-18 0 0-15,-9 7-1 0,-13 7 1 16,-9 12 1-16,-4 12 0 0,-1 15 1 15,-1 20-1-15,4 17 1 16,1 16 0-16,10 15 1 0,7 12 0 16,15 15 1-1,7 9 0-15,14 4 0 0,10-3 1 16,18-5 0-1,16-8 0-15,13-12 1 0,12-12-1 16,10-23 0-16,1-13-3 16,0-18 0-16,-3-16 0 0,-4-6-5 15,-9-14-2-15,-8-5-8 0,-16-14-28 16,-3-3-37-1,4 0-18-15,-7-8-9 0,3-2-3 16</inkml:trace>
  <inkml:trace contextRef="#ctx0" brushRef="#br0" timeOffset="44049.4647">15915 11948 71 0,'-2'-13'107'0,"2"13"-7"0,12-8-6 15,6 8-3 1,5 8-86-16,4 15-2 0,0 12-1 16,-2 11 1-16,-4 13 0 15,-5 10-1-15,-4 9 1 0,-11 3 0 16,-8 2 1-1,-14-5-1-15,-7-8 1 0,-10-10-1 16,-7-13-1 0,-7-13 1-16,-2-15-2 0,-5-14 0 15,2-13-1-15,4-14-2 0,3-16-3 16,9-11-5-16,2-19-27 15,13-14-46-15,11-4-15 0,11-13-8 16,10-4-5 0</inkml:trace>
  <inkml:trace contextRef="#ctx0" brushRef="#br0" timeOffset="44189.4661">15902 11482 102 0,'23'-22'110'0,"-9"1"-10"16,-10-3-6-16,-2-4-5 15,0 3-99-15,-6-7-25 16,-9 9-61-16,11 2-3 0,2 4-7 15,2 8-6 1</inkml:trace>
  <inkml:trace contextRef="#ctx0" brushRef="#br0" timeOffset="44845.4732">17134 11639 84 0,'-29'-15'97'0,"-9"6"-5"0,-6 9-5 15,-8-7-43-15,-5 29-35 0,2 19-3 16,2 10-1-16,6 12-1 16,11 4 0-16,16-1 2 0,20-6-2 15,18-8 1 1,22-11 1-16,16-15-1 0,14-15 1 15,6-13-1 1,5-21 0-16,-6-7-1 0,-4-13-2 16,-17-3 1-16,-17-5-2 15,-19-1 1-15,-18 2-1 0,-13 3 1 16,-19 5-2-16,-15 8-2 15,-11 3-2-15,-7 4-6 16,-6 1-14-16,3-2-63 0,8 12-8 16,10-6-8-1,13-4-6-15</inkml:trace>
  <inkml:trace contextRef="#ctx0" brushRef="#br0" timeOffset="45035.4751">17040 11186 76 0,'20'23'108'0,"-7"11"-8"0,-5 13-4 16,-7 7-2-1,-2 10-86-15,-3 13-3 0,-6 10-2 16,-4 10-2-16,-5 2-4 16,-1 1-2-16,-1-4-7 0,7 3-37 15,3-11-45 1,-2-12-5-16,2-15-8 0,3-21-2 15</inkml:trace>
  <inkml:trace contextRef="#ctx0" brushRef="#br0" timeOffset="45722.4826">17394 11966 54 0,'-16'15'90'16,"5"5"-1"-16,-1 4-4 0,8 4-55 15,4-1-10 1,10 2-2-16,13-5-3 0,8-5-1 15,11-11-1-15,5-3-2 16,5-8-2-16,-6-9-2 16,-4-6-2-16,-9-2-2 0,-14-2-1 15,-12-2-1-15,-13 5-1 16,-16 3 1-16,-11 7-1 0,-12 4 0 15,-3 5-2 1,-4 0-2-16,2 11-7 0,-3-2-18 16,9 5-62-16,12 1-5 15,10-7-5-15,13-4-7 16</inkml:trace>
  <inkml:trace contextRef="#ctx0" brushRef="#br0" timeOffset="46373.4892">17576 11996 75 0,'0'17'101'0,"0"9"-5"0,0-2-5 15,8 9-53-15,1 3-15 0,3 5-6 16,2-1-5 0,6-3-3-16,-1-7-4 0,2-5-1 15,2-8-1-15,-3-9-1 16,2-6-1-16,-3-6 0 0,0-9 0 15,-4-5 0 1,-2-4 0-16,0-3-1 0,-6-4 1 16,-3 2-1-16,-2 1 0 0,-2-1 0 15,1 7 1 1,-2 2-1-16,-2 5 0 0,0 2 0 15,3 11 1-15,-2-11-1 16,2 11 1-16,0 0-1 0,0 0 0 16,0 0 0-1,0 0 0-15,0 0 0 0,0 0 0 16,6-5 0-16,-6 5-1 15,0 0 1-15,0 0-1 16,0 0 1-16,9 3 0 0,-9-3 0 16,0 0 0-16,0 0 1 15,-5 7-1-15,5-7 0 0,0 0 0 16,-9 7 0-1,9-7 0-15,0 0 0 0,0 0-1 16,0 0 1 0,0 0 0-16,0 0 0 0,0 0 0 15,0 0 0-15,0 0 0 16,0 0 0-16,0 0 0 0,0 0 0 15,0 0 1-15,0 0-1 0,0 0 1 16,4 3-1 0,-4-3 1-16,0 0-1 0,0 0-1 15,0 0-3 1,0 0-5-16,0-11-14 0,2 2-45 15,-2 9-27-15,9-19-6 16,-8 8-8-16</inkml:trace>
  <inkml:trace contextRef="#ctx0" brushRef="#br0" timeOffset="46794.4935">17572 11951 12 0,'0'0'98'0,"-1"6"-1"0,1-6-5 15,0 0-3 1,-14 11-69-16,6-1-10 0,-4 8 0 15,0 5-2-15,0 8-1 0,3 6 0 16,4 5-1 0,5 6 0-16,9-3-1 0,14-6 0 15,10-7-1-15,8-10-1 16,8-11 0-16,2-8-1 0,0-7-1 15,-3-17 0 1,-8-7-1-16,-14-5 0 0,-10-9-1 16,-15 1 1-16,-11-2-1 0,-18 2-1 15,-9 6 0 1,-8 4-1-16,-8 10-1 0,-3 5-3 15,6 14-6-15,0 0-12 16,15 4-42-16,16 12-27 0,9 2-7 16,10 1-4-1</inkml:trace>
  <inkml:trace contextRef="#ctx0" brushRef="#br0" timeOffset="47204.4976">17940 11929 68 0,'0'0'105'0,"0"14"-7"16,0 0-7 0,-2 2 0-16,1-1-86 0,1 10-4 15,1 6-1-15,7 2 1 16,3 4 1-16,5-8 1 0,6-1 0 15,5-10 1-15,4-6-1 0,1-9 0 16,-2-6-1 0,-4-12 0-16,0-9-1 0,-6-4-2 15,-8-6 1 1,-5 2 0-16,-4 3 0 0,-3 3 0 15,0 6 1-15,-4 12-1 16,4 8 1-16,-13 6 0 0,8 11 0 16,5 8 0-16,0 8 0 15,8 1 0-15,3 5 0 16,5-6-1-16,5-1 0 0,1-6-1 15,0-6-2 1,1-10-4-16,-8-10-6 0,6-1-15 16,-7-18-39-16,-2-8-29 15,-2-11-6-15,2-12-6 0</inkml:trace>
  <inkml:trace contextRef="#ctx0" brushRef="#br0" timeOffset="47375.4994">18479 11673 27 0,'7'-17'106'15,"-7"17"-6"-15,9 3-4 0,-4 17-6 16,3 8-63-16,3 12-17 15,0 7-3-15,3 8-2 0,3 0-3 16,-1 5 1 0,0 1-2-16,-2-3-2 0,-1-7-4 15,0-1-8 1,-11-16-33-16,-2-5-48 0,0-12-2 15,0-17-9-15,-16-4-3 0</inkml:trace>
  <inkml:trace contextRef="#ctx0" brushRef="#br0" timeOffset="47506.5008">18412 11937 55 0,'0'-12'103'15,"13"3"-4"-15,17 1-8 16,16 1-4-16,6-5-92 0,14-8-60 16,4 9-23-1,4-4-9-15,2 1-7 0</inkml:trace>
  <inkml:trace contextRef="#ctx0" brushRef="#br0" timeOffset="47756.5033">18990 11729 27 0,'-41'10'108'0,"16"-7"-5"0,25-3-8 16,16-3-2-16,34-14-53 16,29 7-48-16,1-12-38 0,26 4-45 15,10 3-5 1,6 1-7-16,2 4-3 0</inkml:trace>
  <inkml:trace contextRef="#ctx0" brushRef="#br0" timeOffset="48186.5076">19992 11405 59 0,'0'0'90'0,"-14"2"-1"0,-2 13-50 16,-5 9-4-1,-4 9-5-15,1 9-4 0,-1 5-3 16,4 6-7-16,13-2-4 16,8-4-2-16,18-5-1 0,14-11-2 15,11-11-1 1,10-11 1-16,2-11-2 0,-1-8 0 15,-6-13-1-15,-11-7-2 0,-16-9 0 16,-13-3 0 0,-16-3-1-16,-22-1 0 0,-15 2-1 15,-14 4 1-15,-8 5-3 16,-3 6-1-16,0 12-5 0,7 3-9 15,15 10-41 1,22 4-36-16,9 6-4 0,17-6-9 16</inkml:trace>
  <inkml:trace contextRef="#ctx0" brushRef="#br0" timeOffset="48403.5104">19973 11097 64 0,'-15'-14'107'15,"-2"10"-7"-15,2 9-6 0,4 16 0 16,-12 13-84-1,23 14-3-15,3 15-2 0,6 10 0 16,0 11-1-16,1 6 0 0,1 7-2 16,-3-1 0-16,-1-3-3 15,-7-8-2-15,0-5-8 0,-13-20-19 16,0-14-61-1,3-7-6-15,2-18-9 16,8-21-4-16</inkml:trace>
  <inkml:trace contextRef="#ctx0" brushRef="#br0" timeOffset="48613.5125">20229 11578 78 0,'25'23'107'15,"-4"8"-7"-15,-2 5-6 0,-1 6-1 16,-6 3-86-16,-3 3-4 15,0 6-2-15,-7-4-1 16,-2 1 0-16,-4-6-2 16,0-7-5-16,-4-16-12 0,8-22-74 15,-10 0-2 1,8-24-9-16,2-18-4 0</inkml:trace>
  <inkml:trace contextRef="#ctx0" brushRef="#br0" timeOffset="48733.5137">20286 11301 75 0,'0'0'98'0,"-10"-4"-27"15,20 4-71 1,-10 0 0-16,15-14-98 0,2 7-9 16</inkml:trace>
  <inkml:trace contextRef="#ctx0" brushRef="#br0" timeOffset="48933.5157">20563 11518 74 0,'12'54'107'15,"-1"1"-7"-15,-1-2-7 0,-5-2-2 16,2-4-86-16,1 1-3 15,-3-11-2-15,-2-2 0 16,-1-5-1-16,3-4 0 16,2-8-3-16,4-4-6 0,-11-14-18 15,11-7-62-15,-11 7-5 0,14-15-8 16,-13 4-5-1</inkml:trace>
  <inkml:trace contextRef="#ctx0" brushRef="#br0" timeOffset="49388.5207">20679 11785 94 0,'-11'2'99'0,"11"-2"-6"0,-13-22-8 15,13 22-64 1,0 0-3-16,-1 9-3 0,1-9-1 16,6 12-4-16,2-6-3 15,4-6-2-15,4 0-1 0,4-5-1 16,7-5-1-1,0-3-1-15,5-1 0 0,0-2 0 16,3 4-1 0,-3 4 1-16,-2 8 0 0,-5 4 1 15,-7 12-1-15,-3 7 1 0,-7 6-1 16,-5 4 0-16,-3 3-2 15,-4 0 0-15,-3-1-3 0,-6-8-3 16,4-1-4 0,-3-14-13-16,3-12-54 0,9 0-18 15,-10-12-6 1,10-15-6-16</inkml:trace>
  <inkml:trace contextRef="#ctx0" brushRef="#br0" timeOffset="49588.5227">21143 11061 51 0,'22'-14'104'0,"5"14"-7"0,10 20-5 16,9 11-3-16,6 14-82 16,13 16-4-16,-1 13 0 0,1 12-1 15,-10 8-1 1,-11 9-3-16,-23 5-3 0,-15 5-8 15,-26-6-51-15,-30-7-27 0,-20-9-7 16,-28-11-5 0</inkml:trace>
  <inkml:trace contextRef="#ctx0" brushRef="#br0" timeOffset="49988.5267">16580 11233 68 0,'-37'17'108'0,"-4"25"-7"15,6 19-5-15,3 14-3 16,14 16-84-16,18 19-3 15,13 12-5-15,31 9-8 0,16-5-39 16,29-1-48-16,21-8-5 16,13-16-7-16,8-6-4 0</inkml:trace>
  <inkml:trace contextRef="#ctx0" brushRef="#br0" timeOffset="52826.5558">2557 14632 32 0,'7'-14'102'16,"-7"14"-5"-16,11-7-6 15,-6 12-4-15,4 12-77 0,2 19-6 16,-1 15-3 0,7 24 0-16,0 20 1 0,-1 24 0 15,-3 18 1 1,-6 15-1-16,-3 11 2 0,-5-1-1 15,-2-1 0-15,-7-15-1 0,-2-13-2 16,-2-19-1-16,0-21-4 16,7-22-6-16,-6-20-8 0,12-24-51 15,0-15-25 1,1-18-6-16,11-25-5 0</inkml:trace>
  <inkml:trace contextRef="#ctx0" brushRef="#br0" timeOffset="53428.562">3176 15138 6 0,'10'-16'95'0,"-4"1"0"16,-2 3-7-16,-1 3-6 0,6 6-72 15,-9 3-7 1,3 22 1-16,-2 11-1 0,-1 17 1 16,-1 15-1-16,1 14 2 15,-3 15 0-15,-2 12-1 16,-2 3 0-16,-4-2-2 15,1-5-2-15,-2-7-5 0,-1-11-5 16,5-11-25 0,6-18-54-16,-8-18-5 0,2-15-6 15</inkml:trace>
  <inkml:trace contextRef="#ctx0" brushRef="#br0" timeOffset="53768.5654">3126 15686 35 0,'-11'9'98'0,"11"-9"-8"15,0 0-5-15,7-2-3 0,20-5-85 16,2-3-3-16,7 3-1 0,5-2 1 16,5 5-2-1,0 3-3-15,-3 1-29 0,9 4-45 16,-23-2-5-1,-4-2-5-15</inkml:trace>
  <inkml:trace contextRef="#ctx0" brushRef="#br0" timeOffset="53998.5677">3596 15144 48 0,'-2'53'100'15,"2"5"-7"-15,0 2-7 16,-5-9-3-16,-6 13-88 0,1 10 2 15,-3 5-1 1,-2 0 1-16,0-5 1 0,-3-6 0 16,-1-7-5-16,8-11-38 0,3-6-41 15,-1-19-8 1,4-11-4-16</inkml:trace>
  <inkml:trace contextRef="#ctx0" brushRef="#br0" timeOffset="54793.5761">3824 15331 23 0,'11'6'94'16,"-11"11"-6"-16,-2 6-5 15,-10 8-6-15,42 6-77 0,-76 15-5 16,26 10 3 0,-1 7 4-16,4 3 3 0,1-4 3 15,7-5 2 1,6-10 1-16,5-11-2 0,11-12-1 0,7-12-2 15,3-9-2-15,4-9 0 16,1-4 0-16,2-6 0 16,-2-5-1-16,-4-2 1 0,0-2-1 15,-6 2-1 1,0 2 0-16,-6 3 0 0,-3 0-1 15,-2 3 0 1,-7 9-1-16,0 0-1 0,10-10 0 16,-10 10 1-16,0 0-1 0,0 0 1 15,0 0-1-15,0 0 0 16,0 0-1-16,0 0 1 0,0 0 0 15,0 0 0-15,0 0 1 16,0 0-1 0,0 0 2-16,0 0 0 0,0 0 0 15,1-9 1 1,-1 9 0-16,3-12 0 0,-1 3-1 15,1-2 0-15,1-4 0 0,0 1-1 16,-1-1 1-16,1 3 0 16,-1 1 0-16,-3 11 0 0,6-15 0 15,-6 15 0 1,1-8 0-16,-1 8 0 0,0 0-2 15,0 0 0 1,0 0-1-16,0 0-1 0,0 4 0 16,0 11 0-16,-2 9 1 15,-1 4-1-15,-2 5 1 0,4 5 1 16,-1 2 0-16,2-3 1 0,0-7 0 15,3-4 1 1,7-7 1-16,2-8-1 0,2-6 2 16,0-5 0-1,5-7 0-15,-1-10 0 0,3-4 0 16,-3-8 0-16,-4-6 0 15,1-2-1-15,-6-5-1 0,-3 0 0 16,-2 5-1 0,-2 1-2-16,-2 7-3 0,0 2-2 15,0 11-6-15,-2-1-13 0,2 17-31 16,0 0-36-1,0 0-8-15,0 0-5 0</inkml:trace>
  <inkml:trace contextRef="#ctx0" brushRef="#br0" timeOffset="55023.5784">4357 15341 46 0,'0'0'102'16,"17"20"-7"-16,-5 2-8 0,1 11-3 15,-2 6-86-15,0 16-3 16,-3 11 0-16,-7 12 1 0,-7 4-1 16,-18 4 2-1,-12 0-2-15,-9-7-5 0,-15-10-22 16,-19-12-53-16,10-14-7 0,-6-20-4 15</inkml:trace>
  <inkml:trace contextRef="#ctx0" brushRef="#br0" timeOffset="55363.5818">3789 15225 23 0,'-27'18'97'16,"2"9"-5"0,-4 8-5-16,4 9-6 0,1 11-81 15,-1 11-2-15,5 14 0 16,5 6 1-16,6 4-5 0,1-9-10 15,7-9-63 1,5 4-9-16,5-14-7 0,5-13 4 16</inkml:trace>
  <inkml:trace contextRef="#ctx0" brushRef="#br0" timeOffset="55940.5882">4508 14674 26 0,'0'0'105'16,"0"0"-4"-16,0-12-7 0,0 12-1 15,0 0-69-15,0 0-14 0,0 0-4 16,0 0-2 0,-5 2 0-16,5 18 1 0,-1 16-3 15,5 17-1 1,4 27 0-16,0 20-1 0,6 20 0 15,-2 20 1-15,3 13-2 16,-1 2 1-16,0-6 1 0,-3-10-1 16,-3-18 0-16,-1-21 1 0,-5-18-1 15,1-22 0 1,-3-19 0-16,0-14-2 0,-1-9-1 15,-1-10-2 1,2-8-4-16,0 0-8 0,-2-8-22 16,7-1-51-16,-3-13-9 15,6-1-6-15,1-9-3 0</inkml:trace>
  <inkml:trace contextRef="#ctx0" brushRef="#br0" timeOffset="56360.5924">5057 15424 24 0,'-16'8'98'0,"2"-4"-1"16,3-2-9-16,11-2-2 0,0 0-79 15,14 7-2 1,8-4 0-16,11 0 1 0,10-3 0 15,8 2 1-15,5 0-2 16,4 0 0-16,-4-2-2 0,1 1-1 16,-9-1-2-1,-6 0-2-15,-10 1-2 0,-10-1-7 16,-2 2-20-1,-1-2-60-15,-19 0-5 0,5-10-7 16,-9-3-2-16</inkml:trace>
  <inkml:trace contextRef="#ctx0" brushRef="#br0" timeOffset="56506.5944">5024 15674 63 0,'-15'45'98'0,"23"-11"-56"16,16-14-43-1,15-20 1-15,14-3-105 0</inkml:trace>
  <inkml:trace contextRef="#ctx0" brushRef="#br0" timeOffset="57256.6019">4936 15813 24 0,'-19'7'96'15,"5"-2"-1"1,10-19-5-16,14 11-51 0,19-1-8 16,16-3-6-16,14 2-6 0,11-3-5 15,12 3-4-15,8 1-3 16,1 2-3-16,-3 2-4 15,-6 0-2-15,-9 7-3 16,-8 3-4-16,-17-2-6 0,-4 6-18 16,-4-2-60-1,-19-3-4-15,-21-9-8 0</inkml:trace>
  <inkml:trace contextRef="#ctx0" brushRef="#br0" timeOffset="57893.6089">6385 14539 56 0,'14'15'109'0,"-14"-15"-7"16,15 12-8-16,-15-12-1 0,13-34-75 15,-5 35-19 1,5 11-1-16,-1 10 0 0,4 11 1 15,-1 14 0 1,5 14 1-16,0 11 0 0,-1 11 1 16,1 6 0-16,2 0 0 15,-1-6-1-15,2-10 1 0,-1-11 1 16,-4-10 0-16,1-14 1 15,-1-13 1-15,-2-16 0 16,2-12 0-16,1-20 0 0,7-19-1 16,4-18 0-1,7-19 0-15,7-11 0 0,3-12-2 16,0-3-1-16,-5 2-1 15,-3 10-2-15,-9 11-2 16,-7 19-1-16,-8 15-6 16,-6 19-9-16,-9 9-28 0,0 20-43 15,-9 2-9-15,1 17-5 0,2 8-3 16</inkml:trace>
  <inkml:trace contextRef="#ctx0" brushRef="#br0" timeOffset="58203.612">7199 14984 39 0,'11'23'98'16,"-4"-1"-5"-16,-4-5-8 0,0-2-1 15,-3 4-83 1,0 3-5-16,1 2 2 0,8 4 2 15,-1-3 6-15,8-3 1 16,2-4 1-16,4-8 1 0,0-9 0 16,1-4-1-1,-6-12-2-15,-2-5-2 0,-10-2 0 16,-6-3-1-16,-15 1-1 0,-10-2-1 15,-5 8-3 1,-8 2-2-16,2 9-6 0,-5-1-15 16,6 2-62-16,7 6-8 15,8 1-9-15,13 4-4 0</inkml:trace>
  <inkml:trace contextRef="#ctx0" brushRef="#br0" timeOffset="58629.6168">7487 15025 45 0,'-2'24'102'0,"0"-3"-6"15,1 0-6-15,1 1-3 0,14 1-86 16,-5-1-2-1,2-2 2-15,3-1 0 0,3-7 2 16,1-5 1 0,1-7 0-16,0-3 1 0,-1-10-2 15,-4-4 0-15,0-2 0 16,-1 0-2-16,-5 3 0 0,0-1-1 15,-3 8-1-15,-5 9 1 0,9 0 0 16,-7 9-1 0,3 11 0-16,1 6 1 0,4-1-1 15,2 2-1 1,5 1-2-16,-1-7-6 0,7 2-19 15,0-7-55-15,-3-15-11 16,-1-4-8-16,-2-10-2 0</inkml:trace>
  <inkml:trace contextRef="#ctx0" brushRef="#br0" timeOffset="58899.6195">8028 14928 48 0,'1'22'103'0,"2"3"-4"15,1-1-9-15,1 2-1 0,-16 3-86 16,13-1-4-1,6 5 1-15,-1 0 0 0,1-1 0 16,-1-4-1-16,2 0-6 16,-7-13-23-16,-2-3-59 0,0-12-5 15,0 0-8 1,0-18-2-16</inkml:trace>
  <inkml:trace contextRef="#ctx0" brushRef="#br0" timeOffset="59029.6208">7921 15086 61 0,'2'18'104'16,"13"-5"-12"-16,12-1-15 0,2-9-20 15,3-10-142 1,20 6-12-16,1-4-8 0,1 1 1 16</inkml:trace>
  <inkml:trace contextRef="#ctx0" brushRef="#br0" timeOffset="59289.6234">8423 15153 48 0,'10'22'106'0,"0"2"-7"16,-5-3-8-16,-3-4-2 15,-2-6-83-15,0 8-10 0,-2 2-2 16,0 0-2 0,-5-3-5-16,5-1-20 0,3 2-57 15,-1-19-5-15,0 0-6 16</inkml:trace>
  <inkml:trace contextRef="#ctx0" brushRef="#br0" timeOffset="59754.6285">8690 14933 64 0,'16'30'102'0,"1"5"-8"0,-1-4-4 0,-2-3-1 15,-4 1-90 1,2 2-2-16,1 4 2 0,-5-8 0 15,1-2 3-15,-4-5 1 0,-1-6 0 16,0-4 0 0,-4-10-1-16,0 0-1 0,11-14 0 15,-8-4-1-15,5-7 0 16,0 0 0-16,-1-3-1 0,2-1 1 15,0 6 0 1,2 0-1-16,-4 9 1 0,4 6 0 16,-11 8 1-16,15 3-1 0,-7 7 1 15,2 6 0 1,-3 0 0-16,2 1 0 0,-1-1 1 15,-3-2 0-15,0-3 0 16,-5-11 1-16,8 6 0 16,-8-6-1-16,14-4 0 15,-6-1 0-15,2-1-1 0,2 3 0 16,1 3-1-1,4 0 0-15,2 8 0 0,4 3-1 16,2-1-3-16,8 6-8 0,-5-6-51 16,3-10-31-1,13-10-7-15,-1-14-7 0</inkml:trace>
  <inkml:trace contextRef="#ctx0" brushRef="#br0" timeOffset="60214.6331">6481 15463 20 0,'-92'20'101'15,"14"4"-3"-15,17-1-6 0,29-1-1 16,32-4-78-16,45-4-5 15,47-4 1-15,46-9 0 16,44-1 1-16,78-4-1 0,4-3-1 16,30-1-1-16,13 2-2 15,4 5-1-15,-13 2-2 0,-22 9-1 16,-23 4-2-1,-77 5-4-15,-4-1-6 0,-41 10-16 16,-40 0-60 0,-42-12-11-16,-35-3-9 0,-30-9-3 15</inkml:trace>
  <inkml:trace contextRef="#ctx0" brushRef="#br0" timeOffset="60776.6389">6594 15887 6 0,'0'0'107'0,"-13"18"-6"16,13-5-6-16,0 6-3 0,6-2-51 15,2 9-39-15,2 9-1 0,5 8 1 16,-1 10 1 0,2 3 0-16,0 3 1 0,5-2 1 15,1-9-1 1,4-4-1-16,-1-11 0 0,2-5 0 15,-1-15 1-15,0-9-2 16,-6-7 1-16,1-14 0 0,-3-10-1 16,-1-9 0-16,0-7 0 0,-3-6-2 15,5-9 0 1,0 0-1-16,2-2 0 0,-2 6-1 15,3 4-1 1,-8 6-1-16,4 10-2 0,-6 5-5 16,-1 14-13-16,-4 6-47 15,-7 9-27-15,0 0-5 0,0 0-7 16</inkml:trace>
  <inkml:trace contextRef="#ctx0" brushRef="#br0" timeOffset="60986.641">7202 16182 49 0,'12'48'110'16,"3"-2"-5"0,-2-10-10-16,-2-7-1 0,-5 24-68 15,0-41-26 1,1 7-1-16,-1-4-1 0,-5-5-1 15,-1-10-3-15,3 18-8 0,-3-18-61 16,0-6-20-16,7-25-8 16,2-16-4-16</inkml:trace>
  <inkml:trace contextRef="#ctx0" brushRef="#br0" timeOffset="61096.6421">7346 15876 76 0,'-5'18'97'0,"-9"1"-64"15,6-9-33 1,8-10 0-16,-12 5-106 0</inkml:trace>
  <inkml:trace contextRef="#ctx0" brushRef="#br0" timeOffset="61474.6466">7369 16433 65 0,'20'29'105'0,"0"-7"-7"15,-4-10-7-15,-1-8 1 0,36-4-91 16,-51 0-1-1,0 0-1-15,13-13 1 0,-4 0 2 16,1-4-1 0,3-4 1-16,0-4-2 0,6-3 1 15,-1-1-1-15,3-2 1 16,-2 3 0-16,1 3 1 0,-4 7 0 15,-2 6 0-15,-2 1-1 0,-3 10 0 16,-1 3 1 0,0 8-1-16,-1 8 0 0,0 5-1 15,0 4 1 1,2 2 0-16,-1 4-1 0,0-2 0 15,0-2-1-15,0-4-2 0,-2-6-4 16,2 2-7 0,-6-10-20-16,-2-11-54 0,17 13-10 15,-8-10-8-15,2-3-3 16</inkml:trace>
  <inkml:trace contextRef="#ctx0" brushRef="#br0" timeOffset="61824.6501">7930 16450 27 0,'8'20'102'16,"-1"-4"-6"-16,-1 6-3 15,0-7-2-15,31-1-79 0,-33 5-8 16,-2 3 1 0,-1-2-1-16,-1-3 0 0,0 0-1 15,-1-3-4 1,1-2-5-16,0-12-8 0,0 0-67 15,0 0-12-15,0-6-7 0,5-7-5 16</inkml:trace>
  <inkml:trace contextRef="#ctx0" brushRef="#br0" timeOffset="62354.6554">8203 16240 55 0,'9'35'104'0,"4"2"-5"0,-2 1-8 15,-2-5-1-15,-2-5-84 16,4 5-7-16,-4 4 1 0,0-5-1 16,-2-5 2-1,-3-5 1-15,1-3-1 0,1-9 0 16,-4-10-1-1,0 0-3-15,12-14 0 0,-5-11-1 16,3-11-1-16,0-1-1 0,1-6 0 16,4 2 2-16,-1 4 0 15,-1 2 2-15,1 9 2 0,0 10 1 16,-2 12 2-1,2 4 0-15,0 11 0 0,-3 6-1 16,0 7 1 0,-2 3-1-16,-2 2 1 0,0-3-1 15,-1-1-1-15,-5-7 1 16,0-4 1-16,1-5 0 0,-2-9-1 15,0 0 0-15,17-15-1 16,-2 0 0-16,0-4 0 16,5 0-1-16,1 2-1 0,1 3 1 15,1 6 1 1,-2 8 0-16,-3 6 1 0,-4 8 1 15,-2 1 0-15,-1 4 0 16,-2 1-1-16,-3-4-2 0,-2-2-3 16,-1-4-5-16,-3-10-6 15,3 10-27-15,-3-10-47 16,0 0-11-16,5-8-5 0,2-5-2 15</inkml:trace>
  <inkml:trace contextRef="#ctx0" brushRef="#br0" timeOffset="68666.7214">12432 15197 26 0,'22'-27'103'0,"3"1"-3"0,-5 1-6 16,-1 3-4-1,-5 5-78-15,-1 5-6 0,-3 9-1 16,0 11 1-16,-9 22-1 16,-8 13 0-16,-8 11 0 0,-11 12-1 15,-7 10 0 1,-11 6-1-16,-6 1 0 0,-13-6-2 15,-4-9 0-15,-4-8 0 16,-1-11 0-16,-2-13 0 0,5-7 0 16,8-7 0-16,6-8 0 0,13-4 1 15,13-7 0 1,19-3-1-16,22-9 2 0,30-6-1 15,25-3 0 1,23-6-1-16,26-1 1 0,18-3 0 16,12 5-1-16,4 6 1 15,0 2-1-15,-6 9 0 0,-14 6 0 16,-15 5-1-1,-20 4 1-15,-20 2-1 0,-14 0 0 16,-17-4-1-16,-14 2-2 0,-14-5-4 16,-16-4-10-1,0 0-43-15,-21-10-36 0,-1 0-8 16,-8-9-5-16</inkml:trace>
  <inkml:trace contextRef="#ctx0" brushRef="#br0" timeOffset="69337.7282">13937 14918 27 0,'13'-21'104'0,"-3"5"-3"16,0 7-9-16,-1 7-4 0,8 4-77 16,-16 18-7-16,-1 16-1 15,0 13 1-15,-8 16-2 16,-2 14 2-16,-5 12 1 0,2 8 0 15,-3 5-1-15,4 0-1 16,-1-7-2-16,8-7-2 0,0-9-4 16,2-18-3-1,3-10-5-15,0-22-10 0,1-17-50 16,-1-14-23-1,5-18-7-15,-5-17-2 0</inkml:trace>
  <inkml:trace contextRef="#ctx0" brushRef="#br0" timeOffset="69489.7308">13921 15521 29 0,'8'-10'105'0,"13"7"-4"15,12 3-7-15,11 2-3 16,-36 4-79-16,47-6-11 0,7 5-7 16,-9-2-7-16,3 2-12 0,-16 0-46 15,-15-7-23 1,-1-11-8-16,-13-14-2 0</inkml:trace>
  <inkml:trace contextRef="#ctx0" brushRef="#br0" timeOffset="69699.7329">14380 14987 42 0,'-7'38'106'0,"-2"14"-5"16,-2 9-8-16,0 5-2 0,-5 10-84 16,3 13-3-1,-2 0-3-15,0 3 0 0,3-8-1 16,-3-1 0-16,2-10-2 15,3-11-2-15,-4-13-5 0,10-5-26 16,7-17-57 0,-1-18-5-16,7-9-8 0,4-15 3 15</inkml:trace>
  <inkml:trace contextRef="#ctx0" brushRef="#br0" timeOffset="70279.7387">14757 15287 1 0,'-9'-3'93'15,"-4"10"-1"1,-3 15-1-16,-5 2-5 0,-4 19-73 15,1 12-2-15,-1 12 0 16,1 8 1-16,7 3 1 0,7-3 0 16,4-1-2-1,12-9-4-15,8-8-1 0,15-12-2 16,4-12 0-1,7-10-1-15,4-14-1 0,1-7-1 16,2-8 1-16,-4-11-1 0,2-11 0 16,-6-7 0-16,1-5 0 15,-6-2-1-15,1-2 0 0,-6 1-1 16,-3 1 0-1,-1 5 1-15,-8 9-1 0,-4 4 0 16,-4 6 1 0,-2 9-1-16,-7 9 0 0,0 0 1 15,-5 17-1-15,-5 12 1 16,3 5-1-16,-2 9 1 0,5 4 0 15,0-1 0-15,4 0 1 16,12-8 0-16,5-9 0 16,10-14 0-16,6-13 0 0,6-7 0 15,-1-14 1 1,3-13 0-16,-1-8-1 0,-6-5 0 15,-3-5 0-15,-7 2-1 16,-10 0 1-16,-6 5-2 0,-7 1-1 16,0 12-3-16,-11 4-4 15,0 9-12-15,-12 4-40 16,-3-2-37-16,9 1-5 0,0-4-7 15</inkml:trace>
  <inkml:trace contextRef="#ctx0" brushRef="#br0" timeOffset="70473.741">15667 15238 46 0,'61'29'106'0,"8"16"-4"16,0 4-8-16,-1 6-3 0,-16 12-83 16,0 7-6-1,-14 6-1-15,-18 7-1 16,-20-3 0-16,-25-4-1 0,-19 1-1 15,-17-13-3-15,-10-3-9 16,-15-10-64-16,0-23-15 16,1-19-7-16,1-13-6 0</inkml:trace>
  <inkml:trace contextRef="#ctx0" brushRef="#br0" timeOffset="70853.7448">14704 14930 35 0,'-44'20'99'0,"1"13"-2"0,-5 14-4 16,6 52-23 0,5-19-56-16,1 13-3 0,9 14-2 15,13 7-2 1,13 0-1-16,7-1-3 0,19-10-6 15,3-14-8-15,15-14-43 16,6-13-39-16,2-22-5 0,3-18-7 16</inkml:trace>
  <inkml:trace contextRef="#ctx0" brushRef="#br0" timeOffset="71333.7496">16618 15393 55 0,'-19'19'107'0,"11"2"-6"15,10-9-8 1,25-6-1-16,-19-3-86 0,49-3-5 16,13-1-1-16,13 0 0 0,9-3 0 15,4 0 0 1,2 1 0-16,-1 0-1 0,-8 3-3 15,-7-2-6-15,-5 2-15 16,-5 5-58-16,-11-5-13 0,-11 0-5 16,-13-3-7-1</inkml:trace>
  <inkml:trace contextRef="#ctx0" brushRef="#br0" timeOffset="71559.7524">16801 15634 62 0,'-40'35'108'15,"19"-9"-7"1,21-2-7-16,33-13-1 0,23-4-89 16,21 1-4-16,20 0 1 15,10 0-2-15,10-3-1 0,2 4 0 16,-6 0-3-1,-10 6-6-15,-17-7-18 0,-21 8-65 16,0-2-3-16,-9-6-7 0,-6-1-2 16</inkml:trace>
  <inkml:trace contextRef="#ctx0" brushRef="#br0" timeOffset="72099.7578">18273 15376 19 0,'-25'22'99'0,"4"5"-1"0,7 2-4 16,14 1-4-1,21 5-77-15,13 1-5 0,18-4 0 16,14-3 1-16,17-5-2 0,7-8 0 16,4-6-2-16,-3-10-1 15,-8-6 0-15,-16-9-1 16,-12-5 0-16,-22-9-1 15,-21-2-1-15,-15-4 1 0,-25-4-1 16,-17 3 0 0,-19-2-1-16,-14 8-1 0,-8 3 1 15,-5 8-2-15,4 7-1 16,8 3-2-16,8 9-2 15,14 0-4-15,20 0-6 0,8 0-35 16,18 0-43-16,20-2-5 16,17-14-5-16</inkml:trace>
  <inkml:trace contextRef="#ctx0" brushRef="#br0" timeOffset="72309.7599">18655 14830 58 0,'2'-12'107'0,"-2"12"-6"15,-1 12-9-15,-2 9-1 16,11 12-83-16,-9 11-7 0,-3 14 0 15,0 13 0 1,-2 8 0-16,-2 9 1 0,2 5 0 16,-1-1-1-1,4 4-4-15,-3-5-6 0,6-4-24 16,3-14-61-16,-2-13-3 15,2-14-9-15,5-17-4 0</inkml:trace>
  <inkml:trace contextRef="#ctx0" brushRef="#br0" timeOffset="72804.7653">19013 15543 26 0,'6'23'104'0,"1"2"-5"16,0 2-9-16,-3-3-2 0,1-14-61 15,1 21-30-15,-2 3-1 0,3-2 2 16,6 0 2-1,0-7 3-15,10-1 0 0,2-9 0 16,4-9 1-16,-2-7-2 16,2-16-1-16,-5-7 0 0,-2-4-1 15,-4-7 1 1,-8-2-1-16,-5-1 0 0,-5 1 0 15,-3 5 1-15,-9 4 0 0,-9 4 0 16,-5 7 0 0,-7 7-1-16,-4 3 0 0,0 7 0 15,-1 3 0-15,5 7-1 16,2 2-2-16,8 9-4 0,7-6-13 15,12-1-59 1,6 6-14-16,12-4-8 0,8-3-4 16</inkml:trace>
  <inkml:trace contextRef="#ctx0" brushRef="#br0" timeOffset="73254.7698">19361 15603 25 0,'-7'20'102'16,"1"4"-5"-16,2 0-5 15,3 5-1-15,4 0-81 0,2 0-2 16,6 0-2 0,5-7-1-16,2-4 0 0,5-5-1 15,1-8 0-15,2-5-2 16,-3-12-1-16,0-8 0 15,-2-2 0-15,-4-6 0 0,-1 1 0 16,-2-1-1-16,-3 3 1 16,-3 8-1-16,0 2 1 0,-8 15-1 15,0 0 0 1,6 4 1-16,-6 18 0 0,0 6 0 15,-3 4-1 1,3 4 1-16,0 0-1 0,0 0 0 16,4-4-2-16,2-6-2 15,7-6-3-15,-2-11-4 0,6-1-12 16,-4-8-38-16,-5-15-34 0,11-10-5 15,-1-13-5 1</inkml:trace>
  <inkml:trace contextRef="#ctx0" brushRef="#br0" timeOffset="73429.772">19858 15327 48 0,'0'27'106'16,"2"5"-7"-16,2 4-6 0,2 3-3 15,-8 2-85-15,16 10-4 0,2 1-3 16,-2 2-4-1,-1-6-7-15,0-1-15 16,-2-4-41-16,-5-15-26 0,-5-13-6 16,-1-15-2-16</inkml:trace>
  <inkml:trace contextRef="#ctx0" brushRef="#br0" timeOffset="73549.7732">19715 15588 51 0,'0'0'101'0,"12"-6"-7"16,18 6-11-1,16-6-7-15,21-3-132 0,0 4-35 16,3-3-6-16,0-1-7 15</inkml:trace>
  <inkml:trace contextRef="#ctx0" brushRef="#br0" timeOffset="73809.7758">20366 15374 69 0,'-4'9'105'0,"4"-9"-6"0,21 12-7 16,9-12-1-16,16 0-92 0,3 0-3 15,7 3-5 1,1-3-5-16,1 6-15 0,1 6-57 15,-11-9-8-15,-5-3-10 16,-5-7-1-16</inkml:trace>
  <inkml:trace contextRef="#ctx0" brushRef="#br0" timeOffset="74209.7798">21039 15158 69 0,'2'33'107'0,"3"4"-10"0,0-6-5 16,2 1-3-1,-22 0-89-15,17 6-1 0,5 1 0 16,3 2 2 0,1-5 1-16,8 0 1 0,6-4 1 15,7-7-1-15,2-7 0 16,5-10-1-16,1-8-2 15,0-8 0-15,-4-14 0 0,-4-11-2 16,-5-13 1-16,-10-7-1 16,-7-11 0-16,-7-5 1 0,-7-2-1 15,-16 2 1 1,-10 8 1-16,-7 5 0 0,-7 13 1 15,-3 11 0-15,0 18 0 16,-5 11 1-16,5 9-1 16,1 15 0-16,10 12 0 0,6 10 0 15,9 9-1-15,9 4 0 16,12 0-1-16,4 0-2 0,16-3-6 15,0-10-10 1,11-6-31-16,2-4-44 0,1-19-5 16,-3-7-9-1</inkml:trace>
  <inkml:trace contextRef="#ctx0" brushRef="#br0" timeOffset="74485.7831">21173 14754 73 0,'0'9'106'16,"0"10"-6"-16,3 1-7 16,4 7-1-16,25 11-89 0,-22 8-1 15,-2 16-1 1,2 12 2-16,-2 6-1 15,1 7 1-15,-6 5 0 0,1 1 0 16,-3 1-3-16,-4-6-4 0,-6-5-3 16,-5-15-6-16,4-4-11 15,-9-19-42-15,-4-9-31 16,12-14-6-16,11-22-6 15</inkml:trace>
  <inkml:trace contextRef="#ctx0" brushRef="#br0" timeOffset="74730.786">21486 15329 68 0,'11'37'106'16,"-5"1"-5"-1,0-1-7-15,-3-3-3 0,-4-2-91 16,1 13-1-16,-3 1 0 16,-1 1 0-16,1-6-1 0,1-2-3 15,1-8-5-15,4-7-35 0,10-14-48 16,-9-18-5-1,3-20-8-15</inkml:trace>
  <inkml:trace contextRef="#ctx0" brushRef="#br0" timeOffset="74861.7874">21509 14963 84 0,'-11'19'106'0,"1"3"-17"16,0-9-27-16,-8-8-62 0,18-5-94 15,0 0-13 1,-14-2-7-16</inkml:trace>
  <inkml:trace contextRef="#ctx0" brushRef="#br0" timeOffset="75241.7912">21690 15337 64 0,'11'71'100'0,"0"-9"-6"15,-5-9-7-15,1-10-1 16,3-2-91-16,-10-4 0 15,-1-5 1-15,1-4 2 0,-4-9 6 16,1-5 3 0,3-14 0-16,0 0 0 0,0-18-1 15,1-11-1-15,6-9-3 16,3-6 0-16,4-2-2 0,3 0-1 15,0 5 1-15,3 7 0 16,-1 12-1-16,0 19 3 16,1 13 3-16,2 13-1 0,0 16 0 15,9 9-1 1,8 10 1-16,12 3-1 0,12-1-1 15,11-5-2 1,12-4-6-16,1-14-10 0,11-11-59 16,-5-5-23-16,-1-17-6 0,-9-4-7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9:07:53.1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4611 2252 35 0,'-3'-10'75'16,"3"10"3"-16,-4-22-32 15,4 34-31-15,1 23 1 16,6 20 1-16,4 20 1 15,1 21-2-15,5 19 2 0,1 19-1 16,1 12-3 0,1 5-3-16,-4 1 0 0,1-1-3 15,-6-13-1-15,-5-8 0 16,-3-13-2-16,-2-14-1 15,-2-15-1-15,-2-13-2 0,-2-11-4 16,-3-16-4-16,5-11-10 16,-3-1-53-16,6-36-23 0,0 0-6 15,2-27-5 1</inkml:trace>
  <inkml:trace contextRef="#ctx0" brushRef="#br0" timeOffset="207.0027">4587 3468 11 0,'-20'-8'103'0,"9"7"-3"15,11 1-4 1,11-16-4-16,20 19-69 0,19-15-15 16,14-8-2-1,6 0-1-15,10 2-3 0,-3-2-4 16,0 7-6-16,-9-1-7 15,-8 6-15-15,-11 8-60 0,-14-8-7 16,-11-13-7-16,-7-12 4 16</inkml:trace>
  <inkml:trace contextRef="#ctx0" brushRef="#br0" timeOffset="407.0047">5020 2545 19 0,'-12'0'97'16,"4"24"-2"-1,8 20-5-15,4 18-2 0,4 20-80 16,3 21-1-1,-1 21 1-15,6 12 0 0,-5 6-1 16,4 0-1-16,-5-9-1 16,1-7-5-16,2-18-5 0,-2-20-10 15,7-26-75-15,2-13-5 16,4-28-5-16,5-21-8 15</inkml:trace>
  <inkml:trace contextRef="#ctx0" brushRef="#br0" timeOffset="837.009">5567 2921 11 0,'-10'0'95'0,"0"17"1"16,3 17-5-16,-1 13-1 15,4 15-82-15,3 16-1 0,5 14 2 16,3 7 0 0,6 5 0-16,4-1-3 0,6-8-2 15,2-11-1-15,1-12-2 0,4-17-1 16,-2-13-1-1,1-14-8-15,-3-22-6 0,5-21-65 16,-8-20-14-16,-4-17-8 16,-2-19-1-16</inkml:trace>
  <inkml:trace contextRef="#ctx0" brushRef="#br0" timeOffset="1178.0125">5838 3285 74 0,'10'56'96'0,"6"12"-6"0,3-2-3 15,9-6-69-15,4 2-4 16,9-13 0-16,6-15-2 15,3-18-1-15,0-16-2 16,2-15-1-16,-6-16-1 0,-4-2-1 16,-9-1-1-1,-7 1-2-15,-12 11-2 0,-7 7 0 16,-7 15 0-16,-5 4 0 0,-6 18-1 16,3 2 0-1,2 2 1-15,3 3 0 0,4-5 2 16,10-11 0-16,7-11 0 15,2-7 0-15,4-14 0 0,-1-9 1 16,-3-10-1 0,-5-1 0-16,-10-10-2 0,-6 0-1 15,-14 0-2 1,-6-6-3-16,-9 4-5 0,-6 0-8 15,6 5-39-15,1 4-40 0,1 2-5 16,13 8-8-16</inkml:trace>
  <inkml:trace contextRef="#ctx0" brushRef="#br0" timeOffset="1410.015">6579 2711 5 0,'57'24'95'16,"8"11"1"-16,3 14-6 15,2 14-5-15,-6 18-75 0,-9 17-2 16,-12 7-2 0,-19 4-2-16,-17 3 1 0,-11-4-2 15,-17-8 0-15,-6-14-5 0,-4-10-9 16,-9-9-68-1,5-28-11-15,6-13-8 0,8-18-5 16</inkml:trace>
  <inkml:trace contextRef="#ctx0" brushRef="#br0" timeOffset="3116.0326">7747 2833 1 0,'-13'0'97'16,"0"-3"2"-16,5 3-8 0,8 0-3 16,0 0-72-1,7-8-3-15,23 6-2 0,13-3-3 16,13 2-2-16,10 0-1 15,10-5-2-15,3 3 1 0,0 2-2 16,-6-2-1 0,-6-1-2-16,-12 4-3 0,-9-4-3 15,-7 1-5-15,-13-4-12 0,-5-7-63 16,-8 10-8-1,-13 6-5-15,4-10-4 0</inkml:trace>
  <inkml:trace contextRef="#ctx0" brushRef="#br0" timeOffset="3358.0352">7794 3112 69 0,'-14'32'97'0,"13"-8"-3"16,22-4-4-16,26-10-68 0,23-1-4 15,15-4-1 1,13-3-3-16,5-3-4 0,-3 1-2 16,-5 0-3-1,-10 0-3-15,-18 1-2 0,-18 2-5 16,-14 2-6-16,-21-3-29 15,-14-2-52-15,0 10-5 0,-11-10-8 16</inkml:trace>
  <inkml:trace contextRef="#ctx0" brushRef="#br0" timeOffset="12073.1273">10046 1962 38 0,'-8'-18'92'0,"2"4"-3"16,6 14-4 0,0 0-62-16,5 17-5 0,8 17-4 15,6 12-1 1,10 26 2-1,3 8-1-15,4 6 0 16,1-3-1-16,-1-1-2 16,-2-7-1-16,-3-11-1 0,-7-7-2 15,-11-30-2-15,-4-3-1 16,-1-10 0-16,-2-6 0 0,-6-8 0 15,4-10-1 1,1-11 0-16,1-13-1 0,1-12 0 16,5-16-4-16,5-12 1 0,4-5-1 15,4-4 0 1,3 3 0-16,-1 1 0 0,-1 8 0 15,-1 10-1-15,-4 12 1 16,-3 12-3-16,-5 5-3 0,-1 11-6 16,-5 4-7-1,5 7-28-15,0 10-46 0,0-3-6 16,-2 0-6-1</inkml:trace>
  <inkml:trace contextRef="#ctx0" brushRef="#br0" timeOffset="12239.1295">10518 1748 37 0,'-9'10'98'0,"12"-5"-2"0,27-3-6 16,21-4-36 0,24-10-41-16,8-5-2 15,8-1-5-15,-46 7-8 0,4 0-11 16,-8-3-41-16,3 2-37 15,-8 0-7-15,-3-2-5 0</inkml:trace>
  <inkml:trace contextRef="#ctx0" brushRef="#br0" timeOffset="12449.1316">10009 1751 42 0,'-19'12'98'16,"19"-12"-3"-16,22-3-4 0,18-5-45 15,13-10-32-15,-25 9-9 0,12 1-16 16,34-12-70 0,-2 0-8-16,-3 4-8 0,-10 6-5 15</inkml:trace>
  <inkml:trace contextRef="#ctx0" brushRef="#br0" timeOffset="12859.1357">10862 2371 3 0,'-19'6'97'15,"-3"6"0"-15,2 3-5 0,2 4-5 16,-4 0-74-1,16 6-3-15,7 0-2 0,15-3-2 16,13-1-1-16,9-15-1 16,9-6 0-16,3-5-1 0,-3-13 1 15,-3-5-2 1,-11-3 1-16,-17-2-3 0,-16 4 0 15,-13 6 0-15,-17 6-2 0,-12 5 2 16,-8 4-1 0,-4 8-3-16,-2 7-2 0,8 7-4 15,7 1-8-15,17 2-31 16,18 2-41-16,6-5-7 0,19-7-7 15</inkml:trace>
  <inkml:trace contextRef="#ctx0" brushRef="#br0" timeOffset="13195.1396">11130 2276 1 0,'7'16'94'0,"2"6"1"16,-3 7-3-1,6 25-13-15,2-25-66 0,5 5 1 16,4-5-2-1,3-6-2-15,3-10-1 0,5-5-2 16,-2-8-1-16,-3-12-2 0,-2-4 0 16,-5-8-2-16,-6-2-1 15,-5 4-1-15,-3 4 0 16,-7 4-1-16,-1 14 1 15,0 0 1-15,3 10 1 0,-2 10 0 16,5 7 0 0,7 3 0-16,-1 3 1 0,3-3 0 15,2-5 0-15,1-1-3 16,-3-7-2-16,-1-7-7 15,1-5-12-15,-4-5-65 0,-3-16-10 16,-5-12-7-16,-3-12-5 0</inkml:trace>
  <inkml:trace contextRef="#ctx0" brushRef="#br0" timeOffset="13355.1412">11610 2276 77 0,'23'16'102'0,"5"5"-4"16,-2 0-6-16,6-4-58 0,1 6-20 15,-2 0-4 1,-1 6-5-16,-7-3-6 0,-1 3-7 15,-8-7-10-15,-3-15-54 0,-7 5-20 16,-4-12-8 0,-14 3-5-16</inkml:trace>
  <inkml:trace contextRef="#ctx0" brushRef="#br0" timeOffset="13465.1423">11693 2435 17 0,'-13'-16'99'15,"14"1"-1"1,24 2-8-16,17-1-3 0,24 0-78 16,3-11-11-16,19-6-70 0,-10 13-16 15,-1 0-8 1,-13-2-7-16</inkml:trace>
  <inkml:trace contextRef="#ctx0" brushRef="#br0" timeOffset="13755.1452">10329 3071 50 0,'-12'13'105'0,"33"-10"-4"16,48-6-8 0,40-18 0-16,42-2-87 0,41 1-2 15,27 0 0-15,23 3-1 16,7 2-1-16,-1 7-6 15,-8 1-3-15,-14 7-10 0,-27 2-36 16,-30 3-42-16,-25 3-6 16,-36 0-7-16</inkml:trace>
  <inkml:trace contextRef="#ctx0" brushRef="#br0" timeOffset="14293.1513">10631 3795 64 0,'5'-15'98'15,"-5"15"-4"-15,9 0-5 16,-1 11-55-16,5 18-19 0,3 11-5 15,7 9-1-15,4 9 0 0,3 6-2 16,3 1-1 0,1-3 0-16,1-6-1 0,-2-7 0 15,1-10 1 1,-3-11-1-16,0-19 1 0,0-9 0 15,3-19-1-15,-2-19 0 16,1-12-1-16,-3-16-1 16,-1-12-1-16,-7-7-1 0,-3 0-2 15,-5 6-1-15,-5 6-1 16,-3 14-5-16,-6 5-6 0,4 25-21 15,-4 9-52 1,1 8-13-16,-1 12-7 0,0 0-4 16</inkml:trace>
  <inkml:trace contextRef="#ctx0" brushRef="#br0" timeOffset="14463.153">11068 3684 12 0,'-19'7'104'0,"10"-7"-1"16,9 0-7-1,30-13-2-15,60-8-76 0,-26-1-6 16,11-4-4-1,6-2-4-15,2 1-4 0,-3 3-7 16,-17-6-17-16,-20 14-67 0,-14 3-5 16,-29 13-7-16,-5-9-4 15</inkml:trace>
  <inkml:trace contextRef="#ctx0" brushRef="#br0" timeOffset="14653.1549">10363 3672 58 0,'0'15'105'0,"27"-6"-4"16,18-9-8-16,17 32-34 16,13-37-47-16,-1-5-5 0,5 5-11 15,-12 5-62 1,-2-7-25-16,-7 2-9 0,-10 0-6 15</inkml:trace>
  <inkml:trace contextRef="#ctx0" brushRef="#br0" timeOffset="14993.1583">11618 4163 26 0,'-8'24'103'0,"-1"7"-2"16,1 0-7-16,2-5-5 16,0 5-83-16,1 1 0 15,2 1-2-15,0-1-2 16,3-6-3-16,0-4-5 0,2-10-11 15,-2-12-74-15,15 4-3 0,-7-21-8 16,1-16-4 0</inkml:trace>
  <inkml:trace contextRef="#ctx0" brushRef="#br0" timeOffset="15123.1596">11613 3987 26 0,'-2'-23'105'0,"-1"8"-5"0,1 0-7 16,1 2-10-16,-5 5-87 0,6 8-39 15,0 0-45 1,0 0-8-16,4 11-9 0</inkml:trace>
  <inkml:trace contextRef="#ctx0" brushRef="#br0" timeOffset="15365.1622">11789 4213 37 0,'25'45'100'15,"-3"-1"-3"-15,-1-7-5 0,1-9-52 16,-6-3-11-16,1-11-11 16,-2-6-6-16,0-8-2 0,-3-11-2 15,1-7-2 1,0-1-1-16,-4-1-2 0,2 2-1 15,-4 3-2-15,-1 3 0 0,5 10 1 16,6 3-1 0,5 15 1-16,12 0-2 0,8 6-1 15,15 4-8-15,2-6-32 16,4 2-52-16,13-9-5 15,-1-7-7-15,3-8-1 16</inkml:trace>
  <inkml:trace contextRef="#ctx0" brushRef="#br0" timeOffset="28405.2989">4227 5795 45 0,'0'0'88'16,"0"0"-6"-16,0 0 0 0,0 0-57 15,-4 26-16 1,7 4 0-16,8 10-2 0,0 10 0 15,2 5 4 1,1 9-1-16,1 1-2 0,-2-4-2 16,-2-7 0-16,-4-7-1 15,-2-10-3-15,-1-8-2 0,0-8-6 16,-4-21-22-1,0 0-57-15,1-13-6 0,-1-19-7 16,-5-6 4-16</inkml:trace>
  <inkml:trace contextRef="#ctx0" brushRef="#br0" timeOffset="28605.3009">4046 5854 19 0,'-28'-6'102'16,"8"4"-2"0,6-1-7-16,14 3-2 0,-28-15-76 15,46 1-4 1,19-3-3-16,8-5-2 0,10 0-2 15,7-3-3-15,-1 1 0 0,2 5-2 16,-6 4-5-16,-10 1-5 16,-5 8-7-16,-12 6-37 0,0 3-37 15,-3 0-7 1,1 4-6-16</inkml:trace>
  <inkml:trace contextRef="#ctx0" brushRef="#br0" timeOffset="28875.3036">4638 5958 45 0,'-12'55'95'0,"-1"4"-4"0,2-1-6 15,6 0-53 1,4-2-12-16,5-1-2 0,13-16-4 16,8-10-3-1,8-17-1-15,7-9-1 0,0-10 0 16,3-13-2-16,-5-10-1 15,-9-6-3-15,-10-3-2 0,-16 1-1 16,-11 5-1-16,-18 6-1 0,-11 5 0 16,-10 9 0-1,-4 9 0-15,-5 4-3 0,4 12-3 16,4 4-6-1,13 7-14-15,8 5-62 0,18-10-5 16,14-8-6-16,15-6-5 16</inkml:trace>
  <inkml:trace contextRef="#ctx0" brushRef="#br0" timeOffset="29341.3088">5295 5934 39 0,'-36'0'92'0,"-6"9"-2"0,0 1-29 15,0 19-22 1,1 10-9-16,7 10-8 0,6 6-7 15,11 4-3-15,9-4-2 16,8-2-1-16,15-9 0 0,9-9-1 16,7-14-1-1,6-12 0-15,5-15-1 0,4-19 0 16,1-14-1-1,-1-12-3-15,-5-12-1 0,-5-9-1 16,-8-7-2-16,-8-4-1 0,-8 5-1 16,-12 6 0-16,-4 9 0 15,-6 10-1-15,-8 14 0 16,-2 10 1-16,0 23 1 0,-1 11 1 15,4 22 2 1,4 12 0-16,4 14 1 0,5 8 2 16,5 11-1-16,11 6 2 15,7-1-1-15,10-4-3 0,5-4-2 16,4-13-7-1,7-5-36-15,-1-10-46 0,-8-15-5 16,-1-13-8-16,-4-13 4 0</inkml:trace>
  <inkml:trace contextRef="#ctx0" brushRef="#br0" timeOffset="29701.3124">5677 5978 76 0,'-16'13'89'16,"3"5"-1"-16,1 45-13 0,4-32-64 15,5 7 3-15,1-4 2 0,2 5 0 16,7-7-2-16,7-3-1 16,4-8-2-16,6-6-1 15,-1-12-2-15,0-6-1 16,0-11-2-16,-1-8-3 0,-6-8-1 15,-6-5-2 1,-7 1 0-16,-3 1-1 0,-5 6-1 16,-6 7 1-16,-3 10 1 0,-2 10 1 15,2 10 1-15,3 15 0 16,4 8 0-16,7 8 1 15,1 2 1-15,11 2-1 16,4-3 0-16,4-5-1 0,4-7-4 16,-3-8-4-1,7-6-13-15,-7-8-55 0,0-16-17 16,-1-15-11-16,-1-16-2 15</inkml:trace>
  <inkml:trace contextRef="#ctx0" brushRef="#br0" timeOffset="30041.3158">6044 6063 1 0,'9'4'99'0,"-2"15"1"16,1 9-7-1,0 4-3-15,-4 7-74 0,8 0-1 16,6 0-1-16,0-7-4 16,5-6-1-16,4-11-1 15,3-10-2-15,0-8 0 16,0-14-1-16,-3-12-1 0,-1-5-1 15,-6-6-2-15,-4 0-1 0,-5 4 0 16,-5 3-1 0,-1 8-1-16,-3 9 1 0,-2 16-1 15,2 7 0-15,-1 18 1 16,2 13 0-16,1 9 0 15,3 9 2-15,0 7 1 16,1 3-1-16,-1-1 1 0,2-4-1 16,1-3 1-16,-5-8-2 0,2-11-2 15,-3-10-1 1,-1-6-5-16,-3-23-8 0,14 4-39 15,-1-12-39 1,-3-19-6-16,8-11-9 0</inkml:trace>
  <inkml:trace contextRef="#ctx0" brushRef="#br0" timeOffset="30283.3184">6872 6043 33 0,'17'-9'98'0,"-6"6"-2"16,-11 3-9-1,4 12-1-15,-7 9-83 0,-1 9-1 16,3 6 2-16,1 12 1 15,5 1 1-15,4 4 0 0,-2 8 1 16,2-1 0 0,-7 4 0-16,-6-5-1 0,-11-8-2 15,-7-5-2-15,-6-10-1 16,-2-8-6-16,-4-17-5 0,8-11-35 15,9-21-48 1,-4-28-5-16,6-18-7 0,4-25 1 16</inkml:trace>
  <inkml:trace contextRef="#ctx0" brushRef="#br0" timeOffset="30423.3198">6482 5479 35 0,'-18'8'99'16,"7"18"-4"-1,4 3-6-15,7 6-7 0,8 11-98 16,18 4-70-16,-8 5-5 15,6 3-3-15,7-3-6 16</inkml:trace>
  <inkml:trace contextRef="#ctx0" brushRef="#br0" timeOffset="31083.3264">8250 5787 45 0,'-17'-10'82'0,"0"6"-2"0,-4 4-1 16,3 6-69-16,-1 11 1 0,-1 6 1 16,4 4 3-1,6 1 2-15,9 3 2 0,5-4-2 16,18-3-2-16,7-11-2 15,11-4-2-15,4-9-1 16,4-5-4-16,-4-7-2 16,-4-10-3-16,-8 0-4 0,-17-9-3 15,-14 4 0 1,-9-2-2-16,-21 5 0 0,-11 2 0 15,-10 10 2-15,-5 11 2 0,-4 5 2 16,1 16 4 0,6 10 2-16,10 12 0 0,13 7 2 15,15 5 1-15,14 4-1 16,19 1 0-16,19-1 1 0,11-5-2 15,11-6-3 1,4-9-3-16,5-7-11 0,-6-9-47 16,4-17-32-16,-3-11-6 0,-7-22-8 15</inkml:trace>
  <inkml:trace contextRef="#ctx0" brushRef="#br0" timeOffset="31269.3288">8961 5726 35 0,'2'16'101'16,"-6"15"-3"-1,-13 12-5-15,-4 5-4 0,-7 13-82 16,4 11 1-16,-3 5-1 0,0 6-1 16,1-6-3-16,3-4-5 0,2-14-2 15,7-8-8 1,-9-14-61-16,6-26-18 0,2-19-8 15,-3-28-5 1</inkml:trace>
  <inkml:trace contextRef="#ctx0" brushRef="#br0" timeOffset="31409.3302">8554 5988 38 0,'20'-5'105'15,"10"9"-5"-15,10 9-6 0,7 4-3 16,2 2-78-16,5 12-7 0,-3 1-10 16,8-3-60-1,-14 14-26-15,-2 1-9 0,-5-3-6 16</inkml:trace>
  <inkml:trace contextRef="#ctx0" brushRef="#br0" timeOffset="31839.3345">9766 5745 73 0,'-38'13'94'0,"-6"11"-2"0,-3 10-5 16,17 7-68-16,-15 14-1 0,7 4-3 15,9 4-2-15,12-2-2 16,15-7-2-16,9-10-1 0,14-15-1 15,6-12-1 1,8-17-2-16,0-12-2 0,0-17-3 16,-7-15-2-1,-4-7-2-15,-8-4 0 0,-8 3 0 16,-4 5 0-16,-3 9 2 15,-4 10 2-15,-4 14 2 0,7 14 2 16,-12 17 1-16,8 14 0 0,4 8 0 16,5 9 0-1,7 6 0-15,7-1-2 0,5-1-2 16,3-10-5-1,4-3-11-15,-3-3-67 0,6-24-10 16,-2-12-7-16,-5-21-7 16</inkml:trace>
  <inkml:trace contextRef="#ctx0" brushRef="#br0" timeOffset="32303.3395">10138 5854 32 0,'19'30'103'0,"-4"6"-4"0,-2 2-6 15,0 0-2-15,-2 2-77 16,-2-2-5-16,-1-4-1 0,0-7-2 15,-5-5 0 1,0-11 0-16,-3-11-2 0,9-11-1 16,-4-14 0-16,6-11 0 0,0-5-2 15,3-3-2 1,5 0-1-16,2 6 0 0,-1 6 1 15,5 11 0-15,-3 14 0 16,0 7 1-16,-4 19 2 16,-1 8-1-16,-5 4 0 15,1 6 1-15,-3-1-1 0,-3-2 1 16,0-5 0-1,0-5 1-15,1-9-1 0,2-11 0 16,4-7 0-16,2-13 0 0,4-8-1 16,6-3-1-16,5-2 0 15,6 1-1-15,1 5 0 16,-3 7 0-16,-2 11 2 16,-5 10-2-16,-3 14 1 15,-7 5 0-15,-5 15 1 0,-8 2 0 16,0 10 0-16,-4-1-1 0,1-4-1 15,-1-4-1 1,2-6-3-16,3-12-8 0,6-10-28 16,7-14-43-16,1-26-14 15,5-21-7-15,-1-17-6 16</inkml:trace>
  <inkml:trace contextRef="#ctx0" brushRef="#br0" timeOffset="32663.3431">11133 5767 43 0,'0'0'103'0,"7"12"-4"15,-7 15-4-15,0 14-3 0,-6 12-82 16,6 8-1-16,0 9-1 15,-1 5 0-15,1 2-2 16,0-6-2-16,1-5-1 16,1-12 0-16,1-11 1 0,-1-11 0 15,1-19 0 1,-3-13-1-16,8-21-2 0,-6-19 0 15,3-16-2-15,0-14 0 16,5-11-2-16,6-2 0 0,3 3 0 16,9-1 0-16,0 17 0 15,8 16 2-15,4 14 0 16,1 17 1-16,-1 14 0 0,-9 11 0 15,-6 14 1 1,-15 12 1-16,-10 4-1 0,-17 5 0 16,-17 3 0-16,-9 0 0 15,-10 1-1-15,-6-9-1 16,4-6-3-16,4-18-5 0,12-9-13 15,10-15-46-15,13-28-28 16,17-18-6-16,19-27-7 0</inkml:trace>
  <inkml:trace contextRef="#ctx0" brushRef="#br0" timeOffset="32983.3463">11798 5186 17 0,'8'23'100'0,"-15"17"2"0,-24 11-8 15,-11 40-1-15,-4-15-84 0,-1 18 2 16,7 1 1-1,11-2-3-15,18-9 1 0,15-14-4 16,24-14-1 0,22-17-1-16,11-20 1 0,13-19-2 15,3-13-1-15,-2-16 0 16,-8-8-3-16,-13-1 0 0,-13-3-1 15,-22 7 0 1,-19 6 1-16,-29 13 0 0,-15 9 1 16,-9 9 1-16,-2 21 2 0,4 11 0 15,6 8 0 1,18 3 0-16,21 0-1 0,21-7-3 15,37 2-13-15,16-15-52 16,15-12-30-16,27-14-5 0,12-8-6 16,7-10 1-1</inkml:trace>
  <inkml:trace contextRef="#ctx0" brushRef="#br0" timeOffset="35673.3741">4566 8664 3 0,'9'-19'92'16,"-2"5"0"-1,2 5-5-15,-9 9-4 0,-5 2-75 16,11 18 2-16,5 12-4 16,2 14 1-16,1 10-1 15,-1 14 2-15,-2 10-1 16,-2 4 0-16,-4 3-2 0,-3-5-1 15,-2-9 0 1,-2-8-3-16,2-13-2 0,-2-14-5 16,-1-11-5-16,-1-16-20 0,-8-11-58 15,12-5-5 1,0-14-7-16,1-8 4 0</inkml:trace>
  <inkml:trace contextRef="#ctx0" brushRef="#br0" timeOffset="35833.3757">4652 9157 71 0,'0'-11'100'0,"0"11"-4"16,23-14-6-16,5 14-45 0,12-6-29 15,6-6-5 1,6 4-5-16,1-4-5 0,1 3-5 16,-5-2-8-16,-3 5-21 15,-2-2-57-15,-22-3-6 0,-11-2-8 16,-7-11 7-1</inkml:trace>
  <inkml:trace contextRef="#ctx0" brushRef="#br0" timeOffset="36033.3777">5087 8572 33 0,'8'-1'102'15,"3"4"-6"-15,1 17-5 0,-1 6-4 16,-20 9-78 0,14 10-5-16,9 11-1 0,-4 11 1 15,-3 11-1 1,-4 2 0-16,-2 6 0 0,-2-2-1 15,1-3-2-15,-3-11-2 16,1-4-8-16,-5-13-42 0,5-17-38 16,2-15-6-16,0-21-6 15</inkml:trace>
  <inkml:trace contextRef="#ctx0" brushRef="#br0" timeOffset="36378.3816">5893 8780 30 0,'5'-15'79'0,"-5"1"0"0,-6 3-1 15,-11 3-67-15,1 9 2 16,-1 6 5-16,-3 13 2 0,-1 10 1 16,-2 12 1-16,4 12-1 0,6 7-3 15,6 6-4 1,4 1-2-16,4 0-4 0,11-4-3 15,9-8-1 1,1-5-2-16,4-11-2 0,-3-9-3 16,0-9-5-16,-5-12-10 15,-2-10-72-15,-1-10-4 0,-1-10-7 16,-5-11-5-1</inkml:trace>
  <inkml:trace contextRef="#ctx0" brushRef="#br0" timeOffset="36758.3854">6081 8906 24 0,'12'17'97'0,"4"7"-3"0,-1 5-4 16,3 5-5 0,-3 5-76-16,6-1-5 0,3 3 0 15,2-1-1-15,-3-9 0 16,-1-4 1-16,-3-6 0 15,-2-7 1-15,-2-11 0 0,-5-3-1 16,-5-5-1-16,-1-10 0 16,-4 3-1-16,0-2-1 0,0-1-3 15,0 6 0 1,0 9 0-16,0 0 2 0,0 0-2 15,11 9 2-15,2 2 2 16,7-4 0-16,6-2 2 16,2-4 2-16,3-2 1 0,-1-7 0 15,-3-9-1-15,-6-3 0 16,-5-4-2-16,-12 0-2 0,-4 0-1 15,-14 2-2 1,-6 4-2-16,-2-3-4 0,-2 7-6 16,-5-5-11-1,3 2-61-15,12 9-10 0,2-1-6 16,7 0-7-16</inkml:trace>
  <inkml:trace contextRef="#ctx0" brushRef="#br0" timeOffset="36978.3876">6717 8651 46 0,'44'10'102'16,"7"7"-7"-16,2 7-5 0,-2 8-4 15,1 13-83 1,-9 14-1-16,-13 10-1 0,-13 14 1 15,-17 7-1-15,-17 2-3 0,-15 6-9 16,-17 0-58 0,-7-16-20-16,-4-12-7 0,1-16-6 15</inkml:trace>
  <inkml:trace contextRef="#ctx0" brushRef="#br0" timeOffset="37574.3941">7897 8803 32 0,'-14'1'99'0,"14"-1"0"0,-12 3-7 15,15 18-26 1,14-21-44-16,11 0-4 0,14-2-3 15,7 2-3-15,8 0-4 0,3 0-3 16,5 5-1 0,-3 2-1-16,-2 5-2 0,-9-2-2 15,-5 2-1-15,-11-1-3 16,-5-2-6-16,-9-3-5 0,2-3-37 15,-3-1-42 1,-20-2-3-16,0 0-7 0</inkml:trace>
  <inkml:trace contextRef="#ctx0" brushRef="#br0" timeOffset="37834.3967">8032 9012 5 0,'-6'14'101'16,"10"1"-1"-16,18-7-3 0,21-3-4 16,17-3-69-16,11 0-5 15,10 0-4-15,5-2-5 0,5 0-4 16,-6 0-4-1,-6 0-6-15,-15-2-7 0,-6 11-26 16,-8-4-54 0,-22 2-6-16,-12-1-6 0,-16-6-4 15</inkml:trace>
  <inkml:trace contextRef="#ctx0" brushRef="#br0" timeOffset="39677.4163">10634 9256 45 0,'0'0'90'16,"0"0"-4"-16,0 8-4 0,16-3-55 16,-11 7-8-1,5 4-3-15,1 11-1 0,5 5 0 16,3 6-3-16,2 11 2 0,3 3-1 15,1 0-3-15,-1-1-1 16,-2-6-2-16,-2-8 0 0,-5-7-1 16,0-9 0-1,-2-12-1-15,-2-9-1 0,-1-14 0 16,-1-12-1-1,2-10 0-15,0-12-1 0,2-9-1 16,3-4-1-16,-2-4-1 16,2 5-1-16,-2 1 0 0,0 9-3 15,-3 5-5-15,3 12-6 16,-7 2-22-16,-3 7-53 15,6 15-6-15,1 4-8 0,1 5-4 16</inkml:trace>
  <inkml:trace contextRef="#ctx0" brushRef="#br0" timeOffset="40017.4197">11300 9552 67 0,'-9'29'95'16,"2"2"-3"-16,3 18-5 15,4-17-60-15,8-1-5 0,7-8-6 16,11-3 0-16,3-11-3 0,5-8-3 15,5-4-1 1,-1-11-3-16,-2-3 0 0,-6-4-2 16,-6-2-1-1,-11-2-1-15,-12 4-1 0,-4 4-1 16,-15 3 1-16,-9 4-2 15,-4 8-2-15,-8 2-4 0,2 4-8 16,-9 4-30 0,2 9-48-16,11 0-5 0,10-6-7 15,7-1-2-15</inkml:trace>
  <inkml:trace contextRef="#ctx0" brushRef="#br0" timeOffset="40639.427">9763 8886 41 0,'-25'-8'76'16,"-3"-1"3"-16,4 2-54 16,-1 5 3-16,5-1-2 0,6-1 3 15,14 4-3-15,0 0-2 16,33-2-1-16,26-3-2 0,29-3-4 15,31-4-2 1,38 0-2-16,36-8-1 0,32 0-4 16,30-4-1-16,22-1-1 15,12-1-2-15,14 2-1 16,5 2-1-16,-4 1-1 0,-12 7-3 15,-14-1-3-15,-18 9-6 16,-31-2-16-16,-27 2-65 0,-28 9-4 16,-32 5-8-1,-34 2-4-15</inkml:trace>
  <inkml:trace contextRef="#ctx0" brushRef="#br1" timeOffset="108368.1401">9975 7283 5 0,'2'-9'79'0,"8"-1"-26"0,-10 10-3 16,3-14-5-16,-3 14-6 0,0 0-9 15,0 0-8 1,0 0-8-16,0 0-6 0,0 0-4 15,0 0-2-15,4 6-1 16,-4-6 0-16,6 21 1 0,2-6 0 16,1 6 1-1,2 4 0-15,2 4 2 0,2 3 0 16,1 4-2-16,0 0-1 0,-2 0 0 15,2 0 1 1,-2-1-1-16,0-3 0 0,-1-2 0 16,-3-4-1-16,1-3 1 15,-3-6 0-15,0-3 1 16,-5-6 1-16,-3-8 0 0,8 9 2 15,-8-9-1 1,0 0 1-16,8-10 0 0,-4-6 0 16,1-6-2-16,1-9 0 0,2-6-2 15,2-5 0 1,-2-6-1-16,3 1-2 0,-4-1-1 15,4 5-2-15,-6 3-4 16,6 7-5-16,-3 2-6 0,3 9-20 16,2 7-36-1,-1-2-21-15,2 9-4 0</inkml:trace>
  <inkml:trace contextRef="#ctx0" brushRef="#br1" timeOffset="108798.1444">10531 7517 36 0,'-7'23'77'16,"-5"-4"-35"-16,9 1-2 0,-3-7-3 15,6-1-6 1,0-12-7-16,7 1-4 0,4-4-3 15,5-12-4-15,2 0 0 16,1-3-4-16,3 0-3 0,-6-2-1 16,2 1-2-16,-7 4 1 15,-4 1 0-15,-5 3 0 16,-2 3 0-16,0 8-2 0,-14-14 0 15,-1 12 0 1,-4 2-1-16,-2 4-1 0,-3 5-1 16,-2 2 0-16,2 2-1 15,1-2-1-15,4 0-5 16,3-1-7-16,7-1-18 0,7 7-50 15,2-16-9-15,6 2-3 16</inkml:trace>
  <inkml:trace contextRef="#ctx0" brushRef="#br1" timeOffset="109492.1517">10484 7501 52 0,'9'-9'55'16,"-9"9"-12"-16,0 0-7 0,0 0-9 15,0 0-8 1,0 0-7-16,-2 14-5 0,2-1-3 16,0 1 0-16,0 6 1 15,0-1-2-15,3 5-11 0,3 1-29 16,5-1-37-1,5-5-5-15</inkml:trace>
  <inkml:trace contextRef="#ctx0" brushRef="#br1" timeOffset="110012.1569">9914 7918 25 0,'-12'-3'69'16,"-1"-22"-14"-16,13 25-32 16,19 0 6-1,22 0-3-15,27-1-2 0,17-3-2 16,19-7-2-1,10 2 0-15,13-6-2 0,9 1-6 16,-21-3-10-16,-8-1-8 16,-15 2-19-16,-16 12-42 15,-12-9-18-15,-11 6-6 16</inkml:trace>
  <inkml:trace contextRef="#ctx0" brushRef="#br1" timeOffset="110498.1623">10055 8117 61 0,'4'27'83'15,"2"6"1"-15,4 6-60 0,-2 5-2 16,3 3 1-16,-3 3-4 15,0-2-3-15,-5-2-4 0,-1-2-5 16,-2-10-3 0,0-2-2-16,0-7-5 0,-3-5-4 15,3-6-24-15,0-14-50 0,0 0-6 16,0 0-4-1</inkml:trace>
  <inkml:trace contextRef="#ctx0" brushRef="#br1" timeOffset="111008.1674">9986 8221 56 0,'0'0'73'0,"0"0"-43"16,-3-10 3-16,14 0-3 0,7-2-2 15,11-2-7 1,8 0-3-16,9 1-1 0,1 1 0 16,2 5-2-16,-2 4-4 15,-4 3-4-15,-5 6-3 0,-7 6-4 16,-13 4-2-1,-14 3-1-15,-4 3 0 0,-10 0 0 16,-10 1-2-16,-4-2-2 16,-6-2 1-16,-3-4 0 15,-1-5 0-15,-1 0 2 0,7-5 2 16,3-3 0-16,8-1 4 15,17-1 3-15,0 0 4 0,8 3 1 16,19 2 0 0,10 5 0-16,3 4 1 0,7 3-1 15,-1 5 0 1,1 4-3-16,-7 4-4 0,-6 0-2 15,-6 3-3-15,-6-4-4 16,-4 2-12-16,-8 8-46 0,0-18-24 16,2-6-6-16,-12-15-3 0</inkml:trace>
  <inkml:trace contextRef="#ctx0" brushRef="#br1" timeOffset="111975.1777">12267 7187 17 0,'0'0'18'0,"0"0"2"0,-5 10 1 16,5 0 1 0,0 4 4-16,5 4 0 0,3 8 2 15,-2-3-3-15,3 7 0 16,-1-3-6-16,-2 5 0 0,-2-6-5 15,-2 3-2-15,-2-7-3 0,-2-2 0 16,0-4 2 0,-5-2-2-16,0-2 1 0,7-12 0 15,-15 11 0 1,5-10 1-16,-1-1-2 0,0 0 1 15,-3-4-2-15,0-4-2 16,-1-1-1-16,0-3-3 0,0-2-5 16,-2-6-14-16,-3 1-69 0,7-3-4 15,0-8-7 1,4 1-3-16</inkml:trace>
  <inkml:trace contextRef="#ctx0" brushRef="#br1" timeOffset="112135.1793">12205 6863 83 0,'2'-11'96'16,"-1"0"-6"-16,-1 1-9 0,0 25-55 16,0-15-37-1,-1-7-18-15,1 7-28 0,0 0-33 16,-10 10-4-16,5 2-1 15</inkml:trace>
  <inkml:trace contextRef="#ctx0" brushRef="#br1" timeOffset="112621.1847">12456 7113 45 0,'0'0'82'16,"0"0"-2"-16,6-27-12 16,-6 27-55-16,-3 17-1 0,-2 2-2 15,0 4-1 1,1 6 1-16,-2 4 0 0,6 0-1 15,0-3 1-15,0-1-3 0,5-10 1 16,3-2-2 0,2-10 0-16,2-4-1 0,1-6-2 15,1-7 0-15,3-2-2 16,-3-4-1-16,2 3-1 0,-5-1-1 15,2 4 0 1,-5 8-1-16,1 2 2 0,0 9-1 16,3 4 2-16,2-1 0 0,4-3 2 15,4-4 2 1,0-5 0-16,4-9 1 0,-1-10 0 15,-2-7-1-15,-5-5 1 16,-4-5-1-16,-9 0-2 16,-5 0-1-16,-5 4-2 15,-9 1-4-15,0 5-4 0,-5 1-11 16,4-3-50-1,3 15-20-15,4 1-8 0,8 12-2 16</inkml:trace>
  <inkml:trace contextRef="#ctx0" brushRef="#br1" timeOffset="115897.2189">9998 8151 7 0,'-11'7'74'0,"-5"3"3"16,-4 1-51-16,6-1-4 0,-4 0 0 15,6-1-3 1,3-6-1-16,9-3-5 0,11-17-6 15,17-5 0 1,14-7-1-16,15-6-1 0,6 0-2 16,9-5-1-16,-1 7 1 15,-4 0-1-15,-10 11-1 0,-8 2-1 16,-19 16 1-16,-16 4 0 15,-15 17 1-15,-23 9 3 16,-20 9-1-16,-11 5 2 0,-7 3 1 16,-3 2 0-1,2-7-2-15,8-4-1 0,10-7-1 16,19-10-1-16,26-17-1 15,9 8-1-15,27-9 1 0,14-9-1 16,7-1 2 0,2 0-1-16,1 1 1 0,-5 2-2 15,-11 7 0-15,-12 1 1 0,-18 12 0 16,-16 11 2-1,-24 8 2-15,-17 5 1 0,-13 5 0 16,-6 0 1 0,-2 0-1-16,4-8-1 0,5-4-2 15,16-12-1-15,20-12-3 16,24-8 0-16,28-16-1 0,21-9 0 15,17-4 0 1,10-4 0-16,6 1 0 0,-2 2 1 16,-9 5-1-16,-14 8 1 0,-16 10 0 15,-18 10 1 1,-26 13 1-16,-21 13 1 0,-24 10 1 15,-19 6 0-15,-15 8 1 16,-7 1 1-16,-2-2-1 0,4-6-1 16,16-11-1-1,18-10-1-15,23-17-2 0,25-5 1 16,35-23-1-16,19-8 0 0,18-5 0 15,9-1 1 1,5-1-1-16,-2 3 1 0,-13 7-1 16,-10 9 0-16,-20 15 1 15,-22 12 1-15,-25 16-1 16,-31 13 1-16,-24 12 1 0,-21 12 0 15,-14 5 1-15,-8 2 0 0,-1-7-1 16,11-9-1 0,15-14-1-16,23-13-1 0,26-22-1 15,30-12-1 1,29-23 0-16,25-9-1 0,22-12 2 15,14-4 0-15,8-1 1 16,0 3 1-16,-7 5 1 0,-9 11 0 16,-20 10 1-16,-15 9-1 0,-24 9 0 15,-23 11 1 1,-16 0-1-16,-22 8 1 0,-11 3 0 15,-8 0-1 1,-1-1 0-16,-2-2 0 0,6-6-1 16,9-4 0-16,12-16 0 15,14-10-2-15,16-12 1 0,11-7 0 16,15-9-2-1,10-5 1-15,2-1 1 0,3 3 0 16,-3 7 0-16,-5 6 2 0,-6 11-1 16,-14 9 0-1,-11 12 0-15,-19 6 0 0,-9 10 0 16,-8 7 0-16,-4 4 0 15,0-1-1-15,5 3-1 0,2-3 1 16,12-5-1 0,22-7 1-16,0 0-1 0,23-16 1 15,14-6 0 1,10-2 0-16,10-3 1 0,3 0 0 15,-3 5 0-15,-7 1-1 0,-8 10 1 16,-15 10 0-16,-15 10-1 16,-16 15 1-16,-21 13 1 0,-19 9 0 15,-8 3 0 1,-9 7 1-16,0-2 0 0,1-9-1 15,11-7-1 1,15-11 0-16,18-9-1 0,23-8 0 16,27-12-1-16,23-5 0 0,18-6 0 15,12 2 1-15,4-2 0 16,-3 1-1-16,-11 3 1 0,-11 5 0 15,-24 5 0 1,-24 11 1-16,-28 10 1 0,-31 8 0 16,-28 9 1-1,-22 6 0-15,-17 6-1 0,-14-1-8 16,1-6-57-16,6 2-21 15,14-18-9-15,20-10-3 0</inkml:trace>
  <inkml:trace contextRef="#ctx0" brushRef="#br1" timeOffset="117670.2378">13138 7028 42 0,'-11'-4'87'0,"11"4"-1"0,-16-9-41 15,16 9-12 1,0 0-11-16,15-8-7 0,10 7-4 15,11-1-3 1,11-3-4-16,7 2-1 0,5 3-2 16,3-3-2-16,-3 3-5 15,-6-5-17-15,-13-8-50 0,-8 12-15 16,-11-3-3-16</inkml:trace>
  <inkml:trace contextRef="#ctx0" brushRef="#br1" timeOffset="118010.2412">13322 7018 65 0,'0'0'85'0,"0"0"-4"16,-3 15-29-16,0-3-31 0,-2 6-9 15,3 5-1 1,2 4-1-16,-1 3 0 0,5 1 1 16,6 2 2-16,10-5-4 0,8-6 1 15,8-4-3-15,4-4-3 16,4-4-4-16,7-3-9 15,-3-5-18-15,0-2-57 16,0 5-8-16,-9 2-6 0</inkml:trace>
  <inkml:trace contextRef="#ctx0" brushRef="#br1" timeOffset="118452.2458">11769 7678 71 0,'-38'17'86'15,"6"-2"-3"1,9-2-4-16,12-1-72 0,16 3-1 16,26-2 0-1,31-3 1-15,31-2 2 0,28-8 3 16,35 1 1-16,27-2 0 0,23-9-3 15,23-4 0-15,7-5-1 16,7-1-3-16,-6-8-4 16,-6 5-4-16,-15-5-5 15,-12 9-23-15,-11-5-58 0,-41 2-7 16,-31 4-4-1,-37 0-4-15</inkml:trace>
  <inkml:trace contextRef="#ctx0" brushRef="#br1" timeOffset="118952.2508">11994 8165 33 0,'0'0'93'0,"9"-11"-6"16,-9 11-3-16,4-21-30 15,-2 35-44-15,0 12-3 0,-1 9-1 16,-2 7 0 0,3 4 2-16,-2 3 0 0,0 1-1 15,1-6 0-15,-1-8-3 0,2-5-3 16,-2-9-4-1,3-4-10-15,-3-4-42 0,0-14-33 16,8-3-5-16,0-16-6 16</inkml:trace>
  <inkml:trace contextRef="#ctx0" brushRef="#br1" timeOffset="119162.2529">12176 8240 3 0,'4'9'93'0,"4"-5"3"16,11-3-5-16,5-1-4 0,27-3-71 15,-4-3-5 1,7-2-2-16,4 2-2 0,-1-3-4 16,-2 1-2-1,-8-3-7-15,-5 3-7 0,-15 2-36 16,-8-1-38-16,-7 0-8 0,-9-6-4 15</inkml:trace>
  <inkml:trace contextRef="#ctx0" brushRef="#br1" timeOffset="119374.2552">12434 8039 4 0,'-8'10'94'0,"5"2"1"16,1 1-6-16,2 3-5 0,2 5-66 15,1 0-12 1,0 5-1-16,1 5-1 0,0 2 0 15,-2-1-2-15,2 3-3 16,-2-4-4-16,7 1-22 16,12-6-57-16,-10-6-6 0,5-7-4 15,1-9-4-15</inkml:trace>
  <inkml:trace contextRef="#ctx0" brushRef="#br1" timeOffset="120124.2627">12977 8157 45 0,'0'-11'81'0,"9"9"-44"0,-9 2-5 15,0 0-2-15,0 0-3 16,0 0-7-16,0 0-7 0,0 0-6 16,0 0 0-1,0 0-2-15,0 0 0 0,0 0 0 16,0 0 0-16,1 7 1 0,-1-7-1 15,3 9-2 1,-2 1 0-16,5 1 0 0,0 0-1 16,-1 4 0-16,-2 1 1 15,4 1 0-15,-2 1-1 0,0 1 2 16,-3-2-1-1,2 1 1-15,-2 2 0 0,-2-1 1 16,0-1-2 0,0 0 1-16,0 0-1 0,-3-3 0 15,-1-2 0-15,-4 1 0 0,2-5 0 16,-1 0 0-16,-3-4 1 15,-1-3 0-15,-3-2 1 0,-3-1-1 16,0-5-1 0,-2-2 0-16,-1-1 0 0,1-3-1 15,1 3-2 1,3-1-1-16,4 0-4 0,1-2-6 15,8 2-30-15,5 0-45 16,-1-4-7-16,2-2-6 0</inkml:trace>
  <inkml:trace contextRef="#ctx0" brushRef="#br1" timeOffset="120313.2654">12969 7918 25 0,'0'-10'97'15,"0"10"-6"-15,0 0-8 16,0-16-11-16,25 14-91 0,-25 2-22 16,0 0-25-1,-7 18-26 1,4 2-4-16</inkml:trace>
  <inkml:trace contextRef="#ctx0" brushRef="#br1" timeOffset="120763.2699">13170 8100 1 0,'7'-16'86'15,"-7"16"-1"-15,0-15-25 0,0 15-19 16,0 9-10 0,0 8-11-16,0 2-9 0,1 5-4 15,5 6 0-15,4-3-1 16,8 1 0-16,5-5-1 0,4-5 0 15,5-8-1 1,0-8 0-16,1-2 0 0,-7-11-2 16,-1-1 0-16,-5-1-2 0,-7-1 0 15,-13 14 0 1,10-10-1-16,-10 10 1 0,0 13 0 15,2 7 0-15,2 3 0 16,4 4 1-16,7-4 1 0,5-5 2 16,6-5 0-1,4-11 0-15,1-3-1 0,-3-14 1 16,-3-4-1-1,-5-7-2-15,-10-4-4 0,-8-1-6 16,-5-5-11-16,-13-7-59 0,-5 9-12 16,-3 1-6-16,0 2-3 15</inkml:trace>
  <inkml:trace contextRef="#ctx0" brushRef="#br1" timeOffset="121124.2736">13818 8020 0 0,'0'0'96'0,"1"8"0"15,18-8-5 1,12-5-5-16,26-9-68 0,-8 5-10 16,4-2-3-16,-3 4-3 15,-3 0-5-15,-3 4-6 16,-11-2-16-16,-7-1-43 15,-8 6-23-15,-8 3-5 0,-10-3-2 16</inkml:trace>
  <inkml:trace contextRef="#ctx0" brushRef="#br1" timeOffset="121380.2767">14022 7980 88 0,'0'13'91'15,"0"-3"-3"-15,0 2-5 0,-7 9-72 16,5 6-1-16,-6 8-2 16,2 3 2-16,0 7-1 0,4-1-1 15,1 1 0-15,16-9 0 16,13-6-2-16,12-10-2 15,12-11-4-15,16-5-12 0,-3 3-74 16,15-14-4 0,-2-10-7-16,-4-3-7 0</inkml:trace>
  <inkml:trace contextRef="#ctx0" brushRef="#br1" timeOffset="121780.2807">11766 9278 63 0,'-40'25'85'0,"-17"18"-4"16,-20 14-4-1,18 12-70-15,-52 20-2 0,-14 11 1 16,-5 10-3-16,-1-7-24 16,14 0-55-16,16-15-5 0,19-25-5 15</inkml:trace>
  <inkml:trace contextRef="#ctx0" brushRef="#br1" timeOffset="122100.2839">10764 7272 6 0,'28'-45'91'0,"-7"7"-1"0,-14 14-6 16,-18 19-4-1,-26 18-75-15,-20 28-1 0,-20 23-1 16,-22 21-3-16,-16 22-4 16,-13 14-29-16,-3 10-49 15,9 3-4-15,12-13-5 0</inkml:trace>
  <inkml:trace contextRef="#ctx0" brushRef="#br1" timeOffset="122944.2927">14956 8307 52 0,'-19'6'94'0,"-1"-1"-5"0,4-3-2 15,16-2-59 1,0 0-6-16,18 9-6 0,23-9-5 16,16-4-2-16,11 0-2 0,13-2-2 15,7 0-2 1,5 0-3-16,-5-3-3 0,-11 5-2 15,-9-3-4-15,-9 7-7 16,-19-6-21-16,-12 3-50 0,3 1-7 16,-12-3-4-1</inkml:trace>
  <inkml:trace contextRef="#ctx0" brushRef="#br1" timeOffset="123144.2947">14894 8591 27 0,'-39'34'99'0,"20"-10"-5"0,21-9-4 16,31-13-2 0,26-7-78-16,27-4-4 0,14 1-3 15,19 1-5-15,2-1-5 0,11 6-26 16,1 1-54-1,-7 3-6-15,-13 5-7 0,-12 0 5 16</inkml:trace>
  <inkml:trace contextRef="#ctx0" brushRef="#br1" timeOffset="123622.3002">17867 7940 36 0,'-1'-12'87'16,"1"12"-4"-16,1-15-3 0,-1 15-62 16,7 5-8-1,6 13-3-15,-1 8-3 0,-1 12 0 16,4 11 1-16,-1 6 2 15,-2 11 0-15,-6-1 2 0,-6 1 2 16,-6-6 0 0,-10-9-1-16,-6-7-1 0,-11-11-1 15,-5-8-3-15,-7-15-7 0,0-8-28 16,3-6-56-1,-10-19-5-15,3-15-7 0,-1-16-3 16</inkml:trace>
  <inkml:trace contextRef="#ctx0" brushRef="#br1" timeOffset="123742.3014">17661 7570 16 0,'23'-35'98'0,"-8"6"-8"16,-4 5-19-16,0 2-71 0,-11 22-79 15,-3-19-15 1,-1 6-2-16</inkml:trace>
  <inkml:trace contextRef="#ctx0" brushRef="#br1" timeOffset="124172.3057">18043 7774 74 0,'8'0'90'16,"-8"0"-1"-1,11 19-6-15,-4 7-70 0,-1 8-3 16,6 10-3 0,6 4 1-16,10-3 1 0,4 1-2 15,9-10-1-15,4-8-1 0,2-14-1 16,4-11 0-16,-2-8-1 15,-5-9-1-15,-8-3 0 0,-7-6-1 16,-7 7-1 0,-9 1 0-16,-13 15-1 0,9-9 1 15,-9 9 0 1,0 14 1-16,8 1 0 0,5 1 2 15,10-6 1-15,8-1 1 16,2-10 1-16,9-2-2 0,-6-14 2 16,-2-5-2-16,-12-8-2 0,-11-4-3 15,-11-1-2 1,-22-3-6-16,-7 1-12 0,-13 4-61 15,-6-6-13 1,-2 0-8-16,5 0-3 0</inkml:trace>
  <inkml:trace contextRef="#ctx0" brushRef="#br1" timeOffset="124561.3104">19258 7608 13 0,'-8'5'101'0,"8"-5"-3"16,31 0-6 0,18-3-2-16,20-8-79 0,10-2-4 15,10 0-4-15,7-2-3 16,-3 6-4-16,-11-4-8 15,-9 10-19-15,-18 0-57 16,-20 3-6-16,-15 0-8 0</inkml:trace>
  <inkml:trace contextRef="#ctx0" brushRef="#br1" timeOffset="124861.3134">19473 7586 0 0,'7'10'93'0,"5"-2"1"0,0-4-7 16,-1 3-4-16,1-1-75 0,-3 9-4 16,-5 6 0-16,-5 8-1 15,-4 9 2-15,-6 7 2 16,-4 6 1-16,1 4 1 15,1-3 0-15,8-4 1 0,10-8 0 16,19-4-1 0,17-12-3-16,17-6-2 0,16-7-3 15,12-7-5 1,13 2-8-16,-2-1-47 0,6 0-34 15,-7-1-5-15,-9 1-8 0</inkml:trace>
  <inkml:trace contextRef="#ctx0" brushRef="#br1" timeOffset="125264.3177">16947 9007 52 0,'-53'32'105'15,"25"-8"-6"-15,33-2-5 0,45-32-8 16,46 13-72-1,54-4-4-15,51-1-3 0,47-8-3 16,41-5 0-16,38-1-2 16,60-6-1-16,-19 5 0 0,1 0-2 15,-3 5-2 1,-17 1-2-16,-18 5-7 0,-36-6-23 15,-39 5-59-15,-68 1-4 16,-7-7-6-16,-42 0-5 16</inkml:trace>
  <inkml:trace contextRef="#ctx0" brushRef="#br1" timeOffset="126065.3258">17632 9549 83 0,'0'0'95'15,"0"-12"-6"-15,0 12-4 16,0 0-63-16,8 27-7 16,0 8-2-16,-3 13-3 15,0 12-2-15,-4 12 0 0,-1 10 0 16,0 5-1-16,-5-1-2 0,-3-5-1 15,-4-8-2 1,2-10-1-16,-2-10-2 0,5-14-3 16,0-14-6-16,7-7-15 15,0-18-66-15,14-7-4 16,-1-19-7-16,5-15-2 15</inkml:trace>
  <inkml:trace contextRef="#ctx0" brushRef="#br1" timeOffset="126260.3282">17920 9799 57 0,'20'2'106'0,"15"0"-4"16,15-2-8-16,13-8-2 0,11-2-82 15,11-1-7 1,0 4-1-16,-2 0-4 0,-8-1-5 15,-10 4-5-15,-20 0-7 16,-7 2-38-16,-13 2-37 0,-25 0-5 16,8-14-6-16</inkml:trace>
  <inkml:trace contextRef="#ctx0" brushRef="#br1" timeOffset="126470.3303">18282 9426 42 0,'-18'18'104'16,"5"6"-6"-16,3 6-5 0,3 4-3 15,1 7-79-15,-1 7-5 0,-3 3 0 16,3 5-3 0,-1 0-2-16,4-1-1 0,-1-4-5 15,5 2-6 1,0-11-29-16,0-1-52 0,9-4-4 15,6-10-7-15,4-4-3 16</inkml:trace>
  <inkml:trace contextRef="#ctx0" brushRef="#br1" timeOffset="126880.3344">19043 9796 88 0,'0'0'91'16,"-6"-10"-3"-16,6 10-6 15,3 20-69-15,5 2-6 16,3 9-1-16,2 10-1 16,-2 6 2-16,0 7 0 0,0 2 0 15,-3 2 1 1,-4-6 0-16,-2 0 0 0,-2-10 0 15,-7-6-1-15,-5-7-1 0,-3-11-2 16,-5-7 0-16,-5-11-1 16,-6-3 0-16,-3-11-2 15,-4-5 0-15,1-6-2 16,1-2-4-16,1-6-6 0,7 1-34 15,10-6-48 1,1-4-3-16,6-6-8 0,7-4-2 16</inkml:trace>
  <inkml:trace contextRef="#ctx0" brushRef="#br1" timeOffset="127030.3359">18907 9469 57 0,'13'-38'106'0,"-6"6"-6"16,0 1-9-1,0-1-2-15,-3 3-87 0,2 8-9 16,-6 2-11-1,6 9-24-15,-6 10-25 0,0 0-29 16,7 17-6-16,3 6-3 0</inkml:trace>
  <inkml:trace contextRef="#ctx0" brushRef="#br1" timeOffset="127485.3409">19225 9583 84 0,'7'-10'95'16,"-7"10"-5"0,12-11-5-16,-12 11-68 15,6 21-3-15,-5 8-3 0,-2 10-2 16,1 9-2-16,0 10-1 15,5 3 0-15,4-1 1 0,7-4-2 16,4-13 1 0,6-10-1-16,4-17-2 0,5-11 0 15,0-10 0-15,1-19-2 0,-5-4 0 16,-8-4-2-1,-1 0-1-15,-7 7 0 0,-6 7 0 16,-9 18-1-16,0 0 1 16,4 9 1-16,-5 14 1 0,7 4 1 15,2-2 2 1,6-6 1-16,8-7 0 0,5-12 1 15,1-5 0 1,-1-16 0-16,2-9-1 0,-9-7-1 16,-9-8-1-16,-8 1-3 0,-8-6-1 15,-14-1-4-15,-6 5-5 16,-7-2-9-16,5 7-32 0,4 7-44 15,0 7-3 1,12 8-8-16</inkml:trace>
  <inkml:trace contextRef="#ctx0" brushRef="#br1" timeOffset="127785.3439">20216 9387 5 0,'-13'4'96'16,"13"-4"3"-16,10 0-7 15,22-2-3-15,28-9-71 0,3-4-7 16,9 0-2 0,2-1-2-16,-1 3-4 0,-7-3-7 15,-7 8-14-15,-17 2-33 16,-15 3-38-16,-12 3-8 15,-15 0-8-15</inkml:trace>
  <inkml:trace contextRef="#ctx0" brushRef="#br1" timeOffset="128687.3531">20464 9477 50 0,'12'-5'99'16,"-12"5"-2"-1,14-10-5-15,-14 10-52 0,0 0-16 16,12-5-6-16,-12 5-5 15,0 0-4-15,0 0-4 0,0 0-2 16,0 0-1 0,0 0-2-16,0 0 1 0,-5 0-1 15,5 0 0-15,0 0 1 0,0 0 0 16,0 0-1-1,-8 10 1-15,8-10 0 0,0 0 0 16,-11 9-1-16,11-9 2 16,-13 13-1-16,3-4 0 0,-1 1 1 15,0 0-1 1,-2-1 1-16,1 2-1 0,3-3 1 15,9-8-1 1,-13 13 1-16,13-13-1 0,0 0 1 16,-8 9-1-16,8-9 1 15,0 0-1-15,0 0 1 0,0 0-1 16,6-1 1-16,-6 1-1 0,17-15 1 15,-8 5-1 1,4-2 0-16,-3-1 0 0,0-1-1 16,0 1 0-16,-4 0 1 15,0 4 0-15,-2-2-1 0,-3 1 0 16,-1 10 0-1,2-11 0-15,-2 11 0 0,3-10 0 16,-3 10-1 0,0 0 1-16,0 0 0 0,0-10 0 15,0 10 0-15,0 0 0 0,0 0 0 16,0 0 0-16,0 0-1 15,-5-5 1-15,5 5 0 16,0 0 0-16,0 0-1 16,0 0 1-16,0 0 0 0,0 0-1 15,0 0 1 1,-6 7-1-16,6 6 1 0,-1 1 0 15,-2 8 0-15,2 5 0 16,-3 4 1-16,-3 8-1 0,-1 0 0 16,-3 7 1-16,0-2-1 15,1 1 1-15,1-1-1 16,6-3 1-16,2 0 1 0,12-7-1 15,11-1 1 1,15-8-1-16,11-3 1 0,15-7-1 16,12-7 0-16,12-5 0 15,9-3-1-15,0-2-1 16,0-6-2-16,-5-4-1 0,-8 2-1 15,-17 1-5-15,-10 2-5 16,-24-4-11-16,-12 2-34 0,-20 9-27 16,-8-14-15-1,-20 4-6-15</inkml:trace>
  <inkml:trace contextRef="#ctx0" brushRef="#br1" timeOffset="129007.3563">20077 9406 33 0,'0'0'107'0,"21"-9"-5"0,19 6-6 15,23-9-1 1,21-5-77-16,21 1-6 0,13-2-3 15,10 1-2-15,6-1-4 16,-2 7-6-16,-3-7-12 0,-8 2-70 16,-15 12-12-1,-20-3-6-15,-19-1-8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6T19:11:06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11187 12393 64 0,'10'2'67'16,"-2"8"0"-16,6 11-67 0,2 10 6 15,5 9 2 1,3 10 4-16,7 12 5 0,4 3-1 16,-2 5 2-16,2 2-1 15,-3-5-3-15,0-7-3 0,-10-5-1 16,3-6-3-1,-7-9-2-15,-6-6-1 0,2-8 0 16,-4-5 0 0,-2-6-1-16,-3-4 0 0,-5-11 2 15,10 11 1-15,-10-11-1 0,0 0 2 16,0 0 1-16,0 0 0 15,0 0-1-15,0 0 0 0,7-18-1 16,-6-10-1 0,3-12-1-16,3-12-1 0,5-18-1 15,4-14-1 1,9-15 0-16,7-8-1 0,12-6 1 15,8 4 0-15,3 1 1 16,3 9 0-16,-2 10-2 0,-2 14 2 16,-7 18-2-16,-9 10 0 0,-8 16-1 15,-12 5-4 1,-4 15-6-16,-14 11-11 0,12-7-11 15,-11 12-26 1,-1 5-34-16,-1 2-6 0,1-12-2 16</inkml:trace>
  <inkml:trace contextRef="#ctx0" brushRef="#br0" timeOffset="280.0028">11706 12031 6 0,'-37'20'90'15,"8"-7"1"-15,10-6-5 0,16-35-32 16,14 11-33-1,26-10-8-15,18-8-5 0,17-7-6 16,8-5-1-16,10 0-1 16,1-4-3-16,-3 8-7 0,-10 2-9 15,-12 9-34 1,-9 13-31-16,-24 7-4 0,-17 10-3 15</inkml:trace>
  <inkml:trace contextRef="#ctx0" brushRef="#br0" timeOffset="621.0063">10938 12421 45 0,'-7'10'85'0,"7"-10"0"0,0 0-4 15,19-2-68-15,10-11-5 16,14-5-6-16,1-7-9 0,16 0-16 15,0 2-44-15,12-9-17 0,-1 3-4 16</inkml:trace>
  <inkml:trace contextRef="#ctx0" brushRef="#br0" timeOffset="1051.0106">12188 12480 25 0,'-17'12'83'0,"9"-3"-2"0,8-9-1 15,0 0-56-15,18-5-12 0,9-7-8 16,10-1-3 0,6-6-4-16,13-3-3 0,1 1-8 15,9-3-9-15,0-5-22 16,-10 8-39-16,0 3 0 0</inkml:trace>
  <inkml:trace contextRef="#ctx0" brushRef="#br0" timeOffset="1301.013">12262 12703 29 0,'-4'16'88'15,"4"-16"0"-15,24 2-5 0,12-9-64 16,15-11-4-16,12-5-1 0,12-5-2 16,11 0-7-16,1-6-6 15,2 6-7-15,-7-2-13 0,-8 6-30 16,4 8-33-1,-28 7-7-15,-11 5 1 0</inkml:trace>
  <inkml:trace contextRef="#ctx0" brushRef="#br0" timeOffset="2191.022">14161 12221 29 0,'8'-12'75'0,"-8"12"1"16,13 0-2-16,-39 15-63 15,35 12-4-15,9 10-1 0,3 12 0 16,5 10 2 0,2 8 2-16,3 8-2 0,-2 5-1 15,-3-3 1-15,0-3-3 16,-5-5-1-16,-6-10-2 0,-5-9-3 15,-1-9-3-15,-4-11-10 0,-5-5-31 16,0-25-38 0,-14 1-4-16,-1-16-2 0</inkml:trace>
  <inkml:trace contextRef="#ctx0" brushRef="#br0" timeOffset="2431.0243">13704 12369 88 0,'-14'6'93'15,"20"-7"-4"1,25-15-6-16,28-11-74 0,24-8 0 16,25-11 0-16,20-12 1 15,20-5-5-15,10-2-2 16,5 1-1-16,-4 2-1 15,-15 8-1-15,-18 8-4 0,-22 12-8 16,-27 9-13-16,-23 11-25 0,-18 14-37 16,-35 7-7-1,-17 11-3-15</inkml:trace>
  <inkml:trace contextRef="#ctx0" brushRef="#br0" timeOffset="2711.0272">13586 13318 35 0,'33'23'93'0,"33"-21"-1"16,28-23-5-16,32 15-31 0,30-54-44 15,24-5-1 1,19-8-4-16,9-2-2 0,-5 1 0 16,-10 5-1-16,-18 11-2 0,-23 5-2 15,-29 17-7 1,-34 6-12-16,-24 11-28 0,-19 15-40 15,-46 4-7-15,-11 9-5 16</inkml:trace>
  <inkml:trace contextRef="#ctx0" brushRef="#br0" timeOffset="3011.0302">13714 13275 78 0,'5'54'88'0,"-5"4"-4"16,-5 5-6 0,-5 5-77-16,-5 6-3 0,2 2-12 15,-3-11-16 1,-2-19-34-16,8-6-22 0,-2-20-4 15</inkml:trace>
  <inkml:trace contextRef="#ctx0" brushRef="#br0" timeOffset="3341.0335">13759 12068 73 0,'0'-14'85'0,"0"14"-5"16,0 0-7-16,-16 9-67 0,9 11-6 15,-3 13-3 1,-3 11 0-16,-3 14-1 0,-3 10-3 15,0 7-12-15,4 2-24 0,-8-4-37 16,14-6-3-16</inkml:trace>
  <inkml:trace contextRef="#ctx0" brushRef="#br0" timeOffset="3631.0364">15491 11514 59 0,'0'8'82'16,"-13"9"-3"-16,-8 2-4 0,-2 9-73 16,-8 9-2-16,-3 9-9 15,-1 7-20-15,-7 10-46 16,14 5-7-16,2-3-1 15</inkml:trace>
  <inkml:trace contextRef="#ctx0" brushRef="#br0" timeOffset="3962.0407">15804 12627 43 0,'7'17'83'0,"-7"10"-4"15,-6 11-2-15,-8 3-71 0,-5 14-4 16,-3 12-3-1,-2 9-17-15,-5 7-44 0,-1-9-17 16,4-7-5 0</inkml:trace>
  <inkml:trace contextRef="#ctx0" brushRef="#br0" timeOffset="4922.0503">16072 11881 45 0,'0'0'61'16,"6"-2"-53"-16,16-8-2 0,17-4 1 15,6-1 3-15,17-3 7 16,8-1 1-16,8-1 0 0,0 5 2 16,0-2-1-1,-7 5-2-15,-11 5-1 0,-6 2-6 16,-17 4-3-16,-10 1-3 0,-6 6-1 15,-10 4-2 1,-4 4 1-16,-4 5 1 0,-2 3-2 16,-2 9 3-16,-4 5-1 15,-5 5-1-15,-7 9 0 0,-5 2 0 16,-5 7 0-1,-8 1-1-15,-3 9 1 0,-5 0-1 16,-1-2 0 0,-1-2-1-16,3-8 1 0,4-4-2 15,7-12 1-15,8-4 4 0,11-13 3 16,12-9 2-16,16-10 0 15,19-5 1-15,14-9 0 0,16-5 2 16,10-2 0 0,8-6-5-16,1 1-2 0,-1-2-3 15,-8 4 0 1,-13 2-1-16,-14 5-2 0,-12 0-2 15,-12 6-6-15,-10-2-15 16,-14 8-21-16,7-14-43 0,-7 14-5 16,-14-19-5-16</inkml:trace>
  <inkml:trace contextRef="#ctx0" brushRef="#br0" timeOffset="5102.0521">16404 12128 12 0,'-6'11'94'0,"20"-7"-4"16,32-6-4-16,18-23-5 0,6-8-79 16,29-3-14-1,13-6-67-15,0-7-5 0,-1-3-8 16,-5-2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9:08:08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10009 5393 49 0,'14'3'51'16,"4"-3"-5"-16,10 0-6 0,2 0-2 15,9 0-6 1,1 0-9-16,5-3-3 0,1 1-8 16,2-4-5-16,0 4-2 15,-3-1-2-15,0 3-3 0,-9-2-1 16,2 2 1-16,-7-1-8 0,-5 1-4 15,-5 0-10 1,-2 1-23-16,-3 6-35 0,-4-7-7 31</inkml:trace>
  <inkml:trace contextRef="#ctx0" brushRef="#br0" timeOffset="506.0065">10072 5692 20 0,'-9'5'78'0,"0"-3"-28"0,9-2-3 15,18 3-6 1,17-3-8-16,8 0-7 0,16-4-8 15,8-1-4 1,7-3-4-16,6 5-4 0,-3-4-2 16,-6 3-1-16,-9 1-4 15,-8 3-7-15,-13 1-19 0,-10-1-46 16,-6 5-14-16,-6-1-4 0</inkml:trace>
  <inkml:trace contextRef="#ctx0" brushRef="#br0" timeOffset="2096.0224">12695 6178 37 0,'0'0'45'16,"-10"-11"1"-1,1 1-8-15,3-2-9 0,-6-3-5 16,3-4-9-16,-2 4 0 0,1-5-4 16,0 2 1-1,2-2-2-15,7-1-2 0,-3 1-1 16,3 1-1-16,1 2 1 15,0 1-2-15,1 0-1 0,3 4-1 16,0 0-1 0,-4 12-1-16,11-14 0 0,-11 14-2 15,16-5 0 1,-1 5 0-16,2 3-1 0,5 6-1 15,2 7 0-15,5 4 1 0,1 5 1 16,3 2 0-16,1 2 1 16,-4 2 0-16,0-7 1 0,-4 2 1 15,-5-11 3 1,2-1 3-16,-7-6 1 0,3-5 1 15,-5-3 2 1,3-8 0-16,-2-6 2 0,1-5-3 16,2-6-1-16,-6-1-4 15,3-3-4-15,-10-3-3 0,2 0-6 16,-7-1-6-16,-2 3-18 0,-10 3-25 15,-11 3-36 1,3-2-5-16,-2 5-1 0</inkml:trace>
  <inkml:trace contextRef="#ctx0" brushRef="#br0" timeOffset="2747.029">12745 5505 4 0,'-27'8'37'0,"-8"2"-4"0,3 4-9 15,-5 3-5-15,0 6-6 0,-1 3-3 16,0 3-3 0,3 3 0-16,3 3-2 0,7 0 2 15,-3 2 0-15,6-2 0 16,4 4 1-16,4-3-1 0,2 3 0 15,4 5-2 1,4-1 3-16,4 0-2 0,1 1 0 16,7 2 0-1,2-1 0-15,5-1 0 0,3-2 1 16,3-6 0-16,4 1 0 0,1-4-1 15,6-2 1-15,-2-2-1 16,10-4-1-16,5-2 1 0,0-5-2 16,5-1-1-1,-2-2 1-15,4-4 0 0,-3-3 1 16,3-2 2-1,-1-6 0-15,-3 0-1 0,-1-2 2 16,0-7 0-16,-3-4-1 16,0-3 0-16,0-6 0 0,0-6-1 15,-6-4 1-15,2-7-2 0,-6-5 0 16,-3-4-1-1,-1-2-1-15,-7-7 0 0,-8-4-2 16,-10-3-1 0,-5-1 0-16,-12 1-2 0,-10-3 0 15,-7 4-1-15,-16 5 1 16,-12 4-2-16,-11 16 1 0,-8 4 0 15,-8 15 0 1,-10 8-4-16,2 11-8 0,-7 5-17 16,2 12-53-16,14 9-4 0,13-1-5 15</inkml:trace>
  <inkml:trace contextRef="#ctx0" brushRef="#br0" timeOffset="3697.0385">11250 6007 36 0,'-4'-14'82'0,"4"14"-3"0,1-10-46 16,-1 10-13-16,0 0-8 16,0 0-7-16,10 17-2 0,-2-3 0 15,3 8 2-15,3 0-1 0,4 10 4 16,4 1 5-1,1 9-1-15,3-4-1 0,0 4-2 16,1-1-2 0,-1-2-2-16,-4 2 0 0,0-6-1 15,-4-1 0-15,-3-6 1 16,-1-5-2-16,-3-1 0 0,-2-6 0 15,-2-3 0 1,-7-13 0-16,9 16 0 0,-9-16 0 16,0 0 0-16,6 8 1 0,-6-8-1 15,0 0 1 1,7-5 0-16,-4-8 0 0,1-5-1 15,0-10 0-15,1-7-1 16,1-11 0-16,2-9-1 16,-1-4-1-16,-1-3 1 15,-1 3 0-15,2 0 1 0,-1 7-2 16,-4 8 1-16,3 9-2 0,-3 5 1 15,0 12-3 1,-2 1-2-16,1 8-7 0,-1-3-17 16,0 12-18-16,0 0-44 15,0 0-3-15,0 0-5 16</inkml:trace>
  <inkml:trace contextRef="#ctx0" brushRef="#br0" timeOffset="3917.0407">11501 5903 56 0,'0'0'86'16,"0"0"-4"-16,9-5-50 0,13-7-4 15,10-2-5-15,9-4-8 16,0-1-15-16,12-5-33 16,1 5-45-16,-7 0-6 0,-8 7-4 15</inkml:trace>
  <inkml:trace contextRef="#ctx0" brushRef="#br0" timeOffset="4277.0442">11007 6090 26 0,'0'0'85'15,"15"-8"-2"-15,9-4-3 16,16-12-54-16,8 2-26 15,1 8-68-15,11-13-10 16,4-5-6-16</inkml:trace>
  <inkml:trace contextRef="#ctx0" brushRef="#br0" timeOffset="6838.07">12769 5625 0 0,'0'0'52'0,"0"0"3"15,0 0-3-15,0 0-9 0,0 0-11 16,0 0-7-16,0 0-5 16,0 0-6-16,0 0-1 15,0 0-4-15,0 0-1 0,0 0-1 16,0 0-2-1,0 0 0-15,0 0 0 0,0 0-1 16,0 0 0-16,3-7-1 16,-3 7 1-16,1-13 1 15,0 4-2-15,1-4 0 16,-1-4-1-16,5-4 1 0,-2 1-1 15,-1-3 0-15,1-2 1 0,-1 0-3 16,0-6-2 0,-1 2 1-16,0-7 0 0,-1 0-1 15,-1-7 1 1,0-2 0-16,-2-1 0 0,-1 1 1 15,0-4 1-15,-1 3 0 16,1 3 0-16,0 2 0 0,1 4 0 16,-3 4 0-1,5 0-2-15,3 3 1 0,-3 4-1 16,0 1 0-16,0 0 0 0,0 2 0 15,0 0 0 1,0 2 0-16,0-1 1 0,0 3 0 16,1-2 0-16,-1 1 0 15,0 0 1-15,0 1-1 0,0 0 0 16,0 0 0-1,0 2 0-15,0-1 0 0,0 3 0 16,0-1-1-16,0 1 1 0,0 3 0 16,0 0-1-1,-1 2 1-15,1 0-1 0,0 10 1 16,-3-14 0-16,3 14 0 15,0 0-1-15,0-10 1 0,0 10-1 16,0 0 0 0,0 0 1-16,0 0-2 0,0 0 1 15,0 0 1 1,0 0-2-16,0 0 0 0,8-7 1 15,-8 7 0-15,18 0 0 0,-3 0 0 16,3 0 0-16,7-3 1 16,5 3 0-16,5-2 0 0,6 0 0 15,2 1 0 1,8-5 1-16,3 4-1 0,5-5 1 15,1 1-1 1,2 1 1-16,2-1 0 0,3 0-1 16,1-3 1-16,2 3-1 15,5-2 1-15,2 2-2 0,4 1 1 16,3 2 0-16,3 1 0 0,-5 2 0 15,-1 0 0 1,-4 0 1-16,-8 0 0 0,-2-1 1 16,-5 1-2-1,-5 0 1-15,1 0-1 0,-3-3 2 16,0-2-2-16,1 1 1 15,-1 1-1-15,0-3 0 0,-2 4 1 16,-5-2-1-16,-4 1 1 16,-8 1-1-16,-5 1-1 15,-10-2-4-15,-6 3-8 0,-15 0-17 16,0 0-56-1,0 0-4-15,0 0-7 0</inkml:trace>
  <inkml:trace contextRef="#ctx0" brushRef="#br0" timeOffset="8558.0872">14964 4357 32 0,'0'0'33'0,"0"0"-7"0,0-12-6 16,0 12-4-1,0 0-6-15,0 0-1 0,0 0-5 16,0 0 2-16,0 0-1 15,0 0-1-15,0 0-2 0,0 0 1 16,0 0-1 0,0 0-1-16,0 0 0 0,4 6-1 15,-3 2-1 1,3 7 1-16,0 4 3 0,2 8 1 15,0 8 3-15,6 2 1 0,-1 14 1 16,1 1 1-16,2 5 0 16,-1-1-1-16,0-1-2 15,-3-1-1-15,-1-9 0 16,0-4-3-16,-2-3-12 0,-2-5-40 15,0-7-27 1,9-6-3-16</inkml:trace>
  <inkml:trace contextRef="#ctx0" brushRef="#br0" timeOffset="9118.0928">14617 5209 29 0,'13'0'38'0,"14"-1"2"16,14-1 0-16,13-2-8 0,13 0-6 15,18-4-3 1,10-3-6-16,5-1-4 0,2 2-1 16,-9 1-3-1,-8 2-2-15,-16-1-1 0,-9 4-5 16,-17 3-7-16,-14 0-11 15,-10 2-14-15,-8 9-31 0,-11-10-22 16,6 16-1-16</inkml:trace>
  <inkml:trace contextRef="#ctx0" brushRef="#br0" timeOffset="9538.097">14714 5209 24 0,'0'0'73'0,"-1"-10"1"0,16 10-55 15,-15 0-6-15,2 7-6 16,0 7-4-16,2 4-1 16,2 11 2-16,1 11 1 15,2 11 5-15,-1 12 3 0,1 5 2 16,1 8-3-1,-1 1 0-15,-2 2 0 0,0-5-3 16,1-10-6-16,-3-6-6 0,-1-14-22 16,-2-10-53-1,9-10-4-15,7-18-4 0</inkml:trace>
  <inkml:trace contextRef="#ctx0" brushRef="#br0" timeOffset="10528.1068">15489 5200 61 0,'0'0'82'16,"0"0"-3"-1,0-9-55-15,0 9-8 0,0 0-6 16,0 0-5-16,0 0-8 16,0 0 1-16,0 0-1 0,1 14-1 15,3 10-1 1,2 0 1-16,3 14 2 0,3 10 2 15,2 11 3-15,4 8 0 0,4 6 2 16,-6 6-1 0,7-1-1-16,-7 1 3 0,0-4-4 15,-4-4 0-15,-1-6 0 16,-3-6 1-16,-5-8 2 15,2-6-2-15,-3-7 1 16,0-1-1-16,0-11 1 0,0-1-1 16,-1-5-1-1,2-2-1-15,-1-8 0 0,0 0 0 16,-2-10 0-16,1 11 0 0,-1-11-1 15,0 0 2-15,0 0-1 16,3 8 1-16,-3-8-2 16,0 0 0-16,0 0 1 15,0 0-1-15,-9 4 2 0,9-4-2 16,-25 0 2-1,3-3-1-15,-10-3 1 0,-11-3 0 16,-13-3 0-16,-14 2-1 0,-8-5 0 16,-12 3 1-1,-4 3 1-15,0 2 1 0,1 3 0 16,11 1 1-16,7 3-1 15,15 0 2-15,12 0 1 0,15 0-1 16,8 0 2 0,11 0-1-16,14 0-2 0,-9 0 0 15,9 0 0-15,0 0-1 16,0 0-1-16,4-8-2 15,-4 8-1-15,0 0-1 0,4-11 2 16,-4 11 0-16,7-14 1 16,-3-2 0-16,0-4 0 0,1-6-1 15,0-8 2 1,-2-7-3-16,-1-5-2 0,-1-5-5 15,1 5-11 1,-2 7-53-16,1-5-20 0,4 2-5 16,3 7-7-16</inkml:trace>
  <inkml:trace contextRef="#ctx0" brushRef="#br0" timeOffset="10998.1116">15061 4870 11 0,'0'0'83'0,"-12"-7"-1"16,12 7-6-1,-30 0-60-15,30 0-9 0,0 16-5 16,0 0-5-16,0 7 0 0,4 4 1 15,5 7 0 1,-3 5-9-16,5 6-22 0,5 9-41 16,-2-4-6-16</inkml:trace>
  <inkml:trace contextRef="#ctx0" brushRef="#br0" timeOffset="11868.1203">15062 6428 7 0,'-8'-17'63'0,"-8"10"-33"16,16 7-3-16,0-10-4 15,0 10-3-15,0 0-2 16,0 0 1-16,0-10-1 0,0 10-1 15,0 0-2-15,0 0-4 0,3-10-2 16,-3 10-2 0,2-12 1-16,-2 12-2 0,3-16-1 15,-3 16 0-15,0-13-1 16,0 13 1-16,0-12 0 15,0 12-1-15,0 0 0 16,0 0 0-16,0 0 1 0,3-9 0 16,-3 9 0-1,0 0 0-15,0 0-1 0,3-8-1 16,-3 8-3-16,0 0-2 0,0 0-1 15,0 0-1 1,0 12 0-16,2 6-1 0,3 8 1 16,1 5 0-16,3 14 3 15,2 12 2-15,2 7 0 0,-3 8 0 16,-1 6 1-1,1 1-1-15,-6-2 1 0,1-2-2 16,-4-8-6-16,-1-13-18 0,-13-2-56 16,13-10-4-1,-4-11-7-15</inkml:trace>
  <inkml:trace contextRef="#ctx0" brushRef="#br0" timeOffset="12718.1288">14767 7188 65 0,'-16'-4'61'0,"8"3"-8"0,-1-1-13 16,9 2-10-1,0 0-9-15,0 0-8 0,14-8-4 16,18 6-1-16,21-2-3 0,9 0-2 16,22 0-1-1,11 1 0-15,11 0 0 0,2-1-1 16,-7 4-2-16,-11 0-1 15,-13 0-9-15,-17 0-18 0,-19-3-36 16,-13 6-18 0,-14 3-3-16</inkml:trace>
  <inkml:trace contextRef="#ctx0" brushRef="#br0" timeOffset="13039.1321">15585 7153 57 0,'0'0'76'0,"5"6"-3"16,-4 3-37-16,5 23-27 0,2 9-1 16,1 12 1-16,0 7 4 15,4 10-2-15,-1 1 1 16,-2 4-4-16,-1-7-9 15,-9-8-11-15,0-6-33 0,0-2-36 16,-16-18-4 0,-12-10 0-1</inkml:trace>
  <inkml:trace contextRef="#ctx0" brushRef="#br0" timeOffset="13789.1396">14768 7192 75 0,'0'0'79'15,"0"0"-11"-15,-10-2-46 16,10 2-10-16,-13-2-8 0,13 2-5 16,-12 0 0-1,12 0-1-15,-8 12 1 0,4 1 0 16,3 10 1-16,1 8 1 15,0 7 2-15,8 14 1 16,2 6-1-16,3 8 1 16,4 6-1-16,2 2 0 0,-4 2 3 15,3 11 1 1,-2-7 1-1,-4-10-1-15,-5-7 0 0,-2-13 1 16,-1-8 1-16,-2-6 1 16,-1-11-1-16,-1-25-2 0,0 0-1 15,0 0 0 1,0 0 0-16,0 0-1 0,-3-5 0 15,3 5-2 1,-1-10-3-16,1 10 0 0,5-10-1 16,11 6-1-16,9-1 1 0,10 0 0 15,13-4 0-15,12 1 0 16,12-2 1-16,5 3 0 0,7 0 0 15,0 2 0 1,-6 0 0-16,-4 3 0 0,-12 2 0 16,-8-1 1-1,-14 1-1-15,-8 0 2 0,-9 1-1 16,-8 0 3-16,-5-1 0 0,-10 0-1 15,9-11 1-15,-8-4 0 16,-2-9 0-16,-6-9-1 0,-8-6 0 16,-5-9-2-1,-2-3-1-15,-3 0-2 0,-1-2-5 16,-4 3-6-1,6 9-24-15,12 3-50 0,-6 10-7 16,7 6-4-16</inkml:trace>
  <inkml:trace contextRef="#ctx0" brushRef="#br0" timeOffset="14419.1459">15208 8286 36 0,'0'0'77'0,"0"0"-2"0,0 0-47 16,10 0-6-16,-10 0-4 15,7 20-1-15,-2-6-3 0,2 5-2 16,2 7-2 0,1 2-2-16,0 3 0 0,1 3-2 15,-1 3-1-15,-1-1-1 0,0 0 0 16,-2-3-2-1,-1-4 2-15,-4-3-1 0,1-6 1 16,-1-5 0-16,-2-3 0 16,0-3 2-16,0-9-1 0,0 0 0 15,0 0 1 1,-9 4-1-16,-4-7-2 0,-10-7 0 15,-11-7 0 1,-11-3-2-16,-18-3 1 0,-12-1 0 16,-13-3-2-16,-14 7 1 0,-4-1-1 15,-4 4-3-15,7 7-3 16,0-2-7-16,15 3-31 15,17 1-42-15,4-4-6 16,13-2-4-16</inkml:trace>
  <inkml:trace contextRef="#ctx0" brushRef="#br0" timeOffset="15709.1588">12951 6558 19 0,'-12'-13'35'0,"12"13"4"16,-10-8 3-16,10 8-1 16,-10-5-6-16,10 5-7 0,-9 0-9 15,9 0-7-15,-10 4-5 0,10-4-6 16,-7 20-1-1,5-4-3-15,2 8 2 0,-1 12 1 16,5 6 3 0,5 12-2-16,2 4 2 0,1 13 1 15,1 3-1-15,1 6 2 16,-1 1 1-16,-2 2-1 0,-1 2 0 15,-3 0 1 1,0-1 1-16,-2-3-1 0,0-3 0 16,0 0 1-16,0 0 1 0,4-7 0 15,-2-3-2 1,1-3 0-16,-2-7-1 0,4-3-1 15,-3-5 1-15,0-3-3 16,-1-6-1-16,-1-4 0 0,-1-1 0 16,1-2 2-1,-1 2 0-15,0-5 0 0,-2-3-1 16,0-3 1-16,0-2-1 0,0-4 0 15,-2-2 0 1,2-3-2-16,-2-6 0 0,0-8 0 16,-2 12 1-16,2-12-1 15,0 9 1-15,0-9 0 0,0 0 0 16,0 0 0-1,0 0 1-15,0 0-1 0,0 0 1 16,0 0-1 0,0 0 1-16,0 0-1 0,0 0 0 15,2 10 0-15,-2-10 0 0,0 0 0 16,9 0 0-16,-9 0 1 15,21 0-1-15,-6 0 0 0,5 0 1 16,3 0-1 0,5 0 0-16,1 0 0 0,3 0-1 15,0 0 2 1,5-3-2-16,-3-1 0 0,0-1 0 15,-1 2 0-15,4-4 0 16,-2 2 0-16,1 0 0 0,-1 1 0 16,-2 1 0-16,-1 1 0 0,-3 2 0 15,-2-2 0 1,-2 2 0-16,2 0 0 0,3 0 0 15,-2 0 0 1,8 0 0-16,1 1 1 0,5 0-1 16,6-1 0-16,5 0 1 15,4-1 0-15,6-3 0 0,6 1 0 16,-2-1 0-16,3-1-1 0,-6 2 1 15,-3-1 0 1,-7 3-2-16,-10-1-1 0,-7 2-6 16,-11-2-7-1,-1-1-42-15,-4 3-33 0,-7-2-6 16,1-1-6-16</inkml:trace>
  <inkml:trace contextRef="#ctx0" brushRef="#br0" timeOffset="16199.1637">15197 8158 16 0,'-10'-8'85'0,"1"-4"2"16,0 3-3-16,2 0-59 16,-2 3-7-16,9 6-2 15,0 0-4-15,-9-6-3 0,9 6-1 16,1 9 0-1,4 7-2-15,5 4 0 0,-1 10 1 16,4 8 0-16,-2 8-2 16,0 2-1-16,0 6-2 0,-2 4-4 15,-3-4-12-15,-1-7-70 16,-1 4-6-16,-1-6-4 15,2-5-5-15</inkml:trace>
  <inkml:trace contextRef="#ctx0" brushRef="#br0" timeOffset="20816.2104">15525 3747 31 0,'0'0'54'15,"-6"-13"-5"1,6 13-7-16,-7-11-7 0,7 11-6 15,-3-13-5-15,3 13-7 16,-2-9-2-16,2 9-4 0,0-10-2 16,0 10-2-16,0 0-2 0,0 0-2 15,0 0 0 1,0 0-1-16,10 12 1 0,-3 10-1 15,2 7 2 1,6 8 0-16,-2 6-1 0,5 3 2 16,-4 3-1-16,3-1 1 15,-3-5 0-15,-1-4-2 0,-3-7-1 16,-3-6 0-16,-2-9 0 0,-1-2-2 15,0-6-1 1,-4-9-2-16,0 0-7 0,0 0-21 16,-8 0-54-1,5-5-7-15,-2-6-5 0</inkml:trace>
  <inkml:trace contextRef="#ctx0" brushRef="#br0" timeOffset="21256.2149">15487 4063 63 0,'0'0'87'0,"0"0"-33"16,0 0-14-16,0 0-4 0,-3 11-10 15,3-11-11 1,9 14-5-16,1-6-3 0,4 3 1 15,0-1 0-15,6 5 1 16,3-4-1-16,0 4-1 0,0-3 0 16,-1-4-1-1,-1 3 0-15,0-3-1 0,-3-3 2 16,-5 0 0-16,-1-3 2 0,-12-2-1 15,13-2 0 1,-7-6-1-16,-3-4-1 0,2-4 0 16,0 0-2-16,1-7-2 15,-1 0-3-15,0-4 0 0,-1 2-4 16,-3-2-3-1,4 3-10-15,-7-1-35 0,2 0-42 16,2 3-6 0,0-3-7-16</inkml:trace>
  <inkml:trace contextRef="#ctx0" brushRef="#br0" timeOffset="21738.2198">15911 3423 74 0,'0'0'83'0,"0"0"0"16,11 2-54-16,-2 11-6 15,1 11-7-15,1 2-3 0,6 8-2 16,-3 3-1 0,4 1-1-16,-2 2-2 0,-1-5 0 15,-5-2 0 1,0-8-3-16,-2-5 0 0,-3-3-1 15,0-6-3-15,-5-11-3 16,0 0-7-16,0 0-13 0,0-18-51 16,-7 4-17-16,-1-7-6 0</inkml:trace>
  <inkml:trace contextRef="#ctx0" brushRef="#br0" timeOffset="21988.2224">15737 3450 81 0,'-10'-1'89'16,"10"1"-3"-16,-29-10-52 0,47 8-5 16,16-7-4-1,15 1-9-15,11-8-3 0,8 0-2 16,6-3 0-16,-2-2-3 15,-2 1-2-15,-8 1-3 16,-9 6-5-16,-15-1-6 16,-10 5-8-16,-13 2-22 0,-15 7-52 15,0 0-5-15,-1 6-6 0</inkml:trace>
  <inkml:trace contextRef="#ctx0" brushRef="#br0" timeOffset="22288.2254">15796 3768 65 0,'2'11'96'0,"9"1"-3"16,12-12-44-16,15-3-15 0,8-5-6 16,14-4-6-1,3 0-8-15,5-5-4 0,-6 1-2 16,-1-3-4-16,-7 8-5 0,-11 0-4 15,-9 6-6 1,-16 0-10-16,-7 5-35 0,-11 0-37 16,0 0-6-16,-4 10-3 15</inkml:trace>
  <inkml:trace contextRef="#ctx0" brushRef="#br0" timeOffset="22618.2287">16409 3531 46 0,'0'0'91'16,"0"0"-4"-16,-2 12-5 0,-1 4-70 15,-3 3-3 1,-3 5-2-16,1 1-1 0,1 4-6 16,-2-1-8-16,5 4-26 15,4-1-50-15,-5-7-4 16,2-3-5-16</inkml:trace>
  <inkml:trace contextRef="#ctx0" brushRef="#br0" timeOffset="23069.2333">15797 3693 1 0,'-9'8'79'16,"3"4"2"-16,16 5-50 0,-13 3-8 15,-1 4 1 1,-7 2-1-16,5-5-11 0,-3 1-15 16,-2-2-38-1,5-5-37-15,6-15-5 0</inkml:trace>
  <inkml:trace contextRef="#ctx0" brushRef="#br0" timeOffset="23511.2379">16289 3156 52 0,'0'0'84'16,"0"0"-1"-16,0 0-52 16,5 15-9-16,-5 5-9 15,0 0-5-15,0 6-4 16,-2 0-8-16,2 5-27 0,2-2-47 15,-2 0-5-15,-4 0-1 0</inkml:trace>
  <inkml:trace contextRef="#ctx0" brushRef="#br0" timeOffset="24151.2443">15710 3338 0 0,'0'-10'74'16,"0"10"-20"-1,0 0-5-15,0 0-12 0,-1 19-11 16,-4-3-12-1,2 5-8-15,-4 7 0 0,3 1-8 16,-1 1-35-16,0 4-40 0,1-8-3 16</inkml:trace>
  <inkml:trace contextRef="#ctx0" brushRef="#br0" timeOffset="31193.3149">16238 5254 14 0,'0'0'51'0,"-4"-9"1"0,4 9-3 16,0 0-8-16,-8-10-5 0,8 10-8 15,0 0-9-15,0 0-6 16,0 0-5-16,0 0-3 0,-2 13 0 16,8 0-3-1,0 3 0-15,1 4-2 0,1 3 3 16,-1 3 0-1,1-1 0-15,-1 1-1 0,-1-4 0 16,-1-3-1-16,2-3-2 16,-4-3-3-16,0-1-11 0,-3-12-19 15,0 0-48-15,2 8-5 16,-2-8-4-16</inkml:trace>
  <inkml:trace contextRef="#ctx0" brushRef="#br0" timeOffset="31445.3176">16124 5518 63 0,'0'0'85'16,"3"9"-31"-1,15-9-15-15,7 0-7 0,13 0-9 16,10-6-10-16,6 2-3 0,4-4-4 16,-1 4-4-1,-3-2-10-15,-6 3-25 0,1-1-48 16,-21 4-4-16,-10 1-5 15</inkml:trace>
  <inkml:trace contextRef="#ctx0" brushRef="#br0" timeOffset="31995.3231">16226 5806 20 0,'0'0'22'16,"10"12"-5"-16,-2 0 7 0,4 3 3 16,-1 1 3-16,3 4 3 15,-1 2 0-15,0-3-5 0,-4 2-4 16,-2-5-1-1,-2 0-9-15,-5 1-3 0,-1-5-3 16,-5-1 0-16,-3-5-2 16,0-1 0-16,-6-3 1 15,4-2-1-15,-6 0 0 16,1-8 0-16,0-2 0 0,0-4 0 15,0 0-2-15,-2-2 0 0,5 0-2 16,-3 4-2 0,5-1-2-16,1 3-3 0,10 10-7 15,-6-16-8 1,6 16-30-16,11-8-36 0,-11 8-6 15,18-3-3-15</inkml:trace>
  <inkml:trace contextRef="#ctx0" brushRef="#br0" timeOffset="32215.3253">16224 5709 0 0,'0'0'87'0,"0"0"0"0,-6-12-3 16,6 12-50-16,0 0-14 0,0 0-21 16,0 0-14-1,0-8-32-15,6 8-37 0,-6 0-4 16</inkml:trace>
  <inkml:trace contextRef="#ctx0" brushRef="#br0" timeOffset="32785.331">16320 5712 12 0,'0'0'83'0,"0"0"0"0,0 0-40 0,0 0-10 16,0 0-10-16,0 0-10 15,7 8-5-15,-1 3-3 16,-1 4-3-16,4 2 0 0,0 2 1 16,3 0-1-1,1-1 2-15,-4 2 2 0,4-9 1 16,-6-2-1-16,2-6 2 15,-9-3-2-15,15-1 1 0,-15 1-1 16,9-15 0-16,-8 2-3 16,3 2-2-16,-3 0-1 15,-1 1-2-15,0 10-2 0,0-10 1 16,0 10 0-1,0 0 0-15,-2 5 0 0,2 3 1 16,0-8 1-16,12 16 1 16,-12-16 2-16,18 10 2 0,-8-10 1 15,3 0 1 1,-2-6-1-16,-1-5 1 0,-3 1 0 15,-1-6-1-15,-5 0-2 0,-1-5 0 16,-2 5-1 0,-6-1-1-16,2 1 0 0,-4 5-2 15,4-1-2-15,6 12-4 16,-10-11-11-16,10 11-18 0,-11-8-50 15,11 8-7 1,8 7-6-16</inkml:trace>
  <inkml:trace contextRef="#ctx0" brushRef="#br0" timeOffset="32995.333">16694 5699 74 0,'-5'16'85'0,"1"16"-2"0,4-9-57 16,0 4 1-1,6 1-5-15,7 1-4 0,6-5-4 16,9-2-4-16,5-4-3 0,3-7-5 16,3 2-22-16,-2-6-60 15,-1 0-7-15,-3-5-6 16,-7-2 5-16</inkml:trace>
  <inkml:trace contextRef="#ctx0" brushRef="#br0" timeOffset="33645.3396">16082 7233 69 0,'0'0'74'16,"0"0"-30"-16,3 5-17 0,0 17-2 15,4 12-7-15,-2 1-3 16,2 10 1-16,-1-2 1 15,3 6-3-15,-4-5-1 16,0-5-2-16,-1-6-5 0,-3-2-1 16,1-8-4-1,-2-5-2-15,0-5-4 0,0-13-8 16,0 0-31-16,13 4-42 0,-13-4-3 15,0-14-4-15</inkml:trace>
  <inkml:trace contextRef="#ctx0" brushRef="#br0" timeOffset="34175.3449">16009 7323 35 0,'0'0'45'0,"-1"-12"-3"0,1 12-2 15,-10-17-8-15,9 5-4 0,1 2-7 16,1-6-5-16,8 2-2 16,7-1-2-16,9-2-4 0,5-1 2 15,8 4-4 1,0 6-1-16,2 1 0 0,-3 7-2 15,-2 0-1 1,-7 7-2-16,-8 7 0 0,-10 2 0 16,-6 5 0-16,-5 1 1 15,-12 0 0-15,-4 4 1 0,-6-6 0 16,-4 0 0-16,-2-6 0 15,-1 1 1-15,0-9-1 16,5-2 1-16,5-3 0 0,8-1 0 16,12 0 0-1,0 0 0-15,0 0 0 0,23-2-1 16,7 3 0-16,4 11-1 15,2 4 0-15,4 6 1 0,0 3-2 16,-3 8 0-16,-5 0 0 16,-5 1-2-16,-5 2-4 15,-7-9-17-15,-6 4-59 0,5-5-6 16,-7-8-5-1</inkml:trace>
  <inkml:trace contextRef="#ctx0" brushRef="#br0" timeOffset="35145.3546">18126 5523 13 0,'-13'7'77'0,"21"-4"-21"15,-8-3-13-15,20 5-5 0,0-2-11 16,0 1-8 0,13-1-3-16,4 0-3 0,1 0-4 15,3 2-4 1,-3-3 0-16,0-1-4 0,-11 2-6 15,3-3-5-15,-9 0-15 16,-4 1-25-16,-8-1-33 0,-9 0-7 16</inkml:trace>
  <inkml:trace contextRef="#ctx0" brushRef="#br0" timeOffset="35405.3572">18216 5667 62 0,'2'8'84'0,"21"-8"-3"15,15 0-51-15,7 0-10 0,10 3-9 16,6 1-9 0,5-1-23-16,-3 1-55 0,10 0-6 15,-11 4-3 1</inkml:trace>
  <inkml:trace contextRef="#ctx0" brushRef="#br0" timeOffset="36315.3663">20075 5243 44 0,'0'0'72'16,"-10"10"-10"-16,10-10-13 0,0 0-9 16,-10-15-8-1,8 4-13-15,1-8-7 0,-2-3-8 16,3-4-3-1,0 0-1-15,0-4-1 0,9 4-1 16,4 1-1-16,-2 8 0 16,6 2-1-16,1 11-1 0,7 4 1 15,2 10 0 1,0 12 1-16,1 0 1 0,-3 8 1 15,1-5 1-15,-5 4 3 0,3-7 3 16,-4-4 1 0,-2-7 3-16,3-6-1 0,-1-5 0 15,1-8 0-15,2-4 0 16,2-7-4-16,-4-4-4 0,0-2-4 15,-6-7-10 1,-4-2-26-16,1 0-47 0,-12-2-7 16,-8 4-3-1</inkml:trace>
  <inkml:trace contextRef="#ctx0" brushRef="#br0" timeOffset="36835.3715">20064 4773 29 0,'-36'17'42'0,"-3"2"1"0,2 10-7 16,-7 0-6-16,4 0-4 15,-2 5-7-15,3 0-6 0,4 6-6 16,5-2-2 0,4 5-2-16,4-2 0 0,5 4-1 15,10-3 0-15,4 4 3 16,3-2-1-16,13 2 2 0,11-3-1 15,9-1 0-15,10-2-4 16,11-3 0-16,6-2 0 16,12-8-3-16,-1-6-1 0,7-8 0 15,3-8 1 1,2-7 2-16,-2-8 5 0,3-15 1 15,0-4 5-15,-1-9 1 16,6-8 0-16,-11-4-1 16,-4-6 0-16,-9-1-3 15,-9-9-2-15,-17 3-1 0,-11-7-4 16,-19 4-2-16,-14-1 1 0,-18 1 0 15,-16 6-3 1,-18 9 1-16,-12 7 0 0,-13 10 1 16,-7 13 0-16,-8 7 0 15,-1 7-3-15,1 7-7 16,4 1-26-16,3 13-47 15,22 4-6-15,17 1-3 0</inkml:trace>
  <inkml:trace contextRef="#ctx0" brushRef="#br0" timeOffset="38165.3848">18990 4471 80 0,'1'-10'86'16,"-11"0"-46"-16,10 10-4 0,-2-10-8 16,2 10-10-1,0 0-7-15,0 0-4 0,4 13-3 16,4 4-2-16,2 7-1 0,6 5 0 15,2 4 0 1,0 8 0-16,1 1 2 0,2 0 1 16,-4-3-1-16,0-2 0 15,-5-5 0-15,-3-10 1 0,-1-1 2 16,0-6 3-1,-8-15-1-15,6 14 3 0,-6-14-1 16,0 0 1-16,15-21-3 0,-4 1-1 16,2-14-1-1,5-14-3-15,7-8-1 0,-2-10-2 16,1-2 1-16,2-1-2 15,-5 6 3-15,-5 3-2 16,1 14-1-16,-10 12-2 16,0 10-5-16,-4 9-4 0,-3 15-10 15,0-17-9 1,0 17-21-16,0 0-41 0,-7 10-6 15,1 1 2-15</inkml:trace>
  <inkml:trace contextRef="#ctx0" brushRef="#br0" timeOffset="38365.3868">19183 4330 64 0,'0'0'87'16,"12"0"-2"-16,-2-5-52 0,23-7-9 15,11-1-7-15,2-5-9 16,9 3-8-16,-12-2-14 0,7-9-59 16,-3 18-10-1,-13-3-6-15</inkml:trace>
  <inkml:trace contextRef="#ctx0" brushRef="#br0" timeOffset="38645.3896">18773 4427 36 0,'1'9'92'0,"8"-8"-1"0,12-4-9 15,42-7-62 1,-24 0-13-16,5-1-5 0,5 4-24 15,14-8-57-15,-10 8-9 16,3-8-4-16</inkml:trace>
  <inkml:trace contextRef="#ctx0" brushRef="#br0" timeOffset="47160.4752">20219 4616 0 0,'1'9'57'0,"8"-2"-1"15,-9-7-8 1,12 10-5-16,-12-10-5 0,12 4-6 15,-12-4-4 1,0 0-6-16,0 0-7 0,9 1-3 16,-9-1-4-16,0 0-1 15,6-10-2-15,-5-3-1 0,4-2-3 16,-2-8 0-16,3-6 0 0,-3 0 0 15,1-11-1 1,2-2 0-16,-3-8 0 0,4-4 0 16,-1-7 1-1,0-4-1-15,-4-1 0 0,2-8 0 16,-3 1 1-16,-1 1-2 15,2-1 1-15,-3 10 0 0,-2 4-1 16,-1 8 0 0,0 8 1-16,3 7-1 0,-3 7-1 15,4 3 2-15,-3 12 1 0,2-3 0 16,-1 5-1-1,0 2 2-15,-2 0-1 0,4 10 2 16,-3-10-2-16,3 10-1 16,0 0-1-16,0 0-1 0,0 0 2 15,0 0-2 1,0 0 1-16,0 0-1 0,10 1 1 15,4 0 0 1,4 3 1-16,8 3-2 0,8-5 3 16,9 5-2-16,10-4 1 0,4 2-1 15,14-4 1-15,5 0 1 16,8-1-2-16,5 0 2 0,6 0-1 15,2-8 1 1,9-1 1-16,-2 1 0 0,1-1 0 16,-5 1 2-1,-4 2-3-15,-7 0 2 0,-7 1-2 16,-11 1-1-16,-11 3-2 0,-14-2-6 15,-9 3-13-15,-14 0-34 16,-8 2-32-16,-3 2-7 0,-12-4-3 16</inkml:trace>
  <inkml:trace contextRef="#ctx0" brushRef="#br0" timeOffset="48460.4882">21938 4736 5 0,'0'0'47'16,"1"13"-3"-16,16-13-6 15,2-3-2-15,7 2-4 0,9-7-7 16,6 5-7 0,2-4-5-16,0 2-3 0,-3 0-1 15,-6 3-1 1,-1-1-4-16,-10 1-1 0,-7 1-2 15,-5 1-1-15,-11 0-1 16,0 0 1-16,9 3 0 16,-9-3 0-16,0 15 1 0,0-15 2 15,0 19-2-15,-5-10 1 16,1 6-1-16,-4-3 1 0,-1 7-1 15,-1-3-1 1,0-1 0-16,-6 3 0 0,0 3 0 16,-1 0 1-1,-4 3-1-15,2-3 1 0,-8 3-1 16,4 1 0-16,-4-2 1 0,1 2-2 15,1-4 1-15,5 2 0 16,2-6-1-16,3-1 1 0,3-2 0 16,4-3 1-1,7 0 2-15,1-3 0 0,7 2 1 16,8-3 2-1,1 3-2-15,7-2 0 0,7 1 1 16,1 0-2-16,2-4-2 16,-1 2 1-16,-1-5-1 0,-4 1-1 15,-1-3-2-15,-4 3-5 0,-10-3-13 16,1-7-39 0,-3 5-29-16,-10 2-4 0</inkml:trace>
  <inkml:trace contextRef="#ctx0" brushRef="#br0" timeOffset="48700.4906">21960 4983 19 0,'0'0'90'0,"6"-5"-2"0,14 0-4 16,9 1-66-1,8-1-5-15,6 0-2 0,3 0-5 16,0 2-6-16,2 3-14 0,-9 8-44 16,-3-8-27-1,-6 7-6-15</inkml:trace>
  <inkml:trace contextRef="#ctx0" brushRef="#br0" timeOffset="49630.4998">22445 5049 54 0,'0'0'37'0,"0"0"6"15,-7 14-1-15,7-14-2 16,10 8-6-16,2-2-9 0,6-3-3 16,2-4-8-1,4 1-2-15,2-4-4 0,3-1-3 16,-4-2-1-1,0-3-1-15,-4-4-3 0,-6 2 0 16,-9-2-1-16,-1 0-1 0,-7 1-1 16,-6 1-1-16,-7 2 0 15,-2 3 1-15,-4 3-1 16,-5 4 0-16,0 1 2 15,0 9 1-15,-1 1-1 0,1 8 1 16,1-3 1 0,3 5 0-16,2 1 0 0,6 0 1 15,5 1 1-15,6-2 0 16,3-2 2-16,10 0 0 0,9-2-1 15,3-2 0-15,5-4 0 16,2 0-1-16,4-9-2 16,1 1-4-16,-2-3-6 0,4-3-8 15,-4-8-8 1,2-2-7-16,-2-4 0 0,0-1 0 15,-3 2 2-15,-4-3 6 16,1 1 12-16,-10-1 14 16,-1 5 15-16,-8-1 5 15,-2 4 2-15,-5 3 0 0,0 8-1 16,-5-11-3-16,-4 11-3 0,-3 0-5 15,0 9-4 1,-5 3-2-16,4 3 2 0,-1 4-2 16,0 1 1-1,2 3 0-15,1-3-1 0,7-1 0 16,2-1 2-16,2-5-1 15,5-4 0-15,7-6-1 0,2-3 0 16,4-7-2-16,1-5 0 0,1-5-3 16,-2-5 0-1,-2-2-1-15,-3 0 0 0,-2 0-1 16,-5 3 1-1,-3 5 0-15,0 0-1 0,-3 16 2 16,0 0 0-16,0 0 0 16,0 14 0-16,-1 11 1 0,0 7-1 15,1 4 2 1,0 7-1-16,-1 3 0 0,1 0 1 15,0 2-2-15,1-8-5 0,2 0-32 16,5-4-44 0,-8-7-9-16,-5-5-2 0</inkml:trace>
  <inkml:trace contextRef="#ctx0" brushRef="#br0" timeOffset="50470.5083">20214 5554 43 0,'0'0'63'0,"0"0"-46"0,0 0-4 15,0 10-7 1,6 7-2-16,0 4-3 0,7 6 2 16,-5 10 9-1,11 6-1-15,-8 12 2 0,9 3-1 16,-7 8 2-16,-1 2-3 15,-2 2 0-15,-2 4-1 0,-1 0-2 16,-6-1 2-16,-1-6 0 16,0-6 0-16,-3-1 0 15,-4-4 2-15,-3-3-3 0,0-7 0 16,-4-7-3-1,0-1 0-15,0-9-3 0,-5 0 1 16,3-9-2-16,2-5 1 16,2-6 1-16,3-1 0 15,9-8 0-15,0 0 0 16,0 0 3-16,18 0-3 0,13-6 2 15,10-3-1-15,18-1-1 0,13-2-1 16,20-4 0 0,9 5-1-16,10 2 0 0,0 1-1 15,4 8-3-15,-6-3-1 16,-3 3-7-16,-13 2-21 15,-22 2-55-15,10-4-7 16,-16 0-5-16</inkml:trace>
  <inkml:trace contextRef="#ctx0" brushRef="#br0" timeOffset="51330.5169">21863 4538 8 0,'-3'8'17'0,"-2"8"4"0,5 6 6 15,-1 7 1 1,1 12 2-16,0 12-2 0,1 9-3 15,7 7-5-15,-3 4-4 16,0 0-2-16,-2-1-3 0,1-4-2 16,-4-13-4-1,0-10 1-15,0-10-1 0,0-11-1 16,-1-7-3-16,1-17-7 0,0 0-13 15,-4-7-25 1,-3-15-36-16,5-2-4 0</inkml:trace>
  <inkml:trace contextRef="#ctx0" brushRef="#br0" timeOffset="52041.524">21811 4524 36 0,'0'0'80'15,"-1"-17"-32"-15,8 17-17 0,12-2-2 16,11-2-4 0,8-2-7-16,14-5-5 0,14-2-4 15,14-1 2-15,5-2-1 16,9 2 1-16,2-5-4 0,-5 4-1 15,-8-1-2 1,-6 2 1-16,-16 1-2 0,-11 2 0 16,-13 3-1-1,-10 0 0-15,-8 3 0 0,-3 0-1 16,-5-1 0-16,-11 6-1 0,18-8 0 15,-9 8-1-15,2-3 0 16,-1 3 0-16,-1 0 0 0,0 0 0 16,-9 0-1-1,15 0 1-15,-15 0-1 0,0 0 1 16,10 3-1-1,-10-3 1-15,0 0 0 0,9 17 0 16,-4-8 0-16,0 3-1 0,-2 1 1 16,1 4 0-16,-1 2 0 15,2 1 0-15,-4 2 1 0,3-1-1 16,0 1 1-1,2 3 0-15,0 0 0 0,-1 2-1 16,5 1 2-16,-2 7 0 16,3 0 0-16,-4 10 0 0,7 1 0 15,-4 9 0 1,3 3 1-16,-1 5 0 0,-3 1-1 15,2-2 0 1,-5 2 1-16,4-4-1 0,-4-4 0 16,-4-4 2-16,2-3 0 0,-4-6-1 15,0-2 2-15,0-4-2 16,0-4 1-16,-5-4-6 15,3 1-8-15,0 5-67 16,2-15-9-16,-2-8-6 0,2-12 0 16</inkml:trace>
  <inkml:trace contextRef="#ctx0" brushRef="#br0" timeOffset="53073.5346">21822 5111 46 0,'0'0'54'0,"0"0"-7"0,-8-13-13 15,8 13-10-15,0 0-10 16,0 0-5-16,0 0-4 15,0 0 0-15,3 14-3 0,5-2 1 16,0 8 0 0,2 2 2-16,1 5 0 0,1 2-2 15,1 3 3-15,-1 10-1 16,0-4-1-16,-1 5 1 15,-1-1-2-15,0-1-1 16,-1-1 1-16,1 0 2 0,-4-6-2 16,0-8-1-16,-1-4 1 0,-3-3-1 15,1-7 0 1,-3 1 0-16,0-13-1 0,0 12 1 15,0-12-1 1,0 0 1-16,1 9-1 0,-1-9 1 16,0 0-1-16,0 0 1 15,0 0 1-15,0 0 0 0,0 0-1 16,0 0 2-1,0 0 0-15,0 0 0 0,0 0 0 16,13 5 0-16,-13-5 0 0,21 3 0 16,-7 0-1-1,6-3-1-15,7 0 0 0,5 0 0 16,5 0 0-16,4 0-2 15,9-3 0-15,3-2 1 0,4-3-1 16,10 3 2 0,2-2-1-16,2-4 0 0,7 1 1 15,0 1 0-15,1-2 0 0,-4 2 0 16,-5-1 0-1,-6 2 1-15,-10 1-1 0,-10 1 1 16,-7 3-2-16,-11 0 1 16,-9 3 0-16,-7-6-1 0,-10 6 0 15,10 0 0 1,-10 0 0-16,0 0-1 0,0 0 1 15,0 0-2 1,0 0 0-16,0 0-4 0,-4-10-5 16,-4 2-16-16,-8-3-60 0,9 3-6 15,-1-4-8-15</inkml:trace>
  <inkml:trace contextRef="#ctx0" brushRef="#br0" timeOffset="54033.5442">22524 5690 63 0,'0'0'38'0,"-6"-15"-3"0,6 15-2 16,0 0-2-16,-1-8-7 15,1 8-3-15,0 0-6 0,0 0-3 16,0 0-4-1,0 0-4-15,0 0-2 0,-4 5-1 16,3 5-1-16,0 4 0 0,-2 6-1 16,2 3 1-1,0 8 0-15,1 3 0 0,0 7 1 16,0 8 0-16,2 3 0 15,4 4 0-15,2 5 1 0,-1-2-2 16,0 2 3 0,-1-2-2-16,2-6 2 0,0-3-1 15,-5-3 1-15,1-6 0 0,-1-5 0 16,1-2 0-1,-2-5-1-15,-1-2 1 0,0-2 0 16,0-2-1-16,0-4-1 16,1-2 1-16,-1-4-1 15,-1 1 1-15,0-14 0 16,0 15 0-16,0-15 1 0,0 0-1 15,0 0 2 1,0 0-1-16,0 0 1 0,-7 3-1 16,7-3 0-16,-11-1 0 0,11 1-1 15,-18-10-1-15,8 3 0 16,-7 2 0-16,3-1-2 15,-4 0 1-15,1 3 0 16,-4 2 0-16,-4 0-1 0,-3-3 1 16,-6 3 0-1,-4-4 0-15,-10 3 0 0,-7-1 0 16,-8 1 0-16,-7 3 0 15,-2-1-1-15,-8 8 1 0,-4 2 0 16,-6 7 0-16,-2 0 0 16,6 1-1-16,7 0-3 15,3-5-12-15,5-4-45 0,11 1-25 16,6-3-5-1,16-4-2-15</inkml:trace>
  <inkml:trace contextRef="#ctx0" brushRef="#br0" timeOffset="55103.5549">21717 3425 44 0,'-5'-16'50'0,"5"16"-10"16,5-9-9-1,3 7-9-15,8 0-5 0,3-1-7 16,6 3-3-16,5-1-3 0,3 1 0 15,11 0-2 1,-4 2 0-16,9 0 0 0,0 0-1 16,1 0 3-16,-4-2-2 15,-1 1 2-15,-4-1-3 16,-8 0 3-16,-1 0-1 15,-12 0-1-15,-5 0-1 0,-2 0 0 16,-13 0 0 0,11-1-2-16,-11 1 2 0,0 0-1 15,0 0 1-15,0 0 1 0,10 8 0 16,-10-8-1-1,0 0 2-15,8 12-1 0,-8-12-1 16,4 15-1-16,0-4-1 16,-2 0 1-16,1 5-1 0,-1-1 0 15,-1 6-1 1,3 1 2-16,-2 3 0 0,2 3 1 15,-2 5-1-15,3 2 2 16,-2 6-1-16,2 1 0 16,-3 4 1-16,1 2 0 0,3 1 2 15,-4 2-1-15,5-1 0 16,-2 2 1-16,1-1 0 0,0 1 1 15,2-4-1 1,-1-2-1-16,-1 1 0 0,3-4-15 16,0 2-65-1,-2-13-9-15,1-3-3 0</inkml:trace>
  <inkml:trace contextRef="#ctx0" brushRef="#br0" timeOffset="57460.5791">22836 2790 58 0,'-10'-6'48'15,"10"6"-6"-15,0-10-6 0,0 10-8 16,4 15-8-16,0 9-7 16,6 1-2-16,-2 13 0 0,7 5 1 15,-2 13 1 1,2-2-2-16,-3 4-2 0,0-6 1 15,-2-6-3-15,-4-2-2 0,-1-13-1 16,-3-2-5 0,-2-9-3-16,0-6-11 0,0-4-25 15,-9-5-44-15,9-5-4 16,-14 0-5-16</inkml:trace>
  <inkml:trace contextRef="#ctx0" brushRef="#br0" timeOffset="57780.5823">22731 3213 12 0,'-2'18'82'15,"2"6"-21"-15,9-2-9 0,0 5-5 16,11-2-12-16,-3 1-9 0,7 1-7 16,-2-3-3-1,2-3-4-15,1-6-1 0,1-1 1 16,-1-8-3-16,4-3-1 15,-2-4 0-15,2-7-1 0,-5-3-1 16,2-6 0 0,-3-1-3-16,-4-3-4 0,-5-5-6 15,-6-3-6 1,-2-3-28-16,2-3-50 0,-12-2-7 15,-6-2-7-15</inkml:trace>
  <inkml:trace contextRef="#ctx0" brushRef="#br0" timeOffset="58460.5891">23341 2687 4 0,'0'0'76'0,"0"-10"3"0,0 10-42 15,-3 7-3 1,6 5-6-16,12 8-5 0,-5 6-9 16,5 9-3-16,-1-2 0 15,2 9 0-15,-5-6-3 0,2 0-1 16,-3-4-3-1,-4-4-1-15,-2-7 0 0,-1-9-2 16,0-1-1-16,-3-11-6 0,0 0-13 16,0 0-42-1,0-7-25-15,-4-9-7 0,-1-12 4 16</inkml:trace>
  <inkml:trace contextRef="#ctx0" brushRef="#br0" timeOffset="58700.5915">23138 2685 29 0,'0'0'88'0,"11"0"1"15,19 20-23-15,16-23-37 16,10 2-5-16,13-8-7 0,3 1-3 15,1-1-5 1,-2 0-5-16,-7 3-3 0,-11-1-8 16,-13 5-15-1,-16 2-37-15,-14 0-29 0,-10 0-6 16,-8 5-1-16</inkml:trace>
  <inkml:trace contextRef="#ctx0" brushRef="#br0" timeOffset="58960.5941">23197 3021 0 0,'-8'10'93'15,"8"-1"0"-15,17-4-2 0,20-3-57 16,13 3-6 0,14-5-6-16,9 0-7 0,1-5-7 15,2-2-7-15,-5-2-10 16,-5 1-23-16,-15 3-54 0,-10-4-6 15,-17 5-6-15</inkml:trace>
  <inkml:trace contextRef="#ctx0" brushRef="#br0" timeOffset="59320.5975">23234 2958 74 0,'-10'1'80'0,"3"20"-31"16,3-9-30-1,-3 5-5-15,-1 2-1 0,4 3-2 16,-6 2-5-16,4-2-9 16,4 2-17-16,1-2-34 0,1-9-24 15,0-13-3 1</inkml:trace>
  <inkml:trace contextRef="#ctx0" brushRef="#br0" timeOffset="59620.6007">23785 2943 58 0,'0'0'83'0,"0"16"-3"0,-4 0-62 16,-3 3-4-1,-2 2 2-15,2 3-2 0,0 6-11 16,-3-3-25-16,-6-1-54 0,10-2-5 16,0-7-4-1</inkml:trace>
  <inkml:trace contextRef="#ctx0" brushRef="#br0" timeOffset="59970.6042">23787 2559 58 0,'-4'14'69'0,"-11"13"-53"16,10-1-16-16,1 7-28 15,4 9-33-15</inkml:trace>
  <inkml:trace contextRef="#ctx0" brushRef="#br0" timeOffset="60380.6083">23205 2651 61 0,'0'0'77'15,"0"0"-2"-15,-14 11-56 16,4 14-8-16,-5 13-3 15,-3 4-5-15,-2 11-16 0,13 3-59 16,-17 5-6-16,7-4 0 0</inkml:trace>
  <inkml:trace contextRef="#ctx0" brushRef="#br0" timeOffset="74161.7468">2342 3555 13 0,'-27'-2'85'0,"3"2"1"16,2-2-6-1,8 18-47-15,9-6-23 0,13 5 2 16,25 2-1 0,25 0-2-16,25-1 2 0,22-1-1 15,21 3-4-15,11-9-21 16,13 0-65-16,0 0-9 0,-12-6-6 15</inkml:trace>
  <inkml:trace contextRef="#ctx0" brushRef="#br0" timeOffset="78571.7911">11221 9399 80 0,'0'0'86'16,"0"0"-25"-16,3-9-16 0,-3 9-12 15,0 0-12 1,0 0-8-16,0 0-4 0,10 21-4 15,-5 1-1 1,0 13-1-16,4 3 0 0,-1 9 3 16,4 7-2-16,-2 2 0 0,1-1 0 15,-4-2-1-15,0-9-1 16,-2-3-2-16,-2-10-2 0,0-8-6 15,-3-9-12 1,0-14-40-16,0 0-27 0,0-10-6 16,0-7-1-1</inkml:trace>
  <inkml:trace contextRef="#ctx0" brushRef="#br0" timeOffset="78941.7947">10905 9421 10 0,'-32'0'83'16,"2"-1"3"-16,8 4-30 0,3-3-19 15,9 0-7-15,10 0-9 16,6 0-5-16,19 0-4 15,18-3-2-15,21-3-2 16,14 1-1-16,19-4 0 0,12-1-1 16,6-1-2-16,-2-1 0 0,-5-2-2 15,-17 0-4 1,-16 6-7-16,-20-1-16 0,-20 4-58 15,-16 5-7 1,-19 0-6-16,-9 17 2 0</inkml:trace>
  <inkml:trace contextRef="#ctx0" brushRef="#br0" timeOffset="79301.7984">10893 9915 16 0,'-10'4'90'0,"10"-4"-1"0,10 0-4 15,19 0-50 1,29-5-10-16,21-2-9 0,16-5-3 15,18 3-5 1,5-1-2-16,0 5-1 0,-8-2-2 16,-15 4-3-16,-16-1-5 0,-22 4-9 15,-24 4-22-15,-23 5-48 16,-7 2-7-16,-12-2-6 15</inkml:trace>
  <inkml:trace contextRef="#ctx0" brushRef="#br0" timeOffset="79711.8026">10976 9799 10 0,'0'0'79'15,"-4"7"4"-15,-7 27-14 16,-8-13-39-16,-5 7-11 0,-4 7-3 16,-5 6-3-16,0 3-3 0,-1-3-7 15,6 0-11 1,-3-9-20-16,7-8-53 0,11-9-4 16,4-11-4-1</inkml:trace>
  <inkml:trace contextRef="#ctx0" brushRef="#br0" timeOffset="80082.8064">10856 9326 14 0,'11'-11'83'0,"-2"1"1"0,-9 10-5 16,0 0-47-1,-17 7-21-15,-6 6-6 0,-4 8-2 16,-4 2-3-16,-2 5-7 15,-6 3-17-15,5-11-49 0,6 9-7 16,5-5-5-16</inkml:trace>
  <inkml:trace contextRef="#ctx0" brushRef="#br0" timeOffset="80372.8093">11765 9167 63 0,'0'0'87'0,"3"7"-4"0,-8 30-11 16,-8-19-61-16,-6 4-3 0,-2 8-7 15,-4 3-15 1,1-5-51-16,2 12-16 0,4-2-6 15</inkml:trace>
  <inkml:trace contextRef="#ctx0" brushRef="#br0" timeOffset="80702.8124">11916 9707 24 0,'0'0'94'16,"-9"17"-2"-16,-7 7-6 0,-6 14-5 15,-2 6-77 1,-2 10-4-16,-2 11-5 0,-2 0-24 15,2 7-53 1,7 2-7-16,-1-10-5 0</inkml:trace>
  <inkml:trace contextRef="#ctx0" brushRef="#br0" timeOffset="86458.8707">9791 7907 31 0,'0'0'37'0,"0"0"-9"16,0 0-9 0,0 0-5-16,1 4-1 0,5 14 1 15,1-2 2-15,5 11 4 0,4 0 2 16,0 9 2-1,4-2-3-15,0 1 0 0,0 7-5 16,-1-6-4-16,-2 4-2 16,-2-6-1-16,0-1-3 0,-6-4-1 15,3-3 0 1,-5-5-1-16,-1-5 0 0,1-2-1 15,-3-5 1-15,-4-9 1 16,7 10 2-16,-7-10 0 16,0 0 1-16,0 0-1 0,9-14-1 15,-3-5-1-15,-1-11 0 16,2-6-3-16,-1-10-1 0,5-7-2 15,1-2 0 1,-2 0-1-16,1 3 0 0,0 4-2 16,0 9-2-1,-2 4-4-15,2 11-7 0,-3 1-17 16,0 6-34-16,5 9-24 15,-4 2-4-15</inkml:trace>
  <inkml:trace contextRef="#ctx0" brushRef="#br0" timeOffset="86708.8732">10025 7868 29 0,'-11'0'81'16,"11"0"-26"0,0 0-11-16,19-11-11 0,11 6-10 15,5-7-8-15,9 3-8 16,1-3-12-16,4-3-23 0,-6-1-38 15,2 9-14 1,-12-3-3-16</inkml:trace>
  <inkml:trace contextRef="#ctx0" brushRef="#br0" timeOffset="87058.8767">9555 8000 4 0,'0'0'67'0,"23"-6"-29"0,4-2-9 16,6-4-15 0,6-1-31-16,10 5-42 0,0-7-5 31</inkml:trace>
  <inkml:trace contextRef="#ctx0" brushRef="#br0" timeOffset="87468.8808">10290 8078 22 0,'0'0'63'15,"-10"-3"-27"-15,10 3-10 0,8 0-8 16,9-1-4 0,7-4-5-16,2 4-3 0,1-4-8 15,6 0-16 1,-3 4-20-16,-4-5-25 0,0 2-7 15</inkml:trace>
  <inkml:trace contextRef="#ctx0" brushRef="#br0" timeOffset="87678.8829">10330 8195 52 0,'11'7'76'15,"8"-20"-4"-15,9 7-53 0,8 0-8 16,5-1-7-16,6-2-24 0,5 9-46 16,2-7-8-1,-3-1 0-15</inkml:trace>
  <inkml:trace contextRef="#ctx0" brushRef="#br0" timeOffset="89407.901">10626 7793 19 0,'0'0'82'0,"0"0"-1"0,-11-8-39 15,11 8-12-15,0 0-13 16,0 0-7-16,1 5-5 0,-1-5-2 15,8 20-2 1,0-6 1-16,2 3 2 0,6 16 1 31,2 1 3-31,3 7-1 0,2 0 0 16,1 4-1-16,-2-2 0 15,3 4 0-15,-3-2-1 16,-5-9-1-16,-1-5 0 0,-2-4 0 16,-2-2 0-1,-5-6-1-15,0-5 1 0,-2-4-1 16,-5-10 0-16,5 12 0 15,-5-12 4-15,0 0 0 16,0 0 0-16,0 0 0 0,7-15 0 16,-4-6 0-16,-1-12-2 15,1-10-1-15,-2-13-2 0,5-12-2 16,-1-4-1-1,3-4 0-15,-2 6-1 0,2 2-1 16,3 10-3-16,-1 6-3 16,4 17-11-16,-6 7-31 15,-5 8-38-15,9 11-8 16,0 4-4-16</inkml:trace>
  <inkml:trace contextRef="#ctx0" brushRef="#br0" timeOffset="89837.9053">11143 8153 33 0,'0'17'42'0,"0"5"0"16,3-3-2-16,5 1-5 15,2-6-4-15,9-2-2 16,2-8-3-16,1-4-2 15,4-5-3-15,0-11-3 0,-2-5-4 16,-1-3-1 0,-9-1-4-16,-6-5-3 0,-8 5-2 15,-10 0-2-15,-13 9-2 16,-8 3 0-16,-3 10-4 0,-8 3-7 15,2 7-23-15,14 12-50 16,-12 4-5-16,6 2-4 16</inkml:trace>
  <inkml:trace contextRef="#ctx0" brushRef="#br0" timeOffset="92258.9296">12648 9379 51 0,'-9'0'65'0,"9"0"-9"16,-15 0-9-16,15 0-13 0,-9-1-9 15,9 1-7 1,0 0-6-16,13 2-3 0,9 0-3 15,7-2-2 1,9 0-1-16,8-5 1 0,8-1-1 16,-1 0 1-16,5-3-1 0,-5-1-1 15,-4 3-2-15,-9 2-1 16,-9 3-3-16,-4 2-6 0,-14 2-10 15,2 5-23 1,-4 5-39-16,-8 0-7 0,-2 1 0 16</inkml:trace>
  <inkml:trace contextRef="#ctx0" brushRef="#br0" timeOffset="92678.9337">12653 9677 41 0,'-11'5'79'0,"11"-5"-32"16,0 0-3-16,25 3-12 0,18-3-8 15,7-3-6 1,14-1-4-16,2-3-6 0,8 1-2 15,0 1-3-15,-5 1-2 16,-9 4 0-16,-8 0-1 16,-9 5-4-16,-7 1-5 15,-13 4-12-15,-5 2-29 0,-17 0-32 16,-1 6-2-1</inkml:trace>
  <inkml:trace contextRef="#ctx0" brushRef="#br0" timeOffset="97969.9865">20386 7529 48 0,'1'-25'52'0,"-1"25"-16"0,0 0-10 16,7 6-9-16,-2 8-4 0,1 1-4 15,2 8 1 1,2 5 3-16,2 6 1 0,-1 0-1 16,1 6-1-16,1-5-2 15,-1 0 0-15,0-3-1 16,-2-1 0-1,-2-4-2-15,-2-6 0 16,2-3 2-16,-4-5-2 0,0-2 1 16,-4-11 1-1,5 14-1-15,-5-14 1 0,0 0-1 16,0 0 0-16,10-11-1 15,-2-2-2-15,0-3-1 0,4-7-1 16,3-10-1 0,2-9-2-16,4-10 0 0,1 0-1 15,-1-4 2 1,-2 4-1-16,0-1 1 0,-3 8-3 15,-3 7 1-15,-3 9-3 0,-3 11-3 16,1 5-8-16,-8 2-19 16,0-3-44-16,0 14-15 0,0 0-5 15</inkml:trace>
  <inkml:trace contextRef="#ctx0" brushRef="#br0" timeOffset="98229.9894">20604 7383 76 0,'-11'-1'88'0,"11"1"-3"0,13-13-42 16,15 0-20-16,9-6-11 16,13 2-8-16,3-4-8 15,8 3-23-15,2 7-52 0,-8-6-7 16,-6 5-5-1</inkml:trace>
  <inkml:trace contextRef="#ctx0" brushRef="#br0" timeOffset="98599.9928">20179 7519 0 0,'0'0'83'15,"0"0"-4"-15,10 0-22 0,16-6-14 16,2-1-18-16,11-4-19 0,1 6-34 16,15-2-50-1,-13 6-5-15,-2-3-2 0</inkml:trace>
  <inkml:trace contextRef="#ctx0" brushRef="#br0" timeOffset="99058.9984">21002 7527 55 0,'-10'4'79'0,"10"-4"-39"15,8 2-10-15,16-2-9 16,5 0-5-16,5 0-4 15,4 0-7-15,4 0-6 0,-6-2-12 16,3-1-16 0,-10 3-22-16,-9-1-28 0,2 1 0 15</inkml:trace>
  <inkml:trace contextRef="#ctx0" brushRef="#br0" timeOffset="99259.0005">20983 7691 1 0,'-11'12'87'0,"11"-12"1"15,11 15-7-15,17-15-54 16,10 0-15-16,14-3-25 0,3-1-61 15,8-1-8 1,2-3-6-16</inkml:trace>
  <inkml:trace contextRef="#ctx0" brushRef="#br0" timeOffset="99849.0064">22103 7383 65 0,'0'0'79'0,"0"-9"-37"15,0 9-8-15,10 0-10 16,-3 6-6-16,4 9-7 16,-2 5-2-16,5 6-3 15,-3 4 2-15,1 5 0 16,-2 4-2-16,0-3-2 15,-2-2-2-15,-3-4 0 0,-3-1-3 16,-2-5-3 0,0-4-5-16,0-11-13 0,0-9-40 15,-8 1-23-15,8-1-2 0</inkml:trace>
  <inkml:trace contextRef="#ctx0" brushRef="#br0" timeOffset="100060.0086">21847 7420 6 0,'0'0'85'0,"12"-3"1"0,16-3-5 16,21-5-60-1,11 0-7-15,18-4-3 0,8 1-3 16,10-1-3-16,-2 1-3 0,-4 3-3 15,-4-2-7 1,-15 5-21-16,-10 8-48 0,-20 0-7 16,-17 0-5-16</inkml:trace>
  <inkml:trace contextRef="#ctx0" brushRef="#br0" timeOffset="100320.0111">21950 7731 75 0,'-9'13'89'16,"11"-3"-3"-16,11-6-58 0,32-1-6 15,16-3-5-15,13-1-3 0,9-7-6 16,2-2-7-16,3 4-12 16,-15-3-32-16,-6 2-40 0,-12 2-5 15,-17-2-4 1</inkml:trace>
  <inkml:trace contextRef="#ctx0" brushRef="#br0" timeOffset="100640.0144">21906 7677 17 0,'-7'19'79'16,"-2"-6"4"-1,15 6-52-15,-17 2-6 0,-3 3-2 16,-10 7-13 0,-2 0-21-16,0-12-48 15,4 6-18 1,1-12-5-16</inkml:trace>
  <inkml:trace contextRef="#ctx0" brushRef="#br0" timeOffset="100950.0174">21880 7342 46 0,'-14'12'23'16,"0"5"-2"-16,-3 3 3 0,0 4-3 16,-3 2-14-16,5 3-31 15,-3-7-35-15,10-3 0 0</inkml:trace>
  <inkml:trace contextRef="#ctx0" brushRef="#br0" timeOffset="101170.0197">22551 7224 51 0,'0'0'75'16,"0"0"-3"-16,0 12-63 16,-3 8-11-16,1-1-22 15,0 17-34-15,-2-11-13 0</inkml:trace>
  <inkml:trace contextRef="#ctx0" brushRef="#br0" timeOffset="101460.0226">22501 7707 16 0,'-3'13'71'0,"-7"-1"0"0,5 9-58 15,-5 5-4-15,3 5-15 0,-4-12-50 16,8 8-11 0</inkml:trace>
  <inkml:trace contextRef="#ctx0" brushRef="#br0" timeOffset="102370.0317">23044 7279 14 0,'-11'6'48'0,"11"-6"-3"0,-14 6-6 16,14-6-8-16,0 0-8 15,15 8-4-15,5-5-6 0,9 0-1 16,1 0 0-1,8 3-4-15,3-2-4 0,3 2-2 16,-4-2 0-16,-5 2-1 0,-5-1-1 16,-7 3 0-1,-3-2-1-15,-10 1 0 0,-3 2 0 16,-7-9-1-16,2 16 1 15,-2-8 0-15,-2 2 1 16,-2 0 0-16,-6 2 0 16,3 2 1-16,-5-1-1 0,4 3 1 15,-5 1-1 1,1 2 2-16,-3 5-1 0,0 1 0 15,0 1 2-15,-6 3 3 0,1 0-1 16,-5 0 1-16,2-2 0 16,-1-2 0-16,4-6-1 15,2 0 1-15,4-7 0 16,7-3-1-16,7-9-1 0,0 11 0 15,10-6 1 1,9-3-1-16,4 1 0 0,5-3-1 16,2 2-1-16,3-2-3 15,0 0-4-15,-1 0-8 0,-6-2-23 16,-10-1-48-16,5 1-6 15,-6-5-3-15</inkml:trace>
  <inkml:trace contextRef="#ctx0" brushRef="#br0" timeOffset="102590.0339">23126 7559 58 0,'0'0'90'0,"0"-11"-4"16,17 2-6-16,11 0-68 16,4 0-11-16,11 4-26 15,1 3-54-15,1 0-7 16,0 1-3-16</inkml:trace>
  <inkml:trace contextRef="#ctx0" brushRef="#br0" timeOffset="103150.0395">23561 7605 12 0,'-13'1'84'0,"13"-1"0"0,0 0-44 16,15 1-11-16,1-1-4 15,5 0-4-15,6 0-10 0,1-1-4 16,4-3-3 0,-2-2 1-16,0 2-2 0,-5-3 0 15,-5 4-3 1,-6-5-2-16,-14 8-3 0,7-14-2 15,-12 8-1-15,-10 1 1 0,-5 2-3 16,-7 2 1-16,-6-1 1 16,-2 4 2-16,-2 5 3 0,4 2 2 15,3 5-1 1,1 0 2-16,6 4 4 0,7 2-1 15,8-2 2 1,4 4 2-16,4-1-1 0,7-1 1 16,6 0 0-16,7-4-3 15,4 0-7-15,-2-8-10 0,4 2-17 16,1-4-24-16,-4-4-31 15,6-2-1-15</inkml:trace>
  <inkml:trace contextRef="#ctx0" brushRef="#br0" timeOffset="103540.0434">23926 7608 27 0,'-17'6'47'15,"2"1"-5"-15,-5 3-7 0,5 4-7 16,-4 2-7-16,5 1-5 16,1 1-2-16,4 1-2 15,6 1-1-15,3-5-1 16,3-4-1-16,12-4 0 0,3-6-1 15,1-1-1-15,6-4-1 0,-2-6-1 16,0-3 0 0,-4-1-2-16,-1-2 1 0,-6 3 2 15,-4 0-2-15,0 4 0 16,-8 9-1-16,0 0 0 15,0 0 0-15,-3 14-1 16,-2 15 0-16,-1 7-1 0,-2 10 0 16,1 8 1-1,-2 9-4-15,0 4-8 0,0-14-58 16,2 19-16-16,-3-5-6 0,1 1-1 15</inkml:trace>
  <inkml:trace contextRef="#ctx0" brushRef="#br0" timeOffset="105862.0667">13940 9068 42 0,'0'-14'73'15,"0"14"-34"-15,0 0-5 0,0 0-8 16,0 7-6-1,3 6-4-15,8 3-7 0,3 5 1 16,3 11 2-16,5-1-1 16,5 10 2-16,-3 3-3 0,-1 4 0 15,0-2-3 1,-2 3 0-16,-5-7-2 0,-1-2-1 15,-3-7 0-15,-1-7-2 0,-5-5 0 16,-2-9 0 0,-1-3 1-16,-3-9 1 0,0 0 0 15,0 0 0-15,8 3 0 16,-8-3-1-16,10-13 1 0,-4-1-1 15,7-9 0 1,1-5-1-16,-1-8-1 0,3-10 0 16,4-5 0-1,2-4 0-15,0-1 1 0,0 1-1 16,-4 4 0-16,0 5 0 0,-3 10 0 15,-3 9-2-15,-4 10-2 16,-5 5-2-16,-3 12-3 0,0 0-11 16,0 0-20-1,3 9-47-15,-3-9-6 0,0 16-2 16</inkml:trace>
  <inkml:trace contextRef="#ctx0" brushRef="#br0" timeOffset="106062.0687">14226 9039 46 0,'-18'0'89'16,"6"0"-4"-16,12 0-38 0,3-5-14 15,18-2-10-15,7 2-7 16,9-5-7-16,4-1-8 0,13 0-11 15,-3-1-12-15,0-2-23 0,1 6-38 16,-13-1-5 0,-11 1-2-16</inkml:trace>
  <inkml:trace contextRef="#ctx0" brushRef="#br0" timeOffset="106362.0718">13754 9012 50 0,'0'0'84'15,"0"0"-3"-15,-3-7-41 0,29 1-11 16,19-3-14-16,3 0-24 15,6-8-48-15,4 12-21 16,-3-4-7-16</inkml:trace>
  <inkml:trace contextRef="#ctx0" brushRef="#br0" timeOffset="106852.0767">13533 9661 25 0,'-31'3'84'0,"5"-2"-1"16,5-1-37-16,11 3-13 15,18-2-8-15,22 0-9 0,28-1-4 16,21-3-4 0,29-6-2-16,19 1-1 0,21-3-1 15,8-1-2-15,1 1 0 16,-7 2-1-16,-16 5-1 0,-16 0-4 15,-22 3-9-15,-24 5-32 16,-19 4-36-16,-13 6-7 16,-23-1-3-16</inkml:trace>
  <inkml:trace contextRef="#ctx0" brushRef="#br0" timeOffset="107883.0871">13558 9871 31 0,'0'0'65'0,"-17"0"-10"0,17 0-11 16,-10 0-11-1,10 0-8-15,0 0-7 0,10 2-5 16,6 0-2-16,6-1-2 16,12 1-1-16,4 1 2 0,12-3-2 15,5 0-1-15,3 0-2 16,-3 0 0-16,-1 0-1 15,-5 0-1-15,-9-3-1 0,-8 3-1 16,-9 0 0 0,-9 0-1-16,-5 0-1 0,-9 0 1 15,0 0-1-15,0 0 1 16,2 6-1-16,-2-6 1 15,-7 11 0-15,7-11 1 16,-16 19-1-16,2-7 1 0,0 5-1 16,-4 1 0-16,-1 3-1 0,-2 8 1 15,-2 2 0 1,-2 4 0-16,-5 6 0 0,0 1-1 15,-1 4 1-15,-3 1 0 16,0 1 1-16,-2-1 0 16,2-3-1-16,2-3 1 15,4-6 0-15,4-5 0 0,6-6 1 16,4-7 1-16,5-5 0 0,9-12 1 15,1 14-1 1,13-12 2-16,10-2 0 0,6 0-1 16,10 0 0-1,10 0 0-15,6-4-1 0,3-1-1 16,1 0 0-16,-5 0-1 15,-4-3 0-15,-4 2-2 0,-10 1-2 16,-11-2-3 0,-5 7-7-16,-11-5-19 0,-10 5-52 15,0-9-7-15,0 9-7 0</inkml:trace>
  <inkml:trace contextRef="#ctx0" brushRef="#br0" timeOffset="108093.0892">13543 10240 52 0,'-14'-6'88'0,"14"6"-3"15,14-19-3-15,16 9-65 16,17-3-6-16,11-1-5 0,8 1-2 15,8 0-7 1,1 5-22-16,4 2-53 0,-16 1-9 16,-7 4-3-1</inkml:trace>
  <inkml:trace contextRef="#ctx0" brushRef="#br0" timeOffset="108803.0963">14237 10291 61 0,'0'0'66'0,"0"0"-9"16,8 3-9-16,3 0-9 0,7-1-11 15,3 0-9 1,9-2-5-16,1 0-3 0,8-2-3 16,-1-3-2-16,-4-2-2 15,0-2 0-15,-3-1 0 16,-6 2-2-16,-5-4 0 15,-10-1-1-15,-10 0-1 0,-1-2 0 16,-12 2-2 0,-9 0 0-16,-5 2 0 0,-6 2-1 15,-5 5 0-15,-3 4 1 0,0 5 1 16,4 6-1-1,1 6 1-15,8 5 1 0,3 3 0 16,8 5 0-16,5 2 2 16,11-1 0-16,2 2 1 0,13-2-1 15,7 0 2 1,4-5-1-16,8-4 0 0,1-3-2 15,2-6-4 1,-4-4-7-16,3-4-16 0,-2 0-49 16,-4-5-13-16,-3-10-5 0</inkml:trace>
  <inkml:trace contextRef="#ctx0" brushRef="#br0" timeOffset="109203.1003">14735 10268 33 0,'3'-15'77'0,"-3"15"-2"16,0 0-41-16,-5 3-14 15,-6 6-5-15,-3 4-3 16,0 2 1-16,-2 6-2 0,2 1 2 16,1 3-3-1,0 6 1-15,5-1-2 0,2 0-2 16,6-2-2-1,1-5 0-15,9-7-2 0,3-3 0 16,6-10 1-16,1-4-2 16,5-11 1-16,1-7-2 0,-1-4 1 15,-3-2-2-15,-2 0 0 0,-3-2 0 16,-6 5-3-1,-6 2 3-15,-5 6-3 0,0 4 1 16,0 10 1 0,-5 0 0-16,2 10 1 0,1 12 1 15,2 12-1-15,-1 10 2 16,5 9 0-16,2 15 1 0,-2 8 0 15,1 5-7 1,0 6-17-16,-1 3-59 0,-2 0-6 16,-2-8-5-16,1-5 4 15</inkml:trace>
  <inkml:trace contextRef="#ctx0" brushRef="#br0" timeOffset="113923.1475">17717 8717 29 0,'19'0'54'0,"5"-3"-4"15,14-1-5-15,4-4-7 0,15 1-8 16,-3 0-8-16,2-3-6 0,-3 6-5 16,-5 1-3-1,-3 3-4-15,-8 0-2 0,-8 0-2 16,-11 5 0-1,-4 0 0-15,-14-5-1 0,13 14 1 16,-13-14 0-16,2 15 1 16,-2-7 0-16,-3 0 0 0,-2 2 0 15,-3 5 1 1,-5-1-1-16,-3 6 0 0,-2 2 0 15,-6 4 0-15,-2 5 0 0,-7 5 1 16,-1 1-1 0,-5 4 0-16,-1 2 1 0,0 1 0 15,2 2-1-15,4-4 2 16,5 0-1-16,3-9 1 15,12 0 0-15,3-8 2 16,11-1 0-16,10-10 1 0,10-4 0 16,10-5 1-1,5-2-2-15,10-2-1 0,-2-1-1 16,7 0 0-16,-7-1-5 0,-3-2-3 15,-9 0-5-15,-4 3-11 16,-12-2-20-16,-15 2-44 16,12-5-7-16,-12 5-2 15</inkml:trace>
  <inkml:trace contextRef="#ctx0" brushRef="#br0" timeOffset="114103.1493">17796 9050 48 0,'-19'-9'87'0,"11"-1"-2"16,8 10-4 0,9-12-60-16,19 8-10 0,12-4-8 15,16 6-22-15,5-4-57 16,14-3-8-16,3 0-4 15</inkml:trace>
  <inkml:trace contextRef="#ctx0" brushRef="#br0" timeOffset="115043.1587">18396 9114 0 0,'-14'3'89'15,"14"-3"1"-15,0 0-3 0,24 5-44 16,-10-5-14-1,8 0-11-15,6 0-4 0,3-4-5 16,6-5-1-16,3-1-4 16,3-4 0-16,-3 0-2 15,-5-4 0-15,-5 1-2 16,-4 2-1-16,-8 1 0 0,-8 0-2 15,-9 2 0-15,-1 12 0 0,-17-14 0 16,-3 13-2 0,-8 1 2-16,-8 8 0 0,-2 6 1 15,-7 5 2-15,3 5 0 16,-2 5-1-16,8 3 1 15,5 1 0-15,4-1 1 16,13-3 0-16,9 0-1 0,8-7 1 16,15-3-1-1,13-4 0-15,5-5-1 0,8-5-4 16,1-5-6-16,3 0-8 0,-4-8-13 15,3-6-12 1,-9-1-9-16,-2-8-1 0,-9-3 1 16,0 0 12-16,-9-1 15 15,-4 2 21-15,0 2 23 0,-9 4 15 16,-2 3 13-1,-5 5 0-15,2 11 0 0,-20-2-10 16,10 4-6-16,-8 10-10 0,2 5-6 16,-3 4-3-1,4 7-3-15,-1 1-1 0,7 3-2 16,2-2 0-16,7-1-1 15,5-7-1-15,8-5 0 0,6-8 1 16,3-9-3 0,4-3 0-16,-1-10-1 0,2-9-2 15,-2-4-1 1,-6-1 2-16,-5-3-3 0,-7 2 1 15,-1 2 0-15,-6 4 2 0,-8 5 1 16,-2 6 0-16,-5 7 2 16,0 5 0-16,-2 13 0 0,3 10 1 15,-1 9 2 1,6 7-2-16,2 10 0 0,1 4 0 15,4 7 0 1,1 3 0-16,1-1 0 0,0-2-2 16,-2-3 0-16,1-2-4 15,-5-12-12-15,4-16-55 0,1 3-17 16,0-18-5-16,1-13-5 0</inkml:trace>
  <inkml:trace contextRef="#ctx0" brushRef="#br0" timeOffset="115423.1625">19159 8894 67 0,'0'0'88'16,"0"-5"-5"-16,15 5-43 0,11 0-11 15,9 0-7-15,5 0-8 16,7-3-5-16,3 1-4 0,-4-2-2 15,-4 4-4 1,-6-3-4-16,-2 3-6 0,-10 0-10 16,-7 2-19-1,-1 5-45-15,-16-7-4 0,0 0-2 16</inkml:trace>
  <inkml:trace contextRef="#ctx0" brushRef="#br0" timeOffset="115623.1645">19281 9024 6 0,'-19'12'88'0,"7"-2"0"0,12-10-3 16,0 12-46-16,20-7-19 15,8-1-6-15,14-2-4 0,3 2-2 16,12 1-6-1,1-4-10-15,4-4-59 0,-4 9-16 16,-7 2-6 0,-3 2-4-16</inkml:trace>
  <inkml:trace contextRef="#ctx0" brushRef="#br0" timeOffset="118532.1944">20460 8361 83 0,'-1'-12'89'16,"1"12"-30"0,-9-14-12-16,9 14-13 0,0 10-13 15,0 9-8-15,8 7-6 16,3 8-4-16,3 5-1 15,2 5 1-15,4 6-2 16,-2 0-4-16,3 2-7 0,-10-4-18 16,-3-12-47-16,-2 6-12 0,-6-10-4 15</inkml:trace>
  <inkml:trace contextRef="#ctx0" brushRef="#br0" timeOffset="118722.1963">20058 8907 45 0,'9'11'89'16,"23"-2"-4"-16,21-6-5 0,21-3-62 16,16-3-4-1,14-6-8-15,7-5-6 0,0 2-25 16,6-1-54-16,-25-2-5 15,-9 1-7-15</inkml:trace>
  <inkml:trace contextRef="#ctx0" brushRef="#br0" timeOffset="119212.2012">20234 9581 45 0,'11'32'76'16,"3"3"-49"-16,0 7 3 0,0 4 1 16,-6-3 0-1,-4-1-4-15,-4-6-2 0,-1 0-3 16,-7-13-3-1,-5-3-2-15,-5-11-2 0,-3-9-1 16,-3-3-3-16,-3-10-3 16,0-4-2-16,-2-6-1 0,-3-2-1 15,5 2-1-15,2-1-2 0,1-2-2 16,10 4-7-1,-1-5-17-15,2 3-62 0,14 2-5 16,4-4-6 0,9-4-3-16</inkml:trace>
  <inkml:trace contextRef="#ctx0" brushRef="#br0" timeOffset="119362.2027">20213 9242 76 0,'0'-15'93'16,"0"1"-8"-16,0-1-11 0,1-11-86 15,-2 11-63-15,1 15-9 16,10-11-8-16</inkml:trace>
  <inkml:trace contextRef="#ctx0" brushRef="#br0" timeOffset="119922.2083">20403 9312 25 0,'0'0'83'0,"0"0"-3"16,-10-9-3-16,10 9-62 16,0 0-5-16,-5 11 1 0,5 3-2 15,2 8-1 1,10 6 0-16,-1 3 0 0,4 0 0 15,4 3 0 1,2-2-2-16,1-6-2 0,0-7 1 16,-1-6 0-16,-4-11-2 0,0-2 1 15,-4-10-1-15,-2-5 0 16,-3-3-1-16,-6-2-2 0,-2 1 0 15,-1 0-1 1,-4 5-2-16,5 14 1 0,-12-11 0 16,12 11 1-1,-9 15-1-15,9 4 2 0,2 3-1 16,7 1 1-16,2-1 1 15,2-2 2-15,5-8-1 0,0-4 3 16,-3-8-1-16,0-3 0 0,-7-9-1 16,-1-4 1-1,-7-2-2-15,0-1-1 0,-5-2-3 16,-6-3-3-1,-2 3-6-15,1-1-12 0,2 0-32 16,9 6-32-16,-4 2-10 16,5 4 0-16</inkml:trace>
  <inkml:trace contextRef="#ctx0" brushRef="#br0" timeOffset="120142.2104">20897 9253 14 0,'8'-6'81'0,"-8"6"1"16,0 0-3-16,-7-1-56 0,-11 7-10 15,2 13 0 1,-3 3-2-16,3 7 1 0,1 5 1 16,8-2-2-16,5 2 0 0,4-4-1 15,12-4-2 1,7-3-3-16,9-9-4 0,2-2-10 15,-1 2-54-15,3-13-23 16,-2-2-8-16,-3-8-3 0</inkml:trace>
  <inkml:trace contextRef="#ctx0" brushRef="#br0" timeOffset="120522.2143">21328 8981 71 0,'0'0'91'16,"7"-5"-4"-16,14 1-6 0,12 0-68 16,5-3-6-16,9-2-3 15,6 1-4-15,-2 1-5 16,-1-4-7-16,-2 0-22 0,1 4-49 15,-20-1-6 1,-10 2-3-16</inkml:trace>
  <inkml:trace contextRef="#ctx0" brushRef="#br0" timeOffset="120772.2167">21437 8704 12 0,'-10'-5'81'0,"10"5"0"16,-5 5 0-16,5 8-59 15,9 11-7-15,6 6-3 16,-1 10 2-16,6 6 1 16,-3 10-2-16,-1 3-4 0,0 3-1 15,-4-3 0-15,-2-5-4 0,-3-2-2 16,-2-7-5-1,-3-11-8-15,2-9-21 0,10-9-53 16,-14-16-5-16,0 0-5 16</inkml:trace>
  <inkml:trace contextRef="#ctx0" brushRef="#br0" timeOffset="121062.2197">21862 8729 65 0,'7'11'86'16,"3"9"-2"-1,2 7-47-15,1 8-14 0,2 10-4 16,-1 3 2-1,-1 9-5-15,-3-3-2 0,-1 2-6 16,-3-3-2-16,-5-6-1 0,-1-5-3 16,0-9-2-16,0-5-2 15,-3-9-3-15,3-19-9 0,0 0-63 16,-1-11-11-1,1-14-6-15,2-4-2 0</inkml:trace>
  <inkml:trace contextRef="#ctx0" brushRef="#br0" timeOffset="121532.2244">21789 8782 38 0,'-18'-4'91'0,"8"0"-32"0,2 0-5 15,8 4-8-15,0-14-11 16,2 4-11-16,16 0-10 0,1-2-4 16,8 0-5-16,7 2-2 15,5 1 1-15,5 2-2 16,5 6-1-16,-3-1 0 0,-1 2-1 15,-5 7 0 1,-6 5-2-16,-8 3 1 0,-8 7-2 16,-9 0 0-16,-9 4 1 15,-4 5-1-15,-11-3 1 16,-9 0 0-16,-3-1 1 15,-5-2-1-15,-3-7 1 0,2-1 2 16,6-6-1-16,3-2 3 0,5-4-2 16,8-1 1-1,11-4 0-15,0 11 1 0,8-2 0 16,10 0 2-16,7 6-2 15,6 2 1-15,7 3-1 16,5 5 0-16,6-1-1 16,-1 5 0-16,7 3-1 0,7 1-1 15,7 2-4-15,4-3-11 0,2 3-71 16,13 0-5-1,0-4-6-15,2-6-3 0</inkml:trace>
  <inkml:trace contextRef="#ctx0" brushRef="#br0" timeOffset="130806.3175">2897 14151 36 0,'-1'-15'65'0,"1"15"-24"15,-2-14-12-15,2 14-6 0,0 0-6 16,0 0-4-1,0 0-1-15,-10 0-3 0,10 0-1 16,-10 15-4 0,2 2-1-16,0 9-1 0,-1 6-2 15,4 9 1-15,2-2 1 0,3 8 0 16,0-2 3-16,8 2 2 15,4-7-1-15,5-5 1 0,2-7 0 16,3-7 0 0,0-6-3-16,-2-5-2 0,4-4-11 15,-9-6-24 1,-6-6-45-16,7-7-6 0,-6-6-2 15</inkml:trace>
  <inkml:trace contextRef="#ctx0" brushRef="#br0" timeOffset="130976.3192">2876 13897 74 0,'-11'-14'88'0,"4"0"-6"0,0 4-9 0,-4-2-78 16,9 4-40-1,2 8-36-15,0 0-8 0,0 0 0 16</inkml:trace>
  <inkml:trace contextRef="#ctx0" brushRef="#br0" timeOffset="131446.3239">3193 13926 1 0,'0'-11'60'16,"0"11"-1"-16,-8 0-5 0,-4 5-64 16,6 12-4-1,-9 4 1-15,8 10 6 0,-3 5 6 16,4 9 10-1,4 5 5-15,0 0 3 0,4 4 1 16,4-8 1-16,8-1-2 0,-1-10-2 16,6-3-3-16,-3-11-2 15,5-7-1-15,-4-1-5 16,5-7-6-16,-6-3-16 15,-2 1-24-15,-14-4-35 0,17 0-5 16</inkml:trace>
  <inkml:trace contextRef="#ctx0" brushRef="#br0" timeOffset="131766.3271">3408 13972 8 0,'0'0'72'15,"9"-2"2"-15,-5 7-3 16,12 10-60-16,-11 11-4 0,-1 5-1 15,1 9 2 1,2 10 4-16,-1 4-1 0,2 5-1 16,-1-5 0-1,-3 0-3-15,2-8-4 0,-2-6-3 16,1-11-7-16,-3-8-7 15,1-9-17-15,-3-12-45 0,9 3-9 16,-7-10 1-16</inkml:trace>
  <inkml:trace contextRef="#ctx0" brushRef="#br0" timeOffset="131937.3289">3308 14162 18 0,'0'0'79'0,"0"0"2"16,0 0-5-16,12 0-57 15,7-2-13-15,7-1-11 0,-1-3-13 16,6 2-19 0,3 4-34-16,-3 0-9 0</inkml:trace>
  <inkml:trace contextRef="#ctx0" brushRef="#br0" timeOffset="132217.3314">3584 13923 50 0,'7'-9'66'16,"2"3"-2"-1,9 3-64-15,1 3 0 0,11 9-2 16,6 6 1-16,0 14 2 0,2 3 3 16,-6 15 2-1,-6 9 1-15,-10 8 0 0,-4 3 0 16,-16 3-10-16,-20 11-46 15,-4-17-20-15,-7-3-2 0</inkml:trace>
  <inkml:trace contextRef="#ctx0" brushRef="#br0" timeOffset="132747.337">4115 14043 7 0,'-9'7'74'0,"-3"-2"-1"15,12-5-2-15,-39 3-57 16,39-3-9-16,11 1 0 0,8-1-1 15,8-4 1-15,1 1 0 16,7-2-3-16,-1 1-3 16,4-1-9-16,-11 0-9 0,2 2-11 15,-9 3-17 1,-6 0-22-16,5 0-9 0</inkml:trace>
  <inkml:trace contextRef="#ctx0" brushRef="#br0" timeOffset="133056.3409">4039 14229 57 0,'-4'12'80'0,"17"-12"-1"16,14-4-50-1,12-4-10-15,3 0-4 0,14-1-8 16,1-3-6-16,0 5-5 16,-3-3-9-16,-8 9-21 0,-4 5-44 15,-18 1-4-15,-9 4 6 0</inkml:trace>
  <inkml:trace contextRef="#ctx0" brushRef="#br0" timeOffset="133576.3461">3442 14160 38 0,'0'0'85'15,"0"0"-4"-15,-26-2-43 16,31-2-13-16,12-1-7 0,6-2-11 15,6-1-10 1,0-4-8-16,7 1-15 0,-2 1-15 16,-3-5-37-16,1 10-5 0</inkml:trace>
  <inkml:trace contextRef="#ctx0" brushRef="#br0" timeOffset="136636.3767">4887 13748 48 0,'-11'-8'76'16,"3"-2"-39"-1,8 10-3-15,-8-9-8 0,8 9-8 16,0 0-5-16,0 0-5 16,0 20-1-16,8 3-4 15,2 13-2-15,1 3-1 0,2 11 2 16,-3 5 4-16,2 8-3 15,-4 0-1-15,-2-6 0 0,-5-4 0 16,-1-8-3 0,0-8-8-16,-5-9-17 0,3-2-38 15,-7-19-16-15,9-7-2 16</inkml:trace>
  <inkml:trace contextRef="#ctx0" brushRef="#br0" timeOffset="137156.3816">4668 13801 71 0,'-11'-8'84'0,"3"-2"-6"0,6-2-51 16,2 0-7-1,5-3-10-15,11 1-4 0,8-1-3 16,12 1-3-16,5 0 0 15,9 3 1-15,3 6-1 0,3 5 0 16,-4 2-1 0,-2 12-1-16,-9 3-2 0,-8 4 0 15,-10 5 0-15,-10 2 1 0,-8-2 0 16,-7 2 2-1,-16-7-2-15,-4 0 2 0,-10-3 0 16,-1-4 1-16,-6-5 0 16,0-1-1-16,2-3 1 0,3-1 0 15,10-2 0 1,3-1 0-16,8-1-1 0,13 0 1 15,0 0 0 1,10 5 0-16,13 2-1 0,9 5 1 16,2 0 0-16,10 7 1 0,2 3 1 15,-1 2 0-15,-3 1 2 16,-8 4-2-16,-5-3-1 15,-10-1-3-15,-3-1-9 16,-10-2-24-16,2-1-42 0,-8-6-5 16</inkml:trace>
  <inkml:trace contextRef="#ctx0" brushRef="#br0" timeOffset="137526.3853">5364 14100 42 0,'13'0'73'15,"1"-4"1"-15,-14 4-54 0,25-12-6 16,-2 3 1-16,1 1 0 15,-2-2 0-15,-3-2-4 0,-3-3-5 16,-7 0-4 0,-4-1-2-16,-4 3-1 0,-5-3-1 15,-6 4 0 1,-3 0-1-16,-4 7 1 0,-2 4 3 15,2 2 2-15,0 11 2 16,0 7 1-16,5 6-2 0,1 3 1 16,6 5 0-16,3-2 0 15,5 0 0-15,6-2 1 16,8-3-7-16,-1-6-14 0,2-10-44 15,3 6-22 1,-3-8-5-16</inkml:trace>
  <inkml:trace contextRef="#ctx0" brushRef="#br0" timeOffset="138047.3909">6358 13676 23 0,'0'0'81'0,"10"3"-1"0,-10-3-4 16,19 22-57-16,-6-5-12 15,0 9-1-15,2 6 1 0,3 5 0 16,-2 6 0-1,3 1 2-15,-1 2-2 0,-4-3-1 16,-2-4-1-16,-1-8-4 0,-2-5-4 16,-4-8-3-1,1-5-12-15,-6-13-41 0,0 0-25 16,0 0-5-16</inkml:trace>
  <inkml:trace contextRef="#ctx0" brushRef="#br0" timeOffset="138277.3932">6171 13733 56 0,'-11'6'91'16,"11"-6"-6"-16,12-9-4 0,17 2-66 15,14 0-7 1,11-5-1-16,11-3-2 0,10-5-2 15,6-2 0-15,3-2-1 16,-3 2-1-16,-8 1-1 16,-9 5-5-16,-12-4-11 15,-12 10-31-15,-6 5-37 0,-18 5-6 16,-16 0-2-16</inkml:trace>
  <inkml:trace contextRef="#ctx0" brushRef="#br0" timeOffset="138567.3959">6207 14028 75 0,'-2'16'90'0,"5"-8"-3"16,20-3-55-16,11-3-4 0,12-2-3 15,13-7-7 1,6-4-7-16,8-2-5 0,-1-1-4 15,-2 0-4-15,-7 4-9 0,-16 0-20 16,-12 5-52 0,-8 5-6-16,-15 0-5 0</inkml:trace>
  <inkml:trace contextRef="#ctx0" brushRef="#br0" timeOffset="138917.3993">6227 13972 25 0,'0'0'79'16,"0"0"-1"-16,-13 12-1 15,-8 0-61-15,11 4-7 0,-5 7-3 16,-4 3 0 0,-4 4-1-16,2 4-1 0,-4-2-5 15,3-2-8 1,4-5-24-16,6 3-28 0,6-18-24 15,6-10-2-15</inkml:trace>
  <inkml:trace contextRef="#ctx0" brushRef="#br0" timeOffset="139247.4029">6817 13880 8 0,'0'0'85'16,"0"10"0"-16,6 2-29 15,-10 1-23-15,-3 4-10 0,-2 6-9 16,-3-1-12-1,3 2-24-15,-1 8-43 0,-1-13-18 16,4-2-4 0</inkml:trace>
  <inkml:trace contextRef="#ctx0" brushRef="#br0" timeOffset="139627.4067">6924 13355 63 0,'4'-11'78'0,"-4"11"-4"0,0 0-47 16,0 0-11-1,-5 18-14-15,-5-1-10 0,-3 8-29 16,9 8-38-16,-19 6-4 15</inkml:trace>
  <inkml:trace contextRef="#ctx0" brushRef="#br0" timeOffset="139977.4102">6188 13653 23 0,'10'-10'84'15,"-10"10"-4"-15,7-12-4 0,-7 12-57 16,0 0-13-1,-1 15-2-15,-4 3-4 0,-5 5-3 16,-2 5-7-16,-1 3-16 0,-7-9-42 16,5 7-13-16,-2-4 0 15</inkml:trace>
  <inkml:trace contextRef="#ctx0" brushRef="#br0" timeOffset="140777.4182">5953 13505 58 0,'4'-18'82'0,"-7"3"-27"15,-4 5-15-15,-3-2-8 0,-3 3-9 16,-3-5-5 0,-3 3-3-16,0 1-2 0,0 2-2 15,4 2-4-15,-1 1-1 16,6 2-3-16,1 1-1 0,9 2-4 15,-9 0 1 1,8 8-1-16,0 8 0 0,2 11-1 16,4 4 2-1,2 15 0-15,1 10 0 0,-1 14 2 16,-2 6 0-16,3 8 1 0,-4 3-2 15,-3 1 1-15,-2 3 0 16,-2-4-1-16,-6-10 1 16,2-7-1-16,-1-9 1 15,1-15 0-15,3-7 4 0,2-11 1 16,2-11 0-1,8-7 1-15,7-5-1 0,7-5 0 16,8-2-2-16,6-5-4 0,4-3-9 16,10 2-26-16,12-5-51 15,-7 0-6-15,5-4-9 16</inkml:trace>
  <inkml:trace contextRef="#ctx0" brushRef="#br0" timeOffset="141407.4242">7164 13784 31 0,'13'2'80'15,"7"-21"-5"-15,6 16-38 0,5-4-7 16,4-3-8-1,1 1-7-15,-2-4-1 0,-4 1-3 16,-1-4 0-16,-7 3-3 16,-9 0-2-16,-7 0-1 0,-6-2-1 15,-1 3-2 1,-13 0-2-16,-5 2-1 0,-2 3-2 15,-4 5 1-15,-2 2 0 0,-2 4 0 16,0 8 2 0,0 6-1-16,3 8 0 0,4 7 2 15,4 4 1-15,3 9 1 16,3-2 0-16,9 1 2 15,3-2 0-15,7-4 2 16,10-4 0-16,7-9-1 0,4-9-1 16,6-9-7-1,2-8-6-15,6 0-23 0,-2-11-53 16,-3-5-7-16,3-3-5 0</inkml:trace>
  <inkml:trace contextRef="#ctx0" brushRef="#br0" timeOffset="141997.4303">7727 13376 4 0,'17'0'59'0,"-7"3"1"15,-1 5-55-15,3 6 0 16,1 3 6-16,-4 8 2 0,3 11 2 31,-5-4 1-31,-2 6 1 0,0-4 2 16,-5 2 1-16,0-5-4 15,-10-2-3-15,-1-7 1 0,-5-10 1 16,-3-2 0-16,-1-3 0 16,-3 0-2-16,-1-4-3 15,1-1 0-15,5-2-2 0,-2 0-2 16,4-2-2-1,-1-5-7-15,8 0-11 0,-8 7-56 16,9-15-19-16,5-6-4 16,1-7-4-16</inkml:trace>
  <inkml:trace contextRef="#ctx0" brushRef="#br0" timeOffset="142137.4318">7644 13191 11 0,'0'-15'95'15,"0"4"-4"1,0 1-6-16,0 1-11 0,-2-13-85 16,2 12-36-16,0 10-37 15,2-11-7-15,-2 11-2 0</inkml:trace>
  <inkml:trace contextRef="#ctx0" brushRef="#br0" timeOffset="142677.4372">7850 13226 7 0,'0'0'73'16,"0"0"-1"-16,1 33-3 0,-1-20-58 15,0 2-4 1,0 5 0-16,4 2 1 0,2 1 3 15,2 0-2 1,1 3 2-16,1-6 0 0,2-3-2 16,-1-4-2-16,-1-5 0 0,2-5 1 15,-4-3-2-15,2-3-1 16,0-6 0-16,-4-1-1 0,-2-3-1 15,1 0-1 1,-2 0-1-16,-1-1-2 0,-2 4-1 16,0 10 0-1,0 0-1-15,0 0-1 0,0 0 1 16,0 10-1-16,0 1 3 15,6 0 2-15,-1-2 2 0,5-4 3 16,1-5 1-16,2 0 1 0,-1-9 2 16,0-4-1-1,-2-4-1-15,-5 0-2 0,-1-1-2 16,-4 2-3-1,0-1-2-15,-4 2-4 0,0 4-6 16,-5-1-16-16,5-3-40 16,4 15-23-16,0-9-5 0,0 9 0 15</inkml:trace>
  <inkml:trace contextRef="#ctx0" brushRef="#br0" timeOffset="143027.4407">8282 13142 23 0,'0'0'75'16,"10"17"1"-16,-10 0-4 16,36 3-62-16,-36 7-8 15,0 6 3-15,-1 8 1 0,0 0 3 16,-2 1 1-1,3-3 1-15,7-3 0 0,3-4 2 16,7-6-3-16,2-7-3 0,6-7 0 16,3-5-4-1,2-4-2-15,-2-3-4 0,4 0-9 16,-10-10-18-16,-6-2-49 15,0 7-10-15,-8-2-1 0</inkml:trace>
  <inkml:trace contextRef="#ctx0" brushRef="#br0" timeOffset="143247.4429">8202 13334 55 0,'-10'3'93'0,"10"-3"-3"15,0 0-5 1,20-1-62-16,5-2-9 0,7-4-4 16,6 1-8-16,8-5-8 0,3 4-19 15,4 7-50-15,-5-11-13 16,-2-2-6-16</inkml:trace>
  <inkml:trace contextRef="#ctx0" brushRef="#br0" timeOffset="143967.4499">8537 13193 57 0,'0'0'83'15,"0"0"-31"1,0 0-11-16,0 0-7 0,16-4-9 15,3-4-8 1,3 0-3-16,5 0-5 0,0-2 0 16,1 2-2-16,-3 1 0 15,-3 0-3-15,-6 4-2 0,-4-1 0 16,-12 4-2-1,8 0 2-15,-8 0-2 0,0 0-2 16,-1 7 2-16,-2 3 0 0,-1 4 0 16,1 5 2-1,0 7-2-15,-1 6 0 0,3 9 0 16,0 6 1-16,0 6-2 15,1 7 1-15,-4 5 0 0,4 7 0 16,-1 3 0 0,-1 3 1-16,1 2 1 0,0 2 0 15,1-1 0-15,2-3 1 0,3-4 0 16,0-5 3-1,6-4-1-15,-3-11 1 0,3-10 0 16,-2-6-1-16,0-10 2 16,-4-9-1-16,-3-6-2 0,-2-13-4 15,-16 4-4 1,-6-4-10-16,-17 14-67 0,-7-14-11 15,-13 0-6 1,-14 5-6-16</inkml:trace>
  <inkml:trace contextRef="#ctx0" brushRef="#br0" timeOffset="145958.4701">8869 13743 52 0,'0'0'86'16,"0"0"-1"-16,0 0-33 0,16 11-22 15,10-3-13-15,8-3-6 16,10 2-1-16,2-2-2 0,5-3-2 15,0-2-3 1,3 0-4-16,-8-2-7 0,0-1-11 16,-13-2-28-16,-8-2-38 0,3 2-6 15,-6-2-1-15</inkml:trace>
  <inkml:trace contextRef="#ctx0" brushRef="#br0" timeOffset="146318.4737">8942 13966 3 0,'-23'9'86'0,"3"-2"2"0,5-2-3 16,15-5-49 0,10 13-13-16,9-9-8 0,16 2-6 15,12-3-3 1,12 0-7-16,6-3-11 0,11-7-58 15,4 5-14-15,0-6-7 16,-5 2 1-16</inkml:trace>
  <inkml:trace contextRef="#ctx0" brushRef="#br0" timeOffset="159307.6053">3374 3849 38 0,'-13'-12'53'15,"13"12"-4"1,-8-10-12-16,8 10-7 0,10-7-6 15,13 4-9 1,12 3-6-16,12 0-5 0,18 5-3 16,9 2 1-16,21 7-14 15,13 11-57-15,6-7-8 0,7 1-3 16</inkml:trace>
  <inkml:trace contextRef="#ctx0" brushRef="#br0" timeOffset="160777.62">5099 3916 29 0,'-13'8'78'16,"13"-8"0"-16,26 0-5 0,41-10-84 16,19-4-48-16,28 14-21 0,15 5 1 15</inkml:trace>
  <inkml:trace contextRef="#ctx0" brushRef="#br0" timeOffset="162438.6367">2103 15651 54 0,'-4'-10'66'0,"4"10"-6"0,-2-12-8 16,2 12-15-16,0 0-11 0,0 0-14 16,0 0-5-1,0 0-4-15,0 0-3 0,2 18 0 16,7 1-2-16,1 5 2 15,5 8 0-15,2 2 2 16,2 5 0-16,1-1 2 16,2 1-1-16,-2-5 0 0,1 2 0 15,-5-7 0 1,1 0 0-16,-3-5 0 0,1-2 0 15,-5-2 0-15,-1-2 0 0,0-3 0 16,-4-3 0 0,0-2 0-16,-5-10 0 0,7 12 0 15,-7-12 1-15,0 0-1 16,0 0-1-16,0 0 1 0,0 0 1 15,8 5 2 1,-8-5 0-16,0 0 0 0,1-10-1 16,1-5 0-1,0-4 0-15,4-13-1 0,-1-6 0 16,-1-12-2-16,6-6-2 0,0-5 1 15,2-1 0-15,1 5-2 16,-1 2-2-16,2 8-3 0,0 7-3 16,-6 10-7-1,9 9-13-15,-7 8-24 0,-10 13-40 16,13-11-6-1,-13 11 0-15</inkml:trace>
  <inkml:trace contextRef="#ctx0" brushRef="#br0" timeOffset="163008.6424">2594 16058 74 0,'0'0'83'0,"0"0"-24"16,0 0-19-16,-9-4-13 0,9 4-6 15,0 0-6 1,0 0-5-16,0 0-5 0,0 0-1 16,9-4-2-1,1 0-1-15,0 2-1 0,2-4 0 16,0 4-1-16,0-1 0 15,-2 2 0-15,-10 1 0 0,14 0 0 16,-14 0 1-16,0 0 0 0,5 12 1 16,-5-1-1-1,-1 2 2-15,-2 2-1 0,-4 3 1 16,1 0-1-1,2-1 0-15,0-1 0 0,1-1 0 16,3-2 1-16,5-2 0 16,3-2 0-16,7-4 1 0,1-2 0 15,4 0-2 1,0-3-3-16,4 0-9 0,-6 0-31 15,2-3-43-15,-4-6-6 0,-1-3-5 16</inkml:trace>
  <inkml:trace contextRef="#ctx0" brushRef="#br0" timeOffset="163498.6473">3009 15678 3 0,'-7'-9'70'0,"4"-24"-7"0,3 33-49 16,-10-9-1 0,10 9 0-16,-14 7-2 0,9 8-3 15,-3 6-1 1,1 9 0-16,0 4-1 0,0 5 4 15,3 1 1-15,4 5 2 0,0-2-2 16,2-4 1-16,6-3 0 16,0-6-1-16,2-5-2 0,0-2-1 15,1-5-2 1,-2-6-1-16,0-2-4 0,-9-10-4 15,13 10-10 1,-13-10-16-16,0 0-55 0,0 0-3 16,0 0-4-16</inkml:trace>
  <inkml:trace contextRef="#ctx0" brushRef="#br0" timeOffset="163908.6513">3122 15695 69 0,'-8'0'75'16,"8"0"0"-16,0 0-64 0,-12 0-7 15,12 12 1-15,0 6 1 0,1 3 3 16,7 6 1 0,0 4-2-16,4 3 2 0,4 3 0 15,-2 0-2-15,1-1-2 16,-4-3-1-16,1-4-2 15,-4-3-1-15,-2-6-1 16,-3-3-2-16,-2-5-1 0,-1-12-4 16,-1 9-13-1,1-9-35-15,0 0-18 0,-2-10-17 16</inkml:trace>
  <inkml:trace contextRef="#ctx0" brushRef="#br0" timeOffset="164118.6533">3058 15923 17 0,'-11'0'90'16,"3"-3"-2"-16,8 3-5 0,0 0-48 16,5 0-24-1,10-2-6-15,8-1-2 0,7 0-2 16,-2 2-2-16,3-2-2 15,1 3-9-15,-2 0-13 0,-7-2-42 16,-6 5-20 0,-17-3-2-16</inkml:trace>
  <inkml:trace contextRef="#ctx0" brushRef="#br0" timeOffset="164378.6561">3325 15599 25 0,'10'0'68'0,"-1"-5"0"16,2 19-60-16,6 10 1 0,1 10 5 15,0 6 10-15,-1 8 3 16,-4 5-2-16,-8 2-7 0,-5 3-5 16,-5-2-12-1,-10-3-26-15,2-7-53 0,-10-10-6 16,-1-14-4-1</inkml:trace>
  <inkml:trace contextRef="#ctx0" brushRef="#br0" timeOffset="165438.6667">3895 15723 59 0,'-12'4'75'0,"12"-4"1"15,0 0-55-15,0 0-10 0,19 11-1 16,5-5 1 0,6-4-1-16,7 1 2 0,1 2 0 15,2-3-4-15,1 0-4 16,-7-1-3-16,-1 2-7 0,-11-3-10 15,-2 0-10 1,-9 1-11-16,-3-6-38 0,-8 5-12 16</inkml:trace>
  <inkml:trace contextRef="#ctx0" brushRef="#br0" timeOffset="165668.669">3988 15877 22 0,'-15'17'86'16,"4"-8"1"-16,11 19-4 0,8-25-65 16,10 0-5-16,10-3-1 15,7 0-1-15,8-5 0 16,2 2-7-16,2 2-6 15,-3-1-9-15,-1 2-24 0,-7 14-45 16,-5-5-11 0,-5 4-4-16</inkml:trace>
  <inkml:trace contextRef="#ctx0" brushRef="#br0" timeOffset="167530.6878">5310 15520 30 0,'0'0'71'15,"14"8"-26"-15,-14-8-18 0,5 10-4 16,1 0-4-1,-1 3-1-15,2 2-2 0,2 3 0 16,-1 1-1-16,3 4-3 0,-1 1-2 16,-1 2-3-16,0 0 0 15,0 0-1-15,0 2-2 0,1 0 0 16,1-2-1-1,-1-1 0-15,-1 0 0 0,1-1 0 16,-2-3 0 0,1-2 0-16,-1-1 0 0,-2-4-1 15,1-1 0-15,-1-2 0 16,-1-3 0-16,-5-8 0 0,9 11-1 15,-9-11 2-15,6 8-3 16,-6-8 3-16,0 0-2 16,5 10 0-16,-5-10 0 0,0 0 0 15,0 0 0 1,0 0-1-16,5 9 1 0,-5-9-1 15,0 0 1-15,0 0-1 16,7 12 1-16,-7-12-1 16,0 0 0-16,7 13 1 15,-7-13 0-15,0 0 0 0,0 0 0 16,6 9 2-16,-6-9 0 0,0 0 1 15,0 0 0 1,0 0 0-16,0 0 1 0,0 0 0 16,0 0 1-16,0 0-1 15,0 0 0-15,10-9-1 16,-4-11-1-16,3-4 1 15,0-10-1-15,7-12-1 0,3-8-1 16,0-8-1-16,3-1-2 0,1-2-1 16,2 2-4-1,-2-1-5-15,6 9-6 0,-7 3-9 16,6 9-21-1,3 13-45-15,-5-5-5 0,1 9-4 16</inkml:trace>
  <inkml:trace contextRef="#ctx0" brushRef="#br0" timeOffset="168642.6991">4530 15636 31 0,'0'0'85'0,"10"-4"-3"16,-10 4-3-16,0 0-67 15,-3 10-8-15,-3 4 0 16,2 8-2-16,-1 7 0 0,1 8 0 16,0 3 0-16,3 9 1 15,1-3 0-15,1 4 0 0,3-6-1 16,0-5 0-1,-1-7-3-15,2-7-6 0,-4-7-11 16,-1-18-27 0,10 10-38-16,-10-10-6 0</inkml:trace>
  <inkml:trace contextRef="#ctx0" brushRef="#br0" timeOffset="169142.7041">4528 15663 68 0,'-10'-4'62'15,"2"-1"-6"-15,8 5-8 0,-7-14-13 16,7 14-7-16,5-17-14 0,9 6-4 15,7 3-6 1,3-2-2-16,3 2-2 0,1 4 0 16,1 2 1-16,-3 2-1 15,-5 8 0-15,-3 7-2 16,-8 2 1-16,-6 4-1 15,-4 1 1-15,-6-1 1 0,-5 0 0 16,-4-1 1-16,-4-7 1 0,-2-2 0 16,-4-5 2-1,4-5 0-15,1-1 0 0,3 0-1 16,3 0 1-1,1-2-1-15,13 2-2 0,-10-2-2 16,10 2 1-16,0 0-1 16,10 16 0-16,3 0 1 0,3 5 0 15,4 7-1 1,2 5 3-16,1 2-1 0,1 4 1 15,-3-6-1-15,-5-1-1 0,-3-6-1 16,-3-2-4 0,-4-11-6-16,1-2-9 0,-7-11-23 15,0 0-43-15,0 0-7 16,0-9 0-16</inkml:trace>
  <inkml:trace contextRef="#ctx0" brushRef="#br0" timeOffset="169462.7073">4812 15937 49 0,'7'10'84'16,"4"-3"2"-16,0-3-64 0,3-1 1 16,2-2-3-1,0-1 1-15,-1-6-3 0,-4-2-4 16,0-3-6-1,-3-6-4-15,-6 3-2 0,-2-1-2 16,-4 0-1-16,-4 1-2 0,-5 3 0 16,-1 3-1-16,-3 6 2 15,-1 4 0-15,-1 11 1 0,2 8 0 16,2 7 1-1,5 7 1-15,3 0 1 0,6 5 0 16,3-2 1 0,9-1 0-16,3-6-3 0,5-2-5 15,-5-12-28-15,-8-5-50 16,15-8-5-16,-3-6-5 0</inkml:trace>
  <inkml:trace contextRef="#ctx0" brushRef="#br0" timeOffset="170082.7135">5117 15282 48 0,'-17'-13'90'0,"2"-2"-1"15,-3 0-5 1,-2 2-66-16,2 0-7 0,1 5-2 15,2 0-1-15,3 3-3 0,12 5-1 16,-14-5-2 0,14 5-4-16,0 0 2 0,0 15-1 15,5 3-1-15,6 10 0 16,4 9 1-16,3 14 0 0,5 8 0 15,0 16 1 1,0 6 0-16,-4 8 0 0,-3-2-1 16,-7 5 1-1,-7-5 0-15,-2-7 0 0,-7-10 1 16,-1-10 0-16,0-14 0 0,0-13 2 15,2-8 3-15,4-11-2 16,2-5 1-16,10-6 1 16,3-3-3-16,5 0-5 15,-1-3-11-15,8-12-66 0,0 12-10 16,2-6-7-1,-1-2-4-15</inkml:trace>
  <inkml:trace contextRef="#ctx0" brushRef="#br0" timeOffset="170552.7182">5855 16029 37 0,'0'0'93'0,"12"5"-3"0,-8 7-6 16,-4-25-34-16,-4 30-48 0,2 10-4 16,-2 2-3-16,2 3-4 15,-1 3-18-15,-6-5-55 0,9-3-7 16,3-11-5-1</inkml:trace>
  <inkml:trace contextRef="#ctx0" brushRef="#br0" timeOffset="171162.7243">5857 15482 58 0,'-15'0'86'0,"15"0"-1"16,-11-1-46-16,11 1-19 0,-11-1-6 15,11 1-6 1,0 0-6-16,3-12-6 0,17 6-4 16,7-7-9-1,5 2-15-15,3 2-25 0,-5-4-29 16,11 6 0-16</inkml:trace>
  <inkml:trace contextRef="#ctx0" brushRef="#br0" timeOffset="171562.7283">5349 15594 51 0,'-19'5'89'0,"7"1"-2"0,0-3-48 15,12-3-10 1,0 0-9-16,0 0-5 0,11 0-7 16,8-5-7-16,12 1-14 15,-1 0-29-15,-3-3-42 0,18 2-6 16,-2-2-3-16</inkml:trace>
  <inkml:trace contextRef="#ctx0" brushRef="#br0" timeOffset="172222.7349">6265 15719 6 0,'0'0'81'15,"-10"13"3"1,10-13 0-16,10 9-60 0,-1-2-10 16,5-2 1-16,0 0 0 15,8-2 0-15,-4-2-2 16,5-1-3-16,-4 0-5 15,-1-9-2-15,-3 0-4 0,-7-5-2 16,-3 0 0-16,-5-2-2 0,-5-1 1 16,0 3-2-1,-5 1 1-15,-2 5 0 0,-2 2 2 16,-3 6 0-1,3 7 0-15,-2 10 1 0,4 4 1 16,-1 11 1-16,8 4 2 16,3 4 1-16,5 2 2 0,10 0 1 15,4-3 1 1,7-6-1-16,3-6-1 0,2-5-3 15,1-6-6-15,-4-12-20 0,-26-4-60 16,30 0-7 0,-12-10-5-16</inkml:trace>
  <inkml:trace contextRef="#ctx0" brushRef="#br0" timeOffset="172532.738">6570 15376 5 0,'12'12'80'0,"4"1"4"16,0 6-2-1,3 16-47-15,1-3-28 0,-3 9 1 16,0 0 0-16,-6 8 2 0,-3-8 1 16,-2 2-2-16,-5-9-2 15,-1-7 0-15,-7-7 0 16,-4-9-2-16,-4-7-1 15,-5-7-7-15,0-8-16 0,-5-5-63 16,-5-15-7 0,-1-11-7-16</inkml:trace>
  <inkml:trace contextRef="#ctx0" brushRef="#br0" timeOffset="172642.7391">6481 15265 10 0,'8'-17'97'0,"-2"7"-8"16,-6 10-12-16,11-9-24 0,-19 5-133 15,8 4-11 1,0 0-5-16</inkml:trace>
  <inkml:trace contextRef="#ctx0" brushRef="#br0" timeOffset="173072.7434">6609 15342 55 0,'4'17'78'0,"5"27"-15"16,1-20-44-16,4 7-4 15,5-6 2-15,2 3 4 0,1-6 0 16,1-1 0-16,-1-10-3 16,0-1-1-16,-4-10-2 15,-4-2 2-15,-2-5-3 0,-5-1-4 16,-1 0-4-1,-4-2-2-15,-2 10-2 0,0-13-3 16,0 13-2-16,0 0-1 16,0 0 1-16,0 0 0 0,13 9 0 15,-1 0 2 1,2 0 2-16,3-1 2 0,0-3 2 15,-1-3 1-15,-2-2 0 0,-1-6-1 16,-5-2 0 0,-4-6-1-16,-4 1-2 0,-5-5-3 15,-3 0-2-15,-4-4-6 16,5 4-16-16,-10 4-61 15,10-12-9-15,4 1-5 16,3-1-5-16</inkml:trace>
  <inkml:trace contextRef="#ctx0" brushRef="#br0" timeOffset="173352.7462">7154 15151 14 0,'12'19'77'0,"-5"6"3"0,-2 7 0 16,1 7-69-1,-3 3-2-15,-3 5 4 0,1 0 0 16,1-3 1-16,0-4 0 16,4-5-4-16,0-8-4 0,1-9-2 15,3-5-3 1,5-10-4-16,-5-3-6 0,6 0-14 15,-1-2-54 1,-3-13-11-16,-2-2-6 0</inkml:trace>
  <inkml:trace contextRef="#ctx0" brushRef="#br0" timeOffset="173502.7477">7108 15309 1 0,'-18'0'80'0,"6"3"3"16,12-3-4-1,0 0-58-15,18 8-15 0,8-8-4 16,3 0-7-16,8 0-26 15,6 0-43-15,-2-3-8 0,-2-3 2 16</inkml:trace>
  <inkml:trace contextRef="#ctx0" brushRef="#br0" timeOffset="173952.7522">7402 15141 51 0,'0'-12'95'15,"0"12"-5"-15,0 0-4 0,-28-4-63 16,28 4-12 0,0 0-4-16,9-3-2 0,0 3-3 15,3 0 0-15,0 7-1 16,1 1 0-16,1 6 1 15,2 3 0-15,-3 7 0 16,-2 7 2-16,-1 5-3 0,0 4 1 16,-1 6 0-16,1 4-1 0,1 1-1 15,0 7 1 1,3 1-1-16,2 3 0 0,-1 1 0 15,6 0 0 1,-1-4 0-16,-2-3 0 0,0-4 0 16,-4-4 0-16,1-11 0 15,-6-4 1-15,-3-10 2 0,-3-3 1 16,-6-7 1-1,-7-4 0-15,-10-6-1 0,-1-1 1 16,-12-2-1-16,-9 0-2 0,-4 0-4 16,-3-4-4-1,3 4-9-15,-1-7-20 0,4 6-54 16,11-1-9-16,12 0-4 15</inkml:trace>
  <inkml:trace contextRef="#ctx0" brushRef="#br0" timeOffset="174312.7558">7897 15491 51 0,'-11'8'93'0,"11"-8"-1"15,-10 8-3-15,10-8-51 16,0 0-30-16,18 0-1 0,2-5 2 16,7-2-2-1,8 0 0-15,6 1-4 0,0 0-2 16,1 0-1-16,0 2-1 15,-4 1-2-15,-8 1-5 16,-5 2-10-16,-10 4-33 0,-4 1-39 16,-11-5-4-16,0 9-7 15</inkml:trace>
  <inkml:trace contextRef="#ctx0" brushRef="#br0" timeOffset="174512.7578">7751 15748 85 0,'0'22'94'15,"19"-8"-5"-15,14-11-5 0,59-6-75 16,-34 1-5 0,11-3 0-16,8 1-1 0,2-3-2 15,0 6-3 1,-6 1-9-16,-4 3-32 0,-15 10-43 15,-20 4-7-15,-17 6-3 16</inkml:trace>
  <inkml:trace contextRef="#ctx0" brushRef="#br0" timeOffset="175842.7711">2549 16840 76 0,'9'-8'83'16,"-9"8"-1"-16,56 0-63 16,-81 3-2-16,33 10-4 0,8 9 1 15,1 9-1-15,4 9 0 0,6 4-3 16,2 4-3-1,-1 1 0-15,-2 2-1 0,1 2-1 16,-15-31-2 0,-1 4 0-16,1-2-1 0,-1 1 1 15,-4-1-1-15,2 0 1 16,0 0 0-16,-3-2-1 0,0-2 2 15,0 0-1 1,-3-2 1-16,1-1 0 0,1-3-1 16,-2 1 1-16,0-5 0 0,-3-10 0 15,4 9-1 1,-1-14 2-16,2-12-1 0,1-20-1 15,0-13-1 1,0-17 0-16,1-8 1 0,2-9-2 16,2-2 0-16,-1 11-2 15,1 8-2-15,-2 7-2 0,3 11-7 16,-7 14-14-1,4 0-61-15,1 21-10 0,0 6-5 16,2 5-4-16</inkml:trace>
  <inkml:trace contextRef="#ctx0" brushRef="#br0" timeOffset="177053.7833">5764 16073 20 0,'-17'-15'62'0,"17"15"-28"0,-19 0-2 16,10 8-2 0,-1-4 2-16,-1 2-3 0,11-6-5 15,-13 9-5-15,13-9-2 16,0 0-3-16,0 0 0 15,0 0-4-15,5 6-2 16,5-6-2-16,0 0-1 0,2 0-2 16,-2 0-1-16,0-1-2 0,-2 1 0 15,-8 0 0 1,14 5 0-16,-12 4 0 0,0 3 0 15,-2 3 2 1,0 4 0-16,0 0-1 0,-4 1 2 16,1 2-2-16,-1-3 0 15,0 2 2-15,4-3 0 0,0-4 1 16,11-2 1-1,7-4 0-15,8-4-1 0,4-4-2 16,5 0-6-16,2-7-8 0,9-3-38 16,-5 0-38-1,-5-1-7-15,-5 0-7 0</inkml:trace>
  <inkml:trace contextRef="#ctx0" brushRef="#br0" timeOffset="178103.7938">3253 17336 44 0,'-10'-5'86'0,"10"5"-1"16,-29-5-48-1,29 5-11-15,0 0-5 0,0 0-3 16,9-3-4 0,3 0-6-16,9 0-3 0,1 0-2 15,3 1-1-15,4 0 0 16,0 2 0-16,0 0-1 0,-5 3 0 15,-4 4-1-15,-20-7-1 16,13 13 1-16,-13-13 0 16,6 20 0-16,-6-10 0 0,0 1 1 15,-3 1-1 1,-3 0 0-16,1-2 0 0,0 5 1 15,-2-3 1 1,3 0 0-16,2 0 1 0,0-1 0 16,2 0 2-16,2 0-2 15,-2-11-2-15,13 13-3 0,-3-6-12 16,0-4-30-16,5-3-41 0,2 0-9 15,0 0-4 1</inkml:trace>
  <inkml:trace contextRef="#ctx0" brushRef="#br0" timeOffset="179073.8033">3346 17374 26 0,'-9'-12'94'16,"5"-1"-5"-16,4 13-6 15,0 0-53-15,0 0-15 0,0 0-4 16,0 0-2-16,9 16-3 0,-5-4 2 15,1 3-2 1,-1 1 1-16,2-1-1 0,-2 0 0 16,2 1 0-16,-1-1-1 15,-1-1 0-15,1-2-2 16,-1-2 0-16,-4-10-1 15,0 0-1-15,0 0 2 0,0-12-2 16,-9-18 0-16,-2-3 0 16,0-3 0-16,0 4 0 15,0 1-2-15,5 15 0 0,6 16-1 16,0 0-1-1,0 4 0-15,1 8 0 0,3 5 1 16,0 3 1 0,1 1 1-16,2 1 1 0,-3-3 0 15,1 0 3-15,0 1 0 16,1 0-1-16,-3-4 0 0,2-6 0 15,-5-10-1-15,4 12 2 16,-4-12-3-16,0-32 0 16,-3-11 0-16,-5-5 0 0,1 2 0 15,0 5 0 1,2 14-2-16,4 10 0 0,1 17 0 15,0 0 0 1,1 14-1-16,3-2 0 0,1 4 0 16,0 0 1-16,0 3 2 15,1 1 0-15,-1-2-1 0,0 0 1 16,0 0 2-16,1-1 1 15,-1-2-1-15,-1-4 0 16,-4-11-1-16,0 0 1 0,4 9 0 16,-4-18-1-1,-4-17-1-15,-5-9-2 0,0 3 1 16,1 1-2-1,0 7 1-15,8 24-2 0,0 0 0 16,0 0 1-16,0 17-1 0,3 4 2 16,0 1 0-16,0 2 2 15,0 5 0-15,0-4 0 16,-1 4 0-16,-1-3-2 15,2 0-3-15,-1-1-8 0,-2-3-22 16,0-5-58 0,0-3-6-16,1-6-7 0,-1-8 4 15</inkml:trace>
  <inkml:trace contextRef="#ctx0" brushRef="#br0" timeOffset="179463.8074">3770 16832 50 0,'-15'-4'81'0,"1"4"0"16,1 7-4-16,-3 10-74 15,5 12-2-15,7 11 3 16,-1 9 4-16,4 12 3 0,6 5 3 16,1-30-2-16,4 2 0 15,0 2-1-15,0 0 0 0,3-3-3 16,0 3-4-1,1-8-3-15,-3 2-3 0,0-8-4 16,3 0-10 0,-5-6-49-16,2-8-24 0,-4-7-7 15,-7-5-1-15</inkml:trace>
  <inkml:trace contextRef="#ctx0" brushRef="#br0" timeOffset="179733.8101">4006 16808 8 0,'10'8'94'0,"0"5"-1"16,-3 5-5-16,1 7-3 16,-3 2-82-16,-3 14 0 15,2 6 0-15,3 8 3 0,-1 3 1 16,-1-26-3-16,-2 4 0 15,2-1 0-15,-1 3 0 16,0-1-1-16,-1 0 0 0,0-4-2 16,0 1-3-1,2-8-2-15,-1 1-5 0,-2-10-17 16,-4-2-62-16,8-4-4 15,-6-11-7-15</inkml:trace>
  <inkml:trace contextRef="#ctx0" brushRef="#br0" timeOffset="179893.8117">3901 17077 0 0,'-18'-1'94'0,"2"1"0"0,8 5-3 16,8-5-5 0,45 0-74-16,-25 0-5 0,4 0-5 0,3 0-7 15,4-2-5 1,8 2-22-16,0 3-53 0,-4-3-8 15,-4-3-6-15</inkml:trace>
  <inkml:trace contextRef="#ctx0" brushRef="#br0" timeOffset="180083.8136">4321 16779 48 0,'13'2'90'0,"4"16"0"16,-1 11-4-1,2 9-67-15,1 14-6 0,-5 10 0 16,-2 10-1-16,-12-31-2 0,0 3-4 15,0 5-6 1,-5-1-8-16,-2-2-25 0,0 2-41 16,-3-9-18-1,2-3-6-15</inkml:trace>
  <inkml:trace contextRef="#ctx0" brushRef="#br0" timeOffset="180403.8168">4935 17012 19 0,'-21'21'94'16,"9"-3"-3"-16,5-3-3 0,7-4-6 15,6 7-72 1,10-14-10-16,9 0 0 0,4 4-1 15,5 0 2-15,6-3 0 16,1 3-6-16,-3-4-10 0,5-4-39 16,-5 1-33-1,-6-1-6-15,-5 0-3 0</inkml:trace>
  <inkml:trace contextRef="#ctx0" brushRef="#br0" timeOffset="180593.8187">5015 17183 7 0,'-26'29'95'15,"6"-7"3"-15,14 2-6 0,6-7-4 16,50-6-74-16,-27-2-7 0,10 0-1 16,7-2-3-1,6-4-4-15,12 2-14 0,-30-2-72 16,16-8-5-1,40-5-6-15,2-5-2 0</inkml:trace>
  <inkml:trace contextRef="#ctx0" brushRef="#br0" timeOffset="180963.8223">6098 16706 89 0,'-6'-11'90'0,"6"11"-4"0,0 0-5 16,-5 6-72-16,4 20-2 15,1 18 3-15,0 17-1 0,-3 12 2 16,3 13 1-1,-2-41-3-15,-1 8-1 0,-1 1-3 16,1 3-4-16,0-1-5 0,-2-1-7 16,2-5-5-16,-3-5-36 15,-8-8-37-15,11-7-8 16,3-12-5-16</inkml:trace>
  <inkml:trace contextRef="#ctx0" brushRef="#br0" timeOffset="181443.8272">6034 16820 57 0,'-20'5'97'0,"4"0"-2"16,2-3-5-16,14-2-60 0,0 0-12 16,0-6-7-1,13 3-4-15,4-2-2 0,10 3-2 16,6 0-3-16,11 2-2 0,3 3 1 15,1 6-1-15,0 9 0 16,-6 4 0-16,-5 4 0 16,-10 5 0-16,-10 4-1 15,-17 0-1-15,-9-2 1 0,-13-1 1 16,-10-4 0-1,-11-6 0-15,-7-10 1 0,-6-4 1 16,0-7 0-16,4-1 1 0,8-4 2 16,7-1 1-1,10-2-1-15,12 2 0 0,15 5 0 16,11 0 0-16,16 5 1 15,15 2-2-15,7 6-1 0,5 1-1 16,5 5-1 0,-3 1 1-16,-3-1-3 0,-10 3-5 15,-9-8-20 1,-23 3-58-16,6-5-4 0,-17-12-8 15,11 7 2-15</inkml:trace>
  <inkml:trace contextRef="#ctx0" brushRef="#br0" timeOffset="181723.8297">6462 17171 6 0,'16'15'90'0,"4"-2"0"16,2-2-5-16,3-9-4 16,-9-2-77-16,8-5-2 15,3-4-1-15,-6-6 0 0,-9 1 0 16,-5-4-1-16,-7-3-1 15,-7 2-1-15,-6 4 1 16,-7 5 1-16,-2 5 2 0,-2 8 2 16,2 13 2-1,0 13 1-15,6 7 1 0,4 4 0 16,10-16-4-1,0 3 0-15,2-1-2 0,5 2-6 16,5-5-24-16,-4 2-59 0,12-9-6 16,3-1-7-16,28-1 10 15</inkml:trace>
  <inkml:trace contextRef="#ctx0" brushRef="#br0" timeOffset="182173.8342">7248 16803 84 0,'0'-12'92'0,"0"12"-6"0,7-9-4 16,-1 17-72-16,11 10-2 15,4 14 0-15,5 11 0 16,1 10 3-16,3 8 0 0,-2 4 0 16,-1-7-1-1,-5-3 0-15,-1-8-1 0,-5-8 0 16,-2-14-1-16,-2-15-1 15,1-10-1-15,-1-14-1 0,-1-15-1 16,1-9-1-16,-2-9-2 16,2-10-2-16,-6-6-4 15,1 2-3-15,-7 0-4 0,2 7-6 16,-1 4-10-1,1 12-28-15,10 14-41 0,-9 7-6 16,-3 17-3-16</inkml:trace>
  <inkml:trace contextRef="#ctx0" brushRef="#br0" timeOffset="182563.8383">7403 16781 65 0,'30'0'93'16,"9"0"-5"-1,6-7-4-15,8 7-56 0,3-9-29 16,1-5-9-16,-2 6-11 15,-6-2-28-15,-17 4-39 16,-4 5-5-16,-11 1 0 16</inkml:trace>
  <inkml:trace contextRef="#ctx0" brushRef="#br0" timeOffset="182813.8409">7153 16777 84 0,'0'0'95'15,"0"10"-5"-15,16-10-6 16,5 0-72-16,13 0-38 0,15-1-55 16,-11-6-8-1,6 2-6-15</inkml:trace>
  <inkml:trace contextRef="#ctx0" brushRef="#br0" timeOffset="183163.8443">7805 17149 38 0,'-5'10'97'0,"5"4"-3"0,0 5-8 16,3 1-2-1,2 8-89-15,-5-7-19 0,0-8-63 16,2 4-4-16,3-4-7 15,1 0 4-15</inkml:trace>
  <inkml:trace contextRef="#ctx0" brushRef="#br0" timeOffset="183913.8516">7072 16612 1 0,'0'-17'94'16,"-1"-2"1"-16,-5-3-2 15,-1 5-43-15,-4-5-24 0,-5-2-6 16,-1 2-6-1,-3 1-5-15,-2 4-1 0,3 2-3 16,1 4-2-16,0 3-2 16,8 1-1-16,10 7-1 15,-11 3-1-15,11 12 0 16,3 10 0-16,11 14 0 0,3 13 0 15,3 15 3-15,4 19 0 0,0 16 1 16,-2 9 0 0,-14-53-1-16,-1 6-1 0,-3 1 1 15,0 1 1 1,-2-4-2-16,-2-1 1 0,0-7-1 15,1 0 0-15,-1-9 0 16,2-1-3-16,2-12-8 0,6-3-25 16,11-9-52-1,-2-5-7-15,9-12-7 0</inkml:trace>
  <inkml:trace contextRef="#ctx0" brushRef="#br0" timeOffset="184432.8579">7950 16895 24 0,'-4'12'97'15,"9"-4"-3"1,15-8-5-16,9 0-4 0,5-12-79 15,11-2-4-15,4-5-2 0,2-3 0 16,-2 2 1 0,-7 0 0-16,-6-2-1 0,-7-2-1 15,-11 5-1-15,-12-3 0 16,-6 5-1-16,-8 3 1 15,-13 4-1-15,-8 4-2 16,-7 6 4-16,-3 6-1 0,-3 11 3 16,-1 8-1-1,0 8 1-15,3 7 0 0,6 9 2 16,6 7-1-16,10 8 2 0,10 3 0 15,8-3 2 1,11 0 0-16,3-34-1 0,1-1 0 16,7-2 0-16,3-2-1 15,2-4-1-15,-1-5-2 16,39 10-9-16,-3-21-27 15,-17-7-53-15,16-17-6 0,-5-11-6 16,-6-18-1-16</inkml:trace>
  <inkml:trace contextRef="#ctx0" brushRef="#br0" timeOffset="184822.8615">8547 16387 6 0,'0'17'89'0,"-1"-2"-3"0,1-4-4 15,0 3-3 1,4 13-76-16,3-9-4 0,5 4 0 16,1 7 2-16,-1 9 3 0,3 4 4 15,-1-1 1 1,-4-1-1-16,1-5-2 0,-7-6 1 15,-4-7-2-15,0-4 0 16,-4-8 0-16,-6-6-1 0,-1-3 0 16,-8-1-1-1,-2-2 1-15,-4-5-2 0,0-3-3 16,-5-4-4-1,3 0-14-15,-1-8-69 0,-1-6-5 16,3-8-8-16,6-10-2 0</inkml:trace>
  <inkml:trace contextRef="#ctx0" brushRef="#br0" timeOffset="184942.8629">8452 16223 43 0,'10'-1'104'16,"-10"1"-11"-16,10-3-11 0,-10 3-13 15,0 0-138-15,0-8-23 0,-1-3-9 16,1 2-4-1</inkml:trace>
  <inkml:trace contextRef="#ctx0" brushRef="#br0" timeOffset="185463.8683">8604 16436 23 0,'8'13'98'0,"-1"3"-4"15,2 0-5 1,-3-1-5-16,-1 8-81 0,6 4-3 16,3 3 0-1,1 1 1-15,3-2 1 0,0-7 1 16,6-7 0-16,-1-6 1 15,0-6 0-15,2-6 1 0,-4-10-1 16,0-5 0-16,-2-3 1 0,-5 1-2 16,-1-2 0-1,-7-1-1-15,-5 3 0 0,-1 3 0 16,2 2-2-1,-5 4-3-15,-1 2 0 0,4 9-1 16,-10-2 1-16,5 6 0 16,5 9 0-16,0 4 0 0,4 2 2 15,3-1 1 1,1 3 2-16,5-6 0 0,3-3 0 15,1-7 1-15,2-5 0 0,1 0 1 16,-4-5 0 0,0-4-1-16,-5-4-1 0,-2-2 1 15,-7-2-1-15,-2-2-1 16,-3-5-1-16,-6 0-2 15,-3-3-2-15,0-2-4 16,-1 2-9-16,3 0-43 0,3 6-32 16,2 2-8-1,1 6-6-15</inkml:trace>
  <inkml:trace contextRef="#ctx0" brushRef="#br0" timeOffset="185743.8711">9176 16220 6 0,'7'12'94'0,"0"4"-1"0,-4 5-6 16,-2 3-6-1,10 6-77-15,-13 5-4 0,-3 4-2 16,2 4 2-16,2-2 2 15,1-3-1-15,1-5 4 0,9-7-2 16,3-7 2 0,4-6 1-16,3-11-2 0,1-2-3 15,2 0-3 1,-6-13-11-16,4 2-30 0,-3 9-42 15,-4-15-10-15,-1-3-3 0</inkml:trace>
  <inkml:trace contextRef="#ctx0" brushRef="#br0" timeOffset="185883.8725">9183 16358 88 0,'-12'0'93'0,"12"0"-6"0,0 0-7 16,3-9-79-1,19 1-27-15,14-4-56 0,-3 0-9 16,7-3-3-16</inkml:trace>
  <inkml:trace contextRef="#ctx0" brushRef="#br0" timeOffset="186653.8799">9551 16187 85 0,'0'9'92'15,"0"-9"-6"-15,0 0-5 16,-13 7-73-16,13-7-5 0,0 0 0 15,-12 0 2-15,12 0 1 0,0 0 0 16,0 0 2 0,0 0-2-16,0 0-1 0,0 0-1 15,0 0-1 1,0 0-1-16,0 0-1 0,0 0-1 15,-1 8 1-15,1-8 1 16,0 0 0-16,-9 9 0 0,9-9 0 16,-9 9-1-1,9-9 1-15,-10 8 0 0,10-8-2 16,0 0 1-16,-10 8 1 0,10-8-1 15,0 0 1 1,0 0 0-16,8 0 0 0,4 0-1 16,6-4 1-16,7 0-1 15,6-1-1-15,3-1 1 0,3 2-1 16,-2 0 0-1,-4-1 0-15,-6 3 1 0,-6 2 0 16,-4 0 0-16,-15 0 1 0,8 0-2 16,-8 0 0-1,-6 0 0-15,-5 4 1 0,3 0-1 16,-4 0 0-16,-1 4 0 15,2 4 0-15,-2 4 1 0,5 8-2 16,3 9 1 0,2 6 0-16,3 8 0 0,-1 11 0 15,10 7-1 1,2 8 1-16,6 4 1 0,3 5 0 15,2 3 0-15,3 2 1 0,2-4 0 16,0-1 1-16,-14-47 0 16,0 2-2-16,-2-5 0 15,2-3 1-15,-6-2 0 16,-5-3 1-16,-4 13 0 0,-18-16-3 15,-20-10 0 1,-14-11-5-16,-19-7-5 0,-11-5-34 16,-6-1-48-1,1-3-6-15,2 4-7 0,7 2-3 16</inkml:trace>
  <inkml:trace contextRef="#ctx0" brushRef="#br0" timeOffset="217337.1891">12432 11483 67 0,'-14'-7'56'0,"14"7"-8"16,-14 0-7-16,14 0-8 0,-12 2-7 15,12-2-5 1,-9 2-3-16,9-2-3 0,0 0-2 15,0 0-2-15,0 0-2 0,0 0-1 16,0 0-1 0,0 0-1-16,0 0 0 0,8 5-2 15,4-5 0-15,9 0 1 16,10 0-1-16,8-6 0 0,7 0-1 15,11 1 1 1,6-5 0-16,3 2-1 0,3-3-1 16,0 1 0-1,-6 3 0-15,-5-1-1 0,-6 1-1 16,-8 4 0-16,-11-1-1 0,-6 2-4 15,-9 1-2-15,-7 1-4 16,-11 0-6-16,0 0-19 0,-2 13-40 16,-9-9-16-1,-2 4-6-15</inkml:trace>
  <inkml:trace contextRef="#ctx0" brushRef="#br0" timeOffset="217740.1934">12333 11758 3 0,'-19'10'84'15,"4"1"5"-15,2-7-3 0,13-4-56 16,-4 11-1-1,12-8-4-15,17 0-3 0,13-3-3 16,13 1-5-16,12-1-1 0,16 0-4 16,5 0-3-1,8-1-1-15,-1-2-1 0,-4 0-3 16,-4 2 0-16,-13 0 0 15,-7 1-1-15,-15 0-2 16,-14 0-2-16,-10 2-5 16,-24-2-6-16,0 0-46 0,-2 10-29 15,-22-5-7-15,-6 0-4 0</inkml:trace>
  <inkml:trace contextRef="#ctx0" brushRef="#br0" timeOffset="218740.2034">13881 11071 78 0,'-9'-10'86'0,"9"10"-3"16,0 0-57-1,0 0-2-15,0 0-5 0,0 0-2 16,6 0-5-1,-6 0-3-15,11 11-2 0,-2 2 1 16,2 2-2-16,2 3 0 16,0 6 1-16,5 5-2 0,1 2 1 15,0 6-1-15,-1 3 0 0,1 3 0 16,-2-1 0-1,2 1 0-15,-4 1-1 0,-1-3 0 16,-3-7-1 0,-3-2 1-16,0-7-1 0,-4-5 0 15,-2-8 0-15,1 1 2 16,-3-13-1-16,0 0 0 0,15-13 0 15,-3-8 0 1,1-12-1-16,6-11 0 0,4-10-1 16,3-6-2-16,2-1 0 0,1-2 0 15,-3 5 0 1,-1 2-1-16,-3 10-2 0,-6 9-3 15,0 10-6-15,-9-1-14 16,-3 13-66-16,2 6-4 0,-6 9-7 16,17 0-6-1</inkml:trace>
  <inkml:trace contextRef="#ctx0" brushRef="#br0" timeOffset="219410.2101">14577 11417 18 0,'0'0'77'0,"0"0"1"0,-18-7-32 16,8 7-18-1,1 5-4-15,-4 6-7 0,6 5-4 16,-6 1-2-1,6 6 0-15,2 1 0 0,5-1 1 16,11-1-2-16,5-5-1 16,9-5 0-16,8-10-2 0,4-3 1 15,5-13-1-15,1-5-1 16,-4-6-1-16,-5-1 0 15,-9-3-2-15,-8 0 1 0,-13 5-1 16,-8 7 0 0,-17 6-1-16,-9 5-1 0,-4 6-2 15,-8 3-4-15,2 11-7 16,-10 5-40-16,13 3-35 0,6-1-6 15,6-1-8 1</inkml:trace>
  <inkml:trace contextRef="#ctx0" brushRef="#br0" timeOffset="222128.238">13604 11829 18 0,'-9'11'71'16,"9"-11"-20"-16,-10 3-7 0,10-3-7 15,0 0-6 1,0 0-6-16,0 0-5 0,12 0-4 16,11 0-1-1,12 0-6-15,11 0-3 0,15 0-2 16,15-3 0-16,15 1-2 15,12-3 1-15,10 0 0 0,11-2 3 16,8-3 1-16,11-1 2 0,5-2 2 16,9 2-1-1,7 0 1-15,7 4-1 0,-1 2-1 16,0 0-2-1,-6 4-2-15,-7 1-2 0,-14 0 0 16,-7 4-3-16,-17 1-2 16,-18-1-4-16,-13 4-7 0,-18-5-22 15,-25 0-56-15,0 0-3 0,-12-2-8 16,-12 0-4-1</inkml:trace>
  <inkml:trace contextRef="#ctx0" brushRef="#br0" timeOffset="228129.2981">13915 12201 45 0,'0'0'44'0,"-13"-9"-7"16,13 9-8-16,-11-3-4 15,11 3-2-15,0 0-1 0,0 0 0 16,0 0-1-1,0 0-2-15,0 0-2 0,0 0-4 16,0 0 0 0,0 0-5-16,0 0-2 0,0 0-2 15,0 0-1-15,0 0-2 0,0 0 0 16,0 0 0-16,1 12 0 15,5 3 0-15,3 6 1 0,1 4 1 16,1 9 1 0,4 4 0-16,-1 4 0 0,0-1 0 15,-2 5-1 1,-2-2 1-16,-3-3-2 0,-2-5 1 15,0-5-2-15,-2-7-1 16,-2-4-1-16,0-5-2 0,-1-15-4 16,4 9-7-16,-4-9-11 0,5-14-27 15,5 8-34 1,-6-15-6-16,0 2-2 0</inkml:trace>
  <inkml:trace contextRef="#ctx0" brushRef="#br0" timeOffset="228739.3042">13857 12223 1 0,'-13'-5'47'0,"-1"0"0"15,3 0-1-15,11 5-7 16,-13-4-5-16,13 4-6 15,0 0-4-15,0 0-5 0,0 0-4 16,0 0-5-16,-4-12-3 16,4 12-1-16,6-12-3 0,3 4 1 15,7-2-1 1,7 0 0-16,5-1 0 0,7 1 1 15,3 1 0 1,7 3 0-16,-2 4-1 0,1 2-1 16,-7 5 0-16,-4 6 0 15,-9 6-1-15,-8 6-1 0,-10 2 1 16,-6 4 0-16,-7 2 1 0,-8 2-2 15,-7-3 0 1,-4 0 0-16,-4-6 0 0,-5-3 0 16,0-5 0-1,1-5 0-15,4-5 1 0,2-2-1 16,4-3 2-16,5-1-2 15,8 0 0-15,11 0 0 0,0 0 1 16,13 0-1-16,8 5 2 16,6 5 1-16,5 2 2 15,6 5 1-15,3 5 0 0,1 4 0 16,-4 2 0-1,-1 2-1-15,-5 1-1 0,-6-1-3 16,-3-1-3-16,-6-5-4 16,-4-3-11-16,-6 2-57 0,-7-23-15 15,14 4-7 1,-9-13-4-16</inkml:trace>
  <inkml:trace contextRef="#ctx0" brushRef="#br0" timeOffset="229089.3077">14382 12377 23 0,'-10'-1'87'15,"10"1"3"-15,0 0-6 0,0 0-54 16,11 0-9-1,11 1-7-15,8 0-3 0,2-1-1 16,7 0-4-16,0-1-3 0,-3-3-3 16,-4 0-2-1,-3 1-5-15,-6 0-10 0,-10 1-8 16,-13 2-25-16,18-2-38 15,-18 2-5-15,-7-1 1 0</inkml:trace>
  <inkml:trace contextRef="#ctx0" brushRef="#br0" timeOffset="229269.3093">14470 12251 12 0,'-9'-8'85'16,"9"8"3"-16,0 0-3 16,0 15-50-16,10 9-10 0,4 6-8 15,2 6-4 1,0 3-1-16,3 8-1 0,-2 3-5 15,-5-5-5 1,2-1-7-16,-9-10-33 0,2-7-44 16,1-6-9-16,-8-21-4 15</inkml:trace>
  <inkml:trace contextRef="#ctx0" brushRef="#br0" timeOffset="229969.3165">15066 12123 18 0,'0'0'76'15,"0"0"-18"-15,0 0-15 0,0 0-8 16,0 0-8-1,0 0-6-15,0 0-7 0,0 0-3 16,0 0-1-16,0 0 0 0,2 6-2 16,-2-6-2-1,8 14 0-15,-3-6-1 0,1 4 1 16,2 1-1-16,-1 2-1 15,-1 1 1-15,-1 3-3 16,2 1 1-16,-3-2-2 16,1 1 1-16,-3-2-2 0,0-2 1 15,0-3 0 1,0-2-1-16,-2-10-1 0,1 10-1 15,-1-10-3-15,0 0-6 0,0 0-7 16,0-6-14-16,-1-5-34 16,1 11-22-16,1-12-5 15</inkml:trace>
  <inkml:trace contextRef="#ctx0" brushRef="#br0" timeOffset="230429.3209">14895 12380 22 0,'-11'5'88'0,"11"-5"0"15,0 0-3-15,7 8-60 0,19-8-5 16,10 0-5 0,12-6-2-16,7-3-4 0,9-3-3 15,-1 0-4 1,-8-3-2-16,-1 5-7 0,-16-6-12 15,-8 2-45-15,-8 14-23 16,-14 0-5-16,-8 0-2 0</inkml:trace>
  <inkml:trace contextRef="#ctx0" brushRef="#br0" timeOffset="230969.3263">15044 12661 19 0,'5'15'64'0,"5"1"0"16,0-1-13-16,3 4-9 0,-2 2-12 15,1-2-8 1,-5-1-7-16,1 1-5 0,-3-3-1 16,-1-2-5-16,-4-2 0 15,0-3-1-15,0-9 0 16,-17 8 1-16,2-8 0 0,-5 0 1 15,-5-9 1-15,-5 1 0 16,-3-4 1-16,-1 0-1 0,1 0 0 16,2 1-1-1,5 2-1-15,8-1-2 0,6 3-3 16,5-2-4-1,7 9-13-15,8-8-47 0,7-6-22 16,4-1-8-16,3-5-3 0</inkml:trace>
  <inkml:trace contextRef="#ctx0" brushRef="#br0" timeOffset="231219.3289">15074 12537 50 0,'0'-10'97'0,"0"10"-4"15,0 0-6 1,-7-24-40-16,7 24-34 0,0 0-9 15,-12-6-9-15,12 6-16 16,0 0-32-16,0 0-35 0,0 4-6 16,0-4-4-1</inkml:trace>
  <inkml:trace contextRef="#ctx0" brushRef="#br0" timeOffset="231891.3359">15178 12610 49 0,'2'-9'86'0,"-2"9"-2"0,0 0-35 0,0 0-20 16,0 0-15-1,0 8-8-15,0-8-2 0,0 18-2 16,0-6 1-16,2 0 0 0,2 3 1 15,0 1 0 1,3-3 0-16,-1-2 0 0,1-1 0 16,-7-10-1-16,13 10 0 15,-13-10-1-15,14 0 0 0,-14 0 0 16,12-17 0-1,-6 5 0-15,-3-3-1 0,1-1 1 16,-1 0-1-16,-1 0 1 0,-2 4 0 16,0 0-2-1,0 12 0-15,0-13-1 0,0 13-1 16,0 0-2-16,0 0 3 15,0 0-3-15,0 0 1 0,7 8 2 16,-7-8 3 0,8 10 4-16,-8-10 0 0,10 4 3 15,-10-4 1 1,9 0-1-16,-9 0 1 0,5-14-2 15,-5 5-2-15,0-1-2 0,0-1-1 16,0 0-2-16,-4-3-2 16,0 2-2-16,0 1-2 0,2 2-2 15,-3-1-5 1,5 10-12-16,-2-8-25 0,-7 5-40 15,9 3-6 1,0 0-5-16</inkml:trace>
  <inkml:trace contextRef="#ctx0" brushRef="#br0" timeOffset="232491.3419">15298 12535 30 0,'-8'-12'90'0,"8"12"-3"15,0 0-24-15,-8-1-28 16,8 1-10-16,0 0-12 0,0 0-7 16,0 0-3-1,0 0-1-15,-6 8-1 0,6 5 0 16,4 3 0-16,5 3 0 0,3 3 1 15,2 3 1 1,5 0 0-16,1-4 2 0,1-7-1 16,3-1 1-16,-4-8 3 15,0-5-1-15,-3-7 1 0,-3-6-1 16,-5-4 0-1,-1-2-2-15,-4-3 0 0,-4-3-4 16,-4 1-3-16,-8-2-4 0,1 5-7 16,-5-4-21-1,-8 6-54-15,12 1-7 0,1 3-5 16</inkml:trace>
  <inkml:trace contextRef="#ctx0" brushRef="#br0" timeOffset="232851.3455">15718 12450 12 0,'0'0'78'0,"-8"-6"4"16,-2 6-2-16,0 2-62 15,-1 6-2-15,-7 6 0 16,1 7 0-16,-3 8-1 0,5 3-3 16,-1 7-2-1,7-3-3-15,4 3 1 0,5-5-2 16,10-2-3-16,9-11-2 15,8-5-4-15,-1-12-4 0,12-3-14 16,-2 3-58-16,-3-11-10 16,-4-8-5-16</inkml:trace>
  <inkml:trace contextRef="#ctx0" brushRef="#br0" timeOffset="233402.3509">15078 12567 32 0,'0'0'89'15,"-2"-20"-20"-15,2 20-17 16,0 0-6-16,0 0-12 16,0 0-13-16,6-4-8 0,-6 4-4 15,0 0-2 1,5 7-3-16,1 2-1 0,0 6-3 15,1 2-2-15,6 4-4 16,-1-2-13-16,4-4-44 0,3 7-24 16,0-5-5-16,1-2-2 15</inkml:trace>
  <inkml:trace contextRef="#ctx0" brushRef="#br0" timeOffset="235180.3696">14924 12579 35 0,'0'0'54'16,"0"0"3"-16,0 0-10 15,0 0-7-15,1-8-8 0,-1 8-10 16,0 0-8 0,0 0-6-16,8-7 0 0,-8 7 0 15,0 0 0-15,0 0-1 16,0 0 0-16,0 0-1 0,0 0 0 15,0 0 0 1,0 0-2-16,0 0 0 0,0 0-1 16,0 0 0-16,0 0 1 0,0 0 0 15,0 0 0 1,0 0-1-16,12-4 1 0,-12 4-2 15,12-10 0-15,-2 5-1 16,2-3-2-16,0 1 0 16,2-1-2-16,-1 0 0 15,0 2-1-15,-3 3-1 0,-10 3 0 16,13-4-1-1,-13 4-15-15,-15-2-62 0,15 2-6 16,-8 0-3-16,8 0 2 0</inkml:trace>
  <inkml:trace contextRef="#ctx0" brushRef="#br0" timeOffset="244301.4609">17028 11475 11 0,'0'0'80'0,"-9"1"-16"0,9-1-9 16,0 0-11 0,-12 0-11-16,12 0-8 0,0 0-5 15,0 0-6-15,0 0-3 0,0 0 0 16,0 9-3-1,9-7 1-15,9 0-2 0,6-1-1 16,7 1-1-16,7-2 0 16,6 0 0-16,3 0-2 0,0 0 0 15,0-2-1 1,-7-2-2-16,-6 0 0 0,-4 1-5 15,-5-3-3 1,-4 6-7-16,-9-5-13 0,1 2-21 16,-1 3-39-16,-12 0-7 0,0 0-2 15</inkml:trace>
  <inkml:trace contextRef="#ctx0" brushRef="#br0" timeOffset="244571.4636">17005 11734 88 0,'-1'9'93'0,"10"-6"-3"15,-9-3-40-15,44 0-16 0,5 0-10 16,12 0-5-16,3 0-6 16,5-2-4-16,-2 2-5 15,-7 0-6-15,-4 7-10 0,-18 7-44 16,-4-4-32-16,-11 0-8 15,-10-3-5-15</inkml:trace>
  <inkml:trace contextRef="#ctx0" brushRef="#br0" timeOffset="245492.4729">17842 11280 74 0,'-9'-8'83'0,"9"8"-35"0,0 0-6 16,0 0-8-1,-5-10-8-15,5 10-6 0,0 0-7 16,0 0-3-16,0 5-1 15,2 4-2-15,3 4 2 16,3 6-3-16,2 5 2 16,2 5 0-16,3 3-2 0,2 4 0 15,1 0-2-15,-1 3 0 0,2 0-1 16,-2-1-1-1,1-1 1-15,-1-3-2 0,-4 0 1 16,-1-2 0-16,0 0-1 16,-3-5 0-16,-2-3 0 15,1 0 0-15,-4-6 0 16,-2-3 0-16,-1-4 1 0,-1-11 1 15,4 13 1-15,-4-13-1 0,2-13 1 16,-1-8 0 0,0-11 0-16,-1-11-1 0,5-11 0 15,2-7-1 1,3-5-1-16,5-4-1 0,2 6 0 15,-1 4 1-15,3 9-2 16,1 13-2-16,-7 5-3 0,2 14-6 16,-10 0-13-1,1 2-63-15,-6 17-6 0,9-2-7 16,-9 2-6-16</inkml:trace>
  <inkml:trace contextRef="#ctx0" brushRef="#br0" timeOffset="246052.4785">18426 11743 63 0,'0'0'85'0,"2"-9"-4"16,12 7-48-16,-14 2-10 15,0 0-2-15,-9 2-6 0,9-2-3 16,-11 22-3-16,9-4-2 15,2 2 0-15,1 2 0 16,10 2-1-16,2-6-1 0,9-4 1 16,2-6 0-1,6-8-1-15,-4 0 0 0,-1-11 1 16,-4-3-2-16,-4-2 1 15,-9-1-1-15,-8 2-1 16,-2 0-1-16,-16 5-1 16,-2 0-1-16,-3 3 0 0,-4 3-2 15,0 4-3-15,-2 0-9 0,8-7-67 16,2 13-8-1,3 2-7-15,16-8-5 0</inkml:trace>
  <inkml:trace contextRef="#ctx0" brushRef="#br0" timeOffset="250805.5263">20131 10894 14 0,'0'-16'77'16,"0"16"3"-16,0-13-44 15,0 13-9-15,3-11-4 0,-3 11-5 16,0 0-1 0,0 0-3-16,0 0-4 0,9-5 1 15,-9 5-3-15,5 18 0 16,0 0-2-16,3 8-2 0,0 6 2 15,-1 7 0 1,2 5 1-16,-1 1-2 0,0 6-1 16,-3-5 0-16,-2-3-2 0,0-1-2 15,-3-9-7 1,1-1-19-16,5-6-56 0,-6-5-6 15,1-7-7-15</inkml:trace>
  <inkml:trace contextRef="#ctx0" brushRef="#br0" timeOffset="251395.5322">19399 11534 36 0,'-23'0'61'16,"11"1"-3"-16,1-1-10 0,11 0-7 15,-11 0-11 1,11 0-7-16,0 0-8 0,9-6-3 16,9 2-4-16,9-2-2 15,20-2 0-15,16 1-1 0,23-3-1 16,17-1 2-1,26-1 1-15,20 1 2 0,19-2 0 16,11 2-1-16,6 0-1 0,1 1 0 16,-2 2-2-1,-5 2 0-15,-15 3-3 0,-14 1-1 16,-19 2 0-16,-17 0-2 15,-21 2-3-15,-22 1-6 0,-16 6-17 16,-22 0-59 0,-33-9-6-16,0 16-7 0,-30-9 1 15</inkml:trace>
  <inkml:trace contextRef="#ctx0" brushRef="#br0" timeOffset="251955.5378">19570 11840 42 0,'0'0'82'0,"-13"-11"0"15,13 11-46-15,-11-1-8 0,11 1-5 16,-5 12-4 0,2 8-3-16,3 9-4 0,0 8-1 15,0 9-1 1,0 5-1-16,3 6-2 0,0-1-3 15,-1 0 0-15,-2-3-2 16,0-10-2-16,0-8-3 0,0-8-3 16,0-8-7-16,-3-8-23 0,3-11-49 15,0 0-5 1,-1-12-5-16</inkml:trace>
  <inkml:trace contextRef="#ctx0" brushRef="#br0" timeOffset="252467.5431">19423 11918 71 0,'-9'-14'87'0,"9"-15"-4"16,12 15-46-16,7-1-8 0,10 0-7 15,7 2-6-15,8-1-3 0,5 4-2 16,3 5-3-1,1 5-2-15,-4 0-3 0,-4 12-1 16,-9 3-1-16,-9 7 0 16,-11 0-2-16,-9 5 0 15,-7-1 0-15,-15 0 0 16,-9 1 0-16,-8-4 0 0,-6-4 0 15,-7-1 1 1,-6-5-2-16,0-8 2 0,2-2 0 16,5 0 0-16,7-3 2 0,8 0-1 15,11 0 0-15,18 0 1 16,0 0 1-1,23 13 0-15,14-2 1 0,11 7 0 16,5 4 0-16,5 2 0 0,-3 3-1 16,-1 3 0-16,-7 0-1 15,-11 2-2-15,-10-5-3 16,-10 1-5-16,-7-8-9 15,-5-5-43-15,-4-2-29 0,-1-4-7 16,1-9-4 0</inkml:trace>
  <inkml:trace contextRef="#ctx0" brushRef="#br0" timeOffset="252777.5462">20072 12010 76 0,'0'9'91'0,"0"-9"-2"0,21 9-7 16,46-9-67-1,-33-3-6-15,6-5-2 0,0-1-4 16,0-1-2-16,1-2-5 15,-6-2-7-15,-2 6-17 0,-9 6-40 16,-8-7-21-16,-6 2-4 0</inkml:trace>
  <inkml:trace contextRef="#ctx0" brushRef="#br0" timeOffset="253037.5488">20231 11785 65 0,'-9'0'90'16,"9"0"-2"-16,-11 29-35 15,11-15-26-15,0 4-7 0,2 5-2 16,2 9-4 0,2 7-2-16,0 4-4 0,1 4-1 15,-2 2-2-15,-1-2-1 16,1 0-2-16,-3-4-1 15,-1-11-3-15,-1-4-4 16,0-7-6-16,0-6-24 0,5-9-50 16,-5-6-7-16,0 0-5 0</inkml:trace>
  <inkml:trace contextRef="#ctx0" brushRef="#br0" timeOffset="253617.5543">20575 11918 59 0,'0'0'74'16,"5"8"-42"-16,3 2-4 0,-2 6-5 16,1 3-1-16,2 3-5 0,2 3-2 15,-2 4-1-15,0 4 0 16,-1-1-2-16,-1-1 0 15,-2 2-2-15,-3-4-1 16,-2-4-2-16,0-1 0 0,0-5-1 16,-1-4 2-1,-4-3-2-15,5-12 0 0,-13 13 0 16,13-13-1-16,-18 5-1 15,9-5 0-15,-5 0-1 16,4 0-1-16,-3 0-1 0,0-3-1 16,1 0 1-16,1 1-3 15,0-4-1-15,0 1-6 0,1-9-21 16,-11 2-54-1,12-5-8-15,4-6-5 0</inkml:trace>
  <inkml:trace contextRef="#ctx0" brushRef="#br0" timeOffset="253747.5559">20587 11761 0 0,'6'-11'89'16,"-2"0"-4"-16,-4 11-18 0,0 0-61 15,9-14-87 1,-9 14-7-16</inkml:trace>
  <inkml:trace contextRef="#ctx0" brushRef="#br0" timeOffset="254440.5631">20832 11838 65 0,'-9'0'72'0,"9"0"-31"0,-13-6-5 16,13 6-6-1,-12 0-7-15,12 0-5 0,-8 14-3 16,5-5-3-16,3 4-2 16,0 6-2-16,-1 1-3 0,6 2-1 15,6 1-1 1,-1 3-1-16,2-3 0 0,0-2 0 15,0-2 0 1,2-6 0-16,-1-7 1 0,-4-6-2 16,1-2 1-16,-3-9 0 0,0-7 0 15,-3-1-2-15,1-2 1 16,-3-4-1-16,-2 4-1 0,0 1 2 15,-2 3-1 1,-3 2-1-16,1 6 1 0,4 9 0 16,0 0 0-1,0 0 0-15,-4 12 0 0,5 7 0 16,6 1 0-16,5 4 1 15,0 0 1-15,5-1 3 0,1-5 0 16,3-7 1-16,2-3 2 0,-2-8-1 16,-2 0 0-1,-3-7-1-15,-4-2-1 0,0-4-2 16,-6 0-1-1,-2-2-2-15,-4 2-1 0,0 0-3 16,-5-1-2-16,0 3-5 16,-3-1-12-16,2-11-53 0,1 14-15 15,-1-3-6-15,3 2-1 0</inkml:trace>
  <inkml:trace contextRef="#ctx0" brushRef="#br0" timeOffset="254775.5669">21283 11705 24 0,'-1'23'61'0,"-8"-17"-26"15,-1 6-1 1,-10 2 2-16,4 8 3 0,-8 2-4 15,4 2-7 1,2 4-5-16,4-1-2 0,6 3-6 16,8-5-4-16,10-5-1 0,9-5-4 15,12-5 1-15,8-6-1 16,7-6 0-16,3-2-2 15,3-5 0-15,-3 0-2 16,-3-2 0-16,-5 0-3 0,-5 5-4 16,-8-1-5-1,-8 5-14-15,-6 8-39 0,-14-8-27 16,0 0-5-16,1 9-4 15</inkml:trace>
  <inkml:trace contextRef="#ctx0" brushRef="#br0" timeOffset="256065.5798">21025 11822 11 0,'5'-13'66'0,"6"5"-6"16,-5-1-8-16,4 0-8 15,-10 9-8-15,15-15-5 16,-15 15-7-16,9-7-6 15,-9 7-3-15,0 0-3 0,0 0-3 16,0 7-1-16,0 4-2 0,-1 2-2 16,-3 4 0-1,-3 2 0-15,0 2 0 0,5-1-1 16,0 4-2-1,1-4-2-15,1 0-5 0,3-6-7 16,8-7-45-16,0 7-30 16,2-4-7-16,0-4-5 0</inkml:trace>
  <inkml:trace contextRef="#ctx0" brushRef="#br0" timeOffset="261095.6301">20781 11497 1 0,'-3'-8'56'0,"0"-5"-4"15,3 5-7-15,0-4-6 16,0 12-5-16,1-16-4 0,-1 16-3 16,5-10-4-1,-5 10-4-15,0 0-4 0,10 0-5 16,-4 9-3-1,-1 3 0-15,0 8-3 0,0-1-2 16,2 9 1-16,0-3-1 0,-1 4 0 16,1-4-2-16,-4-1-6 15,0-10-11-15,-3-14-37 0,2 18-31 16,-2-18-5-1,0 0-4-15</inkml:trace>
  <inkml:trace contextRef="#ctx0" brushRef="#br0" timeOffset="261446.6337">20373 11698 51 0,'-13'3'85'16,"13"-3"0"-16,-11 6-49 0,11-6-5 15,6 0-4 1,19 0-4-16,14 0-4 0,16-2-3 16,21 2-2-16,14-6-3 15,14 0-3-15,8-4-5 16,3 2-4-16,-4-3-3 15,-3 2-5-15,-10-2-7 0,-12 6-21 16,-1 5-51-16,-26 0-5 0,-13 8-5 16</inkml:trace>
  <inkml:trace contextRef="#ctx0" brushRef="#br0" timeOffset="263186.6508">20573 11838 4 0,'0'0'44'16,"11"-9"-3"-16,-11 9-2 15,0 0-3-15,0 0-4 0,0 0-5 16,0 0-6-1,0 0-7-15,0 0-2 0,0 0-3 16,0 0-4-16,0 0-2 16,0 0-2-16,0 0-1 0,-6 4 1 15,6-4 2 1,0 0-2-16,0 0 3 0,0 0 0 15,0 0 0-15,0 0 0 0,0 0-2 16,0 10-6 0,0-10-24-16,-9 0-50 0,9 0-5 15,5 0-3-15</inkml:trace>
  <inkml:trace contextRef="#ctx0" brushRef="#br0" timeOffset="265606.6753">22629 11797 37 0,'0'0'59'0,"0"-10"-5"0,0 10-8 16,0 0-9-16,0 0-8 15,0 0-8-15,9 0-7 0,-9 0-5 16,9 13-3-1,-4 1-3-15,1 6-1 0,3 4-1 16,3 7 0 0,-3 4 1-16,2 0-1 0,-4 4 0 15,0-2 1-15,-7 0 2 16,0-6 0-16,-1-3 2 15,-7-4 0-15,-3-6 1 0,0-2 1 16,-3-7 1-16,3-3 0 16,-4-5-1-16,1-1 0 0,-2-1-2 15,0-6 0 1,-2-6-1-16,3 1 0 0,-1-2-2 15,1-3-2-15,3-1-3 16,-2-3-3-16,7 2-4 16,-4-4-9-16,9 2-27 15,3 0-44-15,-1-1-7 0,1-2-4 16</inkml:trace>
  <inkml:trace contextRef="#ctx0" brushRef="#br0" timeOffset="265766.6766">22604 11579 88 0,'1'-12'91'16,"-1"12"-5"-16,2-17-10 0,-2 17-80 16,1-11-37-1,-1 11-41-15,0 0-6 0,0 0-5 16</inkml:trace>
  <inkml:trace contextRef="#ctx0" brushRef="#br0" timeOffset="266466.6839">22792 11790 42 0,'-5'-10'84'16,"5"10"-4"-16,0 0-44 0,0 0-12 16,0 0-5-1,0 0-6-15,-6 12-5 0,6 6-2 16,3 8-1-1,4 2 1-15,2 5 0 0,4 2 0 0,1-3 0 16,2-5-1-16,1-6 1 16,0-5-1-16,0-8 0 15,-2-8-1-15,1-4 1 16,-4-9-2-16,-1-3 0 15,1-6-2-15,-2-1 0 0,1-2-1 16,-5-3 0 0,-3 4 0-16,0 1 1 0,-2 4-1 15,-1 5-1-15,0 3 0 16,0 11 0-16,-9-8 1 0,9 8-1 15,-6 16 0-15,6 2 0 16,0 6 1-16,6 1 0 16,5-1 1-16,3-1-1 0,6-4 2 15,2-8 0 1,3-5 2-16,1-6-1 0,-1-8 1 15,-2-5 0-15,-1-3 1 16,-6-1 0-16,-4-1 0 0,-3 0-2 16,-8-3 0-1,-1 3-1-15,-4 3 0 0,-5-1-1 16,-4 1-1-16,2 3 0 0,-3 2-3 15,3 3 0 1,2 1-3-16,9 6-4 0,-16-6-3 16,16 6-13-16,-10 0-24 15,10 0-40-15,0 0-5 0,0 0-3 16</inkml:trace>
  <inkml:trace contextRef="#ctx0" brushRef="#br0" timeOffset="266726.6865">23398 11621 31 0,'1'12'83'0,"-4"-1"-2"0,-12 2-1 15,25 8-63 1,-23-1-4-16,-9 11-2 0,1-1 2 15,4 8-3-15,6-1 1 0,9 1-1 16,4-2-1-16,17-5-2 16,7-2-2-16,12-8 0 15,6-5-2-15,6-9-4 16,2-1-7-16,-3-6-14 0,-1-6-62 15,4-1-6 1,-7-2-6-16</inkml:trace>
  <inkml:trace contextRef="#ctx0" brushRef="#br0" timeOffset="267456.6938">22428 10894 80 0,'0'0'82'15,"0"0"-33"-15,0 0-18 0,0 0-9 16,0 0-8 0,5 8-5-16,-2 4-1 0,-1 2-2 15,4 6-1-15,0 9 3 0,1 1 0 16,-2 4-2-1,1 1-1-15,-4 1-1 0,-2-1-1 16,0-2 0-16,-3-7 0 16,-6-3-1-16,-2-6 1 15,0-6-1-15,1-4 1 16,-1-2 1-16,1-5 1 0,-3 0-1 15,2-2-1 1,0-7 0-16,-1 2 0 0,4-1-1 16,-2-5-3-16,1-3-6 0,4-1-36 15,-1-1-41-15,1-6-6 16,0-2-7-16</inkml:trace>
  <inkml:trace contextRef="#ctx0" brushRef="#br0" timeOffset="267576.695">22347 10744 51 0,'4'-21'91'15,"0"5"-10"-15,-4-2-25 16,-7 6-122-16,7-2-12 0,2 1-8 16</inkml:trace>
  <inkml:trace contextRef="#ctx0" brushRef="#br0" timeOffset="268156.7008">22608 10834 55 0,'0'-12'87'16,"0"4"-4"-16,0 8-49 0,0 0-9 16,0 0-5-16,7 15-9 0,-3 4-2 15,2 6-4 1,0 7-1-16,-1 2 1 0,4 2 0 15,1-4 0 1,0-4 0-16,1-7-1 0,0-6 0 16,1-10 0-16,3-5 0 15,-2-5-3-15,0-10 0 0,-1-3-2 16,-1-2 0-1,-1-4 1-15,-2-1-3 0,-4 4 2 16,-1 1 1-16,-3 3-2 0,0 5 1 16,0 12 0-1,0 0 0-15,-5 3 0 0,4 16 1 16,1 4-1-16,4 2 1 15,4 2 2-15,1-1 0 0,3-6 1 16,3-4 2 0,3-9 0-16,-1-4 0 0,-3-4 2 15,1-8-4-15,-3-5 0 0,-2 0 0 16,-3-3-1-16,-5-3-2 15,-2-1 1-15,-1-1-2 0,-5-2 0 16,-4 2-2 0,2 3-2-16,-2-1-8 0,5 8-20 15,3 2-53 1,2 10-7-16,0 0-4 0</inkml:trace>
  <inkml:trace contextRef="#ctx0" brushRef="#br0" timeOffset="268406.7033">23169 10747 29 0,'0'0'89'16,"0"0"-1"-1,-9 12-2-15,-8 5-53 0,-4 7-22 16,-1 5-1-16,1 6 0 15,5 5-1-15,8-1 1 0,10-2-2 16,20-6-2-16,12-5-1 0,18-6-1 16,13-9-2-1,12-5-4-15,4-6-9 0,12-3-41 16,0 1-38-1,-5-3-4-15,2 2-5 0</inkml:trace>
  <inkml:trace contextRef="#ctx0" brushRef="#br0" timeOffset="273399.7544">12524 13888 81 0,'-15'3'86'0,"1"-1"-1"16,-23-1-52-16,37-1-7 0,5 1-9 15,16-1-6-15,18-4-3 16,11-4-2-16,13 1-1 0,10-3-2 15,8 0 1 1,-1 0-3-16,1 3 2 0,-9 0-1 16,-9 0-2-1,-15 4-3-15,-11 3-4 0,-14 0-7 0,-5 0-19 16,-8 15-50-1,-10-15-6-15,-2 11-5 0</inkml:trace>
  <inkml:trace contextRef="#ctx0" brushRef="#br0" timeOffset="273669.7571">12736 14055 42 0,'-19'15'91'0,"10"-3"-4"16,9-12-3-1,11 14-60-15,21-14-9 0,11 0-4 16,14-2-3-16,5-3-1 0,6-1-5 15,-2-3-7 1,6 6-8-16,-10-2-30 0,-8 3-40 16,-4 2-8-16,-13 0-2 15</inkml:trace>
  <inkml:trace contextRef="#ctx0" brushRef="#br0" timeOffset="274269.7631">13857 13796 49 0,'0'0'84'16,"0"0"-1"-16,-31 15-46 0,33 3-8 16,12 7-7-1,7 4-4-15,3 9-4 0,4 7-1 16,2 5-3-1,5 3 0-15,-2 0-2 0,-2-3 1 16,-3-4-3-16,-3-6 0 16,-7-9 0-16,-2-8 0 0,-3-12 1 15,1-11-1-15,-3-11 1 16,1-14 1-16,0-16-3 15,0-5 0-15,7-17-2 0,-3-5-2 16,-1-2 0 0,2 2-1-16,-3 5-3 0,0 3-2 15,-3 16-2-15,-4 1-4 16,0 20-8-16,-6 5-18 0,-1 18-54 15,0 0-7-15,0 0-3 16</inkml:trace>
  <inkml:trace contextRef="#ctx0" brushRef="#br0" timeOffset="274669.7671">14521 14105 16 0,'-4'22'81'0,"-1"5"2"16,-1 1-5-16,4 4-56 0,2-5-5 15,4-3-2-15,5-9-2 0,6-6-2 16,4-9 0-1,7-14 0-15,-4-3 1 0,2-7-2 16,-5-2-2-16,-7 1-3 16,-4 2-1-16,-8 4-1 0,-6 8 0 15,-12 8-2 1,-5 3-1-16,-6 12-2 0,0 7-5 15,-4 1-19-15,-12 9-60 0,23 1-5 16,4-6-7 0,9-5 4-16</inkml:trace>
  <inkml:trace contextRef="#ctx0" brushRef="#br0" timeOffset="275799.7784">16342 13494 57 0,'0'25'34'16,"4"-2"1"-16,1 10-4 0,0-1-4 16,4 8-2-16,-4-5-4 15,-1 4-2-15,-4-6-1 0,3-8-1 16,-3 1 0-1,-1-9-2-15,-5-5-1 0,6-12-2 16,-18 9-3 0,7-9 0-16,-4-4 0 0,-1-3-1 15,-2-3 1-15,-1 0-1 0,0-2-1 16,0 1 0-16,4-2 0 15,-2 1-2-15,3 0-1 16,2 0-3-16,4 0-3 16,-2-3-6-16,8 3-23 0,8-5-57 15,-4-2-6 1,3 0-7-16,4-6 0 0</inkml:trace>
  <inkml:trace contextRef="#ctx0" brushRef="#br0" timeOffset="275979.7802">16347 13269 76 0,'0'0'91'16,"-11"-10"-5"-16,11 10-5 15,-3-9-73-15,3 9-9 16,0 0-18-16,0 0-28 0,-12-6-36 15,12 6-7-15,0 10-1 16</inkml:trace>
  <inkml:trace contextRef="#ctx0" brushRef="#br0" timeOffset="276609.7865">16519 13442 12 0,'0'0'86'0,"8"-12"3"15,-8 12-5-15,-27-7-55 0,27 7-13 16,0 0-3 0,0 0-7-16,0 14-2 0,0 0-2 15,3 5-1 1,3 4-1-16,3 5 2 0,2 2-1 15,2-1 2-15,2-2 0 16,0-5 1-16,3-7-1 0,0-4 1 16,-1-8 0-1,2-3 0-15,-2-11 0 0,0-2-2 16,-2-4 0-16,1-4-1 0,-5 0 0 15,1 0-1 1,-4 1 0-16,-2 2 0 0,-3 2-2 16,-1 6 1-16,-2 10-1 15,0 0 0-15,0 0 0 0,2 13 0 16,-1 6 1-1,6 3-2-15,1 0 3 0,1-2 3 16,6-4 0 0,0-4 1-16,3-9 2 0,1-3 2 15,0-8-1-15,-1-8 1 0,-4-1 1 16,-2-3-2-16,-4-2-1 15,-7 0-2-15,-1-1-1 0,-3-1 0 16,-8 1-3 0,1 3-1-16,-2-1-3 0,-1 4-2 15,1 5-2 1,1 6-3-16,0 2-4 0,11 4-11 15,-17 5-24-15,3 3-41 0,9 4-4 16,5-12-2-16</inkml:trace>
  <inkml:trace contextRef="#ctx0" brushRef="#br0" timeOffset="276929.7897">17235 13218 22 0,'16'-8'80'0,"-16"8"0"15,0 0-4 1,0 0-61-16,-20 0-6 0,-1 11-2 16,-9 7 1-1,-3 9 0-15,-3 7 3 0,-1 7 0 16,4 5 0-16,4 2-1 15,7-4 0-15,12 0 0 0,10-6-3 16,14-10-3 0,17-8-2-16,14-9 1 0,12-8-1 15,9-3-1-15,7-4-3 0,5-3-7 16,-4-4-10-1,4 4-25-15,0-1-42 0,-18 7-7 16,-10 1-4 0</inkml:trace>
  <inkml:trace contextRef="#ctx0" brushRef="#br0" timeOffset="277440.7949">15732 14103 42 0,'-28'5'86'0,"5"-1"-2"15,23-4-1-15,0 0-68 0,36 0-1 16,17-7 0 0,27 0 1-16,21-3 0 0,31-2-2 15,27 0-2 1,21-2-2-16,13 2-1 0,11 0-2 15,6 5-2-15,-2 4-1 16,-6 3-2-16,-12 2-3 0,-12 8-3 16,-21-2-4-16,-13 8-21 15,-9 0-57-15,-36 0-5 16,-21 0-6-16,-20-2-2 0</inkml:trace>
  <inkml:trace contextRef="#ctx0" brushRef="#br0" timeOffset="279040.8109">15859 14509 33 0,'0'0'56'15,"0"0"-10"-15,9 15-10 0,-5-4-7 16,3 2-8-1,1 4-7-15,1 2-4 0,0 5-3 16,1-2-1 0,-1 5 2-16,-1-2 0 0,-3-3 2 15,1-4-1-15,-4 0 2 16,-2-1-1-16,-4-6 2 0,-6-3-2 15,-4-5 0 1,-5-2 0-16,-3-1-1 0,-4 0-1 16,-2-7-1-16,-2 0 0 0,2 1-2 15,0-2-2 1,4 0-1-16,3 1-2 0,8 0-6 15,-2-6-14-15,8-6-59 16,6 9-11-16,1-6-5 16,3-1-5-16</inkml:trace>
  <inkml:trace contextRef="#ctx0" brushRef="#br0" timeOffset="279190.8124">15879 14231 4 0,'0'0'96'0,"4"-12"-1"16,-4 12-12-1,0-11-16-15,-2-4-129 0,2 15-20 16,0 0-8 0,-7-9-3-16</inkml:trace>
  <inkml:trace contextRef="#ctx0" brushRef="#br0" timeOffset="279840.8186">15920 14446 69 0,'10'3'83'16,"-10"-3"-3"-1,2 22-33-15,-2-22-34 0,8 17-5 16,-3-1-1-16,1 2-1 15,4 6 0-15,1 2 1 0,4 3 0 16,1-1 0-16,1-1 0 16,1-7 0-16,1-3-1 15,0-6-1-15,1-7 1 0,-4-4-3 16,-1-10 1-1,-3-5-2-15,0-3 1 0,-4-2-3 16,-4-4 0-16,-4-1 0 16,0-1 0-16,-7 1 0 15,-2 4 0-15,-2 2-2 0,1 4 1 16,-3 4 0-16,5 2 0 15,8 9 1-15,-10 6-1 0,10 9 0 16,0 5 1 0,8 2 0-16,4 3 0 0,6-2 1 15,6-4 0-15,3-3 2 16,-1-9 2-16,6-7 1 0,-4-3 0 15,1-9 0 1,-5-7 1-16,-4-4 1 0,-9-2-2 16,-1-1 0-16,-9-1-3 0,-1 1 1 15,-12 1-3 1,-3 0 0-16,-2 4-2 0,-1 2-2 15,-1 4-5 1,1 0-4-16,6 11-14 0,0 9-54 16,12-5-15-16,-14 9-5 15,14-9-3-15</inkml:trace>
  <inkml:trace contextRef="#ctx0" brushRef="#br0" timeOffset="280150.822">16388 14340 35 0,'0'0'88'0,"3"7"-1"0,-2 7-5 16,5 1-56-16,3 5-14 16,-2 9-3-16,4 4-1 15,-3 4-1-15,1 4-1 16,-2 2-1-16,2-4-1 0,-4 0-2 15,-1-9-1 1,1-4-3-16,-1-6-5 0,0-7-9 16,-4-13-25-16,0 0-44 0,0 0-6 15,5-13-3 1</inkml:trace>
  <inkml:trace contextRef="#ctx0" brushRef="#br0" timeOffset="280620.8266">16429 14427 1 0,'-18'0'83'0,"4"-2"3"16,1 2-3-16,13 0-55 0,-13-8-8 0,13 8-5 16,12-13 1-1,7 7-3-15,10-2-2 0,5 4-2 16,8 1 0-1,0 3-3-15,-2 2-1 0,-4 8-3 16,-4 4-1 0,-9 4-1-16,-12 4-1 0,-10 0 0 15,-8 1 1-15,-9-3-1 0,-6-2 1 16,-4-5 0-16,-2-4 0 15,-3-6 1-15,-2-5-1 16,2-5 0-16,3-5 1 16,2 0 1-16,9-1 0 0,3-1 1 15,7 4-1 1,7 10 1-16,1-8 1 0,17 8 0 15,3 10 0-15,10 7 0 16,2 3-1-16,6 7 0 0,0 2-1 16,-3 3 0-16,-5 1 0 15,-1-1-1-15,-6-2-1 16,-9-2-1-16,-3-6 0 0,-5-5-1 15,-4-4-2 1,-1-5-5-16,-2-8-10 0,0-9-47 16,0 9-25-16,-6-20-6 15,3 6-3-15</inkml:trace>
  <inkml:trace contextRef="#ctx0" brushRef="#br0" timeOffset="280880.8293">16845 14446 51 0,'17'-31'90'16,"-6"3"-3"-16,-1 3-6 15,27 5-62-15,-35 8-10 16,-2 12-4-16,-8-2-1 16,-6 14 0-16,-4 14 2 0,1 12 1 15,-2 5 2-15,8 10 2 0,1 1-2 16,7 1 1-1,3-5-2-15,10-5-2 0,10-10 0 16,6-8-3 0,8-10-3-16,1-10-4 0,5-4-7 15,-3-8-19-15,-10-3-58 16,12-2-6-16,1-3-7 0,-4-5 4 15</inkml:trace>
  <inkml:trace contextRef="#ctx0" brushRef="#br0" timeOffset="281300.8335">17196 14471 39 0,'11'2'95'0,"10"-2"-2"0,11-3-7 16,4-1-53-16,5 4-14 16,-3-2-7-16,2 2-4 0,-5-4-6 15,-3 3-3 1,-11-1-5-16,-3 2-5 0,-18 0-13 15,11-13-31-15,-11 13-33 16,2-8-6-16,-2 8-2 16</inkml:trace>
  <inkml:trace contextRef="#ctx0" brushRef="#br0" timeOffset="281510.8356">17292 14195 48 0,'-9'0'93'0,"9"10"-4"16,0 6-4-16,12 8-57 15,-9 3-12-15,0 9-1 16,1 3-5-16,-2 5-3 0,1 2-2 16,0-1-3-16,0-1-4 15,-1-5-3-15,1-3-8 0,-2-8-17 16,-1-4-56-1,0-6-6-15,0-7-5 0</inkml:trace>
  <inkml:trace contextRef="#ctx0" brushRef="#br0" timeOffset="282280.8433">17883 14316 37 0,'11'-3'97'15,"-6"8"-3"-15,2 11-4 0,1 11-51 16,0 7-16-16,6 10-6 0,-1 8-6 16,6 10-7-16,-2 3-8 15,9 13-21-15,0 5-63 16,-3 5-5-16,3 2-8 15,-5 3 0-15</inkml:trace>
  <inkml:trace contextRef="#ctx0" brushRef="#br0" timeOffset="305088.0726">18896 13266 18 0,'-9'-15'71'0,"6"6"-27"15,3 9-8-15,0 0-8 0,0-10-4 16,0 10-4-1,0 0-4-15,0 0 0 0,1 15-1 16,-1 4-4 0,3 9-3-16,-1 7-1 0,1 4 0 15,-2 9 0-15,1 3-2 0,-4 3-2 16,2-4-1-16,-1-3 0 15,-4-5-2-15,-3-7-1 16,-1-5-5-16,2-8-11 16,-3-7-24-16,-3-8-41 0,13-7-5 15,0 0-3 1</inkml:trace>
  <inkml:trace contextRef="#ctx0" brushRef="#br0" timeOffset="305728.0793">18828 13300 13 0,'-10'-7'62'0,"10"7"-7"16,-9-13-11-1,9 13-11-15,-5-9-9 0,5 9-5 16,0-15-4 0,0 7-3-16,4-1-3 0,4 0 0 15,6 1-2-15,6-1 0 16,10 1-2-16,11 2-1 0,2 3 0 15,8 3-2 1,-1 3-1-16,-1 6-1 0,-4 8-1 16,-7 0 0-16,-12 5-1 0,-11 1 0 15,-12 4 0 1,-6-1 1-16,-15-2 1 0,-8-1 0 15,-7-1 0-15,-10-4 1 16,-2-1 0-16,-4-6 0 0,4 0 1 16,0-1-1-1,9-2 0-15,4 2 1 0,10 1 2 16,12 6-1-1,10 1 1-15,10 6-1 0,18 0 1 16,10 4-1-16,10 3 0 0,6-1-1 16,2 2-3-16,-1-2-4 15,-1 1-10-15,-7-4-25 0,-15 1-43 16,3-2-4-1,-10-6-6-15</inkml:trace>
  <inkml:trace contextRef="#ctx0" brushRef="#br0" timeOffset="306158.0836">18599 14089 67 0,'-28'7'89'0,"13"-2"-3"15,15-5-5-15,16 0-66 0,25-1-4 16,23-6-2-16,23 0 1 0,19-3-4 16,11 3 0-1,9 0-1-15,0 4-2 0,-3 3-2 16,-11 0-4-1,-12 3-6-15,-18 0-8 0,-15 4-27 16,-6 3-41-16,-21-2-6 16,-15-2-5-16</inkml:trace>
  <inkml:trace contextRef="#ctx0" brushRef="#br0" timeOffset="306578.0878">18908 14229 41 0,'-2'16'90'16,"2"8"0"-16,0 7-4 0,0 10-63 16,2 8-6-1,9 10-1-15,-3 4-3 0,-1 3-2 16,1-2-3-16,-1-3-3 15,-2-6-2-15,-2-8-2 0,-3-11-2 16,2-7-5 0,-2-15-5-16,0-14-17 0,0 0-32 15,7-5-31-15,-2-16-3 0,1-10-3 16</inkml:trace>
  <inkml:trace contextRef="#ctx0" brushRef="#br0" timeOffset="307048.0925">18880 14333 81 0,'-12'-4'89'15,"12"4"-31"-15,0-11-13 16,0 11-9-16,12-17-12 0,6 5-7 16,6 0-4-1,8-1-2-15,8 2-1 0,6-1-3 16,1 3-1-1,0 3-1-15,-4 4-3 0,-9 2-1 16,-7 8-2-16,-10 7 0 0,-17 5-2 16,-7 3 0-16,-17 5 1 15,-8 1-1-15,-10 3 2 0,-3-3 0 16,-7-1 1-1,-1-4 0-15,7-4 1 0,6-3 1 16,9-2 2 0,12-2 0-16,18 1 0 0,14 0 1 15,23-1 0-15,18 1 0 0,20-2 0 16,10 3-1-16,14 3-1 15,4-1-1-15,0 0 0 0,-1 3-3 16,-4-1-3 0,-10 0-5-16,-7 5-15 0,-11 1-66 15,-9-7-4 1,-7-5-6-16,-11-1-3 0</inkml:trace>
  <inkml:trace contextRef="#ctx0" brushRef="#br0" timeOffset="307948.1015">12908 15701 4 0,'-21'2'89'16,"-2"-2"-9"-16,-1 5-18 16,1-1-18-16,2 1-16 0,5 2-11 15,8-2-5 1,8-5-4-16,12 12 0 0,14-8-2 15,20-1 1 1,11-2-1-16,10-2 1 0,6 1-1 16,3 0-2-16,-2 0-1 0,-9-2-2 15,-11 2-2-15,-13 0-1 16,-11 3-3-16,-16 3-5 15,-9 4-14-15,-5 9-43 16,-9-9-24-16,-5-2-7 0,-3-4 4 16</inkml:trace>
  <inkml:trace contextRef="#ctx0" brushRef="#br0" timeOffset="308218.1042">12906 15962 19 0,'0'0'92'15,"0"11"1"-15,18-11-5 0,18 0-63 16,20 0-4-16,8-3-4 15,10-1-4-15,0 4-4 0,1 0-3 16,-8 0-5 0,-7 6-7-16,-14-2-11 0,-11-2-48 15,-11 10-26 1,-11-2-5-16,-5-2-3 0</inkml:trace>
  <inkml:trace contextRef="#ctx0" brushRef="#br0" timeOffset="308758.1096">14077 15388 5 0,'0'-14'85'16,"0"1"3"-16,-2 3-6 0,2 10-59 15,0 0-3-15,0 0-4 0,3 15-3 16,1 6-2-1,3 7-1-15,1 9-2 0,5 5 1 16,3 7-2 0,2 3-1-16,1 5-2 0,0-5-1 15,0-1-2-15,-1-8 0 16,-2-8 1-16,-5-6 1 0,-1-10 1 15,-3-9 1 1,-7-10 1-16,13-4 0 0,-5-16 0 16,-1-11 0-16,3-8-1 0,1-7-2 15,2-5 0 1,-1-4-2-16,-1 5-1 0,1 0-1 15,-5 7-2-15,1 11-2 16,-3 3-3-16,0 14-6 0,-5 0-13 16,0 4-60-1,0 11-10-15,-1 7-6 0,-2 5 6 16</inkml:trace>
  <inkml:trace contextRef="#ctx0" brushRef="#br0" timeOffset="309088.1126">14452 15666 76 0,'0'25'81'15,"3"1"-3"-15,5 2-58 0,0 0-3 16,8-4-2-16,-1-5 0 16,7-5 0-16,-1-11 3 0,4-5-2 15,1-10-1 1,1-6 2-16,-6-2-6 0,-8-3-2 15,-2 0-2-15,-11 4-3 16,-6 5-1-16,-12 5-1 16,-9 6-3-16,-4 0-3 0,-6 6-3 15,-5 5-4-15,5 6-19 16,3 3-59-16,2-2-7 0,7 0-5 15</inkml:trace>
  <inkml:trace contextRef="#ctx0" brushRef="#br0" timeOffset="309498.1167">13903 16131 7 0,'-15'3'89'0,"15"-3"2"15,19 0-3-15,33-1-59 16,18-5-5-16,25 1-3 15,18-1-2-15,20 1-3 16,5 1-4-16,8 3-3 0,-4-1-1 16,-8 2-2-16,-11 1-1 0,-14 3-4 15,-19 7-5 1,-22-3-6-16,-12 8-14 0,-22-4-66 15,-17 1-5-15,-17-2-7 16,-12 0 2-16</inkml:trace>
  <inkml:trace contextRef="#ctx0" brushRef="#br0" timeOffset="309928.1213">14303 16255 83 0,'0'0'94'0,"0"0"-6"15,0 16-4 1,-1 4-72-16,1 10-3 0,-1 10-3 16,1 10 1-16,-3 7 0 0,1 8-1 15,2 2 0-15,0 2-1 16,-1-2 0-16,0-9-3 15,1-1-1-15,0-10-3 16,0-8-3-16,0-11-1 0,2-10-6 16,-2-18-9-1,0 0-24-15,15 0-37 0,-8-22-13 16,3-10-4-16</inkml:trace>
  <inkml:trace contextRef="#ctx0" brushRef="#br0" timeOffset="310409.1262">14271 16467 13 0,'-27'4'63'16,"-3"-2"2"-16,6 2-6 15,1-2-12-15,9-2-8 0,14 0-11 16,-10-17-7 0,15 3-6-16,11-3-5 0,16 0-1 15,7-2-3 1,14-1 0-16,7 6 1 0,6 2-2 15,-2 4 0-15,0 6-1 16,-10 2-1-16,-9 6-1 0,-14 7-2 16,-19 5-1-16,-12 5-1 0,-17 0-1 15,-13 2 1 1,-10-3 0-16,-7 0-1 0,-6-8 1 15,-4-4 1 1,2-7 0-16,8-2 2 0,4-1 0 16,10-1 2-16,12-2 0 15,12 3 1-15,13 1 0 0,22 11 2 16,17 4-1-1,13 5 0-15,6 4-1 0,8 9-1 16,7 5 0 0,-1 2-1-16,-4 4-1 0,-8 0-2 15,-11 3-4-15,-14-7-7 0,1-7-54 16,-12-2-23-16,-11-12-11 15,-3-12-5-15</inkml:trace>
  <inkml:trace contextRef="#ctx0" brushRef="#br0" timeOffset="312629.1481">18667 14865 5 0,'9'-10'19'15,"-9"10"1"-15,0 0 3 16,0 0 0-16,0 0 2 15,0 0-2-15,0 6-5 0,-3 3-7 16,-5 7-4-16,-1 3-2 16,-3 4-3-16,-2 2-1 0,-4 2-1 15,-6 2 3 1,-3 3 0-16,-5-3 1 0,-7 1 0 15,-6-8 2 1,-8 0-2-16,-8-5 2 0,-5-6-2 16,-10-4 0-16,-8-7-3 15,-10-1 1-15,-12-10-2 0,-4-1 1 16,-10-7 2-16,-6-1 2 0,-10-5 1 15,-2-1 0 1,-6-3 0-16,-1 0-1 0,-3-3 2 16,0 0-1-1,0-3-2-15,1-1-3 0,2 0 0 0,1 0 0 16,5 4-1-1,4-4 3-15,5 2-2 0,9 1-1 16,4 4 1 0,6 2 0-16,16 1 0 0,11 1-1 15,13 1-1-15,9 4-1 0,13 1 0 16,13 3-1-1,11 3 1-15,9 1-2 0,6 5 0 16,10 7-1-16,-10-8 2 16,10 8 0-16,0 0 0 0,0 10 0 15,-2 0 1 1,1 2 0-16,-3 5 2 0,-1 4 0 15,-2 2 1-15,-1 0 0 0,0 2 1 16,2-1 0 0,-4-5 1-16,3-2 0 0,1-2 1 15,1-6 2-15,5-9-1 16,-10 4-1-16,10-4 2 0,-16-13-1 15,4-4 0 1,-2 0 3-16,-2-5 0 0,-4 3 1 16,2-2 1-1,2 5 1-15,2 2-1 0,5 3-1 16,9 11-1-16,10-12-1 0,18 11-5 15,9-4-9-15,13-2-43 16,9 7-35-16,4-1-5 0,3-1-6 16</inkml:trace>
  <inkml:trace contextRef="#ctx0" brushRef="#br0" timeOffset="314109.1632">16455 15671 39 0,'0'0'76'15,"0"0"-39"-15,0 0-5 0,0 7-7 16,0 3-6 0,5 4-4-16,-1 6-4 0,2 6-1 15,0 6-3 1,-1 7 0-16,-1 1-2 0,-2 2 1 15,-2-2 2-15,-5-2 0 0,-4-7 1 16,-4-4 2-16,-4-8-1 16,-1-5 1-16,1-8 0 0,-1-6 0 15,1-1-4 1,-2-12-2-16,5-5-1 0,2-3-8 15,-2-11-11 1,3-11-63-16,2 6-12 0,1-5-6 16,5-2-2-16</inkml:trace>
  <inkml:trace contextRef="#ctx0" brushRef="#br0" timeOffset="314260.1646">16444 15458 84 0,'14'-4'98'0,"-14"4"-7"0,11-16-8 16,-7-3-64-16,-4 19-26 15,3-21-25-15,-3 9-44 0,0 12-17 16,0 0-5 0</inkml:trace>
  <inkml:trace contextRef="#ctx0" brushRef="#br0" timeOffset="314850.1706">16659 15545 14 0,'15'-11'92'16,"-15"11"-4"-16,0 0-5 0,9-5-49 16,-9 5-20-1,2 9-6-15,-2 7-3 0,0 7 0 16,2 4-2-16,1 5 1 15,2 3 1-15,3 2 0 0,2-4 0 16,1-4 0-16,1-5 0 16,1-8-2-16,0-7 2 15,-3-9-2-15,1-3-1 0,-3-9 1 16,0-5-1-1,-3-4-1-15,-1-1 0 0,-2-2 0 16,-1 2-1-16,0 2 0 16,-1 5-1-16,0 6 0 15,0 9 0-15,0 0-1 0,0 8 1 16,1 9-1-16,5 2 1 15,1-1 1-15,6-3 1 0,3-5 0 16,0-4 1 0,4-6 1-16,1-6 1 0,-3-8 1 15,-1-7-1-15,-5-2 0 16,-5 1 0-16,0 1-1 15,-7-1-1-15,-1 0 0 16,-6 5-2-16,-3 0-2 0,2 3-1 16,-3 3-4-16,11 11-7 0,-14-13-20 15,5 10-54 1,9 3-7-16,0 0-6 0</inkml:trace>
  <inkml:trace contextRef="#ctx0" brushRef="#br0" timeOffset="315130.1735">17181 15416 20 0,'-14'13'88'0,"1"4"-1"16,-5 2-35-16,-1 13-17 15,6 0-10-15,1 5-6 0,7 1-6 16,5-1-1 0,18-5-4-16,9-5-1 0,13-7-1 15,11-7-1-15,8-5-1 0,5-5-2 16,5-3-6-1,-3-3-4-15,4-1-13 0,-10 4-39 16,-9-3-29-16,-10 1-6 16,-11 2-4-16</inkml:trace>
  <inkml:trace contextRef="#ctx0" brushRef="#br0" timeOffset="315662.179">16414 16077 25 0,'-26'2'66'15,"9"-2"1"1,4 3-12-16,13-3-12 0,0 0-14 16,12 0-12-16,13 0-4 0,10 0-2 15,17-1-1-15,18-3-2 16,18 2 0-16,18-1-1 15,19 1-1-15,13-2 0 16,9 4-3-16,5 0 0 0,-3 0 0 16,-7 3 1-1,-5 1-2-15,-20-2 1 0,-17-2-2 16,-19 1-4-16,-20-2-9 15,-16-8-40-15,-22 2-37 16,-22-2-5-16,-12-3-7 0</inkml:trace>
  <inkml:trace contextRef="#ctx0" brushRef="#br0" timeOffset="316612.1885">17552 15449 14 0,'9'-4'83'0,"-9"4"1"16,0 0-3-16,0 0-61 15,7 12-6-15,-4 6-2 0,-2 7-1 16,2 7 2 0,-2 9-2-16,2 6-1 0,-3 2-3 15,0 5-2-15,0-7-1 0,0-4-5 16,0-6-4-1,-4-10-2-15,4-7-11 0,0-20-28 16,-13 7-42-16,15-12-5 16,5-14 0-16</inkml:trace>
  <inkml:trace contextRef="#ctx0" brushRef="#br0" timeOffset="316982.1922">17594 15521 50 0,'-18'-8'85'0,"1"2"0"15,0-1-49-15,14-3-9 16,3 10-7-16,1-17-5 0,16 10-2 16,9 0-4-1,10 5-1-15,8 2-2 0,2 0-2 16,1 5-1-16,-3 3-1 15,-7 9 0-15,-11 0-2 16,-12 3 0-16,-14 1-2 0,-8-1 2 16,-15-2-1-16,-8 0 1 15,-3-6 1-15,-2-2 1 0,-1-4-2 16,5-1 4-1,5-5-1-15,9 6 1 0,18-6 0 16,-2 8 1-16,19 0-2 16,14 2 0-16,11 4 0 15,9 1-2-15,9 5-2 0,4 1-3 16,2 2-6-16,-8-4-11 15,-2-13-59-15,-3 16-12 0,-13-3-6 16</inkml:trace>
  <inkml:trace contextRef="#ctx0" brushRef="#br0" timeOffset="317950.2026">16270 16574 14 0,'0'0'61'0,"0"0"0"16,0 0-7-16,0 0-10 0,0 0-11 16,0 0-13-16,0 0-8 15,0 0-6-15,3 5-3 0,-3-5-2 16,0 15 1-1,1-4-1-15,1 6 1 0,1 2-2 16,2 5 1-16,2 3 0 16,-1 3 0-16,1 1-1 15,-1 0 1-15,-3-1 0 0,0-1 1 16,-3-6 3-16,0-1 0 15,-3-8 2-15,-4-4 0 0,-3-4 2 16,1-5 2 0,-4-1-2-16,-1-7 1 0,-3-7-2 15,-2-1-1 1,-2-3-2-16,2 0-1 0,0 3-2 15,0-2-2-15,5 2-2 16,0 2-5-16,14 13-15 0,-13-11-62 16,13 0-9-16,3-3-7 0,5-4-1 15</inkml:trace>
  <inkml:trace contextRef="#ctx0" brushRef="#br0" timeOffset="318150.2046">16311 16358 8 0,'0'0'100'0,"0"0"-4"16,-1-10-7-1,1 10-4-15,1-21-79 0,-1 21-15 16,0 0-29-16,0 0-48 15,0 0-8-15,0 0-5 16</inkml:trace>
  <inkml:trace contextRef="#ctx0" brushRef="#br0" timeOffset="318740.2105">16494 16499 77 0,'0'0'84'0,"0"0"-3"16,0 0-64-1,0 0-3-15,5 12 2 0,-2 1 1 16,0 7-1-1,1 5-3-15,1 3-1 0,2 2-1 16,2 1 1-16,-2-4-3 0,5-3 3 16,-3-6-3-16,4-9-1 15,1-7-1-15,-1-4-2 0,0-10 0 16,-1-6-2-1,-3-6 1-15,3 0-4 0,-2-2-1 16,-1 6 0 0,-2 2-1-16,-2 5-1 0,-5 13 1 15,10-6 0-15,-5 14 1 0,0 4-1 16,1 5 1-16,2 1 1 15,5-1 1-15,3-3 2 16,1-9 0-16,4-5 0 16,3-5 1-16,2-11 0 0,-2-3-1 15,-4-4 1 1,-4-4-1-16,-6 3-1 0,-6-5-1 15,-4 2-1-15,-4-1-2 16,-4 5-3-16,-5-2-4 16,3 7-9-16,-5 3-40 0,8 3-35 15,7 12-7-15,0 0-5 16</inkml:trace>
  <inkml:trace contextRef="#ctx0" brushRef="#br0" timeOffset="319070.2138">17047 16416 14 0,'0'0'97'0,"10"8"-3"0,-10 1-6 15,1 6-3-15,-1 6-77 0,0 1-6 16,0 7-2-1,-2 7 1-15,-3 5 1 0,4-1-1 16,-3 0-2 0,2-5-2-16,1-6-6 0,-2-8-8 15,3-9-16-15,5-2-39 16,-5-10-21-16,7-14-4 15</inkml:trace>
  <inkml:trace contextRef="#ctx0" brushRef="#br0" timeOffset="319510.2182">17058 16429 24 0,'-12'-3'92'0,"1"1"-2"16,1-21-13-16,10 23-42 15,-9-4-13-15,9 4-7 0,5-2-2 16,10 2-3-1,3 0-1-15,7 5-2 0,3 4-2 16,2 3-1-16,-2 3-2 0,-2 4 0 16,-6 2-2-1,-4 1 0-15,-10 0-1 0,-6 2-1 16,-5-3 0-16,-9-3 1 15,-5-4 0-15,-3-7 0 0,-1-4 0 16,-2-3 1 0,1-4 1-16,4-5 0 0,3-5 1 15,0 0 0-15,11 0 0 0,2 5 1 16,6-1-1-1,9 6 0-15,8 4 1 0,6 3-1 16,5 8 1-16,2 3-2 16,3 5 1-16,-1 3-1 0,-4 1 0 15,-2 2-1 1,-6-1-1-16,-7-4-2 0,-5 1 0 15,-4-6-2 1,-4-3-3-16,-2-12 0 0,2 10-10 16,-4-14-18-16,-1-13-50 0,1 2-8 15,1-7-5-15</inkml:trace>
  <inkml:trace contextRef="#ctx0" brushRef="#br0" timeOffset="319750.2206">17473 16445 83 0,'0'0'93'16,"10"-1"-5"-16,-10 1-7 15,-12 7-72-15,-1 10-5 16,-8 4-3-16,1 8 0 0,4 2 1 16,-1 1 4-16,7 2-1 15,7-3 1-15,7-1-1 0,13-4 0 16,9-3 0-1,8-8-1-15,6-6-2 0,4-1-6 16,-1-8-3-16,3 0-16 16,-8-7-29-16,-5-3-38 15,-4-6-5-15,-6-2-4 0</inkml:trace>
  <inkml:trace contextRef="#ctx0" brushRef="#br0" timeOffset="320090.224">17788 16477 94 0,'-9'9'96'0,"9"-9"-4"0,-2 8-8 16,2-8-67-1,0 0-10-15,26 4-3 0,0-3-1 16,3 2-1-16,1-2-2 0,2 1-1 16,-5-2-4-1,-1 0-5-15,-9 0-17 0,-2-4-26 16,-1-2-37-16,-8-3-6 15,-6-4-3-15</inkml:trace>
  <inkml:trace contextRef="#ctx0" brushRef="#br0" timeOffset="320310.2262">17948 16259 44 0,'0'0'90'0,"-11"-3"-2"16,11 13-3-16,0 10-61 16,0 9-10-16,1 5-4 15,0 7 0-15,-1 7-1 16,0 5-2-16,-2-1 1 0,-2 0-5 15,-2-3-1 1,1-6-1-16,-1-9-4 0,-1-7-2 16,3-5-6-16,-1-11-8 0,5-11-31 15,8 0-38 1,-8-11-7-16,2-10 0 0</inkml:trace>
  <inkml:trace contextRef="#ctx0" brushRef="#br0" timeOffset="320530.2284">18158 16275 12 0,'19'11'96'0,"0"6"-2"16,-4 7-6-16,-2 5-3 15,21 2-74-15,-24 10-6 0,-1 7-2 16,-4 4 0-1,-2 3-1-15,-1-1 0 0,-2-6-3 16,3-5-6 0,-4-11-16-16,-2-11-60 0,3-6-11 15,0-15-8-15,0 0 11 0</inkml:trace>
  <inkml:trace contextRef="#ctx0" brushRef="#br0" timeOffset="321074.2342">16254 16147 49 0,'-42'0'80'16,"-4"-2"-14"-16,4 2-11 0,-4 0-13 15,11 2-15-15,4 1-8 16,7 0-6-16,15 1-3 0,9-4-1 15,33 8-2 1,20-8 1-16,30 0-1 0,26 1 0 16,33-1-1-1,29-1 0-15,25 1-2 0,21 0 0 16,10 2-1-16,5 1 0 15,-7 2 0-15,-9-3-2 0,-20 1-2 16,-23-3-7-16,-18-10-52 16,-33 5-30-16,-26-12-8 15,-28-2-6-15</inkml:trace>
  <inkml:trace contextRef="#ctx0" brushRef="#br0" timeOffset="322994.2534">19047 15903 48 0,'-10'2'87'0,"5"13"-3"16,5-15-41-16,0 0-13 0,5 6-7 15,11-5-4 1,6-1-4-16,8 0-3 0,9 1 0 15,2 0-2-15,7-1-3 16,-3 0-2-16,-2 2-2 16,-4 1-1-16,-7 0-2 15,-8 0-1-15,-6-1-2 0,-8 1-1 16,-10-3-3-1,0 0-8-15,0 0-19 0,0 0-46 16,-8 3-13-16,8-3-6 0</inkml:trace>
  <inkml:trace contextRef="#ctx0" brushRef="#br0" timeOffset="323274.2562">19109 16038 46 0,'-18'16'95'16,"10"-4"-2"-16,8-1-5 0,16-1-59 15,16-6-14 1,10-3-5-16,13 1-3 0,3-2-7 16,4 1-7-16,-6-1-13 0,2-4-36 15,-7 4-33-15,-11-1-7 16,-10 1-2-16</inkml:trace>
  <inkml:trace contextRef="#ctx0" brushRef="#br0" timeOffset="324154.265">21281 12994 27 0,'-19'4'90'0,"8"-2"-1"0,11-2-3 15,7 2-59-15,19-2-7 16,16-5-6-16,10-1-2 0,13-2-3 16,4-4-5-1,2 2-3-15,-2-2-4 0,-6 3-3 16,-13-6-13-16,-11 2-40 15,-18 9-30-15,-21 4-4 16,0 0-3-16</inkml:trace>
  <inkml:trace contextRef="#ctx0" brushRef="#br0" timeOffset="324484.2683">21484 12961 6 0,'-2'14'75'0,"2"-14"5"15,0 17-52-15,6-4-1 0,5 4-1 16,4 4-3 0,6 6-4-16,1 3-3 0,3 7-4 15,1 1-1 1,-5 2-2-16,-2-2-1 0,-7-1 0 15,-8-5 1-15,-5-7 2 16,-13-2-2-16,-10-9 1 0,-7-2-3 16,-8-7 0-16,-8-2-2 0,-7-3-2 15,-2-3-2 1,1-1-3-16,0-6-5 0,10 10-14 15,10 0-60 1,10-3-11-16,13-6-6 0,13 0-3 16</inkml:trace>
  <inkml:trace contextRef="#ctx0" brushRef="#br0" timeOffset="324864.2721">21966 13130 18 0,'0'0'84'16,"-12"3"2"-16,12-28-20 0,15 21-40 15,10-1-4 1,12-3-1-16,11 1-7 0,8-2-3 16,6 1-3-16,1-1-2 0,-2 3 0 15,-5-2-4 1,-12 5-7-16,-10-2-11 0,-11-1-37 15,-13 5-33-15,-10 1-7 16,0 0-1-16</inkml:trace>
  <inkml:trace contextRef="#ctx0" brushRef="#br0" timeOffset="325684.2803">21525 13268 30 0,'-35'-9'85'16,"16"-9"-2"-16,15-8-3 0,11-6-65 16,23-5-3-16,21-4-6 0,17 4 0 15,15 2-1 1,10 2-2-16,-3 11 1 0,-4 8-1 15,-12 11 0 1,-18 6 0-16,-26 13-1 0,-28 11-1 16,-28 7 3-16,-27 7 1 15,-27 0 1-15,-17 3 3 0,-16-3-1 16,-7-4 2-1,5-9-2-15,10-5 1 0,17-15-2 16,19-8-2-16,31-14-3 0,31-11-1 16,29-11-2-1,37-4 0-15,28-4-1 0,23-1 0 16,18 5 0-16,3 10 0 15,-5 9 0-15,-14 9 1 0,-23 12 0 16,-27 7 0 0,-37 15 0-16,-29 10 0 0,-43 4 1 15,-23 5 2-15,-23 0 0 0,-12-2 1 16,-8-4-1-1,-1-8 2-15,10-7-1 0,12-15 0 16,21-6 0-16,21-17-1 16,27-11 0-16,24-12-1 0,31-5 0 15,28-6-1 1,27-1 0-16,23 5-1 0,22 5 0 15,2 13 0 1,0 11 0-16,-17 15 0 0,-21 8 1 16,-28 16 0-16,-38 18 0 0,-34 5 0 15,-47 10 0-15,-29 4 1 16,-23-1 0-16,-18-2-1 0,-7-5-1 15,1-7-1 1,7-10-3-16,14-16-4 0,22-8-13 16,18-4-60-1,29-14-10-15,26-11-8 0,16-8-2 16</inkml:trace>
  <inkml:trace contextRef="#ctx0" brushRef="#br0" timeOffset="325974.2832">21173 13631 69 0,'0'15'97'16,"18"-8"-5"0,7-5-5-16,16 5-42 0,14-8-38 15,11-7-3-15,15-4-2 16,-1-3-3-16,3 3-4 15,-8-2-4-15,-3 3-9 16,-21 11-49-16,-7-4-25 0,-21 2-4 16,-23 2-5-16</inkml:trace>
  <inkml:trace contextRef="#ctx0" brushRef="#br0" timeOffset="326324.2867">21492 13655 50 0,'12'-5'86'16,"-12"5"-2"-1,13-4-3-15,-13 4-66 0,-1 9-5 16,-8 8-2-16,-3 5 1 15,-4 6 1-15,-3 5 2 0,0 6-1 16,-2 4 1 0,4 3-1-16,1 0-1 0,6 0-2 15,6-2 1-15,4-1-1 0,13-9-2 16,11-5 0-1,13-8-1-15,7-7 0 0,11-6-2 16,2-7-2-16,4-1-3 16,-5-7-4-16,-1-4-6 15,-12-4-33-15,-10 1-48 16,-2-3-5-16,-11-3-8 0,-2-3 8 15</inkml:trace>
  <inkml:trace contextRef="#ctx0" brushRef="#br0" timeOffset="326654.29">22010 13757 26 0,'0'0'87'0,"-15"8"-2"16,15-8-49-1,8 3-3-15,8-3-2 0,12 0-5 16,9-2-5 0,7-2-8-16,2-3-5 0,0 0-2 15,0 3-6-15,-7-4-6 0,-4 5-11 16,-13 0-25-16,-22 3-45 15,0 0-5-15,5-9-4 0</inkml:trace>
  <inkml:trace contextRef="#ctx0" brushRef="#br0" timeOffset="326904.2925">21978 13936 87 0,'-2'15'95'0,"12"-4"-4"15,16-10-6 1,16-3-70-16,13-6-4 0,8-2-3 16,4 1-2-16,0-2-1 15,-2 2-3-15,-6 4-1 0,-11 1-3 16,-8 3-5-1,-11 1-9-15,-14 1-13 0,-6-1-35 16,-9 0-27-16,0 10-6 0,-7-4-2 16</inkml:trace>
  <inkml:trace contextRef="#ctx0" brushRef="#br0" timeOffset="327084.2943">22117 14084 3 0,'8'7'94'16,"18"-2"2"-1,12-5-7-15,13-8-5 0,8-4-72 16,4 0-10 0,-3-5-8-16,3 3-35 0,-7 2-43 15,-8-2-8-15,-6 3-7 16</inkml:trace>
  <inkml:trace contextRef="#ctx0" brushRef="#br0" timeOffset="327334.2968">22731 13607 13 0,'0'0'96'16,"0"15"-3"-1,1 2-5-15,7 7-2 0,16 8-78 16,-13 6-3-1,-2 12 1-15,2 4 0 0,-6 5 1 16,5 3-1-16,-4-1-2 0,2-5-3 16,-2-9-4-16,-3-10-6 15,1-6-22-15,2-13-58 16,-6-18-4-16,0 0-8 15</inkml:trace>
  <inkml:trace contextRef="#ctx0" brushRef="#br0" timeOffset="327774.3012">22794 13626 82 0,'0'0'94'16,"-10"5"-4"-16,10-5-5 0,22 10-71 15,5-5-3 1,10 2-2-16,8 2-1 0,0 4-2 15,4 5 0-15,-6 3-1 16,-7 2-2-16,-14 5-2 16,-11-2-1-16,-11 1-2 0,-18-2 0 15,-11-7 0-15,-5-4 0 16,-1-6-1-16,-4-6 0 0,-1-4 2 15,1-8 0 1,8-4 2-16,7-1 0 0,3 1 1 16,5 0 1-1,6 3 0-15,10 11 1 0,0 0 1 16,15 0-1-16,3 12 1 15,3 8 0-15,6 6-1 0,-3 8 1 16,5 1-1-16,-1 4 0 0,-5-2-1 16,-4 1 0-1,-6-8-2-15,1-1 0 0,-7-9-3 16,2-8-1-1,-9-12-3-15,15 4-3 0,-4-6-4 16,1-15-7-16,6-4-39 16,9-1-33-16,-3-7-6 0,4-3-6 15</inkml:trace>
  <inkml:trace contextRef="#ctx0" brushRef="#br0" timeOffset="328004.3035">23502 13669 1 0,'9'-7'95'15,"-9"7"1"-15,-6 1-6 16,-12 32-10-16,-5-13-66 0,-4 7-4 15,-1 6-1 1,1 6 1-16,10 5-3 0,8 2 0 16,11-1 0-16,19-2-1 0,14-6 0 15,13-5-3 1,16-8 1-16,9-9-2 0,4-8-2 15,3-4-3-15,-2-3-5 16,-8-11-10-16,-8-10-67 0,-8 8-9 16,-15-1-8-1,-11-2-3-15</inkml:trace>
  <inkml:trace contextRef="#ctx0" brushRef="#br0" timeOffset="332785.3514">19923 15524 50 0,'1'-14'72'0,"1"2"-6"0,-2 0-11 15,0 3-12-15,0-2-13 16,0 3-8-16,0 8-8 0,0-13-4 16,0 13-3-16,0 0-2 0,0 0-2 15,0 0 0 1,0 0 2-16,11 7-2 0,-4 6 0 15,3 9 1 1,1 4-1-16,3 6 1 0,2 9-1 16,2 4 0-16,-3 0-1 15,0 2 0-15,-3 0-1 0,-3-6 0 16,-1-2 0-1,-4-8 1-15,-2-6-1 0,-1-5 2 16,-2-6 0-16,1-14 0 0,0 0 1 16,0 0 0-1,11-20-1-15,-5-6 1 0,4-9-1 16,4-8 0-16,4-11-1 15,1 0-1-15,4-3 0 16,2 2 0-16,-1 4-1 16,-3 10 0-16,-2 3 0 0,-5 10-2 15,0 6-4 1,-7 6-3-16,-3 7-4 0,-4-2-13 15,0 11-40-15,-8 0-29 0,1 7-6 16,-3 7-3-16</inkml:trace>
  <inkml:trace contextRef="#ctx0" brushRef="#br0" timeOffset="333215.3556">20332 15691 71 0,'-10'21'78'16,"-6"2"-42"-16,5 1-8 0,1 1-3 16,2-3-6-16,6-3-1 15,2-6-3-15,12-6-1 16,6-7-3-16,8-9 3 15,3-8-2-15,5-7-2 0,1-1 0 16,1 0 0 0,-5 0-2-16,-8 3 1 0,-4 2-1 15,-8 5-2-15,-10 6 0 16,-1 9-2-16,-21-3-2 15,-3 3 0-15,-6 7-2 0,-3 4-2 16,-6-2-2-16,3 3-3 16,1-2-7-16,9 2-24 0,10-4-50 15,0-2-8 1,16-6-4-16</inkml:trace>
  <inkml:trace contextRef="#ctx0" brushRef="#br0" timeOffset="333635.3599">19778 16041 32 0,'-28'4'90'16,"1"4"0"-16,7 12-31 0,9-10-23 15,11 2-11 1,19-3-9-16,17-2-2 0,24-5-2 15,20 4-1-15,17-6-4 0,13 0-1 16,9-3-1 0,0-2-3-16,-3 3-2 0,-7 1-2 15,-10 1-6-15,-19-1-12 16,-14-2-33-16,-17 3-37 15,-21 0-7-15,-13 0-2 16</inkml:trace>
  <inkml:trace contextRef="#ctx0" brushRef="#br0" timeOffset="334035.3639">19865 16350 51 0,'-7'15'91'0,"4"7"-2"0,-3 0-4 15,2 9-67-15,4 3-6 0,0 10 1 16,3 4-2-16,2-2-4 16,0 3-1-16,2-4-3 0,-4-3-1 15,2-6-3 1,-3-5-2-16,-1-9-5 0,0-7-8 15,-1-15-19-15,-6 0-54 16,6-12-5-16,0-10-3 16</inkml:trace>
  <inkml:trace contextRef="#ctx0" brushRef="#br0" timeOffset="334515.3686">19820 16431 71 0,'-38'-6'45'0,"26"1"1"16,3 1 3-16,9 4 0 15,-4-12-6-15,4 12-14 0,16-12-10 16,2 3-5-1,11 1-3-15,9-1-2 0,10 1-4 16,2 1-1 0,1 4-1-16,-3 3-1 0,-7 1-1 0,-4 8 0 15,-14 6-1 1,-11 4-1-16,-14 1 0 0,-16 4-1 15,-11 2 0-15,-4-4 0 0,-9 0 1 16,-4-4-1 0,0-5 0-16,1-4 1 0,6-3 1 15,9-4 1-15,9-2 0 16,12 0 1-16,9 0 0 15,20 7 2-15,13 0 0 16,10 4 0-16,11 3 0 0,4 5-1 16,2 3 1-16,1 5-3 0,-4-1-1 15,-12-1 0 1,-4 3-3-16,-13-3-3 0,-6-1-5 15,-14-5-11 1,-1-8-45-16,-7-2-25 0,0-9-6 16,-13 0-4-16</inkml:trace>
  <inkml:trace contextRef="#ctx0" brushRef="#br0" timeOffset="335746.3811">21578 15575 7 0,'0'0'82'16,"0"0"0"-16,12-5-33 0,-12 5-18 15,0 0-12 1,9-4-7-16,-9 4-5 0,0 0-1 15,10 0-3-15,-10 0 0 0,8 11 1 16,-6-2-1 0,1 4 0-16,0 4 1 0,0 3-1 15,-2 1 1-15,1 5-2 16,0 0 0-16,0 1-1 0,0 0 0 15,-1-3 0 1,-2-3 0-16,1 0 1 0,0-5 1 16,-2-4 0-1,-2-3 2-15,4-9 1 0,-12 11 1 16,2-8 0-16,-1-2 2 0,-2-1 0 15,-2 1 0-15,-2-6-2 16,1 0-1-16,-3-2 0 0,5-2-2 16,-3-2-1-1,4-1-3-15,1-2-2 0,4-1-6 16,-2-5-21-1,-4 1-60-15,14-2-4 0,0-7-8 16</inkml:trace>
  <inkml:trace contextRef="#ctx0" brushRef="#br0" timeOffset="335876.3824">21603 15323 27 0,'2'-10'100'0,"-1"2"-7"0,-1 8-13 15,2-20-32-15,1 10-131 16,1-2-9-16,3 3-7 0</inkml:trace>
  <inkml:trace contextRef="#ctx0" brushRef="#br0" timeOffset="336548.3893">21685 15530 19 0,'0'0'89'16,"0"0"-2"-16,0 0-5 0,14-6-53 15,-14 6-14-15,0 0-5 0,7 14-3 16,-3 0-1-1,1 3-1-15,2 5 1 0,3 0-1 16,1 5 0-16,1-1 1 16,3 1-2-16,-1-3-1 0,2-3 0 15,-2-5 0 1,1-7-1-16,-3-2 1 0,0-4-1 15,0-3 0-15,-3-8 0 0,-1-4 0 16,-1-5-1 0,0-2 0-16,-1 0 0 0,0-1-1 15,-1 0 0-15,1 4 0 16,-4 2-1-16,-1 6 0 0,-1 8 0 15,0 0 0 1,0 8 0-16,-1 11 0 0,0 3 0 16,1 4 1-16,1 1 0 15,10-5 1-15,6-7 0 0,0-6 2 16,10-7 0-1,0-6 1-15,0-11 1 0,3-7 0 16,-4-7 1 0,-8 0-1-16,-3-2 0 0,-7-1-1 15,-7 1-1-15,-2 2-2 0,-10 2-1 16,-2 4-3-16,-4 2-2 15,-2 6-5-15,0-1-8 16,5 7-38-16,14 9-36 16,-15 1-7-16,15-1-5 0</inkml:trace>
  <inkml:trace contextRef="#ctx0" brushRef="#br0" timeOffset="336967.3943">22336 15363 25 0,'0'0'96'15,"0"0"-3"-15,16 8-4 0,13-3-54 16,12-5-11-16,7 0-8 15,11-1-6-15,-3-3-5 16,2-1-3-16,-5 0-5 16,-5 4-5-16,-13-7-18 0,-7 6-31 15,-12 2-34-15,-16 0-5 0,0 0-4 16</inkml:trace>
  <inkml:trace contextRef="#ctx0" brushRef="#br0" timeOffset="337507.3997">22528 15395 22 0,'0'0'84'0,"0"0"-1"16,3-5-1-1,-3 5-63-15,0 0-5 0,11 0-1 16,-11 0-1-16,0 0-1 0,11 0-1 16,-11 0-1-16,0 0-3 15,0 0-1-15,6 8-1 0,-6-8-2 16,0 9-1-1,0 0 1-15,0 1 0 0,0 5 1 16,0 2-1 0,-6 5 0-16,-1 2 1 0,-1 2 0 15,-1 3-1-15,-2 0 0 0,4-1 0 16,-2-2-1-16,0-5 1 15,3-1 0-15,4-3 1 16,2-8 1-16,0-9 0 16,22 11 0-16,0-11 1 0,8 0-1 15,9-3 0 1,10 1-1-16,3-4-1 0,8 5 0 15,0 0-1-15,1 0 0 16,-4 7-3-16,-1 4-4 0,-9-2-5 16,-4 6-23-16,-3-2-58 15,-19-3-5-15,-6-1-8 16</inkml:trace>
  <inkml:trace contextRef="#ctx0" brushRef="#br0" timeOffset="338047.4051">21327 16104 29 0,'-52'12'93'15,"2"0"-1"1,3-2-5-16,17 6-50 0,3-5-18 15,14-6-6-15,13-5-4 16,33 9-1-16,22-9-2 16,28-2 1-16,29-5 0 15,26-4-2-15,25-3-2 0,20 2 1 16,11-2-1-1,4 2-1-15,0 4-1 0,-11 1-1 16,-18 5-2-16,-20 2-4 0,-22 0-5 16,-30 0-33-16,-28 1-46 15,-21 0-5-15,-22-1-8 0</inkml:trace>
  <inkml:trace contextRef="#ctx0" brushRef="#br0" timeOffset="338687.4115">21420 16467 45 0,'0'0'96'0,"7"-10"-4"16,-7 10-4-16,0 0-56 15,14 1-12-15,-6 8-6 16,3 4-3-16,-2 8-2 16,0 4-2-16,-3 6 0 0,4 5-1 15,-4 0-4 1,-3 4 1-16,-2 0-2 0,-1-2 0 15,0-3-2-15,-3-6-1 16,0-3-1-16,-7-7-3 16,4-4 1-16,-3-8-6 0,9-7-10 15,0 0-54-15,0 0-20 16,0-19-5-16,1-7-1 0</inkml:trace>
  <inkml:trace contextRef="#ctx0" brushRef="#br0" timeOffset="338917.4138">21691 16479 81 0,'0'0'90'15,"-6"15"-2"-15,6-15-4 0,14 1-74 16,9 0-4-1,8-1 0-15,9 1 2 0,7-1-1 16,7 3 0-16,-2-2-3 16,3 0-4-16,-9-1-5 0,0 0-21 15,-8 4-56-15,-14-5-9 0,-7-6-7 16</inkml:trace>
  <inkml:trace contextRef="#ctx0" brushRef="#br0" timeOffset="339147.4161">21881 16258 5 0,'-15'11'95'0,"4"3"1"0,7 3-6 16,4 6-3-16,-12 2-74 0,20 4-5 15,6 6-1-15,1 4-1 16,-1 3 0-16,-1 0-2 15,-2-3-1-15,-2-3-2 16,-2-5-5-16,-6-9-4 0,3 0-11 16,-6-14-29-1,-9-2-42-15,11-6-6 0,0 0-6 16</inkml:trace>
  <inkml:trace contextRef="#ctx0" brushRef="#br0" timeOffset="339637.421">22267 16429 64 0,'0'0'88'0,"0"0"-1"0,0 0-5 15,0-9-71 1,0 9-5-16,0 0 0 0,0 13 1 16,0 4 1-16,3 5-1 0,3 4-1 15,3 4-2-15,0 4 0 16,2-1 0-16,0 1-5 0,-2 0 1 15,-2-2-2 1,-2-2 1-16,-3-5 0 0,-2-1 1 16,-2-7 0-1,-7-2 0-15,-1-3 5 0,-5-5 0 16,-2-4 0-16,-2-3-1 15,-1-2 1-15,2-5-1 0,-4-4-1 16,4 1 0-16,2-2 1 16,3 0-2-16,3 0-3 15,4-1-2-15,-1-3-6 0,7 2-28 16,7-3-51-1,-6-3-6-15,4-4-9 0</inkml:trace>
  <inkml:trace contextRef="#ctx0" brushRef="#br0" timeOffset="339797.4226">22326 16262 41 0,'0'0'101'0,"11"0"-5"0,-11 0-9 15,11 0-7-15,-25 0-101 16,14 0-67-16,5-5-5 0,-5 5-8 15,0 0-1 1</inkml:trace>
  <inkml:trace contextRef="#ctx0" brushRef="#br0" timeOffset="340357.4282">22408 16341 55 0,'0'0'92'0,"0"0"-5"15,5 5-4-15,-5 5-55 0,0 4-20 16,-2 3-4 0,-1 7 1-16,2 6 1 0,-1 3-1 15,2 4 1-15,5-1 0 0,3-3-2 16,6-8 0-1,4-6 0-15,1-6-1 0,5-9 0 16,1-5-2-16,0-12 0 16,-1-4 0-16,-3-2-1 15,-4-3 0-15,-4 2 0 16,-4 3-1-16,-5 3-1 0,-4 4 1 15,0 10 0 1,0 0 0-16,-5 7 0 0,2 4 0 16,3 3 1-16,6 0 1 0,4-2 2 15,8-4 0 1,4-5 2-16,4-3 0 0,2-7 0 15,1-5 1-15,-2-4-1 16,-5-6 0-16,-6 2-1 0,-6-3-1 16,-7 0-1-1,-3 0-2-15,-7 1-2 0,-7-2-3 16,2 7-8-1,-4-3-17-15,-6 6-61 0,14 6-6 16,2-2-6-16,6 10-1 0</inkml:trace>
  <inkml:trace contextRef="#ctx0" brushRef="#br0" timeOffset="340707.4317">22960 16283 36 0,'0'0'93'0,"6"7"-1"15,17 3-6-15,7-10-52 16,8 0-17-16,5-2-6 0,3 1-5 15,0-2-2 1,-5 0-4-16,-4 2-7 0,-14-3-18 16,-7-7-47-1,-16 11-17-15,0 0-7 0,0 0 6 16</inkml:trace>
  <inkml:trace contextRef="#ctx0" brushRef="#br0" timeOffset="341017.4348">23066 16331 45 0,'14'0'98'15,"1"0"-3"-15,0 0-6 0,0 5-59 16,-1 9-9-1,-5 2-5-15,-4 5-4 0,-3 3-5 16,-2 3 0 0,-2 3-3-16,-3 0 1 0,0-2-1 15,3-3 1-15,2-3-2 16,3-4 1-16,9-1 0 15,8-4-1-15,8-5 0 16,6-1-2-16,5-7-3 0,9 0-6 16,-3-10-9-16,9-6-57 0,-2 1-21 15,-6-4-7 1,-2-2-5-16</inkml:trace>
  <inkml:trace contextRef="#ctx0" brushRef="#br0" timeOffset="341487.4395">23499 15925 68 0,'0'0'93'15,"10"-2"-3"-15,11-3-5 16,8-1-71-16,8-1-6 15,3 0-1-15,5 4 0 16,-3 2-1-16,-2 1-3 0,-5 0-7 16,-12 0-14-1,-8 1-66-15,-4 3-6 0,-11-4-6 16</inkml:trace>
  <inkml:trace contextRef="#ctx0" brushRef="#br0" timeOffset="341717.4416">23506 16087 91 0,'-7'19'96'0,"7"-9"-6"16,10-4-7-16,13-7-70 15,13-1-11-15,6-6-4 0,9-1-5 16,4-1-5 0,7 5-5-16,-1-7-18 0,-7-1-48 15,6 9-9 1,-10 0-5-16</inkml:trace>
  <inkml:trace contextRef="#ctx0" brushRef="#br0" timeOffset="342037.445">24277 15822 82 0,'-2'21'91'16,"1"3"-4"-1,1 3-6-15,1-3-75 0,7 6-7 16,1-1-2-16,0 0-1 16,1-1 0-16,5-4 0 0,-6-4-12 15,1-13-63-15,5 3-8 0,-5-10-4 16</inkml:trace>
  <inkml:trace contextRef="#ctx0" brushRef="#br0" timeOffset="342227.4469">24105 15782 22 0,'-22'10'101'0,"13"-2"-3"0,9-8-6 16,13 8-4-16,19-17-78 0,17 2-7 15,6-3-5 1,11-2-4-16,-1 0-5 0,6 3-8 15,-2 1-32-15,-7 0-40 16,-2 4-7-16,-13-3-3 16</inkml:trace>
  <inkml:trace contextRef="#ctx0" brushRef="#br0" timeOffset="342487.4495">24080 16022 25 0,'-11'22'103'0,"11"-8"-4"0,19 0-8 15,17-11-1-15,18-3-82 0,15 0-4 16,12 0-3-1,7-5-4-15,-1 1 0 0,0 4-5 16,-8-7-10-16,-13 6-72 16,-8 1-5-16,-13-2-7 0,-15-1 1 15</inkml:trace>
  <inkml:trace contextRef="#ctx0" brushRef="#br0" timeOffset="342877.4534">24118 16002 35 0,'-7'10'94'0,"-2"3"-2"0,-1 3-5 15,-2-20-38-15,-1 22-38 0,2 10-4 16,-5 2-2-16,4 5-2 15,-2-1-5-15,2 0-2 0,4-8-16 16,-6-4-65 0,14-6-7-16,0-16-5 0</inkml:trace>
  <inkml:trace contextRef="#ctx0" brushRef="#br0" timeOffset="343137.456">24733 15906 27 0,'14'31'102'16,"-9"1"-2"-16,-1 5-7 0,-3-2-7 16,-46 5-87-1,35-8-17-15,3-9-66 0,-1 6-8 16,2-8-7-16,1-6-4 15</inkml:trace>
  <inkml:trace contextRef="#ctx0" brushRef="#br0" timeOffset="343427.4586">24613 15553 27 0,'16'9'102'0,"0"2"-4"0,-2 2-8 15,-6 0-4-15,0 3-82 16,-4 5-9-16,-4-1-8 16,0 7-39-16,-5 2-38 15,-4 3-6-15,1-3-6 0</inkml:trace>
  <inkml:trace contextRef="#ctx0" brushRef="#br0" timeOffset="343707.4617">24059 15490 90 0,'1'18'100'0,"-2"6"-6"0,-1 3-8 15,-5 23-52 1,-4-18-39-16,-8-2-13 0,0-3-46 15,-3 6-26 1,-3-2-8-16,4-1-2 0</inkml:trace>
  <inkml:trace contextRef="#ctx0" brushRef="#br0" timeOffset="346958.4943">24354 16486 54 0,'9'3'80'0,"-9"-3"-2"15,-8 12-5-15,8-2-72 0,-5 6-4 16,-5 6 1-16,-1 10 0 16,-4 7 3-16,-5 10 5 0,1 8 1 15,-5 7 1 1,-6 5-1-16,0 1 0 0,-5 3 0 15,-3-1-2 1,17-38-3-16,-2 4-1 0,-4 2-1 16,-3 3 2-16,-3-2 1 15,-7 5 1-15,-1 0 1 16,-7 3 1-16,2-6 2 0,-7 5 0 15,-1-4 2-15,-8 2-2 16,0 0-2-16,-7 2-3 0,-5-4 0 16,-4 2-1-1,-5-6 0-15,-1 0 0 0,-2-9 0 16,-3-3 0-1,-3-7-1-15,-1-4 2 0,-2-3 2 16,0-2-4 0,-3-5 4-16,-1-1-1 0,-4-2-1 15,4 1 0-15,-3-3-1 0,-1-2-1 16,2-2-3-1,0 0 3-15,-3-1-2 0,2 2-1 16,-2 1 0-16,0 0 0 16,1 3 2-16,-4 2 1 15,2-2-1-15,-4 3 0 16,0 1 0-16,-3-1 0 15,-2 1 0-15,1-1 0 0,-4-1 0 16,0 6-1-16,-4-5 2 16,0-2-1-16,-2-1 1 15,-1-3-1-15,-4 0 0 16,3 2 1-16,-3-8 1 0,-2-1 1 15,-1 0-1 1,2-7 0-16,-1 2 1 0,0-5-1 16,-1-2 0-1,3-3 1-15,1-3-3 0,1-2-1 16,1 1 1-16,-2-7-1 0,3 3 0 15,3-3 1-15,0 1-1 16,0-2 0-16,4 1 1 16,-1 2-1-16,3-1 0 15,1 2 1-15,1 1-1 0,3 3 1 16,-1 2-1-1,-1 2 0-15,1 5 1 0,2 2 0 16,2 3 0-16,0 4 1 16,3 3-1-16,-2 4 0 15,3 1 0-15,1 0 0 0,3 7 0 16,-1 2 0-16,2 1 0 15,0 5 0-15,2 2 0 0,0 0 1 16,1 0-1 0,1 1 1-16,1 0 0 0,1 0-1 15,0-2 1 1,1 2 0-16,2-2-1 0,1-2 1 15,1 1-1-15,0-3 0 0,1 1 0 16,4-2 0-16,-1-1 0 16,2-4 0-16,3-3 0 0,-1 0 1 15,3-1-1 1,2 0 0-16,2-2 1 0,0 0-1 15,1-2 1 1,2-1-1-16,-1-4 0 0,4-2 0 16,-3-2 0-16,4 1 0 15,1-3-1-15,-1-2 1 16,2 0 0-16,-1-3 0 0,4 0-1 15,2-3 1-15,-29-13 2 16,-20-12 0-16,10-2 0 0,11-1 0 16,9 2-1-1,7-3 0-15,13-3 0 0,10-4 0 16,10 3-3-1,-3-2 0-15,8-4 2 0,-1-1-1 16,8-6 0-16,-1 4 0 16,6-3 1-16,3 3 0 0,2-4 1 15,0 0-1-15,2-2 1 0,-2-1 0 16,4 4 0-1,-2-5 0-15,-1 1-1 0,-1-3 0 16,1 2 0 0,3-1 1-16,-3-1-1 0,1-2 0 15,-1 3 0-15,2 0 0 16,-3 3 1-16,-1 2 0 0,0 3-2 15,-2 4 1-15,0 5 0 16,-1 4 0-16,-2 3 1 16,0 2-1-16,-5 4 0 0,3 7 0 15,-5 3 0 1,-3 3 0-16,-1 6 0 0,-2 4-1 15,-4 5 1-15,1 4-1 16,-1 3 0-16,-2 4 0 0,2 1 1 16,0 2-1-1,-1 0 1-15,-2 5-1 0,3 3 1 16,3 0 0-16,-2 1 0 0,1 0-1 15,-1 0 1 1,2 3 0-16,1-2 0 0,0-2 0 16,-1 1 0-16,-2 1 0 15,-3 1 0-15,-2-2 0 16,-2 3 0-16,-3-1 0 15,-3 2 0-15,-1 0 0 0,-2 0-1 16,-4-5 1 0,3 3 0-16,-2-5 0 0,-4 1 0 15,-1-4 0-15,-2-2 0 0,-3 3-1 16,-2-3 1-1,-1 1 0-15,-5-1 0 0,2 1 0 16,-2-2-1-16,1 3 1 16,0-3 0-16,3 0 0 0,2-5 0 15,0-3 0 1,3 0 0-16,-2-5 0 0,6-1 0 15,2-4 1-15,3 0-1 0,1-3 2 16,5-1-1 0,3-1 1-16,3 0-1 0,3 0 0 15,2 1 1-15,3-1-1 16,1 1 0-16,3 1-1 0,-4 1 0 15,3 1 0 1,-1 0 0-16,-1 2 0 0,1 1 0 16,-3 0 1-1,3 2 0-15,-3-1-1 0,3 3 1 16,-1 1 0-16,3 0 0 0,-2-2 0 15,1 2 0-15,1 0-1 16,0 1 0-16,3-2 0 0,-2-1 0 16,3 1 0-1,-2-2 0-15,5 0 0 0,-2-1 0 16,0 1 0-1,5-2 0-15,-3 4 0 0,1-3-1 16,1 2 1-16,-1 2-1 16,0 0 1-16,2 0 0 0,0 2 0 15,1 2 0-15,-1-2-1 0,3-2 1 16,-2 2 0-1,1-1 0-15,1 1 0 0,-2 1 0 16,-2-1 0 0,1-1 0-16,0 1 1 0,1 2-1 15,1 1 0-15,2-1 1 16,1 2-1-16,3 1 1 0,3-1-1 15,1 0 0-15,10 5-1 0,-8-3 0 16,8 3 0 0,0 0-1-16,0 0 1 0,0 0 0 15,0 0 0 1,0 0 1-16,0 0 0 0,0 0 1 15,0 0-1-15,0 0 1 16,0 0 1-16,0 0-1 16,0 0 0-16,0 0 0 15,0 0 0-15,0 0 0 0,-10-2 0 16,10 2-1-16,0 0 0 0,0 0 0 15,-9-3 0 1,9 3 1-16,0 0-1 0,0 0 0 16,-9-7 0-16,9 7 1 15,0 0-1-15,-13-6 0 16,13 6-1-16,-11-6 1 15,11 6-1-15,-13-7 0 0,13 7 1 16,-14-3-1 0,14 3 0-16,0 0-1 0,-9-2 0 15,9 2 1-15,0 5-1 0,1 5 1 16,4 6 0-1,6 4 0-15,3 6 0 0,5 4 0 16,2 2 2-16,3-2-1 16,-3 0 1-16,0-4-1 0,-2-7 1 15,-3-4-1 1,-3-4 0-16,-13-11 1 0,10 10 0 15,-10-10 0-15,0 0 0 0,0 0 0 16,0 0 1 0,-8-2-1-16,-5-7-1 0,-5-3 1 15,-4-3-1-15,-4-5 0 16,-5-2 0-16,-2-6 0 0,1 2-1 15,0-1 1 1,4 2 1-16,4 1-1 0,2 4 0 16,5 1 0-1,5 7 1-15,2 3-1 0,10 9 1 16,-9-9-1-16,9 9-1 0,0 0 1 15,22-1 0-15,10 1 0 16,15 5 0-16,13 0-2 0,12 4-5 16,9-7-34-1,9-2-33-15,10-7-21 0,-10-14-8 16,-2-5-6-1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35:49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2565 2423 75 0,'-12'0'80'0,"1"3"-4"16,-1 11-58-16,2 9-5 15,8 0-6-15,0 5-3 16,2 2 4-16,0-3 3 15,13-10 2-15,11-17-1 0,19-17 0 16,18-31-4 0,21-18-5-16,22-11-32 0,17-15-50 15,2-6-9-15,-2-1-5 0</inkml:trace>
  <inkml:trace contextRef="#ctx0" brushRef="#br0" timeOffset="1833.0195">5328 2359 70 0,'10'-11'76'16,"-10"11"-2"-16,13 7-56 15,-13 18-6-15,0 12-4 0,0 13-2 16,6-2 0-16,-2 4 7 0,14-6 4 16,14-14-2-1,17-21-1-15,26-25-4 0,26-28-10 16,23-16-73-1,18-12-8-15,-1-11-11 0,-8-10-1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9:08:45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7160 9491 12 0,'-34'12'76'15,"0"-5"1"-15,0 23-26 0,9-26-34 16,2 3-4-1,23-7 1-15,5 13-1 0,35-9-2 16,23-2 0 0,37-1-2-16,28-2-6 0,26 5-17 15,11 8-46-15,20-6-19 0,0 0-8 16</inkml:trace>
  <inkml:trace contextRef="#ctx0" brushRef="#br0" timeOffset="598.0067">6839 12416 52 0,'16'15'98'0,"34"-3"-4"15,36-5-6 1,46-2-58-16,44-2-9 0,82 4-9 16,2-7-30-16,27 3-63 0,14-4-8 15,-2-4-7-15,-12-9-3 16</inkml:trace>
  <inkml:trace contextRef="#ctx0" brushRef="#br0" timeOffset="1696.0184">3710 7582 12 0,'-14'-17'94'16,"-2"2"-5"-1,-10-4-4-15,-13 28-28 0,-16-25-48 16,-24-1-4 0,-30 10-6-16,-38 2-4 0,-34 11-7 15,-35 7-26-15,-42 13-46 0,-2 4-5 16,-16 3-2-16</inkml:trace>
  <inkml:trace contextRef="#ctx0" brushRef="#br0" timeOffset="2247.024">3363 10364 63 0,'3'8'94'16,"-3"-8"-4"-16,0 0-6 0,6 17-56 15,-6-17-22 1,0 0-1-16,-6-5-4 0,-7-3-2 15,-7 1 1 1,-14-2-1-16,-20-1 0 0,-22 3-2 16,-32 2 3-16,-33 5-2 0,-35 5 4 15,-36 12-5-15,-29 8-3 16,-27 5-10-16,-12-4-54 0,-8 19-16 15,10-1-7 1,18-2 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07:57.8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24472 769 57 0,'29'-32'91'0,"-22"21"-1"0,-1 0-43 16,3-5-11-16,-4 5-13 16,1-1-6-16,-1 0-5 15,2-1-2-15,-7 13-2 16,0 0-2-16,-30 34 1 0,19-11 0 15,-5 9-2-15,-2-1 0 16,-1 4-1-16,-2 0-1 16,3 1 0-16,-3-3-3 0,2 2-4 15,1-3-4 1,2-1-8-16,2-5-36 0,2-9-39 15,12-17-7 1,0 0-6-16</inkml:trace>
  <inkml:trace contextRef="#ctx0" brushRef="#br0" timeOffset="210.0084">24278 856 77 0,'-8'-33'96'16,"-2"6"0"-16,-1 0-7 16,11 27-63-16,-8-25-8 15,0-1-7-15,8 26-1 0,36 8 0 16,-10 8-2-1,9 5-3-15,4 6-2 0,4 11-1 16,4-6-1 0,5 2-4-16,-1-4-13 0,-9 3-76 15,11 3-3-15,-2-6-7 0,-2-1-5 16</inkml:trace>
  <inkml:trace contextRef="#ctx0" brushRef="#br0" timeOffset="2710.1102">2897 763 1 0,'0'-12'77'16,"-1"0"-19"-16,0 0-8 0,-3 0-8 16,4 12-10-1,0 0-7-15,0 0-7 0,0 0-4 16,-1-5-2-16,0-1-5 15,0 1-1-15,0 0-2 16,0 0-1-16,-1 1-1 16,1-1 0-16,-7 5 0 15,4 9 0-15,0 3 0 0,-8 22 0 16,-3 7-1-16,9-18 2 15,-1-1-3-15,0 1 3 0,1 3-2 16,0 3 0 0,2-2 1-16,0 2-1 0,2-1 1 15,1-1 0 1,1 0 1-16,-1-3 1 0,5 0-1 15,2-4 0-15,3-3-1 0,1 0-2 16,3-5-3-16,0-3-3 16,4-1-5-16,1-1-7 15,-1-6-20-15,-1-1-49 16,4-4-6-16,2-4-2 0</inkml:trace>
  <inkml:trace contextRef="#ctx0" brushRef="#br0" timeOffset="2940.1194">3002 458 26 0,'-13'-38'94'0,"2"11"-8"16,-1-2-15-16,2 5-42 0,-2-3-107 15,12 27-8-15,0 0-2 16</inkml:trace>
  <inkml:trace contextRef="#ctx0" brushRef="#br0" timeOffset="3647.1481">3319 594 8 0,'11'-10'86'15,"2"-2"0"-15,-4 0-4 0,-1 1-54 16,1 0-9-16,0 0-7 15,-9 11-5-15,4-10-4 16,0 0-1-16,0 1-2 16,2-2 0-16,-6 11 0 0,-1 8 1 15,-4 3 1-15,-16 43-1 16,5 7 2-16,6-24 1 15,2 6-1-15,1-2 2 0,2 7 0 16,0-3 3 0,1 4 0-16,4-2 2 0,0 1-2 15,3-6 0-15,3 1-1 16,3-5 1-16,0-2-2 15,1-6-1-15,0-2 0 16,1-8-1-16,0-1-2 0,-1-6-2 16,1-2-4-16,-3-6-7 0,1 1-27 15,0-7-53 1,-9 1-5-16,10-10-7 0</inkml:trace>
  <inkml:trace contextRef="#ctx0" brushRef="#br0" timeOffset="4097.1661">3690 669 75 0,'9'-22'88'0,"0"-1"-5"0,-9 23-3 15,0 0-73-15,0 0-2 0,0 0-1 16,0 0 0-1,0 0-1-15,0 0 2 0,0 0 0 16,2 2 1 0,33 70-1-16,-35-43 1 0,-4 2-2 15,-3 6 0-15,3-2-1 16,-1 0-1-16,2 2 1 15,0 1 1-15,1-3-1 16,2 3 0-16,0-2 1 0,3-2 0 16,2-2-1-16,3-2 1 0,3-4 0 15,0-5-1 1,2 0-1-16,1-3-2 0,0-1 0 15,3-6-3-15,-1-1-4 16,0-2-5-16,-1-1-9 16,-2-6-30-16,4 0-40 15,-8-1-7-15,-9 0-3 0</inkml:trace>
  <inkml:trace contextRef="#ctx0" brushRef="#br0" timeOffset="4379.1775">3714 921 46 0,'-25'-12'92'16,"0"-1"-1"-16,6 7-2 15,-3-2-63-15,22 8-7 16,0 0 1-16,0 0-6 16,0 0-4-16,7-2-1 0,5-1-4 15,49-7-5 1,16 3-6-16,-29 5-11 0,-2-2-48 15,3 3-26 1,0-3-5-16,-1-1-7 0</inkml:trace>
  <inkml:trace contextRef="#ctx0" brushRef="#br0" timeOffset="4809.1947">4231 592 38 0,'-7'-12'91'0,"-2"2"-1"15,1-1-7 1,-2 0-58-16,10 11-6 0,-11-7-7 15,1 0-4-15,0 0-2 16,-2-1-2-16,12 8-3 16,4 9 1-16,43 68 2 0,-25-47-2 15,0 12 1-15,1-1 1 16,0 2-1-16,-2 4 0 15,-2 1 1-15,-1 2 1 16,-5 1-3-16,-1 2-1 0,-3-3-7 16,-3-4-9-1,-6-7-72-15,0-2-5 0,-4-5-7 16,-1-3-2-16</inkml:trace>
  <inkml:trace contextRef="#ctx0" brushRef="#br0" timeOffset="5626.2278">5188 779 76 0,'-4'-10'89'16,"-1"-1"-3"-16,5 11-53 15,-12-5-6-15,0 2-7 0,0-1-7 16,-3-2-2-1,15 6-1-15,0 0-2 0,0 0 2 16,0 0-2-16,0 0 1 16,0 0 0-16,2 0 0 15,5 4-1-15,65 21-2 16,-38-23-2-16,3 0 0 0,1-1 0 15,-1 1-1-15,1 0-1 16,-2 0-1-16,2 0-1 16,-3-2 0-16,-1-1-1 0,-8 1-4 15,1 0-6 1,-27 0-7-16,0 0-24 0,0 0-49 15,0 0-6 1,0 0-6-16</inkml:trace>
  <inkml:trace contextRef="#ctx0" brushRef="#br0" timeOffset="5926.2398">5140 955 54 0,'-30'21'95'0,"9"-1"-1"15,11-1-4-15,9 0-67 0,5-3 2 16,11-3-3-1,10-3-8-15,3-2-4 0,8-4-3 16,5-1-2-16,2-3-2 16,2 2-4-16,1-2-2 0,0 0-4 15,-3-2-3 1,-4 2-10-16,-7 4-57 0,-6-4-17 15,-7-2-7-15,-7 2-2 0</inkml:trace>
  <inkml:trace contextRef="#ctx0" brushRef="#br0" timeOffset="6823.2761">6385 839 75 0,'-5'-11'91'0,"-5"2"-2"15,10 9-48-15,0 0-12 16,-8-12-10-16,-1 2-6 0,0-2-5 16,-3 3-2-16,12 9-3 15,0 0-2-15,-21 6 1 16,20 21-1-16,1-1 2 15,0 9 2-15,2 1 0 0,0 10 0 16,2 1 0 0,-1 5-1-16,-2 0-1 0,1 1 1 15,-1 2-3-15,1-23 2 0,0 75-1 16,-1-12-1-1,-2-19-2-15,1-21-5 0,-4-42-11 16,3-4-54-16,1-9-20 16,0 0-9-16,0 0-4 15</inkml:trace>
  <inkml:trace contextRef="#ctx0" brushRef="#br0" timeOffset="7525.3043">6448 940 5 0,'-13'-9'40'0,"0"-1"-3"16,1 0-1-1,-26-7-4-15,14 6-4 0,24 11-4 16,-24-7-4-16,-1-1 1 16,25 8 0-16,-20-3-1 15,1-2-3-15,19 5-2 0,0 0-2 16,0 0-3-1,0 0-2-15,0 0-1 0,0 0-1 16,0 0-1-16,0 0-1 16,0 0 0-16,3-2 0 15,4 1 2-15,71-10-3 16,-1 11 1-16,-30 0-3 15,-1 7 0-15,2 0 0 16,-3 6-1-16,2-2 0 0,-4 4 1 16,-2 2-1-16,-6 2 1 0,-6 3 1 15,-10 2 0 1,-7-3 0-16,-10 4 0 15,-7-1-2-15,-13-4 1 0,-7-1 0 16,-5-2-1-16,-4 0 0 0,-1-5-1 16,-1 0 0-1,1-5-1-15,-1 2 1 0,6-2 0 16,6 2 0-16,3 0 1 15,9-1 0-15,7 1 2 0,5 6-1 16,9-3 1 0,7 5 1-16,6 2-2 0,3 4 1 15,1 1-1-15,3-1 0 0,-3 7-1 16,-13-17 3-1,41 44-4-15,-4-4-4 0,-15-6-11 16,-24-34-62 0,2 11-11-16,-7-14-9 0,3 0-4 15</inkml:trace>
  <inkml:trace contextRef="#ctx0" brushRef="#br0" timeOffset="8048.3254">7232 1295 20 0,'-9'6'87'16,"-1"0"-1"0,1 4 0-16,-1 0-65 0,4 0-2 15,3-1 1-15,3 1-2 16,0-10-1-16,8 15-2 0,5-13-2 15,-1 2-2-15,5-2-2 16,0-2-3-16,3-1-2 16,0-4-2-16,-3-2-1 15,-1-3-1-15,-2-2-2 0,-2-2-1 16,-5 1-1-1,-4 0-1-15,-3 2 1 0,-7-1-2 16,-9 6 2-16,-4 7 0 0,-5 0 1 16,-2 8 1-1,2 4 1-15,0 6 2 0,-3 19 2 16,2 18 3-16,20 5-1 15,17 1 1-15,26-1 0 0,20-8-1 16,15-14-6 0,-6-20-20-16,-16-7-68 0,6-4-2 15,-19-8-9 1,-9-2-4-16</inkml:trace>
  <inkml:trace contextRef="#ctx0" brushRef="#br0" timeOffset="9095.3677">8372 577 5 0,'21'-9'90'15,"-21"9"2"1,23-5-2-16,-2-1-53 0,-21 6-5 15,0 0-8 1,11-5-6-16,0 1-7 0,-1-1-3 16,4 0 0-1,-14 5-6-15,0 0 1 0,0 0-2 16,-7-10 0-16,-4 1 0 0,-37-15-1 15,24 19 1-15,-6 0-2 16,3 1 1-16,-3 2-1 16,1-1 1-16,-1 3-1 15,0 0 1-15,4 5 0 16,1 4 0-16,25-9-1 15,-21 29 2-15,-2 1-1 0,19 39 1 16,5-27 0 0,4 8 0-16,3 4 0 0,-2 7 0 15,0 8 0-15,0 40 1 0,-1 45 2 16,-5-4-2-1,-5-5 1-15,-13-11-2 0,-5-20 0 16,-5-20 1-16,3-22 0 16,5-25-2-16,6-6 0 0,1-10 0 15,5-6 0 1,3-8 1-16,5-5 1 0,3-3 0 15,14-2 1-15,11-7-1 0,10 0 1 16,12 0-1 0,9-3 0-16,4-1-2 0,5 4-4 15,-4-4-6-15,-2 4-16 16,-2 2-67-16,-16 1-3 15,-9-1-7-15,-10-2-6 16</inkml:trace>
  <inkml:trace contextRef="#ctx0" brushRef="#br0" timeOffset="18828.7602">9109 599 0 0,'7'-21'84'0,"-7"21"-5"16,0 0-27-1,0 0-3-15,2-11-13 0,0-1-11 16,0 0-7-1,2 0-5-15,-4 12-4 0,0 0-1 16,0 0-2 0,0 0-2-16,0 0-2 0,0 0-1 15,0 0 2-15,0 0-1 16,0 0 1-16,4 0-1 15,0 5 0-15,1 0 1 0,34 43-1 16,-25-24 2-16,-14-24-2 16,16 27 0-16,0 2-1 15,-6-10 0-15,1 1 0 16,-11-20 0-16,15 28 1 0,0 0-1 15,-15-28 2 1,11 21 0-16,2 0 2 0,-13-21 0 16,0 0 0-16,0 0 0 0,0 0 0 15,0 0-1 1,9-1 0-16,1-3-2 0,17-31 0 15,-19 15-2 1,-1-1 1-16,0-1-1 0,3 0-3 16,-2-1-6-1,0-1-12-15,-1 0-69 0,0 3-4 16,1-1-7-1,-8 22-7-15</inkml:trace>
  <inkml:trace contextRef="#ctx0" brushRef="#br0" timeOffset="19510.7876">9633 742 59 0,'0'-10'54'16,"-5"1"-11"-1,2-1-9-15,-2-4-9 0,5 14-9 16,0 0-4 0,0 0-3-16,-10 2 1 0,0 3 0 15,0-1 1-15,-2 25 1 16,12-5-1-16,0-24 0 15,7 22 1-15,5 1-1 16,-12-23 0-16,0 0-2 16,10 9 0-16,0 0-2 0,1 0-2 15,3 2 1-15,-14-11-3 16,10 0-1-16,0-3-1 15,-1-2-2-15,3-2-5 16,-12-4-12-16,0-2-66 0,0 2-6 16,-3-3-7-1,3 14 1-15</inkml:trace>
  <inkml:trace contextRef="#ctx0" brushRef="#br0" timeOffset="20050.8092">9002 1102 55 0,'-17'0'79'0,"2"1"-18"0,0 1-28 16,5 2-7-1,10-4-8-15,0 0-6 0,24 1 2 16,10-2 0-16,13-3 3 0,14 4 1 16,10-4-3-1,10-5 0-15,8-1-2 0,9 1-2 16,0-1-4-16,6 1-3 15,1-1-4-15,-2 0-5 16,0-4-7-16,-8 0-42 16,-9 6-33-16,-12-4-9 0,-16 9-5 15</inkml:trace>
  <inkml:trace contextRef="#ctx0" brushRef="#br0" timeOffset="20555.8297">9090 1581 16 0,'0'-10'82'0,"0"10"6"16,3 13-4-1,4 8-67-15,-2 8-3 16,3 15 2-16,-5 6 3 0,-1 11-3 0,-1 2-3 15,-2-10-2 1,1-6-2-16,-2-5-3 0,-1-9-3 16,0-7-2-1,-2-6-4-15,5-5-5 0,0-15-18 16,0 0-60-16,0-20-6 15,8-7-5-15</inkml:trace>
  <inkml:trace contextRef="#ctx0" brushRef="#br0" timeOffset="21105.8517">9028 1661 64 0,'0'0'49'0,"-16"3"-5"16,4-3-3-16,4 0-8 0,8 0-8 15,-7-8-9 1,7 8-4-16,3-12-1 0,-3 12-3 15,17-16 2-15,-2 6 2 16,4-2-1-16,8 0 1 0,2-1 0 16,4-1 0-1,3-1-4-15,3 4-1 0,2 0-4 16,-1 4-2-16,1 0-2 0,0 2-1 15,-1 3 1 1,-2 2 0-16,-25 4 2 0,41 9 0 16,-22 9 0-16,-27 7-1 15,-18 4 1-15,-23-1-1 0,-10-10 1 16,-5-5-1-1,8-8-1-15,5-5-2 0,8-2 0 16,9 0-1 0,21-2 3-16,0 9 0 0,19 3 0 15,19 3 2-15,10 6 0 0,7 4 1 16,5 11 3-16,4 3-1 15,-3 2-1-15,-8 5 0 16,-10-3-1-16,-10 3 0 16,-7-6-4-16,-9-7-3 0,-6 2-18 15,-9-10-62 1,-2-13-6-1,0-12-6-15,-2-5 0 0</inkml:trace>
  <inkml:trace contextRef="#ctx0" brushRef="#br0" timeOffset="22168.895">11765 994 25 0,'0'0'82'16,"0"0"-3"-16,0 0-44 15,0 0-9-15,0 0-6 0,0 0-7 16,5 8-6-16,-5-8-1 0,3 15 0 16,0-5 0-1,8 3 0-15,-8 2 1 0,1 3-1 16,0-1-2-1,-1 3 0-15,0 1 0 0,-1 1-1 16,-2 0 2-16,0-1 1 16,0 1 1-16,0-1 2 0,-1-1 0 15,-6-5 0 1,-2-4-1-16,-5-3 0 0,0-5-2 15,-3-3-2-15,-2-1 0 0,-2-8-2 16,-1-1-2 0,1-6-7-16,2 0-40 0,0-5-41 15,2-2-6-15,17 23-6 16</inkml:trace>
  <inkml:trace contextRef="#ctx0" brushRef="#br0" timeOffset="22974.9276">11862 779 84 0,'-17'-23'100'15,"-2"-3"-6"-15,19 26-6 0,-15-20-67 16,-2 1-6-16,17 19-7 16,0 0-6-16,0 0-7 15,0 0-5-15,-9-11-9 0,-2 0-21 16,2 0-49-1,-1 1-8-15,10 10-1 0</inkml:trace>
  <inkml:trace contextRef="#ctx0" brushRef="#br0" timeOffset="23591.9527">12112 844 82 0,'0'0'85'0,"-10"-25"-3"16,0 1-54-1,10 24-9-15,0 0-6 0,0 0-4 16,0 0-1-1,-7-12 0-15,7 22 0 0,3 9 1 16,4 3-2-16,-1 9 1 16,2-7 0-16,3 5-1 15,2-4 1-15,0 1-2 0,2-1-1 16,-1-2 1-16,3-6-1 0,-1-3-1 15,2-7 0-15,-18-7-2 16,0 0-1-16,21 0-2 16,1 0 0-16,-22 0-3 15,0 0 0-15,45-30 1 0,-37 25-1 16,3 3 2-1,-1 2-1-15,2 0 2 0,2 4 1 16,0 4 2 0,2-3 2-16,0 2 0 0,3 2 1 15,1-4 0-15,-2-1 1 0,-18-4-2 16,0 0-1-1,26 0 0-15,-1 0-2 0,-25 0-1 16,17-20-2-16,-1-2-1 16,-11-2-5-16,0 0-5 15,-4-3-9-15,1-3-35 16,-2 3-34-16,0 1-8 0,0 26-3 15</inkml:trace>
  <inkml:trace contextRef="#ctx0" brushRef="#br0" timeOffset="23911.9655">12870 665 19 0,'-12'-19'88'15,"12"19"0"-15,0 0-1 0,-10-6-61 16,0 1-3-16,1 0-4 15,-3-2-1-15,12 7-3 16,9-2-3-16,3 0-4 16,43-3-2-16,17 4-4 15,-72 1-6-15,32 0-6 0,1 0-21 16,0 0-55-16,-1-2-7 15,-5 1-7-15</inkml:trace>
  <inkml:trace contextRef="#ctx0" brushRef="#br0" timeOffset="24281.9803">13083 643 7 0,'-12'6'86'0,"12"-6"2"15,0 0-4 1,0 0-38-16,0 0-32 0,0 0-4 16,-4 0-2-1,0 2-1-15,-1-1 0 0,-2-1-2 16,-21 25 1-16,20-13-1 0,1 1-1 15,-30 61 2 1,31-51-1-16,-2 1 0 0,5-1 1 16,0 1 1-16,3-4 0 15,0 0-1-15,11-2 1 0,5-1-2 16,6-4-1-1,5 1 0-15,3-2-1 0,2-3-2 16,1-1-1 0,5-5-3-16,-2 3-6 0,5-1-15 15,-1-5-67-15,-1 2-3 0,-5-1-8 16,-3-1-4-16</inkml:trace>
  <inkml:trace contextRef="#ctx0" brushRef="#br0" timeOffset="24847.0032">11340 1402 30 0,'-48'7'86'0,"0"1"-2"0,4 0-40 15,4-2-11 1,9 2-12-16,10-3-7 0,21-5-1 16,8 4-2-1,29-4 2-15,24-5 0 0,26-4 1 16,26 2 0-16,27-3-1 15,22-2-2-15,25 0-2 0,14-1-1 16,13 0-3-16,13 0 0 0,6-4-4 16,4 3-2-1,-2 1-6-15,-7-3-9 0,-10-2-68 16,-16 9-9-1,-22-2-8-15,-22 5-6 0</inkml:trace>
  <inkml:trace contextRef="#ctx0" brushRef="#br0" timeOffset="25369.0242">13041 683 61 0,'-10'-9'54'0,"0"0"-3"0,0-1-4 16,0 1-4 0,10 9-6-16,0 0-4 0,0 0-9 15,9-6-5 1,2 0-5-16,53-4-2 0,15 10-2 15,-34 8-3-15,-2-8-3 16,5 6-5-16,-4-6-5 0,5 2-8 16,-7-2-59-16,3 3-18 15,-3-3-6-15,-42 0-6 16</inkml:trace>
  <inkml:trace contextRef="#ctx0" brushRef="#br0" timeOffset="25939.047">11698 1697 69 0,'0'0'93'16,"8"-12"-5"-16,-8 12-3 15,40 3-67-15,-34 12-2 16,-3 8-5-16,0 9 0 0,-3 8-3 16,0 5 1-1,0 4-1-15,-3-2-1 0,-4-1-2 16,-3-7-1-16,1-3-1 15,1-11 0-15,-1-6-2 0,3-5-1 16,6-14-1-16,-5 16-4 16,5-16-3-16,0 0-10 15,8 9-65-15,16-26-11 31,4-13-7-31,1-3-2 0</inkml:trace>
  <inkml:trace contextRef="#ctx0" brushRef="#br0" timeOffset="26139.055">11973 1891 42 0,'21'7'101'16,"8"-3"-3"0,5 0-7-16,4-33-20 0,2 27-59 15,2 1-5-15,-6-2-4 16,-3 1-3-16,-10-3-4 0,-6 0-4 15,-6-6-6 1,-6-2-19-16,-5-1-40 0,-3-11-20 16,-12-5-7-16,5 15 0 0</inkml:trace>
  <inkml:trace contextRef="#ctx0" brushRef="#br0" timeOffset="26321.0624">12178 1656 82 0,'0'0'92'16,"-32"-14"-1"-16,11 10-45 16,8 14-18-16,7 16-10 15,6 9-2-15,11 11-1 0,4 5-5 16,-3-2-3-1,-4-1-3-15,-2-2-1 0,0-4-1 16,-2-2-4-16,-2-6-4 0,-2-5-5 16,1 0-18-1,1-13-58 1,-2-16-7-16,12 5-7 15</inkml:trace>
  <inkml:trace contextRef="#ctx0" brushRef="#br0" timeOffset="26741.0792">12605 1760 41 0,'11'0'89'16,"-11"0"-3"-1,9 8-2-15,-2 4-65 0,4 5-3 16,-2 9-4-16,5 8-1 15,0 10-1-15,5 4-2 16,-3 5 0-16,3 1-2 0,-4 2 0 16,0-2-1-16,-5-8 0 15,-4-9 0-15,0-5 1 0,-5-8-1 16,-1-8 2-1,0-16-2-15,-23 8 0 0,5-10 0 16,-4-6-1 0,-2-9-2-16,-8-4 0 0,0-1-2 15,0-5 1-15,0 1-2 16,5 1-2-16,-1-1-6 0,10 1-14 15,8 1-68-15,1-5-4 0,5-4-7 16,4-2-5 0</inkml:trace>
  <inkml:trace contextRef="#ctx0" brushRef="#br0" timeOffset="26881.0848">12666 1650 16 0,'3'-12'99'0,"0"-3"-4"0,-3 5-7 15,0-2-10-15,0 12-86 16,0-17-74-16,0 17-7 0,4-9-10 15,-4 9 1 1</inkml:trace>
  <inkml:trace contextRef="#ctx0" brushRef="#br0" timeOffset="27363.1042">12892 1584 63 0,'0'0'94'15,"0"0"-2"-15,0 0-6 16,0 24-72-16,1 2-4 15,1 10-1-15,3 4-2 0,4 8 2 16,3 0-1-16,8-10-2 16,4-11 0-16,2-14 0 0,4-11-1 15,0-9 0 1,-2-12-1-16,-6-3-3 0,-1-5 0 15,-2 4-4 1,-3 2-3-16,-7 10 2 0,-9 11-1 16,13 7-1-16,-4 14 3 0,3 4 0 15,9 4 3-15,5-3 3 16,5-3 2-16,3-5 2 0,3-10 0 15,-2-8 2 1,-3-11-2-16,-4-7 0 0,-9-7-2 16,-11-4 0-1,-6-4-3-15,-2-1-3 0,-4 17-5 16,0-2-7-16,-3-3-10 15,1 2-71-15,1 1-3 0,1-2-9 16,3 3-2 0</inkml:trace>
  <inkml:trace contextRef="#ctx0" brushRef="#br0" timeOffset="27573.1126">13531 1477 87 0,'14'0'100'0,"3"0"-5"0,4 0-5 15,4-1-77 1,0-2-1-16,4 2 0 0,-3 0-5 16,3 0-3-16,0-2-6 0,1-1-8 15,-2 1-9-15,-2 1-44 16,0-4-30-16,-1 5-6 0,-6-2-5 15</inkml:trace>
  <inkml:trace contextRef="#ctx0" brushRef="#br0" timeOffset="27873.1246">13848 1463 11 0,'-14'7'89'0,"14"-7"0"16,0 0-5-1,-4 10-56-15,4-10-10 0,-3 12-4 16,3-12-6-16,-7 19 1 16,2 5-1-16,-1 5 0 15,1 5 2-15,0 6-1 16,2 3 0-16,3 2 0 0,5-1 0 15,13-10-3-15,11-3-1 0,5-2 0 16,6-6 0 0,6-5-4-16,0-7-8 0,5 3-31 15,-11-7-53 1,-3-7-4-16,-11-2-8 0,-6-13 3 15</inkml:trace>
  <inkml:trace contextRef="#ctx0" brushRef="#br0" timeOffset="28541.1518">13768 1470 12 0,'-10'-2'90'0,"10"2"3"15,0 0-33-15,0 0-12 16,6-12-15-16,18 7-12 0,8 0-4 16,7 1-3-1,5 0-4-15,5 0-3 0,0 1-4 16,4 0-5-16,2 1-6 15,-2-1-12-15,1-6-59 16,1 9-14-16,-7-4-5 0,-3 0-4 16</inkml:trace>
  <inkml:trace contextRef="#ctx0" brushRef="#br0" timeOffset="29091.1738">14947 1394 24 0,'0'0'91'0,"-6"-12"-2"15,6 12-1 1,0 0-51-16,0 0-20 0,12-9-4 16,4 7 1-16,2-1-2 15,4-1-1-15,5-4-2 16,-1 4-1-16,2-4-2 15,-1-1-3-15,3 0-4 0,-2-4-3 16,-2-1-1-16,-5-1-1 0,-5-2 1 16,-4-3-2-1,-6 2 0-15,-6 3 0 0,-11 4 3 16,-11 3 3-1,-7 8 0-15,-6 6 0 0,-4 13 2 16,-18 21 2-16,-13 30 3 16,12 19-1-16,23 11 2 0,29 4 0 15,25-4 1 1,32-17 0-16,24-26 1 0,6-36-4 15,4-12-5-15,-1-14-8 0,5-28-73 16,-10 1-9 0,-46 10-11-16,3-4-5 0</inkml:trace>
  <inkml:trace contextRef="#ctx0" brushRef="#br0" timeOffset="29693.198">15636 900 29 0,'3'-11'84'0,"2"-1"-2"16,-5 12-5-16,0 0-61 0,0 0-11 15,42-26 2 1,-35 35-1-16,2 8-1 0,1 4 2 15,1 4 1-15,1 3-1 16,0-5 1-16,0 9 1 0,-1-3 0 16,1 4 2-1,-2-5 0-15,-2 2 0 0,-3-4 0 16,-3 2-1-1,-2-8-2-15,-3-4-1 0,-7-6-2 16,-5-3 0-16,-4-2-1 0,-7-5-2 16,0 0 0-16,-3-7-1 15,0-1-2-15,-1-1-6 16,-2-4-20-16,-3-4-63 15,8 1-5-15,27 16-9 0,-22-23-3 16</inkml:trace>
  <inkml:trace contextRef="#ctx0" brushRef="#br0" timeOffset="29813.2028">15457 760 27 0,'0'0'102'16,"7"-35"-9"0,0-2-12-16,7 5-29 0,-2 0-133 15,-2 11-7 1,1-1-10-16</inkml:trace>
  <inkml:trace contextRef="#ctx0" brushRef="#br0" timeOffset="30539.2322">15975 798 46 0,'-2'-5'92'16,"0"0"-5"-16,0 0-4 0,0 0-56 16,0 0-19-16,-4-8-3 15,14 19-2-15,-4 16 0 16,1-4 1-16,2 4 3 0,1-2 1 15,3 3 0-15,-1 2 2 16,2-5-1 0,3-1-1-16,-15-19-3 0,30 36 0 15,-30-36-3-15,0 0-1 16,23 12-2-16,-2 1-3 0,-21-13-1 15,0 0-2 1,11 0 3-16,33-18 0 0,-36 12 0 16,4 3 2-16,1-4 2 0,0 3 3 15,1 4 3 1,-14 0 0-16,0 0 1 0,24-6-1 15,0-3 0 1,-24 9-1-16,18-11-2 0,2 0-1 16,-20 11-2-1,14-23-3-15,1 2-4 0,-8-3-17 16,0-1-66-16,0 2-4 15,-1 0-6-15,-2 4-5 16</inkml:trace>
  <inkml:trace contextRef="#ctx0" brushRef="#br0" timeOffset="31339.2648">16296 771 77 0,'-12'-10'86'0,"2"0"-3"15,10 10-52 1,-10 0-9-16,0 0-6 0,0 0 0 16,8 41 1-1,10-28 1-15,-8-13-1 0,23 12-3 16,1-1-1-16,6 0-2 15,1 2 0-15,2-5-4 16,1 3-1-16,1-5-3 16,-1-1 0-16,-3-5-2 15,1-2-3-15,-4-10-3 0,-1 1-6 16,-6-10-15-16,1 2-67 15,-22 19-3-15,19-24-8 16,0-1-3-16</inkml:trace>
  <inkml:trace contextRef="#ctx0" brushRef="#br0" timeOffset="31799.2832">17128 691 18 0,'0'0'82'16,"-4"-27"2"-16,-4 3-3 0,8 24-65 15,0 0-1 1,0 0-1-16,-11 0-1 0,1 0-2 16,-29 41 3-1,35-14-2-15,3 4 2 0,1-4-2 16,6 9 0-16,6-4-2 15,0 5 0-15,4-6-1 0,1 2-4 16,4-8 1-16,0 1-4 16,0-6-1-16,6-3-3 15,-3-6-3-15,2-3-4 0,-2-8-6 16,1 2-21-1,0-2-54-15,-5-5-7 0,-6 0-6 16</inkml:trace>
  <inkml:trace contextRef="#ctx0" brushRef="#br0" timeOffset="32079.2944">17058 805 58 0,'-32'-10'99'16,"9"3"-3"-16,-4-3-7 0,27 10-53 15,0 0-21 1,0 0-6-16,0 0-9 0,7-9-19 16,72-21-67-1,-79 30-6-15,39-5-5 0,43 5-4 16</inkml:trace>
  <inkml:trace contextRef="#ctx0" brushRef="#br0" timeOffset="32911.3278">17649 455 38 0,'-12'-3'97'0,"1"0"-2"15,-1 0-8 1,-3-3-49-16,15 6-15 0,0 0-7 15,0 0-5-15,0 0-5 0,0 0-3 16,0 0-2 0,4-4 1-16,4 0-2 0,68-20 0 15,-42 24 0 1,2 4 0-16,42 6-1 0,-37-2 1 15,1 4 0-15,-2 5-1 16,-2 3 0-16,-38-20 1 16,34 30 0-16,25 41 0 0,-38-25 1 15,-4 0-1-15,-4 9 0 16,-5 3 0-16,2 5 1 0,-5 5 0 15,1-17 1 1,5 103 0-16,1-2 0 0,-3 0 0 16,4-11 0-1,4-15 0-15,0-12-1 0,-3-19 1 16,1-26-1-16,-3-10-1 15,-1-8 1-15,-1-8 3 0,-2-11-1 16,-4-3 1-16,-2-7 1 16,-5-3-1-16,-15-3 0 15,-12-1-1-15,-17-5 1 0,-19 0-3 16,-26 4 1-1,-18 1-4-15,-18-1-9 0,2 1-53 16,-10 9-29 0,0-2-7-16,12 4-5 0</inkml:trace>
  <inkml:trace contextRef="#ctx0" brushRef="#br0" timeOffset="34831.4052">20357 1434 13 0,'-17'0'88'16,"1"0"3"-16,7 0-3 15,9 0-65-15,0 0-2 0,23 0-5 16,5 0-3-16,8 0-1 16,4 0-4-16,6 0-6 15,6 0-5-15,5 0-11 0,5 0-21 16,3 0-54-1,-2 0-4-15,-1 0-5 0</inkml:trace>
  <inkml:trace contextRef="#ctx0" brushRef="#br0" timeOffset="35271.4228">20729 1481 31 0,'0'0'93'0,"-8"-12"-1"0,8 12-5 15,0-11-66 1,0 11-5-16,0-9-6 0,0 9-3 15,0 0-4 1,0 0 0-16,0 0-1 0,0 0-2 16,0 0 0-16,0 20 3 15,0 15 1-15,0 8-1 0,-10 9 2 16,-6 8 0-1,-2 9 0-15,-6 2 0 0,-5-3-1 16,0-11-1-16,2-3-1 0,5-7 2 16,11-2 0-1,11-11 0-15,19-8-1 0,16-9 1 16,18-4 0-16,14-4 0 15,7-4-1-15,5-2-2 0,-1-3-5 16,-3 0-6 0,-14-6-10-16,-10-1-71 0,-11 5-5 15,-14-8-5 1,-9 0-6-16</inkml:trace>
  <inkml:trace contextRef="#ctx0" brushRef="#br0" timeOffset="35668.4391">21430 1610 20 0,'-42'9'93'0,"8"0"-2"15,13-5-3-15,12-1-61 16,9-3-4-16,27 11-6 0,11-8-1 16,16-3-3-1,11 1-4-15,8-1-1 0,6 0-2 16,-1 0-3-16,-10-2-2 0,-9-1-3 15,-15 2-5 1,-15 1-1-16,-11 0-5 0,-18 0-13 16,0 0-34-16,-15 9-33 15,-3-3-4-15,-3-2-1 0</inkml:trace>
  <inkml:trace contextRef="#ctx0" brushRef="#br0" timeOffset="35928.4495">21354 1857 33 0,'-35'15'94'16,"10"-6"-2"-16,15-2-5 0,17-4-64 15,19-3-3 1,19 0-4-16,17-1 0 0,15 0-6 15,9-2-2-15,8 1-2 0,-3-1-3 16,-8 3 0-16,-7-3-2 16,-16 3-3-16,-15 0-3 15,-12 0-2-15,-15 0-7 16,-6 0-26-16,-12 0-50 0,4-9-6 15,-9 6-4 1</inkml:trace>
  <inkml:trace contextRef="#ctx0" brushRef="#br0" timeOffset="36118.4571">21391 2123 89 0,'-33'27'100'15,"19"-10"-6"-15,22-5-4 0,29-7-76 16,20 0-2-16,18-5-1 15,19 0-5-15,10 0-8 16,2-5-12-16,5-6-73 16,-7 11-5-16,-18-4-7 0,-9 4-5 15</inkml:trace>
  <inkml:trace contextRef="#ctx0" brushRef="#br0" timeOffset="36445.4706">22589 1584 91 0,'0'0'97'0,"8"5"-5"16,-8 26-6-16,-9 22-79 0,-5 12-1 15,3 10 3 1,0 10-1-16,3-7-2 0,5-5 0 15,3-6-1-15,-1-10-1 16,-1-12-4-16,2-15-3 16,2-9-8-16,-1-6-52 0,4-26-28 15,8-17-9-15,-5-16-3 16</inkml:trace>
  <inkml:trace contextRef="#ctx0" brushRef="#br0" timeOffset="36955.491">22322 1613 56 0,'-21'4'88'16,"11"0"-13"-16,10-4-34 15,19 2-5-15,12-2-9 0,10 0-9 16,12 0-3 0,10 0-2-16,10-2-4 0,3 1-1 15,-2 1-2-15,-4 0-1 16,-9 2-2-16,-9 3-2 0,-12-1-2 15,-11 3-1-15,-12-1-1 16,-17-6-1-16,5 12 0 16,-11-7 0-16,-11 0-1 0,-3-1 2 15,-7-3 1 1,-8-1 0-16,-2 0 0 0,-2 0-1 15,-2 0 2-15,0 0-1 16,3 2 0-16,2 3 1 16,3 5 0-16,5 5 1 0,9 3 1 15,8 7 1-15,8 9 1 16,5 4 1-16,13 6 0 0,11 4 2 15,10 1 0 1,8 1 1-16,4-4-1 0,3 0 0 16,-2-6-1-16,-1-7 1 15,-6-5-3-15,-7-7-3 16,-7-2-5-16,-9-7-4 15,-6 3-10-15,-9-4-31 0,-4-11-41 16,-1 10-6-16,1-10-5 0</inkml:trace>
  <inkml:trace contextRef="#ctx0" brushRef="#br0" timeOffset="37532.5145">22668 1639 0 0,'0'-11'82'16,"18"9"3"-16,10 1-1 0,7 1-65 15,13 7-1 1,4 9 0-16,3 7-2 0,-6 4-6 16,-6 6-2-16,-12 5-2 15,-15-1-1-15,-16 3 0 0,-15-5-1 16,-17-6 2-1,-11-7 0-15,-8-9 0 0,-4-9-1 16,-3-4-4 0,0-12-6-16,12-1-15 0,14-6-64 15,3 0-6-15,15-3-7 0</inkml:trace>
  <inkml:trace contextRef="#ctx0" brushRef="#br0" timeOffset="38172.5401">23715 1709 59 0,'20'-16'95'0,"-9"-1"-5"0,-10 0-7 15,-2 6-66-15,-17 0-8 16,-7 6-3-16,-13 5-4 0,-6 2-2 15,-8 14 0-15,-8 11 1 0,-3 10 0 16,-1 12 1 0,4 11 2-16,9 10 0 0,13 6 2 15,20 6 4 1,19-7-1-16,28-6 0 15,19-12-1-15,18-15 0 16,20-14-1-16,14-12-1 0,13-8-7 16,-10-10-12-1,9-19-70-15,-18 21-10 0,-4-3-6 16,-6 3-6-16</inkml:trace>
  <inkml:trace contextRef="#ctx0" brushRef="#br0" timeOffset="46451.8754">3422 3855 51 0,'-18'4'84'16,"0"-1"0"0,27-1-57-16,-14 1-4 0,5-3-3 15,0 0-4 1,0 0-5-16,0 11 0 0,14-8-2 0,8 1-1 15,7-1 0 1,6 1 1-16,8-1 0 0,3-1-3 16,5 0 1-1,-3-2-3-15,-5 0 1 0,-7 0-1 16,-3 0-2-16,-9-2-2 15,-7 0-4-15,-5 2-6 0,-12 0-18 16,0 0-57 0,0 0-7-16,0 0-7 0</inkml:trace>
  <inkml:trace contextRef="#ctx0" brushRef="#br0" timeOffset="46991.897">3263 4216 17 0,'-8'5'81'15,"8"-5"6"-15,0 0-41 0,29 9-11 16,13-9-6 0,14 0-9-16,16-4-2 0,10-1-3 15,5 2-4 1,-2-2-4-16,-8 1-2 0,-10 1-4 15,-12 3-8-15,-14 0-10 0,-23 3-66 16,0 6-6-16,-18-9-6 16</inkml:trace>
  <inkml:trace contextRef="#ctx0" brushRef="#br0" timeOffset="47903.9336">4882 3400 80 0,'0'0'84'15,"0"-18"-5"-15,0 18-51 0,0 0-6 16,0 0-3-16,4 7-4 16,-4-7-4-16,9 23-3 15,-1-5 1-15,2 8-1 16,2 2 0-16,2 5-1 0,2 7 0 15,-2 3-2-15,2 2-1 0,-2-1 0 16,-1 0-1 0,-5-3 0-16,1-2-1 0,-3-3 0 15,1-7 0-15,-2-7 0 16,-2-4 0-16,-1-2 0 15,0-7 0-15,-2-9 2 16,5 12 0-16,-5-12 1 0,0 0 0 16,8-5 0-1,-1-10 1-15,4-7-1 0,0-10-1 16,6-8 0-16,-2-8-1 0,4-6-2 15,0-3 2 1,-2 0-2-16,-3 3 0 0,-1 7-1 16,-5 7-1-16,0 8-4 15,-4 5-5-15,2 12-14 0,-6 15-48 16,4-12-22-1,-4 12-8-15,4 6-4 0</inkml:trace>
  <inkml:trace contextRef="#ctx0" brushRef="#br0" timeOffset="48369.9526">5417 3808 20 0,'-6'27'81'0,"-14"1"-27"15,20 5-6-15,2-5-5 16,6-2-6-16,11-6-11 0,5-9-2 16,3-8-3-1,1-3-1-15,0-10-2 0,-3-5-4 16,-2-3-3-16,-4-5-2 15,-11-3-3-15,-8 1-2 16,-2 1-2-16,-10 3-1 16,-6 4-2-16,-4 0-2 15,-1 9-4-15,-5 3-5 0,5 11-30 16,7 6-49-16,-3 3-5 0,4-1-7 15</inkml:trace>
  <inkml:trace contextRef="#ctx0" brushRef="#br0" timeOffset="48939.9754">4762 4229 71 0,'-35'9'86'0,"8"1"-3"0,8-3-49 16,11 5-11-1,17-1-5-15,23-1-2 0,26-2-3 16,21 1 0-1,20-1 2-15,17-4-1 0,8-1-2 16,7-5-2-16,-8 2-1 16,-15 0-1-16,-15-1-2 0,-20-3-2 15,-19 4-1-15,-17-2-5 0,-13 0-7 16,-14-2-9-1,-10 4-43-15,-2-9-31 0,-14 9-6 16,-3 0-8 0</inkml:trace>
  <inkml:trace contextRef="#ctx0" brushRef="#br0" timeOffset="49376.9933">4761 4798 1 0,'-2'7'89'16,"2"12"2"0,0 6-5-16,3 6-4 0,4 11-77 15,2 7 0-15,5 11 5 0,-1 2-2 16,0 2 2-1,1-5-3-15,-2-2 1 16,-4-10-1-16,0-6-1 0,-3-10-2 0,-4-9-2 16,1-6-4-1,-2-16-7-15,0 0-27 0,17-2-51 16,-12-17-7-16,3-10-8 15</inkml:trace>
  <inkml:trace contextRef="#ctx0" brushRef="#br0" timeOffset="49937.0157">4754 4999 75 0,'-17'4'90'0,"-1"-4"-33"0,7 0-7 15,1 0-8 1,10 0-14-16,-6-12-11 0,6-1-2 15,10-1-2-15,7-5-3 16,9-4-2-16,7-3-1 0,8 0-1 16,9 1 0-1,5 3 0-15,-1 2-3 0,1 7 0 16,-4 8-1-16,-7 5-2 15,-6 10 0-15,-8 9 0 0,-11 3-2 16,-8 5 1-16,-6 4 1 16,-5-1-1-16,-11 0 0 15,-8-1 0-15,-5-5 0 0,-8-3 0 16,-3-3 0-1,-4-6-1-15,1-2 1 0,2-3-2 16,6-4 1-16,5-2-1 16,7 0-1-16,6 4 2 15,9 5 1-15,11 1 1 16,13 6 0-16,10-2 2 0,6 9 1 15,6 0 0-15,4 8 2 0,4-1-2 16,-1 0 0 0,-7 2-2-16,-4-2 1 0,-7 2-3 15,-7-1-4-15,-4 2-8 16,-11 7-74-16,-6-11-5 15,-4-9-6-15,0-7-4 16</inkml:trace>
  <inkml:trace contextRef="#ctx0" brushRef="#br0" timeOffset="50862.053">6544 4206 22 0,'-10'-7'87'0,"10"7"-2"0,0 0-7 16,0 0-61-1,0 0-8-15,-6 7-1 0,6 5-1 16,3 13-3-16,2 7 1 16,3 10 0-16,1 9 3 15,2 8 0-15,-4 6 0 0,0 2 1 16,-1 1 0-16,-5-4-2 15,-1-5 1-15,0-9-1 0,-1-5-2 16,-3-10 0 0,0-9-1-16,4-7-4 0,-3-11-6 15,3-8-17 1,10-1-63-16,-6-13-6 0,4-9-6 15,1-7-2-15</inkml:trace>
  <inkml:trace contextRef="#ctx0" brushRef="#br0" timeOffset="51468.0776">6574 4217 7 0,'-19'-4'66'15,"0"1"-43"-15,-1 0-1 0,4 1 6 16,-3-1 2-16,1 2 1 15,3-2 0-15,2 1-4 16,13 2-5-16,-13-8-4 16,13 8-4-16,-1-13-4 0,1 13-3 15,19-20-2-15,1 8 0 0,10 1 0 16,9 1 1-1,7 2 2-15,13 5-1 0,3 3 0 16,4 3 1-16,0 10-3 16,-4 6-2-16,-7 6 0 15,-9 4-3-15,-13 3 1 16,-12 3 0-16,-13 2 0 0,-9-2-1 15,-16 0 2-15,-9-3-1 0,-6-4 1 16,-6-7 0 0,-8-3-1-16,-5-7 0 0,1-6 0 15,3-2 0 1,4-3-1-16,9-3 0 0,6 1-1 15,8-3-1-15,10 5 1 0,10 0-1 16,19 13 2 0,10 2 0-16,7 4 0 0,5 2 1 15,7 7 2 1,3 1 0-16,-2 1-1 0,-4 1 2 15,-7 1 0-15,-8-1-2 0,-8 1-1 16,-5 0-3-16,-9-6-5 16,2 6-15-16,-3-7-65 0,-7-8-7 15,2-9-5 1,-2-8-5-16</inkml:trace>
  <inkml:trace contextRef="#ctx0" brushRef="#br0" timeOffset="51908.0952">7253 4688 69 0,'-11'8'94'16,"11"-8"-4"-16,0 11-3 0,27-6-74 15,-7-2-1-15,5 2 0 0,6-5 1 16,4-3-2-1,2-5-3-15,-1-1-1 0,-5-6-1 16,-3-2-3-16,-10 0-1 16,-8-4-2-16,-7 1-1 15,-6 2-2-15,-10 4 0 16,-11 3 0-16,-6 9 0 0,-9 4 1 15,-1 13 0-15,-2 11 1 0,3 11 2 16,7 6 1 0,10 5 0-16,11 3 0 0,11-2 1 15,21-5 0 1,15-6 0-16,11-10-2 0,11-7-7 15,2-14-25-15,4-3-57 16,6-5-6-16,-2-14-5 0,-4-5-4 16</inkml:trace>
  <inkml:trace contextRef="#ctx0" brushRef="#br0" timeOffset="53044.141">8578 3612 62 0,'9'-9'96'0,"-2"1"-4"16,-7-3-6-16,0 2-66 15,0 9-6-15,-24-12-4 0,-2 9-3 16,-6 1-4-1,-8 2-1-15,-9 0-1 0,-3 2-1 16,-4 1 0 0,0 2 1-16,0 0-1 0,7 0 0 15,6 2 1-15,6-3 0 0,10-1 1 16,5 0 1-16,7-3 0 15,7 0 0-15,8 0 1 16,0 0 0-16,0 0-1 16,0 0 0-16,0 0-1 0,0 0 0 15,0 0-1 1,0 11-1-16,0-11 0 0,5 18 0 15,-1-3 0-15,5 10-1 0,1 7 1 16,1 10 0 0,5 7 0-16,-3 7 0 0,3 10 1 15,-1 6-1-15,0 6 1 16,-4 5 0-16,1 1 0 0,-5 3 0 15,1 0 0 1,-4 0 1-16,-3-4 0 0,-1 0-1 16,-4-2 1-16,-5-4-2 15,-6-4 2-15,-4-5-1 16,-2-2 1-16,-5-4-2 0,0-4 0 15,-2-7 0-15,3-7 1 16,1-7-1-16,3-4 0 0,5-9 0 16,2-5 0-1,6-4 2-15,8-4 1 0,4-1 0 16,19-4 1-1,14-2 1-15,22-3-1 0,14 2 0 16,15 0 1-16,12 2-3 16,6-5 0-16,1 3-3 0,-4-3-4 15,-4 0-9-15,-26 5-57 0,-1-10-24 16,-15-7-7-1,-16-11-6-15</inkml:trace>
  <inkml:trace contextRef="#ctx0" brushRef="#br0" timeOffset="53771.1705">9668 3693 56 0,'0'0'94'0,"0"0"-4"0,-8 0-7 0,8 0-65 16,0 12-4 0,0 4-6-16,2 8-3 0,3 2-4 15,1 9-1 1,1 5 2-16,2 3-1 0,0 3 2 15,0-1 1-15,-4-4 1 0,-1-5 0 16,-6-8 1-16,2-1 2 16,-2-8-1-16,-5-7 2 0,-3-6-2 15,-5-6 0 1,-2-3-1-16,-5-4 0 0,-3-4-2 15,-1-3 0 1,-4 0 0-16,1-1-1 0,1 1 0 16,3 3-1-16,2 1 1 0,5-2-2 15,7 4-1-15,0-4-3 16,6 2-5-16,-1-7-9 0,11-7-56 15,5 3-23 1,3-4-6-16,3-8-6 0</inkml:trace>
  <inkml:trace contextRef="#ctx0" brushRef="#br0" timeOffset="53921.1765">9506 3396 35 0,'-9'-19'102'0,"4"1"-5"15,0 6-7-15,1-4-9 0,4 16-95 16,1-16-69-1,-1 16-6-15,16-8-9 0,-4 8-5 16</inkml:trace>
  <inkml:trace contextRef="#ctx0" brushRef="#br0" timeOffset="54593.2035">9881 3532 65 0,'0'0'94'0,"0"-10"-4"16,0 26-15-16,0-16-56 15,0 12-5-15,0 6-5 16,0 10-2-16,4 10-3 16,0 8 2-16,6 5-2 0,3 6 0 15,1-4 1 1,4-2 0-16,-2-9 0 0,3-6 0 15,-2-17 1-15,0-8-1 16,-1-11 2-16,-1-7-2 0,-3-8 0 16,-1-10-1-16,-3 0-2 0,-3-1-1 15,1 4-3 1,-4 1-2-16,0 11 2 0,-2 10-3 15,-1 4 1 1,5 16 1-16,7 4 1 0,7 3 2 16,5-5 3-16,5-1 2 15,2-6 1-15,4-8 0 0,-3-8 1 16,-4-15-1-1,-8-4 0-15,-8-11-3 0,-11-2 0 16,-6-5-3-16,-9 0-1 0,-7-6-3 16,0 10-9-1,-4 2-41-15,9 2-41 0,10 8-4 16,7 5-8-16</inkml:trace>
  <inkml:trace contextRef="#ctx0" brushRef="#br0" timeOffset="54983.2191">10541 3401 88 0,'-20'4'97'15,"20"-4"-4"-15,0 0-6 0,30-2-67 16,21-5-6-1,19-2-2-15,8-2-2 0,9-3-3 16,-1-1-3-16,0 1-3 0,-12 0-6 16,-14 4-9-16,-24 0-34 15,-15 7-41-15,-21 3-8 0,0 0-5 16</inkml:trace>
  <inkml:trace contextRef="#ctx0" brushRef="#br0" timeOffset="55441.2379">10847 3390 76 0,'-6'10'96'0,"6"-10"-5"0,0 0-8 15,0 0-66-15,0 0-5 16,0 0-3-16,-1 13-5 0,1-13-3 15,-1 17 0 1,-3-5 0-16,1 5 0 0,0 5 0 16,-2 2 1-16,0 2-1 15,-2 5 1-15,-1 2-1 0,2 2 1 16,-1 5 1-1,1-2 0-15,-3 1 0 16,4 2 1-16,0-4 0 0,4-3 1 16,0-6 0-16,1-2 1 15,10-9 0-15,8-2 0 0,11-7-1 16,7-5 0-1,10-3 0-15,6 1-3 0,6-2-4 16,-1 1-5-16,1 0-9 0,-15 0-53 16,6 3-27-16,-11 0-5 15,-8-1-8-15</inkml:trace>
  <inkml:trace contextRef="#ctx0" brushRef="#br0" timeOffset="56031.2615">8950 4429 73 0,'-25'7'90'16,"18"2"-2"-16,11-16-36 16,29 7-32-16,27 0-4 15,34 0 1-15,31-2-1 16,35-2-2-16,74-1-2 0,-5-2-1 15,66-1 0-15,-14-1-2 0,13-1 0 16,14-5-3 0,3 1-2-16,4-2-1 0,-46 0-2 15,28-3-2-15,-55 2-3 16,17-3-9-16,-20 4-35 15,-35 5-45-15,-26 0-5 16,-36 3-7-16</inkml:trace>
  <inkml:trace contextRef="#ctx0" brushRef="#br0" timeOffset="56691.2885">9506 4834 1 0,'-5'-9'96'0,"5"9"-3"0,-9-8-4 16,9 8-6-16,1 16-71 0,6 7-5 16,1 10-1-16,2 5-2 15,-1 5-1-15,2 4 1 0,-1 2 0 16,-2-6 0-1,-2-3 0-15,-4-8 0 0,-2-8-4 16,0-4-4 0,-3-10-7-16,3-10-74 0,0 0-6 15,0-12-5-15,10 0-6 16</inkml:trace>
  <inkml:trace contextRef="#ctx0" brushRef="#br0" timeOffset="57031.3021">9999 4943 70 0,'9'6'97'16,"12"-3"-1"-16,12-1-8 15,-12 1-63-15,26-3-8 0,7 0-3 16,-1 0-3-16,-4 0-4 0,-5 0-5 16,-5 0-4-1,-15-3-6-15,-5 3-14 0,-19 0-67 16,6-9-4-16,-9-1-7 15,-11-3-3-15</inkml:trace>
  <inkml:trace contextRef="#ctx0" brushRef="#br0" timeOffset="57261.3113">10150 4736 82 0,'0'0'96'0,"-5"10"-5"15,5 7-4-15,27 4-70 16,-21 9-6-16,-1 8 0 0,2 5-2 15,1 4 0 1,-1 2-1-16,-2-4-3 0,2-4 1 16,-4-6-4-16,3-3-4 0,-6-11-12 15,0-5-75 1,0-4-4-16,0-12-6 0,0 0-5 15</inkml:trace>
  <inkml:trace contextRef="#ctx0" brushRef="#br0" timeOffset="57809.3337">10883 4843 48 0,'0'0'81'0,"0"0"1"15,0 41-20-15,3-27-51 0,2 6 1 16,0 5 0 0,5 7 1-16,1 5-2 0,2 3-2 15,-1 4-1 1,-2 1-3-16,0-2-1 0,-8 1-1 15,-2-5 1-15,-1-3-1 16,-10-5 2-16,-1-6 1 0,-5-7 2 16,-1-7-1-16,-4-4 1 0,-1-7 1 15,-2 0-2 1,1-7 1-16,-4-3-2 0,2 1 0 15,-2-2-2 1,1-1 0-16,1 0-1 0,4-2-3 16,5 1 0-16,-1-6-6 15,11 4-14-15,1-7-71 0,7-7-3 16,10-7-8-1,6-4-4-15</inkml:trace>
  <inkml:trace contextRef="#ctx0" brushRef="#br0" timeOffset="57949.3393">10802 4749 73 0,'-14'0'100'16,"6"0"-6"0,-2 0-10-16,10 0-50 0,0 0-66 15,8 0-52 1,-8 0-9-16,17 0-8 0</inkml:trace>
  <inkml:trace contextRef="#ctx0" brushRef="#br0" timeOffset="59051.3835">11244 4645 42 0,'-4'-7'88'0,"4"7"1"16,-10 8-8-1,-20 10-63-15,24 1-6 0,3 4-3 16,0 7-2 0,1 0 0-16,2 4-1 0,-2-3 0 15,2 0 1-15,2-9-2 16,0 2-2-16,1-7 1 0,-2-4-1 15,1-4-1 1,-2-9 0-16,0 9 0 0,0-9-1 16,0 0-1-16,0 0 1 0,0 0 0 15,10 8-1-15,-10-8 0 16,8 10 0-16,-8-10 0 0,10 12 1 15,-10-12 2 1,13 8 0-16,-13-8 0 0,15 1 1 16,-7-1 1-1,2-4 0-15,-1-6 0 0,1 2 0 16,-2-3-1-16,2 1 0 15,-3 1-1-15,-2 0 0 0,-5 9-1 16,5-10 1-16,-5 10-2 0,0 0 1 16,0 0-1-1,0-8-1-15,0 8 1 0,0 0-1 16,0 0 0-1,0 0 1-15,0 0-1 0,0 0 0 16,0 0 1-16,0 0-1 16,0 0 0-16,0 0 1 0,0 0-1 15,0 0 1 1,0 0-1-16,0 0 1 0,0 0 0 15,0 0 0-15,0 0-1 0,1-10 1 16,-1 10-1 0,0 0 1-16,2-12 0 0,-2 12-1 15,0-10 1-15,0 10-1 16,0-12 1-16,0 12-1 0,0-14 0 15,0 14 1 1,0-12-1-16,0 12 0 0,2-12 0 16,-2 12 0-16,0 0 0 0,0-10 0 15,0 10-1 1,0 0 1-16,0 0-1 0,0 0 0 15,0 0-1-15,0 0 1 16,0 0-2-16,0 0 0 0,0 0 0 16,0 0 0-1,1 10 1-15,2 3-1 0,1 5 1 16,4 3 1-1,0 6 0-15,6 0 1 0,-1-1 0 16,3-1 1-16,2-1 1 0,1-7 0 16,3-7 1-16,-1-4 1 15,3-6 1-15,-2-6-1 0,0-7 1 16,-3-8 0-1,-2-4-1-15,-7-6-1 0,-3-5-3 16,-7-2 0 0,3 1-3-16,-8-2-1 0,-1 5-4 15,-1 0-8-15,5 6-38 16,3 10-43-16,-2 4-4 0,1 14-6 15</inkml:trace>
  <inkml:trace contextRef="#ctx0" brushRef="#br0" timeOffset="59397.3977">10689 4667 11 0,'-13'0'104'0,"13"0"0"0,-14 7-9 15,14-7-2 1,-4 25-74-16,4-25-12 0,0 0-9 15,6-2-17-15,-6 2-71 16,26 0-5-16,0 0-9 16,6 0-2-16</inkml:trace>
  <inkml:trace contextRef="#ctx0" brushRef="#br0" timeOffset="59797.4137">11682 4599 5 0,'-12'8'99'16,"12"-8"0"-16,0 0-5 0,26 0-5 15,54-9-75-15,-28-3-7 16,3 2-2-16,7-1-2 0,-3-4-6 15,-1 7-9 1,-11-5-20-16,-16 5-57 0,-7 5-6 16,-13-1-7-1</inkml:trace>
  <inkml:trace contextRef="#ctx0" brushRef="#br0" timeOffset="60147.4277">11970 4586 69 0,'0'0'102'0,"0"0"-6"0,-11 10-6 15,11-10-59-15,0 0-18 0,0 11-3 16,3 2-5 0,-3 7-2-16,2 4-2 0,-2 10 0 15,0 4 0-15,0 9 1 16,-7 6 0-16,2-2 2 15,0-6-1-15,0-4 2 16,0-9-1-16,5-6 2 0,9-11-1 16,14-11 1-16,10-4-2 0,7-11-3 15,12 1-7 1,-2 3-58-16,14-12-29 0,0-1-7 15,0-6-8 1</inkml:trace>
  <inkml:trace contextRef="#ctx0" brushRef="#br0" timeOffset="60752.4522">13734 4192 78 0,'0'0'98'0,"0"7"-5"0,16-5-5 16,18-2-70-1,6 0-3-15,4-3-1 0,3-3-4 16,0-3-2-16,-2-1-4 16,-7-3-4-16,-12-1-2 0,-12-2-1 15,-14-1-2 1,-5 2-1-16,-14-3-1 0,-10 1 0 15,-7 4 1-15,-11 5 0 0,-3 8 1 16,-4 8 4 0,2 16 0-16,2 11 1 0,7 14 2 15,10 14 2-15,14 12 1 16,15 5 1-16,12 1 0 0,20-7 0 15,13-4 2 1,11-14-1-16,5-10-2 0,7-15-5 16,-7-19-17-1,-8-9-70-15,5-3-5 0,-4-15-8 16,-9-16-6-16</inkml:trace>
  <inkml:trace contextRef="#ctx0" brushRef="#br0" timeOffset="61222.471">14652 3817 81 0,'0'0'85'0,"-8"8"-2"15,8 45-28 1,5-61-49-16,5 35 1 0,4 14 2 15,2 6 0 1,1 3 1-16,-4 2 0 0,1-7 0 16,-4-2 1-16,-5-9 1 15,-5-5-1-15,-8-11-1 0,-9-7 0 16,-5-5 0-16,-6-6-1 0,-7-3-2 15,-4-10-1 1,-5-3-2-16,-2-9-1 0,3-4-5 16,-4-12-13-1,-1-2-77-15,13-10-3 0,7-9-8 16,9 0-5-16</inkml:trace>
  <inkml:trace contextRef="#ctx0" brushRef="#br0" timeOffset="61359.4769">14492 3546 38 0,'0'0'104'15,"5"-14"-4"-15,-5 14-9 0,-1-16-12 16,-6 2-112-16,7 14-54 0,4-7-8 16,8 7-7-1</inkml:trace>
  <inkml:trace contextRef="#ctx0" brushRef="#br0" timeOffset="61934.5002">14858 3791 78 0,'0'0'95'0,"-10"0"-5"0,2 9-5 16,8 11-71-16,0 9-3 16,1 9-4-16,7 5 0 0,5 4-1 15,7-3 1 1,2-3-1-16,7-10 1 0,2-7-1 15,1-14 1-15,-4-10-2 0,0-7 2 16,-6-11-4 0,-6-6 0-16,-7-2-2 0,-3-1-2 15,-3 3 0-15,-3 4-1 16,-3 6-1-16,3 14 0 0,-12-4 1 15,12 4-1 1,0 19 1-16,8 3 2 0,10-1 1 16,2-1 1-1,5-5 1-15,1-4 2 0,3-8 0 16,-4-3 1-16,-4-15-1 0,-8-5 0 15,-7-6-1-15,-6-5-1 16,-5-2-2-16,-9-7 0 16,-2 1-4-16,-3-6-4 15,5 8-13-15,-5 11-70 0,11-9-5 16,8 7-9-1,8 4-4-15</inkml:trace>
  <inkml:trace contextRef="#ctx0" brushRef="#br0" timeOffset="62295.5147">15714 3587 70 0,'-14'8'92'16,"-4"10"-3"-16,-6 11-5 0,1 14-63 15,-3 3-14 1,2 10 2-16,3 3 0 0,4 1 2 16,10-2 0-16,7-6-1 15,16-9 1-15,6-7-2 0,8-14-1 16,2-5-1-16,2-10-2 0,-1-2-2 15,-4-5-3 1,-4 0-5-16,-11-7-7 0,5 5-35 16,-9-4-46-1,-10 6-8-15,5-14-4 0</inkml:trace>
  <inkml:trace contextRef="#ctx0" brushRef="#br0" timeOffset="62516.5236">15527 3736 0 0,'-22'0'97'16,"11"6"3"-16,11-6-5 0,10 17-6 15,22-5-71 1,13-9-8-16,14 0-7 0,0-4-23 15,7 0-66-15,0-3-6 16,-5-3-7-16,-4-5-5 16</inkml:trace>
  <inkml:trace contextRef="#ctx0" brushRef="#br0" timeOffset="63216.5516">15917 3362 5 0,'-34'2'97'15,"9"1"1"-15,9-1-6 16,16-2-6-16,20-2-67 15,20 1-11-15,19-2 0 16,11-2-1-16,5 0-2 0,7 0-1 16,-2 2 0-1,-9-1 1-15,-12-2-2 0,-15 4-1 16,-15 2 0-16,-12 2 0 0,-13 6-1 15,-4 6 0-15,-12 6-1 16,2 9-1-16,0 11 1 16,0 12 0-16,4 10 0 15,3 12-1-15,2 12 1 0,4 8 0 16,5 9 0-1,0 8 0-15,-2 3 0 0,0 0 1 16,-2 1 0-16,1-6 1 16,-4-3 0-16,3-4 1 15,-4-3 2-15,5-7-1 0,0-9 0 16,-1-8 2-16,1-8-1 15,1-9-2-15,-2-11 0 0,1-11 1 16,-4-8-2 0,-1-10 0-16,-6-5 1 0,-10-7-2 15,-13-3 1 1,-15-3-1-16,-21 0-2 0,-16-1-3 15,-25-4-8-15,-7 3-44 0,-17 4-42 16,-24 8-4-16,-5 5-6 16,-16 2-4-16</inkml:trace>
  <inkml:trace contextRef="#ctx0" brushRef="#br1" timeOffset="79173.1956">9226 2847 3 0,'-31'26'21'0,"0"-1"0"16,1 11-2 0,0-1-5-16,1 13 1 0,-1-2-1 15,4 1-4-15,-3 6 0 16,-6-3-2-16,5 3-2 15,-2-3-1-15,7 5-3 0,-4-1 0 16,9 1-1-16,1 2 0 16,11-2-2-16,5 6 1 0,3-6 0 15,3 0 0 1,3-9 1-16,1-4 3 0,1-1 2 15,-3-7 1 1,-1-1 1-16,-3-5-1 0,-1 3 1 16,0 5 1-16,0 1-3 0,0 4 0 15,-2 2-4-15,0 7 2 16,1-1-3-16,0 8 0 0,-1-2 0 15,2 0 0 1,0 4 0-16,0-6 2 0,2 5 0 16,2-2 1-16,3-3 0 15,-1 0 0-15,5-5-1 0,6 3 2 16,-1-7-3-1,6 6 0-15,-3-8-3 0,6 2 0 16,-3-1 1 0,7 0-1-16,-2-2-1 0,1-2-1 15,1 2 0-15,3 2 1 16,3-4 0-16,1-2-2 0,5-3 2 15,-1 1 0-15,1-5 1 16,-4 2 1-16,6-3 1 16,2-3 0-16,0 1 1 0,5 0 0 15,1 1 0 1,7 0 0-16,1-1-1 0,7 0-1 15,0-1 1-15,-1-4-1 16,8-2 1-16,1-7 0 16,2 0 0-16,0-5 0 0,0-3 2 15,1-2-1-15,0-2-1 16,-2-1 0-16,2 0-1 0,-1-1 0 15,0-4-1 1,2 0 0-16,0-3-1 0,2-1 0 16,3-3 1-1,2 0-1-15,0-2-2 0,-1 2-2 16,-1-4 2-16,-2 4 2 15,-8-4 2-15,1 3 3 0,-9-2 2 16,-4 1 2-16,-7-2 5 0,-8-3 0 16,2-1 0-1,-2-4-2-15,0-2-3 0,2-2-2 16,-1-1-2-1,4-5-1-15,1 0-2 0,1-2-2 16,0-1 1-16,-3-3-1 16,0 2 1-16,-1-5 0 0,-3 0 0 15,-1-5 0 1,0-1 1-16,3 1 2 0,-7-7-1 15,5 1 0-15,-4-8 1 0,6-1-1 16,-4-3 1 0,6-1 0-16,-7-4 0 0,2 1 1 15,-5-3 0-15,-1 3 2 16,-5-3-1-16,-4 4 0 0,-1-2 0 15,-2-2 0 1,-3 2-2-16,-3-3-1 0,-2 2-5 16,-5-2-5-16,-4 1-4 0,-10 0 1 15,-3 0-1 1,-10 3 1-16,-10-1 3 0,-4 3 3 15,-7-1 4-15,0 3 6 16,-6 0 3-16,2 4 1 0,-6 2-2 16,-4 2 1-1,-9-1-3-15,-9 3-3 0,-13 4 0 16,-14 2-2-1,-15 2 1-15,-16 2 0 0,-20 4 0 16,-16 5 0-16,-14 6 0 0,-19 11 1 16,-16 8 2-16,-23 10 0 15,-22 9 0-15,-18 16 0 0,-13 19-2 16,-9 11-4-1,-4 15-25-15,16 12-50 0,0 6-6 16,23 0-2 0</inkml:trace>
  <inkml:trace contextRef="#ctx0" brushRef="#br1" timeOffset="97148.9221">18937 4047 65 0,'3'-10'49'0,"2"-7"-11"0,5 4 0 15,-6-6-5 1,0 8-2-16,-4-4-4 0,0 6-4 16,0 9-4-16,-5-8-7 15,5 8-4-15,-18 11-4 0,6 8-2 16,2 8-3-1,0 6 0-15,5 3-1 0,1 0 2 16,4-2-1-16,0-5 1 16,7-7 2-16,5-8 0 15,1-10 0-15,1-5 0 0,0-8 1 16,-3-10 0-16,0 1-1 15,-4 1-1-15,-1-2 1 0,0 4-2 16,-1 2 0 0,-5 13-1-16,10-6 1 0,-3 18-2 15,6 6 2-15,-1 8-1 16,1 6-1-16,2 8 2 15,1 3 0-15,0 9 0 0,-8-2 1 16,-3-2 1-16,-5-2 0 16,-7-2 1-16,-12-5 2 0,-7-3 0 15,-5-4-1 1,-5-9 1-16,-1-1-2 0,-1-5 0 15,2-5-2 1,5-2-2-16,6-5-3 0,9 0-6 16,2-5-9-16,14 0-37 15,0-11-34-15,13 1-5 0,10 0-3 16</inkml:trace>
  <inkml:trace contextRef="#ctx0" brushRef="#br1" timeOffset="97518.9369">19515 4180 8 0,'-14'9'80'15,"-3"3"2"-15,-2 5-5 0,0 3-62 16,6 4-5-16,-2-4 3 16,6 2 2-16,3-5-2 15,6-1 2-15,11-11-1 16,8-5-2-16,4-8 0 0,11-13 0 15,-3-1-3-15,3-7-3 0,-7 0-2 16,-4-3 0 0,-8 5-2-16,-8-1 1 0,-5 8-1 15,-2 5 0-15,-8 4-2 16,-7 7-1-16,2 4-2 15,-5 0-3-15,4 9-3 16,-4-1-10-16,7 4-30 0,11 0-41 16,0-3-5-1,0-9-4-15</inkml:trace>
  <inkml:trace contextRef="#ctx0" brushRef="#br1" timeOffset="97878.9513">19961 4096 77 0,'0'21'92'0,"-10"-10"-5"16,-5 4-6 0,-13 5-73-16,13 6-5 0,-4-1 0 15,6-1 0-15,2 1 1 0,8-6 0 16,3-5 0-16,10-8 2 15,6-6-3-15,5-6 2 0,2-6-1 16,-2-5 0 0,1 0-2-16,-5 0 0 0,-4 1-1 15,-5 3 0 1,-8 13-1-16,4-12 1 0,-4 12-1 15,-5 14 0-15,-1 4 1 0,5 4-1 16,1 3 0-16,4 3 1 16,9-4 1-16,2-2 0 0,6-11-3 15,5-4-5 1,-3-13-14-16,1-18-56 0,3-3-13 15,-5-8-9 1,-8-6-2-16</inkml:trace>
  <inkml:trace contextRef="#ctx0" brushRef="#br1" timeOffset="98038.9577">20199 3906 49 0,'0'0'99'0,"8"8"-4"15,5 19-5 1,10 7-58-16,1 8-9 0,3 1-10 16,2 6-4-1,2 2-4-15,7 3-7 0,-1 3-8 16,9 3-15-16,-7 2-40 15,3-4-28-15,1 0-6 0,-7-7-5 16</inkml:trace>
  <inkml:trace contextRef="#ctx0" brushRef="#br1" timeOffset="99206.0048">19299 4812 1 0,'-13'-6'92'0,"13"6"0"16,-11 3-6-16,11 12-4 0,3 7-75 16,5 8-4-16,3 12-1 15,5 7-2-15,-1 8 1 0,3 7 2 16,1-2 0-1,-1-4-1-15,-5-7 3 0,-3-8 2 16,-3-11 0 0,-4-11 0-16,0-10 1 0,-3-11-3 15,0-12 0-15,-1-8 0 16,1-7-2-16,0-2-3 0,2-2-1 15,10 3 0-15,5 5-3 16,9 5 3-16,5 11-1 16,4 7 0-16,-3 10 0 0,-4 9 0 15,-9 10 1 1,-9 8-1-16,-10 1 2 0,-17 3 1 15,-12-1 0-15,-7-4 2 16,-2-5 0-16,1-8 0 16,2-6 1-16,3-13-1 0,9-4-2 15,4-5-4-15,11-7-6 16,3-9-25-16,-2 1-55 0,15-3-7 15,9-5-6 1</inkml:trace>
  <inkml:trace contextRef="#ctx0" brushRef="#br1" timeOffset="99796.0308">19703 4802 3 0,'9'-4'93'16,"5"4"1"-16,0 11-5 15,0 21-7-15,3 0-72 0,-4 11-4 16,3 8 1-16,-5 11-2 16,0 2 0-16,-1 3-1 0,-4-5 2 15,-2-6-1-15,2-9 1 0,-2-9-1 16,0-9-1-1,-2-9 1-15,0-7 0 0,-2-13 0 16,8 0-1 0,-1-10-3-16,1-12 0 0,2-4 0 15,-1-2-1-15,1-4-1 16,3-2-1-16,-4 3 0 0,3 9 0 15,-6 4 1-15,-1 9-1 0,-5 9 1 16,6 6-1 0,-3 14 1-16,-1 4 0 0,3 7-1 15,4 2 2 1,5-3 2-16,5-1 0 0,7-7 1 15,6-6 0-15,3-11-1 16,2-5 0-16,0-14 3 0,1-4-4 16,-5-8-1-1,-6-5-1-15,-8-1 0 0,-2-2-1 16,-10 4 0-16,-2 2 0 0,-5 7-3 15,-6 9 3 1,-6 12 0-16,-8 13 1 0,2 12-1 16,-2 9 1-16,3 5 2 15,2 3 1-15,7-2 1 0,8-4-1 16,17-7 1-1,15-8-1-15,6-13-1 0,13-6-1 16,0-6-7 0,4-6-31-16,5-9-53 0,-17-7-5 15,-8-1-8-15,-12-5-2 16</inkml:trace>
  <inkml:trace contextRef="#ctx0" brushRef="#br1" timeOffset="100620.064">20453 5310 80 0,'-11'10'90'16,"11"-10"-4"-16,0 0-50 0,16 7-18 15,13-11-2-15,7-4-1 0,6-9-4 16,-1-5-4 0,2-4-1-16,-5-2-3 0,-8-1-1 15,-7-2-1 1,-16 3 0-16,-7 3 0 0,-14 8 0 15,-8 3-1-15,-6 9 0 16,-5 6 1-16,-2 17 1 0,3 9 1 16,5 9 0-16,11 11-1 0,12-2 2 15,11 7 0 1,18-3-3-16,10-7-7 0,17-8-34 15,6-8-45 1,4-10-8-16,2-12-4 0</inkml:trace>
  <inkml:trace contextRef="#ctx0" brushRef="#br1" timeOffset="101130.0844">21444 5103 56 0,'0'-13'90'0,"0"13"-6"16,-21 0-3-16,-33 8-68 16,33 10-7-16,0 7-1 15,2 10-2-15,2 2 0 16,8 4 1-16,3-4 1 0,6-4 2 15,7-6 1 1,9-10-1-16,2-11-1 0,0-6 0 16,0-13-1-16,-5-8-2 0,-2-6-1 15,-5-2-1-15,-3-3-1 16,-3 3 0-16,-4 2 0 15,-4 5 2-15,2 5 0 16,0 7 0-16,6 10 0 0,0 0 0 16,0 20-1-1,10 2 0-15,2 5-1 0,7 7 0 16,-1 2 2-16,4-4 0 15,-3-1 0-15,-3-9 0 0,0-3 0 16,-6-8-2-16,2-3-5 16,-12-8-17-16,9-9-68 15,-1 1-4-15,0-9-6 0,4 0-3 16</inkml:trace>
  <inkml:trace contextRef="#ctx0" brushRef="#br1" timeOffset="101395.0953">21880 4983 68 0,'0'0'93'0,"-10"-2"-5"0,-5 7-5 15,-1 12-71 1,-1 0-6-16,1 5-1 0,2 7-2 16,5 4-2-16,2 4 1 15,5 1 0-15,1 2 0 16,-4-2 2-16,-3 0 0 0,-5-4 2 15,-7-5-1-15,-9-2-3 0,-8-12-11 16,-3-15-60 0,-3 9-19-16,9-9-4 0,8-2-7 15</inkml:trace>
  <inkml:trace contextRef="#ctx0" brushRef="#br1" timeOffset="101825.1125">22438 4925 74 0,'0'0'93'0,"-1"20"-2"15,-3 10-5-15,-2 12-75 0,-5 4-1 16,-3 10 0-16,-1 4-1 16,-5 4-1-16,-1-4-2 0,4-7-2 15,-5-11-4 1,11-6-6-16,-6-13-24 0,3-13-56 15,5-10-6 1,2-14-7-16</inkml:trace>
  <inkml:trace contextRef="#ctx0" brushRef="#br1" timeOffset="101995.1193">22137 5063 93 0,'4'7'103'0,"19"11"-6"0,10 3-4 16,13-3-71-1,5 9-9-15,5 3-4 0,0 2-6 16,-6-5-7-16,-1 4-10 15,-13-5-16-15,-5-6-60 0,-4 4-9 16,-2-7-4-16</inkml:trace>
  <inkml:trace contextRef="#ctx0" brushRef="#br1" timeOffset="102255.1297">22855 5070 7 0,'0'11'100'0,"15"-1"-1"0,10-5-5 15,8-3-5-15,1 1-80 16,7-4-8-16,5-2-4 0,-7-7-20 16,-12 1-64-16,1-3-6 0,-15-5-9 15</inkml:trace>
  <inkml:trace contextRef="#ctx0" brushRef="#br1" timeOffset="102501.1399">22830 4783 10 0,'14'26'103'0,"7"8"-4"0,1 2-5 16,1-2-5-16,-7 7-79 0,3 5-4 15,-8 3-2-15,-7-1-2 16,-4 4 0-16,-7-7-1 15,-6 1-1-15,-1-8 1 16,1-3-1-16,0-3-2 0,0-8-5 16,9 2-10-1,-3-4-41-15,7-6-33 0,1-6-5 16,8-4-9-16</inkml:trace>
  <inkml:trace contextRef="#ctx0" brushRef="#br1" timeOffset="102881.1551">23427 5066 1 0,'0'0'93'16,"0"0"-1"-16,-3 8-7 0,3 9-4 15,3 4-80-15,1 5-3 16,-2 10 0-16,0 3 2 0,-2 7 5 16,0 0 1-16,-1-2 3 0,-8-1 0 15,-4-10 3 1,-5-1 0-16,0-10-1 0,-4-5 1 15,-1-12-5 1,-1-5-3-16,0-11-8 0,-4-16-43 16,1-10-45-16,8-14-6 15,5-11-8-15</inkml:trace>
  <inkml:trace contextRef="#ctx0" brushRef="#br1" timeOffset="103001.1599">23300 4836 13 0,'7'-9'100'0,"-1"1"-10"0,-3-5-22 16,-2-6-65-16,4-19-84 15,2 28-17-15,2 5 3 0</inkml:trace>
  <inkml:trace contextRef="#ctx0" brushRef="#br1" timeOffset="103403.1761">23686 4988 67 0,'0'0'92'16,"3"19"-4"-16,-3 3-4 0,-4 1-73 15,4 4-3 1,6 5 3-16,4-5 3 0,5-5-2 15,7-9-1-15,5-4-1 16,6-9-1-16,1-7-1 0,0-11-2 16,-2-3-2-1,-2-6-1-15,-7 0-2 0,-5 6 0 16,-3-4-1-1,-6 9-1-15,-9 16 0 0,0 0 1 16,1 14-2-16,-7 15 1 16,-4 17-1-16,-2 15 2 0,3 14 2 15,-1 12 1 1,8 5-2-16,3 6-2 0,7-13-20 15,-2 10-68-15,18-6-4 0,-1-9-8 16,4-11-4-16</inkml:trace>
  <inkml:trace contextRef="#ctx0" brushRef="#br0" timeOffset="110945.4803">2113 7295 46 0,'0'0'87'0,"-6"-13"-4"16,6 13-2 0,-4-10-68-16,4 10-2 0,0 0-2 15,0 0-2-15,0 0-2 16,0 0 0-16,0 16-1 0,7 4-1 15,3 4-1-15,3 5 1 0,0 6 0 16,3 4 0 0,-2 5 1-16,2 1-1 0,-3 1 0 15,-3 2-1 1,-2-5 1-16,-4 0 1 0,-3-5-1 15,-1-3 1-15,0-9 1 16,-6-4 1-16,-3-7 0 0,-1-5 1 16,-4-7 0-16,-6-3 0 0,-1-4-1 15,-5-5 0 1,-3-4-1-16,-4-7 0 0,-3 1-2 15,0-1 0 1,-2-2-1-16,0 2 0 0,6 0-2 16,2 0-1-16,5 3-2 15,2-4-6-15,10 7-19 0,11-7-63 16,2-3-5-1,2-4-6-15,7-9-4 0</inkml:trace>
  <inkml:trace contextRef="#ctx0" brushRef="#br0" timeOffset="111085.4859">1970 6989 5 0,'0'-17'101'0,"-2"4"-3"16,0-1-10-16,1 5-24 0,8 5-117 15,-4-8-36 1,4 3-7-16,3 0-4 0</inkml:trace>
  <inkml:trace contextRef="#ctx0" brushRef="#br0" timeOffset="111901.5189">2468 7190 51 0,'-12'-15'85'16,"12"15"-2"-16,0 0-50 15,0 0-6-15,0 0-7 0,-6 7-7 16,3 8-3 0,1 4-4-16,-1 5 0 0,3 6-2 15,0 7 0 1,6-2 0-16,3 5-1 0,3-5-1 15,1 0 0-15,3-9 2 0,2-7 0 16,1-6 1-16,2-9 1 16,-1-4 0-16,0-7 1 0,-1-8-2 15,-1-2 0 1,-2-2-1-16,-3-2-2 0,0 3 0 15,-7 4-3 1,2 2 0-16,-8 12-2 0,0 0 1 16,11 0-1-16,-2 8 0 0,-1 10 1 15,5 0 0-15,3-1 2 16,-1-4 3-16,7-7 2 15,1-6 0-15,0-6 1 16,-2-10 0-16,2-11 0 0,-6-5-1 16,-3 0-1-1,-1-3-1-15,-8-2-2 0,-1 4-1 16,-4-3-3-16,0 4-5 15,-6 1-11-15,3-9-66 0,-1 21-6 16,2 4-7-16,2 6-4 16</inkml:trace>
  <inkml:trace contextRef="#ctx0" brushRef="#br0" timeOffset="112373.5379">3182 7013 27 0,'0'0'91'0,"-6"10"0"0,12-9-5 16,20-26-30-16,16 22-45 0,10-2-3 16,9 1-1-1,8-1 0-15,-1-2-3 16,-4 2-2-16,-4 0-3 0,-12 3-8 15,-18 0-11-15,-5 1-29 0,-2 1-38 16,-23 0-6 0,0 0-3-16</inkml:trace>
  <inkml:trace contextRef="#ctx0" brushRef="#br0" timeOffset="112893.5587">3372 7050 39 0,'0'0'88'16,"13"-12"-2"-16,-13 12-3 0,22-10-64 16,-22 10-7-16,0 0-3 15,0 0-1-15,0 0-1 16,0 0-2-16,0 0-1 15,2 9 1-15,-2-9-1 0,0 19 0 16,0-6 0 0,-1 4 2-16,-3 4-3 0,-2 4 0 15,0 1 0-15,0 4 0 16,-3 6-1-16,-2-3 0 0,-2 4 0 15,-2 0 0-15,3-2 0 16,0-5 0-16,1-2 2 16,7-3-1-16,4-6 2 0,12-4 0 15,13-3-1 1,16-5 1-16,12-1 0 0,16 2-2 15,6-3-1-15,12 3 0 16,-3 2-1-16,4 0-1 16,-6 1 0-16,-2 3-5 0,-10-3-6 15,-2 6-21-15,-4-5-58 16,-12-5-4-16,-4-1-7 0,-12-5-4 15</inkml:trace>
  <inkml:trace contextRef="#ctx0" brushRef="#br0" timeOffset="113540.585">1595 8136 38 0,'-35'5'86'0,"1"-2"0"16,4-1-4-16,6-1-63 0,4-1-7 16,6 0-2-16,14 0-1 15,6-1-1 1,23-4 0-16,20 0 0 0,20-1 0 15,27-2-1-15,24 0 1 16,30 0 0-16,21 0-1 0,21 0 1 16,20 3-1-1,16 1 0-15,14-1 1 0,6 1-1 16,6-2 0-16,-3 1-1 0,-1 2-1 15,-10-1 0 1,-13 1-1-16,-17 2-1 0,-23 1-2 16,-22 2-1-16,-23 4-1 15,-24 4-2-15,-23-2-4 16,-20 4-6-16,-24-2-7 15,-12 3-31-15,-8-2-42 0,-24-2-6 16,-7-9-6 0</inkml:trace>
  <inkml:trace contextRef="#ctx0" brushRef="#br0" timeOffset="114080.6066">1955 8525 87 0,'-7'-14'93'0,"7"14"-6"15,0 0-5-15,0 17-66 16,8 6-7-16,3 8 0 15,0 10-3-15,1 9 1 0,0 6 0 16,2 2-1 0,-7 2 1-16,0-7-1 0,0-6-1 15,-5-9-2-15,4-6-2 16,-3-10-6-16,3-7-7 15,-6-15-36-15,13 6-39 16,-3-9-8-16,1-11-7 0</inkml:trace>
  <inkml:trace contextRef="#ctx0" brushRef="#br0" timeOffset="114270.6142">2186 8749 29 0,'13'7'101'0,"9"-6"-2"0,11-1-7 16,8-7-3-16,1-7-79 0,14 0-4 15,1 2-4 1,1 1-7-16,-9-5-17 0,-19 7-66 16,7-1-5-1,-14-3-7-15,-11-1-3 0</inkml:trace>
  <inkml:trace contextRef="#ctx0" brushRef="#br0" timeOffset="114477.6229">2508 8490 78 0,'2'29'95'0,"3"-1"-3"16,-1 3-5-16,3 9-67 0,-3 6-2 16,0 2-6-1,-1 3-1-15,-2 0-3 0,1-3-2 16,-2 0-7-16,0-9-7 15,6-15-55-15,-2 8-25 0,2-13-7 16,3-7-6 0</inkml:trace>
  <inkml:trace contextRef="#ctx0" brushRef="#br0" timeOffset="114957.6421">3085 8657 67 0,'-12'21'84'16,"9"-3"-2"-16,3 6-4 15,7 7-74-15,2 8 3 0,6 3 2 16,0 3 2-16,2 3 1 16,-1-3-1-16,3-3 2 15,-6-7-1-15,-1-4-2 0,-4-8-1 16,-2-3-1-1,-5-8 1-15,-1-1-1 0,0-11 0 16,-13 0 0-16,-3-5-1 16,-2-6 0-16,-6 1-1 0,-4-4-2 15,-2-1-1 1,-5-3-1-16,3 3-2 0,2 0-2 15,4 1-5-15,0-10-16 0,-4 6-71 16,18-6-2 0,4-11-7-16,8-5-6 0</inkml:trace>
  <inkml:trace contextRef="#ctx0" brushRef="#br0" timeOffset="115077.6469">3146 8441 56 0,'8'-2'98'15,"-8"2"-11"1,14-9-43-16,-14 9-44 0,-30-8-91 15,30 8-9-15</inkml:trace>
  <inkml:trace contextRef="#ctx0" brushRef="#br0" timeOffset="115642.6698">3351 8568 71 0,'2'-11'93'0,"-2"11"-5"0,0 0-5 16,-2 17-49-16,2 7-32 15,-1 8-1-15,4 7 0 0,5 10 1 16,3 3 1-1,5-2 3-15,3-5 0 0,2-4 0 16,2-10 2-16,2-12-1 16,-1-11-1-16,-1-8 0 0,-2-12-1 15,-3-5-1-15,-3-7-2 16,-2-1-1-16,-6 6-2 15,0-2-2-15,-3 7 1 0,-4 14-1 16,0 0 0 0,15 0 2-16,-4 8-1 0,6 3 2 15,3-2 3-15,7 0 2 16,-2-6 2-16,6-3 0 0,-3-12 1 15,-2-5 0 1,-5-4-1-16,-6-4-1 0,-7-1-2 16,-5-2-2-16,-3 0-2 0,-10-1-3 15,-1 4-5 1,-8-1-5-16,9 1-39 0,1 5-41 15,0 2-5-15,4 3-6 16,5 4-2-16</inkml:trace>
  <inkml:trace contextRef="#ctx0" brushRef="#br0" timeOffset="116002.6842">4058 8514 10 0,'-14'10'97'0,"14"-10"-1"0,10 11-6 15,22-11-2 1,19-4-72-16,11-5-7 0,10-5-1 16,7 0-5-16,1-1-6 0,-8-4-9 15,-4 0-39-15,-16 8-37 16,-16 5-6-16,-17 1-7 0</inkml:trace>
  <inkml:trace contextRef="#ctx0" brushRef="#br0" timeOffset="116485.7037">4292 8533 64 0,'0'0'94'16,"0"-9"-2"-16,0 9-8 15,0 0-61-15,10-9-6 0,-10 9-4 16,0 0-5 0,0 0-2-16,0 0-2 0,5 6-1 15,-5-6-2-15,0 15 1 16,0-4-1-16,0 3 1 15,0 3 0-15,-1 6-1 0,-1 0 0 16,-2 6 0-16,-1 4 1 16,-3 3-1-16,-2 2 0 15,0 2 0-15,2-2 1 0,-2-4 2 16,8-3 0-1,2-6 1-15,14-6 1 0,10-9 0 16,14-6 0-16,8-4-1 0,9-5 0 16,6-4-4-1,2-3-5-15,3 1-8 0,-10 5-48 16,5-4-32-16,-9 3-7 15,-3 0-7-15</inkml:trace>
  <inkml:trace contextRef="#ctx0" brushRef="#br0" timeOffset="121623.9103">6689 8336 71 0,'0'0'88'0,"0"0"-6"16,0 19-20-16,0-19-47 0,-2 10-2 15,2 0-5-15,-1 3-1 16,1 7-1-16,0 5 0 16,0 7 4-16,0 5-1 15,-1 4 2-15,1 6-2 0,-1 0-1 16,-3 1-2-1,-2-4 0-15,-2-5-1 0,1-4-1 16,2-9 0-16,-3-7-2 0,3-7-4 16,5-12-5-16,0 0-20 15,-10-5-61-15,17-10-4 16,8-7-6-16,2-3-4 15</inkml:trace>
  <inkml:trace contextRef="#ctx0" brushRef="#br0" timeOffset="121913.9219">6901 8644 6 0,'-18'9'96'0,"12"2"2"0,6-11-5 16,26-3-1-16,20 3-74 0,10-10-5 15,12 1 0-15,10-5-1 16,4 4-5-16,-2-5-3 0,-5 3-4 15,-11 3-1 1,-14 4-4-16,-15-2-6 0,-6 7-27 16,-7-2-52-16,-22 2-5 15,10-8-6-15,-10 8-3 16</inkml:trace>
  <inkml:trace contextRef="#ctx0" brushRef="#br0" timeOffset="122585.9489">8166 8472 35 0,'0'0'91'15,"0"0"-5"1,0 0-6-16,0 0-42 0,-4 5-26 15,7 4-4-15,9 5-2 0,3 5-3 16,3 5-1 0,2 4 2-16,-1 2 2 0,2 6 1 15,-7 0 1-15,-1 1 1 16,-9-4-1-16,-5-3 0 0,-15 0 1 15,-2-4 0 1,-8-3 0-16,-6-4 0 0,-5-6-2 16,-5-5-1-16,1-4 0 0,1-4-1 15,3-2-2 1,5-10-1-16,8-2-3 0,-1-9-10 15,15-16-72-15,1 10-10 16,7-9-7-16,3-5-7 0</inkml:trace>
  <inkml:trace contextRef="#ctx0" brushRef="#br0" timeOffset="122715.9541">8124 8194 58 0,'1'-12'101'0,"-7"3"-9"15,6 9-22-15,0 0-70 0,-37-11-89 16,37 11-8-1,0-11-5-15</inkml:trace>
  <inkml:trace contextRef="#ctx0" brushRef="#br0" timeOffset="123470.9846">8448 8439 73 0,'3'-14'96'16,"-3"0"-5"-16,0 2-4 0,-30 0-57 16,30 12-12-16,-3-13-6 0,3 13-6 15,-2-9-3-15,2 9-2 16,0 7 0-16,3 6-1 15,4 8 1-15,2 5-1 16,3 5 2-16,2 5 0 0,-1 0 1 16,2-1 0-1,0-6 1-15,-1-4 1 0,-2-9-2 16,0-7 1-16,1-9 0 0,1-6-1 15,1-9-1 1,0-3 1-16,0-3-1 0,2 0-1 16,-2 2-2-16,-3 3-1 15,-2 8 1-15,0 8-1 0,0 1 0 16,2 11-1-1,-1 3 1-15,6 0 1 0,0-2 2 16,6-1 2-16,-1-7 1 16,2-5 1-16,-1-14 1 0,-6-3 0 15,-3-7-1 1,-5-5 0-16,-7-4-2 0,-2-2-2 15,-11 0-3 1,-7-1-2-16,-1 3-6 0,-1-3-12 16,3-3-63-16,5 12-10 0,8 6-8 15,4 6-4-15</inkml:trace>
  <inkml:trace contextRef="#ctx0" brushRef="#br0" timeOffset="123820.9986">9093 8361 23 0,'-21'10'95'0,"7"-6"1"15,14-4-6-15,8-9-3 0,19 1-74 16,20-3-4 0,8-4-1-16,10 1-3 0,2-4-1 15,2 4-3-15,-6-2-7 16,-3 10-9-16,-15-1-35 0,-11 4-38 15,-12 3-6 1,-8 0-8-16</inkml:trace>
  <inkml:trace contextRef="#ctx0" brushRef="#br0" timeOffset="124271.0166">9383 8299 42 0,'10'-8'98'0,"-1"3"-4"0,-9 5-4 16,13-12-5 0,-13 12-81-16,0 0-3 0,0 0 1 15,0 0-2-15,2 9 1 0,-3 9 0 16,-9 8 2-1,-2 4 0-15,-3 3 2 0,-2 8 0 16,0-1-1-16,3 0 1 16,-1-1-1-16,6-3 0 0,8-4 0 15,7-5 0 1,16-6 0-16,16-4 0 0,12-4-1 15,13-5 1 1,12-2-2-16,12-6-1 0,8-4-4 16,4-5-3-16,-1 0-7 0,-9-3-42 15,-3-3-38-15,-10-3-5 16,-12-4-7-16,-18 2 1 0</inkml:trace>
  <inkml:trace contextRef="#ctx0" brushRef="#br0" timeOffset="124887.0416">6551 7956 18 0,'0'0'82'16,"-3"11"0"-16,3-11 1 16,0 0-58-16,5 2-8 0,17-1 1 15,17-1 0 1,22-1 0-16,26-6 0 0,28-1-1 15,36-6-2-15,28-2-3 16,30-2-1-16,23-2-2 16,21 2-1-16,12-1-1 0,8 3 1 15,3 2-2-15,-10 2-1 16,-8 0-1-16,-16 2 0 0,-20 0-1 15,-23 3-3 1,-28 2-1-16,-22 3-5 0,-33-1-8 16,-20 5-29-16,-21 3-51 15,-37 1-5-15,-18-2-6 16,-20-4-5-16</inkml:trace>
  <inkml:trace contextRef="#ctx0" brushRef="#br0" timeOffset="125759.0766">6779 7071 78 0,'0'0'91'0,"11"20"-4"16,-7 6-4-16,1 9-70 15,0 10-4-15,-2 10 2 0,1 6 2 16,-3 4-3-1,0-2-1-15,-1-9-1 0,-1-4-1 16,-1-12-2 0,-1-6-2-16,2-10-4 0,-1-10-3 15,2-4-8-15,0-8-39 0,0 0-37 16,11-17-6-16,4-5-7 15</inkml:trace>
  <inkml:trace contextRef="#ctx0" brushRef="#br0" timeOffset="126980.1261">7980 7231 59 0,'0'0'84'16,"0"0"-7"-16,0 0-5 15,0 0-66-15,8 7-4 0,0 9 1 16,3 0 1-1,1 10 0-15,1-2 3 0,5 8 4 16,-3-2 0-16,-1 3-3 0,-4-4 1 16,-3-2-1-1,-4-3 0-15,-2-3-1 0,-1-4 2 16,-3-1 0-16,-4-4-1 15,-3-3 1-15,-5-2-1 0,-2-2-1 16,-5 0 1 0,-6-1-2-16,-1 0-1 0,-4 0 0 15,-2-1-2 1,3 1 1-16,3 0-2 0,2-3 0 15,7 2-3-15,4-3-3 0,6 1-7 16,-3-2-32-16,13 1-50 16,-1-18-1-16,3-2-11 0,8-4-2 15</inkml:trace>
  <inkml:trace contextRef="#ctx0" brushRef="#br0" timeOffset="127130.1321">7950 7010 65 0,'3'-8'106'0,"-1"-3"-8"15,0 2-12 1,-2-6-12-16,0 15-160 0,-6-22-5 16,3 11-10-1,3 11-5-15</inkml:trace>
  <inkml:trace contextRef="#ctx0" brushRef="#br0" timeOffset="127812.1595">8237 7214 16 0,'0'0'93'0,"0"0"-4"0,0 0-3 16,0 0-7-1,0 14-72-15,7 0-4 0,3 6-2 16,3 3 0-16,1 3 3 15,4 1 2-15,-2-2 1 16,2-2 1-16,-5-3 0 16,0-9 0-16,-3-3 1 0,-2-2-1 15,-8-6-2 1,12-2 0-16,-12 2-2 0,3-14-2 15,-3 14-2-15,0-12-2 0,0 12-3 16,0-12 0-16,0 12-1 16,0 13 1-16,6 5 0 15,8 4 1-15,5 0 1 16,8 2 3-16,3-4 4 0,5-6 1 15,5-9 1 1,-1-6 2-16,-5-11-1 0,-4-9 0 16,-9-3 0-16,-5-3-2 0,-12-2-3 15,-5-3-3-15,-9 3-5 16,-10-2-7-16,5-1-46 15,-7 5-36-15,1 1-4 16,5 4-7-16</inkml:trace>
  <inkml:trace contextRef="#ctx0" brushRef="#br0" timeOffset="128242.1767">8782 7139 24 0,'0'0'102'16,"13"4"-1"-16,14-8-9 0,12-10-1 16,9-3-74-16,8-1-6 0,0-3-3 15,2 2-3 1,-6 0-3-16,-7 5-3 0,-8 3-2 15,-13 4-3 1,-9 2-3-16,-5 3-3 0,-10 2-3 16,0 0-12-16,0 12-35 15,-6-3-29-15,-2 1-6 0,-5-5-1 16</inkml:trace>
  <inkml:trace contextRef="#ctx0" brushRef="#br0" timeOffset="128618.1921">9039 7095 0 0,'-5'8'89'0,"5"-8"2"0,0 0-6 16,0 0-5-1,-10 14-71-15,0 3-2 0,0 4 1 16,0 7-1-16,-2 6 2 16,5 5-1-16,7 0 2 15,9 1 1-15,15-6-1 16,12-7-1-16,14-12-1 0,10-11-2 15,10-4-3-15,3-13-4 0,1-6-9 16,-11-8-32 0,-10-2-49-16,1 1-4 0,-14 1-8 15,-9 3-4-15</inkml:trace>
  <inkml:trace contextRef="#ctx0" brushRef="#br0" timeOffset="129078.2105">8589 7361 39 0,'0'0'89'15,"-10"-1"-3"1,10 1-3-16,0 11-55 0,5 3-10 15,5 3-3-15,6 1-1 0,3-1 1 16,5 0 0-16,3-6-1 16,4-6-1-16,0-5 0 0,-2-9-2 15,-4-6-2 1,-3-7-3-16,-8-3-4 0,-5-3-3 15,-7-3-7 1,-7-5-12-16,-9 2-73 0,3 2-2 16,0-3-8-16,3 5-4 0</inkml:trace>
  <inkml:trace contextRef="#ctx0" brushRef="#br0" timeOffset="131095.2928">18892 6328 55 0,'-13'1'43'0,"5"-1"1"16,-6 0-6-16,14 0-3 0,-21 7-4 15,21-7-5-15,-18 5-5 0,18-5-4 16,-8 1-1 0,8-1-4-16,7 1-1 0,12-1-1 15,12 0 0 1,10-4-2-16,5 1 1 0,5-1-2 15,2-2-1-15,1 1-1 16,-3 2-2-16,-9-3 1 0,-8 3-1 16,-8 1 0-16,-7-3 0 0,-7 2-1 15,-3 0-1 1,-9 3-1-16,0 0-1 0,0 0 0 15,0 0 0 1,0 8-1-16,-4 7 0 0,-6 1 0 16,-6 6 1-16,3 6 1 15,-8 3 0-15,-1 2 0 0,-7 3 0 16,-5 3 0-1,0 1 1-15,-3 3-1 0,0-2 1 16,1-2-1 0,2-3 1-16,1-2-1 0,9-3 1 15,6-6 1-15,6-3 0 0,12-3 0 16,7-3 0-16,14-3 0 15,8-1 1-15,9-4 0 0,6 0-1 16,5-4 1 0,1-1-2-16,-4-3 0 0,-2 0-1 15,-8-2-1 1,-2-2-3-16,-9 1-3 0,-5 1-5 15,-8-3-6-15,3 0-22 0,-2 5-50 16,-13 0-6-16,5-19-6 16</inkml:trace>
  <inkml:trace contextRef="#ctx0" brushRef="#br0" timeOffset="131275.3">18894 6643 8 0,'-40'0'98'16,"6"1"-1"-16,18-1-5 15,16 0-4-15,25 0-74 16,30-2-6-16,15-9-16 0,11 4-75 16,17-1-3-1,7-6-11-15,3 2-3 0</inkml:trace>
  <inkml:trace contextRef="#ctx0" brushRef="#br0" timeOffset="132131.3346">19751 6393 19 0,'-20'6'89'0,"6"-6"-2"16,14 0-2-16,0 0-57 0,25 4-9 16,11-4-4-1,10 0-4-15,8-2-1 0,6 0-2 16,0 2-3-16,-2 0-2 15,-7 0 1-15,-10 2-3 0,-10 7-1 16,-11-3 1 0,-10 6-1-16,-5 0 1 0,-4 2 0 15,-1 3 0-15,-7 0 0 0,-5 4 0 16,-5 2-1-1,0 2 1-15,-6 0-1 0,-1 0 1 16,-3 6-1-16,-3-2 1 16,-5 3 0-16,0-7-1 0,1 1 1 15,0-2 0 1,7-3 1-16,2-3 1 0,6-6 0 15,8 0 2-15,11-12 0 0,8 16 1 16,18-15 0 0,14-2-1-16,10 0 0 0,11-2-1 15,5-4-1-15,4-1-3 16,-4-1 0-16,-2-1-2 15,-7 3-1-15,-14-1-6 16,-8 3-3-16,-14-4-14 0,-6-6-61 16,-15 15-7-1,11-10-6-15,-11 10-3 0</inkml:trace>
  <inkml:trace contextRef="#ctx0" brushRef="#br0" timeOffset="132297.3416">19843 6640 93 0,'-10'1'94'0,"10"-1"-6"16,27-2-5-16,14-1-69 0,10-9-25 15,6 0-68-15,15 0-8 16,-2 0-6-16,2-5-3 15</inkml:trace>
  <inkml:trace contextRef="#ctx0" brushRef="#br0" timeOffset="132718.3585">20671 6050 37 0,'0'0'85'0,"0"0"-1"0,0 0-3 0,-6 0-62 15,-8 20-2 1,-3 5-5-16,-5 10-2 0,-2 9 0 16,-7 6 1-1,-1 4 0-15,2-1-3 0,1-5-2 16,3-2-3-16,3-8-2 15,8-8-6-15,0-13-7 0,15-17-65 16,-9 2-12 0,9-11-6-16,0-13-4 0</inkml:trace>
  <inkml:trace contextRef="#ctx0" brushRef="#br0" timeOffset="132918.3665">20419 6058 90 0,'-9'0'91'0,"8"12"-3"16,1 2-7-16,4 2-72 0,6 14-7 15,3 5 0 1,0 5 1-16,5 4 1 0,1 4-1 16,2 0-1-16,-1-2 0 0,-4 0 0 15,2-5-3 1,-7-5-4-16,4-4-21 0,-3-8-56 15,-10-6-7-15,-2-9-7 16</inkml:trace>
  <inkml:trace contextRef="#ctx0" brushRef="#br0" timeOffset="133058.3721">20287 6266 6 0,'58'-2'95'15,"16"-3"-6"-15,4-10-25 0,-11-2-64 16,18-5-82-1,-8 3-8-15</inkml:trace>
  <inkml:trace contextRef="#ctx0" brushRef="#br0" timeOffset="133500.3899">21021 6465 80 0,'0'0'97'0,"0"0"-5"15,11 6-6-15,-11-6-65 16,48 0-9-16,12 0-6 15,3-2-3-15,7 0-6 0,0-5-11 16,-3 6-18 0,-9 1-36-16,-16-2-24 0,-13-1-6 15</inkml:trace>
  <inkml:trace contextRef="#ctx0" brushRef="#br0" timeOffset="133800.4019">20996 6696 14 0,'0'13'100'15,"8"-5"-2"-15,14-5-6 0,11-3-5 16,8 0-75-16,5-6-10 15,9 2-7-15,-2-7-20 0,1-2-54 16,4 9-14 0,-7 1-4-16,-9-1-5 0</inkml:trace>
  <inkml:trace contextRef="#ctx0" brushRef="#br0" timeOffset="134805.4424">21822 6525 68 0,'-2'29'93'0,"2"2"-3"15,1 1-6 1,-1-1-69-16,1 0-2 0,2-4 0 16,0-10-1-16,-2-1-2 15,-1-16-1-15,0 0-2 0,0 0 0 16,14-16-1-1,-7-8-1-15,5-1-1 0,-1-6-2 16,1 0-2-16,3-1 0 16,0 3 0-16,-2 7-3 15,-2 4 1-15,1 7 0 0,-3 7 0 16,4 8 0-16,0 8 0 15,2 8 0-15,3 6 1 0,6-3 1 16,4 3 1 0,4-4 1-16,4-3 1 0,1-8-1 15,-1-9-1 1,-1-2 0-16,-3-11-1 0,-7-5-1 15,-5-6-1-15,-8-1-1 16,-9-5-1-16,-3 4 0 0,-7 4 1 16,-4 3-1-16,-7 5 1 15,0 8 1-15,-6 6 0 0,-2 12 2 16,2 13 0-1,0 3 2-15,9 3 0 0,0 6 1 16,8-1 1 0,6-3 0-16,5-4 1 0,12-7 0 15,7-7-1-15,4-7-1 16,0-6 1-16,4-4-2 0,-1-7-1 15,0-9-1-15,0-4-1 0,0-4-1 16,-3-1 0 0,-3-1 0-16,-1-1 0 0,-8 3 0 15,2 1 1 1,-9 7-1-16,-2 2 0 0,-6 14 0 15,0-8 0-15,-9 10 0 16,-3 9 1-16,0 8-1 0,-3 6 1 16,3 3 0-16,3 4 3 0,4-3 0 15,5-3 1 1,5-4 2-16,5-7-1 0,6-8 0 15,4-7-2 1,0-10 0-16,0-12-2 0,0-2-2 16,-6-6-3-16,-4-3 1 15,-4 2-1-15,-5 2 1 0,-1 7 0 16,-7 8 1-1,0 9 2-15,7 5 1 0,-13 15 1 16,11 11 1-16,2 3 0 0,8 3 0 16,8 1 1-1,6-5 0-15,8-5 0 0,-3-7-3 16,3-10-3-16,2-6-10 15,-10-12-36-15,-11-13-40 0,1-14-7 16,-6-13-7 0</inkml:trace>
  <inkml:trace contextRef="#ctx0" brushRef="#br0" timeOffset="134945.448">22599 6104 6 0,'-16'-20'98'0,"6"20"0"16,6 7-4-16,8 19-5 16,12 3-75-16,9 19-4 0,4 4-3 15,7 13-10 1,-7-6-27-16,6 17-57 0,1 3-7 15,6-5-7 1,-3-2 0-16</inkml:trace>
  <inkml:trace contextRef="#ctx0" brushRef="#br0" timeOffset="145137.8588">11151 7590 48 0,'-15'-2'70'0,"15"2"-21"0,0 0-7 15,0 0-7-15,0 0-7 16,0 0-4-16,4 6-6 0,-4-6-1 15,21 8-2 1,-8-4 0-16,7 0 0 0,3-3-2 16,2-1-3-16,4 0-1 0,1 0-2 15,1-1-2 1,0-3-1-16,-1-3-2 0,-3 4-1 15,-5-2-1-15,1 3-3 16,-5-2-3-16,-1 4-5 0,-2-3-13 16,-2-6-49-1,-3 9-17-15,-10 0-7 0,14-3-3 16</inkml:trace>
  <inkml:trace contextRef="#ctx0" brushRef="#br0" timeOffset="145549.8754">11203 7861 17 0,'-12'4'85'0,"12"-4"3"16,-13 5-29-16,13-5-16 0,12 4-8 16,10-1-10-1,8-3-5-15,7 0-4 0,9-3-2 16,2 2-3-16,6-2-3 15,-3 3-2-15,-7-2-2 16,-5-1-2-16,-10 3-2 0,-8 0-2 16,-8 0-3-16,-13 0-2 15,12 5-4-15,-12-5-9 0,0 0-30 16,9 9-39-1,-9-9-8-15,-4 6-1 0</inkml:trace>
  <inkml:trace contextRef="#ctx0" brushRef="#br0" timeOffset="148336.9879">12823 7086 48 0,'0'0'85'16,"0"0"-2"-16,0 0-40 16,0 0-15-16,0 0-6 0,0 0-7 15,0 0-5-15,0 0-4 0,0 0-3 16,0 0-1-1,0 0 0-15,0 0-1 0,6 7 0 16,-2 6 2 0,1 3 0-16,1 6 0 0,0 2 1 15,0 5 3 1,-2 4-1-16,-1-1 2 0,-2 1-2 0,-1 0-1 15,-2-4 1 1,-7-4 0-16,-1 1 1 0,-6-6-2 16,-4-4 1-16,0-3-1 0,-4-5 1 15,-2-5 0 1,-1-3 0-16,1-3 0 0,0-5-1 15,2-5-1-15,3-4 0 16,1-1-2-16,5-2-3 16,4 1-5-16,0-9-12 15,12-7-64-15,1 9-12 0,9-7-7 16,5-3-7-16</inkml:trace>
  <inkml:trace contextRef="#ctx0" brushRef="#br0" timeOffset="148476.9935">12790 6815 23 0,'0'-17'98'16,"-2"5"-4"-1,2 12-7-15,-14-12-10 0,-24 9-100 16,42 3-55-16,-4 0-11 16,0 0-6-16,11 0 1 15</inkml:trace>
  <inkml:trace contextRef="#ctx0" brushRef="#br0" timeOffset="149137.0199">12991 7006 70 0,'0'0'92'0,"0"0"-3"15,-8-10-8-15,8 10-64 0,0 0-7 16,0 0-1-16,-3 11-4 15,3 2-1-15,0 6-1 0,1 4 1 16,7 5 0 0,-1 2 0-16,1-1 0 0,2 1 0 15,3-5 1 1,-1-2-1-16,-1-5 0 0,3-4 0 15,-3-6 1-15,2-3 0 16,-3-5-1-16,0-2 1 0,0-7 0 16,-1-4-2-16,-1-4 0 0,-3-3-1 15,2 1-1 1,-4 2-1-16,2 2-2 0,-4 4-1 15,-1 11-1 1,0 0 1-16,6 7 0 0,0 10 0 16,-1-2 1-16,4 3 1 15,1-5 3-15,5-2 2 0,-1-8 0 16,0-3 1-16,0-12 1 15,-5-6-1-15,-1-6 0 16,-2-6-2-16,-5 3-1 0,-1-7-2 16,-2 3-1-1,-7-3-5-15,4 6-8 0,-7 5-47 16,9 1-32-16,3 4-5 15,2 0-7-15</inkml:trace>
  <inkml:trace contextRef="#ctx0" brushRef="#br0" timeOffset="149585.0383">13462 6892 76 0,'-10'3'91'15,"10"-3"-2"-15,0 0-6 0,11 0-67 16,21-3-5-16,6 1 1 0,6-3-2 15,4 0-2-15,1 0-3 16,-2 1-4-16,-7 1-6 0,-9 0-5 16,-11 3-20-1,-13 13-48-15,-7-13-14 0,-7 9-5 16</inkml:trace>
  <inkml:trace contextRef="#ctx0" brushRef="#br0" timeOffset="149955.0531">13583 6915 67 0,'0'0'97'0,"8"-8"-4"16,-8 8-6-16,4-10-55 0,-4 10-18 16,0 0-5-16,0 0-5 0,0 14-3 15,0-1-2 1,-2 8 0-16,0 4 0 0,-2 7 3 15,-2 3 0-15,2 2 2 16,0 2 0-16,4 2 0 0,0-3 1 16,4-2 0-1,8-5 1-15,6-4-1 0,7-2-1 16,5-7 1-16,0-2-2 0,2-7-4 15,0 1-8 1,-10-5-32-16,3-3-50 0,-6 1-4 16,-8-6-5-16,-2-5-6 15</inkml:trace>
  <inkml:trace contextRef="#ctx0" brushRef="#br0" timeOffset="150939.0927">14142 6858 32 0,'12'-15'88'15,"-12"15"-4"-15,2-11-3 16,-2 11-53-16,-6-1-16 0,-4 4-4 15,-4 9-1 1,0 6-2-16,0 10-1 0,-1 7 2 16,2 5 0-16,2 6 2 0,4 2-1 15,6 2 2 1,1-4 0-16,9-1 1 0,5-9-1 15,5-4 1-15,3-8-2 16,4-7 0-16,-1-3-1 16,2-7-2-16,-4-1-3 15,-5-4-3-15,-1 3-5 0,-9-5-9 16,5-13-61-16,-13 13-15 0,12-8-8 15,-12 8-5 1</inkml:trace>
  <inkml:trace contextRef="#ctx0" brushRef="#br0" timeOffset="151706.1238">14657 6878 11 0,'0'0'90'16,"0"0"2"-16,0-8-8 0,0 8-44 16,0 0-20-16,0 0-5 15,0 4-7-15,0-4-3 16,7 26-2-16,-5-2 0 15,0 2 2-15,1 8 2 0,-2 5 0 16,-1 5 1 0,0 0 0-16,0 3 0 0,-2-8-1 15,-2 0-1-15,-2-8-1 16,1-4-1-16,2-7 0 0,0-5-2 15,-1-4 1-15,4-11-3 16,-2 9 1-16,2-9-2 16,0 0-4-16,0 0-3 0,0 0-9 15,0 0-33 1,0-11-40-16,0 11-6 0,3-18-7 15</inkml:trace>
  <inkml:trace contextRef="#ctx0" brushRef="#br0" timeOffset="153252.186">15571 6948 32 0,'0'0'81'15,"0"0"-2"-15,-2 10-4 16,2 4-62-16,8 5-6 16,0 6 1-16,1 4 0 0,0 9 3 15,0-1 2-15,-1 2 1 16,-5-1 2-16,-2-2 0 0,-4-5 1 15,-5-4-2 1,-6-3-2-16,-1-4-1 0,-4-5-1 16,-2-4-2-1,-2-3-2-15,0-6 0 0,2-2-1 16,4 0-1-16,2-5 0 15,1-4-2-15,2-1-1 0,-1-6-4 16,5-1-3-16,-3-5-7 0,8 2-24 16,4-10-58-1,0-3-4-15,-1-9-7 0,3-8-5 16</inkml:trace>
  <inkml:trace contextRef="#ctx0" brushRef="#br0" timeOffset="153378.1914">15460 6706 27 0,'1'-16'100'0,"-1"8"-5"15,0-2-7-15,0 10-9 0,28-19-96 16,-28 19-63-16,0 0-7 0,0 0-9 16,0 0-3-16</inkml:trace>
  <inkml:trace contextRef="#ctx0" brushRef="#br0" timeOffset="153881.2117">15744 6838 26 0,'0'0'98'0,"7"-11"-3"0,-7 11-8 15,0 17-2 1,-2 2-78-16,0 8-3 0,1 10-2 16,0 3-1-16,1 6 1 15,3 0 0-15,6-6 2 0,5-4-1 16,3-8 2-1,4-12-1-15,2-9-1 0,2-7 1 16,-1-11-1 0,1-6 0-16,-2-3-3 0,-5-1 0 15,-4 3-2-15,-5-1-1 0,-2 9 0 16,-7 10 0-16,0 0 1 15,1 14-1-15,-1 2 1 0,3 6 1 16,1-6 4 0,5 3 1-16,3-9 2 0,5-6 0 15,0-4 1 1,3-10 1-16,-3-7-1 0,-1-7-1 15,-6-1-3-15,-2-5 0 16,-6 0-3-16,-2-3-2 0,0 3-6 16,-3-3-9-16,4-6-62 0,-2 17-14 15,1 2-9 1,2 6-5-16</inkml:trace>
  <inkml:trace contextRef="#ctx0" brushRef="#br0" timeOffset="154172.2234">16267 6674 32 0,'0'0'101'16,"12"1"-3"-16,7-1-5 0,14 0-5 15,1-3-77 1,13 1-4-16,2-3-2 0,-2 5-2 15,-4-3-6-15,-7 3-6 0,-10 0-7 16,-9 0-38 0,-17 0-36-16,0 0-7 0,-5 8-5 15</inkml:trace>
  <inkml:trace contextRef="#ctx0" brushRef="#br0" timeOffset="155814.2898">16676 6558 74 0,'8'-5'84'0,"-8"5"-3"0,24 16-6 15,4 10-73-15,7 14-4 16,10 14 0-16,3 14 0 0,5 13 0 15,-4 2 1 1,-8 9 1-16,-18-2 0 0,-14-1-5 16,-22 1-69-16,-24-20-6 15,-16-10-4-15</inkml:trace>
  <inkml:trace contextRef="#ctx0" brushRef="#br0" timeOffset="158580.4014">13078 8100 54 0,'-12'-13'92'15,"12"13"-3"-15,1-11-37 0,-1 11-13 16,0 0-12 0,0 0-9-16,0 0-5 0,0 0-4 15,2 14-2 1,5 10 0-16,2 6-1 0,-2 9 0 15,4 6 2-15,-3 7 1 0,1 3-1 16,-5-4-2-16,-3-1-1 16,-1-10-3-16,0-5-2 0,-1-10-5 15,-4-8-9 1,5-17-52-16,0 0-26 0,5 2-6 15,6-9-4 1</inkml:trace>
  <inkml:trace contextRef="#ctx0" brushRef="#br0" timeOffset="159522.4392">13528 8325 68 0,'-13'3'88'0,"13"-3"-1"0,0 0-46 16,21 2-8-1,6-2-5-15,9 0-7 0,9-3-2 16,5-1-6-16,5 1-4 0,-1-2-2 16,-4-1-2-16,-9 0-2 15,-6 4-6-15,-10-2-6 16,-8 4-9-16,-17 0-27 15,0 0-42-15,0 0-7 0,-7 1-5 16</inkml:trace>
  <inkml:trace contextRef="#ctx0" brushRef="#br0" timeOffset="159812.4508">13643 8131 63 0,'-10'8'94'0,"10"4"-4"15,7 5-3-15,3 5-68 16,7 7-2-16,-2 3 1 0,1 6-3 15,-2 3-6 1,1 0-1-16,-6-1-3 0,-2-1-3 16,-4-7-4-1,1 2-10-15,-4 10-71 0,0-25-6 16,1-7-8-16,-1-12-4 15</inkml:trace>
  <inkml:trace contextRef="#ctx0" brushRef="#br0" timeOffset="160430.476">14376 8249 68 0,'0'0'90'15,"0"0"-6"-15,-7 8-7 0,7-8-59 16,1 12-8-16,5 1-4 15,-2 2-2-15,5 6 0 0,-1 1 0 16,0 7 3 0,1 1-1-16,-4 1 3 0,-1 2-2 15,-4-4 1-15,-5-5-1 0,-7 0-1 16,-3-6-1-1,-6-2 0-15,-3-10-1 0,-2-3 0 16,-5-3-2-16,1-6-5 16,-5-10-10-16,2-2-73 15,2-3-4-15,3-9-6 16,7-1-6-16</inkml:trace>
  <inkml:trace contextRef="#ctx0" brushRef="#br0" timeOffset="160539.4809">14216 8165 27 0,'15'-21'97'16,"-5"3"-2"-16,-3 3-9 0,-4 4-11 15,-3 11-117-15,-2-14-40 16,2 14-8-16,0-8-8 0</inkml:trace>
  <inkml:trace contextRef="#ctx0" brushRef="#br0" timeOffset="161109.5037">14603 8159 76 0,'10'-9'90'0,"-10"9"-4"16,0 0-5-1,-16 18-64-15,13-3-9 0,3 9-3 16,0 4 0-16,2 6 0 16,5 0 1-16,1-1 2 0,2-4 0 15,1-7 2 1,2-5-1-16,-2-10-1 0,3-6-1 15,-4-6 0 1,0-7-2-16,-2-5-1 0,0 0-2 16,-2 0-1-16,-1 1-2 0,-1 3-1 15,0 4-1-15,-4 9 1 16,12 0 0-16,-2 9 0 0,6 2 1 15,-1-1 4 1,8-1-1-16,2-4 3 0,2-2 1 16,-3-4 0-1,-3-9 0-15,-5-5-1 0,-5-5-1 16,-8 2-2-16,-3-7-2 0,-6 1-3 15,-7-2-4-15,2 4-8 16,-5 3-47-16,7-3-33 0,3 2-3 16,6 0-8-1</inkml:trace>
  <inkml:trace contextRef="#ctx0" brushRef="#br0" timeOffset="161391.5151">15083 8049 88 0,'0'0'96'16,"0"0"-7"-16,10 7-4 0,17-6-65 16,7-3-12-16,5-4-4 15,3-1-2-15,3 1-6 0,-5-7-9 16,-1 5-30-16,-9 1-44 15,-11-1-6-15,-8 1-3 16</inkml:trace>
  <inkml:trace contextRef="#ctx0" brushRef="#br0" timeOffset="161761.5299">15194 8075 82 0,'0'0'91'16,"-11"15"-12"0,11-15-35-16,0 0-12 0,0 0-11 15,-3 13-5-15,3-13-5 16,0 14-1-16,4 0-3 0,-4 1 0 15,0 4-2 1,0 3 1-16,-1 5-2 0,-2-1 1 16,-3 8 1-16,3 0-1 0,-2-3 0 15,5 4 0 1,0-8 0-16,8 0 0 0,7-8 0 15,6-5-1-15,8-10-1 16,8-1-1-16,5-6-3 0,0-6-4 16,7 3-13-1,-4-3-72-15,-8-2-4 0,-2 1-6 16,-11-3-7-16</inkml:trace>
  <inkml:trace contextRef="#ctx0" brushRef="#br0" timeOffset="162318.5526">15761 8240 5 0,'0'0'101'0,"0"0"-2"0,16 0-4 16,14-8-3-1,41-1-66-15,-15 4-12 0,7-2-3 16,3 4-3-1,-1 2-4-15,-6 1-1 0,-4 0-3 16,-11 0-1-16,-14 4-2 16,-10 1-1-16,-9-2-1 0,-11-3-4 15,0 0-8-15,0 12-31 0,0-12-43 16,-13 6-5-1,-4-5-5-15</inkml:trace>
  <inkml:trace contextRef="#ctx0" brushRef="#br0" timeOffset="162898.5758">16731 8104 74 0,'-9'18'88'15,"9"-4"-4"-15,0 8-5 0,3-4-66 16,7 14-10-16,-1 5-1 0,1 1 2 16,4 7 2-1,-4-2 3-15,-1 0 2 0,-5-6 1 16,-5-2 1-1,-4-7 1-15,-8-4-1 0,-7-10 0 16,-7-5-3-16,-4-6-2 16,-4-3-1-16,0-3-1 0,0-7-2 15,0-3-1 1,6 0-1-16,2-6-2 0,4-1-4 15,5 2-6-15,-2-11-18 0,-1 4-65 16,15-3-3 0,3-3-8-16,3-1-4 0</inkml:trace>
  <inkml:trace contextRef="#ctx0" brushRef="#br0" timeOffset="163038.5814">16608 7970 44 0,'14'-19'102'0,"-3"3"-5"15,0 5-9 1,-3 1-9-16,-7-2-101 0,-1 12-63 15,0 0-8-15,0 0-6 16,12 0-4-16</inkml:trace>
  <inkml:trace contextRef="#ctx0" brushRef="#br0" timeOffset="168289.7927">19308 8182 48 0,'0'0'92'0,"-12"-6"-3"16,12 6-37-16,-5-11-10 0,5 11-11 15,0 0-10 1,-3-8-5-16,3 8-7 0,0 0-3 15,0 0-3-15,0 0-1 16,0 13-2-16,-2 3 1 16,6 9-2-16,2 1 2 15,3 7 0-15,2 3 1 0,5 2 1 16,4-6 0-16,1-4 0 0,1-7 1 15,2-7 1 1,0-9 0-16,3-5-2 0,-5-13 1 16,-2-4-1-16,-3-2 0 15,-2-5-1-15,-4 3-1 16,-3 0-1-16,-5 5-1 15,-2 4-1-15,-1 12-1 0,0 0 1 16,0 0 0 0,-5 17 1-16,4 0-1 0,1 0 2 15,4-1 3-15,4-1 0 0,2-5 2 16,-1-6-1-1,-9-4 1-15,14-7-1 0,-11-7 1 16,-3-1-2-16,-7-4-2 16,-6-5-4-16,-2 0-1 0,-2-3-5 15,0 0-6 1,-1 1-28-16,0 4-51 0,18 3-3 15,5-1-8-15,13 8 1 16</inkml:trace>
  <inkml:trace contextRef="#ctx0" brushRef="#br0" timeOffset="168966.8202">19505 8179 77 0,'-14'0'84'16,"14"0"-5"-16,-5 10-45 0,3 1-12 15,1 5-11 1,1 4-3-16,7 1 0 0,0 3 3 15,7-2 2-15,4-2 2 16,6-4 1-16,3-6 1 0,3-10-2 16,2-4 0-1,1-11-2-15,-7-6-4 0,0-2-3 16,-6-6-3-16,-10-2-3 0,-2 0-4 15,-8-1-2 1,-3 5-6-16,-9-1-15 0,-9 5-66 16,17 4-2-16,-4 3-7 15,6 5-1-15</inkml:trace>
  <inkml:trace contextRef="#ctx0" brushRef="#br0" timeOffset="169475.8411">19916 8051 69 0,'-12'3'92'0,"12"-3"-3"16,-12 0-46-16,12 0-9 15,13 0-8-15,9-1-5 16,13-2-6-16,5 0-6 0,6-4-2 16,2 3-3-16,4 0-4 15,-5 1-2-15,-6 0-6 0,-12-3-10 16,-4-2-44-1,-14 8-27-15,-11 0-6 0,0 0-4 16</inkml:trace>
  <inkml:trace contextRef="#ctx0" brushRef="#br0" timeOffset="169815.8547">20085 8042 7 0,'0'0'90'16,"0"0"0"-1,0 0-6-15,1 16-27 0,-1-16-44 16,0 0-6-16,-4 14-3 0,-2-5-3 15,-1 3 2 1,-4 5 0-16,2 5 1 0,-1 4 2 16,-1 2 0-16,5 5 3 15,5-3-1-15,2 1 0 0,10-2 0 16,9-6-1-1,6-5-1-15,7-7-4 0,4-3-8 16,-3-8-18-16,-4-3-62 0,3-5-6 16,-4-5-6-1,-5-6-5-15</inkml:trace>
  <inkml:trace contextRef="#ctx0" brushRef="#br0" timeOffset="170076.8652">20403 7902 45 0,'0'0'92'0,"0"0"0"0,0 0-8 15,19-5-54 1,1 11-14-16,1 12-5 0,4 6-6 15,2 10-1 1,-2 7 0-16,-6 7-3 0,-9 8 0 16,-10 1-1-16,-8 2-4 15,-16-1-9-15,-11-9-60 0,-15 10-15 16,-10-7-3-16,-8-2-5 15</inkml:trace>
  <inkml:trace contextRef="#ctx0" brushRef="#br0" timeOffset="170415.8793">19145 7978 26 0,'-30'22'89'0,"5"7"-1"0,-11 16-45 16,17 10-2 0,8 8-2-16,8 7-12 0,6 5-6 15,15 2-5-15,13-8-6 16,11-5-6-16,15-11-11 15,0 2-74-15,14-32-6 16,7-15-8-16,0-12-4 0</inkml:trace>
  <inkml:trace contextRef="#ctx0" brushRef="#br0" timeOffset="171165.9093">20616 7852 76 0,'0'0'91'0,"0"0"-2"0,0 0-46 15,0 0-14-15,0 0-12 16,0 0-7-16,0 0-5 0,0 0-2 16,9 0-1-1,-9 0 1-15,0 0 0 0,14 5 2 16,-14-5-1-16,16 11 2 15,-16-11-1-15,14 10-2 16,-14-10 1-16,11 17-2 16,-8-7 0-16,-3 3-1 15,0 0 0-15,-5 1 0 0,-3 1 1 16,1 0 0-1,-1-2 0-15,-1-3 1 0,1-2-1 16,8-8 1-16,-9 12 1 16,9-12 0-16,0 0-1 15,12 8 1-15,7-6 0 16,1 1 0-16,7-3-1 0,1 2 0 15,4-2-1-15,0 0-1 0,-4 0-3 16,-2-1-4 0,-7-3-4-16,3 4-22 0,1 0-59 15,-13-3-4-15,-10 3-7 16,11-10-3-16</inkml:trace>
  <inkml:trace contextRef="#ctx0" brushRef="#br0" timeOffset="177707.1728">1764 10452 30 0,'-15'2'91'0,"0"-1"-3"0,1-1-4 16,0 0-58-16,2 0-7 15,3 0-3-15,9 0-2 0,-12 0-4 16,12 0-1-1,0 0-1-15,18 0-1 0,8 0-1 16,12-1 0 0,9-2 0-16,8-1-2 0,6 0 0 15,6-1-1-15,-2 2-2 0,-6-2 1 16,-6 2-1-16,-9 1 0 15,-8-1-2-15,-6 3-1 0,-10-3-3 16,-6 3-5 0,-14 0-7-16,17-2-34 0,-17 2-39 15,0 0-6 1,0 5-6-16</inkml:trace>
  <inkml:trace contextRef="#ctx0" brushRef="#br0" timeOffset="178298.1965">1707 10807 91 0,'5'3'96'0,"12"-3"-5"15,10-12-4-15,11 8-71 16,11 0-4-16,8 2-2 0,7-2-2 16,-1 1-1-1,4 1-3-15,-8-1 0 0,-3 1-2 16,-12-1-3-16,-9 3-7 0,-13-4-27 15,-1 1-53 1,-4 0-5-16,-17 3-8 0,9-14 0 16</inkml:trace>
  <inkml:trace contextRef="#ctx0" brushRef="#br0" timeOffset="188553.61">7278 7395 80 0,'0'0'91'15,"-13"-16"-11"1,13 16-32-16,0 0-12 0,0 0-12 16,0 0-2-16,9 7-6 0,8-2-3 15,3 2-3-15,5 1-1 16,5-1 0-16,0 0-5 0,0 0-1 15,1-3 0 1,-6-2-2-16,-3 1 0 0,-4-3-3 16,-1 3-11-1,-17-3-76-15,18-2-3 0,-3-3-6 16,-5-5-7-16</inkml:trace>
  <inkml:trace contextRef="#ctx0" brushRef="#br0" timeOffset="189731.6576">7169 7454 27 0,'0'0'74'0,"0"0"-37"16,-8-8-6-16,8 8 0 16,-13-4-2-16,13 4-4 0,-18 0-5 15,9 0-2-15,1 0-6 0,-2 2-3 16,10-2 0-1,-12 8-1-15,12-8 1 0,0 0-1 16,3 9 1 0,13-6 0-16,7-2 2 0,12 0 1 15,4-1-2-15,9-1 0 16,6-3-2-16,1-2-1 0,-4 0-3 15,-5-1-1 1,-9 3-3-16,-8 1-2 0,-7 3-3 16,-12 0-6-16,-1 6-21 0,-5 2-56 15,-4 1-4 1,-2 1-8-16,2-10 0 0</inkml:trace>
  <inkml:trace contextRef="#ctx0" brushRef="#br0" timeOffset="202407.1685">14931 7138 73 0,'0'0'94'0,"16"0"-3"0,4-2-6 0,4 2-57 15,3-2-18 1,8-4-5-16,-1 0-5 0,5 4-10 16,-7-6-23-16,-10 5-51 15,5 3-8-15,-9-1-4 0</inkml:trace>
  <inkml:trace contextRef="#ctx0" brushRef="#br0" timeOffset="203822.2254">16372 6769 14 0,'0'0'30'0,"-5"-10"-5"16,5 10-5-16,0 0-3 0,0 0-9 16,0-9-6-1,0 9-3-15,0 0 1 0,0 0 3 16,0 0 9-1,0 0 5-15,0 0 2 0,0 0 5 16,0 0 5-16,0 0-4 16,0 0 0-16,7-10-2 0,-7 10-5 15,0 0-3 1,4-10-4-16,-4 10-1 0,0 0-1 15,0 0-1-15,0 0 0 0,4-9-2 16,-4 9 0 0,0 0-3-16,0 0 0 0,0 0-1 15,1 13-1-15,-1-1 0 16,0 3-1-16,0 7 0 0,-1 3 0 15,-3 7 0 1,-1 1 0-16,-1 4 0 0,-5-1 0 16,2 2 0-1,-4-4 0-15,3-2 1 0,0-5 1 16,8-8 2-16,1-2 0 0,6-6 0 15,12-4 1-15,11-4 0 16,9-3-1-16,6 0-2 16,7 3-6-16,0-4-10 15,7-3-70-15,-3 10-7 0,-4 2-7 16,-4 6-6-1</inkml:trace>
  <inkml:trace contextRef="#ctx0" brushRef="#br0" timeOffset="204664.2592">16133 6749 35 0,'-2'-6'83'16,"2"-3"-23"-16,0 9-11 15,21-9-9-15,-2 4-10 16,10 2-8-16,2 1-6 16,11 2-10-16,-2 0-19 0,4 0-63 15,6-2-9 1,1-1-6-16</inkml:trace>
  <inkml:trace contextRef="#ctx0" brushRef="#br0" timeOffset="208358.4084">12308 7846 4 0,'-28'10'76'16,"5"-8"2"-1,10-1-1-15,13-1-59 0,0 0-5 16,19 1-4-16,14-1 0 0,7-1 0 16,16-4 1-1,14 0-2-15,14-1-1 0,16-1 0 16,14-2-2-16,14-3 0 15,25-2-1-15,15-2 0 0,24-3-2 16,16-1-1 0,22 0 0-16,16 1 1 0,21-2 1 15,19 5 1 1,10 0 1-16,19 2-1 0,44 3 3 15,-18 0-2-15,6 0 1 0,14 0-2 16,7 0-1-16,40-4-1 16,-37 2-1-16,-6-1-2 0,-43-1-4 15,17-1-16-15,-21 5-63 16,-11 0-5-1,-31-4-8-15,-61 3 1 0</inkml:trace>
  <inkml:trace contextRef="#ctx0" brushRef="#br0" timeOffset="228144.2067">16925 8020 55 0,'-5'9'42'0,"5"-9"-2"0,0 18-6 16,0 0-3-1,3 4-5-15,3 8-1 0,-2 3-4 16,4 0-2-16,-2 0-2 15,4-3-4-15,-3-4-1 0,2-7 0 16,-5-7-1-16,-4-12 1 16,10 10-2-16,-10-10 1 15,12-7-3-15,-6-1 0 0,-2-4-3 16,0 0-3-1,0 0-2-15,-1 1-2 0,-1 0-1 16,-2 11-2-16,0 0 1 16,2 10-1-16,0 10 1 0,4 0 0 15,1-1 1 1,4 3 4-16,3-4 4 0,4-6 0 15,0-12 1-15,-1 0 0 0,3-17 1 16,1-3 0 0,-6-5-2-16,-1-5-2 0,-3-2-4 15,-6-2-3-15,-2 1-5 16,-3-4-8-16,-1 5-33 15,2 3-40-15,-1 4-5 16,0 5-6-16</inkml:trace>
  <inkml:trace contextRef="#ctx0" brushRef="#br0" timeOffset="228756.2313">17401 8012 76 0,'0'0'88'0,"-11"-12"-29"0,15 9-13 0,13-4-10 16,5 0-9-1,9 1-10-15,2-7-5 0,7 5-4 16,-3-3-5 0,1 6-6-16,-10-3-7 0,-3 5-10 15,-15 2-14-15,-10 1-39 16,0 0-17-16,0 6-4 15</inkml:trace>
  <inkml:trace contextRef="#ctx0" brushRef="#br0" timeOffset="229076.2441">17465 8000 4 0,'4'2'78'0,"-4"-2"2"0,0 0-3 15,11 7-53 1,-11-7-10-16,0 19-3 0,-2-3-1 16,1 4-1-16,-3 6 2 15,0-1 1-15,-1 7-1 16,3-4-1-16,-1-1 2 15,3-1 2-15,3-3-1 0,7-7-2 16,9-6-1-16,4-1-1 0,6-6-3 16,3-3-6-1,5 0-10-15,-6-3-23 0,-15 0-55 16,14 3-7-1,-6-2-7-15,-5 2 4 0</inkml:trace>
  <inkml:trace contextRef="#ctx0" brushRef="#br0" timeOffset="229658.2675">18116 8095 23 0,'0'0'94'16,"8"6"1"-16,12 18-9 0,9-24-43 15,12-1-13 1,6 1-7-16,2 0-8 0,3 0-4 16,0 0-4-16,-5 0-3 15,-8-2-2-15,-9 2-4 16,-11 0-3-16,-7 0-2 0,-12 0-3 15,0 0-5-15,0 0-13 16,0 0-28-16,-8 0-35 0,-6 0-5 16,-2 2-1-1</inkml:trace>
  <inkml:trace contextRef="#ctx0" brushRef="#br0" timeOffset="229928.2783">18231 7874 52 0,'0'0'90'0,"0"0"-1"0,-2 14-4 15,2 11-65-15,1 10-7 0,1 8-4 16,-1 10-2 0,0 5 0-16,-1 5-8 0,-1 3-18 15,1 4-61 1,-2-14-6-16,2-3-9 0,-1-13 4 15</inkml:trace>
  <inkml:trace contextRef="#ctx0" brushRef="#br0" timeOffset="232685.3902">3775 11164 59 0,'15'-13'91'0,"-15"13"-3"15,8-12-7 1,-8 12-61-16,2-9-9 0,-2 9-3 16,0 0-3-16,9 16 0 15,-6 3-2-15,0 6-1 0,2 11 1 16,4 5 1-1,-3 10 2-15,1-1-1 0,-1-1-1 16,0-1 1-16,-1-3-1 16,-2-7 1-16,-1-8-2 15,-1-5 0-15,-1-10-2 0,0-5-2 16,0-10-5-16,0 0-20 15,-5 0-59-15,5 0-6 0,11-15-6 16,1-1-2 0</inkml:trace>
  <inkml:trace contextRef="#ctx0" brushRef="#br0" timeOffset="233025.4038">4200 11339 14 0,'-11'11'93'0,"4"-2"-2"15,7-9-3-15,10 5-4 16,10-5-73-16,3 0-4 0,7 0-3 16,0 0 1-1,2 0-1-15,2 3-1 0,-3-1-1 16,-7 1-2-16,-3 1 0 15,-7-1-1-15,0-2-2 16,-6-1-6-16,2 0-16 16,-2 2-53-16,-8-2-11 0,13-14-6 15,-9-1-3-15</inkml:trace>
  <inkml:trace contextRef="#ctx0" brushRef="#br0" timeOffset="233265.4134">4344 11129 8 0,'-9'11'92'0,"1"-3"-3"16,8-8-5-16,-5 17-4 0,8-2-70 15,-1 2-4-15,3 9-1 16,0 9 1-16,-1 4 1 15,5 6 0-15,-4 0 1 16,1-1-2-16,-1-3-4 0,-2-9-8 16,4-13-51-1,-5 4-27-15,1-12-8 0,-3-11-6 16</inkml:trace>
  <inkml:trace contextRef="#ctx0" brushRef="#br0" timeOffset="234040.4447">5023 11285 12 0,'0'0'95'16,"0"0"-4"-16,0 0-6 0,0 0-6 15,-29 12-68-15,29 0-8 16,1 8-2-16,4 5-1 15,8 8 0-15,-3 2 1 16,1 5 1-16,5-5 3 0,-3-2 0 16,1-5 0-1,-3-8 1-15,-1-9 0 0,-10-11 1 16,17 0 0-16,-9-7-1 0,-2-6-2 15,2-2 0-15,-2-7-1 16,-1 2-3-16,-3 0 0 16,1 6-3-16,-3-2-1 15,0 16-1-15,0-11 0 0,0 11 1 16,7 14 0-1,4 1 0-15,1 2 3 0,3-6 3 16,3 2 4-16,1-5 1 0,2-6 1 16,-3-4 1-1,-1-8 0-15,-2-7 0 0,-6-2-3 16,-5-3-2-16,-4-3-2 15,-8 3-2-15,-3-4-2 0,-2 6-4 16,-4-4-7 0,11 8-38-16,0-2-41 0,6 4-5 15,8 3-6 1,8 1-3-16</inkml:trace>
  <inkml:trace contextRef="#ctx0" brushRef="#br0" timeOffset="234392.4589">5498 11212 10 0,'2'10'96'0,"13"-6"-1"0,12-4-6 16,7-38-10-16,2 32-62 0,5-1-6 16,0 0-5-1,-3 0-6-15,-5 0-4 16,-8 4-7-16,-12-1-24 0,-13 4-50 15,0 0-6-15,0 0-5 0</inkml:trace>
  <inkml:trace contextRef="#ctx0" brushRef="#br0" timeOffset="234762.4737">5693 11162 12 0,'13'-8'86'0,"-13"8"2"16,0 0-6-16,26-3-48 15,-26 3-15-15,0 0-7 0,-4 13-3 16,-3-1-3-1,-1 6-2-15,-3 9-1 0,-1 6 1 16,-6 6 2-16,1 3 0 0,0 3 0 16,2 0 1-1,2-2 1-15,2-8 1 0,4-3 0 16,7-9 1-16,7-9-1 15,9-4 0-15,8-6-2 0,7-5-3 16,1-4-2 0,8-3-6-16,-3-4-5 0,4 0-15 15,-6 3-57 1,-2-11-12-16,-2 1-7 0,-4-5-3 15</inkml:trace>
  <inkml:trace contextRef="#ctx0" brushRef="#br0" timeOffset="235022.4841">5964 10930 57 0,'-4'10'87'0,"5"7"0"0,14 1-7 0,11 10-65 16,4 12-6-1,4 7-1-15,-3 16 0 0,-2 10-2 16,-12 2-5-1,-13 10-10-15,-13 0-14 0,-24-3-58 16,-12-7-7-16,-13-10-4 0</inkml:trace>
  <inkml:trace contextRef="#ctx0" brushRef="#br0" timeOffset="235358.4979">4876 11122 44 0,'-27'40'89'0,"1"4"-3"16,6 10-46-16,9 7-4 0,8 3-8 15,10 2-7 1,19-3-10-16,3-8-21 16,1-6-65-16,24-11-8 0,3-16-7 15,1-10-1-15</inkml:trace>
  <inkml:trace contextRef="#ctx0" brushRef="#br0" timeOffset="236068.5263">6139 10894 35 0,'0'0'43'16,"-11"-1"6"-16,11 1 2 0,0 0-5 15,0 0-8 1,10 0-8-16,0 0-9 0,6 0-3 16,-1 0-6-16,-1 1-5 15,3 6-3-15,-2 1-1 0,-2 4-3 16,-3 0-1-1,-5 5 1-15,-3 1 0 0,-2 0 0 16,-6 2 1-16,-2-3 1 0,0 0-1 16,-2-3 2-1,3 0 0-15,1-6 3 0,6 2 1 16,7-3 2-16,13-4-2 15,8-3-1-15,9 0-4 16,8 0-3-16,2-6-7 16,10 1-28-16,4-4-49 0,-9 2-8 15,-8-1-6 1</inkml:trace>
  <inkml:trace contextRef="#ctx0" brushRef="#br0" timeOffset="236770.5545">3592 10721 25 0,'-16'-3'81'0,"4"0"-2"0,3 2-42 15,-3 1-7 1,12 0-10-16,-13 0-6 0,13 0-2 16,0 0-3-1,-4 8 0-15,10-3 1 0,14-2-1 16,18-3 1-16,17 0-1 15,27 0 2-15,29-3-1 0,32-5 1 16,32 2-1-16,30 0-1 16,28 2 0-16,18 2 0 15,14 0 1-15,7 2-1 0,-1 0 0 16,-11 0-2-1,-11-6-1-15,-20-1-2 0,-22-7-2 16,-21 0-5-16,-29-6-13 16,-30 0-76-16,-23 3-1 15,-28-4-8-15,-25 2-6 16</inkml:trace>
  <inkml:trace contextRef="#ctx0" brushRef="#br0" timeOffset="240144.6903">4122 10031 5 0,'0'0'76'16,"-8"9"2"-16,5 12-5 0,3-21-58 15,-7 13-3 1,6 2 2-16,1 2-1 0,0 7 0 16,4 3-2-16,2 8 0 15,0 2-1-15,-3 6 0 0,1-4 0 16,-2 0 0-1,-2-6 1-15,0-4 1 0,-6-6 0 16,-2-9 0-16,-3-3 0 0,-2-9-1 16,-2-2-2-1,-4-4-1-15,-1-5-2 0,-1-5-1 16,-2-3-1-16,0 0 0 15,2 0-2-15,2-1 0 0,2 2-1 16,5 3-2 0,1-3-2-16,5 7-8 0,-2-7-13 15,-1 3-69 1,11 2-4-16,5-5-6 0,6-1-6 15</inkml:trace>
  <inkml:trace contextRef="#ctx0" brushRef="#br0" timeOffset="240319.6976">4116 9797 58 0,'0'0'105'0,"0"0"-8"0,-10-11-12 16,5 1-9-16,5 0-128 15,0 10-37-15,0 0-9 16,-9-3-6-16</inkml:trace>
  <inkml:trace contextRef="#ctx0" brushRef="#br0" timeOffset="241069.7276">4299 10164 20 0,'1'-15'88'0,"-1"6"0"0,0 9-2 16,-3-13-54 0,3 13-8-16,0-12-6 0,0 12-2 15,0 0-3-15,0 0-4 16,0 0-2-16,0 12-3 0,7 10-3 15,2 2-2 1,1 9-1-16,2 0 1 0,3 3 2 16,0-1-1-16,-2-6 1 0,3-5 3 15,-3-8 0 1,0-9 0-16,3-7 1 0,-1-10-1 15,2-6 0-15,0-7 0 16,2-4-1-16,-3-2-1 16,0-1-2-16,-5 3 0 15,1 9-4-15,-6 2 0 0,-6 16 1 16,11 0-1-16,-5 20 0 0,2 5 0 15,0 4 1 1,5 1 2-16,0-5 6 0,4-2 0 16,2-12 2-16,2-9 1 15,-2-10 0-15,0-13 0 16,-1-6 0-16,-6-7-2 15,1-2-1-15,-6-3-2 0,-2 0-2 16,-5-1 0 0,-2 5-3-16,-7-1-4 0,3 10-8 15,-7 6-49-15,8-1-31 0,1 7-6 16,4 5-7-16</inkml:trace>
  <inkml:trace contextRef="#ctx0" brushRef="#br0" timeOffset="241491.7446">4996 10069 77 0,'-11'5'99'16,"11"-5"-5"-16,-10 0-6 15,19-2-59-15,13-7-13 0,10-4-4 16,10 1-3 0,4-3-4-16,7-1-3 0,1 0-2 15,2 3-2 1,-8 0-4-16,-5 4-6 0,-12 1-13 15,-11 2-63-15,0 3-6 16,-5 0-4-16,-15 3-4 0</inkml:trace>
  <inkml:trace contextRef="#ctx0" brushRef="#br0" timeOffset="241911.7614">5218 10023 0 0,'0'0'95'0,"0"0"0"16,-1 10-4-16,1-10-7 15,-18 5-65-15,18-5-12 0,5 7-2 16,0 3-3 0,1 6 0-16,-3 5-1 0,-1 7 0 15,-2 6 0-15,-2 5 1 0,-6 3-1 16,-4 0 0-1,-2-3 1-15,1-2 1 0,2-7 2 16,4-7 1-16,7-4 0 16,4-8 1-16,14-5 1 15,10-4-1-15,8-2-1 16,7-1-2-16,4-3-2 0,4 0-3 15,0-6-4 1,-3 5-6-16,-6-2-7 0,-1 5-20 16,-12 6-49-16,-4-4-11 0,-4 3-5 15,-7-1 1 1</inkml:trace>
  <inkml:trace contextRef="#ctx0" brushRef="#br0" timeOffset="245032.8869">5855 10231 30 0,'-10'1'92'16,"10"-1"0"-16,-13-3-4 0,13 3-53 15,5-3-11-15,5 1-4 16,14-1-4-16,8-3-5 0,11-1-3 15,7 1-3 1,5-2-4-16,1 1-4 0,1 3-9 16,-11-3-23-16,-7 4-53 15,3 0-6-15,-11-1-6 16</inkml:trace>
  <inkml:trace contextRef="#ctx0" brushRef="#br0" timeOffset="245969.9248">7012 10655 65 0,'0'0'66'0,"0"0"-13"0,0 0-4 15,0 0-5-15,0 0-9 16,0 0-11-16,0 0-10 0,0 0-6 16,0 0-4-1,0 0-1-15,0 0-3 0,11 0 0 16,0 0 0-16,3 2 3 0,7-1 0 15,6 1 2 1,8-2 2-16,5 0-2 0,6 0 1 16,8 0-1-16,2-2-1 15,8-1-1-15,4 3-1 16,6-5 0-16,6 2 1 0,9-4 0 15,12 2-1 1,7-4 1-16,13 2-1 0,9-1 1 16,16 1-1-16,11-3 0 0,8 4 0 15,6 1-1 1,7 0 0-16,2 2 0 0,2-2 0 15,1 2 1-15,-3-3-4 16,1 2-3-16,-8-4-8 0,2-14-52 16,-10 17-23-1,-7-6-7-15,-6-2-7 0</inkml:trace>
  <inkml:trace contextRef="#ctx0" brushRef="#br0" timeOffset="247723.9952">7934 10096 87 0,'0'0'91'0,"0"-9"-7"16,0 9-7-1,0 0-69-15,0 11-5 0,-1 5-3 16,1 6-2-1,3 4 1-15,7 5 0 0,3 0 3 16,2 1-1-16,3-5 2 16,4-6 0-16,2-8 1 0,2-7 0 15,-1-6 1-15,0-9-1 0,-5-6 1 16,-3-2-1-1,-2-1 2-15,-3 0-2 0,-4 3-2 16,-3 3-1 0,-5 12 0-16,0 0-1 0,0 0 0 15,7 7-1-15,-2 3 0 16,6 0 2-16,6-3 3 0,2-4 1 15,4-3 2 1,4-13 0-16,-1-6 1 0,-1-7-1 16,-8-2-1-16,-4-4-1 0,-9 0-3 15,-4 2-3 1,-5 0-5-16,-6 8-7 0,-5 4-42 15,2 0-35-15,3 3-6 16,3 4-7-16</inkml:trace>
  <inkml:trace contextRef="#ctx0" brushRef="#br0" timeOffset="248164.0128">8513 10006 78 0,'0'0'96'15,"21"1"-3"-15,14 10-27 16,9-18-36-16,9-5-4 0,5 0-10 15,0-3-7 1,0 5-5-16,-10-1-6 0,-5 3-9 16,-15 4-9-1,-12 1-35-15,-16 3-34 0,0 0-5 16,0 7-7-16</inkml:trace>
  <inkml:trace contextRef="#ctx0" brushRef="#br0" timeOffset="248476.0254">8757 9982 74 0,'0'0'91'0,"15"-5"-4"16,-15 5-4-1,11 5-61-15,-9 10-8 16,-2 10-5-16,0 8 0 0,-10 4-1 16,-1 6 0-16,2 3 0 15,1-5 0-15,0 0 0 16,5-7-1-16,3-5-1 0,6-8-1 15,12-8-1 1,11-6-1-16,6-5-3 0,5-2-5 16,10-3-12-16,0 2-71 15,4-14-5-15,-3-9-8 0,0-1-5 16</inkml:trace>
  <inkml:trace contextRef="#ctx0" brushRef="#br0" timeOffset="248756.0366">9309 9661 10 0,'0'0'94'0,"-5"14"0"0,7 4-5 16,15 6-4-16,3 9-71 16,7 10-6-16,0 11-1 15,-3 9-2-15,-6 5-2 16,-7 6-2-16,-11 1-2 0,-17-2-4 15,-16-6-12 1,-11-22-63-16,-9 8-8 0,-13-17-7 16,-2-9-2-16</inkml:trace>
  <inkml:trace contextRef="#ctx0" brushRef="#br0" timeOffset="249106.0506">8117 9835 59 0,'-28'29'87'15,"-4"9"-3"-15,-1 5-4 0,1 9-64 16,1 9-3-16,3 4-1 15,5 5 0-15,9-1 1 0,8-5-1 16,12-4-1 0,19-5-4-16,15-12-7 0,23-8-45 15,5-9-37 1,13-12-9-16,0-14-7 0</inkml:trace>
  <inkml:trace contextRef="#ctx0" brushRef="#br0" timeOffset="249798.0784">9517 9650 27 0,'-11'-1'88'0,"11"1"-1"16,-15 19-11-16,15-19-47 0,-9 2-6 15,9-2-3 1,0 0-4-16,13 5-1 0,5-3-2 16,3-1-3-1,4 3-2-15,2-1-1 0,2 1-2 16,-2 1-3-16,-4 2-2 15,-5 6-1-15,-6 1 0 0,-9 3 1 16,-3 4 0 0,-5 2 0-16,-6-1 1 0,-1-1-1 15,0-1 2-15,0-1 0 0,4-4 0 16,8-6 0-1,8-2 1-15,14-4-1 0,11-3 0 16,8 0-4-16,5-3-6 16,10-1-25-16,9-2-56 0,-11-5-4 15,-8-1-6 1,-11-3-5-16</inkml:trace>
  <inkml:trace contextRef="#ctx0" brushRef="#br0" timeOffset="257185.3773">6078 10101 42 0,'0'0'62'16,"0"-14"0"-16,0 14-3 0,0-13-6 15,0 13-14-15,0 0-9 16,0 0-8-16,0 0-7 0,0 0-3 16,3 24-4-1,-3-2-2-15,0 9-1 0,0 7-2 16,-1 5-1-1,-2 6 0-15,2 4-8 0,-5 11-59 16,5-21-21-16,1-8-9 0,4-14-5 16</inkml:trace>
  <inkml:trace contextRef="#ctx0" brushRef="#br0" timeOffset="260260.5012">11170 10236 59 0,'-11'-2'79'16,"11"2"-28"-1,0 0-16-15,-11 0-6 0,1 0-5 16,10 0-3-16,-16 0-2 15,16 0-3-15,-14 1-4 0,14-1-4 16,-9 4-2 0,9-4 0-16,0 0 2 0,4 12-1 15,13-10 1 1,7 1 1-16,8 0-1 0,11-1 2 15,6-2-2-15,3 0-1 0,6-1-2 16,-3-3-1-16,-4-3-2 16,-6 1-1-16,-9 2 0 15,-8-3-3-15,-6 6-5 16,-7-3-4-16,-5 4-10 0,-10 0-31 15,0 10-38 1,-7 1-6-16,-7-1-7 0</inkml:trace>
  <inkml:trace contextRef="#ctx0" brushRef="#br0" timeOffset="260676.5182">11047 10608 80 0,'-9'6'91'16,"9"-6"-2"-16,8 7-40 0,21-5-15 16,17-2-8-1,15 0-4-15,8 0-4 0,8-2-6 16,0 2-3-16,-1 0-4 15,-8 0-5-15,-15 0-6 0,-11 2-13 16,-18 17-59 0,-10-18-13-16,-14-1-7 0,0 0-4 15</inkml:trace>
  <inkml:trace contextRef="#ctx0" brushRef="#br0" timeOffset="267727.8021">12991 9890 73 0,'0'-14'89'0,"7"10"-22"15,-7 4-18-15,0-10-9 0,0 10-10 16,0-8-6-16,0 8-7 15,0 0-6 1,0 0-4-16,0 0-3 0,0 0-1 16,0 0-2-16,0 10 0 0,3 10-1 15,-1 6 0-15,3 11 0 16,0 6 1-16,2 7 0 15,3 6 0-15,0-3 0 16,-1-5 0-16,2-6 1 0,-3-9 0 16,3-11 2-1,1-12-1-15,2-10 1 0,3-14 0 16,1-9-1-16,1-9 1 0,3-4-2 15,-3-4-1 1,0-1 0-16,-6 5-1 0,0 4 0 16,-7 8-1-16,-2 8-1 15,-4 16 1-15,0 0 0 0,3 21 0 16,-2 8-1-1,4 4 0-15,2 5 1 0,4-4 1 16,5-2 1 0,3-10 1-16,4-9 1 0,6-13 0 15,1-13 1-15,1-11 0 0,-2-7 0 16,-1-6 0-16,-7-4-1 15,-6-1-1-15,-3-1-1 0,-9 1 0 16,-3 1-2 0,-9 4-2-16,-2 3-4 0,-1 11-10 15,-3 5-53 1,7 1-23-16,3 7-7 0,5 10-6 15</inkml:trace>
  <inkml:trace contextRef="#ctx0" brushRef="#br0" timeOffset="268077.8161">13698 9806 62 0,'-14'4'93'0,"14"-4"-3"0,0 0-3 0,13 1-62 16,23-1-5 0,11-5-2-16,12-3-4 0,7-1-3 15,2 1-4-15,0-1-2 0,-5-1-4 16,-11 1-4-1,-12 5-5-15,-14-2-6 0,-11 6-13 16,-15 0-25-16,0 0-39 16,-14 2-5-16,-5 3-4 0</inkml:trace>
  <inkml:trace contextRef="#ctx0" brushRef="#br0" timeOffset="268453.8315">13949 9825 10 0,'0'0'86'0,"12"-2"5"0,-12 2-3 16,10-6-55-1,-10 6-6-15,0 0-3 0,0 0-3 16,0 0-5-16,1 4-6 0,-1 7-3 15,-4 3-2-15,-2 5-1 16,-1 6 0-16,-4 6-1 16,2 4 0-16,-2 3-1 15,1 1 2-15,-1-1-2 16,5-1 1-16,2-5 1 0,5-3 0 15,13-8 1-15,8-4-1 16,12-5-1-16,13-4 1 16,9-3-1-16,5-1-2 15,7-3-1-15,-2-1-4 0,0 0-3 16,-3 0-5-16,-8 2-12 0,-10 7-60 15,-6-9-12 1,-9 0-5-16,-12 0-5 0</inkml:trace>
  <inkml:trace contextRef="#ctx0" brushRef="#br0" timeOffset="269709.8821">12444 10743 10 0,'-22'9'70'16,"13"12"-20"-16,20-16-17 0,26-1 2 15,29-4 5-15,31-2 0 16,35-4 3-16,33-4-6 15,39 1-7-15,31 1-8 16,28-2-4-16,23 3-4 0,15 5-4 16,6-1-1-16,3 3-4 0,-8 0-1 15,-11-3-2 1,-13-1 0-16,-24-3-3 0,-20-3-3 15,-29-2-9-15,-34 6-54 16,-24-16-26-16,-28-3-6 16,-37-5-7-16</inkml:trace>
  <inkml:trace contextRef="#ctx0" brushRef="#br0" timeOffset="270336.9076">13150 11114 84 0,'0'0'89'15,"0"0"-2"-15,17 14-42 0,-14 6-14 16,3 10-7-1,-2 6-4-15,1 7-2 0,-2 4-2 16,0 4-3-16,-2-5-1 16,-1-4-3-16,0-5-3 15,0-10-1-15,0-8-2 0,-1-7-3 16,1-12-3-16,0 0-7 15,4 1-30-15,12-8-52 0,-10-8-3 16,6-5-7 0,4-6-5-16</inkml:trace>
  <inkml:trace contextRef="#ctx0" brushRef="#br0" timeOffset="270556.9164">13417 11262 19 0,'-1'17'101'15,"13"-10"-1"-15,11-4-6 0,13-5-3 16,13-10-70-16,8 2-9 16,3 2-2-16,3-1-3 0,-2 1-3 15,-7 6-4 1,-12-1-4-16,-6 3-5 0,-18 0-8 15,-2 0-36 1,-16 0-39-16,0 0-5 0,0 0-7 16</inkml:trace>
  <inkml:trace contextRef="#ctx0" brushRef="#br0" timeOffset="270796.926">13622 11027 25 0,'-8'2'97'0,"8"-2"0"16,4 14-9-16,4-3-1 15,-2 4-71-15,-1 6-8 0,1 6-1 16,-1 7 0-16,-3 8 0 0,-2 4-1 16,0 4 0-1,0-2-1-15,0-2-3 0,0-7-6 16,3-1-12-1,0-11-75-15,5-13-1 0,2-9-7 16,4-10-7-16</inkml:trace>
  <inkml:trace contextRef="#ctx0" brushRef="#br0" timeOffset="271431.9517">14280 11122 64 0,'4'-17'99'0,"-4"17"-6"16,2-12-5-16,-2 12-44 15,0 0-29-15,3 7-5 16,-1 4-3-16,-2 7-2 15,3 6-2-15,1 8 1 0,6 5 0 16,1 8 0 0,5-3 1-16,3 0-1 0,1-8 0 15,3-8-1-15,-2-6 0 16,3-11 0-16,-3-9-1 15,-4-4-1-15,-2-10 0 0,-3-1 0 16,-5 1-2-16,-1 0-1 16,-6 14 1-16,3-11-1 0,-3 11 1 15,3 5 0 1,-3-5 1-16,14 13 2 0,-1-11 1 15,1-2 2 1,6-12-1-16,0-7 0 0,-1-5 0 16,-5-3 0-16,-3-4-2 0,-7-1 0 15,-4-1-2-15,-8 5-2 0,-7 4-1 16,-2 2-3-1,1 5-5-15,-2-1-24 0,-4 7-60 16,22 11-1 0,-7-9-8-16,7 9-4 0</inkml:trace>
  <inkml:trace contextRef="#ctx0" brushRef="#br0" timeOffset="271771.9653">14870 11060 17 0,'-18'8'98'0,"3"-2"-2"15,15-6-3-15,1-9-5 0,22 5-71 16,14-1-5-1,12-1-2-15,5-1-3 0,1-1-3 16,3 1-4 0,-6-3-7-16,-2 7-14 0,-16 10-62 15,-13-7-9-15,-21 0-7 0,0 0-4 16</inkml:trace>
  <inkml:trace contextRef="#ctx0" brushRef="#br0" timeOffset="272081.9777">15008 11069 24 0,'5'11'87'15,"-5"-11"4"1,-10 21-33-16,-4-8-18 0,4 6-7 16,-8 4-1-16,2 6-6 15,-1 4-6-15,8 0-4 0,7 2-2 16,8 1-3-16,15-5-2 15,12-4-2-15,9-3-2 16,7-9-3-16,5-4-3 0,2-9-7 16,1 2-12-1,-7 3-72-15,-7-14-2 0,-7-10-8 16,-13-2-5-1</inkml:trace>
  <inkml:trace contextRef="#ctx0" brushRef="#br0" timeOffset="272368.9896">15387 10969 0 0,'0'-9'96'0,"0"9"3"15,12-12-5 1,8 12-5-16,10 7-60 0,8 7-17 16,5 10-3-16,5 9-2 0,0 5-2 15,0 12-4 1,-10 7-1-16,-9 6-1 0,-13-1-1 15,-11 3-7-15,-17-9-16 0,-27-2-63 16,-4-6-3 0,-14-10-6-16,-13-12-5 0</inkml:trace>
  <inkml:trace contextRef="#ctx0" brushRef="#br0" timeOffset="272769.0056">14272 11008 56 0,'-11'-12'87'0,"-6"5"0"16,2 7-42-16,-10 3-12 16,1 17-7-16,-2 7-6 0,-2 13-2 15,3 12-2 1,2 8-4-16,10 7-3 0,2 3-1 15,11-1-4-15,4-8-7 0,17 0-28 16,20-13-55 0,-6-17-4-16,11-8-7 0,9-21-5 15</inkml:trace>
  <inkml:trace contextRef="#ctx0" brushRef="#br0" timeOffset="273444.0329">15867 10928 10 0,'0'0'90'16,"-12"10"3"-16,12-10-4 15,0 0-47-15,14 5-12 0,7-5-4 16,5 0-5-16,7 0-6 0,0 0-5 15,2 1-3 1,-4 1-2-16,-1 3-2 0,-8 2-3 16,-9 4 0-16,-8 4-2 15,-7 2 2-15,-11 0 0 16,-7 6-1-16,-5 0 2 0,-5-1-1 15,3-1 2 1,-1-3 0-16,7-4 2 0,9-2-1 16,12-12 1-16,17 9 0 0,16-9-1 15,14-3 0 1,7-6-4-16,9 3-5 0,-1-9-10 15,5-7-64-15,-9 14-13 16,-11-3-6-16,-8 1-8 0</inkml:trace>
  <inkml:trace contextRef="#ctx0" brushRef="#br0" timeOffset="274972.0945">17709 10031 71 0,'24'-17'92'0,"-3"0"-5"16,-6 5-6-1,-6 5-64-15,-9 7-8 0,0 0-1 16,-6 11-2-16,-14 14-1 15,-5 10-1-15,-6 11 2 0,-3 10 1 16,-1 9 0 0,1 5 1-16,7 4 1 0,12-4-1 15,13 0-1-15,10-7 1 0,20-9-3 16,11-8 0-1,11-6-2-15,4-6-1 0,2-7 0 16,-4-5-2-16,-5-1-3 16,-11-9-3-16,-9 3-8 0,-13-9-36 15,-14-6-42 1,0 0-4-16,0 0-7 0</inkml:trace>
  <inkml:trace contextRef="#ctx0" brushRef="#br0" timeOffset="275914.1323">18462 10249 22 0,'0'0'87'0,"-6"-14"1"0,6 14-22 15,0 0-30-15,0 0-11 0,0 0-8 16,0 0-6-1,0 0-2-15,-2 8-2 0,2-8-2 16,-2 13 0 0,2-13 1-16,0 16 0 0,0-3-1 15,3 3 0-15,1 3-1 16,-1 4 1-16,1 3 0 0,2 6-1 15,0 4 0 1,2 5-1-16,1 3 0 0,2 2-1 16,-1 0 1-16,1-2-1 0,-2-1-1 15,-3-4 1 1,2-5 0-16,-6-3 1 0,-1-9 0 15,-1-3 1-15,-6-7 0 16,-1-1-1-16,-5-4 1 0,-4-1 0 16,-3-3 0-1,-3-1 0-15,-7 0-1 0,-2-1 0 16,-3-1-1-16,-2 0 0 0,0 0 0 15,1-3-1 1,3-1 0-16,5-3-3 0,6-2-2 16,-1-9-7-16,15 2-38 15,7-12-44-15,-2-6-5 0,2-12-8 16,4-7-1-1</inkml:trace>
  <inkml:trace contextRef="#ctx0" brushRef="#br0" timeOffset="276064.1383">18369 9960 77 0,'3'-21'107'0,"-3"0"-10"0,0-2-8 16,0 1-8 0,6-7-110-16,-24 9-61 0,13 4-6 15,-2 1-6 1,1 7-7-16</inkml:trace>
  <inkml:trace contextRef="#ctx0" brushRef="#br0" timeOffset="276466.1545">19061 10263 6 0,'-26'2'94'0,"6"2"2"0,-1-1-4 15,12 2-3-15,9-5-71 16,14 9-5-16,17-5-2 15,16 0-1-15,14 1-1 16,10 2-3-16,6-2-2 0,4 0-2 16,-4-1-3-16,-10-5-5 0,-11 5-8 15,-17-4-29 1,-15-4-50-16,-11-3-4 0,-13-6-6 15</inkml:trace>
  <inkml:trace contextRef="#ctx0" brushRef="#br0" timeOffset="276682.1635">19237 10024 25 0,'-18'12'101'0,"6"5"-4"0,5 4-5 16,7 4-3-1,0 6-76-15,8 8-5 0,3 9 0 16,-1 10 0-16,0 10-3 15,-4 4 0-15,-1 2 0 0,-5-2-2 16,0-7-2-16,-5-10-4 16,5-6-13-16,-7-5-68 15,7-26-9-15,0-18-8 16,6-9-6-16</inkml:trace>
  <inkml:trace contextRef="#ctx0" brushRef="#br0" timeOffset="277162.1827">19691 10234 95 0,'6'-12'99'0,"-6"12"-5"0,14-3-34 16,-11 8-21 0,-1 14-14-16,1 10-10 0,-2 6-4 15,4 10-5-15,-1 6 0 16,5 5-2-16,3-5-1 0,4-3 0 15,2-9-1 1,4-10 0-16,5-8-1 0,0-13 1 16,1-8-1-16,-4-11 0 0,0-7-1 15,-4-3 0 1,-8-4 0-16,1 7-2 0,-9 0 1 15,-3 6-2-15,-1 12 2 16,0 0-1-16,0 0 0 0,1 4 1 16,12 5 1-1,5-3 2-15,9-6 0 0,4 0 0 16,4-11 1-16,2-7-1 0,-4-6 0 15,-5-4 0 1,-7-2-1-16,-12-1-1 0,-9-1-2 16,-11 2-2-16,-8-1-4 15,-1 6-8-15,-8-1-39 16,6 3-40-16,6 3-3 15,5 5-9-15</inkml:trace>
  <inkml:trace contextRef="#ctx0" brushRef="#br0" timeOffset="277484.1957">20410 9993 20 0,'-9'6'98'0,"9"-6"-1"0,5 5-6 15,22 30-23 1,15-35-49-16,11-8-5 0,7 0-7 16,0-3-6-16,4 3-7 15,-10-3-17-15,-12 5-65 0,-6 1-5 16,-18 3-6-1,-18 2-3-15</inkml:trace>
  <inkml:trace contextRef="#ctx0" brushRef="#br0" timeOffset="277844.2101">20571 10062 91 0,'9'0'96'0,"-9"0"-3"15,0 27-27-15,0-13-38 16,-2 8-10-16,-4 5-5 0,-3 10-3 15,-1 5-2 1,-1 5 0-16,2 1-1 0,1 0-2 16,3 0 1-16,9-9-1 15,14-3 1-15,12-11-1 16,14-5 0-16,7-11-2 0,10-2-2 15,2-6-3-15,4-1-4 16,-8-6-6-16,0 2-27 0,-4-5-54 16,-21-4-6-1,-5 2-6-15,-11-3-2 0</inkml:trace>
  <inkml:trace contextRef="#ctx0" brushRef="#br0" timeOffset="278114.2209">20955 9752 91 0,'-19'-36'101'0,"3"9"-8"15,4 5-4-15,39 11-69 16,-10 11-4-16,13 21-4 0,22 13-4 15,17 20-2 1,15 22-3-16,11 25 0 0,7 23-2 16,-2 16-1-16,-13 15 0 0,-19 8-2 15,-29 2 1 1,-30-3-6-16,-15-24-75 0,-44 4-9 15,-32-22-4-15,-29-16-6 16</inkml:trace>
  <inkml:trace contextRef="#ctx0" brushRef="#br1" timeOffset="290019.5504">12702 9442 87 0,'0'15'91'15,"0"-4"-3"-15,0-11-7 0,-2 18-58 16,2-18-15-16,0 0-1 15,0-12-3-15,0-7 0 0,-3-12 0 16,-5-11 0 0,-1-16-1-16,-2-16-2 0,-5-14-1 15,-7-14 0 1,0-8 1-16,-8-9-1 0,-2-2 2 15,-4-5-1-15,-1 2 0 16,-3 0-1-16,1 3 2 0,-4 3-1 16,0 1 0-16,3 5 0 0,1-1-1 15,3 3 0 1,-4-2 0-16,6 3 1 0,1-4 0 15,2 5 0 1,0 1 0-16,1 2-1 0,-2 3 1 16,1 1 1-16,0 5-1 15,-3 4 1-15,-1 7 0 0,0 4 0 16,0 5 1-1,2 5-1-15,4 6 2 0,0 10-1 16,3 1 0-16,3 8 0 0,4 8 1 16,2 5-2-1,4 6 0-15,4 5 0 0,1 7-1 16,3 3-2-16,6 12-2 15,-9-9 1-15,9 9-2 0,-4 9 1 16,2 8-2 0,1 9 1-16,1 8 1 0,0 10 1 15,0 11 0-15,4 10 1 0,-1 1 1 16,4 6 0-1,-2-3 0-15,0-2 1 0,1-7-1 16,-3-6 1-16,0-13 0 16,-2-10 0-16,3-4 0 0,-3-14 1 15,-1-13 1 1,0 0-2-16,0-13 0 0,0-17 0 15,0-13 0 1,4-10 0-16,-1-12-1 0,1-8-2 16,0-7 2-16,2-2 0 0,-2 5 0 15,1 5 1-15,-5 13 1 16,0 9 0-16,0 11 1 0,1 10 0 15,-3 9-2 1,2 10 0-16,0 10-1 0,0 0 1 16,19 18-2-1,14 9 0-15,15 6-2 0,24 10-3 16,17 1-9-16,27-2-71 15,24 10-5-15,13-12-9 0,10-11-3 16</inkml:trace>
  <inkml:trace contextRef="#ctx0" brushRef="#br0" timeOffset="296219.676">3218 5337 31 0,'22'-21'85'0,"-3"-7"-3"0,-5-1-2 15,-6-2-69 1,-3 1-3-16,-3-5-2 0,-4 2-3 16,-12 0-2-16,-10 2 0 0,-9 1-1 15,-11 2-1-15,-13 8-2 16,-13 3-1-16,-12 10 0 0,-9 7 0 15,-6 10-3 1,-8 12 2-16,-6 11-2 0,-1 13 4 16,-3 12 1-1,-1 14 3-15,2 14 0 0,4 8 1 16,1 13 4-16,4 8-2 15,3 14 1-15,0 13 0 0,5 11 1 16,6 4-3-16,1 17 0 16,5 7-2-16,2 11 0 15,4 12 1-15,5 6-2 0,7-1 1 16,3 7 0-1,6 3-1-15,9-4 1 0,1 5 0 16,10 2 0-16,1 1 0 16,5 1 1-16,4 0 1 0,4 5 1 15,7 4-1-15,7 2 0 16,6 2 0-16,3-10 0 15,6-1 2-15,7-6-1 0,8-6-1 16,10-12 0 0,5-6 0-16,7-10 1 0,7-7 2 15,8-6 1-15,8-5-2 16,3-5 1-16,6 0 1 0,-2-6 1 15,5-2-1 1,-1-11 0-16,3-3 0 0,2-13-1 16,2-10 0-16,3-18 0 0,7-16-1 15,1-18 0 1,4-16-2-16,2-11 0 0,-5-17-3 15,1-4-3-15,-11-11-2 16,-4-1-4-16,-15-4-9 16,-5 6-27-16,1-1-47 15,-22-2-6-15,-5-5-5 0</inkml:trace>
  <inkml:trace contextRef="#ctx0" brushRef="#br0" timeOffset="297314.6983">3004 13147 31 0,'-23'1'82'0,"7"2"-36"0,-1 0-3 15,6 0-4 1,2-1-5-16,9-2-2 0,0 0-4 15,6 5-5 1,17-5-3-16,14 0-3 0,13-5-3 16,5 1-2-16,7-1-1 15,5-1-4-15,-2 0-2 0,-3 1-3 16,-8 2-1-1,-15 1 0-15,-8 2-1 0,-10-1-1 16,-7 1-6-16,-14 0-6 0,14 1-12 16,-13 12-42-1,-1-13-26-15,-1 10-6 0,1-10-6 16</inkml:trace>
  <inkml:trace contextRef="#ctx0" brushRef="#br0" timeOffset="297856.7093">3048 13479 37 0,'-9'7'89'0,"9"-7"-1"15,-11 12-34-15,11-12-17 16,1 10-6-16,14-8-6 0,13 0-2 15,10-2-5-15,12 0-4 0,11 0-3 16,5-2-2 0,7 0-3-16,0-1-2 0,-4 3-3 15,-8 0 0 1,-10 0-1-16,-10 3 0 0,-12 0-2 15,-8-2-4-15,-5 3-6 16,-16-4-20-16,0 0-58 0,-6-1-5 16,6 1-7-1,-19-7-2-15</inkml:trace>
  <inkml:trace contextRef="#ctx0" brushRef="#br0" timeOffset="300342.7603">4343 12628 51 0,'-9'-3'82'0,"9"3"0"0,-16 0-34 15,16 0-28-15,-12-13-1 16,12 13-2-16,0 0 2 15,-7-12-3-15,7 12-2 0,0 0-4 16,0 0-2 0,0 0-4-16,0 0-2 0,2 8-1 15,4 6 0-15,6 6-1 16,3 9 1-16,8 5 1 0,3 8 0 15,5 3 1 1,3 5 1-16,3-3-1 0,-4-4 1 16,-1-3 0-16,-5-8 0 0,-6-7 0 15,-2-4 1 1,-8-8 1-16,-1-4-1 0,-10-9 2 15,0 0 0-15,10 0 0 16,-10-10-2-16,0-13 0 16,0-7-1-16,3-8-1 15,4-11-1-15,3-7-2 0,3-4-1 16,1 1-3-16,0 2-2 0,3 6-6 15,-2 1-13 1,-1 1-56-16,0 18-15 0,-4 11-6 16,3 3-7-1</inkml:trace>
  <inkml:trace contextRef="#ctx0" brushRef="#br0" timeOffset="300792.7693">5009 12857 7 0,'-12'13'67'0,"1"8"-34"0,5 10-10 16,-1 0 3-16,4 4 3 16,0-6 6-16,4 2 2 0,5-12-1 15,10-2-6 1,0-17-6-16,8-4-2 0,-2-13-2 15,5-3-3 1,-6-3-6-16,-2-5-4 0,-5 2-3 16,-9-1-2-16,-5 5-1 15,-8 4-3-15,-6 5-1 0,-9 3-3 16,-1 10-6-16,-7-3-17 0,-3 8-58 15,10 10-7 1,3 2-4-16,4 1-2 0</inkml:trace>
  <inkml:trace contextRef="#ctx0" brushRef="#br0" timeOffset="301192.7773">4312 13341 39 0,'-15'11'88'0,"15"-11"-19"15,24 3-20-15,26 0-8 16,29 1-5-16,27-4-5 0,21 0-4 16,16 0-7-1,9-4-5-15,4 4-4 0,-6-5-3 16,-17 4-4-16,-19 0-6 0,-23 1-7 15,-25 0-14-15,-19-8-57 16,-19 8-12-16,-28 0-7 16,0 0-5-16</inkml:trace>
  <inkml:trace contextRef="#ctx0" brushRef="#br0" timeOffset="301605.7858">4397 13715 22 0,'0'13'93'15,"5"3"-2"-15,-2 5-5 16,-1 3-6-16,3 4-76 0,-3 11-2 16,2 13 3-1,0 9 0-15,0 7 1 0,-3 5 0 16,2 1 1-1,-3-1-1-15,0-9-3 0,0-3-5 16,0-16-6-16,-1-6-15 16,1-18-64-16,0-21-6 0,3-4-6 15,3-28-2-15</inkml:trace>
  <inkml:trace contextRef="#ctx0" brushRef="#br0" timeOffset="302085.7954">4287 13810 78 0,'-10'0'95'16,"10"-5"-2"-16,13-9-5 0,-12-1-61 16,41-6-8-16,14-4-6 15,10 3-1-15,6 3-3 0,1 3-2 16,-3 10-2-16,-9 4-3 0,-9 6-2 15,-16 9-2 1,-12 14-1-16,-18 4-1 0,-6 3 0 16,-16 2 0-1,-9-2 1-15,-9-2 0 0,-9-6 0 16,-6-2 2-16,-3-10 0 15,-1-6 0-15,8-1 1 0,4-4-1 16,7 3 2 0,14 1 0-16,13 2 2 0,13 6 1 15,24 4 2-15,14 7 0 0,17 3 0 16,8 7 1-1,9 8-2-15,2 7 0 0,0 7-2 16,-10 5-1-16,-9 6-5 16,-12-8-4-16,-9 6-14 0,-10-6-71 15,-13-19-2 1,-8-7-8-16,-9-23-5 0</inkml:trace>
  <inkml:trace contextRef="#ctx0" brushRef="#br0" timeOffset="303797.8306">6084 12853 81 0,'0'15'88'0,"4"3"-4"16,-1 8-3-16,-3 13-70 15,8 13-5-15,2 17 1 0,1 11 1 16,1 12 1-16,-2 5 0 0,-2 4-2 15,-2-6-1 1,-2-6-3-16,-3-14-2 0,-1-15-4 16,-2-13-5-1,-9-16-36-15,7-19-43 0,4-12-5 16,-10-17-6-16</inkml:trace>
  <inkml:trace contextRef="#ctx0" brushRef="#br0" timeOffset="304334.8419">5962 13021 59 0,'-15'-1'92'0,"5"-3"-4"0,10 4-4 15,-3-16-62-15,7 4-6 16,17-1-3-16,10-1-2 15,16 1-2-15,12-1-1 16,13 8-1-16,3 6 0 0,3 4-2 16,-4 11-1-1,-6 9-3-15,-13 8-1 0,-16 6-2 16,-20 0 0-16,-15 2 0 0,-11-2-1 15,-17-8 0 1,-10-7 0-16,-8-6 0 0,-9-10 0 16,-4-4 1-16,-2-3 1 15,-2-5 0-15,10-2 0 0,4 1 1 16,9 2 0-1,8 2 2-15,17 4 0 0,11 8 2 16,17 9 1 0,18 5 0-16,12 5 1 0,5 11-1 15,5 5 1-15,-3 8-1 0,-3 3-1 16,-7 0-1-16,-12-1-1 15,-11-2-2-15,-14-7-4 0,-6-4-5 16,-8-14-22 0,-12-6-60-16,5-14-3 0,2-8-9 15,-1-10-2 1</inkml:trace>
  <inkml:trace contextRef="#ctx0" brushRef="#br0" timeOffset="304774.8507">6715 13564 55 0,'-12'11'93'0,"3"0"-3"15,5 0-3-15,4 1-56 0,9 0-13 16,5-4-2-16,5-3-3 0,6-5-2 15,1-3-2 1,-2-4-2-16,-1-8-2 0,-4-6-2 16,-4-3-3-1,-8-3 0-15,-7 1-3 0,-7 2 0 16,-10 3 0-16,-6 5 0 15,-5 11 1-15,-3 7 0 0,-1 17 2 16,3 13 0-16,8 13 1 0,6 10 0 16,15 8 1-1,12 4 0-15,21-2-1 0,13-7-1 16,15-7-6-1,2-17-33-15,11-12-49 0,8-17-6 16,-3-20-7-16,5-19 0 16</inkml:trace>
  <inkml:trace contextRef="#ctx0" brushRef="#br0" timeOffset="305869.873">7894 12090 23 0,'14'0'84'16,"-14"0"-29"-16,0 0-4 0,0 0-2 15,9 0-8-15,-9 0-8 16,0 0-10-16,-6-3-5 0,-2-1-6 16,-7 0-4-16,-5-2-3 15,-7 1-3-15,-5-3 0 16,-10 3-1-16,-2 1 1 0,-2 3 1 15,-2 1-1 1,-1 0 1-16,7 0-1 0,2 3 0 16,8 0 0-16,6 2-1 15,5 2 0-15,8 2-1 0,5 6 1 16,6 7-1-16,2 5 1 15,3 8 0-15,5 11 0 16,3 11 0-16,-2 10 0 0,0 10-1 16,-1 8 1-1,-4 10 0-15,-5 6 0 0,-3 6-1 16,-8 7 1-16,-5 2-1 15,-4 7 0-15,-3-2 0 16,-2 0 1-16,-1-1-1 16,0-2 2-16,2-7 0 0,3-7 0 15,2-13 1-15,4-11-1 0,0-14 2 16,9-11 0-1,2-12 1-15,11-11-1 0,14-10 1 16,15-6 0-16,15-8 0 16,14-3 0-16,8 0-2 15,5-5-2-15,9 2-3 16,-4-3-4-16,3 1-8 0,-15 0-36 15,-15 0-47 1,1-3-3-16,-3-9-6 0,-7-2-3 16</inkml:trace>
  <inkml:trace contextRef="#ctx0" brushRef="#br0" timeOffset="306712.8901">8300 12339 10 0,'0'0'98'0,"0"0"-2"16,0 0-5-16,-7-8-7 16,7 8-64-16,-2 8-9 0,2 11-4 15,0 10-2 1,0 14-2-16,4 11 0 0,2 8 0 15,5 1 0-15,0-1 1 0,4-5 0 16,0-9 0 0,-1-11-1-16,1-15 1 0,-2-16-1 15,1-6-1-15,-3-12 0 16,-3-4-1-16,0-2-1 0,-1-2-1 15,-3 4-2 1,-2 3-1-16,-2 13 1 0,0 0-1 16,10 8 1-16,-1 9 1 15,5-1 1-15,6-2 2 16,7-4 3-16,6-7 1 0,-1-8 0 15,3-13 2-15,-6-10-1 16,-5-7-1-16,-8-6 0 0,-11-4-2 16,-5 4-2-1,-18-5-2-15,-3 7-5 0,-6-4-7 16,7 8-43-1,1 3-38-15,4 6-4 0,11 5-7 16,9 1-3-16</inkml:trace>
  <inkml:trace contextRef="#ctx0" brushRef="#br0" timeOffset="307042.8967">9125 12210 5 0,'-26'17'96'0,"7"-1"0"16,7-2-5-16,12-4-3 0,16 5-58 16,14-9-20-1,15-6-3-15,8 3 0 0,4-3-2 16,1 0-2-16,2 0-3 0,-11-5-7 15,-7 5-6 1,-14-10-28-16,-28 10-48 0,13-4-5 16,-13 4-6-16</inkml:trace>
  <inkml:trace contextRef="#ctx0" brushRef="#br0" timeOffset="307339.9032">9272 12323 76 0,'0'0'91'16,"0"9"-2"0,0-9-5-16,-3 15-63 0,-2 1-6 15,-5 8-1 1,0 8-2-16,-3 6-1 0,-3 6-1 15,3 5 0-15,3-3-2 0,7-1-2 16,4-7 0-16,18-8-1 16,11-6-1-16,12-10-2 0,8-6-1 15,5-4-6 1,10-3-8-16,-6 8-63 0,7-9-17 15,-4-3-6 1,-6-3-7-16</inkml:trace>
  <inkml:trace contextRef="#ctx0" brushRef="#br0" timeOffset="307863.914">8046 13162 46 0,'-25'8'96'15,"2"2"-4"1,4-2-2-16,8 16-31 0,11-24-43 15,15 6-3-15,28-6-1 16,23 0-1-16,31 0 0 0,36-1 0 16,34 1-3-1,38-1-1-15,26 6-1 0,30 3-1 16,16 4-1-16,15 1-1 0,0-1-2 15,-6 0 1 1,-8-2-2-16,-20-6 0 0,-17-2 0 16,-29-3-4-16,-22-5-4 15,-37-9-9-15,-23-7-56 0,-35 6-22 16,-32-1-7-1,-26-1-8-15</inkml:trace>
  <inkml:trace contextRef="#ctx0" brushRef="#br0" timeOffset="308715.9312">8005 14067 311 0,'0'0'-70'16,"13"-17"-10"-16,0-10-5 0</inkml:trace>
  <inkml:trace contextRef="#ctx0" brushRef="#br0" timeOffset="309175.9404">8593 13441 49 0,'1'11'99'16,"3"-1"-4"-16,1 4-5 15,0 0-2-15,1 6-82 16,-2 7-2-16,2 11 0 0,-3 8-1 15,-3 10 2 1,-1 4-1-16,-4-4-3 0,-3-6-5 16,6-2-13-16,-7-13-72 0,3-11-4 15,4-16-6 1,2-11-8-16</inkml:trace>
  <inkml:trace contextRef="#ctx0" brushRef="#br0" timeOffset="321560.1932">8890 13796 10 0,'-10'9'85'15,"10"-9"2"-15,0 0-3 16,12 0-48-16,15-9-17 0,13 1-6 16,14-4-4-1,4 3-3-15,7-1 0 0,0 0 0 16,1 3 2-16,-6 5-2 0,-2 2 0 15,-8 0 1 1,-3 1-1-16,-5 3 1 0,-2-1-4 16,-3 2-3-16,-5-1-8 15,-2 3-16-15,-6-1-34 0,-6-2-31 16,0 0-6-1,-9-4-4-15</inkml:trace>
  <inkml:trace contextRef="#ctx0" brushRef="#br0" timeOffset="322100.204">9170 13566 76 0,'0'0'89'16,"-10"-3"-4"-16,10 3-6 15,0 0-70-15,-2 17-1 16,2 7-3-16,0 6-1 15,1 9 1-15,0 9 0 0,3 1 2 16,-2 4-2 0,1-3-4-16,-2-9-10 0,4-20-62 15,-2 9-15-15,-3-11-5 16,3-9-5-16</inkml:trace>
  <inkml:trace contextRef="#ctx0" brushRef="#br0" timeOffset="323292.228">10057 13601 35 0,'0'0'82'0,"0"0"-2"0,0 0-4 16,-21-4-63-16,21 4-9 15,0 0 1-15,0 0-2 0,0 12 1 16,0 5 2-16,0 7 0 0,0 6 1 16,0 8-1-1,0 3 0-15,-1 5-1 0,4-3-2 16,2-2-2-1,2-1 0-15,0-9 0 0,1-4 0 16,1-7 0-16,4-6 1 16,-3-5 0-16,1-4 1 0,-1-5-1 15,0 0 1 1,-1-5 0-16,1-2-1 0,-10 7 0 15,12-16-1-15,-8 6 1 0,-1 0-1 16,-3 10-1 0,6-12 0-16,-6 12 0 0,3-10-1 15,-3 10 1-15,5-10 0 16,-5 10 0-16,7-12 1 0,-2 3-1 15,1-1 1 1,-1-2-1-16,1 0 1 0,-1-5 1 16,0 2-1-1,0-2 0-15,-1-4 0 0,1 2 0 16,-2-1-1-16,-1 1 1 0,1 1-1 15,0 2 0-15,0 3 1 16,-1 2-1-16,1 1 0 0,-3 10 1 16,2-10-1-1,-2 10 1-15,0 0 1 0,0 0-2 16,0 0 1-1,0 0-1-15,0 0 0 0,0 0-1 16,0 0 1-16,0 10-2 0,0 2 1 16,0 7 1-16,0 5 0 15,0 5 0-15,1 3 0 0,3-1 0 16,3 3 1-1,0-3 2-15,0-1 0 0,3-8 1 16,6-4 1 0,1-12 0-16,4-6 1 0,-1-3 1 15,2-14 0-15,-2-2-1 16,1-8-1-16,-3-5 1 0,-4-3-4 15,-5-1 1-15,-6 2-1 16,-1 3 0-16,-2 1-2 16,-2 6-3-16,-6 2-3 0,2 8-5 15,-3 1-14 1,0-1-49-16,9 14-20 0,-12 5-5 15,12-5-5-15</inkml:trace>
  <inkml:trace contextRef="#ctx0" brushRef="#br0" timeOffset="323694.2362">10615 13643 83 0,'-10'5'91'0,"1"0"-6"15,9-5-5 1,13 0-69-16,-3 0-6 0,9 0-1 15,7 0 2-15,8 0 1 16,7 0-1-16,6 0 2 0,3 0-2 16,1-3 0-1,-5 3-2-15,-2-4-3 0,-6 2-4 16,-10-1-5-16,-3 2-11 0,-11-2-23 15,-14 3-46 1,0 0-5-16,0 0-5 0</inkml:trace>
  <inkml:trace contextRef="#ctx0" brushRef="#br0" timeOffset="324264.2476">10839 13669 13 0,'7'15'93'0,"-7"-15"-6"0,4 9-8 15,-4-9-5-15,0 0-75 16,0 0-5-16,0 0 1 0,0 0 1 15,0 0 2 1,0 0 5-16,0 0 3 0,0 0 3 16,0 0-1-1,0 0 0-15,0 0-1 0,0 0-1 16,0 0-3-16,0 0 0 0,0 18 0 15,0-6-2-15,0 5 0 16,-1 7 0-16,-5 8 0 0,-2 1 1 16,-4 3 0-1,1-1 0-15,-1 1-1 0,0-5 2 16,2-3 0-1,1-7 1-15,5-7 1 0,4-1 1 16,1-4 0-16,13-6 0 0,4 1 1 16,6-4-1-16,4 0-1 15,0 0-1-15,1-1-1 16,-3-3-1-16,-2 0-2 15,-1 4-3-15,-9-5-3 0,-2 5-5 16,-12 0-10 0,17-8-30-16,1 4-40 0,-18 4-7 15,15-12-5-15</inkml:trace>
  <inkml:trace contextRef="#ctx0" brushRef="#br0" timeOffset="324572.2544">11181 13476 17 0,'-12'14'93'0,"10"1"-2"16,9 1-7-16,13-3-4 0,18 7-80 16,4 1-2-1,4 8-1-15,2 8 0 0,-2 9 2 16,-5 4 2-16,-13 9 2 0,-16 4 0 15,-12 4 3 1,-19-3-3-16,-9-2-41 0,-15-6-42 16,-7-15-7-16,-10-12-5 15</inkml:trace>
  <inkml:trace contextRef="#ctx0" brushRef="#br0" timeOffset="325142.2658">9922 13469 69 0,'12'12'86'0,"-10"3"-5"16,-2 11-4-16,0 10-68 15,0 6-4-15,0 13 0 0,2 3 3 16,2 3-1-1,1-1 1-15,5 2 0 0,1-7 1 16,2-6-5 0,5-6-7-16,-4-14-18 0,1-4-60 15,11-6-5-15,-4-13-9 16,6-6 5-16</inkml:trace>
  <inkml:trace contextRef="#ctx0" brushRef="#br0" timeOffset="325944.282">11397 13484 49 0,'7'0'84'16,"-7"0"-2"-16,19-8-1 15,-7 3-63-15,6 0-4 0,5-2-3 16,-2 2 0-16,5-2-1 0,-2 4 2 16,-1-1-4-1,-5 2-1-15,0 2-4 0,-6 0-2 16,-2 1-1-16,-10-1-1 15,11 16 0-15,-10-4-1 16,-1 2 0-16,-1 3 1 16,-4 0-2-16,-4 0 2 0,-1 2 0 15,0-4 0 1,-3-1 1-16,3-1 1 0,1-2 3 15,1-1-1-15,8-10 2 0,3 12 1 16,12-9-1-16,4 1 0 16,4-4 0-16,6 0-2 15,2-2-3-15,0 0-3 16,5-3-7-16,-12-1-27 0,-7 0-50 15,9 1-7 1,-6-2-6-16</inkml:trace>
  <inkml:trace contextRef="#ctx0" brushRef="#br0" timeOffset="327130.3062">12824 12833 67 0,'-15'-3'85'0,"15"3"-4"0,-10 0-6 16,30 0-65-1,-20 10-10-15,0 3-2 0,4 9 0 16,2 8 0-16,3 9 1 0,3 8 1 15,1 6 1 1,3 7 0-16,-2 1 1 0,1-1 2 16,-5-8 1-16,-4-5 0 15,-5-7 2-15,-1-10 1 0,-7-9 1 16,-11-10 0-1,-1-7 2-15,-9-4 0 0,-5-6-2 16,-8-5 0-16,-1-5-1 0,-2-2-1 16,0-3 0-1,5 4-2-15,2-1-1 0,7 2-3 16,6 3-5-16,4-4-9 15,12-4-57-15,0 9-19 0,6-3-7 16,2-4-7 0</inkml:trace>
  <inkml:trace contextRef="#ctx0" brushRef="#br0" timeOffset="327290.3094">12540 12471 69 0,'-9'11'95'15,"-9"23"-77"1,18-34-18-16,-11 8 0 0,11-8-101 16</inkml:trace>
  <inkml:trace contextRef="#ctx0" brushRef="#br0" timeOffset="327785.3197">12991 12950 13 0,'0'0'101'0,"15"9"-5"16,8-9-5 0,9-1-4-16,8-1-65 0,8-4-16 15,4-2-4-15,3 3-2 0,0-1 1 16,-7 3-1-1,-7 3-1-15,-8 0 0 0,-8 1-2 16,-10 1-3-16,1 4-12 16,-9 8-56-16,-7-14-15 0,11 4-8 15,-11-4-3 1</inkml:trace>
  <inkml:trace contextRef="#ctx0" brushRef="#br0" timeOffset="328015.3243">13276 12691 46 0,'-5'18'102'0,"3"6"-7"0,2 5-6 16,3 0-2-1,-6 2-82-15,6 11-3 0,2 9-2 16,-2 8-1-16,-3 3-1 15,-2 0 0-15,-5-5-2 0,-2-2-3 16,-4-14-20-16,-14-4-61 0,21-10-4 16,0-18-4-1,6-9-3-15</inkml:trace>
  <inkml:trace contextRef="#ctx0" brushRef="#br0" timeOffset="328511.3347">13566 12864 84 0,'8'16'92'0,"-2"6"-6"0,-1 2-5 16,20 5-69-16,-19 6-9 0,0 3 2 15,4 0 2 1,-2-5-1-16,2-5 1 0,0-7-1 15,3-10 1-15,1-8-1 16,3-6-2-16,2-11-2 0,-2-7-1 16,-1-2-3-1,-1 0-1-15,-2 3-1 0,-3 1-1 16,-2 10 0-16,-8 9 2 15,7 8 0-15,-7 12-1 16,2 9 3-16,2 2 0 0,5 1 3 16,1-4 4-16,7-6 1 15,3-9 1-15,5-10 0 16,3-7 1-16,-1-15-1 0,-3-5 0 15,-3-7-3 1,-6-2-2-16,-8-1-1 0,-4-3-2 16,-3 4 0-16,-7 5-1 15,-4 2-4-15,4 5-7 0,-6 3-39 16,7 7-39-1,6 11-6-15,0 0-6 0</inkml:trace>
  <inkml:trace contextRef="#ctx0" brushRef="#br0" timeOffset="328771.3399">14222 12700 89 0,'0'0'100'0,"-3"14"-8"0,3-14-8 16,13 16-30-16,9-17-53 16,6-6-2-16,9 1-1 15,5-1-1-15,1 1 1 16,-1 1 0-16,-2 5-4 0,-9-4-6 15,-3 3-40 1,-11 1-35-16,-17 0-7 0,0 0-4 16</inkml:trace>
  <inkml:trace contextRef="#ctx0" brushRef="#br0" timeOffset="329141.3473">14358 12763 67 0,'0'12'83'15,"0"-12"-2"-15,0 0-3 0,0 0-68 16,8 14-2-1,-5-4 1-15,0 5 3 0,0 6 1 16,-2 1 4-16,5 5-1 16,0 4-2-16,5-1-3 15,3 0-2-15,3 0 1 0,5-4-5 16,1-2 1-16,8-2-2 15,0-4-1-15,6-2 0 0,-3-3-1 16,5-2 0 0,-4-2-2-16,-3 1-2 0,-3-7-3 15,-2 2-4-15,-7-5-7 16,2-8-52-16,-6 0-24 15,-6-5-7-15,1-4-5 16</inkml:trace>
  <inkml:trace contextRef="#ctx0" brushRef="#br0" timeOffset="329503.3547">14805 12410 35 0,'0'0'100'0,"-10"2"-6"15,10-2-6-15,24 12-2 0,12 2-76 16,14 3-8 0,14 17-2-16,9 7-1 0,5 13 1 15,-2 13 1-15,-8 10 1 16,-13 9 2-16,-19 5-1 0,-18 4 1 15,-19-3 0 1,-23-1-2-16,-15-3-5 0,-18-18-24 16,-15 0-62-16,-3-13-3 0,-11-15-8 15,-1-13-5 1</inkml:trace>
  <inkml:trace contextRef="#ctx0" brushRef="#br0" timeOffset="329943.3635">12604 12364 77 0,'-27'12'90'15,"-14"17"-3"1,-9 17-7-16,-11 19-63 0,-7 15-7 16,-3 21-1-16,5 16-2 0,6 11 0 15,12 3 0-15,20-4-1 16,19-9 0-16,22-14-8 0,19-18-31 15,26-18-51 1,18-23-7-16,15-25-7 0,17-18 3 16</inkml:trace>
  <inkml:trace contextRef="#ctx0" brushRef="#br0" timeOffset="330930.3838">15932 12937 74 0,'-19'9'93'0,"8"-1"-3"15,11-8-5-15,0 12-62 16,11-9-11-16,15-3-2 0,5 0-3 15,7-8-1-15,3-5-1 0,4-4-1 16,-6-4-1 0,-2-1-1-16,-7-2-1 0,-9-3-1 15,-10 1 0 1,-10 2 0-16,-7 5-1 0,-15 4-1 15,-12 8 0-15,-9 7 0 16,-13 13 0-16,-6 10 0 0,-3 13 1 16,-2 10 1-1,3 17 0-15,5 13 0 0,14 8 3 16,15 0 1-16,18 0 2 0,15-6 1 15,21-7-1 1,17-13 3-16,16-19-3 0,9-18-1 16,2-13-3-16,2-8-5 15,-7-13-6-15,-1-3-15 0,-13-1-57 16,0-8-13-1,-7-4-8-15,-1-3-3 0</inkml:trace>
  <inkml:trace contextRef="#ctx0" brushRef="#br0" timeOffset="331468.3952">16603 12218 57 0,'15'7'85'0,"-8"3"-3"0,3 1-4 16,-2 10-64-1,4 12-11-15,5 6-1 0,-1 12-2 16,2 5 1-16,-2 5 1 15,-2-1 3-15,-5-1 2 0,-4-8 3 16,-4-6 1 0,-3-8 1-16,-8-9 0 0,-7-12 1 15,-6-6-2-15,-5-7-4 0,-9-3-1 16,0-2-1-1,-3-9-2-15,0-3 0 0,3-2 0 16,1 0-1-16,6-5-1 0,8 1-6 16,2-12-22-1,0 2-61-15,18-9-4 0,3-5-7 16,4-9-3-1</inkml:trace>
  <inkml:trace contextRef="#ctx0" brushRef="#br0" timeOffset="331608.398">16643 11742 75 0,'-18'-8'104'16,"18"8"-16"-16,-17 8-88 0,8-8 0 15,3-10-94-15,-2 3-12 16</inkml:trace>
  <inkml:trace contextRef="#ctx0" brushRef="#br0" timeOffset="332148.4088">16852 12018 75 0,'0'25'96'0,"0"8"-5"0,-1 7-6 16,1-21-35-1,0 35-48-15,0 4 1 0,5 0-1 16,2-7-1 0,2-6 0-16,1-8 2 0,1-10 0 15,1-16 0-15,5-11 0 16,-3-8 1-16,4-9-1 0,-3-6 0 15,1-2-2-15,3-1-1 16,-3 3-2-16,-2 6 0 16,-2 5-1-16,-4 12 0 0,-8 0 0 15,17 22 1 1,-7 4 0-16,2 2 2 0,5 0 2 15,4-6 3-15,5-6 1 16,4-11 0-16,0-5 2 0,3-15 0 16,-3-11-1-1,-4-5-1-15,-8-1-1 0,-4-6-2 16,-10 1-1-16,-4-1-2 0,-4 1-3 15,-9 6-3 1,-4 1-6-16,3 8-32 0,8 7-49 16,-10 4-4-16,2 7-5 15,4 4-5-15</inkml:trace>
  <inkml:trace contextRef="#ctx0" brushRef="#br0" timeOffset="332543.4171">17730 11764 44 0,'10'7'98'16,"4"7"-2"-16,-6 9-9 15,-3 0-4-15,-5 18-80 0,-1 13-3 16,-5 9-1-1,-2 8 0-15,0 2 1 0,0-3 2 16,2-4 1 0,3-10 3-16,6-7 1 0,10-11 1 15,9-11 0-15,6-6-1 0,3-8 0 16,3-2-3-16,1-6-1 15,0-3-2-15,-3-2-3 0,0 0-3 16,-7-2-5 0,-1 2-10-16,-11 0-43 0,0-2-29 15,-5-4-7 1,-8 6-5-16</inkml:trace>
  <inkml:trace contextRef="#ctx0" brushRef="#br0" timeOffset="333063.4275">17474 12077 82 0,'-29'0'96'16,"7"0"-5"-16,22 0-6 0,0 0-62 15,28 1-7 1,25 1-6-16,12-2-6 0,14 3-7 15,6-3-12-15,12-3-39 16,0 3-34-16,-2 0-5 0,-6-3-7 16</inkml:trace>
  <inkml:trace contextRef="#ctx0" brushRef="#br0" timeOffset="334845.4641">18255 12015 58 0,'-16'2'98'0,"16"-2"-5"0,0 0-7 16,4 24-20-16,24-61-59 15,19 30-1-15,13 1-2 16,11-5-1-16,6 4 0 0,7 2 1 15,-5-2 1 1,-4 4 0-16,-9 1-1 0,-13 1-1 16,-12 0 1-16,-10 0-1 15,-6 8 0-15,-7 2-2 16,-4 6 1-16,-6 4-2 15,-4 5 0-15,-1 9 0 0,-3 7 1 16,-4 7-1-16,-2 7 0 0,-4 9 0 16,2 10 0-1,0 7 0-15,1 7-1 0,4 7 1 16,3 5 0-1,-1 5 1-15,1 3-2 0,6 1 1 16,2-3 1-16,5 3 0 16,1-8 0-16,5-7 0 0,1-4 1 15,1-8 0-15,3-8 1 0,-2-8 0 16,-2-9 0-1,-3-10 0-15,-6-7 0 0,-6-1 0 16,-7-6-1 0,-15-1 1-16,-21-2-1 0,-14 0-1 15,-27-2-1-15,-22-2-4 16,-17 1-15-16,-22 3-71 0,-7-15-6 15,2-3-7 1,3-11-7-16</inkml:trace>
  <inkml:trace contextRef="#ctx0" brushRef="#br2" timeOffset="342158.6162">8869 11669 39 0,'-50'-7'83'0,"-1"-2"-3"16,0 3-5 0,40 2-56-16,-39 1-12 0,5 2-4 15,5 1-3-15,2 1 0 16,2 6 0-16,1 0-2 0,2 6 1 15,-3 5 0-15,3 2 0 16,-5 5 0-16,1 5 1 16,1 4 0-16,3 5 0 0,2 6 0 15,2 0 1 1,2 4 0-16,5 2-1 0,3 0 0 15,0 4 0-15,4-2 0 16,-2 0 0-16,6 0 0 16,-4-2 0-16,6-2 0 15,1-1 0-15,4 3 0 0,2 0 1 16,2 0 1-16,1 5-1 0,2-1 1 15,1 7 1 1,0-2 0-16,0-3-1 0,-1-2 0 16,-2-5-1-16,0-5-1 15,-1-2 2-15,0-2-2 16,-1-6 0-16,2 1 0 15,1 3 0-15,1 4 0 0,2 3 1 16,-2 5-1-16,2 2 1 0,0 1-1 16,3 3 0-16,-2 3 0 15,3 1 0 1,-2 0 0-16,2-3 0 0,2-3 1 15,4-2 1-15,0-6 1 16,2-3 0-16,4-3-1 16,3-4 0-16,5-5 0 15,3 3-2-15,5 0 0 0,1-1-2 16,8 0 1-16,0-1-1 0,7 2 1 15,2-6 0 1,-1 2 0-16,9-5 1 0,2-3 0 16,2-3 0-1,4-4-1-15,4-2 1 0,3-1 0 16,3 1-1-16,-1 1 0 15,1 2 0-15,-1-1 0 0,-1 5 0 16,-6 0-1-16,-1 4 1 0,-3-4 1 16,-6-2 0-1,0-4 2-15,-3-1 2 0,-3-4-1 16,1-5 1-1,-1-1 0-15,1-4 0 0,2 1-1 16,-1-1-1-16,1 0 0 16,0 0-2-16,-4 0 0 0,2-1 0 15,-2-2 1 1,-4-3 0-16,0-3 0 0,0-2 0 15,0-3 0-15,-3-4-2 0,2-5 0 16,0 0-2 0,-1-4 1-16,1-1-1 0,-2-2 0 15,0-2 0-15,-1-2 0 16,-1 0 2-16,-1-1 1 0,-1 1 2 15,-2-4 0 1,1 2-1-16,-1 0 0 0,-3 0-1 16,0 1 1-1,-3 0-2-15,4 5 1 0,-4-1-1 16,-1 2-1-16,-3 0 0 0,-4 0-1 15,-1-1 2-15,-4 1-1 16,-5-2 1-16,-2-4 0 0,0-2-1 16,-6-1 2-1,-3-2 1-15,0-3 1 0,-1-1-1 16,-3-1 1-1,2 1-1-15,-1 2 1 0,-3-2 0 16,4 1-1-16,-4 0 1 0,0-1 0 16,-1 1 0-16,-1-2 1 15,1-2 0-15,-3 1 1 16,-1-5-2-16,0-2 1 15,-1-1-1-15,0-1 1 0,-2-1 0 16,2-5 0 0,-5 2 0-16,1 0-1 0,-5 0 0 15,0 2 1-15,-5-1 1 16,-2 1-3-16,-1 0 0 0,-3-5 0 15,-1-3-2-15,-9-4 0 16,-8-4 0-16,-11-2-2 16,-16 3 1-16,-20 7-1 0,-21 7 0 15,-26 10-6 1,-22 18-17-16,-11 15-55 0,-31 13-5 15,-2 7-7-15</inkml:trace>
  <inkml:trace contextRef="#ctx0" brushRef="#br2" timeOffset="343133.6361">8741 11759 0 0,'0'0'69'16,"0"-24"2"-16,0 6-2 0,16-6-59 16,-11 0 0-16,3-3 1 15,-3-1 1-15,3 0 4 0,-8 0 2 16,2 1 1-16,-5-2 0 15,-4 3-3-15,-10-3-3 16,-5 1-5-16,-7 2-1 0,-7 0-6 16,-9 1-4-1,-11 4-1-15,-8 1-1 0,-6 4-1 16,-5 6-1-16,-4 2 1 15,0 8 0-15,-5 2 1 16,-1 12 2-16,-1 6 1 16,2 6 1-16,-5 3-1 0,-1 9 1 15,1 1 1-15,-2 6-1 0,4 4 0 16,3 4 0-1,5 4 0-15,7 5 1 0,4 5 0 16,5 8 0-16,3 4 0 16,5 6 0-16,5 6 2 15,5 2-1-15,2-2 0 16,6-4 0-16,7-8-1 0,4-11 0 15,7-9-2 1,4-16-9-16,3-13-20 0,2-20-42 16,10-10-9-16,0 0-5 0</inkml:trace>
  <inkml:trace contextRef="#ctx0" brushRef="#br2" timeOffset="343975.6531">6658 12479 49 0,'-10'6'85'15,"10"-6"-5"-15,0 0-31 0,0 0-26 16,0 0-13-16,0 0-6 16,0 0-3-16,0 0-2 15,0 0 0-15,-9 13 0 0,9-13 1 16,-11 13 2-16,3-5 2 15,-4 1 0-15,-3-2 1 0,-4 1 1 16,-5-1-1 0,-3 0 0-16,-5 0-2 0,-6 0 0 15,-5 1-1-15,-7 4-1 16,-3 1-1-16,-2 0 0 15,-2 2 0-15,1 0 0 16,-1 4 0-16,5-2 0 0,5 0-1 16,3 0 1-16,5 0 0 0,2 2-1 15,6-1 1 1,2 0-1-16,7-3 1 0,1 0 0 15,4-1-1 1,3-3 1-16,5-2 1 0,9-9 0 16,-11 11 0-16,11-11 2 15,0 0 1-15,0 0-1 0,0 0 1 16,0 0-2-16,0 0-6 0,0 0-17 15,0 0-58 1,0 0-7-16,-8-12-6 0</inkml:trace>
  <inkml:trace contextRef="#ctx0" brushRef="#br2" timeOffset="344245.6585">5757 12591 23 0,'7'5'94'16,"-7"-5"-4"-1,1 16-5-15,-3-3-6 0,-18 4-75 16,5 10-6-16,-3 7-3 16,-6 7 0-16,-1 2 4 0,-1-2 2 15,2-2 4 1,5-8 1-16,4-4 3 0,5-11-1 15,9-4 2 1,7-10-1-16,18-1-4 0,8 4-9 16,4-3-34-16,12 3-47 0,7-2-7 15,3-2-8-15,0 0 4 16</inkml:trace>
  <inkml:trace contextRef="#ctx0" brushRef="#br0" timeOffset="349438.7658">2864 15731 10 0,'7'0'29'0,"3"0"9"16,6 0 16-16,7 0 5 0,3 0-3 15,7 0-15-15,7-1-13 16,9 1-10-16,2 0-7 0,9 1-3 16,2 2-3-1,-2 1-2-15,1 2-1 0,-6 0-4 16,-8 0-3-16,-3 1-9 15,-11 0-29-15,-6 0-43 16,-4-3-5-16,-8-3-3 16</inkml:trace>
  <inkml:trace contextRef="#ctx0" brushRef="#br0" timeOffset="349958.7762">2805 16111 19 0,'0'0'69'16,"0"0"8"0,16 10-37-16,-6-8-17 0,4 6-4 15,10-6 1-15,7 3 0 16,10-2 2-16,10 1-1 15,9 1-7-15,0 1-6 0,4 3-4 16,-2 2-2-16,-3 2-1 16,-4 2-2-16,-8 4-2 0,-6-2-8 15,-4-10-48 1,-2 5-28-16,-7-7-2 0,-1-8-4 15</inkml:trace>
  <inkml:trace contextRef="#ctx0" brushRef="#br0" timeOffset="350774.793">4472 15482 61 0,'6'10'81'16,"-6"-10"-2"-16,10 35-14 0,-10-35-61 15,17 11-4 1,-7-1 2-16,2 1 3 0,2 7 0 16,2 4 3-16,0 4 0 15,2 4 2-15,-1 5-2 0,3 4-2 16,-1 2 0-16,1 2-1 15,0-1-1-15,-3-2-1 16,1-2 0-16,-2-5 0 0,-5-6 1 16,-1-5 0-1,0-7 0-15,-4-1 2 0,-6-14 1 16,6 11 0-16,-6-11 0 15,3-11 0-15,-1-10-1 16,1-9 1-16,4-11-1 0,5-9-2 16,2-4-1-16,6-7-1 15,1 4 0-15,3 2-3 0,2 6-1 16,2 6-4-1,-1 11-6-15,-3 2-8 0,3 13-22 16,0 13-44 0,-4-2-11-16,-2 6-8 0</inkml:trace>
  <inkml:trace contextRef="#ctx0" brushRef="#br0" timeOffset="351194.8014">5281 15768 45 0,'5'9'84'0,"-5"5"-4"15,0 1-5-15,-8 9-61 16,-2-1-19-16,3 6 0 16,1 2 1-16,1 1 3 0,5-1 5 15,-1-7 2-15,13-7 4 0,4-8-1 16,7-9 3-1,4-9 0-15,0-7 1 0,0-8-3 16,-3-4 1-16,-6-5-4 16,-8 0 0-16,-5 1-3 15,-7 2-2-15,-13 7-2 16,-8 4-7-16,-7 10-14 0,-8 9-44 15,2 0-27 1,1 7-4-16,-1-1-2 0</inkml:trace>
  <inkml:trace contextRef="#ctx0" brushRef="#br0" timeOffset="351771.8135">4352 16387 55 0,'0'0'73'0,"15"12"-42"15,37-11-8-15,22-2 4 0,30-8 5 16,21-6 4-16,26 1-2 16,15-6-2-16,14 3-5 0,-1 2-6 15,-5 1-6 1,-9 9-4-16,-13 1-3 0,-17 4-3 15,-18 5-2 1,-20 4-4-16,-18-2-5 0,-12 7-12 16,-22-2-31-16,-17 1-42 15,-10-1-6-15,-18 0-7 0</inkml:trace>
  <inkml:trace contextRef="#ctx0" brushRef="#br0" timeOffset="352191.8219">4811 16630 0 0,'0'0'89'0,"10"16"0"0,-8-6-4 15,0 4-7 1,0 6-75-16,-2 10-4 0,3 7 2 15,-2 10 2-15,1 8 1 16,-3 8 0-16,1 2 0 0,-1-2 2 16,-4 0-5-1,-2-8-2-15,2-5-9 0,-2-14-10 16,0-10-19-16,14-10-46 0,-7-16-5 15,-3-9-5 1</inkml:trace>
  <inkml:trace contextRef="#ctx0" brushRef="#br0" timeOffset="352748.8336">4709 16718 70 0,'-21'1'93'16,"6"-1"-7"-1,15 0-5-15,-5-13-59 0,16 1-17 16,18-3-3-16,12-1 1 16,18-2 0-16,9 3 4 0,13 0 0 15,5 7 2-15,-1 3-3 0,-2 5-1 16,-7 5-3-1,-12 8-2-15,-15 7-2 0,-13 3 0 16,-18 6 0 0,-15 3 0-16,-8 2 1 0,-20-1-1 15,-9-1 0-15,-14-1 2 16,-8-9-1-16,-7 0 1 0,-3-8-1 15,1-2 0 1,5-5 0-16,7-1 0 0,8-2-1 16,11-1 2-16,10 0 2 0,14 2 1 15,10-5 2 1,23 18 1-16,9-1 1 0,9 5 0 15,11 5 1-15,10 4-1 16,3 8-1-16,3 2 0 0,-4 7-4 16,-34-24-4-1,1 5-3-15,-5 0-5 0,4 7-20 16,-3-4-61-1,-3 2-4-15,-5-5-6 0,0-5-4 16</inkml:trace>
  <inkml:trace contextRef="#ctx0" brushRef="#br0" timeOffset="354712.8732">7570 15245 54 0,'0'0'89'15,"2"-9"-3"-15,-2 9-6 16,0 0-58-16,0 0-20 16,0 0-3-16,0 0-1 0,0 0 1 15,12 20 1 1,-7 7 1-16,3 10 1 0,0 13 0 15,2 10 1-15,2 14-1 16,0 6 0-16,2 5 0 0,0-1-1 16,-1-7-1-16,6-8 0 0,-1-12 2 15,0-12 0 1,1-13 2-16,-3-11 1 0,4-13 1 15,-1-8 1 1,-1-10-1-16,2-12-1 0,0-8 0 16,-2-11-2-16,3-7-2 15,-4-6 0-15,-1-1-1 0,0 4-1 16,-5 8-1-1,-3 6-1-15,-1 14-2 0,-7 23 2 16,16 3-1-16,-9 23 1 0,2 16-2 16,5 7 1-1,5 2 4-15,2 0 4 0,6-6 4 16,6-11 0-16,2-17 3 15,4-13-1-15,1-13 1 0,-3-18-1 16,-4-6-1 0,-6-6-2-16,-6-4-3 0,-12-3-2 15,-8 0 0-15,-7 2-3 0,-11 3-2 16,-7 3-2-1,3 6-11-15,-7 8-48 0,7-3-28 16,12 7-8-16,2 2-5 16</inkml:trace>
  <inkml:trace contextRef="#ctx0" brushRef="#br0" timeOffset="355112.8812">8707 15315 77 0,'-8'10'88'16,"8"-10"-3"0,23 6-5-16,16-6-72 0,13 0-3 15,8-3 1-15,9 1 0 0,7 1 2 16,0 1 0-16,-8 0-1 15,-4 0-4-15,-6 4-5 0,-18-3-19 16,-7 1-63 0,-7 4-5-16,-12 0-8 0</inkml:trace>
  <inkml:trace contextRef="#ctx0" brushRef="#br0" timeOffset="355538.8902">9182 15342 17 0,'13'0'98'16,"-3"0"-3"-16,-10 0-7 0,10 5-3 16,-6 3-78-16,-4 6-4 15,-4 7-2-15,-3 6-1 16,-7 11 1-16,-5 8 1 15,-7 8 0-15,-7 4-1 16,-1 2 0-16,-4-3 0 0,4-5 0 16,-1-6 0-1,11-7 1-15,8-9 0 0,10-7 1 16,10-6 0-16,18-5 0 15,13-5-1-15,14-2 1 16,15 0-1-16,9-2-2 0,5-1-3 16,5 1-4-16,-1-2-3 15,-4 4-8-15,-7-5-32 0,-17 4-42 16,-5 2-6-1,-13-5-4-15</inkml:trace>
  <inkml:trace contextRef="#ctx0" brushRef="#br0" timeOffset="355988.8992">6843 16257 54 0,'-36'26'94'0,"6"-3"-8"15,10-2-5-15,19-43-30 16,17 29-46-16,34 3-2 15,35-3 2-15,36-4 3 0,38-1 2 16,42-2 3-16,32-4 1 0,29 0 0 16,28-1-5-1,13 1-2-15,8 4-2 0,-2-1-1 16,-8 6 0-1,-18 3-2-15,-15 4-2 0,-28-1-3 16,-27-2-3-16,-27 5-7 16,-34-8-33-16,-30 0-49 0,-15-6-5 15,-29 0-8-15</inkml:trace>
  <inkml:trace contextRef="#ctx0" brushRef="#br0" timeOffset="356612.912">7585 16727 27 0,'0'0'84'15,"-15"11"-1"-15,12-1-5 0,28 10-53 16,-25 3-19-16,-8 11 0 0,-1 7 2 16,2 11 3-1,-4 8 1-15,0 3 1 0,0 2-1 16,-1-5-1-16,5-4-1 15,4-33-6-15,0 2-5 16,0-5-5-16,1 0-9 16,-1-5-41-16,3-15-31 0,14 11-5 15,4-19-6-15</inkml:trace>
  <inkml:trace contextRef="#ctx0" brushRef="#br0" timeOffset="356902.9178">7864 16995 48 0,'-9'14'85'16,"9"-14"1"-16,0 0-3 0,12 5-56 15,8-7-12 1,9-4-1-16,6 1 0 0,9-1 1 16,2 1-1-16,3 2-4 15,-2-2-7-15,-2 3-4 0,-5 0-6 16,0 2-3-1,-10-1-5-15,0 1-12 0,-4 5-46 16,-4-11-19-16,-1-9-4 0,-9-6 3 16</inkml:trace>
  <inkml:trace contextRef="#ctx0" brushRef="#br0" timeOffset="357122.9222">8217 16626 33 0,'-2'48'104'15,"-2"4"-7"-15,0 1-7 0,-1 1-3 16,-2-1-81-16,0 10-4 16,-3 4-2-16,1 1 0 15,-2-3-2-15,8-35-5 16,-4 1-31-16,3-7-49 0,4-2-4 15,1 0-7 1,-1-22 2-16</inkml:trace>
  <inkml:trace contextRef="#ctx0" brushRef="#br0" timeOffset="357831.9371">8845 16828 80 0,'0'0'90'0,"9"-8"-7"15,-9 8-6-15,13-1-71 0,-13 8-6 16,-9 14-1 0,0 11 0-16,-1 9 0 0,0 8 2 15,0 7 1-15,4 3 1 16,1-3 1-16,4-5 2 15,9-11 1-15,6-10-1 16,6-16 1-16,2-12-2 0,6-9-1 16,-3-14-1-1,2-10 0-15,-3-4-2 0,-5-2-1 16,-6 2-1-16,-1 3 0 0,-5 4-3 15,-4 13 2 1,-3 15-1-16,0 0 1 0,0 22-1 16,2 4 0-16,2 5 2 15,5 2 4-15,2-3 3 0,4-1 4 16,3-14 0-1,6-6 0-15,3-9 0 0,0-11 1 16,1-10-1-16,-1-5-2 0,-2-4-2 16,-2-5-2-1,-8 1-2-15,-3 0 0 0,-7-2-2 16,-5 5-3-16,0 2-5 15,-8-3-12-15,3-4-58 0,3 11-17 16,2-2-7 0,7-2-4-16</inkml:trace>
  <inkml:trace contextRef="#ctx0" brushRef="#br0" timeOffset="358172.944">9493 16817 16 0,'-11'25'91'16,"11"-8"-6"-1,7-7-4-15,12-10 0 0,7-3-78 16,12-2-1-16,3-2-1 15,4 1 1-15,5-2 2 16,-5 3 0-16,-7-2-9 16,1 2-36-16,3 2-44 0,-18-2-8 15,-1-2-5-15</inkml:trace>
  <inkml:trace contextRef="#ctx0" brushRef="#br0" timeOffset="358854.9578">9721 16857 6 0,'13'9'96'0,"-3"0"-3"16,-10-9-8-16,13 8-5 16,-13-8-68-16,0 0-14 0,0 0-3 15,0 0 3-15,0 0-1 0,0 0 3 16,0 0 3-1,0 0-1-15,0 0 2 0,6-7-1 16,-6 7 0 0,0 0-1-16,0-8-1 0,0 8 0 15,0 0-1-15,0-11 1 16,0 11 2-16,0 0 1 0,-1-11-1 15,1 11 1 1,0 0 0-16,0-11 1 0,0 11-1 16,0 0 0-16,0 0-2 0,0 0 0 15,3-9-2 1,-3 9 0-16,0 0-1 0,0 0-1 15,0 0-3-15,0 0-2 16,0 0-5-16,0 0-7 0,-3-9-3 16,3 9 1-1,0 0 0-15,0 0 3 0,0 0 6 16,0 0 6-1,0 0 7-15,0 0 10 0,0 0 5 16,0 0 1-16,0 0 3 0,0 0-3 16,-9-3-2-16,9 3-2 15,0 0-2-15,0 0-5 16,0 0-3-16,0 0-6 15,0 0-13-15,0 0-46 0,0 0-26 16,0-11-8 0,0 11-3-16</inkml:trace>
  <inkml:trace contextRef="#ctx0" brushRef="#br0" timeOffset="359104.9628">9476 16818 76 0,'14'6'91'0,"16"-7"-2"16,11-3-4-16,32-7-64 0,-1 5-10 15,10-2-1-15,5 1-3 16,0 1 1-16,-6 2 0 0,-6 0-3 15,-11 3-6 1,-18-1-7-16,-11 2-15 0,-18 9-64 16,-17-9-4-1,0 0-9-15,-14 0-1 0</inkml:trace>
  <inkml:trace contextRef="#ctx0" brushRef="#br0" timeOffset="359611.9735">9760 16833 59 0,'15'-6'85'0,"-15"6"0"16,12-13-4-1,-12 13-68-15,7-13-6 0,-7 13 0 16,0 0 0 0,0 0 1-16,0 0-1 0,0 0-1 15,0 0-3-15,4 12-2 16,-4-2 0-16,0 4 0 0,0 3 0 15,-2 5 0-15,-6 2 1 0,-2 7-1 16,-6 2 1 0,0 4 0-16,-2 0 1 0,1 2-1 15,1-1 1 1,3-4 1-16,8 3 2 0,5-11 1 15,12-1 0-15,7-6 1 16,11-5 0-16,4-4-1 0,6-3 0 16,1-3-2-1,0-4-3-15,-1 0-4 0,-5-4-5 16,2-1-8-16,-10-7-33 0,-2-2-44 15,2-5-5 1,-2-5-8-16</inkml:trace>
  <inkml:trace contextRef="#ctx0" brushRef="#br0" timeOffset="359881.9789">10265 16516 32 0,'-12'7'94'0,"12"-7"-22"16,1 14-6-16,16-7 1 16,55 1-74-16,-35 9-6 0,7 8 2 15,2 7 3 1,4 12 8-16,-10 8 18 0,-6 12 4 15,-14 7-5-15,-19 3-6 0,-14 4-8 16,-23-6-32 0,-16-2-50-16,-14-9-6 0,-15-15-8 15</inkml:trace>
  <inkml:trace contextRef="#ctx0" brushRef="#br0" timeOffset="360311.9875">8721 16652 89 0,'-43'45'92'0,"-5"3"-6"0,-1 10-5 16,48 4-73-16,-38 10-5 16,5 7-1-16,14-1 2 0,17-43-1 15,3 6-3 1,12-6-5-16,8 4-18 0,16-8-59 15,-3 1-7 1,9-11-7-16</inkml:trace>
  <inkml:trace contextRef="#ctx0" brushRef="#br0" timeOffset="361149.0048">10647 16610 13 0,'-3'-12'57'0,"3"12"-40"0,0 0 2 16,0-10 4-1,0 10 11-15,0 0 5 0,0 0-2 16,14 0-6-16,-14 0-5 15,20 2-7-15,-6-2-1 0,10 0-4 16,4 0-5-16,6-2-2 0,1 2-4 16,1 0-1-1,-2 0-4-15,-1 0 1 0,-4 6-1 16,-6 1 1-1,-8 7 0-15,-5 0 1 0,-9 5 1 16,-1 2-1-16,-9 0 3 16,-1 0 0-16,-2-2 1 0,-3 0-1 15,4-3 2-15,2-4 1 16,8-3 1-16,7-1 0 15,13-2-2-15,9-3 1 0,8-1-1 16,6-2-3 0,6 1-5-16,0-1-4 0,3 0-14 15,-6 7-63-15,-4-9-9 16,-5-6-7-16,-8-4 0 15</inkml:trace>
  <inkml:trace contextRef="#ctx0" brushRef="#br0" timeOffset="364658.0757">11896 15654 70 0,'0'0'85'0,"-11"4"-5"15,11-4-4-15,0 0-76 0,0 0-2 16,-8 8 0-16,8 13 0 16,0 9 3-16,0 12 3 15,5 15 2-15,-1 12 2 0,2 15-2 16,-2 6 0-1,1 8-2-15,-3-3 1 0,-2-1-2 16,0-9-1-16,-5-10-2 16,-1-12-1-16,-3-17-6 15,3-10-25-15,5-14-50 16,-12-17-8-16,3-13-2 0</inkml:trace>
  <inkml:trace contextRef="#ctx0" brushRef="#br0" timeOffset="365238.0873">11783 15702 81 0,'-17'-4'88'15,"2"-6"-19"-15,2 5-27 0,1 1-17 16,1-1-7-1,2 0-4-15,4-5-1 0,5 1-3 16,4-4 1-16,15-1-1 0,12-1 0 16,15 1-3-1,11-1-2-15,9 6-3 0,4 6-2 16,3 5-1-16,-5 11-2 15,-5 9-1-15,-14 8-1 0,-15 6 0 16,-11 3-1 0,-15 0 3-16,-8 3 1 0,-22-5 1 15,-10-2 1 1,-11-6 0-16,-12-5 0 0,-8-7 1 15,-7-1-1-15,-2-8 0 0,4-1 1 16,10-4-1-16,9-3-1 16,12 3 0-16,15 4 1 15,15 4 0-15,13 7 3 16,18 4 2-16,14 9 0 0,8 8 0 15,12 9 1 1,5 1-1-16,2 6 1 0,-2-3-2 16,-5-3-2-16,-5-2-1 15,-13-11-2-15,-6-4-3 16,-12-11-4-16,-2-5-8 0,-11-5-41 15,-9-11-34-15,15 0-7 16,-10-13-3-16</inkml:trace>
  <inkml:trace contextRef="#ctx0" brushRef="#br0" timeOffset="365662.0961">12573 16271 59 0,'0'0'88'15,"-11"15"-4"-15,11-15-3 0,0 9-62 16,8-9-12-16,3 0 0 0,8 0-1 15,0-4 2-15,2-4-1 16,-1-2 0-16,0-6-3 16,-2-1-3-16,-6-7-2 15,-5-1-2-15,-7 1 0 0,-2-2 1 16,-8 1 1-1,-6 4-1-15,-3 4 1 0,-6 11 1 16,-8 6 0-16,-2 11 1 0,1 13 1 16,1 13-2-16,3 10 1 15,5 9 2-15,13 5 1 16,12 1 1-16,21-2 2 15,17-4-1-15,15-5-2 0,13-5-6 16,2-17-8 0,10-4-38-16,-5-4-40 0,-6-13-7 15,-12-8-8-15</inkml:trace>
  <inkml:trace contextRef="#ctx0" brushRef="#br0" timeOffset="366565.1144">13900 15083 89 0,'37'5'103'0,"-14"-2"-11"15,-11-3-6-15,-12-28-44 16,-20 22-44-16,-9 0-2 0,-11 2 0 16,-15 1-1-1,-9 1 0-15,-12 2 4 0,-4 2 2 16,-6 6 1-16,6 0 1 0,7 1-1 15,10 2 1 1,9 0-1-16,14-2-1 0,10 0 0 16,12 4-1-16,11-2 0 15,6 7 0-15,3 1 1 0,10 6-1 16,5 10 1-1,1 7 0-15,5 6 0 0,-1 8-1 16,3 12 1-16,-2 7-1 0,-5 11 0 16,-4 7 0-1,-8 10 0-15,-7 4 0 16,-8 10 0-16,-8 3 0 0,-10-4-1 15,-1-4 0 1,-6-11 0-16,1-9 1 0,3-13 0 16,4-15 0-16,6-20 1 0,9-10 1 15,9-13 2-15,8-6 0 16,22-12 3-16,19-3-1 15,21-7 0-15,13-4 0 16,14 0-1-16,8-2 0 0,1 3-4 16,-8-2 0-1,-10 5-3-15,-17 4-1 0,-19 3-4 16,-18 10-2-16,-11 4-8 15,-21 4-50-15,-3-9-25 16,-9-6-9-16,-5-6-2 0</inkml:trace>
  <inkml:trace contextRef="#ctx0" brushRef="#br0" timeOffset="367285.1288">14694 15510 62 0,'-20'-8'87'16,"-3"7"-5"0,-6 5-4-16,-6 15-73 0,2 19-3 15,-1 16 3-15,1 14-1 16,1 14 4-16,6 6 2 0,8 7 2 15,10-3 1 1,10-3 0-16,9-6 0 0,14-10-1 16,5-13-1-16,6-9-2 0,4-10-2 15,-3-11-2 1,-4-5-2-16,-1-10-1 0,-6-4-3 15,-10-7-3-15,1 1-10 16,-17-5-58-16,17 0-21 16,-9-17-7-16,0-13-5 15</inkml:trace>
  <inkml:trace contextRef="#ctx0" brushRef="#br0" timeOffset="367833.1404">15354 15952 80 0,'-12'-1'93'15,"12"1"-6"-15,-7-9-4 0,-21 7-75 16,28 2-8 0,0 0 0-16,0 0 0 0,3 21 1 15,9 4 1 1,3 11 1-16,3 8-1 0,4 10 1 15,2 8 3-15,3 4-1 16,-1-2-1-16,-4-8-1 0,-2-5 1 16,-4-10-2-16,-3-7 1 15,-7-13 1-15,-1-7 1 16,-5-14 1-16,-11 6 1 0,-10-9 0 15,-6-6 0 1,-3-6 0-16,-7-2 0 0,-1-4 0 16,-6-2-3-16,3 0 0 15,4 1-2-15,6 2 1 16,8 4-2-16,2 4-1 15,6 2-2-15,5 5-4 0,10 5-4 16,0 0-21-16,0 0-63 0,3-17-2 16,4 1-9-1,2-10-1-15</inkml:trace>
  <inkml:trace contextRef="#ctx0" brushRef="#br0" timeOffset="367993.1436">15238 15484 82 0,'-10'21'108'0,"5"4"-16"16,-4-12-92 0,9-13 0-16,-15-11-101 0,3-5-10 15</inkml:trace>
  <inkml:trace contextRef="#ctx0" brushRef="#br0" timeOffset="368385.1516">15669 15902 39 0,'-6'11'104'16,"14"-1"-4"-16,22-4-8 0,16-4-3 15,19-1-84-15,5 0-5 0,5 0 0 16,8 2 1-1,-4 0-1-15,-6-1-2 0,-11 1-3 16,-16-3-4-16,-8 4-14 16,-11 4-67-16,-6-10-5 0,-6-9-5 15,-9-6-5 1</inkml:trace>
  <inkml:trace contextRef="#ctx0" brushRef="#br0" timeOffset="368625.1564">15945 15556 51 0,'-17'21'104'0,"7"1"-6"0,8 5-7 16,2 3-3-16,-7 7-86 15,7 11-5-15,4 13 1 16,0 9 2-16,2 7 0 15,1 1 0-15,-3-3 1 0,5-7-3 16,-4-10-5 0,5-5-24-16,14-16-58 0,-15-14-6 15,5-12-5-15,-2-12-5 0</inkml:trace>
  <inkml:trace contextRef="#ctx0" brushRef="#br0" timeOffset="369246.1689">16561 15700 4 0,'0'20'97'0,"2"11"-2"16,4 8-5-1,2 7-5-15,5-5-67 0,8 22-15 16,1 2 1-16,7 0 0 16,4-8 0-16,4-9 1 0,2-10 0 15,1-14 0-15,3-13-1 16,-3-12-1-16,-1-17-3 15,-6-8 0-15,-3-7 0 0,-5 1-2 16,-6 0 0 0,-6 4-1-16,-6 6-1 0,-2 12 0 15,-5 10 3-15,0 10 0 16,0 12 1-16,0 2 1 15,9 2 2-15,4-3 3 16,9-5 1-16,6-8 0 0,6-10 0 16,2-5 0-16,2-13 0 0,-5-10-1 15,-8-3-2 1,-5-10-1-16,-12 0-1 0,-7-8-2 15,-10-2-1 1,-8 3-2-16,-4 4-3 0,2 8-7 16,-3 0-28-16,-4 11-54 15,15 7-4-15,8 8-6 0,3 10-1 16</inkml:trace>
  <inkml:trace contextRef="#ctx0" brushRef="#br0" timeOffset="369589.1808">17699 15502 59 0,'-14'21'107'16,"14"-4"-8"-16,17-6-9 15,15-7-1-15,14-4-86 0,11-2-6 16,12-1-3-16,6-2 0 0,6 3 1 16,-6-3 0-1,-11 4-1-15,-10-3-5 0,-8 4-40 16,-15-1-38-1,-13-4-6-15,-18 5-7 0</inkml:trace>
  <inkml:trace contextRef="#ctx0" brushRef="#br0" timeOffset="370079.1906">17940 15545 19 0,'15'14'98'0,"-4"-4"-4"0,-1-2-6 15,-10-8-4-15,5 10-73 16,-5-10-12-16,0 0 0 0,0 0 1 16,0 9 1-1,0-9 2-15,0 19 1 0,0-5 1 16,0 5-1-1,-4 4-1-15,-4 7 0 0,-2 7 0 16,-5 4-1-16,-3 7 0 0,-2 1 0 16,2 2 2-16,0-2 0 15,7-2 2-15,9-7-1 16,10-6 2-16,20-9 0 15,19-11 1-15,21-5-1 0,13-9-3 16,17-4 0 0,6-3-1-16,3-5-2 0,-5-1-1 15,-10-1-1-15,-13 4-2 0,-18 0-2 16,-17 1-3-1,-13 5-9-15,-22-10-34 0,-15 7-46 16,0-3-4-16,-4-4-7 16</inkml:trace>
  <inkml:trace contextRef="#ctx0" brushRef="#br0" timeOffset="370661.2024">18574 15187 83 0,'0'0'103'0,"0"0"-8"15,19 14-6 1,24-28-37-16,19 43-47 0,26 20-2 16,13 16-1-1,9 17-1-15,0 18 1 0,-12 11 1 16,-15 10 0-16,-30 2 1 15,-30 0 0-15,-25-7-2 0,-31-9 0 16,-17-14-3-16,-24-14-5 0,-7-10-14 16,-14-17-72-1,-10-16-3-15,-3-9-8 0,1-15-4 16</inkml:trace>
  <inkml:trace contextRef="#ctx0" brushRef="#br0" timeOffset="372489.2396">19901 15838 10 0,'40'12'83'16,"10"-12"0"-16,7-12-4 15,-1-32-28-15,2 18-46 0,2-5 0 16,-2-4 3 0,-6-1-1-16,-4-4 3 0,-11 2-1 15,-7 0 0-15,-9 0-3 16,-11 5 0-16,-10 3-5 15,-12 10 0-15,-17 3-2 16,-16 10 0-16,-10 7 1 0,-13 15 1 16,-7 14-1-16,-6 14 1 15,0 15 0-15,5 17 1 0,6 8 0 16,11 11 5-1,15 5-1-15,16 2 0 0,20-1 1 16,14-4 1-16,25-8 1 16,15-13-1-16,16-14 1 0,7-11-6 15,8-11-3 1,-1-13-3-16,3-12-16 0,1-14-71 15,-11-19-4 1,-5-15-7-16,-5-13-4 0</inkml:trace>
  <inkml:trace contextRef="#ctx0" brushRef="#br0" timeOffset="373029.2504">20871 14616 3 0,'4'21'92'0,"2"4"0"15,8 6-8 1,2 6-5-16,5 12-70 0,0 4-13 15,5 9 1-15,1 6 0 16,-4 2 1-16,-4-2 1 0,-7-10 3 16,-6-6 3-16,-5-9 1 0,-1-10 1 15,-9-11 3 1,-7-7 0-16,-8-13 0 0,-8-2 0 15,-9-5-1 1,-4-7-2-16,-8-2 0 0,-1-5-1 16,3 0-1-16,4 1-2 15,8 1-2-15,4-3-4 0,14 6-11 16,4 5-71-1,14-19-7-15,8-6-9 0,7-16-5 16</inkml:trace>
  <inkml:trace contextRef="#ctx0" brushRef="#br0" timeOffset="373179.2534">20879 14141 102 0,'-7'6'108'15,"7"-6"-17"-15,-12 15-27 0,12-15-64 16,-11-2-96-1,-6 2-9-15,0 0-8 0</inkml:trace>
  <inkml:trace contextRef="#ctx0" brushRef="#br0" timeOffset="373777.266">21186 14647 52 0,'14'3'104'0,"-14"-3"-8"0,8 5-10 16,-8-5-4-1,0 0-81-15,11 14-8 0,-6 8-1 16,1 12 0-16,2 11 1 15,3 7 3-15,8 6 6 0,1 0 1 16,6-1 1-16,-2-8 1 0,8-7 1 16,-2-15 0-1,3-11 0-15,0-13-1 0,-2-8-2 16,-1-13 0-1,-6-8-2-15,-2-3-1 0,-7-3 0 16,-3 5-2-16,-5 1-1 16,-5 9 0-16,-2 17 0 0,0 0 0 15,-5 15 1-15,5 16 1 0,1 4 2 16,12-2 2-1,4 1 3-15,10-5 2 0,4-10-1 16,1-14 1 0,5-5 1-16,-4-19-1 0,-3-8-2 15,-10-5-1-15,-6-9-1 16,-10-5-2-16,-8-1 0 0,-8-4-3 15,-10 0-1 1,3 7-4-16,-4 0-7 0,11 13-24 16,2 7-57-16,-1 4-5 0,8 6-8 15,4 2-1 1</inkml:trace>
  <inkml:trace contextRef="#ctx0" brushRef="#br0" timeOffset="374147.2734">22229 14404 69 0,'0'40'97'0,"0"5"-5"15,-4 4-5-15,-4-36-34 0,0 40-53 16,0 9 2-1,6 2 1-15,2-7 2 0,7-4 0 16,10-9 2-16,6-3-1 16,8-10 1-16,7-5-1 0,4-5-1 15,-3-8-2 1,1-4-3-16,-6-1-4 0,-4-3-1 15,-7-5-5 1,-3 0-7-16,-20 0-50 0,0 0-25 16,4-10-8-16,-8-7-3 0</inkml:trace>
  <inkml:trace contextRef="#ctx0" brushRef="#br0" timeOffset="374604.2831">21931 14604 54 0,'-7'11'103'16,"12"-5"-6"-16,22-2-7 0,13-4-4 15,20 1-88-15,-3-1-5 16,7 0-4-16,6 3-3 0,0 2-11 15,-10 0-29-15,-9 1-36 0,-5 1-7 16,-8-6-2 0</inkml:trace>
  <inkml:trace contextRef="#ctx0" brushRef="#br0" timeOffset="375234.2957">22636 14255 39 0,'-24'0'103'0,"9"2"-5"16,15-2-6-16,5 18-4 0,25-6-82 15,7 2-4 1,13 8 0-16,10 5 0 0,5 2 0 15,6 6 0-15,-3 0 1 0,-3 1 1 16,-10 3-1 0,-9 2 0-16,-7 2 0 0,-8 11-1 15,-1 4-1-15,-9 9 0 16,-3 16 0-16,-7 12-1 0,-3 11 0 15,-6 7-1 1,-2 11 0-16,-4 2 1 0,-9 3-1 16,2-1 2-1,-2-8-1-15,6-8 0 0,-3-6 0 16,10-8 0-16,-2-12 1 0,2-11-1 15,0-13 1-15,2-10-1 16,-2-6 1-16,0-7 0 0,-4-8 2 16,-8-4 0-1,-12-4 0-15,-11-5 0 0,-17-5 1 16,-18-2-2-1,-16-6-2-15,-17-5-5 0,-7 0-9 16,-17 0-56-16,9-10-26 0,6 2-6 16,11-6-7-16</inkml:trace>
  <inkml:trace contextRef="#ctx0" brushRef="#br3" timeOffset="402884.8599">14855 14907 42 0,'-17'0'65'15,"6"-6"-1"1,0 2-61-16,-1 1-5 0,-2 1 0 16,-3 2 2-16,0 0 4 0,-5 0 6 15,-1 2 1-15,-1 3 0 16,1 3 2-16,-3 3-4 0,0 1-2 15,1 3 0 1,-1 2-5-16,2 4-1 0,1 1 0 16,3 1-1-1,-2 3 0-15,4 2 0 0,1 1 0 16,2 1 0-16,2 4 0 0,-3-1 1 15,2 0-1 1,-2 5 0-16,-1-4 2 0,-1 3-2 16,2-3 1-1,-2 6-1-15,3 1 0 0,-4-1 1 16,5 7-2-16,-1-3 1 0,0 7 0 15,3-5-1-15,2 2 1 16,1-2-2-16,-1-5 2 16,5-2 0-16,0-4 0 15,1-3 0-15,1-5 0 0,1-1 3 16,1-1-2-1,0 0 2-15,1 7 1 0,1-1 0 16,5 7-1-16,1 3 0 0,3 7-1 16,1 1 0-16,1 2 0 15,3-3-1-15,0-3-1 16,2-3 2-16,-2-4-1 15,5-3 1-15,0-8 0 0,2-1 1 16,-1-2 0 0,9 1-2-16,-1 1 2 0,5 1-2 15,2 2 1-15,1-3-1 16,2 5 0-16,-1-4-1 15,2 3 0-15,-3-4 2 0,0 1-1 16,-4-6 0-16,-2 1 0 16,0-3 2-16,2-2-1 0,1 1 0 15,-2-2 0 1,4 0 1-16,-4 2-2 0,7 1 1 15,0 2-1 1,2 0 2-16,2 1-1 0,-2 0 0 16,6-1 1-16,1 1-1 15,6-4 0-15,0 1 0 0,3-3-1 16,0 0-1-16,-1-3-1 0,8-2 0 15,-1 1 0 1,0-2 0-16,4 0 0 0,-1-1 0 16,7 0 1-1,2-2 0-15,2 1 0 0,0 0 0 16,-38-6-2-16,3 2-1 15,-1-2 0-15,5 1-1 16,-6 1 1-16,7-1 0 0,-3-2 1 16,5 1-1-16,-2 0 3 15,3-1 0-15,26-1 3 16,22 1-1-16,-2-1 0 15,-4 0 0-15,-8-3 0 0,-7-1-1 16,-10-4 2 0,-6-1-2-16,-9 1-2 0,-5-1-1 15,-2 3 1-15,0-2 1 16,-3-2-2-16,4 1 0 0,4 1 0 15,0-2-1-15,0 0 0 16,7-2 0-16,1 2 0 16,1 0 1-16,2-2 0 0,-1 2 1 15,-5-1-1 1,3 1 2-16,-4 1 2 0,-4 1-2 15,-1 0 0-15,-7-1 1 16,-1 0-1-16,-2 0 1 16,-1-1 1-16,-6-4-1 15,0-2 1-15,-2-3-1 0,-3-2 1 16,1-2-1-16,-1 1-1 0,0-4-1 15,-4 2-2 1,3 0-1-16,-1 2-2 0,-1 0 1 16,-2 1 0-1,2-1 2-15,-2 2-1 0,1-1 3 16,2 0 6-16,2 0-1 15,6-5 0-15,-1 4 1 0,5-2-1 16,-1-1-1 0,4 0 0-16,-3 0 0 0,-1-1-2 15,-4 2 1-15,-4-1 1 0,-2-2 0 16,-2-2 0-1,-1-2 1-15,-2-3-2 0,0-2 1 16,-3-1-1-16,-1-2 0 0,-4-2-1 16,0 0-1-1,-5-2 1-15,-3 2 0 0,-5 0-1 16,0 2 0-16,-5-3-1 15,-4 1 0-15,-3 0 0 0,-3 0 1 16,-1 2 0 0,-3-2 0-16,-3 3 0 0,-2-4 0 15,-3 3 0-15,-3 1 1 0,-1 0-1 16,-4 1 1-1,-3 0-1-15,-3 2 0 0,-2 1-1 16,0 2 1-16,-2 0 0 16,0 1 0-16,0 2 0 15,0 3 0-15,0 0 0 16,3-1 1-16,-2 2-1 0,4-1 1 15,-1-3 0 1,0 3 0-16,0 0-1 0,-1 0 1 16,-5 1 0-16,1 0-1 0,-2 0 0 15,-6 1 0 1,-2 2 0-16,-8-2 0 0,-1 1 0 15,-4 0 0-15,-4-2 0 16,-3-1 1-16,-4 0 0 0,-3 0 0 16,0 0 0-1,1-3 0-15,2 1 0 0,0 1 0 16,1 0-2-16,-7 4 1 15,1 4-1-15,-11 2 2 16,-8 4 0-16,-18 7 3 0,-21 6 3 16,-22 6 1-16,-23 10 2 15,-19 8 0-15,-10 6 0 0,6 8-3 16,5-1-10-1,27-1-76-15,15 5-8 0,31-14-10 16,34-19-4 0</inkml:trace>
  <inkml:trace contextRef="#ctx0" brushRef="#br3" timeOffset="414041.0859">15399 17516 67 0,'-12'5'89'0,"12"-5"-2"16,0 0-57-1,-8 3-11-15,8-3-3 0,0 0-2 16,0 0-3-16,0 0-3 15,5-3-3-15,-5 3 0 0,0 0-1 16,19-8 1 0,-7 6 0-16,3 1-1 0,0 1-1 15,1 0 0-15,3 0 1 0,2 0 0 16,1 0 0-1,1 2-1-15,-3 1 1 0,1 1-1 16,-1 1 1-16,-2 2 1 16,-2 0-1-16,-2 2 2 0,-5 3-1 15,-1 1 0 1,-3 0 0-16,-4-2-2 0,0 2-1 15,-1-1-4-15,-2 3-3 0,-3-3-6 16,2 2-7 0,-5-2-23-16,1 2-51 0,4-1-6 15,1 0-7-15</inkml:trace>
  <inkml:trace contextRef="#ctx0" brushRef="#br3" timeOffset="414383.0929">15567 17931 67 0,'-6'10'98'16,"0"2"0"-1,0-2-11-15,-2 1-62 0,8-11-9 16,0 0-6 0,-4 12-4-16,1-2-4 0,0 0-2 15,1 3-3-15,2-13-5 16,0 0-20-16,0 0-62 0,0 0-6 15,8 12-5 1</inkml:trace>
  <inkml:trace contextRef="#ctx0" brushRef="#br3" timeOffset="414713.0995">15834 17551 85 0,'3'-12'93'0,"-2"2"-5"0,-1 10-19 16,2-12-64-16,-2 12-1 15,0 0-1-15,11 4 1 0,-5 4-1 16,1 7-1 0,1 2 0-16,2 15-1 0,0-4 0 15,-10-28-2 1,7 34-1-16,7 39-2 0,-14-73-7 15,3 45-48-15,-1-1-30 0,-2-5-7 16,-3-3-1 0</inkml:trace>
  <inkml:trace contextRef="#ctx0" brushRef="#br3" timeOffset="415073.1067">15215 17449 67 0,'0'0'94'0,"-18"-2"-2"16,5 9-5-16,-4 15-74 15,-2 7-3-15,19-29-2 16,-17 39 0-16,-15 48 0 16,16-32-4-16,4 1-7 15,1 1-10-15,-1 11-63 16,10-9-18-16,2-8-2 0,6-1-5 15</inkml:trace>
  <inkml:trace contextRef="#ctx0" brushRef="#br3" timeOffset="415995.1253">15922 17834 8 0,'0'0'36'0,"-11"0"-15"0,11 0 9 16,0 0 17-16,-13 7 4 16,13-7-4-16,0 0-10 0,-9 0-10 15,9 0-7 1,0 0-8-16,0 0-4 0,0 0-3 15,0 0-1-15,0 0-1 16,-3 10 0-16,3-10 0 16,0 13 0-16,0-13-2 15,0 0-1-15,4 21-1 0,0-2 1 16,-4 3 0-16,0 0 1 15,-5 4 1-15,-3 1 0 16,-4 0 1-16,0 3-4 16,-5-1-11-16,-1 1-67 15,-2-5-12-15,-1 3-5 0</inkml:trace>
  <inkml:trace contextRef="#ctx0" brushRef="#br3" timeOffset="416807.1417">16386 17781 57 0,'-10'5'87'0,"1"1"-1"0,-1-1-46 16,10-5-18-16,-13 13-6 16,13-13 2-16,-7 14-2 0,7-14-1 15,0 12 0 1,0-12-3-16,0 0-3 0,10 5 1 15,1-5-2-15,5 0-2 0,-2-2-2 16,3-5-1 0,-2 2-1-16,2-6 0 0,-2 3 1 15,0-2-2-15,-2-2 0 16,-2-3 0-16,-3 0-1 15,-1-1 0-15,-3 3-2 16,-2-1 0-16,-1 2-1 0,-5 2 0 16,-7 4 0-1,-2 2 0-15,0 4 0 0,-4 4 1 16,-3 6-1-16,1 4 2 0,-2 4 0 15,21-18-2 1,-24 20 1-16,2 2 0 0,1 7 0 16,0 2 1-16,3 1 2 15,2 1 0-15,7 2 0 16,1-1 5-16,8-3-1 15,1 0 0-15,11-7 0 0,1 3-1 16,-13-27-1 0,29 26-3-16,-1-1-1 0,-8-12-5 15,2-2-5-15,0-4-10 16,0 1-31-16,2-8-44 15,2-2-6-15,-26 2-5 0</inkml:trace>
  <inkml:trace contextRef="#ctx0" brushRef="#br3" timeOffset="417489.1555">17087 17522 26 0,'6'12'61'16,"-2"0"-21"-16,0 3-1 0,0-1 1 15,1 2-3 1,0 3-13-16,-1-3-7 0,2 2-3 15,0 3-2 1,-3-2 1-16,0 0 1 0,1-2-2 0,-3 0 2 16,-1 0 2-1,-1-2-1-15,-3-3-2 0,-5 0-1 16,-3-5-2-1,0 1-3-15,-3-4-2 0,-1-3-1 16,-1-1-3-16,0 0-1 16,0 0-4-16,0-3-6 0,3 0-17 15,-1-5-66-15,1 0-4 16,7-2-8-16,2 0-1 15</inkml:trace>
  <inkml:trace contextRef="#ctx0" brushRef="#br3" timeOffset="418049.1667">17113 17201 29 0,'0'0'98'15,"0"0"-3"-15,0 10-7 16,0-10-2-16,-10 2-83 0,10-2-3 15,-10 5-1-15,10-5 1 16,-11 9 4-16,11-9 0 16,0 0 1-16,0 0-1 0,-9 5-1 15,9-5-7 1,0 0-34-16,0 0-49 0,0 0-7 15,-1-9-7-15</inkml:trace>
  <inkml:trace contextRef="#ctx0" brushRef="#br3" timeOffset="418651.1789">17559 17333 87 0,'-5'0'93'0,"-5"0"-4"16,10 0-8-16,-11 8-66 16,-11 0-11-16,-1 5-2 15,13 4 1-15,-2 2 1 0,4 3 2 16,-2 4-1-16,4 1 2 15,1 3-1-15,1 2 1 0,2-1-3 16,0 2-3 0,2-3-7-16,0-1-9 0,6-8-60 15,1 4-18-15,-1-6-6 16,8-5-7-16</inkml:trace>
  <inkml:trace contextRef="#ctx0" brushRef="#br3" timeOffset="419221.1903">17634 17355 1 0,'-9'5'89'16,"-2"-2"1"-16,11-3-4 0,0 0-50 15,0 0-21-15,11 0 0 0,9 0-1 16,7 2-1 0,1-2-2-16,-13 0-5 0,2 2-1 15,-2 0 5-15,1 1-3 16,-2 2-2-16,2 2-1 0,-7 0-2 15,-1 2 0 1,-3 2 2-16,-1-2 0 0,-1 1-2 16,-2-2-1-1,-1 2-3-15,0-1-5 0,-4 1-6 16,1-1-19-16,-1 1-31 0,2 1-32 15,-5-1-7-15,0-1-2 16</inkml:trace>
  <inkml:trace contextRef="#ctx0" brushRef="#br3" timeOffset="419575.1977">17646 17669 29 0,'0'0'105'15,"6"13"-4"-15,-6-13-7 0,5 14-4 16,-4-4-83-1,-1-10-8-15,3 16-2 0,-3-16-2 16,0 13-5 0,0-13-7-16,0 9-35 0,0-9-41 15,0 0-5-15,0 0-5 0</inkml:trace>
  <inkml:trace contextRef="#ctx0" brushRef="#br3" timeOffset="420065.2075">17922 17314 50 0,'-3'10'99'16,"3"-10"-5"-16,0 0-6 0,4 0-40 15,-4 0-37-15,12 7-8 0,-3 1-3 16,0 5 0-1,1 3-1-15,1 7 1 0,-4 5 0 16,0 7 1-16,-3 3 0 16,-3 4 3-16,-1 1-5 15,-4 0-10-15,-6-2-76 16,-5 2-5-16,-1-4-5 0,-5-9-3 15</inkml:trace>
  <inkml:trace contextRef="#ctx0" brushRef="#br0" timeOffset="1.5372E6">17252 2849 22 0,'10'-13'85'15,"-5"2"0"-15,8 3-43 16,-13 8-8-16,6-11-10 16,-6 11-6-16,0 0-6 0,0 6-5 15,-5 9-2-15,-5 7-2 16,-3 5 0-16,-1 9-1 0,-5 6 0 15,-5 9 1 1,-4 4 1-16,-1 2 0 0,-1 2 0 16,-2-4 0-1,0-1-1-15,1-8 1 0,3-6-4 16,5-6-2-16,5-8-6 15,4-5-7-15,2-11-20 0,12-10-42 16,0 0-13-16,2-6-4 0</inkml:trace>
  <inkml:trace contextRef="#ctx0" brushRef="#br0" timeOffset="1.53754E6">16971 2960 36 0,'0'8'84'0,"4"8"-2"0,4 4-3 0,5 5-71 15,3 10-1 1,-2 2 2-16,6 8 1 0,-2 1 1 16,0 1-2-16,-5-1 0 15,1-5 0-15,-6-6-2 16,3-9 1-16,-6-3-4 15,-1-10 0-15,1-4-4 0,-5-9-1 16,0 0-9-16,5-5-14 0,-3-9-36 16,3 2-29-1,-5-5-7-15,0 0 1 0</inkml:trace>
  <inkml:trace contextRef="#ctx0" brushRef="#br0" timeOffset="1.53773E6">16829 3173 74 0,'0'0'98'0,"7"-8"-3"0,29 3-7 16,38-4-60 0,0 2-13-16,10-5-6 0,9 5-8 15,-3-2-5-15,-3 5-10 16,-21-1-18-16,-13-2-57 0,-17 5-7 15,-21-3-6 1</inkml:trace>
  <inkml:trace contextRef="#ctx0" brushRef="#br0" timeOffset="1.53821E6">17692 3010 73 0,'0'0'89'16,"0"0"-7"-16,-5 24-23 15,-3-15-45-15,-2 5-6 0,-4 9-4 16,1 0-3-16,-1 4 0 16,5 0 3-16,6-1 2 0,4-4 1 15,13-10 1 1,10-7 1-16,5-6 1 0,5-7 1 15,-2-10-1 1,-1-4-2-16,-6-2-3 0,-8-5-1 16,-12 5-2-16,-8-1 0 15,-15 4-2-15,-10 3-1 0,-3 5-2 16,-8 4-4-16,0 8-12 0,-2 15-64 15,6-7-9 1,10 2-6-16,9-3-3 0</inkml:trace>
  <inkml:trace contextRef="#ctx0" brushRef="#br0" timeOffset="1.53866E6">17348 2544 25 0,'-63'1'82'0,"-5"10"-2"0,-2 16-2 15,-2 4-68-15,2 23-1 16,-3 15-1-16,6 14-1 0,4 14-2 16,9 12 0-1,12 3-2-15,15 0 1 0,16 2 1 16,8-14 1-16,29-8 0 15,18-19 1-15,19-21 0 16,21-19 3-16,21-17 1 0,24-23 1 16,18-23-1-16,19-21-1 15,6-14-2-15,-4-17-1 0,-11-10 0 16,-19-9-3-1,-25-3 0-15,-34 7-2 0,-34 6-1 16,-43 11 0 0,-29 7-1-16,-35 16-1 0,-27 16 0 15,-21 17-4-15,-16 7-14 0,-17 14-71 16,11 7-2-16,5 5-7 15,12 7-3-15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15:18.0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4752 1623 23 0,'0'0'85'0,"-7"-13"-3"0,7 13-44 15,-6-12-3 1,6 12-8-16,-10-14-5 0,10 14-4 16,-8-15-4-16,8 15-3 15,-8-14-3-15,8 14-2 16,-9-12-4-16,9 12-1 15,0 0-1-15,0 0-2 0,-15 0 2 16,12 17 1-16,-4 9-1 0,2 12 1 16,-1 9 1-1,3 11 1-15,-1 7-2 0,2 5 1 16,1-4-2-1,1-1 0-15,0 0 0 0,5-1 1 16,0-7 2-16,6-1-2 16,1-8 1-16,2-4 0 0,4-3 0 15,1-7 1-15,1-5-1 0,2-7 0 16,1-6 1-1,1-8 0-15,-2-3 1 0,2-8 0 16,3-9-1 0,-4-9 1-16,3-7-1 0,-6-9-1 15,0-3-1-15,-6-6 0 16,-3-7-2-16,-4-3 1 0,-2 1 0 15,-3-5 0 1,-2 3 0-16,1 0 1 0,-1 4-1 16,0 4 2-16,3 5-1 0,0 4 0 15,1 5-1 1,-2 6 1-16,2 5-1 0,-3 12-1 15,1 3-1-15,1-10 2 16,-3 19-3-16,3-15-1 16,-3 15 0-16,1-11-1 15,-1 11 3-15,0 0 1 16,0 0-1-16,0 0 0 15,12 4 2-15,-10 7 0 0,0 6 1 16,1 2 1-16,-1-1-3 0,-2 8 0 16,0 6 1-1,0 4-1-15,0 8 0 0,0 5 0 16,0 6 0-16,4 3 1 15,1 2 0-15,4 1 1 16,3-3 1-16,4-7 0 16,3-3 1-16,1-9 0 0,-1-6 1 15,3-5-1-15,-3-8 0 0,-3-5-2 16,-1-5-1-1,-2-2-4-15,-13-8-6 0,17 7-28 16,-2-7-51 0,-15 0-6-16,13-12-8 0</inkml:trace>
  <inkml:trace contextRef="#ctx0" brushRef="#br0" timeOffset="493.0101">5655 1734 55 0,'-14'-7'86'16,"14"7"-32"0,-19-8-10-16,19 8-11 0,-16-6-6 15,16 6-8 1,-9-1-5-16,9 1-2 0,0 0-3 15,12 2-1-15,11 1 1 16,12-1-2-16,11 2 1 0,8 0 0 16,6 0-1-1,2-4-1-15,-4 3-2 0,-1-3-1 16,-11 2-2-16,-13 1-1 0,-10 0 0 15,-10-2-3 1,-4 0-2-16,-9-1-4 0,0 0-9 16,0 0-18-16,0 0-44 15,0 0-16-15,10 1-3 0</inkml:trace>
  <inkml:trace contextRef="#ctx0" brushRef="#br0" timeOffset="963.0195">5637 2019 80 0,'0'0'92'16,"11"10"-35"-16,13-10-15 0,16 0-6 16,8 0-6-1,10 0-6-15,6 0-7 0,6 0-5 16,-3 0-5-1,-3 0-3-15,-9 0-2 0,-10 0 0 16,-11 5-3-16,-10-5-3 0,-7 2-2 16,-8-2-8-16,-9 0-13 15,0 0-60-15,0 0-8 0,0 10-5 16</inkml:trace>
  <inkml:trace contextRef="#ctx0" brushRef="#br0" timeOffset="1394.029">6453 2398 368 0,'0'0'-13'15,"0"0"-69"-15,0 0-5 0,-5 0-6 16,5 0 0 0</inkml:trace>
  <inkml:trace contextRef="#ctx0" brushRef="#br0" timeOffset="2367.0487">5806 2371 68 0,'-15'3'90'16,"4"-3"-2"-16,-1 11-35 0,12-11-30 15,-11 0-4 1,11 0 0-16,16-1-1 0,11 1-3 16,12 0-3-16,10 0-1 15,12 0-3-15,8 1 0 0,2 3-2 16,0-1-2-1,-1 1-1-15,-8 1-1 0,-11 0-1 16,-10-2-1-16,-9-1-7 0,-5 6-21 16,4-6-63-1,-23-2-3-15,-8 0-10 0,-6-17-1 16</inkml:trace>
  <inkml:trace contextRef="#ctx0" brushRef="#br0" timeOffset="4370.0898">7298 1722 62 0,'-9'-10'76'0,"9"10"-37"15,0 0-13-15,-9-3-14 0,9 3-5 16,-1 10-4 0,0 5 0-16,0 9 1 0,1 9 2 15,0 6 2-15,2 12 3 16,6 0 1-16,1 8-1 15,1-1-1-15,9 5 0 16,-1-9-2-16,2-7-1 16,1-9 1-16,-1-11-2 0,0-5 1 15,-1-9 1 1,-3-7-1-16,0-6 0 0,-2-6 0 15,3-7-2-15,-3-6-3 16,3-6-1-16,0-8-2 16,-1-6-1-16,3-5 0 15,-5-4-3-15,-1 2 2 0,-3 2-1 16,-2 5 3-1,-2 6-1-15,-2 8 1 0,-3 4-2 16,-1 21-1-16,11-3 0 16,-3 13 0-16,5 15 0 0,5 10 0 15,4 2 0-15,1 1 3 0,7-1 5 16,3-6 4 0,1-13 3-16,-3-18 0 0,2-14 3 15,-1-21 0 1,-4-12-1-16,-2-13-1 0,-7-5-4 15,-14 31-4-15,2-5-4 16,-7 1-2-16,0-6-1 0,-1 9-4 16,-5-2-5-1,2 7-13-15,-2-2-25 0,-3 11-43 16,3-1-5-16,-3 8-4 0</inkml:trace>
  <inkml:trace contextRef="#ctx0" brushRef="#br0" timeOffset="4740.0972">8429 1674 5 0,'-14'3'96'16,"14"-3"0"-16,0 0-5 0,32-4-5 15,-2 1-80 1,6-3-2-16,25-2-8 0,-26 4-6 15,2 0-5-15,36-7-4 16,2 4-10-16,-6 1-7 16,-40 4-10-16,0-3-16 15,-9 3-31-15</inkml:trace>
  <inkml:trace contextRef="#ctx0" brushRef="#br0" timeOffset="5122.105">8612 1676 5 0,'0'0'79'15,"15"0"1"-15,-15 0-4 0,43-3-62 16,-43 3-9 0,14 0 0-16,-14 0-1 0,7 12 2 15,-7 5 1-15,-1 5 1 16,-7 7 1-16,-2 7 0 0,-3 8 1 15,-4 4 1-15,1 1-2 0,0-1-3 16,0-1 1 0,9-4 0-16,6-5 1 0,6-7 1 15,17-8 1 1,14-6-2-16,16-4-1 0,10-2-2 15,9 1-2-15,4-3-5 16,4 4-9-16,-11-3-22 0,-17 7-54 16,5-6-7-1,-16-1-6-15</inkml:trace>
  <inkml:trace contextRef="#ctx0" brushRef="#br0" timeOffset="5502.1126">9510 1845 80 0,'-13'4'93'15,"13"-4"-3"-15,9 1-6 16,47-3-71-16,-10 0-5 0,14 0-2 16,6-2-1-1,9-1 1-15,0 0-3 0,-6-2-2 16,-5 4-2-16,-13-3-2 0,-9 1-4 15,-13-1-5 1,-8 1-17-16,8-2-57 0,-21-4-6 16,-7-6-4-16</inkml:trace>
  <inkml:trace contextRef="#ctx0" brushRef="#br0" timeOffset="5732.1172">9817 1509 74 0,'-25'-8'95'0,"3"3"-5"15,5 5-6-15,15 15-65 16,-11 18-11-16,17 17-5 16,19 12 1-16,9 3-1 0,-1 10 1 15,0 8-2 1,-9 2 1-16,-20-18-4 0,-2-6-2 15,0-4-5-15,-4-14-20 0,-6-8-56 16,10-13-7 0,0-22-5-16</inkml:trace>
  <inkml:trace contextRef="#ctx0" brushRef="#br0" timeOffset="6274.1282">11154 1557 52 0,'-14'-5'82'16,"-2"4"-3"0,11 10-34-16,-22 3-33 0,8 9-4 15,9 8-1 1,10 8 1-16,14 14 2 0,9 12-1 15,3 7 1-15,0 2-4 0,0 1 1 16,-6 1 0-16,-6 1 1 31,-8-4 2-31,-7-10 1 0,-12-6-1 16,-8-6 2-16,-12-7-1 0,-7-12-1 15,-9-6-1-15,-4-14-2 16,-4-8 1-16,1-2-4 0,0-10 0 16,3-6 0-1,3-8-2-15,9-1-1 0,5-6-2 16,7 0-5-1,9 0-5-15,0-9-13 0,21-6-62 16,4 9-11-16,13-6-7 16,10-3-2-16</inkml:trace>
  <inkml:trace contextRef="#ctx0" brushRef="#br0" timeOffset="6554.1338">11097 1189 77 0,'-4'-29'100'16,"-3"4"-6"-16,-3 7-5 0,2 3-69 15,-2 3-5 1,0 3-5-16,1 1-2 0,0 2-3 15,1 2-2 1,8 4-1-16,-14-8-2 0,14 8-1 16,0 0-4-16,0 0-7 15,0 0-32-15,0 0-46 0,0 0-7 16,0 9-6-16</inkml:trace>
  <inkml:trace contextRef="#ctx0" brushRef="#br0" timeOffset="7716.1572">12299 1511 58 0,'-21'-2'91'16,"3"-1"-2"-16,4 3-48 0,14 0-13 15,0 0-7 1,7 0-6-16,18 3-4 0,10-3 0 16,6 0-3-16,8 2-2 15,5-4 0-15,5 4-3 0,4-2-1 16,4 2-1-16,3-2 1 0,0 0-2 15,1 0-2 1,-3 0-5-16,-2-2-5 0,-10 0-9 16,-3 2-15-1,-15 0-48-15,-12 0-12 0,-8 0-4 16</inkml:trace>
  <inkml:trace contextRef="#ctx0" brushRef="#br0" timeOffset="8046.1638">12216 1889 22 0,'-29'29'95'0,"13"-8"0"0,25-6-4 15,29-7-56-15,29-1-12 16,26-2-4-16,17 1-4 0,10-1-6 16,2-2-7-1,2 3-8-15,-11-4-11 0,-11 7-33 16,-9-1-41-16,-28-1-7 0,-11-3-4 15</inkml:trace>
  <inkml:trace contextRef="#ctx0" brushRef="#br0" timeOffset="8650.177">14876 1331 74 0,'-10'-7'84'0,"0"1"-7"0,2 3-47 15,8 3-11-15,0 0-6 0,0 0-5 16,12 1-2 0,7 5 0-16,4 0 0 0,3 13-2 15,4-7-1-15,-1 0 0 16,3 2-1-16,1 3 1 0,0-2 1 15,-2 2 1 1,0 0 1-16,0 0-2 0,-3 0-5 16,-4-2-8-1,-4 1-43-15,-11 9-33 0,-9 7-5 16,-13 0-6-16</inkml:trace>
  <inkml:trace contextRef="#ctx0" brushRef="#br0" timeOffset="8960.1832">14836 2167 25 0,'13'-7'90'0,"3"-1"-2"16,-2-2-5-16,-1 6-63 15,2 0-8-15,-4 0-2 0,-1 1-5 16,-10 3-1 0,11-1 0-16,-11 1 1 0,0 0 0 15,0 0 2 1,0 0 1-16,-6 9 1 0,-3-6 0 15,-3 2-1-15,0 0-2 0,0-1-2 16,2 1-2-16,-2-5-7 16,12 0-39-16,0 0-44 0,10-7-7 15,9-10-6 1</inkml:trace>
  <inkml:trace contextRef="#ctx0" brushRef="#br0" timeOffset="9504.1944">15096 1579 25 0,'-18'0'60'16,"-5"7"-4"-16,-3 8-10 15,-4 4-5-15,3 6-9 16,-1 6-7-16,-1-2-12 16,7-9-25-16,2 6-52 0,4-10-20 15,7-7-3 1</inkml:trace>
  <inkml:trace contextRef="#ctx0" brushRef="#br0" timeOffset="9964.2036">15378 1373 5 0,'-6'-14'88'16,"6"0"1"-16,5 3-4 15,11 3-57-15,6 4-12 0,8 3-9 16,3 10-3 0,-13 14-3-16,53 29-2 0,3 19-4 15,-6 13 1 1,-10 17 0-16,-23 9 1 0,-36 7 0 15,-36-12-2-15,-35-28-25 0,-50-24-50 32,-4-12-4-32,-12-21-2 15</inkml:trace>
  <inkml:trace contextRef="#ctx0" brushRef="#br0" timeOffset="10244.2092">14432 1429 19 0,'10'-28'82'0,"-4"12"3"15,-6 16-4-15,-4 5-67 16,-24 47-2-16,-21 47 0 16,-14 34 2-16,1 23 0 0,14 13-4 15,20 4-4-15,27-23-2 16,41-34-13-16,18-13-63 15,31-42-13-15,18-26-7 0,13-28 0 16</inkml:trace>
  <inkml:trace contextRef="#ctx0" brushRef="#br0" timeOffset="10874.2218">16442 1639 59 0,'-12'-1'82'16,"0"1"-2"0,12 0-51-16,0 14-10 0,11-5-3 15,33 3-2-15,11 0-2 16,12-1-1-16,3-10-4 15,1-1 0-15,-2-9-4 0,-41-1-6 16,0 0-3-16,-11-2-1 16,-2-2-1-16,-12 0 0 0,-3 2 2 15,-14-1-2 1,-5 4 5-16,-13 4 5 0,9 7 3 15,-62 15 2 1,-5 17 2-16,-2 19 1 0,9 18 0 16,11 22 1-16,28 11 0 15,36 2-1-15,43-20-1 0,21-9-4 16,16-20-4-16,7-17-5 15,13-16-25-15,9-19-55 16,-14-17-10-16,-5-15-6 0</inkml:trace>
  <inkml:trace contextRef="#ctx0" brushRef="#br0" timeOffset="11596.2364">17527 1175 20 0,'0'0'77'16,"11"-7"3"-16,-11 7-24 0,0 0-44 15,0 0-5-15,4 12-2 16,-4 0 0-16,1 7 2 16,-1 2 2-16,0 6-1 0,0 30 3 15,0 7 0 1,0 2 2-16,0-1-2 0,-1-3 2 15,1-8-1 1,-4-14 2-16,-9-22 1 0,-7-12-3 16,-5-9 0-16,11-2-5 15,-4-5-1-15,2 0-1 0,-3-5-3 16,0-2-2-16,0-1-4 15,1-2-5-15,3-1-6 16,-1-3-18-16,-3-1-58 0,12-4-7 16,1 0-6-1</inkml:trace>
  <inkml:trace contextRef="#ctx0" brushRef="#br0" timeOffset="11736.2392">17388 1048 11 0,'11'-40'103'0,"1"5"-4"16,1 0-14-16,-6-5-55 15,1 2-109-15,-2 11-12 16,-1-3-9-16</inkml:trace>
  <inkml:trace contextRef="#ctx0" brushRef="#br0" timeOffset="12239.2495">18356 742 0 0,'0'0'75'0,"0"0"5"16,-45-11-48-16,29 31-6 0,-3 8 2 15,-1 8-1-15,1 4-3 16,1 8-4-16,0 0-3 15,5 2-2-15,2 9-6 16,8-4-1-16,0 4-4 0,2-7-10 16,1 3-43-1,6-11-38-15,-1-3-6 0,8-15-5 16</inkml:trace>
  <inkml:trace contextRef="#ctx0" brushRef="#br0" timeOffset="12639.2575">18734 720 12 0,'0'0'82'0,"-25"-10"3"16,1 2-43-16,24 8-12 16,0 0-9-16,0 0-3 0,0 0-3 15,0 0-6-15,0 0-1 16,2 0-4-16,3 0-1 15,59 24-1-15,-39-11 2 16,-3 3-1-16,16 14 3 0,-25-9 0 16,-1-4-4-1,-4 3-8-15,-3-3-29 0,-5 6-48 16,-1-3-7-1,-13 0-5-15</inkml:trace>
  <inkml:trace contextRef="#ctx0" brushRef="#br0" timeOffset="12949.2637">18683 1275 32 0,'-10'9'94'0,"10"-9"-4"16,0 0-4-16,-10 11-64 16,10-11-8-16,0 0-4 0,0 0-5 15,0 0-2 1,0 0-1-16,8 4-1 0,-8-4 0 15,0 0 1 1,9 0-1-16,-9 0 1 0,0 0-2 16,0 9 0-16,0-9-7 0,0 0-30 15,-8 14-49-15,8-14-6 16,0 0-6-16</inkml:trace>
  <inkml:trace contextRef="#ctx0" brushRef="#br0" timeOffset="13291.2707">19118 710 38 0,'-8'-26'91'16,"0"-1"-4"-16,4 5-5 0,-1-2-62 15,5 24-6-15,12-19-9 16,3-5-3-16,8 24-1 16,-1 2-2-16,37 36 2 0,-28-6-1 15,-21 11-1-15,20 1 0 16,1 9-2-16,-4 1-8 0,-1-2-66 15,-5 9-9 1,-5-1-7-16</inkml:trace>
  <inkml:trace contextRef="#ctx0" brushRef="#br0" timeOffset="13821.2813">18719 988 22 0,'6'-10'78'16,"2"-3"2"-1,-8 13-41-15,11-9-17 0,-2 2-1 16,2-2-4-16,4 0-3 15,-15 9 1-15,35-15-1 16,-35 15-4-16,0 0-4 0,-1 10-2 16,-8 9 0-16,-1-6-2 15,-4 10-4-15,-2-6-9 0,2 6-41 16,0-2-35-1,1 0-3-15,4-6-6 0</inkml:trace>
  <inkml:trace contextRef="#ctx0" brushRef="#br0" timeOffset="14318.2918">19342 959 26 0,'-11'-4'95'15,"1"-2"-3"-15,10 6-5 0,0 0-64 16,0 0-7-16,0 0-6 0,-2-6-3 15,-1 3-3 1,2-2-2-16,-12-22-1 0,13 27 1 16,7 20-2-16,-4-2 0 15,1 10 0-15,-4 3 0 0,0 11 1 16,-5 1 2-1,-13-10-1-15,-25 70-2 0,-17 16-17 16,-4-1-66 0,-43-4-6-16,-20-11-4 0</inkml:trace>
  <inkml:trace contextRef="#ctx0" brushRef="#br0" timeOffset="25086.5134">3791 5195 22 0,'-7'-46'79'15,"4"1"5"-15,5 9-50 0,-2 2-9 16,1 8-5-16,-1 6-6 15,1 6-5-15,-1 14-6 0,0-8-3 16,0 8-1 0,7 11 1-16,-1 10-1 0,4 7 1 15,3 9 0 1,8 11 2-16,2 11 3 0,7 13 1 15,4 11-1-15,2 11 0 16,-1 8 0-16,1 4 0 0,-1 9-2 16,-4 5 0-16,-5 3 1 0,-3 0-3 15,-5 1 0 1,-5-3 0-16,-1 0-1 0,-4 2 1 15,-1-2 0 1,0-4 0-16,4 1 0 0,2-1 0 16,4 0 1-16,3 3 0 15,6-2-1-15,2 0 1 0,4 1 0 16,-1 2 0-1,-2 4 1-15,-4-4 0 0,-2 3-1 16,-7-1 1-16,-2 2-1 0,-2 2 1 16,-3 4 1-1,1-1-2-15,1-1-1 0,4 4 0 16,2 2 0-16,4 1 0 15,2 2 1-15,4 2 1 0,1-4 1 16,1 4 1 0,-1-4 1-16,0-4 0 0,-5-4 1 15,2-2 0-15,-8-8-1 0,-2-8-1 16,-5-6 0-1,-4-15-4-15,-1-7-6 0,-5-17-20 16,-17-8-64-16,8-18-2 16,-4-19-9-16,-4-17-1 0</inkml:trace>
  <inkml:trace contextRef="#ctx0" brushRef="#br0" timeOffset="25992.532">2205 9924 26 0,'-12'10'81'0,"10"-2"-3"0,9-7-1 16,52-1-64-16,-21 0-8 16,9 0-4-16,18-4 1 0,12 1 1 15,17-1-1 1,12-2 2-16,14 2 2 0,15 1-1 15,13 1 0 1,11 0 2-16,14 0 0 0,9-1 0 16,11 0-1-16,8-2-2 15,4-2 0-15,0 1-1 0,11-2 0 16,2-2-1-16,5 1 1 0,4-1 0 15,-1 1 0 1,4-2 0-16,0-3 0 0,9 2 1 16,-2-7-1-1,4 1 0-15,-3-2-1 0,1-1 1 16,2-3 0-16,4 0 0 15,-3 0 0-15,-2-4 1 0,1 3 0 16,1-2 1 0,2 0 0-16,-5 3 0 0,-2 0 0 15,-7 1-1-15,-5 2 0 0,-11 4 0 16,-17 2-2-1,-14 1 1-15,-23 5 0 0,-14 1-3 16,-22 3 0-16,-16 1 1 16,-22 4-1-16,-15 0-1 0,-15 0-5 15,-16 4-3 1,-10 3-6-16,-17-3-18 0,-13-4-56 15,-7 14-4-15,-5-10-9 0</inkml:trace>
  <inkml:trace contextRef="#ctx0" brushRef="#br0" timeOffset="26444.5412">10720 9003 13 0,'-14'4'91'16,"4"-1"-1"-16,10-3-6 16,-8 0-6-16,12 5-73 0,14 4-3 15,10 6 0 1,15 2-2-16,10 5 1 0,11 6 1 15,11 2-2-15,2 3 1 0,-1 1 0 16,-5 0 0-16,-8-1 2 16,-9 2 0-16,-15-1 3 15,-11 0 0-15,-14 0 0 16,-7 1 1-16,-7-2 1 0,-11 0-2 15,-10 2 0 1,-7-3-1-16,-5 0-2 0,-7-4-5 16,1 1-6-16,-5-8-25 15,-7 5-54-15,14-2-7 16,6-4-4-16,3-6-4 0</inkml:trace>
  <inkml:trace contextRef="#ctx0" brushRef="#br0" timeOffset="28399.5815">1351 5402 19 0,'-24'7'99'16,"24"-7"-2"-16,17 0-6 0,17-14-5 16,15 2-82-16,25 0-1 15,12-1-1-15,14-3 0 0,4-2-1 16,0-2 0-1,-5-1 0-15,-6-1 0 0,-4-1 0 16,-8-2 0 0,-10-2-2-16,-2 6-3 0,-7-6-5 15,5 8-10-15,-9 2-26 0,-12 6-45 16,3 5-7-16,-10 2-4 15</inkml:trace>
  <inkml:trace contextRef="#ctx0" brushRef="#br0" timeOffset="28679.5871">1767 6090 23 0,'17'13'101'0,"19"-5"-3"15,17-8-7-15,22-5-2 0,19-7-81 16,19-3-1-1,17 2-3-15,7-3-5 0,8 7-11 16,-14-1-48-16,-1-4-29 0,-12-2-6 16,-24-5-7-1</inkml:trace>
  <inkml:trace contextRef="#ctx0" brushRef="#br0" timeOffset="29079.5951">2032 5382 43 0,'-14'-4'87'0,"3"1"-3"15,1-1-5-15,10 4-63 16,0 0-6-16,-1 14 0 0,5 10-3 16,4 10 1-1,2 7 2-15,2 16 2 0,4 5 2 16,0 9-1-16,3-2-4 15,-1 1-2-15,1-8-4 16,0-5-3-16,-1-7-6 0,-1-13-12 16,2-20-59-16,1 8-14 15,2-15-7-15,8-10-4 0</inkml:trace>
  <inkml:trace contextRef="#ctx0" brushRef="#br0" timeOffset="29571.6051">4059 5078 73 0,'0'0'91'16,"0"0"-3"-16,0 9-6 15,-14 8-68-15,-16 15-7 0,-12 13-2 16,-22 12 0 0,-14 12 3-16,-14 4-2 0,-8 1-4 15,-2 4-15-15,-2-3-69 16,13-11-4-16,18-15-7 15,25-17-4-15</inkml:trace>
  <inkml:trace contextRef="#ctx0" brushRef="#br0" timeOffset="32098.657">10842 10326 11 0,'0'0'95'0,"0"0"-5"0,0 0-6 16,0 0-7-1,15 0-72-15,-15 13-2 0,0 16-3 16,-4 13 1-16,-3 16 3 16,1 18 0-16,-5 14 5 0,-2 12-1 15,-2-2 1 1,0-1-2-16,-1-8-1 0,2-13-2 15,-1-14-4-15,2-17-3 0,5-14-8 16,-5-14-37 0,13-19-39-16,0-7-7 0,1-27-5 15</inkml:trace>
  <inkml:trace contextRef="#ctx0" brushRef="#br0" timeOffset="43345.8857">10832 10237 0 0,'0'0'67'0,"-13"7"-16"0,13-7-20 16,0 0-8 0,0 0-6-16,0 0-6 0,2-9-5 15,8 3-1-15,4-4 0 16,3 1 1-16,6-6 1 0,4 4 3 15,7-4 0 1,3 3 0-16,7 1 0 0,0 4-1 16,5 3-2-1,-5 4-2-15,1 5-3 0,-10 6-2 16,0 11-4-16,-12-1 1 0,-6 6 0 15,-7 0 1 1,-8 0 0-16,-2-5-1 0,-13 4 3 0,-1-9 2 16,-10-2-2-1,-2-5 1-15,-6-3 0 0,-1-2-1 16,-6 0 1-1,1-3-1-15,-1-2 1 0,3 0 0 16,2 0 2-16,4 0-1 16,6 1 1-16,6 3 0 0,5 2 3 15,7 10 0-15,4 1 0 0,4 14 2 16,11 3 3-1,9 13-2-15,4 7 1 0,12 10 0 16,5 5-3 0,10 0 0-16,7 3-3 0,8-5-6 15,5-5-13-15,-1 1-46 16,6-22-25-16,-1-17-6 0,-3-18-3 15</inkml:trace>
  <inkml:trace contextRef="#ctx0" brushRef="#br0" timeOffset="44297.9049">4101 5322 61 0,'-8'-15'83'0,"-1"3"-33"0,9 12-10 16,-14-17-9-1,14 17-8-15,-10-9-6 0,10 9-5 16,0 0-3-16,0 0-5 0,0 0-1 15,-9 0-2-15,9 14 0 16,2 6 0-16,8 11 0 0,4 9 1 16,12 7 2-1,10 11 1-15,13 5 0 0,13 0-1 16,18 3-7-1,12-9-15-15,8 6-62 0,19-5-6 16,3-11-7-16</inkml:trace>
  <inkml:trace contextRef="#ctx0" brushRef="#br0" timeOffset="48794.997">4666 9803 37 0,'-26'9'70'0,"5"-3"-36"0,7 6-11 16,14-12-9 0,-10 2-5-16,10-2-2 0,6-17-1 15,9 3-1 1,6-6 2-16,9-4 1 0,7-9 2 15,13-6 1-15,8-10 1 16,16-9 0-16,11-2-2 0,13-14 1 16,11-7-2-16,13-10-3 0,12-6 0 15,6-10 0 1,12-2 0-16,2-3 3 0,4-1-2 15,1-1 1 1,1 2 0-16,-6 4 0 0,-6 2 1 16,-9 11-3-16,-7 4 0 15,-12 10 0-15,-13 4-1 0,-10 12-1 16,-12 7 0-1,-11 6-1-15,-12 12-1 0,-11 7 1 16,-12 8-2-16,-12 6 1 0,-9 6 0 16,-3 8-2-1,-15 5 0-15,0 0 0 0,0 0-1 16,-11 0 0-16,2 5 0 15,-2 0-1-15,-1-1-1 0,0 0-1 16,1 1-2 0,11-5-3-16,-16 7-13 0,16-7-27 15,0 0-38-15,0 10-7 0,0-10-3 16</inkml:trace>
  <inkml:trace contextRef="#ctx0" brushRef="#br0" timeOffset="49722.0161">3999 8010 38 0,'-25'12'85'0,"13"-2"-2"15,12-10-3-15,32 5-67 16,20 2-7-16,18-4-5 16,23 3-10-16,13 2-28 0,1-1-42 15,19-4-6 1,-6-3 0-16</inkml:trace>
  <inkml:trace contextRef="#ctx0" brushRef="#br0" timeOffset="52416.0703">7888 9639 32 0,'-21'-20'69'15,"4"4"-1"-15,-1-4-13 16,4 5-8-16,2-3-11 15,0 5-9-15,6 0-9 0,-2 3-5 16,8 10-8-16,0 0-1 16,-10 6-1-16,10 27-2 0,0 21 0 15,0 19-3 1,4 23-4-16,-1 9-19 0,-12 23-55 15,11 2-6-15,-2-4-6 16,0-10 4-16</inkml:trace>
  <inkml:trace contextRef="#ctx0" brushRef="#br0" timeOffset="57920.1831">5642 5232 13 0,'4'-16'77'15,"1"2"0"-15,0 5-48 0,-5 9-6 16,8-14-11 0,-8 14-8-16,0 0-3 0,7 7-1 15,-7 9 0-15,0 12 0 16,0 13 3-16,0 5 0 0,1 9 2 15,1-2 3-15,1 1 1 0,3-5 1 16,2-6 0 0,-1-12 2-16,2-10-3 0,1-8 0 15,2-8 2 1,-1-4-1-16,1-2-2 0,-1-6-2 15,4-7 0-15,-2-6-2 16,6-2-2-16,-3-5-1 0,1-4 0 16,2-2-2-1,-3-1 0-15,-2 2 0 0,-3 3-1 16,-5 3 1-16,-2 5 0 0,-2 5 1 15,-1 5-1 1,-1 11 1-16,-3-11-1 0,3 11-1 16,0 0 0-16,-4 5 0 15,4 8-1-15,0 8 3 0,4 8 0 16,7 5 2-1,5 9 2-15,8 1 1 0,10 2 1 16,12-2 2 0,13-6-4-16,15-1-13 0,8 6-64 15,14-25-10-15,4-7-10 0,-2-15-1 16</inkml:trace>
  <inkml:trace contextRef="#ctx0" brushRef="#br0" timeOffset="80075.633">8071 3425 32 0,'0'-9'49'0,"0"9"-7"0,0 0-3 16,0-9-6-1,0 9-5-15,0 0-5 0,0 0-5 16,0 0-7 0,0 0-2-16,-11 6-5 0,-2 4-2 15,-4 6 0-15,-4 11-1 16,-7 5 1-16,-2 1 0 0,-2 3 1 15,1 2 1-15,0-5-1 0,1 4 2 16,7-11-2 0,0-6-1-16,6-2-3 0,4-5-1 15,2 0-5 1,4-4-7-16,1 0-9 0,6-9-11 15,-8 15-15-15,6-6-21 16,2-9-16-16</inkml:trace>
  <inkml:trace contextRef="#ctx0" brushRef="#br0" timeOffset="80438.6405">7809 3471 73 0,'-14'-8'89'0,"14"8"-6"15,-8-9-51-15,8 9-9 16,0 0-10-16,6 0-5 16,10 9-3-16,1 6-4 0,4 2 1 15,5 5-1-15,1 3 3 16,4 4 0-16,-3 0-1 0,0 0 0 15,-5-3 1 1,-3-2-1-16,-2-4 0 0,-5-5 0 16,-3 1-4-1,-3-7-4-15,2 4-15 0,-4-3-64 16,4-10-5-16,2-3-5 15</inkml:trace>
  <inkml:trace contextRef="#ctx0" brushRef="#br0" timeOffset="80898.6497">8390 3537 3 0,'-1'11'85'0,"1"-11"3"0,17 12-4 16,7-10-61-16,8-2-7 15,6 0-3-15,2-4 1 0,3-1-5 16,0-5-3-1,-6 2-2-15,-6 0-1 0,-5 1 0 16,-10-1-2-16,-2 2-2 0,-14 6-3 16,14-13-8-1,-12 3-16-15,-2 10-29 0,9-10-31 16,-9 10-4-16</inkml:trace>
  <inkml:trace contextRef="#ctx0" brushRef="#br0" timeOffset="81280.6575">8553 3408 39 0,'9'15'82'0,"-9"-15"0"16,9-7-21-16,-7 21-50 0,2 10 0 16,1 6 1-16,0 3-2 15,1 1-1-15,-5 2 0 16,4-2-2-16,0-5 0 15,-1-2-2-15,0-5-2 0,0-7-4 16,4 1-6 0,-5-7-14-16,-3-9-38 0,14 6-28 15,-14-6-6-15</inkml:trace>
  <inkml:trace contextRef="#ctx0" brushRef="#br0" timeOffset="81900.6699">9266 3420 24 0,'8'10'59'15,"-9"6"-41"-15,8 6-9 0,8 2 1 16,-2 9-1-16,2-4 2 15,-4 6 0-15,-1-6 3 0,-1 3 2 16,-5-5-1 0,-1 0 1-16,-3-1-3 0,0-1 0 15,-3-3-5-15,-4 1-1 16,-1-2-3-16,0-4-1 15,-1-1 1-15,3-3 0 16,-3-2 2-16,9-11 3 0,-10 10 0 16,10-10 1-16,-9 1 0 0,9-1 2 15,-12-1-2 1,3-6-1-16,0 3-2 0,-2-3 0 15,0-6-2 1,0-3-1-16,-1-4 0 0,3-6-8 16,0-3-12-16,3-3-66 15,-1-9-6-15,4-6-7 0</inkml:trace>
  <inkml:trace contextRef="#ctx0" brushRef="#br0" timeOffset="82040.6727">9218 3244 68 0,'-4'-9'83'0,"2"-4"-21"0,-5 0-62 16,7 2-78 0,0 2-7-16</inkml:trace>
  <inkml:trace contextRef="#ctx0" brushRef="#br0" timeOffset="82897.6904">9617 3348 14 0,'0'0'64'15,"0"-27"-16"-15,0 27-32 0,0 0-4 16,-3 8-7-16,3 5 0 15,0 3 3-15,-1 6 1 0,3 5 5 16,5-1 2 0,5 6 1-16,4-5-2 0,4 2 0 15,4-8-2 1,3 0-3-16,1-9-2 0,0-7 1 15,-3-5-3-15,0 0 0 0,-4-10 0 16,-6-6 1-16,-4-4-1 16,-6-4-1-16,-1-1 0 0,-4-4-2 15,1 1-1 1,-6 1 1-16,1 4-2 0,-2 2 0 15,0 5 0 1,2 4 0-16,4 12-1 0,-6-14-1 16,6 14 0-16,0 0-1 15,0 0 0-15,0 0 0 0,5 14-1 16,6 2 0-16,3 6 1 15,4 9-1-15,3 9 2 16,1 7 0-16,2 5 1 0,0 8 1 16,-3 0 1-1,-4 6 1-15,-8-2 1 0,-9-2 2 16,-6 2 0-16,-16-3 0 15,-13-5-1-15,-7-5-3 0,-5 0-18 16,11-9-65 0,-20-12-7-16,7-8-7 0</inkml:trace>
  <inkml:trace contextRef="#ctx0" brushRef="#br0" timeOffset="85615.751">2783 4630 36 0,'0'0'65'0,"0"-13"-46"0,0 13-10 16,0 0-4-1,0 0-4-15,0 8-1 0,0 4-2 16,0 4 0-16,1 1 4 16,1 4 2-16,0 5 6 0,3-2-1 15,3-2 4-15,0-5 0 16,2 0 5-16,3-8 1 15,0 1-2-15,3-10 0 0,-4 0 0 16,3-4-3 0,-1-4-1-16,0-4-5 0,-3 0-2 15,-1-5-1-15,1-1 0 16,-3-3-2-16,0 0-1 0,-1 3 0 15,-1 0-2-15,-2 4 2 16,-3 3-2-16,-1 11 0 16,5-14-2-16,-5 14 0 0,0 0 0 15,0 0-1 1,11 0-1-16,-11 0 0 0,17 17 0 15,-6-1 1-15,5 4 1 16,0 6 0-16,2 8 1 16,1 0 0-16,-2 5 1 15,2-1 0-15,-5 2 1 0,-2-2 0 16,-3 1-3-16,-4-2-6 0,-5-1-9 15,0-3-42 1,0 13-23-16,-1-4-4 0</inkml:trace>
  <inkml:trace contextRef="#ctx0" brushRef="#br0" timeOffset="87299.785">11951 9771 12 0,'6'-9'85'0,"-6"9"2"0,0 0-12 16,0 0-44 0,0 7-14-16,0-7-8 0,-4 20-4 15,-8-1-4 1,-7 12 0-16,-9 4-1 0,-2 9 3 15,-3 2 0-15,-2 5 1 0,-1-2 0 16,2-7-2-16,7-4-4 16,6-9-7-16,8-6-14 15,2-6-18-15,11-17-34 16,-6 11-13-16,6-11 0 0</inkml:trace>
  <inkml:trace contextRef="#ctx0" brushRef="#br0" timeOffset="87529.7896">11735 9851 8 0,'0'0'98'0,"-11"-5"-6"0,11 5-5 16,0 0-6-16,0 0-68 15,8 8-4-15,16 9-5 16,15 14-2-16,12 7-1 16,14 16-5-16,6 1-17 0,-2 15-61 15,11 4-5-15,-5-8-7 0,-11-9-2 16</inkml:trace>
  <inkml:trace contextRef="#ctx0" brushRef="#br0" timeOffset="101104.0654">2569 8095 54 0,'-10'0'74'16,"-1"3"-36"-1,11-3-7-15,0 0-8 0,7-8-8 16,21-4-1-16,-2-6-5 15,14-3 0-15,-2-3 2 16,9-5-1-16,-5 0 1 0,0 3-1 16,-9-1 2-16,-5 4-2 15,-5 2 1-15,-4 4-1 0,-6 3-2 16,-6 1-3-1,-7 13-4-15,15-13-2 0,-15 13 1 16,11 1-4-16,-7 14 2 16,2 7 1-16,-2 10-1 15,1 8 3-15,1 5 0 16,2 8 1-16,1 1 1 0,-2 3 0 15,1-3 2-15,-1-6-2 0,4-5 0 16,-4-4 0 0,0-5-2-16,-1-5-2 0,4-5-2 15,-6-7-4 1,1-3-6-16,-5-14-5 0,4 16-9 15,-4-16-6-15,0 0-16 16,4 10-38-16,-4-10-4 0</inkml:trace>
  <inkml:trace contextRef="#ctx0" brushRef="#br0" timeOffset="101296.0694">2656 8499 61 0,'-28'6'94'15,"16"-3"-3"-15,12-3-2 0,44-1-58 16,11-7-11-1,20-2-8-15,21 1-3 0,8 1-2 16,13 4-4-16,-1 1-7 16,0 3-12-16,-14 17-69 0,-10-13-6 15,-8-1-8 1,-18-6-3-16</inkml:trace>
  <inkml:trace contextRef="#ctx0" brushRef="#br0" timeOffset="106376.1726">7111 10879 10 0,'-3'-15'86'0,"0"2"2"15,0-1-4-15,-1 1-50 0,2 1-12 16,2 3-6 0,0 9-3-16,-3-14-4 0,3 14-1 15,0 0-4 1,-7 5-2-16,3 20 0 0,0 12-2 15,4 12 0-15,-2 10 1 0,1 9 0 16,1 7 2-16,3 1 0 16,4-8-1-16,2-9 1 0,0-10 1 15,4-15-1 1,2-13 0-16,2-18-1 0,4-6 1 15,4-18-2-15,5-8 1 16,0-6-2-16,1-2 0 0,2-2 0 16,-2 3-2-1,-5 5 0-15,-3 13 0 0,-2 8 0 16,-4 10 1-1,-2 14 0-15,-1 6 0 0,1 5 1 16,-2-2 3-16,-1-3 3 0,2-8 1 16,1-12 0-16,0-12 0 15,-2-15 1-15,1-12 0 0,-5-4-2 16,0-5-2-1,-4-5-2-15,-5 2-1 0,-5 2-2 16,-7 1-1 0,0 11-3-16,-6 1-6 0,8 10-18 15,-6 6-62-15,7 8-4 16,9 12-7-16,0 0-2 0</inkml:trace>
  <inkml:trace contextRef="#ctx0" brushRef="#br0" timeOffset="106806.1812">7899 10725 76 0,'-14'5'90'0,"14"-5"-1"0,20 0-6 16,18-13-67-16,20 0-5 16,7-1-3-16,8 1-1 0,-1-1 0 15,-1 3-3 1,-13 2-4-16,-8 5-4 0,-17 0-6 15,-12 4-16-15,-12 9-43 0,-9-9-20 16,0 0-6 0,-12 6 1-16</inkml:trace>
  <inkml:trace contextRef="#ctx0" brushRef="#br0" timeOffset="107184.1894">8141 10701 74 0,'0'0'91'0,"10"0"-2"0,-10 0-6 16,0 0-61-16,14 9-11 15,-7 3-4-15,-4 10 2 16,-1 8-3-16,-3 9 1 15,-2 12-1-15,-8 6 1 0,1 4 1 16,2-3-1 0,3-2 1-16,4-6-2 0,18-11 1 15,16-6-1-15,19-14-1 0,23-6-6 16,15-8-9-1,22 2-79-15,5 0-2 0,7-1-8 16,-4-3-7-16</inkml:trace>
  <inkml:trace contextRef="#ctx0" brushRef="#br0" timeOffset="109846.2428">7399 7733 27 0,'-20'-1'64'0,"-11"4"-46"16,-6 6-1-1,-12 2-3-15,-7 2-3 0,-6 3-27 16,10 7-43-16,-8-6-3 16</inkml:trace>
  <inkml:trace contextRef="#ctx0" brushRef="#br0" timeOffset="110438.2548">7445 7729 55 0,'-18'-2'82'15,"-7"1"0"-15,-6 19-34 16,-3-18-34-16,-1 1-5 0,-1 3-1 16,1-1-4-1,5-1-8-15,3 0-32 0,3-2-42 16,24 0-6-1,0 0-2-15</inkml:trace>
  <inkml:trace contextRef="#ctx0" brushRef="#br0" timeOffset="110958.2652">7567 7763 5 0,'0'0'88'16,"0"0"0"-16,-14 2-3 0,13-29-35 16,1 27-36-1,0 0-5-15,0 0-5 0,0 0 0 16,0 0-2-16,0 0-1 15,0 0-1-15,0 0 1 0,0 0 0 16,0 0 0-16,0 0-1 0,0 0-1 16,0 0 0-1,0 0 0-15,7 14 1 0,4 0 1 16,5 8 0-1,4 6-1-15,4 6 1 0,8 6-4 16,-1 1-8-16,2 2-21 16,5-2-50-16,-11-9-6 0,-3-6-4 15</inkml:trace>
  <inkml:trace contextRef="#ctx0" brushRef="#br0" timeOffset="112096.2886">5894 9232 41 0,'0'0'67'0,"-11"0"-1"15,-1 0-56-15,-3 5-6 0,0 2-5 16,-4 1 0-16,0 4 0 0,-1-4 2 16,-2 1 0-1,7 0 1-15,-4-2 1 0,5 1 1 16,1-1 1-16,4 0 0 15,-2 2 1-15,3 2 1 16,4-1 1-16,-2 2-2 16,0 1 2-16,0 2-2 0,-2 2 0 15,2 1-1 1,1 2 1-16,0 3-2 0,2-1-2 15,2 4 0-15,1-1-1 0,0-1 1 16,5 0 1-16,3-2 0 16,3-3 1-16,5 1 0 15,7-2 2-15,-1 0 0 16,7-4 0-16,3-2 0 0,8-3 0 15,1-4 1 1,6-4-1-16,2-3 2 0,2-8 1 16,2-12 0-16,2-3 1 0,-2-10-1 15,2-4 0 1,-5-7-1-16,-5-2-1 0,-9-3-2 15,-10-3-1-15,-11 3-2 16,-12 0 0-16,-11 3-1 0,-18 7-1 16,-11 5 0-1,-11 7-1-15,-8 8-2 0,-7 5-5 16,4 14-11-16,-5 2-38 15,10 10-32-15,8 5-6 16,8 4-4-16</inkml:trace>
  <inkml:trace contextRef="#ctx0" brushRef="#br0" timeOffset="112841.3039">5783 9428 14 0,'-10'3'81'0,"10"-3"0"16,10 0-5 0,16-3-63-16,20 0-48 0,20-8-39 15,11-4-5 1,6-8 2-16</inkml:trace>
  <inkml:trace contextRef="#ctx0" brushRef="#br0" timeOffset="113889.3255">5291 9297 4 0,'0'0'77'15,"0"-11"-1"-15,0 11-39 16,0 0-11-16,10 0-7 0,7 12-8 16,4 15-8-1,1 8-2-15,8 16-4 0,-4 9-7 16,-1 18-16-16,-11 10-17 0,-14 3-33 15,-8 5-1 1</inkml:trace>
  <inkml:trace contextRef="#ctx0" brushRef="#br0" timeOffset="117949.4099">3273 12719 10 0,'4'-22'83'0,"0"2"1"0,-2 1-5 16,1 0-55-16,-1 2-7 15,2 3-3-15,-3 3-1 16,-1 11-4-16,4-14-3 0,-4 14-1 16,4 11 0-1,3 13-2-15,3 17-1 0,3 14-1 16,5 20 1-16,0 15 1 15,5 16 2-15,-2 10-1 16,0-4 1-16,-5-5-1 16,-1-12-1-16,-4-14 1 0,-4-18-3 15,-4-17-1-15,1-17-5 0,-3-12-4 16,-1-6-19-1,0-11-56-15,0 0-6 0,-8-15-6 16</inkml:trace>
  <inkml:trace contextRef="#ctx0" brushRef="#br0" timeOffset="118255.4165">2966 13101 14 0,'0'0'97'15,"11"0"-2"-15,21 0-3 16,21-5-5-16,24-7-76 0,21 5-4 15,12 1-1-15,10 1-1 0,-2 1-1 16,-5 4-3-16,-15 0-1 16,-16 0-1-16,-22 5-2 0,-17 0-4 15,-15-2-6 1,-9-3-37-16,-6 0-37 0,-8-10-7 15,-2 0-5 1</inkml:trace>
  <inkml:trace contextRef="#ctx0" brushRef="#br0" timeOffset="118855.4285">4474 13065 76 0,'-18'0'86'0,"-2"7"-6"15,-4 10-4-15,-4 10-70 16,-2 9-6-16,2 14-2 0,3 7-1 15,7 8 2-15,5-2 4 0,12-5 1 16,7-9 2 0,16-11 1-16,8-16-1 0,10-20 2 15,6-9-1-15,1-21 0 16,-1-9-2-16,-4-10-2 15,-4-6-2-15,-12-5 2 16,-6 4-1-16,-11 1 2 0,-8 5 0 16,-5 7-1-1,-6 5 2-15,-5 10-2 0,0 5 1 16,5 5-3-16,-2 8-1 0,2 7-1 15,10 1 0 1,-6 21 2-16,7 4 0 0,9 8 1 16,2 11 0-16,2 7 1 15,2 6 1-15,2 4-1 0,0 2 1 16,-1-1-2-1,-2-7 0-15,-2-6-1 0,-2-7-2 16,2-7-1 0,-4-9-3-16,2-8-4 0,-11-18-7 15,20 3-28-15,1-10-46 0,-5-13-6 16,-2-8-4-16</inkml:trace>
  <inkml:trace contextRef="#ctx0" brushRef="#br0" timeOffset="119301.4379">4887 13135 17 0,'0'0'93'0,"5"12"-3"16,7 5-5-16,0-16-4 0,2 27-76 15,2 9-2 1,2 9 0-16,-4 9 1 0,1 1 2 15,-6 0 0 1,1-8 1-16,-7-5 0 0,0-9-1 16,-1-10 0-16,3-12-1 15,-5-12-1-15,10-13-2 0,-1-14-2 16,-3-10-1-16,4-7-1 0,5-9-1 15,2-2-1 1,4-1 2-16,6 3 0 16,1 7 1-16,5 9 1 0,5 11 2 15,-2 12 0-15,4 11 1 16,-5 10 0-16,-2 17 1 0,-4 10-1 15,-5 12 0 1,-7 12 1-16,-9 5-2 0,-3 3 1 16,-5-2-1-1,-2-5-1-15,-2-8 1 0,-1-8-2 16,1-11 0-16,0-10-2 0,4-13-4 15,0-9-5-15,0 0-14 16,8-26-56-16,3 6-14 0,-3-9-6 16,5-5-3-1</inkml:trace>
  <inkml:trace contextRef="#ctx0" brushRef="#br0" timeOffset="119781.4475">6084 12825 41 0,'-1'20'81'15,"-9"13"0"-15,-6 11-2 16,-4 17-68-16,-3 14 2 16,-7 14 2-16,2 8 0 0,1-5 1 15,7-1 2 1,13-10 0-16,6-18-4 0,22-17-4 15,13-22-2-15,18-22-3 16,14-12-1-16,10-23-2 16,9-16-2-16,0-13 0 15,0-11 0-15,-4-7 1 0,-7-1 0 16,-12 2 1-16,-12 2-1 0,-14 7 1 15,-13 9-1 1,-18 9 0-16,-8 9-1 0,-21 8 0 16,-17 13-1-16,-12 6 1 15,-13 10-1-15,-9 6 1 16,-8 11-3-16,0 9 2 15,0 5-2-15,6 3 0 0,8-1-2 16,11 2-3 0,8-2-7-16,15-3-20 0,10 0-52 15,10-4-7-15,11-6-6 0</inkml:trace>
  <inkml:trace contextRef="#ctx0" brushRef="#br0" timeOffset="119981.4515">6051 13033 49 0,'-43'20'99'0,"8"-2"-5"15,18-5-7-15,17-13-3 16,27 5-83-16,28-5-12 0,17 17-69 15,20-17-12 1,13-5-3-16,11-5-2 0</inkml:trace>
  <inkml:trace contextRef="#ctx0" brushRef="#br0" timeOffset="120586.464">7436 12855 1 0,'-11'7'93'0,"11"-7"1"16,23 8-3-16,13-8-5 0,15 2-71 15,13 0-6-15,11 3-1 0,8-1-1 16,5 2 0-1,-5 1-2-15,-5 0-2 0,-10-1-1 16,-12 0 0 0,-9-1-2-16,-13-4-5 0,-8 3-6 15,-13-6-10-15,-13 2-22 16,13 9-43-16,-17-7-10 0,-8 4-4 15</inkml:trace>
  <inkml:trace contextRef="#ctx0" brushRef="#br0" timeOffset="120906.4704">7513 13174 35 0,'-16'25'100'0,"12"-3"-3"15,16-9-6-15,20-4-3 0,39-9-76 16,-3 6-7-1,7-1-1-15,12 2-1 0,2-2 0 16,1 0-3-16,-9 4 0 16,-7-2 0-16,-14 2-2 0,-11-1-4 15,-11-3-4 1,-9 5-24-16,3-5-55 0,-32-5-5 15,0 0-7 1,0 0-1-16</inkml:trace>
  <inkml:trace contextRef="#ctx0" brushRef="#br0" timeOffset="128667.6281">9607 12186 26 0,'0'0'72'16,"0"0"-6"-16,0 0-36 0,0 0-3 15,0 0-3-15,0 0-1 0,3-9-5 16,-3 9-3-16,0 0-4 15,0 0-1-15,0 0-3 16,3 15-1-16,-1 1 0 16,2 11 1-16,3 5 1 0,-2 16 1 15,-1 8 0 1,1 4 1-16,-2 1-3 0,0 3 0 15,-2-8-3-15,-2-4-2 0,1-12-6 16,0-11-7 0,1-7-22-16,4-5-51 0,-5-17-7 15,0 0-6-15</inkml:trace>
  <inkml:trace contextRef="#ctx0" brushRef="#br0" timeOffset="129229.6395">8985 12822 49 0,'-12'1'80'0,"-1"-10"-16"0,3 9-26 15,1 2-6 1,9-2-7-16,0 9-4 0,17-1-1 16,15-4-3-16,18 3-2 15,25-3 0-15,19 2-1 16,22-1-4-16,19 0-2 15,18-5-4-15,6 0 0 0,6-2-3 16,-5-6 1-16,-7-1-1 16,-4-2-1-16,-13-1 1 15,-9-2-1-15,-11 0-3 16,-13-1-3-16,-11 6-13 0,-16 7-52 15,-9-8-19-15,-15 1-6 0,-14-2-4 16</inkml:trace>
  <inkml:trace contextRef="#ctx0" brushRef="#br0" timeOffset="130441.6639">9111 13170 65 0,'0'0'81'15,"0"0"-24"-15,0 0-20 0,0 0-10 16,0 0-7 0,0 0-3-16,0 0-4 0,0 0-2 15,0 0-4-15,0 0-1 16,0 0-2-16,-6 13-2 0,5 5 0 15,1 4 0-15,0 8-1 0,5 5 1 16,2 8 1 0,2 2-1-16,1 3 1 0,1-1 0 15,2-1-2 1,-1-2 3-16,0-5-2 0,0-5 0 15,0-5 0-15,-3-5 0 16,5-7 0-16,-3 0 2 0,-1-5-1 16,3-6 0-16,-4-3 0 15,1-2 0-15,-10-1-1 16,16-10 1-16,-10-4-1 15,1-4-1-15,0-4 0 0,1-4-1 16,-1-6 0-16,0-3-1 16,-2 0 0-16,5-1 0 15,-3 0 0-15,0 5 0 0,0 2 0 16,-1 5 0-1,-2 8-1-15,-1 2-1 0,-3 14 1 16,0 0 0-16,0 0 0 16,7 19 0-16,-7 6-2 0,5 7 2 15,-1 3 0 1,3 4 1-16,1 0 1 0,1-4 1 15,0-7 3-15,7-5 2 0,2-10 0 16,2-8 2 0,4-8 0-16,5-12 1 0,0-9 0 15,1-7-1-15,-2-6-1 16,-9-8-2-16,1-4-2 0,-9 1 0 15,-5 4-1 1,-5 1-4-16,-2 7-3 0,-7 4-5 16,2 11-19-16,6 21-58 0,-11-9-7 15,11 9-8 1,-12 0-2-16</inkml:trace>
  <inkml:trace contextRef="#ctx0" brushRef="#br0" timeOffset="130941.6739">9889 13150 35 0,'0'0'92'0,"-7"14"-3"0,7-14-1 15,13 10-49-15,11-6-19 16,12-3-3-16,9 1-4 0,8 0-3 15,0-1-3 1,-1-1-2-16,-3 0-2 0,-9-1-2 16,-7-1-2-1,-12 0-3-15,-9 2-2 0,-12 0-7 16,0 0-27-16,18-7-46 15,-18 7-6-15,-6-7-8 0</inkml:trace>
  <inkml:trace contextRef="#ctx0" brushRef="#br0" timeOffset="131543.6861">10073 13249 41 0,'0'0'86'0,"0"-12"-10"15,0 12-24-15,0 0-15 0,9 0-8 16,-9 0-9-16,0 0-4 0,0 0-3 16,8 0-4-1,-8 0-2-15,0 0-2 0,0 0-1 16,0 0-1-16,4 7 0 15,-4-7-2-15,0 0 1 16,0 0 0-16,4 9 0 16,-4-9 0-16,0 11 0 0,1-3-1 15,-1 3 1 1,0 6 0-16,0 0-1 0,-3 7 1 15,-3 5 0-15,-1 2-1 0,-4 4 0 16,1-1-1-16,0 1 0 16,-1-1 0-16,5 0 1 15,1-5-1-15,5 0 2 16,13-2 1-16,10-3 1 0,10-2 1 15,17 2 0 1,11-9 0-16,15 0-2 0,9-5-4 16,10-2-6-16,-1-8-20 0,-6 0-63 15,12 3-5 1,-9-3-8-16,-10-3-3 0</inkml:trace>
  <inkml:trace contextRef="#ctx0" brushRef="#br0" timeOffset="132828.7122">3681 15027 54 0,'3'-19'83'0,"-3"2"-1"16,-21 1-46-16,13 0-13 16,0 2-11-16,-3-1-4 15,-4 3-4-15,-7 5-3 0,-4 6-1 16,-5 1-1-16,-7 10 1 0,-2 10-1 15,-2 6 0 1,-2 15-1-16,1 9 1 0,7 12 0 16,2 13 0-1,8 8-2-15,10 10-1 0,4 0 0 16,12-1 0-16,3-10-1 15,15-10 5-15,13-13 2 0,7-23 4 16,14-17 4 0,6-19 5-16,12-19 2 0,9-17 1 15,4-15-1-15,4-12-1 0,-5-9-2 16,-4-8-3-1,-12-6-3-15,-12 3-2 0,-19-2-2 16,-19 7 0-16,-16 5-1 16,-19 12 0-16,-19 9-2 0,-10 13 0 15,-12 10-2 1,-7 14-3-16,-8 11-4 0,3 11-6 15,-2 9-7-15,6 14-19 0,12 4-50 16,0 7-7 0,10 5-4-16</inkml:trace>
  <inkml:trace contextRef="#ctx0" brushRef="#br0" timeOffset="133068.717">3203 15276 12 0,'-26'27'94'0,"11"-3"-4"15,12-10-4-15,14-8-5 0,19 8-78 16,15-18-3-1,13 1-1-15,10-2-3 0,5 5-6 16,-3-2-20-16,-4 2-53 16,6 10-7-16,-14-5-4 15</inkml:trace>
  <inkml:trace contextRef="#ctx0" brushRef="#br0" timeOffset="133763.7313">4887 15016 11 0,'-4'12'80'0,"4"-2"2"0,7-1-1 16,44-2-60-16,-21 0-9 15,11 2 0-15,2 0 1 0,8-1 0 16,0 0-3 0,0-3-2-16,-5-1-1 0,-4-1-2 15,-10 2-1 1,-7-5-4-16,-7 3-4 0,-5-3-12 15,-4-3-38-15,-9 3-31 0,8-1-7 16,-8 1-3-16</inkml:trace>
  <inkml:trace contextRef="#ctx0" brushRef="#br0" timeOffset="134127.7389">4873 15326 39 0,'0'15'88'15,"14"-4"-1"-15,14-1-3 0,17 1-65 16,4 2-6-1,10 5 0-15,3-3-2 0,4 3 0 16,-6-1-4 0,-2-3-1-16,-12 0-1 0,-10-2-5 15,-9-4-5-15,-10-3-4 16,-4-1-25-16,6-4-51 0,-19 0-7 15,-13-16-5-15</inkml:trace>
  <inkml:trace contextRef="#ctx0" brushRef="#br0" timeOffset="134807.7525">6082 14832 62 0,'23'51'88'0,"-1"6"-3"16,-2 8-5-16,-6 9-67 0,2 5-6 15,-4 2-1-15,-1-4-1 0,-6-5 1 16,-3-9-3 0,-2-12-3-16,0-8-15 0,-5-11-66 15,-2-18-5-15,-4-14-6 16</inkml:trace>
  <inkml:trace contextRef="#ctx0" brushRef="#br0" timeOffset="134997.7563">5813 15213 41 0,'10'16'103'16,"22"-7"-4"-16,14-9-8 0,7-5-4 16,3-7-88-16,2-1-3 15,2-1-2-15,-5 1-2 0,-7 7-5 16,-14 1-11-1,-5 5-24-15,1 0-42 0,-12 0-6 16,-2-2 0-16</inkml:trace>
  <inkml:trace contextRef="#ctx0" brushRef="#br0" timeOffset="135392.7646">6651 15003 17 0,'0'14'97'0,"-10"6"-5"0,-5 8-3 0,-2 4-6 15,7 9-82 1,-6 5-1-16,6 3-1 0,2 1 2 16,5-3 0-16,3-6 3 15,9-11-1-15,5-9 1 0,4-14-1 16,-1-7-1-1,-1-17-2-15,-2-8-1 0,-3-8-1 16,-6-9-1 0,-1-1 0-16,-3-1 0 0,-1 3 2 15,-3 8 1-15,-3 7 1 0,2 8 1 16,4 18 2-16,0 0-1 15,0 27 0-15,8 7 0 0,2 10-1 16,5 7 0 0,-1 6 1-16,4 0 0 0,-3-4-2 15,-1-8-4 1,-1-8-3-16,-6-12-7 0,2-14-41 15,-9-11-36-15,9-15-7 0,-4-14-5 16</inkml:trace>
  <inkml:trace contextRef="#ctx0" brushRef="#br0" timeOffset="135712.771">6984 15036 20 0,'14'35'102'0,"0"11"-4"16,-3 7-6-1,-7 4-3-15,-4 4-79 0,-1 2-4 16,-1-8-2-16,-4-6-1 0,-3-6 1 15,1-12 0-15,-2-10-1 16,10-21 0-16,-10-9-3 0,9-19 0 16,2-10-3-1,10-8 0-15,3-6-2 0,11-2 0 16,2 3 1-1,5 12 0-15,4 16 3 0,0 15 1 16,-1 13 1-16,-5 21 1 16,-5 13 0-16,-9 12 1 0,-5 6-1 15,-7-1 0-15,-5-2-2 0,-2-6-4 16,-4-9-2-1,2-8-15-15,-4-7-64 0,9-24-9 16,-8-14-5 0,8-17-5-16</inkml:trace>
  <inkml:trace contextRef="#ctx0" brushRef="#br0" timeOffset="135972.7762">7403 14832 8 0,'-16'11'94'0,"4"-1"2"15,12-10-5-15,0 14-3 0,0-14-75 16,22 13-5-16,0-7 0 0,3 2-4 15,-2 0-4 1,4 2-8-16,-11-4-23 0,-6-1-58 16,4 0-6-1,-14-5-7-15</inkml:trace>
  <inkml:trace contextRef="#ctx0" brushRef="#br0" timeOffset="136168.7806">7807 14398 43 0,'21'12'103'0,"-3"15"-6"0,-4 9-6 16,-10 9-3 0,-4 7-83-16,-5 17-6 0,-5 7-3 15,-1 11-5-15,-7-5-8 16,9-5-35-1,2-2-38-15,7-14-8 0,5-14-6 16</inkml:trace>
  <inkml:trace contextRef="#ctx0" brushRef="#br0" timeOffset="136888.795">8597 14521 80 0,'4'-14'84'16,"-4"14"-4"-16,-15 0-5 0,-7 9-71 15,-1 26-5 1,-5 15 1-16,-4 25 3 0,-2 25 2 15,2 18 5-15,6 13 3 16,9 5 2-16,8 2 1 0,8-8-2 16,12-11-2-1,12-22-1-15,10-20-1 0,5-22-3 16,5-19-5-16,2-16-3 0,-3-17-6 15,2-6-17 1,-5-21-67-16,-4-10-4 0,-2-10-7 16,-4-7-5-16</inkml:trace>
  <inkml:trace contextRef="#ctx0" brushRef="#br0" timeOffset="137258.8032">9196 14263 10 0,'0'0'94'16,"7"26"0"-16,-8 6-7 0,-6 11-3 15,1-6-74 1,-1 23-4-16,1 8-2 0,2 10-1 16,-2-3-2-1,6-3-2-15,0-4-2 0,0-9-6 16,6-11-8-16,1-11-16 0,0-1-39 15,0-18-20-15,-4-8-5 16</inkml:trace>
  <inkml:trace contextRef="#ctx0" brushRef="#br0" timeOffset="137428.8066">9064 15003 50 0,'-20'-4'100'0,"7"-2"-4"16,13 6-6-16,-3-9-48 16,16 2-21-16,21 5-10 0,15-2-3 15,13 2-4-15,13-5-3 16,8 4-4-16,5 0-8 15,-2 3-19-15,-6 6-43 0,-7-6-20 16,-7 0-7 0,-14 0-3-16</inkml:trace>
  <inkml:trace contextRef="#ctx0" brushRef="#br0" timeOffset="138098.82">8988 15242 14 0,'-13'10'69'16,"2"4"0"-1,-1 2-11-15,4 7-14 0,1 4-12 16,0 3-8-16,5 3-7 16,2 5-4-16,2-6-3 0,7-2-1 15,4-6 1 1,4-6-3-16,5-14 1 0,1-4-3 15,2-14 0-15,1-11-3 0,-5-4-1 16,-3-6-1 0,-1 5 0-16,-7 0-1 0,-2 4 0 15,-7 8 0-15,-1 18 1 16,-9 0 1-16,1 13-1 15,1 10 0-15,2 5-1 16,4 3 2-16,2-1 3 0,11-3 1 16,6-8 1-1,7-8 1-15,10-11 0 0,1-7 0 16,2-8 0-16,0-6-2 0,-6-4-1 15,-4-1-1 1,-7-1-1-16,-6 3-1 0,-8 0-2 16,-6-3-2-16,-1 10-7 15,-7-6-21-15,-8 8-62 0,9 3-3 16,6 12-7-1,-9-15-5-15</inkml:trace>
  <inkml:trace contextRef="#ctx0" brushRef="#br0" timeOffset="138392.8262">9566 15265 8 0,'-6'10'101'0,"6"-10"-4"15,16 9-4-15,15-9-6 0,0-9-74 16,20 3-9-1,3-1-4-15,3 1-3 0,-2 0-1 16,-1 4-5 0,-11-3-7-16,-6 5-22 0,-10 5-49 15,-8-3-5-15,-2 0-6 0</inkml:trace>
  <inkml:trace contextRef="#ctx0" brushRef="#br0" timeOffset="138922.8368">9828 15272 77 0,'0'0'94'0,"10"7"-7"0,-10-7-4 15,0 0-62-15,9 0-15 16,-9 0-3-16,5 9 1 0,-5-9 0 16,0 17 3-1,0-7-1-15,0 2 0 0,-1 1 0 16,-2-1 0-1,-1 2-2-15,-1-1-1 0,0 1-1 16,-1 1-1-16,-1 3 0 16,1 4 0-16,-4 0 0 0,-2 8 0 15,-2 0 0-15,-3 2 0 0,-1 2 0 16,4-1 1-1,2-1 1-15,4-3 0 0,8-2 1 16,14-7 1 0,14-5-1-16,14-6 1 0,15-8-1 15,7-1-1-15,7-3-1 16,5-5-2-16,0-5-2 0,1 2-4 15,-12-1-6-15,0 3-20 16,-9-2-62-16,-13-1-3 16,-8-1-8-16,-13-3-3 0</inkml:trace>
  <inkml:trace contextRef="#ctx0" brushRef="#br0" timeOffset="140522.8696">10190 14301 50 0,'-55'-17'92'15,"3"1"-4"-15,3 2-5 0,18-1-61 16,1 5-10-16,12 3-3 16,18 7-4-16,20 3-1 15,24 18-1-15,24 16-1 16,16 20 0-16,13 18-1 0,10 25 0 15,3 21 0-15,-10 19 0 0,-14 17 2 16,-21 7 2 0,-20 2-3-16,-24-7 0 0,-18-9-6 15,-6-34-62 1,-21 0-20-16,-16-29-6 0,-2-30-7 15</inkml:trace>
  <inkml:trace contextRef="#ctx0" brushRef="#br0" timeOffset="176778.6079">6510 8206 11 0,'-7'-16'25'0,"-1"-4"3"16,0-4 2-1,-1-5-1-15,1-3-3 0,-3-3-5 16,2-3-3-16,0-4-2 0,2-1-4 15,3-3-1 1,4-2-3-16,0-2 1 0,9-1 0 16,7-3 0-16,5-1-1 15,13-1-1-15,4-1-1 0,8-1-3 16,8-1 0-1,3 1 0-15,7 4 0 0,2 1-1 16,-4 7 0 0,-3 6-1-16,-6 7 1 0,-6 7 0 15,-9 5 0-15,-5 6 0 0,-8 2 0 16,-3 3-4-16,0 3-17 15,-3 7-49-15,0-4-12 0,-6-3-5 16</inkml:trace>
  <inkml:trace contextRef="#ctx0" brushRef="#br0" timeOffset="177068.6137">7243 6840 71 0,'0'0'73'0,"0"0"-2"16,11 0-59-16,16-5-8 15,15-5-3-15,1 2-1 16,12-1 1-16,0 1 0 0,-3 3-2 15,-4 3 1-15,-11 2-1 16,-7 7 2-16,-15 8 1 0,-6 2 1 16,-9 3-1-1,-13 1-2-15,-1 3-12 0,-4 7-32 16,0-6-29-16,9 0-2 15</inkml:trace>
  <inkml:trace contextRef="#ctx0" brushRef="#br0" timeOffset="178115.6352">7914 6476 30 0,'0'0'74'0,"-13"-2"-30"15,13 2-8-15,0 0-10 0,0 0-7 16,4-15-5-16,8 8-4 15,7-6-4-15,3-1-1 16,3 0-3-16,1-1-1 0,3-2 2 16,-3 4 1-1,-1 0 2-15,-5 3 0 0,-5 2 0 16,-2 2 2-16,-13 6-2 15,11-5-1-15,-11 5-1 16,0 0-3-16,0 0-2 16,0 0-1-16,4 12 0 0,-2-3 0 15,2 4-1-15,3 6 1 0,3 5 1 16,2 3 1-1,4 8 0-15,5 0 0 0,-1 7 0 16,3 6 1 0,0 0 0-16,1 2 0 0,-1-1 1 15,0-2 0-15,-3-4 0 16,-3-4 2-16,-2-8-1 0,-1-5 2 15,-5-9 0-15,0-5 2 0,-9-12 0 16,12 6-1 0,-12-6 0-16,7-16 0 0,-4-3 1 15,-1-10-2 1,-2-5-1-16,0-13-2 0,1-7-2 15,-3-10-1-15,-2-5-1 16,0-6 0-16,-2-3-1 0,0 1 0 16,1 1 0-1,-4 5-1-15,3 9 2 0,-3 5 1 16,-3 8 0-16,-2 6 0 0,-5 9 1 15,3 7 1 1,-1 6 0-16,3 1 0 0,0 8-1 16,5 1-1-16,8 0 0 15,8 2 1-15,20-4-1 0,19 0 0 16,23-10 1-1,26-8 0-15,30-10 3 0,26-12 1 16,31-13 2 0,21-9-2-16,19-10 0 0,7-8-1 15,4-1 2-15,-6-1-3 0,-12 7-1 16,-15 6-1-16,-22 10-1 15,-24 13-2-15,-26 14-7 0,-28 11-24 16,-35 14-51 0,-11 10-6-16,-31 8-7 0</inkml:trace>
  <inkml:trace contextRef="#ctx0" brushRef="#br0" timeOffset="178796.6489">8801 6058 41 0,'0'0'79'15,"0"0"-1"-15,2 5-43 0,3 16-8 16,2 9-8-16,0 13-6 15,-1 7-3-15,0 10 2 0,4 2-2 16,-5 5-1 0,-2-6-3-16,-1-6-1 0,1-7-1 15,-3-11-3-15,-2-8-6 0,2-7-17 16,0-8-58-1,0-14-6-15,0 0-5 0</inkml:trace>
  <inkml:trace contextRef="#ctx0" brushRef="#br0" timeOffset="179678.6667">9141 6198 4 0,'-12'9'81'0,"12"-9"3"0,13-4-4 15,39-8-57 1,-20-1-10-16,5-4-9 0,6 1-10 15,-3-7-11-15,8 4-17 16,-6 1-17-16,-5 0-19 16,-2 4-14-16</inkml:trace>
  <inkml:trace contextRef="#ctx0" brushRef="#br0" timeOffset="179998.6731">9174 5949 5 0,'0'0'73'0,"0"0"3"16,14 5-3-16,2 12-60 16,1 10-4-16,3 3-1 0,-3 12 2 15,2-1 0 1,-5 10-2-16,-2-8 0 0,-5 6 0 15,-2-10-4-15,-5-6-9 0,1-6-26 16,7-6-46 0,-8-10-5-16,0-11-4 0</inkml:trace>
  <inkml:trace contextRef="#ctx0" brushRef="#br0" timeOffset="181013.6938">9809 5854 70 0,'0'0'72'16,"0"0"-41"-16,0 0-7 16,0 0-12-16,-11 3-8 0,9 8-5 15,-1-1 0 1,1 8 0-16,0 1 1 0,2 2 2 15,0 6 5-15,0-4-2 0,5 2 4 16,-1-8 0 0,2 2 1-16,-1-8 2 0,1 1-2 15,-6-12 2-15,8 3-3 16,-8-3-2-16,8-6-1 15,-8 6-3-15,12-14 0 16,-6 3-2-16,2-3 0 0,1 5 0 16,-2-3-1-16,-7 12-1 0,13-15 1 15,-13 15-1 1,10-9 1-16,-10 9 0 0,0 0 1 15,12-5 1-15,-12 5-1 16,8-5 3-16,-8 5-2 16,12-12 2-16,-6 4-2 15,-1-2 1-15,2-1-1 0,-2-1 0 16,1 0 1-1,0 0-1-15,-4 2 1 0,1 0-1 16,-3 10 0-16,4-14 0 0,-4 14 0 16,0 0-1-1,0 0-1-15,0-8-2 0,0 8 0 16,0 0 0-16,0 5 0 15,0-5 0-15,2 16 0 0,0-2 0 16,1 2 1 0,1 1 0-16,3 3 1 0,0-3 1 15,-1-1 0-15,3-4 1 16,1-2 1-16,1-6 2 15,0-3 0-15,2-2 1 0,1-5 3 16,0-6-1-16,1-5 0 16,1-3-2-16,-3-4 0 0,1-2-2 15,-5 0-1 1,-3-2-1-16,-4 2-2 0,1 0-3 15,-3 3-2-15,-4 6-6 16,-8 0-15-16,3-1-48 16,9 18-17-16,-9-6-5 0,9 6-1 15</inkml:trace>
  <inkml:trace contextRef="#ctx0" brushRef="#br0" timeOffset="181329.7006">10194 5578 71 0,'0'0'79'0,"4"14"-16"16,17-22-37-1,12-7-7-15,5 0-9 0,3-7-8 16,4 6-7-16,-6-2-15 0,-3 2-30 16,-2 5-29-16,-14 3-2 15</inkml:trace>
  <inkml:trace contextRef="#ctx0" brushRef="#br0" timeOffset="181849.711">10358 5581 31 0,'0'0'80'0,"6"-17"-12"15,-6 17-28-15,0 0-12 16,0 0-7-16,0 0-4 0,0-10-5 15,0 10-2 1,0 0-3-16,0 0 1 0,0 0-3 16,0 0 0-1,0 0-1-15,0 0-1 0,0 0-1 16,0 0-1-16,-4 0 0 15,4 0-1-15,-6 10 0 0,0 3 0 16,0 5 0-16,-1 5 0 0,0 1 1 16,-2 7-1-1,0 0 1-15,3 1-1 0,-1-2 1 16,3 0 0-16,1-5 2 15,3-4 1-15,9-4 0 16,5-5 1-16,9-7 1 16,5-2 0-16,5-3-1 0,5-1 0 15,-2-6-3 1,1 1-4-16,-6-5-7 0,-2 4-19 15,-6 1-54-15,-7-3-8 0,-4-1-6 16</inkml:trace>
  <inkml:trace contextRef="#ctx0" brushRef="#br0" timeOffset="182215.7188">10404 5275 51 0,'-13'-5'77'0,"13"5"-1"16,0 0-57-16,6-11-4 0,7 11-6 16,5 0-2-16,4 0-2 15,1 3 0-15,4 9 1 0,2 2-2 16,-1 10 1-16,2 7 0 15,-3 11 0 1,1 9 2-16,-3 12-2 0,-2 6-1 16,-9 5-2-16,-4 6-5 15,-9 7-5-15,-2-5-26 0,-6 2-46 16,-20-6-4-1,-3-9-1-15</inkml:trace>
  <inkml:trace contextRef="#ctx0" brushRef="#br0" timeOffset="182659.728">9672 5627 23 0,'-9'5'64'15,"-4"14"0"-15,-3 15-52 16,3 7-4-16,5 19-1 0,-1 11 2 15,7 8 1-15,5 3 2 0,10-1 1 16,14-5-1 0,11-10-12-16,6 0-47 0,8-28-24 15,7-16-3-15</inkml:trace>
  <inkml:trace contextRef="#ctx0" brushRef="#br0" timeOffset="183551.746">10704 5203 18 0,'0'0'36'0,"0"0"-3"16,-12-4 0-16,12 4-4 16,0 0-1-16,0 0-3 0,0 0-4 15,10-9-3 1,4 3-4-16,7-1-4 0,0 0-5 15,3 0-1-15,-4 2 0 16,4 4-2-16,-7 1 0 16,1 0-1-16,-8 10-1 0,-8 4 0 15,-2 5 0-15,-8 4 1 16,-4 0 0-16,-5 1 1 0,1-1 0 15,-2-3 1 1,4-1 1-16,6-6 3 0,8-13 0 16,6 7 0-1,17-7 1-15,11-4-1 0,11-5-3 16,6-6-14-16,3 4-67 15,10 1-9-15,-5-5-6 0</inkml:trace>
  <inkml:trace contextRef="#ctx0" brushRef="#br0" timeOffset="189407.8652">13763 3390 76 0,'-17'0'83'0,"3"-2"-1"0,3 1-60 15,11 1-5 1,0 0-2-16,0 0-4 0,13-2-2 15,16-4-1-15,14 1-3 16,8-2-1-16,10 0-3 0,2-1 0 16,1 1-1-16,0 0-1 0,-9 1 0 15,-8 5 0 1,-13-2 0-16,-8 3 1 0,-8-2 0 15,-2 2-1 1,-5 0 0-16,-11 0 1 0,12 7 0 16,-12-7 0-16,9 15 0 15,-6-4 1-15,0 4 0 0,-2 0 1 16,1 6-1-1,2 5 0-15,-1 6 0 0,0 5 1 16,2 6-1-16,-3 5-1 16,-1 8 0-16,1 5 0 0,-1 3 1 15,1 2 0-15,-2 1 3 16,0 4 1-16,-3 0 0 15,-1-1 1-15,-6-5 0 0,3 4 1 16,-1-1-1 0,-1 1-1-16,4-7-2 0,3-6-1 15,2-4 0-15,-1-9 0 16,6-9 0-16,4-7 2 15,1-13 0-15,1-7 0 0,1-7 1 16,0 0-1-16,0-11 0 16,1-5 0-16,-1-5 0 0,1-11-2 15,-2-3-1 1,2-13 0-16,0-6-1 0,-1-7 0 15,2-10-2 1,1-8 0-16,2-8-1 0,1-9-2 16,4-9 0-16,3-3 1 15,1-3 0-15,-3 3 0 0,0-2 0 16,-1 7 2-16,-4 9 0 0,-5 12 1 15,-7 14 2 1,-6 10-2-16,-1 12 1 0,-8 9-1 16,0 10 1-1,-3 8 0-15,1 5 0 0,4 4 0 16,7 10-1-16,-14-8 1 15,14 8-1-15,4 6 1 0,13 2-1 16,13 3 1 0,11 4 1-16,16 2 0 0,19-4 2 15,21-2-1-15,20-6 2 16,25-5-1-16,19 0 0 15,11-8 0-15,22-4 0 0,5 2-1 16,12-1 0-16,5 3-1 0,4 1-1 16,-5 4 0-1,2 1 0-15,-7 2 0 0,-5-2 1 16,-6 2-1-1,-10-1 2-15,-10-2-2 0,-13-5 2 16,-13 0-1-16,-18-1 1 16,-14-6-1-16,-17 1 0 0,-14 1 0 15,-20-3 1 1,-13 8 0-16,-15-4 0 0,-11 7 1 15,-7-4 0-15,-7 6-1 0,-7-1-1 16,-10 4 0 0,7 5-3-16,-7 5 2 0,0 11-2 15,-7-2-3-15,1 17-4 16,-6 3-14-16,-3 11-68 0,2 7-3 15,-3-3-7 1,-1 1-3-16</inkml:trace>
  <inkml:trace contextRef="#ctx0" brushRef="#br0" timeOffset="190204.8817">15051 3637 22 0,'-2'-13'84'0,"-1"-1"-3"15,1-9-33-15,2 23-25 16,0 0-6-16,2 19-7 0,1 10-3 15,0 8 0-15,-1 14 0 0,-2 7-1 16,0 11 4 0,0 5-2-16,-5-2-1 0,-2 0 0 15,1-6-3-15,-1-8 0 0,-3-9-4 16,6-10-4-1,0-10-5-15,0-11-21 0,-10-10-54 16,14-8-5 0,8-5-4-16</inkml:trace>
  <inkml:trace contextRef="#ctx0" brushRef="#br0" timeOffset="190464.8869">15289 3935 17 0,'6'4'94'16,"15"-1"-1"-16,11-3-5 0,5-4-55 15,7-4-18 1,3-1-7-16,-2-2-10 0,0 1-16 16,-13 5-46-1,-7-8-26-15,-7 1-6 0</inkml:trace>
  <inkml:trace contextRef="#ctx0" brushRef="#br0" timeOffset="190674.8911">15494 3612 42 0,'-9'6'88'0,"9"8"1"16,0 4-7-16,2 7-64 16,0 2-7-16,2 9-3 0,-3 8 0 15,0 3 0 1,-1 1-3-16,0 0-4 0,-5-3-7 15,4-2-21-15,3 0-57 0,-2-11-5 16,0-6-7 0</inkml:trace>
  <inkml:trace contextRef="#ctx0" brushRef="#br0" timeOffset="191300.9041">15962 3785 51 0,'0'0'84'0,"0"0"-4"15,-3-35-22 1,2 41-45-16,1 12-6 0,1 3-1 15,5 9-2-15,1 3 0 0,3 4 2 16,1 0 0-16,2-5 3 16,3-3-1-16,0-9 0 0,2-5 0 15,-1-12 0 1,3-3 0-16,-4-8-1 0,-2-7-1 15,-1-2-1 1,-2-2-2-16,-2 5-3 16,-4 1-1-16,-1 2-2 0,-4 11-2 0,0 0 2 15,0 0 0 1,14 12 1-16,-1 2 1 0,3-3 2 15,8-3 2-15,2-6 3 0,5-2 2 16,0-11-1 0,0-9-1-16,-6-12 0 0,-4 1-3 15,-8-4-1-15,-10-3-3 16,-3 5-3-16,-6-1-2 0,-3 8-10 15,-8 1-33 1,6 9-42-16,2-1-5 0,2 4-4 16</inkml:trace>
  <inkml:trace contextRef="#ctx0" brushRef="#br0" timeOffset="191570.9095">16585 3606 48 0,'10'3'88'16,"12"-3"-3"-16,8-4-5 0,11-4-72 15,-4-4-7 1,8 4-7-16,-9-1-13 0,3 0-32 15,-3 6-32 1,-18 0-5-16</inkml:trace>
  <inkml:trace contextRef="#ctx0" brushRef="#br0" timeOffset="191840.9149">16766 3567 56 0,'0'14'85'0,"0"0"-3"0,12 0-53 16,-14 8-9-16,-5 7 0 16,-2 7-2-16,-1 4-1 15,3-2-5-15,0 2-1 0,4-5-2 16,3-1 0-1,6-11-1-15,8-4-1 0,5-9-2 16,3-7-4-16,5 1-6 16,-4-7-16-16,4-15-61 0,0 6-10 15,-4-8-7 1</inkml:trace>
  <inkml:trace contextRef="#ctx0" brushRef="#br0" timeOffset="192070.9195">17106 3388 71 0,'14'-7'91'0,"11"4"-7"16,6 3-3-16,5 2-74 0,4 14-4 15,4 10-2 1,-5 14-1-16,-10 7-1 0,-8 14-2 15,-14 4 0-15,-7 7-3 16,-17-2-7-16,-10-1-22 16,-1-1-48-16,-23-12-4 15,-6-5-1-15</inkml:trace>
  <inkml:trace contextRef="#ctx0" brushRef="#br0" timeOffset="192366.9259">16051 3445 62 0,'-36'42'86'0,"2"14"-3"0,22 16-54 16,-6 5-4-1,7 8-5-15,10 1-9 0,10 0-4 16,16-10-23-16,14-8-62 16,1-18-7-16,7-11-4 0</inkml:trace>
  <inkml:trace contextRef="#ctx0" brushRef="#br0" timeOffset="193006.9387">17469 3341 12 0,'0'0'81'0,"0"0"2"15,0 0-5-15,24-3-60 16,-6 3-7-16,0 5-5 0,4 7-3 15,-4-1 0 1,2 8-1-16,-10 6-2 0,-1 1 1 16,-9 6 2-16,-5-2 1 0,-3 1 2 15,-3-7 2 1,3-2 3-16,3-2 0 0,5-10 0 15,11-6 0-15,10-4-3 16,9 0-9-16,3-9-18 0,0 1-62 16,6 2-9-1,-1-5-6-15</inkml:trace>
  <inkml:trace contextRef="#ctx0" brushRef="#br0" timeOffset="193808.9549">19700 3531 71 0,'15'8'84'0,"8"-1"0"0,11-5-63 15,10 1 0 1,5-4-4-16,5-9-2 0,-6-4-3 15,0-5-5-15,-9-3-2 16,-9-1-5-16,-12-4 0 0,-12 2-2 16,-6 0 0-16,-15 1-1 15,-6 5 2-15,-12 5 0 16,-3 3 2-16,-9 10 0 0,-6 3 1 15,-1 14-1 1,-3 10 1-16,2 10 0 0,3 14-1 16,10 9 2-16,10 11 0 15,13 1 2-15,16 6 1 16,9-2 1-16,22-3 2 15,10-9 1-15,15-11 0 0,7-14-1 16,5-9-3-16,-1-13-2 0,-5-5-6 16,1-7-11-1,-15 4-71-15,0-18-8 0,-5-7-7 16,-5-5-7-16</inkml:trace>
  <inkml:trace contextRef="#ctx0" brushRef="#br0" timeOffset="194380.9665">20580 2672 44 0,'9'3'74'0,"-3"7"0"0,2 10-50 16,-3 6-16 0,5 12 1-16,-3 8 3 0,1 4 2 15,-3 6 0-15,-5-2 2 16,0 0 0-16,-10-9 0 0,-1 0 2 15,-10-10-2 1,-3-9-1-16,-3-4-2 0,-3-11-2 16,-1-2-2-16,3-9-1 0,0 0-1 15,4-5-3 1,4-6-1-16,3-7-3 0,6-4-8 15,1-2-38-15,9-9-43 16,3-7-7-16,6-8-7 0</inkml:trace>
  <inkml:trace contextRef="#ctx0" brushRef="#br0" timeOffset="194510.9691">20473 2327 22 0,'-6'-20'91'0,"3"2"-8"15,3-5-17-15,-5 4-69 0,5 4-89 16,8 3-5-1</inkml:trace>
  <inkml:trace contextRef="#ctx0" brushRef="#br0" timeOffset="195288.9853">21067 2342 74 0,'8'-11'80'16,"0"4"-4"-16,-8 7-60 0,16 3-3 16,-8 15-2-16,0 10-1 0,-1 15-1 15,-1 8 1 1,1 9 0-16,-6 6 2 0,2 5-2 15,-3 0-1-15,0-3-1 16,0-11-3-16,-4-8-2 0,2-12-4 16,1-8-7-1,-3-10-25-15,-8-11-50 0,12-8-6 16,-5-22-4-1</inkml:trace>
  <inkml:trace contextRef="#ctx0" brushRef="#br0" timeOffset="195448.9885">20846 2675 46 0,'5'-10'89'0,"18"-2"-3"16,13-6-4 0,44 2-69-16,-18-3-4 0,4 3-16 15,6-2-38-15,4 4-35 16,-18 6-7-16,-4 0-5 0</inkml:trace>
  <inkml:trace contextRef="#ctx0" brushRef="#br0" timeOffset="195838.9963">21518 2537 68 0,'-10'19'82'0,"-3"1"0"0,-5 9-61 15,1 1-3-15,3 10-1 16,-2-1-1-16,9 2-3 0,7-3-1 15,1-6-3 1,12-8-2-16,0-13 0 0,6-6-2 16,-2-5 0-1,1-16-2-15,-2-6-3 0,-4-7-3 16,-7-2 0-16,-5-8-1 15,-4 3 0-15,-7 4 1 0,2 1 1 16,-2 7 2-16,1 4 1 0,2 11 2 16,8 9-1-1,6 5 1-15,8 14 0 0,3 3 0 16,3 11 1-1,4 3-1-15,1 4-1 0,0 3 1 16,-5-4 0-16,-1-1 1 16,-6-7-3-16,0-8-1 0,-5-7-3 15,-8-16-13 1,0 0-54-16,4-8-18 0,-4-15-5 15,-4-5-5-15</inkml:trace>
  <inkml:trace contextRef="#ctx0" brushRef="#br0" timeOffset="196191.0035">21802 2637 77 0,'27'29'96'0,"-1"-1"-6"16,1 3-7-16,3 2-72 0,-10 4 0 15,-3-2-5 1,-8-3-3-16,-5-9 0 0,-3-3 0 15,-1-8-2-15,0-12-1 16,0 0 1-16,-2-17-2 16,2-15-2-16,5-6 0 15,4 1-2-15,2-6 0 0,1 5 0 16,4 1 1-1,2 10 3-15,3 9 1 0,3 14 2 16,2 4 3-16,-3 12-1 0,1 9 2 16,-3 7-1-1,-2 10 0-15,-4 0-2 0,-3 5 0 16,-4 2-2-16,-4-8-2 15,-2-1-3-15,-2-12-12 0,1-8-69 16,6-7-5 0,4-9-6-16,8-16-1 0</inkml:trace>
  <inkml:trace contextRef="#ctx0" brushRef="#br0" timeOffset="196951.0187">22657 1945 36 0,'14'4'88'16,"-14"-4"-1"-16,8 21-5 16,-2-3-69-16,-2 11-4 0,3 2-2 15,-2 13-2 1,-1 2-3-16,2 7-12 0,-6-2-23 15,-5 0-49-15,8-2-5 0,-2-9-4 16</inkml:trace>
  <inkml:trace contextRef="#ctx0" brushRef="#br0" timeOffset="197398.0282">22192 2259 85 0,'-13'-7'92'0,"13"7"-5"16,-3-14-46 0,11 6-19-16,17-3-8 0,12 6-13 15,1-11-33-15,5 11-51 0,5 2-7 16,-5-6-4-1</inkml:trace>
  <inkml:trace contextRef="#ctx0" brushRef="#br0" timeOffset="198180.044">23301 2034 71 0,'6'-13'87'0,"-6"13"-4"16,0 31-32-16,1-17-39 15,2 7-3-15,3 10-3 0,-1 6 0 16,-1 6-3 0,1 3-2-16,5 5-5 0,-5-7-10 15,4-1-18-15,-4 1-46 16,-2-18-10-16,0-6-5 15</inkml:trace>
  <inkml:trace contextRef="#ctx0" brushRef="#br0" timeOffset="198370.0478">23008 2484 77 0,'30'11'97'15,"16"-12"-4"-15,20-6-7 0,13 4-68 16,14-8-9-16,5 7-6 0,2-7-11 15,-1 5-28 1,-1 2-50-16,-25 3-6 0,-14 1-8 16</inkml:trace>
  <inkml:trace contextRef="#ctx0" brushRef="#br0" timeOffset="209630.277">22936 2660 12 0,'0'0'52'0,"0"0"-1"0,0 0-5 16,0 0-7 0,0-12-7-16,0 12-8 0,0 0-7 0,0 0-4 15,0 0-4 1,0 0-5-16,0 0-3 0,0 0 0 15,0 8-2 1,-1 3 1-16,-1 5-1 0,2 5 2 16,0 6-2-16,3 3 2 15,1 4 0-15,3-2-1 0,2 1 0 16,-2 2 1-16,2-6-1 15,-2 2 0-15,-1-9 0 16,1 0 2-16,-2-4-1 0,-2-3 1 16,1-5 2-1,-4-10-1-15,12 13 0 0,-12-13 2 16,14 0 0-16,-14 0-1 15,17-17-1-15,-9 2-1 0,2-2 0 16,-5-3-1 0,5-3-1-16,-4 2 0 0,-2-2 1 15,2-2 0-15,-4 2-1 0,3 6 1 16,-3 4 0-1,-2-1 0-15,0 6 0 0,0-1 0 16,0 9-3-16,0 0 0 16,0 0-2-16,0 0 1 15,-6 8 0-15,5 4-1 16,1 2 1-16,2 5 0 0,2-1 0 15,0-1 2-15,4-2 4 0,2-7 0 16,3-2 1 0,-1-6 2-16,2-13 2 0,1-9 2 15,1-5-1 1,-1-6 1-16,-1-6-3 0,-3 1 1 15,-2-2-3-15,-4 2-2 16,-2 6-3-16,0 4-4 0,-2 6-8 16,-3 3-20-1,-3 9-54-15,5 10-7 0,0 0-4 16</inkml:trace>
  <inkml:trace contextRef="#ctx0" brushRef="#br0" timeOffset="210226.2894">23333 2630 58 0,'0'0'70'0,"0"0"-11"16,10-11-8-16,9 4-14 0,15 0-10 16,0-4-14-1,8 2-6-15,2 0-6 0,3 4-3 16,-7 0-4-16,-1 3-1 0,-7 1-8 15,-9 0-15 1,-7 1-35-16,-2 5-20 0,-14-5-3 16</inkml:trace>
  <inkml:trace contextRef="#ctx0" brushRef="#br0" timeOffset="211016.3052">23455 2660 23 0,'5'-14'34'16,"-5"14"-4"-1,7-9-1-15,-7 9-1 0,0 0-1 16,0 0-1-1,0 0-2-15,5-10-1 0,-5 10-3 16,0 0-4-16,0 0-4 16,0 0-4-16,0 0-3 0,0 0-1 15,0 0-2-15,0 0-1 0,0 0-2 16,0 0 0-1,0 0 0-15,0 0 0 0,0 0 1 16,0 0 0 0,0 0 0-16,0 0 0 0,0 0 1 15,0 0 0-15,-4 9 1 16,4-9 0-16,-4 19-1 0,3-5 1 15,-1 1 0-15,-2 3 0 0,1 0 0 16,1 2 0 0,-1 3-1-16,2 0-1 0,1 3 1 15,0-3-1 1,0 2 0-16,4-3 0 0,3 1-1 15,2-6 1-15,1 2 1 16,2-4 2-16,3-5 1 0,2 1 1 16,5-2 0-1,4 1 1-15,1-7 0 0,1 2 0 16,0-4 0-16,-1-1-3 0,1 0-3 15,-3 0-9 1,-1-1-11-16,-1-4-29 0,5 5-38 16,-8 0-6-16,3 0-4 15</inkml:trace>
  <inkml:trace contextRef="#ctx0" brushRef="#br0" timeOffset="231868.7296">13321 6114 32 0,'-11'0'83'0,"11"0"-5"15,-11 0-5 1,-16 2-62-16,27-2-5 0,10 9-4 16,13-1-1-16,10 1 1 0,15-1 2 15,10-1 2-15,12-2-2 16,6-2-6-16,3-3-16 0,0-5-33 15,6-1-29 1,-10-3-4-16</inkml:trace>
  <inkml:trace contextRef="#ctx0" brushRef="#br0" timeOffset="232266.7382">13318 6539 7 0,'-15'5'78'15,"15"-5"6"-15,-7 10-4 16,7-10-56-16,26 7-10 0,26-5-4 15,16-2-5 1,13 0-14-16,10 0-45 0,12-2-26 16,6-2-4-16</inkml:trace>
  <inkml:trace contextRef="#ctx0" brushRef="#br0" timeOffset="236053.8153">13918 5871 0 0,'37'-4'18'0,"7"-4"-3"15,-2 3-5-15,6 0-4 0,-8-2 1 16,5 2 1 0,-7-4 2-16,-6 4 1 0,-2-2 4 15,-2-1 0-15,-4 0-1 16,-4 5 0-16,-2-1-2 15,-6 1-3-15,-2 2-1 16,-10 1-1-16,11-2-1 0,-11 2-3 16,0 0 1-16,0 0-2 0,0 0 0 15,0 0 0 1,0 0-2-16,0 0 0 0,0 0-1 15,0 0 1-15,3 5-1 16,-3-5 0-16,3 12 1 16,-3-12 1-16,5 21 0 15,-1-8 0-15,0 3 2 0,2 4-2 16,2 6 0-16,-2 8 0 0,3-2-1 15,1 9 1 1,2-3-1-16,-2 8-1 0,3-7 1 16,-4 9-1-1,0-8 3-15,0 1-1 0,1 2 3 16,2-6-2-16,-5 6 1 15,1-8 1-15,-6 5-1 0,-2-3 0 16,0 1 1 0,0 3-2-16,-2-7 1 0,-6 8 2 15,5-5-1-15,-5 5-1 0,5-6 3 16,-2 7-2-1,4-4-1-15,-1 1 2 0,-2 3-3 16,1-2 0-16,1 0 0 16,-1-2 0-16,-1 0 1 0,4-3 1 15,0-1-1 1,-1-6 0-16,1 1 1 0,0-3-1 15,1-3 1 1,0 2-1-16,2-7-1 0,-1 5 0 16,-2-6 0-16,1 5 0 0,-1-7-1 15,0 0 1-15,-2 1 0 16,1-2 0-16,-2 2 1 0,2-1-1 15,1-3 2 1,0 1-2-16,0-2 1 0,0 0-1 16,0-2-1-1,0-10 1-15,4 15-1 0,-4-15 0 16,2 11 0-16,-2-11 0 0,1 9-1 15,-1-9 1-15,0 9-1 16,0-9 1-16,0 10-1 0,0-10 0 16,0 0 0-1,0 10 1-15,0-10-1 0,0 0 0 16,0 0 0-1,0 8 1-15,0-8-1 0,0 0 0 16,0 0 1-16,0 0-1 16,0 0 1-16,0 0-1 0,0 0 2 15,1 8-1-15,-1-8 1 0,0 0 1 16,0 0 1-1,0 0 2-15,0 0-1 0,3-10 2 16,-1-4-1 0,1-6 0-16,0-8-1 0,4-11-1 15,2-10-3-15,-1-9-1 16,4-10-1-16,2-7 0 0,-2-4 0 15,6-4-1 1,-2-1 0-16,5 0 0 0,-3 0 1 16,3 2 0-16,3 5 0 15,-1 0 1-15,2 5-2 0,-4 2 2 16,3 1-2-16,-5 4 1 0,0 0 0 15,-2 2-1 1,-4 5 1-16,-2 0 0 0,-2 4 1 16,-1 4-1-1,-3 5 1-15,1 4 0 0,-4 3 0 16,1 4 0-16,-2 5-1 15,-1 1 1-15,1 2-1 0,-1 1 0 16,0-3 1 0,-2 2 0-16,-1-3 0 0,-2 5-1 15,1-3 1-15,0 3-2 0,1-2 2 16,-1 4-1-1,0 2 1-15,2 0 0 0,-2 2-2 16,3 3 2-16,-1 1-1 16,-1 1 1-16,1 4 0 0,1 0 0 15,1 9-3 1,-3-8 3-16,3 8-5 0,0 0 3 15,0 0-1 1,0 0 1-16,5 3-1 0,-5-3 0 16,15 10 3-16,-4-4-2 0,3 2 4 15,4-2-2-15,1 2 0 16,4-1-1-16,3 2 2 0,0-1 0 15,5-1 0 1,3 2-1-16,4-5 1 0,4-1 0 16,5-2 0-1,4 2-1-15,4-3 1 0,3 0-1 16,8-3 0-16,2 1 1 0,4 2-2 15,5-2 1-15,2 2 1 16,8-2-1-16,1 2 0 0,5 0 0 16,0 0 0-1,6 0 0-15,-3-2 0 0,7-1 0 16,-1 2 1-1,0-1-1-15,7-3 0 0,2 0 0 16,-1-1 0-16,2-2-1 16,1 1 1-16,-3 1 0 0,3-1-1 15,1 0 2-15,-2 0-1 16,-2 1-1-16,1 5-1 15,-1-2 2-15,5 2 0 0,0-2 2 16,-3-3-2 0,-2 2-2-16,3 0 3 0,-2-4-1 15,0 0 1-15,1-4-2 16,-1 0 1-16,-1 1-2 0,1 1 2 15,-2 0-1 1,-3 0 1-16,3 3 0 0,-7-2 1 16,-3 3 0-16,-3-1 0 0,-6 2 0 15,-1-1 0 1,-3 2-1-16,-9 0 1 0,-5 2 0 15,-6 1-1-15,-7 0 0 16,-7 0 1-16,-8-1-1 16,-12 2 2-16,-4-1-1 15,-8 1 1-15,-7-2 0 0,-3 2 0 16,-10 0-1-16,0 0 1 0,1 16 0 15,-3 0-1 1,-7 8-1-16,2 5 2 0,-1 9 0 16,3 8 0-16,3 3-4 15,7 11-11-15,12 2-69 16,13-5-5-16,11-10-5 15,-1-8-3-15</inkml:trace>
  <inkml:trace contextRef="#ctx0" brushRef="#br0" timeOffset="237969.8549">15143 6465 46 0,'-4'-15'72'0,"4"15"-34"16,0 0-14-16,0 0-8 15,0 0-5-15,0 0-3 0,-9 12-4 16,6 5-3 0,0 11-1-16,2 6 0 0,-2 9 2 15,3 5 1-15,-1 2 1 16,1 2-2-16,0-2 1 15,0-2-1-15,-3-6-5 16,-1-7-11-16,1-10-28 0,5-6-31 16,-4-9-1-16</inkml:trace>
  <inkml:trace contextRef="#ctx0" brushRef="#br0" timeOffset="238581.8673">14983 6488 10 0,'-8'-17'44'16,"9"8"-1"-16,7-6 2 0,12-2-8 15,5 0-4 1,8-4-5-16,6-1-3 0,7 5-3 15,0 2-7-15,0 3-5 16,1 7-5-16,-6 5-4 16,-8 10 0-16,-3 9-1 15,-11 3-1-15,-8 7 1 0,-7 2 0 16,-4-2 0-16,-14 2 1 0,-2-6 2 15,-7 2-2 1,-4-8 1-16,-4-4 0 0,-2-7 0 16,6-4 1-16,0 1-1 15,8-5 1-15,2 0 0 16,10-3-2-16,7 3 0 15,0 0 0-15,22-7 0 0,3 7-2 16,8 5 1 0,1 5-1-16,7 5 1 0,-3 5 1 15,0 3 0-15,-7 3-1 0,-7 3 0 16,-3-3-3-1,-10-1-4-15,0-3-15 0,-2 7-50 16,-5-16-13-16,-4-13-6 16</inkml:trace>
  <inkml:trace contextRef="#ctx0" brushRef="#br0" timeOffset="239105.8781">15612 6725 24 0,'0'0'80'0,"-11"7"0"0,11-7-1 15,10 1-62-15,6-2-8 0,8-6 0 16,4-4 0-1,5 0-1-15,-1-6 1 0,3-1-3 16,-5 0-2 0,-4-3-2-16,-7 4-2 0,-9 0 0 15,-4 4-2-15,-10 1-1 16,-7 3 0-16,-7 7 0 0,-4 3-1 15,-2 5 1 1,-1 8 1-16,1 8 2 0,3 7 0 16,11 5 2-16,4 4 1 0,6-2 0 15,10 2 1 1,16-8-1-16,7-1-3 0,11-8-29 15,16-7-50-15,-10-10-4 16,3-4-6-16</inkml:trace>
  <inkml:trace contextRef="#ctx0" brushRef="#br0" timeOffset="239596.888">16223 6254 42 0,'-18'21'74'15,"-3"8"0"-15,5 9-52 0,2 8-3 16,3 11-4 0,9 1-1-16,2 3 0 0,8-4 0 15,7-4-2 1,7-6-2-16,1-11-3 0,3-8-3 0,3-10-11 15,-9-6-25-15,-6-10-47 16,11-2-6-16,-7-8-2 16</inkml:trace>
  <inkml:trace contextRef="#ctx0" brushRef="#br0" timeOffset="240007.8971">16488 6541 4 0,'0'0'71'16,"0"0"1"-16,2 16-4 0,-2-5-64 16,0 9-4-1,1 4 1-15,1 0 4 0,2 1 4 16,0-4 3-16,3 0 1 15,-1-8 0-15,4-1 1 0,1-9-2 16,-2-3-1 0,2-7-2-16,-1-6-2 0,-3-4-4 15,0-3-3-15,-3-1 0 0,0-4-2 16,-4 1 1-16,0 3-1 15,0 4 2-15,-2 2-1 0,2 5-2 16,0 10 1 0,0 0 1-16,0 0-1 0,7 10 2 15,1 4-1 1,5 4 1-16,-1 6 0 0,4 0 2 15,0 4 0-15,3-3 0 16,-4-1-2-16,0-4-4 0,-3-3-12 16,0-5-36-16,2-5-29 15,-14-7-5-15</inkml:trace>
  <inkml:trace contextRef="#ctx0" brushRef="#br0" timeOffset="240419.9055">16688 6189 10 0,'0'0'67'16,"0"0"2"-16,7 7-51 0,15 9-3 15,10 10-5 1,3 4-4-16,7 15 1 0,0 3 0 15,4 12 0 1,-10 7-1-16,-5 3 0 0,-16 0-1 16,-6-3 0-16,-9-2-4 15,-12-8-21-15,1-4-51 0,-16-12-6 16,2-10 6-16</inkml:trace>
  <inkml:trace contextRef="#ctx0" brushRef="#br0" timeOffset="241997.9377">16996 6133 57 0,'0'0'57'0,"0"0"-17"16,6-1-8-16,7-3-7 15,11-1-6-15,0 2-5 0,5-3-3 16,-4 3-1-16,2 0-2 15,-5 1-2-15,0 2-4 0,-8 0-2 16,-14 0-1 0,12 10 1-16,-12-1-1 0,0 4 1 15,-4 3 0-15,-4 1 0 16,-2 4 1-16,-5 1 0 15,3-1-1-15,-3 2 1 0,2-3 2 16,7-3 1-16,4-2 3 16,3-3-1-16,11-3 0 0,11-7 0 15,4-2-5 1,9 0-8-16,-3-2-24 0,-1-5-49 15,6 3-4 1,-3-3-6-16</inkml:trace>
  <inkml:trace contextRef="#ctx0" brushRef="#br0" timeOffset="242452.9472">17483 6452 65 0,'-10'8'91'0,"10"-8"-5"0,18 0-4 16,4-6-67-16,11 4-7 15,2-4-5-15,3 2-1 16,1 0-1-16,-3-2-2 16,-6 2-2-16,-5 1-3 0,-8 0-5 15,-6 3-18 1,-2 0-46-16,-9 0-12 0,0-8-5 15</inkml:trace>
  <inkml:trace contextRef="#ctx0" brushRef="#br0" timeOffset="242662.9514">17532 6234 55 0,'0'15'82'0,"2"5"-3"0,4-28-23 15,0 34-47 1,1 9-2-16,-2 8 2 0,-2 5-1 15,-2-1 0-15,-1 3 0 16,0 0-4-16,-1-3-6 0,-3-4-17 16,-2-3-60-1,6-5-5-15,0-10-5 0</inkml:trace>
  <inkml:trace contextRef="#ctx0" brushRef="#br0" timeOffset="243072.9596">18101 6094 19 0,'-6'20'75'0,"2"4"-35"16,1 10-8-16,1 9-1 0,2 5-1 15,0 6-3 1,0 3-7-16,0-1-7 0,0-4-3 16,0-2-4-16,-1-9-4 15,-1-7-6-15,-1-7-17 16,2-19-39-16,-1 6-22 15,2-14-4-15</inkml:trace>
  <inkml:trace contextRef="#ctx0" brushRef="#br0" timeOffset="243584.97">18251 6495 70 0,'16'20'80'0,"2"4"-2"15,2 4-59 1,-1 0-3-16,-1 1-6 0,-8-4-1 15,2-3-2-15,-8-6 3 16,3-1 1-16,-7-15 1 0,0 0-2 16,0 0-1-16,4-7-1 0,-4-4-1 15,0-6-2 1,2-1-3-16,-1 0-2 0,-1-2-1 15,2 4-1 1,-1 3 1-16,2 0-1 0,-3 13 1 16,8-10-1-16,-8 10 1 15,15 4 0-15,-7 6 1 0,1 2-1 16,0 2 1-1,-1 4 1-15,-2-3 1 0,-1 1 0 16,1-8 2-16,-6-8 1 0,6 9 0 16,-6-9-1-1,12-9 1-15,-2-6 0 0,1-2-2 16,3 0-1-16,3-2-2 15,2 0 1-15,-1 3-1 0,2 3 1 16,-2 5-1 0,1 8 1-16,-1 0-1 0,-2 7 1 15,0 3 0 1,-4 6-1-16,-2 4-1 0,-2-1-2 15,-2 1-4-15,-4-4-8 0,5 0-27 16,9-2-44-16,-16-14-6 16,12 9-6-16</inkml:trace>
  <inkml:trace contextRef="#ctx0" brushRef="#br0" timeOffset="244054.9794">18955 6186 67 0,'-10'-3'77'0,"10"3"-2"15,0 10-59-15,-7 12-2 0,-5 4-5 16,0 11 1 0,2 5 2-16,0 6-2 0,7 2 2 15,2 2-2-15,1-5-3 16,7-3 0-16,3-6-6 15,3-8-5-15,-1-6-8 16,1-5-7-16,1-3-29 0,-14-16-35 16,25 0-7-16</inkml:trace>
  <inkml:trace contextRef="#ctx0" brushRef="#br0" timeOffset="244496.9884">19200 6266 25 0,'1'7'76'0,"-1"3"1"0,0 6-3 16,0 5-70 0,0 0-3-16,0 12 2 0,1-3 3 15,2 4 1 1,2-2 3-16,0-2 0 0,3-5 1 15,1-5 0-15,0-4 1 0,2-10-2 16,-2-1-1 0,1-5-3-16,-10 0-3 0,18-18-3 15,-9-1-2-15,-2-1-1 16,-1-3-1-16,-1 0 0 0,-1-1 1 15,1 4 1 1,-2 1 3-16,-2 4 2 0,-1 6-1 16,0 9 0-16,3-14-2 0,-3 14 1 15,0 0-1 1,2 9 1-16,3 4-2 0,1 5 0 15,-1-1 1-15,1 10 0 16,3 0 2-16,1 1 0 0,-2-3-1 16,2 1 0-1,-3-6-2-15,-3-5-2 0,1-1-1 16,0-6-9-1,-3 1-38-15,-2-9-35 0,14-12-3 16,-12-10-3-16</inkml:trace>
  <inkml:trace contextRef="#ctx0" brushRef="#br0" timeOffset="244707.9927">19446 6210 61 0,'24'7'90'0,"7"0"-5"16,2 1-5-16,4 7-71 0,4 13-2 15,-3 4-4-15,-8 11-1 0,-7 2-2 16,-15 9 1 0,-7 2-1-16,-5-4 1 0,-12-2-4 15,-5-2-8 1,-11-4-29-16,7-12-42 0,0-6-5 15,2-13-4-15</inkml:trace>
  <inkml:trace contextRef="#ctx0" brushRef="#br0" timeOffset="245208.0035">19743 5949 4 0,'0'0'81'0,"0"0"6"0,-16 0-40 16,24 0-13-16,4 2-5 0,7 5-6 16,-1-4-3-16,3 5-8 15,1 1-7-15,0 5-4 0,-3 1 0 16,-7 6-3-1,-5-2 0-15,-6 2 1 0,-2-1 0 16,1 0 1 0,0-6 2-16,-1-3 2 0,1-2 0 15,8-5 1-15,8-4 0 0,6 0-2 16,6 0-11-16,-3 8-64 15,11-8-13-15,1 0-7 16,-1-8-4-16</inkml:trace>
  <inkml:trace contextRef="#ctx0" brushRef="#br0" timeOffset="248469.0696">20881 6273 7 0,'-9'0'62'0,"-1"2"-34"0,10-2-3 15,-13 10-6-15,13-10-2 16,9 14 2-16,5-6 0 0,12 2 4 16,-2-3-3-16,9-2 0 0,-3 0-4 15,5-5-3 1,-6 0-4-16,-2-9-2 0,-3 0-2 15,-5-5-1-15,-1-2-1 16,-4-4-1-16,0-1-1 0,-7 0-1 16,-1-3-1-1,-6 2-1-15,0-2-1 0,-7 5 0 16,-7 3-1-1,0 0-1-15,-5 8 0 0,-2 2-1 16,-1 6 1-16,0 3 0 0,-5 14 0 16,5 9 1-16,-1 8 2 15,-2 11 0-15,0 7 2 0,2 8 2 16,7 10 2-1,0 1 2-15,11-1 0 0,5-5 1 16,10-7 3 0,11-5 0-16,7-12 0 0,14-7 0 15,0-13-4-15,3-10-2 16,3-2-9-16,-8-9-26 0,-8-2-50 15,2-10-7-15,-8-8-4 16</inkml:trace>
  <inkml:trace contextRef="#ctx0" brushRef="#br0" timeOffset="249296.0867">21410 5320 63 0,'-13'-7'65'15,"4"7"-47"-15,9 0-13 0,2 9 0 16,2 9 0-16,6 0 0 0,-1 9 0 16,2 4 3-1,1 8 5-15,-2 2 0 16,-2 8 3-16,-2-5-2 0,-4-1-2 0,-2-5 3 15,-2-4 0 1,-9-4-2-16,0-6 1 0,-5-6-2 16,1-2 0-16,-5-9-1 15,1-3 0-15,-2-4-1 0,-2-3-1 16,1-5-2-1,4-5 0-15,-3-4-2 0,3-3-4 16,3 2-3-16,0-2-9 16,9 1-25-16,6 0-50 15,-1-3-7-15,-1 3-5 0</inkml:trace>
  <inkml:trace contextRef="#ctx0" brushRef="#br0" timeOffset="249446.0897">21314 5028 46 0,'-8'-12'49'0,"-4"-2"-49"16,12 0 0-16,0 14-76 0</inkml:trace>
  <inkml:trace contextRef="#ctx0" brushRef="#br0" timeOffset="249986.1005">21537 5097 46 0,'0'0'72'0,"11"0"-1"0,11 12-59 15,-19 4-8-15,1 8 1 16,0 8 1-16,2 3 2 0,-2 11 7 16,2 5-1-1,-4 2 0-15,3-5-1 0,-1 0-3 16,-3-8-1-16,1-4-5 0,-2-6-3 15,2-10-5 1,-2-8-4-16,0-12-28 0,9 5-44 16,-9-10-6-16,-3-6 0 15</inkml:trace>
  <inkml:trace contextRef="#ctx0" brushRef="#br0" timeOffset="250142.1041">21447 5341 29 0,'18'-9'88'15,"12"-2"-5"-15,13 0-2 0,9-2-77 16,0 4-17-16,1 4-34 16,-4-3-34-16,-3 4-5 15</inkml:trace>
  <inkml:trace contextRef="#ctx0" brushRef="#br0" timeOffset="250582.1129">21855 5246 26 0,'0'11'65'0,"-27"2"-43"15,24 5-8-15,-1 6 7 16,2 9 2-16,-4 0 2 0,4 4 0 15,2-2-2-15,0 2-2 0,1-8-5 16,4-3 0 0,3-11-6-16,0-6 0 0,3-8-2 15,-1-1-3 1,2-8-2-16,-2-6-1 0,-1-4-2 15,1-4 0-15,-9-1-2 16,1-6 2-16,-2 2-1 0,-4 3 2 16,-5 1 3-1,4 5 0-15,0 3-1 0,-2 6-1 16,7 9 1-16,0 0-3 0,0 0 2 15,0 14-1 1,4 2-1-16,5 5 1 0,2 6 0 16,0 1 2-16,3 4-2 15,0-6 1-15,-1 0-6 16,-2-7-6-16,0-1-21 15,5-7-52-15,-16-11-7 0,11-1-6 16</inkml:trace>
  <inkml:trace contextRef="#ctx0" brushRef="#br0" timeOffset="250972.1207">22049 5320 27 0,'13'0'83'0,"-1"9"1"15,3 5-4 1,3 9-69-16,-4 6-6 0,2 7 1 15,-8 1-1-15,1 0 0 0,-4-4 2 16,-1-3-2 0,-4-7 3-16,0-11-3 0,0-12 1 15,0 0-2-15,-9-10-1 16,6-9 0-16,-1-4-3 0,0-4-1 15,1-1-2 1,3-2 1-16,0 5-3 0,5-1 2 16,5 3 0-1,2 4 2-15,7 9 0 0,2 2 0 16,1 8 3-16,-2 6-1 0,1 8 3 15,-3 9 0-15,-3 7 0 16,-6 9 0-16,-3 2-1 0,-2 5 2 16,-5 0-3-1,1-7-2-15,0-3-2 0,-3-7-8 16,3-7-19-1,6-10-54-15,-6-12-6 0,2-10-5 16</inkml:trace>
  <inkml:trace contextRef="#ctx0" brushRef="#br0" timeOffset="251264.1267">22195 4938 61 0,'0'0'90'16,"0"0"-3"-16,17 0-6 0,8 0-75 16,-1-1-13-1,3 1-8-15,2 0-14 0,-4-2-20 16,4 2-25-16,-10 0-18 15</inkml:trace>
  <inkml:trace contextRef="#ctx0" brushRef="#br0" timeOffset="251464.1307">22532 4792 14 0,'3'11'82'15,"-1"5"0"-15,3 3-4 16,3 3-65-16,4 13-10 0,0 7 2 15,-1 12-3-15,2-1-9 0,4 3-36 16,7 7-38 0,1-7-2-16</inkml:trace>
  <inkml:trace contextRef="#ctx0" brushRef="#br0" timeOffset="253905.1804">22981 4678 52 0,'0'10'43'15,"1"15"-10"-15,4 1-10 16,1 12 0-16,-1-1 1 15,0 8-1-15,0-6-4 16,0 3-4-16,-2-9-5 0,-3-8-8 16,4-3-24-1,0-3-42-15,-3-9-17 0,-1-10-1 16</inkml:trace>
  <inkml:trace contextRef="#ctx0" brushRef="#br0" timeOffset="254663.1962">23150 4881 22 0,'12'0'34'0,"-12"0"-6"16,0 0 3-16,7 10-2 16,-2 1-4-16,0 5-4 15,1 1-4-15,0 5 0 0,1 4-1 16,-1-1-4-16,0-4-4 0,-1-1 0 15,-2-3-3 1,-2-8 2-16,0 1 0 0,-1-10 1 16,0 0 0-1,0 0 1-15,0 0-2 0,0 0 1 16,5-10-2-16,-2 1-1 15,0-5-3-15,1 1-1 0,-1-4-1 16,5 1-1 0,-3 1 0-16,5 1 0 0,-1 1 2 15,-1 1-1-15,4 2 1 0,-2 1-1 16,1 4 0-1,3 4 0-15,-2 1-1 0,1 4 1 16,-1 7-2-16,-3 4 1 16,2-1-1-16,-5 3 1 0,2-2 1 15,-5-1 1 1,-2-4 2-16,-1-10 1 0,1 10 0 15,-1-10 1 1,6-8-1-16,-3-3 1 0,3-3-2 16,0-2 0-16,5 1-3 0,1 1-2 15,3 0 0-15,2 6 0 16,1 6 0-16,2 4 1 0,-2 7-1 15,-2 4 2 1,-2 4-1-16,-2 3 1 0,-6 2 0 16,-3-3-2-1,-2-3-5-15,2-1-23 0,9-6-53 16,-12-9-8-16,0 0-4 0</inkml:trace>
  <inkml:trace contextRef="#ctx0" brushRef="#br0" timeOffset="255182.2073">23778 4613 22 0,'-11'0'39'15,"3"17"-7"-15,-2 8-3 16,-1 15 0-16,0 1 2 0,4 10 3 16,0-2-3-1,7 4-3-15,0-8-4 0,8-1-8 16,2-10-3-16,5-12-4 15,-2-1-3-15,-4-13-6 16,4 2-7-16,-13-10-28 0,0 0-51 16,0 0-5-16,2-7-3 15</inkml:trace>
  <inkml:trace contextRef="#ctx0" brushRef="#br0" timeOffset="255702.2177">23894 4828 7 0,'14'-7'75'16,"-14"7"1"-16,3-29-14 0,-2 37-50 15,-1 9-5-15,0 4-1 16,1 8 0-16,1 3 1 0,1-1 3 16,5-2 2-16,-2-2 0 0,4-7 0 15,-1-3 0 1,3-4 0-16,-2-7-1 0,3-6-2 15,-1-3 0 1,0-7-3-16,1-1-1 0,-2-5-2 16,-1-3-2-16,0-5-1 15,-3 0-1-15,0 2 1 0,0 3-1 16,-4 0 1-1,0 2 0-15,0 6-1 0,-1 2 0 16,-2 9-1-16,3-10-1 0,-3 10 0 16,0 0 1-1,0 0 1-15,3 13 0 0,-2 1 0 16,3 4 2-16,0 5 0 15,3 3 1-15,-2 0 1 0,2 2-2 16,0-1 1 0,-2-4-1-16,2-4 1 0,-2-3-4 15,-2-6 1 1,-3-10-1-16,0 0-7 0,13 4-21 15,2-8-56-15,-5-9-6 0,2-3-5 16</inkml:trace>
  <inkml:trace contextRef="#ctx0" brushRef="#br0" timeOffset="255952.2227">24167 4628 0 0,'0'0'89'0,"8"-8"2"0,14 6-4 15,0 2-62-15,9 6-10 16,4 3-3-16,2 5-2 0,-1 3-2 16,-2 7-4-1,-2 5-2-15,-10 7-1 0,-7 3 0 16,-11 7 0-16,-4 0-1 15,-5-3-4-15,-4 1-25 16,3-2-54-16,-23-9-7 0,-2-6-4 16</inkml:trace>
  <inkml:trace contextRef="#ctx0" brushRef="#br0" timeOffset="256455.233">22907 5303 3 0,'-17'1'86'16,"17"-1"3"-16,0-30-14 0,25 26-55 15,20-1 3-15,22 2-2 16,21-6-1-16,22 1-6 0,19-4-3 15,9 4-1 1,8 1-4-16,-1 2-3 0,-6-3-4 16,-19 3-5-16,-12 5-8 0,-23-1-13 15,-19 1-35 1,-16 2-30-16,-19 5-6 0</inkml:trace>
  <inkml:trace contextRef="#ctx0" brushRef="#br0" timeOffset="257015.2442">23051 5484 19 0,'-2'30'82'0,"-3"4"3"0,1 9-50 15,0 5-4-15,1 5-6 16,-4 3-7-16,-3-5-5 0,1 2-2 16,-1-9-2-1,1-6-4-15,-2-8-3 0,3-11-3 16,-1-7-12-16,6-17-62 15,3 5-9-15,0-17-7 16</inkml:trace>
  <inkml:trace contextRef="#ctx0" brushRef="#br0" timeOffset="257575.2562">22963 5547 1 0,'-9'-5'80'0,"9"5"-32"0,0 0-1 15,-9-10-4-15,9 10-10 16,8-13-4-16,6 5-6 0,9-1-4 16,9 0-4-1,6-2-2-15,9 3-3 0,-1 2-1 16,1 4-4-16,-6 2-3 0,-1 1-2 15,-10 8-1 1,-6 4-1-16,-12 4 0 0,-7 2 1 16,-5 1-1-16,-8 0 1 15,-5 1-1-15,-9-3 2 0,-2 0 0 16,-10-3-1-1,-1-6 1-15,-7 1 0 0,-2-3-3 16,4-2 2 0,2 0-1-16,6-3 0 0,6 2 0 15,4 2 0-15,10 4 1 0,10-1 0 16,3 8 1-16,12 1 1 15,7 4 0-15,8 1 1 0,8 4 1 16,0 4-1 0,1-3 0-16,-2 2 1 0,-4-5-3 15,-7-1 0 1,-4-1-3-16,-8-4-3 0,-8-6-9 15,-4-13-37-15,10 13-33 16,-10-13-6-16,0 0-3 0</inkml:trace>
  <inkml:trace contextRef="#ctx0" brushRef="#br0" timeOffset="257995.2646">23355 5799 32 0,'9'4'98'0,"5"-4"-4"16,4-3-5-16,3 12-40 15,2-12-35-15,0-3-4 0,2-2-4 16,-4-2-4 0,-6 0-4-16,-4-1-2 0,-8-1-3 15,-3-1 0-15,-2-1 1 0,-6-1-4 16,-5 7 2-1,-1 1 1-15,-6 7 1 0,-5 1 1 16,2 13 2-16,-1 7 0 16,-3 5 2-16,4 7 2 0,3 1 2 15,6 2 2 1,8-2 3-16,6-2 0 0,9-5 0 15,10-2 0 1,4-8 0-16,3-5-5 0,2 1-15 16,0 4-61-16,-5-15-15 0,0-2-6 15,-9-3-4-15</inkml:trace>
  <inkml:trace contextRef="#ctx0" brushRef="#br0" timeOffset="258297.2708">23775 5494 39 0,'-8'5'85'16,"-1"4"0"0,1 6-2-16,4 9-72 0,-4 6-2 15,-2 6 2 1,5 4 1-16,5 3-2 0,8-1-1 15,9-1-4-15,1-9-8 16,11-2-29-16,7-9-51 0,-3-7-6 16,2-4-6-16</inkml:trace>
  <inkml:trace contextRef="#ctx0" brushRef="#br0" timeOffset="258837.2816">23808 5644 8 0,'11'0'83'0,"-7"9"2"0,-4-9-6 15,14 24-57-15,-6-4-11 0,2 1-2 16,5 2 1-1,-2-1-1-15,2-3 1 0,1-5-2 16,0-4 1-16,0-7-1 16,-1-4-1-16,-2-8 0 15,0-6-2-15,0-1-2 16,-3-6 0-16,0 0-2 0,-6-3-1 15,-1-1-1 1,-3 2 0-16,-1 2 0 0,-5 5-1 16,-3 2 0-16,2 3-2 0,-3 4 3 15,10 8-3 1,-16 0 2-16,11 13 0 0,1 2 2 15,1 5 0-15,1 3 1 16,1 4 1-16,0 1 0 0,5 0 1 16,6 1 1-1,0-5-1-15,4-3-2 0,0-1 0 16,1-7-1-16,4-4-4 0,-6-7-10 15,5-2-27-15,8 0-44 16,-9-8-8-16,1-6-2 16</inkml:trace>
  <inkml:trace contextRef="#ctx0" brushRef="#br0" timeOffset="259067.2862">24074 5463 78 0,'-8'-11'91'0,"8"11"-5"0,9-22-43 16,12 21-25 0,12 3-2-16,8 11-6 0,10 13-3 15,3 12-3 1,2 23-6-16,-9 12-6 0,-15 21-4 15,-26 16-4-15,-25 16-4 16,-43 18-53-16,-40-1-18 0,-38 1-1 16</inkml:trace>
  <inkml:trace contextRef="#ctx0" brushRef="#br0" timeOffset="274721.6068">4377 1938 64 0,'19'-20'83'0,"-8"0"-6"16,-11 3-59-16,-13 6-4 15,-25 1-5-15,-19 5-3 16,-31 5 0-16,-21 0-2 0,-32 0 2 15,-22 8 2-15,-18-1 0 16,-8 2 0-16,4 3 0 0,3 0 0 16,13 1-4-1,18-2-4-15,25 0-10 0,20-5-25 16,16 0-48-16,21 3-4 15,15-9-5-15</inkml:trace>
  <inkml:trace contextRef="#ctx0" brushRef="#br0" timeOffset="275176.6171">2500 1394 67 0,'0'0'81'0,"-2"-9"-13"15,-18 7-48 1,-22 33-3-16,-26 22-3 0,-18 11 0 16,-13 44-3-16,-3-25-2 15,-6 9-2-15,3-8-2 16,24-23-5-16,19-8 1 15,14-7 0-15,24-2 3 0,22-2 3 16,68 12 0 0,40 7-7-1,19 7-40-15,30 7-37 16,18 4-5-16,8-11-4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8:20:12.7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2660 1475 13 0,'0'0'60'0,"5"-15"-10"16,-5 15-8-16,8-16-9 0,-8 16-8 16,4-15-6-16,-4 15-6 0,2-12-3 15,-2 12-4 1,0 0-3-16,0 0 0 0,-9 0-3 15,2 8 0 1,-9 6 1-16,-4 24 0 0,-2 6 0 16,-3 7 1-16,4 7 0 15,0 6 1-15,8 0 0 16,12-2 2-16,2-7-2 0,11-8 1 15,9-7 1-15,4 0 1 16,5-11-1-16,2-7 2 0,3-7 0 16,0-6-1-1,1-9-2-15,-1 0-4 0,-3-7-7 16,1-8-28-16,11-6-46 15,-17-11-9-15,1-4-2 16</inkml:trace>
  <inkml:trace contextRef="#ctx0" brushRef="#br0" timeOffset="150.003">2776 1143 41 0,'-25'-53'93'0,"-2"10"-8"16,5-1-27-16,22 44-77 15,-21-27-70-15,2 0-5 16</inkml:trace>
  <inkml:trace contextRef="#ctx0" brushRef="#br0" timeOffset="690.0146">3210 1251 51 0,'4'-21'79'15,"2"4"-5"1,-4 3-55-16,-1 4-9 0,-1 10-4 15,0 0-4-15,-9 0-3 16,3 13 1-16,-5 6 2 0,-4 5 6 16,-2 41 2-16,0 13 2 15,2 10-1-15,4 5 2 16,8 1-1-16,9-8 1 0,16-14-3 15,8-24-3 1,7-11-2-16,-1-4 0 0,0-6-2 16,-4-5-1-16,-3-5-5 15,-4-3-7-15,-8-4-14 0,-6-10-53 16,-2 7-12-16,-9-7-5 15</inkml:trace>
  <inkml:trace contextRef="#ctx0" brushRef="#br0" timeOffset="1100.0228">3638 1240 33 0,'11'-21'80'16,"-1"6"-4"-16,-5 5-2 0,-5 10-78 15,0 0 1 1,3 14 2-16,-3 5 4 0,-4 9 2 16,4-5 2-16,-15 52 3 0,-1 6-2 15,6 6 2 1,0 5 0-16,9-5-1 0,8-7 0 15,11-15-1 1,6-26-2-16,1-4-1 0,4-7-1 16,-3-4-1-16,0-7-2 15,0 2-2-15,-3-9-3 0,1-5-3 16,-4-5-6-16,-1 0-17 0,-3-3-30 15,-10-11-29 1,5 0-3-16</inkml:trace>
  <inkml:trace contextRef="#ctx0" brushRef="#br0" timeOffset="1380.0284">3536 1458 57 0,'-25'-19'90'16,"3"3"-4"-16,2-1-30 0,7 5-37 15,3 0-4-15,10 12-6 16,0-11-2-16,13 10-2 0,1 1-1 15,7-14-1 1,3 0-2-16,4 14-2 0,3 5-4 16,1 1-3-16,4 0-6 0,-3 1-10 15,1 0-19 1,2 3-45-16,-3 0-5 0</inkml:trace>
  <inkml:trace contextRef="#ctx0" brushRef="#br0" timeOffset="1683.0347">4058 1106 20 0,'-4'-14'78'0,"2"1"2"16,2 5-6 0,0 8-69-16,14-1-3 0,1 7-2 15,2 10 0-15,4 7 4 16,1 5-1-16,-24-3 2 0,48 59 3 15,3 9-2 1,-4 8 1-16,-8 5 1 0,-22-2-3 16,-17-5-10-16,-26-12-54 0,-12-45-23 15,2-10-6 1</inkml:trace>
  <inkml:trace contextRef="#ctx0" brushRef="#br0" timeOffset="2103.0431">4988 1425 37 0,'-15'-8'90'15,"2"3"-4"1,5-1-1-16,8 6-71 0,0 0-2 15,5-9-2 1,8 5-2-16,7 1 0 0,3 1-1 16,5-1-4-16,2-2-2 0,7 2-5 15,-2 0-3-15,1 2-8 16,-2-2-27-16,-6 1-46 15,4 1-4-15,-4-2-4 16</inkml:trace>
  <inkml:trace contextRef="#ctx0" brushRef="#br0" timeOffset="2323.0475">4928 1608 12 0,'-3'29'94'0,"20"-10"-2"0,31-19-6 16,-4 0-59 0,26 0-4-16,3 0-13 0,-3-5-17 15,-35 0-51-15,3 8-26 16,24-3-7-16,-13 0-3 15</inkml:trace>
  <inkml:trace contextRef="#ctx0" brushRef="#br0" timeOffset="4767.0975">6219 940 49 0,'0'0'80'16,"-3"-11"-38"-1,0 1-7-15,0-1-5 16,-3-3-9-16,6 14-5 0,-2-12-6 15,-1 1-3-15,-1 0-1 16,1-3-3-16,3 14-2 16,8 5 1-16,-3 16 0 0,4-4 1 15,4 8 1 1,-2 1 1-16,2 7 0 0,1-2-1 15,0 4-1-15,1 0 0 16,0 3-2-16,1-2 0 16,-1 1 1-16,2-1 0 0,-4-4 2 15,2 0 2-15,-3-3 1 16,0-9 0-16,-1-8 3 0,-1-7-2 15,0-6 2 1,1-14-3-16,-11 15-2 0,12-28-2 16,1-2-1-1,1-9-1-15,12-46 0 0,-11 38-3 16,0-1-3-16,0-2-6 15,0-3-14-15,4 7-51 16,-2 0-16-16,2 4-7 0,-19 42 1 16</inkml:trace>
  <inkml:trace contextRef="#ctx0" brushRef="#br0" timeOffset="5177.1057">6882 1221 5 0,'-12'2'65'16,"12"-2"5"-16,-15 20-56 0,10-8-1 15,1 2 6-15,4 1 2 16,0-1 4-16,6-2-1 15,4 1 1-15,3-5-2 16,10 0-2-16,-6-3-4 0,3-5-5 16,-2 0-3-1,-1 0-3-15,-1-9-2 0,-4-1-2 16,-1-5-3-16,-2 1-2 15,-6-1-3-15,-3 1-5 16,-4 2-10-16,-8 4-29 0,-1 3-39 16,-4 1-5-16,-1 4-1 15</inkml:trace>
  <inkml:trace contextRef="#ctx0" brushRef="#br0" timeOffset="5589.1141">6009 1642 39 0,'-18'6'82'16,"2"-1"-1"-16,16-5-3 0,2 15-69 16,25-7-1-16,27-3-1 15,23-1 3-15,26 1 4 0,24-3 0 16,21-2-1-1,13-1-2-15,6 1-1 0,-1-3-1 16,-11 3-8-16,-16 0-8 16,-21 0-15-16,-25 9-29 15,-26-1-36-15,-21 1-10 16,-27 2-2-16</inkml:trace>
  <inkml:trace contextRef="#ctx0" brushRef="#br0" timeOffset="6099.1243">6033 2363 49 0,'-4'-17'87'0,"1"7"-3"0,3 10-7 15,0 0-69 1,0 0-2-16,-2 15-2 0,5 14 2 15,6 9 0-15,2 14 0 0,-2 8 1 16,4 8 0-16,-1 4 0 16,-1 1-1-16,0-6 0 15,-4-7-2-15,-3-13-2 16,-1-8-4-16,0-11-3 0,0-10-9 15,-3 1-55 1,0-19-19-16,0-19-8 0,0-10 3 16</inkml:trace>
  <inkml:trace contextRef="#ctx0" brushRef="#br0" timeOffset="6541.1333">5936 2401 4 0,'-17'-3'84'0,"1"-3"0"16,7 2-37-16,9-7-13 0,5-2-6 16,14-5-3-16,11-1-4 15,16-6-8-15,11 3-2 16,9-2-1-16,7 7 0 15,2 5-3-15,-5 9-1 0,-4 3-4 16,-13 10-3 0,-13 12 1-16,-16 3-2 0,-18 10-1 15,-14 4 1-15,-17 1-1 16,-11 0 1-16,-9-4 0 0,-10-4 0 15,-2-2 1-15,-2-8-1 0,4-6 2 16,14-7 0 0,6-4 0-16,8-2 0 0,15-2 3 15,12-1 0 1,22 11 1-16,18-2 0 0,17 3 2 15,8 8-2-15,10 5 0 16,1 5 0-16,2 7-3 0,-6-1-2 16,-10 5-1-1,-10 0-3-15,-12 2-8 0,-13-6-22 16,-17-3-52-16,11 0-7 15,0-12-4-15</inkml:trace>
  <inkml:trace contextRef="#ctx0" brushRef="#br0" timeOffset="8925.1821">8874 969 38 0,'-10'-7'82'16,"0"1"-2"-16,1 1-44 0,-3-3-16 15,12 8-10 1,-9-5-6-16,-21-17 0 0,21 22 1 16,9 0-1-16,-3 11 1 0,11 2 0 15,-6 12 3 1,0-7-1-16,3 9-2 0,1-3-2 15,0 2-1 1,0-4 1-16,1 5 1 0,0-3 0 0,2 1 2 16,0-6 1-1,-1 2 0-15,3-8-1 0,-4-3 1 16,-7-10 0-1,15 6-2-15,-15-6-3 0,14-6-2 16,-9-4-3-16,0 2-1 0,-5 8 0 16,10-14 0-1,-10 14-1-15,16-4 1 0,-6 4 0 16,2 2 4-16,1 0 5 15,3 3 1-15,2-1 3 0,1 0 0 16,1 2 3 0,0-5-1-16,1 1 0 0,0-2-2 15,-1-5-3 1,-20 5-3-16,0 0-3 0,26-19-2 15,1-3-3-15,-14 1-4 0,3-3-8 16,-6-4-17 0,2-3-53-16,-2 12-9 0,-1-1-6 15</inkml:trace>
  <inkml:trace contextRef="#ctx0" brushRef="#br0" timeOffset="9255.1887">9668 889 70 0,'-37'-13'86'16,"11"11"-1"-1,26 2-57-15,0 0-8 0,0 0-3 16,0 0 0-1,6 0-4-15,3 0-3 0,43 6-5 16,-21-6-5 0,7 1-8-16,43-1-11 0,-39 0-28 15,2-1-41-15,-44 1-5 16,37 0 0-16</inkml:trace>
  <inkml:trace contextRef="#ctx0" brushRef="#br0" timeOffset="9732.1988">9831 952 56 0,'0'0'85'0,"0"0"-2"15,0 0-51-15,0 0-10 16,0 0-8-16,0-5-2 0,0 0-5 15,0 1-2 1,0-3-2-16,0 2 0 0,0 0-2 16,-7-2 2-1,2 12-2-15,5-5 1 0,-3 16-2 16,-1-5 2-16,1 2-1 0,-2 3 0 15,-1 3 1-15,2 2-1 16,-3 4-1-16,-1 3 1 0,0 4 0 16,1-2 0-1,2 4 2-15,1-3 1 0,2 4 1 16,1-1 1-1,7-3 0-15,4-1 2 0,7-1-1 16,2-2 0-16,5-3-2 16,3-2-5-16,5-1-5 0,2-6-8 15,5-2-24-15,7-2-52 0,-2-4-6 16,1-3-6-1</inkml:trace>
  <inkml:trace contextRef="#ctx0" brushRef="#br0" timeOffset="10262.2094">7996 1758 0 0,'-18'12'82'15,"11"2"3"-15,12-4 0 0,27-2-58 16,22-1-8-1,32-7-1-15,33 0 2 0,36 0-2 16,27-5-2 0,35-7-1-16,22 0-4 0,22-2-3 15,9-1-1-15,11 2-2 16,-3-1-1-16,-3 2-1 0,-141 2-2 15,23 4 0 1,118-7 0-16,-17-1-4 0,-142 6-8 16,9 3-28-16,-11-3-52 15,-8 1-7-15,-22-2-5 16</inkml:trace>
  <inkml:trace contextRef="#ctx0" brushRef="#br0" timeOffset="10858.2218">8280 2395 13 0,'0'0'76'16,"12"16"2"-16,-5 4 0 0,15 10-65 15,-13 12-3 1,-1 3 3-16,-2 9 1 0,0 6-1 16,-5-1 0-16,-2-3-1 0,-2-3-4 15,-3-8-1 1,-2-7-4-16,0-6-2 0,3-12-4 15,-3-8-14-15,-2-9-63 16,10-3-8-16,0-15-5 0</inkml:trace>
  <inkml:trace contextRef="#ctx0" brushRef="#br0" timeOffset="11068.226">8472 2610 58 0,'16'-2'97'0,"5"-4"-3"0,9 2-7 16,7-7-46-1,8 8-30-15,7 0-4 0,2 3-2 16,0 0-4 0,-5 0-2-16,-4 4-3 0,-9-1-2 15,-8-1-3-15,-8-2-3 0,-4 2-14 16,-3-2-60-16,-13 0-5 15,5-19-5-15</inkml:trace>
  <inkml:trace contextRef="#ctx0" brushRef="#br0" timeOffset="11248.2296">8659 2259 81 0,'-9'12'95'0,"7"5"-6"16,2 0-5-16,6 12-75 15,2 8-2-15,3 13 1 16,1 3-3-16,3 14-5 0,-4-3-6 15,7 6-21 1,-6 7-56-16,4-12-8 0,2-11-5 16</inkml:trace>
  <inkml:trace contextRef="#ctx0" brushRef="#br0" timeOffset="12120.2472">9698 2458 4 0,'-2'-18'79'16,"-2"1"3"-1,-13 3-36-15,13 6-15 0,4 8-14 16,-9-4-8 0,4 13-5-16,0 15-1 0,1 12 0 15,2 8-1-15,2 12 1 16,-1 5 0-16,4 13 3 0,5-4-2 15,0-5 0 1,2-8 2-16,-1-13 1 0,2-9 2 16,1-15-1-16,1-8 2 0,0-14-1 15,-1-12-2 1,2-5-2-16,-4-8-3 0,3-2-2 15,-3-3-2-15,-3 2-1 16,-4 2-1-16,0 6-3 0,0 7 2 16,-3 15 0-1,9 5 1-15,2 16 0 0,3 5 0 16,7 3 1-16,6 1 5 0,8-6 3 15,4-4 3 1,1-15 2-16,7-5 2 0,-5-12 2 16,-4-14 1-16,-5-7-3 15,-6-3-1-15,-10-5-4 0,-9-2-1 16,-7-3-3-1,-11 1-4-15,-6 0-3 0,-5 4-6 16,2 7-8 0,-5 11-47-16,6 3-28 0,3 3-5 15,6 7-3-15</inkml:trace>
  <inkml:trace contextRef="#ctx0" brushRef="#br0" timeOffset="12397.2533">10323 2346 61 0,'-13'2'91'0,"13"-2"-3"15,24-6-5 1,5-5-69-16,17 6-6 0,6-4-3 16,7-1-4-16,-2 1-4 15,2 3-6-15,-11 1-13 16,-6-1-29-16,-4 6-36 0,-22 0-7 15,-7 0 9 1</inkml:trace>
  <inkml:trace contextRef="#ctx0" brushRef="#br0" timeOffset="12690.2594">10529 2353 8 0,'0'0'77'0,"7"12"2"15,-6 3-2-15,-1 6-67 0,-4 8-1 16,-3 10 2 0,-3 10 1-16,-5 9 1 0,4 0-2 15,-1 7 0-15,5-4 3 16,6-7-1-16,8-6-1 0,14-13 0 15,12-10-3 1,13-9 0-16,5-8-4 0,6-6-6 16,-1-4-9-16,3-4-15 0,-4 3-41 15,-5-10-26 1,-7-3-5-16,-5-4 0 0</inkml:trace>
  <inkml:trace contextRef="#ctx0" brushRef="#br0" timeOffset="12940.2644">10931 2096 23 0,'16'-11'87'0,"13"6"-1"16,12 5-4-16,8 12-67 15,7 22-2-15,0 19-1 16,-7 10-2 0,-9 18-2-16,-12 8-5 0,-14 11-2 15,-16 1-4-15,-16 1-4 0,-17-17-12 16,-9-7-34-1,-9-5-33-15,-10-17-5 0</inkml:trace>
  <inkml:trace contextRef="#ctx0" brushRef="#br0" timeOffset="13240.2704">9405 2338 18 0,'-38'66'88'15,"6"17"-1"-15,8 18-45 16,13 5-6-16,11 3-9 16,12-2-10-16,16-11-7 15,19-9-12-15,7-11-49 0,17-28-29 16,9-19-6-1,6-29-4-15</inkml:trace>
  <inkml:trace contextRef="#ctx0" brushRef="#br0" timeOffset="13822.2822">11509 2084 11 0,'-8'-7'77'15,"8"7"2"-15,0 0-40 0,0 0-10 16,7-4-9 0,9 4-5-16,5 0-5 0,3 1-3 15,-1 2 1-15,2 0-2 16,-1 5-2-16,-8 3-1 15,-7 4-1-15,-7 4-2 16,-5 3 3-16,-10 4 1 16,0 2 1-16,-3-2 1 0,6-2 1 15,5-3 0 1,7-7 0-16,17 1-1 0,9-10-4 15,13-2-11-15,2-3-28 16,0 0-46-16,15-3-7 16,-2-2-5-16</inkml:trace>
  <inkml:trace contextRef="#ctx0" brushRef="#br0" timeOffset="15180.31">12328 1575 77 0,'0'0'82'0,"0"0"0"16,-12 14-64-16,8 23-7 15,3 14-4-15,1 23 0 0,-1 13 2 16,1 14 0-16,1 2-1 15,-2-21-4-15,1-8-1 16,-2-16-2-16,-3-13-3 0,3-15-6 16,0-10-41-1,2-20-33-15,0-5-6 0,0-17-1 16</inkml:trace>
  <inkml:trace contextRef="#ctx0" brushRef="#br0" timeOffset="15698.321">12205 1539 10 0,'-15'-8'68'0,"-3"0"-31"16,7 3-11-16,2-2-6 0,9 7-4 15,-6-11-1 1,6 11-1-16,15-11 2 0,10 4 1 15,7 5 0-15,10 0 0 16,5 2-2-16,5 2-4 0,2 3-4 16,-30 2-2-1,90 19-2-15,-7 9-1 0,-17 6-1 16,-25 6-1-16,-32 5 1 15,-39 0 0-15,-32-8-1 16,-21-15-1-16,-7-9 0 0,-4-3 0 16,-5-8 1-1,6-6 0-15,5-1 0 0,9-2-1 16,12 0 1-16,14 0 1 0,15 1 1 15,17 10 1 1,19 9-1-16,16 4 1 0,12 7 0 16,6 6 1-16,6 4-1 15,3 9 0-15,-2 1-1 0,-4-2-1 16,-8-1-1-1,-6-4-4-15,-8-6-10 0,0-13-47 16,-2 0-25 0,1-15-6-16,-2-8 7 0</inkml:trace>
  <inkml:trace contextRef="#ctx0" brushRef="#br0" timeOffset="16258.3322">13097 1981 44 0,'0'0'90'15,"20"7"-3"-15,0-7-5 0,9 0-72 16,1-3-2-16,4-6-3 16,2-2-3-16,-4-6-2 15,-8-1-2-15,-6-2-1 0,-8-3-1 16,-10 2 2-16,-6 1-1 15,-12 2 0-15,-7 9 0 0,-8 5 1 16,-5 9 1 0,-6 13 1-16,-1 13 0 0,2 10 1 15,1 11 2 1,6 11 1-16,16 3 1 0,11-2 2 15,16-4-1-15,24-9 0 16,14-12-2-16,20-13-6 0,11-13-14 16,11-21-61-16,6 1-8 0,1-17-8 15</inkml:trace>
  <inkml:trace contextRef="#ctx0" brushRef="#br0" timeOffset="17110.3494">14090 935 62 0,'0'0'79'0,"24"-14"-1"16,0-1-56-1,-24 15-7-15,3-20-2 0,-1-1-2 16,-2 21-1 0,-13-19 2-16,-6-3-2 0,0 8-1 15,-1 1-3-15,-3 6-2 0,-2-2-1 16,0 8-3-1,-1-1 1-15,-22 14-1 0,30 6 1 16,1 5 1 0,6 11 0-16,1 2 0 0,3 12-1 15,2 5 1-15,5 42 1 16,-7 43 0-16,-1 19 0 0,0 6 0 15,-2-1 2 1,-5-12 2-16,-2-8 0 0,-4-21 2 16,7-14-3-16,1-2-1 0,3-7 1 15,0-3 0 1,0-4-3-16,0-8-2 0,-1-2 0 15,2-8 0-15,-1-5 0 16,5-8 0-16,-2-9 0 16,5-4 2-16,5-11 1 15,12-5 0-15,15-8 1 0,18-7 0 16,15-9 0-16,14-7-2 0,20 0-3 15,8-9-5 1,13 1-8-16,-4-9-27 0,-5 3-53 16,9-3-6-16,-3-2-7 15</inkml:trace>
  <inkml:trace contextRef="#ctx0" brushRef="#br0" timeOffset="23044.47">13885 1788 11 0,'0'0'34'16,"0"0"-4"-16,8-12-7 15,7 8-6-15,8-3-8 16,1 0-4-16,10-2 0 16,-1-1-3-16,9 2 0 0,-4 1 2 15,4 0 0 1,-6 3 1-16,-4 0 5 0,-7 2-1 16,0 0 3-16,-5 2 2 0,-6 0 0 15,-2 0-1 1,-12 0-1-16,12 0-2 0,-12 0-2 15,0 0-3-15,0 0 0 16,0 0-3-16,0 0-1 0,0 0 0 16,5 9-1-1,-5-9 0-15,0 0-1 0,7 9 0 16,-7-9 0-16,0 0 1 0,11 8-1 15,-11-8 3 1,0 0 1-16,8 7 2 0,-8-7 2 16,0 0 0-16,0 0 2 15,0 0-2-15,0 0 0 0,-6 0-2 16,6 0-1-1,0 0-1-15,-12-4-2 0,12 4 0 16,0 0-1-16,0 0 0 16,-10-5 1-16,10 5-1 0,0 0 0 15,0 0 1-15,0 0-1 0,0 0 0 16,0 0 1-1,-10-5-1-15,10 5 0 0,0 0-1 16,0 0 0 0,-8 3 0-16,8-3-1 0,-7 17-1 15,5-1 1-15,1 6 0 16,0 7 0-16,-2 12 0 0,1 3 0 15,-1 9 1 1,3-3 0-16,0 6 3 0,-1-2-1 16,1-4 1-16,0-3 0 0,0-6 1 15,0 0 2 1,1-7-2-16,-2 6 1 0,1-5-2 15,0 2 0-15,-3-1 0 16,0 2 0-16,-1-4 0 16,0 0-1-16,0 0 0 15,2-8 0-15,-1-2 0 0,1-7-1 16,0 0 1-16,-1-2 0 0,2-3-1 15,1 0 0 1,0-3 1-16,0 1 0 0,0 1-1 16,1 0 1-1,-1-11 0-15,4 17-1 0,-4-17 1 16,3 12-1-16,-3-12 1 15,2 10 1-15,-2-10 0 0,0 0 0 16,0 0 1 0,0 0 0-16,0 0 2 0,0 0-2 15,0 0 0-15,0 0 0 0,9-10-1 16,-4 0-1-1,0-3 0-15,2-7 1 0,5-2-2 16,0-5-2-16,4-4 2 16,0-6 0-16,4-4-1 0,-1-2 0 15,1-7 1 1,2-4-1-16,-3-6-2 0,1-1 2 15,1-4-1 1,-5 2 0-16,1-2 1 0,-3 1-2 16,-3 1 2-16,-1 5-1 0,-2 7 4 15,-4 6-2 1,-4 3 0-16,2 4 0 0,-2 3 0 15,0 18 0-15,0-1-3 0,0 2 2 16,0-2-1 0,-2 1 0-16,2 0 1 0,-1-2-1 15,0 1-1-15,0-1 3 16,1 2 1-16,0 0-2 0,0 0 2 15,0-1-1 1,0 1 0-16,0 2 1 0,0 0-1 16,0 1 1-1,1 3-1-15,0 0 0 0,0 0 0 16,-1 2 0-16,0 9 0 0,2-14-1 15,-2 14 0-15,0 0 0 16,2-12 0-16,-2 12-1 0,0 0 1 16,12-6 0-1,-12 6 0-15,16-2 0 0,-2 2 1 16,2 0 0-1,6 0 0-15,5 0 0 0,5 2-1 16,7 1 1-16,10 0 0 0,4 2 0 16,8-2 0-16,10 0 1 15,8 0-1-15,6-2 1 0,6 1 0 16,4-2 0-1,3 0 2-15,5 0 0 0,3 0 0 16,2 0 0 0,2-3 1-16,-1-3-1 0,2 1 2 15,-2-3-2-15,-3 1-1 16,-2-2 0-16,-6-2 0 0,-4 0-2 15,-8 0 1-15,-7 0 1 16,-3 1-1-16,-6 0 1 16,-5 2-2-16,-5-1 1 0,-6 2-1 15,-6 0 1 1,-8-1-1-16,-5 3 0 0,-6 1-1 15,-5 1 1-15,-7 3-1 16,-4 0 0-16,-5 12 0 16,-5 1 1-16,-2 8-1 15,-1 13-1-15,0 27-10 0,-3 13-65 16,2-3-11-16,5-4-7 0,2-8-1 15</inkml:trace>
  <inkml:trace contextRef="#ctx0" brushRef="#br0" timeOffset="23720.484">14798 1913 29 0,'0'0'79'0,"-2"-12"2"16,8 12-46-16,-6 9-7 15,0 8-8-15,1 12-4 16,-1 3-5-16,2 9 0 0,-2 10 2 16,0 2-3-1,0 4 0-15,-1-8-2 16,-2 0 0-16,0-8-2 15,1-5 0-15,-2-9-4 0,3-5-6 16,-3-10-7-16,4-12-16 0,0 25-46 16,0-25-18-1,11 4-5-15</inkml:trace>
  <inkml:trace contextRef="#ctx0" brushRef="#br0" timeOffset="23990.4894">15018 2104 29 0,'0'0'89'16,"0"8"-1"-16,19-8-2 15,11 0-72-15,10 0-3 16,3-1 2-16,5-1-2 0,-2-3-5 16,-3 0-1-1,-4 1-5-15,-8 1-5 0,-5-1-8 16,-13 1-38-16,-13 3-35 0,5-13-5 15,-8 1-4 1</inkml:trace>
  <inkml:trace contextRef="#ctx0" brushRef="#br0" timeOffset="24230.4942">15197 1809 48 0,'0'0'87'16,"10"-3"-3"-1,-10 3-7-15,3 8-70 0,3 11-4 16,-3 11-1-16,-2 10 0 15,-1 9 0-15,-7 9 2 0,-4 4 2 16,-2 5 0 0,0-5 0-16,2-4-1 15,0-10-3 1,4-4-5-16,-1-12-9 0,8-6-22 15,0-4-38-15,0-12-18 0,0-10-2 16</inkml:trace>
  <inkml:trace contextRef="#ctx0" brushRef="#br0" timeOffset="24778.5058">15506 1947 11 0,'0'0'83'0,"0"0"1"16,10 0-5-16,-10 12-55 16,2 5-15-16,3 9-4 15,2 6-1-15,4 6 1 0,2-1 2 16,8 1 5-1,2-11-3 1,2-7-1-16,2-8-1 0,-5-10-1 16,0-4-1-1,-4-14-2-15,1-4-2 0,-13-2-4 16,-1 5-3-16,-5 6 1 15,0 11 0-15,0 0 1 16,0 0 1-16,-1 15 1 16,1 10 1-16,3 2 2 0,3-1 5 15,9-1 2 1,2-7 3-16,7-6 0 0,5-9 2 15,1-6-3-15,-1-19 0 0,-1 0-1 16,-5-6-4-16,-6-5-2 16,-6-2-1-16,-9-1-2 15,-2-1-3-15,-6 2-2 16,-4 8-6-16,-1-7-13 0,-1 2-57 15,5 15-14 1,1 8-7-16,6 9 1 0</inkml:trace>
  <inkml:trace contextRef="#ctx0" brushRef="#br0" timeOffset="25128.5128">16113 1846 65 0,'-11'1'96'15,"11"-1"-6"-15,5-2-5 16,58-12-69-16,-26 7-7 0,6-6-5 15,4 5-7-15,3-1-2 16,0 2-3-16,-5 0-6 16,-7 4-10-16,-10 3-15 0,-12-2-44 15,-6 4-9 1,-10-2 3-16</inkml:trace>
  <inkml:trace contextRef="#ctx0" brushRef="#br0" timeOffset="25428.5188">16292 1852 37 0,'0'0'81'15,"0"0"-1"-15,0 0-55 16,0 0-5-16,-9 11-3 15,5 2 0-15,-6 7-7 0,2 8 1 16,-3 7-2-16,3 4 0 0,-1 4 2 16,7 4 0-1,7 0 0-15,13-8-1 16,10-4 0-16,9-9-3 15,8-10-3-15,5-8-6 16,1-8-13-16,4-8-30 16,6-8-43-16,-17-6-9 0,-5-5-4 15</inkml:trace>
  <inkml:trace contextRef="#ctx0" brushRef="#br0" timeOffset="25668.5236">16700 1620 32 0,'-7'-12'85'0,"3"2"0"0,4 10-1 16,6 0-72-1,10 12-5-15,7 20-1 0,1 14-1 16,-3 19 0-16,-4 15 0 0,-11 17 1 15,-23 4-4-15,-19 5 1 16,-18-5-3-16,-12 0-4 16,-10-14-27-16,-18-7-48 15,6-8-6-15,-1-21-5 0</inkml:trace>
  <inkml:trace contextRef="#ctx0" brushRef="#br0" timeOffset="26168.5336">15547 1685 42 0,'-11'5'73'16,"-5"12"1"-16,-4 15-58 15,-3 14-2-15,0 14 0 16,-5 14 5-16,8 20 0 16,8 2 0-16,7-2-1 15,12-4-4-15,14-6-7 0,7-21-20 16,-3-9-62-1,30-18-9-15,-2-27-5 0</inkml:trace>
  <inkml:trace contextRef="#ctx0" brushRef="#br0" timeOffset="26853.5477">16864 1548 44 0,'-13'0'69'16,"13"0"-23"-16,-13 0-8 0,13 0-8 16,0 0-10-1,0 0-7-15,0 0-5 0,7 0-2 16,4 0 0-16,4 0 1 15,9 14-2-15,-2 8-1 16,-3-1-1-16,-2 4 1 16,-10 1 0-16,-7 3 1 0,-16-2 0 15,-3-5 1-15,0-5-1 0,7-1 1 16,2-6 1-1,10 0 0-15,0-10 0 0,21 10-1 16,8-8-4 0,2-2-5-16,8 1-12 0,-1 2-37 15,2-2-35-15,-3-1-6 16,-5 0-4-16</inkml:trace>
  <inkml:trace contextRef="#ctx0" brushRef="#br0" timeOffset="28533.5821">17634 1991 10 0,'0'0'81'16,"-2"14"4"-16,2-3-45 0,17 2-10 16,3-3-6-16,6 2-4 15,0 0-5-15,5-2-2 0,-4-6-2 16,0-1-2-1,-5-3 0-15,-1 0-2 0,-6-8-1 16,-4-1 0 0,1-6 1-16,-3 1-2 0,-1-10-2 15,2-3 1-15,-3-5-4 0,-5-1 0 16,-1 2-1-16,-1-1 0 15,-2 0-2-15,-7 3 1 16,-4 6-1-16,1 4 0 16,-4 5 1-16,1 5-2 0,-3 4 3 15,-2 5-2 1,-1 5 1-16,-3 8-1 0,-4 8 1 15,-5 13-1-15,-1 9 2 16,-2 12-1-16,-3 9 2 0,4 8 1 16,1 8 0-16,5 5 1 15,7 4 1-15,7-3 1 16,9-5 1-16,7-3 3 0,13-11-2 15,14-5 2 1,15-14-1-16,16-8 1 0,10-15-1 16,8-5 1-16,5-9-2 15,-1-4-1-15,-9-7-1 16,-10 0-3-16,-8-4-3 0,-18-2-5 15,-12 6-9-15,-15-2-49 16,-9 2-25-16,1-8-8 16,-1 8-6-16</inkml:trace>
  <inkml:trace contextRef="#ctx0" brushRef="#br0" timeOffset="29646.6046">18120 1126 50 0,'1'-11'57'0,"-1"11"-10"16,0 0-8-1,0-10-10-15,0 10-7 0,0 0-8 16,0-9-5-16,0 9-5 0,0 0-1 15,0 0-3-15,0 0-1 16,0 0 0-16,0 0 0 0,0 6 0 16,0-6 2-1,0 15-1-15,0-6 0 0,4 0 1 16,-1 4 0-1,0 4-1-15,3 0 2 0,-2 5 1 16,0 0-1-16,2 3 1 16,-1-1 0-16,-1 2 0 0,-2 0 1 15,1 3 0-15,-1-2-1 16,-1 0 0-16,-1-1 1 15,0-2 1-15,-1-8 4 16,-6 31 0-16,-6-15 2 0,5-20-3 16,-3-2 1-1,-2-6-1-15,-1 1 1 0,-1-5-1 16,-2 0-5-16,-1-5-1 0,0 0-1 15,0-4 1 1,-1 1-2-16,4-1-4 0,-2-2-7 16,4 2-26-16,6-2-52 15,-7-2-6-15,6-4-6 16</inkml:trace>
  <inkml:trace contextRef="#ctx0" brushRef="#br0" timeOffset="29906.6114">18104 843 80 0,'-4'-22'97'16,"0"0"-8"-16,4 22-15 0,-9-26-81 15,1-1-74 1,8 27-12-16,0 0-5 0</inkml:trace>
  <inkml:trace contextRef="#ctx0" brushRef="#br0" timeOffset="30703.6279">18451 1004 0 0,'0'0'80'16,"25"-42"3"-16,-25 42-7 0,10 0-58 16,-10 0-8-1,9 10-5-15,-5 6-2 0,-1 3 4 16,-1 2 0-16,-3 6 1 15,1 0 1-15,-1 3 0 0,-4 3 0 16,0-1-2 0,-1 4 0-16,-1-2-3 0,0 4-3 15,2-6-2-15,-2 0-3 0,-2-5-7 16,5-4-17-1,-2-2-43-15,1-10-20 0,1 0-3 16</inkml:trace>
  <inkml:trace contextRef="#ctx0" brushRef="#br0" timeOffset="30913.6321">18351 1194 50 0,'-3'-10'94'15,"3"0"-2"-15,3-1-5 16,8 1-71-16,8 1-7 0,1 0-6 16,3 2-9-1,2 1-16-15,0 1-18 0,1-3-36 16,0 4-17-16,1 0-4 0</inkml:trace>
  <inkml:trace contextRef="#ctx0" brushRef="#br0" timeOffset="31611.6467">18870 1187 71 0,'0'0'46'16,"-13"2"-12"-16,13-2-6 0,-17 9-5 15,10-1-6-15,-2 4-4 16,2 0-2-16,2 1 1 0,-1 0 1 16,6 1 0-1,-2 0 1-15,2 0-3 0,0-4 1 16,6 1-1-1,-2-3-1-15,-4-8-3 0,16 8-4 16,-8-8-2-16,2 0-1 16,-1-7-1-16,1-4 0 0,-3-2 1 15,2-2-2-15,-3-2 2 0,-3 1 0 16,1 0-1-1,-2 0 0-15,-1 2-1 16,-1 1 0-16,0 3-1 16,0 10 2-16,0-11 1 0,0 11 1 15,0 0 1-15,0 0 2 0,10 16 0 16,0-2 0-1,0 3 0-15,2 0-2 0,0 2-3 16,-1-1-1-16,4 1-4 16,-2 0-8-16,0-4-25 0,-4 1-49 15,6-3-5 1,-1-2-2-16</inkml:trace>
  <inkml:trace contextRef="#ctx0" brushRef="#br0" timeOffset="32071.6559">19148 1176 11 0,'0'0'85'16,"12"-3"1"-16,-12 3-3 15,15 3-63-15,-15-3-9 0,17 18-5 16,-8-6-2-1,1 5 0-15,0-2 1 0,-1-2 2 16,1 0 0 0,-15 4 1-16,10-2 0 0,5-4 2 15,-4 0 0-15,-6-11-3 0,11 10-1 16,-11-10 0-16,8-1-3 15,-8 1-2-15,8-17 0 0,-3 5-1 16,1-2 0 0,2-1 1-16,1-2-1 0,3 3 0 15,0-1 0 1,1 5 0-16,2 2 0 0,0 3 0 15,0 4 0-15,2 3-2 16,-2 7-3-16,2 2-3 0,-3 3-8 16,4 3-25-16,3 0-48 0,-6 0-7 15,1-2-4 1</inkml:trace>
  <inkml:trace contextRef="#ctx0" brushRef="#br0" timeOffset="32697.6689">18421 1180 23 0,'0'0'85'15,"0"0"0"1,0-7-38-16,12-1-17 0,4-1-12 15,5-1-4-15,1-3-3 16,3 2-1-16,0 1-2 16,5-2-3-16,-1 2-2 0,-1 1-1 15,-1-1-1-15,-5 3 1 16,-4 1 0-16,-5 3-1 0,-13 3 0 15,0 0 0 1,0 0 0-16,-6 3-3 0,-11 3-4 16,-2 1-24-16,4 3-54 15,-7-3-7-15,0-2-2 16</inkml:trace>
  <inkml:trace contextRef="#ctx0" brushRef="#br0" timeOffset="33544.6864">19472 955 43 0,'-2'-5'87'15,"-1"0"-24"1,2 0-13-16,-1 0-12 0,0-1-12 16,-4-5-8-1,6 11-6-15,0 0-3 0,2-2-2 16,4-1-3-16,-1 1-3 0,48-10-2 15,-29 13-2 1,-24-1-4-16,30 6-9 0,0-1-36 16,-10-2-37-16,0 2-4 0,-20-5 1 15</inkml:trace>
  <inkml:trace contextRef="#ctx0" brushRef="#br0" timeOffset="34114.6978">19787 788 37 0,'11'-24'85'16,"-9"13"-26"-16,0 0-13 15,0-3-15-15,-2 14-8 16,0 0-6-16,0 0-7 15,0 0-2-15,0 0-2 0,0 0-2 16,0 0-1-16,1 23 1 16,-1 4-1-16,0-8-5 15,0 10-8-15,0-4-21 0,0 4-51 16,3 0-8-1,3 0-1-15</inkml:trace>
  <inkml:trace contextRef="#ctx0" brushRef="#br0" timeOffset="35366.723">20283 707 17 0,'4'-11'70'0,"2"-1"-2"16,-6 12-12-1,0 0-13-15,6-12-11 0,2 2-10 16,-1 0-4 0,-1-2-7-16,-6 12-3 0,0 0-2 15,0 0-2-15,5 6 0 16,-1 3-1-16,4 32 3 15,-7 5-3-15,-1-46 0 0,0 40-1 16,0-19-2-16,0 3-2 16,0-2-2-16,0 1-4 0,0-23-10 15,0 0-29 1,4 20-43-16,0 1-4 0,-4-21-3 15</inkml:trace>
  <inkml:trace contextRef="#ctx0" brushRef="#br0" timeOffset="35773.7317">20079 991 6 0,'-12'2'88'15,"3"3"2"-15,9-5-2 0,0 0-60 16,6 12-9-1,14-7 0-15,10-3-2 0,5 5-1 16,8-4-6-16,3 0-2 16,4-3-3-16,5-2-1 0,-1 4-5 15,2-2-2-15,0 0-5 0,-2 0-5 16,2 0-37-1,-7 0-40-15,-2-2-7 0,-11 1-3 16</inkml:trace>
  <inkml:trace contextRef="#ctx0" brushRef="#br0" timeOffset="36627.7491">19849 1259 7 0,'0'0'86'0,"0"0"-7"16,6-9-27 0,-6 9-14-16,0 0-13 0,3-10-9 15,-3 10-6 1,0 0-4-16,0 0-2 0,0 0-2 15,0 0-2 1,0 0 0-16,0 0 1 0,9 13 1 16,-9-2 0-16,0 2 0 0,0 1 0 15,-2-1 0-15,1 0-1 16,-2 0 2-16,3 2-1 15,0-1 1-15,0-2 0 16,0-2 1-16,0-10-1 0,4 17 1 16,-4-17 0-1,10 3-1-15,-10-3 1 0,13-6-2 16,-13 6-1-16,18-19-1 0,-8 10 1 15,0-2-1-15,-2 0 0 16,2 0 0-16,-1 0-1 0,0 1 1 16,-3-1 0-1,4-2-2-15,-10 13-1 0,10-15 0 16,-10 15-1-1,9-3 1-15,-9 3 0 0,10 10 0 16,-5 2 0-16,1 2 1 16,0 1 2-16,2 0 1 0,3 0 2 15,0 1 1 1,2-3 2-16,-1-2-1 0,5-1 3 0,0-3-1 15,1-4 1 1,-1 2-2-16,1-8-1 0,-2-1-2 16,-1-5-1-1,-3-4-3-15,1-4-1 0,-3-2-7 16,-3-2-19-16,-1-3-57 0,2 6-10 15,-4-1-7 1</inkml:trace>
  <inkml:trace contextRef="#ctx0" brushRef="#br0" timeOffset="37067.7579">20463 1223 77 0,'-9'-2'94'15,"9"2"-2"1,0 0-52-16,5 0-12 0,9 0-7 16,6-1-5-1,1-1-5-15,3 0-1 0,1 0-3 16,1-1-4-16,-10 3 0 0,10-2-3 15,3 1-1-15,-1-2-3 16,-1 2-2-16,-1 0-5 0,1 0-14 16,-8-2-27-1,-4 1-40-15,-3 1-6 0,-12 1-2 16</inkml:trace>
  <inkml:trace contextRef="#ctx0" brushRef="#br0" timeOffset="37699.7707">20561 1262 4 0,'0'0'89'0,"10"-7"2"0,-10 7-37 15,0 0-13 1,5-8-11-16,-5 8-7 0,0 0-8 16,0 0-4-1,1-9-1-15,-1 9-3 0,0 0-2 16,0 0-1-16,0 0-2 15,0-11-1-15,0 11-1 0,0 0 0 16,0 0-1 0,0 0 1-16,0 0 0 0,0 0 0 15,3 8 0-15,-3 0 0 16,0 4 0-16,0 2 0 0,0 2 0 15,0 1 0 1,0 2 0-16,-3 2-1 0,1 1 2 16,-2 2 0-16,2-2 0 0,0 2 1 15,0-3 1 1,0 2 1-16,2-2 0 0,4-11 3 15,5 5-3 1,6 2-1-16,4-3 0 0,6 0-1 16,20 3-4-16,-14-12-10 15,9-2-59-15,38 13-22 16,15-9-6-16,11 3-5 0</inkml:trace>
  <inkml:trace contextRef="#ctx0" brushRef="#br0" timeOffset="39123.8003">21423 1983 67 0,'-15'5'63'0,"-1"-5"-22"0,8 2-10 15,-3 1-6 1,4 6-6-16,0 3 0 0,7 5-3 16,5 1-1-16,13 1-2 0,10 0 1 15,11-2-3-15,10-4-1 16,8-6-1-16,-1-7-1 0,5 0 0 15,-4-12-3 1,-5-6-1-16,-10-7-2 0,-11-3-2 16,-10-3-2-1,-11-6 0-15,-6 2-2 0,-10-1-2 16,-9 3 0-16,-8 2 0 0,-9 7 0 15,-4 7 2-15,-8 9 1 16,-4 8 0-16,-3 14 1 16,-2 13 2-16,0 14 1 0,-1 15 1 15,4 13 3 1,4 12 1-16,7 6 2 0,13 8 0 15,13 1 4-15,13-8-1 16,24-6-1-16,17-13 0 0,18-17-2 16,16-11-2-1,14-17-2-15,7-12-5 0,10-10-8 16,-4-9-13-16,0-16-68 0,0 0-4 15,-4-8-8 1,-1-2-2-16</inkml:trace>
  <inkml:trace contextRef="#ctx0" brushRef="#br0" timeOffset="39763.8131">22361 1291 70 0,'10'-12'86'16,"-10"12"-23"-16,6-10-28 15,-6 10-16-15,0 0-6 0,0 0-7 16,0 0-2-1,8 17-3-15,-5-1 1 0,0-5 2 16,3 43 1-16,-2 1-1 16,2 8 2-16,-5 1 2 0,-1 4 1 15,-1-5 1-15,-11-12 0 16,-8-24 0-16,-4-10 0 15,-3-7 1-15,-1-6-2 0,-2-4-1 16,-1-7-1 0,0-5-2-16,3-2 0 0,3-3-1 15,3-3-2-15,6 1-3 16,9 7-7-16,4 4-13 15,-1-6-71-15,1-5-5 16,3-1-6-16,0-6-1 0</inkml:trace>
  <inkml:trace contextRef="#ctx0" brushRef="#br0" timeOffset="39893.8157">22157 1192 76 0,'7'-44'98'16,"3"2"-5"-1,-10 42-9-15,5-35-76 0,3 1-49 16,-1 2-43-16,-2 1-8 0,-1 12-6 15</inkml:trace>
  <inkml:trace contextRef="#ctx0" brushRef="#br0" timeOffset="40531.8291">22656 1214 26 0,'-5'-10'81'0,"1"1"-26"15,4 9-6 1,0 0-17-16,-14-6-9 0,14 6-9 16,-6 5-5-1,4 6 0-15,0 5-1 0,2 1 0 16,0 4 0-16,4 4-2 0,2-3 0 15,0 2 1 1,4 0 0-16,-2-2 0 0,3 0 0 16,0-3 2-16,2-2-3 15,0-7 0-15,3-3-4 0,-3-3-1 16,1-4-2-1,-3 0-1-15,3-4-3 0,-6-2 0 16,0-1-2-16,-8 7 2 16,13-9 1-16,-13 9 1 15,11-6 2-15,-11 6 3 0,10-4 1 16,-10 4 2-16,16-7 2 15,-16 7-1-15,15-7 2 0,-15 7-1 16,16-13-1 0,-16 13-3-16,12-18-1 15,-7 5-1-15,-2-4-4 0,1 0-4 0,-2-5-12 16,0-5-57-1,-2 8-17-15,0 0-5 0,0 2-4 16</inkml:trace>
  <inkml:trace contextRef="#ctx0" brushRef="#br0" timeOffset="41141.8413">23480 1052 11 0,'-2'-12'87'0,"1"-1"2"16,1 13-6-1,0 0-61-15,0 0-10 0,0-33-6 16,0 33-2-16,0-9-3 16,0 9-2-16,0 0 1 15,4 6 0-15,-4 5 2 16,0 2 1-16,-4 3 1 0,-2 6-1 15,-5 3 0 1,1 3 1-16,-3 1-1 0,-2 4-1 16,4-2 1-16,-2 3 2 0,3 0 0 15,3-3 2 1,3 1 0-16,4-6 1 0,3 1 0 15,7-5 1-15,6-4-3 16,4-2-1-16,6-2-1 0,2-4-2 16,4-2-2-1,2-4-3-15,1-3-6 0,1-1-8 16,-1 0-28-16,-7 0-47 0,3-3-6 15,-5-1-6-15</inkml:trace>
  <inkml:trace contextRef="#ctx0" brushRef="#br0" timeOffset="41361.8457">23391 1168 59 0,'-20'-15'95'0,"8"1"-4"15,7 3-4-15,6 2-73 0,12 0-3 16,10 4-3 0,5 1-7-16,5 0-8 0,5 4-18 15,2 4-47 1,2-3-19-16,2 2-6 0</inkml:trace>
  <inkml:trace contextRef="#ctx0" brushRef="#br0" timeOffset="41987.8587">22782 1273 45 0,'0'0'75'16,"0"0"-36"-1,0 0-8-15,0 0-8 0,9 12-6 16,-9-12-5-16,11 17 1 16,-3-6 5-16,-1-3 1 0,6 1-1 15,-3 0 1 1,3-1-4-16,3-2 0 0,-1-3 0 15,0 0-3 1,-1-3-4-16,1 0-5 0,-1-7-2 16,-2-1-6-16,-3-6-8 0,1 0-21 15,2-4-55-15,-4 1-6 16,-4-2-6-16</inkml:trace>
  <inkml:trace contextRef="#ctx0" brushRef="#br0" timeOffset="42795.8755">23964 836 81 0,'0'0'90'0,"-23"-21"-5"0,-1-2-37 16,24 23-30-16,0 0-9 15,0 0-4-15,-3-10-3 16,0 1 0-16,1-1 1 0,17-1-1 15,9 11 0-15,2 1-1 16,1 6 1-16,32 23 0 16,-27-9-2-16,-2 6 1 15,-1 6-2-15,1 4 1 16,-4 8 0-16,-3 6 0 0,-18-3 1 0,20 87-1 15,-20 17 1 1,-5 18 1-16,-13 9 2 0,0 8 1 16,1 0-1-1,-2-14 2-15,4-33-1 0,5-9 0 16,1-11 0-1,4-8 0-15,10-12-2 0,1-6 1 16,2-14-1-16,3-3-1 16,2-7 0-16,-2-5 0 0,-1-9 0 15,-3-6-1-15,-3-10 0 0,3-9 1 16,-5-2 0-1,-2-13 1-15,-3-3 1 0,-2-13 1 16,-7 0 2 0,-13 0-3-16,-14-7 0 0,-14 0 0 15,-18-3-1-15,-21 0-3 16,-18 3-6-16,-19-1-12 0,-19 2-74 15,-8 6-4 1,-3-3-7-16,0 3-4 0</inkml:trace>
  <inkml:trace contextRef="#ctx0" brushRef="#br0" timeOffset="44028.9012">9761 935 42 0,'0'0'35'0,"1"-9"-5"0,-1-1-6 16,1 0 1 0,2 0-2-16,-3 10 0 0,-4-10-2 15,-3 1 1-15,-1-1-2 16,-3-1-2-16,11 11-4 15,0 0-5-15,-10-5-1 16,1 0-3-16,-1 0 0 0,-1-1-1 16,11 6-1-16,0 0 2 15,8 0 2-15,4 0 0 16,49 0-1-16,11-4-1 0,-30 4-1 15,1-4 2 1,2 3-4-16,-1-3 1 0,0 4-3 16,1-2-3-1,1 1-5-15,-4-1-8 0,2-6-23 16,-3 8-48-1,-41 0-5-15,28 5-6 0</inkml:trace>
  <inkml:trace contextRef="#ctx0" brushRef="#br0" timeOffset="45226.9258">8688 956 8 0,'-4'-10'67'0,"-2"-1"-8"15,1 0-9 1,0-3-12-16,5 14-9 0,0 0-12 15,-2-9-6-15,-1 0-4 0,0-2-4 16,-1 2 0 0,4 9-3-16,0 0 1 0,3 10 2 15,-3-10 0 1,8 24 1-16,-4-11-1 0,2 3 0 15,1 1 0-15,0 1 0 16,0-3-1-16,-1 5 0 0,5-1 1 16,-3 2 0-16,1-3 0 15,0 2 1-15,2-4 0 16,-3 2 0-16,3-4 1 0,-1 0-1 15,-1-4 0 1,-2-1 0-16,3-2-1 0,-10-7 2 16,15 10-2-16,-15-10 2 15,11 8-1-15,-11-8 2 16,12 3-1-16,-12-3-1 15,9 0 0-15,-9 0 1 0,10-8-1 16,-10 8-2-16,9-16 0 0,-9 16-1 16,7-15 1-1,-3 5-1-15,-3-2 0 0,3 2-1 16,0-1 0-16,0-1 1 15,-1 2-1-15,0-1 0 16,-1 2-1-16,1 0 0 16,-1 0-1-16,-2 9-1 0,5-11 1 15,-5 11-1 1,8 0 1-16,-8 0-1 0,16 9 0 15,-10 2 1-15,7-1 2 0,-4 1 0 16,1-1-1 0,2 5 2-16,-2-5-1 0,2 3 0 15,0-2 2-15,-1 1 0 16,0 2 0-16,3-3 1 0,-2-2 0 15,2-2 1 1,-3-5 0-16,3-2 0 0,0-9 1 16,2-1-1-16,-16 10-1 0,0 0-1 15,19-30 0 1,4 0-3-16,-11 3-4 0,1-1-11 15,-4 0-50 1,3-1-27-16,2 1-8 0,0-1-2 16</inkml:trace>
  <inkml:trace contextRef="#ctx0" brushRef="#br0" timeOffset="47424.9704">4112 4709 70 0,'-19'-1'85'15,"3"1"-35"-15,2 0-14 0,4 0-11 16,10 0-10-16,-9 2-4 15,9-2 0-15,17 2-4 0,12-2-1 16,9 0 1-16,9-5-1 16,8 1 2-16,8-1-1 15,3-2-1-15,-2-1-2 0,-3 2-1 16,-9 0 0-1,-8 2-1-15,-5 1-2 0,-9 0-4 16,-4 3-7-16,-7 0-17 16,-4-2-47-16,-3 5-15 0,-4 3-6 15</inkml:trace>
  <inkml:trace contextRef="#ctx0" brushRef="#br0" timeOffset="47780.978">4124 4984 3 0,'-14'7'81'15,"14"-7"5"1,-1 9-2-16,14-7-59 0,19-1-11 15,9 0-2 1,12 0 0-16,11 2 1 0,5-2-4 16,4 0-2-16,3 1-4 0,-4-2-2 15,0 0-4-15,-3 0-7 16,-1-2-19-16,-5 4-35 0,5-1-24 15,-4-2-6 1</inkml:trace>
  <inkml:trace contextRef="#ctx0" brushRef="#br1" timeOffset="57471.1766">15056 828 4 0,'-32'0'3'0,"0"3"-3"0,-2 0-1 15,-41 9-1 1,36 2-1-16,0-1 2 0</inkml:trace>
  <inkml:trace contextRef="#ctx0" brushRef="#br1" timeOffset="57991.187">15162 3384 8 0,'77'0'9'16,"1"0"-2"-16,2-5-1 0,-1-5 3 15,3-1 3 1,1-9 4-16,2 3 1 0,0-12 3 16,1 4-1-1,2-8 0-15,-2 4-3 0,-1-7-3 16,1 3-3-16,-7 0-5 0,-1-1-3 15,-5 0-1-15,-3 0-1 16,-7-4 4-16,2-4 3 16,-7 1-1-16,-1-5 3 15,-6-3 1-15,-6-1-1 0,-5 1 1 16,-6-2-1-1,-2 6-4-15,-10 4-6 0,-3 6-11 16,-10 14-47-16,-5-9-18 16,-1 2-3-16</inkml:trace>
  <inkml:trace contextRef="#ctx0" brushRef="#br1" timeOffset="58938.2065">16324 851 31 0,'-47'-30'87'15,"-3"-3"-2"-15,-1 6-6 0,-2-3-71 16,-2 5 0-1,-4-1-3-15,-2 4-6 0,-5 4 0 16,-5 8-2 0,-3 3-2-16,-3 0 2 0,-3 12-1 15,-3 8 0-15,-1 5 0 0,-1 8 1 16,-1 9 1-1,0 4 0-15,1 6 2 0,1 2-1 16,1 10 0 0,2 2 0-16,3 7 1 0,40-32 1 15,-105 117-1-15,30-1 1 0,18 3-1 16,21-6 1-1,15-9-1-15,14-10 1 0,9-3-2 16,18-15 0 0,2-4 0-16,1-4 1 0,2-1 0 15,1-4 1-15,-2-2 1 16,5 1 0-16,-1-11 3 0,6 1-1 15,4-7 1-15,0 0 0 16,13-1 1-16,10-3-1 16,8-3-1-16,6-3-1 0,14-5-1 15,7-3 0 1,11-6 0-16,4-5-1 0,10-5-1 15,4-3 1-15,6-11 1 16,3-4 0-16,8-3-1 16,5-5 0-16,2-8 0 15,6-8 1-15,7-3-1 0,0-7 1 16,7-9-2-16,3-10 1 0,-1-6-1 15,1-9 0 1,1-8 1-16,-4-5-1 0,-7-11 0 16,0-9 0-16,-12-7 2 15,-5-8-2-15,-8-9 3 16,-3-13-1-16,-10-9 0 15,-2-11-2-15,-11-9-1 0,-1-13 1 16,-11-8 0-16,-9-4 0 0,-33 84-2 16,-4-10-1-1,-13 0 1-15,-2-5 1 0,-18 3 2 16,-14 0-1-1,-16 1-3-15,-19 2 0 0,-17 6-3 16,-15 2-10-16,-15 5-47 16,-7 11-23-16,-6 13-4 15</inkml:trace>
  <inkml:trace contextRef="#ctx0" brushRef="#br1" timeOffset="59913.2264">14767 1239 24 0,'0'0'33'15,"0"0"3"-15,6-4 0 16,-6 4-7-16,17-12-5 0,-7 3-3 16,-2-1-2-1,4-2-3-15,-12 0-4 0,5-1 1 0,4-2-2 16,-1-1-1-1,1 2-2-15,-3-2-1 0,-6 16-4 16,0 0-2-16,7-27-1 16,1-2-2-16,-8 9-1 15,1-2 0-15,-6-1 0 16,-2 0 1-16,-6-4 2 15,-1 2 0-15,-6-2 2 16,1 0-1-16,-8-2 1 0,1 1 0 16,-6 0-1-16,0-1-2 15,-8 0 0-15,-46-31-2 16,34 33-1-16,-7 2 1 0,-4 1 0 15,-7 0-1 1,-4 4-1-16,-2 1 3 0,-4 0 1 16,-1 4 0-1,-4 1 2-15,-3 4-1 0,-3 2 2 16,-6 2-1-16,-1 3 2 0,-2 3-1 15,-3 0-1 1,-1 7 0-16,2 5 0 0,4-1 0 16,4 5-1-1,3 6 0-15,1 4-1 0,4 6 1 16,3 5-1-16,1 3 0 15,4 9 1-15,5 0-1 16,5 4 1-16,6 0 0 16,5 4 0-16,7-5 0 0,5 3-1 15,7-9-3-15,5 5-6 0,4-6-20 16,4-3-48-1,11-10-5-15</inkml:trace>
  <inkml:trace contextRef="#ctx0" brushRef="#br1" timeOffset="60153.2312">11971 1034 3 0,'0'0'80'0,"-17"-3"2"15,6 11-4 1,-6 12-65-16,-2 9-1 0,-3 3-1 15,-2 8-2-15,2-2 0 16,9-15 0-16,-26 59 2 16,25-41-2-16,5-6-2 15,9-2 0-15,2 0-1 0,14-7-2 16,4-2-6-16,12-8-19 0,6 1-44 15,12-7-24 1,7 0-4-16</inkml:trace>
  <inkml:trace contextRef="#ctx0" brushRef="#br0" timeOffset="65348.3371">5572 4763 30 0,'-7'-20'61'0,"0"4"-4"0,1 1-11 15,1 3-12 1,4 3-9-16,1 9-8 0,0 0-6 16,0 0-5-1,0 0-1-15,0 0-1 0,5 11-2 16,5 11-1-16,-1 6 1 15,3 7 0-15,7 11 3 0,2 5 1 16,6 10 2-16,-1 0 0 0,6 7-1 16,0-1 1-1,1-3-2-15,-2 1 1 0,3-7 0 16,-4-3 0-1,-3-4-2-15,-2-1 1 0,-3-11-1 16,-3-3 0-16,-3-6 0 16,-2-4-2-16,-3-7 1 0,-3-3-1 15,0-3 1 1,-8-13 0-16,7 9 0 0,-7-9 1 15,0-5-1-15,0-9 0 0,0-7 1 16,0-8-3 0,-3-8 1-16,1-16-3 0,1-11 0 15,2-19-1-15,4-10 1 16,12-10-3-16,6-9 2 0,6-3-1 15,2 4-1 1,3 13 1-16,-2 9-2 0,-5 20-4 16,-5 14-5-1,-4 21-20-15,-11 18-57 0,-7 16-6 0,0 0-8 16</inkml:trace>
  <inkml:trace contextRef="#ctx0" brushRef="#br0" timeOffset="65804.3467">6290 5336 46 0,'-10'-11'76'0,"-1"1"-5"16,-3 8-55-16,14 2-9 0,-15 16-3 16,10 8-5-1,0 5-2-15,3 8 3 0,1-3 6 16,8 4 7-1,5-12 5-15,10 2 4 0,3-19 0 16,6-6 0-16,-1-8 1 16,1-12-3-16,-6-7-4 0,-5-3-4 15,-8-4-6 1,-10 2-3-16,-7 0-2 0,-13 2-2 15,-8 5-3-15,-6 5-3 0,-1 10-8 16,-5 0-21 0,-8 8-51-16,18 10-6 0,5 3-3 15</inkml:trace>
  <inkml:trace contextRef="#ctx0" brushRef="#br0" timeOffset="66244.3555">5340 5842 26 0,'-17'3'78'0,"4"-3"-1"16,13 0 0 0,0 0-63-16,15 0-2 0,21 2 1 15,23-2 1-15,21-1 3 16,22-3 1-16,25 1 1 15,17-3-4-15,12 1-2 0,8-2-3 16,3 2-3-16,-3 0-2 16,-8-2-2-16,-10 0 0 0,-14 3-2 15,-13-2-2 1,-18-2-6-16,-8 8-11 0,-25 0-46 15,-13 3-26-15,-17 6-6 16,-19 0-6-16</inkml:trace>
  <inkml:trace contextRef="#ctx0" brushRef="#br0" timeOffset="66699.365">5477 6316 52 0,'-3'18'72'15,"1"6"1"-15,38 9-56 0,-62 13-4 16,28 10 1-1,2 12 2-15,-1 5 1 0,3 4 1 16,-3 0-3 0,-2-2-1-16,-2-2-4 0,1-10-5 15,-4-10-3-15,-1-7-11 0,1-17-19 16,-11-10-53-16,15-19-5 15,0 0-5-15</inkml:trace>
  <inkml:trace contextRef="#ctx0" brushRef="#br0" timeOffset="67289.3768">5323 6503 12 0,'-33'-8'85'15,"6"1"3"-15,4 19-15 16,8-19-42-16,5-5-9 0,8-6-5 16,7-3-4-1,16-5-1-15,11-2-2 0,21-2 0 16,7 3-2-1,14 3 0-15,7 3-2 0,5 10-2 16,-2 11-1-16,-4 3-2 16,-10 12-1-16,-13 9-2 0,-11 5 0 15,-16 4-1-15,-15 4 1 0,-12-1-1 16,-8 0 1-1,-16-4 0-15,-9-3 0 0,-8-3 1 16,-5-5-2 0,-7-6 2-16,3-5 1 0,-2-7 0 15,8-3-1-15,6 0 0 16,5 0-2-16,10 0 2 0,10 0 0 15,10 0 3 1,21 17-1-16,11 2 1 0,10 5 1 16,4 3 1-16,9 11 1 0,1 4-1 15,-2 4-1 1,-6 1-1-16,-9 1-1 0,-5 1 0 15,-11-2-2-15,-3-1-4 16,-7-8-9-16,4-10-41 0,-1 2-33 16,4-14-6-1,7-12-5-15</inkml:trace>
  <inkml:trace contextRef="#ctx0" brushRef="#br0" timeOffset="68249.396">7948 5029 85 0,'0'0'89'16,"9"-16"-5"-1,-9 16-53-15,0 0-13 0,0 0-8 16,0 11-5 0,-6 11-3-16,0 9-2 0,0 9 1 15,0 10-1-15,2 10 4 16,-2 4 0-16,4-1 1 0,2 4-1 15,-1-6 1 1,8-13 2-16,1-4 1 0,-2-15 3 16,4-9-1-16,4-14-2 0,2-6 1 15,3-8-1 1,3-10-1-16,3-6-2 0,-1-6-3 15,5 0-1-15,-5-5-1 16,-3 8-2-16,-5 0-1 0,-3 8-1 16,-5 0-1-1,-2 9-2-15,-6 10 0 0,8 5 3 16,-1 12-2-16,5 9 1 0,2 1 1 15,4 3 2 1,7 2 3-16,4-6 2 0,3-9 4 16,6-10-2-16,2-9 1 15,-1-17 1-15,2-8 0 0,-3-10 1 16,-3-4-3-1,-8-5-3-15,-12-6-1 0,-12 1-2 16,-10-1-2 0,-15 4 0-16,-9 1-3 0,-6 7-5 15,-4 1-10-15,3 0-56 0,6 23-15 16,6 3-6-16,13 11-3 15</inkml:trace>
  <inkml:trace contextRef="#ctx0" brushRef="#br0" timeOffset="68671.4046">8731 4983 49 0,'-13'5'89'0,"13"-5"0"15,0 0-5-15,19-5-66 0,16-5-7 16,16-4-2 0,10 0-1-16,8-3-2 0,9 0-1 15,2 0-4 1,-3 2-2-16,-11 3-5 0,-12 1-5 15,-12 7-9-15,-17 2-15 16,-9-3-46-16,-8 7-10 0,-8-2-2 16</inkml:trace>
  <inkml:trace contextRef="#ctx0" brushRef="#br0" timeOffset="69051.4122">9003 4995 55 0,'2'-7'94'0,"-2"7"-7"16,0 0-5-16,0 0-61 16,0 0-12-16,0 20-5 0,-9 8-3 15,-2 10-1-15,-1 5 0 0,0 7 0 16,3 3 2-1,5-2 2-15,3-2 2 0,13-6 2 16,10-6-1 0,11-10 2-16,12-7-1 0,7-5-2 15,6-5-2-15,3-3-6 16,4-2-5-16,-1-5-11 0,0 2-28 15,9 2-43 1,-16-1-7-16,-7 0-4 0</inkml:trace>
  <inkml:trace contextRef="#ctx0" brushRef="#br0" timeOffset="69598.4237">7705 5827 48 0,'-33'3'80'15,"10"26"-6"-15,11-29-48 16,12 0-7-16,0 0 1 16,30-2 1-16,16-4 1 0,18 0-3 15,29 0-5 1,25-1-1-16,25 0 2 0,25 3 0 15,22 1-4-15,20 1-2 0,16 2-2 16,11 0-1 0,8 0-1-16,6 0-2 0,4 0-1 15,-5-2-2-15,3-1-2 16,-14-7-5-16,-7 6-15 0,-14-2-67 15,-17-3-1 1,-20 1-11-16,-24-1 0 0</inkml:trace>
  <inkml:trace contextRef="#ctx0" brushRef="#br0" timeOffset="70228.4363">7911 6449 56 0,'-1'-10'62'0,"-5"-4"-3"0,2 5-9 16,-1 0-11-16,5 9-7 15,-11-6-8-15,11 6-7 0,-13 21-7 16,6 2-4-16,1 13-3 0,-1 5-2 16,0 8 0-1,2 8 0-15,1-1-1 0,-1 0 0 16,5-1-4-1,0-5-9-15,0-7-24 0,11-4-47 16,-9-10-4-16,0-8-5 16</inkml:trace>
  <inkml:trace contextRef="#ctx0" brushRef="#br0" timeOffset="70567.4438">8155 6670 4 0,'0'0'96'15,"0"0"-1"1,0 9-5-16,10-11-3 0,15-5-70 16,6 4-8-16,9-4-2 0,5 3-2 15,5-2-2-15,-1 2-2 16,-2 1-1-16,-6 2-3 0,-4 0-1 15,-10 0-4 1,-10-1-2-16,-2 0-7 0,-8-8-19 16,-7 10-50-1,-2-14-7-15,-4-1-3 0</inkml:trace>
  <inkml:trace contextRef="#ctx0" brushRef="#br0" timeOffset="70777.448">8303 6317 18 0,'-1'14'98'0,"2"3"-3"0,8 5-5 16,1-1-5-16,1-11-75 16,2 22-6-16,0 6-2 0,0 9 0 15,-2 6-2 1,-1 0-1-16,-2 2-1 0,-3 2-4 15,0-9-10-15,-1-5-39 16,2-5-34-16,0-8-4 16,0-10-6-16</inkml:trace>
  <inkml:trace contextRef="#ctx0" brushRef="#br0" timeOffset="71438.4613">9036 6582 69 0,'0'0'92'0,"-1"-18"-7"0,1 18-4 15,0-8-67-15,0 8-6 16,14 7-4-16,-8 8-2 0,2 6 0 15,0 6 0 1,3 4 1-16,-2 3 0 0,0 3 2 16,0-6 0-1,-2-4 1-15,1-5 1 0,-1-6 1 16,2-8-1-16,-1-8-1 0,2-5 0 15,-2-13-2-15,4-6-2 16,-4-7-2-16,1-2-2 16,-3-1-2-16,-1 2-1 15,-3 3-2-15,1 7 0 0,-2 11 1 16,-1 11 1-1,4 9 0-15,5 13 2 0,0 4-1 16,3 6 3-16,5 0 5 0,0-4 4 16,7-4 0-16,-1-11 1 15,4-7 1-15,-3-7 1 16,3-9 0-16,-5-7-1 15,0-6-3-15,-8-1-4 0,-8-4-4 16,-6-1-2 0,-10 0-2-16,-4 2-5 0,-8-1-7 15,3 4-37-15,7 6-38 16,-6 1-6-16,7 5-4 15</inkml:trace>
  <inkml:trace contextRef="#ctx0" brushRef="#br0" timeOffset="71790.4685">9611 6316 65 0,'0'13'96'16,"16"-4"-5"0,13-9-5-16,37-4-59 0,-17 1-16 15,2-4-4-15,6 2-11 16,-11-3-9-16,-2 4-14 0,-13 1-28 15,-15 1-34-15,-3 2-8 0,-13 0 3 16</inkml:trace>
  <inkml:trace contextRef="#ctx0" brushRef="#br0" timeOffset="72220.4771">9849 6377 49 0,'0'0'84'15,"0"-13"-3"-15,0 13-36 0,-4-9-17 16,4 9-14-16,0 0-5 0,-12-2-3 16,12 2-1-1,-9 0-1-15,9 0 1 0,-6 7 1 16,6-7 0-16,-9 17 1 15,3-2-1-15,0 4 0 16,-3 8 2-16,0 3-2 16,1 5 2-16,2 3-1 0,3 2-1 15,2 0 1 1,2-2 0-16,8-2-1 0,7-6-1 15,6-1 0-15,6-6-2 0,4-7-2 16,2-4-5 0,4-2-6-16,-4-5-12 0,0-10-59 15,2 3-11-15,-7-5-7 16,-1-6-4-16</inkml:trace>
  <inkml:trace contextRef="#ctx0" brushRef="#br0" timeOffset="72497.4832">10186 5983 78 0,'-11'-10'93'16,"11"10"-7"-1,-11-7-4-15,16 11-69 0,9 17-5 16,9 9-3-16,0 14-1 0,4 13-1 16,-1 17 1-16,-3 13-1 15,-11 9-2-15,-13 7 3 0,-7-3-3 16,-22 0 0-1,-12-4-3-15,-9-4-17 0,-10-9-63 16,-9-15-6-16,-5-6-6 0,0-18-2 16</inkml:trace>
  <inkml:trace contextRef="#ctx0" brushRef="#br0" timeOffset="72857.4904">8944 6285 61 0,'-40'56'85'0,"4"16"-38"15,1 13-5-15,11 7-6 16,9 5-8-16,14-3-8 16,20-8-3-16,13-8-8 15,9-16-15-15,14-9-70 0,13-15-7 16,6-19-7-16,8-14 0 0</inkml:trace>
  <inkml:trace contextRef="#ctx0" brushRef="#br0" timeOffset="73599.5054">10525 6076 70 0,'0'0'89'0,"0"0"-2"0,0 0-37 16,11-8-18-16,6 2-15 15,1-3-6-15,2 1-4 0,1 1-1 16,1 2-4 0,-5 0-1-16,-1 5-2 0,-5 0-1 15,-11 0-1 1,10 19 2-16,-10-1-1 0,-6 5 1 15,-5 5 1-15,-5 3 1 16,-4 7 1-16,-3-3-2 0,0 4 0 16,1-6 0-1,4-5 3-15,7-1 0 0,9-7 0 16,7-8 1-16,14-4 2 0,10-6-2 15,10-2-2-15,5-7-3 16,6 4-8-16,-1-6-17 0,3-11-55 16,1 15-10-1,-3-2-6-15</inkml:trace>
  <inkml:trace contextRef="#ctx0" brushRef="#br0" timeOffset="76432.5631">11896 5600 69 0,'-12'-5'80'0,"-9"1"-33"15,21 4-11-15,6 0-12 16,8-2-9-16,9 2-7 15,5 0-3-15,9 0-2 0,6-1 0 16,5 4 2-16,2-3-2 16,-4 0 2-16,-1 0 1 15,-8-2 1-15,-2-1 1 16,-12 1 0-16,-6-1 0 0,-5-1 0 15,-12 4-1-15,13-3-2 0,-13 3 0 16,0 0-4 0,0 0 1-16,0 0-2 0,0 0 0 15,0 0-3 1,0 0 1-16,0 10 0 0,0 3 0 0,0 3 0 15,0 8 1 1,3 6 0-16,2 5 1 0,4 8 1 16,1 4-1-16,1 7 0 0,3 3 1 15,1 1-1 1,-3 5 1-16,1-1 0 0,0-1 2 15,0-3 0-15,-2 3 2 16,1-10 1-16,-4-2 1 16,2-7-2-16,-2-5 0 15,1-8 0-15,-3-5-1 0,-1-5-2 16,0-4 0-1,-3-7-1-15,-2-8 0 0,2 11 0 16,-2-11 1-16,0 0-1 0,0 10 0 16,0-10 0-1,0 0 2-15,0 0 0 0,0 0 0 16,0 0-1-16,4-10 1 15,-2-3 0-15,3-8-2 0,0-6 0 16,-2-9-2 0,4-7-1-16,1-8 0 0,-2-7 0 15,0-8 1-15,3-9-1 16,-3-2 0-16,2-7 0 15,-3-3-1-15,-1-5 1 0,-1 2-1 16,-2 2 1-16,0 4-3 16,-3 4 0-16,-5 5 1 0,-3 8 1 15,-1 9 0 1,0 8 2-16,-3 5-1 0,2 8 0 15,-4 4 2 1,4 7 0-16,0 7 0 0,-1 2 0 16,6 7 0-16,0 2-1 0,7 8-1 15,-10-10 1-15,10 10 1 16,0 0 0-16,7 2 0 0,8 6 1 15,9-3 1 1,14 2-1-16,13 2 2 0,18-1-1 16,14-5 0-1,17 3 0-15,12-3 0 0,13-3 1 16,15-2 1-16,11-3-1 15,12-4 0-15,7 0 1 0,8-2-1 16,5-2 0-16,3-4 0 0,-2 1-1 16,-9-1-1-1,-8 2 1-15,-16-1-1 0,-16-1 0 16,-18 2 0-1,-21 2 1-15,-13 4 0 0,-21-2-1 0,-14 4 1 16,-15 1 0 0,-9 1 0-16,-11 2-1 0,-4 1 0 15,-9 2 0 1,0 0-1-16,0 0 0 0,0 0 0 15,0 8-1-15,-3 2 0 0,0 2 0 16,1 9-1 0,2 1-1-16,7 9-5 0,8 7-7 15,0-1-24-15,3 10-52 16,14 1-6-16,-1-2-6 15</inkml:trace>
  <inkml:trace contextRef="#ctx0" brushRef="#br0" timeOffset="77119.5774">13004 5603 44 0,'0'0'90'0,"-9"-14"-4"0,5-1-5 15,4 15-58 1,0 19-11-16,0 8-5 0,4 14-3 16,-2 7-2-16,-1 14 0 15,-1 9 1-15,0 4 0 0,-4-2 0 16,-7-6 0-16,3-6 0 15,-5-11 0-15,2-10-4 16,-1-14-5-16,1-11-9 0,11-15-61 16,-11 0-10-1,9-9-8-15,2-11 3 0</inkml:trace>
  <inkml:trace contextRef="#ctx0" brushRef="#br0" timeOffset="77565.5868">13266 5900 68 0,'0'0'90'0,"0"0"-3"15,0 0-4 1,0 0-66-16,24 0-6 16,1-3-2-16,5-3-2 0,2 1-1 0,2 2-3 15,-1-2 0 1,-5 1-4-16,-3 2-4 0,-5-2-5 15,-4 2-13 1,-5 2-36-16,-2-2-29 0,-9 2-4 16,7-13-3-16</inkml:trace>
  <inkml:trace contextRef="#ctx0" brushRef="#br0" timeOffset="77805.5916">13433 5598 8 0,'0'0'86'0,"-8"-2"-2"15,8 2-5-15,-2 36-20 0,2-20-54 16,0 4-5 0,0 10 1-16,-1 11 2 0,-6 7 1 15,1 11 3-15,-2 5 0 0,0-2 0 16,-3 0 0-1,0-5-4-15,3-6-12 0,-3-5-37 16,4-17-36-16,2-7-7 16,5-22-4-16</inkml:trace>
  <inkml:trace contextRef="#ctx0" brushRef="#br0" timeOffset="78435.6042">13822 5779 76 0,'-2'-13'86'0,"2"13"-6"15,0 0-40-15,0 8-22 0,0 5-6 16,2 6-5-16,3 5 0 15,1 8-3-15,3 1 2 0,3 1 3 16,6 3 0 0,1-10 2-16,4-5-1 0,1-11 0 15,-2-3 0 1,1-8-2-16,-1-9 0 0,-3-6-4 15,-5-2-1-15,-1 2-2 16,-4-2-5-16,-2 5 0 0,-7 12-3 16,0 0 2-16,0 0-2 0,3 23 1 15,-1 0-1 1,1 1 5-16,7 1 4 0,2-3 5 15,2-6 1 1,4-9 0-16,-2-6 1 0,4-6 2 16,-2-7 0-16,-5-8-2 15,-4-2-3-15,-3-2-3 16,-6-3-3-16,0 1-2 0,-9-3-3 15,0 4-6-15,-4-4-8 16,5 5-32-16,9 4-40 0,-1 4-7 16,0 4-3-1</inkml:trace>
  <inkml:trace contextRef="#ctx0" brushRef="#br0" timeOffset="78643.609">14310 5661 68 0,'-14'9'82'0,"14"-9"0"0,20-11-44 15,6 2-23-15,7 0-3 0,4-5-6 16,6 4-9-1,-2-4-14-15,2 2-28 0,1 7-36 16,-15 0-6-16</inkml:trace>
  <inkml:trace contextRef="#ctx0" brushRef="#br0" timeOffset="78923.6146">14471 5734 41 0,'-15'24'80'16,"-1"-22"-9"-16,6 30-36 0,-7 8-4 16,7-3-5-1,-1 2-3-15,10-2-2 0,1-2-2 16,9-3-4-16,9-6-2 0,7-2-1 15,6-4-7-15,2-6-3 16,3-4-5-16,-2-5-4 0,-3-2-9 16,-1-4-17-1,-11-16-53-15,9 3-7 0,-6-11-2 16</inkml:trace>
  <inkml:trace contextRef="#ctx0" brushRef="#br0" timeOffset="79153.6192">14734 5442 80 0,'0'0'90'16,"0"0"-4"0,23 13-5-16,16 3-70 0,-4 17-8 15,2 8-1-15,2 14-1 16,-7 11 1-16,-6 11-4 0,-14 7 0 15,-13 4-1 1,-14 1 1-16,-18-4-1 0,-9-7-9 16,-12-21-53-16,-8 4-20 0,-10-17-2 15,-2-15-2 1</inkml:trace>
  <inkml:trace contextRef="#ctx0" brushRef="#br0" timeOffset="79499.6266">13823 5541 29 0,'-27'20'82'15,"-6"15"-36"-15,0 12-5 16,4 10 1-16,0 13-4 16,13 5-4-16,9 6-6 0,11-3-8 15,19 2-10 1,8-10-9-16,12-9-19 15,5-10-34-15,2-18-34 0,-4-13-5 16,-2-14-6-16</inkml:trace>
  <inkml:trace contextRef="#ctx0" brushRef="#br0" timeOffset="80039.6374">14416 5738 42 0,'0'0'52'0,"2"-10"-9"0,-2 10-4 16,0 0-4 0,5-14-2-16,-5 14-3 0,4-12-1 15,-4 12-4-15,5-10-7 0,-5 10-4 16,0 0-4-16,0 0-4 15,0 0-3-15,0 6-1 0,-7 10 1 16,-2 8-3 0,-3 5 1-16,2 5 0 0,-4 7 0 15,-1-7-4 1,6 7-10-16,-1-5-31 0,8-9-41 15,2-7-7-15,8-16-3 16</inkml:trace>
  <inkml:trace contextRef="#ctx0" brushRef="#br0" timeOffset="80606.6493">14996 5358 48 0,'-13'0'86'0,"13"0"-1"0,6-3-40 15,14-1-21 1,3 2-9-16,5-1-7 0,-1 1-5 16,5 2-1-16,-1 0-1 0,-6 5-1 15,-4 7 1 1,-13 5 2-16,-6 3-1 0,-6 2 1 15,-10 2 3-15,-2 0 0 0,-3 2 2 16,3-6 0 0,1-2 1-16,4-3 2 0,9-3 0 15,13-6-3 1,10-2-3-16,10-3-7 0,7-1-6 15,4-1-23-15,12-1-54 16,-6-3-8-16,1 0-8 0</inkml:trace>
  <inkml:trace contextRef="#ctx0" brushRef="#br0" timeOffset="81356.6643">16252 5321 25 0,'0'0'83'0,"-9"-1"-3"0,6 10-4 15,3 20-59-15,6 12-9 16,-1 13-5-16,2 13 0 0,-1 13 4 15,-1 8 0-15,0 6 1 16,-6-6 2-16,-3-8-4 16,-4-9 1-16,-1-15-1 0,0-11-3 15,-5-15-7 1,7-18-44-16,-3-7-35 0,3-14-4 15,2-11-4-15</inkml:trace>
  <inkml:trace contextRef="#ctx0" brushRef="#br0" timeOffset="81918.6757">16078 5417 51 0,'-10'-13'66'16,"5"-1"-9"-16,7-4-10 0,12-3-11 15,15-1-7-15,10-2-8 0,13 2-7 16,17 0-2 0,10 6-1-16,6 8-2 0,0 3-2 15,-1 8-2 1,-6 12-4-16,-12 9-2 0,-12 7 1 15,-17 8 0-15,-15 2 0 16,-15 0 1-16,-9 3-1 0,-15-5 2 16,-8-3-2-16,-11-7 2 0,-6-6-2 15,-7-10 0 1,-3-5-1-16,-2-6 0 0,1-2 1 15,10-5 1-15,2-2 1 16,11-1-1-16,6 6 1 0,13 1 0 16,11 1 1-1,14 13 2-15,15 4-2 0,6 9 0 16,10 6 1-1,3 9 0-15,3 6 0 0,-6 8-1 16,-9 3 0-16,-10 0-1 0,-13 0 0 16,-8-5-2-16,-8-4-2 15,-7-7-3-15,-4-9-6 16,2-7-14-16,2 5-49 15,10-31-18-15,-4 9-5 0,4-9-4 16</inkml:trace>
  <inkml:trace contextRef="#ctx0" brushRef="#br0" timeOffset="82308.6835">17003 5946 33 0,'4'10'94'0,"6"-3"-1"0,3-4-4 15,-23-3-57-15,33 0-8 16,5 0-6-16,2-10-6 15,0-4-5-15,-5-4-5 16,-5 1-3-16,-6-6-3 0,-11 1-1 16,-4 0 0-1,-8 2-1-15,-9 1 0 0,-6 10 1 16,-6 6 2-16,-5 3 3 15,-2 19 1-15,-6 9 2 16,9 8 0-16,5 12 1 0,9 7 2 16,15 1-1-16,14-1 0 15,21 0-3-15,14-8-5 0,20-8-27 16,21-12-54-1,-4-15-7-15,4-11-5 0,2-14 2 16</inkml:trace>
  <inkml:trace contextRef="#ctx0" brushRef="#br0" timeOffset="83600.7103">18542 4503 30 0,'0'0'84'0,"5"-11"-1"16,-22 6-39-16,10-4-17 15,-2 2-11-15,-5-3-3 0,-4 1-5 16,-5 3-1-16,-5-4-1 16,-11 2 1-16,-2-3-2 0,-6 4-1 15,-6 0 0 1,-4 0-2-16,-3 4 0 0,2 1 1 15,5-1-1 1,7 3 0-16,6 0 1 0,7 0-1 16,12 0 1-16,4 3 0 0,7-3-1 15,10 0 1-15,0 0 1 16,0 0-1-16,0 0-2 0,0 0 1 15,-5 11-1 1,5-11-1-16,-4 20 1 0,1-1-2 16,-1 10 1-1,-2 8 0-15,2 14 1 0,-3 12 1 16,-1 13-1-16,0 14 0 15,0 9 1-15,-1 15-2 0,0 6 3 16,-2 8-1-16,-2 6 0 0,1 0 2 16,-5-1 1-1,-1-9 0-15,-5 0 2 0,-3-6 1 16,-4-5-2-1,0-6 0-15,0-10-1 0,-3-4-1 16,2-10 0-16,0-2-2 16,3-11-1-16,4-9 0 0,6-14-1 15,4-7 2 1,7-7-1-16,12-10 2 0,19-5-1 15,21-13 1-15,13-4-1 16,11-3-2-16,11-2-3 0,7-9-6 16,13 2-14-16,-6 3-65 0,7-16-8 15,-8-1-8 1,5-10-3-16</inkml:trace>
  <inkml:trace contextRef="#ctx0" brushRef="#br0" timeOffset="84738.7337">18395 5779 56 0,'-16'0'84'0,"-2"0"-30"15,2 3-13-15,5 2-9 0,11-5-7 16,0 0-4 0,0 10-2-16,25-10-3 15,8-5-2-15,10-5 1 0,4-2-3 0,2-9-3 16,-2-3-3-1,-3-2-4-15,-10-4-5 0,-10 1 0 16,-14-1-3 0,-11 1 0-16,-14-1-1 0,-9 4 0 15,-10 4-1-15,-8 6 2 0,-9 8 1 16,-2 5 2-16,-5 6 0 15,-2 12 1-15,5 15 1 16,5 11 1-16,3 11 1 16,9 9 2-16,13 11 1 0,9 8 0 15,16 2 3 1,15-1 0-16,18-7 1 0,18-5 1 15,14-14-2-15,14-9 0 16,9-13-1-16,10-11-3 0,-2-4-4 16,-8-13-11-16,1-5-43 15,-12 0-34-15,-10-8-7 16,-11-7-6-16</inkml:trace>
  <inkml:trace contextRef="#ctx0" brushRef="#br0" timeOffset="85438.7477">18928 4967 4 0,'-1'-17'87'16,"1"17"2"-16,-9-13-37 0,9 13-12 16,0 0-11-1,0 0-12-15,-3 5-6 0,3 12-5 16,0 5-3-16,5 10-2 15,-1 8 0-15,0 5 1 0,-1 7 1 16,-3 2 0 0,0-2 2-16,-5-1 1 0,-6-7 0 15,-6-5 3-15,-7-12-2 0,0-6 2 16,-5-9-1-1,2-10 1-15,-3-4-5 0,3-15 1 16,-1-5-8-16,2-14-11 16,1-3-74-16,9-11-3 0,7-7-8 15,3-4-4 1</inkml:trace>
  <inkml:trace contextRef="#ctx0" brushRef="#br0" timeOffset="85560.7503">18744 4655 0 0,'0'-23'98'16,"0"1"-3"-16,1-1-11 0,0 1-44 15,45 3-117 1,-69 2-13-16,23 2-6 0</inkml:trace>
  <inkml:trace contextRef="#ctx0" brushRef="#br0" timeOffset="86482.7689">19185 4659 12 0,'4'-17'85'16,"-1"3"-25"-1,-3 14-12-15,0 0-10 0,8 3-9 16,-4 14-8-16,-1 11-4 15,1 5-5-15,0 11-3 0,2 6 0 16,1 6-2 0,0 1 0-16,-1-2-2 0,2-5-1 15,-2-5-5-15,-1-10-4 0,-4-11-17 16,-1-6-61-1,-2-9-7-15,2-9-5 0</inkml:trace>
  <inkml:trace contextRef="#ctx0" brushRef="#br0" timeOffset="86632.7719">19061 4913 64 0,'29'-5'93'16,"13"-5"-5"-16,8-4-7 15,1-3-76-15,6 5-14 0,-6-2-28 16,-10 2-46-16,0 0-6 0,-14 4-4 15</inkml:trace>
  <inkml:trace contextRef="#ctx0" brushRef="#br0" timeOffset="87002.7793">19456 4809 62 0,'-5'12'86'0,"-5"-9"-13"0,6 20-44 15,-7 10-9-15,6 0-1 0,0 3-2 16,2-2-6-1,2-2-3-15,2-5-1 0,6-3-1 16,4-9-1-16,-1-8 0 16,3-4-2-16,-1-6-2 0,-4-8-2 15,1-5-2 1,-2-8-2-16,-3 2 0 0,-3-5-1 15,-1 1 4-15,0 5 1 16,0 1 3-16,-2 5 2 0,-3 5 0 16,5 10 1-16,0 0 0 15,0 15 0-15,4 6-2 16,3 6-1-16,0 7 0 0,3 2 2 15,-1 3-3 1,-1-5 2-16,-1-3-4 0,-3-10-2 16,0 1-8-1,-4-12-38-15,0-10-37 0,-2-7-6 16,2-14-5-16</inkml:trace>
  <inkml:trace contextRef="#ctx0" brushRef="#br0" timeOffset="87292.7851">19694 4940 23 0,'16'22'91'15,"-6"10"-2"-15,-1-4-5 0,-1-1-54 16,-2 3-14-16,-2-5-6 16,-4-1-3-16,2-8-2 15,-2-5-1-15,0-11-1 0,0 0 0 0,0-21-3 16,2-2 1-1,4-3-1-15,9-1-1 0,0 3-2 16,9-1 2 0,1 7 0-16,-3 10 1 0,6 8 1 15,-6 3 0-15,0 11 2 16,-8 6 0-16,-3-1-1 0,-4 8-3 15,-4-5-3 1,-1 1-7-16,-2-9-17 0,-11-3-57 16,11-11-6-16,0 0-5 0</inkml:trace>
  <inkml:trace contextRef="#ctx0" brushRef="#br0" timeOffset="87564.7907">19803 4563 65 0,'0'12'98'16,"14"-9"-6"0,7-1-9-16,2-2-66 0,4 2-24 15,-3-2-14-15,2 0-29 16,1 0-30-16,-10 0-16 0,-4 0-1 15</inkml:trace>
  <inkml:trace contextRef="#ctx0" brushRef="#br0" timeOffset="87854.7965">20118 4321 43 0,'19'13'93'16,"-11"3"-2"-16,-2 2-6 15,36 7-61-15,-36 9-14 0,-1 5-3 16,-2 1-6 0,-2-3-6-16,-1 4-17 0,0-2-62 15,-1-8-7-15,1-5-4 0</inkml:trace>
  <inkml:trace contextRef="#ctx0" brushRef="#br0" timeOffset="88354.8065">20665 4243 32 0,'4'-9'94'15,"-4"9"-5"-15,12 7-3 0,0 2-57 16,1 14-18 0,-2 0-4-16,2 12-5 0,-1 1-5 15,-3 9-9 1,-3-7-12-16,3 4-23 0,-4-1-41 15,-4-4-6-15</inkml:trace>
  <inkml:trace contextRef="#ctx0" brushRef="#br0" timeOffset="88519.8102">20483 4700 42 0,'0'0'96'0,"0"0"-2"16,26-12-7-16,15 5-60 15,24-8-13-15,5-2-6 16,6 2-11-16,5-2-9 0,-6 6-29 15,10 3-47-15,-28 2-6 0,-14 5-5 16</inkml:trace>
  <inkml:trace contextRef="#ctx0" brushRef="#br0" timeOffset="89079.8214">20424 4919 58 0,'-11'18'80'0,"12"-1"-36"0,0 5-16 16,2 5-2 0,1 4 1-16,5 1-2 0,3-3-2 15,3-3-3 1,4-3-3-16,1-9-3 0,2-5 1 15,-1-9-3-15,0-7-1 0,-4-5-3 16,-1-3-3-16,-4-1-2 16,0 2-1-16,-6 2-3 0,-1 0-1 15,-5 12 0 1,10-5-1-16,-10 5 1 0,20 1 1 15,-2 2 0 1,0-1 3-16,5-2 1 0,0 0 3 16,1-5 0-16,-4-4 0 15,-6-5-2-15,-6-4 1 16,-8-3-5-16,-2-4-2 0,-13 1-5 15,3-2-6-15,-9-1-24 16,-3 0-55-16,16 5-6 0,6 1-6 16</inkml:trace>
  <inkml:trace contextRef="#ctx0" brushRef="#br0" timeOffset="89379.8274">20942 4873 43 0,'-8'2'95'0,"8"-2"-3"0,0 0-6 16,14-10-60 0,13 5-11-16,6-2-6 0,8 1-4 15,-1-3-7 1,6 4-7-16,-9-1-12 0,-2 0-38 15,-2 6-31-15,-20-4-5 16,-13 4 0-16</inkml:trace>
  <inkml:trace contextRef="#ctx0" brushRef="#br0" timeOffset="90083.8418">20986 4852 59 0,'0'0'75'0,"24"0"-52"16,-24 0 0-16,0 0 3 0,0 0 2 15,0 0-2 1,0 0-3-16,0 0-2 0,0 0-2 15,0 0-4-15,0 0-3 16,0 0-3-16,0 0-2 16,0 0-1-16,0 0-3 15,9 0 0-15,-9 0-2 0,0 0-1 16,6 10-1-16,-6-10 1 0,3 11 0 15,-3-11 0 1,7 13 0-16,-7-13-1 0,5 17 1 16,-4-7 0-1,1 5 0-15,3 4 0 0,1 1 0 16,0 1 0-16,3 1 0 15,-1 4 0-15,-2-6 0 0,3-1 0 16,-5-3 0-16,1-5 1 0,-3-2 1 16,-2-9 1-1,4 10 0-15,-4-10 1 0,0 0 0 16,0 0 0-1,0 0 1-15,0 0 0 0,0 0-1 16,0 0-1-16,0 0 0 16,0 0 0-16,0 0-2 0,0 0 0 15,0 0 0 1,0 0-2-16,0 0 2 0,9 0-1 15,-9 0 0-15,0 0 0 0,0 0 1 16,0 0-1 0,0 0 0-16,0 0 0 0,0 0 1 15,0 0-1-15,0 0 0 16,10 8 0-16,-10-8 1 0,21 2-1 15,-6-2 2 1,3 0-1-16,3 2 1 0,-1-2-1 16,-1-2 1-1,-2 0-1-15,-3-2 1 0,-1 0-5 16,2 2-4-16,-5-5-6 0,5 6-30 15,1-1-48-15,-6 2-8 16,-1-6-6-16</inkml:trace>
  <inkml:trace contextRef="#ctx0" brushRef="#br0" timeOffset="90343.847">20896 4838 13 0,'-13'0'94'0,"13"0"-1"0,0 0-4 15,22 3-52-15,18-3-18 0,15-3-12 16,2 3-50-16,13-2-38 16,6-5-9-16,-3-2-6 0</inkml:trace>
  <inkml:trace contextRef="#ctx0" brushRef="#br0" timeOffset="90965.8596">21165 5721 29 0,'0'0'81'0,"0"10"4"16,35-2-51-16,-17-1-11 15,7 4 4-15,5-6 0 0,6-1-3 16,5-4-6-16,0-6-5 0,-5-4-3 15,3-4-4 1,-7-2-4-16,-9-11-3 0,-5 6-2 16,-9-5-2-1,-8 1 0-15,-6 1-2 0,-9 2 0 16,-14 6 0-16,-7 6 2 15,-9 10 1-15,-9 5 4 0,-4 18 2 16,-3 13 2-16,4 9 0 0,2 11 3 16,12 9 1-1,13 1 3-15,17 2-1 0,14-6 1 16,24-4-3-1,18-12 0-15,11-4-1 0,18-14-5 16,6-13-9-16,13-10-40 16,2-6-41-16,-1-13-7 0,4-15-7 15</inkml:trace>
  <inkml:trace contextRef="#ctx0" brushRef="#br0" timeOffset="91425.8688">21974 5049 20 0,'19'26'70'0,"3"-23"-8"16,1 36-45-1,1 7 1-15,2-1 0 0,-9 3 4 16,-2 0 1-16,-10-6 1 15,-2-5 2-15,-10-6-1 0,-8-4-2 16,-12-11 0 0,-7-2-3-16,-6-6-5 0,-4-8-4 15,-2 0-2 1,-1 0-3-16,7-7-3 0,-3-5-4 15,13-2-5-15,-1-8-14 0,4-1-72 16,15-4-3-16,9-13-8 16,3-8-3-16</inkml:trace>
  <inkml:trace contextRef="#ctx0" brushRef="#br0" timeOffset="91551.8718">21896 4752 6 0,'6'-20'100'0,"-3"0"-6"15,1-1-11 1,2 5-25-16,15-13-136 0,-17 13-12 15,2 3-9-15</inkml:trace>
  <inkml:trace contextRef="#ctx0" brushRef="#br0" timeOffset="92072.8823">22265 4881 69 0,'1'-14'95'0,"0"2"-7"15,-1 12-7-15,0-10-71 0,0 10-7 16,0 20-2-1,-4 6-1-15,-1 8-1 0,2 8 1 16,3 8 2 0,0-1 2-16,4 1 1 0,6-4 0 15,6-10 2-15,-2-6 0 0,4-7 2 0,-2-12-2 16,-1-6 0-1,1-5-2-15,-3-8 0 0,-4-3-2 16,-4 0-2 0,1-1-4-16,-4 0-1 0,-2 12-1 15,1-8 0-15,-1 8-1 16,0 11 0-16,0 2 1 0,2 4 3 15,8-1 4 1,6-3 3-16,6-5 1 0,4-3 0 16,3-5 2-16,-2-4 0 15,0-9 0-15,-5-4-1 16,-5-2-3-16,-5-3 0 0,-8 1-1 15,-4-8-3 1,0 4-3-16,0-4-2 0,-3 3-5 16,-3-3-8-16,5 3-37 15,3 7-38-15,0 1-9 0,8 3-2 16</inkml:trace>
  <inkml:trace contextRef="#ctx0" brushRef="#br0" timeOffset="92817.8976">22878 4766 8 0,'0'0'81'16,"-6"11"0"-16,4-3-2 0,1 7-63 15,-4 6-9-15,1 6 1 16,-1 7 0-16,2 4 4 0,2 6 0 16,1-2 1-1,0 1 0-15,4-5-1 0,4-4-1 16,2-7 1-1,3-7-2-15,3-4-2 0,0-6-1 16,2-5 0-16,-1-2-1 0,3-3-2 16,1 0 0-16,0-3-3 15,0-3-2-15,1 0-3 0,3-3-4 16,1 2-5-1,-5-6-13-15,4-9-52 0,0 9-18 16,-4-1-5 0</inkml:trace>
  <inkml:trace contextRef="#ctx0" brushRef="#br0" timeOffset="93087.903">22845 4971 64 0,'-15'3'101'0,"4"-3"-4"16,11 0-7-16,-24-3-65 0,43-4-9 15,14 0-6 1,3-2-6-16,4 2-9 0,-3-2-8 16,5 5-20-16,-7 11-54 15,-7-4-10-15,-8 0-5 16</inkml:trace>
  <inkml:trace contextRef="#ctx0" brushRef="#br0" timeOffset="93437.91">22649 5052 13 0,'-9'9'85'16,"9"-9"4"-1,16-6-51-15,15-1-5 0,5-4-3 16,7 0-8-16,5 3-18 0,-2-2-19 15,-1 5-63-15,1-1-8 16,-8 0-6-16</inkml:trace>
  <inkml:trace contextRef="#ctx0" brushRef="#br0" timeOffset="94212.9259">23020 4463 89 0,'-23'0'97'15,"11"-3"-8"-15,30 0-50 0,-5-2-15 16,9 2-8 0,16-3-5-16,7 1-4 0,7-1-3 15,2-2-2 1,-1 1 1-16,-2 4 1 0,-8 1 0 15,-11-2-1-15,-11 3-2 16,-8-1 0-16,-13 2 0 0,0 0 0 16,5 12-2-16,-6 2 1 0,-4 10-2 15,1 8 1 1,2 14 1-16,2 13 1 0,-1 10-1 15,1 9 0-15,3 14 1 16,7 5-1-16,-1 4 0 16,2 3 4-16,5 1-2 15,0 3 1-15,3 0 1 0,2 3 0 16,-6-4 0-16,3 0 0 15,0 5 1-15,-2 1-2 16,1-6 0-16,-1-2-1 0,-2-7 0 16,-2-8-1-16,5-6 0 15,-4-11 1-15,1-13-1 16,-3-9 0-16,-3-10 0 15,-4-11 1-15,-3-7 1 16,-1-1 0-16,-4-5 1 16,-12-2 1-16,-14-1-1 0,-15-5 0 15,-19 2-2-15,-19-8-3 0,-19 3-9 16,-28-3-43-1,-19-3-42-15,-6 0-4 0,-7-5-9 16</inkml:trace>
  <inkml:trace contextRef="#ctx0" brushRef="#br0" timeOffset="97266.9881">3156 9101 48 0,'-38'10'90'0,"2"-1"0"15,6-1-6-15,10 4-58 16,19-1-6-16,20-2-5 15,27-4-2-15,21 1-3 0,27-6 0 16,12 1-1 0,18-1-2-16,4-3-3 0,-1-4-2 15,-9-1-2-15,-12-2-2 16,-12 1-5-16,-18-1-4 15,-15-4-10-15,-10-12-54 16,-6 18-16-16,-13-4-7 0,-9 0-2 16</inkml:trace>
  <inkml:trace contextRef="#ctx0" brushRef="#br0" timeOffset="97688.9967">3100 9743 1 0,'-36'26'94'0,"16"-4"0"0,20-5-3 15,22-12-6-15,47-5-73 16,23-10-6-16,27-6-2 0,24-2-7 16,15-7-15-1,12 0-20-15,-3 8-43 0,-3 0-10 16,-11 9-7-16</inkml:trace>
  <inkml:trace contextRef="#ctx0" brushRef="#br0" timeOffset="99973.0435">5082 8581 12 0,'-2'-14'97'15,"1"4"-3"1,1 10-7-16,-4-9-6 0,4 9-76 16,0 0-3-16,5 23-3 0,8 5-1 15,4 10 0 1,6 10 2-16,1 11 1 0,5 8 4 15,1 8 2-15,2 0-1 16,-9-5 1-16,2-9 0 0,-6-11 0 16,-5-10 2-1,-3-11 1-15,-3-12 0 0,-8-17 0 16,11-3 0-16,-9-19-2 0,6-14 0 15,1-11-2 1,-1-15-2-16,5-6-2 0,4-7-3 16,-2 0-1-16,3 5-3 15,0 7-3-15,-4 5-8 0,9 10-43 16,-3 19-37-1,-2 9-4-15,2 11-9 0</inkml:trace>
  <inkml:trace contextRef="#ctx0" brushRef="#br0" timeOffset="100333.0507">5939 8886 56 0,'-11'20'85'0,"-4"1"-3"15,8 1-2 1,6 3-68-16,3-2 2 0,7-3 0 16,9-5 2-16,2-8 2 15,6-4 0-15,-3-4-2 0,-2-6-1 16,-2-5-6-16,-13-3-4 15,-8 1-4-15,-21 2-2 16,-7 7-4-16,-10-1-6 0,-3 6-33 16,-7 5-47-1,-3 1-3-15,5 7-7 0</inkml:trace>
  <inkml:trace contextRef="#ctx0" brushRef="#br0" timeOffset="100952.0638">5946 8975 63 0,'-16'0'79'0,"-22"1"-36"16,16 8-12-1,-5 8-3-15,-1 5-4 0,-1 7-4 16,4 5-2-16,6 2-3 15,4 1-4-15,15-8 2 0,5 0-1 16,16-12 1 0,14-9-2-16,9-8 3 0,1-13-1 15,1-7 0 1,-3-6-2-16,-8-1-4 0,-12-4-3 15,-11 2-4-15,-14 1-2 0,-14 6-5 16,-15-1-10-16,-3-3-72 16,-11 18-5-16,-4 6-6 15,2 2-4-15</inkml:trace>
  <inkml:trace contextRef="#ctx0" brushRef="#br0" timeOffset="101393.0727">4963 9486 74 0,'-25'5'90'15,"9"-1"-2"-15,16-4-42 16,10 8-15-16,35-5-6 0,28-3-5 15,26-6-4 1,26 0-3-16,19-4-2 0,15 0-3 16,7-4-1-16,-1-1-3 0,-9 1-2 15,-13 3-3-15,-20-2-4 16,-23 7-6-16,-20-1-13 15,-21 7-65-15,-18 3-4 16,-23 6-8-16,-18 4 0 0</inkml:trace>
  <inkml:trace contextRef="#ctx0" brushRef="#br0" timeOffset="101777.0815">5093 9857 30 0,'14'0'97'0,"-6"17"-4"15,-3 11-6 1,-1 12-3-16,-1 8-80 0,0 14-4 0,-3 11 1 15,5 9 1 1,-4 5 1-16,-2 0 0 0,1-3 0 16,-1-6 0-16,0-9 0 15,-2-12-4-15,3-12-5 16,0-10-19-16,19-20-60 15,-19-15-7-15,11-20-5 0,-3-19-4 16</inkml:trace>
  <inkml:trace contextRef="#ctx0" brushRef="#br0" timeOffset="102297.0919">5009 10020 90 0,'-16'0'97'0,"3"-4"-6"0,10-8-4 15,10-2-66 1,16-1-7-16,13 0-4 0,14 0-2 16,10-1-1-16,7 8-2 15,8 5-1-15,-3 4 0 0,-5 9-4 16,-5 12 0-16,-16 7 0 0,-14 5-4 15,-15 7 1 1,-17 2 0-16,-10 2-1 0,-13-4 0 16,-13-3 1-1,-10-7 0-15,-9-6 0 0,-5-9 1 16,-1-9 1-16,4-4 0 15,8-5 2-15,7-6-1 16,12 0 0-16,16 0 2 16,14 8 0-16,26-13 1 0,19 12 1 15,19 1-1-15,14 5 0 0,10 9 0 16,5 7 0-1,0 6 0-15,-5 6-1 0,-4 6 0 16,-12 2-2 0,-13 8-2-16,-11-3-5 0,2 4-23 0,1-11-58 15,-12-12-4 1,2-10-10-16,-3-17-1 0</inkml:trace>
  <inkml:trace contextRef="#ctx0" brushRef="#br0" timeOffset="103172.1098">7662 8757 70 0,'-4'-9'95'0,"-1"-3"-4"0,1 0-4 15,4 12-65-15,-4-14-4 16,4 14-7-16,0 0-3 0,0 0-3 15,0 9-3-15,2 13-1 16,4 7 0-16,1 10-1 16,2 9 3-16,5 10 1 0,3 0 0 15,3-4 0 1,0-5 0-16,3-9 1 0,0-9 0 15,1-14 0-15,2-12-2 16,-2-10 0-16,-1-13 1 0,-1-5-2 16,1-6-1-1,-3-5-1-15,-4 5-1 0,-4 2-2 16,-4 1-1-16,-3 12 0 0,-5 14-1 15,0 0 2 1,-11 11-1-16,4 12 1 0,7 4 1 16,0-1 3-16,3 0 3 15,7-6 1-15,8-6 0 0,2-8 2 16,4-6 0-1,-6-11-1-15,2-8 0 0,-7 0-2 16,-6-7-2-16,-4-1-2 0,-6-6-2 16,-6 2-4-1,-6-5-6-15,0 4-15 0,1 6-56 16,4-9-12-16,9 3-7 15,5 2-5-15</inkml:trace>
  <inkml:trace contextRef="#ctx0" brushRef="#br0" timeOffset="103528.1174">8416 8502 26 0,'-31'17'96'0,"15"-1"-2"16,16-8-5-1,24-6-4-15,18-2-77 0,16 0-4 16,5-5 2-16,10 1-2 15,-4-4-2-15,-1 4-4 16,-6-4-6-16,-10 6-8 0,-15-5-23 16,-17 7-46-1,-4 1-8-15,-16-1-5 0</inkml:trace>
  <inkml:trace contextRef="#ctx0" brushRef="#br0" timeOffset="103878.1244">8643 8615 0 0,'-13'7'85'15,"0"1"4"-15,3-5-25 0,3 11-17 16,1 5-8 0,2 3-10-16,2 5-8 0,1 7-3 15,1 4-5 1,2 3-1-16,3 0-1 0,7 3-1 15,3-6 0-15,12-1-2 0,10-10 0 16,10-3-1-16,10-12-1 16,9-6-2-16,12 0-4 0,0-6-4 15,3 0-8 1,-9-7-18-16,-10 7-63 0,1 0-4 15,-10 5-6 1,-12 2-6-16</inkml:trace>
  <inkml:trace contextRef="#ctx0" brushRef="#br0" timeOffset="104438.1356">7447 9511 10 0,'-51'8'63'0,"-10"5"-34"16,-12-1 3 0,-2 6 1-16,-11 3 3 0,8-2 3 15,0 1-1 1,15-1-1-16,13-4-6 0,23 0-7 15,32-8-5-15,37-5-6 16,43-2-1-16,42-8-2 0,46-4 0 16,44-3 0-1,48-2-2-15,68-4-2 0,3 2-2 16,28 2 1-16,48 2-1 0,-20 2 0 15,1 0 0 1,-3 1-1-16,-17 2 0 0,-48 0-1 16,-2 1 0-16,-37-3-2 15,-66 2-3-15,-7-2-2 0,-40 2-6 16,-41-4-8-1,-31-3-54-15,-38 7-23 0,-33-1-7 16,-24 0-4-16</inkml:trace>
  <inkml:trace contextRef="#ctx0" brushRef="#br0" timeOffset="107125.1915">7187 10112 37 0,'-11'-2'79'16,"-4"-2"0"-1,2 23-25-15,2-19-38 0,2-1-1 16,9 1-3-16,-10-2-2 15,10 2 0-15,14-1 1 0,12 1-2 16,14-2-2-16,10 1-1 0,13-2-2 16,10 2 1-1,2-1-1-15,2 1 1 0,-6 0-2 16,-11 1 2-1,-10 0-2-15,-14 0 0 0,-9 2 0 16,-13 0 1-16,-14-2-2 16,13 3 0-16,-13-3-1 0,0 0-1 15,0 0 0 1,0 0 1-16,0 10-1 0,0-10 0 15,0 0 1-15,0 0-1 0,-3 10 1 16,3-10 0 0,0 0-1-16,0 14 1 0,0-5 0 15,4 7 0-15,-1 1 1 16,4 8 0-16,-1 6-1 0,0 7 3 15,4 9-1 1,-4 5 0-16,-1 9 0 0,0 6 0 16,-2 5 0-1,-4 2 0-15,1 4 0 0,-5-3-2 0,-2-1 1 16,1-4 0-1,-4-6 1-15,5-9 1 0,1-4-2 16,4-7 0-16,0-10 1 16,2-7-1-16,2-5-1 0,3-7 1 15,-2-3-1-15,-5-12 0 16,6 12 0-16,-6-12 1 15,0 0 1-15,0 0-1 0,0 0 1 16,2-6-1 0,-2 6 0-16,2-15-1 0,-2 1 0 15,2-4-1-15,-2-4 0 16,6-3-1-16,1-4 1 0,2-7-2 15,-1-6 1 1,9-7-1-16,-2-9 0 0,4-7 1 16,0-10-1-16,1-2 1 0,0-5-1 15,-5-1 1 1,1 1 0-16,-4 6 1 0,0 8 0 15,-4 8 0-15,-1 11 0 16,-4 9 0-16,-1 10 1 16,-2 6-1-16,0 7 1 15,0 5-1-15,-2 1 0 0,2 11 0 16,-5-10-1-16,5 10 0 15,0 0-1-15,0 0 1 16,5 0 0-16,13 6 0 0,11 3 0 16,12-2 1-16,17-1 0 15,19-1 1-15,24-2 1 16,20-3-1-16,18 0 1 15,22-3-1-15,14-6 1 16,17-2 0-16,11-3-1 16,9-2 0-16,6-3-1 0,3-1 1 15,2-2 0-15,-3 0 0 0,-8 1 0 16,-6 4 0-1,-18 0 0-15,-13 4 0 0,-16 2 1 16,-20 1 0-16,-15 5 0 16,-22-1 0-16,-18 1-1 0,-19-1 1 15,-12 2-1 1,-14 1-1-16,-14 1 0 0,-8 2-1 15,-17 0 0-15,8 12-1 16,-8 4-2-16,-3 9-5 16,-5 1-14-16,-3 1-60 0,5 12-11 15,-8-3-7-15,0-5-6 16</inkml:trace>
  <inkml:trace contextRef="#ctx0" brushRef="#br0" timeOffset="107793.2055">8405 10425 70 0,'3'-10'91'16,"-3"0"-6"-16,0 10-39 15,0 0-14-15,0 0-10 0,3 7-3 16,-3 11-1-16,0 7-5 0,-5 7-2 15,0 7-1 1,0 10-1-16,-1 8 0 0,-4 1-3 16,1-1-2-16,0 1 0 15,0-6-2-15,1-5-1 16,3-8-4-16,0-10-4 15,3-2-13-15,7-5-69 0,8-22-4 16,6-6-7 0,4-12-5-16</inkml:trace>
  <inkml:trace contextRef="#ctx0" brushRef="#br0" timeOffset="108133.2123">8847 10747 11 0,'0'0'97'16,"-17"0"-1"-16,17 0-4 0,0 0-2 16,8 0-73-1,16-3-5-15,12-1-1 0,8 0-1 0,6-2-3 16,0 1-2-16,0-1-3 0,-1 4-4 15,-12-2-6 1,-7 4-5-16,-16 0-14 0,-11-12-59 16,-3 12-8-1,-11 0-6-15,-7-6-3 0</inkml:trace>
  <inkml:trace contextRef="#ctx0" brushRef="#br0" timeOffset="108343.2165">8857 10467 25 0,'11'30'103'0,"2"3"-4"0,-2 2-7 16,0 2-2-16,-11 5-74 16,4 6-5-16,-1 4-3 0,-3 0-2 15,-2 1-2 1,-5-3-2-16,-1-1-2 0,0-10-8 15,5 1-20 1,13-15-62-16,-10-9-5 0,0-16-6 16,16-4-4-16</inkml:trace>
  <inkml:trace contextRef="#ctx0" brushRef="#br0" timeOffset="108937.2287">8769 10747 94 0,'-9'5'101'0,"9"-5"-7"16,-10 5-2-16,10-5-66 15,25-2-8-15,5-1-3 16,9-2-3-16,5 0-4 16,2 0-4-16,2 3-4 0,-2-3-6 15,-3 5-11 1,-14 9-40-16,-3 1-37 0,-3-2-4 15,-6-4-9 1</inkml:trace>
  <inkml:trace contextRef="#ctx0" brushRef="#br0" timeOffset="109639.2429">10024 10532 85 0,'-8'-10'89'0,"1"-15"-7"0,7 25-40 16,0 0-11 0,-10 3-11-16,5 12-3 0,0 6-4 15,-2 8-2-15,1 7-3 16,-1 6-1-16,3 5 0 15,3 4-1-15,0-2-1 16,6-4 0-16,4-8 0 0,3-7 0 16,5-11-1-16,6-12 0 0,3-9-1 15,4-15 0 1,-1-12-1-16,2-5 0 0,-1-9-2 15,-5-2 1 1,-2 2-1-16,-3 5 0 0,-9 6 0 16,-2 10-1-16,-6 8 0 15,-3 14 0-15,-6 14 1 0,2 11-1 16,-2 12-1-16,4 3 1 0,1 6 2 15,4-4 1 1,12-4 1-16,8-9 1 16,9-15 0-16,8-11 0 0,5-11 1 15,3-13-1-15,-2-11 0 0,-3-2-1 16,-6-7-1-1,-10-1-1-15,-10 0-1 0,-8 3 0 16,-9 3-3 0,-4 4-1-16,-9 2-5 0,-1 8-5 15,-5 1-13-15,3 0-56 16,5 16-13-16,11 5-7 0,-8-9-3 15</inkml:trace>
  <inkml:trace contextRef="#ctx0" brushRef="#br0" timeOffset="109949.2491">10918 10396 24 0,'-20'9'99'0,"4"-1"-1"0,16-8-7 16,0 0-3-1,0 0-76-15,26 0-6 0,8-4-1 16,6-2-4 0,0 1-3-16,2 1-4 0,-6-3-7 15,-1 6-9-15,-13-4-18 0,-22 5-49 16,10 0-7-16,-10 0-3 15</inkml:trace>
  <inkml:trace contextRef="#ctx0" brushRef="#br0" timeOffset="110299.2561">10962 10430 65 0,'5'11'93'15,"-5"-11"-6"-15,0 0-5 16,5 11-44-16,-5-11-35 0,0 0-3 15,0 0 2 1,-2 12 1-16,-4-3 1 0,-5 7 3 16,1 3 1-16,-2 8 0 15,-2 3 1-15,2 7 0 0,0 1 0 16,7 6 0-16,3-5-1 15,5 3 0-15,14-4-2 16,8-2 0-16,10-10-1 0,6-3 0 16,8-9-3-1,0-2-2-15,3-8-2 0,0-4-4 16,-4-4-5-16,-4-8-4 15,-3 2-11-15,-7 0-47 16,-5-11-21-16,-1-4-7 16,-6-6-3-16</inkml:trace>
  <inkml:trace contextRef="#ctx0" brushRef="#br0" timeOffset="110538.2616">11357 10273 94 0,'-14'-15'98'16,"6"0"-5"-16,8 1-3 0,16 12-63 15,15-1-12 1,11 3-4-16,7 12-1 0,3 14-4 16,-1 9 0-16,-4 18-3 0,-13 12-1 15,-15 13 0 1,-19 9-2-16,-21 0 0 0,-21 2-3 15,-16-5-4-15,-16-10-6 16,-7-13-55-16,-19-11-24 0,-11-16-5 16,-6-15-7-1</inkml:trace>
  <inkml:trace contextRef="#ctx0" brushRef="#br0" timeOffset="110988.2706">9701 10363 67 0,'7'-8'90'0,"-8"13"-1"15,-10 14-3 1,-10 14-52-16,-6 12-23 0,1 10-2 16,2 13-2-1,4 7 0-15,4 7 0 0,16-3-4 16,13-7-5-16,22-5-14 0,13-16-69 15,16-14-3-15,12-18-9 16,15-16-2-16</inkml:trace>
  <inkml:trace contextRef="#ctx0" brushRef="#br0" timeOffset="111621.2835">11684 10226 23 0,'0'0'88'16,"0"0"-1"-16,0 0-3 15,19 3-49-15,-19-3-15 0,16-3-2 16,-2-1-3 0,4 0-1-16,0 0-4 0,2 2 0 15,-3 2-2-15,2 0-2 16,-1 9-2-16,-12 4-1 0,-6 4-2 15,-2 4-1 1,-10 1 0-16,-1 2 2 0,-3-3 0 16,4 0 1-16,1-7 2 0,4-2-2 15,7-12 1 1,16 12 0-16,8-12-2 0,3 0-4 15,5 0-9-15,-6-6-35 16,10 3-46-16,1 0-5 16,-4-3-8-16</inkml:trace>
  <inkml:trace contextRef="#ctx0" brushRef="#br0" timeOffset="144632.9558">1346 2975 50 0,'0'-12'61'15,"0"3"-8"-15,0 9-8 0,0-11-13 16,0 11-13-16,-8 1-9 16,-1 11-5-16,-4 5-2 0,0 12-2 15,0 9 1 1,-6 10 1-16,-2 10 1 0,-6 9 1 15,2 2 1 1,-4 2-2-16,0-1 0 0,-2-5 0 16,6-7-2-16,-1-9-3 0,7-6-4 15,4-9-10-15,2-6-15 16,0-10-34-16,13-2-20 0,0-8-5 15</inkml:trace>
  <inkml:trace contextRef="#ctx0" brushRef="#br0" timeOffset="144962.9624">1070 3187 19 0,'0'0'77'16,"0"0"1"-16,-11-2-5 0,11 6-64 15,9 16-3-15,2 6-3 16,9 12-2-16,-2 2 0 15,6 13 5-15,0 4 0 0,4 3 0 16,-5-3-1 0,-4-2 1-16,-3-5-3 0,-4-8 1 15,-3-2-2-15,1-8-3 16,-6-10-5-16,1-7-6 15,-5-15-12-15,14 7-29 16,8-10-30-16,-9-12-5 0</inkml:trace>
  <inkml:trace contextRef="#ctx0" brushRef="#br0" timeOffset="145212.9674">796 3587 51 0,'7'1'91'0,"27"-8"-1"15,25-14-5 1,22-5-70-16,9-8-4 0,7 2-2 16,4-2-2-1,-3 4-3-15,-10-3-2 0,-10 9-5 16,-14 0-3-16,-13 2-7 15,-10-2-9-15,-7 4-15 0,-10 0-22 16,-10-8-28 0,3 7-5-16</inkml:trace>
  <inkml:trace contextRef="#ctx0" brushRef="#br0" timeOffset="145584.975">943 2946 50 0,'-84'43'54'16,"5"10"-12"-16,5 10-9 0,8 16-9 15,12 10-7 1,14 10-6-16,15 7-3 0,19 2-4 15,12-6 0-15,25-6 1 16,17-10-1-16,20-21 0 0,14-18 2 16,16-23 0-1,11-21 2-15,9-27 4 0,15-23-1 16,3-31 3-16,6-19 0 0,-4-24-1 15,-5-14-1-15,-16-8 0 16,-21-2-5 0,-27 7-3-16,-33 12-3 0,-36 20-3 15,-48 21-1-15,-38 37-2 0,-40 21-4 16,-32 30-16-1,-9 23-60-15,-26 17-4 0,3 9-6 16</inkml:trace>
  <inkml:trace contextRef="#ctx0" brushRef="#br0" timeOffset="184169.4016">18897 12768 26 0,'-20'-5'48'0,"9"5"-5"16,2 5-3-16,5 11-9 0,-6 9-5 15,1 14-5-15,-1 9-2 0,2 9-2 16,-4 2 0-1,7 1-1-15,-4-7-6 0,2-4-1 16,4-11-3 0,2-11 0-16,0-12 1 0,1-15 1 15,0 0-1-15,0 0-1 16,8-15 0-16,0-8-2 0,0-4-1 15,1-8-3 1,4-8-3-16,-1 0-1 0,2-5 0 16,0 3 1-16,-2 2 1 0,2 4 1 15,-3 5 1 1,-3 4 1-16,1 7 1 0,-3 6 1 15,-1 3 0-15,-2 4-1 16,-3 10-1-16,6-12 0 0,-6 12 0 16,12 2-1-1,0 13 1-15,6 9-1 0,5 9 0 16,9 13 0-1,3 11 1-15,4 10 0 0,0 7-3 16,1-1-3-16,1-1-9 0,-8-10-24 16,-11-4-47-16,10-10-5 15,-2-20-6-15</inkml:trace>
  <inkml:trace contextRef="#ctx0" brushRef="#br0" timeOffset="185291.413">18939 13092 42 0,'2'11'89'0,"-2"-11"-4"15,0 0-8-15,4-21-39 16,-4 21-39-16,0 0-2 15,-11-9 0-15,11 9 3 0,0 0 1 16,-8-6 4 0,8 6 3-16,0 0 2 0,0 0 1 15,0-12 0-15,0 12-4 16,0 0 0-16,0 0-3 15,2-11 0-15,-2 11 0 16,0 0-1-16,2-10 1 0,-2 10 1 16,0-11-1-16,0 11 0 0,2-16 0 15,0 7-1 1,3-1-1-16,0-1-2 0,-2 2 0 15,3-3 0-15,-1 3-1 16,0-1 1-16,-1 0-1 16,-1 0 1-16,-3 10 0 15,7-14 0-15,-7 14 0 0,2-10 0 16,-2 10 0-1,0 0-1-15,0 0 1 0,0 0 0 16,0 0 0-16,0 0-1 0,0 0 0 16,0 0 0-16,0 0-1 15,0 0 1-15,0 0-1 16,2 10 1-16,-2 2 0 15,0 4 0-15,0 4 1 0,0 7 0 16,0 4 0 0,0 3 0-16,-1 7 0 0,1 2-1 15,0 8 1-15,1 5-1 0,-1 4 1 16,3 4 0-1,-1 3 0-15,3 6 0 0,-2 4 1 16,3 6 1-16,-1 3-1 16,2 3 1-16,-1 4-1 0,3 3 0 15,-1 9 0 1,2 5 0-16,3 5 1 0,1 3-1 15,5 6-1-15,0 7 1 16,0 1 1-16,-3 2 1 16,1 2-1-16,-7-2 2 0,-3-2-2 15,-5-4 2-15,-3-1 0 16,-4-7 0-16,0-4 1 0,-1 0-1 15,2-9-1 1,0-3 0-16,4-5-1 0,0-5 0 16,-2-4-2-16,4-4-2 15,1-5 1-15,-1-9 0 16,-2-6 0-16,1-6 1 15,-1-7-1-15,1-7 0 0,-1-10 2 16,1-11 0-16,-1-2-1 0,1-12-1 16,-1-11-4-1,0 10-5-15,0-10-8 0,0-13-48 16,0-1-29-1,-4 0-7-15,-7-4-7 0</inkml:trace>
  <inkml:trace contextRef="#ctx0" brushRef="#br0" timeOffset="185988.4206">17463 16583 78 0,'-10'10'87'15,"10"-10"-7"-15,0 0-4 16,0 0-71-16,22 0-5 16,6-2 1-16,14-3 3 15,14-5 5-15,23 2 3 0,20-5 5 16,22-2 0-16,19-3-1 0,16-4-5 15,19-1-2 1,9-5-3-16,18 2-3 0,7-2-1 16,15 3-1-1,6 3 0-15,9 1 0 0,12 6 2 16,8-2 0-16,12 5 0 15,2-2 1-15,3 1-1 0,-2 0 1 16,-7 0 0-16,-8 1-1 16,-6 0 0-16,-19-3-1 15,-19 5 0-15,-17 2 1 0,-17 0-1 16,-26 1 0-1,-23 2 0-15,-18 0-1 0,-20 2 1 16,-21 3-1-16,-19-1-1 16,-14-2-1-16,-16 3 1 15,-10 0-1-15,-14 0 0 16,0 0-1-16,-8 7 1 0,-9-4 0 15,0 1-1-15,-3 3 0 0,-2-7-1 16,1 3-3 0,3-1-1-16,0-2-4 0,0-1-4 15,6-3-13-15,-3-4-29 16,-5-5-38-16,15-2-6 15,-3-6-4-15</inkml:trace>
  <inkml:trace contextRef="#ctx0" brushRef="#br0" timeOffset="186288.4236">23303 15891 90 0,'-9'-5'96'0,"9"5"-7"16,-9-7-4-16,9 7-69 0,0 0-7 16,0 0-3-1,0 0-2-15,0 0 0 0,0 0 0 16,12 0-1-1,2 7 0-15,6 2 0 0,5 4-2 16,1-1-1-16,8 8 0 0,1-3 0 16,4 6 0-16,-1 2 1 15,1 1 0-15,-5 5 1 0,-3 2 1 16,-4 3 0-1,-6 3 1-15,-9 2-1 0,-11 2 1 16,-1-4-3 0,-3 0-3-16,-10-8-8 0,8-7-50 15,-2-3-31-15,5-10-7 16,2-11-6-16</inkml:trace>
  <inkml:trace contextRef="#ctx0" brushRef="#br0" timeOffset="187420.4351">17802 12695 55 0,'5'14'83'15,"-2"-4"-2"-15,-1 2-7 0,39 4-62 16,-35 12-8-16,0 6 2 15,-1 10 2-15,2 8 2 0,-1-1 1 16,-3 0 0 0,0-3 0-16,-3-8-1 0,1-5-3 15,-1-8-4 1,0-9-5-16,0-7-3 0,0-11-4 15,0 0-9-15,0 0-16 0,0 0-26 0,0 0-29 16,0-7-4 0</inkml:trace>
  <inkml:trace contextRef="#ctx0" brushRef="#br0" timeOffset="187725.4386">17587 12816 23 0,'-24'10'88'0,"7"-3"-2"16,4-5-3-16,9-43-28 0,4 41-47 15,23-12-2 1,10 5 1-16,11-5 0 0,12-1 1 16,6-4 0-16,5 1-1 0,4-1-1 15,-5 0-4 1,-4 5-4-16,-8-1-9 0,-6 4-15 15,-13 5-29-15,-2-2-33 16,1 1-7-16,-10-1-2 0</inkml:trace>
  <inkml:trace contextRef="#ctx0" brushRef="#br0" timeOffset="187955.4409">17311 13245 39 0,'-3'35'103'16,"20"-14"-5"-16,30-17-7 0,21-8-5 15,13-14-79-15,8-4-12 0,15 1-5 16,1-1-4-16,6 4-16 15,-12 14-55-15,0-12-10 0,-8 7-5 16</inkml:trace>
  <inkml:trace contextRef="#ctx0" brushRef="#br0" timeOffset="189999.4626">22692 16438 39 0,'0'0'83'15,"7"10"-7"-15,-7-10-3 16,-40 5-63-16,40-5-11 0,0 20 1 15,0 1 2 1,0 9 3-16,5 10 0 0,-4 11 6 16,2 7-2-16,-3 7 1 15,1 5-3-15,-1 0-1 0,-1-4-2 16,-1-6-3-1,-5-13-1-15,5-7-9 0,-4-12-14 16,-2-20-54-16,8-8-11 0,-14-4-5 16</inkml:trace>
  <inkml:trace contextRef="#ctx0" brushRef="#br0" timeOffset="190875.4719">22523 16499 50 0,'-13'0'80'16,"13"0"-3"0,0 0-37-16,0 0-28 0,0 0-5 15,12-8-3-15,4 6-1 16,5-3 1-16,8 3 1 15,10 1-2-15,7 1 0 0,4 0 1 16,5 2 0-16,0 6-2 0,-1 0 1 16,-4 4-3-1,-2 1 0-15,-7 6-1 0,-7 0 0 16,-5 5 0-16,-4-5 1 15,-5 3-2-15,-6-5-1 16,0 0-1-16,-5-5 0 16,-5-2 0-16,-4-10 1 0,-8 13-1 15,-6-11 2-15,-6-1 1 0,-2-1 2 16,-8 0 4-1,-2 0-1-15,-8-1-1 0,3-2 1 16,-1-2 0 0,3 5 0-16,1-3-1 0,3 3 1 15,4 0 0-15,2 0-1 16,7 0 2-16,5 3 1 0,2 4 0 15,11-7-2 1,-6 21 1-16,11-6 1 0,11 1-1 16,10 9 1-16,9 2 0 0,5 4 0 15,12-1-2 1,4 5 2-16,4-3-1 0,2 0-2 15,1-3-3-15,-2-7-6 16,0 4-12-16,2 2-53 0,-3-20-19 16,0-8-6-1,-5-7-2-15</inkml:trace>
  <inkml:trace contextRef="#ctx0" brushRef="#br0" timeOffset="213923.713">3807 13947 57 0,'-19'4'77'15,"-1"0"-4"-15,2-4-40 0,0 3-22 16,7 5-4-16,8 1 1 15,0 0 3-15,7 3 4 0,10-4 3 16,10-3 2-16,6-4 0 16,7-1-1-16,3-9-2 15,1-5-3-15,-1-6-4 0,0-6-5 16,-9-3-2-1,-7 0-3-15,-8-6 0 0,-6 4-2 16,-8-2 0-16,-2 3 0 16,-8 1 0-16,-4 5-1 15,-5 3 1-15,-1 5-1 16,-2 7-1-16,-2 7 1 0,0 4 0 15,-1 12 1-15,-1 13-1 0,2 10 0 16,0 14 0 0,2 9 3-16,2 12-1 0,5 6 1 15,4 2 0 1,7 0 4-16,2-5-1 0,14-3 2 15,7-9 1-15,7-7 0 16,7-15 2-16,7-5 1 0,3-9-1 16,3-10-1-1,1-4-1-15,-2-4-1 0,-2-5-1 16,-3-4-2-16,-6 0-3 0,-7-2-3 15,-3 0-5 1,-9-10-12-16,-10 2-70 0,2-2-4 16,-9-6-7-16,-2-2-2 15</inkml:trace>
  <inkml:trace contextRef="#ctx0" brushRef="#br0" timeOffset="214523.7199">4387 13232 12 0,'-4'-10'81'16,"4"10"-2"-16,-13-17-1 0,12 8-61 15,1 9-5-15,-2-13-5 16,2 13-3-16,0 0-2 0,0 0-1 16,0 0 2-1,11 10-2-15,2 7 0 0,4 7 1 16,5 11 1-1,3 5 1-15,5 6 0 0,-2 5 1 16,0-2 2-16,-4 1 0 0,-1-4 1 16,-13-4 1-16,-3-6-1 15,-7-4 2-15,-4-4 2 0,-6-9-1 16,-7-5-1-1,-7-3-1-15,-3-4-2 0,-3-5-1 16,-1-2-2 0,-4-1 0-16,4-5-1 0,1-1-1 15,3-3-2-15,6 1-4 16,0-5-2-16,9 3-9 15,-2-7-35-15,10-5-40 0,4-1-7 0,3-12-5 16</inkml:trace>
  <inkml:trace contextRef="#ctx0" brushRef="#br0" timeOffset="214693.7216">4234 12853 54 0,'-11'0'100'0,"11"0"-13"0,-8-16-35 15,9-3-52 1,7-7-91-16,-2 5-10 0,3 1 0 16</inkml:trace>
  <inkml:trace contextRef="#ctx0" brushRef="#br0" timeOffset="226918.8488">3152 12637 73 0,'2'-35'93'16,"-4"4"-4"-16,2 3-6 0,-2 1-67 15,2 8-5-15,0 2-6 0,0 17-3 16,0 0-2-1,13 24-1-15,-3 19 0 0,4 20-1 16,2 24 2-16,6 30 0 16,4 20 1-16,0 20 1 0,3 15 1 15,-2 16 1 1,-2 4 3-16,-2-1 0 0,-1-3 0 15,-5-15 1 1,-4-14 0-16,-2-19-1 0,-3-22 0 16,-1-22-3-16,1-21-2 0,-3-21-2 15,-3-21-7 1,2-18-15-16,-4-15-67 0,11-27-3 15,-4-15-7-15,3-15-5 16</inkml:trace>
  <inkml:trace contextRef="#ctx0" brushRef="#br0" timeOffset="228048.861">5089 12958 68 0,'-9'-17'54'0,"0"8"-11"0,-2 2-11 15,3 2-8-15,-5 4-6 16,4-2-4-16,9 3-1 15,-16 0-2-15,4 3-5 16,-1 7-1-16,-1 7-1 0,-5 5-3 16,1 10-1-1,-3 1 2-15,2 13-2 0,0-1 0 16,5 6-2-16,0-5 1 15,7-6 1-15,4-5 1 0,3-6 4 16,6-8 1-16,6-9 0 16,3-7 1-16,3-5 1 15,1-3 0-15,0-9-1 0,-2-2-2 16,-2-4-2-1,-2-2-1-15,-5-5 0 0,-5 0 0 16,-3-1 0-16,0-1 2 16,-1 2-1-16,-1 0 0 15,-1 3 2-15,1 2-2 0,2 6-1 16,0 2 0-16,0 3-1 15,0 9-2-15,0 0-1 0,0 0 0 16,0 0 0 0,12 6 1-16,-5 9-1 0,4 2 2 15,3 7 0-15,3 5 2 16,4 0 0-16,1 1-1 15,0-2-2-15,-3-3-2 16,-1-6-5-16,-2 2-10 0,-3-8-24 16,-13-13-45-16,10 9-4 0,0-9-2 15</inkml:trace>
  <inkml:trace contextRef="#ctx0" brushRef="#br0" timeOffset="228614.8672">5310 13015 4 0,'-5'11'71'0,"5"2"3"0,2-3 0 16,5 9-57-1,2 7-5-15,2 7-1 0,0 2 4 16,1 5 2-16,-2-1-1 16,0-3 0-16,-3-4-4 0,-2-7-2 15,-1-4-2 1,-2-11 0-16,-2-10 0 0,0 0-3 15,5-5 1 1,-4-8-2-16,1-5 0 0,-2-4-1 16,3-5-2-16,-3 1 0 0,1-2-1 15,-1 3 0-15,1 0 0 16,1 3 0-16,2 1 0 0,1 6 0 15,2 1-1 1,-7 14 0-16,16-12 1 16,-4 11-1-16,3 1 1 0,-2 9-1 15,4 6 0-15,-1 3 0 16,1 4 0-16,0 3 0 0,-1 5 1 15,-3-3-2 1,-3-2 0-16,-2-2-3 0,-3-1-1 16,-2-8-7-16,1-1-8 0,-4-13-15 15,0 0-47 1,0 0-8-16,10-3-2 0</inkml:trace>
  <inkml:trace contextRef="#ctx0" brushRef="#br0" timeOffset="229124.8723">5732 13063 4 0,'0'0'72'0,"-3"13"1"16,3-13 2-16,3 15-52 0,6-1-12 15,-2 2-1-15,4 5 0 0,2-1 4 16,0-1 1-1,3 0 2-15,-1-2-5 0,0-8-3 16,0-3 0-16,-2-6-1 16,1-3-1-16,-1-9-2 15,0 0-1-15,-3-5-1 16,-1-2 0-16,-3-3-1 0,-2 1 0 15,-3-1 0-15,-1 2 0 16,0 4 1-16,0 3-1 16,-1 1-1-16,1 12-2 0,-4-14-2 15,4 14 0-15,0 0-1 16,2 12 0-16,1 5 0 15,3 9 1-15,2 8 2 16,3 7 1-16,2 5 2 0,0 10 0 16,1 0 2-1,2 3-2-15,0-5 1 0,-1-3-2 16,-2-6-1-16,-3-7-3 15,0-8-5-15,0-8-12 16,-4 0-46-16,-6-22-23 0,9-5-5 16,-4-16-3-16</inkml:trace>
  <inkml:trace contextRef="#ctx0" brushRef="#br0" timeOffset="229542.8772">6129 12868 7 0,'0'0'88'16,"0"0"-1"-16,0 0-5 0,0-18-27 15,0 18-41-15,6 14-6 16,0 5-2-16,0 3 1 0,1 5 1 16,3 7 2-1,-1 4-1-15,1 2 1 0,0 0-3 16,-1 2-2-1,0-4-2-15,-1-4-2 0,-2-7-4 16,1-3-3-16,-4-7-3 0,0-3-7 16,-3-14-12-1,0 0-53-15,-5-6-12 0,-3-6-3 16</inkml:trace>
  <inkml:trace contextRef="#ctx0" brushRef="#br0" timeOffset="229712.8789">6002 13071 10 0,'19'5'96'0,"16"-4"-5"16,8-3-4-16,11-13-9 16,-2-1-75-16,11 0-13 0,-6-3-5 15,-2 5-10-15,-12-4-31 0,-15 2-33 16,-5 1-5-1</inkml:trace>
  <inkml:trace contextRef="#ctx0" brushRef="#br0" timeOffset="230202.8838">6398 12609 8 0,'-8'6'98'0,"8"-6"-6"0,-2 8-6 15,2-8-5 1,-1 24-70-16,1-24-9 0,5 24-4 15,1 1-1 1,4 7 0-16,2 10 4 0,0 4 0 16,4 10 2-16,-1 3 1 15,1 0 0-15,-2-3-1 0,1-5 0 16,-3-7 0-1,-1-7-2-15,-4-7 1 0,0-9 0 16,-2-9-1-16,-5-12 1 0,14 0-1 16,-8-9 0-1,0-13 0-15,3-4-1 0,-1-4 0 0,2-3 0 16,1-1 0-1,-1-2-2-15,0 7 2 0,-1 7 1 16,2 2-1 0,-1 8 0-16,0 5 1 0,-1 5 0 15,1 4 0-15,1 8 0 0,2 6 0 16,1 6 0-1,1 5 0-15,2 3 1 0,0 4-2 16,-1-1 2-16,-2 1-1 16,-2-5 0-16,0-5-1 0,-4-5 0 15,-3-7 0 1,-5-12-3-16,8 14-5 0,-8-14-44 15,-3-15-34-15,2-6-7 16,-3-8-6-16</inkml:trace>
  <inkml:trace contextRef="#ctx0" brushRef="#br0" timeOffset="230412.8859">6969 12932 22 0,'18'32'101'0,"-1"0"-3"0,4-2-9 16,-1-3-5-1,-2 11-65-15,-3-13-21 0,1-1-2 16,-3 0-2-16,-4-5-1 0,-4-3-3 16,-2 0-12-1,4 9-53-15,-7-25-12 0,0-19-6 16,-3-11-3-1</inkml:trace>
  <inkml:trace contextRef="#ctx0" brushRef="#br0" timeOffset="230547.8877">6933 12757 48 0,'0'0'102'15,"-9"-2"-6"1,9 2-10-16,0 0-15 0,-7-11-123 16,7 0-34-16,0 0-10 15,0 11-8-15</inkml:trace>
  <inkml:trace contextRef="#ctx0" brushRef="#br0" timeOffset="230977.892">7167 12835 0 0,'21'21'85'16,"0"4"4"-16,1 4-4 16,-3-2-44-16,2 4-16 0,-3 1-8 15,-1-3-5 1,-2-3-1-16,-5-5-4 0,-2-5-1 15,-3-5 1-15,-5-11-1 0,8 8 0 16,-8-8 0-16,1-6 0 16,-1-6-1-16,0-6 1 15,1-2-2-15,0-4-1 16,1-3-2-16,0-1-1 0,5 0 0 15,0 2 0 1,5 2-1-16,-2 6 1 0,1 2 0 16,1 6-1-16,-2 3 0 15,2 7 1-15,-3 3-1 0,1 9 1 16,1 5 0-16,-1 4 1 15,1 6-1-15,1 0 1 16,-1 6 0-16,-2-1 0 0,0-1-1 16,-4-2-2-1,1-3-1-15,-3-4-3 0,1-2-4 16,-2-5-6-16,9-6-25 15,4-6-46-15,-1-4-7 16,0-8-5-16</inkml:trace>
  <inkml:trace contextRef="#ctx0" brushRef="#br0" timeOffset="231437.8975">7869 12921 0 0,'9'-4'89'15,"-9"4"-2"-15,0 0-6 16,-7-1-5-16,7 1-71 0,-20 14-7 15,8-1-1-15,-2 8 0 0,0-1 1 16,0 5 2 0,5 2 2-16,2-1 1 0,4-4 1 15,3-2 1-15,8-6 0 16,2-7 0-16,5-5 0 15,0-3-1-15,2-9 0 16,-4-5 0-16,-3-6-1 0,-5-1-1 16,0-3 0-1,-3 1 0-15,-2 2 1 0,0 4 0 16,-1 3-1-16,-1 3-3 0,2 12-3 15,0 0 2 1,0 0 0-16,5 13-1 0,-1 6 0 16,3 5 1-16,0 7 1 15,-1 8 2-15,0 2 1 0,-2 4 1 16,-4 0-1-1,-3 2 1-15,-8-3 1 0,-8 0-1 16,-5-7-1-16,-6-4 0 0,-2-7-2 16,-4-6-2-1,3-5-10-15,-2-10-14 0,6-4-24 16,14-1-37-16,3-12-6 15,9-2-4-15</inkml:trace>
  <inkml:trace contextRef="#ctx0" brushRef="#br0" timeOffset="231933.903">8188 12171 33 0,'-28'-16'100'0,"8"4"-6"15,6 7-7-15,4-2-4 16,10 7-78-16,0 0-4 0,-8 22-3 15,5 9-1 1,3 20 1-16,-1 17 0 0,7 26 1 16,2 16 2-1,0 25 2-15,4 15 0 0,0 16 0 16,6 9 2-16,-4 8 0 0,2 1 2 15,-3-2 0-15,0 4 0 16,0-4 0-16,-1-1 0 0,4-11-1 16,-1-10-2-1,2-20-1-15,-2-15-2 0,5-18-1 16,-1-25-3-1,2-21-3-15,-2-28-6 0,2-17-12 16,-6-22-28-16,-13-20-43 0,10-13-5 16,-6-12-5-16</inkml:trace>
  <inkml:trace contextRef="#ctx0" brushRef="#br0" timeOffset="232433.908">8830 13401 18 0,'-21'-7'77'15,"-4"0"-28"-15,1 7-12 0,2-3 1 16,8 3 0-16,-2 0 3 15,16 0-3-15,-2 13-9 0,17-6-5 16,19 0-9-16,11-2-3 0,17 1-2 16,7 0-1-1,11 1-2-15,3-3-3 0,1-1-1 16,-6-2-1-1,-7 0 0-15,-13-1-1 0,-11 1-2 16,-10-1-2-16,-9 0-4 16,-9-3-5-16,-6 3-29 0,1-1-50 15,-14 1-5 1,-8-4-9-16,-8 0 7 0</inkml:trace>
  <inkml:trace contextRef="#ctx0" brushRef="#br0" timeOffset="232755.9114">8667 13769 39 0,'14'15'104'16,"26"-3"-5"-16,17-10-7 0,19 1-2 16,15-3-79-1,14-5-4-15,6 2-4 0,-1 1 0 16,-4 2-1-16,-14-1 1 15,-13 4-2-15,-11 7 0 0,-13 1 0 16,-13 0-3 0,-11 3-4-16,-7-4-4 0,-6 5-12 15,-10-1-39 1,-8-14-31-16,7 9-7 0,-7-9-7 15</inkml:trace>
  <inkml:trace contextRef="#ctx0" brushRef="#br0" timeOffset="233055.9144">10186 12878 65 0,'18'0'104'16,"-4"13"-8"-16,1 9-8 0,-4 4-3 15,-5 6-91-15,-3 6 0 16,-2 13-2-16,3 12 2 0,-2 12 1 16,3 10 3-1,-4 11 3-15,3 9 4 0,0 11 2 16,7 10-2-1,4 4 2-15,4 5-1 0,8 4-2 16,4-8-3-16,7-7-4 0,3-17-5 16,9-9-24-16,7-20-58 15,-8-21-5-15,1-16-5 0,-3-25-3 16</inkml:trace>
  <inkml:trace contextRef="#ctx0" brushRef="#br0" timeOffset="239118.978">1052 16157 51 0,'0'0'58'15,"2"-12"-1"-15,-2 12-4 16,3-11-14-16,-3 11-8 16,3-8-10-16,-3 8-6 0,0 0-5 15,2-10-3-15,-2 10-2 16,0 0-1-16,0 0 0 0,0 0 0 15,0 0 0 1,0 0 2-16,0 0-1 0,0 0 0 16,0 0 2-16,0 0-2 15,0 0-1-15,0 0 0 16,0 0-1-16,0 0 0 15,0 0-2-15,0 0 0 0,0 0 0 16,0 0 0-16,0 0 0 0,0 0-1 16,0 0 0-16,0 0 0 15,0 0 0 1,0 0 0-16,0 0 0 0,0 0 0 15,0 0-1-15,0 0 1 16,0 0 0-16,0 0-1 16,0 0 0-16,0 0 1 0,0 0 0 15,0 0-1-15,0 0 1 16,0 0 0-16,0 0 0 0,0 0 0 15,0 0 0 1,0 0 0-16,0 0 0 0,0 0 0 16,0 0-1-1,0 0 1-15,0 0 0 0,0 0 0 16,0 0 0-16,0 0 1 15,0 0-1-15,0 0 0 16,10 0 0-16,-10 0 0 0,18-5 0 16,0-1 0-16,7 1 0 15,5-3 0-15,4 0 0 0,2-1 0 16,3 2-1-1,-1 0 1-15,-7 0 0 0,-3 3-1 16,-7 1 1-16,-5 2 0 16,-4 1 0-16,-12 0-1 15,12 0 1-15,-12 0 0 0,0 0 0 16,6 12 0-16,-6-12 0 15,4 14 0-15,-1-6-1 0,-1 2 1 16,-1 0 0 0,2 1 0-16,-2 4 0 0,-1 4 0 15,-1 2 0-15,-2 4 0 16,-2 4 1-16,-3 3-1 0,-7 9 0 15,0 0-1 1,-3 2 1-16,-4-1 1 0,-2 1-1 16,-1-5 0-16,1-1 1 0,3-5-1 15,2-3 1 1,3-7 0-16,5-3 2 0,9-3-1 15,6-5 1 1,9-4 1-16,14-4-1 0,5-1 1 16,6-2 0-16,8 0-2 15,0-4 0-15,-1-1-1 0,-4-1-2 16,-3 4-1-1,-9-1-3-15,-8-2-1 0,-3 2-4 16,-10-3-6-16,1 1-28 0,2-5-47 16,-9-1-6-16,-2-4-4 15</inkml:trace>
  <inkml:trace contextRef="#ctx0" brushRef="#br0" timeOffset="239348.9803">1376 16327 0 0,'-21'6'96'0,"1"0"2"0,8-1-7 16,12-5-5-16,0 0-73 16,0 0-3-16,18-5-3 0,4-3-1 15,7-2-1 1,4 1-3-16,6-6-5 0,3 1-7 15,-3-3-14 1,2 2-40-16,-5 5-28 0,-7 0-7 16,-6 2-4-16</inkml:trace>
  <inkml:trace contextRef="#ctx0" brushRef="#br0" timeOffset="240160.9886">1905 16095 52 0,'7'9'94'0,"-7"-9"-5"0,18 0-3 15,-1-2-70 1,2 2-6-16,0 0-3 0,2 0-1 16,1-1-3-1,1-1-3-15,-1 1-3 0,-3-2-4 16,0 3-8-16,-7-4-27 15,-12 4-44-15,16 0-6 16,-7 0-2-16</inkml:trace>
  <inkml:trace contextRef="#ctx0" brushRef="#br0" timeOffset="240400.991">1966 16300 0 0,'-5'10'84'0,"5"-10"5"16,5 9-3 0,10-9-47-16,6 0-20 0,11-3-2 15,5-1-5-15,1-3-2 16,4 5-6-16,-2-3-5 15,-2 5-9-15,-8 0-20 16,-1-7-50-16,-5 7-12 0,-8 4-4 16</inkml:trace>
  <inkml:trace contextRef="#ctx0" brushRef="#br0" timeOffset="240945.9969">2656 16062 43 0,'11'21'81'0,"5"-4"-1"15,1-6-4-15,3 16-74 0,5 5 1 16,3 6 2 0,3 2 1-16,-1 3 1 0,-4-8 2 15,-6-3 4-15,-3-7 2 0,-3-6 0 16,-3-7 0-1,-11-12-1-15,7-8-1 0,-7-11 0 16,-3-7-2-16,-1-5-3 16,1-1-2-16,3-8-3 0,3 1-3 15,10 0 1 1,7 4-2-16,6 1-3 0,4 8-4 15,1 0-6 1,7 8-20-16,2 8-57 0,-6 2-7 16,1 4-6-16</inkml:trace>
  <inkml:trace contextRef="#ctx0" brushRef="#br0" timeOffset="241533.0034">3426 16029 54 0,'-12'12'87'0,"12"-12"-3"0,12 10-3 16,12-7-70 0,5-1-2-16,2-2 1 0,6 0 0 15,4 0 1-15,-1-7 0 16,-4-1-1-16,-7-4-3 15,-4-1-4-15,-9-2-5 16,-10-3-3-16,-6 1-2 0,-6 1-1 16,-9 0 0-16,-4 2 0 0,-6 6 2 15,-5 4 0 1,-5 4 1-16,-1 12 1 0,-1 10 1 15,2 7 1 1,2 12 1-16,5 8 1 0,7 6 2 16,10 9 3-16,8 1 3 15,6-1 3-15,11-7 2 0,11-2 1 16,5-11 2-1,4-7-2-15,5-11-1 0,-1-9-3 16,1-8-4-16,-3-7-3 16,0 0-6-16,-6-4-9 15,4-5-25-15,7-5-56 0,-16-7-4 16,0-3-8-16</inkml:trace>
  <inkml:trace contextRef="#ctx0" brushRef="#br0" timeOffset="241923.0073">4013 15669 56 0,'13'6'84'15,"3"5"-3"-15,-2 1-3 0,3 7-74 16,3 8-1-16,2 6 2 16,-1 6 1-16,-7 4 3 15,-1 0 2-15,-6 0 1 16,-6-7 1-16,-1-1 1 15,-13-7-1-15,-1-7-2 16,-5-6-2-16,-3-5-1 0,-4-9-3 16,-5-5-5-1,0-6-8-15,-7-15-26 0,-10-7-56 16,17-10-6-16,0-8-5 0</inkml:trace>
  <inkml:trace contextRef="#ctx0" brushRef="#br0" timeOffset="242053.0086">3938 15455 63 0,'0'0'106'0,"0"0"-11"0,0 0-14 16,0-21-25-16,-16 9-145 16,6-3-8-16,2 1-7 0,3 0-4 15</inkml:trace>
  <inkml:trace contextRef="#ctx0" brushRef="#br0" timeOffset="242453.0126">4214 15538 0 0,'-13'32'75'0,"0"5"2"0,4 1 0 16,9 1-61-16,-1-1 1 15,14-5 1-15,6-7-1 0,7-8 0 16,8-11 3-16,2-7-1 0,1-8 0 15,-2-11-3 1,-1-4-4-16,-8-2-1 0,-9-4-3 16,-5-2-1-1,-12 5-1-15,-7-1-3 0,-8 4 0 16,-8 3-2-16,-6 4-2 15,-7 2-2-15,1 6-3 16,-2 4-3-16,8 4-9 16,-2 0-23-16,3 4-49 0,13 2-7 15,15-6-6-15</inkml:trace>
  <inkml:trace contextRef="#ctx0" brushRef="#br0" timeOffset="242700.0157">4295 15336 20 0,'0'0'100'0,"-12"-8"-6"15,12 8-5-15,-7 12-3 16,7 7-77-16,4 10-5 15,5 12-1-15,4 11 0 0,6 10-1 16,1 15 0 0,4 3-2-16,3 4-3 0,-5-3-6 15,4-2-30-15,5-8-50 16,-17-13-6-16,-6-15-6 0</inkml:trace>
  <inkml:trace contextRef="#ctx0" brushRef="#br0" timeOffset="243507.0244">5933 15756 1 0,'0'-18'99'0,"0"10"-3"0,0 8-5 15,2 14-6-15,1 17-70 0,5 13-8 16,7 22-3-16,1 21 0 15,1 22 0-15,7 18 0 16,-5 9 1-16,4 3 1 16,-4-7-1-16,-5-11 0 0,1-15-3 15,-9-29-3 1,2-17-7-16,-8-27-12 0,0-16-68 15,0-17-5-15,-8-20-9 0,5-11-3 16</inkml:trace>
  <inkml:trace contextRef="#ctx0" brushRef="#br0" timeOffset="244287.0322">6123 16157 71 0,'0'0'92'15,"0"0"-6"-15,30-9-4 16,16-6-72-16,10-2-4 0,12-5-1 15,8 1 0-15,6 4 1 0,-2-1 1 16,-6 7-2 0,-9 1-1-16,-15 5 0 0,-11 2-1 15,-13 3 0 1,-9 0-1-16,-17 0 1 0,7 18-2 15,-10-4 1 1,-11 1 0-16,-4 5-1 0,-6 4-1 16,-3 3 0-16,-4 4-1 15,-1 2-1-15,-3 4 0 0,2 1-2 16,1 3 1-16,3 0 1 0,2-2 0 15,2-1 1 1,4-3-1-16,5-8 4 0,2-3 1 16,6-8 0-16,4-3 1 15,4-4 2-15,0-9-1 16,19 16 1-16,7-12 1 15,6 1-2-15,10-1 0 0,5 1-1 16,4-2-1-16,2-3-2 0,-3 0-1 16,-3 0-2-1,-7 0-2-15,-6 0-3 0,-10 0-4 16,-3 0-11-1,-12 0-31-15,-9 0-40 0,0 0-4 16,0-17-6-16</inkml:trace>
  <inkml:trace contextRef="#ctx0" brushRef="#br0" timeOffset="244501.0347">6333 16291 36 0,'-15'14'102'0,"15"-14"-5"0,25 10-4 15,24-16-5 1,17-9-82-16,9-6-8 0,12 0-3 16,-1-2-3-16,3 2-2 15,-8 4-8-15,-8 5-28 16,2 3-45-16,-32 1-7 15,-10 6 0-15</inkml:trace>
  <inkml:trace contextRef="#ctx0" brushRef="#br0" timeOffset="244781.0375">7017 15848 45 0,'18'-3'104'16,"1"3"-4"-16,0 13-8 0,-1 6-3 16,-1 10-84-1,-4 15-4-15,3 11 1 0,-2 19-2 16,4 14 0-16,-2 9 1 0,-2 5-1 15,2-1-5 1,-2-10-6-16,9-17-58 0,-4-4-22 16,2-22-7-16,1-19-6 15</inkml:trace>
  <inkml:trace contextRef="#ctx0" brushRef="#br0" timeOffset="245462.0444">7697 16128 57 0,'-17'10'97'0,"17"-10"-6"16,7 2-4-16,13-2-49 0,10-4-31 15,10-2-4 1,6 0-6-16,2-2-3 0,7 3-6 15,-8-6-9-15,2 5-35 16,-3 6-36-16,-10-2-4 0,-6 2 2 16</inkml:trace>
  <inkml:trace contextRef="#ctx0" brushRef="#br0" timeOffset="245659.047">7648 16341 8 0,'10'20'99'16,"24"-9"-4"-16,20-11-5 0,15-16-9 16,14 8-80-16,6-22-32 15,9-7-54-15,9 6-7 0,2 4-6 16</inkml:trace>
  <inkml:trace contextRef="#ctx0" brushRef="#br0" timeOffset="246129.0517">8879 15523 3 0,'-11'-2'95'16,"7"11"1"-1,4 18-4-15,10 21-4 0,-25 20-73 16,30 17-5-1,4 22-1-15,3 18 0 0,2 14-1 16,-4 5-2-16,-4-5-1 0,-1-14-6 16,0-15-7-16,-10-17-45 15,6-29-38-15,-2-28-5 16,-1-27-8-16</inkml:trace>
  <inkml:trace contextRef="#ctx0" brushRef="#br0" timeOffset="247679.0681">8935 16128 64 0,'-14'0'91'0,"14"0"-39"0,0 0-6 16,-6-12-6-1,6 12-4-15,13-21-10 0,3 8-3 16,14-7-6-1,10-6-5-15,16-6-2 0,15-9-4 16,12 3-10-16,3-10-17 0,7-4-48 16,0 9-25-16,-3 6-5 15,-6 7-6-15</inkml:trace>
  <inkml:trace contextRef="#ctx0" brushRef="#br0" timeOffset="266389.2669">19151 16402 6 0,'-9'2'24'15,"9"-2"5"-15,-12 4 5 0,12-4 2 16,-12 4 0-1,12-4-3-15,-9 4-7 0,9-4-6 16,0 0-6 0,0 0-4-16,1-14-1 0,11-1-2 15,7-6-2-15,5-8 2 16,10-8 0-16,10-7 1 0,8-9 2 15,16-10 1-15,11-11 1 0,15-11 1 16,14-5 1 0,15-11-1-16,14-5-3 0,10-4-1 15,9-3 0-15,2 2-3 16,1 6-1-16,-8 6-1 15,-5 8 0-15,-12 10 0 16,-9 8-1-16,-13 11 0 0,-14 9 0 16,-11 7 0-1,-12 9 0-15,-9 3 0 0,-13 10-2 16,-9 5 1-16,-11 4 0 0,-10 5 0 15,-6 2-1 1,-6 4 0-16,-11 4 0 0,0 0 0 16,0 0 0-16,0 0 0 15,0 0 0-15,0 0-1 0,-7 0 0 16,7 0 0-1,-20 0-1-15,8 1-2 0,-4-1-4 16,2 1-11-16,-7 9-67 0,6-10-10 16,2-2-7-1,2-13-6-15</inkml:trace>
  <inkml:trace contextRef="#ctx0" brushRef="#br0" timeOffset="267193.2753">20084 15551 77 0,'-17'0'85'15,"17"0"-2"-15,-14-6-51 0,14 6-16 16,0 0 1-16,0 0-2 15,0 0-1-15,0 0-2 16,0 0-3-16,12 14 0 16,8 4-3-16,6 7-2 0,5 13 0 15,5 10-1-15,5 12-1 16,-2 8 0-16,-3 7-1 15,-10 3-1-15,-8-2 1 0,-8-5 0 16,-10-8-1-16,-6-10-2 16,-10-11-9-16,3-18-43 0,-5-5-32 15,-1-12-7 1,2-7-5-16</inkml:trace>
  <inkml:trace contextRef="#ctx0" brushRef="#br0" timeOffset="267970.2837">20563 15712 19 0,'-9'7'76'0,"-2"4"1"16,-2 6-3-16,-3 4-67 15,0 3-5-15,0 7 0 0,1 1 0 16,2 4 2-1,3-2 0-15,4-4 4 0,4-4 1 16,2-7 2-16,7-9 0 0,7-10 0 16,4-4 2-1,2-15-2-15,-3-5-2 0,2-5-2 16,-4-4 1-16,-5-3-3 15,-7 2 0-15,-3 2-1 0,-9 6 1 16,-1 4-3 0,-6 3-2-16,-1 9-10 0,-6 3-24 15,-5 7-51-15,12 1-8 0,-1 6-4 16</inkml:trace>
  <inkml:trace contextRef="#ctx0" brushRef="#br0" timeOffset="268535.2898">20536 15756 31 0,'0'0'90'0,"0"0"-4"15,0 0-3-15,-12 0-55 16,12 0-17-16,0 0-4 16,0 0-3-16,3 14 1 0,3-2-1 15,4 8 0 1,0 1 0-16,3 4 1 0,0 4-1 15,3-1 2-15,-1-2-3 16,1-2 0-16,-2-3-1 16,-1-4-1-16,-2-5-2 15,2-1-2-15,-13-11-4 0,18 14-12 0,-14 0-54 16,-4-14-17-1,16 0-5-15,-16 0 2 0</inkml:trace>
  <inkml:trace contextRef="#ctx0" brushRef="#br0" timeOffset="268985.2943">20741 15669 67 0,'5'14'95'0,"3"1"-8"0,1-4-5 15,4-34-36-15,-1 32-51 16,5 11-2-16,-1 3 2 0,2 4 2 16,-1 2 2-1,-4-4 4-15,-1-1 1 0,-4-5 1 16,-1-4 0-16,-4-6 1 0,-3-9-1 15,0 0-1 1,10-11-2-16,-8-9-1 0,1-4 0 16,2-5-1-16,-2 0-1 15,4-3 1-15,-4 6 1 16,2 2 0-16,-1 7 0 15,0 5 0-15,-4 12-1 0,15-5 1 16,-5 8-1-16,2 10 1 16,2 7-1-16,5 4 0 15,-2 3 0-15,4 4 1 0,-1-2 0 16,-3-2 1-16,-2-1-1 15,-3-6 0-15,-2-6-2 16,-2-2-1-16,-8-12-3 16,14 12-7-16,-14-12-41 0,0 0-35 15,14-17-7 1,-8-4-4-16</inkml:trace>
  <inkml:trace contextRef="#ctx0" brushRef="#br0" timeOffset="269405.2985">21287 15553 25 0,'5'21'97'0,"1"-1"-4"16,-1-2-6-1,4-7-4-15,-3 3-83 0,4 4-1 16,1 1 1-16,1-5 0 0,-2-1 0 15,-2-2 1-15,-8-11 2 16,10 12 1-16,-10-12 0 0,0 0-1 16,7-9-1-1,-5-6 0-15,-1-2-1 0,2-4-1 16,1-1-1-1,0-2-1-15,0 3 1 0,0 3 1 16,-1 3 0-16,-1 6 0 0,-2 9 0 16,0 0 0-16,0 0 0 15,14 12 0-15,-5 8 0 16,1 7-1-16,1 8 2 15,2 2 0-15,1 6 1 0,2 0 1 16,-4 0-1 0,-3-4 0-16,2-4 0 0,-5-7-1 15,0-9-1-15,1-1-2 16,-3-9-5-16,-4-9-11 0,0 0-41 15,13-20-32-15,-10-13-5 16,0-9-5-16</inkml:trace>
  <inkml:trace contextRef="#ctx0" brushRef="#br0" timeOffset="269621.3012">21653 15280 33 0,'4'23'101'0,"1"3"-6"16,1 4-6-16,5-1-3 15,1 9-85-15,0 1-2 0,3 9 0 16,-2 2 1 0,1 2-2-16,-2-5-1 0,-4-2-4 15,-2-7-6 1,-3-8-34-16,-3-7-41 0,-10-17-6 0,-3-6-5 15</inkml:trace>
  <inkml:trace contextRef="#ctx0" brushRef="#br0" timeOffset="269751.3025">21630 15502 45 0,'22'-5'103'0,"11"-1"-6"16,5-1-10-16,4-1-12 0,-31-13-109 16,6 4-55-1,18-2-6-15,-10-5-9 0</inkml:trace>
  <inkml:trace contextRef="#ctx0" brushRef="#br0" timeOffset="270101.306">21912 15179 69 0,'18'25'88'0,"3"8"-2"15,17 9-48-15,-16 8-14 0,1 7-3 16,-5 3-5 0,-4-4-4-16,-3-5-3 0,-4-5-1 15,-4-11-1-15,-3-6-1 16,0-12-1-16,0-17 0 15,0 0-2-15,-4-11-1 0,3-9-1 16,1-6 0-16,0-1-1 16,0-4-2-16,4 3-1 15,2 2 0-15,5 6 0 16,1 8 1-16,2 10 0 0,3 3 1 15,1 12 0 1,0 9 2-16,-1 6 1 0,-2 1 0 16,0 4 1-16,-5-4-1 15,-4-3-1-15,-4-4-2 0,2-7-4 16,-4-15-11-16,2-15-65 15,3-2-9-15,1-14-6 16,0-6-4-16</inkml:trace>
  <inkml:trace contextRef="#ctx0" brushRef="#br0" timeOffset="270241.3074">22500 15416 32 0,'15'42'101'16,"-7"-3"-13"-16,4-3-25 15,-7-2-51-15,-1-17-99 0,-4-17-8 16,0 0-7-1</inkml:trace>
  <inkml:trace contextRef="#ctx0" brushRef="#br0" timeOffset="270361.3086">22452 15095 56 0,'0'0'101'0,"0"0"-18"0,-9 0-83 16,6-12 0 0,3 12-98-16,-12-15-8 0</inkml:trace>
  <inkml:trace contextRef="#ctx0" brushRef="#br0" timeOffset="270668.3123">22705 15315 44 0,'23'65'106'0,"-3"-7"-9"0,-6-12-10 15,1-17-4 1,-4-26-82-16,1 1-9 0,-1-13-4 16,-1-14 0-16,2-6-1 0,-2-6 5 15,2-3 5 1,0-1 4-16,0 3 4 0,1 1 2 15,3 7 1-15,0 7-2 16,-3 6 0-16,5 10-2 16,-4 5-3-16,0 9-1 15,-5 9-2-15,-4 7 0 0,-5 4-1 16,0-1 0-1,0-2-1-15,0-2-4 0,0-11-8 16,0-13-40-16,25 1-31 0,-8-11-9 16,8-11-1-1</inkml:trace>
  <inkml:trace contextRef="#ctx0" brushRef="#br0" timeOffset="270968.3153">23303 15100 30 0,'7'26'94'0,"-4"6"-4"15,3 2-6-15,-3 29-28 0,4-30-54 16,3-4-3-1,3-9-2-15,2-8 0 0,0-12-1 16,2-7 2-16,-5-12 3 16,-3-5 0-16,-4-8 1 0,-4 2 2 15,-1 2 2 1,-1 2 2-16,-2 5-1 0,1 10-2 15,2 11 1 1,2 13-3-16,8 20 0 0,-3 12-1 16,0 16-1-16,-2 11-2 0,-5 8 3 15,-9 1-1-15,-11-5 0 16,-10-7-3-16,-6-5-15 15,0-18-67-15,-19-18-6 16,0-19-5-16,-1-15-4 0</inkml:trace>
  <inkml:trace contextRef="#ctx0" brushRef="#br0" timeOffset="272380.3296">20053 14650 14 0,'0'0'94'0,"0"0"-2"15,0 0-6-15,5-30-19 16,6 20-57-16,5-3-3 16,5-3-3-16,6-6-2 0,3-1 0 15,3-5 1 1,1 0 0-16,-3-1 1 0,2 3 0 15,-7 2 0-15,-2 2 0 0,-8 8 0 16,-1 1 0 0,-3 6-2-16,-12 7 0 0,16-1-1 15,-12 7-1-15,-1 9 0 16,0 11 0-16,-2 8 0 0,1 3 1 15,-1 7 0 1,2 4 0-16,-3-1-2 0,0-1-5 16,3 0-9-1,-4-8-30-15,-16-4-42 0,7-6-9 16,-5-5-5-16</inkml:trace>
  <inkml:trace contextRef="#ctx0" brushRef="#br0" timeOffset="272495.3312">20194 14888 32 0,'-20'3'98'15,"20"-3"-3"-15,-1-7-5 0,25-7-40 16,25-6-31-1,19-14-17-15,22-9-82 0,7 4-6 16,10-7-8-16,3 3-5 0</inkml:trace>
  <inkml:trace contextRef="#ctx0" brushRef="#br0" timeOffset="330206.9453">13632 9151 54 0,'0'-13'84'15,"-2"-1"0"-15,2 14-40 0,-15-18-18 16,6 6-8-1,-2 5-5-15,-3 2-6 0,-2 5-2 16,-1 0-1-16,-5 10-1 16,-2 5 0-16,-5 9 0 15,1 13-1-15,-8 6 2 16,-1 10 0-16,-2 10 0 0,0 4 0 15,3-1 1 1,6 1 0-16,3-4-1 0,10-6 1 16,6-7-1-16,11-8 0 0,4-10 0 15,13-5-1-15,8-7-1 16,4-6-3-16,2-2-2 15,1-7-3-15,2-3-6 16,-1-2-10-16,1-7-22 0,5 2-42 16,-8-11-7-1,1-1-3-15</inkml:trace>
  <inkml:trace contextRef="#ctx0" brushRef="#br0" timeOffset="330554.9495">13840 9420 32 0,'-13'40'78'0,"-3"-1"-3"15,6 4-3-15,7-4-70 0,3 2 2 16,8-5 2-16,10-7 5 15,12-9 1-15,4-13 3 0,8-7 2 16,3-10 0 0,9-12 0-16,-3-13 0 0,4-5-3 15,-8-8-4 1,-7-1-3-16,-9-1-2 0,-13 1-2 15,-13 7-2-15,-12 7 0 16,-23 8-1-16,-16 13-1 16,-12 11 1-16,-7 6-1 0,-2 11-3 15,1 5-7-15,10 8-34 16,12 2-40-16,11-2-7 0,16-3-7 15</inkml:trace>
  <inkml:trace contextRef="#ctx0" brushRef="#br0" timeOffset="331054.9545">14638 9072 77 0,'0'0'85'0,"0"0"-5"0,0 0-5 16,-19 13-71-16,-1 8-4 16,-3 5-2-16,0 4 0 0,-1 9 2 15,8 0-1 1,7 4 1-16,13-4-1 0,19 3 2 15,15-9-1-15,10-2 1 16,9-4-1-16,1-6 0 16,-7 0 1-16,-4-3 0 0,-19 2 2 15,-18-1-1-15,-16 5 1 16,-22-5 0-16,-14 5-1 0,-12-4-3 15,-2 3-18 1,-4 0-57-16,7-9-8 0,11 2-4 16</inkml:trace>
  <inkml:trace contextRef="#ctx0" brushRef="#br0" timeOffset="332318.9675">15640 9085 25 0,'0'0'84'0,"-4"-13"0"0,-12 9-37 15,16 4-15 1,0 0-7-16,0 0-9 0,0 10-3 16,-1 5-4-16,1 6-3 0,0 10-1 15,1 8 0-15,3 9-1 16,2 5 1-16,4 1 0 0,-1-1-2 15,3-5 1 1,4-10 1-16,1-10 1 0,1-14-2 16,9-14 0-1,0-12 0-15,2-12 0 0,0-10-2 16,3-2 0-16,-3-8-2 15,-1 2-1-15,-5 4 0 0,-6 9-1 16,-5 8 0-16,-5 10 0 0,-7 11 0 16,3 17 1-1,-3 12-1-15,0 9 1 0,0 2 0 16,0 0 2-1,6-5 2-15,6-11 2 0,6-12 1 16,4-12 0-16,5-13 0 16,-4-13 0-16,2-11 0 0,-6-4-1 15,-4-5-2-15,-8 2-2 0,-5 0-1 16,-5 0-3-1,-6 3-1-15,-3 3-3 0,1 8-6 16,2 1-12 0,2-1-45-16,7 12-21 0,0 6-5 15,0 12-4-15</inkml:trace>
  <inkml:trace contextRef="#ctx0" brushRef="#br0" timeOffset="332695.9719">16568 8653 46 0,'14'0'84'15,"-2"5"-3"-15,-3 10-3 0,-2 5-61 16,-2 12-10-16,-6 6 1 0,1 13 1 16,-2 4 1-16,-5 8 1 0,-1 0 1 15,1-2 0 1,4-6 0-16,3-6-2 0,2-5 0 15,7-11-2-15,10-9-1 16,4-4-1-16,5-8-1 0,3-4-2 16,1-4-1-1,-1-2-1-15,-3-2-2 0,-1 0-3 16,-6-2 0-1,-3-3-4-15,-9 0-4 0,-9 5-9 16,6-9-23-16,-13 4-45 0,7 5-5 16,-19-13-5-16</inkml:trace>
  <inkml:trace contextRef="#ctx0" brushRef="#br0" timeOffset="332885.9738">16339 9000 38 0,'14'0'95'0,"25"-6"-3"16,19-3-6-16,14 31-23 16,15-33-61-16,-3-7-19 0,5-6-40 15,-1 10-26 1,-11 3-10-16,-15 2-3 0</inkml:trace>
  <inkml:trace contextRef="#ctx0" brushRef="#br0" timeOffset="333425.9792">15329 8417 61 0,'-9'-14'70'0,"-4"14"-1"0,-7 8-54 16,-4 22-2-1,-3 23 3-15,1 20 0 0,1 24 5 16,7 24 0-16,15 18 3 0,7 10 0 15,21 10-1-15,18-9-5 16,17-11-8-16,16-12-8 16,2-22-21-16,-3-21-65 15,20-22-4-15,-3-22-8 0,-2-21-3 16</inkml:trace>
  <inkml:trace contextRef="#ctx0" brushRef="#br0" timeOffset="334935.9952">17326 8953 62 0,'0'0'86'0,"0"0"0"15,37 2-41 1,-8-2-14-16,11 0-7 0,12-6-4 16,7 3-4-16,8-3-2 15,0 1-4-15,-4 2-5 16,-4-2-1-16,-10 2-5 15,-11-1-3-15,-14 2-2 0,-7-1-6 16,-5 1-11-16,-12 2-36 0,0 0-29 16,0 0-7-1,0 0 0-15</inkml:trace>
  <inkml:trace contextRef="#ctx0" brushRef="#br0" timeOffset="335466.0005">17535 8736 63 0,'-10'0'84'0,"10"12"-2"0,4 12-37 16,8 1-23 0,4 6-9-16,3 9-4 0,-1 5 0 0,2 3-3 15,-5 3-4-15,2-3-3 16,-10-9-8-16,-1-7-41 15,-1-1-31-15,-5-12-6 0,0-9-2 16</inkml:trace>
  <inkml:trace contextRef="#ctx0" brushRef="#br0" timeOffset="336592.0132">18717 8620 44 0,'0'0'84'16,"0"0"-3"-16,0 0-45 0,0 0-8 15,0 0-8 1,4 13-4-16,0 13-4 0,-2 10-2 16,3 8-2-16,-1 11 0 15,1 8-1-15,-1 5 0 0,0 1 0 16,-2-3-3-16,-2-4-1 0,0-10-3 15,0-9-1 1,0-10-2-16,0-9-3 0,-1-9-6 16,1-15-20-1,-4 9-35-15,-5-13-21 0,1-7-4 16</inkml:trace>
  <inkml:trace contextRef="#ctx0" brushRef="#br0" timeOffset="336762.0149">18442 9051 77 0,'17'-8'90'16,"16"-3"-3"-16,13-2-6 0,6-1-71 0,10 2-10 15,-3-5-9-15,4 5-22 16,-4 4-31-16,-12-1-24 15,-8 5-6-15</inkml:trace>
  <inkml:trace contextRef="#ctx0" brushRef="#br0" timeOffset="337524.0227">19304 8901 4 0,'0'0'48'15,"-18"0"-2"-15,18 0 0 0,-12 0-4 16,12 0-4 0,0 0-6-16,0 0-4 0,-9 0-10 15,9 0-6-15,0 0-4 0,-12 3-4 16,12-3-2-1,-15 15 0-15,7-4-1 0,-3 3-1 16,-3 6 2-16,1 1-1 16,-4 9 1-16,3 6-1 0,-2 0 2 15,4 5-1 1,5-1 1-16,2 2 1 0,5-9 1 15,3 0 0 1,12-13 2-16,4-6 0 0,3-9 0 16,2-5 1-16,4-11-3 0,-1-7-1 15,0-9-1-15,-4-7-2 16,-4-7 0-16,-4 0 0 15,-6-5-1-15,-5 2 0 16,-2 1 0-16,-2 8 1 0,-3 0 0 16,-3 10 0-1,1 6-1-15,-2 4 0 0,7 15-1 16,-7-12-1-16,7 12 0 15,-1 5 1-15,1 13 0 0,3 5 0 16,5 6 1-16,-2 8 1 16,4 6 0-16,0 3 0 15,0 1 0-15,-2-2 0 0,-1-6 0 16,-2-5-1-1,-2-5-1-15,-1-10 0 0,-1-4-1 16,-1-15-5-16,0 0-10 16,0-5-30-16,-7-16-40 0,7-5-5 15,1-7-6 1</inkml:trace>
  <inkml:trace contextRef="#ctx0" brushRef="#br0" timeOffset="337944.0269">19512 8908 76 0,'15'14'91'0,"0"3"-5"15,4-21-17 1,4 25-51-16,-4 13-5 0,3 0-4 16,-3 3-2-16,-4 2-2 15,-4-3-1-15,-3 0-1 16,-4-7 1-16,-2-4-1 15,-2-7 2-15,1-3 1 0,-1-15 0 16,0 0-1-16,0 0-1 0,-2-22 0 16,1-7-1-1,0-5-2-15,2-5-2 0,0-3-2 16,7-1 1-16,1 3 0 15,7 2 2-15,5 8-1 16,2 3 1-16,3 12 0 16,0 5 1-16,0 6-2 0,-2 8 2 15,0 10-2-15,-4 12 1 0,-4 8 0 16,-8 5 0-1,0 7 1-15,-2 2-1 0,-1-2 1 16,-5-3 0-16,0-6-1 16,2-4-2-16,-2-8-1 15,0-6-3-15,0-7-1 16,0-12-10-16,0 0-20 0,-2-11-38 15,2-7-17 1,0-4-5-16</inkml:trace>
  <inkml:trace contextRef="#ctx0" brushRef="#br0" timeOffset="342947.0799">20027 8407 54 0,'-13'7'92'15,"13"-7"-2"-15,0 0-4 0,9 0-62 16,15 0-8 0,8 0-3-16,8-3-3 0,5-1-6 15,0 0-5 1,3 0-4-16,-6-2-9 0,-3 3-13 15,-10 3-28-15,-17 0-35 16,-1 0-5-16,-11 0 1 0</inkml:trace>
  <inkml:trace contextRef="#ctx0" brushRef="#br0" timeOffset="343347.0839">20570 8159 29 0,'14'-5'84'0,"-14"5"-4"15,0 0-2-15,10 5-59 0,-5 15-8 16,-3 2-1-16,2 13 0 16,-2 6-2-16,1 6-1 15,1 5 0-15,1 3-1 16,-3-6-3-16,0-6-4 0,-2-9-9 15,2-13-42 1,1 1-32-16,0-14-4 0,-3-8-4 16</inkml:trace>
  <inkml:trace contextRef="#ctx0" brushRef="#br0" timeOffset="343929.0899">21227 8143 4 0,'3'-16'89'16,"-1"4"0"-16,-2 4-6 0,0 37-26 15,0-29-48-15,0 11-4 0,0 7-2 16,0 6-1-1,0 10 0-15,0 4 0 0,4 5 0 16,1 4 2-16,1-1-2 16,3-3-3-16,1-5-5 15,-3-8-13-15,2-12-48 16,1 1-19-16,-5-8-5 0</inkml:trace>
  <inkml:trace contextRef="#ctx0" brushRef="#br0" timeOffset="344119.0918">20986 8626 36 0,'-11'10'97'0,"11"-10"-5"0,30 10-4 16,14-21-42-1,17 2-28-15,19 3-5 0,6-4-10 16,12 3-9-16,-7-5-18 0,-1-1-37 15,-11 7-28 1,-12 3-7-16,-13 3-3 0</inkml:trace>
  <inkml:trace contextRef="#ctx0" brushRef="#br0" timeOffset="344754.0986">20882 9015 31 0,'0'0'86'15,"0"0"-2"-15,0 0-5 16,0 9-53-16,0 8-16 0,0 7-4 15,2 8-4-15,3 4 1 16,2 6 2-16,2 0 1 16,4-5 2-16,1-3 1 0,7-10 1 15,-3-10 1 1,3-9-1-16,0-5-2 0,-2-10-1 15,1-6-2-15,-7-3-2 16,1 1-3-16,-10 1-3 0,-2 6 0 16,-2 11-1-16,0 0 1 0,-10 1-1 15,5 11 1 1,1 5 2-16,3-1 2 0,5-4 2 15,7-5 3 1,6-7 0-16,4-7 1 0,2-10 0 16,1-8 0-16,-6-2-1 15,-1-6-1-15,-9-1-2 0,-3 0-4 16,-5 0-2-1,-5 5-4-15,-3-4-11 0,1-9-59 16,0 21-15-16,4 4-7 0,3 7-4 16</inkml:trace>
  <inkml:trace contextRef="#ctx0" brushRef="#br0" timeOffset="345114.1022">21376 8944 38 0,'0'0'93'0,"0"0"0"0,20 3-6 15,8-3-48-15,12-5-18 16,4 0-9-16,3-3-6 0,0 2-4 16,-2-2-5-1,-4 4-9-15,-10-1-14 0,-8 5-20 16,-7 4-36-16,-16-4-12 15,0 15-3-15</inkml:trace>
  <inkml:trace contextRef="#ctx0" brushRef="#br0" timeOffset="345499.1065">21489 8997 30 0,'15'-9'87'16,"-1"2"1"-16,19 4-41 0,-20-1-14 15,-4 3-5-15,-1-1-8 16,-8 2-8-16,0 0-4 15,0 0-4-15,1 14-2 16,-4-3-1-16,-5 5-1 0,-3 3 2 16,-2 4-1-16,2 5 1 0,-3-1 2 15,6 0-2 1,2 1 2-16,5-3 1 0,3 0 1 15,11-7 0-15,13 0 0 16,7-4 0-16,9-2-3 16,2-5-5-16,8-2-5 15,-3-5-18-15,-5 0-62 0,10 0-5 16,-12-3-7-1,0-4 4-15</inkml:trace>
  <inkml:trace contextRef="#ctx0" brushRef="#br0" timeOffset="346089.1124">21833 7932 39 0,'-15'-9'88'0,"15"9"-3"0,0 0-44 16,-3-12-10-16,3 12-8 16,14-1-8-16,2 1-4 15,3 9-4-15,11 12-2 16,2 13-3-16,7 14-1 0,0 17 1 15,3 20-1 1,-4 15 0-16,-3 18 0 0,-7 11 1 16,-11 9-1-16,-6-2 1 15,-13 0 2-15,-11-5 0 0,-10-7 1 16,-10-9 0-16,-5-15-1 15,-2-9-1-15,-4-11-6 16,-2-13-7-16,3-15-39 0,-3-5-38 16,4-17-5-1,1-10-6-15</inkml:trace>
  <inkml:trace contextRef="#ctx0" brushRef="#br0" timeOffset="348754.1404">22462 8700 63 0,'0'0'87'15,"0"0"-1"-15,0 0-44 0,0 0-15 16,0 0-6-16,18 4-4 16,7-4-5-16,5 0-2 15,11 0-2-15,4 0-3 0,3 0-2 16,2 0-4-1,-6 0-2-15,-5 0-3 0,-8-1-6 16,-8 0-3-16,-9 1-7 16,-14 0-16-16,9-5-37 0,-9 5-16 15,-5 0-1-15</inkml:trace>
  <inkml:trace contextRef="#ctx0" brushRef="#br0" timeOffset="348954.1424">22458 8896 59 0,'0'15'97'0,"16"-3"-6"16,13-8-4-16,12 1-65 0,13-5-7 15,4 0-10 1,5 0-11-16,0-2-12 0,-2-1-23 15,-4 2-47-15,-11-1-6 16,-13 1-4-16</inkml:trace>
  <inkml:trace contextRef="#ctx0" brushRef="#br0" timeOffset="349364.1465">23209 8653 54 0,'0'0'88'15,"0"0"-3"-15,4 8-3 16,-2 7-67-16,-2 2-7 16,0 9-1-16,-2 5-1 0,0 4 0 15,0 6 1-15,2-2-2 16,0 0 0-16,2-8-3 0,3-2-1 15,-1-12-3 1,-4-17-12-16,0 0-61 0,15-5-13 16,-12-19-6-16,-1-13 0 15</inkml:trace>
  <inkml:trace contextRef="#ctx0" brushRef="#br0" timeOffset="349498.1482">23180 8412 16 0,'-3'-19'99'15,"0"4"-7"-15,3 3-4 0,0-2-10 16,0 14-88-16,7-16-38 15,-7 16-37-15,13-4-8 16,-13 4-5-16</inkml:trace>
  <inkml:trace contextRef="#ctx0" brushRef="#br0" timeOffset="349838.1516">23521 8404 50 0,'13'-4'80'16,"-13"11"-3"-1,0 47-10-15,-5-25-61 0,-4 12-3 16,1 7 1-16,5 12 4 16,0 2 2-16,3 5 1 0,6-7 1 15,8-4 0-15,7-8-2 0,4-10-1 16,1-12-3-1,-3-10-2-15,-2-4-5 0,-2-12-10 16,-2-2-37 0,-3-8-38-16,-10-6-6 0,-4-4-3 15</inkml:trace>
  <inkml:trace contextRef="#ctx0" brushRef="#br0" timeOffset="350078.154">23661 8480 73 0,'0'0'90'0,"16"0"-4"16,-4 3-6-16,0 14-68 0,3 7-6 16,0 8-2-1,1 6 0-15,-2 12-1 0,4 3 1 16,-5 3 0-1,1 0 0-15,-2-5 0 0,-3-4-2 16,-2-8-3-16,-1-9-4 0,-4-10-6 16,3-6-23-16,-5-14-51 15,0 0-6-15,0 0-6 16</inkml:trace>
  <inkml:trace contextRef="#ctx0" brushRef="#br0" timeOffset="350248.1557">23578 8632 85 0,'15'-4'97'0,"14"2"-6"16,11 0-6-16,8-4-74 16,4 6-11-16,-4-3-14 0,5-2-38 15,-7 5-35 1,-10-2-6-16,-12 1-5 0</inkml:trace>
  <inkml:trace contextRef="#ctx0" brushRef="#br0" timeOffset="350468.1579">24088 8275 4 0,'36'3'93'0,"9"9"-1"0,3 6-4 16,2 28-8-16,3-10-77 15,-5 13-4-15,0 11-3 0,-12 12-3 16,-12 7-4-16,-8 2-10 0,-7 3-28 16,-1 4-37-1,-8-10-6-15,-7-9 3 0</inkml:trace>
  <inkml:trace contextRef="#ctx0" brushRef="#br0" timeOffset="351971.1741">4084 7720 33 0,'-1'-17'82'16,"1"3"-4"-16,0-4-4 16,0 10-71-16,0 8-1 0,0 0-1 15,3 0-1 1,4 11-1-16,2 14 1 0,0 2 1 15,1 15 0-15,5 7 2 0,-2 13-2 16,2 7 2-16,0 11 0 16,0 6 3-16,1 7 0 15,-4 8 0-15,0 2 1 16,-3 4 0-16,0 2 1 0,-4 3-1 15,1 1-2 1,-3 4-3-16,-2-1 1 0,-1 0-2 16,3 2 0-16,-2-4 0 15,1-1 0-15,0 1-1 16,0-5 0-16,3-2 1 0,-2-3-1 15,-1-2 0-15,2-1 2 16,0 1-1-16,3 0 0 0,-2 4 1 16,5 0 0-1,-2 1 0-15,2 5 3 0,1 6 0 16,0 0 0-16,3-1 1 15,-1-4 0-15,2-4-2 16,1-5 1-16,0-7-1 16,1-8-2-16,2-11-4 0,-1-9-5 15,-2-13-16-15,-2-17-60 0,4-10-6 16,-3-22-8-1,4-18 1-15</inkml:trace>
  <inkml:trace contextRef="#ctx0" brushRef="#br0" timeOffset="355171.2079">4050 7999 82 0,'-8'4'89'15,"8"-4"-6"-15,0 0-4 0,12 0-77 16,8-1-1-1,11 1-2-15,7 1 1 0,10-1 0 16,8 0 0 0,10 0 0-16,6-3 1 0,9-7 0 15,5-1 0-15,8-4 0 0,2-2 1 16,9-2 1-16,4-2 0 15,2 0 0-15,4 0 0 16,10-4 0-16,4 1 0 16,6-2 0-16,6 1 0 0,2-3-2 15,6 0 2 1,1-1-1-16,1 2-1 0,-1-1 0 15,-1 5 1-15,1-1-1 0,-4 2 0 16,-1 2 0-16,-4 3-1 16,2 2 1-16,-2 1 0 15,2 2 0-15,-2-1 1 0,3 4-1 16,-1-1 1-1,1 3-1-15,1 3 1 0,-1-2-1 16,3 2 1 0,-1-1 0-16,2 2 0 0,1 3 0 15,1-2-1-15,0 1 0 0,2-1 1 16,2 2-1-16,1 0 1 15,2 0-2-15,0 0 2 0,5 0-1 16,-4 1 0 0,4 0 0-16,3 0 0 0,-1 1-1 15,2-2 1 1,-2 0-1-16,3 0 1 0,2 0 0 15,3-2-1-15,0 0 1 16,5-2 0-16,1 1 0 0,2-1 0 16,4 1 0-16,-1 0-1 0,2-4 0 15,-1 4 1 1,5-1-1-16,-2-1 0 0,2-2 0 15,3 3 0 1,0-2 0-16,0-2 0 0,0 1 1 16,2 1-1-16,-5 0 1 15,3-2-1-15,-2 4 0 16,1-2 1-16,1 1-1 15,-2 1 1-15,1-3-2 0,-4 4 1 16,4-2-1-16,-2 1-1 0,-3-2 1 16,3 0-1-1,-1 1 1-15,-1-1-1 0,0 3 3 16,2-2-3-16,-2 3 2 15,-2 1 0-15,-3 0 1 0,-2 1-2 16,-7-3 1 0,5 3 0-16,-5 0 0 0,-3 0 0 15,-1 0 0-15,1 0 0 0,3 0-1 16,-2 3 1-1,5-2 0-15,-5 0 0 0,3 2 0 16,2-3 0-16,-2 0 0 16,-1 0 0-16,-3 0 0 0,1 0 1 15,-5 0-2 1,4-1 2-16,-5 1-1 0,-2 0 1 15,1 0-1 1,-5 0 2-16,-1 0-3 0,-7 0 1 16,-3-3 0-16,-5 3-1 0,-7-1 1 15,-2-2-2-15,-7 2 2 16,-7-2-1-16,-7 1 1 15,-5 2 0-15,-8 0 0 16,-8 0 1-16,-10 0-1 0,-9 0 0 16,-9 2 1-1,-11-1-1-15,-6 1 0 0,-6 2 1 16,-6-2-2-16,-5 2 2 15,-5-1-1-15,-1-1 0 0,-4 0 0 16,-2 0 0-16,-2 3 1 0,-3-3-1 16,-2 2 0-1,1-1 0-15,0 1 0 0,1 0 1 16,0 2-1-1,-1 1-1-15,0-5 2 0,2 2-1 16,-1 1 0-16,0 0 0 16,3 0 0-16,-1 0 0 0,3-1 1 15,4 2-1-15,3 1 0 16,-1 0 0-16,2-1 0 15,0 2 0-15,-1 0 0 0,0 1 0 16,2 1 0 0,-3 0 0-16,3 1 1 0,-2 0-1 15,1-1 0-15,-4 1 1 16,-1 3-2-16,-2-1 1 0,-6 1-1 15,-3 1 0 1,-3 2 1-16,-3 4-1 0,-3 4 1 16,0 4 0-1,1 1-1-15,-1 3 2 0,2 1-1 0,1 4 0 16,-1-2 0-1,1 3 0-15,0-2-1 0,-1 1 1 16,0 4 1-16,1-1-1 16,0 5 0-16,-2 2 1 0,3 3 0 15,-3 3 0 1,-2 1 0-16,-1 5 0 0,1 0-1 15,0-1 0-15,-1-1 0 16,-5 0 0-16,1-2 0 0,1 1 0 16,1 0-1-1,0-5 1-15,1 0 1 0,-1 1-1 16,-3-1 1-16,-1 0 0 15,1-1-1-15,-5-8 0 0,-4 3 1 16,4-3-1-16,-6-1 0 16,2-1 0-16,-2-2 0 15,2-1 0-15,-1-1 0 0,4 1 1 16,2-1-1-1,-2 2 0-15,2 1 1 0,0 1-1 16,3 1 0-16,1 1 1 16,3-1-1-16,-2-1 1 15,0 2-1-15,3 0 1 0,-4-2-1 16,4-2 0-16,2 0 0 15,-1 0 0-15,1 0 0 16,0-1 0-16,0-2-1 16,2-1 1-16,3-2 0 0,-1-2 0 15,-1-1 0-15,4-2-1 16,-4-3 1-16,2 2 0 15,-2-5-1-15,0 1 1 16,-1 0 0-16,1 0 1 0,-3-2-1 16,-1 1 1-16,-6-1-1 0,-1 1 1 15,0-1-1 1,-4-1 1-16,0 0-1 0,-5-1 0 15,1 2-1-15,0-1 1 16,2 0-1-16,-2 0 1 16,-1 2 0-16,-2 1 0 15,-5-2 0-15,2 0-1 0,-1 2 1 16,-7-3-1-1,-1 0 0-15,-8 1 0 0,-2-3 1 16,-2 0-1-16,-5-1 0 0,-1 2 1 16,-6-2 0-1,-3-1 0-15,-3 1 0 0,-3 0 0 16,-5-2 1-16,-3-1-1 15,-4 0 0-15,-2-1 1 0,-2-3-1 16,-3 1 0 0,-1 0 0-16,-3-2 0 0,0-1 0 15,-1 0 1-15,-1 1-1 0,-3-2 1 16,-1 0 0-1,-2 0-1-15,-2 1 1 0,-2-1 1 16,-4 0-1-16,-1 1 0 16,-5 1-1-16,3 0 1 15,-4 2-1-15,-3-2 0 16,1 0 1-16,-3 2-1 0,-4-1 1 15,1 1-1-15,-5 3 1 16,0 0 0-16,-4-1-1 16,-2 3 2-16,-3 2-2 0,3-1 0 15,-5-2 1-15,2 2-1 16,-1-2 1-16,0 0-1 0,1 1 0 15,0-5 0 1,1 0 1-16,1 2-1 0,1-4 0 16,0 2 1-1,-2 0-1-15,4-1 1 0,-3-2-1 16,2 1 1-16,-5-1-1 15,3 1 0-15,-4-1 1 0,-1-1-1 16,-2 1 0 0,-4-1 0-16,-2 0 0 0,1 1 0 15,-3 1 1-15,-4 0-1 16,2-1 0-16,-3 1 1 0,2-1-1 15,-2 2 0-15,-1-3 0 16,1 3 1-16,-3-4-1 0,4 2 0 16,-5-1 0-1,0 2 0-15,-1-2 0 0,1-1 0 16,-1 2 0-16,-1-1 0 15,1 0 1-15,1 0-1 16,1 2 0-16,-2-1 1 16,1 4-2-16,-4-2 0 0,1 2 0 15,-1 2 0-15,-5 1 0 0,-2-1 1 16,1 1-1-1,1 0 0-15,1-2 1 0,0 0 0 16,1-1 0 0,4-3 0-16,0-4 0 0,3 3 0 15,-1-3 0-15,0-2 0 16,0 1 0-16,1-2 0 0,-2 0 0 15,-2-1 1-15,0 1-1 0,0-1 0 16,-2 0 1 0,1 1-1-16,-1-1 0 0,1 2 0 15,-6-2 1 1,6 4-1-16,-3-2 0 0,-1 2 0 15,-1-2 0-15,1-1 0 16,2 0 0-16,3-2 0 0,2 0 0 16,4-2 0-1,2-3 0-15,3-3 0 0,5-1 0 16,0-1 1-16,1 1-1 0,3-1 0 15,2 2 1 1,3-2-1-16,-3-1 0 0,5 3 0 16,0-1 1-16,1 2-2 15,1-1 1-15,3 0 0 0,1-1 1 16,0 2 0-1,4 0 0-15,-1 2-1 0,6-2 1 16,1 3 0-16,0-1 0 16,4 2 0-16,-3 1-1 15,3-1 0-15,-1 0 0 0,3 2 1 16,-4 1-1-16,1 0 1 15,-2 0 0-15,-2 1-1 0,-1 5 1 16,-2 0-1 0,0 2 0-16,1-2-1 0,4 3-4 15,-2-7-10 1,5-2-67-16,3 4-10 0,6-7-7 15,8-4-5-15</inkml:trace>
  <inkml:trace contextRef="#ctx0" brushRef="#br2" timeOffset="371766.3851">17988 5525 1 0,'-11'50'5'16,"8"-2"2"-1,2-4-1-15,1 3 0 0,5-3 0 16,7 1 0-16,-2-5-1 16,6 3-2-16,-2 5 1 0,4-4-3 15,-2-1 1 1,1-4 0-16,0 2 0 0,1-4-1 15,0 1 0-15,-1-7 3 0,3-3-1 16,1 3 0 0,-4-5 2-16,6 3-1 0,-4-3 2 15,6 2-1-15,2-4 1 16,-2 2-2-16,3-4 0 0,-6 2-5 15,3-6-10 1,-11-7-41-16</inkml:trace>
  <inkml:trace contextRef="#ctx0" brushRef="#br3" timeOffset="378331.453">18529 6353 11 0,'21'14'19'16,"0"-2"0"-16,1 4 5 0,3-5-1 16,0 3 1-1,-1-4-2-15,4 2-2 0,-2 0-3 16,0-2-6-1,-4-3-6-15,1-2-19 0,-7 3-26 16,-1-7-31-16,-4 0 1 0</inkml:trace>
  <inkml:trace contextRef="#ctx0" brushRef="#br3" timeOffset="380037.4715">18856 4332 57 0,'-12'-14'91'15,"-1"1"-6"1,-2-11-5-16,-2 19-70 0,-2 6-5 15,-3 14-4-15,-4 11-3 16,-4 9 0-16,-9 8 1 16,-1 4 0-16,-6 8 0 15,-2 0 0-15,-4 3 2 0,1-5 0 16,2 3 1-1,0-4-1-15,6 0 0 0,1 0 1 16,5 2 0-16,2 4-1 0,4 2-1 16,1 1 0-16,0 2 0 15,3 3 0-15,-3 3 1 16,4-1 0-16,4-2 0 15,2-4 1-15,5 4 0 0,3-6 0 16,6-2 1 0,3-4-1-16,3-3 1 0,4-4-1 15,5-2 1-15,-1 0-2 0,3-8-1 16,1 4 1-1,3-2-1-15,0-1 0 0,0-3 0 16,0 0 0-16,2 2 0 16,3-4 1-16,5 1 1 0,1-5-1 15,3 0 0 1,0-3 1-16,2 0-2 0,0-2 2 15,1-2-2-15,-1 0 1 16,1-1-1-16,1 1 2 16,2-1-2-16,4 1 1 0,-1-2 0 15,6 1-2-15,2-2 1 16,3-4-1-16,1 1-1 0,4-3 1 15,2 0 1 1,-2-2-3-16,2 2 2 0,0-4 0 16,0 3 1-16,0-1-1 15,1-3 1-15,2 0 0 16,-1-2-1-16,3 1 2 15,2-1-2-15,3 0 2 0,0-2-2 16,2-1 1-16,2 3 0 0,-2-1 0 16,0-2 0-1,0-3 0-15,0 3 0 0,0-1 1 16,1 0-1-1,-2-1 0-15,3 0 1 0,-5 0-1 16,3 1 0-16,-1 3 0 16,-2-5-1-16,3 5 0 0,-7-3 1 15,1 0-1-15,0-1 1 0,4-1-1 16,-5 0 0-1,2-1 0-15,1 0 1 0,1-3-1 16,3 0 0 0,1 1 0-16,-2 1 0 0,2-2 1 15,2 0 0-15,-3 0-1 16,0-3 1-16,-3 2 1 0,0-2-1 15,0 0 1 1,-4-1-1-16,4-1 0 0,-5 1 0 16,1-5 1-16,0 2-1 0,1-4 0 15,0-2 1 1,2-1-1-16,-1 0 0 0,0-1 1 15,-1-1-1-15,-2-1 0 16,-1-1 1-16,-3 1-1 16,-4-5 1-16,1-2-1 0,-7-1 1 15,-2-9-1-15,-2 1 1 16,-2-9 0-16,-2-2-1 0,-1-4 0 15,0-1 1 1,-3-4-1-16,2 4 0 0,-4-2 0 16,2-5 0-1,-3 7 0-15,-3-3 0 0,-4 2 1 16,-5-1-1-16,0 2-1 15,-8-3 1-15,-2 1 0 0,-7 2 0 16,1-2 0-16,-3 1-1 0,-4-2-1 16,-6 1 2-1,0-1-1-15,-5 4 0 0,-1-5 1 16,1 4 0-1,-4 1 1-15,2-1 0 0,-1 4 0 16,0-1-1-16,-1 4-1 16,-4 0 0-16,1 3 0 0,-3 4-1 15,-4-1 0-15,-2 4 0 0,-4-1 0 16,-4 4 2-1,-4-1 0-15,0-1 0 0,-6 3 1 16,-4-3-1 0,-3 2 1-16,-3-3-1 0,-4 2 0 15,-2 4 0-15,-6-1 0 16,1 4-1-16,-3 2 1 0,-4 4-1 15,-2 3 1 1,-3 5-1-16,-6-1 1 0,-1 5 0 16,-6-1 0-16,-4 2 0 0,-8 0 0 15,-4 3 0 1,-9-1 0-16,-2 1-1 0,-13 2 1 15,-5 2-1-15,-7 1 0 16,-11 1 2-16,-4 10 0 0,-8 3 1 16,2 6-1-1,-3 7 0-15,5 1-2 0,3 13-8 16,1 14-57-1,8-9-20-15,7 5-6 0,10-2-2 16</inkml:trace>
  <inkml:trace contextRef="#ctx0" brushRef="#br3" timeOffset="381980.4921">19682 4309 19 0,'-22'-17'85'0,"-2"-1"-1"0,0-6-6 16,-4-5-62-1,-4 4-14-15,-7 3-2 0,-5 1-4 16,-7-1-2-16,-12 4 1 16,-7-2 1-16,-12 6-1 0,-10-1 3 15,-7 4 1 1,-12 4 2-16,-3 0 1 0,-8 6 1 15,-1 0 0 1,2 1 1-16,-2 9-2 0,3 2 3 16,0 3-2-16,5 8-1 0,1 2 0 15,2 1 0-15,-1 6-2 16,1 0 1-16,0 3 0 0,1-1 0 15,5 4-1 1,1-3 1-16,6 3 1 0,4 1-2 16,6 3 1-1,7 0 1-15,4 6-1 0,11 0 1 16,-1 9 0-16,9 7 0 15,2 3-1-15,5 3 0 0,1 0 1 16,6 6-1-16,1-3 1 0,5 1-2 16,3-5 0-1,2 1 2-15,6-1 0 0,-2 2 0 16,3 3 1-1,1 0 1-15,1-1-1 0,-3 0-1 16,4 0 2-16,-2-2-4 16,2-3 1-16,5-6 0 0,2-4-1 15,0-3 1-15,10-3-1 0,1-3 0 16,2-2 1-1,4-6 0-15,4 0 0 0,4-1 0 16,5-6 0 0,6 4 0-16,3-8-1 0,5 0 1 15,1-3 0-15,9-1 0 16,1-1 0-16,7-2 0 0,1 2 0 15,7-3 0 1,3 1 1-16,0-1-2 0,10-1 1 16,0 0 0-16,3-4 0 0,3 4-1 15,3-6 0 1,2 2 0-16,6-4 0 0,3-1-1 15,0 0 1-15,7-1 0 16,-1-1-1-16,2 1 1 0,0-2 0 16,2-1 0-1,-1 2-1-15,6-1 2 0,-1-1-1 16,3 1 1-1,7-1-2-15,2-2 2 0,5-2-1 16,3 4 0-16,-1-5 1 0,0 2-2 16,1-4 1-16,-1 0 0 15,-3 0 0-15,3 0 0 0,0 0 0 16,0-1-1-1,5-1 1-15,2-6 0 0,4 5 0 16,1-3 1 0,6-2-1-16,-2 3 0 0,1-4 0 15,1 5 0-15,-1 0 0 0,-4 3-1 16,3-2 0-1,0 3 0-15,-3 0 0 0,3 0 0 16,1 0 0-16,3 0 0 16,0-4 1-16,2 0 0 0,2-1-1 15,-1 0 1-15,-1-2 0 16,-1 0 0-16,0-2 0 15,-5 1 0-15,0-3 0 0,-3 0 0 16,-4-6 1 0,-2-1-1-16,-5-4 0 0,2-8-1 15,-8-4 2-15,0-8-1 16,-10-4 1-16,-5-8-1 0,-9-7 1 15,-10-6-1-15,-7-4 0 16,-12-6 2-16,-12-5-1 16,-9-2 1-16,-10-3-1 0,-7-2 0 15,-8 0-1 1,-5-1 0-16,-6 1 1 0,-4 3-3 15,-7 3 0-15,-10 0 0 16,-8 4 0-16,-9 2-1 16,-12 4 1-16,-10 0 1 15,-12 2-1-15,-14 7 1 0,-10-1-1 16,-7 4 1-16,-12 5-1 0,-6 3 1 15,-9 3 0 1,-8 3 0-16,-9 2 0 0,-5 3 1 16,-10 5 1-16,-9 3-1 15,-10 4 0-15,-15 2 1 16,-7 3 0-16,-14 6 0 15,-7 1 0-15,-18 6 0 0,-7 2 1 16,-21 4-1 0,-10 0 0-16,-15 6 0 0,-17 5 0 15,-10 5 0-15,-10 12-4 0,4 2-21 16,0 18-58-1,32 7-4-15,20 2-6 0</inkml:trace>
  <inkml:trace contextRef="#ctx0" brushRef="#br3" timeOffset="384999.524">13262 8176 31 0,'0'0'56'15,"0"-6"-2"-15,-7 1-64 0,-1 5 1 16,8 0 0 0,-15 11 0-16,5-1 0 0,0 5 3 15,-6 5 7-15,1 4 2 16,-5 7 1-16,0 1 0 15,-2 12 2-15,0-3-4 0,-4 13 0 16,4 5 0-16,-2 6 0 16,0 0 0-16,-2 4 1 0,2 3-2 15,1 1 0 1,1 3 0-16,0 0 0 0,0 2 1 15,0-1 0 1,6 3 1-16,0-2 2 0,4 0 1 16,2-2 2-16,4 2 0 15,2-3 1-15,3 0 0 0,1-3-3 16,2-2-1-16,4-4 0 0,1-3-3 15,1-5-1 1,4 0 1-16,1-11 2 0,2-7-1 16,4-1 0-1,0-8 2-15,2 0-2 0,2-7 1 16,0 3-1-16,2-7 0 15,-2 1 0-15,1 2-1 0,2-4 1 16,-1 3-1 0,4-6 2-16,-2 4 0 0,8-4-1 15,0 4 1-15,2-7-1 0,3 0 0 16,-1-2 0-1,3 0 1-15,1-2-2 0,4-1 1 16,-1-1-1-16,-3 1 0 16,5-3 0-16,-2 2 1 0,5-2-1 15,-1-1 0 1,3-3 1-16,3 1 0 0,-1-2 2 15,5 0 0-15,-1 0-1 0,4-3 1 16,0-1 0 0,2 1 0-16,1 0 0 0,-5 1-1 15,6 2-2-15,-2 0 0 16,3-1-1-16,-2 2 1 0,0 1-2 15,0 1 1 1,1-3-1-16,-2 3 1 0,1-3-1 16,-1 0 1-1,5 0 0-15,3 0 0 0,1 0 0 16,6 2 0-16,-3 0 0 0,5-1-1 15,1 2 1 1,0-3 0-16,-1 2 1 0,-1-1 0 16,3 0 0-16,-2-1 0 0,2 0-1 15,1 0 1 1,-1 0-1-16,4 0 0 0,-2 0 0 15,0-2 0-15,-1-1-1 16,7-2 0-16,-1 3 1 0,2-4-1 16,2 0 1-1,3 1-1-15,0-3 0 0,1 3 0 16,2-3 0-1,0 2 1-15,1-2-1 0,5 0 0 16,-4 0 0-16,1 1 0 0,5-3 0 16,0 1 0-16,-1-1 0 15,4 2 0-15,-4-1 0 0,-1 1 0 16,1 0 0-1,-5-1-1-15,-3 1 1 0,0 0 0 16,-5-2 1 0,-2 3 0-16,-2 1 1 0,-1-1 0 15,2 3-2-15,-1-4 3 0,3 4-1 16,-3-1-1-16,0 1 0 15,0-2-1-15,-5 1 0 0,-3-2 0 16,-3 2 0 0,-5 0 0-16,-2 0 0 0,-6 0 0 15,-1 1 0 1,-3 0 1-16,0 1-1 0,-3-2 0 15,0 3 0-15,-2-1-1 16,2 0 1-16,-2-1-1 0,1 1 0 16,0-2 0-16,1 0 1 0,-1 0-1 15,0 0 1 1,1 0 0-16,0 0 1 0,-4-1-1 15,1-1 0 1,0 2-1-16,0-2 1 0,-2 2-2 16,2-1 2-16,-2 1 0 15,2 2 0-15,1 0-1 0,-5 1 1 16,2-1 0-1,-2 3 0-15,-3-3 0 0,-4 1 1 16,-4-1-1-16,-5 0 0 0,-2 0 0 16,-3-2 0-1,-3 1 2-15,1-2-2 0,-1 1 0 16,-2-1 0-16,2 0 0 15,0-1 0-15,0 0 0 0,-4-1 0 16,0 1 0 0,-3-3 1-16,-3 1-1 0,-3-4 1 15,-1 0 0-15,-1-7 0 0,-2 0 0 16,1-6 0-1,-2-5-1-15,1-3 1 0,3-4-1 16,1-2 0-16,-2-3 0 16,2-1 0-16,-2-3 0 0,2 0-1 15,0 0 1 1,-3-1 1-16,-2 0-1 0,0-1 0 15,-2-2 0 1,1 1 0-16,-2-2 0 0,-1 0 1 16,-2 0-1-16,1 0 0 0,-2-1 1 15,2-1 0-15,-3 3-1 16,-2-7 0-16,2 0 0 0,-3 0 0 15,3-2-1 1,0 2 1-16,-2 1-1 0,-1 1 1 16,0 1 1-1,-1 8-1-15,-5 0 1 0,0 4 0 16,-3-1 0-16,-3 1 0 15,-1-1-1-15,-6 1-1 0,0-1-1 16,-5-2 0 0,0 0 1-16,-2 4-1 0,-2 0 0 0,1 5 0 15,-6-2-1 1,1 4 2-16,-2 2 1 0,-2 2-2 15,-6-2 1-15,0 3 0 16,-8-1 0-16,-4 2 0 0,-4 0 1 16,-5 2-1-1,-6 2 1-15,-7 4-1 0,-6 4 1 16,-4 0 0-1,-4 6 0-15,-7 3-1 0,2 5 1 16,-8 1 0-16,-3 2-1 0,-3 0 1 16,-2 2-1-16,-8 0 0 15,-4 1 0-15,-6-3 0 0,-7 2 1 16,-5-2-1-1,-9 4 0-15,-2-1 0 0,-7 5 1 16,-4 2-1 0,-5 2 1-16,-4 2-1 0,0-2 1 15,-6 3 0-15,-3-3 0 0,-2 1 0 16,-2-3 1-16,-4 3-1 15,2-3 1-15,-1 3-1 16,-4 0 1-16,2 0 0 16,4 4-1-16,-4-1 1 0,2 2 0 15,-1-1 0 1,1 3 0-16,-2 0 0 0,1-2-1 15,-1 4 1-15,-5-4 1 16,2 3-1-16,-3 0 1 0,0-1 0 16,-6 2 0-16,-3-1 2 15,-3 6-1-15,-11 0 1 16,-1 1 0-16,-12 3 0 0,-2 4 0 15,-8 0-2 1,-1 2 1-16,6 1-4 0,5-4-11 16,13 9-70-16,20 0-5 15,18-8-6-15,21-3-3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641350"/>
            <a:ext cx="4264025" cy="319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30" tIns="44766" rIns="89530" bIns="447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050824"/>
            <a:ext cx="5669280" cy="3837623"/>
          </a:xfrm>
          <a:prstGeom prst="rect">
            <a:avLst/>
          </a:prstGeom>
        </p:spPr>
        <p:txBody>
          <a:bodyPr vert="horz" lIns="89530" tIns="44766" rIns="89530" bIns="447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7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53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3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5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39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29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7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3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9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09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6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07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43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3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3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0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0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93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60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4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4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8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2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5/30/2017</a:t>
            </a:fld>
            <a:endParaRPr lang="en-US" sz="800" kern="1200" baseline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customXml" Target="../ink/ink13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customXml" Target="../ink/ink16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customXml" Target="../ink/ink18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Tacoma_Narrows_Bridge_(1940)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tsgomobile.org/images/news/strategyanalytics/cell-phone-antenna.jpg" TargetMode="External"/><Relationship Id="rId13" Type="http://schemas.openxmlformats.org/officeDocument/2006/relationships/image" Target="../media/image42.jpeg"/><Relationship Id="rId3" Type="http://schemas.openxmlformats.org/officeDocument/2006/relationships/image" Target="../media/image37.gif"/><Relationship Id="rId7" Type="http://schemas.openxmlformats.org/officeDocument/2006/relationships/image" Target="../media/image39.jpeg"/><Relationship Id="rId12" Type="http://schemas.openxmlformats.org/officeDocument/2006/relationships/hyperlink" Target="http://hwcargill.is-a-geek.com/Pics/Networking/TrendnetWirelessCard.jpg" TargetMode="External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iencedaily.com/images/2007/07/070726210108-large.jpg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gif"/><Relationship Id="rId10" Type="http://schemas.openxmlformats.org/officeDocument/2006/relationships/hyperlink" Target="http://www.microsoft.com/library/media/1033/windowsxp/mediacenter/images/en-us/wireless_04.jpg" TargetMode="External"/><Relationship Id="rId4" Type="http://schemas.openxmlformats.org/officeDocument/2006/relationships/hyperlink" Target="http://www.merrittcentennials.com/leagues/3359/graphics/Image/radio.GIF" TargetMode="External"/><Relationship Id="rId9" Type="http://schemas.openxmlformats.org/officeDocument/2006/relationships/image" Target="../media/image40.jpeg"/><Relationship Id="rId1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customXml" Target="../ink/ink5.xml"/><Relationship Id="rId4" Type="http://schemas.openxmlformats.org/officeDocument/2006/relationships/image" Target="../media/image6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70A: Network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5352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#6 will be posted toda</a:t>
            </a:r>
            <a:r>
              <a:rPr lang="en-US" dirty="0" smtClean="0"/>
              <a:t>y, due Thurs of 10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6680" y="120240"/>
              <a:ext cx="8501760" cy="6557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20" y="114480"/>
                <a:ext cx="8521920" cy="657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4200" y="835920"/>
              <a:ext cx="8812080" cy="5399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560" y="827640"/>
                <a:ext cx="8823600" cy="54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63720" y="611640"/>
              <a:ext cx="5590440" cy="2234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9320" y="601560"/>
                <a:ext cx="5621040" cy="22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36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38160" y="352440"/>
              <a:ext cx="7812000" cy="603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240" y="339840"/>
                <a:ext cx="7834680" cy="60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534920" y="844560"/>
              <a:ext cx="2556000" cy="1854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8440" y="840960"/>
                <a:ext cx="2565000" cy="18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8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02320" y="658800"/>
              <a:ext cx="7669440" cy="4745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120" y="648360"/>
                <a:ext cx="7689600" cy="47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6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87560" y="535320"/>
              <a:ext cx="7521840" cy="502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320" y="520920"/>
                <a:ext cx="7541640" cy="50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03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Image result for tan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06" y="228103"/>
            <a:ext cx="4966873" cy="306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8" name="Picture 10" descr="Arc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75" y="3487007"/>
            <a:ext cx="4934943" cy="30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322080" y="4336920"/>
              <a:ext cx="1673280" cy="1231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4880" y="4333320"/>
                <a:ext cx="1684800" cy="12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8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High pass filter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061520" y="501120"/>
              <a:ext cx="4616640" cy="3508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6480" y="498240"/>
                <a:ext cx="4626360" cy="35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450000" y="1608480"/>
              <a:ext cx="8197200" cy="4833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480" y="1596960"/>
                <a:ext cx="8211600" cy="484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5760" y="447120"/>
              <a:ext cx="7693560" cy="4221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920" y="434520"/>
                <a:ext cx="7704720" cy="423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6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128880" y="325800"/>
              <a:ext cx="8972640" cy="5473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1400" y="318600"/>
                <a:ext cx="8977680" cy="54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9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9560" y="326160"/>
              <a:ext cx="8672760" cy="5528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240" y="312840"/>
                <a:ext cx="8690760" cy="55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8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Conversion procedures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v(t)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v(t)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" name="Equation" r:id="rId14" imgW="1041120" imgH="279360" progId="Equation.DSMT4">
                    <p:embed/>
                  </p:oleObj>
                </mc:Choice>
                <mc:Fallback>
                  <p:oleObj name="Equation" r:id="rId14" imgW="10411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 the exam, you should know how to carry out these procedures.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3579480" y="1182240"/>
              <a:ext cx="5421960" cy="1436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6960" y="1170000"/>
                <a:ext cx="5436360" cy="14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6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46760" y="390600"/>
              <a:ext cx="7777800" cy="577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4520" y="379800"/>
                <a:ext cx="7794360" cy="58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2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73280" y="439560"/>
              <a:ext cx="7403400" cy="5557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240" y="426600"/>
                <a:ext cx="7412760" cy="55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8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24160" y="591120"/>
              <a:ext cx="6302160" cy="3148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120" y="587520"/>
                <a:ext cx="6319080" cy="31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5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“Transfer Function”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62752" y="199367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25495" y="1143000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network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98581" y="199526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772" y="18074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6235" y="182030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9035" y="3598551"/>
            <a:ext cx="394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sz="3600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8215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0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0064"/>
          </a:xfrm>
        </p:spPr>
        <p:txBody>
          <a:bodyPr>
            <a:normAutofit fontScale="90000"/>
          </a:bodyPr>
          <a:lstStyle/>
          <a:p>
            <a:r>
              <a:rPr lang="en-US" dirty="0"/>
              <a:t>RC transfer function</a:t>
            </a: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" name="Oval 6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443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74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520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364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9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Conversion procedures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v(t)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Z</a:t>
              </a:r>
              <a:r>
                <a:rPr lang="en-US" sz="2800" baseline="-25000" dirty="0" err="1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</a:t>
            </a:r>
            <a:r>
              <a:rPr lang="en-US" dirty="0" err="1"/>
              <a:t>i</a:t>
            </a:r>
            <a:r>
              <a:rPr lang="en-US" dirty="0"/>
              <a:t>(t) find v(t):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v(t) find </a:t>
            </a:r>
            <a:r>
              <a:rPr lang="en-US" dirty="0" err="1"/>
              <a:t>i</a:t>
            </a:r>
            <a:r>
              <a:rPr lang="en-US" dirty="0"/>
              <a:t>(t):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For the exam, you should know how to carry out these procedures.</a:t>
            </a:r>
          </a:p>
        </p:txBody>
      </p:sp>
    </p:spTree>
    <p:extLst>
      <p:ext uri="{BB962C8B-B14F-4D97-AF65-F5344CB8AC3E}">
        <p14:creationId xmlns:p14="http://schemas.microsoft.com/office/powerpoint/2010/main" val="286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222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66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36" y="583483"/>
            <a:ext cx="8878771" cy="6031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862" y="0"/>
            <a:ext cx="8229600" cy="1143000"/>
          </a:xfrm>
        </p:spPr>
        <p:txBody>
          <a:bodyPr/>
          <a:lstStyle/>
          <a:p>
            <a:r>
              <a:rPr lang="en-US" dirty="0"/>
              <a:t>Bode plot</a:t>
            </a:r>
          </a:p>
        </p:txBody>
      </p:sp>
    </p:spTree>
    <p:extLst>
      <p:ext uri="{BB962C8B-B14F-4D97-AF65-F5344CB8AC3E}">
        <p14:creationId xmlns:p14="http://schemas.microsoft.com/office/powerpoint/2010/main" val="2903066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98" y="1143000"/>
            <a:ext cx="3689624" cy="25064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862" y="0"/>
            <a:ext cx="8229600" cy="1143000"/>
          </a:xfrm>
        </p:spPr>
        <p:txBody>
          <a:bodyPr/>
          <a:lstStyle/>
          <a:p>
            <a:r>
              <a:rPr lang="en-US" dirty="0"/>
              <a:t>Bode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049" y="1002003"/>
            <a:ext cx="412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cos ( 2*pi*1kHz*t)</a:t>
            </a:r>
          </a:p>
        </p:txBody>
      </p:sp>
    </p:spTree>
    <p:extLst>
      <p:ext uri="{BB962C8B-B14F-4D97-AF65-F5344CB8AC3E}">
        <p14:creationId xmlns:p14="http://schemas.microsoft.com/office/powerpoint/2010/main" val="249044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example #2 (amplifier)</a:t>
            </a:r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1 mV cos ( 2*pi*10kHz*t) </a:t>
            </a:r>
          </a:p>
        </p:txBody>
      </p:sp>
    </p:spTree>
    <p:extLst>
      <p:ext uri="{BB962C8B-B14F-4D97-AF65-F5344CB8AC3E}">
        <p14:creationId xmlns:p14="http://schemas.microsoft.com/office/powerpoint/2010/main" val="2126384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High pass filter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19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277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 problem #4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i</a:t>
            </a:r>
            <a:r>
              <a:rPr lang="en-US" dirty="0"/>
              <a:t>(t), V</a:t>
            </a:r>
            <a:r>
              <a:rPr lang="en-US" baseline="-25000" dirty="0"/>
              <a:t>1</a:t>
            </a:r>
            <a:r>
              <a:rPr lang="en-US" dirty="0"/>
              <a:t>(t), V</a:t>
            </a:r>
            <a:r>
              <a:rPr lang="en-US" baseline="-25000" dirty="0"/>
              <a:t>2</a:t>
            </a:r>
            <a:r>
              <a:rPr lang="en-US" dirty="0"/>
              <a:t>(t) for this circuit: (students)</a:t>
            </a:r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34" y="0"/>
            <a:ext cx="8229600" cy="798163"/>
          </a:xfrm>
        </p:spPr>
        <p:txBody>
          <a:bodyPr>
            <a:normAutofit/>
          </a:bodyPr>
          <a:lstStyle/>
          <a:p>
            <a:r>
              <a:rPr lang="en-US" sz="3600" dirty="0"/>
              <a:t>Example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37" y="635168"/>
            <a:ext cx="8147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/>
              <a:t>Find H(</a:t>
            </a:r>
            <a:r>
              <a:rPr lang="en-US" sz="1400" dirty="0">
                <a:latin typeface="Symbol" pitchFamily="18" charset="2"/>
              </a:rPr>
              <a:t>w</a:t>
            </a:r>
            <a:r>
              <a:rPr lang="en-US" sz="1400" dirty="0"/>
              <a:t>) for this circuit, then sketch the magnitude of H(</a:t>
            </a:r>
            <a:r>
              <a:rPr lang="en-US" sz="1400" dirty="0">
                <a:latin typeface="Symbol" pitchFamily="18" charset="2"/>
              </a:rPr>
              <a:t>w</a:t>
            </a:r>
            <a:r>
              <a:rPr lang="en-US" sz="1400" dirty="0"/>
              <a:t>) 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>
                <a:latin typeface="Symbol" pitchFamily="18" charset="2"/>
              </a:rPr>
              <a:t>w</a:t>
            </a:r>
            <a:r>
              <a:rPr lang="en-US" sz="1400" dirty="0"/>
              <a:t>: (students)</a:t>
            </a:r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1696119" y="1105603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Connector 53"/>
          <p:cNvCxnSpPr/>
          <p:nvPr/>
        </p:nvCxnSpPr>
        <p:spPr>
          <a:xfrm>
            <a:off x="576709" y="408118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685731" y="1141186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570501" y="1039794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2"/>
          <p:cNvGrpSpPr/>
          <p:nvPr/>
        </p:nvGrpSpPr>
        <p:grpSpPr>
          <a:xfrm>
            <a:off x="1569489" y="2594722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897580" y="2917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775925" y="2594722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75925" y="4083946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3163965" y="2533891"/>
            <a:ext cx="1114128" cy="1613281"/>
            <a:chOff x="4907532" y="2669569"/>
            <a:chExt cx="1114128" cy="1613281"/>
          </a:xfrm>
        </p:grpSpPr>
        <p:sp>
          <p:nvSpPr>
            <p:cNvPr id="10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111" name="Title 1"/>
          <p:cNvSpPr txBox="1">
            <a:spLocks/>
          </p:cNvSpPr>
          <p:nvPr/>
        </p:nvSpPr>
        <p:spPr>
          <a:xfrm>
            <a:off x="80331" y="214971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33807" y="97780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59744" y="40143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1502" y="1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4834" y="37247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90676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Band pass filter (RLC)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/>
              <a:t>Circuits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“Impedance”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3935160" y="4145040"/>
              <a:ext cx="2244600" cy="837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4360" y="4141080"/>
                <a:ext cx="2265480" cy="84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38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60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1"/>
            <a:ext cx="5334000" cy="69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07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Tesla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800600" cy="54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600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5791200" cy="67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http://www.youtube.com/watch?v=3mclp9QmCGs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2590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Nov 7, 1940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306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 tooltip="Tacoma Narrows Bridge (1940)"/>
              </a:rPr>
              <a:t>Tacoma Narrows Bridge (1940)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73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Wireless Communications</a:t>
            </a:r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Broadcast Radio: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Telecom: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Internet: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3G data:</a:t>
            </a:r>
          </a:p>
        </p:txBody>
      </p:sp>
      <p:pic>
        <p:nvPicPr>
          <p:cNvPr id="390146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All use sine waves (</a:t>
            </a:r>
            <a:r>
              <a:rPr lang="en-US" i="1" dirty="0" err="1"/>
              <a:t>phasors</a:t>
            </a:r>
            <a:r>
              <a:rPr lang="en-US" i="1" dirty="0"/>
              <a:t>) as way to describe signals and circuits.</a:t>
            </a:r>
          </a:p>
        </p:txBody>
      </p:sp>
    </p:spTree>
    <p:extLst>
      <p:ext uri="{BB962C8B-B14F-4D97-AF65-F5344CB8AC3E}">
        <p14:creationId xmlns:p14="http://schemas.microsoft.com/office/powerpoint/2010/main" val="3022631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2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92D050"/>
                </a:solidFill>
              </a:rPr>
              <a:t>Goals rest of quarter:</a:t>
            </a:r>
            <a:br>
              <a:rPr lang="en-US" i="1" dirty="0">
                <a:solidFill>
                  <a:srgbClr val="92D050"/>
                </a:solidFill>
              </a:rPr>
            </a:br>
            <a:r>
              <a:rPr lang="en-US" i="1" u="sng" dirty="0">
                <a:solidFill>
                  <a:srgbClr val="92D050"/>
                </a:solidFill>
              </a:rPr>
              <a:t>Understand these knobs!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http://www.peachparts.com/shopforum/showthread.php?t=256624</a:t>
            </a: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10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</a:t>
            </a:r>
          </a:p>
        </p:txBody>
      </p:sp>
    </p:spTree>
    <p:extLst>
      <p:ext uri="{BB962C8B-B14F-4D97-AF65-F5344CB8AC3E}">
        <p14:creationId xmlns:p14="http://schemas.microsoft.com/office/powerpoint/2010/main" val="2048889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99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example w/superposition</a:t>
            </a:r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cos ( 2*pi*1kHz*t) + 1 mV cos ( 2*pi*10kHz*t) </a:t>
            </a:r>
          </a:p>
        </p:txBody>
      </p:sp>
    </p:spTree>
    <p:extLst>
      <p:ext uri="{BB962C8B-B14F-4D97-AF65-F5344CB8AC3E}">
        <p14:creationId xmlns:p14="http://schemas.microsoft.com/office/powerpoint/2010/main" val="249683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/>
              <a:t>Series/Parallel Impedances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Z</a:t>
              </a:r>
              <a:r>
                <a:rPr lang="en-US" baseline="-25000" dirty="0" err="1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  <a:r>
                <a:rPr lang="en-US" baseline="-25000" dirty="0"/>
                <a:t>3</a:t>
              </a:r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Z</a:t>
              </a:r>
              <a:r>
                <a:rPr lang="en-US" baseline="-25000" dirty="0" err="1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cheat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351" y="1459468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will be provided with the exam.</a:t>
            </a: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/>
          <a:srcRect l="14224" t="43636" r="21379" b="11223"/>
          <a:stretch>
            <a:fillRect/>
          </a:stretch>
        </p:blipFill>
        <p:spPr bwMode="auto">
          <a:xfrm>
            <a:off x="835573" y="2198132"/>
            <a:ext cx="7851227" cy="3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27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 problem #3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i</a:t>
            </a:r>
            <a:r>
              <a:rPr lang="en-US" dirty="0"/>
              <a:t>(t), V</a:t>
            </a:r>
            <a:r>
              <a:rPr lang="en-US" baseline="-25000" dirty="0"/>
              <a:t>1</a:t>
            </a:r>
            <a:r>
              <a:rPr lang="en-US" dirty="0"/>
              <a:t>(t), V</a:t>
            </a:r>
            <a:r>
              <a:rPr lang="en-US" baseline="-25000" dirty="0"/>
              <a:t>2</a:t>
            </a:r>
            <a:r>
              <a:rPr lang="en-US" dirty="0"/>
              <a:t>(t) for this circuit: (instructor)</a:t>
            </a:r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4920" y="921240"/>
              <a:ext cx="8197920" cy="558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760" y="917280"/>
                <a:ext cx="8211600" cy="56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05760" y="752760"/>
              <a:ext cx="1317960" cy="203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320" y="748800"/>
                <a:ext cx="13309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30120" y="2698200"/>
              <a:ext cx="2907000" cy="1790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600" y="2686320"/>
                <a:ext cx="2912400" cy="181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8920" y="112680"/>
              <a:ext cx="8733960" cy="642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040" y="104040"/>
                <a:ext cx="8749080" cy="64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2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77720" y="204480"/>
              <a:ext cx="8330040" cy="5537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440" y="192600"/>
                <a:ext cx="8350560" cy="55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4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400" y="158040"/>
              <a:ext cx="8799840" cy="6008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400" y="147960"/>
                <a:ext cx="8822880" cy="60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7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511</Words>
  <Application>Microsoft Office PowerPoint</Application>
  <PresentationFormat>On-screen Show (4:3)</PresentationFormat>
  <Paragraphs>191</Paragraphs>
  <Slides>50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Conversion procedures</vt:lpstr>
      <vt:lpstr>Conversion procedures</vt:lpstr>
      <vt:lpstr>Circuits</vt:lpstr>
      <vt:lpstr>Series/Parallel Impedances</vt:lpstr>
      <vt:lpstr>Example problem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pass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“Transfer Function”</vt:lpstr>
      <vt:lpstr>PowerPoint Presentation</vt:lpstr>
      <vt:lpstr>RC transfer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Bode plot</vt:lpstr>
      <vt:lpstr>Bode example</vt:lpstr>
      <vt:lpstr>Bode example #2 (amplifier)</vt:lpstr>
      <vt:lpstr>High pass filter</vt:lpstr>
      <vt:lpstr>PowerPoint Presentation</vt:lpstr>
      <vt:lpstr>Example problem #4</vt:lpstr>
      <vt:lpstr>Example problem</vt:lpstr>
      <vt:lpstr>Band pass filter (RLC)</vt:lpstr>
      <vt:lpstr>PowerPoint Presentation</vt:lpstr>
      <vt:lpstr>Resonance</vt:lpstr>
      <vt:lpstr>PowerPoint Presentation</vt:lpstr>
      <vt:lpstr>Tesla</vt:lpstr>
      <vt:lpstr>PowerPoint Presentation</vt:lpstr>
      <vt:lpstr>Wireless Communications</vt:lpstr>
      <vt:lpstr>Goals rest of quarter: Understand these knobs!</vt:lpstr>
      <vt:lpstr>Superposition</vt:lpstr>
      <vt:lpstr>PowerPoint Presentation</vt:lpstr>
      <vt:lpstr>Bode example w/superposition</vt:lpstr>
      <vt:lpstr>Exam cheat sheet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989</cp:revision>
  <cp:lastPrinted>2017-05-26T01:50:09Z</cp:lastPrinted>
  <dcterms:created xsi:type="dcterms:W3CDTF">2010-03-26T00:11:49Z</dcterms:created>
  <dcterms:modified xsi:type="dcterms:W3CDTF">2017-05-30T19:10:30Z</dcterms:modified>
</cp:coreProperties>
</file>