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7" autoAdjust="0"/>
    <p:restoredTop sz="93130" autoAdjust="0"/>
  </p:normalViewPr>
  <p:slideViewPr>
    <p:cSldViewPr snapToGrid="0" snapToObjects="1">
      <p:cViewPr varScale="1">
        <p:scale>
          <a:sx n="68" d="100"/>
          <a:sy n="68" d="100"/>
        </p:scale>
        <p:origin x="19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31:18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22989 1037 36 0,'0'0'81'16,"0"0"-28"-1,0-12-17-15,0 0-3 0,0 0-4 16,1-1-5-1,-1 13-5-15,0 0-5 0,0 0-5 16,-6-32-2-16,6 32-2 0,-10 2-3 16,10-2 0-16,-8 16-1 15,5-5 0-15,0 2 0 16,3 6 0-16,0-2 0 15,0 4-1-15,0-3 1 0,8 4 0 16,2 0 1 0,2-3 0-16,4 0 0 0,4 0 1 15,4-4 2-15,2 0 0 0,4-5 2 16,1-4-1-16,1-6 1 15,0 0 1-15,2-9-1 16,-2-1-1-16,-3-2 0 16,0-1-2-16,-4 0 0 0,-4-4-2 15,-1 0-1 1,-4 2-3-16,-6-2-3 0,0 1-8 15,-8 1-36 1,1 4-44-16,-1-2-5 0,-2 1-5 16</inkml:trace>
  <inkml:trace contextRef="#ctx0" brushRef="#br0" timeOffset="430.0043">23281 777 25 0,'-5'-1'95'0,"0"1"-2"15,1-2-3-15,-2 1-57 16,2 1-10-16,-2-7-8 0,5 1-4 15,-1 2-6 1,0-1-6-16,0 0-5 0,-1 1-12 16,2-2-24-16,-1 1-47 15,-5 0-5-15,7 5-7 16</inkml:trace>
  <inkml:trace contextRef="#ctx0" brushRef="#br0" timeOffset="730.0073">23408 722 61 0,'0'0'89'15,"9"6"-1"-15,1 1-7 16,0 0-71-16,1 2-5 15,-11-9-3-15,0 0-3 16,0 0-11-16,0 0-42 16,4 2-31-16,1 1-6 0,0 1 1 15</inkml:trace>
  <inkml:trace contextRef="#ctx0" brushRef="#br0" timeOffset="1801.0181">23204 533 39 0,'-23'-16'55'0,"23"16"-5"16,-21-10-8-16,2 0-9 15,19 10-8-15,-24-7-7 0,0-3-6 16,24 10-3 0,-25-2-3-16,-3 0-3 0,10 2 1 15,-2 2-3 1,-1 7 0-16,0-1 0 0,-2 2 0 15,0-1 0 1,1 4-1-16,-1-1 1 0,0 2 0 16,-1 0-1-16,2 2 0 0,1 1 1 15,3 2 0 1,-1 2-1-16,3-2 1 0,0 3-1 15,2-1 0 1,1 1 1-16,1 0-1 0,-5 25 1 16,12-23 0-16,0 2 1 15,2-4-1-15,2 7 2 0,1-4 0 16,0-1 0-1,2 2 0-15,4-1-1 0,1-1 0 16,1 4 1-16,1-4-2 16,4 3 1-16,-1-4-1 0,1 3 0 15,3-5 1-15,2 6 0 16,-1-7 0-16,3 4 1 15,1-3-1-15,1-2 0 0,1 2 0 16,2 0 0 0,1-2 0-16,1 1-1 0,0-1 0 15,0-1 0-15,3 0 0 16,0-1 0-16,1 0 0 15,2-5 1-15,-2 2 0 0,2-3-1 16,-1 0 2-16,2-3-1 16,0-1-1-16,0-4 1 0,1-1 0 15,-1-2-1 1,4-5 1-16,-4-4 0 0,2-4 1 15,-2-2-1-15,2-4 0 16,0 0 1-16,-1-3-1 16,-1-1 0-16,0-2 1 15,-3-2-1-15,0-2 0 0,-2-2 0 16,-3-1 0-16,-26 32-1 0,25-36 0 15,1 1-1 1,-7 0 1-16,3-1-1 0,-8 0 0 16,2-1 0-1,-8 1 0-15,3 0 1 0,-7 2 0 16,3-2-1-1,-7 1 1-15,0 0-1 0,-9 3 1 16,2-1-1 0,-9 4 0-16,-1-1 0 0,-14 6 0 15,1 1 0-15,-12 7 0 0,-52-15-2 16,37 23-3-1,0 0-5-15,-7 2-45 0,1 4-34 16,-3 1-8-16,2 1-3 16</inkml:trace>
  <inkml:trace contextRef="#ctx0" brushRef="#br0" timeOffset="11366.1142">4834 1530 46 0,'10'-17'51'0,"0"1"-2"15,0-1-6-15,-5 1-4 16,0 0-9-16,-3 2-6 15,-2-3-8-15,0 2-5 0,-7 1-4 16,-3 6-2-16,-4-1-4 16,-2 7 0-16,-5 0 0 0,-4 2-1 15,-2 6 1 1,-4 4-1-16,10 5 2 0,-52 23 0 15,-3 10-1 1,-1 7 1-16,9 7-1 0,5 0 0 16,11 0 0-16,12-5 0 15,16-16-2-15,5-5 0 0,11-6 1 16,7-6 0-16,4-7 2 0,16-6-1 15,8-10 1 1,8-1-1-16,9-5 2 0,3-9-1 16,6-4-1-1,0 0 1-15,-7 0-2 0,-6 1 1 16,-9 5-1-16,-4 2 0 15,-11 4-1-15,-6 6 0 0,-10 0 0 16,0 18 0 0,-12 0 0-16,-2 3 0 0,-6 8-1 15,1 0 2-15,-5 3-1 0,1 4 1 16,2-1 0-1,3-2 1-15,1-2 0 0,6 2 1 16,4-1 1-16,7 3 2 16,5-4-2-16,9 1 2 15,7-5 0 1,7-2-1-16,2 0-1 0,8-5-4 15,2-4-9-15,5-7-34 0,1-3-40 16,-2-6-7 0,6-5-5-16</inkml:trace>
  <inkml:trace contextRef="#ctx0" brushRef="#br0" timeOffset="11586.1164">5276 1809 59 0,'-6'24'87'0,"-6"0"-5"0,2 11-3 15,-2 5-78 1,1 9 0-16,-4 6 4 0,-2 7 3 31,2 0-2-31,0-12-2 0,5-1-7 16,-1-11-9-1,4-9-28-15,7-9-41 0,0-20-6 16,0-6-5-16</inkml:trace>
  <inkml:trace contextRef="#ctx0" brushRef="#br0" timeOffset="11766.1182">4939 1988 59 0,'0'0'84'16,"-4"8"0"-16,11 8-64 0,14 6-2 15,9 4-4-15,7 6 4 16,7 2-2-16,9 6-4 15,4-1-9-15,-2-5-13 16,0-2-25-16,5-2-45 16,-15-9-6-16,0-7-4 0</inkml:trace>
  <inkml:trace contextRef="#ctx0" brushRef="#br0" timeOffset="12186.1224">5893 1886 29 0,'0'0'78'15,"-6"-2"-1"1,-9 5-2-16,-4 9-70 0,-4 14-2 16,-4 5 1-1,0 8 4-15,-2 5-1 0,3 5 3 16,5 4 0-1,4-6-2-15,6-3 1 0,9-9-1 16,4-7-1 0,9-12 0-16,10-10-1 0,4-10-2 15,4-19-2-15,5-5-1 0,-1-7-1 16,-1-6-1-1,-2-2-1-15,-8-2-1 0,-8 7 1 16,-7 3 0-16,-5 8 0 16,-2 9 0-16,-8 9 1 0,-3 9 0 15,3 14 1 1,1 13 0-16,1 7 1 0,6 11 2 15,1 3 1-15,13 7 1 16,2-1-2 0,6-5-4-16,0-9-10 0,5-17-66 15,0 0-7-15,0-14-8 16,1-12-1-16</inkml:trace>
  <inkml:trace contextRef="#ctx0" brushRef="#br0" timeOffset="12759.1311">6223 2009 22 0,'5'22'87'16,"1"5"-1"-16,-1-16-23 0,3 38-42 31,-3 3 2-31,4-1-1 0,-5 1-6 16,2-6-2-1,-5-7-5-15,2-8 2 0,-3-9-2 16,0-22-2-16,9 10-2 16,-9-10 0-16,11-17-1 0,-1-4-2 15,1-11-1-15,1-5-3 0,-1-4-2 16,5-5-2-1,-1-2 0-15,0 3 0 0,2 2 0 16,0 5 0 0,-4 9 1-16,3 7 4 0,-2 8-2 15,0 7 2-15,3 7-1 16,0 7 2-16,-3 10 0 0,1 3 0 15,-1 4 0 1,-1 4 1-16,1 1 0 16,-3 0 1-16,-3-2 3 15,-4-3-2-15,-1-5 2 0,0-5 2 16,-2-3 0-1,-1-11-2-15,0 0 0 0,1-7-2 16,1-8-1-16,1-12 0 0,3 1-2 16,-2-8-2-16,8-2 0 15,0 4 0-15,-1 4 0 0,-1 3-1 16,1 5 1-1,1 13-1-15,-2 7 1 0,0 15 1 16,-2 7 0 0,1 9 0-16,3 8 1 0,11 5 3 15,3 1-1 1,6-4-2-16,3-6-8 0,12-21-68 15,2 8-11-15,3-13-6 0,6-8-4 16</inkml:trace>
  <inkml:trace contextRef="#ctx0" brushRef="#br0" timeOffset="13349.137">4285 2924 35 0,'-69'16'81'15,"8"0"1"-15,6-2-58 0,8 0 0 16,9-1-1 0,9-3-2-16,12-2-2 0,17-8-3 15,29 2-5-15,35-4-1 16,45-8-1-16,39-3 1 0,80-2-2 15,16 0-2 1,36-1 0-16,24 0-3 0,3 3 1 16,-11 3 1-16,-28 3 2 0,-31 1-1 15,-78 5 0 1,-14-1 0-16,-41 1-1 0,-33 1 0 15,-28 0-3-15,-21 7-2 16,-15 7-4-16,-9-1-2 0,-8 4-6 16,-11-2-23-1,-6 4-55-15,7 0-5 0,-2-4-7 16</inkml:trace>
  <inkml:trace contextRef="#ctx0" brushRef="#br0" timeOffset="15699.1605">5657 4956 19 0,'-34'3'79'0,"3"-3"3"0,0 0-4 0,6 0-70 16,5 0-1-1,8 2 1-15,12-2 0 0,0 0 0 16,5 5-1-1,22-5 0-15,21 0 0 0,21 0 0 16,23-5 0-16,20-2-1 0,29-2 1 16,17-5-2-16,16 1 1 15,11-2-1-15,1 1 0 16,-3 2 2-16,-7 0-1 15,-13 2 1-15,-18 1-2 0,-21 4 1 16,-19 0-1 0,-22-1-1-16,-14 3-1 0,-21 0-2 15,-15 2 0-15,-12 1-1 16,-8 0-1-16,-13 0 0 0,0 0 1 15,0 0-1-15,0 0 1 16,-3 5 0-16,3-5 0 16,-15 8 0-16,7-3 1 0,-2 2 0 15,0 2-1 1,-1 1-1-16,0 7 1 0,2 2-1 15,-2 13 0-15,3 12 0 16,4 13 1-16,3 14-1 16,2 13 3-16,5 11 0 0,9 10 2 15,-1 3-1-15,2 0 1 16,-2-4-1-16,-2-9 0 0,-3-10 2 15,-3-15-4 1,-3-9 0-16,-2-13-2 0,-1-12-2 16,1-9-7-16,-2-10-12 15,1-17-44-15,0 16-25 16,0-16-7-16,0 0-3 15</inkml:trace>
  <inkml:trace contextRef="#ctx0" brushRef="#br0" timeOffset="16039.1639">7113 6260 73 0,'-58'15'83'0,"7"0"-4"0,11 7-36 16,8-13-25 0,10-2-3-16,22-7-2 0,13 10-1 15,32-7-1-15,26-5 2 16,23-1 1-16,24-5 1 0,20-3-2 15,21-2-2 1,6-2 0-16,1-2-1 0,-10 2-1 16,-10-2-1-16,-18 6-2 0,-19-2-3 15,-19 5-2 1,-24 0-6-16,-17 8-6 0,-19-5-12 15,-13-2-49-15,-17 7-21 16,-1 7-7-16,-18 1-7 0</inkml:trace>
  <inkml:trace contextRef="#ctx0" brushRef="#br0" timeOffset="16450.1681">6975 6936 85 0,'-48'31'92'15,"26"-2"-5"-15,29-9-4 16,67-8-74-16,8-4 1 0,37-2 2 16,32-6 2-1,28 0-1-15,19-2-1 0,5-6-1 16,1-4-1-16,-6 2-4 0,-21-1-2 15,-27-4-6 1,-26 6-17-16,-27-3-70 0,-31-3-4 16,-25-4-6-16,-22-1-8 15</inkml:trace>
  <inkml:trace contextRef="#ctx0" brushRef="#br0" timeOffset="18585.1898">5496 5133 33 0,'0'0'28'0,"0"0"-9"0,-7-12-8 16,7 12-1 0,1-9-2-16,-1 9 1 0,14-11 3 15,-14 11 2-15,12-11 4 16,-12 11-1-16,9-11 0 15,-9 11 0-15,0 0 0 0,-1-9-4 16,1 9-1-16,-19-4-2 16,3-1-2-16,-5 0 2 0,-8 1 0 15,-5 1 1 1,-8-2-1-16,-5 0 0 0,-8 0-3 15,-7-1 0 1,-3 2-1-16,-4 3-1 0,0 1-1 16,0 0 1-16,5 0 0 15,4 2 0-15,8 1 0 0,9 0 0 16,8 0 1-16,10-1-2 0,7-1 0 15,7-1 0 1,11 0 0-16,-9 0-2 0,9 0 0 16,0 0-1-1,0 0-1-15,0 0 0 0,0 0-2 16,0 0 1-16,-2 11-1 15,-1 2 1-15,1 7-1 0,0 10 1 16,-1 16 0 0,3 10-1-16,0 17 3 0,0 14 1 15,4 11 0-15,-1 10 1 0,0 5-1 16,1-4 0-1,-5-3 0-15,2-11 1 0,-2-11-1 16,-2-16-1-16,2-15 1 16,-4-17 1-16,4-9 1 0,-2-11 1 15,3-16 0 1,0 0 1-16,0 0-2 0,0 0 0 15,0-6 0-15,0 6-1 0,0-12-1 16,0 12-2 0,4-9 0-16,-4 9 0 0,0 0-1 15,0 0 0-15,0 0 0 16,11-9-1-16,1 8 0 0,6 1 1 15,7 0-1 1,8 0 1-16,4 2 1 0,4 3-1 16,4 0 1-1,0 2-1-15,-6 0 1 0,-5 3-2 16,-4-3 1-16,-7 3 0 0,-6 3 1 15,-9-2 0-15,-4 2-2 16,-5 1 2-16,-8 0 2 0,-9 1-2 16,-8 2 1-1,-6 2 0-15,-8-2-1 0,-7 2 1 16,-3 3-1-1,-2 0 0-15,-3 1 0 0,2 0 0 16,3 0 0-16,5-1 0 16,7-2-1-16,5-1 1 0,9-6-1 15,5 1 0-15,10-4 1 0,6 0 0 16,6-1 0-1,11 0 0-15,8 2 0 0,8-2 1 16,6 1-1 0,7-1 1-16,5 1 0 0,1-3-1 15,-5 0 1-15,1-2-1 16,-5 0 0-16,-4 0 0 0,-9-2 0 15,-7 0 0-15,-5-2-1 0,-5 0 0 16,-10-1 0 0,0 0 0-16,0 9 1 0,-10-2 0 15,-7 1-2 1,-6-1 2-16,-3 5 0 0,-6 2 0 15,-6 2 0-15,-4 0-1 16,-2 3 1-16,1 1-1 0,-1 2 0 16,4-3 0-1,5 3 0-15,7-8-1 0,5 1 1 16,8-5-1-16,5-1 1 0,10 1 0 15,8-3 1 1,9 3 0-16,12-2 1 0,8 1-1 16,8 0 2-16,6 2-1 15,2-2 0-15,2-1 0 0,-5-1-1 16,-6 0 0-1,-8 0 0-15,-6-2-1 0,-9 4 1 16,-5-2 0 0,-5 1 0-16,-7 3 0 0,-4 2 1 0,-1-2 1 15,-13 2 0-15,-12 1 0 16,-8-1 0-16,-13 1-1 0,-7 1 0 15,-9-1 1 1,-5 1-1-16,-4-1-1 0,3 3 0 16,5-1 0-1,10 0-1-15,6 0 1 0,10 0-2 16,13 0 1-16,9-2 0 15,12 1 1-15,6 4 0 0,14 1 0 16,9 5 0-16,5 6 0 16,6 8 0-16,2 1 1 15,0 14-1-15,1 2 1 0,-5 11 0 16,0 6 0-1,-6 6 2-15,-1 11 1 0,-8 3 1 16,-1 7-1-16,-6-1 1 16,-3 4 0-16,-7-2-1 0,-2-4-1 15,-5-2 0 1,-5-8-1-16,-1-5 0 0,-1-14 0 15,-1-7-1-15,2-12 0 0,1-12 0 16,4-8 0 0,0-9 0-16,6-20 0 0,-6 9 0 15,6-9-1-15,-3-6 0 16,3 6 1-16,0-15-2 15,0 15 1-15,0-13-1 16,0 13-1-16,8-8 1 0,8 7 0 16,10 1 0-16,6-1-1 0,17 1 2 15,12 0 0 1,14 0 0-16,13-2 0 0,7 2 0 15,9-2 1-15,5-1-1 16,3 1-1-16,1-5-4 16,-2 2-5-16,-7-8-19 15,-2-6-60-15,4-2-6 0,-6-4-9 16,2-13-4-1</inkml:trace>
  <inkml:trace contextRef="#ctx0" brushRef="#br0" timeOffset="19365.1977">8002 7011 61 0,'-5'-30'81'0,"0"13"-17"0,1 1-10 15,2 1-16 1,-3 3-9-16,1 2-8 0,4 10-7 16,-4-11-2-1,4 11-3-15,0 0-5 0,0 0-2 16,0 0-1-16,-2 20-2 15,2 5 0-15,2 9 0 0,4 10-1 16,3 12 3-16,2 11 0 0,1 8 1 16,2 9-1-1,0 2 2-15,1 4-1 0,-5 1 1 16,0-2-1-1,-6 0 0-15,-1-4 0 0,-3-1 1 16,-1-3-1-16,-4-7 1 16,-1-4-1-16,1-6 1 0,-1-5-1 15,0-3 0 1,1-6 0-16,1-9-1 0,0-4 1 15,-3-8-2-15,3-6 1 0,1-2-1 16,-2-5 1 0,-4-3-1-16,4-2 0 0,-4 1 1 15,0 1 0-15,-4-1 0 16,-2 2 0-16,-4 0-1 0,-2 1 1 15,-3 0 0 1,-5 2 0-16,-8 0-1 0,0-3 1 16,-8 3 1-16,-8-1-2 0,-12-2 2 15,-12-3-1 1,-14 0 1-16,-18-2-1 0,-17 0 2 15,-16 1-1-15,-12 2 0 16,-9 1-1-16,1 4 0 16,4 2-4-16,8 5-6 15,10-5-43-15,22-3-39 0,21-5-5 16,22-11-8-1,25-7 6-15</inkml:trace>
  <inkml:trace contextRef="#ctx0" brushRef="#br0" timeOffset="21375.2178">15476 4821 55 0,'-19'0'82'0,"3"0"-33"16,6 0-12-16,10 0-5 15,10-2-6-15,24-1-5 0,27-1-5 16,21-1-2 0,29-3-6-16,22-1-1 0,36-1 1 15,24-1-1 1,16 0-1-16,13 1-1 0,-3-2-1 15,-1 2 0-15,-11 1 4 0,-13 1-3 16,-21-1 1-16,-21 4-1 16,-23-4 0-16,-22 3 0 15,-21 2-1-15,-19 1-2 16,-17 1-2-16,-12 1 0 0,-14 1-2 15,-9 4 1 1,-15-4 0-16,7 17-1 0,-10-9 1 16,-8 0 1-16,1 2 0 0,-3-1 1 15,1-1-1 1,0-1 2-16,1-3-2 0,11-4 0 15,-12 4 1-15,12-4-1 16,0 0 1-16,0 0-1 0,0 0 1 16,3-6-2-1,-3 6 2-15,0 0-1 0,10-9-2 16,-10 9 1-1,0 0 0-15,1 8 0 0,-1 13-1 16,0 8 1-16,-1 11 0 0,1 12 0 16,0 13 2-16,1 10 0 15,-1 7-3-15,7 4 4 0,-1-7-1 16,-3-7 0-1,-1-11 1-15,3-8-1 0,-2-15 2 16,0-12-1 0,-2-9 2-16,-1-17-1 0,3 10-1 15,-3-10 1-15,0 0 1 16,0 0-3-16,1-6 1 0,-1 6-1 15,0-12-1-15,0 12-1 0,-2-12 1 16,2 12-1 0,-9-7 1-16,9 7-1 0,-9-6 0 15,9 6 1 1,-16-5-2-16,5 5 1 0,-6 0 0 15,1 1 0-15,-6 4 1 16,-4 5-1-16,0-1 1 0,-1 7-1 16,3 0 1-16,0-2-1 0,5-1 2 15,7 1-1 1,5-2 0-16,7-1 0 0,12 0 1 15,9-1-1 1,12-2 1-16,4 1 0 0,10-2 0 16,-3 1-1-16,1-3 0 15,-5 1 0-15,-7-3 0 0,-9 1-1 16,-10 3 0-1,-14-7 1-15,0 18-1 0,-8-9 1 16,-12 6 0-16,0 2 0 0,-13 0 0 16,-3 1 0-1,-3 0 1-15,-2 1 0 0,-3-1-1 16,0 3 0-16,5-4 1 15,-2 2-1-15,11-4 0 0,3 3 0 16,8-3 1 0,8-2-1-16,11 4 0 0,4-7 0 15,16 6 0 1,9-6 0-16,5 2 0 0,10-2-1 15,2 2 1-15,5-4-1 0,-1 1 1 16,-4 0 0-16,-5-3 0 16,-7 2-1-16,-5-2 0 0,-7 4 1 15,-9-2-1 1,-10 3 0-16,-5 1 1 0,-12 0 0 15,-8 4-1 1,-4 2 2-16,-9 3-1 0,-10 1 0 16,-2 3 0-16,-2 1-1 0,-2 1 1 15,4-1 0-15,1 1 0 16,7-3 0-16,10 1 0 0,11-4 1 15,12 1 1 1,10-4 0-16,19 0 2 0,10 1-3 16,11-4 1-1,7 3 0-15,2-4 0 0,0 1 0 16,-4-4-2-16,-6 1-1 15,-10-4-1-15,-7-1-2 0,-12 1-6 16,-14-8-23-16,-5 2-57 16,-5-1-5-16,-9-2-7 15,-1-6-2-15</inkml:trace>
  <inkml:trace contextRef="#ctx0" brushRef="#br0" timeOffset="23455.2386">15474 4809 29 0,'0'0'71'0,"0"0"-2"16,0 0-10-16,9 0-15 15,-9 0-12-15,-12-5-12 16,-2 4-8-16,-9-2-4 0,-4 1-3 15,-9-1-2 1,-6 0 0-16,-7 1 1 0,-1-1 0 16,4-2 1-16,-2 3 0 0,9-3-1 15,3 3 2 1,12-1-2-16,6 1 0 0,7 0-2 15,11 2 1-15,0 0-1 16,0 0 0-16,0 0-1 0,9 0 0 16,-9 0-1-1,9 0 0-15,-9 0 0 0,8 11 0 16,-8-11 0-1,0 19 1-15,-3-1-1 0,-3 9-1 16,2 7 2-16,2 15-1 0,-2 13 1 16,3 15-2-16,1 14 3 15,-1 22 1-15,1 5 1 0,1 8-1 16,2 4 1-1,-4-6-1-15,1-10 1 0,-1-10 0 16,1-15-1 0,-2-21-1-16,1-15 1 0,-2-17-1 15,2-8 1-15,1-13 1 16,0-5 0-16,0-10 1 0,0 0-1 15,1-7 0-15,3-4-1 16,-1 0-1-16,0-4 0 16,0-3 0-16,1 3-2 0,-1-2 1 15,-3 4-1 1,2 1-1-16,-2 1 1 0,-6 1-2 15,6 10 1-15,-18-10 0 16,4 6-1-16,-4 4 1 0,-5 0-1 16,-2 7 1-16,-4 1 1 15,-2 6-1-15,-2 3 1 16,-3 3-1-16,2 8 1 0,2 3 0 15,1 7-1 1,4 3 1-16,8 4-1 0,5-3 1 16,9 4-1-16,5-2 1 15,9-2 0-15,10-3 1 0,8-5-1 16,10-5 1-1,0-3 0-15,5-6 0 0,2-6-1 16,-3-4 0-16,-5-5-1 0,-2-3 1 16,-7-2-1-1,-7-5 0-15,-10-7 0 0,-7 1-1 16,-6-5 2-16,-14 2-1 15,-6 0 0-15,-5 0 0 16,-5 5 0-16,0 3 0 16,-3 6 0-16,4 2 0 0,1 9-1 15,3 3 1 1,6 4-1-16,2 7 1 0,7 1-1 15,2 6 0-15,9-1 1 0,3 5 1 16,12-2 0-16,8 0 0 16,3-2 0-16,9-3 0 15,6 0 1-15,6-9 0 16,2-4 0-16,4-6 0 0,0-1 0 15,-2-6 0 1,-2-1 0-16,-6-2 0 0,-8-3-1 16,-8-4 1-16,-13-4-1 0,-10-2 1 15,-6 0-1 1,-16 0 0-16,-8 1 0 0,-2 1-1 15,-6 2 1-15,-2 7-1 16,-1 2 0-16,-1 8 0 0,7 6 1 16,2 7-1-1,2 3 0-15,5 8 1 0,4 5-1 16,5 3 1-16,6 7 1 15,5 1-1-15,4 5 1 16,8-1-1-16,7 3 1 0,5-2 0 16,6-6-1-16,5-2 0 15,6-11 1-15,4-7-1 0,6-10 1 16,3-11 0-1,1-6-1-15,-3-9 1 0,-7-5 0 16,-3-6-1-16,-12-2 0 16,-9-2 0-16,-17 0 0 15,-5 3-1-15,-17 3 0 16,-8 0 0-16,-4 9-1 0,-6 4 1 15,-2 5 0-15,-2 8 0 0,3 6 0 16,-2 8 0 0,8 7 1-16,3 5 0 0,3 5 0 15,4 6 1 1,6 4-1-16,6 5 1 0,5 1 0 15,8-1 0-15,0 0 0 16,12-1 0-16,3-6 0 0,2-2 0 16,6-8 0-16,-2-7 0 0,-2-6 0 15,-1-5 0 1,-3-5 1-16,-6-6-1 0,-9-8-1 15,0 0 0 1,0 0 0-16,-11-7 0 0,-9-3-1 16,-8 0 0-16,-4 1 0 15,-5-1 0-15,-4 6 0 0,1 4 0 16,-1 6 0-1,5 5 1-15,5 7 0 0,6 1-1 16,5 5 1-16,7 1 1 0,8-1 0 16,7 1 0-1,12-2 0-15,9 2 0 0,9-1 1 16,10-1 0-16,12 0-1 15,10-1 1-15,13-2-1 0,13-1 1 16,13-1 1 0,13-4 0-16,15-3-1 0,11-1 1 15,9-3 0-15,3-6-2 16,4-1-1-16,-3-1-6 15,-6-16-14-15,-6-2-62 0,-7-3-13 16,-10-5-7-16,-7-15-6 16</inkml:trace>
  <inkml:trace contextRef="#ctx0" brushRef="#br0" timeOffset="24946.2536">18146 6624 14 0,'0'0'53'0,"0"0"-3"16,0 0-5-1,-7 15-5-15,7-15-4 0,-10 14-5 16,0-10-4-16,0 2-5 0,-3 1-4 16,-4 0-4-1,2 2-3-15,-2-1-2 0,0 0-4 16,7-1-1-16,1-1 0 15,9-6-2-15,0 17 0 0,13-9 0 16,13 1 1 0,7-1-1-16,5 1 1 0,7 2 0 15,3-3-1 1,-2-1-1-16,-5-4 0 0,-7 2-1 15,-9 0-1-15,-8 1 1 0,-17-6-1 16,5 14 0-16,-8-3 0 16,-14-1 1-16,-3 5-1 0,-6-3 1 15,-5 2 0 1,-3-1 1-16,-3-1-1 0,0 4 0 15,1-5 0 1,4 3 0-16,7-2 1 0,3 1-1 16,7-2 0-16,8 2 0 0,7-4 1 15,13 0-1-15,9 2 2 16,7-4-2-16,6 2 2 0,3 0-2 15,7-4 1 1,-1 3 0-16,-5-3-2 0,-4 1 2 16,-7-3-2-1,-6 0 1-15,-7 0-1 0,-6 0 1 16,-9-3 0-16,-3 8 0 15,-14-2 0-15,-5-1 0 0,-8 4 0 16,-7-1 1 0,-7 6-1-16,-4 1 1 0,-2 1 0 15,-2 3 0-15,9 3 1 0,-1 2-1 16,9-1 1-1,6 1 0-15,12-1 0 0,9 0-1 16,8-4 1-16,5 0 0 16,13-5 0-16,4 1-1 0,4-5 1 15,2 2-1 1,0 0 0-16,-2 5 0 0,0 5 0 15,-3 9 0-15,-3 7-1 0,-6 8 0 16,0 8 0 0,-3 5 1-16,-6 5 0 0,-1-5-1 15,-5-2 2-15,1-5-1 16,0-6 0-16,-5-8 1 0,1-6 0 15,-2-5-1 1,2-8 0-16,-1-1 0 0,2-3 0 16,2-2 0-1,1-3-1-15,0 0 0 0,0-1 1 16,1 0-1-16,3 0 0 0,1 0 0 15,-5-9 1-15,8 19 0 16,-8-19-1-16,3 11 0 0,-3-11 0 16,1 9 0-1,-1-9 0-15,-3 13 0 0,-6-6 0 16,-6 0-1-1,-3 2 2-15,-8-1-1 0,-12 3 1 16,-10-6 0-16,-14-2 1 16,-14-3 0-16,-17 0 0 0,-22-3 1 15,-13 0-1-15,-22 1 0 0,-16-1 0 16,-15 3-4-1,-4 3-6-15,-12 2-47 0,2 2-38 16,22 1-4 0,10-8-6-16,24-11-4 0</inkml:trace>
  <inkml:trace contextRef="#ctx0" brushRef="#br0" timeOffset="34638.3507">6747 11896 29 0,'0'22'75'0,"4"-4"0"0,4 10-3 16,-1 9-67 0,10 17 3-16,-1 17 0 0,7 19 3 15,-1 16 2-15,4 15-2 0,-1 12 3 16,-3 11-3-1,-2 9-3-15,-3-3-2 0,-3-8-3 16,-5-5-5-16,1-13-10 16,0-13-34-16,-3-15-37 15,-2-23-5-15,0-20-3 16</inkml:trace>
  <inkml:trace contextRef="#ctx0" brushRef="#br0" timeOffset="35288.3572">6786 12022 76 0,'-9'-4'85'15,"0"1"-3"1,2-7-46-16,7 10-16 0,-9-3-5 15,9 3-4-15,0 0-4 0,0 0 0 16,5 6-1-16,13 5-1 16,14 5 0-16,15 4-1 15,16 10 0-15,20 2 2 16,19 9-2-16,14 1-2 0,20 3 2 15,12 3 1 1,8-2 1-16,7 2 1 0,6-4 1 16,3 1 0-16,4-5 1 15,5-3 0-15,-6-2-1 16,-1-4-2-16,-6-4-2 0,-6-4 0 15,-6-1-2-15,-13-4-1 16,-12-5-1-16,-11-2-1 0,-14-1-3 16,-11-4-2-1,-14 0-4-15,-15-6-5 0,-12 5-15 16,-12 0-35-16,-9-2-28 15,-11 0-6-15,-11-1-2 16</inkml:trace>
  <inkml:trace contextRef="#ctx0" brushRef="#br0" timeOffset="35788.3622">10107 12847 26 0,'-10'0'72'16,"-3"0"2"-16,-19 1-44 15,15 7-12-15,-1 4-7 16,1 3-2-16,-11 7-3 15,-1 10 0-15,-13 3-3 0,-7 12 0 16,-16 5 1 0,-9 12 1-16,-17 6 3 0,-9 10 1 15,-22 7 3-15,-12 9-1 0,-13 8 1 16,-12 1 2-16,-5 8-4 15,-1-6-3-15,1 2-6 16,0-10-17-16,16-15-57 16,14-5-12-16,13-14-8 0</inkml:trace>
  <inkml:trace contextRef="#ctx0" brushRef="#br0" timeOffset="37168.376">7034 13188 52 0,'-8'-9'77'16,"8"9"-29"-16,-4-11-9 0,4 11-8 15,-13-9-7 1,13 9-5-16,-9-7-4 0,9 7-3 15,0 0-1-15,-10-10-5 16,10 10-1-16,0 0-3 16,-9-9 0-16,9 9-1 15,-13-6 0-15,3 2 0 0,10 4 1 16,-17-7 0-16,8 4 0 0,9 3 0 15,-15-9 0 1,15 9 0-16,0 0 0 0,-8-6 0 16,8 6 1-1,0 0-3-15,0 0 4 0,0 0-2 16,0 0 1-16,0 0 1 15,0 0-1-15,-10-2 2 0,10 2-2 16,0 0-1 0,-9-5 0-16,9 5-1 0,0 0 0 15,0 0-1-15,-10-7 0 0,10 7-1 16,0 0 0-1,0 0 0-15,0 0 0 0,0 0 0 16,0 0-1-16,-3 10 1 16,3-1 0-16,0 4 0 0,4 4 0 15,2 4 1 1,5 8-1-16,2 1 1 0,2 8 0 15,2 2 0-15,2 6 0 0,0 1 1 16,1 4-1 0,2 1 0-16,-4 1 1 0,3 0-1 15,-3 1 0-15,-3 0 0 16,0 0 1-16,-4-4 0 0,0 3 0 15,-3-2 0 1,-3-2 0-16,-2 1 0 0,0-3-1 16,1-1 0-1,-2-1 0-15,-1-4 0 0,4-3-1 16,-1-1 1-16,0-2-1 0,0-2 1 15,1-1 1-15,0 1-1 16,-2-1 1-16,5 4-1 0,-3-2 1 16,-1-2-1-1,0-2 1-15,1 0-1 0,-2-3 0 16,-2-4 0-1,4-3 1-15,-4-4-1 0,3-2 0 16,-1-2 0-16,-1 0 0 16,1-3 0-16,-3-9 1 0,3 14-1 15,-3-14 0-15,3 10 1 16,-3-10-1-16,0 0 0 15,3 9 1-15,-3-9-1 0,0 0-1 16,1 10 2 0,-1-10-2-16,0 0 1 0,1 11 0 15,-1-11 1-15,0 0-1 16,0 0 0-16,1 11 0 0,-1-11 0 15,0 0 0-15,0 13 0 16,0-13 1-16,0 12-2 16,0-12 1-16,0 10 0 0,0-10 1 15,0 0-1 1,0 0 1-16,0 0 0 0,0 0 0 15,0 0 1-15,0 0 0 16,11-7 1-16,-1-13 1 0,5-5-1 16,9-20 0-1,7-15 0-15,13-15-2 0,9-13-3 16,14-6-19-16,18-13-66 0,-9-6-4 15,3-1-7 1,-7 3-3-16</inkml:trace>
  <inkml:trace contextRef="#ctx0" brushRef="#br0" timeOffset="38565.3906">7796 14383 12 0,'19'-18'66'0,"10"-4"0"16,18-5-60-16,-8-5-65 15,12 1-6-15</inkml:trace>
  <inkml:trace contextRef="#ctx0" brushRef="#br0" timeOffset="39055.3955">7000 14112 67 0,'-20'3'89'0,"-11"2"-3"0,-12 2-4 15,-16 6-70-15,-22 8-4 0,-12 4-3 16,-19 5-5-16,-14 5-8 15,-6 4-27-15,-14-3-48 0,18-1-5 16,9-9-4 0</inkml:trace>
  <inkml:trace contextRef="#ctx0" brushRef="#br0" timeOffset="39525.4002">6783 13135 8 0,'0'0'96'0,"-17"0"-3"0,-18 2-5 0,-20 4-5 15,-23-12-66 1,-25 19-14-16,-13 9-2 0,-17 8-3 15,-9 0-6 1,2 6-28-16,19 0-48 0,0-6-6 16,21-6-5-16</inkml:trace>
  <inkml:trace contextRef="#ctx0" brushRef="#br0" timeOffset="39965.4046">7369 12969 77 0,'0'0'89'0,"0"0"-3"16,20 6-6-16,17-9-69 0,12-10-5 16,9 2-4-16,5-8-5 0,6 2-7 15,-4-6-20 1,-14 3-50-16,5-2-6 0,-13-3-5 15</inkml:trace>
  <inkml:trace contextRef="#ctx0" brushRef="#br0" timeOffset="40185.4068">7670 12615 1 0,'-12'27'89'15,"-1"0"0"-15,7 1-4 0,1 1-6 16,-3 3-72-16,8 8 0 15,0 5-1-15,0 5 0 0,1 3-1 16,4 1 0 0,-1 1 0-16,2-4-6 0,-3-3-19 15,0-6-61-15,4-4-6 0,-5-7-7 16,-2-8-1-1</inkml:trace>
  <inkml:trace contextRef="#ctx0" brushRef="#br0" timeOffset="40345.4084">7439 13646 30 0,'34'7'96'0,"16"-9"-11"0,19-15-40 15,6-8-44-15,9-6-88 16,10-4-8-16</inkml:trace>
  <inkml:trace contextRef="#ctx0" brushRef="#br0" timeOffset="40805.413">10280 12816 32 0,'0'0'102'0,"0"0"-4"15,40-7-5 1,33-13-5-16,30-6-74 0,25-8-10 16,36 2-33-16,13-10-58 15,9-3-4-15,3-1-7 0,-11-2-6 16</inkml:trace>
  <inkml:trace contextRef="#ctx0" brushRef="#br0" timeOffset="41925.4242">8338 15207 65 0,'-5'-10'93'0,"1"0"-5"16,4 10-5-16,0 0-72 0,0 13-2 16,0 13-4-1,0 7-3-15,0 16-2 0,-1 6 1 16,0 14-1-16,1 1 0 0,-1 4 0 15,1-5-5 1,2-7-7-16,0-13-20 0,-2-14-52 16,0-14-5-16,0-21-4 15</inkml:trace>
  <inkml:trace contextRef="#ctx0" brushRef="#br0" timeOffset="42265.4275">8178 15284 74 0,'17'-29'91'15,"21"-2"-3"-15,19-2-6 0,9 1-74 16,29-1-2-16,11 2-3 16,3 2-2-16,-11 7-3 0,-9 12 0 15,-21 10 0 1,-21 7-1-16,-30 15 1 0,-17 10 0 15,-25 5 1-15,-17 3 2 0,-8-1 2 16,-7 0 0 0,-4-6 0-16,-4-5 0 0,4-5 0 15,8-3 1-15,8-4-1 16,12 2 3-16,14 3 0 0,18 3 0 15,18 4 1 1,29 1-1-16,25 0 0 0,23 3-3 16,18 1-2-1,9-2-7-15,13 4-20 0,20-8-61 16,-22-6-7-16,-13-3-5 0</inkml:trace>
  <inkml:trace contextRef="#ctx0" brushRef="#br0" timeOffset="44680.4522">16453 11219 74 0,'12'-5'84'16,"4"5"-2"-1,-2 3-6-15,-2 15-70 0,5 14-2 16,0 24 1-16,3 21-2 16,3 34 1-16,1 25 0 0,-4 35 0 15,1 19 0 1,-5 20 0-16,2 2 1 0,-2 0-2 15,-4-7 1-15,-3-26 0 0,3-21-3 16,1-30-7 0,-3-26-38-16,8-57-39 15,1-28-7 1,-5-36-3-16</inkml:trace>
  <inkml:trace contextRef="#ctx0" brushRef="#br0" timeOffset="45100.4564">16425 11282 7 0,'-35'0'90'15,"9"0"1"-15,6 0-6 0,20 0-3 16,55 2-75-1,-16 7 1-15,35 7-3 0,35 7-2 16,29 7-1 0,33 12 1-16,27 7-2 0,18 10-1 15,15 10 1-15,6 5 0 16,2 2 1-16,-3-1 2 0,-1-2 0 15,-8-9 1-15,1-8 1 0,-11-14-1 16,-7-8 0 0,-8-11-3-16,-16-7-4 0,-18-9-4 15,-23-7-5 1,-25 0-10-16,-23-2-14 0,-17-3-25 15,-10 0-32-15,-24 1-5 16,-5 4 2-16</inkml:trace>
  <inkml:trace contextRef="#ctx0" brushRef="#br0" timeOffset="45370.4591">20368 12372 84 0,'-24'21'90'0,"-8"3"-5"0,-13 5-5 16,-15 5-73-1,-15 16-2-15,-20 13 1 0,-23 13 0 16,-18 17 3-16,-21 14-2 15,-9 12 2-15,-8 8-1 0,3 3-1 16,7 5-4 0,5-10-12-16,16-1-75 0,16-20-5 15,19-16-6 1,20-18-3-16</inkml:trace>
  <inkml:trace contextRef="#ctx0" brushRef="#br0" timeOffset="46270.4681">16599 12886 51 0,'0'0'86'0,"0"0"-4"15,0 0-5-15,0 0-64 16,0 0-6-16,6 15-4 0,-3 6 1 16,-1 11-2-16,3 9 1 15,5 15 2-15,3 12 1 16,4 11-1-16,7 10 0 0,1 8-1 15,5 9 0 1,-3 2-1-16,1 8 0 0,-5-5-1 16,-1 4-2-16,-10-3 0 15,2-1 3-15,-8-2-2 0,-3-7-1 16,0-6 1-1,-1-9-1-15,-2-6 1 0,1-11-2 16,2-8 1-16,1-10-2 0,-2-12 0 16,0-8 1-1,1-8-1-15,-1-5 1 0,0-4 0 16,-2-5 2-16,0-10 0 15,0 13 1-15,0-13-2 16,-7 12 3-16,7-12-1 16,-16 16 0-16,8-7 0 0,-3 1 0 15,1 2 1 1,1-4-1-16,1 1 2 0,8-9-2 15,-11 12 2-15,11-12 0 0,0 0 1 16,6-3-1-16,10-16 0 16,12-14 1-16,12-13 0 15,18-17-2-15,18-18-1 16,23-9-5-16,11-18-14 0,6 0-69 15,16-3-3 1,1-1-9-16,-3 1-3 0</inkml:trace>
  <inkml:trace contextRef="#ctx0" brushRef="#br0" timeOffset="46790.4733">20517 12102 29 0,'-28'3'49'0,"-11"20"-13"0,-19 16-3 16,-12 17 0-16,-14 14-1 15,-8 10-19-15,-10 14-69 16,11 10-11-16,5-7-4 15</inkml:trace>
  <inkml:trace contextRef="#ctx0" brushRef="#br0" timeOffset="47170.477">17487 14388 4 0,'-36'43'91'0,"9"-13"3"15,10-18-5-15,18-53-33 16,14 2-39-16,29-24-5 0,22-24-7 16,28-13-28-1,19-13-58-15,10-6-9 0,7 1-3 16</inkml:trace>
  <inkml:trace contextRef="#ctx0" brushRef="#br0" timeOffset="47730.4827">17282 13459 13 0,'24'12'96'0,"23"-9"-5"15,14-9-27 1,23-8-64-16,11-10-80 0,4-8-9 15,6-8-3-15</inkml:trace>
  <inkml:trace contextRef="#ctx0" brushRef="#br0" timeOffset="48080.4862">17225 12578 25 0,'20'8'97'0,"18"-1"-3"15,21-7-7-15,11-9-11 0,17-8-109 16,12-3-47 0,-8-6-8-16,1-4-8 0</inkml:trace>
  <inkml:trace contextRef="#ctx0" brushRef="#br0" timeOffset="48240.4878">17717 12177 4 0,'-34'53'90'15,"5"3"-2"1,4 8-8-16,6-2-21 0,1-7-127 16,5 16-14-16,3-1-7 0</inkml:trace>
  <inkml:trace contextRef="#ctx0" brushRef="#br0" timeOffset="48544.492">16744 12607 25 0,'-24'22'101'0,"-18"10"-6"15,-23 3-6-15,-21 7-3 16,-23 25-73-16,-15-67-17 0,-5 49-20 15,2-1-60 1,2-8-8-16,14-5-4 0,16-12-3 16</inkml:trace>
  <inkml:trace contextRef="#ctx0" brushRef="#br0" timeOffset="48904.4956">16840 13733 26 0,'-34'0'97'0,"-19"10"-4"16,-20 8-5-16,-20 4-3 0,-21 8-80 16,-9 8-2-16,-10 7-2 0,1 3-3 15,8-3-10 1,17-13-60-16,19 11-13 0,24-13-8 15,31-13-4 1</inkml:trace>
  <inkml:trace contextRef="#ctx0" brushRef="#br0" timeOffset="49444.501">17541 12470 26 0,'-10'3'83'0,"1"2"0"0,9-5-4 16,-21 21-55-16,21-1-9 15,0 9-3-15,0 9-4 16,3 7-1-16,1 8-2 0,-1 9 1 16,-1 1-2-16,-2 1-4 15,0-9-5-15,-2-3-33 0,4-11-42 16,-2-15-6-1,-1-11-3-15</inkml:trace>
  <inkml:trace contextRef="#ctx0" brushRef="#br0" timeOffset="49994.5066">18206 14843 36 0,'23'-8'101'16,"-11"2"-4"-16,-12 6-8 0,0 0-3 15,21 4-83 1,-51 13-2-16,-12 8-1 0,-7 10 2 15,0 10 0-15,5 7 2 0,9 3 1 16,17 2 1 0,22-6 0-16,34-8-3 0,25-14-2 15,34-12-7-15,15-13-49 16,31-19-34-16,21-22-9 0,3-16-8 15</inkml:trace>
  <inkml:trace contextRef="#ctx0" brushRef="#br0" timeOffset="51655.5232">19045 15109 14 0,'0'-9'100'0,"0"9"-4"15,0 0-5 1,-8-20-6-16,-6 35-75 0,-4 15-2 16,-5 9-3-1,-3 6-3-15,-4 7-2 0,-2 7-2 16,-1-1-5-16,5 2-9 0,-2-7-27 15,-7-6-46-15,22-8-7 16,3-11-4-16</inkml:trace>
  <inkml:trace contextRef="#ctx0" brushRef="#br0" timeOffset="51855.5252">19193 14804 23 0,'12'41'94'0,"4"8"-2"0,-7 7-6 16,-1 14-6 0,3-7-81-16,-5 2-4 0,6 3-12 15,-6-9-25-15,-5 0-44 16,10-3-5-16,-2-10-4 15</inkml:trace>
  <inkml:trace contextRef="#ctx0" brushRef="#br0" timeOffset="52245.5292">19098 14897 19 0,'-24'-6'99'0,"7"-1"-4"0,13-2-4 16,6-5-5-16,22-4-79 0,18 0-4 15,12 1-1 1,13-2-4-16,5 3-1 0,0 7-1 16,-3 4-2-1,-10 5-1-15,-14 11 0 0,-21 11 0 16,-22 7 2-16,-18 5 2 15,-17 5 2-15,-13-1 2 0,-10 1 1 16,-5-6 1 0,-2-3 3-16,6-5-1 0,5-6 0 15,15-2 0-15,13 3 0 0,19 3-1 16,15 3 0-1,34 2 0-15,21 5-1 0,27 0-1 16,17 3-4-16,20 3-3 16,4-3-5-16,8 2-13 0,-10-1-27 15,-7-2-38 1,-14-2-9-16,-20-2-2 0</inkml:trace>
  <inkml:trace contextRef="#ctx0" brushRef="#br0" timeOffset="59396.6008">15001 10454 25 0,'-12'11'71'16,"12"-11"2"-16,-2 30-4 0,4-9-68 15,7 11-2-15,2 14-1 16,2 15 2-16,4 23 0 0,-1 20 2 15,0 25-5 1,-8 6-3-16,6 26-4 0,-10 11 0 16,2 17-3-16,-5 10 2 0,-2 2 0 15,-1-3 3 1,-6 7 6-16,-1 14 5 0,-6-6 6 15,0 5 0-15,-4-3 1 16,-1-7-3-16,-3 3-7 16,3-1-15-16,-5-28-44 15,9-10-13-15</inkml:trace>
  <inkml:trace contextRef="#ctx0" brushRef="#br0" timeOffset="60746.6143">19144 10164 52 0,'290'4'55'0,"-9"1"-10"16,-24 0-4-1,-13 0-9-15,-23 0-5 0,-12-1-6 16,-27 0-5-16,-14 3-2 16,-24 0-3-16,-15 1-1 15,-15 3-2-15,-10 0-2 16,-17 2-1-16,-8 2-1 0,-9 2 0 15,-5 5-2-15,-6 5 1 0,-4 5-2 16,-1 8 1 0,-4 10-1-16,-2 10 1 0,-6 13-1 15,-6 12 1-15,-9 12-2 16,-7 17 1-16,-5 15 1 15,-10 25-2-15,-3 20-3 16,-4 22-2-16,-12 22-3 0,-6 23-2 16,-10 19 0-16,-6 10-3 0,-2 0 4 15,-4 0 5 1,-1-8 4-16,5-16 3 0,3-10 3 15,5-19 4-15,5-20-2 16,8-12 1-16,0-3-4 16,4-14-3-16,-3-8-3 15,-1-2 1-15,0-8 0 0,-2-5-1 16,4-7 2-1,-3-12 0-15,3-12 0 0,5-14 2 16,4-9 0-16,5-17 0 0,1-10 0 16,7-13 0-1,3-8-2-15,1-11 1 0,-2-4-1 16,1-8-1-16,-5-5 1 15,-1-4-1-15,-4-11 0 0,0 0 1 16,-12 6-1 0,-7-6 1-16,-8 0 0 0,-5 0 0 15,-11 0-1 1,-15 0 1-16,-10 0 0 0,-16-3 1 15,-10 1-1-15,-14 0-1 0,-15 1 1 16,-17 0 0-16,-17 1-1 16,-17-1 0-16,-22 0 2 0,-16-1-4 15,-21-2 4 1,-19-3-1-16,-20-1 0 0,-17 4 1 15,-15-2 0 1,-10-1 0-16,-6 7 0 0,-15 0 1 16,-1 6-1-16,-10 6 0 0,6 9 0 15,0 4 1-15,8 7 0 16,10 5 0-16,14 1-1 15,20-1 1-15,22-2-1 16,29-2 0-16,22-6-2 0,32-6 0 16,23-8-1-1,27-1-1-15,25-7 0 0,21 1-2 16,19-5 1-16,16-1 0 15,14 0 0-15,14-3 0 0,8-2 1 16,16 5 1-16,-10-24 1 16,10-2 1-16,7-12 1 15,9-19 2-15,6-16-1 0,6-28 0 16,11-26 1-1,9-31-1-15,11-31-1 0,13-23-3 16,4-26-3-16,6-12-4 16,0-20-16-16,-10-6-64 15,9 0-3-15,-11 2-7 16,-3 12-1-16</inkml:trace>
  <inkml:trace contextRef="#ctx0" brushRef="#br0" timeOffset="61236.6192">14611 10580 80 0,'100'-12'85'0,"26"-5"-3"15,29-49-20-15,39 40-54 0,44 2 0 16,40 4-2-16,40 0-2 16,29 1-1-16,28 5-1 15,22-1-1-15,23 7-2 16,8-5-21-16,33 10-57 0,-31 1-6 15,-11-8-5 1</inkml:trace>
  <inkml:trace contextRef="#ctx0" brushRef="#br0" timeOffset="129777.809">7387 10912 31 0,'-9'-6'53'0,"9"6"-1"0,0 0-9 16,0 0-8 0,0 0-9-16,0 0-9 0,6-1-7 15,-6 1-7 1,0 0-2-16,8 0-3 0,-8 0-1 15,0 0 0-15,0 12-1 0,0-12 3 16,-12 9 3-16,12-9 2 16,-18 6 1-16,9-4 3 15,9-2-1-15,-15 0-1 16,15 0 2-16,0 0-3 0,0 0-3 15,0 0-2 1,0 0-6-16,-9-8-12 0,9 8-16 16,0 6-34-16,0-6-15 15,0 11-1-15</inkml:trace>
  <inkml:trace contextRef="#ctx0" brushRef="#br0" timeOffset="131247.8236">8749 10892 23 0,'0'0'31'15,"0"0"-1"-15,0 0 1 0,0 0-4 16,0 0-5-1,0 0-4-15,0 0-4 0,0 0-6 16,-2-7-5 0,2 7 0-16,0 0 0 0,0 0 0 15,0 0 1-15,0 0 0 16,5-8 2-16,-5 8-2 0,0 0 3 15,0 0-2-15,0 0 1 0,0 0-1 16,0 0 0 0,0 0 0-16,0 0-1 0,0 0 2 15,0 0-1 1,0 0 0-16,0 0 0 0,0 0 0 15,0 0-2-15,0 0 0 16,0 0-1-16,0 0-2 0,0 0 1 16,0 0-1-1,0 0 0-15,0 0 0 0,0 0 0 16,0 0 0-16,0 0 0 0,0 0 1 15,0 0 0 1,0 0 0-16,0 0 1 0,0 0 0 16,0 0 0-16,0 0 0 15,0 0 0-15,0 0 0 0,0 0 0 16,0 0 0-1,0 0-1-15,0 0-1 0,0 0 1 16,0 0-1-16,8-5 0 0,-8 5 0 16,15-12 0-1,-15 12 0-15,13-11-1 0,-13 11 2 16,11-10 0-16,-11 10 1 15,0 0 1-15,0 5 1 0,0-5 1 16,-15 13 1 0,4-5 0-16,0 3 1 0,-2-2-2 15,1-3 1 1,12-6-2-16,-16 11-4 0,16-11-3 15,-11 7-5-15,11-7-10 0,0 0-13 16,0 0-30-16,13-4-28 16,-13 4-3-16</inkml:trace>
  <inkml:trace contextRef="#ctx0" brushRef="#br0" timeOffset="133614.8498">9834 11015 18 0,'13'-9'19'0,"-13"9"-2"16,9-5-3-16,-9 5-1 0,16-2-3 16,-16 2-3-1,17-6 1-15,-8 3-3 0,0 0 5 16,-9 3 4-1,12-2 5-15,-12 2 3 0,0 0 0 16,0 0 2-16,0 0-1 16,4 4-1-16,-4-4-5 0,0 0-4 15,0 0-5 1,-6 7-3-16,6-7-3 15,0 0-1-15,0 0-1 0,7-3 0 16,-7 3-2-16,12-6 1 16,-12 6-2-16,0 0-7 0,12-12-41 15,-12 12-28-15,0 0-4 0,18-11 2 16</inkml:trace>
  <inkml:trace contextRef="#ctx0" brushRef="#br0" timeOffset="136804.8816">8651 4313 1 0,'-9'5'19'0,"9"-5"0"0,0 0 0 16,0 0-1-16,0 0-3 15,0 0 2-15,0 0-3 16,0 0-3-16,6 5-6 15,-6-5 1-15,0 0-2 0,0 10 0 16,0-10 2 0,-11 12 1-16,11-12 4 0,-14 8-2 15,14-8 0-15,0 0-1 16,0 0-1-16,1-11-3 0,12 2 2 15,-1-1-6-15,3 0 0 16,-2 0 1-16,-1 0 0 16,-3 5 1-16,-9 5 0 0,0 0 2 15,0 0-1 1,0 0-2-16,0 0-11 0,-4 20-47 15,4-20-18-15,0 12-2 16</inkml:trace>
  <inkml:trace contextRef="#ctx0" brushRef="#br0" timeOffset="138054.8941">18854 3857 22 0,'0'0'35'0,"0"0"3"0,0 7 1 16,0-7-3-16,-14 11-8 15,14-11-6-15,-16 14-11 0,16-14-12 16,-15 11-13-16,15-11-16 0,0 0-26 15,0 0-22 1</inkml:trace>
  <inkml:trace contextRef="#ctx0" brushRef="#br0" timeOffset="140412.4192">21872 9341 31 0,'0'0'30'16,"11"-5"-7"-16,-11 5 1 0,12-8-6 16,-12 8-1-16,11-6-2 15,-11 6 0-15,14-6-1 0,-14 6-5 16,0 0-4-1,8-4-4-15,-8 4-2 0,0 0-3 16,0 0 1 0,0 0-1-16,0 0 4 0,0 0 3 15,0 0 2-15,0 0 3 16,0 0 0-16,6-9 2 0,-6 9 0 15,16-10 0-15,-8 5 1 0,-8 5 0 16,16-10-3 0,-16 10 3-16,15-7-1 0,-15 7-1 15,0 0 0 1,0 0 0-16,0 0-3 0,0 0-5 15,0 0-13-15,-5 21-54 16,5-21-18-16,7 3-3 0</inkml:trace>
  <inkml:trace contextRef="#ctx0" brushRef="#br0" timeOffset="1.95152E6">7298 3817 0 0,'20'-17'97'0,"1"4"-1"16,-2-6-7-1,-3 1-6-15,-5 18-77 0,-1-3-3 16,-1 10-1-16,-6 15 1 0,0 13 1 15,-3 12 0-15,-8 9 1 16,-5 7 1-16,0-8 1 0,1-3 3 16,1-14-1-1,14-23 1-15,36-28-1 0,42-40 0 16,62-37-2-1,65-29-5-15,79-42-80 0,50-13-15 16,46-39-7-16,-125 61-7 31</inkml:trace>
  <inkml:trace contextRef="#ctx0" brushRef="#br0" timeOffset="1.95234E6">9527 10924 61 0,'0'-16'82'0,"0"-2"-2"0,0-4-4 0,-6-2-75 16,1-1 1-16,-1 6 2 15,3 0 1-15,-1 2 0 16,-2 4 0-16,6 13 0 0,0 0 2 16,0 0 2-1,0 20 2-15,9 6 1 0,-2 1 2 16,6 0 4-1,18-13-1-15,32-14 1 0,44-30-3 16,47-26-3-16,81-17-19 16,23-28-79-16,8-33-5 0,15-30-8 15,-18-35-9-15</inkml:trace>
  <inkml:trace contextRef="#ctx0" brushRef="#br0" timeOffset="2.1987E6">16810 3246 306 0,'-4'-35'2'0,"0"0"0"16,2 3 0-16,-2-2-2 15,4 9 1-15,0 25 0 0,0 0 2 16,7 40 1-1,-6 11-1-15,-1 21-1 0,-8 18 0 16,-3 14 2 0,-11 14 0-16,-7 3-1 0,-7-4 1 15,-5-15 3-15,7-11 2 16,2-23 5-16,18-31-1 0,25-37 1 15,51-46 0-15,64-44 1 16,103-39-6-16,43-25-8 16,48-25-32-16,58-7-59 0,25 4-4 15,-9 2-9 1,-23 22-5-16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33:50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8685 1531 0 0,'0'0'80'0,"-8"-11"-30"0,8 11-4 15,-7-11-12-15,7 11-9 16,0 0-3-16,0 0-6 16,-6 9 0-16,6 14-3 15,0 14-2-15,8 12 1 0,1 9-1 16,4 10-1-16,0 9-1 0,1 1-2 15,-4-13-3 1,-3-7 1-16,-3-9-2 0,-4-2-2 16,0-8-3-1,0-4-19-15,0-1-61 0,-1-10-7 16,1-5-5-16</inkml:trace>
  <inkml:trace contextRef="#ctx0" brushRef="#br0" timeOffset="1350.0135">9608 2123 35 0,'-6'-19'82'0,"-6"0"-1"0,-3-25-33 15,-6 32-32-15,1 3-4 16,-6 8-4-16,1 1-4 0,-5 6-1 16,2 9 0-1,0 5 0-15,3 9-1 0,2 3 2 16,5 10 0-16,10 7 1 15,-1-5 1 1,9 1 3-16,8-7 0 0,6-7 1 16,9-7 0-16,4-9-1 15,6-15 1-15,3-11-2 0,6-13 1 16,4-6-4-1,3-7-1-15,1-9-2 0,0-6 0 16,0-7 0-16,-4-6 0 16,-4-1-1-16,-3-2 1 15,-9 4-1-15,-5 0 1 0,-16 37-3 16,-1-2 0-16,-5 1 0 15,0 2-1-15,-3 1 0 0,0 3-1 16,-4 2 0 0,-2 1 0-16,-1 5 1 0,-4-1 0 15,1 6 1 1,-3 4-1-16,-5 2 2 0,-8 6 0 15,-1 12 0-15,5 13 0 16,7 9 1-16,4 9 0 16,2 7 0-16,7 0 1 0,2-2-3 15,-1 2 1-15,4 0 0 16,2-4 1-16,3 2 0 0,0-3 1 15,5-6 0 1,3-9 1-16,7-2-1 0,4-10 2 16,3-7-1-16,6-8 1 15,3-6-2-15,3-12 0 16,2-7-1-16,-1-6 1 0,-1-8-1 15,-4-7 0-15,-4-2-1 16,-7-6 0-16,-4 4 1 0,-10-5-1 16,-2 8 0-1,-5 4 0-15,-4 6-1 0,-2 7-1 16,-8 7 0-1,-2 9-1-15,-2 6 1 0,-6 4 0 16,-2 9 0-16,0 10-1 16,-3 6 1-16,1 10 1 0,3 3 1 15,5 6-1-15,2-2 1 0,11 3 0 16,1-1 0-1,6-8 1-15,5 0 1 0,3-10-1 16,7-4 0 0,1-7-2-16,5-3-3 0,2-7-3 15,6-7-4-15,0-5-3 16,7-9-2-16,2-6 2 0,4-6 1 15,-2-5 1 1,1-4 3-16,-4 2 6 0,-2-4 4 16,-6 6 4-16,-6 1 2 0,-5 6 2 15,-8 3 0 1,-5 4-1-16,-8 4-1 0,-3 13-1 15,-9-8-1-15,-6 9-2 16,-7 12 0-16,-1 6-2 0,-1 12 1 16,-1 6 0-1,1 4 1-15,6 9 1 16,7 1 2-16,6-5-1 0,4-7 0 15,11-6 1 1,9-10-1-16,4-9 2 0,8-13-3 16,3-12-2-16,1-13 0 15,1-7-1-15,-1-8-1 0,-3-5-2 16,-5-4 1-1,-4-1-2-15,-8 3 1 0,-4 3 1 16,-7 7-1-16,-3 7 0 16,0 9 0-16,-7 11 1 15,6 9 0-15,-16 8 1 0,9 15 0 16,3 9 0-16,1 7 1 15,3 6 1-15,0 2 0 0,6 3 0 16,7-6 1 0,5 1-1-16,4-8 0 0,4-8-1 15,4-10-1 1,5-6-2-16,1-8-2 0,5-7-4 15,-1-17-6-15,5-11-11 16</inkml:trace>
  <inkml:trace contextRef="#ctx0" brushRef="#br0" timeOffset="1540.0154">11161 1939 365 0,'8'53'-6'0,"10"13"-20"0,9 3-57 16,0 3-5-1,5-9-6-15</inkml:trace>
  <inkml:trace contextRef="#ctx0" brushRef="#br0" timeOffset="2441.0245">11161 1465 27 0,'-14'-7'89'16,"-2"0"-1"-16,5 2-47 0,1 0-4 16,1 0-11-1,9 5-7-15,-13-5-4 0,13 5-5 16,-10-6-2-16,10 6-2 15,0 0-1-15,0 0-1 16,0 0-2-16,0 11 0 0,9 13 4 16,4 22-1-16,5 8 0 15,3 14 2-15,6 11-1 0,-1 9 0 16,2 4 0-1,-4-5 1-15,-1-13-3 0,-7-9 0 16,-2-9-1 0,-5-10 0-16,-2-12-1 0,-4-7 0 15,-1-8-2-15,1-7-6 16,-3-12-6-16,4 10-38 0,-4-10-42 15,0 0-6-15,16-12-8 16</inkml:trace>
  <inkml:trace contextRef="#ctx0" brushRef="#br0" timeOffset="3032.0305">12979 1899 16 0,'-11'-13'85'0,"-6"-4"1"16,4 10-41-16,-4 2-9 0,2 10-12 15,0 8-9 1,2 8-5-16,3 10-2 0,5 5-4 15,5 6 0 1,7 4 0-16,11 1 1 0,7-7 1 16,8-8 0-16,8-6 0 0,3-13 0 15,5-12 2-15,2-5-2 16,-2-14-1-16,-4-8-1 0,-4-8-1 15,-6-2-1 1,-14-5 0-16,-8 0 1 0,-12 1-2 16,-11 4 0-1,-15 4 1-15,-12 5 0 0,-8 9 0 16,-10 6-1-16,-4 10 0 0,1 4-1 15,0 8 0-15,6 5-2 16,5 1-4-16,12 6-9 16,6-6-31-16,13 2-43 15,15-1-7-15,6-8-5 0</inkml:trace>
  <inkml:trace contextRef="#ctx0" brushRef="#br0" timeOffset="3512.0353">13826 1741 82 0,'-17'-2'88'0,"4"-1"-5"0,4 5-57 16,3 8-2-16,-1 10-8 0,6 6-1 15,1 10-5 1,0 8-1-16,4 5-1 0,1 9 0 16,3 3-1-1,0 1 0-15,2-2-2 0,-1-5-1 16,-2-6-1-16,1-10 0 15,-3-1-2-15,0-11 0 0,2-7-3 16,-5-6-2 0,-2-14-5-16,9 0-13 0,-2-5-36 15,1-8-33-15,-3-9-5 0,2-6-3 16</inkml:trace>
  <inkml:trace contextRef="#ctx0" brushRef="#br0" timeOffset="3792.0381">13643 1699 49 0,'0'0'92'0,"14"-16"-1"0,22 4-2 15,18 4-67 1,14 4-4-16,2 4-5 0,5 4-3 15,-5 13-5-15,-9 5 1 16,-13 10-3-16,-31 3-3 0,-17 5 0 16,-25 0 0-1,-17 1 1-15,-10-1-1 0,-8-5 1 16,-6-6-1-16,0-4-2 0,1-8-3 15,9-5-7 1,8-12-21-16,5 0-56 0,24 0-5 16,15-10-6-16</inkml:trace>
  <inkml:trace contextRef="#ctx0" brushRef="#br0" timeOffset="4382.044">15744 1621 14 0,'0'0'82'16,"-12"-2"2"-16,-5 2-2 0,-22 6-63 16,-9 3-4-1,-2 4-5-15,-4 1-5 0,5 6 0 16,3 8 0-16,7-1 0 0,24 0-2 15,10-6 1-15,6-2 3 16,14-7 0-16,9-6 0 0,5-7 0 16,7-6 2-1,-1-9-2-15,4-4-3 0,-4-6 1 16,-20 9-5-1,2 2 0-15,-5-1 0 0,1 1-1 16,-3 1 1-16,0 1-1 16,0 1 0-16,-2 2-2 15,1-3 7-15,-9 13-2 0,10 8 1 16,-7 12-2-16,1 9 2 15,2 9-2-15,-1 6 2 0,5 2 0 16,1-5-4 0,2-9-1-16,4-3-4 0,-3-8-10 15,7-10-37 1,-1-5-36-16,-1-8-7 0,2-12-3 15</inkml:trace>
  <inkml:trace contextRef="#ctx0" brushRef="#br0" timeOffset="5012.0503">16053 1644 61 0,'16'0'83'0,"-4"8"-2"0,4 11-57 16,-3 10-4-1,0 2 0-15,-5 7-1 0,-2-1-3 16,0-1-2-16,-2-4-2 0,1-5-3 15,-4-4 0 1,0-6-3-16,2-5 0 0,-3-12-2 16,10 3 0-16,-10-3-1 15,13-22-1-15,-5 1 1 0,2-11-2 16,0-4 0-1,4 0-1-15,-2-5 0 0,1 7 0 16,-6 17-2 0,1-1-1-16,1 4 2 0,0 2-2 15,8-8 3-15,-7 13-3 0,1 7 2 16,7 1 1-1,-1 11 2-15,1 9 0 0,-5 6 0 16,0 9 0-16,-5 5-2 16,-4 1 4-16,-1-4-3 0,-1-6-1 15,-2 2 1 1,0-10 1-16,0-2 0 0,0-8 0 15,0-14 1-15,0 0 0 0,0 0-1 16,11-20-1 0,-3-6-1-16,3-8 0 0,6-4-1 15,2-4-1-15,5 1 0 16,4 0-1-16,0 7 1 0,2 5 1 15,-1 8 0 1,-1 9 1-16,-1 7 0 0,-6 7 1 16,0 8 0-1,-6 8-1-15,-2 7 1 0,-3 7 0 16,-2 8 0-16,-2 1 0 0,-2 1 0 15,-2 4 0-15,-2 1 1 16,0-3-2-16,0-2 1 16,-1-7 0-16,0-8-2 15,0-4-2-15,1-3-4 0,0-20-15 16,0 0-67-1,0 0-5-15,9-26-7 0,7-7 4 16</inkml:trace>
  <inkml:trace contextRef="#ctx0" brushRef="#br0" timeOffset="5472.0549">17113 1639 78 0,'4'22'95'15,"-1"9"-5"1,1 8-38-16,-2 3-31 0,-2 11-3 15,-1 2-3-15,-1 1-6 0,-5 1 0 16,0-2-1 0,-1 2-2-16,2-14-2 0,-2 0-1 15,6-13-1-15,2-5-2 16,2-10-1-16,12-10-6 0,-2-13-8 15,5-19-9 1,-1-9-2-16,3-12-5 0,-5-9-5 16,-2-9-2-1,-5-6 3-15,-5 0 15 0,-2 9 17 16,-3 3 13-16,-3 15 8 0,3 24 5 15,-1 0 5 1,3 6 1-16,1 1 0 0,5-2-7 16,17 10-7-16,16 6-5 15,8 7-3-15,10 7 2 0,1 4-2 16,0 8 0-1,-8 5-2-15,-19 5-2 0,-17 4-1 16,-24-1 0 0,-22 2 1-16,-15-3-1 0,-18-4-1 15,-8-5-4-15,-14-10-9 0,-1-2-31 16,7-9-46-16,-14-4-7 15,7-4-6-15</inkml:trace>
  <inkml:trace contextRef="#ctx0" brushRef="#br0" timeOffset="6132.0615">8013 3188 76 0,'-16'3'89'16,"8"-3"-4"-16,8 0-7 0,10 0-75 15,0 0-3-15,11 0 0 0,5 1-1 16,10 5 2-1,12-1 1-15,12 1 2 0,15 2 1 16,15-4 1 0,16 2 0-16,17-4 0 0,20-2 0 15,22-2 1-15,16-4-3 16,22-6-1-16,21-4 0 0,20-4-2 15,21-1 1-15,17-4 0 16,59-1-1-16,-21-1 0 16,19-3 0-16,19 4-1 0,12-1 1 15,17-1-1 1,7 2 2-16,12-3 1 0,-36 3 1 15,42 0 1-15,-5 3 1 16,29-1 0-16,-41 2-1 0,-17 2 0 16,-10 3-1-1,-26 5-2-15,-17-1-1 0,-30 5 0 16,-25 0-3-16,-68 8-2 0,4 0-2 15,-29 3-10 1,-38 3-27-16,-37 7-48 0,-21 6-4 16,-28-3-7-16</inkml:trace>
  <inkml:trace contextRef="#ctx0" brushRef="#br0" timeOffset="9635.5967">10460 6788 10 0,'0'0'72'15,"4"15"3"-15,-4-15-3 16,37 17-61-16,-37 1-6 0,5 7 1 15,-2 7-2 1,0 7 3-16,2 6-1 0,2 7 0 16,-1 12 2-1,3 2-3-15,0 6 0 0,1 3-2 16,-1 10 1-16,1 4 1 0,-2 8 0 15,1 9 0-15,-2 2-1 16,-2 5 3-16,-1 8-1 16,0 2-1-16,-2 8 1 15,-1 5 0-15,-1 5-1 0,0 1 0 16,1 6-1-1,1 4 0-15,1 5 1 0,4 4 1 16,1 0 2-16,2 3-2 0,2-1-1 16,3-1 2-16,-1-9-2 15,-1-2 0-15,1-11-2 16,-1-10-6-16,2-8-18 15,7-13-65-15,-9-22-5 0,-3-17-6 16,0-23-3 0</inkml:trace>
  <inkml:trace contextRef="#ctx0" brushRef="#br0" timeOffset="10545.6058">10598 6670 58 0,'0'0'38'15,"0"0"-1"-15,0 0-8 16,1 12-7-16,-1-12-5 0,9 17-4 16,-2-7 1-1,1 2 1-15,6 4 1 0,1 3-3 16,4 2-2-16,5 2-2 0,7 2 1 15,3 3-4-15,8 4 0 16,4 1-2-16,8 2 0 16,2-1-2-16,9 2 0 15,5 1 0-15,1-1 1 0,12 0 0 16,5 0 0-1,10 0 0-15,7 0 0 0,11 1 0 16,8 1 0-16,11 0-1 0,7 5-1 16,10 2 1-1,5 0-1-15,8 4 0 0,6-2-1 16,9 4 0-16,4-1 1 15,7 2-1-15,6 0 1 0,3-1-1 16,3-3 1 0,2 2 1-16,5 0 2 0,-5 0 0 15,1-1 1-15,-3-1 0 16,-8-2 1-16,-2 0 0 15,-9-4-1-15,-11-1-1 0,-10-4-1 16,-10-4-1-16,-13-3-2 16,-15-5-1-16,-8-1-4 0,-15-4-4 15,-12-5-9 1,-14-3-29-16,-6 0-42 0,-18-2-4 15,-7-1-4 1</inkml:trace>
  <inkml:trace contextRef="#ctx0" brushRef="#br0" timeOffset="11198.1124">16488 8640 16 0,'0'0'72'16,"0"0"-1"-1,-8 5-32-15,8-5-23 0,-9 7-9 16,-4-2-8-16,-1 4-3 0,-5 1 1 15,0 4 1 1,-11 3 0-16,-2 2 0 0,-5 4 2 16,-8 3 0-16,1 3 3 15,-13 5-2-15,-4 2 1 0,-12 8-1 16,-3-3 1-1,-13 10 1-15,-3 4-3 0,-7 3 3 16,-12 5 2 0,-7 5 1-16,-7 9 3 0,-7-2 2 15,-6 9 0-15,-6 2-1 0,-7 6 1 16,-2 3-1-16,-2 4-3 15,-5 4-2-15,-3 1-2 0,-6 5 0 16,-3 5-1 0,-9-1 0-16,-3-2 3 0,-7-1 0 15,-3-3-1 1,-1-1 0-16,0-5-1 0,8-2-4 15,5-10-10-15,14-17-51 0,11 3-21 16,17-13-4-16,15-6-1 16</inkml:trace>
  <inkml:trace contextRef="#ctx0" brushRef="#br0" timeOffset="12118.1216">10692 10623 24 0,'4'-11'33'0,"-1"1"0"0,-3 10 1 16,5-16 0-1,-5 16-2-15,3-16 1 0,-3 16-4 16,3-13-4-16,-3 13-5 0,2-13-8 15,-2 13-3 1,0-10-2-16,0 10-3 0,0 0-2 16,2-10-1-16,-2 10 0 15,0 0-1-15,0 0-1 0,2 15 1 16,0 1-2-1,-1 9 1-15,1 5 0 0,0 7 1 16,1 9 0 0,-2 8 1-16,1 4 0 0,0 4 0 15,-2 5 3-15,-1 4 0 0,1 3 1 16,-1 2 2-16,1-1 0 15,0-1 1-15,-3 0 0 0,3-4-1 16,0-4-2 0,1-5-1-16,4-6-2 0,3-4-1 15,0-5-1 1,0-5 0-16,0-6-1 0,-1-5 0 15,0-5 2-15,-2-5-1 0,0-4 0 16,-2-3 0-16,0-4 1 16,-3-9-1-16,3 14 0 0,-3-14 1 15,0 8-1 1,0-8 1-16,0 0 1 0,0 0-1 15,0 0 2 1,0 0 0-16,0 0 0 0,0 0 1 16,13-13 1-16,14-8-1 15,16-10 0-15,22-11 0 0,23-9-5 16,16-18-32-16,27-3-54 15,11-7-4-15,9-5-7 16,3 1-3-16</inkml:trace>
  <inkml:trace contextRef="#ctx0" brushRef="#br0" timeOffset="12918.1296">10659 8681 51 0,'21'0'89'16,"-3"0"-2"-16,-6 0-5 0,-12 0-61 15,0 0-5 1,-21 2-5-16,-11 0-3 0,-19-1 0 16,-13 1-1-16,-22 3-2 15,-16 0-1-15,-22 4-2 0,-16 3 0 16,-8 3-3-16,-13 2-2 15,-2 6-8-15,-3-1-18 16,0 5-54-16,16 0-6 0,13 0-6 16</inkml:trace>
  <inkml:trace contextRef="#ctx0" brushRef="#br0" timeOffset="13578.1362">10545 10232 39 0,'15'5'79'0,"8"0"-32"15,-23-5-7-15,17 9-4 0,-17-9-5 16,9 9-3-16,-9-9-4 15,0 9-4-15,0-9-4 0,-8 12-2 16,-9-6-1 0,-3 1-4-16,-8 1-2 0,-10 1-2 15,-9 3-2 1,-17 1 0-16,-13 4-2 0,-15 7 1 15,-18 5 0-15,-20 7-1 0,-20 7 0 16,-13 6-1-16,-15 6-5 16,-5-1-7-16,5-15-61 15,7 12-17-15,18-8-5 16,28-12-6-16</inkml:trace>
  <inkml:trace contextRef="#ctx0" brushRef="#br0" timeOffset="14239.1438">16420 8696 54 0,'21'8'94'0,"31"-12"-3"15,34-11-6 1,28-9-55-16,39 0-15 0,29-5-9 15,32 3-16-15,7-1-43 0,16 0-30 16,-2 6-9 0,-10 3-4-16</inkml:trace>
  <inkml:trace contextRef="#ctx0" brushRef="#br0" timeOffset="16141.6629">7699 7954 22 0,'4'-14'84'16,"0"2"-2"-16,-11-2-41 15,9 2-7-15,2 2-5 0,0 1-10 16,-4 9-6-1,7-10-5-15,-7 10-2 0,0 0-1 16,15 12-3-16,-8 5 0 16,5 6 0-16,1 6 1 0,4 3 0 15,0 10 0-15,4-1 2 16,-1 4-2-16,-2-1 3 15,1 0-1-15,-4-3 1 0,-1-4-1 16,-3-6 0 0,-1-6 0-16,-4-3 0 0,-2-6 3 15,-2-7 0-15,-2-9-1 16,0 0 1-16,13-17-1 0,-7-12 0 15,4-9-2 1,4-10-1-16,4-8-2 0,3-7-3 16,2 0-1-16,0 3-3 0,0 4-3 15,0 11-6 1,-6 5-8-16,4 12-28 0,2 12-42 15,-5 5-7-15,-1 8-4 16</inkml:trace>
  <inkml:trace contextRef="#ctx0" brushRef="#br0" timeOffset="16521.6667">8310 8234 46 0,'0'0'94'15,"0"0"-4"1,7-3-5-16,17-6-57 0,10 1-9 15,10-6-5 1,8 0-5-16,2 0-3 0,2-1-3 16,-3-1-4-16,-6 6-3 0,-13 1-5 15,-7 4-9-15,-14-1-15 16,-8-3-52-16,-5 9-7 0,0 0-2 15</inkml:trace>
  <inkml:trace contextRef="#ctx0" brushRef="#br0" timeOffset="16741.6689">8441 7974 77 0,'-4'12'92'0,"0"2"-5"16,2 8-5-1,2 5-72-15,-2 5-2 0,-4 9-2 16,-1 7 0-16,0 7-3 16,-2-2-9-16,2 5-13 0,4 7-44 15,-1-10-23-15,1 0-4 16,3-5-5-16</inkml:trace>
  <inkml:trace contextRef="#ctx0" brushRef="#br0" timeOffset="17471.6761">7263 10553 81 0,'5'-13'89'16,"-4"4"-4"-16,2 34-23 0,-3-25-48 15,0 0-4-15,10 8-4 16,0 8-3-16,3 12-1 0,3 4 1 15,2 9 0 1,7 3 2-16,0 5 2 0,1-1 0 16,-2-2 2-1,-4-8-1-15,-3-8 2 0,-4-8 0 16,-2-5 0-16,-1-13-1 15,-2-7 0-15,4-15-1 0,-2-10-1 16,2-9-1-16,0-7-2 0,3-8-3 16,-1-3-1-1,-2-1-2-15,-1 6-4 0,-2 0-4 16,1 10-10-1,-2 2-27-15,-8 10-47 0,15 7-5 16,0 2-6-16</inkml:trace>
  <inkml:trace contextRef="#ctx0" brushRef="#br0" timeOffset="17685.6787">7847 10807 14 0,'-6'17'96'0,"9"-8"-2"16,17-7-5-16,13-4-7 15,3-15-87-15,10 3-73 0,21-5-8 16,-1 0-5-1,7-2-6-15</inkml:trace>
  <inkml:trace contextRef="#ctx0" brushRef="#br0" timeOffset="20412.7066">8558 13408 76 0,'0'0'94'0,"0"0"-4"15,0 25-18-15,0-25-47 0,0 0-7 16,0 0-4-16,0 0-4 15,0 0-2-15,0 0-2 16,0 0 0-16,0 0-3 16,0 0 1-16,0 0-2 0,0 0-1 15,0 0 0 1,0 0-1-16,0 11 0 0,0-11 0 15,-1 10 0-15,2 3 0 0,5 7 0 16,1 6 0-16,0 4 1 16,2 7 1-16,2 5 0 15,-1 5 1-15,-1-5-3 16,-2-2 2-16,-1-2-1 0,-2-7 1 15,0-5-1 1,-2-7-1-16,0-4-1 0,0-6-3 16,-2-9-4-16,0 0-6 15,0 0-19-15,-11 0-59 16,11-9-3-16,0-6-7 0</inkml:trace>
  <inkml:trace contextRef="#ctx0" brushRef="#br0" timeOffset="20792.7104">8202 13404 54 0,'-31'12'88'15,"5"-7"-2"-15,6-1-4 16,6 1-63-16,14-5-2 0,6 7-2 15,22-6 0-15,18-1 1 16,22-3-2-16,13-2-1 16,15-6-1-16,9 1-2 0,1-4-2 15,-4-2-3 1,-10 2-1-16,-18-1-3 0,-14 4 0 15,-16 1-1-15,-14 0-1 16,-12 3-3-16,-6 2-5 0,-12 5-8 16,3-12-40-1,-10 12-34-15,-10 0-8 0,-7 0-5 16</inkml:trace>
  <inkml:trace contextRef="#ctx0" brushRef="#br0" timeOffset="21082.7133">8329 13941 85 0,'12'17'100'0,"24"-13"-5"0,18-8-6 16,21-7-65-16,15-3-6 16,8-2-4-16,7-1-6 15,-3 0-3-15,-8 0-1 16,-9 5-3-16,-16 7-3 0,-22-1-1 15,-9 6-7-15,-17-2-9 0,-4-2-46 16,-17 4-26 0,4 5-7-16,-9-4-6 0</inkml:trace>
  <inkml:trace contextRef="#ctx0" brushRef="#br0" timeOffset="21472.7172">9648 13486 16 0,'-2'10'100'0,"8"-4"-2"16,20-6-5 0,10-1-4-16,-36 1-71 0,58-15-9 15,1 5-4-15,-1-4-4 16,-2 2-3-16,-7 2-3 0,-13 3-4 15,-9 4-6-15,-7 3-22 16,-7 0-50-16,-13 0-7 16,0 11-4-16</inkml:trace>
  <inkml:trace contextRef="#ctx0" brushRef="#br0" timeOffset="21742.7198">9681 13697 11 0,'2'12'96'0,"16"-3"-1"0,8-8-7 16,12-2-5 0,11-4-79-16,-1-7-5 0,7 3-5 15,-5-7-10-15,2 5-19 0,-3 7-49 16,-9-6-8-1,-4 2-2-15</inkml:trace>
  <inkml:trace contextRef="#ctx0" brushRef="#br0" timeOffset="22102.7235">10488 13422 54 0,'0'0'86'0,"-2"19"-4"0,-4-8-3 0,-3 6-62 15,2-2-11 1,3 3-2-16,4 0 3 0,5-1 1 16,11 0 2-1,4-12 2-15,10 0 0 0,10-8 1 16,6-10-1-16,3-10-2 0,-1-2-1 15,3-9-3-15,-4-2-1 16,-4-2-2-16,-10 1 0 16,-9 6-3-16,-13 2 1 15,-11 8 0-15,-11 6-1 0,-19 10 1 16,-13 5-1-1,-10 12-2-15,-5 2 1 0,-2 10-7 16,0-2-13-16,-2 7-67 16,21-2-4-16,12-8-8 15,18-4-3-15</inkml:trace>
  <inkml:trace contextRef="#ctx0" brushRef="#br0" timeOffset="24773.7503">11387 8620 36 0,'0'0'91'16,"0"0"-3"-16,0 0-2 15,8-2-53-15,19-8-13 0,2 3-9 16,5-5-4-16,3 0-3 0,1-1-5 16,2 5-9-1,-8-8-15-15,-5 2-56 0,-4 11-6 16,-4-6-5-1</inkml:trace>
  <inkml:trace contextRef="#ctx0" brushRef="#br0" timeOffset="24973.7523">11538 8405 56 0,'-7'19'88'0,"7"-4"-2"0,1-1-6 15,2 10-64-15,3 5-5 16,-1 5-2-16,0 7-1 0,3 6-7 15,-2 1-12 1,5-5-35-16,0 8-36 0,1-4-5 16,2 0-4-16</inkml:trace>
  <inkml:trace contextRef="#ctx0" brushRef="#br0" timeOffset="25293.7555">11295 9991 10 0,'17'19'92'16,"15"-7"0"-1,15-6-8-15,15-3-23 0,6 1-135 16,12-4-7-16,5-1-10 16,1-2-1-16</inkml:trace>
  <inkml:trace contextRef="#ctx0" brushRef="#br0" timeOffset="26083.7634">12007 13202 25 0,'0'0'98'0,"13"8"-2"0,-8 4-9 15,-4-4-1-15,-1 2-77 0,0 3-5 16,0 0-2-1,0 1-1-15,0 2-4 0,2-3-4 16,-2-13-19-16,-7 14-59 16,7-14-6-16,7 0-7 0,-2-14 1 15</inkml:trace>
  <inkml:trace contextRef="#ctx0" brushRef="#br0" timeOffset="26213.7647">11960 12918 44 0,'0'0'96'0,"-9"-8"-13"15,1-2-29-15,2-34-66 16,6 34-75-16,7-2-8 0</inkml:trace>
  <inkml:trace contextRef="#ctx0" brushRef="#br0" timeOffset="26543.768">12236 13073 71 0,'6'38'94'0,"-2"-4"-6"16,-3-4-4-1,25-9-65-15,-24 0-3 0,1-6-4 16,5-4-4-16,-8-11-2 16,21 0 0-16,-8-9-1 15,5-4 0-15,1-3 0 0,-1-1-1 16,-1-2 1-16,-2 4-1 15,-3 4-2-15,-4 3 2 0,-8 8-2 16,15 5 0 0,-8 10 0-16,1 6-2 0,-1 8 0 15,2 0 0-15,2 3 0 16,0 0 0-16,-2-4-2 15,2-4-2-15,-3-11-4 16,5-6-14-16,-13-7-61 0,20-12-10 16,-4-21-5-16,-2-9-5 0</inkml:trace>
  <inkml:trace contextRef="#ctx0" brushRef="#br0" timeOffset="26733.7699">12763 12743 17 0,'12'-13'98'15,"-2"11"-1"-15,-10 2-6 0,9 20-3 16,-9 7-72-1,0 7-7-15,0 8-2 0,0 7-2 16,0 5-1-16,2 7-1 0,-1-1-2 16,4-5-3-1,-3-2-3-15,4-4-7 0,-6-12-27 16,-4-5-50-16,4-8-5 15,-3-15-8-15</inkml:trace>
  <inkml:trace contextRef="#ctx0" brushRef="#br0" timeOffset="27103.7736">12644 13077 10 0,'26'-6'94'0,"13"-5"0"16,12-5-4-16,7 0-5 0,0-3-72 15,7-2-7 1,3 1-1-16,-6 3-1 0,-6 3-3 15,-10 4-1-15,-10 8-2 16,-13 2 3-16,-6 3-1 16,-10 10 0-16,-5 7 1 0,-2 2 0 15,-3 4 0-15,-2 1 0 16,3 0 1-16,2-1-1 0,2-4 1 15,9-3 2 1,4-11 0-16,4-2 1 0,2-6 0 16,1-6 1-1,-3-6-1-15,-4-6-1 0,-5-1-2 16,-7-2 0-16,-3 0-1 15,-5 0-2-15,-5 2-2 0,-6 3-5 16,1 2-5-16,-5-5-13 0,1-2-55 16,4 12-13-1,0 0-6-15,15 9-3 0</inkml:trace>
  <inkml:trace contextRef="#ctx0" brushRef="#br0" timeOffset="27583.7784">14134 12840 1 0,'0'0'97'0,"0"0"1"0,0 0-5 16,28 0-5-16,6-7-64 15,9-2-12-15,7-2-4 0,5-1-2 16,-2 3-3-1,-2-1-2-15,-7 3-3 0,-9 0-2 16,-6 4-4 0,-11 0-5-16,-9 3-7 0,-9 0-17 15,0 0-47-15,-4-2-12 0,-9 1-2 16</inkml:trace>
  <inkml:trace contextRef="#ctx0" brushRef="#br0" timeOffset="27783.7804">14271 12620 7 0,'2'14'94'0,"6"5"-2"16,2 3-5-16,2 7-6 0,-1 6-70 15,0 2-6-15,0 6-1 16,-4 2-2-16,-4 1-4 0,-3-2-4 15,2-2-16 1,-2 8-53-16,1-23-13 0,2-4-5 16,3-11-1-16</inkml:trace>
  <inkml:trace contextRef="#ctx0" brushRef="#br0" timeOffset="28333.7859">15180 13111 19 0,'-4'19'95'0,"-4"3"-4"0,-2 5-4 16,-10 6-5-1,-4 2-77-15,-1 6-1 0,-4 2-3 16,2-2-2-16,-4-1-4 15,4-5-7-15,0-10-16 0,4-13-54 16,11 0-8 0,12-12-5-16</inkml:trace>
  <inkml:trace contextRef="#ctx0" brushRef="#br0" timeOffset="28593.7885">15454 12996 27 0,'2'13'103'16,"18"-8"-3"-16,20-5-8 0,15-2-4 15,5-10-78 1,21 2-9-16,7-6-7 0,4 5-14 16,-5-2-44-1,-4 2-28-15,-7 1-7 0,-12 2-4 16</inkml:trace>
  <inkml:trace contextRef="#ctx0" brushRef="#br0" timeOffset="29753.8001">17240 12596 81 0,'0'0'96'15,"-4"-13"-6"-15,4 13-5 16,0 0-64-16,0 0-5 0,1 20-7 16,6 2-1-16,-1 8-3 0,0 3-1 15,3 9 0 1,2 5-1-16,-2 0 0 0,-3-2-2 15,2-5-2 1,-5-3-4-16,2-3-7 0,-5-11-12 16,-5-11-48-16,-3-2-19 15,-6-9-7-15,-5-1-2 0</inkml:trace>
  <inkml:trace contextRef="#ctx0" brushRef="#br0" timeOffset="30113.8037">17043 12859 50 0,'16'-8'94'0,"18"-1"-3"16,16-3-3-16,33 3-53 15,-3-7-14-15,12 0-8 16,4-5-5-16,-2 0-2 16,-7-1-1-16,-9 0-2 0,-15 3-2 15,-13-1-2-15,-19 4-1 0,-18 0 1 16,-13 4 0-1,-6-1-1-15,-13 4 1 0,-10 4 0 16,-9 3 0-16,-4 2 0 16,-7 7 1-16,2 7 0 15,-4 3 0-15,4 7 0 16,3 3 0-16,5 2 1 0,9 8 1 15,11-3-1 1,14 4 1-16,6-5 0 0,18-1 1 16,10-5 0-16,10-6-1 0,6-7-2 15,4-5-3 1,0-10-4-16,-1-4-14 0,-5-9-42 15,-5-7-28-15,-8-9-6 16,-5-5-3-16</inkml:trace>
  <inkml:trace contextRef="#ctx0" brushRef="#br0" timeOffset="30823.8108">17920 12634 52 0,'0'27'94'0,"2"9"-4"0,6 0-3 16,-8 3-57-16,9-3-9 15,6-1-5-15,-3-8-3 0,2-6-1 16,0-7-1-1,1-10-1-15,2-4-1 0,4-15-2 16,3-6-1-16,6-8-1 16,3-4-2-16,0-3-3 15,0-3-1-15,-1 5-4 0,-8 0-3 16,1 5-5-16,-10 0-8 15,-1 12-17-15,-6 3-14 0,-8 14-5 16,7-12 0 0,-7 12 1-16,3 12 6 0,-3 3 12 15,-8 8 19 1,0 4 31-16,1 4 25 0,1 3 10 15,2 7 2-15,1 0 0 16,3 1-2-16,6-5-9 0,8-2-6 16,-2-6-7-16,5-4-9 0,-2-9-3 15,3-6-4 1,0-10-2-16,1-2-1 0,3-10-5 15,6-5 2 1,0-5-2-16,3 0 0 0,2-2 0 16,2 0 0-16,-3 2 0 15,0 4 1-15,-7 4-1 0,-3 5 0 16,-6 8 1-1,-4 1-1-15,-5 11-1 0,-3 6 1 16,-4 2-1-16,0 2 0 0,-4 1 1 16,-1-2 0-1,2-3 1-15,0-3-1 0,1-6 1 16,2-8 0-16,0 0-1 15,0-5-1-15,4-10 1 0,5-2-1 16,1-4 0 0,3-2-1-16,1-1 0 0,0 0 1 15,1 5-1-15,-1 2 0 0,-1 8 1 16,-3 7-1-1,-10 2 0-15,14 8 1 0,-11 7-1 16,-1 7 0-16,-4 0 1 16,2 4 0-16,0-1 0 0,-4-2 0 15,0-4 0 1,0-6-1-16,2-3-4 0,2-10-5 15,0 0-14 1,-11-10-25-16,1-5-43 0,9-2-7 16,1-6-5-16</inkml:trace>
  <inkml:trace contextRef="#ctx0" brushRef="#br0" timeOffset="30983.8124">18908 12726 0 0,'13'8'95'0,"-3"8"3"16,1 2-6-1,-2 22-8-15,1-15-61 0,-2-1-9 16,-2 0-7-16,-4 0-5 15,0-2-8-15,-4-7-18 0,-12-2-62 16,14-13-6-16,0 0-6 0,0 0-4 16</inkml:trace>
  <inkml:trace contextRef="#ctx0" brushRef="#br0" timeOffset="31123.8138">19093 12325 19 0,'0'0'95'0,"0"0"-14"16,0 0-56-1,0 0-25-15,0 12-69 0,0-12-27 16</inkml:trace>
  <inkml:trace contextRef="#ctx0" brushRef="#br0" timeOffset="31453.8171">19201 12773 11 0,'11'56'98'0,"2"-12"-4"15,-3-17-5 1,7-14-6-16,-2-11-71 0,4-7-7 15,0-14-4-15,2-8-2 16,1-4 0-16,2-6 0 0,0 1 1 16,0 2 2-1,-1 4 2-15,-2 5 0 0,-3 5 1 16,-3 8-1-1,-2 7 1-15,-5 8-1 0,-2 11-1 16,-5 8 0-16,-1 6-1 0,-9 4-1 16,-1 5-1-16,-2-2 1 15,-2 0-1-15,3-8 0 0,-2-3-2 16,6-7-3-1,3-5-4-15,4-12-12 0,0-5-30 16,0 5-27 0,18-27-17-16,-1 1-5 0</inkml:trace>
  <inkml:trace contextRef="#ctx0" brushRef="#br0" timeOffset="31834.821">19665 12615 54 0,'10'-10'89'0,"-10"10"-7"16,0 0-23-16,0 16-19 0,-6 4-18 15,-4 3-7 1,4 10-4-16,0-1-3 0,4 2 0 15,2-2-4-15,7-4 0 16,6-4-1-16,7-7-1 0,3-10-1 16,4-7-1-16,-1-7-2 15,0-13 1-15,0-8-1 16,-6-4-1-16,-6-3 1 0,-5-2 1 15,-7-3 0 1,-2 5 2-16,0 2 1 0,-10 7 1 16,0 5 0-16,4 4 0 15,6 17 0-15,-15-5 0 0,10 13 1 16,3 13 0-1,2 8 0-15,4 7-1 0,6 6 0 16,1 7 0-16,1 3 1 0,4-2-1 16,-1-1-1-16,3-7 0 15,-2-4-2-15,0-9-1 16,-3-9-4-16,4-8-7 15,-5-12-34-15,1-17-44 0,2-10-7 16,0-14-5 0</inkml:trace>
  <inkml:trace contextRef="#ctx0" brushRef="#br0" timeOffset="32084.8235">19949 12131 12 0,'0'0'96'0,"6"0"-3"16,11 17-4-16,9 6-3 0,3 7-71 15,6 11-8-15,-3 8-1 16,-1 8-1-16,-7 9 0 16,-5 2-1-16,-12 3-2 15,-8-2 0-15,-4-4-1 0,-4-5-1 16,-4-8-2-16,0-13-4 0,-2-10-4 15,10-10-18 1,-5-6-40-16,9-18-22 0,1-16-9 16,6-14-1-16</inkml:trace>
  <inkml:trace contextRef="#ctx0" brushRef="#br0" timeOffset="32294.8256">20346 12409 88 0,'0'17'96'0,"-6"5"-7"0,0 3-5 16,1 6-64-1,5 2-8-15,11 5-8 0,5-1-3 16,3 2-1-16,-1 1-2 16,-2 0 2-16,-6 4 1 0,-11-3 2 15,-7 0 0 1,-13-1 0-16,-10-5-1 0,-2 4-27 15,0-13-56-15,4-11-7 0,12-12-7 16,15-11-7 0</inkml:trace>
  <inkml:trace contextRef="#ctx0" brushRef="#br0" timeOffset="48426.9889">9448 14900 69 0,'0'0'88'0,"9"7"-4"0,-9-7-6 16,0 0-73 0,0 0-1-16,3 11 0 0,2 1 2 15,-1 5 1-15,7 8 1 0,-2 6 0 16,7 3 2-16,-2 9-1 15,5 1-1-15,0 4-2 0,2 1-2 16,-1-3-1 0,0 1-1-16,2-4 0 0,0 0 0 15,-2-5 0 1,0 0 0-16,-1-2 1 0,-2-3-1 15,-3 1 1-15,-1-4-1 16,0 2 0-16,-5-3-1 0,0-1 1 16,-2-1 0-16,-1-3-1 15,-3 0 1-15,0-5-1 16,0-2 1-16,-2-4 0 0,1-4 0 15,-1-9 0 1,0 14 1-16,0-14-1 0,0 0 1 16,0 0-1-16,1-9 0 15,1-5 0-15,2-7 0 0,3-10-1 16,4-10 1-1,5-12-2-15,5-11 1 0,6-15-1 16,10-10 1-16,8-10 0 0,7-1-1 16,3 0 1-1,-2 7-2-15,-6 7 1 0,-3 11-2 16,-9 16-2-16,-10 15-2 15,-9 16-6-15,-12 5-16 16,-4 15-65-16,0 8-3 16,0 0-5-16,0 8-5 0</inkml:trace>
  <inkml:trace contextRef="#ctx0" brushRef="#br0" timeOffset="49016.9948">10431 15436 63 0,'7'9'91'16,"1"4"-4"-16,0 4-4 16,-1 6-70-16,0 8-4 0,0 5 0 15,1 7-1 1,-4 5 2-16,-2 4-2 0,-3-4 0 15,1 2-1-15,0-4-2 16,-1-7-1-16,-2-5-2 16,1-9-4-16,2-6-4 0,0-10-5 15,0-9-14-15,8 0-27 16,-7-9-39-16,11-9-7 0,-1-6-1 15</inkml:trace>
  <inkml:trace contextRef="#ctx0" brushRef="#br0" timeOffset="49266.9972">10283 15722 58 0,'10'7'101'15,"16"-4"-4"-15,18-3-6 0,11-3-59 16,5-7-12-16,9 3-6 16,-1-4-5-16,1 0-5 15,-9 1-4-15,-6 5-3 0,-13-1-4 16,-8 3-9-16,-11 0-33 15,-1-2-42-15,-3-4-5 0,-3-4-6 16</inkml:trace>
  <inkml:trace contextRef="#ctx0" brushRef="#br0" timeOffset="49697.0015">11208 15201 69 0,'9'9'96'0,"17"-3"-3"0,15-3-6 16,12-9-64-1,9 5-13-15,4 1-3 0,3 0-6 16,-1-1-6-16,-5 1-6 16,-13 0-10-16,-4 0-27 0,-5 0-41 15,-13 0-5 1,-3 0-2-16</inkml:trace>
  <inkml:trace contextRef="#ctx0" brushRef="#br0" timeOffset="50587.0105">12114 14913 77 0,'0'0'88'15,"8"-12"-1"1,-8 12-44-16,0 0-20 0,0 0-4 16,0 0-6-1,0 0-1-15,0 0-2 0,0 0-3 16,4 10-2-16,-3 2-2 15,2 5-1-15,1 4 0 0,1 6-1 16,4 7 0-16,1 4 1 0,3 6 1 16,0 3-1-1,1-1 1-15,-1 5 0 0,2-3 0 16,-2 0 0-1,-1-4 0-15,0-3-1 0,0-4 0 16,-2-1 0-16,1-8 0 16,-2-1 0-16,0-5-1 0,-2-2 0 15,1-4 0-15,-1-3 0 0,-1-1 0 16,0-4 0-1,-6-8-1-15,6 13 1 0,-6-13 0 16,0 0 0 0,0 0 0-16,10 5 2 0,-10-5-2 15,4-10 1-15,0-9 1 16,1-10-1-16,5-12 0 0,1-14 0 15,4-16 0 1,4-11 0-16,4-2-2 0,-3-1 0 16,0 0 0-16,0 2-2 0,-7 11-3 15,-1 12-4 1,-6 7-10-16,1 8-40 0,-5 8-32 15,2 4-8-15,4 6-6 16</inkml:trace>
  <inkml:trace contextRef="#ctx0" brushRef="#br0" timeOffset="51049.0153">12863 15502 62 0,'-7'14'97'0,"9"-4"-3"15,14-7-5-15,10 0-62 16,15-1-9-16,7 1-5 0,6 0-4 15,2-2-2 1,2 1-2-16,-7-2-3 0,-7 2-1 16,-7 1-3-1,-9-1-1-15,-7-2-5 0,-7 1-8 16,-14-1-33-16,0 0-41 15,4-8-7-15,-4-5-5 0</inkml:trace>
  <inkml:trace contextRef="#ctx0" brushRef="#br0" timeOffset="51559.0203">13740 14900 46 0,'-32'13'94'15,"6"-3"-2"-15,7-1-3 0,30-5-60 16,-11-4-10-1,24 14-4-15,8-11-4 0,12-1-2 16,15 0-1-16,6 0-3 16,12 0-2-16,-1-2-1 0,2 0 0 15,-5-2-1-15,-6-2-1 0,-11-1-1 16,-6 2-1-1,-9-3-2-15,-6 3-5 0,-12-2-4 16,-4 1-14 0,-9 1-28-16,-10 3-38 0,0 0-5 15,-3-13-2-15</inkml:trace>
  <inkml:trace contextRef="#ctx0" brushRef="#br0" timeOffset="51939.0242">13628 15265 54 0,'-15'20'94'0,"14"-7"-3"0,12-6-4 16,24-4-64-16,17-3-7 15,16 0-5-15,12 0 0 0,12-4-3 16,3 1-2 0,3 1-1-16,-1 1-1 0,-9 1 0 15,-9 2-1-15,-8 5-2 0,-12-2-1 16,-7 3-2-1,-12-3-6-15,-9 3-13 0,-11 3-45 16,-9-10-26-16,-11-1-8 16,0 0-3-16</inkml:trace>
  <inkml:trace contextRef="#ctx0" brushRef="#br0" timeOffset="52479.0295">15327 14841 74 0,'0'0'91'0,"0"-11"-4"15,0 11-7-15,-13-8-69 0,5 8-8 16,-5 12-1 0,-2 7 0-16,-3 8 0 0,0 9 2 15,-1 9 0-15,3 8 1 0,5 7 1 16,7 1 0-16,4-1 0 15,7-1 0-15,9-4 0 0,6-6 1 16,6-7 1 0,8-13 0-16,7-7 1 0,6-11 0 15,8-11-1 1,4-5-1-16,6-18-2 0,-3-11-2 15,-1-15-1-15,-7-11 0 16,-13-4-2-16,-12-5 1 0,-16-3 0 16,-15 4-1-16,-24 5 0 0,-14 8 0 15,-12 10 0 1,-8 12-3-16,-3 4-3 0,5 14-14 15,3 3-72 1,4 0-3-16,14-2-7 0,12-4-7 16</inkml:trace>
  <inkml:trace contextRef="#ctx0" brushRef="#br0" timeOffset="53369.0385">15487 14848 52 0,'0'0'89'15,"0"0"-5"-15,0 0-5 0,-7 6-65 16,7-6-11-1,0 0-9-15,-9 7-2 0,-2-1-1 16,-3 2-1-16,-4 1 2 0,-3 1 0 16,-2 3-5-16,-4 3-31 15,0-6-34-15,4-1-3 16</inkml:trace>
  <inkml:trace contextRef="#ctx0" brushRef="#br0" timeOffset="81411.323">13777 14730 61 0,'-13'0'76'0,"-13"4"-35"15,14 3-9-15,2 3-11 0,4 0-3 16,-1-1-2-16,4 1 1 0,3-10-1 15,-2 9 0 1,2-9 0-16,8-10-1 0,3-8-1 16,5 0 0-1,1-3-4-15,2-3-3 0,3 0-1 16,-1 5-2-16,1 2 0 15,1 7-1-15,-1 5-1 0,-3 5-1 16,0 2 1 0,-1 6-1-16,-4-1 2 0,-1 0 1 15,0 1 1-15,0-6 0 0,2-3 1 16,1-8-1-1,3-1 0-15,2-6-1 0,-1 3-4 0,1-6-2 16,2 7-6 0,-5-4-7-16,4 6-29 0,11 2-49 15,-13-3-5 1,5 0-7-16</inkml:trace>
  <inkml:trace contextRef="#ctx0" brushRef="#br0" timeOffset="82411.333">13597 14784 35 0,'0'0'82'0,"-21"-5"-32"0,21 5-3 16,4-20-6-16,4 8-7 16,2-6-9-16,3 0-5 0,2-5-5 15,5 0-3 1,3 1-1-16,1 0-3 0,3 5-2 15,2 5-2-15,1 7-1 0,2 4-1 16,-1 2-1 0,-1 11-1-16,-1 5 1 0,-4 4-1 15,-3 1 0-15,-2-2 2 16,-5-6 1-16,-1-2 0 0,-4-6 1 15,0-6 1 1,3-3-1-16,0-10 0 0,3-3 0 16,2-1-1-1,3 0-2-15,1 1 0 0,-1 5-1 16,1 4 0-16,3 5 0 0,-2 2-1 15,0 7-2-15,1 0-6 16,7-7-51-16,-2 5-29 16,1-5-7-16,2-10-7 15</inkml:trace>
  <inkml:trace contextRef="#ctx0" brushRef="#br0" timeOffset="206406.0883">12321 3906 87 0,'5'-11'89'0,"-2"0"-23"15,-4 0-22-15,-9 0-19 0,-2 1-10 16,-7-4-8-16,-2 4-2 0,-5-1-3 16,-4 6-1-1,-4 5 0-15,-3 9-2 0,-2 7-1 16,1 10-2-16,2 8 2 15,7 8-2-15,3 4 2 16,11 1 0-16,8-4 1 16,7-9 1-16,5-8 1 0,12-11 1 15,4-13 0 1,2-12 1-16,5-11-1 0,-4-12 1 15,5-5 0-15,-7-5-2 0,2-1 0 16,-3 2 0 0,-1 7-2-16,-3 5 0 0,1 9-2 15,3 13 1-15,2 8-1 16,8 14 0-16,3 13 1 0,1 18 0 15,-2 5 1 1,1 12 0-16,-1 1 1 0,-9 4 2 16,-8-1 0-1,-9-1 1-15,-9-3 1 0,-13-8-1 16,-9-7 1-16,-11-7 1 0,-6-5-1 15,-4-7-2-15,-4-10-2 16,-1-8-2-16,3-6-4 0,4-4-4 16,2-7-7-1,10-5-18-15,8 2-43 0,15-12-12 16,8-5-2-1</inkml:trace>
  <inkml:trace contextRef="#ctx0" brushRef="#br0" timeOffset="206696.0913">12737 4139 65 0,'18'29'85'15,"5"-2"-43"-15,5-13-6 16,6-5-7-16,3-13-7 0,-4-18-5 15,-2-7-4-15,-5-7-3 0,-8 1-2 16,-12-3-3 0,-6 5-1-16,-13 4 0 0,-10 11-1 15,-8 6 0 1,-6 11 0-16,-4 2-1 0,-5 12 0 15,3 4-3-15,5 9-4 16,5 2-6-16,12 0-28 16,10 0-46-16,11-5-5 15,12-7-3-15</inkml:trace>
  <inkml:trace contextRef="#ctx0" brushRef="#br0" timeOffset="207004.0951">13295 3407 62 0,'-16'-11'90'0,"1"11"-2"0,3 14-5 16,45 21-70-16,-33 18-1 0,0 16-4 16,0 14-1-1,3 14 2-15,-4 5-2 0,4 2 0 16,-3-8-3-16,-1-7-2 15,1-14-6-15,0-17-9 0,1-11-17 16,12-15-57 0,-4-19-6-16,8-13-7 0</inkml:trace>
  <inkml:trace contextRef="#ctx0" brushRef="#br0" timeOffset="207574.1008">13646 3924 49 0,'0'0'88'16,"7"24"-1"-16,-7-1-5 0,0 8-73 15,-2 6-2 1,-1 2-1-16,1 0-1 0,0-4 2 16,4-7 0-16,5-8 2 15,8-7 0-15,3-13-1 0,4-4 2 16,3-13-2-16,3-8 0 15,3-10-2-15,-6-6-3 16,-4-11-1-16,-4-6-2 0,-8-7 0 16,-6-2-1-1,-2 2 2-15,-12 1-2 0,-4 8 0 16,-3 9 0-16,0 11 0 15,-3 12 0-15,-1 13 0 16,1 11 0-16,3 16-1 0,2 9 1 16,5 13-1-16,4 9 1 15,7 6 0-15,8 9 1 0,8 0-1 16,11 1 2-1,8-8 0-15,7-9 0 0,3-14 1 16,3-9 0 0,-1-12 0-16,-2-10 1 0,-4-10 0 15,-5-7-1-15,-5-11 0 16,-7-5-1-16,-8-1-1 0,-7-5-1 15,-6 1 0-15,-3 1 0 0,-7 8-2 16,-5 4 1 0,-1 12 0-16,-5 12 0 0,3 10 1 15,0 16 0 1,4 9 1-16,4 6-1 0,6 4 2 15,1 1 0-15,8-4 0 16,9-9-2-16,6-4-4 0,3-13-11 16,7-13-37-1,0-3-36-15,-2-9-7 0,1-13-5 16</inkml:trace>
  <inkml:trace contextRef="#ctx0" brushRef="#br0" timeOffset="207884.1039">14380 3802 58 0,'0'0'93'0,"8"10"-2"16,-7 15-46-1,7 5-15-15,-4 10-3 0,-1 5-6 16,-3 4-7-16,0 0-3 0,-3-3-4 16,-1-4-1-1,2-10-1-15,-1-7-1 0,3-13-1 16,0-12-1-16,14-9-1 15,4-14-1-15,-1-9 1 16,4-2-1-16,3-1 0 16,0-2 0-16,3 6 0 0,-1 9 1 15,1 9 0 1,-4 9 1-16,1 9-1 0,-5 11 1 15,-1 8-1-15,-5 3 0 0,-2 5-2 16,-2 2-3-16,1-1-6 16,1-1-7-16,7-10-42 15,7 0-34-15,6-8-7 16,10-4-3-16</inkml:trace>
  <inkml:trace contextRef="#ctx0" brushRef="#br0" timeOffset="208334.1084">15427 3785 36 0,'2'50'92'0,"9"4"-1"16,2-4-6-16,2-1-62 0,2-3-5 15,-2-12-6-15,1-10-1 16,-2-11-2-16,2-13 0 16,-1-5-2-16,1-17 0 0,1-6-1 15,2-9-1 1,3-4-1-16,0-6-2 0,-1 2-4 15,-3-1-3 1,-2 1-11-16,1-6-62 0,-4 17-14 0,3 9-6 16,-4 4-5-1</inkml:trace>
  <inkml:trace contextRef="#ctx0" brushRef="#br0" timeOffset="209234.1174">15936 3808 27 0,'11'29'96'0,"1"-4"-3"15,-2-1-4-15,2-4-54 16,1 0-12-16,3-8-9 15,2-4-5-15,3-4-3 0,0-4-2 16,0-11-1-16,-1-4-1 16,0-5 0-16,-6 0-1 15,-2 3 0-15,-1 0-1 0,-6 6 0 16,-5 11 0-1,0 0 0-15,-1 12-1 0,-5 7 1 16,2 6-1-16,3 1 1 16,1 1 1-16,5-5 0 15,7-8 0-15,9-10 0 16,2-4 0-16,3-13 0 0,2-7-1 15,-4-6-1-15,0-8 0 0,-4-5-1 16,-5-3 0 0,-3 2 0-16,-5-7 1 0,-2 1-1 15,-5-1 2-15,1-1 0 16,-3 4 1-16,-2 7 1 15,2 3 1-15,-2 2 0 16,1 9 0-16,-1 7 0 0,3 3-1 16,1 13-1-16,0 0-1 15,0 0 0-15,0 18-1 16,6 11 0-16,1 8 0 0,5 9 1 15,5 12 0-15,-1 4 1 16,3 4-1-16,2-2 1 16,2-6 2-16,-1-3-1 15,5-11 0-15,-2-6 1 0,3-15 0 16,2-9 0-1,-1-12 0-15,1-7-2 0,2-10 0 16,-4-10 1-16,-6-6-2 0,-4-10-2 16,-5 0 1-16,-9 0-1 15,-3 3 1-15,-3 7-1 0,-10 6 1 16,-3 7-1-1,-6 15 1-15,-2 9 0 0,1 15 1 16,-2 10-1 0,3 5 1-16,5 3 0 0,5 1 1 15,6 0-2 1,5-5-2-16,8-6-3 0,13-9-5 0,4-13-4 15,11-6-9-15,1-8-5 0,5-14-3 16,0-8-2 0,3-9 3-16,-4-7 2 0,1-5 5 15,-10 4 9 1,-5 0 16-16,-7 8 9 0,-10 5 8 15,-9 12 3-15,-8 12 1 16,-11 9 3-16,-13 12-1 0,4 9-4 16,-5 7-6-1,9 2-2-15,5 6-3 0,12-1-1 16,12 0-3-16,13-4 0 0,12 2-2 15,4 1-1 1,2-6 1-16,-4 2-1 0,-10 1 1 16,-12 4-1-16,-13 0 1 15,-16 2-5-15,-16-3-5 16,-11-8-24-16,-11-2-53 15,5-7-6-15,6-16-9 0</inkml:trace>
  <inkml:trace contextRef="#ctx0" brushRef="#br0" timeOffset="209504.1201">17412 3122 6 0,'2'14'96'15,"1"6"3"-15,-3 0-8 16,0 1-5-16,-2-1-76 0,-3 4-4 15,-1 5-4 1,-7-2-12-16,7-1-42 0,1-4-35 16,3-9-8-1,2-13-5-15</inkml:trace>
  <inkml:trace contextRef="#ctx0" brushRef="#br0" timeOffset="209634.1213">17653 3180 17 0,'9'13'97'15,"-9"15"-2"-15,-3 1-8 0,-7 42-26 16,3-69-53-1,-8 39-34-15,0 11-55 0,2-6-8 16,2 2-7-16</inkml:trace>
  <inkml:trace contextRef="#ctx0" brushRef="#br0" timeOffset="210234.1274">11643 3325 80 0,'0'0'94'15,"14"17"-4"-15,-10 3-7 16,-4 10-71-16,2 8-6 16,-1 3-2-16,1 5-7 0,-2-3-9 15,3-2-27-15,22-11-47 16,-13-13-7-16,11-15-4 15</inkml:trace>
  <inkml:trace contextRef="#ctx0" brushRef="#br0" timeOffset="210374.1288">11983 3420 59 0,'7'-17'95'0,"-7"17"-5"0,4-9-6 15,-4 9-61 1,-7 16-13-16,5 4-8 0,-6 3-9 16,5 9-19-16,-4 20-47 15,7-5-17-15,2 7-4 0</inkml:trace>
  <inkml:trace contextRef="#ctx0" brushRef="#br0" timeOffset="210787.1332">11295 4916 63 0,'-55'33'87'0,"26"-4"-1"0,31-7-4 15,50-7-74-15,47-4-1 16,41-1 1-16,54-5 3 16,77-7 3-16,28-1 1 15,48-9-2-15,43-5-2 0,55-6-1 16,6-5 1-1,24-5-1-15,4-4-2 0,-31 0-2 16,14-3-2-16,-22 1-1 16,-25 3-2-16,-58 7-5 0,-17 12-8 15,-58 3-38-15,-36 14-43 16,-46 11-6-16,-57 7-7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35:53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6440 3488 58 0,'3'-13'88'16,"0"3"-5"-16,0 1-54 0,-3 9-4 16,2-9-11-1,-2 9-7-15,0 0-5 0,2 9-1 16,0 6-2-16,0 5-1 15,3 11 1-15,3 11 1 0,1 15 0 16,2 10 0 0,5 16 2-16,0 14-1 0,4 17 1 15,4 17-2-15,1 9 2 0,2 14 0 16,1 15 0-1,2 5-1-15,0 9 3 0,-1 1 1 16,0-4 0-16,-3-4 0 16,0-1-1-16,-5-9-1 0,-4-14-3 15,2-9-15 1,-11-10-45-16,0-22-24 0,-1-15-5 15,-8-27-3-15</inkml:trace>
  <inkml:trace contextRef="#ctx0" brushRef="#br0" timeOffset="970.0097">6586 3371 22 0,'0'0'42'0,"-11"-5"-4"0,11 5-4 16,0 0-7-16,-9-2-4 15,9 2-5-15,0 0-3 0,0 0-2 16,0 0-2-16,0 0-2 15,-5 7-3-15,5-7 1 16,0 10-2-16,0-10-1 0,0 15 3 16,3-7-2-1,-1 2 1-15,5 1-1 0,2 5-1 16,3-2-1-16,0-1 1 15,6 3-1-15,2 0 0 16,5 4-1-16,2 0-1 16,8 0 1-16,-1 2 1 0,4 2-3 15,0 4 1-15,5 2-1 0,3 2 1 16,0 4-1-1,3 3 1-15,4-1-1 0,3 2 2 16,8 0-1 0,4 2 1-16,3 2-1 0,6-1 1 15,6 2-1-15,9 1 0 16,3-2 1-16,5 5-1 0,6-2 1 15,8 0 1-15,4 2-1 0,10-1 0 16,9 2 1 0,3-1 0-16,11 2-1 0,9-1 1 15,4 2 0 1,7 2-1-16,-1-2 0 0,5 3-1 15,-6-2 2-15,-7 1-1 16,-6-3 0-16,-11 2 0 0,-8-1 0 16,-10-1 0-1,-12-4 0-15,-6 2 0 0,-12-6-4 16,-8-2 0-16,-6 1-5 0,-13-9-12 15,-4 1-23 1,-9 7-38-16,-8-9-11 0,-7-3-5 16</inkml:trace>
  <inkml:trace contextRef="#ctx0" brushRef="#br0" timeOffset="1710.0171">11238 5653 7 0,'3'-12'48'16,"0"3"-5"-1,-3-2-3-15,2 3-6 0,-2-5-8 16,0 5-3-1,0 8-8-15,-7-15-5 0,7 15-3 16,-15-15-4-16,8 12-3 16,-2-2-1-16,-1 5 0 0,-2 0-1 15,0 0-1-15,-3 8 0 0,-1 1 0 16,-3 6 1-1,-4 3 1-15,-1 3 1 0,-1 3 1 16,-4 2 0 0,-5 6 0-16,-2 0 0 0,-4 8 0 15,-8-6 1-15,-1 10-2 16,-8 2 2-16,-6 7-2 0,-5 3 1 15,-9 6 1-15,-7 6 1 16,-9 4 0-16,-6 6 1 16,-11 7 1-16,-9 5 1 0,-8 6 1 15,-13 6-1 1,-9 4 0-16,-5 7 3 0,-11 5 0 15,-5 9 0-15,-7 0 0 16,-2 2-2-16,2-3-1 0,0-4-4 16,11-2-9-1,4-11-29-15,10-11-45 0,24-16-8 16,15-17-2-16</inkml:trace>
  <inkml:trace contextRef="#ctx0" brushRef="#br0" timeOffset="2820.0281">6883 6168 36 0,'0'-14'64'0,"0"-5"-9"0,0 3-8 16,0 3-8-1,1 2-9-15,-1 11-8 0,0-13-7 16,0 13-5-16,0 0-1 16,0 0-2-16,-4-10-2 0,4 10-3 15,0 0 0-15,0 0-2 16,0 0-1-16,-10 10 0 15,7 2 0-15,0 2-1 0,-1 3 1 16,1 8 1 0,0 4-1-16,0 6 1 0,-1 0 0 15,2 5 0-15,1 2 0 16,1 4 1-16,0 2-1 0,2 3 1 15,5 2-1-15,3 4 1 16,0-2 0-16,1 3-1 16,1 2 0-16,2-2 0 0,0 0 1 15,-3 0-1 1,1-4 0-16,1 4 1 0,1-4 0 15,-2 5 1-15,-1-1 0 16,-1 0 1-16,4 3 0 16,-5 2 0-16,2 0 0 15,-2 3 0-15,-1-1 0 0,-1 0-2 16,3-2 2-16,-4-2-2 0,0-2 1 15,1 0-1 1,-3-1 0-16,4 0 1 0,-3-1-1 16,2 1 1-16,0-2 0 15,2 1 0-15,1-3 0 16,-1-2 0-16,2-3-1 15,2-1 0-15,-3-2 0 0,2 0-1 16,-1 2 1 0,1-1 0-16,-1 1-1 0,-1-1 1 15,-1-2 1-15,1-3-2 0,-1-5 1 16,-1-6 0-1,1-8 0-15,-4-5-1 0,-1-5 1 16,-4-13 1-16,6 13 1 16,-6-13 0-16,0 0 1 0,0 0 0 15,0 0 0 1,0 0 1-16,3-13-2 0,-3 1 0 15,1-7-1-15,3-6 0 0,4-10-2 16,7-10 1 0,9-9-1-16,14-12 1 0,15-9-1 15,18-9-1-15,15-6-5 16,14 0-8-16,3-4-36 0,15-1-40 15,6 3-6 1,-1-2-6-16</inkml:trace>
  <inkml:trace contextRef="#ctx0" brushRef="#br0" timeOffset="3651.0366">7668 6592 41 0,'0'0'60'0,"-11"1"1"16,11-1-8-16,1 9-8 0,19-4-7 15,16-5-9 1,14 0-5-16,11-5-4 0,5 2-4 15,14-6-6 1,-3 2-5-16,0-3-5 0,-10 0-4 16,-7 1-7-16,-12-4-17 15,-13-7-52-15,-7 13-12 0,-8-2-5 16</inkml:trace>
  <inkml:trace contextRef="#ctx0" brushRef="#br0" timeOffset="3961.0397">7688 6314 36 0,'-13'19'90'0,"12"-4"-4"0,1 4-2 15,5 44-44 1,6-63-33-16,-2 44-1 0,6 9 1 15,-2 7-1 1,-1 6 0-16,2 1-3 0,-2 1-5 16,-3-4-8-16,3-7-18 0,-1 1-41 15,1-16-21-15,-1-6-4 16</inkml:trace>
  <inkml:trace contextRef="#ctx0" brushRef="#br0" timeOffset="4651.0466">7414 6602 10 0,'-12'2'78'0,"12"-2"6"16,-7 12-35-16,15-9-13 0,18 2-5 15,22-5-5-15,13-5-3 0,13-5-4 16,11 0-4-1,9-3-7-15,0-6-7 0,2 5-11 16,-10-3-31 0,-24 5-44-16,0 5-7 0,-13-1-4 15</inkml:trace>
  <inkml:trace contextRef="#ctx0" brushRef="#br0" timeOffset="5131.0514">7309 4899 77 0,'-13'2'94'16,"13"-2"-3"-16,0 0-6 0,16 4-71 15,30-4-3 1,19 0-4-16,15-4-1 0,10-1-8 16,15 3-13-16,0 2-41 0,9-2-32 15,-5-1-7-15,-16 3-4 16</inkml:trace>
  <inkml:trace contextRef="#ctx0" brushRef="#br0" timeOffset="6353.0638">6920 7003 45 0,'0'0'57'0,"0"0"-7"15,0 0-7 1,0 0-6-16,0 0-7 0,0 0-7 16,11 0-5-16,-11 0-5 15,0 0-1-15,0 0-2 0,0 0-1 16,0 0-2-1,0 0 0-15,0-7 0 0,0 7-2 16,-19-12-2-16,3 5-2 0,-10 0 0 16,-5-2-1-1,-10 1-1-15,-5 1 1 0,-8 2-1 16,-4 2 1-16,-9 3 0 15,0 0 1-15,0 0-1 0,-5 4 1 16,4 2 0 0,1 3 1-16,3-1 0 0,6 2 0 15,4-1 0-15,3-2-1 0,10 1 0 16,1-1 1-16,8-2 0 15,3-1 0-15,3 1-1 16,5-2 0-16,0-1 0 16,5 1 0-16,1-3-1 0,4 4 0 15,1 3 0 1,10-7-1-16,-14 18 0 0,12-1 1 15,2 7 0-15,5 10 0 16,4 12 1-16,2 11-1 0,4 16 1 16,1 14-1-16,4 10 1 15,-2 14 0-15,0 6 0 16,-4 6 0-16,2 3 0 0,-5-2 1 15,1-9 0 1,-3-5 0-16,-1-6 1 0,0-8-1 16,2-11 0-16,-4-10 0 15,0-12 0-15,0-11-1 16,-4-10-1-16,1-8-2 15,1-11-3-15,-4-12-6 0,0-11-30 16,0 0-45-16,0-14-9 0,-5-6-5 16</inkml:trace>
  <inkml:trace contextRef="#ctx0" brushRef="#br0" timeOffset="7043.0707">5511 8756 82 0,'-1'-15'88'15,"1"4"-4"-15,15 3-46 0,-15 8-12 16,17 0-9-1,-2 10-5-15,3 8-3 0,6 10-2 16,6 9 1-16,2 5-1 0,2 8 0 16,0 4-2-16,-1 2-1 15,-3 0-1-15,-2 0 1 0,-5-3 0 16,-3-3 0-1,-5-1 0-15,-4-6 0 0,-3-4-1 16,-2-5 2 0,-2-5-2-16,-2-7 1 0,-2-3 0 15,0-8-1-15,0-11 0 0,0 0-1 16,0-18 0-16,0-9-1 15,0-9 0-15,4-10 0 0,11-11-1 16,3-5-1 0,9-8 1-16,6 1 0 0,5 1 1 15,5 7 0 1,-6 3-1-16,3 12 1 0,-9 6-1 15,-8 7 0-15,-9 11-1 16,-11 4-1-16,-8 7 1 0,-20 7 0 16,-10 4-1-16,-12 4 1 0,-10 1 0 15,-9 5-1 1,-4-1-2-16,-3-4-7 0,12-5-54 15,6 0-25 1,9-2-7-16,18-8-6 0</inkml:trace>
  <inkml:trace contextRef="#ctx0" brushRef="#br0" timeOffset="8795.5883">6789 5417 17 0,'0'0'25'15,"-2"-10"-3"-15,2 10-4 0,0 0-3 16,-3-11 1-1,3 11-1-15,0 0 1 0,-10-5 2 16,10 5 0 0,-12-1 4-16,12 1-1 0,-18-2 5 15,3-1-6-15,-8 3 3 16,-9 0-6-16,-19 0-1 0,-27 6-4 15,-32 3-4-15,-34 10 0 0,-40 7-5 16,-41 8-4 0,-27-8-62-16,-35 34-19 0,-23-1-7 15,-18 2-3 1</inkml:trace>
  <inkml:trace contextRef="#ctx0" brushRef="#br0" timeOffset="14906.6495">11207 5581 35 0,'0'0'45'15,"0"0"-9"1,0 0-8-16,0 0-2 0,0 0-1 16,0 0-1-16,0 0-8 15,0 0-1-15,0 0-6 0,0 0 0 16,0 0-3-16,0 0-2 0,0 0-1 15,7-7 0 1,9 7-2-16,8-3 0 0,17 1 0 16,15-2 1-1,20-2 1-15,21-4 2 0,23-2 0 16,21 0 0-16,15-5-1 15,17-5 2-15,10 3 1 0,5-4-1 16,7 2-1 0,-1-3-1-16,-7 3-1 0,-9 2-1 15,-5 2-4-15,-11-1-7 0,-12 2-26 16,-3 5-50-1,-20-2-4-15,-7 2-2 0</inkml:trace>
  <inkml:trace contextRef="#ctx0" brushRef="#br0" timeOffset="16266.6631">14534 5243 3 0,'-7'-15'82'15,"7"15"4"-15,-5 17-10 0,5-17-54 16,0 0-4 0,0 0-7-16,0 0-3 0,0 0-3 15,1 14-1-15,-1 1-2 0,0 8 0 16,0 9 2-1,4 7 1-15,3 9 1 0,4 6 1 16,1 5 0-16,2 3 0 16,1-4 1-16,0-3 1 0,1-6-2 15,-1-6 0 1,-5-11 0-16,-2-3 1 0,-2-15 0 15,0-4 1 1,-6-10-1-16,13-11 1 0,-6-12-3 16,3-15 1-16,3-8-2 0,-2-13-2 15,1-2-2-15,-2-7 0 16,4 4-3-16,-5 2-2 0,-2 5-2 15,-2 13-4 1,0 6-8-16,-3 7-30 0,-4 11-47 16,6 7-6-1,2 5-3-15</inkml:trace>
  <inkml:trace contextRef="#ctx0" brushRef="#br0" timeOffset="16673.6678">15128 5668 0 0,'-26'34'82'0,"2"2"0"0,6-2-2 15,2 0-56 1,11 1-5-16,5-5-1 15,10-7-1-15,10-9-2 0,9-14-1 0,10-5 0 16,1-12-2 0,3-7-1-16,-3-5-2 0,-2-5-3 15,-8-1-2-15,-8 2-1 16,-8 6-2-16,-14 5 0 15,-9 6 0-15,-12 4-1 16,-8 9 0-16,-5 5-1 0,-5 8 1 16,-1 2-2-16,1 12-1 0,3-3-4 15,11 4-4 1,4-3-16-16,14-10-45 0,7 10-18 15,13-9-8 1,8-2 1-16</inkml:trace>
  <inkml:trace contextRef="#ctx0" brushRef="#br0" timeOffset="17263.6737">15431 5604 26 0,'4'13'88'15,"-2"7"0"-15,2 1-5 0,3 0-65 16,-2 4-2 0,2 2 2-16,2-4-5 0,2-3-2 15,4-7-1-15,2-5-2 0,6-6 0 16,1-2-1-1,2-8-1-15,1-5-2 0,1-6 0 16,-5 0-1-16,-1 0-1 16,-3-1 0-16,-8 3-1 0,-3 2-1 15,-1 4 1 1,-7 11-1-16,0 0 0 0,0 7 1 15,0 5-1 1,0 9 0-16,0 1 1 0,0 2 1 16,5 4 0-16,4-4 0 0,1-4 0 15,4-6-1-15,2-4-2 16,1-6-2-16,-1-4-4 0,-1 0-4 15,-2-14-6 1,1 0-9-16,-2-8-2 0,-2-7-9 16,-1-3-7-1,-2-6 2-15,2 4 10 0,0-1 15 16,2 6 12-16,-3 1 11 0,3 8 9 15,-3 6 12-15,3 9 11 16,-11 5 0-16,18 7-7 0,-10 10-7 16,3 2-6-1,0 8-1-15,0 2-3 0,3 3-4 16,-3 1-3-1,4-1-2-15,-5-2-3 0,3-2-2 16,-5-2-5-16,0-4-6 16,-5-7-14-16,-3-15-49 0,4 16-17 15,-4-16-6-15,-15 0-3 16</inkml:trace>
  <inkml:trace contextRef="#ctx0" brushRef="#br0" timeOffset="17383.6748">15746 5678 74 0,'14'-17'87'16,"28"-2"-6"-16,23-11-14 0,15 14-140 15,15-13-8 1,12-6-7-16</inkml:trace>
  <inkml:trace contextRef="#ctx0" brushRef="#br0" timeOffset="19233.6934">687 5009 58 0,'1'-21'86'0,"-1"3"-34"0,3 2-9 0,-3 16-16 15,12-5-10 1,-8 12-8-16,6 14-2 0,-2 10-4 15,5 9 0 1,-1 9 1-16,8 6 1 0,-5 4 2 16,5 1 1-16,-2 1-1 15,1-6 1-15,1-4-1 0,-4-5 0 16,-3-5 0-16,-2-7-1 15,1-7 0-15,-4-6-3 16,-4-6 2-16,0-5 0 0,-4-10 0 16,0 0 0-1,14-16-1-15,-8-14-1 0,1-13 1 16,0-10-2-16,9-14-1 15,-4-12-1-15,0-6 0 16,-2-2-1-16,0 7-1 16,-3 8-3-16,1 11-4 0,-5 8-7 15,1 14-28-15,9 17-46 0,-12 6-6 16,4 8-5-1</inkml:trace>
  <inkml:trace contextRef="#ctx0" brushRef="#br0" timeOffset="19541.6972">1310 5318 70 0,'-5'22'86'0,"4"-1"-3"0,-8 6-64 16,7-1-6-16,-1 9 2 0,-3 0-2 15,1 4-3 1,-3-3-3-16,0-6-2 0,0-2-4 16,4-2-6-1,-3-5-12-15,2-7-23 0,5-14-41 16,0 0-7-16,0 0 1 0</inkml:trace>
  <inkml:trace contextRef="#ctx0" brushRef="#br0" timeOffset="19991.7017">1381 5373 33 0,'13'12'85'0,"1"2"0"0,1 37-26 15,0-27-43-15,-2 5-5 16,0 3 0-16,-3 2-4 15,-2-1-1-15,-1-3-1 0,-5-4 1 16,-2-7-1 0,0-7-2-16,0-12-1 0,0 0-1 15,-12-11-2-15,8-8-1 16,-2-8-1-16,1-6-1 15,-2-4 0-15,3 0-1 16,0 2 1-16,1 0 2 0,0 6-2 16,3 7 2-16,0 3-1 0,10 7 1 15,6 6-1 1,6 6 0-16,3 3 3 0,5 9 0 15,8 8 3-15,0-1 0 16,-4 5 3-16,-3-7 5 16,-4 0 4-16,-7-9-1 15,-5-8-1-15,-3-11 2 0,-4-11-2 16,-7-8-2-16,-1-12-2 0,0-4-7 15,-4-10-4 1,-5 3-3-16,-3-2-4 0,0 6-17 16,-4 6-60-1,3 2-8-15,1 4-7 0</inkml:trace>
  <inkml:trace contextRef="#ctx0" brushRef="#br0" timeOffset="23021.732">4938 5682 29 0,'-13'0'42'0,"2"0"-3"0,-2 0-5 15,-9 1-9-15,-2 4-6 0,-9-1-2 16,-5 1 1-1,-4 2-2-15,-4-2-2 0,-2 2-4 16,-4-1-3 0,4 1-4-16,4 0-1 0,4 1 1 15,3 1-2-15,9 0 0 16,5-4 1-16,7 1 0 0,6-3 0 15,10-3 0 1,-11 3 0-16,11-3 0 0,0 0-1 16,0 0 1-16,0 0-1 0,0 0-1 15,0 0 1 1,0 0 0-16,0 0 0 0,0 0 2 15,0 0 1-15,0 0 1 16,0 0 0-16,0 0 3 0,0 0-1 16,0 0-1-1,0 0 0-15,0 0-1 0,0 0-1 16,0 0-2-16,0 0-2 0,0 0-1 15,0 0 0 1,0 0-1-16,-4 16 0 0,1-5 0 16,0 4 0-16,-1 3 1 15,0 0 1-15,-2 6 1 0,-2-2 1 16,2-1 0-1,0-2 0-15,-2-3 0 0,0 0 0 16,2-6 1 0,0-2 0-16,6-8 2 0,-10 9 1 15,10-9-2-15,-13-10 0 0,3-4 1 16,-2-5-2-16,-5-6-1 15,-5-2 1-15,-5-6-3 16,-3 0-1-16,0-2 1 16,0 2-1-16,0 3 0 0,3 4 1 15,2 2-1 1,2 6 1-16,5 4-1 0,4 2 0 15,3 7 0-15,11 5 0 16,-15-7-2-16,15 7 1 0,0 0-1 16,-9 8 0-16,5 6 0 15,-2 5 1-15,2 7-1 16,-1 4 1-16,0 6 2 0,0 5 0 15,-1-1 0 1,0 0 2-16,3-2-2 0,0-3 0 16,0-6-2-16,-1-1 4 15,-1-8-2-15,1-3 0 0,1-5 0 16,-2 0 1-16,5-12 3 15,-6 8-1-15,6-8 0 16,-12-2 0-16,0-7 1 0,1-3-1 16,-4-7 0-1,-4-5-2-15,-4-3 1 0,-1 0-2 16,1-4 1-16,-4 0-1 15,4 4 0-15,2 0-1 0,3 3 1 16,0 5 0 0,4 2 0-16,1 2-1 0,5 3 1 15,2 2 0-15,6 10-1 0,-12-14 0 16,12 14-1-1,0 0-1-15,0 0-1 0,-8-7 1 16,8 7 0-16,-1 13-1 16,0 3 2-16,1 3-1 15,0 6 0-15,0 5 2 16,-1 5 1-16,1 4-1 0,0 1 1 15,0-1 0 1,0-2-1-16,-3-2 1 0,0-5 0 16,0-2 0-16,-1-7 1 0,0-4 0 15,0-6 1-15,1-1 3 16,3-10-1-16,0 0 0 15,0 0 0-15,-12-7 0 16,5-10-1-16,-2-1 0 0,-3-8-1 16,-5-5-1-1,1-1-1-15,-3-1 0 0,1 2 0 16,0 1 0-16,2 3-1 0,0 3 1 15,6 5 0-15,-1 5-1 16,4 4 0-16,7 10 0 16,-9-13-2-16,9 13 0 15,0 0-1-15,-4 5 0 0,4 9 0 16,0 4 1-1,3 10 0-15,0 3-1 0,2 2 2 16,-1 7 1-16,1-3 0 16,1 0 1-16,-1-8 0 15,0-5 1-15,-4-6 1 0,1-6 1 16,-1-2 2-16,-1-10-1 15,0 0 1-15,0 0-1 0,-9-6 1 16,-2-3-1 0,-1-1-2-16,-5-3-1 0,-3-1-1 15,-7 1 0-15,-6 2-1 16,-5 1 0-16,-7 4 0 15,-13 4 0-15,-9 2 0 16,-14 8 0-16,-16 6 0 0,-12 6 0 16,-13 1 1-16,-7 6 0 0,-8-1 0 15,-4 3 0 1,8-1 0-16,4-1 0 0,16-1-2 15,13-5-3 1,22 2-10-16,10-5-22 0,12-1-48 16,26-2-7-16,11-10-5 15</inkml:trace>
  <inkml:trace contextRef="#ctx0" brushRef="#br0" timeOffset="23521.737">3124 6585 38 0,'-2'14'85'0,"2"6"-1"0,0 3-2 16,-21 3-69-1,20 10-3-15,6 2 3 0,1 8-2 16,-1-2-1-16,-3-1-2 0,-1-3-3 15,-1-6 1-15,0-4-5 16,0-7 1-16,0-5-5 16,-2-7 0-16,2-11-7 15,0 0-12-15,0 0-25 0,4-11-40 16,1-10-3-1,2-3-4-15</inkml:trace>
  <inkml:trace contextRef="#ctx0" brushRef="#br0" timeOffset="24053.7425">2914 6648 37 0,'-14'-8'80'15,"-11"4"-28"1,25 4-9-16,-7-12-13 0,7 1-5 15,3 0-4-15,7 1-3 16,8-7-5-16,5 0-2 0,7-3-3 16,6 2 0-16,3-2-2 0,6 6-2 15,3 4-1 1,1 5-1-16,-4 5-2 0,0 3 0 15,-6 6-1 1,-5 4 1-16,-7 6-1 0,-7 3 0 16,-12 2 0-16,-8 2 0 15,-10 1 0-15,-11-3 0 0,-7-2 0 16,-5 0 0-1,-4-8 0-15,0-2 1 0,2-7 0 16,3-3 0-16,7-2 1 16,5 0-1-16,7 0 1 0,3-2 0 15,10 2 1-15,0 0-1 0,0-9 0 16,12 8 0-1,6 0 1-15,4 1-1 0,5 2 2 16,3 5-3 0,3 5 1-16,2 2 1 0,-3 5 0 15,0 2-2-15,-4 1 1 16,-1 0 0-16,-5 2 1 0,-1-2-1 15,-3-1-2 1,-6-3-1-16,0-3-7 0,-5-3-10 16,-7-12-35-16,16 17-32 0,-16-17-7 15,10 0-2 1</inkml:trace>
  <inkml:trace contextRef="#ctx0" brushRef="#br0" timeOffset="24323.7452">3777 6614 8 0,'0'0'67'0,"19"-10"1"0,-19 10-49 16,17 0-3-1,2 14 1-15,-6-3 2 0,7 10-1 16,-7-4-1 0,7 10 0-16,-6-4-3 0,4 7-4 15,-6-3-3-15,-1-5-6 0,-2 3-10 16,1-1-23-16,-7-5-46 15,13-5-6-15,2-7 0 0</inkml:trace>
  <inkml:trace contextRef="#ctx0" brushRef="#br0" timeOffset="27935.7815">5572 5489 35 0,'0'0'46'0,"7"12"1"16,-7-12-2-16,0 0-6 15,0 0-6-15,9 8-6 0,-9-8-7 16,0 0-4 0,0 0-7-16,0 0 0 0,0 0-2 15,0 0 0-15,0 0 0 0,0 0 1 16,0 0-1-1,0 0 2-15,0 0-3 0,0 0 1 16,0-6-1-16,-3-2-2 16,-1-3 0-16,-2-6-1 0,-1-6-1 15,1-3-1 1,-4-5 0-16,4-5 0 0,1-5 0 15,-4-5-1 1,4-5 0-16,-1-5-1 0,2-4 2 16,-1-3 0-16,3-4-2 0,1-1 1 15,0-4 0-15,1-3-1 16,-1-3 1-16,1 0 0 0,-2-1 0 15,-1 1 0 1,-2 0 1-16,-3 3-1 0,-1 2 1 16,-2 3-1-1,-5 7 0-15,0-3 0 0,-3 2-1 16,-1 3 1-16,2-1 1 0,-3-1-1 15,1 0 1-15,4 0 0 16,-1-2 0-16,2 5-1 0,2-1 1 16,2-1-1-1,0 4 0-15,0-1-1 0,1 5 0 16,2-1 0-1,-2 4 0-15,3-1 0 0,1 5 0 16,-1 0 2-16,-1 4-2 16,1 0 2-16,-1-1-1 0,-2 5 0 15,-1 2 0-15,-1 4 0 16,-3-1 1-16,1 6-3 15,-2 1 2-15,0 5-1 0,3 2 0 16,-1 4-1 0,4 5 1-16,0 0 0 0,10 11-1 15,-13-10 0-15,13 10-1 16,0 0 1-16,0 0-1 15,12 0 1-15,6 2 0 16,8 1-1-16,7-1 2 0,10 2 1 16,15-1-1-16,13-3 1 0,11-2 0 15,14-8 0 1,10-3 0-16,12-6 0 0,7-2 1 15,4-5-1-15,3 0 1 16,-1-3 1-16,-6 1 0 16,-4-1-1-16,-3-2-1 15,-9 2 0-15,-8 0 0 0,-8 3 0 16,-9 0 0-16,-7 2 0 0,-7 1-1 15,-10 6 1 1,-9 0 0-16,-12 3 1 0,-7 4-1 16,-7 2 1-16,-8 1-1 15,-6 4 0-15,-11 3 0 16,0 0-1-16,0 0 0 15,0 0 1-15,1 8 0 0,-1-8-1 16,-7 16 0 0,1-5 1-16,0 4 0 0,-2 5 0 15,4 4 2-15,4 3-1 16,0 2 0-16,3 9 0 15,5-1 1-15,3 5 0 16,0 1 0-16,5-1-1 16,-4-3-1-16,-1-3 1 0,3 0 0 15,-4-8-1 1,-2-4 1-16,0-1-1 0,-1-6 0 15,-1-5 1-15,0 0 0 16,-6-12 0-16,10 11 1 0,-10-11 0 16,11 2 1-16,-11-2-1 15,17-18 0-15,-9-4-1 16,7-6 1-16,-1-4-1 0,1-7-1 15,3 3 0 1,-3-8-1-16,0 8 0 0,0 1 0 16,-4 5 1-16,-2 10-1 15,-1 3 1-15,-1 3-1 16,-3 6 0-16,-4 8-1 0,0 0-1 15,0 0 1-15,14 5 0 16,-7 12 0-16,6 11 0 0,0 7 1 16,6 6 1-1,-1 5 1-15,4 3 0 0,-3-3 0 16,0-8 0-16,-1-6 0 15,-6-9 0-15,1-6 0 16,-3-8 1-16,-3-6-1 16,-7-3 2-16,17-4-1 0,-8-4-1 15,3-6 1-15,1-7 0 0,1-6-1 16,-1-7 0-1,-1-2-2-15,2-4 1 0,-7 2-2 16,2 0 2 0,-3-3-2-16,-2 7 1 0,-2 5 0 15,-2 5 1-15,0 2-2 16,0 5 1-16,2 5-2 0,-2 1 1 15,0 11-1 1,0 0 0-16,4 18 1 16,-1 4-1-16,5 12 2 0,3 8 1 15,2 5 0 1,2 2 1-16,3-1 0 0,0-7 0 15,-1-5 0-15,0-5 0 16,-2-11 1-16,1-8 0 0,-5-5 0 16,1-7 0-1,0-7 1-15,0-5-1 0,0-8 0 16,0-5 0-16,-1-7-1 0,-2-7-1 15,-2-4 0 1,-3-1-1-16,-3-5-1 0,-1 2 0 16,-5 3 0-16,-2 0 0 15,-2 8-1-15,-1 4 1 0,1 6 0 16,0 1-2-1,2 14 1-15,7 11 0 0,-12-3 0 16,8 11-1 0,2 17 2-16,2 7 1 0,3 12 0 15,2 9 2-15,7 3 1 0,0 4 1 16,6-8 0-16,1-3 0 15,2-11 0-15,-2-8-1 0,1-10 1 16,2-9 0 0,-4-7 0-16,1-5 0 0,-2-8 0 15,-2-3-1 1,0-8 1-16,-2-1-2 0,-2-5 0 15,-2-7-1-15,-4-1-1 16,0 1 0-16,-2 6 0 0,-3-7 0 16,0 8 0-16,0 5 0 15,-1 3-1-15,-2 3 0 16,1 6 0-16,2 9 0 0,-2-12 1 15,2 12-2 1,6 0 2-16,5 4-1 0,7 4 1 16,8-1 1-16,6-2 0 15,10-3 0-15,6 1 0 16,8-3 0-16,7-6-1 0,6-5 0 15,6-1 1-15,3-1 0 16,7 0-1-16,3 0 1 16,5-4 0-16,3 3 0 15,4-3 1-15,8-1 0 0,5-1 0 16,7-2-1-16,6-1 1 15,5-3 0-15,2-1-1 0,3-1 0 16,2 2 1 0,-4-1-1-16,-6 2 1 0,-2-1 0 15,-6 2 0-15,-5 1-1 16,-4 3 1-16,-7 2-1 15,-8 2 0-15,-3 1 0 16,-9 2 1-16,-4 0-1 0,-9 2-1 16,-7 1 1-16,-8 4 0 0,-6-3 0 15,-8 3 0 1,-7 2 0-16,-7 0 0 0,-7 0 0 15,-8 2 0 1,-1 1 0-16,-12 0 1 0,0 0-1 16,0 0 0-16,9-2 0 15,-9 2 1-15,0 0-1 0,0 0 0 16,0 0 1-16,0 0-1 0,0 0-1 15,0 0 1 1,0 0 0-16,0 0-1 0,0 0 0 16,0 6 1-1,0-6-1-15,-2 11 0 0,1-1 1 16,0 4-1-16,-1 6 0 15,-1 1 1-15,0 8-1 0,-3 8 0 16,0 1 0 0,-2 4 0-16,2 6 1 0,-3-1-1 15,4 3 1-15,2 3 1 16,3-2 0-1,0-3 1-15,3 1-1 0,1-1 1 16,4 3 0-16,0-1 0 16,-1 4-1-16,-1-2 0 0,-4 2 1 15,0 3-1 1,1 0-1-16,-1 3 0 0,-2-3 0 15,-1 0 0 1,1-1 0-16,0 0 0 0,0-3 0 16,1 2 0-16,-1-3 1 0,1 0 0 15,0 1-1-15,0 1 0 16,0-3 0-16,0 2 0 0,0 4-1 15,0 0 1 1,1 5 0-16,0-1-1 0,0 2 1 16,1 4 0-1,0-3 1-15,1 1-1 0,-1-2 1 16,-3-2 0-16,0-4-1 0,0-2 1 15,-3-2-1-15,0 1 1 16,-4-1-1-16,1-2 0 0,-3 1-1 16,2-2 1-1,-1-3 0-15,2 1 0 0,-1-5 0 16,0-2 0-1,3-2 1-15,1 2 0 0,-1-4 0 16,1 2 1-16,0-3-1 16,2-1 0-16,-1-3 0 0,1-3 0 15,0 0-1-15,1-4 0 0,-1-3 1 16,1-1 0-1,0-3 0-15,-1 3 0 0,1-2 1 16,-1 5-1 0,-1-2 0-16,1 3 1 0,1-2-1 15,0-1 1-15,-1-2-2 16,1-3 2-16,0-3-2 0,0-3 2 15,0-3-2 1,0-8 0-16,0 17 0 0,2-5 0 16,1 3 0-16,-1 0 0 0,0 6 0 15,2 0 0 1,1 2-3-16,-1-1 0 0,0-3-2 15,-1-5-3-15,10 2-11 16,-8 0-58-16,10-16-16 0,2-7-6 16,2-15-3-1</inkml:trace>
  <inkml:trace contextRef="#ctx0" brushRef="#br0" timeOffset="28645.7886">8277 1153 56 0,'0'0'72'16,"0"0"-45"-16,0 0-5 0,-5 18-7 15,5 5-5 1,1 4-2-16,-7-2 4 0,5 47 1 15,3 5-2 1,9 2 0-16,-4 2-2 0,3-5-5 16,-3-8-9-16,-7-19-29 0,0-39-45 15,0-10-2-15</inkml:trace>
  <inkml:trace contextRef="#ctx0" brushRef="#br0" timeOffset="29235.7945">8119 1240 16 0,'-19'0'35'15,"3"0"1"-15,3 0 3 0,13 0-3 16,-7-5-5-16,9-3-4 15,13-2-6-15,4-5-4 0,11-2 2 16,4 3-3 0,5-5-3-16,4 2-5 0,2 1-3 15,2 2-1 1,2 1-3-16,-1 2-1 0,1 3-2 15,-3 6 1-15,-3 1-2 16,-7 2 2-16,-6 5 1 0,-8 5 0 16,-9 2 0-16,-5 1 1 0,-8 5-1 15,-3-2 1 1,-8 0 1-16,-4 2-2 0,-4-2 1 15,-2 0-1 1,1-3 1-16,-3-2-1 0,0-4 0 16,1 1-1-16,1-4-2 15,3 0 2-15,1 2 0 0,6-2 1 16,5 5 0-16,6 4 1 15,3 0 2-15,8 6 0 16,2-3 2-16,24 36 0 0,6 1 0 16,2 4-2-1,0 0-1-15,0 0-2 0,-9-9-4 16,-11-9-8-1,-22-23-18-15,-3-17-49 0,6 12-11 16,-6-12-2-16</inkml:trace>
  <inkml:trace contextRef="#ctx0" brushRef="#br0" timeOffset="30615.8083">8207 1405 43 0,'0'0'79'0,"-11"-11"-29"16,11 11-12-16,-7-14-12 0,7 14-7 15,-3-14-7 1,3 14-5-16,0 0-1 0,12-17-3 15,2 17 1-15,3 0-1 16,5 5 3-16,3 0-2 16,2 3-1-16,3 1-6 0,0-2-26 15,-2 5-50-15,10-1-6 16,-2-3-4-16</inkml:trace>
  <inkml:trace contextRef="#ctx0" brushRef="#br0" timeOffset="31285.815">9184 1399 43 0,'-12'0'52'15,"12"0"-4"1,0 0-9-16,-11-6-8 0,11 6-8 16,0 0-5-16,3-11-6 15,-3 11-3-15,14-8 0 0,-6 5-3 16,1 0-3-16,2 1 0 15,-1-1-3-15,0 1 0 16,3 2-1-16,-3 0-1 0,-1 0 2 16,-9 0 0-1,13 13-1-15,-11-2 1 0,-2 0 0 16,-1 2 1-16,-1 2 1 15,-2-1-2-15,-2 0 1 0,0 1-1 16,1 2 3 0,0-4 1-16,3 1 0 0,2 1 0 15,1-3 1-15,6-2 1 0,5-1-4 16,2 0-1-1,6-3-8-15,3-2-11 0,4 1-23 16,21 0-41 0,18 2-7-16,-30-5 1 0</inkml:trace>
  <inkml:trace contextRef="#ctx0" brushRef="#br0" timeOffset="33456.8368">6947 3251 30 0,'48'-51'24'0,"15"-3"0"0,7-12 4 15,12-12-4-15,6-5 1 16,8-6 2-16,2-4 0 16,2 0-2-16,-5 3-1 15,-3 2-4-15,-9 4-5 0,-4 9-2 16,-12 9-5-16,-7 6-1 0,-12 9-3 15,-13 5-2 1,-6 7 0-16,-8 6-1 0,-5 9 0 16,-9 3-2-16,-3 7-3 15,-4 5-1-15,0 9-3 16,-18-7-3-16,8 7-6 15,-4 2-9-15,2 6-17 0,0 6-24 16,-4-5-18-16</inkml:trace>
  <inkml:trace contextRef="#ctx0" brushRef="#br0" timeOffset="33716.8394">8027 1908 12 0,'-8'-14'73'0,"8"-16"-14"0,12 23-21 15,12-4-9-15,8 0-9 0,11 2-6 16,7-2-2 0,7 5-1-16,-1 3-1 0,1 3-4 15,-6 3-2-15,-8 8-3 16,-8 2 0-16,-15 6-1 0,-8 2 2 15,-9 4-2 1,-3-1 0-16,-5 3-6 0,-7 0-21 16,-9 7-51-1,14-2-6-15,1-8 0 0</inkml:trace>
  <inkml:trace contextRef="#ctx0" brushRef="#br0" timeOffset="39916.9013">16966 1330 35 0,'7'14'74'0,"-3"1"-42"16,5 3-1-16,-4 2-8 15,2 0-5-15,-7-1 4 0,6 1-4 16,-1 0-2-1,-1-4-1-15,0-2-1 0,-4-14-1 16,7 13 0 0,-7-13-3-16,0 0-7 0,0-15 0 15,-3 3 0-15,-2-8 0 16,1-1 0-16,1-2 0 0,1-3-1 15,-1-2 0-15,3-1 0 16,1-1-1-16,5-1 1 16,6-3-1-16,2 5-2 0,7 3-2 15,1-1-4-15,4 5-12 16,3 1-27-16,-3 5-39 15,5-1-8-15,1 1-2 16</inkml:trace>
  <inkml:trace contextRef="#ctx0" brushRef="#br0" timeOffset="40086.903">17104 1187 14 0,'-20'19'84'0,"10"-2"0"15,6-2-14-15,6-5-125 0,9 2-18 16,7-1-7-16</inkml:trace>
  <inkml:trace contextRef="#ctx0" brushRef="#br0" timeOffset="40396.9062">17589 1281 39 0,'14'13'91'0,"1"1"-2"0,-1 2-7 16,2 4-72-1,-1-3 1-15,-1 2-7 0,-2 0-3 16,-1 2-7-16,-8-7-7 0,3 3-35 15,8 5-35 1,-12-6-9-16,3 1 7 0</inkml:trace>
  <inkml:trace contextRef="#ctx0" brushRef="#br0" timeOffset="40516.9073">17708 1382 6 0,'0'-26'46'0,"0"0"-44"0,0-1-2 16</inkml:trace>
  <inkml:trace contextRef="#ctx0" brushRef="#br0" timeOffset="41056.9128">17121 1324 63 0,'-4'-18'94'16,"4"3"-7"-16,14-2-4 0,11 5-74 16,7 1-3-16,8 3-5 15,4 4-3-15,4 3-2 0,-2 1-2 16,-4 2 0-1,-4 6-1-15,-8 3 1 0,-5-1 1 16,-7 0 3-16,-8 3 4 0,-8 0 3 16,-7 2 1-16,-17-1 2 15,-10 4 0-15,-9-1 0 16,-7-1-2-16,-3-4-3 15,4-4 0-15,8 1-2 0,5-6 0 16,16-3-1 0,18 0-1-16,0 0 0 0,17-5 0 15,9 0 1 1,2 3 0-16,4 2 1 0,-2 0-1 15,-1 0 1-15,-7 4 0 0,-7 6 0 16,-15 2 1 0,0 20-13-16,-38 19-63 0,-34-5-12 15,-25 2-7-15,0-9 1 16</inkml:trace>
  <inkml:trace contextRef="#ctx0" brushRef="#br0" timeOffset="42047.9228">17642 3227 31 0,'-13'10'86'16,"8"4"-1"-16,-2 10-43 15,5 11-11-15,2 8-9 16,-1 8-5-16,1 5-1 16,0 8-3-16,0-4-5 0,-1 1-1 15,1-5-2 1,0-7 1-16,0-6-2 0,0-11-1 15,0-3-1-15,-1-8 1 16,1-7 1-16,0-4-1 16,0-10 1-16,0 0 0 0,0 0 0 15,0 0 0-15,7-19 0 16,-2-4-1-16,-2-4-1 0,-1-12-1 15,0-10-2 1,-2-5 0-16,1-9 0 0,0-4-1 16,-2 1 0-1,-2 2 1-15,-3 0-1 0,-1 12 2 16,2 2 0-16,0 10 1 0,-2 6 0 15,5 5 0-15,0 8-1 16,2 2 0-16,8 1 0 0,7 1-1 16,7 2 1-1,5 3-2-15,8 0 1 0,3 5-2 16,4-3 0-1,6 3-6-15,-4 4-11 0,3 0-29 16,0 3-38-16,-7 0-8 16,-2 0-4-16</inkml:trace>
  <inkml:trace contextRef="#ctx0" brushRef="#br0" timeOffset="42247.9248">17675 3476 39 0,'-16'31'96'0,"14"-12"-4"16,11-11-4-16,-9-8-62 0,44 0-7 16,14-3-10-16,0-4-16 0,6-3-21 15,-1-4-28 1,-13 6-33-16,2 0-9 0,-11 4 7 15</inkml:trace>
  <inkml:trace contextRef="#ctx0" brushRef="#br0" timeOffset="42537.9276">18271 3483 68 0,'24'15'96'0,"-1"3"-5"0,-2-2-6 15,-29 2-66-15,19 9-3 0,6-1-7 16,-5-2-5-1,-5 4-4-15,-6-2-1 0,0 2-5 16,-1-7-3-16,0 1-11 16,-1-8-27-16,1-5-43 0,0-9-3 15,0-7-5 1</inkml:trace>
  <inkml:trace contextRef="#ctx0" brushRef="#br0" timeOffset="42667.9289">18347 3335 71 0,'-5'-23'93'16,"-4"2"-7"-16,7 0-13 15,-7 5-104-15,6 1-47 16,3 2-7-16,-3-1-7 0</inkml:trace>
  <inkml:trace contextRef="#ctx0" brushRef="#br0" timeOffset="43037.9327">18539 3553 80 0,'14'42'89'0,"-1"-10"-5"16,-6-1-51-1,1 1-6-15,0-8-12 0,-4-4-5 16,0-4-2-16,-4-16-1 16,8 5-3-16,3-11 0 15,0-12 0-15,6-7-1 0,2-5 1 16,6-8 1-16,2-3 1 15,2 2 1-15,0 1-2 0,-4 6 2 16,-5 8-2 0,-2 6-1-16,-5 7 0 0,-3 11-3 15,-5 6-1 1,-2 12-2-16,-3 8 1 0,0 3-1 15,-3 12 1-15,-2 1 1 16,0 3 0-16,-3 1-1 0,1-2 1 16,-1-2-1-16,1-6-1 0,0-5-2 15,6-8-4 1,1-9-9-16,10-5-20 0,3-9-52 15,8-17-6 1,6-11-4-16</inkml:trace>
  <inkml:trace contextRef="#ctx0" brushRef="#br0" timeOffset="43417.9365">19165 3487 30 0,'12'-16'91'0,"-12"16"-2"16,0 0-7-16,0 0-50 0,-12 21-17 16,5 1-8-1,-6 10-4-15,3 4 0 0,1 6 0 16,-2 1 1-16,10-1 2 15,1-4-2-15,6-4 2 16,7-6-1-16,7-13 2 16,7-8-2-16,3-7 0 0,8-11-3 15,-3-13-1-15,-2-9-2 0,1-12-3 16,-3-6-1-1,-9-7-1-15,-11-3 0 0,-9-8 0 16,-7 7 3-16,-11 0 2 16,-3 6 3-16,-5 8 1 15,-2 10 1-15,-1 12 2 16,2 10-2-16,5 11 0 0,0 8-1 15,4 16 1 1,-1 10-1-16,4 7 0 0,4 8-1 16,7 2 1-16,5 9-1 0,13-1-4 15,14 0-6 1,5 13-65-16,23-28-17 0,11-9-8 15,4-14-4-15</inkml:trace>
  <inkml:trace contextRef="#ctx0" brushRef="#br0" timeOffset="44037.9427">20081 3032 41 0,'0'-20'90'15,"0"10"0"-15,0 10-6 16,-20-15-63-16,20 15-6 0,8 9-5 15,0 11-4 1,3 12-1-16,3 13 1 0,1 8-2 16,6 9 0-1,0 8 1-15,-1 0 2 0,-4 0-2 16,0-3 1-16,-4-6-2 0,-2-6 1 15,-4-8-2-15,-3-6 1 16,-1-7 0-16,3-10 1 0,-5-6 1 16,1-8-1-1,-1-10 0-15,6-21-1 0,-3-10 0 16,5-15 1-1,2-13-1-15,2-11-1 0,6-12-2 16,-2 0 0-16,3 5-2 16,-5 7-1-16,3 4-4 0,-5 13-5 15,1 15-9-15,-4 13-28 0,-8 15-47 16,9 8-5-1,-1 4-6-15</inkml:trace>
  <inkml:trace contextRef="#ctx0" brushRef="#br0" timeOffset="44397.9463">20657 3416 56 0,'0'0'87'16,"-12"14"-3"-16,-2 1-5 0,6 4-71 15,-5 8-3-15,4 4-1 16,2 2-1-16,4-2 1 16,3-1 1-16,10-8 1 15,10-10 0-15,6-5 0 0,3-7 0 16,1-7 0-16,1-8 1 0,-3-6-2 15,-7-4 1 1,-8 2-3-16,-10-3 0 0,-7 3 0 16,-13 1-1-16,-6 3 1 15,-9 8-2-15,-3 3 0 16,-3 7-2-16,4 1-2 15,3 10-3-15,10 5-6 0,7 0-10 16,11 0-44 0,13 5-25-16,8-1-7 0,9-6 1 15</inkml:trace>
  <inkml:trace contextRef="#ctx0" brushRef="#br0" timeOffset="44797.9503">20865 3480 64 0,'-3'-12'87'16,"3"12"-5"-16,-11 3-43 0,9 11-14 16,2 8-12-16,0 5 0 0,0 2-3 15,7 0 0-15,-3-3-1 16,3 1-1-16,2-9 1 0,7-6-1 15,2-7-2 1,6-5-1-16,3-4-1 0,3-8 0 16,4-6-1-1,-3 0 0-15,-2-3-1 0,-2 1 1 16,-6 3 0-16,-4-2 0 0,-5 8 0 15,-12 11-1-15,10-10 0 16,-10 10-1-16,0 4 0 0,0 8-1 16,0 5-1-1,0 2 0-15,-1 3 0 0,1 2 2 16,2 1-2-1,7-1 1-15,1-2-2 0,3-8-1 16,4 1-6-16,-2-7-8 16,4-2-22-16,2-1-50 0,-1-10-7 15,-1-7-6-15</inkml:trace>
  <inkml:trace contextRef="#ctx0" brushRef="#br0" timeOffset="44977.9521">21413 3364 67 0,'1'-11'95'16,"-1"11"-5"-16,0 0-5 0,0 0-64 15,10 13-8 1,1 5-8-16,0 4-1 0,2 6-3 16,2 2 1-16,-1 6-6 0,-1-4-4 15,-1 3-26 1,5-1-52-16,-17-7-7 0,-1-3-4 15</inkml:trace>
  <inkml:trace contextRef="#ctx0" brushRef="#br0" timeOffset="45107.9534">21256 3560 71 0,'0'-18'92'15,"17"1"-4"1,15-1-6-16,22 3-77 0,1-6-46 16,11 9-41-1,2-1-5-15,-6 0-6 0</inkml:trace>
  <inkml:trace contextRef="#ctx0" brushRef="#br0" timeOffset="45587.9582">22388 3380 7 0,'7'16'99'0,"0"6"-5"15,1 2-4-15,-1 0-5 0,-3 5-76 16,1 3-6-16,0 1-1 16,1 2-3-16,-1-3-8 15,-3-11-10-15,2-10-66 0,1 0-6 16,-5-11-9-16</inkml:trace>
  <inkml:trace contextRef="#ctx0" brushRef="#br0" timeOffset="45727.9596">22433 3107 73 0,'0'0'76'0,"0"0"-48"16,-2-9-28-16,2 9-82 0,0 0-6 15</inkml:trace>
  <inkml:trace contextRef="#ctx0" brushRef="#br0" timeOffset="46027.9626">22553 3445 14 0,'10'48'90'15,"1"0"-1"1,-1-6-5-16,1 0-56 0,-1-8-7 16,2-2-9-1,-2-10-4-15,0-8-1 0,2-10-1 16,0-4 0-16,1-6-1 15,4-6 0-15,3-5 1 0,-2 0 0 16,2-1 0 0,1 3 0-16,-4 4 0 0,0 6 0 15,-2 6-1-15,3 6 0 0,-1 11-2 16,2 1-2-1,7 8-7-15,-3-2-13 0,9-7-65 16,3 11-10-16,3-5-7 16,2-2-6-16</inkml:trace>
  <inkml:trace contextRef="#ctx0" brushRef="#br0" timeOffset="46657.9689">18196 4495 64 0,'11'26'92'0,"2"9"-5"0,1 9-3 16,2 9-77-16,-1 11 0 0,-1 11 1 15,-1-2-1-15,-2-3-5 16,-5-6-6-16,-1-9-22 0,-2-8-58 16,-11-15-5-1,-11-15-5-15</inkml:trace>
  <inkml:trace contextRef="#ctx0" brushRef="#br0" timeOffset="47024.9732">18050 4951 20 0,'-1'-20'88'0,"8"0"-1"15,18 4-5-15,14-2-55 16,14-6-14-16,21 0-5 15,11-6-1-15,5 3-3 0,3-2-1 16,-8 6 1 0,-7-1-1-16,-14 4-1 0,-13 3 2 15,-20 0-2-15,-16 5 0 16,-10-5 0-16,-5 3 0 0,-6-3-2 15,-6 2-1 1,-7 1 0-16,-3 2-2 0,-4 3 1 16,-4 7 0-16,-1 3 0 0,-4 10 1 15,5 7 0 1,0 11 2-16,7 7 3 0,3 7 1 15,9 6 1-15,11 3 1 16,6 3 0-16,12-4 1 16,6-1-2-16,4-6 0 15,3-8-4-15,0-9-4 0,-1-7-5 16,-6-11-15-16,-1-15-49 15,-4-3-21-15,-3-11-5 16,-4-10-4-16</inkml:trace>
  <inkml:trace contextRef="#ctx0" brushRef="#br0" timeOffset="47224.9752">18884 4746 67 0,'16'17'95'16,"4"3"-3"-16,1 14-42 0,2-4-16 16,6 2-7-16,-3-3-8 15,0-7-6-15,0-7-2 16,-3-12-1-16,5-3-3 15,-5-8-1-15,6-11-2 0,-6-3-3 16,1-6-6-16,-4-2-2 0,1 0-8 16,-3-3-16-1,-4-9-57-15,3 18-10 0,-4 0-6 16</inkml:trace>
  <inkml:trace contextRef="#ctx0" brushRef="#br0" timeOffset="47684.9798">19392 4865 85 0,'4'39'93'0,"0"-18"-22"0,4 8-22 15,0-4-18-15,2-10-12 0,5-9-4 16,-1-6-3 0,6-12-3-16,2-9-2 0,4-4-2 15,5-6-2-15,1-9-2 16,2 5-2-16,1-2 1 0,-3 4-2 15,-5 6 1 1,-4 8 0-16,-3 7 0 0,-5 12 0 16,-4 9 2-16,-7 13 0 0,-2 5 0 15,-1 4 1 1,-1 8-1-16,-3-8 1 0,-1 2-1 15,-2-8 0-15,0-4 1 16,1-8-1-16,5-13 0 16,0 0 1-16,10-6 0 15,3-10-1-15,6-5 0 0,5 0 0 16,2-3 0-16,7 3-1 16,-1 3 1-16,0 3 0 15,-3 7 0-15,-2 8 0 0,-4 0 0 16,-5 14 0-16,-6 4 1 15,-7 3-2-15,-5 3 0 16,-1 3-1-16,-7 0-2 16,-1-6-2-16,2-2-2 0,2-8-7 15,11-6-13 1,6-5-29-16,16-15-35 0,10-12-8 15,7-8-2-15</inkml:trace>
  <inkml:trace contextRef="#ctx0" brushRef="#br0" timeOffset="47876.9819">20452 4688 8 0,'20'-12'92'0,"-20"12"0"16,0 8-18-16,-14 6-22 0,-5 8-30 15,2 4-13 1,2 2-3-16,7-1-2 0,6 2-1 16,9-4 0-16,6 4-3 15,8-2 1-15,-2 0 1 16,-2-1-1-16,-6 5 1 0,-9 1 0 15,-5-3 0-15,-11 3-5 16,-9-14-12-16,-4 0-67 0,5-9-7 16,4-9-7-1,7-10 6-15</inkml:trace>
  <inkml:trace contextRef="#ctx0" brushRef="#br0" timeOffset="48456.9877">21512 4792 55 0,'-36'25'93'16,"2"-1"-5"-16,2-2-6 15,3-1-68-15,9-2-7 16,6-3-1-16,7-7-2 0,7-9-1 15,9 0 0-15,5-12-1 16,-1-5 1-16,1-4 0 0,-5-1 0 16,1-3-1-1,-5 3-1-15,-5 1 0 0,0 7 1 16,0 14 0-16,-15-13 0 15,15 13-1-15,-9 2 1 16,9-2 0-16,19 15-2 16,6-13 2-16,12-2-5 0,10-11 2 15,6-4 1-15,3-8-1 0,0-8 0 16,-8-1 0-1,-9-8 1-15,-14 1-1 0,-10-4 2 16,-16 3 0 0,-17 2 0-16,-12 2 0 0,-9 7-2 15,-6 4 2-15,-5 13-1 16,2 10 0-16,3 9 0 0,10 18 1 15,9 13-1 1,11 15 1-16,15 10 2 0,10 14-2 16,10 4-1-16,5 9-2 0,6 4-10 15,-3-5-27 1,-10 3-49-16,5-8-5 0,-8-6-4 15</inkml:trace>
  <inkml:trace contextRef="#ctx0" brushRef="#br0" timeOffset="49126.9943">18160 5893 13 0,'6'-9'96'0,"-6"9"-2"15,4-10-8-15,-4 10-4 16,-6 2-76-16,6 15-3 0,0 10-3 15,0 4-1 1,1 10 2-16,3 10-1 0,1 6 4 16,-2 6 0-16,3 1-1 15,2 0 1-15,-2-2 1 16,4-4 0-16,-3-1-1 0,4-8 0 15,-1-1-1-15,2-9-1 16,0-3 0-16,-2-8 0 0,2-4-1 16,-4-5 1-1,1-6 0-15,-4-4 1 0,-5-9 1 16,12 0 0-1,-5-10 0-15,-1-11 0 0,4-9 0 0,-1-13 1 16,3-12-1 0,4-12-2-16,0-7 1 0,1-4-2 15,-3 1 2-15,6 4-1 0,-8 5-1 16,4 8-2-1,-6 7-3-15,3 12-4 0,-4 5-7 16,8 9-33 0,0 10-47-16,0-2-5 0,1 6-7 15</inkml:trace>
  <inkml:trace contextRef="#ctx0" brushRef="#br0" timeOffset="49617.9993">18854 6503 75 0,'6'11'94'15,"-6"2"-5"-15,-1-4-4 16,-4 16-70-16,-3 4-7 15,0 5 1-15,-1 0-1 16,-4 1-4-16,3-4-2 0,1-6-3 16,-2 0-7-1,4-11-14-15,-2-7-62 0,9-7-6 16,0 0-7-16</inkml:trace>
  <inkml:trace contextRef="#ctx0" brushRef="#br0" timeOffset="50008.0032">18912 6466 55 0,'12'8'92'0,"-2"6"-5"16,3 1-2-16,36 9-66 0,-36 0-7 16,1 3-2-1,-4 4 0-15,1-4-3 0,-5-3 0 16,-2-5-2-16,-1-4 0 15,-1-6-1-15,-2-9 0 0,0 0 0 16,3-7-1 0,-3-7-1-16,1-5-1 0,1-1 0 15,0 1-3 1,1-1-1-16,1 6 1 0,-4 14-2 15,11-1 2-15,1 5-1 0,0 15 1 16,2 1 0-16,4-2 1 16,0 2 2-16,1-8 1 0,2-6 0 15,3-6 1 1,-2-11 1-16,0-8 0 0,2-6 2 15,-6-6-1 1,-2-3 0-16,-6-2-2 0,-4-2-1 16,-5 1-4-16,0-4-3 15,-4 4-15-15,-8 13-65 0,6-16-9 16,2 3-6-16,3 2-4 0</inkml:trace>
  <inkml:trace contextRef="#ctx0" brushRef="#br0" timeOffset="50498.0082">20123 5983 39 0,'0'0'90'0,"-2"19"-3"16,2 7-2-16,2 4-67 0,3 15-4 15,-4 6 1-15,1 3-4 16,-2 2-1-16,0 2-4 16,0-3-1-16,-6-10-2 15,0-5-2-15,0-10-4 0,2-7-3 16,-1-9-9-1,5-14-61-15,0-8-14 0,1-8-7 16,1-13 1-16</inkml:trace>
  <inkml:trace contextRef="#ctx0" brushRef="#br0" timeOffset="50898.0122">19949 5922 64 0,'0'0'92'16,"9"-9"-3"-16,16 25-9 0,16-18-63 15,11 0-5-15,6-2-4 0,4 4-1 16,0 0-5-16,-6 4-3 16,-10 5-4-16,-8 3 1 0,-22 3-2 15,-15 4 0 1,-11-1 0-16,-15 2 2 0,-6-4 1 15,-8 0 1 1,-2-8 2-16,1 1 1 0,5-5 1 16,7-3 1-16,5 0 1 15,9-1 0-15,14 0 3 0,-4 21 0 16,11-2 3-16,12 5-3 15,6 1 3-15,5 7-2 16,3 1 1-16,4 0-3 0,-1-2-1 16,-1-6-2-1,-6-2-1-15,-3-4-2 0,-5 0-3 16,-5-7-4-16,-3 2-9 15,-6-6-31-15,8-2-43 0,-2-1-5 16,3-5-6-16</inkml:trace>
  <inkml:trace contextRef="#ctx0" brushRef="#br0" timeOffset="51058.0138">20689 6358 0 0,'10'27'96'0,"0"1"1"0,-4 5-6 15,0 0-5 1,-7 2-73-16,7 4-8 0,-4-3-15 15,3-10-55-15,0 7-21 0,0-6-8 16,3-9-6 0</inkml:trace>
  <inkml:trace contextRef="#ctx0" brushRef="#br0" timeOffset="51378.017">21349 5996 82 0,'-2'5'95'0,"-1"13"-5"16,3 5-4-16,0 7-74 0,-1 7-3 16,1 6-2-1,-5 5 2-15,5-2-3 0,-3 0-3 16,1-7-4-16,0-3-5 15,-1-13-8-15,3 0-13 0,0-3-37 16,0-20-28 0,8 0-6-16,-4-11 1 0</inkml:trace>
  <inkml:trace contextRef="#ctx0" brushRef="#br0" timeOffset="51734.021">21089 5961 59 0,'0'0'93'0,"16"-14"-2"0,14 10-6 15,12 0-65 1,11-1-7-16,10 3-1 0,4 2-4 16,-1 0-3-16,-9 7-4 15,-4 1-3-15,-16 4-3 0,-15 4-1 16,-13 1-2-16,-14 1 2 0,-14 0 0 15,-6-1 2 1,-5 1 2-16,-4-6 1 0,2-3 3 16,-3-3 0-1,5-4 3-15,9-2 0 0,2 0-1 16,7 1 2-16,12-1 1 15,-5 15 0-15,12 5-1 0,13 2-1 16,7 4-2 0,8 8 1-16,6 1-3 15,4 3-6-15,-2-5-8 0,6-1-35 16,-6-5-40-16,-6-7-7 0,-4-5-5 15</inkml:trace>
  <inkml:trace contextRef="#ctx0" brushRef="#br0" timeOffset="52114.0248">21956 6227 62 0,'7'2'96'16,"6"-2"-3"-16,6 0-8 15,2-8-61-15,-1 7-12 0,2 1-3 16,-3 1-4-16,-7 10-3 16,-5 1-2-16,-7 8 0 0,-6 2 0 15,-3 3 2 1,-7-1 1-16,2-1-1 0,-1 1 2 15,7-7 1-15,5 2 0 16,4-5 0-16,20-1-1 16,5-6-6-16,17 0-6 15,-2-3-42-15,15-4-38 0,4 0-6 16,2-2-11-16</inkml:trace>
  <inkml:trace contextRef="#ctx0" brushRef="#br0" timeOffset="52544.0292">21087 6677 55 0,'0'0'93'15,"-10"25"-2"-15,-1 1-7 0,-3 11-52 16,-6 12-22-16,-7 5-6 0,-7 10-3 15,-7-7-14-15,-4 10-69 16,-1-8-4-16,-3-7-8 0,1-7 0 16</inkml:trace>
  <inkml:trace contextRef="#ctx0" brushRef="#br0" timeOffset="52994.0336">19693 6754 3 0,'-9'-8'95'0,"9"8"1"16,-20 19-6-1,6 16-6-15,-10 21-71 0,-8 9-8 16,-9 25-15-16,-18 23-74 15,-12 4-3-15,-9 9-8 0,-12-3-2 16</inkml:trace>
  <inkml:trace contextRef="#ctx0" brushRef="#br0" timeOffset="65458.1596">1083 7079 0 0,'0'0'38'16,"6"0"1"-16,15 0 1 15,15-5 0-15,15-2 4 0,13-7-3 16,10-2-5-16,11-7-9 16,6 0-3-16,-1-3-8 15,0 1-4-15,-10 3-1 0,-8 1-5 16,-12 4-1-1,-12 5-1-15,-9 7-2 0,-8 0-2 16,-6 5-1-16,-8 0-4 16,-2 5-1-16,-6 2-6 0,-1 1-8 15,-8-8-16 1,0 0-42-16,7 15-14 0,-7-15-2 15</inkml:trace>
  <inkml:trace contextRef="#ctx0" brushRef="#br0" timeOffset="65818.1632">1935 6650 20 0,'-21'3'69'0,"5"0"0"16,6 1-45-1,10-4-5-15,6 15-7 0,16-5-2 16,10 1 0-16,7 3 1 0,8 0 2 16,1 4-1-1,4-1-3-15,-8 2 0 0,-3 3-1 16,-17 6 0-16,-9 3-1 15,-16 0 0-15,-8 3-1 0,-10 1-8 16,-8-5-26 0,-10 4-50-16,11-7-7 0,7-11-3 15</inkml:trace>
  <inkml:trace contextRef="#ctx0" brushRef="#br0" timeOffset="66368.1687">1346 7516 16 0,'0'-9'91'16,"0"9"-3"-16,-7-32-6 0,7 32-52 15,0 0-11-15,0 0-8 0,-5 20-4 16,4 4-2 0,2 5-1-16,3 5 0 0,-3 5 0 15,2 4 1 1,-3 0 0-16,2-4-2 0,-1-3 0 15,-1-7-1-15,-1-4-4 16,1-8-4-16,0-2-6 0,0-15-16 16,0 0-57-1,0 0-6-15,17-25-5 0</inkml:trace>
  <inkml:trace contextRef="#ctx0" brushRef="#br0" timeOffset="66648.1715">1075 7458 36 0,'-19'7'82'15,"9"-7"3"-15,10 0-45 0,12-4-10 16,18-8-7-16,16-2-6 15,11-9 1-15,10 0-4 0,9-4-5 16,6-1-5 0,-2 0-1-16,-5 4-1 0,-7 1 0 15,-10 5-4 1,-8 4-2-16,-10 6-7 0,-10-5-13 15,-2 7-30-15,1 5-32 0,-9 1-7 16,-2 0 2-16</inkml:trace>
  <inkml:trace contextRef="#ctx0" brushRef="#br0" timeOffset="66878.1738">1159 7802 44 0,'-16'27'92'16,"17"-10"0"-16,26-17-8 0,57-3-64 16,-12-12-7-1,19-3 1-15,13-6-4 0,6-4-7 16,5-1-10-16,-1-1-20 15,-11 5-56-15,-7 3-7 16,-18 6-6-16</inkml:trace>
  <inkml:trace contextRef="#ctx0" brushRef="#br0" timeOffset="72240.2276">2405 10848 82 0,'-5'-13'85'0,"-2"2"-3"0,7 11-51 15,0 0-8 1,0 8-12-16,2 11-3 0,6 10-2 16,-1 5-1-1,3 13 3-15,-3 10 2 0,3 6 0 16,-4 7 0-16,-3-3-3 0,-1-2 1 15,-2-6-2-15,-1-8-3 16,1-11-4-16,-1-12-2 0,0-6-5 16,1-22-15-1,-5-7-55-15,5-8-11 0,-2-10-7 16,0-8 0-1</inkml:trace>
  <inkml:trace contextRef="#ctx0" brushRef="#br0" timeOffset="72520.2304">1909 10831 30 0,'-36'13'84'0,"6"-6"-4"16,8 0 0-16,12-4-61 15,10-3-3-15,29 0-4 0,13-7-2 16,24-8 1-16,14-5 0 16,20-3 1-16,10-4-2 0,8-2-5 15,1-1 0 1,-7 2-1-16,-9 1-3 0,-14 8-4 15,-15 1-5-15,-11 6-18 16,-19 10-43-16,-7-8-20 16,-12 3-6-16,-12 2-1 15</inkml:trace>
  <inkml:trace contextRef="#ctx0" brushRef="#br0" timeOffset="72790.2331">1988 11425 42 0,'-21'43'89'15,"21"-14"0"-15,23-15-4 0,26-13-60 16,24-8-10-1,19-13 2-15,22-4 1 0,8-7-5 16,7-3-4-16,-5-1-3 16,-11 3-2-16,-12 7-2 0,-19 1-6 15,-13 13-7 1,-25 4-23-16,-26 7-53 0,7 5-5 15,-18 0-6-15</inkml:trace>
  <inkml:trace contextRef="#ctx0" brushRef="#br0" timeOffset="73241.2377">3971 10597 88 0,'-16'7'91'16,"5"-2"-4"-16,11-5-5 0,0 0-68 15,22 1-6-15,8-2-4 16,13-1-1-16,3-1 1 0,8-2 1 15,1 3-1-15,0-4-2 16,-4 0-1-16,-8 1-4 16,-13 0-8-16,-8 2-23 0,-2-1-51 15,-11 3-5 1,-9 1-6-16</inkml:trace>
  <inkml:trace contextRef="#ctx0" brushRef="#br0" timeOffset="73511.2404">3949 10849 76 0,'-14'19'91'0,"9"-7"-1"0,14-7-4 16,23-5-73-16,13-5-3 15,18-4 0-15,7-3 0 0,11-3-3 16,2 0-1 0,0-1-3-16,-5 1-2 0,-9 5-1 15,-11 1-4-15,-8 6-8 0,-14-2-17 16,-10-2-43-1,-6 7-18-15,-8-3-8 0,-12 3 0 16</inkml:trace>
  <inkml:trace contextRef="#ctx0" brushRef="#br0" timeOffset="130772.3195">5588 10142 54 0,'-6'-19'60'15,"5"5"-5"1,-3-1-5-16,3 3-13 0,-3 1-6 16,3 2-7-16,1 9-6 15,-3-12-5-15,3 12-4 0,0 0-4 16,0 0-1-1,0 0-1-15,0 0-1 0,2 14 1 16,6 4-1-16,3 3 0 0,0 9-1 16,5 5 1-1,2 5 0-15,-1 3 0 0,-1-1 0 16,0-4 2-16,-4-3-1 15,0-3 0-15,-3-8 0 0,-2-6 2 16,-2-6 1 0,-1-3 2-16,-4-9-1 0,0 0 0 15,14-14-1 1,-7-8 1-16,3-10 0 0,3-9-2 15,1-5-1-15,1-7-2 0,0 2-1 16,1 3 1-16,-5 5-2 16,-3 6-2-16,-1 12-4 0,-5 4-7 15,3 12-24 1,14 4-55-16,-19 5-5 0,10 0-7 15,-10 0-2 1</inkml:trace>
  <inkml:trace contextRef="#ctx0" brushRef="#br0" timeOffset="131072.3224">6162 10178 71 0,'2'14'88'0,"-1"0"-1"0,-1 4-6 16,2 3-73-1,-2 3-2-15,0 4 0 0,0 1 1 16,-2 2-2-16,-3-2-1 16,1 0-2-16,-1-5-1 0,3-2-7 15,-3-7-16 1,5-15-53-16,-5 16-12 0,5-16-6 15</inkml:trace>
  <inkml:trace contextRef="#ctx0" brushRef="#br0" timeOffset="131632.328">6365 10218 42 0,'0'0'84'0,"9"13"-3"16,-4-3-2-16,0 9-66 0,2 1-8 16,-4 1 0-16,2 1 1 15,-1 0-2-15,1-1 3 0,-3-5-1 16,1-3 2-1,-3-13 0-15,5 10 0 0,-5-10 1 16,4-11-1 0,-1-1 0-16,-1-5 0 0,0-5-3 15,-1 2-2-15,1-2-1 16,0 2-1-16,-2 6 0 0,0 3-2 15,0 11-1-15,0 0 0 0,0 6-1 16,0 13 1 0,1 2-1-16,6 3 0 0,0 0 2 15,2 2 2 1,3-9 1-16,2-4 1 0,1-11 2 15,0-2 1-15,2-9 0 16,-3-4 1-16,0-5-1 0,-4 0 0 16,-3-4-1-16,-2-2-3 15,-5-2-5-15,-1-4-9 16,-3-5-41-16,-1 3-37 0,0 0-6 15,4 0-7 1</inkml:trace>
  <inkml:trace contextRef="#ctx0" brushRef="#br0" timeOffset="132093.3328">5350 10951 45 0,'-10'6'92'16,"10"-6"-2"-16,20 0-4 15,21-22-40-15,24 11-35 16,28-8-2-16,20-3 1 0,28-2-1 15,12-5-1-15,15 2-1 16,2-2-2-16,0 6-2 0,-11 0 0 16,-15 6-2-1,-17 2-1-15,-19 6-6 0,-23 1-12 16,-18-10-65-1,-21 18-7-15,-24-1-8 0,-22 1-3 16</inkml:trace>
  <inkml:trace contextRef="#ctx0" brushRef="#br0" timeOffset="132763.3394">6357 10290 55 0,'0'0'32'15,"-19"-9"-11"1,19 9 0-16,-14-1 5 0,14 1 1 15,-12 0 4-15,12 0-3 0,0 0-6 16,0 0-4-16,0 0-6 16,0 0 1-16,10 9-3 15,-4 1-2-15,1 3-1 16,1 5 0-16,-1 7 1 0,-5 4 0 15,1 5 3 1,-3 3-5-16,-4-2-3 0,-5 4-11 16,-9 7-70-16,4-15-7 15,1-7-7-15,3-7-3 16</inkml:trace>
  <inkml:trace contextRef="#ctx0" brushRef="#br0" timeOffset="133283.3446">5813 11278 10 0,'0'0'88'16,"0"0"2"-16,0 0-5 0,7 25-4 15,-7 4-77 1,0 8-1-16,0 11 2 0,-1 8 3 16,0 7-1-16,-4 2 0 15,0-2-2-15,0-8 0 16,-3-6-3-16,2-6-5 15,-1-11-8-15,4-10-22 0,3-12-52 16,0-10-6 0,3-17-8-16</inkml:trace>
  <inkml:trace contextRef="#ctx0" brushRef="#br0" timeOffset="133853.3503">5792 11336 13 0,'-10'0'85'0,"10"0"2"15,-24-4-40 1,24 4-8-16,0-14-4 0,2 1-8 16,10 1-9-16,3-5-4 15,8 1-3-15,5-1 0 16,7 3-2-16,1-1-2 0,3 7-3 15,2 2-1-15,-4 3-1 16,-4 3-1-16,-3 3-2 0,-7 4 0 16,-7 5 0-1,-4 2-1-15,-8 4-1 0,-4-1-1 16,-4 2 0-1,-12 2-1-15,-2 0 1 0,-7-3 0 16,-4 0 0-16,-3 0 1 16,-1-1 1-16,0-2 1 0,3 0 1 15,3-3 0-15,3 0 0 0,6-1 1 16,5-1 0-1,6 0 1-15,5-1 1 0,6 4 4 16,11-1-1 0,10 5 2-16,7-2 0 0,9 3 0 15,5 2 1-15,1 1-2 16,-1 2-3-16,-3-3-1 0,-4 3-4 15,-8-2-4-15,-8 4-6 0,-10-8-14 16,-2-9-56 0,-3 7-13-16,-2-5-4 0,-6-10-5 15</inkml:trace>
  <inkml:trace contextRef="#ctx0" brushRef="#br0" timeOffset="134205.354">6690 11543 46 0,'15'-6'104'0,"2"6"-3"0,-7 6-8 16,-1 11-2 0,-4 9-80-16,-4 6-5 0,4 4-4 15,-2 6-5-15,6 9-15 16,-7 2-73-16,8 2-2 0,1 3-9 15,-1-2-4 1</inkml:trace>
  <inkml:trace contextRef="#ctx0" brushRef="#br0" timeOffset="144469.4571">5060 5096 41 0,'0'0'89'0,"0"0"0"15,0 0-54-15,-7-8-3 0,7-2-4 16,-3-5-4 0,-1-6-10-16,-5-8-5 0,2-8-2 15,-4-8-4-15,1-7 0 16,-2-10-1-16,3-5 0 0,-3-6 1 15,1-3 0-15,1-1 0 16,-2-4 1-16,2-1 0 16,0 1 0-16,0 0-1 0,0-7 1 15,1 1 0 1,2-3 0-16,2-2 1 0,2 0 0 15,2-3 0-15,1-2-1 16,1-2 1-16,-1 6-3 16,0 0 1-16,-1 5-2 0,-1-1 1 15,-5 6-1-15,2 5 0 16,-4 2 0-16,-1 9 0 0,-2 1 0 15,1 3 0 1,-2 5-1-16,0 4-1 0,-1 4 1 16,3 1-1-16,-3 9 1 15,2-6-2-15,-2 6 0 16,2-1 1-16,0 7 0 15,1-2 0-15,1 2-1 0,-1 5 2 16,3 1-1-16,1 10 1 0,2 1 0 16,2 5-1-1,0-1 1-15,1 4-1 0,2-3-1 16,8-2 1-16,9-8-1 15,13-4 1-15,11-1-1 16,15-4 2-16,14-4-1 16,14-1 1-16,9-2 0 0,2 4 0 15,2 0 1 1,-6 7-1-16,-49 13-2 0,4 2 3 15,-10 0-4-15,2 2 3 0,23-7-1 16,-11 7-1 0,-15 4-3-16,-6 2-1 0,-12 4-2 15,-4 1-9 1,-13-1-14-16,0 0-28 0,0 0-35 15,0 9-3-15,0-9-3 16</inkml:trace>
  <inkml:trace contextRef="#ctx0" brushRef="#br0" timeOffset="144729.4596">5551 1542 5 0,'-13'-11'80'16,"2"1"2"-16,3-2-4 15,6 2-67-15,2 0-2 16,11 3-3-16,3 2 2 15,9 5-1-15,4 0-1 0,4 0 0 16,3 0-1-16,1 4-1 0,1 2 2 16,19 11 3-1,15 5 0-15,-12 5 0 0,-17 9-1 16,-24 1 0-1,-17-4-3-15,-10 0-9 0,-13-4-20 16,4-2-60-16,8-2-8 16,3-9-3-16</inkml:trace>
  <inkml:trace contextRef="#ctx0" brushRef="#br0" timeOffset="145049.4629">6170 1285 56 0,'9'-13'90'15,"-1"5"-4"1,3 4-5-16,-4 4-75 0,4 4 0 16,0 8 1-16,-1 1 0 15,-1 1-1-15,0 3-2 0,0 0 0 16,-1-1-1-1,-15 4-3-15,11-2-1 0,2 0-5 16,2 0-3-16,-1 0-15 0,-2 0-61 16,2-4-6-1,-7-14-5-15</inkml:trace>
  <inkml:trace contextRef="#ctx0" brushRef="#br0" timeOffset="145279.4652">6071 1361 32 0,'-30'-5'90'15,"5"-1"0"-15,3 1-4 0,11 2-66 16,11 3-5-16,0-11-3 16,10 5-1-16,13-2-2 15,4-3-1-15,6-3-3 16,5-4 0-16,4-4-5 0,4 3-5 15,0 0-5 1,1 0-16-16,1 2-24 0,-6-1-40 16,6 4-5-16,-5 3-2 0</inkml:trace>
  <inkml:trace contextRef="#ctx0" brushRef="#br0" timeOffset="145529.4677">6397 1438 8 0,'-12'20'93'0,"6"-3"-1"0,6-3-4 16,3-6-67-1,10-3-2-15,7-4-2 0,4-1-6 16,1-3-8 0,5-2-12-16,1-6-16 0,4 0-46 15,0 5-19-15,-1-1-5 16</inkml:trace>
  <inkml:trace contextRef="#ctx0" brushRef="#br0" timeOffset="146149.4739">6186 1584 31 0,'-9'5'77'0,"9"-5"0"0,0 0-53 15,0 0-6-15,0 0 4 16,14 0 0-16,3-10-3 0,6-2 0 15,1-3-3-15,3 2-3 16,2 0-2-16,0-2-3 16,0-1 0-16,0 1-3 0,-2 1-2 15,2 1-1 1,-4-1-1-16,-1 4 1 0,-8 1-1 15,-5 3-1-15,-11 6 1 16,0 0-1-16,-16 0-1 16,-5 8 1-16,-7 1-1 0,2 3 0 15,-4-1-2-15,2 0 2 16,2 1-1-16,3-5 1 0,7-2 0 15,5 1 0 1,11-6-2-16,0 0 0 0,0 0-4 16,12 0-12-1,8-6-46-15,8 1-24 0,2-4-6 16</inkml:trace>
  <inkml:trace contextRef="#ctx0" brushRef="#br0" timeOffset="156480.5782">3728 13073 4 0,'0'0'81'0,"-4"-11"3"0,4 11-3 16,-9-12-59-16,9 12-4 16,0 0-1-16,0-11-3 0,0 11-2 15,0 0-2 1,0 0-1-16,0 0-2 0,0 0-1 15,0 0-3 1,0 0-1-16,0 0-2 0,0 5-1 16,0-5 0-16,7 19-1 0,3-3 2 15,3 5 0-15,3 5 2 16,4 5-1-16,2 2-1 15,0 4 1-15,4 2 0 16,-2 4 0-16,2-3 0 0,-3 0 0 16,-2-1 0-1,0-2 0-15,-2-3 1 0,-3-4-1 16,-2-3 1-16,-1 0 1 15,-5-8-1-15,2-2 0 16,-4-2 0-16,0-5 1 0,-6-10-1 16,7 14 1-16,-7-14 2 15,0 0-1-15,0 0 1 0,1-12-1 16,-1-8 0-1,0-13-1-15,2-13 1 0,2-12-2 16,-1-13 0-16,1-7-1 16,2-6-1-16,2 4 1 0,2 3-3 15,-2 11-4 1,1 4-7-16,3 14-30 0,12 13-47 15,-9 3-7-15,-1 10-4 0</inkml:trace>
  <inkml:trace contextRef="#ctx0" brushRef="#br0" timeOffset="157000.5833">4782 13360 48 0,'0'-8'88'0,"0"8"-3"16,-7-12-6-1,-6 12-66-15,2 3-4 0,-3 7-5 16,-2 9-3 0,-2 4-1-16,3 6 0 0,1 1 0 15,5 0 2-15,3 1 0 16,6-4 1-16,1-3 2 0,7-10 2 15,7-6 0-15,0-8 2 0,5-5 0 16,1-12-1 0,-1-6 2-16,-3-2-3 0,-4-2 0 15,-3-2-3 1,-6 0 0-16,-4 5-1 0,-7 5-2 15,-8 4 0-15,-5 6-1 16,-2 7-5-16,-2 1-3 0,2 4-9 16,1 3-21-1,5 6-50-15,9 2-6 0,7-1-5 16</inkml:trace>
  <inkml:trace contextRef="#ctx0" brushRef="#br0" timeOffset="157610.5894">3849 13387 6 0,'-31'-5'84'16,"14"-5"0"-16,8-4-5 16,17-35-31-16,17 23-43 15,24-3-3-15,15-5-2 16,14-3 1-16,13 2 1 0,5 5 0 15,0 8 0 1,-10 8 1-16,-14 8 1 0,-15 8-1 16,-24 13-1-16,-24 10 0 15,-20 7 0-15,-28 6 0 16,-19 3 1-16,-12 3 0 0,-14 1 0 15,-5-5 1-15,4-2 0 16,11-9-1-16,9-6-1 0,18-9-2 16,21-14-1-1,25-5 0-15,22-14-1 0,30-10 0 16,19-8 0-1,21-6 0-15,16-3 2 0,3 2 1 16,1 5 0-16,-14 9 1 16,-15 10 1-16,-24 13 0 0,-22 12 0 15,-35 23 1-15,-27 15 2 0,-32 14 0 16,-23 13 0-1,-24 10 1-15,-13 6-2 0,-9 3-2 16,1-10-9 0,11-19-72-16,11-2-9 0,22-26-6 15,24-25-5-15</inkml:trace>
  <inkml:trace contextRef="#ctx0" brushRef="#br0" timeOffset="177442.7889">10463 10292 13 0,'0'0'84'0,"0"0"3"0,-4-10-36 15,4 10-13-15,0 0-9 16,0 0-8-16,0 0-8 0,0 0-5 16,0 0-4-16,0 0-1 15,0 8-1-15,0-8 1 16,2 21 1-16,6-1 1 0,0 2 1 15,2 7 0 1,3 4 2-16,1 7-1 0,2 2-1 16,1 0-1-16,0 4-1 15,-1-3-2-15,-3 3 1 16,0-1-1-16,-2 0 0 15,-2-2 1-15,-1-1 0 0,-1-5-1 16,1-4 0-16,1-4 1 0,-1-2-2 16,1-8 1-1,0-3-1-15,-1-3 0 0,1-4 0 16,-9-9 0-1,11 11 1-15,-11-11-2 0,0 0 1 16,12 4 1-16,-12-4 0 16,2-4 1-16,0-7-1 0,0-8 0 15,0-8 0 1,3-12-1-16,2-14 0 0,2-17 0 15,5-10-1-15,2-11 1 0,3-6-1 16,0 1 0 0,2 2 1-16,-3 8-1 0,2 11-1 15,-7 11-2-15,1 14-1 16,-8 12-6-16,1 16-15 0,-7 22-59 15,8-16-10 1,-8 16-7-16,10-1-3 0</inkml:trace>
  <inkml:trace contextRef="#ctx0" brushRef="#br0" timeOffset="177962.7941">11144 10704 32 0,'-5'18'82'15,"0"2"-2"-15,4 2-3 0,1 3-66 16,2 1-4-16,3 5 3 16,5-4-1-16,2-1 1 0,3-3 2 15,1-7 0 1,2-6 0-16,1-8 0 0,-1-2 1 15,-2-12-1-15,-3-5-3 16,-6-2-2-16,-1-6-3 16,-6-1-1-16,-2-1-1 0,-8 3-1 15,-1 2 1-15,-6 3-1 16,-4 3 1-16,1 5-1 0,-3 6 0 15,1 3 0 1,1 2-1-16,1 2-1 0,0 4-2 16,7 4-4-1,-1-1-8-15,11 0-39 0,3 4-35 16,10-3-5-16,8-5-6 15</inkml:trace>
  <inkml:trace contextRef="#ctx0" brushRef="#br0" timeOffset="178582.8003">11423 10740 6 0,'0'0'77'0,"-2"14"4"16,2-4-3-16,2 4-60 0,6 4-4 15,2 2-1 1,4 0 2-16,2 2-1 0,1-1 1 15,0-8-3-15,3-3 0 16,1-6-1-16,-2-4 1 0,3-9-3 16,-3-8-2-1,3-7-1-15,-4-5-3 0,0-2-1 16,-4-4-1-1,-3 1 0-15,-4 0 1 0,-7 3-1 16,0 4 1-16,0 3 0 0,-6 4 0 16,-2 4-1-16,2 6 0 15,6 10-1-15,-14-5 1 0,14 5-2 16,-7 10 1-1,5 8-1-15,2 4 0 0,0 3 1 16,0 5 0 0,8 4 1-16,-3 2-1 0,3 0 1 15,2-2 0-15,2 0 1 16,1-4-1-16,0-2 1 0,0-4-1 15,0-5 0-15,1-4-1 16,0-4-2-16,0-5-2 16,0-2-5-16,-4-5-9 0,4-11-37 15,1 2-34 1,-3-6-6-16,-1-4-5 0</inkml:trace>
  <inkml:trace contextRef="#ctx0" brushRef="#br0" timeOffset="178832.8028">11952 10534 13 0,'0'0'95'0,"3"5"-3"0,1 4-4 16,0 31-13-16,4-19-62 15,1 2-5-15,-2 6-1 0,7 4-2 16,-3 1-1-1,3 2-1-15,-3 0-1 0,2-2 0 16,0 0-1-16,-3-5-2 0,1 0-2 16,-4-7-3-1,0-1-7-15,-5-10-13 0,-2-11-48 16,3 10-17-16,-3-10-5 15,-5-1 1-15</inkml:trace>
  <inkml:trace contextRef="#ctx0" brushRef="#br0" timeOffset="179102.8054">11881 10827 80 0,'-15'-3'93'0,"7"1"-2"16,8 2-6-16,0 0-63 16,18-12-7-16,9 2-5 15,7-2-1-15,10-5-2 16,4 0 0-16,7-1-2 0,-2 0-2 15,0 4 0 1,-4 0-1-16,-10 7-1 0,-6 0-1 16,-10 5 0-16,-5 0-1 0,-6 2-1 15,-12 0-2 1,10 2 0-16,-10-2-1 0,0 0-1 15,0 0-3-15,0 0-9 16,0 11-35-16,0-11-35 0,0 0-5 16,0-11-3-1</inkml:trace>
  <inkml:trace contextRef="#ctx0" brushRef="#br0" timeOffset="183686.8525">13355 10272 31 0,'-9'-2'46'15,"-4"0"-3"-15,2 2-5 16,0 0-2-16,-1 0-3 15,2 0-5-15,2 0-2 0,8 0-3 16,-9 4-3 0,9-4-4-16,10 3-2 0,12 0-3 15,11-3-1-15,12 0 0 16,13 0-3-16,5-1 0 15,11-4-1-15,-2 1-1 16,-1 1-1-16,-7-2-1 0,-11 1-1 16,-10 1-1-16,-14 1-1 0,-8 2-1 15,-8-3-2 1,-13 3-3-16,9 0-3 15,-9 0-7-15,0 0-22 0,-7 0-50 16,7 0-6-16,-10 8-4 0</inkml:trace>
  <inkml:trace contextRef="#ctx0" brushRef="#br0" timeOffset="184046.8561">13341 10560 87 0,'11'13'92'0,"18"-8"-3"16,19-5-4-16,11-3-69 0,10-4-4 15,8 0-1-15,3-3-3 16,-1 1-1-16,-9-1-2 0,-9 2-2 15,-11 3-2 1,-15 4-1-16,-10 1-1 0,-8 1-2 16,-17-1-6-1,8 15-6-15,-8-15-21 0,-15 15-50 16,6-5-6-16,-3-4-6 15</inkml:trace>
  <inkml:trace contextRef="#ctx0" brushRef="#br0" timeOffset="185096.8666">15109 10065 44 0,'0'0'79'0,"15"-2"-38"16,-15 2-2-16,6 6-3 0,-3 7-3 15,5 11-6 1,-3 5-4-16,5 7-6 0,-6 9 0 15,3 6 0-15,-5 5-4 0,0-3-3 16,-2 1-2 0,-2-8-1-16,1-5-2 0,-2-9-1 15,-2-6-3-15,4-9-2 16,1-5-1-16,0-12-5 15,0 0-9-15,0 0-23 16,-3-17-44-16,3-5-10 0,0-7-6 16</inkml:trace>
  <inkml:trace contextRef="#ctx0" brushRef="#br0" timeOffset="185426.87">14837 10101 10 0,'-21'2'85'15,"5"1"4"-15,2-3-3 0,4 0-54 16,10 0-6-16,0 0-6 15,0 0-2-15,25-5-1 0,11 0-5 16,10-1-3 0,14-2-1-16,9-2-3 0,8 2 0 15,1-3-1 1,0 2-1-16,-10 0-1 0,-10 2-1 15,-9 0-2-15,-13 2-3 0,-14 1-6 16,-2 3-13-16,-20 1-38 16,11 0-29-16,-11 0-7 0,0 0-5 15</inkml:trace>
  <inkml:trace contextRef="#ctx0" brushRef="#br0" timeOffset="185676.8725">14763 10614 73 0,'-2'23'96'0,"14"-10"-6"16,25-8-2-16,20-5-65 15,11-2-4-15,12-3-6 0,1 1-5 16,3 0-6-16,-10 0-7 0,-5 4-14 16,-15 4-36-1,-12 3-34-15,-12 1-6 0,-8-2-5 16</inkml:trace>
  <inkml:trace contextRef="#ctx0" brushRef="#br0" timeOffset="186487.8806">16321 9840 85 0,'-1'-10'93'0,"1"10"-6"16,0 0-7-1,0 0-68-15,-4 12-4 0,4 11-1 16,2 14-4-16,4 7-1 15,0 11 0-15,2 12 2 0,-2 6 0 16,1 3-1-16,-4-4 0 16,2-6 0-16,-4-4-2 15,-1-12-1-15,-1-9-2 0,1-10-5 16,-1-8-9-1,-6-10-32-15,7-13-38 0,-13-2-6 16,5-16-4-16</inkml:trace>
  <inkml:trace contextRef="#ctx0" brushRef="#br0" timeOffset="186987.8856">16106 9929 73 0,'0'0'91'15,"-9"-10"-3"-15,9 1-6 16,11-2-67-16,9-4-2 0,14-4-2 16,7-2-4-1,17 0-2-15,8 1-1 0,12 6-1 16,5 4-1-16,-2 7-1 0,-3 4 0 15,-9 12-2-15,-11 7-1 16,-12 5-1-16,-20 6 0 16,-12 2-1-16,-15 0-2 15,-22 0 1-15,-8-2-1 0,-10-6 0 16,-10-3 2-1,-4-8 0-15,-1-5 1 0,1-6 1 16,6-3 2-16,10-3 3 16,5-3 1-16,11-2 3 0,7-1 1 15,16 9-1-15,-3-12 1 16,15 12-1-16,12 0-2 15,4 8-2-15,5 8-1 0,5 5-1 16,-1 9 0 0,3 5 1-16,-5 8 0 0,-5 2 0 15,-6 3 1-15,-5-2 0 16,-5-1 1-16,-2-2-2 15,-5-7-1-15,-1 0-3 0,-4-11-5 16,3-2-12-16,-5-6-32 16,1-7-38-16,-1-10-6 0,0 0-6 15</inkml:trace>
  <inkml:trace contextRef="#ctx0" brushRef="#br0" timeOffset="187587.8916">17193 10408 39 0,'-10'0'91'0,"0"1"1"16,10-1-40-16,0 0-13 0,0 0-5 15,0 0-9 1,0 0-7-16,0 0-5 0,15 1-6 15,3-1-3-15,4-5-1 0,6 1-2 16,1-1-2 0,3 1 1-16,-5 1 1 0,-1 0-2 15,-8 3 1-15,-3-1-1 16,-15 1 0-16,11 1 0 15,-11-1 0-15,-1 10 1 16,1-10 0-16,-8 17 1 0,4-8 0 16,-1 4 0-1,1-1 1-15,-1 3 0 0,3-1 0 16,2 0 0-16,2-1 1 0,7-1-1 15,5 0 1-15,5-3 0 16,6-3 0-16,4-2-1 16,1-2 0-16,1-2-1 15,0 0-1-15,-4-5-1 0,-3-1-3 16,-4 4-6-1,-8-4-6-15,0 1-33 0,4 0-41 16,-16 5-5-16,9-11-7 16</inkml:trace>
  <inkml:trace contextRef="#ctx0" brushRef="#br0" timeOffset="191297.9288">3432 12054 18 0,'0'0'78'16,"0"0"0"-16,12 0-3 0,3-10-61 15,10 3-9-15,11 2-2 16,17 3-2-16,4 2-1 0,20 1 1 16,8 7-1-1,8 7-1-15,5 3-2 0,5 8-1 16,6 2-1-16,-1 8 0 0,3-2 0 15,-4 7-1 1,-6 6 0-16,0 3 0 0,-5 3 2 16,5 3 1-16,-1 5 2 15,6 1 0-15,-1 4 0 0,11-1 1 16,9-7 2-1,7 3 3-15,11-4-2 0,4-8 1 16,10-5 3-16,2-10 1 16,9-3 0-16,2-11 1 15,6 1 0-15,6-11-2 0,2-2 1 16,9-1 1-16,4-1-4 15,15-1 0-15,7 3 0 0,9 0 1 16,5-2-3 0,5-1 0-16,2 0 0 0,3-5-1 15,4-2 1 1,-3-8-2-16,4-7 1 0,4-7-1 15,4-8 0-15,6-7-1 0,12-8 1 16,1-6-1-16,4-10 1 16,5-6 0-16,1-6 0 0,-2-8 1 15,-6-1 2 1,-6-5 1-16,-6 2 0 0,-14-3 3 15,-11 8-1 1,-22 2 1-16,-14 9-1 0,-26 7-1 16,-18 9-1-16,-24 6-1 15,-24 7-1-15,-26 10 0 0,-21 9-1 16,-20 4-2-16,-16 4 0 0,-15 5 0 15,-14 10-2 1,-2-9 0-16,-12 9 0 0,-7 0 0 16,-4 0 0-1,-5 0 1-15,-4 1-1 0,-6 2 2 16,-4-1 0-16,-2 0 0 15,-6-1-1-15,-1-1 1 0,0 0 0 16,1-4 0 0,4-1 1-16,4-1-1 0,5 1 0 15,11-4 1-15,6 0 1 0,16-5-1 16,6 0 1-1,16-2-2-15,11-1 1 0,9-3 0 16,10 2 0-16,5 0-1 16,5 3 0-16,3 1 1 0,-3 4 0 15,1 5 1 1,-4 4 1-16,-4 1-1 0,-5 6 1 15,-7 7 1-15,-6 3-1 0,-5 4-2 16,-6 4 0 0,-6 3-3-16,-4 0-5 0,1 5-15 15,0-2-66-15,-4-5-4 16,1-3-7-16,-1-8-3 0</inkml:trace>
  <inkml:trace contextRef="#ctx0" brushRef="#br0" timeOffset="192147.9373">14782 11730 41 0,'8'-16'52'0,"-1"4"-4"0,-1-1-9 16,1 3-3 0,-3 2-3-16,-4 8-8 0,4-9-3 15,-4 9-7-15,0 10-1 16,-6 5-3-16,-1 12 0 0,-5 5-4 15,-4 12-2 1,-3 9-1-16,-2 8-2 0,-1 4-4 16,-3-6-16-1,1-7-60-15,4 7-8 0,4-14-7 16,3-8 5-16</inkml:trace>
  <inkml:trace contextRef="#ctx0" brushRef="#br0" timeOffset="192777.9436">13693 12826 61 0,'-24'12'86'0,"8"9"-17"16,16-21-17 0,0 20-16-16,21-19-12 0,18-1-6 15,12-4-4-15,14-5-1 0,11-5-3 16,6-1-3-1,2-2-3-15,0-1-1 0,-6 4-1 16,-8 4-2-16,-9 3 0 16,-9 3-2-16,-9 3-5 0,-11-4-31 15,-4 5-47 1,-7 0-5-16,-8-4-7 0</inkml:trace>
  <inkml:trace contextRef="#ctx0" brushRef="#br0" timeOffset="193047.9463">13869 13033 24 0,'-20'30'98'0,"12"-6"-1"16,14-13-9-16,18-10 0 0,22-5-80 15,15-7-1-15,14 0-1 16,12-2-1-16,6 0-3 16,0-1-2-16,0 5-1 15,-6 2-3-15,-9 6-1 0,-10 1-2 16,-10 3-4-1,-8 1-12-15,-9-4-52 0,-4 3-16 16,-5 1-4-16,-5-3-2 16</inkml:trace>
  <inkml:trace contextRef="#ctx0" brushRef="#br0" timeOffset="195862.4747">15891 12276 38 0,'-3'-12'85'0,"-4"3"-23"16,7 9-8-1,-2-9-13-15,2 9-8 0,0 0-8 16,0 0-7-16,0 0-5 0,0 0-4 16,0 0-3-1,0 0-2-15,0 0-2 0,8 18-1 16,1 0-1-16,1 8 1 15,4 3 0-15,3 8 1 0,5 3 1 16,1 6 0 0,2-1 1-16,1 1-1 0,-2-1 0 15,0-2 0-15,-2-2-1 0,-1-4 0 16,-4-3 0-1,-4-5 0-15,-2-4 0 0,-4-4 0 16,-3-3 0-16,-1-3 0 16,0-6 0-16,-3-9 0 0,2 11 0 15,-2-11 1 1,0 0 0-16,0 0 0 0,0 0 1 15,4-17-1 1,-1-7 1-16,0-9-1 0,2-7 0 16,-1-8 0-16,1-3-1 0,1-6-1 15,-2 4-1-15,-2 1-1 16,1 6-2-16,-3 4-3 0,4 6-4 15,-4 1-8 1,6 5-25-16,7 6-51 0,-6 2-3 16,2 7-6-1</inkml:trace>
  <inkml:trace contextRef="#ctx0" brushRef="#br0" timeOffset="196612.4822">16608 12609 70 0,'0'0'86'0,"10"0"-2"16,-10 0-37-16,2 10-20 0,-2-10-9 15,0 18-5 1,-5-4-2-16,1 4-2 0,-2 3-1 15,0 1-1 1,-3 2-1-16,2-1-4 0,-2-5-3 16,3 3-5-16,0-10-4 0,2 2-12 15,4-13-24-15,-11 11-42 16,11-11-4-16,0 0-2 0</inkml:trace>
  <inkml:trace contextRef="#ctx0" brushRef="#br0" timeOffset="197142.4875">16762 12596 76 0,'0'0'82'0,"12"19"-1"15,-10-7-52-15,5 3-9 16,0 4-3-16,-3 2-3 16,-2 0-1-16,2 2-2 0,-3-1-1 15,0-1 0-15,0-3-1 16,-1-1-3-16,0-3 0 15,0-2-3-15,0-12-1 0,0 16 0 16,0-16 1 0,0 0-1-16,0 0 0 0,0 0 0 15,5-9 0-15,-2-2 0 16,0-1 0-16,2-5-1 0,1 0 0 15,0 2-1 1,1-1 0-16,1 3 1 0,1 3-2 16,1 4 1-16,1 3-1 0,2 3 0 15,0 7 1-15,2 3-1 16,0 5 1-16,0 2-1 15,0 1 1-15,0-1 1 16,-1-2 1-16,1-1 2 16,-1-7 1-16,1-3 1 15,-1-4 2-15,2-4 1 0,-2-9 0 16,1-2-2-16,0-5-1 15,-5-6-2-15,-2-1-3 16,-7-3-2-16,-1 0-4 0,-3-5-3 16,-5 3-9-16,-8 2-38 15,0-2-37-15,5 1-6 16,-3 2-5-16</inkml:trace>
  <inkml:trace contextRef="#ctx0" brushRef="#br0" timeOffset="215261.6704">14410 10376 11 0,'-18'-2'85'16,"8"2"-18"-16,-7 0-9 15,5 0-11-15,0 0-10 16,12 0-11-16,-11 9-8 16,11-9-5-16,14 8-3 0,12-4-4 15,10-1 1 1,10 0-2-16,7 2 0 0,3 1 0 15,2-1-3-15,-2-4-6 16,-3 4-35-16,-10 0-45 16,-13-3-5-16,-6-2-8 0</inkml:trace>
  <inkml:trace contextRef="#ctx0" brushRef="#br0" timeOffset="216815.6863">15315 12889 10 0,'0'0'83'0,"0"0"1"0,8 0-38 15,-8 0-10 1,0 0-11-16,0 0-9 0,0 0-5 15,0 0-1 1,11 9-2-16,0-4-1 0,4 4 1 16,9-3 1-16,4 2-2 15,7 0 1-15,7-1-2 0,0-2-2 16,6-1-1-1,1-3-3-15,-3-1-4 0,-3 2-18 16,-1-1-59-16,-9 0-7 0,-5 2-5 16,-12-2 0-1</inkml:trace>
  <inkml:trace contextRef="#ctx0" brushRef="#br0" timeOffset="219328.2115">17776 11991 65 0,'-7'-11'61'0,"7"11"-5"0,-3-11-9 15,3 11-12-15,0 0-9 16,-4 10-7-16,4 8-5 16,-2 8-5-16,2 10-2 0,0 6-3 15,2 12-1 1,1 7 0-16,0 5 0 0,-2 3-1 15,0-3-1-15,-1-1-1 16,0-7-4-16,-3-7-5 16,-1-11-18-16,3-3-53 0,-4-18-6 15,5-19-6-15</inkml:trace>
  <inkml:trace contextRef="#ctx0" brushRef="#br0" timeOffset="219838.2166">17635 12120 5 0,'-16'-4'79'15,"16"4"-28"-15,-10-8-1 0,10 8-6 16,7-11-7-16,12 2-7 16,8 1-10-16,13-1-4 0,3-2-6 15,11 2-2 1,2 5-2-16,-1 3-3 0,-3 1-1 15,-6 5-2-15,-13 8 0 0,-10 3-2 16,-16 4 0 0,-7 3-1-16,-16 0 1 0,-9-4-1 15,-7 1 1-15,-3-4 1 16,-3-1 0-16,-1-4 0 0,1-3 1 15,4-1 0 1,8-3 1-16,5 0 0 0,7 0 1 16,14-4 0-16,-3 17 1 0,15-5 1 15,9 4 0 1,9 3 1-16,8 4 1 0,4 4-1 15,3 2-1-15,-2 2 0 16,-1-1 0-16,-7 1-2 0,-5 1 0 16,-7-3-1-1,-7-1-2-15,-8-5-2 0,-3-1-4 16,-5-6-10-16,1-6-34 15,3-1-35-15,-4-9-7 16,0 0-2-16</inkml:trace>
  <inkml:trace contextRef="#ctx0" brushRef="#br0" timeOffset="220488.2231">17788 12996 51 0,'-10'11'92'16,"16"-6"-3"-16,23-5-4 0,44-8-63 15,0-2-7 1,16-6-4-16,11 2-4 0,4-3-6 15,4 2-5 1,-9-1-11-16,-7 8-24 0,-10 5-47 16,-26 1-6-16,-16 4-3 0</inkml:trace>
  <inkml:trace contextRef="#ctx0" brushRef="#br0" timeOffset="228632.8048">18304 12335 7 0,'-10'-4'69'0,"10"4"-5"15,-9-1-10-15,9 1-13 0,0 0-10 16,1-12-8-16,8 7-8 15,10-3-5-15,-1 3-2 0,7-2-5 16,-1 3-2 0,6-1-1-16,-4 3 1 0,0 2-2 15,-5 2 1 1,-3 7-1-16,-6-2 0 0,-3 5 0 15,-4-2 1-15,-3 9 0 16,-2-2 1-16,-7 8 0 0,-6-2 1 16,-1 2 0-16,-3 1 1 15,3-4 0-15,0-2 1 16,4-3 1-16,6-5 0 0,4-12 1 15,15 12-1-15,8-12-2 16,7 0-1-16,2-5-5 16,4 3-4-16,-3-4-9 15,4 1-22-15,-3 7-42 0,-5-2-11 16,-7 1-2-1</inkml:trace>
  <inkml:trace contextRef="#ctx0" brushRef="#br0" timeOffset="229202.8105">17848 13409 65 0,'-14'0'82'0,"14"0"-5"0,-16 0-47 16,15 9-11-1,1 6-7-15,2 4-4 0,6 10 1 16,-2 8-2-1,1 4 2-15,2 7 1 0,1 3-1 16,-1 0-2 0,0-5-1-16,-1-1-1 0,-3-11-4 0,0-4-2 15,0-9-5 1,-1-6-4-16,-4-15-17 0,18 7-41 15,-11-14-19-15,3-13-5 16</inkml:trace>
  <inkml:trace contextRef="#ctx0" brushRef="#br0" timeOffset="229752.816">17805 13465 49 0,'-11'-6'66'16,"11"6"-7"-16,-9-21-8 15,10 7-8-15,9-9-10 0,8-1-8 16,10-2-9-16,5-3-2 0,8 4-2 16,2 1-4-1,3 6-4-15,-3 7-3 0,-2 8-2 16,-4 3-1-16,-6 8-1 15,-9 6-1-15,-3 3-1 0,-8 4-2 16,-3 3 0 0,-7 0 0-16,-3 3-2 0,-10-2 0 15,-5 1 0 1,-6-3 0-16,-5-5 3 0,-2-2 3 15,-5-6 2-15,7 1 3 0,0-8 3 16,6 0 1-16,6-3 3 16,1 2-1-16,15-2 0 0,0 0 0 15,0 0-1 1,12 7-1-16,7-1 1 0,4 5-3 15,6 3-1 1,2 3 0-16,4 5 0 0,0 3 0 16,-3 1 0-1,-2 4-1-15,-6-2-1 0,-4-2-1 16,-3 0-2-16,-4-5-7 0,-3-2-16 0,-1 6-44 15,-3-14-20 1,-6-11-7-16,0 0 0 0</inkml:trace>
  <inkml:trace contextRef="#ctx0" brushRef="#br0" timeOffset="230002.8185">18542 13641 57 0,'17'17'89'0,"-3"7"-5"0,0 0-4 15,-3 3-67-15,1 6-7 16,0 4-1-16,-1 2-1 0,0 2-4 15,-4-4-6-15,-1 1-17 16,2 5-47-16,0-11-14 16,2-1-6-16</inkml:trace>
  <inkml:trace contextRef="#ctx0" brushRef="#br0" timeOffset="232523.8447">10855 14754 16 0,'0'0'77'0,"10"-10"0"16,-10 10-4-16,-19 0-63 15,23 10-3-15,7 9-2 16,3 11-1-16,1 10 1 0,3 11 2 15,0 10 2 1,1 9 0-16,-1 5-1 0,0 6 0 16,0-4 0-16,-4-5-1 0,1-7-1 15,-4-12-1 1,-2-10 0-16,1-11 0 0,-6-10 2 15,0-5 1-15,-4-17 1 16,0 0 0-16,0 0-1 0,10-14-1 16,1-18-1-1,3-11-2-15,8-18-1 0,7-11-2 16,6-16 0-1,7-9-1-15,5-4 0 0,0 3-1 16,0 5-2-16,-4 6-2 0,-1 14-5 16,-6 8-9-16,1 14-22 15,0 12-48-15,-7 6-6 0,-2 10-4 16</inkml:trace>
  <inkml:trace contextRef="#ctx0" brushRef="#br0" timeOffset="233083.8503">11711 15309 59 0,'0'0'74'16,"-11"16"-2"-1,3 0-58-15,-2 6-8 0,3 10-2 16,-2 0 0-1,5 6 2-15,2-1 0 0,1-2 3 16,2-9 4-16,8-3-1 16,6-15-2-16,6-8 3 0,3-9 0 15,0-13 1-15,-2-1 0 0,-1-7-1 16,-3 1-3-1,-7 2-1-15,-10 2 0 0,-2 4-3 16,-11 6-3 0,-9 2-3-16,-1 9-5 0,-6-2-7 15,2 6-9-15,-3 1-19 16,3 2-41-16,7 10-15 0,5 0-1 15</inkml:trace>
  <inkml:trace contextRef="#ctx0" brushRef="#br0" timeOffset="233573.8552">12070 15400 0 0,'1'22'82'0,"2"-3"1"0,0 3-2 16,6 3-52 0,1-4-16-16,-1 3-1 0,4-5-1 15,4-4 0-15,-1-8-1 0,-3-7 0 16,1-8-2-1,-2-10-2-15,1-6 0 0,0 1-2 16,-1-5-1-16,1 3-2 16,-4 3 0-16,-1 1-1 0,-2 7 0 15,-6 14 0 1,12-5 0-16,-12 5 0 0,6 21 1 15,-1 4-1 1,0 1 1-16,2 4 0 0,2 3 0 16,-1 1-1-16,0-2 1 0,2-6-2 15,-2-2-1-15,-2-7-5 16,1-2-5-16,-1-7-11 0,-6-8-20 15,20 10-44 1,-20-10-7-16,18-11-2 0</inkml:trace>
  <inkml:trace contextRef="#ctx0" brushRef="#br0" timeOffset="233793.8574">12491 15338 42 0,'2'-8'84'0,"-2"8"-1"0,0 0-29 16,6 7-30-1,1 10-10-15,2 6-6 0,1 2-1 16,4 5 2-16,2 3-2 16,2-1-2-16,0-1-2 15,1-6-6-15,-1-2-17 0,0 0-34 16,-8-11-32-16,1-8-6 15,-11-4 7-15</inkml:trace>
  <inkml:trace contextRef="#ctx0" brushRef="#br0" timeOffset="233933.8588">12448 15429 13 0,'-9'0'94'16,"9"0"-3"-16,10-2-6 0,15 32-26 16,16-32-56-16,2-9-17 0,9 2-36 15,14 6-36 1,-10 3-5-16,-3 0-2 0</inkml:trace>
  <inkml:trace contextRef="#ctx0" brushRef="#br0" timeOffset="234423.8637">10898 16097 35 0,'-53'22'80'16,"14"-3"-5"-16,18-4 1 0,15-2-70 15,33 0 2 1,40-6 2-16,33-4 3 0,40-3 1 15,33 0 4-15,23-5 3 16,18-5-1-16,7 1-3 0,-2-3-6 16,-12 6-3-1,-16-1-2-15,-27 3-3 0,-27 1-4 16,-24 3-8-1,-31 0-19-15,-24 7-63 0,-12 1-4 16,-22-4-7-16</inkml:trace>
  <inkml:trace contextRef="#ctx0" brushRef="#br0" timeOffset="235143.8709">11272 16591 48 0,'-4'-10'92'0,"4"10"-7"0,0 0-5 0,0 0-60 15,-4 5-16-15,5 6-4 16,6 4-2-16,4 10 2 16,7 8 2-16,2 6 2 0,8 6 2 15,0 5 2 1,4 0 0-16,0-2 0 0,-3-4 0 15,-4-7 1-15,-3-5 1 16,-7-14-1-16,0-7 1 16,-3-11-1-16,4-15 0 15,-2-15-1-15,5-11 0 0,2-9-3 16,-2-9-3-16,3-3-2 0,-2-1-2 15,-4 8-1 1,-6 4-3-16,-1 10-4 0,-6 8-5 16,1 11-20-1,0 6-57-15,-1 6-6 0,-3 10-6 16</inkml:trace>
  <inkml:trace contextRef="#ctx0" brushRef="#br0" timeOffset="235393.8734">11982 16770 80 0,'21'24'93'16,"-1"5"-4"0,-8-5-6-16,-11 7-75 0,3 3-6 15,0 3-7-15,-4-3-17 16,-16-6-61-16,5-3-5 15,-3-16-6-15</inkml:trace>
  <inkml:trace contextRef="#ctx0" brushRef="#br0" timeOffset="235773.8772">12110 16837 55 0,'17'22'85'0,"0"2"-6"15,-5-29-11-15,-1 29-66 0,2 5 1 16,-3 1 2-1,-2-6 1-15,0-5 3 0,-6-7 2 16,-2-12-1-16,0 0-1 16,0-17-2-16,0-6-1 15,0-6-2-15,0-3-2 0,0 0-3 16,0 3-1-16,8 4-1 15,4 13 1-15,6 9 1 0,4 5 0 16,1 14 3 0,4 6 0-16,3 0 2 0,-3 1 5 15,2 1 1 1,-5-10 2-16,-3-5-1 0,-5-7 1 15,-2-2-1-15,-8-11-2 0,-3-5-3 16,-3-4-4-16,-6-3-3 16,-7-1-7-16,-7-7-6 0,4 2-32 15,11-5-47 1,-9 0-7-16,7 1-4 0</inkml:trace>
  <inkml:trace contextRef="#ctx0" brushRef="#br0" timeOffset="236393.8833">13681 15930 63 0,'0'0'86'16,"0"14"-3"-16,0-14-4 15,13 3-76-15,3 0 0 16,6-1 1-16,6 2 0 15,3 2 2-15,0-2 0 0,1 2-2 16,-2 0-3 0,-3-3-6-16,1 2-13 0,-6-4-11 15,-2 2-12-15,-2-3-12 0,-6 0-28 16,3 0-11-1</inkml:trace>
  <inkml:trace contextRef="#ctx0" brushRef="#br0" timeOffset="236693.8863">13703 16201 75 0,'8'15'83'0,"20"-5"-2"0,11 19-34 16,14-23-40-16,7-1-2 0,7 2 0 15,6-2-2-15,-5 0-1 16,-5-2-2-16,-7 2-12 16,-14 12-51-16,-4-8-20 15,-8-1-3-15</inkml:trace>
  <inkml:trace contextRef="#ctx0" brushRef="#br0" timeOffset="238915.9088">15113 15865 51 0,'-8'8'89'15,"8"-8"-5"1,1 8-3-16,19-2-69 0,12-5-6 15,10 2-2-15,8 2-1 16,4 1 1-16,2 0 0 16,-4-1-1-16,-5 2 0 15,-11-2-1-15,-8-2-4 0,-10 1-5 16,-9-4-16-16,-9 0-42 0,0 0-23 15,10-4-4 1</inkml:trace>
  <inkml:trace contextRef="#ctx0" brushRef="#br0" timeOffset="239255.9122">16189 15227 7 0,'17'-25'99'16,"-4"7"-4"-16,-5 4-7 0,-4 3-5 15,-4 11-78 1,0 0-3-16,0 8-1 0,0 20-1 15,0 13 0-15,-1 14 1 0,0 11 2 16,1 11 0 0,0 12 1-16,-1 3-1 0,3-3 0 15,1-6-1-15,-3-5-2 16,1-15-2-16,-1-12-3 15,0-13-1-15,0-18-9 16,0-20-33-16,0 0-42 0,0-22-5 16,0-19-4-1</inkml:trace>
  <inkml:trace contextRef="#ctx0" brushRef="#br0" timeOffset="239675.9164">16276 15248 64 0,'-15'-21'90'0,"0"3"-5"16,-5 3-6-1,2 3-70-15,2 0-5 0,0 4-3 16,5 4 1-16,0 1-1 16,11 3 1-16,0 0 0 15,8 0 0-15,12 4 0 0,4 7 0 16,8 3-2-16,-1 4-1 15,4 4 0-15,-5 2-1 0,-6 3 1 16,-9-2-1 0,-9-2 2-16,-6-2-1 0,-8-4 3 15,-6-5 0 1,-4-6 2-16,-4-5 0 0,2-1 0 15,2 0 1-15,-1-5-1 0,3 0 2 16,4 1-3-16,4 0-1 16,8 4 0-16,-10 7-1 0,10 7 1 15,10 7-1 1,5 7 1-16,6 8 0 0,3 6 1 15,4 5 0 1,1 4-1-16,0-4 0 0,-2 0-2 16,-5-8-5-16,-1-1-8 15,-6-12-15-15,-3-19-52 0,1 9-13 16,0-13-6-16</inkml:trace>
  <inkml:trace contextRef="#ctx0" brushRef="#br0" timeOffset="240175.9213">16669 15566 50 0,'0'0'86'0,"-11"9"-3"0,11-9-7 16,0 0-65 0,7-1-9-16,8-3-1 0,5 3 0 15,4-1 0 1,5 1 2-16,1 1 1 0,3 0 2 15,-5 6-1-15,-4 4 1 16,-4-1-1-16,-9 7 0 0,-8 0 1 16,-3 1 0-1,-8 2-1-15,-4-1 1 0,-4 0-2 16,2-4-2-16,1 0 0 0,2-5-2 15,11-9 0 1,-11 13 1-16,11-13-1 0,9 11 1 16,4-6-1-16,7-1-1 15,3 1-3-15,1 1-4 0,2-1-5 16,2 4-12-1,-3-5-19-15,-7-6-36 0,0 5-14 16,-6-1-2 0</inkml:trace>
  <inkml:trace contextRef="#ctx0" brushRef="#br0" timeOffset="240565.9253">16197 16165 20 0,'-17'4'70'0,"5"-20"-3"0,12 16-46 16,-14 2-1-1,14-2 4-15,0 10 0 0,13-6 3 16,10 2 0-16,13-1-4 0,17 1-6 15,15-1-4-15,16 0-4 16,10-3-2-16,14-1-3 0,3-1-1 16,-2-2 0-1,-4-4-1-15,-9 1 0 0,-13-2-2 16,-13 2-5-1,-15-2-10-15,-11 2-30 0,-10 5-41 16,-17 0-6-16,-17 0-6 16</inkml:trace>
  <inkml:trace contextRef="#ctx0" brushRef="#br0" timeOffset="240915.9288">16138 16497 16 0,'13'-8'91'0,"-1"2"-3"15,1 6-3 1,1 41-30-16,1-57-46 0,0 35-3 16,-2 13 1-16,2 8-2 15,-3 7 3-15,-1 6 0 0,-3 2 0 16,-1 2-2-16,-2-4-1 0,-2-5-3 15,0-7-2 1,-2-9-1-16,1-5-5 0,-2-8-5 16,0-19-25-1,20 2-53-15,-18-16-6 0,3-14-5 16</inkml:trace>
  <inkml:trace contextRef="#ctx0" brushRef="#br0" timeOffset="241475.9343">16236 16527 10 0,'-14'0'86'15,"-1"0"3"-15,15 0-5 0,-9 0-51 16,9 0-17 0,0-5-6-16,11-1-3 0,8-4-1 15,10 0-1-15,8 0 0 16,12-2-3-16,7 5 1 15,7 2-1-15,0 5 0 16,-1 0-1-16,-6 3-2 0,-10 4 1 16,-7 3 0-1,-14 5 0-15,-10 1 0 0,-13 3-1 16,-6-4 1-16,-13 0-2 0,-8 0 1 15,-7-1-2 1,-9-4 1-16,-6-1-1 0,-4-4 0 16,1 0 0-16,2-1 1 15,3-1 1-15,7 0 0 0,7 1 1 16,8-1 2-1,12 3 1-15,8 2 2 0,12 2 1 16,14 1 0 0,9 0 0-16,7 5 1 0,3 3 0 15,7-1 0-15,0 3-3 0,-2 1 0 16,-7-1-2-16,-6-1 0 15,-7 2 0-15,-6 1 0 0,-2-2-2 16,-9-2-4 0,-2 0-2-16,-2-6-4 0,-2-1-15 15,-4 2-38 1,0-14-29-16,0 0-7 0,-5-11 0 15</inkml:trace>
  <inkml:trace contextRef="#ctx0" brushRef="#br0" timeOffset="241675.9364">17033 16728 31 0,'30'24'102'15,"-4"3"-6"-15,0 2-8 0,-5-2-1 16,-1 6-87-16,-6-2-1 15,2 4-6-15,-8-2-9 16,1-7-38-16,-5 0-36 0,-1-12-5 16,-3-14-5-1</inkml:trace>
  <inkml:trace contextRef="#ctx0" brushRef="#br0" timeOffset="243635.956">18121 14610 84 0,'-4'-14'90'0,"1"4"-4"15,3 10-5-15,-3-14-76 16,3 14-2-16,0 0-1 0,-1 21-1 16,1 9 1-1,1 15-1-15,7 19 0 0,1 19 1 16,3 25 1-16,-1 19 1 0,2 24-3 15,0 14-1 1,0 12 0-16,-4 6 0 0,-3-3-1 16,-2-9 1-16,-3-16-2 15,-1-14 1-15,0-25-1 16,-1-14 0-16,1-14 1 15,0-14 0-15,0-7 0 0,-2-1 0 16,1-4 1 0,-4 1-1-16,0 0 3 0,-3-4 1 15,-3-6 1-15,7-27-1 0,-3 2-2 16,0-7 3-1,-3 3-1-15,1-5 0 0,-2 1-1 16,0-2 0-16,-1 0-2 16,1-5 4-16,-3 3-2 0,1-6 1 15,-4 2-1 1,1-3 1-16,-4 1-1 0,0-3 0 15,-1 1 1-15,-4-1-1 0,-2-2 1 16,0-2-1 0,-4-2 0-16,-4-1-1 0,-8 0 0 15,-3 0 0-15,-8-4-1 16,-7-1 1-16,-7 1-1 0,-8 0 0 15,-6 0 0 1,-6 1 0-16,-5-1 0 0,-8 3 0 16,-6-1 0-1,-7 2 1-15,-6 0-1 0,-8 3 1 16,-6 5-1-16,-7 0 0 0,-4 6 1 15,-5 1-3-15,-6 1 0 16,-4 3-2-16,-6 0-1 16,-4 5 0-16,-2-2-1 15,-4 6 1-15,-4-1 0 0,-4 2 1 16,-4 3 3-1,1-1 2-15,-4-2-2 0,-2 3 2 16,1-3 0 0,2-5 0-16,-3 1 4 0,5-3 0 15,1-2 0-15,8-5 0 0,4 0 3 16,6-6 0-16,4-4 0 15,9-5 1-15,5-2-4 16,7-9-2-16,9-6 0 16,6-4 0-16,7-4-1 0,10-3-1 15,5-6 1 1,10 0-1-16,46 8 3 0,-119-66-1 15,27-7 0-15,22-8-1 0,14-5-1 16,18-3 0 0,6-4-1-16,6-11-2 0,13 14-2 15,5-10 0-15,2 0 0 16,0-7 1-16,5 0 0 0,8 0 0 15,8-3 1 1,8 10 2-16,11-4 1 0,6 6-1 16,7-1 1-1,5 6 0-15,7-2-1 0,2 3 2 16,2 8 0-16,-1 3-1 0,-2 11 0 15,-1 3 0-15,-1 9 0 16,-4 7 0-16,-2 13-1 0,0 7 0 16,-1 11-1-1,0 2 1-15,-2 11 0 0,2 6-1 16,-1 8 1-1,-1 6 0-15,2 4 0 0,0 9 0 16,0-12 0-16,0 12 0 16,0 0 0-16,0 0-1 0,0 0 1 15,0 0-1-15,0 0 0 16,0-9 0-16,0 9-1 15,9-5 1-15,6-1-1 0,7 1 0 16,7-5 1 0,8-1-1-16,9-4 3 0,4 2 0 15,10-3 0-15,6-1 0 16,4 0 1-16,1 3-1 0,4-1 1 15,1 1 0-15,4 2-2 16,2 0 1-16,1 4-1 16,2-1 1-16,7 1 0 0,3 0-1 15,2-1 0 1,0 0 1-16,1-1-1 0,5 0 0 15,0-3 1-15,0-3-1 16,-2 4 0-16,-3 0 1 16,3 1-1-16,0 0 0 15,2 2 0-15,-3 4 0 0,1 2 1 16,-5 1-1-16,5 2 0 0,-5 0 0 15,4 0 0 1,3 1 0-16,0 0 1 0,-1-1-1 16,5 0 0-16,2-4 1 15,0-1-1-15,6-2 1 16,-2-1-1-16,0 2 1 15,3-2 0-15,5 2 0 0,-2-1 0 16,2 2 0 0,2-1-1-16,-5 3 0 0,4 1 1 15,-2-1-1-15,-1 3 0 0,-3-1 0 16,-1 0-1-1,3 1 2-15,3 2-1 0,2 1 0 16,-3-3 0-16,-1 0 0 16,1 0 0-16,3 0 0 0,-2-3 0 15,-3-1 0 1,-3 0 0-16,-2 1-1 0,1 3 2 15,0 0-2-15,2 7 2 0,-5 4-1 16,-3 1 0 0,-4 5 1-16,-7 1-1 0,-5 3 1 15,-7 0-1-15,-6 2 1 16,-7 0-1-16,-6 0 0 0,-9 3 0 15,-4 3-1 1,-3 0 0-16,-7 5 0 0,-1 4 0 16,-2 8-1-1,0 9 1-15,4 10 1 0,6 10-1 16,4 11 1-16,7 10 0 0,7 3-1 15,3 6 1-15,2-3-1 16,4-5-3-16,-4-15-11 16,4-14-64-16,5-8-13 15,-6-26-8-15,5-14-7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41:33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12809 3958 29 0,'10'55'9'16,"3"23"1"-16,2 20 1 15,1 34 4-15,2 24-4 16,-4 23-1-16,-3 27 2 0,-9 12-2 16,-3-2 3-16,-7 11 6 15,-5-6 3-15,-4-15-3 16,-1-19 3-16,3-17-2 0,2-20-3 15,4-27-8-15,4-7-39 16,3-33-42-16,2-18-7 0,0-28 2 16</inkml:trace>
  <inkml:trace contextRef="#ctx0" brushRef="#br0" timeOffset="670.0067">12804 3910 29 0,'0'0'49'15,"-4"-11"0"-15,4 11-15 16,0 0-9-16,0 0-9 16,0 0-6-16,0 0-3 0,0 0-3 15,10 7-2-15,-1 4 1 0,2 7-2 16,7 5 2-1,4 10 0-15,8 7 1 0,9 7-1 16,3 10 0 0,11 11-1-16,5 8 2 0,15 8-2 15,11 5 2-15,11 11-2 16,8 7 3-16,15 6 0 0,14-1-1 15,5 6 2-15,10 0 1 0,3-6 0 16,-3 4 0 0,-2-17-1-16,-5-9-2 0,-14-14-1 15,-13-11-4 1,-6-9-16-16,-8-1-59 0,-24-21-6 15,-6-11-4-15</inkml:trace>
  <inkml:trace contextRef="#ctx0" brushRef="#br0" timeOffset="1280.0128">15186 5925 5 0,'-14'-14'54'0,"-8"10"-37"0,8 0-6 16,3 1-7-16,-1 2 1 15,-4 0-3-15,1 1 2 0,-6 1 1 16,3 3-3-16,-6 3 0 0,3 0 1 15,-9 8-2 1,-1 7-1-16,-4 4 1 0,-5 10 3 16,-4 5 2-1,-6 13-1-15,-10 11 6 0,-5 15-1 16,-7 9 4-16,-4 15 2 15,-10 10-1-15,-3 7 0 0,-8 5-2 16,-2-2-2 0,-3-1-2-16,3 1-7 0,-3-11-16 15,5-8-32-15,-5-14-27 0,13-11-5 16</inkml:trace>
  <inkml:trace contextRef="#ctx0" brushRef="#br0" timeOffset="2313.0234">12848 6461 20 0,'-1'-18'47'15,"0"5"-4"-15,0-1-7 0,1 4-4 0,0-2-4 16,0 12-3 0,0-15-5-16,0 15-6 0,0 0-4 15,-2-9-2 1,2 9-4-16,0 0-1 0,-10 0-1 15,10 0-2-15,-9 5 0 16,9-5 0-16,-11 11 0 0,11-11 0 16,-13 18 0-16,9-6 0 0,0 7 0 15,0 5 0 1,0 12 1-16,0 11 2 0,2 6-1 15,0 11 0 1,0 5 0-16,0 3 1 0,-2 1 0 16,0-1-1-16,-1-4 1 15,1-3 0-15,-5 1 2 0,3-3-2 16,0 2 1-1,0 2 0-15,3 0-1 0,0 1 1 16,0-4-1-16,3 0 0 16,0-8-1-16,4-4 0 0,-1-2 0 15,1-7 0-15,1-5-1 16,0-2 1-16,0-5-1 15,1-6 0-15,-1-2 0 0,-1-5 0 16,0-6 1 0,-1-2-1-16,-3-10 1 0,3 10 2 15,-3-10-1-15,0 0 0 16,0 0 0-16,0 0-1 0,0 0 1 15,0 0-1 1,0 0-2-16,0 0 0 0,0 0 0 16,3 12 0-16,-3-12-1 0,1 11 1 15,-1-11 0 1,4 10 0-16,-4-10 0 0,2 11 0 15,-2-11 1-15,0 0-1 16,7 10 0-16,-7-10 1 0,0 0 0 16,8 5 0-1,-8-5 1-15,15 0 0 0,2-9-1 16,4-11 2-1,12-8-2-15,11-13 2 0,12-11 0 16,13-13 0-16,15-6-2 0,6-5 0 16,3 2-3-16,-1 4-2 15,-3 8-4-15,-10 6-8 16,-6 4-41-16,-12 16-32 15,-16 1-6-15,-9 8-3 0</inkml:trace>
  <inkml:trace contextRef="#ctx0" brushRef="#br0" timeOffset="2961.0306">15014 5729 6 0,'0'0'81'16,"0"17"5"-16,15-8-38 0,25 3-12 15,21 0-4-15,26 2-4 0,22 2-5 16,26 0-7-1,17 1-4-15,15-2-6 0,4 0-2 16,0-1-1-16,-9-2 0 16,-11-2-2-16,-15-6-1 15,-22-3 1-15,-9-1 0 16,-22-5 0-16,-11 0-3 0,-14 0-10 15,-21-4-36 1,-13 1-37-16,-6-1-6 0,-15-4-5 16</inkml:trace>
  <inkml:trace contextRef="#ctx0" brushRef="#br0" timeOffset="4614.0473">12946 6756 18 0,'19'7'86'15,"14"1"-2"-15,15-5-7 16,7 0-55-16,9-1-22 15,3-2-7-15,1 0-13 0,-6 0-9 16,-7-2-14 0,-4-4-12-16,-14-4-10 0,-1 3-3 15</inkml:trace>
  <inkml:trace contextRef="#ctx0" brushRef="#br0" timeOffset="4884.0501">13237 6481 11 0,'0'22'83'0,"0"2"1"15,5 7-4 1,8 10-64-16,4 2 0 0,3 11-3 16,-2 2-6-16,1 2-5 15,-4-3-6-15,2-7-7 0,-5-4-20 16,0-5-37-16,-2-12-14 0,-2-11-4 15</inkml:trace>
  <inkml:trace contextRef="#ctx0" brushRef="#br0" timeOffset="5204.0532">13011 5420 88 0,'20'5'91'15,"22"-6"-6"-15,17-12-17 16,21-6-131-16,11 10-20 0,3-1-7 15,7 0-1 1</inkml:trace>
  <inkml:trace contextRef="#ctx0" brushRef="#br0" timeOffset="6934.0706">12751 6920 8 0,'0'0'37'0,"0"0"-4"0,0-11-4 16,-8 6-8-16,-6 3-5 15,-9-1-3-15,-3-1-4 0,-7 1 2 16,-2 0 1 0,-7 2 0-16,-5-1-2 0,-5 1 1 15,-3-1 2 1,4 1-1-16,-4 1 0 0,3-1-1 15,2 1 0-15,4-1-2 0,6 1 0 16,6-2-1-16,8 2-2 16,6 0 0-16,6 0 1 0,3 0-2 15,11 0-1 1,-10 0-1-16,10 0 0 0,0 0-2 15,0 0 0 1,0 0-1-16,0 7 0 0,0 5 0 16,0 11 1-16,2 10 0 15,0 16 0-15,0 12 1 0,-3 22 0 16,2 19 0-16,-2 16 0 15,1 11 0-15,-5 9 0 16,-1 7 0-16,-3-4 1 0,0-6-1 16,-2-11 1-1,4-21-1-15,-1-15-1 0,3-16 1 16,5-17-3-16,0-22-5 15,0-9-10-15,0-9-49 0,7-21-20 16,1-11-5 0,-5-12-3-16</inkml:trace>
  <inkml:trace contextRef="#ctx0" brushRef="#br0" timeOffset="7474.076">11865 8081 20 0,'-10'-7'84'0,"0"-1"1"16,-20 2-39-16,30 6-8 0,-9-8-8 15,9 8-8 1,0 0-5-16,0 0-5 0,0 9-4 16,6 6-2-1,1 7-4-15,0 9 1 0,3 8 1 16,1 9 0-16,0 6 2 0,-1 4 0 15,2 4 0-15,-1-3 0 16,-3 0-1-16,0-5 0 0,0-6-2 16,-4-5 1-1,1-8-1-15,-2-8-1 0,-2-6 1 16,1-6 0-16,-2-5 2 15,0-10-3-15,0 0 1 16,14-14-1-16,-4-8 1 16,7-7 0-16,7-6-1 0,6-5-1 15,3-4 0-15,4 3-1 16,-1 4 0-16,-5 3 0 15,-3 8 0-15,-8 4-2 0,-10 6 1 16,-10 5-1 0,-13 6 0-16,-16 1 0 0,-14 4 1 15,-4 0-1-15,-8 0 0 16,-4-2-3-16,2 4-13 0,6-8-69 15,11-11-4-15,20-6-8 0,15-12-4 16</inkml:trace>
  <inkml:trace contextRef="#ctx0" brushRef="#br0" timeOffset="9034.0916">12854 5438 19 0,'0'0'48'0,"1"-10"-9"0,-1 10-10 16,0-10-3 0,0 10-7-16,-8-9-4 0,-4 4-8 15,-2-6-2-15,-7 9-2 0,-7-7-1 16,-9 9-1-1,-12-7-1-15,-12 7 0 0,-15 0 0 16,-16 0 3-16,-21 10 3 16,-17-3 3-16,-14 10 2 0,-14-2 1 15,-10 7 0 1,-6-1 1-16,-3-2-4 0,8 3-5 15,9-5-18-15,11-5-59 0,20-2-8 16,17-5-2 0</inkml:trace>
  <inkml:trace contextRef="#ctx0" brushRef="#br0" timeOffset="11895.1203">11790 5438 5 0,'4'8'40'0,"-2"1"-3"0,-2-9-6 16,5 12-3-16,-5-12 0 15,0 0-3-15,1 12-3 0,-1-12 0 16,0 0-3-1,0 0-1-15,0 0-1 0,0 0-3 16,0 0-3 0,0 0 0-16,0 0-2 0,0 0-2 15,0 0-2-15,4-13 0 0,-4 1-1 16,0-3-3-16,0-6 1 15,0-9-2-15,2-6-1 0,0-6 1 16,2-7-1 0,-1-8 1-16,-1-6-1 0,0-8 1 15,-1-4-1 1,-1-4 1-16,1-7-1 0,-1-5 1 15,1-2-1-15,-2-3 1 16,-3-2-1-16,0-1 1 0,-5-4 1 16,2-1 0-16,-4-3 1 15,-3 5-1-15,2-1 1 16,-6 2 0-16,0 1 0 0,-2 4 1 15,1 1-2 1,1 6 0-16,-1 4 0 0,0 8 0 16,0 6-1-16,2 8 0 15,3 8 1-15,-2 9 0 16,5 11 0-16,3 6 0 15,0 8-1-15,1 5 0 0,7 16-1 16,-6-13 0-16,6 13-3 0,0 0 0 16,10 13 1-1,4-4 0-15,2 2 0 0,9 2 2 16,8-1 0-1,10-1 0-15,11-6 2 0,10-2-1 16,13-3 0-16,12-8 2 16,14-6-1-16,9-3 1 0,10-7-1 15,6-2 0-15,3 1 0 0,1-4 1 16,-3 0-2-1,-6 1 0-15,-7 1 0 0,-6 2 0 16,-15 0 1 0,-5 2-1-16,-12 1 2 0,-8 1-1 15,-11 5 0-15,-10 0 0 16,-5 2-1-16,-13 7 0 0,-6-2-1 15,-8 8 0 1,-3 1 0-16,-5 2-1 0,-9-2 1 16,11 18 1-16,-8-3-2 0,0 4 2 15,1 11 0 1,-2-3 0-16,1 9 2 0,-2 5-4 15,3 6 2-15,-1 3 0 16,0 4 0-16,2-1-1 0,0 2 1 16,-1-2-1-1,0-2 1-15,0-5 1 0,0-5 0 16,0-8 1-1,1-6-2-15,1-7 3 0,0-7 0 16,4-7 1-16,1-6-1 0,4-9 2 16,-1-10-2-16,6-6 0 15,0-10 0-15,4-8-2 16,-4-5 0-16,4-5 0 15,-4-1 0-15,-2-2-1 0,-1 3 0 16,-3 4 1 0,-1 4-1-16,-5 5 0 0,-2 8 0 15,-2 3-1-15,-1 9 0 0,-1 3 0 16,-1 7 0-16,-1 10-2 15,0-11 0-15,0 11 1 16,0 12-3-16,0 6 3 16,4 10 0-16,-3 6-1 0,3 11 0 15,1 9 2 1,1 5 0-16,1 3-1 0,3 1 2 15,0-2-1-15,0-6 1 16,2-6 1-16,-4-7 1 0,3-9 0 16,-2-9-1-16,0-5 1 15,-1-7 1-15,-8-12 0 16,19 8 1-16,-8-11-1 0,4-7-1 15,2-9 0 1,1-7 0-16,4-5-1 0,0-8-1 16,0-6-2-16,0-2 1 15,-3-3 0-15,2-2 0 16,-5 3 1-16,-3 4-2 15,-3 6 2-15,1 4 0 0,-2 8 0 16,-4 3 1-16,0 8-3 0,1 5 0 16,-6 11-3-1,0 0 2-15,9-3 0 0,-3 14 0 16,3 7-1-1,1 13-1-15,1 8 2 0,6 5 1 16,-1 9 1-16,3 2 0 16,1 4 0-16,-2-4 1 0,1 1 1 15,-1-11 0-15,1-6 1 0,-6-5 0 16,1-9 1-1,-3-9 1-15,1-3 0 0,0-10 0 16,0-3 0 0,1-9-1-16,-1-9 2 0,3-7-3 15,0-7 0-15,1-7-1 16,-3-9 0-16,-2-4-1 0,0-4 1 15,-3 2-1 1,-2 1 0-16,-3 3 0 0,-2 6 0 16,-1 5 0-16,1 5 0 0,-5 5-1 15,-1 8-1 1,-1 5-1-16,0 5 0 0,-5 8-2 15,3 3 2-15,-1 13 0 16,0 9 1-16,3 11-2 0,4 6 3 16,2 0-1-1,2 5 4-15,12-4-2 0,5-3 3 16,10-9 0-1,10-9-1-15,5-11 2 0,12-6-1 16,9-2 1-16,5-11-1 0,6-7-2 16,7-1 1-16,1-2 0 15,4-1-1-15,1-2 0 16,3 2 1-16,1 1-1 15,0-2 0-15,1 3 0 0,3 1-1 16,-2 1 0 0,0 1 0-16,-4 1 0 0,-3 5 0 15,-3-5 0-15,-4 6-1 0,-6-3 1 16,-5 4 0-1,-11-1-1-15,-5 0 1 0,-8 6-1 16,-6-4 0-16,-10 8 0 16,-6-5 0-16,-6 5 1 0,-7 0-1 15,0 1 0 1,-11-1 0-16,8 12 0 0,-7-3 0 15,-1 3 1-15,0 5 0 16,-3 5-1-16,0-1 1 16,-2 11 0-16,-4 4-1 0,3 7 1 15,-2 8-1-15,1 7 0 16,-2 9 2-16,5 7-2 0,1 11 1 15,3 1 0 1,1 4-1-16,6 7-1 0,8 1 1 16,0 0 1-16,9-1-1 15,2 0 0-15,5-3 1 16,-1-2 0-16,7-2 0 15,5-6 1-15,0 0-1 0,2-4 0 16,2-2-1-16,-2-7 1 0,5-4 1 16,-5-2-1-1,0-4 1-15,-5-5 0 0,-3-6 1 16,-2-2-1-1,-5-5 0-15,-2-1 0 0,-6-4-1 16,0 3-1-16,-4-3 1 16,0 0 0-16,0 0 0 0,-4 0 0 15,0-1 0-15,-1-1 0 0,-1-2-1 16,1-1 2-1,0-1-1-15,2 1 1 0,-2-2 0 16,-1-2-1 0,-1 1 1-16,-1-3 0 0,-2-1 1 15,-2 0-2-15,-3-6 0 16,-2 2 0-16,0-2 0 0,-1-2 0 15,-4-3 0 1,-2 1 0-16,-1-2-1 0,-1-1 1 16,-3 0 0-16,-3-2 1 0,-9-1-2 15,-7 0 1 1,-10 0 0-16,-17 2 0 0,-10 4 0 15,-18 4 1-15,-14-1 0 16,-14 7 1-16,-3-2-1 16,-2 4-1-16,-4-2-8 15,14-10-63-15,1 7-15 0,14-11-7 16,20-10-5-1</inkml:trace>
  <inkml:trace contextRef="#ctx0" brushRef="#br0" timeOffset="12635.1277">14310 1310 32 0,'0'-11'78'0,"0"1"-3"0,0 10-55 15,0-10-4 1,0 10-7-16,0 0-3 0,6 16-2 15,-4 2-1-15,-2 0 5 16,-4 42 0-16,-4 7 2 16,-3 8-1-16,-2 5-1 0,0 3 1 15,-5-2-2-15,1-17 0 16,7-31-2-16,1-9-4 0,3-7-4 15,1-7-7 1,5-10-41-16,7 7-33 0,4-9-3 16</inkml:trace>
  <inkml:trace contextRef="#ctx0" brushRef="#br0" timeOffset="13045.1318">14782 1688 4 0,'0'51'41'0,"0"6"-3"15,3-8-4-15,0-6-2 16,2-4-1-16,3-7-4 16,4-8-2-16,3-7-3 0,8-8-4 15,3-8-1 1,6-6-3-16,1-6-3 0,-1-10-4 15,-2-5-1-15,0-5-2 16,-6-6-1-16,-8-4 1 16,-7 1-1-16,-6 0-2 0,-5 3 0 15,-3 21-3-15,-2-4 0 16,-5 5-2-16,-2-2 0 0,-3 6 0 15,-3-1-2 1,-3 5-2-16,4 2-2 0,-30 3-12 16,2 7-40-1,-1 4-23-15,5 5-1 0</inkml:trace>
  <inkml:trace contextRef="#ctx0" brushRef="#br0" timeOffset="13959.1413">15286 1964 42 0,'20'16'48'0,"4"-4"0"0,5-10-6 16,2-2-3-1,4-11-12-15,-1-4-4 0,1-8-7 16,-5-4-3-16,-3-4-4 15,-7-1-3-15,4-2-2 0,-9 2 0 16,-1-1-1-16,-9 16-3 16,2 1-1-16,-3 0 0 15,1-1 0-15,0 1-2 0,3 1 1 16,0-2-1-1,3 1 1-15,1 0 1 0,4 4-1 16,0 2-1-16,1 3 0 16,9-4 1-16,8 13 0 15,0 14 1-15,-2 12 0 0,-5 12 0 16,-7 6 1-16,-11 4 3 15,-8-3 3-15,1-8-1 0,4-6 2 16,13-8 1 0,13-4 1-16,13-11-1 0,13 1 0 15,13-3-3 1,11 5-5-16,3-2-5 0,7 2-5 15,-4-1-6-15,-4 5-21 16,-7 13-48-16,-9-5-8 0,-7-1-1 16</inkml:trace>
  <inkml:trace contextRef="#ctx0" brushRef="#br0" timeOffset="18229.184">17752 5717 22 0,'-40'-5'72'16,"0"0"-30"-16,3 5-4 16,5 0-9-16,10 0-4 0,10 0-6 15,18 0-1-15,29 0-4 0,22 0-1 16,34 0-4-1,25 0-1-15,29-3-2 0,17-4-2 16,14-1-1 0,9-4-2-16,-8 1 0 0,-5-5-2 15,-11 3-4-15,-16-4-3 16,-14 7-12-16,-9 3-38 0,-13-2-25 15,-14 4-4 1</inkml:trace>
  <inkml:trace contextRef="#ctx0" brushRef="#br0" timeOffset="19959.2013">19607 5532 6 0,'-27'0'67'0,"-7"6"-31"16,7 10-3-16,2 4-11 15,4 9-5-15,8 2-3 0,3 4 0 16,9-2 1-16,7-4 2 0,15-10-2 15,13-11 0 1,7-6 0-16,2-10 0 0,0-11-1 16,1-7 0-1,-5-7-5-15,-12-1-1 0,-3-1-1 16,-14 4-2-16,-10 2-2 15,-4 4-2-15,-7 4-1 0,-2 8-7 16,-5 3-7 0,3 10-21-16,3 8-50 0,3 9-6 15,5 7-2-15</inkml:trace>
  <inkml:trace contextRef="#ctx0" brushRef="#br0" timeOffset="20860.2104">19675 6911 20 0,'0'0'62'0,"-10"-4"-36"16,10 4-11-1,0 0-10-15,-9-5-5 0,9 5-2 16,0 0-1-16,-10 7 2 15,1 5 3-15,2 7 0 16,-7 5 2-16,4 6 0 16,-2 1 0-16,5 3 6 0,4-2 4 15,3-8 2-15,15-7-1 0,6-12 1 16,14-5-2-1,-3-15 3-15,8-4-1 0,-6-10-2 16,-1 0-3 0,-13-5-5-16,-13 5-1 0,-7 0-2 15,-15 3 0-15,-11 3-2 16,-9 8-1-16,-6 6-6 0,-7 2-8 15,2 7-36 1,14 5-30-16,-5 12-5 0</inkml:trace>
  <inkml:trace contextRef="#ctx0" brushRef="#br0" timeOffset="21610.2179">19540 7253 45 0,'-4'-15'79'15,"2"1"-29"1,2 0-13-16,0-1-14 0,4 7-10 16,-2-4-2-16,-2 12-2 15,4-11-2-15,-4 11 1 16,0 0-1-16,0 0 2 15,0 0-1-15,8-9-1 0,-8 9-1 16,0 0 0-16,12-10-2 0,-12 10-1 16,10-6-1-1,-10 6 0-15,13-8 0 0,-13 8-1 16,10-6 0-1,-10 6-1-15,0 0-1 0,0 0 0 16,8 9 1-16,-4 10 1 16,-1 12 0-16,2 12-1 0,0 13 1 15,2 13 1 1,0 8 0-16,2 6 1 0,-4 4-1 15,-1-5-1-15,-2-2 0 0,-1-12 1 16,-1-7 0-16,0-11 0 16,0-5-4-16,-1-10-6 15,1-6-24-15,5-6-50 16,-2-9-5-16,0-2-6 0</inkml:trace>
  <inkml:trace contextRef="#ctx0" brushRef="#br0" timeOffset="22130.2231">19395 7949 50 0,'-9'-13'88'0,"9"13"-2"16,-11-8-6-1,12 14-62-15,8 11-8 0,8 9-5 16,0 8-3 0,5 5-1-16,0 6 0 0,3 4 2 0,-1 4 0 15,-2-10 1 1,-2 0 1-16,-7-8 0 0,2-8 0 15,-6-3 2-15,0-7-1 0,-4-5 2 16,2-3-1 0,-7-9 0-16,8 0 0 0,1-8-1 15,6-10-1 1,4-9-1-16,8-6 0 0,6-5-2 0,1-2-2 15,4-2-1 1,-2 4-1-16,-7 7 0 0,-8 3 0 16,-9 11 0-16,-12 3-1 0,-18 6 1 15,-12 4-1 1,-11 4 1-16,-11 0-1 0,-7 0 1 15,-7 7-2-15,4 0-6 16,3 0-31-16,20-4-45 0,17-3-6 16,18-10-5-1</inkml:trace>
  <inkml:trace contextRef="#ctx0" brushRef="#br0" timeOffset="23071.2326">20460 6062 74 0,'0'-12'82'0,"0"-2"-36"0,0 14-9 15,0-8-10 1,0 8-9-16,0 0-4 0,0 0-6 15,0 0-2-15,16 3-2 16,-6 16-1-16,4 4-1 0,0 10-1 16,5 10 2-16,1 8-2 15,-1 9 1-15,2 1 0 16,-4 0 1-16,0 2-1 0,-2-2 1 15,0-7 0 1,-5-5 1-16,2-10-1 0,-3-5 0 16,-3-10 1-16,-2-5-1 15,-1-6 1-15,-3-13-1 0,4 11 3 16,-4-11 0-1,0 0 2-15,0 0 0 0,15-14 0 16,-4-8-1-16,6-12 0 16,3-9-1-16,3-15-2 0,4-8-2 15,1-10-1-15,1-2-1 16,-5 3-1-16,-3 8 0 15,-3 8-1-15,-5 6-2 0,-3 13-4 16,-4 5-9 0,1 10-42-16,-3 10-31 0,2 4-7 15,-6 11-4-15</inkml:trace>
  <inkml:trace contextRef="#ctx0" brushRef="#br0" timeOffset="23511.237">21128 6567 38 0,'-15'-11'69'0,"15"11"0"16,-12 12-59-16,5 6-2 15,0 13-1-15,3 1-3 0,4 7 5 16,3-4 7 0,12-1 3-16,4-12 0 0,9-3-1 15,4-14 0-15,4-12 1 0,-1-8-3 16,-4-7-3-1,-4-4-4-15,-8-3-4 0,-8 0 0 16,-7 2-4-16,-7 0-1 16,-8 5-2-16,-6 3 0 0,-6 3-4 15,-3 10 0 1,2-1-4-16,0 9-5 0,0 2-12 15,5 6-33-15,4 15-27 0,3-4-3 16</inkml:trace>
  <inkml:trace contextRef="#ctx0" brushRef="#br0" timeOffset="23951.2414">21338 6634 57 0,'5'23'74'0,"1"-1"-1"0,14 2-61 16,-8-2 0-1,3 2-1-15,3-9-1 0,8-9 0 16,-6-2 2-16,4-4 2 16,-1-9-1-16,3 1-1 15,-4-9 0-15,2 2-2 0,-6-2 1 16,-3 0-2-16,-3 3 0 15,-3 0 0-15,-2 4-3 0,-3 0-2 16,-4 10-1 0,0 0-2-16,0 0-1 0,0 0 0 15,8 10-3-15,-5 2 1 16,3 5 0-16,-2 4 2 15,8-1 1-15,-1 2 0 0,1-1 0 16,2-3-1-16,-3-3-1 16,2-5-3-16,0-1-6 0,-4-7-19 15,-9-2-55 1,14-6-6-16,-6-5-7 0</inkml:trace>
  <inkml:trace contextRef="#ctx0" brushRef="#br0" timeOffset="24171.2436">21824 6442 64 0,'14'-2'92'0,"8"2"-5"0,1 3-5 16,-14 8-69-1,23 4-8-15,6 4-3 0,1 6 0 16,1 6-3-16,-7-1-1 15,-4 3-2-15,-6 0-2 0,-3 1-3 16,-7-1-7 0,-1 0-22-16,0 1-46 0,-8-9-5 15,-4-2 1-15</inkml:trace>
  <inkml:trace contextRef="#ctx0" brushRef="#br0" timeOffset="24311.245">21789 6693 3 0,'5'-11'90'15,"24"-1"-1"-15,22-3-11 0,18-8-34 16,16-2-126 0,10 0-5-16,-1-8-5 0</inkml:trace>
  <inkml:trace contextRef="#ctx0" brushRef="#br0" timeOffset="37637.3797">10857 5545 8 0,'14'9'35'15,"-14"-9"-10"-15,0 0-8 16,0 0-2-16,-5-6-5 0,5 6-3 16,-13-6-3-1,0 2-1-15,-10 3 0 0,-5-1-1 16,-10 2-1-1,-11 2 3-15,-15 6 4 0,-13 4 6 16,-18 2 3-16,-12 3 3 16,-6 2 0-16,-16 3 0 0,-7 0-2 15,-3 2-3-15,-3 0-6 0,-1-1-4 16,6-3-8-1,3 4-8-15,1-4-25 0,-1 2-42 16,17-2-1 0</inkml:trace>
  <inkml:trace contextRef="#ctx0" brushRef="#br0" timeOffset="41118.4146">9023 5825 4 0,'-13'-2'22'0,"1"-1"-7"16,-2 1-6-16,1 2-5 16,-3-2-1-16,-1 2-1 0,-3-2 3 15,-6 1 5 1,5-1 1-16,-5 2 5 0,6-5 4 15,-3 2 0 1,4 0 1-16,0 0-1 0,4-1-1 16,4 1-6-16,-2-1-2 15,5 0-2-15,-5 1-3 0,6 3-3 16,-2-2-2-16,9 2 0 15,-16-3-1-15,16 3 0 16,-12 0 0-16,12 0 0 0,-11 0-1 16,11 0 1-1,0 0 1-15,-8 0 0 0,8 0 3 16,0 0-1-16,0 0 0 15,-1-8 1-15,0-6 1 0,1-2-2 16,-2-6 0 0,-1-7-1-16,2-7-1 0,-1-5-1 15,1-2 1-15,-2-4 1 0,0-1-1 16,0-3-1-1,2-1 1-15,-2 2 1 0,-2-1-1 16,-1 1 0-16,-1-1 0 16,1 0-1-16,-4 0 2 0,1 0-1 15,-1-2 0 1,2-1-1-16,-1 1-1 0,1-7 1 15,-3 5 0-15,1 0 0 0,-1 1 1 16,-1 4 1 0,0 0 0-16,-3 4 3 0,2 3 0 15,1 7 1 1,-1 1-1-16,3 2-1 0,1 5 2 15,-1 3-2-15,2 4-1 16,2 2 1-16,0 2-2 0,-2 5 1 16,5 2-1-1,-1 2-1-15,4 8 1 0,-6-13-1 16,6 13-1-16,0 0 0 0,-4-11 1 15,4 11-1 1,0 0 0-16,0 0 0 0,-3-8 1 16,3 8-1-16,0 0 0 15,0-14 0-15,0 14 0 0,-1-15-1 16,1 15 1-1,-4-17 0-15,3 8-1 0,-1-1 0 16,-1 0 0 0,-1 2 0-16,4 8-1 0,-9-17 1 15,9 17 0-15,-14-16-1 0,14 16 0 16,-18-14 1-16,5 8-1 15,-2 0 1-15,-4 1-1 0,-1 1 1 16,-5 1-1 0,-6 1 1-16,-6 2 0 0,-6 0 0 15,-8 0 1-15,-4 0-1 16,-10 2 1-16,-7 1 0 15,-3-1 0-15,-5 1 0 16,-3-2 0-16,0 1 0 0,-1-1 0 16,6 2 0-16,4-2 0 15,2 2 0-15,8-1 1 16,6-1-1-16,6 2 0 0,9 0-1 15,9-2 1-15,6 0 0 16,9 2 0-16,2-3 0 16,17 0-2-16,-12 3 2 15,12-3-1-15,0 0 1 0,0 0 0 16,0 0 1-1,0 0 1-15,0 0 0 0,0 0 0 16,0 0 1-16,0 0 0 0,0 0 0 16,0 0-1-1,0 0 0-15,0 0-2 0,0 0-1 16,0 0-1-16,-2 8-1 15,-1 1 1-15,0 5 0 0,0 6 0 16,-1 9 0 0,1 1 0-16,-1 4 2 0,-2-2 1 15,2 0 0-15,0-7 0 0,1-3 0 16,1-9 1-1,2-13 0-15,-3 11 1 0,3-11 1 16,0 0 0-16,0 0-1 16,-4-8 1-16,2-2-1 15,-1 0-1-15,0-4 0 16,-1-4 0-16,-3 2-1 0,1-4-1 15,-1-3 0 1,-2-1 0-16,-2 3 0 0,1-1 0 16,-3 1-1-16,1 4 1 0,1 0-1 15,-2 2 1-15,4 6 0 16,-1 2 0-16,10 7-1 15,-11-10 0-15,11 10 0 16,0 0-1-16,-11-5 0 0,11 5 0 16,-12 5 0-16,4 3-1 15,-4 9 2-15,0 7-1 16,-3 5 1-16,0 6 0 15,-2 8 1-15,2 2-1 0,-1 3 1 16,2-2 1-16,0-3-1 0,2-6 0 16,0-8 1-1,3-5 0-15,1-7 1 0,-1-7 1 16,9-10 0-1,-5 9 1-15,5-9-1 0,0 0 1 16,-7-17-1-16,5-1 1 16,-3-4-3-16,2-10 2 15,-5-1-2-15,1-6-1 0,-3-4 1 0,-3 0-1 16,-1 1 0-1,-2 5 0-15,1 0-1 0,0 8 1 16,3 6 0 0,-1 3 0-16,2 4 0 0,3 6 0 15,8 10 0-15,-11-14-1 16,11 14-2-16,0 0 0 0,-13 0 0 15,7 8 0 1,0 10 0-16,2 6 1 0,-4 7 0 16,0 7 0-16,0 4 1 0,0 0 1 15,1-3 0 1,0-4 1-16,1-6 0 0,1-7 0 15,1-7 1 1,1-5 0-16,3-10 1 0,0 0 1 16,0 0 0-16,0 0 2 15,0 0-2-15,0-9-1 0,0-5 0 16,0-2 1-1,-2-5-3-15,-3-4 0 0,-4 1-1 16,-2-2 0-16,-7 1-1 0,-6 1 0 16,-5 5-1-1,-6 5 0-15,-6 4 0 0,-11 5 1 16,-9 5 0-16,-9 2 1 15,-11 7-1-15,-6 8 1 0,-6 1 0 16,-4 0 0 0,2 4-4-16,5 0-6 0,4 0-6 15,9 4-20-15,8 5-35 0,6-4-21 16,8 0-5-1</inkml:trace>
  <inkml:trace contextRef="#ctx0" brushRef="#br0" timeOffset="42378.4272">3014 4454 64 0,'0'0'78'16,"6"4"-1"-16,13-4-68 15,15 0-6-15,5-3-6 16,6 0-11-16,5 0-20 0,-4-8-38 15,2 5-6 1</inkml:trace>
  <inkml:trace contextRef="#ctx0" brushRef="#br0" timeOffset="42878.4322">3832 4293 69 0,'0'0'80'16,"10"28"-14"-16,10-28-46 0,14-1-6 15,2-3-4-15,7 1-1 16,3-3-4-16,3 0-4 0,-6 1-5 15,-6-2-8 1,-4 3-18-16,-6 3-29 0,-15-1-25 16,0 2 3-1</inkml:trace>
  <inkml:trace contextRef="#ctx0" brushRef="#br0" timeOffset="43118.4346">3989 4047 61 0,'5'2'76'0,"3"8"0"15,1 16-66-15,2 13-2 16,3 8 0-16,1 14-1 15,-1 6 2-15,-2 2-4 0,-3 2-1 16,-2-3-5 0,-4-10-9-16,-3-13-23 0,-2-5-45 15,-1-10-3-15</inkml:trace>
  <inkml:trace contextRef="#ctx0" brushRef="#br0" timeOffset="44490.4494">3744 3641 3 0,'-33'-11'26'0,"2"2"-1"16,-10 0-5-16,4 3-4 0,-5 0-2 0,-1 2-3 16,-5 0-2-1,-4 4-2-15,-3 0-1 0,-5 0-1 16,1 0-1-1,0 5-2-15,-3 4 0 0,4 2 0 16,1 4 0 0,2 3-2-16,1 2 0 0,7 1 0 15,2 4-2-15,0-2 1 0,7 4 1 16,-5-1 0-16,11-1-1 15,0-4 1-15,7 1 1 0,1 0 0 16,6 1 2 0,-1-2-1-16,7 3 0 0,4 1 1 15,-3 5 0 1,3 7-1-16,-3 4 1 0,1 6-1 15,-1 3 0-15,2 5 1 16,-1-1 0-16,3 6-1 0,-4-6 1 16,6-2 0-16,-2 0 1 15,2-6 0-15,5 1 2 16,0-2-1-16,0-2 2 0,5 1 1 15,6-2-1-15,3 1 0 16,5-1 0-16,3 3-1 16,5-6-1-16,7 4-1 15,-1-4 0-15,10-1-1 16,1-3 0-16,4-2 0 15,0-1 0-15,6-6 1 0,-1 1-1 16,-2-8 0-16,5 0 0 0,-1 1 2 16,4-3-2-1,1-4 0-15,1 0 0 0,0-1-1 16,2 0 1-16,0-4-1 15,0-3 0-15,-1-1 1 0,-2-4 0 16,-3 0 2 0,1-6-2-16,-2-2 1 0,1-9 0 15,0 0-1-15,-2-2 1 0,3-7-2 16,0-1 1-1,3-3-2-15,0-5 0 0,-1 0 0 16,-1-4 0-16,0-2 1 16,-3-4-1-16,0-1 0 15,-6-5 0-15,-2-3-1 16,-7-4 1-16,-3-4-1 0,-8-6 0 15,-2-4 0 1,-9-3 0-16,-4-1 0 0,-4-2 0 16,-5 1 1-16,-2 2-1 15,-3 3 0-15,-1 4 0 0,-7 5-1 16,-7 2 1-1,-9 1-1-15,-11 4-1 0,-14 0 0 16,-17 3 0-16,-16 1 0 0,-20 3 1 16,-18 6 0-16,-20 6-1 15,-19 10 1-15,-7 11-4 16,-11 8-2-16,1 13-10 15,7 15-39-15,14 5-30 0,18 9-5 16</inkml:trace>
  <inkml:trace contextRef="#ctx0" brushRef="#br0" timeOffset="44950.454">4878 4374 44 0,'20'-3'89'0,"8"-7"-3"0,6-1-6 15,13 0-71-15,5 5-8 0,7 5-8 16,-1 1-17-16,0 2-42 15,2 9-19-15,-7 3-5 0</inkml:trace>
  <inkml:trace contextRef="#ctx0" brushRef="#br0" timeOffset="47980.4843">8739 5869 46 0,'0'0'41'0,"-8"-8"-10"16,8 8-11-16,-10-4-6 15,10 4-7-15,-21-6-5 0,6 2-2 16,-8 0-2-1,-5 1 1-15,-10-2 1 0,-8 0 0 16,-16 0-1 0,-13 1 1-16,-15 0 0 0,-12 3 0 15,-12 1 2-15,-10 0 1 0,-3 1 1 16,1 5 2-16,8 3-1 15,11 1 0-15,12-1 0 0,14 2 1 16,19-2-3 0,13-1-2-16,15-1-2 0,10-2-2 15,10-4 0-15,5 0 0 16,9-1 4-16,0 0 1 15,0 0 4-15,0 0 1 16,9 0 1-16,-9 0 1 0,11 0 1 16,-11 0 0-16,12 1-4 15,-12-1-1-15,0 0-2 16,0 0 0-16,0 0 3 0,0 0 1 15,0 0 1-15,0 0 0 16,0 0 1-16,0 0-1 16,0 0-2-16,0 0-2 15,0 0-5-15,0 0-2 0,0 0-1 16,2 14 0-1,-2-2-1-15,-2 2-1 0,-5 6 1 16,0 6 1-16,-2 3 3 0,-1 1 1 16,0-3 0-16,-1 1 1 15,1-6 0-15,-3-1 1 16,2-9 1-16,1-2 0 15,-1-4 2-15,-1-4-1 0,-1-2 0 16,-4-5-1 0,1-7 0-16,-5-3 0 0,1-6-1 15,-5-2 0-15,1-3 0 0,-1-3-1 16,2 2 1-1,0 1-1-15,2 4 0 0,3-1 0 16,-1 6 1-16,2 1-2 16,4 4 1-16,2 3-1 0,0 0 0 15,11 9-2 1,-12-7-1-16,12 7-1 0,-7 4 0 15,3 10 0 1,2 5 0-16,-2 8 0 0,2 5 1 16,0 8 1-16,-1-1 1 0,-2 6 1 15,1-8 0-15,0 4 1 16,-2-10 0-16,3-6 0 15,-4-4 1-15,2-6 1 16,1-7 2-16,4-8 2 0,0 0 0 16,0 0 0-1,-12-12-1-15,8-6 0 0,1-6-1 16,-3-5-1-16,-1-5-1 15,0-4-2-15,-1 0-1 0,0 1 1 16,0 2-1-16,0 5 1 0,2 3-1 16,-1 4 1-1,2 5-1-15,0 7 0 0,1 2-2 16,4 9 0-1,-7-9-2-15,7 9 1 0,-4 10-1 16,2 9 0-16,0 7 0 16,-1 8 0-16,-2 7 1 0,2 8 2 15,-2-1 1-15,-3 3 0 0,2-12 0 16,1-1 2-1,0-11 1-15,-1-8 1 0,1-8 1 16,5-11 0 0,-9 0 1-16,3-6-2 0,-1-8 1 15,-3-6-1-15,0-6-1 16,-2-3-1-16,-3-5-2 0,-1 0 1 15,1 0-1 1,2 2 0-16,-2 6 0 0,5 2 0 16,2 8-2-16,-4 3-1 0,12 13 2 15,-14-3-4 1,5 8 1-16,0 12 0 0,-1 6 0 15,0 3 1-15,-2 1 2 16,0 4 1-16,-1-7 2 0,0 0 0 16,-8-7 1-1,-5-5 0-15,-9-7 0 0,-7-5 0 16,-13-5-1-1,-10-4-1-15,-13 0-1 0,-8 0 0 16,-7 0-1-16,-2 0-1 0,-2 5 0 16,-1 0-2-16,3 4-6 15,2 0-12-15,8-3-60 0,9 6-6 16,9-1-5-1</inkml:trace>
  <inkml:trace contextRef="#ctx0" brushRef="#br0" timeOffset="49031.4949">3829 5978 25 0,'-21'-15'63'16,"-5"-2"-37"-16,-11 5-5 0,-5 5-6 15,-6 1-6-15,-3 3-2 16,-12 3 0-16,-2 7 0 0,-8 7 1 16,-5 8 0-1,-2 4-1-15,2 9-1 0,-2 6-1 16,2 5 1-1,3 2 1-15,7 7-2 0,6-1 1 16,9-2-2-16,4 5 1 0,9-4 1 16,12 2-1-16,8 0 0 15,14-3 0-15,11 2-1 0,15-6 1 16,15 0-1-1,16-7-1-15,14-1 0 0,11-9-1 16,7-8-1 0,9-3 1-16,6-6-2 0,6-7-2 15,-2-4 1-15,6-3-2 0,0-5 0 16,4-6 1-16,9-5 0 15,0-4 1-15,0-6 2 0,4-7 1 16,0-5 2 0,-9-4 3-16,-5-4 0 0,-18 0 2 15,-12-4-1 1,-18-2 0-16,-11-3-3 0,-17-2 0 15,-18-2-1-15,-13-4-1 16,-5-1-1-16,-17-4-3 0,-13 0 0 16,-17 7 1-1,-19 9-1-15,-18 9-1 0,-19 7-1 16,-16 17-1-16,-15 8-2 0,-3 11-9 15,-3 10-27 1,-6 14-40-16,22 7-6 0,15 6 1 16</inkml:trace>
  <inkml:trace contextRef="#ctx0" brushRef="#br0" timeOffset="49461.4992">3292 6454 4 0,'0'0'77'0,"0"0"3"0,13 0-6 16,5 0-64-1,11-2-27-15,4-3-38 0,8 5-21 16,1 5 1-1</inkml:trace>
  <inkml:trace contextRef="#ctx0" brushRef="#br0" timeOffset="49811.5027">3840 6299 74 0,'5'3'78'0,"17"-1"-2"0,7-2-64 16,8 0-9-16,0-2-1 0,9-4-5 15,-8 3-17 1,2 2-31-16,-12-2-27 0,-5-1-1 16</inkml:trace>
  <inkml:trace contextRef="#ctx0" brushRef="#br0" timeOffset="49996.5047">4009 6142 37 0,'4'19'72'0,"2"4"0"16,-1 4-55-16,2 5-9 16,1 8-1-16,-1 3-10 15,0 6-19-15,1 4-32 0,-3-7-19 16</inkml:trace>
  <inkml:trace contextRef="#ctx0" brushRef="#br0" timeOffset="52226.5269">8681 5792 31 0,'0'0'52'15,"0"-15"-1"1,-1 5-9-16,0 1-6 0,-2-1-7 15,3 1-6-15,0 9-7 16,-5-15-6-16,5 15-3 0,-3-10-6 16,3 10-3-16,0 0-1 0,-2 6 0 15,0 8 0 1,-1 7 1-16,-2 10 0 0,-2 16 1 15,2 13 2-15,-3 17 1 16,1 15 1-16,-1 11 1 16,1 7-1-16,4 10-1 15,2 9 0-15,-1-5 1 0,1-1 1 16,1-5 1 0,-1-8 2-16,1-10 2 0,0-4-1 15,0-16 1-15,-2-10 0 0,2-13 0 16,0-7 0-16,0-12-4 15,2-4-2-15,0-8-1 16,1-4 1-16,0-4-2 16,2-3-1-16,-1-4 0 0,-1 0 0 15,0-3 0 1,-3-8 0-16,3 13 0 0,-3-13 0 15,1 9 1-15,-1-9-1 0,0 0 1 16,0 0 0 0,0 0 1-16,0 0-1 0,0 0 1 15,0 0-1-15,0 0 1 16,0 0-1-16,0 0 1 0,0 0-2 15,0 0 1 1,-7-1-1-16,7 1 1 0,-15-6-1 16,2 4 0-16,-2-1-1 15,-2 1 1-15,-5-1-1 16,-5 2 1-16,-7 0-1 0,-6 1-1 15,-10 0 0-15,-2 0 0 16,-8 5-1-16,-9-1 0 16,-6 3 0-16,-8-1 0 15,-3 3 0-15,-2 0 1 0,-2 2 1 16,2 0 0-1,2 2 0-15,6 0 1 0,6 0 0 16,11 0 0-16,7-2 1 16,9-1-1-16,8-2 1 0,4 1-1 15,9-4 0-15,6-1 1 16,6-1 0-16,3-2 0 15,3 0 1-15,8-1-1 0,-11 2 0 16,11-2 2 0,0 0-2-16,0 0 0 0,0 0 0 15,0 0 0-15,0 0-1 16,0 0 1-16,0 0-1 15,0 0 1-15,0 0 0 0,0 0-1 16,0 0 2-16,0 0-1 16,-5-7 1-16,2-2-1 0,-3-4 1 15,2-3-1 1,-4-3-1-16,-1-1 1 0,0-4-1 15,-1 3 0-15,0-2-1 16,0 6 1-16,2 1 0 16,0 2-1-16,3 3 0 15,5 11 0-15,-11-11 0 0,11 11 0 16,-9 0 0-16,9 0-1 0,-12 17 1 15,5-1 0 1,-1 5 0-16,-1 2 1 0,0 5 0 16,-1 0 0-1,1 3 0-15,0-2 1 0,0-4-1 16,2-3 1-16,-2-3-1 15,2-2 2-15,-1-2-1 0,0-5 0 16,8-10 1 0,-17 13 0-16,8-13 0 0,-4 0 0 15,-3-12 0-15,-1-7 0 0,-1-9-1 16,-2-2 0-1,0-6 0-15,4-2 0 0,-2 1-1 0,3 3 0 16,4 2 1 0,5 9 0-16,0 5 0 0,2 4-1 15,1 3 0 1,3 11 0-16,-5-11-1 0,5 11-1 15,0 0-1-15,0 0 0 0,-2 9 1 16,0 11-1-16,2 3 0 16,0 5 1-16,0 6 0 0,0 2 2 15,-2 0 0 1,0 0 0-16,-2-6 0 0,-2-5 1 15,1-4 0 1,-1-5 2-16,-3-4-1 0,9-12 1 16,-15 6-1-1,6-7 1-15,-3-10-1 0,4-8 0 16,-5-3 0-16,2-7-1 0,-1-3-1 15,-2-4 1-15,4 1-1 16,1 3 0-16,2 4 0 0,1 6 0 16,0 4-2-1,4 9-1-15,2 9 0 0,0 0-1 16,-11 20 1-1,6 6-1-15,2 8 1 0,-1 7 0 16,1 2 1-16,1 1 2 16,2-3 0-16,0-9 1 0,0-5 1 15,0-11 1-15,1-3 1 0,-1-13 0 16,0 0 0-1,1-15 0-15,-4-4-1 0,-3-6-1 16,-4-4 0 0,0-2-2-16,-1-3 0 0,-2 2-1 15,0 6 0-15,-1 5-1 16,0 4 0-16,-4 6-1 0,-3 9 0 15,-5 2 0-15,-5 8 1 0,-6 5-1 16,-7 7 1 0,-10 3 2-16,-11 2-1 0,-9 1 2 15,-11-2-1 1,-13-2 0-16,-16-2 0 0,-17-2 0 0,-12-1 0 15,-13 0 0 1,-12-1-1-16,-1 6 0 0,-6-2-1 16,7 6-10-1,3 6-37-15,12-3-37 0,11-3-7 16,11-6-3-16</inkml:trace>
  <inkml:trace contextRef="#ctx0" brushRef="#br0" timeOffset="52836.533">3302 8042 17 0,'-9'10'84'0,"9"-10"1"0,6 8-5 15,18-8-60-15,16-2-9 0,8-3-9 16,9 2-4-1,2-2-3-15,4-1-1 0,-8 2-2 16,0 0-7 0,-13 2-10-16,-7-2-31 0,0 4-26 0,-16-2 5 15</inkml:trace>
  <inkml:trace contextRef="#ctx0" brushRef="#br0" timeOffset="53109.0358">3468 7771 8 0,'12'0'77'0,"-2"0"3"0,4 6-2 16,0 10-65-1,2 12 0-15,0 8-1 0,-3 10-1 16,-2 5 0 0,0 7-1-16,-2 2 0 0,0-3-4 15,-3-4-4-15,0-7-5 0,4-4-13 16,-4-4-43-16,3-10-24 15,1-6-5-15</inkml:trace>
  <inkml:trace contextRef="#ctx0" brushRef="#br0" timeOffset="53479.0395">2729 8066 50 0,'0'0'88'0,"0"12"-3"16,15-12-4-16,11-3-72 16,21 3-14-16,4 0-26 0,-1 3-48 15,13 0-4-15,-4-2-6 0</inkml:trace>
  <inkml:trace contextRef="#ctx0" brushRef="#br0" timeOffset="54119.046">2514 7686 58 0,'-11'-1'72'16,"-6"1"-2"-16,-2 1-65 0,1 12 0 16,-4 6-3-16,2 1-2 15,-5 13-2-15,2 4 1 16,1 11 1-16,6 4 0 15,1 7 0-15,8 6 2 0,5 5 0 16,4 1 1 0,16 1 2-16,5-6 1 0,11 2-1 15,8-3 1-15,18-10-1 0,14-3 1 16,16-9-3-16,15-2-3 15,15-11-2-15,15-2-2 16,11-15 0-16,5-9 1 16,1-10 3-16,3-15 4 0,-8-10 5 15,-2-13 3 1,-15-8 2-16,-10-7 0 0,-17-2 1 15,-7-9-3-15,-24 2-2 16,-21-6-7-16,-21 1-3 16,-23-2-1-16,-22 3-1 0,-27 1 1 15,-25 6 0-15,-27 7-1 16,-24 8 1-16,-22 13 1 0,-19 13 2 15,-17 11 0 1,-9 13 0-16,-1 7 0 0,9 12 0 16,12 2-6-16,22 14-24 15,21 10-53 1,27-5-4-16,28-4-6 15</inkml:trace>
  <inkml:trace contextRef="#ctx0" brushRef="#br0" timeOffset="54569.0505">2498 8162 19 0,'-28'0'88'0,"-12"-4"-2"16,-23 2-1-16,-10 0-56 0,-27 5-9 15,-16 8-7 1,-16 7-6-16,-16 1-3 0,-3 7-3 16,2-4-10-16,16-15-68 15,19 14-9-15,22-13-6 0,25-8 4 16</inkml:trace>
  <inkml:trace contextRef="#ctx0" brushRef="#br0" timeOffset="55299.0578">2751 6515 36 0,'4'-10'72'16,"-4"10"-30"-16,0 0-8 0,0 0-7 15,-12-5-4 1,-3 3-4-16,-6-2-4 0,-11 0-5 15,-11 0-6-15,-13 0-1 16,-14 1 1-16,-11 3 0 0,-13 0-1 16,-6 5-1-1,-3 2-1-15,6 2 0 0,7 0-4 16,11-5-13-16,17 0-38 0,17 8-23 15,20-9-8 1</inkml:trace>
  <inkml:trace contextRef="#ctx0" brushRef="#br0" timeOffset="56299.0678">2440 4374 19 0,'10'-6'68'15,"8"4"-46"1,-27-1-3-16,-10 3-1 0,-16 0-5 15,-7 0-3-15,-17 0-7 16,-10 0 1-16,-18 5-1 0,-9 3 3 16,-10 1-1-1,-3 1 2-15,1 1 0 0,4 3-1 16,13-3-1-16,9-1 0 0,18 0-1 15,14-3 1 1,15-2 0-16,12 0 2 0,10-3-2 16,13-2 2-16,-9 1 0 15,9-1 1-15,0 0-1 0,0 0 0 16,0 0-2-1,7-3 0-15,-7 3-4 0,0 0 1 16,10 0-1 0,-10 0-1-16,18 27 1 0,-8-1 0 15,3 18 0-15,0 12 1 0,0 16 0 16,-1 13 1-16,-4 7 0 15,1 0-1-15,-5-6 0 16,0-9 0-16,-5-13 0 16,1-15-2-16,0-13-4 0,-2-17-3 15,2-8-9 1,0-11-20-16,0 0-33 0,0 0-20 15,-11-11 1-15</inkml:trace>
  <inkml:trace contextRef="#ctx0" brushRef="#br0" timeOffset="56729.0721">1165 5071 51 0,'-16'-5'82'15,"16"5"-4"-15,-9-8-55 16,9 8-7-16,0 0-9 0,-3 11-1 16,1 5-2-1,2 8-1-15,6 5 0 0,-2 7 3 16,2 9 0-1,4 4 2-15,-2 3 0 0,1-5-1 16,1-7 1-16,-3-6 0 16,-2-8 0-16,2-9 1 0,4-9-1 15,2-11-1-15,11-15-1 0,7-10 0 16,8-6-4-1,9-7 0-15,6-7-2 0,3-3 0 16,0 2-1 0,-6 5 0-16,-8 9 0 0,-13 5 0 15,-10 12-1-15,-16 8 1 16,-14 10-1-16,-22 9 1 0,-10 8 0 15,-9-2-1 1,-4 4-7-16,-5-5-25 0,-9 5-50 16,28-4-6-16,17-11-4 0</inkml:trace>
  <inkml:trace contextRef="#ctx0" brushRef="#br0" timeOffset="57609.0809">1953 6494 59 0,'-5'-9'76'0,"-12"0"-39"15,-4 4-11-15,-4 2-5 0,-17 3-10 16,-7 0-1-1,-8 6-6-15,-4 4 2 0,-9 2 1 16,0 3 1-16,7 1-2 16,1-3 1-16,10 1-2 0,5-4-1 15,10-1 1-15,12-1 2 16,7-3-1-16,7-2 0 15,11-3 0-15,-11 1 1 0,11-1 0 16,0 0-2 0,0 0-1-16,0 0-2 0,0 0-2 15,7 0 0-15,-7 0-1 16,8 7 0-16,-4 8 0 0,2 9 1 15,3 7 0 1,2 12-1-16,-1 10 1 0,0 9 1 16,0 3-1-16,-1 6 1 0,-3-4-1 15,2-10 1 1,-6-6-1-16,-2-9 1 0,1-13 0 15,-1-9 1-15,1-8-2 16,-1-12-3-16,0 0-5 16,0 0-10-16,1-10-28 15,2-3-38-15,-3-8-6 0,-6-4-1 16</inkml:trace>
  <inkml:trace contextRef="#ctx0" brushRef="#br0" timeOffset="57989.0847">1058 6967 29 0,'-12'-2'81'0,"3"-18"-3"15,9 20-34-15,0 8-7 0,6 9-13 16,8 9-9 0,3 1-6-16,4 9 0 0,1 8-1 15,4 5-1-15,-6 3-3 0,-1 3-1 16,-1-1 1-16,-7-3 0 15,-3-1 0-15,-4-8 1 16,1-6-2-16,-3-7 1 16,1-7 0-16,-1-8 0 0,-2-14 0 15,10 5 0 1,2-10-1-16,6-14 0 0,7-11-1 15,8-8 0-15,6-10-1 16,4 0-1-16,-3-5 1 16,1 4-1-16,-7 7 1 0,-7 4-1 15,-14 9 0-15,-12 6-1 16,-13 8 0-16,-18 5 0 0,-9 4-1 15,-13 4-2 1,-8-2-3-16,-2 7-8 0,-4-1-26 16,-3 10-45-16,19-3-6 15,8-4-4-15</inkml:trace>
  <inkml:trace contextRef="#ctx0" brushRef="#br0" timeOffset="58820.093">1606 8306 17 0,'-31'0'70'0,"-17"1"-33"15,2 0-5-15,-4-1-4 0,-5-1-3 16,-2-5-2-1,2 3 0-15,2-5-4 0,5 1-3 16,6 2-4-16,10 1-3 16,5 2-2-16,10 0-1 0,3 2-3 15,14 0-2 1,-11 0-1-16,11 0-1 0,0 0 0 15,0 0 0-15,-4 6 0 16,4-6 1-16,0 18-1 16,1-4 2-16,6 6 0 0,4 4 0 15,2 10 0-15,4 5 0 16,2 7 0-16,0 8 0 0,1 4 0 15,1 6 1 1,-2-1 0-16,-3 1 0 0,-5-3 2 16,-2-6 0-1,-3-3 1-15,0-6-1 0,-4-9-1 16,-2-8 0-16,1-5-4 0,-1-8-3 15,0-4-5-15,0-12-22 16,-11-2-51-16,8-9-8 0,-4-8-3 16</inkml:trace>
  <inkml:trace contextRef="#ctx0" brushRef="#br0" timeOffset="59200.0969">1011 8922 63 0,'0'0'84'0,"0"10"-2"0,13 5-46 15,1 5-16-15,2 7-8 0,3 11-3 16,1 6-1 0,3 8 2-16,0 4-4 0,-2 4 0 15,-6-2 0-15,0-4 0 16,-5-4 1-16,-2-9 0 0,0-7 0 15,-4-9-2 1,1-6 0-16,-5-19 1 0,15 3-2 16,2-18 0-1,6-17-1-15,7-10 0 0,5-8-1 16,2-5 1-16,4-4-2 0,1 2 1 15,-8 10-1-15,-6 4 0 16,-11 12 0-16,-11 8-1 0,-10 6-1 16,-14 11 0-1,-18 3 0-15,-10 3-2 0,-6 1-5 16,0 10-14-1,5-4-64-15,-7-7-5 0,14-16-5 16,12-25-1-16</inkml:trace>
  <inkml:trace contextRef="#ctx0" brushRef="#br0" timeOffset="59770.1026">1294 5138 51 0,'0'-10'66'0,"5"6"-53"16,14 1-19 0,12 6-30-16,1-1-29 0</inkml:trace>
  <inkml:trace contextRef="#ctx0" brushRef="#br0" timeOffset="61240.1173">5830 3141 65 0,'0'0'71'0,"8"-8"-3"0,-8 8-67 16,0 22-2-16,-1 11-1 15,-6 3-2-15,-5 15 1 0,-4 0 2 16,4 2 1-16,-5-5 3 16,7-9 5-16,3-5 3 15,7-13 3-15,10-8 0 0,16-13 0 16,14-9 1-1,3-5-7-15,11-9-12 0,3-5-40 16,11 1-33-16,-9-8-8 16</inkml:trace>
  <inkml:trace contextRef="#ctx0" brushRef="#br0" timeOffset="61460.1195">6243 3125 76 0,'-27'60'80'15,"-6"6"-43"-15,-1 11-9 16,-1 8-4-16,-3 2-6 0,-1-3-7 16,2-8-4-1,1-8-3-15,7-12-6 0,6-9-4 16,5-15-8-16,10-15-10 0,8-17-54 15,8-12-6 1,15-17 7-16</inkml:trace>
  <inkml:trace contextRef="#ctx0" brushRef="#br0" timeOffset="61740.1223">6342 3413 69 0,'-1'46'72'15,"-10"3"-48"-15,13 2 1 0,16-7 0 16,14-5-4-16,1-18-1 15,9-12-3-15,-4-9-2 0,9-12 0 16,-11-13-5 0,-2-6-5-16,-14-5-1 0,-16-2-3 15,-7 0-1 1,-19 2-1-16,-13 5 0 0,-12 9-2 15,-9 6 2-15,-8 10 0 0,1 6-1 16,1 11-2-16,11 14-7 16,5 3-14-16,18 0-34 15,26 5-25-15,9-9-3 16</inkml:trace>
  <inkml:trace contextRef="#ctx0" brushRef="#br0" timeOffset="62260.1275">6813 3404 13 0,'-14'32'62'16,"4"-4"5"-16,8-7-57 15,6 1 2-15,12-8 4 0,4-4 0 16,6-10 3-1,-2-11 0-15,8-9 1 0,0-4-3 16,-3-1-5 0,-1-3-3-16,-4 1-2 0,-5 0-1 15,-5 3-3-15,-2 2 1 16,-6 3-1-16,-2 1 0 0,-1 1 1 15,-2 5-3-15,1 1 1 0,0 2 0 16,-2 9-2 0,11-10 1-16,-1 10-1 0,1 0-2 15,3 5 0 1,0 5-1-16,-1 5 0 0,2 3 0 15,-3 8 2-15,-5-1 1 16,-1 5 1-16,-5-1 1 0,2-2 4 16,-1-2 2-1,2-6 0-15,6-4 2 0,9-6-1 16,7-4-2-16,10-3 1 0,4-2-7 15,9 2-12 1,-8 1-21-16,0 5-53 0,1 2-7 16,-10 5-7-16</inkml:trace>
  <inkml:trace contextRef="#ctx0" brushRef="#br0" timeOffset="63490.1398">5833 5265 6 0,'0'0'38'0,"0"-16"-4"0,10 8-3 15,11-6-7 1,7 0-7-16,9-1-6 0,7 1-3 15,7 2-1-15,-1 5-2 0,3 2 0 16,-9 5-3 0,-5 6-2-16,-14 5 0 0,-8 8 0 15,-14 1 0-15,-6 7 1 16,-11-4 2-16,-10 2 0 15,1 1 2-15,-3-6 0 16,1 1-1-16,2-6 0 0,9 3-1 16,3-5 2-1,9 4-3-15,4 0 3 0,7 2-3 16,4 3 0-16,1 2 1 0,-2 5 0 15,-8 1-1 1,-4 3 0-16,-6-1 0 0,-15 0 0 16,-7-4 1-16,-7-6-1 15,0 0 0-15,-1-8-1 0,2-9-5 16,12-3-15-1,5-4-26-15,5-12-31 0,14-7-3 16</inkml:trace>
  <inkml:trace contextRef="#ctx0" brushRef="#br0" timeOffset="64892.154">6847 5310 31 0,'0'17'36'0,"5"4"1"0,3-6-4 16,6 1-3-1,1-10-2-15,3 1-2 0,2-7-4 16,3-4-1-16,-5-11-6 0,2-6-5 16,-5 1-1-16,0-7-5 15,-6 0 0-15,-1-2-3 16,-5 0 2-16,-1 3-1 15,-1-1-1-15,0 5 0 0,5 1-1 16,1 4-1 0,4 3 0-16,5 6-2 0,5 5 0 15,3 3-1-15,0 8 0 16,1 4-2-16,-3 6 2 0,-4 3 1 15,-6 4 3-15,-3-2 1 16,-7-3 3-16,0-1 3 16,-2-5 2-16,1-5 1 0,8-4 0 15,8-5-4 1,11-2-11-16,-1 0-39 0,9-1-38 15,2 1-5-15,-3-3-5 16</inkml:trace>
  <inkml:trace contextRef="#ctx0" brushRef="#br0" timeOffset="65932.1644">6034 7036 36 0,'-6'-8'28'0,"6"8"-7"15,0 0-2-15,3-10-3 16,-3 10-1-16,0 0 0 0,6-10 1 16,-6 10 0-1,0 0-1-15,0 0 1 0,0 0-2 16,0 0-2-1,0 0-2-15,0 0-3 0,0 0 0 16,0 0-1-16,0 0 2 0,0 0-2 16,0 0 1-16,-5-5-1 15,5 5-2-15,0 0 0 0,0 0-1 16,-9 7 1-1,8 6-1-15,-1 1 1 0,0 6 0 16,-2 3 0 0,-1 4 0-16,0 3 1 0,1 3 0 15,-2-3 0-15,0-3-1 16,1-2-2-16,2-5-3 0,0-4-4 15,3-5-5-15,0-11-9 0,0 0-19 16,16 0-37 0,-3-8-14-16,5-8-2 0</inkml:trace>
  <inkml:trace contextRef="#ctx0" brushRef="#br0" timeOffset="66172.1667">6344 6924 68 0,'9'7'79'16,"3"-17"-17"-16,11 18-42 0,-6 11-8 16,9 0 1-16,-5 9-2 15,0 0-3-15,-9 5-2 0,-6 0 0 16,-6 3 1-1,-9-4-2-15,-5 0 1 0,-8-2-4 16,1-3-8-16,-6-1-33 0,2-12-39 16,4-6-6-1,0-13-2-15</inkml:trace>
  <inkml:trace contextRef="#ctx0" brushRef="#br0" timeOffset="66302.1681">6349 6843 16 0,'21'-15'90'16,"3"1"-2"-16,3 3-12 0,-3 18-45 15,4-18-85-15,5 4-26 0,-6 3-6 16</inkml:trace>
  <inkml:trace contextRef="#ctx0" brushRef="#br0" timeOffset="66892.174">6862 7170 7 0,'0'0'49'0,"19"3"2"15,-1-3-9-15,0-5-9 16,0-8-2-16,2 1-3 0,-8-6-3 15,3-1-4-15,-7-9-4 16,0 2-5-16,-5-3-2 16,1 0-2-16,-3 2-3 0,-1 0-2 15,1 2-2 1,-1 2-1-16,7 2 0 0,5 3-1 15,5 2 0-15,8 4-2 16,3 2-2-16,1 8-1 16,1 2-2-16,0 7 1 15,-6 14 0-15,-6 5 2 0,-10 7 3 16,-6 3 1-16,-2 0 4 0,-6-2 3 15,-1-3 2 1,5-4 2-16,3-5-1 0,12-10-5 16,13-3-9-16,6-6-35 15,12-3-40-15,7-4-5 16,2-11-6-16</inkml:trace>
  <inkml:trace contextRef="#ctx0" brushRef="#br0" timeOffset="68167.1872">3455 2844 8 0,'0'56'12'16,"-1"-2"-5"-16,-1-3-1 0,-2-9-4 15,2-1-10-15,0-16-18 16</inkml:trace>
  <inkml:trace contextRef="#ctx0" brushRef="#br0" timeOffset="68537.1909">3664 2673 58 0,'32'-29'71'16,"14"-2"-46"0,11 6-5-16,7 1-6 0,3 5-5 15,-4 7-5-15,-2 4-4 0,-12 5-3 16,-9 4 1-1,-16 12-1-15,-12 3 0 0,-12 8 0 16,-4-2 2-16,-10 6 1 16,-4-6 1-16,-2 5 0 0,3-6 1 15,1 2 1 1,5-7 0-16,6-1 4 0,5-2 1 15,11-2 0-15,11 0 2 16,8-2 0-16,4-2-2 16,6 0-2-16,-3-3-7 0,5 0-16 15,-6 2-39-15,-1-3-21 16,-4 6-1-16</inkml:trace>
  <inkml:trace contextRef="#ctx0" brushRef="#br0" timeOffset="68919.1949">4595 2527 38 0,'9'38'64'0,"0"-6"-49"15,2 5 2 1,-1 12 1-16,-1 6 0 0,-1 2-2 15,-1-1-1-15,-1-7-2 16,-4-1 0-16,0-10-1 0,-2-6 2 16,0-13 4-16,0-9 1 15,0-10-1-15,6-9-1 16,2-13-1-16,2-11-1 0,7-12-1 15,3-11-6 1,10-14-5-16,0-7-5 0,10 2-4 16,-5 0-8-16,6 12-12 15,-4 11-38-15,5 10-26 0,-2 11-5 16</inkml:trace>
  <inkml:trace contextRef="#ctx0" brushRef="#br0" timeOffset="70379.2095">4417 6828 16 0,'-15'-4'19'15,"15"4"-6"-15,-9-4-3 0,9 4 0 16,0 0 0-16,0 0 3 0,0 0 4 15,0 0 2 1,0 0 2-16,8-11-2 0,7 7 2 16,4-2 0-16,7 0-6 15,-2-1-3-15,5 0-2 16,-5 2-3-16,2 1-3 15,-9 1-2-15,0 2-1 0,-7 0-1 16,-10 1-1 0,11 0-1-16,-11 0 1 0,8 9-1 15,-7 3 1-15,-1 2 0 0,0 7 0 16,-3 4 1-1,-6 4 0-15,-5 5 0 0,0-1 0 16,-3 3 0-16,1-5 1 16,-1-3-1-16,4-5 1 0,3-4 3 15,5-6 2 1,5-5 1-16,0-8 2 0,16 10-1 15,1-10-2-15,6 0-3 16,1 0-7-16,3-3-17 16,3 3-39-16,-5-7-23 0,-4 2-3 15</inkml:trace>
  <inkml:trace contextRef="#ctx0" brushRef="#br0" timeOffset="70719.2128">4792 6763 11 0,'0'0'77'0,"0"0"0"16,10 1-4-1,-10-1-61-15,5 13-8 0,2 0-5 16,-2 6 0-1,5 6 0-15,-3 5 1 0,2 3 2 16,-2 1 1-16,1-3 3 16,-4-4 2-16,-1-5 4 0,-1-5 4 15,1-6 1-15,-3-11 1 0,13-11-2 16,5-12 0-1,5-15-1-15,11-5-2 0,4-7-6 16,3-7-7 0,4 3-5-16,-3-2-5 0,-2 12-16 15,-7 13-48-15,-7 6-17 16,-12 10-7-16,-8 6 2 0</inkml:trace>
  <inkml:trace contextRef="#ctx0" brushRef="#br0" timeOffset="71359.2193">2856 9169 0 0,'1'-9'80'0,"18"-7"5"0,25-2-39 16,3-2-8-16,10-4-10 0,10 5-6 15,7-1-7-15,0 6-5 16,-2 6-5-16,-9 4-5 0,-7 2-3 16,-12 4-2-1,-7 2-5-15,-9 2-4 0,-8-2-24 16,-20-4-42-1,23 5-6-15,-8-5 0 0</inkml:trace>
  <inkml:trace contextRef="#ctx0" brushRef="#br0" timeOffset="71939.2251">4070 8883 19 0,'0'0'71'16,"-12"-11"2"-16,-23 11-48 0,23 8-7 15,-1 12-5 1,-2 4-5-16,-2 11-1 0,2 3 0 16,-2 10 1-16,3 1-1 15,2 1 0-15,5-2-1 16,5-5 0-16,3-4 1 15,10-10-2-15,8-3 1 0,7-12 1 16,4-6-1 0,3-6 2-16,0-2 0 0,0-11-2 15,-3-3 0-15,-6-4-1 0,-8-2-1 16,-5-3-1-1,-10 2 0-15,-6 0 0 0,-8 2-1 16,-6 4 0-16,-6 5-1 16,-5 6-1-16,1 4 1 0,-1 9-1 15,6 5 0 1,4 5-2-16,4 3 0 0,10-2-1 15,6 2-3-15,5-3-6 16,8-4-15-16,5-10-45 16,7 4-14-16,0-8-5 0</inkml:trace>
  <inkml:trace contextRef="#ctx0" brushRef="#br0" timeOffset="72369.2294">4407 8921 52 0,'3'-15'92'0,"0"3"-3"16,-3-1-5-16,1 4-62 16,-1 9-8-16,13 2-4 0,-3 10-1 15,1 13-4-15,-2 7-1 0,5 3-1 16,0 6-1-1,-1 4 0-15,2 2 0 0,0-4-1 16,-1-2 1 0,0-7 0-16,-3-4 0 0,-1-4 2 15,-3-6 0-15,1-3 1 16,-4-8 0-16,-4-9 2 0,0 0 0 15,6-9-1 1,-1-18-1-16,6-17 0 0,7-10-1 16,8-10-3-16,1-6-7 0,10 0-13 15,-4 6-72 1,9-1-2-16,-4 7-8 0,-5 5-7 15</inkml:trace>
  <inkml:trace contextRef="#ctx0" brushRef="#br0" timeOffset="78172.2877">4964 4241 3 0,'-44'0'39'16,"3"0"-3"-16,-2 1 0 0,3 6-6 15,0 4-3 1,7 5-8-16,7 0-3 0,11 5-6 16,10-2-1-1,11 2 0-15,22-8 1 0,13-4-2 16,14-6 2-16,7-3-2 0,11-5-1 15,-1-8-7-15,1 2-14 16,-8 0-28-16,-16 3-38 0,2 1-4 16</inkml:trace>
  <inkml:trace contextRef="#ctx0" brushRef="#br0" timeOffset="81193.318">14034 9663 14 0,'0'0'71'0,"-12"-7"2"16,9 16-37-1,3 11-9-15,3 9-15 0,4 6-4 16,-1 5 0-16,2 3 2 16,0-3 3-16,1-2 3 0,-4-13 1 15,1-4 0-15,-6-21-1 0,0 0-2 16,10-24-3-1,-8-9-1-15,-1-6-3 0,0-15-3 16,-1-5-4 0,0-6-1-16,-4 2 1 0,2 3 0 15,-2 7 1-15,1 7 0 16,3 4 1-16,0 9 0 0,11 8 0 15,6 7 1 1,8 1-1-16,8 2-1 0,7 0 0 16,8 1 0-16,7 2-3 0,0 2-3 15,4 1-6 1,-4 3-9-16,-2 4-15 0,-9 2-29 15,-15 4-26-15,-3 3-6 16</inkml:trace>
  <inkml:trace contextRef="#ctx0" brushRef="#br0" timeOffset="81383.3199">14110 9553 25 0,'-14'23'93'0,"12"-5"-1"16,9-7-5-16,18 11-42 15,13-21-30-15,3-1-13 0,9-3-18 16,-4-3-30 0,-4 0-38-16,6 0-7 0,-5-3-5 15</inkml:trace>
  <inkml:trace contextRef="#ctx0" brushRef="#br0" timeOffset="81563.3217">14740 9559 57 0,'9'29'93'15,"5"2"-3"1,-7 3-5-16,3 2-61 0,-2 1-8 16,-5-3-8-16,1 0-10 0,-4-9-11 15,0-5-28-15,9-7-43 16,-9-13-6-16,0 0-4 0</inkml:trace>
  <inkml:trace contextRef="#ctx0" brushRef="#br0" timeOffset="81703.3231">14748 9305 4 0,'0'0'89'0,"-12"-11"-8"0,12 11-20 0,-10-13-61 16,10 13-79-1,7-3-8-15</inkml:trace>
  <inkml:trace contextRef="#ctx0" brushRef="#br0" timeOffset="81995.8261">14956 9733 75 0,'3'36'88'16,"0"-9"-4"-1,-3-27-41-15,0 0-18 0,14 0-11 16,-7-10-8 0,1-16-2-16,3-3-2 0,5-6-1 15,1-3-1-15,2-1 2 16,4 5 2-16,3 5 1 0,0 8 1 15,-1 8 0 1,-1 11 0-16,-3 9-2 0,-2 12 1 16,-7 13-1-16,-7 3-3 15,-4 8-1-15,-1 2-1 0,-8 0-3 16,-4-5 0-1,-1-6-3-15,-1-8-6 0,9-7-16 16,5-3-49-16,0-16-12 0,0-10-2 16</inkml:trace>
  <inkml:trace contextRef="#ctx0" brushRef="#br0" timeOffset="82335.8295">15390 9578 0 0,'8'15'82'0,"-5"8"3"0,0 1-3 16,-21 7-51 0,18 5-9-16,3 1-6 0,3-4-4 15,2-7-1-15,5-5-2 16,6-10-1-16,3-8-1 0,4-9 1 15,2-14-1 1,0-10-1-16,0-9-2 0,-5-7-2 16,-2-12-3-1,-7-3-2-15,-8-4-1 0,-6 0-1 16,-10 2 2-16,-8 3-1 0,-4 10 2 15,-5 7 2-15,-3 14 0 16,2 12 3-16,3 15 0 0,8 12 1 16,5 17 2-1,12 16-2-15,13 8-2 0,16 12-6 16,5 3-6-1,9 8-14-15,1 5-56 0,9-20-9 16,-1-9-6-16</inkml:trace>
  <inkml:trace contextRef="#ctx0" brushRef="#br0" timeOffset="82915.8353">16487 9358 76 0,'1'-11'90'0,"-1"11"-4"15,7 2-6-15,8 20-65 0,0 6-7 16,4 13-4 0,4 5-1-16,0 9 1 0,2 3 3 15,0 4-1-15,-4-4 2 0,-1-5 0 16,-2-7 1-1,-5-10 1-15,-1-4 0 0,0-11 0 16,2-10-1-16,2-11 0 16,3-13-2-16,5-16-1 0,5-12-2 15,3-12-2 1,3-11-1-16,-1-6-1 0,0 0-2 15,-6 0-2-15,-8 8-3 0,1 10-4 16,-12 4-9 0,3 12-36-16,-6 15-37 0,1 7-6 15,-7 14-5-15</inkml:trace>
  <inkml:trace contextRef="#ctx0" brushRef="#br0" timeOffset="83245.8386">17167 9622 50 0,'0'17'64'16,"0"-6"-37"-1,6 7-19-15,6-1 1 0,3-8 2 16,5-4 2-16,5-5 3 16,-4-3 2-16,3-8 4 0,-6-6-2 15,-4 2 1-15,-10-6-3 16,-4 5-2-16,-11-2-2 15,-9 5-5-15,-4 1-3 0,-5 7-3 16,-2 5-2 0,3 0-4-16,3 13-4 0,4-1-4 15,8 5-10-15,6 5-34 16,7-5-30-16,12-3-4 15</inkml:trace>
  <inkml:trace contextRef="#ctx0" brushRef="#br0" timeOffset="83605.8421">17327 9567 48 0,'3'29'83'0,"7"-3"0"0,2 0-5 16,33-3-68-16,-27-1-3 0,2-5-3 15,4-7-1 1,-1-5-2-16,1-5 1 0,-1-5 2 16,0-8-1-16,-1 0 3 15,-3-7 1-15,-1 4 1 16,-5 0 0-16,-3 3 2 15,-2 3-1-15,-8 10-2 0,0 0 0 16,0 0-3 0,0 0-2-16,5 17 0 0,-5 0-1 15,1 4-1-15,2 2 2 0,5 0-2 16,2-3 0-16,1-3-3 15,4 0-5-15,-2-7-10 16,2-10-47-16,0 2-21 16,-5-4-10-16,-1-8-2 0</inkml:trace>
  <inkml:trace contextRef="#ctx0" brushRef="#br0" timeOffset="83805.8441">17796 9371 50 0,'13'-2'93'16,"3"4"-2"-16,1 12-6 0,-6 7-57 15,11 6-10 1,6 9-7-16,-3 1-4 0,2 6-5 16,-6 1-8-16,-2 0-5 15,-5-1-13-15,-6-11-42 16,-3 3-23-16,-5-8-5 0,-7-6 0 15</inkml:trace>
  <inkml:trace contextRef="#ctx0" brushRef="#br0" timeOffset="83935.8455">17743 9593 85 0,'2'-34'93'15,"23"0"-6"-15,22 4-7 16,16 0-68-16,25 5-21 16,18-4-70-16,5 3-6 0,2-6-8 15,0 0 2-15</inkml:trace>
  <inkml:trace contextRef="#ctx0" brushRef="#br0" timeOffset="103470.0438">6364 5465 1 0,'0'27'5'15,"0"6"3"-15,8-9 3 0,9-5 2 16,6-6 1 0,11-8 3-16,-1-5 1 0,11-5 4 15,-5-11-1 1,0-4 0-16,-4-11-3 0,-5 1-2 15,-9-2-3-15,-7-6 3 0,-11 2-2 16,-5 1-3-16,-13 5-3 16,-11 3-1-16,-6 11-2 15,-8 0 0-15,-3 13-2 16,-4 3-3-16,6 6-10 0,0 4-20 15,8 7-47 1,14 3-5-16</inkml:trace>
  <inkml:trace contextRef="#ctx0" brushRef="#br0" timeOffset="105250.0617">8636 3275 16 0,'-5'-13'33'15,"-5"7"-8"1,-3 0-6-16,-5 2-5 0,-6 1-5 16,-5 1-1-16,-10 2 1 15,-9 2 0-15,-9 6-1 16,-9 3 1-16,-10 2 2 15,-3 1-2-15,-9 4 1 0,1-2 1 16,1 3-4 0,3-5 1-16,11 1-3 0,10-4-3 15,13-2-10-15,8-4-12 0,17 2-9 16,9-1-21-1,15-6-24-15</inkml:trace>
  <inkml:trace contextRef="#ctx0" brushRef="#br0" timeOffset="105700.0661">7709 3209 14 0,'-33'29'25'0,"-7"-1"1"16,3 3 2-16,-3-3-1 16,6 2-4-16,2-6-5 15,5 1-7-15,9 1-3 0,3-7-1 16,7 0 2-16,6-2 2 15,3 0 2-15,12-3 0 0,9 1 1 16,13-3-2 0,9-1-5-16,11 2-20 0,6 3-37 15,1-3-29 1,0-2-3-16</inkml:trace>
  <inkml:trace contextRef="#ctx0" brushRef="#br0" timeOffset="106444.074">8785 2875 20 0,'-14'0'36'15,"14"0"-7"-15,-17 10-6 0,8 5-4 16,-3 6-3 0,4 4 2-16,0 2-1 0,1 6 1 15,1 0-1-15,5 0-1 16,1 1-1-16,0-6-2 0,4-3-2 15,1-5-1-15,3-2-2 16,-3-5-1-16,3-2 0 16,-8-11-3-16,16 14 0 0,-16-14-3 15,15 11-2 1,-15-11-2-16,14 7-4 0,-14-7-5 15,14 0-7-15,-14 0-18 16,10-14-36-16,5 5-13 16</inkml:trace>
  <inkml:trace contextRef="#ctx0" brushRef="#br0" timeOffset="106664.0762">8758 2672 64 0,'-14'0'84'0,"14"0"-13"0,-8-6-23 16,-4-4-108-1,12 10-19-15,7 3-7 0</inkml:trace>
  <inkml:trace contextRef="#ctx0" brushRef="#br0" timeOffset="107032.0806">9056 3144 10 0,'8'15'81'15,"0"4"2"-15,-1 0-4 16,0 3-63-16,-2 14-12 0,-1 0-7 16,3 12-21-1,-4 4-28-15,-4 2-28 0,-1 1-5 16</inkml:trace>
  <inkml:trace contextRef="#ctx0" brushRef="#br0" timeOffset="108222.0924">8040 5397 1 0,'0'0'63'15,"0"0"0"-15,-29-10-46 0,13 8-6 16,-11 4-5-16,-5 3-3 0,-13 0 3 15,-1 5 2 1,-8 0 2-16,-4 0 2 0,2 1-2 16,1 1-1-1,6-2-4-15,4-3-7 0,13 1-14 16,4-1-19-16,9-7-34 15,19 0-6-15</inkml:trace>
  <inkml:trace contextRef="#ctx0" brushRef="#br0" timeOffset="108712.0974">7597 5305 24 0,'-4'15'59'15,"-13"5"-45"-15,0 1-5 0,-2 10 2 16,-6-2 6-1,-1 10 0-15,-4-6-1 0,6 4-1 16,-1-8 0-16,8-4-2 16,2-5 0-16,8-3-1 15,5-2 0-15,7-5 0 0,10-2-2 16,3 1-1-16,8 1-4 15,-2-4-8-15,7 2-19 0,-3 0-30 16,0-6-27 0,7-3-5-16</inkml:trace>
  <inkml:trace contextRef="#ctx0" brushRef="#br0" timeOffset="109352.1038">7553 4889 10 0,'-3'16'28'16,"0"3"-2"-16,2 0 3 0,0 2 2 16,1 3-4-1,1-5-6-15,5-1-3 0,1-4-2 16,3-2 0-16,-1-2-4 0,2-5-4 15,-11-5-5 1,18 9-5-16,-18-9-13 0,16 3-32 16,-16-3-30-16,9-1-3 15</inkml:trace>
  <inkml:trace contextRef="#ctx0" brushRef="#br0" timeOffset="109522.1055">7679 4630 43 0,'0'0'81'16,"0"0"-23"-16,0 0-46 0,-29-7-90 15,29 7-6 1</inkml:trace>
  <inkml:trace contextRef="#ctx0" brushRef="#br0" timeOffset="110222.1125">7764 5052 29 0,'0'0'35'0,"14"0"-6"0,-2-2-4 15,2-2-10 1,0 0-6-16,2-2-2 0,-2 2-1 16,0 1-2-16,-5 2 0 15,-9 1-3-15,10 0-1 0,-10 0-1 16,4 6-1-16,-4-6 0 0,0 19 0 15,-2-6 2 1,-2 3-1-16,-4 1 1 0,1 4 0 16,-2-5 0-1,1 1 1-15,2-3 1 0,3 1 5 16,3-4 3-16,8-4 0 15,7-2 1-15,5-2 1 0,7 0-2 16,2-3-2 0,1 0-7-16,1 0-13 0,-7 0-22 15,-2 0-40-15,-1 2-4 0</inkml:trace>
  <inkml:trace contextRef="#ctx0" brushRef="#br0" timeOffset="111222.1225">8447 8069 46 0,'9'-4'75'16,"-9"4"-14"-16,0 0-15 0,0 0-17 15,-13 0-13-15,-4 8-7 0,-8 0-4 16,-7 1 0 0,-11-1-2-16,-6 2 3 0,-7-1 0 15,-3-2 0 1,0-1 0-16,3-3 0 0,3-3-4 15,10 0-3-15,9 0-4 16,8-2-14-16,10 2-41 0,16 0-24 16,-4-7-4-1</inkml:trace>
  <inkml:trace contextRef="#ctx0" brushRef="#br0" timeOffset="111632.1266">7888 7967 59 0,'3'-10'79'16,"-3"-16"-20"-16,0 26-32 0,0 0-8 15,0 0-7-15,-10-2-4 0,0 11-4 16,-5 11-2-16,-3 5 0 16,-3 7-1-16,-3 7 2 0,1 2 2 15,7 0-1 1,-1 2 1-16,10-7 3 0,4-3 0 15,5-3 0 1,9-5 1-16,10-4-2 0,5 0-4 16,1-8-9-16,6 1-46 15,1 7-27-15,-2-4-7 0,-1 1-4 16</inkml:trace>
  <inkml:trace contextRef="#ctx0" brushRef="#br0" timeOffset="112213.1325">8314 8695 56 0,'-8'0'61'0,"8"10"-41"16,-8 7-7-1,-8 2-2-15,4 3 1 0,1 2 3 16,4-2 4 0,7 0 3-16,0-3-2 0,8-1-4 15,4-6-1-15,9-3-8 0,-4-2-7 0,4-4-20 16,-7-12-49-1,3 8-11-15,-1-9-2 0</inkml:trace>
  <inkml:trace contextRef="#ctx0" brushRef="#br0" timeOffset="112333.1337">8330 8545 74 0,'-10'-14'88'0,"10"14"-16"16,-12-15-48-16,7 6-92 0,10-1-11 15,8-1-8 1</inkml:trace>
  <inkml:trace contextRef="#ctx0" brushRef="#br0" timeOffset="113113.1415">8583 8793 42 0,'0'0'45'16,"0"0"-1"-16,0 0-4 0,0 0-5 16,0 0-6-16,11 3-7 15,2-3-7-15,3 0-5 0,3 0-4 16,1 1-2-1,3 1 0-15,-5 0-3 0,2 1-1 16,-6 1-1 0,-2 2-2-16,-12-6 2 0,9 14 1 0,-9-14 1 15,0 19 1-15,-3-9 0 16,-4 1 0-16,-2-2 1 15,1 0-1-15,8-9 0 0,-14 15-3 16,14-15 0 0,-8 10 0-16,8-10 1 0,6 10-1 15,3-4-3-15,6 4-4 16,-3 0-3-16,3 7-3 15,-6-2-1-15,1 7-2 16,-8-2 0-16,-5 6 2 0,-11-5 0 16,-8 7 6-16,-5-1-7 15,-13-5-50-15,7 2 1 16</inkml:trace>
  <inkml:trace contextRef="#ctx0" brushRef="#br0" timeOffset="126685.2774">3448 2750 44 0,'-16'-15'52'0,"16"15"2"15,-13-10-3 1,13 10-11-16,-9-6-10 0,9 6-8 0,-4 6-6 15,4 9-4 1,7 5-5-16,5 9-3 0,4 5-1 16,1 9 1-1,4 5 1-15,1 10-1 0,2 0-5 16,-5 0-7-16,3 5-23 0,3-2-50 15,-9 0-6-15,-3-5-5 16</inkml:trace>
  <inkml:trace contextRef="#ctx0" brushRef="#br0" timeOffset="130087.3116">3101 11473 27 0,'0'-12'43'0,"0"12"-7"16,0 0 0 0,0 0 2-16,2-8-2 0,-2 8-5 15,0 0-5-15,0 0-4 0,0 0-7 16,0 0-1-16,0 0-5 15,0 0-4-15,0 0-2 16,0 0-1-16,0 0-1 16,-4 8-1-16,4-8-1 0,-17 19 0 15,8-5 1 1,-3 6 0-16,-2 6 0 0,-1 2-1 15,3 8-1-15,-3 3 1 0,2 5 0 16,5 2 0-16,4 1 0 16,3 2 1-16,4-6 1 15,7 1 4-15,10-10 1 16,4-5 0-16,6-10 2 15,6-6 0-15,0-9 0 16,-1-4 0-16,2-3-4 0,-5-10-6 16,-3-1-10-1,-7-5-26-15,-14-3-47 0,5-1-6 16,-6-7-6-16</inkml:trace>
  <inkml:trace contextRef="#ctx0" brushRef="#br0" timeOffset="130257.3133">3189 11146 31 0,'-11'-10'100'0,"4"1"-7"0,7 9-15 15,-15-11-43-15,11 0-106 16,4-1-22-16,0 0-7 15</inkml:trace>
  <inkml:trace contextRef="#ctx0" brushRef="#br0" timeOffset="130717.3179">3775 11900 74 0,'0'0'84'0,"0"0"-2"0,-30 10-47 15,30-10-12-15,4 22-6 0,5-4-2 16,1 7-3-16,-1 3-3 15,-1 4 0-15,3 1-1 16,-3 1-3-16,-2-4-3 16,1-2-8-16,-5-11-10 0,4-8-49 15,1 3-21 1,2-9-6-16,4-3-4 0</inkml:trace>
  <inkml:trace contextRef="#ctx0" brushRef="#br0" timeOffset="131777.3284">4297 11585 67 0,'-11'-1'90'16,"11"1"-4"-1,0 0-39-15,0 0-13 0,0 0-13 16,0 0-7-16,9 5-3 0,11-2-3 15,6 1-1 1,9-2-1-16,9 3-1 0,6-4 1 16,8 3-2-16,5-2-1 15,0 0-1-15,-2-1-2 0,-2-1-1 16,-6 0-4-1,-7 0-5-15,-1 0-13 0,-16 2-50 16,2-2-17 0,-5 0-5-16,-8-5-3 0</inkml:trace>
  <inkml:trace contextRef="#ctx0" brushRef="#br0" timeOffset="132098.3317">4340 11898 75 0,'13'5'95'0,"20"-5"-5"16,15-14-3-16,22 2-68 0,9 3-4 16,11-1-3-1,6 4-4-15,-1 0-4 0,-7 6-1 16,-11 0-3-1,-12 8 0-15,-15 1-3 0,-14 5-3 16,-9-2-7-16,-6 3-27 0,8 2-47 16,-25-5-5-16,-4-2-5 15</inkml:trace>
  <inkml:trace contextRef="#ctx0" brushRef="#br0" timeOffset="154850.0611">6889 10864 10 0,'-4'-27'58'0,"3"17"-25"0,-1 0-1 0,2 10-13 15,0-10-4-15,0 10-1 0,0 0-2 16,0 0-2 0,0 4-2-16,2 9 0 0,1 9-5 15,4 4 3 1,-1 6-2-16,1 7 3 0,0 4-2 15,-2 3 2-15,3-4-3 16,-4-1-3-16,0-5-7 0,-4-5-20 16,0-7-46-1,2-8-4-15,-2-7 0 0</inkml:trace>
  <inkml:trace contextRef="#ctx0" brushRef="#br0" timeOffset="155560.0682">7116 10829 27 0,'12'-2'49'0,"2"-1"1"16,2-2-11-16,8 2-4 0,0-2-10 15,4 1-6-15,0 2-6 16,-2 0-4-16,0 1-4 0,-6-1-3 16,-3 2-1-1,-5 0-1-15,-1 2 0 0,-11-2-1 16,15 5 0-1,-15-5 0-15,9 12-1 0,-9-12 0 16,7 16 0-16,-6-7 0 0,0 4-2 16,-1 1 3-16,-1 2 0 15,-3 3-1-15,-6 1 1 0,-2 0 0 16,-5 3 0-1,-2 5 2-15,-1-3-1 0,-1 0 0 16,1-4-1 0,3-1 2-16,3-5 1 0,7 1 3 15,6-5 3-15,1-11-1 16,25 10 2-16,4-7-1 0,14-3 0 15,3 0-3-15,9 0-3 16,0 0-5-16,1 0-6 16,-4-4-13-16,-10 1-22 0,1 3-35 15,-17 1-6 1</inkml:trace>
  <inkml:trace contextRef="#ctx0" brushRef="#br0" timeOffset="156421.0769">7605 10929 25 0,'18'-3'82'16,"-18"3"-3"-16,17-9-5 0,-2 7-61 15,-7 2-4-15,1 4-5 0,-1 7-1 16,6 2 0-1,-2 5 3-15,2 6 0 0,1 2 2 16,1 3 1 0,1 2-1-16,-1 1 0 0,3-4-2 15,-4 0 0-15,-1-2-1 16,-1-3-2-16,-1-5 0 0,-2-4-1 15,-3-3 2 1,-7-11 1-16,6 13 2 0,-6-13 1 16,0 0-1-16,4-7 0 0,0-10 0 15,5-5-1 1,-1-7-1-16,4-6-3 0,5-5-1 15,0-3-1-15,5 2-2 16,-1-3-2-16,3 8-4 0,-7 0-7 16,6 8-20-1,-6 13-41-15,0-5-17 0,2 1-5 16</inkml:trace>
  <inkml:trace contextRef="#ctx0" brushRef="#br0" timeOffset="157052.0833">6470 11564 31 0,'0'0'75'15,"-5"21"0"-15,19-14-41 0,23 1-4 16,21-2-9-16,22 2-1 16,25-4-1-16,23 0-1 0,21-5-1 15,12 3-3-15,3-2-2 16,-2-1 0-16,-5-3-3 15,-8 1-1-15,-17 2-2 0,-20 1-1 16,-17 0-2 0,-19 0-3-16,-14 0-5 0,-16-3-8 15,-10 0-36-15,-16 3-36 16,-20 0-8-16,0 0-4 0</inkml:trace>
  <inkml:trace contextRef="#ctx0" brushRef="#br0" timeOffset="158182.0945">6761 12111 14 0,'14'0'71'15,"-14"0"-1"-15,0 0-5 0,0 0-65 16,5 10-1-16,-5 2-2 0,0 4 6 16,-3 0 0-16,-3 4 7 15,1 0 2-15,1-1 2 16,1-3 0-16,-1-4 1 15,4 0 0-15,0-12-2 0,9 15-1 16,8-12-2 0,6 0-1-16,5 0-2 0,3 0-1 15,7-3-2-15,-2 0-5 16,2 0-4-16,-6-3-4 0,-1 0-6 15,-6-4-14-15,-8-9-50 16,-1 10-9-16,-4-5-4 16</inkml:trace>
  <inkml:trace contextRef="#ctx0" brushRef="#br0" timeOffset="158422.097">7047 12001 42 0,'0'18'84'0,"3"4"-1"0,4 0-5 15,-25 8-61 1,20 2-6-16,5 8-2 0,0 1-2 16,-4 3-2-1,0-1 0-15,-4 3 0 0,1-2-1 16,-2-5-2-16,-5-3-4 15,1-5-7-15,-3-11-15 0,-4-6-54 16,13-14-9-16,0 0-3 0</inkml:trace>
  <inkml:trace contextRef="#ctx0" brushRef="#br0" timeOffset="158762.1004">7191 12237 31 0,'8'24'80'0,"1"1"-2"0,-2 2-3 15,0 2-66-15,3 0-2 0,0 1-4 16,6-5 1 0,0-2 1-16,2-10 1 0,1-4 1 15,3-8 0-15,-2-1 2 16,-1-7-3-16,-2-8 0 0,-2-4-1 15,-5-3-2 1,-3-2-1-16,-6-4 0 0,-1 3 0 16,-6-2 1-1,-4 6 1-15,-4 6 0 0,-5 5 1 16,-1 6 1-16,-4 4-2 0,-6 9-1 15,4 2-2-15,-4 5 0 16,3 0-1-16,-1 2-3 0,9-2-7 16,-2-3-17-1,0-1-55-15,12-2-7 0,9-10-3 16</inkml:trace>
  <inkml:trace contextRef="#ctx0" brushRef="#br0" timeOffset="159722.11">7640 12342 58 0,'-3'14'78'0,"3"-1"-3"0,0 0-52 16,7 1-5 0,4-3-4-16,2-1-2 0,6-2-2 15,1-4 1-15,2-4 0 16,2 0-2-16,1-9 0 0,-3-2-2 15,3-2-1 1,-4-3-1-16,-1-1-3 0,-5-4-1 16,0 4-1-1,-6-1 0-15,-1 0 0 0,-4 2 0 16,-4 2 1-16,0 0 0 0,1 1 0 15,-4-1 0-15,-1 3 1 16,0 2 0-16,1 0 0 0,0-1-1 16,3 2 2-1,0 8-1-15,5-14 1 0,5 9 0 16,4-1 0-1,1 3-1-15,2 3 0 0,0 0-1 16,2 0 0-16,-3 7-2 0,-1 6 1 16,-6 2-2-16,-6 5 1 15,-1 3-1-15,-2 6 1 0,-2-3 0 16,-1 3 1-1,0-2 1-15,2-4 1 0,1 2 1 16,7-8 2 0,14 0-2-16,12-9 1 0,6-1-1 15,8-1-3-15,5-3-6 16,8 0-16-16,4-3-61 0,-2 0-6 15,-1-3-7-15,-5-9 0 16</inkml:trace>
  <inkml:trace contextRef="#ctx0" brushRef="#br0" timeOffset="183471.3509">5679 11505 63 0,'-27'12'88'16,"3"-4"-1"-1,5 4-38-15,7-9-13 0,12-3-10 16,8 13-3-16,21-11-4 15,8 0-4-15,10-1-2 16,8-1-4-16,4 0-1 16,3 2-6-16,-2-2-9 0,-4 7-22 15,8-2-60 1,-32 3-3-16,-9-4-8 0,-11-5-3 15</inkml:trace>
  <inkml:trace contextRef="#ctx0" brushRef="#br0" timeOffset="197395.4906">3227 14108 4 0,'0'0'21'15,"0"-10"0"1,0 10 2-16,-1-9 2 0,1 9 1 16,-3-10 0-16,3 10-3 15,-6-13 0-15,6 13-3 0,-5-8 0 16,5 8-1-1,0 0-2-15,-4-8 1 0,4 8-2 16,0 0-1-16,0 0-1 0,0 0-4 16,-15 9-3-1,12 3-2-15,-6 5-1 0,1 3-2 16,1 8-1-16,1 2 0 15,1 6 1-15,5 0 0 16,2 1 3-16,9-4 0 16,5-2 0-16,6-5 3 0,4-5-2 15,5-4 0 1,-1-7-1-16,2-3-2 0,-4-5-4 15,4-2-6-15,-8-4-16 0,-7-10-62 16,-1-1-7-16,-5-10-7 16,-1-6 2-16</inkml:trace>
  <inkml:trace contextRef="#ctx0" brushRef="#br0" timeOffset="197545.4921">3284 13556 37 0,'-16'-2'103'0,"7"2"-5"0,0 0-10 15,9 0-10-15,0 0-113 16,-12-12-50-16,12 12-9 0,-5-13-7 16</inkml:trace>
  <inkml:trace contextRef="#ctx0" brushRef="#br0" timeOffset="198237.5019">3830 14296 68 0,'-15'5'79'0,"15"-5"1"0,-13 3-54 16,13-3-7-16,0 0 1 0,12 0 0 15,11 0 0 1,1-5-2-16,10 0-2 0,-1 1-2 16,4 0-5-16,-3 2-4 15,-2-2-2-15,-4 1-3 0,-6 3-1 16,-7 2-2-1,-4 5 1-15,-5 3-2 0,-6 3 2 16,-2 4-2-16,-8 1 2 0,-7 5 0 16,-3 1 1-1,-3 2 0-15,-3 1 1 0,1-3 1 16,4-1 0-16,6-3 3 15,6-2 1-15,9-4 1 0,10-3 1 16,10-7 0 0,11-4 0-16,6-3 0 15,4-4-3-15,1-2-2 0,-1-4-5 16,2 2-7-16,-13-4-14 0,-5 1-64 15,1 3-7 1,-5-1-3-16,-2-2-5 0</inkml:trace>
  <inkml:trace contextRef="#ctx0" brushRef="#br0" timeOffset="198727.5068">4957 13970 3 0,'-18'5'88'0,"4"-3"5"0,5 1-5 16,-9-3-46-16,18 0-14 0,7 3-5 15,13-3-5-15,9 0-3 16,7 0-4-16,8-1-3 0,8 1-2 16,4 0-1-1,0-2-1-15,-2 2-2 0,-5-1-1 16,-3 1-2-1,-9 0-1-15,-6 0-3 0,-9-4-6 16,-3 4-13-16,-7 0-45 0,-12 0-23 16,9-13-6-16,-9 13-4 15</inkml:trace>
  <inkml:trace contextRef="#ctx0" brushRef="#br0" timeOffset="198978.5103">4966 14185 55 0,'4'10'95'0,"18"-5"0"0,16-5-5 15,12-3-57 1,14 0-10-16,5-4-6 0,3-2-5 15,-2 2-5 1,-5 2-2-16,-6 4-5 0,-13-2-8 0,-9 4-11 16,-17 11-46-1,-1-7-25-15,-2 1-6 0,-17-6-6 16</inkml:trace>
  <inkml:trace contextRef="#ctx0" brushRef="#br0" timeOffset="199678.5173">7083 13873 25 0,'-8'10'96'15,"8"-10"-1"-15,3 12-4 0,25-24-40 16,9 4-26 0,14-1-8-16,10-3-5 0,7 0-3 15,2-1-3-15,-1 0-2 16,-5 2-2-16,-11 3-2 15,-11 4-2-15,-13 2-4 16,-11 1-2-16,-6 1-5 0,-12 0-6 16,0 0-19-16,0 18-44 0,-10-15-13 15,-1-2-6 1</inkml:trace>
  <inkml:trace contextRef="#ctx0" brushRef="#br0" timeOffset="214892.6698">7987 13510 0 0,'0'0'65'0,"-16"-2"-14"16,16 2-12-16,0 0-13 15,0 0-3-15,19-12-3 16,0 9-1-16,7-6-2 0,1 1 0 15,8-1-6 1,2 4 1-16,-2-2-4 0,-2 4-3 16,-5 2-4-16,-4 1-2 15,-5 3 0-15,-3 2 0 16,-6 2 0-16,-6 3 0 0,-1 7-1 15,-3-2 0-15,-10 6 0 16,-8 6-1-16,-1 0 1 0,-9 6 0 16,0-3-1-1,-1 3 2-15,1-8 1 0,4 1 3 16,9-6 2-16,8-5 2 15,7-6 2-15,11-4 1 16,10-5 0-16,13 0 0 0,5-3-1 16,4-6-2-16,4 4-3 15,-2-3-2-15,-2 2-5 0,-4 0-7 16,-6 3-8-1,-6 2-29-15,-13-4-38 0,4 5-6 16,-6-5-3 0</inkml:trace>
  <inkml:trace contextRef="#ctx0" brushRef="#br0" timeOffset="215282.6737">8518 13512 10 0,'0'0'86'16,"0"-18"2"-1,0 18-5-15,0 0-52 0,10-6-12 16,-10 6-6-16,18 10-5 0,-8 6-3 15,3 4-2 1,-1 7 0-16,1 3 0 0,-1 3 1 16,-1 1 0-16,0-2 1 15,-5-6 1-15,3 1 0 0,-4-11 4 16,0-5-1-1,-5-11-1-15,17-5 0 0,-2-16-2 16,4-9 0-16,7-8 0 0,8-7-3 16,5-3-3-1,1-1-4-15,1 5-4 0,-4 0-9 16,1 4-47-16,-9 13-25 15,-6 10-8-15,-10 8-6 16</inkml:trace>
  <inkml:trace contextRef="#ctx0" brushRef="#br0" timeOffset="215822.6791">6931 14299 17 0,'-16'11'85'16,"16"-11"5"-16,20 0-5 0,24-3-60 15,30-8-4-15,21-1-3 16,28 3-2-16,20-3-2 15,17 4-2-15,11 4-4 0,3 4-2 16,6-1-3-16,-6 5-1 16,-5 1-1-16,-14 1-1 0,-11 1-2 15,-14-4-8 1,-11 2-31-16,-16 1-44 0,-22-3-9 15,-14-3-4 1</inkml:trace>
  <inkml:trace contextRef="#ctx0" brushRef="#br0" timeOffset="217772.6986">7369 14537 14 0,'0'0'29'15,"0"0"-5"-15,0 0-4 16,0 0-3-16,0 0-1 0,0 0-5 15,0 0-2-15,0 0-1 0,0 0-1 16,0 0 0 0,0 0 0-16,0 0-2 0,0 0 0 15,-3 0 0 1,3 0-2-16,0 0 0 0,0 0 3 15,0 0-1-15,0 0 1 16,0 0 1-16,0 0 1 0,0 0 0 16,0 0 2-1,0 0 0-15,0 0 0 0,0 0 0 16,3-1 1-16,-3 1-2 0,20-7 0 15,-3 2-2 1,2 0-1-16,6 0-2 0,2-1-2 16,5 2 1-16,-1 3-1 15,2 1-2-15,-2 0 1 0,-7 4-1 16,-2 3 0-1,-6 5 0-15,-5 1 0 0,-9 2 0 16,-3 1 0-16,-9 3-1 0,-9 0 2 16,-2-1-1-1,-4-1 0-15,-3-2 0 0,0-2-1 16,3-2 1-16,3-3 0 15,6-3 1-15,7-2-2 0,9-3 1 16,0 0 0 0,16 6 0-16,7-5 0 0,3 2 0 15,4 0 0 1,0 3 0-16,-2 2 1 0,-6 3-1 15,-3 2 0-15,-13 4 0 0,-6 6 1 16,-10 0 0-16,-11 3 0 16,-6 0 1-16,-4 0 0 0,-3-3-1 15,1-3-1 1,3-8-5-16,0-7-17 0,2-5-58 15,18-3-7 1,7-8-2-16</inkml:trace>
  <inkml:trace contextRef="#ctx0" brushRef="#br0" timeOffset="218162.7025">7975 14768 20 0,'9'12'67'0,"4"1"0"0,1-9-6 16,7 1-8-1,2-7-10-15,2-3-12 0,-1-8-12 16,-1-3-5 0,-4-1-3-16,-4-4-5 0,-4 1-2 15,-8 1-1-15,-3 1-1 16,-10 2 0-16,-5 3-1 0,-9 4 0 15,-4 5-1-15,-6 4-1 0,-5 7 1 16,-3 7-1 0,0 4 0-16,4 2-2 0,4 3-1 15,5-2-4 1,10 1-8-16,7-13-22 0,0 1-50 15,21-3-5-15,10-7-4 16</inkml:trace>
  <inkml:trace contextRef="#ctx0" brushRef="#br0" timeOffset="218842.7093">7911 14674 52 0,'-4'9'72'15,"4"1"-44"-15,-1 4-2 0,1-1-2 16,2 4-1 0,6 0 1-16,7-3-9 0,-2-4-22 15,-2-4-60 1,15-1-7-16,2-6-7 0</inkml:trace>
  <inkml:trace contextRef="#ctx0" brushRef="#br0" timeOffset="219683.7178">8405 14737 11 0,'0'0'26'0,"-7"10"-2"0,7-10 2 16,-3 17 2-1,1-6-1-15,2 0-2 0,0-2 0 16,4 0-4-1,-4-9 1-15,15 10-2 0,-2-10-4 16,0 0-2-16,4-7-2 0,2-3-3 16,-1-1-3-16,3-5-2 15,-1 0-1-15,-2-1 0 0,-1 0-1 16,-3-2 0-1,0 1 0-15,-1 1 1 0,-3 1 1 16,0-1 0 0,-2 2 0-16,-1 1 0 0,2 6 0 15,-9 8-1-15,13-14-1 0,-13 14-1 16,8-4-2-16,-8 4 1 15,5 11-1-15,-5 0-1 16,-1 7 1-16,-3 0 1 16,-1 7 0-16,0 1 2 0,0-2 1 15,2 2 2 1,3-3 1-16,2 0 0 0,11-6 0 15,10-5 1-15,10-7-2 16,7-4-5-16,10 2-16 0,7 1-68 16,0-7-5-16,3-10-5 15,-6-1-5-15</inkml:trace>
  <inkml:trace contextRef="#ctx0" brushRef="#br0" timeOffset="220873.7297">4146 16170 20 0,'0'0'77'0,"0"0"3"16,-9 0-48 0,9 0-11-16,-11 5-7 0,11-5-4 15,-8 16-2-15,1-2-1 0,-1 6-2 16,-2 4 0-16,1 7 0 15,0 4-1-15,0 6 0 16,4 1 0-16,0 1 0 16,5 2 0-16,6-5 2 0,5-1 1 15,6-6 2 1,4-4-1-16,5-6 0 0,3-3 0 15,2-3-1-15,-1-6-2 16,2-3-2-16,-4-5-2 0,0-1-2 16,-7-2-7-16,0-7-5 15,-2-7-32-15,-9-3-43 16,9-8-5-16,-7-8-1 0</inkml:trace>
  <inkml:trace contextRef="#ctx0" brushRef="#br0" timeOffset="221043.7314">4200 15787 16 0,'-20'15'100'15,"6"-1"-6"-15,4-4-12 0,10-10-14 16,-10-10-133-1,10 10-23-15,3-14-8 0,-3 14-4 16</inkml:trace>
  <inkml:trace contextRef="#ctx0" brushRef="#br0" timeOffset="221823.7392">4805 16489 0 0,'-9'0'44'15,"9"0"-1"-15,-12 0-2 0,12 0-7 16,0 0-6-1,-8 0 1-15,8 0-6 0,0 0-2 16,0 0-2-16,3 0-1 16,11-2-4-16,2-2-2 0,4 1-4 15,-2 0-3 1,4 3-6-16,-2 0-1 0,0 2-4 15,-3 6-1 1,-6 3 0-16,-6 4 2 0,-4-1 2 16,-1 4 2-16,-2-1 3 0,-5-1 1 15,-3-1 2-15,1-3 2 16,0-2-2-16,9-10-2 15,-14 11 0-15,14-11-2 16,0 0-1-16,0 0-3 0,12 3-3 16,-1 0-3-1,7 4 0-15,-4 0 0 0,3 5-1 16,-3 0 2-16,-2 8 1 15,-5 2 4-15,-8-1 5 16,1 1 2-16,-11-3 1 0,-3 1 0 16,-4-3-1-16,-3-2-1 15,-5-6-8-15,3-7-12 0,-1-2-37 16,6 0-29-1,2-5-3-15</inkml:trace>
  <inkml:trace contextRef="#ctx0" brushRef="#br0" timeOffset="222323.7442">5376 16172 22 0,'0'0'86'0,"-13"10"1"16,13-10-2-1,8 2-58-15,10-2-10 0,10 0-3 16,2-4-1-16,5 1-1 15,3 0-1-15,2 1-4 16,-3-1 0-16,-4 1-4 16,-5 1-2-16,-5 1 0 0,-7 0 0 15,-1 0-1-15,-4 0 0 0,1 0-2 16,-12 0-4-1,16 1-7-15,-16-1-4 0,12 2-6 16,-12-2-12 0,0 0-14-16,12 7-23 0,-12-7-22 15</inkml:trace>
  <inkml:trace contextRef="#ctx0" brushRef="#br0" timeOffset="222803.749">5493 16390 41 0,'-11'7'80'0,"11"-7"-25"0,0 0-17 15,0 0-8-15,0 0-5 0,0 0-2 16,0 0-4-1,7 7-1-15,5-5-2 0,4 3-1 16,7-2-2-16,6 4-1 16,4 0-3-16,3 1-1 0,5-3-2 15,-1 2-1 1,-2 2-1-16,-2-4-2 0,-3-2 0 15,-3 2-1-15,-5-1-2 16,1 3-7-16,-7-4-14 16,-19-3-67-16,14 12-6 0,-14-12-4 15,0 0-4-15</inkml:trace>
  <inkml:trace contextRef="#ctx0" brushRef="#br0" timeOffset="247660.9991">8212 15395 22 0,'0'0'80'0,"-2"-9"0"16,2 9-4-16,-20-8-65 15,20 8-9-15,-17-3-2 16,6 3 0-16,1 0-1 0,-3 8 1 16,-1 4 0-16,-1 8-1 0,0 11 2 15,-1 6-1 1,1 13-1-16,-2 8-1 0,2 8-1 15,3 4-3 1,3 0 2-16,4-5 0 0,4-12-1 16,1-6 4-16,6-11 1 15,10-14 5-15,1-12 0 0,6-10 1 16,2-7 2-1,5-14 1-15,4-3-3 0,-1-7-1 16,-1-7-1-16,-7 1-1 0,-2-2 0 16,-10 4 0-1,0 2 0-15,-13 6-1 0,-2 5 0 16,-12 6-1-16,-6 9 1 15,-6 7-2-15,-5 7-1 0,-1 10 0 16,-1 7-2 0,4 3-4-16,1 2-20 0,4-5-50 15,17 8-8-15,5-10-1 0</inkml:trace>
  <inkml:trace contextRef="#ctx0" brushRef="#br0" timeOffset="248542.008">8504 15633 12 0,'13'9'76'15,"-13"-9"0"-15,10-16-18 16,-3 21-42-16,3 9-7 15,1 4 0-15,2 9 0 0,0 0 3 16,2 6-1-16,0 1 3 0,2 3-2 16,-4-5-1-1,1-1-2-15,-3 0-2 0,-1-5-1 16,-1-1-1-1,-3-3-3-15,-1-2 0 0,-2-2 1 16,-2-3-1-16,0-5 2 16,0 0 2-16,-1-10 0 0,0 0 0 15,1-11 1 1,5-10-1-16,3-8-1 0,2-9-1 15,7-6-2-15,6-7-1 0,4 0-1 16,3 1-3 0,0 4-3-16,-1 6-4 0,0 9-6 15,-6 5-17-15,-6 8-55 16,-1 8-7-16,-3 3-5 0</inkml:trace>
  <inkml:trace contextRef="#ctx0" brushRef="#br0" timeOffset="249022.0128">7683 16231 29 0,'24'6'93'0,"8"-6"-20"0,25 0-12 15,21 0-9 1,16 0-13-16,20 0-13 0,14-2-9 16,10 2-9-16,0-2-6 15,-1 2-7-15,-8 0-7 0,-9-1-11 16,-17 3-21-16,-16-1-47 0,-5-1-6 15,-16-6-1 1</inkml:trace>
  <inkml:trace contextRef="#ctx0" brushRef="#br0" timeOffset="249492.0175">8085 16513 62 0,'-1'11'87'15,"1"7"-3"1,-2 39-20-16,7-27-55 0,-2 9-3 16,-1 9-3-16,-2 5-1 15,0 6-2-15,0-1-2 0,-1 0-9 16,-8-3-37-1,5-9-31-15,0-9-8 0,-3-11 2 16</inkml:trace>
  <inkml:trace contextRef="#ctx0" brushRef="#br0" timeOffset="249982.0224">8433 16682 51 0,'-14'5'72'0,"0"2"-3"0,14-7-61 15,-5 12-4-15,0 1 4 16,3-4 2-16,2 7 3 0,13-5-1 16,1 6 0-1,3-2-3-15,1 6-3 0,1-3-6 16,-3 2-5-1,-2 0-4-15,-6 0-1 0,-6 1 1 16,-2-2 1-16,-3-1 5 0,-6-4 3 16,-6-3 2-16,-1-6 1 15,-3-5 2-15,0 0-2 16,0-7-1-16,-2-4-2 15,3-1-3-15,1-5-5 0,2 2-14 16,5-4-28 0,-11-2-27-16,16-2 2 0</inkml:trace>
  <inkml:trace contextRef="#ctx0" brushRef="#br0" timeOffset="250132.0239">8437 16594 58 0,'23'3'91'0,"4"-2"-13"15,-2-1-41-15,-3-8-104 16,4-3-14-16,2 0-8 16</inkml:trace>
  <inkml:trace contextRef="#ctx0" brushRef="#br0" timeOffset="250752.0301">8415 16675 10 0,'-9'0'85'15,"9"0"2"-15,0 0-30 0,0 0-21 16,0 0-10-1,0-9-8-15,0 9-5 0,0 0-4 16,13-14-3-16,-13 14-2 0,17-15-1 16,-1 5 0-1,3-2-2-15,5 0 1 0,3 0-3 16,5-3 0-16,2 3-5 15,-4-3-4-15,5 3-13 0,-12 7-37 16,1-2-28 0,-3 5-6-16</inkml:trace>
  <inkml:trace contextRef="#ctx0" brushRef="#br0" timeOffset="251682.0394">8788 16905 11 0,'0'0'51'16,"8"17"-3"-16,4-8-7 0,5 1-5 15,-5-3-4 1,6 1-5-16,-4-3-1 0,4-1-3 16,-5-1-4-1,2-3-3-15,-5 0-4 0,-10 0-4 16,16-14-2-16,-10 4-3 15,-1-5-2-15,-2-2 0 0,1-4-1 16,-1-2 1-16,-1-8 0 16,1 0-1-16,1-2 0 15,0-2 0-15,5 1 2 0,3-1-1 16,6-2 4-1,7 4-2-15,6 2 0 0,3 3 1 16,3 1-1-16,-2 8-2 16,-3 5-2-16,-4 8-2 0,-4 6-1 15,-9 13 0 1,-7 11 0-16,-6 5 0 0,-2 7 0 15,-1 3 2-15,-6 4 2 0,3-3 1 16,3-5 0 0,1-6 1-16,10-4 0 0,9-9 1 15,7-4-1 1,7-7-2-16,8-2-5 0,2-3-7 15,3-3-23-15,9 0-50 16,-13-3-6-16,-1-2-5 0</inkml:trace>
  <inkml:trace contextRef="#ctx0" brushRef="#br0" timeOffset="311436.1424">12762 11985 14 0,'-6'-16'53'15,"6"16"-6"-15,0 0-6 0,-13 0-7 16,6 10-7-16,0 4-4 16,0 8-5-16,1 4 2 0,4 8 0 15,2 3-2 1,2 2 1-16,8 2-5 0,6-3 0 15,5 1-3-15,4-7-1 0,3-4-3 16,0-6-2 0,-2-4-2-16,2-5-2 0,-5-8-2 15,1-2-6-15,-7-6-8 16,1-4-22-16,0-7-48 0,-9-10-7 15,-3-3-6 1</inkml:trace>
  <inkml:trace contextRef="#ctx0" brushRef="#br0" timeOffset="311596.144">12780 11673 11 0,'0'0'95'16,"-5"-11"-4"-1,5 11-7-15,0-15-12 0,0 15-85 16,0 0-28-1,0 0-42-15,0 0-7 0,-6 9-5 16</inkml:trace>
  <inkml:trace contextRef="#ctx0" brushRef="#br0" timeOffset="311906.1471">13307 12151 50 0,'12'17'88'0,"-2"1"-2"15,1 1-4-15,-15 11-64 16,8-1-5-16,7 5-3 0,-3 2-3 16,1-1-4-16,-4-2-3 15,0-4-5-15,-1-5-6 16,5-4-19-16,3-11-52 0,-3-9-7 15,1-8-3 1</inkml:trace>
  <inkml:trace contextRef="#ctx0" brushRef="#br0" timeOffset="312206.1501">13761 12043 3 0,'-17'10'79'15,"6"-5"-19"1,11-5-5-16,6 5-11 0,14-5-7 15,6-3-8-15,8-3-3 0,1-2-8 16,0-1-8 0,1 2-6-16,-3-1-9 0,-6 4-6 15,-7-1-9-15,-6 2-23 16,0 3-42-16,-14 0-5 0,0 0-2 15</inkml:trace>
  <inkml:trace contextRef="#ctx0" brushRef="#br0" timeOffset="312436.1524">13815 11696 69 0,'0'15'88'15,"2"3"-2"-15,4 6-4 0,-2 3-67 16,2 11-6-1,1 5-3-15,0 10-1 0,-2 1 0 16,-1 3-4-16,-2-2-1 0,-1-1-1 16,-2-4-1-16,1-2-5 15,-1-7-7-15,0-7-32 0,1 0-39 16,-3-9-4-1,3-6-3-15</inkml:trace>
  <inkml:trace contextRef="#ctx0" brushRef="#br0" timeOffset="312746.1556">14306 12015 73 0,'0'32'88'0,"3"1"-3"15,-3-1-48 1,10-1-8-16,2-2-10 0,0-9-8 16,0-1-5-16,0-8-6 15,3-4-12-15,-5-3-47 16,2-9-25-16,2-10-5 15,-2-12-2-15</inkml:trace>
  <inkml:trace contextRef="#ctx0" brushRef="#br0" timeOffset="312886.1569">14339 11693 16 0,'-19'-14'97'0,"3"6"-5"16,4 1-7-16,3-4-12 16,9-2-121-16,0 13-31 0,0 0-9 15,0 0-8 1</inkml:trace>
  <inkml:trace contextRef="#ctx0" brushRef="#br0" timeOffset="313376.1618">14700 12108 27 0,'-10'6'73'0,"10"-6"-1"16,0 0-40-16,8 0-15 15,10-7-6-15,7 0 1 0,2 0 0 16,3-1-1-1,2 3-1-15,-4 1-3 0,-2 4 1 16,-7 2-3 0,-8 8 0-16,-8 7 0 0,-4 6 2 15,-11 4 4-15,-6 1-1 16,-2 2 1-16,-2-3 0 0,5-3 1 15,6 0-2-15,3-7-1 16,10-9-3-16,12-4-2 16,11-4-3-16,5-7-2 0,8 0-6 15,-3-11-12 1,6-14-57-16,5 16-14 0,-3-3-6 15,0-2-2-15</inkml:trace>
  <inkml:trace contextRef="#ctx0" brushRef="#br0" timeOffset="313646.1646">15603 11819 48 0,'-5'11'94'0,"5"-11"-2"0,5 10-3 16,13 14-47-1,10-24-29-15,0-3-3 0,3 0-6 16,1 0-2-16,-3 0-5 15,-4 0-7-15,-7 3-9 16,-4 0-16-16,-14 0-52 16,0 0-5-16,0 0-2 0</inkml:trace>
  <inkml:trace contextRef="#ctx0" brushRef="#br0" timeOffset="313886.1669">15576 11668 81 0,'8'15'90'0,"2"4"-3"0,1 1-6 15,4 11-67 1,-7 2-2-16,2 4-4 0,-4 4-2 16,0 1 0-16,1-1-2 0,-3-2 0 15,5-4-3 1,-2-2-1-16,0-5-2 0,3-5-5 15,-2-6-4-15,5-4-10 16,-7-1-45-16,8-12-23 0,0-4-5 16,2-14 1-1</inkml:trace>
  <inkml:trace contextRef="#ctx0" brushRef="#br0" timeOffset="314126.1694">15935 11764 32 0,'0'28'86'15,"7"-2"1"-15,2-1-3 16,4 4-60-16,1-4-5 0,3 2-6 15,0-3-3-15,1-4-4 0,-2-8-4 16,3-1-10 0,-6-2-42-16,4-12-33 0,-3-14-6 15,-5-9-5 1</inkml:trace>
  <inkml:trace contextRef="#ctx0" brushRef="#br0" timeOffset="314256.1706">16032 11543 11 0,'-31'-21'97'0,"3"4"-3"15,8 9-6 1,6 0-5-16,-36 8-76 0,50 0-38 15,0 0-50 1,0 0-8-16,0 0-6 0</inkml:trace>
  <inkml:trace contextRef="#ctx0" brushRef="#br0" timeOffset="314796.1761">16352 11822 33 0,'0'0'84'15,"0"0"-4"1,0 0-3-16,19 0-59 0,-19 0-9 16,0 0-4-16,8 6 0 0,2-5 0 15,3 1 0 1,3 1-1-16,0 1 1 0,2 1-2 15,-3-1 0-15,-1 3-1 16,-5 2-1-16,-7 4-1 0,-3 2 1 16,-10 0 0-1,0 1 0-15,-3-2 0 0,2 0 1 16,1 0-1-1,7-2 0-15,4-2 0 0,10 0 0 16,4-1-1-16,4 4-2 0,3-1 1 16,-5 5-1-16,-3 2 0 15,-8 2 0-15,-6 0 0 0,-10 3-2 16,-9-4-9-1,-5-12-62-15,1 13-8 0,-3-5-4 16</inkml:trace>
  <inkml:trace contextRef="#ctx0" brushRef="#br0" timeOffset="317497.2032">10960 3745 13 0,'0'0'43'16,"0"0"-11"-1,-9-9-10-15,9 9-10 0,0 0-4 0,-8 9-3 16,7 2-3-16,1 7 1 0,0 0 0 15,0 10 3 1,1 1 2-16,4 8 2 0,0-2-1 16,7 11 0-1,-4-1 0-15,2 2-2 0,5 0-3 16,-4-2 1-16,1-1-3 15,-4-6 0-15,0 1 3 0,-3-11-4 16,0-3 1 0,-2-1-1-16,-1-5-4 0,-1 1-10 15,0-3-15-15,-1-1-25 0,7 2-24 16</inkml:trace>
  <inkml:trace contextRef="#ctx0" brushRef="#br0" timeOffset="317897.2072">10891 4316 55 0,'0'0'36'15,"0"0"-5"-15,-10-9-10 16,10 9-5-16,0 0-2 0,0 6-5 16,0 4-2-1,7 4-1-15,1 4-1 0,4 3-1 16,1 3 3-16,3 5 1 0,-1-4 0 15,0 1-2 1,0-4 1-16,-3 0-1 0,0-4 0 16,-1-5-1-16,-2-1 1 15,-1-3-2-15,-8-9 2 0,13 10 3 16,-3-7 1-1,-1-3 0-15,1-7 0 0,3-5 2 16,0-5-2 0,3-7-1-16,1-4-2 0,2 0-5 15,-4-6-6-15,4 2-16 0,-2 7-62 16,-1-9-7-16,-2-1-5 15</inkml:trace>
  <inkml:trace contextRef="#ctx0" brushRef="#br0" timeOffset="319287.2211">10326 2996 7 0,'1'22'15'16,"5"2"0"-16,3 8 3 0,3-2 2 15,3 0 1-15,2-1 3 16,0-4-3-16,1-3 1 0,0-5 1 16,-1-5-2-16,-2-7 0 15,1-3-4-15,-3-2 1 16,1-7-3-16,-1-2-3 0,-2-2-2 15,-2-3-6 1,0 0-3-16,-1-2-4 0,-2-4-4 16,0 2-11-16,-4 1-28 15,-6-3-37-15,5-3-3 0</inkml:trace>
  <inkml:trace contextRef="#ctx0" brushRef="#br0" timeOffset="319537.2236">10218 2597 14 0,'-19'0'83'16,"2"0"-2"0,-2-7-6-16,3 2-66 0,1 4-9 15,15 1-18-15,-3 4-21 16,3-4-30-16,14 22-13 0</inkml:trace>
  <inkml:trace contextRef="#ctx0" brushRef="#br0" timeOffset="320397.2322">10688 2950 8 0,'0'0'15'0,"0"0"-5"0,0 0 0 16,0 10-1-16,0-10 2 16,4 12-1-16,0-4-2 15,0 4-2-15,1-2 0 0,-1 1-1 16,-1-1 1-16,1 0 0 15,1-2-1-15,-5-8 1 0,6 14 0 16,-6-14 0 0,5 9 2-16,-5-9 1 0,0 0 2 15,12 0 1 1,-12 0 0-16,17-4 1 0,-7-4 0 15,8-2-1-15,-5-1-2 16,6-1-2-16,-6-1-4 0,4 1 0 16,-6 3-4-16,5-3-8 0,-7 5-8 15,-9 7-11 1,14-12-19-16,-14 12-22 0,14-3-9 15</inkml:trace>
  <inkml:trace contextRef="#ctx0" brushRef="#br0" timeOffset="320927.2375">10797 2767 3 0,'-11'-1'4'0,"11"1"-3"15,-8 0 2-15,8 0 2 0,5 13 4 16,-1-1 4-16,9 10 4 0,-4 3 4 15,8 7 0 1,0 3 2-16,9 14-1 0,-4-2-5 16,4 7-12-16,3-5-31 15,10 4-38-15,-13-5-2 0</inkml:trace>
  <inkml:trace contextRef="#ctx0" brushRef="#br0" timeOffset="323804.2669">16842 11637 22 0,'-16'0'84'15,"4"0"-4"1,2-2-6-16,-2 0-59 0,12 2-5 16,0 0-3-16,0 0-6 15,4 10-2-15,12-1-1 16,6-2 0-16,3 3 2 15,8-6 2-15,3 2 0 0,7-6 1 16,2 0-5-16,4-7-4 0,3-7-12 16,-2-2-24-1,7 7-34-15,-9-6-5 0</inkml:trace>
  <inkml:trace contextRef="#ctx0" brushRef="#br0" timeOffset="324214.271">16953 11831 10 0,'-24'12'83'0,"3"-5"1"16,2 11-25-1,3-14-22-15,16-4-10 0,0 0-10 16,0 0-5-16,26 3-5 0,1-3-4 16,12 3-5-16,5 2-9 15,6 3-18-15,3 8-36 16,-3-5-20-16,-2 1-6 15</inkml:trace>
  <inkml:trace contextRef="#ctx0" brushRef="#br0" timeOffset="324714.276">17922 11572 57 0,'-5'9'33'0,"-5"8"-1"16,5 9-4-1,-2 2 2-15,2 6 0 0,5-1-1 16,0 6-2-16,10-7-4 16,4 4-3-16,5-11-3 0,4-7-3 15,4-2-3 1,3-8-4-16,3-7-4 0,-4-2-6 15,4-9-10-15,-7-1-35 0,2-11-36 16,-2-6-6 0,-9-9-2-16</inkml:trace>
  <inkml:trace contextRef="#ctx0" brushRef="#br0" timeOffset="324854.2774">17985 11087 70 0,'-9'-1'77'0,"-3"2"-50"0,12-1-27 15,-13-13-77-15,13 13-6 16</inkml:trace>
  <inkml:trace contextRef="#ctx0" brushRef="#br0" timeOffset="325374.2826">18507 11686 16 0,'7'-8'74'16,"-7"8"-1"-16,0 0-8 0,9 4-55 15,-9-4-7-15,0 22-2 16,0-4 0-16,-3 2 1 0,-5 3 5 15,2 1 1 1,0-3 3-16,-1-3 0 0,3-3 0 16,-1-4 1-1,5-11 0-15,0 11 1 0,6-11-3 16,10 0-2-16,3-4-1 15,2 0-1-15,3-2 1 0,3-2-5 16,-3 3-4-16,3 0-7 0,-8 1-7 16,1 3-18-1,-6 1-31-15,-1 0-23 0,-2-5-6 16</inkml:trace>
  <inkml:trace contextRef="#ctx0" brushRef="#br0" timeOffset="325564.2845">18666 11504 19 0,'-10'5'85'0,"3"9"-1"16,-4 9-3 0,6 32-40-16,2-13-30 0,1 8-5 15,2 11-1-15,-1 6-3 16,1 3-4-16,4-1-8 0,2-2-27 15,15 3-43 1,-13-12-5-16,0-5-5 0</inkml:trace>
  <inkml:trace contextRef="#ctx0" brushRef="#br0" timeOffset="330127.3313">13458 13798 1 0,'-6'-11'77'15,"0"0"1"-15,-11 0-41 16,10 1-7-16,7 10-9 0,-11-13-7 16,11 13-4-1,-8-9-1-15,8 9-4 0,0 0 0 16,0 0-2-1,0 0 2-15,2 12-3 0,7 2 0 16,7 8 0-16,4 5 0 16,2 4 1-16,4 3 1 0,2 7 0 15,-1-2 1-15,-1 3 1 0,-1-7-1 16,-6-3 2-1,0-4 1-15,-8-10 3 0,2-1 1 16,-13-17-1 0,16 0 0-16,-9-20-1 0,4-9-1 15,-2-14-2-15,5-11-3 16,0-5-2-16,2-3-3 0,-1 1-2 15,-4 5-1 1,4 8-5-16,-9 6-6 0,6 14-13 16,-9 14-38-16,6 1-27 0,1 5-4 15,4 3-2 1</inkml:trace>
  <inkml:trace contextRef="#ctx0" brushRef="#br0" timeOffset="330577.3358">14161 13878 7 0,'-6'0'74'0,"-4"5"0"15,0 9-4-15,0 5-64 0,0 6-4 16,3 3-2 0,4 4 0-16,3-3 1 0,0 0 4 15,9-6 3 1,3-9 4-16,5-9 0 0,2-6 1 15,1-9 0-15,-3-11-1 16,-1-1 1-16,-5-9-3 0,-2 2-4 16,-2-3-2-16,-7 8-1 0,-3 2 0 15,-7 1 0 1,-3 8-1-16,-1 3-3 0,2 6-4 15,-3 1-5 1,4 3-11-16,11 0-25 0,-21 11-39 16,21-11-5-16,5 14-1 15</inkml:trace>
  <inkml:trace contextRef="#ctx0" brushRef="#br0" timeOffset="331047.3405">14418 13900 1 0,'0'0'76'15,"-8"-9"-1"-15,8 9-3 0,-13 2-61 16,13-2-3 0,-2 21-2-16,2-9-2 0,5 3 1 15,3-1 2-15,2 2 2 16,5-4 0-16,-2-2 1 0,2-4 0 15,-2-5-2 1,0-1 0-16,-3-4-2 0,-1-5-1 16,-2-1-2-16,-3 0 0 0,0-2-1 15,-1 3-1 1,-3 9 0-16,1-15 0 0,-1 15-2 15,0 0 0-15,0 0-1 16,0 0 1-16,0 0-1 0,12 0 0 16,-3 7 1-1,2 1 0-15,-1 4 1 0,6 1 0 16,-3 0 1-16,2 0-1 0,-3 4-2 15,-1-5-4 1,0 2-9-16,-2-4-19 0,-9-10-35 16,20 16-16-16,-10-10-3 15</inkml:trace>
  <inkml:trace contextRef="#ctx0" brushRef="#br0" timeOffset="331377.3437">14764 13737 0 0,'8'13'80'0,"3"7"4"15,-11 3-38-15,14 6-9 16,-3 3-5-16,3 1-9 16,-3 2-6-16,-4 1-3 0,2-1-4 15,-2-2-2-15,1 0-4 16,-2-3 0-16,2-2-4 0,-1-8-3 15,0 0-3 1,1-8-4-16,1-1-5 0,-9-11-13 16,15 0-20-1,-15 0-12-15,13-15-9 0,-13 15-18 16</inkml:trace>
  <inkml:trace contextRef="#ctx0" brushRef="#br0" timeOffset="331637.3464">14772 13868 11 0,'-14'0'85'0,"1"0"1"0,6 21-5 0,7-21-48 15,0 0-12-15,10-4-6 0,5-1-5 16,4 0-3-1,2-2 0-15,4 2-3 0,2 1-2 16,-1 1-4 0,-3 3-5-16,-2 0-3 0,-4 2-2 15,-3 5-5-15,-5-3-1 16,1 5-11-16,-10-9-19 0,0 0-35 16,2 16-2-1</inkml:trace>
  <inkml:trace contextRef="#ctx0" brushRef="#br0" timeOffset="331867.3486">14752 13953 76 0,'-24'0'90'15,"2"0"-2"-15,5-3-43 16,0-1-15-16,2-1-9 15,6 1-5-15,-1-2-4 0,10 6-4 16,0 0-4-16,5-9-1 0,12 7-2 16,13 2-2-1,3-2-2-15,8 0-2 0,3 0-3 16,8-1 0-1,-3-3-3-15,2 1-8 0,-10 2-32 16,0-5-36-16,-2-1-6 16,-5 0 2-16</inkml:trace>
  <inkml:trace contextRef="#ctx0" brushRef="#br0" timeOffset="332607.356">15580 13618 78 0,'-16'3'87'0,"0"-3"-31"0,5 0-15 15,1 0-11-15,10 0-6 16,-12 0-7-16,12 0-3 0,0 0-4 16,15 0-2-1,6-1-2-15,12-1-2 0,4 0-1 16,5 0 0-1,5 2 1-15,-2 0-2 0,0-2-1 16,-7 2 0-16,-2 0-4 0,-8 0-4 16,-1 2-3-16,-5 0-6 15,-2 3-10-15,-2 0-22 0,-5 0-42 16,1 2-5-1,-5-4 2-15</inkml:trace>
  <inkml:trace contextRef="#ctx0" brushRef="#br0" timeOffset="333017.3602">15520 13880 7 0,'5'0'89'0,"16"0"2"0,11-26-3 16,10 15-54-16,10-2-10 15,8-1-5-15,5 1-2 0,2 1-6 16,-1 8-4-16,-4 1-4 0,-7 3-3 16,-8 5-3-1,-8 6-4-15,-7-3-4 0,-4 6-11 16,-11 3-35-1,1-8-31-15,-3 2-5 0,-15-11-3 16</inkml:trace>
  <inkml:trace contextRef="#ctx0" brushRef="#br0" timeOffset="334048.3706">17284 13304 22 0,'11'11'75'15,"-11"-11"5"-15,6 19-45 16,-2-1-12-16,-1 3-4 0,3 7-1 16,0 1-1-1,-1 6-4-15,-2-1-3 0,2 1-5 16,-2 0 0-16,-1-4-8 0,-2-5-6 15,2-6-28 1,2-1-43-16,-4-9-5 0,0-10-4 16</inkml:trace>
  <inkml:trace contextRef="#ctx0" brushRef="#br0" timeOffset="334538.3755">17673 13406 48 0,'0'0'70'16,"-8"19"-2"-16,1-5-53 15,7 4-15-15,0 1-3 16,0 3 5-16,12 3 1 0,-3-3 4 15,9-1 4 1,-3-7 3-16,9-1 3 0,-4-11-1 16,5 3 0-16,-2-7 0 15,-4-7-3-15,-2-5-2 16,-1-3-4-16,-4-4-3 0,-5-1-1 15,-6 0-1-15,-1-3-1 16,-9 2 0-16,-5 1 0 0,-5 3-1 16,-3 2 0-1,-4 3-1-15,-2 7 0 0,5 3 0 16,-3 4-1-16,5 0-1 15,3 7-3-15,6 4-4 16,0 0-4-16,8 4-17 16,1 9-46-16,3-12-7 15,3-2-5-15</inkml:trace>
  <inkml:trace contextRef="#ctx0" brushRef="#br0" timeOffset="335408.3842">18030 13502 1 0,'0'0'35'15,"16"11"-1"1,-8-6 3-16,4-3-2 0,-3 0 1 15,2-2-4 1,0 0-6-16,-3-1-7 0,1-1-5 16,-9 2-2-16,15-11-1 15,-10 1-3-15,-1 0 0 0,-3-7-2 16,1 0 1-16,-2-9-3 15,2 2 0-15,2-4-2 16,0 0-2-16,4-1 1 0,-1 2 0 16,4 1 0-1,1 3-1-15,0 7-1 0,-2 1-3 16,1 8 0-16,-11 7 0 15,16 0-2-15,-10 8 2 16,0 8-1-16,-5 4 1 16,0 2 2-16,3 4 2 0,-2 2 0 15,0-2 1-15,3 2 0 0,0-6 1 16,5-1 1-1,2-3 0-15,4-4 2 0,5-6-1 16,4 0 0-16,2-5-5 16,2 0-7-16,1-3-11 15,0 0-22-15,2 0-23 16,-4 0-22-16,3 0-4 0</inkml:trace>
  <inkml:trace contextRef="#ctx0" brushRef="#br0" timeOffset="336158.3917">19627 13219 10 0,'0'0'77'15,"0"0"0"-15,-4 10-18 0,4-10-35 16,-8 8-7-1,2 1-7-15,0 3 1 0,2 2 1 16,0 4 0-16,4 1 2 16,0 1-2-16,6 0-1 0,3 0-2 15,6-2-2-15,3-4-1 0,-1 1-3 16,1-5-2-1,0-3-4-15,-1-4-5 0,0-2-8 16,0-3-24 0,-17 2-45-16,24-19-7 0,-8-1-3 15</inkml:trace>
  <inkml:trace contextRef="#ctx0" brushRef="#br0" timeOffset="336298.3931">19676 12873 83 0,'-19'-20'84'0,"6"5"-17"15,6 7-67-15,5-4-77 16,2 12-11-16</inkml:trace>
  <inkml:trace contextRef="#ctx0" brushRef="#br0" timeOffset="336938.3995">19986 13312 48 0,'0'0'73'0,"0"-8"-24"16,0 8-30-16,-5 10-6 0,-2 1-2 16,0 2 1-1,0 0 1-15,-4 3-4 0,5-3 0 16,-1-1 1-16,3-3 1 15,4-9 2-15,-4 15 1 0,4-15-1 16,13 8 0 0,8-8-2-16,3 0 0 0,6 0-3 15,0 0-2-15,3-2-4 0,1-2-4 16,-2 2-3-1,-6-2-3-15,-4 1-5 0,-6-2-9 16,-2-2-36-16,-2 6-29 16,-12 1-5-16</inkml:trace>
  <inkml:trace contextRef="#ctx0" brushRef="#br0" timeOffset="337148.4016">20098 13137 24 0,'0'0'85'0,"-7"14"0"0,6 7-4 15,1 4-54 1,0 10-16-16,4 5-1 0,3 10-2 16,0 4 0-1,0 7-3-15,-3 0-3 0,6 3-6 16,-5-7-6-16,6-6-35 0,2-2-37 15,-3-7-6-15,1-12-3 16</inkml:trace>
  <inkml:trace contextRef="#ctx0" brushRef="#br0" timeOffset="362269.6556">9096 11414 26 0,'0'0'59'0,"-10"0"-35"16,10 0-7-1,0 0-9-15,0 0-6 0,-7 0-2 16,7 0 0-16,0 0 2 0,0 0 1 16,-10 8 2-1,10-8 0-15,0 0 6 0,0 12 1 16,0-12 3-16,17 6 0 15,-2-3 0-15,4-2-2 16,4-1 0-16,4 0-2 16,3 0-2-16,-4-1-3 0,6-3-3 15,-6 0-2 1,-1 3-5-16,-4 0-8 0,1 1-13 15,-10 2-16-15,1 2-21 0,2 4-17 16</inkml:trace>
  <inkml:trace contextRef="#ctx0" brushRef="#br0" timeOffset="362909.6619">8970 11633 5 0,'0'0'37'0,"0"0"-5"15,0 0-4 1,0 0 1-16,0 0-3 0,0 0-4 15,11 0-1 1,4 0-2-16,9 2-2 0,1 2 0 16,5 1-2-16,6 1-5 15,-1 1-3-15,3 0-3 0,0 2-1 16,-2 0-3 0,-3 2 0-16,0-2-8 0,-11 1-10 15,3-7-38-15,-1 7-23 0,-6-6-2 16</inkml:trace>
  <inkml:trace contextRef="#ctx0" brushRef="#br0" timeOffset="366919.7021">9923 11473 4 0,'0'0'16'0,"-11"-8"-3"15,11 8-2-15,0 0 1 16,-8 0-1-16,8 0 0 0,-9 10 1 16,9-10 4-1,-11 18-4-15,2-4 0 0,3 1-1 16,-3 6-5-16,2 3-1 0,0 5-2 15,0 4-2 1,2 0-1-16,3 2 0 0,2-1-1 16,0 0 1-16,7-6 1 15,1 1 1-15,4-12 6 0,2-5 3 16,2-6 2-1,3-6 2-15,3-4 1 0,-1-10 2 16,2-6 0 0,-2-5-1-16,-4-1-3 0,-2-9-2 15,-3 0-3-15,-6-2-1 0,-6 1 1 16,-3 3-3-16,-9-1 1 15,-3 5-3-15,-6 4 0 0,-4 4 0 16,-2 6 0 0,0 6-2-16,1 4-2 0,2 1-2 15,3 4-3 1,0 0-3-16,7 4-4 0,2 2-7 15,7 5-10-15,2 3-24 16,1 1-32-16,8 2-1 0</inkml:trace>
  <inkml:trace contextRef="#ctx0" brushRef="#br0" timeOffset="368259.7155">10401 11771 1 0,'0'0'54'0,"0"0"1"0,0 0-4 16,0 0-10-16,0 0-11 0,0 0-9 15,0 0-7 1,0 0-4-16,0 0-4 0,0 0 0 15,0 0 1-15,0 0-1 16,0 0 1-16,0 0 1 0,-4 4 1 16,4-4-2-1,0 0 0-15,-11 8-1 0,11-8-2 16,0 0-2-16,-9 6-5 0,9-6-10 15,0 0-30 1,-9 0-39-16,9 0-6 0,6-12-3 16</inkml:trace>
  <inkml:trace contextRef="#ctx0" brushRef="#br0" timeOffset="368789.7208">9175 12047 20 0,'13'0'81'16,"1"0"0"-16,4 0-33 0,5-8-21 15,1 1-10-15,5 3-13 0,-2-2-12 16,2 5-12-1,-9-1-19-15,1-2-31 0,1 4-12 16</inkml:trace>
  <inkml:trace contextRef="#ctx0" brushRef="#br0" timeOffset="369539.7283">10509 11451 0 0,'1'-9'26'16,"1"0"4"-1,-2 9 1-15,5-11 2 0,-5 11-3 16,0 0-2-16,0 0-3 16,0 0-7-16,0 0-6 0,0 0-5 15,0 0-3 1,-7 3-1-16,7-3 1 0,-11 7-1 15,11-7 0-15,0 0-1 16,-10 7 1-16,10-7-1 16,0 0 2-16,0 0 0 0,7 1-1 15,7-1 2-15,-3 0-2 16,6 3-1-16,-4 1 1 0,4 4 1 15,-5 2-3 1,-3 7 3-16,-5 1-1 0,-4 1 3 16,-5 2 0-1,-6 1 1-15,-2-3 1 0,-2-3-1 16,3-3-2-16,1-2-1 0,2-5-2 15,9-6-1-15,-1 8-1 16,1-8-1-16,13 12 0 0,0-5-1 16,0 7 0-1,1 0 1-15,-2 6 0 0,-4 0 0 16,-4 2 0-1,-4 2 0-15,-4 0 1 0,-6-2 0 16,-3-4-2-16,0-1-2 16,1-6-4-16,2-3-17 0,10-8-38 15,0 0-20-15,0 0-5 0</inkml:trace>
  <inkml:trace contextRef="#ctx0" brushRef="#br0" timeOffset="369959.7325">10648 11627 38 0,'10'12'69'0,"-8"25"-10"16,8-20-46-16,-1 12 0 0,3-4 4 15,-1 8-1 1,-1-4-2-16,3 1-1 0,-6-9 0 15,5-3 1-15,-7-5-1 16,3-4 1-16,-8-9-4 0,9 0 1 16,-9-7-2-1,5-10 0-15,-4-6-3 0,5-8 0 16,-3-6-4-16,-1-4-1 0,1-5 0 15,2 1-1 1,-1 1 0-16,-1 4 1 0,1 4-1 16,0 7 0-16,2 5-2 15,0 9 0-15,-1 6 0 0,4 9 0 16,4 5 1-1,1 12 0-15,4 11 1 0,2 4-1 16,4 10 1 0,2 5 1-16,0 5 0 0,-2 2-1 15,-3-2-2-15,-2-1-2 0,-3-7-4 16,-5-3-7-16,0-12-23 15,2-3-44-15,-9-9-6 0,-4-6-2 16</inkml:trace>
  <inkml:trace contextRef="#ctx0" brushRef="#br0" timeOffset="370109.734">10738 11849 78 0,'-4'-11'86'0,"7"-5"-7"15,17-33-17 1,6 36-108-16,12-4-31 0,5 0-8 15,0-1 0 1</inkml:trace>
  <inkml:trace contextRef="#ctx0" brushRef="#br0" timeOffset="371060.7436">9467 14076 33 0,'13'0'73'0,"2"0"-36"0,7-2-10 16,9 0 0-1,-1-3 0-15,7 3-4 0,-4-1-5 16,-3 2-5-16,0-1-3 15,-4 2-2-15,-3 0-3 0,-6 0-1 16,-2 0-3-16,-6 2-4 0,2 1-2 16,-11-3-4-1,10 2-2-15,-10-2-4 0,9 0-5 16,-9 0-4-1,0 0-5-15,9-2-12 0,-9 2-23 16,0 0-10-16</inkml:trace>
  <inkml:trace contextRef="#ctx0" brushRef="#br0" timeOffset="371360.7466">9658 14175 43 0,'0'0'88'16,"0"0"2"-1,4 8-25-15,5-8-34 0,7-3-6 16,4-5-7-16,1 2-4 0,9-1-4 15,-2-1-4-15,1 3-3 16,0 2-1-16,-2 3-2 16,-7 0-2-16,-2 3-3 15,-5 0-5-15,-3 2-3 0,-10-5-8 16,12 9-21-1,-7 3-44-15,-5-12-6 0,0 0-1 16</inkml:trace>
  <inkml:trace contextRef="#ctx0" brushRef="#br0" timeOffset="373040.7634">10108 13773 31 0,'12'3'75'0,"10"0"0"15,7-3-51-15,14-5-9 0,-1-2-2 16,11-1 0-1,-6-1-3-15,-5 0-2 0,-5 1-5 16,-7 0-6 0,-5 8-7-16,-12 0-10 0,-4 1-18 15,-3 9-20-15,-6-10-21 16</inkml:trace>
  <inkml:trace contextRef="#ctx0" brushRef="#br0" timeOffset="373510.7681">10666 13547 62 0,'0'0'78'0,"0"12"-5"16,-2 26-35-16,0-16-33 15,2 9-5-15,0 1 2 0,7 7 3 16,3-3 2-16,9-5 2 0,-2-7 4 16,10-4-1-1,-2-12 0-15,5-7 0 0,-3-5-1 16,2-11-2-16,-5-2-2 15,-4-4-2-15,-2-1 0 16,-5-2-2-16,-6 2-1 16,-6-4 1-16,-4 4-2 0,-11-3 1 15,-8 0-2 1,-4 3 1-16,-5 2-2 0,-3 3 0 15,4 7-2-15,-1 0-4 0,8 8-3 16,1 2-3 0,13 4-11-16,-1 6-12 0,10-10-26 15,13 22-28-15,0-8-2 16</inkml:trace>
  <inkml:trace contextRef="#ctx0" brushRef="#br0" timeOffset="373890.7719">11153 13725 39 0,'0'0'94'0,"10"1"-3"0,-10-1-4 16,0 0-55-16,0 12-13 15,0-12-5-15,-9 17-5 16,4-8-3-16,0 3-3 15,0-4-1-15,1 2-1 0,4-10 0 16,-4 11 0 0,4-11 0-16,0 0 0 0,0 0 0 15,0 0 0-15,0 0 0 16,0 0 0-16,0 0-1 15,0 0-3-15,0 0-3 0,0 0-7 16,0 0-11-16,0 0-36 16,0 0-30-16,8-8-5 0,-8 8-3 15</inkml:trace>
  <inkml:trace contextRef="#ctx0" brushRef="#br0" timeOffset="375580.7888">11521 13476 4 0,'0'0'25'0,"0"0"-5"0,0 0-1 16,-7-4-3-16,7 4 0 15,-15 4-3-15,15-4-4 16,-17 17-2-16,9-5-2 16,-1 8-3-16,3 1-1 0,1 6-1 15,2 0 0 1,3 7-1-16,-1-6 2 0,6 6 3 15,4-11 6-15,5-3 6 0,1-8 3 16,4-6 1 0,1-9 2-16,3-11 0 0,1-8-1 15,0-4 0-15,-3-2-7 16,-2-3-3-16,-2-1-1 0,-6 2-1 15,-4 3 0 1,-7 2-1-16,-5 3-2 0,-11 4 0 16,-3 1-3-16,-5 5-3 15,-2 4-6-15,0 1-5 16,2 5-4-16,1-1-10 0,7 3-14 15,7 9-26-15,9-9-24 16,-5 18-2-16</inkml:trace>
  <inkml:trace contextRef="#ctx0" brushRef="#br0" timeOffset="376090.7939">11945 13205 13 0,'0'0'64'16,"-12"0"1"-16,12 0-51 0,-16 18-5 15,6 4-4 1,1 5-2-16,-3 13 3 0,5 3 0 15,-6 8 1-15,10 9 2 16,2 3-1-16,1-1-2 0,7-3 1 16,4-8-1-1,5-7 5-15,1-6 1 0,5-18 2 16,3-11 0-16,0-10-1 0,4-13-1 15,-4-9-1 1,0-4-1-16,-5-4-5 0,-2-1-4 16,-6 1 0-16,-9 2-1 15,-3 6 0-15,-3 2 0 16,-8 9 0-16,-1 2-1 15,-4 6 0-15,-3 4 0 0,4 0-2 16,-3 4-4-16,4 4-2 0,-1 4-5 16,7 1-17-1,-1 5-34-15,7-1-20 0,3-2-1 16</inkml:trace>
  <inkml:trace contextRef="#ctx0" brushRef="#br0" timeOffset="376470.7977">12254 13309 54 0,'-8'3'59'16,"-2"14"-48"-16,0 3-4 0,0 10-4 16,2 0-2-1,5 11 4-15,3 0 2 0,3-3 2 16,12-2 5-16,3-12 1 0,3-4 0 15,5-12-1-15,0-2 2 16,-1-10-1-16,-5-14 0 0,1 0-2 16,-6-6-4-1,-5 2-1-15,-8 0-2 0,-2 4-1 16,-9 2-2-1,-9 9-1-15,-3 5-1 0,-4 3 0 16,-2 7-3-16,1 7-5 0,1 3-6 16,6 2-9-16,3 5-23 15,3-8-37-15,13 0-3 0</inkml:trace>
  <inkml:trace contextRef="#ctx0" brushRef="#br0" timeOffset="376930.8023">12463 13447 36 0,'6'20'71'0,"6"9"-1"15,-2 4-60-15,3 1 1 16,0 0-2-16,-1-8-1 16,-4 1 4-16,1-14 1 15,-3-1 0-15,-6-12-1 0,7-8 0 16,-7-13-2-16,0-9 2 0,0-6-3 15,-4-12-5 1,-2-5-3-16,0-1 1 0,-3-1 0 16,3 2 3-1,1 4-2-15,3 6 1 0,2 8 0 16,0 4 0-16,0 12-1 15,4 4-1-15,-4 15 0 0,12-3-2 16,-2 11 0-16,-1 14 1 0,5 9-1 16,1 8 0-1,5 7 0-15,2 3 2 0,3 4-2 16,1-4 2-1,-1-1-1-15,2-3-3 0,-1-9-3 16,-8-4-7-16,1-8-15 16,-6-2-30-16,-9-9-28 0,-4-13-7 15</inkml:trace>
  <inkml:trace contextRef="#ctx0" brushRef="#br0" timeOffset="377070.8037">12638 13502 50 0,'-13'-5'91'0,"13"5"-5"16,-11-8-5-16,11 8-63 0,16-10-17 15,3 7-20 1,14-2-58-16,-2-4-7 0,3-1-6 16</inkml:trace>
  <inkml:trace contextRef="#ctx0" brushRef="#br0" timeOffset="377780.8108">10083 15886 59 0,'16'0'69'0,"29"0"-55"15,-15 0-7-15,12 0 2 16,-2 0-1-16,5 0 0 0,-4 0-2 15,-4 0-2-15,0 1-6 0,-6 0-14 16,-2-1-26 0,0 10-25-16</inkml:trace>
  <inkml:trace contextRef="#ctx0" brushRef="#br0" timeOffset="378040.8134">10213 16092 29 0,'17'8'91'0,"10"-7"-4"0,6-29-12 16,5 24-55-16,7 1-8 0,1 0-9 16,2 2-9-1,-9-3-17-15,-3 0-45 0,-3 4-19 16,-6 2-5-16</inkml:trace>
  <inkml:trace contextRef="#ctx0" brushRef="#br0" timeOffset="378681.8199">10983 15994 30 0,'22'30'46'16,"4"-5"-1"-16,3-8-9 0,2-5-3 15,0-10-4 1,-1-3-5-16,1-12-3 0,-7-4-6 16,-4-8-4-16,-4-5-1 0,-7-2-1 15,-8 2-2 1,-6 0 2-16,-8 2-3 0,-11 4-1 15,-3 2-1-15,-8 10-2 16,-4 4 0-16,0 8-2 0,2 0-1 16,3 11-2-1,3 3-4-15,9 7-3 0,5 2-9 16,8-4-32-16,18 1-36 0,0-2-4 15</inkml:trace>
  <inkml:trace contextRef="#ctx0" brushRef="#br0" timeOffset="378921.8223">11434 15880 62 0,'0'0'82'16,"5"11"-2"-16,-5-11-49 0,0 12-22 15,0-3-13 1,0-9-14-16,-6 14-35 0,7-3-27 15,-1-11-4-15</inkml:trace>
  <inkml:trace contextRef="#ctx0" brushRef="#br0" timeOffset="379211.8252">11516 15684 41 0,'4'9'83'16,"-1"2"-1"-16,3 0-5 0,-3 3-67 15,5 3-6-15,1 5 0 16,0 4 1-16,2 0 0 0,1 2 1 16,-1-2 2-1,3-3-1-15,0-5 0 0,2-5-2 16,3-7 0-1,2-6-1-15,-1 0-1 0,5-9-2 16,-1-4-2-16,-1-4-3 16,-3-1-6-16,-4-6-6 0,0-2-18 15,-8-1-27-15,-4-11-21 0,-1 0-10 16</inkml:trace>
  <inkml:trace contextRef="#ctx0" brushRef="#br0" timeOffset="379371.8268">11758 15449 39 0,'0'0'62'0,"-12"4"-12"0,12 23-12 0,0 5-12 15,6 14-6 1,-2 7 0-16,1 9-3 0,3-1-5 16,-2 6-6-16,5-6-7 0,-6-8-10 15,2-2-27 1,1-7-43-16,2-13-4 0</inkml:trace>
  <inkml:trace contextRef="#ctx0" brushRef="#br0" timeOffset="379781.8309">12017 15887 55 0,'18'33'75'16,"-6"1"0"-16,8-7-64 15,-10 4 1-15,1-6 1 0,-6-6 2 16,-2-2 1 0,-3-17-1-16,0 0 0 0,0 0-3 15,-3-20 1-15,-2-13-3 0,-2-12-5 16,1-10-3-1,-4-10-2-15,2-3 0 0,0-2 0 16,5 4 1-16,2 3 0 16,1 11 0-16,2 10 1 0,8 11 0 15,0 12 0 1,3 12 0-16,4 8-1 0,1 16 1 15,1 12-1 1,1 7 0-16,3 7-1 0,0 6 1 16,2 8-1-16,-2-3 0 0,-1-1 0 15,-4-5-4-15,-1-6-5 16,-1-2-11-16,-2-5-46 0,-4-10-23 15,-1-10-6 1</inkml:trace>
  <inkml:trace contextRef="#ctx0" brushRef="#br0" timeOffset="379916.8326">12135 15768 3 0,'-17'7'91'16,"8"0"-4"-16,9-7-8 15,0 0-17-15,14 0-143 0,5-7-10 16,4-6-3-16</inkml:trace>
  <inkml:trace contextRef="#ctx0" brushRef="#br0" timeOffset="383736.8709">17469 14890 33 0,'0'0'56'0,"0"0"-9"0,0 0-14 16,0 0-10 0,0 0-8-16,0 0-6 0,0 0-2 15,0 0-2 1,0 0 1-16,0 0 1 0,0 0 2 15,0 0-1-15,0 0 1 16,0 0-1-16,0 0 0 0,0 0-2 16,0 0 0-1,0 0-3-15,0 0-1 0,0 0 0 16,0 0-1-16,0 0 0 0,0 0-1 15,0 0 0 1,0 0 1-16,0 0 0 0,0 0 1 16,0 0 0-16,0 0 1 15,0 0 0-15,0 0 0 0,0 0 1 16,0 0-1-1,0 0-1-15,0 0 0 0,0 0-1 16,0 0 1-16,0 0-2 0,0 0 1 16,0 0 0-1,0 0-1-15,0 0 1 0,0 0-1 16,0 0 1-16,0 0-1 15,0 0 0-15,0 0 1 0,0 0-1 16,0 0 0 0,0 14 0-16,4-6 1 0,0 3-1 15,1 4 0 1,0 2 1-16,1 3 0 0,0 1 0 15,0 3 0-15,0 3 1 0,1 2 0 16,-3 1 1-16,0-2 0 16,1 0 0-16,-1 0 0 15,-1-5 0-15,-1 0 0 16,2-3 1-16,1-6-1 0,-2 0-1 15,0-2 0 1,0-1-1-16,-3-11 0 0,5 13 0 16,-5-13 0-16,5 12-1 15,-5-12 0-15,4 9 0 16,-4-9 0-16,0 0 0 0,4 13 0 15,-4-13 0-15,0 0 0 16,3 9 0-16,-3-9 1 0,0 0-1 16,0 0 0-1,4 11 2-15,-4-11-2 0,0 0 0 16,0 0 1-1,0 0 0-15,0 0 1 0,0 0 0 16,0 0 2-16,5 9 1 0,-5-9 2 16,4-7-1-16,2-12 0 15,7-7-1-15,1-11 0 0,7-12-1 16,5-9-1-1,2-4-3-15,4-2-1 0,-6 2 0 16,0 8-3 0,-7 8-3-16,-3 9-3 0,-7 8-7 15,-4 11-15-15,-5 18-50 16,6-11-12-16,-6 11-7 0</inkml:trace>
  <inkml:trace contextRef="#ctx0" brushRef="#br0" timeOffset="384796.8815">18077 15282 44 0,'-4'17'19'15,"2"1"2"1,1 6 4-16,1-2 2 0,3 1 1 16,5-4 1-16,3-5-7 15,3-4-5-15,5-9-4 0,0-1-2 16,4-10-1-16,-2-2-2 15,0-9 2-15,-3 3-1 16,-8-4 3-16,0 2-1 0,-10 0 2 16,-4 4-1-1,-10 2-2-15,-5 4-1 0,-6 5-1 16,-1 5-5-16,-2 0-4 15,0 4-7-15,5 7-5 16,1-2-11-16,8-1-36 0,11 3-29 16,3-11-6-16</inkml:trace>
  <inkml:trace contextRef="#ctx0" brushRef="#br0" timeOffset="385236.8859">18689 14937 71 0,'0'0'87'0,"-10"8"-3"16,11 26-26-16,12-34-45 15,7 0-3-15,11 0 0 0,6-3 0 16,10-1-1-1,3-2-1-15,2 2-2 0,-1 1-1 16,-4 0-1-16,-5 0-4 0,-9 2-5 16,-9-1-6-1,-8 2-4-15,-6 0-8 0,0 0-27 16,2 0-39-16,-12 0-5 15,0 0 6-15</inkml:trace>
  <inkml:trace contextRef="#ctx0" brushRef="#br0" timeOffset="385517.8897">18683 15167 56 0,'-11'15'94'15,"11"-15"-4"-15,9 8-5 16,18-12-58-16,14-3-14 0,9-4-6 16,12 1-2-1,3-2-1-15,5 2 1 0,-6 0-2 16,-3 5-1-16,-11 0-2 0,-12 5-1 15,-12 1-3-15,-8 7-2 16,-13 1-3-16,-7 5-6 0,-1-4-10 16,-10-6-44-1,-1 9-22-15,-4-5-4 0</inkml:trace>
  <inkml:trace contextRef="#ctx0" brushRef="#br0" timeOffset="386097.8955">20109 14316 27 0,'-10'0'83'0,"10"0"-3"0,-8 13-1 15,8 3-60-15,-4 7-8 0,0 7-2 16,-1 8 0-16,1 2 1 15,-1 5 0-15,-1-3 0 16,1 2-3-16,0-6-3 16,0-1-3-16,-1-10-4 0,3 0-4 15,-3-9-8 1,4-4-18-16,-1 4-40 0,3-18-15 15,3 14-6 1</inkml:trace>
  <inkml:trace contextRef="#ctx0" brushRef="#br0" timeOffset="386327.8978">19766 14928 82 0,'0'0'97'0,"-4"9"-7"0,16-10-5 15,15-5-63-15,10-8-13 16,13 2-5-16,11-5-3 16,4 5-1-16,0-2-4 15,-1 1-5-15,-5 0-6 0,-6 3-32 16,-12 9-40-1,-9-4-6-15,-13 5-4 0</inkml:trace>
  <inkml:trace contextRef="#ctx0" brushRef="#br0" timeOffset="387197.9065">19887 15100 35 0,'0'0'73'15,"-19"-7"-31"1,19 7-12-16,-17 0-8 0,7 0-3 16,1 0-4-16,-1 2 0 0,10-2-3 15,-11 5-1 1,11-5 1-16,0 0-1 0,9 0-2 15,13 0-1-15,10-5 1 16,5-2-2-16,9 5-2 0,1-2-2 16,4 2-3-1,-4 2 0-15,-5 3-1 0,-10 7-1 16,-12 6 1-16,-11 4 1 0,-10 0 0 15,-11 3 2 1,-11-3 1-16,-1 0 0 0,-3-2 0 16,0-5 1-16,4-4-2 15,2-3-1-15,8-2-1 0,13-4-1 16,0 0 0-1,-1 13-1-15,7-4 0 0,3 2 1 16,0 5 1 0,-4 2 1-16,-2 4 0 0,-3 1 1 15,-9 1 0-15,-5-2-1 0,-4-1-4 16,-3-5-5-16,3-7-29 15,7-5-46-15,3-6-7 16,8-12-3-16</inkml:trace>
  <inkml:trace contextRef="#ctx0" brushRef="#br0" timeOffset="387687.9114">20412 14740 50 0,'0'0'94'0,"11"-12"-4"16,1 2-5-16,-1-17-49 0,0 18-25 16,4 3-3-1,-1 6-3-15,3 6 0 0,-1 8-1 16,3 10-1-1,3 6-1-15,2 6 1 0,1 7 0 16,1 6-1-16,2 1 1 16,-3 1 0-16,0 2 0 0,-5-3 0 15,-2-6 1-15,-6-4 1 16,0-5 1-16,-6-9 1 15,1-5 1-15,-4-10 1 0,-3-11-2 16,7-14 1 0,1-12-2-16,-1-15 0 0,3-11-2 15,6-9-2-15,1-13-1 16,3-4-3-16,2 0-1 15,7 1-4-15,-3 3-6 16,10 10-23-16,11 2-59 0,-6 4-5 16,2 4-6-16,0 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48:18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2463 29 0,'-14'-8'80'0,"14"8"-1"0,-12-6-48 16,12 6-8 0,0 0-9-16,0 0-5 0,15-9-3 15,10 4-2-15,6 1-1 16,12-4 0-16,9 1 2 0,11 0 1 15,5-3-1-15,2 3 2 0,2-1-1 16,-4 1 1 0,-2 0 1-16,-5 2 0 0,-8 0-2 15,-6 1 0 1,-5 1-1-16,-7-2-1 0,-8 1-1 15,-6 3-1-15,-2-1 0 16,-6 0-1-16,-5 1 2 0,-8 1 1 16,0 0-1-1,0 0 1-15,11 0 0 0,-11 0 1 16,0 0-1-16,0 0-1 0,0 0 0 15,0 0-2 1,0 0 0-16,0 0-3 0,0 0 1 16,0 0-1-16,0 10 0 15,0 5-1-15,2 2 2 0,3 5-1 16,3 4 2-1,1 1 0-15,2 4 0 0,0-1 1 16,3-2 0-16,-4-1 0 0,-1-5 0 16,2-5 1-1,-3-5-1-15,-1 0 0 0,-7-12 0 16,12 9 2-16,-12-9-1 15,15-1 0-15,-4-11-1 16,1-2 1-16,2-5-1 16,2-9 0-16,1-2-2 0,1-3 0 15,2-1 0 1,-3 3 0-16,0 2 0 0,-1 3 0 15,-1 3 0-15,-3 6 1 0,-1 5-1 16,-4 4 1-16,-7 8-1 16,12-12-1-16,-12 12 1 15,12 0 0-15,-12 0-2 16,16 9 1-16,-4 2 1 0,2 3-1 15,5 4 1 1,0 5 1-16,3 3-2 0,-1 1 2 16,2 2 2-16,-1-2-1 15,0-2 0-15,-2-2 0 0,-2-4 0 16,-3-6 0-16,-1-2 0 15,-3-3 1-15,3-8 0 16,-2 0 1-16,2-9-1 0,-1-6 0 16,3-2 0-1,0-9 0-15,0-1 0 0,-2-5-2 16,-1-4 1-16,-1 3-1 15,-5 0-1-15,0 6 1 16,-3 4 0-16,-3 6-1 0,0 3 1 16,-1 14-1-16,2-12-1 15,-2 12-1-15,0 0 1 0,4 8-1 16,1 3 1-1,3 4-1-15,2 6 1 0,1 4 1 16,3 8 1 0,1-1 0-16,1 2 1 0,-1-1 0 15,1-4-1-15,-1 0 2 16,-4-4-1-16,0-8 0 0,1-3 1 15,-2-3 1-15,1-4-1 0,3-7 2 16,0-1-1 0,1-9 0-16,1-4 0 0,-1-3-1 15,1-10-1 1,-3 2 1-16,-1 0-2 0,-3 0 0 15,-5 4-1-15,-1 6 0 16,-3 3 0-16,0 2-1 0,0 10 0 16,0 0-1-1,0 0 1-15,14 13 0 0,6-3 2 16,15-2-1-16,16 0 1 0,19-3 1 15,16-5 0 1,19-5 0-16,15-5 0 0,11-6 0 16,4 0-1-16,7 0 1 15,-4 3-1-15,-3 2 0 0,-8 3 0 16,-11 0 1-1,-5 2-1-15,-8 4-3 0,-12-6-7 16,-7 3-42-16,-8 3-36 0,-15 0-6 16,-7 2-7-1</inkml:trace>
  <inkml:trace contextRef="#ctx0" brushRef="#br0" timeOffset="1571.0158">5326 4039 17 0,'0'0'76'0,"-5"21"-7"0,12-21-35 0,21 0-7 15,16-7-7 1,15 0-3-16,19-5 0 0,10 3-2 15,10-6-4 1,2 1-4-16,5-2-2 0,-9 3-1 16,-9-1 1-16,-12 3 0 15,-13 2 1-15,-12 0 0 0,-9 2 0 16,-8 0 0-16,-10 3-1 0,-6 2 0 15,-7 1-2 1,-10 1 1-16,10-3-2 0,-10 3 0 16,0 0-1-1,0 0 1-15,0 0-1 0,0 0 0 16,0 0 0-16,0 0 0 15,0 0-1-15,0 0 0 0,-7 3-1 16,7-3-1 0,0 0 1-16,-4 9-1 0,4 3 0 15,0 2 1-15,1 6-1 0,2 3 1 16,5 2 0-1,0 2 1-15,1-1 1 0,0 0 0 16,2-6 0-16,-2-4 1 16,0-5 0-16,-3-2 0 15,-6-9 1-15,12 8 2 16,-12-8-2-16,10-7 0 0,-4-5 0 15,2-6-1 1,-2-3 0-16,4-7 0 0,-2-5-1 16,1-4 0-16,-3 3 0 0,0 1-1 15,1 6 0-15,-4 1-1 16,1 9 0-16,-1 2-1 15,-3 15-1-15,0 0 0 16,13 2 1-16,-5 15-1 0,1 4 0 16,2 7 1-1,1 1-1-15,3 5 2 0,1-3 1 16,-1 0 0-16,0-2 1 0,0-4-1 15,0-3 3 1,0-5-2-16,0-6 1 0,2-3 1 16,-2-5-1-16,4-3 1 15,-2-6-1-15,0-7 0 0,-1-8 0 16,0-3-1-1,0-5 0-15,-1-2 0 0,-1-3-1 16,-5 4 1-16,1 3-1 16,-3 2 0-16,0 8-1 15,-3 5 0-15,-4 12-1 0,0 0 0 16,9-3 0-16,-6 11-1 15,5 12 1-15,-2 3 0 0,3 6 0 16,2 3 0 0,2 4 2-16,2-1 1 0,1 1 0 15,1-7 0 1,2-4 1-16,4-5 0 0,1-8 1 15,6-5 0-15,3-7-1 16,4-8 0-16,2-10 0 0,2-7-2 16,-1-5 1-16,-2-4-1 0,-5-6-1 15,-3 5 1 1,-7-2-2-16,-8 8 1 0,-3 5-1 15,-7 7-1 1,-5 17 0-16,0 0 0 0,-9 5 1 16,1 14-1-16,2 6 1 15,2 4-1-15,4 0 4 0,4 2 1 16,14-8 0-16,12-5 0 15,11-9 1-15,14-7 1 16,10-3-1-16,16-12 1 0,13 0 0 16,12-4 0-1,13 2-1-15,5 4 0 0,5 2 0 16,3 2-2-16,-6 4-1 15,-5 1-1-15,-9 0-2 0,-16 0-3 16,-8-1-7 0,-21-9-17-16,-19 4-58 0,-5 0-8 15,-15 0-4-15</inkml:trace>
  <inkml:trace contextRef="#ctx0" brushRef="#br0" timeOffset="2991.03">5482 5439 18 0,'-18'0'78'15,"3"6"-23"-15,-1-4-13 0,3 1-11 16,3 1-6 0,10-4-5-16,-5 9-1 0,12-7-1 15,20-2-1 1,14-2-3-16,18-6-1 0,10-2-1 15,14-1 1-15,4-3-4 16,6-2-4-16,-4 3-3 0,-5-3-1 16,-11 7 0-16,-11 1-1 15,-12 2 0-15,-12 0 0 16,-8 4 1-16,-8-1 0 0,-8 2 0 15,-5 0-1 1,-9 1 0-16,0 0 1 0,0 0-1 16,0 6 1-16,0-6-1 15,-13 5 1-15,13-5 0 16,-17 8 1-16,9-5-1 0,8-3 0 15,-13 2-1-15,13-2 1 16,-10 3-2-16,10-3 1 0,0 0-1 16,0 0-1-1,-7 11 2-15,7 0 0 0,0 2-1 16,1 4 1-1,6 3 1-15,1-1 0 0,1 1 0 16,1-1 1-16,1-2 0 16,-1-10 0-16,3-2 0 0,-2-5 0 15,0-9 0-15,5-7 0 0,-3-5 0 16,2-4-1-1,-1-4-1-15,2-4 0 0,-4 2-1 16,-2-1 0 0,0 5 1-16,-5 4-2 0,-1 6 0 15,-1 4-1-15,-3 13 1 16,0 0-1-16,0 0 0 0,7 10 0 15,-2 8 0 1,3 5 1-16,1 3 1 0,0 4 2 16,3 1 0-16,1-2 0 0,3-4 1 15,-3-4 0 1,4-6 1-16,-1-5-2 0,2-6 1 15,6-4 0-15,2-9 1 16,3-7-1-16,1-7-1 0,1-4-1 16,-2-6 0-1,-2 0 0-15,-3 3-1 0,-4 1 0 16,-9 4 0-16,-1 5-1 0,-3 6 0 15,-7 14 0 1,4-10-1-16,-4 10 1 0,0 13-1 16,0 4 1-16,0 2-1 15,1 5 0-15,4 1 3 0,2 0 2 16,1-2 0-1,1-1-1-15,4-8 1 0,0-1 1 16,2-6 0 0,3-4 1-16,-1-3-2 0,1-8 1 15,0-4-3-15,0-10 0 0,-1-2 0 16,-2-3-1-16,-4 0-1 15,-1 3-1-15,-6 2-1 0,-2 6-1 16,-2 8 2 0,0 8 0-16,0 14 1 0,-1 6-1 15,1 5 2 1,5 6 1-16,7 1 3 0,9 0 0 15,9-5 1-15,11-9-1 16,12-12 1-16,11-5 0 0,12-6-1 16,6-14-1-16,7-7-1 0,10-1-1 15,2-3 1 1,5 2-1-16,1 6 2 0,2 5-1 15,1 5 0 1,5 6 1-16,1 4 0 0,2 2-1 16,-3 3-5-16,-5 4-9 15,-6-7-26-15,-19-2-49 0,2-4-9 16,-14-3-6-16</inkml:trace>
  <inkml:trace contextRef="#ctx0" brushRef="#br0" timeOffset="4491.045">5508 6679 46 0,'-24'7'80'0,"1"-1"-3"15,9 1-42-15,4-4-8 0,10-3-5 16,16 4-2-1,16-4 0-15,14-4-2 0,15-3 2 16,11-1-1 0,6-2-6-16,1 3-4 0,-3-2-4 15,-9 3-1-15,-12 1-3 0,-17 5 0 16,-11 0-1-16,-12 0 1 15,-15 0 0-15,12 0 1 0,-12 0 0 16,0 0 0 0,0 0 1-16,-5 0 0 0,5 0 0 15,-13-1-1 1,13 1 0-16,-12-6-2 0,12 6 1 15,-11-3-1-15,11 3-1 16,0 0-1-16,0 0 1 0,0 0-1 16,0 10 0-16,4 5 0 15,6-1 1-15,0 6-1 16,3 1 1-16,-1-1 1 0,0-1 0 15,0-4 0 1,-4-4 0-16,1-8 2 0,2-3-1 16,1-5 0-16,0-12 1 15,4-3-1-15,3-5 0 0,-3-5 0 16,2 0-1-16,-2 0 0 15,-1 3 0-15,-5 4 0 16,-4 5-1-16,-1 4 0 0,-3 5-2 16,-2 9 0-1,0 0 0-15,0 0 0 0,6 16 0 16,-3 0 0-16,1 4 1 15,3 1 0-15,1 4 1 0,-1-2 1 16,0-2 0 0,-2-4 1-16,4-5 0 0,-9-12 0 15,17 10 2-15,-6-10 0 0,4-7 0 16,1-8 0-1,3-5 0-15,1-6-1 0,0-1 0 16,-1 0-1-16,-1 1 0 16,-5 2-1-16,-5 4-1 15,-2 8-2-15,-6 12 1 16,0 0-1-16,13 3 0 0,-10 16 0 15,1 3 0 1,5 0 1-16,1 5 1 0,1 1 1 16,4-1 1-16,-2-6 0 0,4-3 1 15,1-7 0-15,3-3 1 16,1-8-1-16,2 0 1 15,2-9-1-15,-1-3-1 16,-2-6 0-16,-4-1-1 0,-1 2 0 16,-5 1 0-1,-3 2-2-15,-6 3-1 0,-4 11 0 16,0 0 0-16,0 0 0 0,3 14 1 15,-1 3 0-15,2 0 0 16,0 2 3-16,5-2 1 16,1-4 0-16,3-4 1 15,2-8 0-15,1-1 1 0,2-10-1 16,-1-3 0-1,-4-4-2-15,0 0 1 0,-2 1-2 16,-5 4 1-16,0-1-2 16,-5 4 1-16,-1 9-1 0,0-12-1 15,0 12 1-15,0 0 0 16,13 2 1-16,4 3-1 15,10-3 1-15,11-2 0 0,13 0 1 16,14-5 1 0,15-5 0-16,13-4 0 0,8-2 1 15,5 2-2-15,5 3 1 16,1 4 2-16,3 4-1 15,-2 1 0-15,-6 2-1 16,-7 3 1-16,-6-1-2 0,-7-2 0 16,-9 0-3-16,-10-9-3 0,-10 1-5 15,-13-9-8 1,-5 7-14-16,-14 1-52 0,-1-5-13 15,-5-1-5-15,-4-2-2 16</inkml:trace>
  <inkml:trace contextRef="#ctx0" brushRef="#br0" timeOffset="6971.0698">8285 6500 54 0,'14'-8'60'0,"15"2"-7"16,6-9-5-1,13 1-9-15,-2-2-9 0,7-2-7 16,4-1-5-16,-1-1-5 0,0 2-3 15,-4 2-2 1,-3 7-3-16,-5 4-1 0,-6 3-4 16,-3 2 1-16,-9 4-2 15,-1 4-10-15,0-8-48 0,-6 12-26 16,-6-3-5-1,-4-8-5-15</inkml:trace>
  <inkml:trace contextRef="#ctx0" brushRef="#br0" timeOffset="8482.0849">9409 2230 7 0,'0'0'75'16,"-12"-17"1"-16,12 17-45 0,-7-12-10 15,7 12-8 1,0 0-4-16,0 0-2 0,0 0-3 15,-10 13 0-15,8 0 0 16,0 2-1-16,-1 6 0 0,0 1 0 16,-1 9 3-1,2-1-1-15,0 11 1 0,1-2-1 16,0 5 0-16,1 7 1 0,0-1 0 15,0 8-2 1,3-1-2-16,-2 4 0 0,1-3-1 16,-1 0 0-16,-1 1 0 15,0 1 0-15,2 0 0 0,-1-1 2 16,0 2-1-1,2-4 0-15,1-1 2 0,1 4-1 16,1-5 0 0,1-2-1-16,0-1 2 0,-1-5-1 0,0 0 1 15,-2-1 0 1,0 0 0-16,-1-2 0 0,-2-3-1 15,-2 3 0-15,1-1-1 0,0-1-1 16,0 0 1 0,1-1-2-16,-1 2 0 0,0-2 1 15,2 0 1 1,-1-1-1-16,-1 2-1 0,-1 0 1 15,1 1 0-15,0-3 0 16,-2-1-1-16,0 3 1 0,0-4-1 16,-1 3 0-1,0-2 0-15,1 2 0 0,-3 0 0 16,2-1 2-16,-1 0-1 0,0-1 1 15,1 4 0 1,-3-4 1-16,1 5-2 0,-2-7 1 16,2 1-1-16,-1-1-1 15,0 1 0-15,1-1 0 0,-2 1-1 16,2-2 1-1,0 1 0-15,1 3 0 0,0-1 1 16,0 4-1-16,2-1 2 0,0 0-1 16,0-2 1-1,0 3 1-15,1-1-1 0,-1 1 0 16,2 3 1-16,-1-2 0 15,0 1-2-15,0-3 0 0,0 6 1 16,-1-2-1 0,1-1 1-16,-2-1-2 0,-2-1 1 15,0 2 0 1,-2-4 0-16,2 3 0 0,-2-3 1 15,1-1-2-15,2-3 1 0,0-2 1 16,2-2-1-16,-1-2 0 16,1-3 0-16,2-5 0 0,-1-1-1 15,0-3 1 1,0-3-1-16,-2 0 1 0,2-2-1 15,-2 0 0 1,3-2 0-16,-1 2 0 0,-1-4 1 16,2-2-1-16,0-8 1 15,0 14 0-15,0-14 1 0,0 0-1 16,0 0 0-16,-15-11 0 15,3 3 0-15,-6-3-1 16,-5 1 2-16,-8 3-4 0,-8 0 1 16,-6 6 1-1,-8 1-1-15,-5 7 1 0,-3 6-2 16,1-1-1-16,0-3-6 15,11-4-45-15,2 1-34 0,11-6-8 16,11-11-5-16</inkml:trace>
  <inkml:trace contextRef="#ctx0" brushRef="#br0" timeOffset="8892.089">8912 5232 27 0,'-9'5'94'0,"9"-5"-2"15,0 0-3 1,7-4-54-16,20-4-13 0,10-1-6 16,13-4-4-16,9 4-4 15,3-1-3-15,3 2-2 0,-5 3-6 16,-8 1-3-1,-11 4-4-15,-11 0-5 0,-8 6-4 16,-14-3-14-16,-8-3-54 0,9 8-8 16,-9-8 1-1</inkml:trace>
  <inkml:trace contextRef="#ctx0" brushRef="#br0" timeOffset="9312.0933">9058 3967 11 0,'0'0'93'16,"8"-10"0"-1,12 5-2-15,14 1-50 0,12-5-18 16,14 2-9-16,10 0-3 0,3 0-4 16,4 6-7-16,-7-2-8 15,-3 3-9-15,-13 2-18 0,-14 8-54 16,-7 1-5-1,-11-5-5-15</inkml:trace>
  <inkml:trace contextRef="#ctx0" brushRef="#br0" timeOffset="9872.0988">6162 1198 58 0,'11'0'79'0,"-1"4"0"0,0 8-63 15,0 5-5-15,-10 21 0 0,4 25 1 16,-6 12-3 0,17 7-2-16,-16 4-1 0,-4-2-6 15,-2-9-2 1,0-20-11-16,-3-23-17 0,2-13-27 15,4-7-28-15,4-12 1 16</inkml:trace>
  <inkml:trace contextRef="#ctx0" brushRef="#br0" timeOffset="10342.1036">6094 1398 42 0,'-12'-21'84'0,"-2"0"-40"0,2-1-2 16,4 2-12-16,3 0-6 0,3-3-6 16,5 3-4-1,9-3-4-15,5 3-3 0,-7 1-1 16,17 2-2-1,3 3-3-15,2 4 0 0,1 4-2 16,0 3-1-16,0 3 0 16,-3 0-1-16,-3 7 1 0,-6 3 2 15,-3 2 0 1,-7 4 0-16,-7-1 0 0,-4 0 1 15,-11 3 0-15,-5-2 1 0,-6 0-1 16,-4-1 0 0,-2-2 0-16,0-4 1 0,-2-3-2 15,2 0 0-15,3-2 1 16,3 0 0-16,5 0 1 0,8 1-1 15,6 4 1 1,3 4-1-16,9 3 2 0,9 10 1 16,21 19 0-1,3 5-2-15,3 2-3 0,-4 0-3 16,1-4-7-16,-15-11-12 0,-10-16-32 15,-2-13-34-15,2-13-2 16</inkml:trace>
  <inkml:trace contextRef="#ctx0" brushRef="#br0" timeOffset="10492.105">6641 1530 8 0,'25'-14'90'16,"2"2"1"-16,-3 2-6 0,3 3-59 16,10 7-9-1,9 17-10-15,-11 22-18 0,-3 10-44 16,0 13-29-16,-1 0-6 15,-1-1 6-15</inkml:trace>
  <inkml:trace contextRef="#ctx0" brushRef="#br0" timeOffset="10982.11">5837 3128 37 0,'-14'-8'79'0,"14"8"-2"15,-6 22-38-15,5 7-17 0,1 6-10 16,-1 12-5 0,4 6 0-16,1 8 0 0,1 2-1 15,3-2 1-15,-2-6-3 16,-1-9-4-16,-2-5-4 15,1-11-6-15,-2-8-3 0,-2-22-52 16,0 8-18-16,0-12-4 16</inkml:trace>
  <inkml:trace contextRef="#ctx0" brushRef="#br0" timeOffset="11392.1141">5674 3171 30 0,'-2'-29'83'0,"11"-1"-1"0,12 0-37 15,16-2-15 1,14 3-13-16,7 9-5 0,4 3-3 16,-1 10-4-16,-4 7-3 15,-11 17-3-15,-13 10-2 16,-17 10-2-16,-16 5 0 15,-14 2 0-15,-13-3 1 0,-8-2 1 16,-5-5 2-16,-3-7 2 0,2-10 2 16,1-7 1-1,4-8 1-15,7-2 2 0,6 0 0 16,7 0 1-1,1-2-2-15,15 2 0 0,0 0 0 16,9 2 0-16,11 7-1 16,8 6-1-16,6 3-1 0,3 7 0 15,2 4 1 1,-2 3-1-16,-4 4-2 0,-5 0-1 15,-7-4-4-15,-7 0-1 0,-5-4-5 16,-4-8-4 0,-4-5-18-16,-1-15-54 0,0 0-6 15,18 0-3-15</inkml:trace>
  <inkml:trace contextRef="#ctx0" brushRef="#br0" timeOffset="11702.1172">6343 3299 81 0,'11'-19'86'16,"0"-1"0"-16,9-3-55 0,15 0-8 16,-2 6-9-16,5 4-6 15,-1 2-2-15,0 9-3 0,-7 2-2 16,-7 11-2-1,-10 12 0-15,-11 4 0 0,-6 10 1 16,-11 0 1-16,-5 2 1 0,-2-3 2 16,0-4 0-16,4-3 0 15,6-9 2-15,10-4 2 16,9-11-1-16,16-5-1 15,14-3 1-15,8-4-4 0,10-3-4 16,-1-2-10 0,9 3-25-16,-3 4-49 0,-7 5-9 15,-6 0-6-15</inkml:trace>
  <inkml:trace contextRef="#ctx0" brushRef="#br0" timeOffset="12534.1266">5833 4674 39 0,'0'0'90'15,"-10"10"-3"-15,10 6-1 16,4 11-69-16,5 7-5 16,0 7-6-16,1 7 1 0,2 5 0 15,-6 3-2 1,2-6-1-16,-3-5-2 0,-3-8-2 15,-2-7 1-15,0-7-1 16,0-9-2-16,0-14-3 16,0 0-5-16,-7-8-3 15,-1-9-6-15,-1-7-5 0,-3-8-6 16,-4-3 1-16,-4-9 1 0,-5 2 6 15,2-3 10 1,1-4 7-16,2 6 11 0,3-1 8 16,4 5 6-1,5 1 3-15,8 1 1 0,13-1-2 16,12 1-3-16,12 4-2 15,10-2-3-15,11 6-3 0,2 7-2 16,2 8-3-16,-4 12-4 0,-8 7-3 16,-13 19-2-1,-18 10-1-15,-16 8-1 0,-14 7 2 16,-21 0 0-1,-5 0 2-15,-12-3 0 0,-2-5 3 16,0-11 0-16,4-5 2 16,9-10 2-16,8-3-2 0,8-5 0 15,13-5 1 1,9-2 0-16,13 0 2 0,17 0-1 15,16 1-1-15,7 3-1 0,8 4 0 16,3 2-2 0,1 4-1-16,-5 5-2 0,-9 1-4 15,-9 4-3-15,-14-3-4 16,-7-1-5-16,-10-3-9 0,-1-10-42 15,4 3-24 1,-3-8-3-16</inkml:trace>
  <inkml:trace contextRef="#ctx0" brushRef="#br0" timeOffset="12944.1307">6499 4659 69 0,'-12'12'89'0,"12"-12"-3"15,8-1-49-15,11-2-17 16,9 2-9-16,-1-1-2 15,5 2-5-15,-4 0-3 0,-1 4-2 16,-7 5-2 0,-9 7 2-16,-6 3 1 0,-7 3 1 15,-8-1 2-15,-4-2 3 16,2-1 0-16,-2-4 0 15,4-1 1-15,10-13-1 0,0 11-1 16,9-8-1-16,8 0-1 16,3 2-2-16,0 1-1 0,4 4 0 15,-6 5-1 1,-9 5-1-16,-9 6-1 0,-4 2-1 15,-16 1-2 1,-5 3-8-16,-3 0-37 0,1-5-35 16,6-3-6-16,5-12-2 15</inkml:trace>
  <inkml:trace contextRef="#ctx0" brushRef="#br0" timeOffset="13464.1359">5575 5922 39 0,'-3'19'89'16,"3"9"-2"-16,2 12-4 0,5 4-66 15,4 9-3 1,-1 4-2-16,2 4-3 0,1-5-3 16,-4-1-2-16,-1-11-3 15,-1-5-5-15,-2-8-5 0,-2-11-3 16,0-6-14-1,-3-14-37-15,0 0-26 0,5-26-4 16</inkml:trace>
  <inkml:trace contextRef="#ctx0" brushRef="#br0" timeOffset="13894.1402">5481 5985 57 0,'0'-18'89'0,"7"-6"-3"0,37-2-47 15,-7 0-10-15,9 6-10 0,6-1-2 16,4 8-6-16,-2 6-4 16,-8 7-5-16,-4 11-2 0,-13 5-3 15,-15 13 0 1,-14 5-1-16,-7-1 0 0,-11 3 2 15,-10-5 0 1,-1-4 2-16,-4-7 1 0,0-3 1 16,1-10 1-16,4-5 1 15,4-2 0-15,4-4 1 0,6-3-1 16,4 1 1-16,10 6-1 0,-6-11-1 15,6 11-1 1,9-2 1-16,5 3-2 0,2 8 0 16,7 5 0-1,2 5-1-15,2 5 2 0,0 3-1 16,2 5-1-16,-3 0 1 15,-2 1-1-15,-2-4-1 0,-3-1-3 16,-4-4-5-16,0-4-11 16,-1 4-61-16,-2-18-9 15,3-6-6-15</inkml:trace>
  <inkml:trace contextRef="#ctx0" brushRef="#br0" timeOffset="14194.1432">6202 6108 7 0,'11'0'84'15,"-11"0"3"-15,7 8-3 16,-27 1-54-16,20 4-11 15,2 3-6-15,1 4-2 16,2 3-1-16,-1-3 0 0,0-2 0 16,0-4-1-1,3-3 0-15,3-8-2 0,2-3-1 16,4-2 0-16,1-2-4 0,1-7-4 15,3 4-8-15,-6-3-11 16,2-7-47-16,-5 3-22 16,-1-5-7-16,-5-1-3 15</inkml:trace>
  <inkml:trace contextRef="#ctx0" brushRef="#br0" timeOffset="14344.1447">6403 5975 51 0,'0'0'92'0,"0"0"-4"16,0 0-5-1,2 21-58-15,2 12-11 0,-4 8-7 16,0 10-2-16,-1 4-2 15,1 10-6-15,0-2-6 0,0-7-39 16,7 2-37 0,2-10-5-16,8-11-5 0</inkml:trace>
  <inkml:trace contextRef="#ctx0" brushRef="#br0" timeOffset="15316.6545">9600 4623 14 0,'0'0'23'0,"-10"-7"-6"0,10 7-3 15,0 0-1 1,0 0-1-16,-9-6-3 0,9 6-2 16,0 0-2-16,0 0-3 15,0 0-1-15,-11 0 0 0,11 0 1 16,-16 3 1-1,4 0 1-15,2-1 2 0,-4 1-1 16,14-3 4-16,-21 4 0 0,21-4 2 16,-11 5 2-1,11-5 1-15,0 0 3 0,0 0 1 16,0 0 2-16,0 0-2 15,0 10-1-15,0-10 0 0,0 0-3 16,0 0 0 0,8 5-4-16,-8-5 0 0,20 6-2 15,-2 0-2 1,15 1 2-16,16 0-3 0,19 0 0 15,22-2 2-15,16 0-3 16,14-2 0-16,10-6-1 0,7 3 1 16,-1 0-1-1,-8-5 0-15,-13 2 1 0,-15 0-1 16,-17 0 0-16,-15 0 0 0,-16 3-1 15,-14 0 0-15,-11 0-2 16,-6 2-1-16,-8-1-3 16,-1 5-3-16,-12-6-5 15,13 11-7-15,-13-11-11 0,0 0-38 16,7 16-28-1,-7-16-5-15</inkml:trace>
  <inkml:trace contextRef="#ctx0" brushRef="#br0" timeOffset="16226.6636">11117 3982 11 0,'-11'-12'77'15,"2"-3"-2"1,-1 9-45-16,10 6-10 0,-10 3-13 16,6 9-6-16,-2 20 0 15,0 17 0-15,3 20 0 0,-1 22 6 16,3 28 4-1,0 28 2-15,-1 20 1 0,1 16-1 16,1 9 1 0,3 0 0-16,-1-5 0 0,0-10-4 15,0-18-1-15,0-17-2 0,2-20 0 16,0-15 1-1,1-18-4-15,-1-16-3 0,2-14-6 16,-3-12-8-16,1-13-25 16,-1-12-46-16,-3-22-6 0,1-10-5 15</inkml:trace>
  <inkml:trace contextRef="#ctx0" brushRef="#br0" timeOffset="17988.6814">11024 3931 17 0,'0'0'50'0,"-14"-10"-8"16,14 10-10-16,-14-4-9 16,14 4-6-16,-13 0-5 0,13 0-3 15,0 0-2 1,-2 4-2-16,8 5 2 0,14-1 1 15,11 4 1-15,10 2 0 0,21 6 3 16,16 3 0-16,16 7 0 16,15 4-2-16,14 4 0 15,8 2-1-15,14 3 1 16,7 3-3-16,5 0 1 0,1 1-1 15,5-4 0 1,-2-4-1-16,-6-3 2 0,-3-4-1 16,-11-4 0-1,-11-5 1-15,-13-5-2 0,-12-1-1 16,-14-6 0-16,-11-2 0 0,-15-1-2 15,-12-2-1-15,-13 0-1 16,-8 0-1-16,-11-3-2 0,-9-1-1 16,-12-2-3-1,0 0-3-15,1 12-6 0,-6-12-5 16,-3 3-8-1,-7-3-21-15,-3 0-37 0,3 1-10 16,-1 5 1-16</inkml:trace>
  <inkml:trace contextRef="#ctx0" brushRef="#br0" timeOffset="18838.6898">13716 4638 61 0,'8'-8'69'0,"-8"8"-14"0,0 0-19 16,0 0-13-1,-10-9-10-15,0 9-6 0,-2 0-5 16,-7 6-3-16,-2 1 0 16,-5 8-1-16,-5-2-1 0,-2 10 3 15,-3 7 0 1,-3 1 0-16,-7 7 1 0,-3 2 1 15,-7 8-1-15,-4 2 1 0,-6 4 0 16,-6 2-1 0,-7 0 0-16,-5 1 1 0,-3-3 1 15,-1 6 2-15,-2 1-2 16,5-2 1-16,0 4 0 0,4-1-1 15,2 2 1 1,10-3-2-16,2 1 1 0,1-5-3 16,5-2 3-1,0-1 0-15,2-4 2 0,-3-3 1 16,1-2 1-16,-5 0 1 0,2-1 0 15,-1-2 1-15,3-1-3 16,2-5 0-16,6-3 0 0,6-1-3 16,4-2-1-1,6-4 0-15,3-4-1 0,4-2-1 16,2 0 1-1,-2 0-1-15,1-2 1 0,-1 3-1 16,-3-3 0-16,1 1 0 16,4-2 0-16,3 0-2 0,2-8-6 15,8 1-13-15,9 9-53 0,7-19-13 16,6-7-7-1,10-15 1-15</inkml:trace>
  <inkml:trace contextRef="#ctx0" brushRef="#br0" timeOffset="19958.7011">11041 5680 31 0,'9'-7'80'15,"-9"7"-2"-15,4-12-42 16,-4 12-16-16,-5-5-6 15,-10 5-1-15,-11 3-3 0,-9 2-4 16,-6 2 1 0,-9-1-2-16,-4-1 1 0,-4 3 1 15,2-2 1-15,2-1-3 16,1 1 0-16,4-4-2 0,7 5-1 15,4-2-1-15,4 0 0 16,4 0-1-16,1 2 0 16,5-2 0-16,1 2 0 0,2 1-1 15,3 0 1 1,-1-1 0-16,5 2-1 0,1-1 1 15,3 1-1-15,2 0-1 16,1 1 2-16,3 2 0 16,3 10 0-16,0 4 1 15,4 10 1-15,5 14 1 0,1 11 2 16,3 15 2-16,1 9 0 0,2 7 0 15,0 2 1 1,-3 3-1-16,-1-5 0 0,-1-9-2 16,-4-12-1-16,-2-7 0 15,-2-14-2-15,-3-9 0 16,1-8-2-16,0-9-4 15,0-6-3-15,-2-7-7 0,2-11-16 16,0 0-55 0,0 0-8-16,0-11-5 0</inkml:trace>
  <inkml:trace contextRef="#ctx0" brushRef="#br0" timeOffset="20382.7057">10046 6670 68 0,'-11'-5'80'16,"11"5"0"0,0 0-49-16,3 14-9 0,9 6-8 15,3 1-4-15,5 6 0 16,0 5 3-16,5 6-1 0,0 1-2 15,0 2 1 1,0 0-1-16,-1-1-4 0,-3 0 2 16,2-1-3-16,-6-4-2 15,2-5 0-15,-3-6-1 16,-3-3 1-16,-3-7 0 0,1-6 2 15,-2-7-1-15,1-4 1 16,2-17 0-16,-1-9 0 0,8-11-1 16,-2-8 0-1,2-3-2-15,0 1-1 0,-4 3-1 16,-7 3-1-16,-6 7-1 15,-6 11 0-15,-13 10 0 16,-12 7-1-16,-10 5 1 16,-3 3-3-16,0 2-6 0,-5 1-14 15,4-4-59-15,14 4-8 16,10-2-7-16,14-8-1 0</inkml:trace>
  <inkml:trace contextRef="#ctx0" brushRef="#br0" timeOffset="21012.712">11600 5401 82 0,'-12'0'91'15,"-2"0"-34"-15,14 0-10 0,0 0-17 16,0 0-4-16,10-5-10 15,8 4-5-15,3-1-2 16,4 0-6-16,3 1 0 16,2-1-2-16,0 1 3 0,0 1-4 15,-7 0 0 1,-1 0 0-16,-4 0-9 0,-4 1-1 15,0-1-13-15,-14 0-15 0,12 0-37 16,-12 0-19 0,11 0-1-16</inkml:trace>
  <inkml:trace contextRef="#ctx0" brushRef="#br0" timeOffset="21242.7143">11624 5256 6 0,'-10'9'81'15,"5"0"2"-15,2 8-3 16,3 9-62-16,3 8-7 0,4 10-3 16,1 3 1-1,1 7-3-15,-1 1-2 0,-4-1-3 16,2-3-7-1,-5-12-11-15,0-8-16 0,-1-4-24 16,0-13-26-16,0-14-2 0</inkml:trace>
  <inkml:trace contextRef="#ctx0" brushRef="#br0" timeOffset="21522.7171">11282 4943 45 0,'5'8'84'0,"26"-5"-2"15,15-3-14-15,19-8-120 16,9 7-28-16,8-4-5 0</inkml:trace>
  <inkml:trace contextRef="#ctx0" brushRef="#br0" timeOffset="23775.7398">10446 4582 32 0,'8'11'75'16,"-13"-5"-36"-16,5 2-18 0,0 2-2 15,0 1-2-15,0-2 2 0,0 4 0 16,-1-4-3-16,1-9-1 16,1 11 2-16,-1-11-1 0,0 0-2 15,0-6 0 1,-2-8-4-16,-1-8-2 0,-2-10-1 15,-1-9-3 1,0-12-1-16,-2-8-3 0,1-12-2 16,-4-7 2-16,1-4-2 0,-1-6 1 15,-4-3-1-15,-1-1 0 16,0 2-1-16,-2 2 2 0,0 2 2 15,1 6-1 1,0 7 1-16,2 5-1 0,4 9 2 16,-3 4-1-1,3 7 0-15,-2 4 0 0,2 9 0 16,0 4 0-16,0 5 0 15,3 6 0-15,0 7-1 0,3 5 0 16,5 10-1-16,0 0 0 0,0 0 0 16,13 0 0-1,11 3 1-15,13 4-1 0,17 0 2 16,19-2 0-1,22-5 1-15,22 0-1 0,16-6 1 16,8-9-1-16,10-2 1 16,-2-3 0-16,-8-1 0 0,-11-1 0 15,-20-1 0 1,-18 2 0-16,-19 3 1 0,-18 1 2 15,-14 2-2-15,-11 5-1 0,-8 1 1 16,-5 0 0 0,-7 4-1-16,-10 5 0 0,9-6 0 15,-9 6-2-15,0 0 0 16,0 0-1-16,0 0-1 15,0 0-1-15,-1 11 0 16,-1 4 1-16,1 5-1 0,0 12 1 16,1 6 1-1,0 8 1-15,5 7 0 0,4 6 1 16,-1 0-1-16,0 0 1 15,1-6 0-15,1-7 0 0,-2-9 0 16,-1-7 0 0,-1-12 2-16,1-4 0 0,-7-14 0 15,17 5 1-15,-6-8-1 0,3-11 1 16,3-6-1-1,3-9-1-15,4-6-1 0,2-9-1 16,1-6-1-16,-1-4 0 16,-5 0 0-16,0 1 0 0,-3 5-1 15,-4 2 1 1,-6 6 2-16,1 10-2 0,-6 7 2 15,-1 5-1-15,0 8-2 0,-2 10 0 16,0 0-1 0,0 0 0-16,10 19-1 0,-4 9 2 15,3 9-2-15,-1 8 1 16,3 7 3-16,2 3 0 0,-3 2 1 15,2-3-1 1,-1-7 0-16,0-5 1 0,-4-9 0 16,2-7 0-1,-3-10 1-15,2-5 0 0,-8-11 0 16,16 2 1-16,-6-5-1 0,0-13 0 15,3-5 1-15,2-11-1 16,2-4-1-16,-4-8 0 0,2-3-1 16,-4-2 0-1,2 0-1-15,-6 3 1 0,-1 3 0 16,-1 9-1-1,-2 4 0-15,-1 7 0 0,0 8 0 16,-1 4-2-16,-1 11 1 16,0 0-1-16,12 9 1 0,-7 13-1 15,5 12 1-15,2 10 0 16,4 8 1-16,5 9 1 15,2 0 1-15,2-1 0 0,3-5 1 16,0-6 0-16,1-10-1 16,0-10 2-16,1-13-1 15,0-8 0-15,0-8 1 16,-2-4-1-16,-2-9 0 0,-3-9 0 15,-4-9-1-15,-6-5-1 16,-8-9-1-16,-6-1-1 16,-14-1 0-16,-4-1 0 0,-7 5-1 15,-8 3 0 1,-1 9 1-16,-3 6 0 0,7 10-1 15,5 5 2-15,5 8-1 16,13 2 1-16,9 15 1 16,23 2 0-16,21 4 0 15,19 1 1-15,20 2 0 0,17-4 0 16,18-3 0-16,7-9 1 0,7-6-1 15,0-2 1 1,-6-10 0-16,-8-2-1 0,-10-5 1 16,-14 2-1-16,-14-2 1 15,-9 3-1-15,-14 3-1 16,-13 0 0-16,-11 4-1 15,-10 3-1-15,-5 4 1 0,-8 2 0 16,-1 13-1 0,0 6 1-16,-2 14-1 0,-1 12 2 15,2 14-1-15,0 13 1 0,0 13 0 16,-1 16 0-1,3 8 0-15,-2 5 0 0,1 5 0 16,-1 4 0-16,-1-7 0 16,0-3 1-16,-1-9-1 0,2-13 0 15,-1-11 1 1,-2-15-1-16,0-16 1 0,2-12 0 15,-3-12 1-15,-1-11 1 0,-4-16 0 16,0 0 0 0,-8-19-1-16,-12-5 1 0,-11-3-2 15,-16-4 1-15,-13-3-2 16,-16 2-1-16,-20 6 0 0,-8 4 1 15,-1 8-2 1,3 4-5-16,7 10-5 0,9 3-7 16,15 11-17-1,19 9-46-15,14-5-14 0,20 1-6 16</inkml:trace>
  <inkml:trace contextRef="#ctx0" brushRef="#br0" timeOffset="24215.7443">12576 1840 14 0,'-15'47'80'16,"1"11"3"-16,-1 13-4 0,2 8-71 16,-1 22 0-16,2 5 2 15,-1 1 0-15,-2-8-3 0,3-16-1 16,-3-12-6-16,4-17-3 0,-1-18-6 15,5-16-17 1,2-10-38-16,5-10-19 0,0-19-5 16</inkml:trace>
  <inkml:trace contextRef="#ctx0" brushRef="#br0" timeOffset="24635.7485">12336 1910 7 0,'28'-29'77'0,"15"3"4"16,23 4-52-16,17 10-4 16,9 10-8-16,6 4-1 15,-7 20-6-15,-10 4-5 16,-19 13-3-16,-15 1-2 0,-31 8-1 15,-18-1 0-15,-48-1 1 32,-13-12 1-32,-10-5 0 0,-6-11 2 15,2-7-1-15,2-8 4 16,10-3-1-16,8-3-1 0,35-5 0 15,8 4 3 1,14 4-1-16,8 5 2 0,36 19 1 31,10 10-2-31,2 3 0 16,5 8 0-16,-1 9 0 0,-3 6-1 15,-7 5-1-15,-10-4-1 16,-28-10-2-16,-11-1-5 0,-2-4-4 16,-8-9-5-1,1-4-23-15,7-4-51 0,-3-12-4 16,2-2-4-1</inkml:trace>
  <inkml:trace contextRef="#ctx0" brushRef="#br0" timeOffset="25095.7531">13311 2278 51 0,'25'3'89'0,"-1"7"-4"16,-3 10-3-16,0 6-72 0,-3 10-3 15,-6 11-1-15,-6 3 1 16,-6 5-2-16,0-4 1 16,-8-4 0-16,-1-7-1 0,-1-5 1 15,1-8-1 1,2-14 0-16,2-3 0 0,5-10-1 15,-10-3-1-15,6-8-1 16,-2-8 0-16,-3-8-1 0,0-8 0 16,-3-7-2-1,1-9 0-15,-2 1 0 0,1 0 0 16,0-1 0-16,4 5 2 0,0 2-2 15,3 1 1 1,4 6 0-16,1 7 1 0,11-3-1 16,8 2 0-16,7 3 0 15,10-1 0-15,7 7 0 16,5 4-1-16,4 4-3 15,2-1-2-15,1 9-2 0,-7 3-2 16,-4 3-4 0,-8 2-4-16,-2 5-20 0,-8 8-38 15,-7-4-16-15,-3 2-1 0</inkml:trace>
  <inkml:trace contextRef="#ctx0" brushRef="#br0" timeOffset="25435.7565">13091 2447 5 0,'0'0'88'0,"0"0"1"16,6-3-3-16,18-3-54 0,6-4-13 16,9 3-7-1,1-2-9-15,8 8-14 0,-5-1-31 16,-13 2-43-16,8 9-4 15,-11-1-4-15</inkml:trace>
  <inkml:trace contextRef="#ctx0" brushRef="#br0" timeOffset="26175.7639">14214 4548 7 0,'-10'-10'70'0,"10"10"-27"16,-12-7-12 0,12 7-9-16,0 0-2 0,0 0 0 15,0 0 1-15,19 7 2 16,20-4 0-16,20-2 0 0,28-1 0 15,25 0-1 1,30 0-5-16,18-4-5 0,17 0-1 16,12-3-4-1,4 3-1-15,-1-1-2 0,-4-2-1 16,-10 1 0-16,-14-2-2 0,-12-1 0 15,-9 1-3-15,-18-1-3 16,-12 4-6-16,-23-4-14 0,-20-10-58 16,-19 16-10-1,-20 0-8-15</inkml:trace>
  <inkml:trace contextRef="#ctx0" brushRef="#br0" timeOffset="27685.779">12790 2501 10 0,'0'-17'83'0,"10"-6"2"0,20 2-35 15,23-4-13 1,15-1-16-16,26 4-10 0,9 3-8 16,13 5-7-16,1 7-8 15,4 6-9-15,-14 1-12 0,-3 3-27 16,1 10-26-16,-18 1 2 15</inkml:trace>
  <inkml:trace contextRef="#ctx0" brushRef="#br0" timeOffset="30246.8047">2975 1651 5 0,'5'-9'27'0,"-3"-3"-8"16,-2 12-2-1,16-3-5-15,-5 3-1 0,0 15 0 16,1 12 1-16,-2 13 1 0,-1 14 1 16,1 7 0-1,2 7-6-15,-3-4-1 0,4 2 0 16,-3-8 0-16,0-8 9 15,-3-9 3 1,4-14 2 0,-2-11-1-16,-9-16 1 0,19-6-1 15,-7-23 0-15,8-12-3 16,2-15-8-16,6-10-4 0,2-9-2 15,-14 36-3-15,0 1-1 16,-1-2-4-16,3 3-9 16,-3-2-10-16,4 5-22 0,0 8-45 15,1-3-5 1</inkml:trace>
  <inkml:trace contextRef="#ctx0" brushRef="#br0" timeOffset="30436.8066">3743 1968 61 0,'-1'46'69'0,"1"-11"-38"0,5 34-26 16,-5 5-7-1,7 5-29-15,6 6-33 0,-5-3-1 16</inkml:trace>
  <inkml:trace contextRef="#ctx0" brushRef="#br0" timeOffset="30976.812">3190 3563 17 0,'-13'-17'76'0,"5"5"-25"0,8 12-13 16,0 0-13-1,0 0-13-15,-1 24-7 0,8 10-2 16,10 11-2-16,0 9 0 0,6 4 3 16,-2 1 3-1,3-5 5-15,-6-9 6 0,1-7 1 16,-6-20-1-16,1-17-1 15,0-15 0-15,3-20-1 0,1-12 0 16,1-7-5 0,6-7-9-16,-2-7-4 0,4 2-7 15,-2 2-5 1,0 9-12-16,-4 5-23 0,-2 6-40 15,10 11-6-15,-4 9-1 0</inkml:trace>
  <inkml:trace contextRef="#ctx0" brushRef="#br0" timeOffset="31316.8154">3781 3809 35 0,'-12'0'85'0,"-2"-3"-3"15,14 3-41-15,-5-18-17 16,5 10-12-16,8-4-7 0,8 3-4 16,0 0-2-1,6 4-2-15,1 2 0 0,1 3 0 16,-1 0 1-1,-6 10 1-15,-5 6 0 0,-9 8 1 16,-3 4 0-16,-9-2 1 0,-4 1-1 16,-1 0 1-16,0-2-1 15,1-5 1-15,4-4 2 0,9-5 0 16,8-2-1-1,13-5-1-15,9 0-6 0,7 3-23 16,8 10-46 0,-3-7-9-16,-1 2-2 0</inkml:trace>
  <inkml:trace contextRef="#ctx0" brushRef="#br0" timeOffset="31856.8208">3389 5072 51 0,'-7'-14'50'0,"7"14"-13"0,0 0-17 16,-1 19-6-16,4 8-4 16,4 10 1-16,5 8 0 0,3 10 8 15,1 3 2 1,3 2-2-16,0-4-4 0,-2-8 0 15,-2-10 3-15,-3-4 2 0,-1-15-3 16,-11-19-3 0,19-8 0-16,-3-24-1 0,3-11-3 15,6-11-3-15,2-10-7 16,4-11-7-16,1 0-6 0,-5 5-8 15,2 6-8 1,-12 12-20-16,1 9-26 0,8 17-22 16,-7 11-1-16</inkml:trace>
  <inkml:trace contextRef="#ctx0" brushRef="#br0" timeOffset="32356.8258">4209 5248 39 0,'-15'-1'50'15,"-2"1"-8"-15,7 0-12 16,1 0-10-16,9 0-8 15,0 0-9-15,0 0-2 0,13 0-2 16,-3 2-1-16,3 2 1 16,-1 4 2-16,-2 5 1 0,-2 4-1 15,-6 7 6 1,-3 6 1-16,-9-2 3 0,0 3 0 15,-2-7 0-15,-3 1-2 16,3-6 0-16,4 0-2 16,6-11-2-16,2-8-2 0,10 15-2 15,3-7-1-15,5 3 2 16,-1 2 0-16,3 3 0 0,-6 1 1 15,1 4 1 1,-11 1-1-16,-4 4 0 0,-2-1-5 16,-10 2-7-16,-2-3-12 15,0 1-32-15,5 1-27 16,0-5-5-16</inkml:trace>
  <inkml:trace contextRef="#ctx0" brushRef="#br0" timeOffset="33026.8325">3282 6485 46 0,'11'3'70'0,"18"9"-50"15,-14 12 0-15,6 9-3 0,0 3 5 16,0 11-2 0,2 3 0-16,-3 7-2 0,-4-1-2 15,-3 1-1-15,-4-7-1 16,-6-4 0-16,-1-10 1 15,0-7 0-15,-3-8-2 0,1-21 1 16,0 0-4-16,6-17 0 16,2-17-1-16,7-14-3 0,7-6-6 15,0-11-3 1,3-2-4-16,0-1-4 0,3 12-4 15,-7 1-10-15,1 13-30 16,-4 15-36-16,-6 9-4 16,-1 9 1-16</inkml:trace>
  <inkml:trace contextRef="#ctx0" brushRef="#br0" timeOffset="33456.8368">4009 6785 46 0,'0'-7'48'16,"-4"15"-29"-16,0 4-2 0,2 1 5 15,-2 0 5-15,2-1-1 0,-2-2-1 16,4-10-3 0,-3 11-2-16,3-11 0 0,0 0-4 15,7 4-1-15,3-4-3 16,2 0-2-16,2 0-1 0,1 0-2 15,0 0-2 1,-1 0-3-16,1-1-5 0,-2 0-1 16,-2 0-5-16,-1-3-8 0,4-4-29 15,13 0-40 1,-12-6-6-16,1-5 0 0</inkml:trace>
  <inkml:trace contextRef="#ctx0" brushRef="#br0" timeOffset="33636.8386">4243 6545 24 0,'0'0'83'0,"-10"0"-1"0,10 0-3 16,-8 23-60-16,5 8-9 0,0 8-6 16,0 9 0-16,0 6 1 15,1 9-2-15,0 2-3 16,0 3-4-16,2 0-18 15,-1-2-37-15,6-4-23 0,2-6-5 16</inkml:trace>
  <inkml:trace contextRef="#ctx0" brushRef="#br0" timeOffset="34176.844">4016 6624 3 0,'0'-9'58'16,"-5"-2"-4"-16,1 2-7 0,-1 1-6 15,5 8-9-15,-8-9-8 0,8 9-8 16,0 0-6 0,-9 7-3-16,7 10-4 0,0 12-5 15,1 5 1-15,1 7-6 16,0 5-7-16,0 12-41 0,1-7-24 15,4-3-3 1</inkml:trace>
  <inkml:trace contextRef="#ctx0" brushRef="#br0" timeOffset="39052.8932">4773 9082 17 0,'-5'-14'50'0,"-2"-3"-4"0,4 5-4 15,-3-5-7-15,0 9-5 16,2-3-7-16,4 11-6 0,-9-13-4 15,9 13-3 1,0 0-3-16,-7-9-2 0,7 9-1 16,0 0 0-1,0 0-1-15,0 0 1 0,6 13 0 16,1 0 1-16,5 7 1 15,2 6 0-15,6 6 0 0,3 9 0 16,3 2 0-16,2 7-1 0,0 0 1 16,2 3-1-1,-4 0 1-15,0 0 0 0,-3 0 0 16,-3-2 0-1,-2-5-1-15,-1 2-1 0,-3-4 1 16,-3 0-1-16,-1-5-1 16,-2-3 0-16,-3-5-1 0,2-4 0 15,-3-5 0 1,-3-7 0-16,-1-3 1 0,0-12 0 15,4 11 2-15,-4-11 1 0,4-14-1 16,0-11 1 0,2-16-1-16,8-17 0 0,4-19-1 15,5-18-1-15,5-13-2 16,4-7 0-16,1 2-2 0,-1 3-2 15,-1 15-4 1,-9 9-7-16,3 22-17 0,-3 13-63 16,-9 14-2-16,0 11-8 0,-1 5-2 15</inkml:trace>
  <inkml:trace contextRef="#ctx0" brushRef="#br0" timeOffset="39892.9016">5723 9637 23 0,'-7'-11'81'16,"7"11"0"-16,-11 6-4 0,-29 11-58 15,30 7-8-15,4 10-4 0,-1 7-3 16,2 3-1 0,4 4 1-16,1-5 1 0,6-4 4 15,9-13-1-15,5-7 1 16,5-17 0-16,3-6 1 0,0-12 1 15,1-7 1 1,-4-5-2-16,-4-3-3 0,-8-4-1 16,-6 4-1-16,-7 2-2 0,-10 1 0 15,-8 4-2 1,-4 4-3-16,-4 8-4 0,-5-1-9 15,7 10-34-15,-1 8-40 16,7 0-6-16,7 6-5 0</inkml:trace>
  <inkml:trace contextRef="#ctx0" brushRef="#br0" timeOffset="40892.9116">17316 3843 24 0,'-6'-23'93'0,"2"-1"-1"0,4 4-5 0,0 1-61 15,0 4-6 1,0 15-9-16,10-6-3 0,-2 17-3 15,0 16 1 1,5 12-3-16,-3 15 0 0,-1 10 0 16,2 9 1-16,-2 6 0 15,-3 4-1-15,-2-6 0 0,1-3-1 16,-5-8 2-1,-1-8-2-15,2-12 1 0,-1-7 0 16,4-10 1-16,-4-4 0 0,2-10 1 16,-2-7 2-1,0-8-2-15,10-14 1 0,4-16-1 16,7-19 0-16,9-12-1 15,9-20-1-15,6-8-1 0,3-12-1 16,1-1-1 0,-3 7 0-16,-6 9-2 0,-10 16-2 15,-3 12-2 1,-15 14-6-16,-1 14-12 0,-8 16-27 15,-9 12-42-15,6 2-9 0,-2 19-3 16</inkml:trace>
  <inkml:trace contextRef="#ctx0" brushRef="#br0" timeOffset="41232.9151">17892 4272 41 0,'-18'34'80'15,"3"5"-1"-15,5 4-56 0,5 0-1 16,4-3-3-16,10-7-2 15,8-8-2-15,8-6-1 16,5-10 1-16,2-9-1 0,-1-7-1 16,-1-11 0-16,-4 0-3 15,-13-7-1-15,-5-1-4 0,-13 1 0 16,-10 0-3-1,-9 5 0-15,-5 4-7 0,-8 2-13 16,3-10-65 0,0 22-8-16,4 2-8 0,9 1 0 15</inkml:trace>
  <inkml:trace contextRef="#ctx0" brushRef="#br0" timeOffset="42732.9301">6739 9003 23 0,'0'0'79'0,"-8"9"-2"16,8-9-33-16,-10 5-11 0,10-5-8 15,-12 4-3 1,12-4-4-16,-10 3-4 0,10-3-2 15,0 0-1-15,0 0-1 16,9 10-2-16,11-5-1 16,5 0-2-16,9 0-1 15,4 0 1-15,7 1-1 0,-1 2 0 16,2-4-1-1,-5 0 0-15,-4-1-2 0,-7-2-1 16,-5 4-4-16,-7-5-7 0,-3 0-10 16,-7 0-20-16,-8 0-47 15,11 0-5-15,-11 0-6 16</inkml:trace>
  <inkml:trace contextRef="#ctx0" brushRef="#br0" timeOffset="43318.4363">6592 9443 78 0,'3'24'88'0,"11"-16"-29"16,13 1-10-16,13-4-9 0,15-5-7 16,6 0-9-16,4-3-8 15,5-2-8-15,-9-4-6 16,-1 0-5-16,-12 3-4 15,-8 4-9-15,-16 2-12 0,-9 2-58 16,-3 9-7 0,-9-3-2-16</inkml:trace>
  <inkml:trace contextRef="#ctx0" brushRef="#br0" timeOffset="245056.9712">8036 1813 42 0,'-4'-7'72'16,"4"7"-48"-1,14-11 0-15,2 7-2 0,4-2-2 16,8-2-2-1,-1 5-4-15,9 0-3 0,0 1-3 16,0-1-1-16,0 3-3 16,-3 0-1-16,0 0-1 0,-3 5-1 15,-1-2-1-15,-6 0 1 0,-3 2-2 16,-3-2-3-1,-2 1-6-15,-3 1-7 0,-2-4-11 16,-1-1-18 0,2 3-34-16,-11-3-1 0</inkml:trace>
  <inkml:trace contextRef="#ctx0" brushRef="#br0" timeOffset="245356.9742">8413 1691 22 0,'0'0'39'0,"13"0"-4"16,4-1-1-16,3 3-1 15,5-2-2-15,5 1-5 0,0 0-12 16,-1 0-4-16,2-1-3 0,-8 2-3 15,-4-1-2 1,-3 2 4-16,-8-1-1 0,-8-2 0 16,4 16 1-16,-6-8-1 15,-10 6-1-15,-4 0-2 16,-2 2-6-16,-1-2-11 15,2 4-17-15,3 2-22 0,0-5-30 16,8-1 0 0</inkml:trace>
  <inkml:trace contextRef="#ctx0" brushRef="#br0" timeOffset="245776.9784">8788 1466 42 0,'-1'28'47'0,"1"1"0"0,-2 4-7 0,7 7-10 16,5-2-5-1,8-4-5-15,-2-8-3 0,3-20-7 16,2-6-10 0,-10-3-34-16,1-2-44 0,0-7-4 15,3-2-2-15</inkml:trace>
  <inkml:trace contextRef="#ctx0" brushRef="#br0" timeOffset="245906.9797">8935 1370 0 0,'-10'-28'77'16,"-1"0"2"-16,-3 3-4 0,-1 5-68 15,0 2-12-15,0 5-17 16,1 3-16-16,1 5-34 0,4 3-6 16</inkml:trace>
  <inkml:trace contextRef="#ctx0" brushRef="#br0" timeOffset="246116.9818">9032 1373 49 0,'24'49'77'0,"6"-1"-33"15,-4-1-26-15,-6 2-2 0,-2-5-19 16,-4 9-48-1,0-13-19-15,-2-7-2 0</inkml:trace>
  <inkml:trace contextRef="#ctx0" brushRef="#br0" timeOffset="246741.9882">7830 3453 27 0,'-12'-2'79'0,"2"-3"-3"0,-2 1-52 16,12 4-2-16,-8 0-3 15,8 0-3-15,9 12-5 0,10-7 0 16,8-4-1-1,3 4-1-15,7-4 0 0,0 1-1 16,3-2-3-16,-3 0-1 0,-2-3-3 16,-7 0-1-1,-3 0-3-15,-7-2-3 0,-2 1-8 16,-8-5-17-16,-1-2-35 15,3 4-19-15,-5-3-4 16</inkml:trace>
  <inkml:trace contextRef="#ctx0" brushRef="#br0" timeOffset="246981.9906">8132 3297 63 0,'0'0'73'0,"0"0"-37"0,0 0-12 15,8 0-11-15,6 2-10 16,0 6 0-16,6 3 1 0,3 3 0 15,-1 2 2 1,4 2-1-16,-8 5 2 0,1 5 1 16,-12-3-1-1,4 4 1-15,-13-5-2 0,0 5-2 16,-7-5-6-16,-10 1-15 0,8-10-33 15,3 2-29-15,-5-7-4 16</inkml:trace>
  <inkml:trace contextRef="#ctx0" brushRef="#br0" timeOffset="247281.9936">8138 3060 31 0,'0'24'45'0,"1"8"-3"0,7 3-1 16,2 1-4-16,6 1-8 16,1-6-10-16,3-3-7 0,3-10-3 15,0-7-11 1,1-10-34-16,-3-8-40 0,4-12-2 15</inkml:trace>
  <inkml:trace contextRef="#ctx0" brushRef="#br0" timeOffset="247381.9946">8124 2816 17 0,'0'0'0'0</inkml:trace>
  <inkml:trace contextRef="#ctx0" brushRef="#br0" timeOffset="247721.998">8479 3110 7 0,'0'0'77'15,"0"0"2"1,10 0-46-16,-10 0-9 0,15 0-8 15,-5 0-6-15,1 2-5 0,1 2-4 16,-3 2-1 0,-1 3 2-16,-3 2 0 0,0 2 2 15,-1 0 1-15,-1-2 0 16,-1 1 2-16,1-3-1 15,-3-9 1-15,15 12-1 16,0-10-5-16,0-2-8 0,6 0-34 16,10 0-38-16,-7 0-4 0,-1 3-3 15</inkml:trace>
  <inkml:trace contextRef="#ctx0" brushRef="#br0" timeOffset="248242.0032">8026 2922 76 0,'0'-8'89'0,"0"8"-29"0,0 0-15 16,0 0-17-16,0 0-20 15,0 0-19-15,0 0-57 16,0 0-17-16,11 13-5 0</inkml:trace>
  <inkml:trace contextRef="#ctx0" brushRef="#br0" timeOffset="248902.0098">7507 4790 12 0,'-12'5'79'0,"12"-5"0"16,-15 4-40 0,15-4-10-16,15 1-9 0,4 0-5 15,6-1-5-15,6 0-3 16,4 0 1-16,2 0-1 0,1 0-4 15,-2 0-3 1,-5-2-2-16,-8 1-2 0,-4-1-6 16,-8 1-14-16,-11 1-39 0,11 0-22 15,-11 0-3 1</inkml:trace>
  <inkml:trace contextRef="#ctx0" brushRef="#br0" timeOffset="249145.0125">7713 4640 43 0,'10'-9'75'0,"4"6"0"16,8 3-65 0,5 2-3-16,2 3-3 0,1 5 2 15,2 2-2 1,-4 5 1-16,-3 0 0 0,-6 1 4 15,-6 7 1-15,-6-7 0 16,-5 5 0-16,-2-3 0 0,-2-1-3 16,-5-3-4-16,-2 0-10 0,1-5-19 15,1-1-24 1,-3-5-32-16,10-5-5 0</inkml:trace>
  <inkml:trace contextRef="#ctx0" brushRef="#br0" timeOffset="249355.0146">8082 4721 20 0,'0'15'82'0,"0"2"0"16,0 5-53-16,3-5-6 15,3 5-1-15,0-7-7 0,0 0-6 16,8-7-16 0,-6 5-52-16,9-16-19 0,2-15-5 15</inkml:trace>
  <inkml:trace contextRef="#ctx0" brushRef="#br0" timeOffset="249465.0157">8090 4496 36 0,'-15'-7'80'0,"15"7"-23"16,-13-2-28-16,13 2-108 0,9 0-3 15</inkml:trace>
  <inkml:trace contextRef="#ctx0" brushRef="#br0" timeOffset="249985.0209">8309 4781 22 0,'-6'9'84'16,"6"-9"-3"-16,0-9-33 15,0 9-26-15,16-10-8 0,-7 2-7 16,2 4-6 0,0-4-2-16,-1 6-4 0,0-2 3 15,-10 4 2 1,8 4 2-16,-8-4 0 0,-3 19 1 15,-3-9-1-15,-2 4 0 16,0-2 0-16,0 4 0 0,2-5-2 16,4-1-1-16,2-1 1 0,0-9 0 15,14 15 0 1,-3-9 0-16,0 0 0 0,2 1 0 15,-4-4 1 1,-1 6-1-16,-8-9 1 0,6 15-3 16,-6-5-10-16,-1 3-26 15,-11 2-40-15,8 0-4 0</inkml:trace>
  <inkml:trace contextRef="#ctx0" brushRef="#br0" timeOffset="250826.0293">7632 6157 43 0,'-5'8'83'0,"1"2"-32"15,-1 0-9-15,4 0-4 16,1-10-7-16,8 13-8 0,5-8-7 15,9-4-4 1,2-1-2-16,8 0-2 0,2-3-2 16,2-1-3-16,-1 0-1 15,-1 1-2-15,-3-3 0 0,-1 3-3 16,-6 0-2-1,-4 0-4-15,-3-1-11 0,-5 4-36 16,-4-6-30-16,-8 6-7 0,10-13 2 16</inkml:trace>
  <inkml:trace contextRef="#ctx0" brushRef="#br0" timeOffset="251126.0324">7932 6106 45 0,'14'0'69'0,"1"0"-49"16,8 0-7-16,4 0 4 0,1 0 0 15,-2 0-2 1,-2 2-4-16,-4 1 2 0,-5 6 0 16,-7 1 1-16,-2 1 1 0,-6 2-4 15,0 3-1 1,-7 3-5-16,-3-3-11 0,-1 3-22 15,1 3-36-15,-1-5-17 16,4-5-4-16</inkml:trace>
  <inkml:trace contextRef="#ctx0" brushRef="#br0" timeOffset="251446.0356">7755 5871 51 0,'-15'0'89'0,"15"0"-4"16,-8 0-5 0,8 0-64-16,-4 4-7 0,4-4-3 15,0 16-1 1,0-7-2-16,5 3-4 0,1-4-4 15,5 6-12-15,-1-2-34 16,3-5-32-16,3 1-6 0,-2-8 1 16</inkml:trace>
  <inkml:trace contextRef="#ctx0" brushRef="#br0" timeOffset="251576.0369">7700 5692 55 0,'-17'-17'85'0,"4"5"-6"0,2 2-15 0,11 10-98 16,0-12-41-1,0 12-9-15,13-2 0 0</inkml:trace>
  <inkml:trace contextRef="#ctx0" brushRef="#br0" timeOffset="251926.0404">7953 5782 14 0,'0'0'73'0,"0"0"-2"15,0 0-2 1,0 0-71-16,2 5-1 0,1 5 0 16,0 1 3-16,0 0 2 0,2 0 4 15,1-1 0 1,3-3 2-16,1 0 1 0,1-2-1 15,2-2 1-15,-1-3-6 16,5 0-6-16,-5 0-14 0,3-5-23 16,3 2-36-1,-3-6-6-15</inkml:trace>
  <inkml:trace contextRef="#ctx0" brushRef="#br0" timeOffset="252086.042">8064 5728 24 0,'0'16'72'0,"0"12"-24"0,6 0-19 16,9 2-8-1,3 10-3-15,4 1-3 0,5-2-11 16,2-1-16-16,-4-14-59 16,4 7-3-16,-7-11 0 0</inkml:trace>
  <inkml:trace contextRef="#ctx0" brushRef="#br0" timeOffset="255020.0717">17183 6325 44 0,'0'0'53'15,"-17"11"-9"-15,8 6-6 0,-1 1-7 16,3 7-8-16,3 2-5 0,2 4-5 16,2 1-3-16,3 0 1 15,5-4-3-15,5-5 1 0,3-3-3 16,6-7-5-1,0-8-12-15,2-12-46 0,-1 2-23 16,0-16-6 0</inkml:trace>
  <inkml:trace contextRef="#ctx0" brushRef="#br0" timeOffset="255170.0732">17137 6055 11 0,'-17'-8'76'0,"3"4"-2"15,5 0-3 1,15-1-75-16,-6 5-9 0,0 0-14 15,1 7-26-15,6 2-23 16</inkml:trace>
  <inkml:trace contextRef="#ctx0" brushRef="#br0" timeOffset="255380.0753">17485 6545 12 0,'10'33'73'16,"-6"-2"3"-16,-4-5-47 0,-1 2-15 16,-3-4-20-1,-1 5-35-15,0-14-28 0,2 1-5 16</inkml:trace>
  <inkml:trace contextRef="#ctx0" brushRef="#br0" timeOffset="255910.0806">17889 6335 50 0,'20'-7'52'16,"8"7"-17"-16,5-2-6 0,3 5-5 15,1 3-9-15,-2-5-8 0,0 6-8 16,-7-4-10 0,2-2-16-16,-10 5-15 0,-10-6-31 15</inkml:trace>
  <inkml:trace contextRef="#ctx0" brushRef="#br0" timeOffset="256180.0833">17973 6471 33 0,'22'3'76'0,"5"-1"-36"16,7 1-7-1,6-1-6-15,-2-1-14 0,2 1-14 16,-13 0-25-16,-2-2-45 15,1 6-4-15</inkml:trace>
  <inkml:trace contextRef="#ctx0" brushRef="#br0" timeOffset="257120.0927">18698 5830 61 0,'0'0'29'0,"0"0"2"15,5 13-4-15,1 1-1 16,3 3-2-16,-1 5 0 15,6 3-3-15,-4 5-4 0,2-1-2 16,0 2-4-16,-4-3-1 0,3 1-3 16,-4-3-1-1,0-1-2-15,-3-5 2 0,0-2 0 16,-1-4-2-1,0-4 1-15,-3-10-2 0,5 12 0 16,-5-12 0-16,0 0 0 16,0 0 0-16,0 0 1 0,0 0 0 15,11 0 0 1,-11 0 0-16,12-19 1 0,-5-1-1 15,1-2 0-15,2-6 1 0,0-4-2 16,0-2-1 0,-1 0 0-16,-2-1-2 0,0 2-2 15,-1 4-2-15,-3 0-5 16,1 10-7-16,-4 1-16 0,0 2-33 15,7 10-26 1,-7 6-3-16</inkml:trace>
  <inkml:trace contextRef="#ctx0" brushRef="#br0" timeOffset="257640.0979">19105 6064 70 0,'3'4'76'0,"-3"5"-43"15,0 5-11 1,-3 1-8-16,3 2-1 0,-2 2-5 16,1-4-13-1,1 3-33-15,7-5-35 0,-3-1-3 16</inkml:trace>
  <inkml:trace contextRef="#ctx0" brushRef="#br0" timeOffset="257890.1004">18824 6353 7 0,'-10'12'83'0,"5"0"4"0,5-12-6 15,0 16-58-15,25-10-8 0,15-6-4 16,8 0-2 0,5 0-3-16,0 0-5 0,2-4-10 15,-6-3-18-15,-9-4-39 16,-5 8-19-16,-15 3-5 0</inkml:trace>
  <inkml:trace contextRef="#ctx0" brushRef="#br0" timeOffset="258200.1035">18880 6665 48 0,'0'37'86'0,"3"-2"-1"16,3 6-48-1,-1 6-9-15,4-7-11 0,-3-5-7 16,-1 0-3 0,-1-8-2-16,-1-3-6 0,-1-6-5 15,1-2-13-15,-3-3-46 16,0-13-18-16,14 0-5 0</inkml:trace>
  <inkml:trace contextRef="#ctx0" brushRef="#br0" timeOffset="258660.1081">18851 6739 7 0,'-12'-9'78'0,"5"-1"3"0,3 1-41 15,3-3-10 1,1 1-4-16,11 0-9 0,5-2-4 16,10 2-3-16,9-2-1 15,0 5-1-15,3-3 1 0,-3 9-4 16,0 1-1-1,-8 1-2-15,-3 11-2 0,-11 0-1 16,-9 5 1-16,-6-1-1 0,-9 5 1 16,-4-1 0-1,-3-1-1-15,-6-1 2 0,-2-6-1 16,-1-2 2-16,2-3-1 15,3-3 0-15,2 0 1 16,6-3-1-16,0 0 0 16,14 0 1-16,0 0 0 0,0 9 1 15,14 5 0 1,4 6-1-16,5 0 1 0,3 7 0 15,2-2 2-15,0 4-3 0,2-4 0 16,-5-1-1 0,-4-4-1-16,2-4-4 0,-6-2-7 15,0-6-17-15,0 6-50 16,-7-14-12-16,4 0-7 0</inkml:trace>
  <inkml:trace contextRef="#ctx0" brushRef="#br0" timeOffset="258890.1104">19346 6945 67 0,'9'30'87'0,"-1"-1"-3"16,0 14-37-16,1-8-26 0,-3-8-14 16,3 6-9-16,-3-12-27 15,-6 0-50-15,9-2-7 16,0-8-2-16</inkml:trace>
  <inkml:trace contextRef="#ctx0" brushRef="#br0" timeOffset="259501.1166">17905 7685 20 0,'11'8'101'0,"-11"-8"-3"0,0 0-10 15,0 0-4 1,0 0-84-16,0 0-12 0,4-7-32 16,-4 7-44-16,0 0-5 15,0 0-7-15</inkml:trace>
  <inkml:trace contextRef="#ctx0" brushRef="#br0" timeOffset="259684.1187">18027 8045 19 0,'-1'11'96'16,"1"-2"-4"-16,0-9-7 0,0-29-20 15,0 29-78-15,-10 0-66 16,10 0-9-16,0 0-6 15</inkml:trace>
  <inkml:trace contextRef="#ctx0" brushRef="#br0" timeOffset="259824.1201">18030 8321 76 0,'0'10'86'0,"3"-2"-25"15,7-5-61-15,-10-3-77 0,0 0-8 16</inkml:trace>
  <inkml:trace contextRef="#ctx0" brushRef="#br0" timeOffset="260054.1224">18080 8811 16 0,'4'25'93'0,"-1"-1"-10"16,-3 6-78-16,0-30-4 0,0 0-85 15,-9-11-10 1</inkml:trace>
  <inkml:trace contextRef="#ctx0" brushRef="#br0" timeOffset="265934.1821">10744 1552 57 0,'-14'-6'89'16,"2"2"-15"-16,-2 0-37 0,4 1-115 15,10 3-7 1,-14-2-5-16</inkml:trace>
  <inkml:trace contextRef="#ctx0" brushRef="#br0" timeOffset="292417.9488">10419 2488 25 0,'0'0'60'0,"0"0"-8"16,0 0-9-16,0 0-9 15,0 0-9-15,0 0-9 16,0 0-2-16,0 0-4 16,10 0-2-16,6-2 2 0,5 0-3 15,6 2 1 1,5-3-1-16,6-1 1 0,4 1-2 15,-1 1-1-15,2 0-1 16,-3 1 0-16,-3-2 0 0,-2 1-1 16,-8 1-1-1,-4 1 0-15,-5 0-1 0,-6 0-1 16,-2 0 1-16,-10 0-2 0,0 0-2 15,5 6-1 1,-5-6-1-16,0 15-2 0,0-15-2 16,-6 14-3-16,6-14-3 15,-10 15-9-15,10-15-5 0,-9 6-25 16,9-6-29-1,0 0-3-15</inkml:trace>
  <inkml:trace contextRef="#ctx0" brushRef="#br0" timeOffset="292717.9519">10768 2376 71 0,'0'0'81'15,"-9"7"-21"1,9-7-30-16,0 0-10 0,12-7-9 15,5 3-1-15,0-1-5 0,7 3 0 16,0 0 0-16,6 2-1 16,-2 2-1-16,3 5 1 15,-4 3-1-15,-2 6-1 16,-4 2 1-16,-1 1 1 0,-5 7-1 15,-2 0 1 1,-5 1 1-16,-6 1 0 0,-2 6 0 16,-9-5 0-16,-2 2-4 15,-7-3-6-15,0 2-20 16,3 4-49-16,-2-10-13 0,5-7-4 15</inkml:trace>
  <inkml:trace contextRef="#ctx0" brushRef="#br0" timeOffset="293627.961">10670 1591 12 0,'5'-12'56'0,"-5"12"-6"0,5-12-9 15,-5 12-8-15,2-12-12 16,-2 12-7-16,0-9-7 0,0 9-3 16,0 0-1-1,-6-1-1-15,6 13 4 0,-7 2-1 16,-3 4 0-16,-1 3 1 0,3 8 0 15,0 2 2 1,6 0-2-16,2 2 2 0,5-4-2 16,5-3 1-16,3-2-1 15,1-4 0-15,3-5 2 16,-1-4-2-16,1-3-2 15,-3-5-2-15,3-1-5 0,-1-2-6 16,2-8-24 0,7-1-48-16,-9-8-8 0,-1-5-3 15</inkml:trace>
  <inkml:trace contextRef="#ctx0" brushRef="#br0" timeOffset="293767.9624">10753 1412 35 0,'-13'-27'83'0,"0"1"-5"15,1 1-18-15,1 4-100 0,2 6-40 16,6 3-4 0</inkml:trace>
  <inkml:trace contextRef="#ctx0" brushRef="#br0" timeOffset="294402.9692">10945 1669 35 0,'11'11'75'15,"-3"1"3"-15,0 5-62 0,2 5 0 16,2 5 3-16,1 2-1 15,2-1-1-15,-4-2-2 16,-3-3-2-16,1-3-1 0,-1-6 0 16,-8-14-1-16,5 12-2 15,-5-12 1-15,0 0-1 0,3-9-2 16,-3-1-2-1,1-6-1-15,-3-4 0 0,-3-5-3 16,-2-3 0-16,-5-2-1 16,-1-3 1-16,7 18-3 15,-4-2 0-15,1 2-1 0,2-3 1 16,-2 3 0-16,2 0 0 15,0-1-1-15,1 1 0 0,3 3 0 16,0-1 2 0,3 1 1-16,0 2-2 0,5-1 0 15,2 0 1 1,3 2 0-16,6 0-1 0,0 3-2 15,3 0-5-15,1 1-4 16,2 2-10-16,-1-2-19 0,3 2-37 16,-1 2-15-16,-3 1 1 15</inkml:trace>
  <inkml:trace contextRef="#ctx0" brushRef="#br0" timeOffset="294662.9718">10913 1680 70 0,'0'0'88'16,"0"0"-4"-1,12-2-51-15,6-3-9 0,6-1-9 16,6 0-4-16,3 1-6 16,4 2-3-16,-3-1-8 0,3 4-30 15,5 0-45-15,-12 4-6 16,-1 2-3-16</inkml:trace>
  <inkml:trace contextRef="#ctx0" brushRef="#br0" timeOffset="296542.9906">16712 9717 43 0,'-11'3'71'0,"1"8"-41"16,0 7-2-16,4 14-2 15,3-1 0-15,3 13-1 0,2-2-5 16,7 9-2-1,7-3-1-15,2 1-4 0,5-6-4 16,-1-9-2-16,-1-5-1 0,0-5-1 16,-1-10-2-1,-4-6-5-15,4-3-13 0,-9-6-63 16,2-13-5-16,-2-12-8 15</inkml:trace>
  <inkml:trace contextRef="#ctx0" brushRef="#br0" timeOffset="296692.9921">16649 9397 33 0,'-20'-15'88'16,"6"3"-4"0,4 3-7-16,5-36-47 0,5 45-65 15,0 0-38-15,0 0-11 16,0 0-4-16</inkml:trace>
  <inkml:trace contextRef="#ctx0" brushRef="#br0" timeOffset="297142.9966">16987 10011 59 0,'2'23'85'0,"7"6"-2"0,7 3-56 16,7 3 0-1,-3 1-6-15,5-3-8 0,-6-3-2 16,-1-6-3 0,-3-5-1-16,-3-6 0 0,-12-13-1 15,10 1-1-15,-10-9-2 0,0-11-3 16,-2-8-3-16,-5-11-2 15,1-2-2-15,-2-8-1 16,-2-1 0-16,0 3 1 16,-1 3 2-16,1 6 4 0,0 6 2 15,3 9 1 1,5 6-1-16,2 6 1 0,0 10-1 15,14-8 0-15,5 7-1 16,6 0-2-16,5 1-9 16,1 0-16-16,-2-7-43 0,2 7-12 15,0-3-4-15</inkml:trace>
  <inkml:trace contextRef="#ctx0" brushRef="#br0" timeOffset="297342.9986">16936 10042 33 0,'8'10'87'0,"11"-9"-3"15,12-11-4-15,14 1-64 0,3-3-13 16,7 2-42-1,-1-5-37-15,3-1-6 0,-7-2-5 16</inkml:trace>
  <inkml:trace contextRef="#ctx0" brushRef="#br0" timeOffset="297683.002">17788 9916 8 0,'-8'10'85'0,"8"-10"1"16,0 0-5-1,22-2-58-15,3 2-3 0,6-2-2 16,8-1-4-1,2-4-5-15,5 0-7 0,-5-3-7 16,2 0-32-16,-2 3-43 0,-17-1-7 16,-7 2-2-16</inkml:trace>
  <inkml:trace contextRef="#ctx0" brushRef="#br0" timeOffset="297843.0036">17843 10064 77 0,'0'21'92'16,"10"-8"-5"-16,11-10-4 15,9-3-71-15,12-3-5 0,5-8-9 16,10 0-37 0,3-4-43-16,-1-3-6 0,-2 1-5 15</inkml:trace>
  <inkml:trace contextRef="#ctx0" brushRef="#br0" timeOffset="298123.0064">18571 9762 11 0,'-10'27'89'0,"5"2"1"16,5 0-2-16,4 5-55 0,6 3-8 16,5-4-8-1,2 1-7-15,4-9-3 0,0-7-4 16,3-2-10-16,-5 0-44 15,1-16-33-15,-2-8-5 0,-2-13-5 16</inkml:trace>
  <inkml:trace contextRef="#ctx0" brushRef="#br0" timeOffset="298253.0076">18523 9494 85 0,'-25'-18'92'0,"7"7"-6"16,8 3-9-16,42 2-76 0,-32 6-27 15,20 0-54 1,-6 4-6-16,6 1-5 0</inkml:trace>
  <inkml:trace contextRef="#ctx0" brushRef="#br0" timeOffset="298583.011">19061 9918 67 0,'-4'16'92'16,"4"6"-4"-1,0 4-4-15,30 4-70 0,-27 4-4 16,4 6 1 0,0-2-4-16,-1-2-5 0,2-2-7 15,0-9-12-15,-1-15-59 0,3 6-12 16,0-10-7-16,1-6 1 15</inkml:trace>
  <inkml:trace contextRef="#ctx0" brushRef="#br0" timeOffset="298773.0128">19235 9839 24 0,'0'13'89'16,"9"-4"-1"-16,12-6-5 0,9-23-46 15,5 17-31 1,11-3-2-16,-6-7-16 0,7-3-62 16,-1 1-9-16,-4-2-8 15</inkml:trace>
  <inkml:trace contextRef="#ctx0" brushRef="#br0" timeOffset="298943.0146">19396 9578 27 0,'-8'50'88'15,"6"4"-3"-15,2 2-4 16,3-1-63-16,8 4-10 16,-5-4-17-16,4-13-56 0,6 6-16 15,-2-10-6-15</inkml:trace>
  <inkml:trace contextRef="#ctx0" brushRef="#br0" timeOffset="299513.0203">19715 9723 61 0,'0'54'90'0,"0"4"-1"15,-2 0-44-15,6 5-11 16,9-12-10-16,1-3-11 0,2-14-3 16,4-11-4-16,1-5-7 15,-2-16-9-15,7-21-64 16,0 4-12-16,-4-14-6 0,-4-9-4 15</inkml:trace>
  <inkml:trace contextRef="#ctx0" brushRef="#br0" timeOffset="299643.0216">19766 9341 4 0,'-26'-20'92'0,"7"6"0"16,5 3-7-16,4 0-10 0,10 11-95 16,-5-11-58-1,5 11-9-15,15 0-6 0</inkml:trace>
  <inkml:trace contextRef="#ctx0" brushRef="#br0" timeOffset="299983.025">19967 9919 67 0,'-5'10'83'0,"5"-10"-2"0,0 11-53 15,14-9-7 1,8-1-6-16,5-1-3 0,6 2-2 16,0-1-2-16,1 3-4 0,-4 2 0 15,-6 3 0 1,-5 6-1-16,-13 2 2 0,-6 4 0 15,-2 1 1-15,-7 0 0 16,-2 0 1-16,2-5 0 0,2 1 1 16,4-5-3-1,5-4-5-15,10-8-8 0,10-1-38 16,6-5-38-16,4-5-8 15,3-5-5-15</inkml:trace>
  <inkml:trace contextRef="#ctx0" brushRef="#br0" timeOffset="300274.028">20495 9779 58 0,'-7'11'93'0,"7"-11"-3"0,19 13-5 15,11-8-62-15,10-1-12 16,7-3-3-16,6-1-6 0,-5-3-7 16,4-1-18-16,-8 4-60 0,-5-11-6 15,-9 3-6 1</inkml:trace>
  <inkml:trace contextRef="#ctx0" brushRef="#br0" timeOffset="300444.0297">20680 9530 42 0,'-13'20'92'0,"7"13"-3"0,5 8-5 16,1 6-63 0,1 6-4-16,6 5-7 0,1-1-8 15,-1 1-8-15,-4-6-24 0,-3-4-53 16,7-2-6-16,0-10-6 15</inkml:trace>
  <inkml:trace contextRef="#ctx0" brushRef="#br0" timeOffset="300664.0319">20928 9677 82 0,'6'37'94'0,"-3"1"-7"0,2-4-4 15,6-2-74 1,-3 2-2-16,2-2-6 0,2-6-9 16,4-17-49-16,4 4-28 15,1-10-6-15,1-6-5 0</inkml:trace>
  <inkml:trace contextRef="#ctx0" brushRef="#br0" timeOffset="300804.0333">21117 9325 7 0,'-25'-35'95'16,"4"11"-1"-1,2 5-6-15,4 7-7 0,-2-1-84 16,17 13-29-16,8-1-51 16,-8 1-6-16,15 9-5 0</inkml:trace>
  <inkml:trace contextRef="#ctx0" brushRef="#br0" timeOffset="301245.0378">21233 9806 12 0,'0'0'79'16,"0"0"2"-1,0-10-9-15,14 6-63 0,11 1-2 16,0-1 1-16,5 3-3 0,-3-6-3 15,2 7-2 1,-4 4-1-16,-9 6 4 0,-5 9 0 16,-10 1 1-16,-2 7 2 15,-11 0 1-15,1 4 0 0,-4-4 1 16,4 0-1-1,2-2 0-15,6-5-2 0,3-3-1 16,12-2-2 0,6-3-1-16,2-1 0 0,0-1 0 15,-3 0-1-15,-6 2 0 0,-7 5 0 16,-6 0-2-16,-13-1-6 15,-1 3-21-15,-9 9-50 0,-1-11-7 16,6-1-5 0</inkml:trace>
  <inkml:trace contextRef="#ctx0" brushRef="#br0" timeOffset="301565.0409">21777 9760 16 0,'0'12'91'15,"18"-12"-3"-15,17 0-4 16,7 0-55-16,9-5-20 16,0-9-21-16,-2-1-64 0,4 3-9 15,-9-3-5 1</inkml:trace>
  <inkml:trace contextRef="#ctx0" brushRef="#br0" timeOffset="301735.0426">21891 9521 14 0,'-9'28'88'16,"6"4"2"-16,3 5-8 0,4 1-52 16,7 10-12-16,-5 0-13 15,3 1-15-15,-6 4-41 0,2-10-31 16,1-1-8-16,-3-9 0 15</inkml:trace>
  <inkml:trace contextRef="#ctx0" brushRef="#br0" timeOffset="302035.0456">22326 9624 7 0,'-12'37'84'0,"1"3"4"0,5 4-4 0,6 3-63 15,0 2-3-15,10-6-4 0,8-5-2 16,4-9-5 0,2-8-10-16,6-21-57 0,-1 3-23 15,-4-7-5 1,1-16-3-16</inkml:trace>
  <inkml:trace contextRef="#ctx0" brushRef="#br0" timeOffset="302195.0473">22325 9246 29 0,'-30'-32'104'0,"4"11"-5"15,8 4-5 1,8 6-5-16,18 3-81 0,-8-3-9 16,0 11-26-16,18-3-61 15,-18 3-5-15,17-1-7 0,-4 8-6 16</inkml:trace>
  <inkml:trace contextRef="#ctx0" brushRef="#br0" timeOffset="302635.0516">22742 9806 64 0,'14'2'88'0,"-14"-2"-2"0,5 10-8 16,-7 0-67-16,-3 6-7 0,-7 2-3 15,-1 6 0-15,1 0 1 16,-2 5 2-16,2-4 0 0,4-4 2 16,4-2 1-1,4-5 2-15,7-4-2 0,4-5-1 16,8-4 1-16,4-1-4 15,-3-6-5-15,10-1-8 16,-5-7-17-16,-7 0-58 16,6-8-8-16,-2 0-5 0</inkml:trace>
  <inkml:trace contextRef="#ctx0" brushRef="#br0" timeOffset="302795.0533">22922 9728 57 0,'-3'24'94'0,"1"9"-3"16,1 21-7-16,-2-10-62 0,-3 9-10 15,4 0-7-15,-6 3-9 0,3 5-17 16,3-5-62 0,-5-3-8-16,1-3-4 0</inkml:trace>
  <inkml:trace contextRef="#ctx0" brushRef="#br0" timeOffset="306235.0876">8459 9132 68 0,'-9'-1'78'0,"0"2"-37"16,-3 16-7-16,3 1-9 16,2 10-4-16,1-1-4 15,4 8-4-15,2 0-5 0,6 4 1 16,5-5-1-16,4-2-1 15,5-6 0-15,2-5-2 0,2-5-6 16,-2-13-28 0,3-6-49-16,3-15-6 0,-2-15-4 15</inkml:trace>
  <inkml:trace contextRef="#ctx0" brushRef="#br0" timeOffset="306365.089">8585 8717 19 0,'-17'-22'97'0,"2"6"-3"16,2 6-8-16,1 2-9 0,12 8-87 15,-16 8-57-15,16-8-19 16,-12 9-8-16,12-9-2 16</inkml:trace>
  <inkml:trace contextRef="#ctx0" brushRef="#br0" timeOffset="307185.0972">9072 9452 20 0,'9'22'61'16,"-5"-7"-6"0,0-1-7-16,-4-14-4 0,0 0-6 15,0 0-5 1,0-19-7-16,-4-1-8 0,-6-5-10 15,0-5-4-15,-4-5-3 0,-2 0 0 16,0 1 1-16,0 3-1 16,2 3 1-16,0 5-1 0,2 4 1 15,3 6 1 1,3 4-1-16,6 9-1 0,-4-13-1 15,4 13-1 1,10-9 0-16,7 6-3 0,5-4-6 16,7 4-8-16,2-5-14 15,6 0-26-15,9 6-27 0,-6-3-7 16</inkml:trace>
  <inkml:trace contextRef="#ctx0" brushRef="#br0" timeOffset="307415.0995">8938 9261 61 0,'4'3'88'15,"15"-3"-4"-15,8-5-4 0,5-7-67 16,12 0-9-16,-1-1-10 16,9-3-34-16,-1 5-39 0,-5-3-5 15,-1 2-5 1</inkml:trace>
  <inkml:trace contextRef="#ctx0" brushRef="#br0" timeOffset="308115.1065">8891 9292 69 0,'0'0'85'16,"-14"1"-20"-1,14-1-25-15,-5-4-11 0,5 4-11 16,16-15-6-16,3 5-3 15,4 0-4-15,2 0-2 0,8 1-2 16,1 2-3 0,3 1-5-16,-1 4-17 0,-5 2-33 15,-1 2-26-15,-4 2-5 0</inkml:trace>
  <inkml:trace contextRef="#ctx0" brushRef="#br0" timeOffset="309405.1194">9446 8882 16 0,'-1'17'74'0,"-1"2"3"0,2-8-30 15,8 15-28-15,2 7-2 16,7 0 1-16,-5 6-5 0,5-3-2 16,-4-3-2-1,2 2 0-15,-6-8-1 0,2 0 0 16,-7-5-1-16,-3-3-1 15,-1-7-2-15,0-2 0 0,0-10-1 16,0 9-1 0,0-9 1-16,0 0 0 0,0 0 0 15,0 0 1-15,0 0-4 0,0 0 3 16,0 0-3-1,0-5 0-15,0 5-2 0,-3-12 1 16,3 12-3-16,-2-14 1 16,0 4 0-16,2 2-2 0,-2-3 0 15,-1-1 0 1,0-3-1-16,-1-2 0 0,-3 0-1 15,-4-6-1-15,-1-1 2 0,-5-1 3 16,0-3 0 0,-4-2 2-16,-1 1 2 0,1 4 2 15,-2-6 3-15,5 9 1 16,1-2 2-16,4 5-1 15,1-2-1-15,7 4-1 16,4-1-1-16,3 1-1 0,11-2-1 16,8 0-1-1,6 1-1-15,10 1 0 0,5 4 1 16,3 3-2-16,1 7 0 0,1 3 0 15,-1 9 0-15,-7 8-2 16,-7 3 1-16,-11 2 0 16,-6 4 0-16,-10 1 0 15,-5 0 1-15,-6-3 0 0,-12-2-1 16,-2-1 1-1,-8-4 0-15,-1-5 1 0,-4-2-1 16,2-6 1-16,2-1 0 16,4-3 1-16,4 0 0 15,5 0 1-15,4-2-1 0,12 2 0 16,0 0-1-16,0 0 0 15,22 5 0-15,2 4-1 0,3 6-1 16,4 1 0 0,4 4 1-16,2 3 1 0,-1 5-2 15,-5-2-2-15,-3 2-2 16,-4-2-11-16,-1 0-28 15,3 0-40-15,-11-3-6 0,-2-6-3 16</inkml:trace>
  <inkml:trace contextRef="#ctx0" brushRef="#br0" timeOffset="310095.1263">10158 9189 50 0,'-9'0'81'0,"9"0"0"0,-4 14-4 15,-33 1-66-15,37 2-7 0,7 1 0 16,5 7 0 0,-2 1 3-16,5 1 1 0,-3 0-3 15,3-7-1-15,-5-1 0 16,0-5 1-16,-4-4 0 15,-6-10-1-15,8 12 2 16,-8-12-1-16,0 0 0 0,5-10-2 16,-5-6 0-1,-2-4-1-15,-5-6-1 0,-6-9-1 16,-1-1 0-16,-5-5 0 0,1 3 0 15,-3 1 0 1,2 5 2-16,4 4 1 0,2 7-2 16,7 3 1-16,4 6-1 15,2 2 0-15,0 10 0 0,21-14 0 16,-1 9 0-1,4-1-1-15,6 4 0 0,4 0 1 16,3 2-1-16,-1 0 0 16,0 2-3-16,-4 1-1 15,-4 2-5-15,-4-5-10 0,-4 0-31 16,5 5-36-16,-15-5-6 15,-10 0-2-15</inkml:trace>
  <inkml:trace contextRef="#ctx0" brushRef="#br0" timeOffset="310276.1282">10198 9172 46 0,'-3'9'91'0,"3"-9"-4"15,12 3-4 1,15-3-58-16,-2-3-11 0,4-3-8 15,7 3-10 1,-1-1-28-16,-12-2-49 0,15 1-5 16,-3-2-5-16</inkml:trace>
  <inkml:trace contextRef="#ctx0" brushRef="#br0" timeOffset="312271.1482">7566 9184 55 0,'-11'0'91'16,"1"2"-14"-16,10-2-19 15,0 0-20-15,0 0-14 0,0 0-10 16,24 0-6-16,5 0-3 16,12 0-4-16,9 0-1 0,11 0-6 15,7 0-11 1,5-12-61-16,4 12-8 0,-10-7-7 15,-4-3 2-15</inkml:trace>
  <inkml:trace contextRef="#ctx0" brushRef="#br0" timeOffset="315171.678">6434 11139 29 0,'-14'-2'85'16,"-1"2"-3"-16,4 0-36 0,1 0-13 15,10 0-10 1,0 0-7-16,0 0-2 0,9 6-4 15,15-2-2 1,10 0-1-16,8 1 0 0,10 1 1 16,6 0-2-16,-1-1-2 15,0 1-3-15,-5-5-3 0,-4 2-7 16,-12-3-14-16,-6-3-48 0,0 3-16 15,-11-4-6 1,-2 0-1-16</inkml:trace>
  <inkml:trace contextRef="#ctx0" brushRef="#br0" timeOffset="315471.6811">6360 11528 69 0,'23'7'93'0,"15"-7"-5"15,17-3-6 1,14-3-64-16,9-1-6 0,8-1-6 16,0 0-8-16,-2 5-5 0,-10 0-9 15,-9 3-23-15,-8 17-43 16,-19-5-6-16,-12 2-4 0</inkml:trace>
  <inkml:trace contextRef="#ctx0" brushRef="#br0" timeOffset="319878.7258">7937 11180 78 0,'0'0'87'0,"0"0"-28"15,0 0-15-15,16 0-10 0,6-4-8 16,9 1-8 0,1 1-5-16,7-1-3 0,-1 3-4 15,2 0-2-15,-4 0-3 16,-3 0-1-16,-6 3-1 15,-3 2-4-15,-6-5-13 16,-1-3-58-16,2 3-11 0,-7-2-6 16,2-5-1-1</inkml:trace>
  <inkml:trace contextRef="#ctx0" brushRef="#br0" timeOffset="330300.8302">9030 10611 42 0,'3'9'71'0,"-3"-9"-36"16,3 12-10-16,1-1-3 0,0 8-1 16,2 2 3-1,0 4-4-15,3 6 0 0,-2-1-5 16,3 4-4-16,-3 0-1 15,0 0-1-15,-1-4-2 16,-1-2-1-16,0-3 0 0,-1-3-1 16,-1-2 0-16,0-5-1 15,-2-1 0-15,1-4 0 0,-1-1-1 16,-1-9 0-1,2 12-1-15,-2-12 0 0,0 0 1 16,0 0 1 0,0 0-1-16,0 0 0 0,0 0 2 15,0 0-1-15,0 0 0 16,12-12 0-16,-6-4-2 0,4-6 1 15,3-7 0-15,2-5-2 0,3-3-2 16,0-4 0 0,-1 3-2-16,-1 3-2 0,-2 1-2 15,1 4-6 1,-5 5-11-16,0-1-34 0,3 10-31 15,-3 2-4-15,2 1-4 16</inkml:trace>
  <inkml:trace contextRef="#ctx0" brushRef="#br0" timeOffset="330670.8339">9392 10876 48 0,'5'9'89'15,"0"3"-2"-15,-3 0-3 16,25 3-63-16,-26 3-9 15,1 3-2-15,0 3-3 0,-1 2 0 16,-1 0-6-16,0-1-2 16,0 0-6-16,0-4-16 15,-1-12-52-15,1 11-12 16,1-5-3-16</inkml:trace>
  <inkml:trace contextRef="#ctx0" brushRef="#br0" timeOffset="331040.8376">8845 11419 70 0,'0'0'85'0,"16"14"-2"0,10-25-34 15,19 14-33-15,7 2-7 16,14 1 1-16,4 4-1 0,6-2-5 15,6 0-3-15,-5-2-2 0,-2 2-6 16,-11-4-19 0,-7-1-53-16,0-1-4 0,-9-2-6 15</inkml:trace>
  <inkml:trace contextRef="#ctx0" brushRef="#br0" timeOffset="331480.8419">8975 11794 5 0,'-9'15'83'0,"7"2"1"0,2 6-3 15,0-3-44-15,4 15-21 0,2 7-5 16,-1 0 0-16,1 5-3 16,1-2-2-16,-3-2-1 0,0-6-2 15,-1-2-3 1,-2-12-4-16,-1-1-7 0,0-11-25 15,0-11-44 1,0 0-8-16,-2-6-2 0</inkml:trace>
  <inkml:trace contextRef="#ctx0" brushRef="#br0" timeOffset="332000.8471">8810 11909 57 0,'-8'-8'86'0,"8"-2"-1"0,20-4-42 16,-8-1-13-1,11-1-8-15,0 0-5 0,4 2-4 16,1 4-3 0,3 1-2-16,-1 9-3 0,0 0-2 15,-3 8-2-15,-5 6-1 16,1 5-2-16,-6 1 0 0,-6 5 0 15,-3 0-2-15,-3 2-1 0,-5-1 0 16,-5-4-2 0,-6-2 0-16,-1-5 0 0,-4-2 0 15,-1-7 1-15,-1-4 2 16,0-2 0-16,4 0 5 0,0-7 2 15,5 1 1 1,9 6 1-16,-9-8 1 0,9 8 1 16,9 0 1-16,7 3-1 0,1 2-1 15,6 4 0 1,1 2 0-16,2 3 0 0,0 0-3 15,-2 2 0 1,-3 0-2-16,-3 1-1 0,-4-2-2 16,-4 1-2-16,-2-5-6 15,0 2-10-15,-5 1-42 0,-3-14-25 16,9 12-5-1,-9-12-2-15</inkml:trace>
  <inkml:trace contextRef="#ctx0" brushRef="#br0" timeOffset="332180.849">9380 12088 0 0,'11'16'93'16,"-2"3"1"-16,-2 4-7 0,2-4-4 15,-2 1-70 1,2 6-7-16,-2-2-7 0,3 2-9 15,-9-4-20-15,-5-1-53 0,10-4-7 16,4-8-4-16</inkml:trace>
  <inkml:trace contextRef="#ctx0" brushRef="#br0" timeOffset="334101.8682">8932 10374 11 0,'0'-12'71'0,"-2"3"1"15,2 9-47-15,-13-6-4 0,-1 6-9 16,0 3-4-16,-3 2-5 16,0 12 1-16,-5 9-1 15,2 4-1-15,-6 15 0 0,0 8-1 16,2 13 2-1,-9 10-1-15,7 11 0 0,-5 14 3 16,4 12 3-16,4 14 0 16,5 0-1-16,6 14 1 15,7 5-1-15,5-1 1 16,9 1 3-16,8-12-3 0,6-9 2 15,5-15 1-15,3-8 2 0,2-19 2 16,2-12 1 0,0-13 0-16,-1-12-3 0,-7-12-1 15,2-9-5-15,-7-7-4 16,-2-12-8-16,0 2-19 15,2-9-64-15,-9-11-4 16,-2-7-7-16,-1-6-4 0</inkml:trace>
  <inkml:trace contextRef="#ctx0" brushRef="#br0" timeOffset="334593.8734">9894 11386 45 0,'0'0'91'16,"15"7"-3"-16,4-7-4 0,7 0-59 16,2-3-10-1,7 2-4-15,0-3-1 0,0 2-5 16,-2-1-4-1,-5 3-2-15,-3 0-3 0,-8 0-5 16,0 0-7-16,-6 2-22 0,4 6-42 16,-15-8-11-1,11 3-1-15</inkml:trace>
  <inkml:trace contextRef="#ctx0" brushRef="#br0" timeOffset="334813.8756">10044 11187 57 0,'0'0'89'16,"-12"21"-5"-16,9-3-3 16,3 9-64-16,1 6-7 0,3 9-1 15,3 6-1 1,2 7-1-16,-2-1-3 0,3 1-5 15,-3-2-6-15,8-10-33 16,-2-3-43-16,-2-14-5 16,2-11-7-16</inkml:trace>
  <inkml:trace contextRef="#ctx0" brushRef="#br0" timeOffset="335383.8813">10579 10812 1 0,'0'0'80'15,"0"0"1"-15,0 7-2 16,4 18-43-16,7-6-25 0,3 7-2 15,1 6 1 1,4 7 0-16,1 2 2 0,0 8-2 16,0-1 0-1,1 0 0-15,-2-3-1 0,-1-3-2 16,-4-6-1-16,-2-8 1 0,-2-7-2 15,-2-7 2-15,-8-14-2 16,9 3 0-16,-6-15 0 0,0-15-1 16,1-12 0-1,3-8 0-15,2-10-3 0,-2-6-1 16,4-1 0-1,1 0-1-15,-1 7-1 0,-2 5-3 16,2 12-5-16,-5 6-13 0,0-1-60 16,2 19-9-16,0 6-5 15,1 7-4-15</inkml:trace>
  <inkml:trace contextRef="#ctx0" brushRef="#br0" timeOffset="335833.8858">11084 11098 0 0,'0'0'76'0,"0"0"4"0,-5-22-11 16,5 22-41-16,13-8-10 0,-3-1-3 15,4 4-3 1,-1-2-3-16,1 3-2 0,-3 3-2 16,2 1-2-16,-13 0-3 15,13 15 0-15,-13 2 0 16,0 2 2-16,-4 1 0 15,-4 1 1-15,2 0 0 0,-2-3 2 16,3-1 0-16,2-5 2 0,3-12 0 16,8 9-1-1,8-9 1-15,8-2-3 0,3-7-3 16,5 0-4-1,-2-2-7-15,5 2-15 0,-3 6-36 16,-4-6-27-16,-3 5-5 16,-9 2-1-16</inkml:trace>
  <inkml:trace contextRef="#ctx0" brushRef="#br0" timeOffset="336163.8891">10677 11531 69 0,'0'0'93'16,"-6"12"-3"-1,15-12-4-15,31 0-59 0,5-3-9 16,11-2-4-1,15-4-1-15,8 0-4 0,6-2-3 16,-2-1-5-16,1 5-7 0,-9 0-8 16,-5 2-37-16,-3 3-38 15,-17 2-6-15,-8 0-6 0</inkml:trace>
  <inkml:trace contextRef="#ctx0" brushRef="#br0" timeOffset="336563.8931">10816 11857 27 0,'-17'15'84'16,"10"2"1"-1,0 2-3-15,1 12-60 0,6 9-6 16,0 6 0-16,3 2-2 15,1 2-1-15,6 0-2 0,0-5-4 16,3-3-1-16,0-9-5 0,-3-8-6 16,-3-6-6-1,3-8-25-15,4-3-46 0,-14-8-9 16,16-14-4-1</inkml:trace>
  <inkml:trace contextRef="#ctx0" brushRef="#br0" timeOffset="337033.8978">10698 11894 63 0,'0'0'87'16,"0"-11"-2"-16,9-5-48 0,20-2-9 16,5-1-4-1,12 1-3-15,-1 3-4 0,6 3-4 16,-1 7-5-16,-4 4-3 0,-2 4-4 15,-12 7-1-15,-8 9-2 16,-9 2 0-16,-9 2-2 0,-6 0 0 16,-9 3-1-1,-8-2-1-15,-4-2 2 0,-3-3-1 16,-7-4 1-1,2-3 1-15,-1-6 1 0,4-3 2 16,4-3 1-16,5 0 2 0,5 0 0 16,12 0 2-16,0 0 1 15,11 10 2-15,10 0-2 16,7 6 0-16,4 2-1 15,3 3-1-15,1 2 0 0,-4 3-3 16,-2-2-2 0,-8-1-3-16,-4 1-4 0,-7-8-8 15,-2 3-28-15,4-4-42 16,-12-5-7-16,-1-10-4 0</inkml:trace>
  <inkml:trace contextRef="#ctx0" brushRef="#br0" timeOffset="337506.4026">11431 12093 0 0,'0'0'87'0,"-11"5"3"16,11-5-3 0,-27 0-49-16,27 0-12 0,12-5-5 15,5-1-4-15,2-1-4 16,1 2-3-16,2-2-5 0,-2 2-1 15,-1 3-2-15,-6 2-2 0,-2 2 0 16,-11-2-1 0,5 19 0-16,-5-8 1 0,-4 2-1 15,-1 1 2 1,-3 0 0-16,3-1 0 0,-1 0 1 15,4-5 1-15,2-8 0 16,4 13 0-16,9-9-1 0,0 0-2 16,6-4-4-1,-1 0-10-15,5-14-55 0,-2 11-19 16,0-4-8-16,-3-3-3 0</inkml:trace>
  <inkml:trace contextRef="#ctx0" brushRef="#br0" timeOffset="337956.4071">11879 11369 17 0,'-14'9'87'15,"14"-9"1"-15,0 10-5 16,14-9-53-16,9-1-11 0,9 0-7 15,3 0-4-15,3-4-6 16,2-2-6-16,-1 2-9 0,-5-3-24 16,-17 1-46-1,8 1-5-15,-11-2-2 0</inkml:trace>
  <inkml:trace contextRef="#ctx0" brushRef="#br0" timeOffset="338176.4093">11970 11125 51 0,'0'14'87'0,"-3"5"-1"16,2 3-3-16,1 7-68 15,0 9-2-15,1 4-2 16,1 9-2-16,0-1-1 0,0 7-3 15,-2-10-8-15,2 5-11 0,-2-9-28 16,2-10-43 0,8-11-4-16,0-10-4 0</inkml:trace>
  <inkml:trace contextRef="#ctx0" brushRef="#br0" timeOffset="338676.4143">12545 10704 17 0,'0'23'81'0,"4"5"5"0,9 5-4 15,1 3-58 1,4 11-6-16,7 3-1 0,-4 4-4 15,3-1-1-15,-6-5 1 0,2-5 0 16,-5-6 1-16,-3-8-2 16,-2-12 0-16,-1-10-2 15,2-9-1-15,0-19-1 16,3-9-2-16,-2-12-1 0,5-8-3 15,-5-13-1 1,-1-2 0-16,0-2-1 0,-4 5-1 16,-3 2-3-16,0 14-7 15,-4 0-11-15,0 3-61 0,2 23-10 16,2 8-7-16,-4 12-5 15</inkml:trace>
  <inkml:trace contextRef="#ctx0" brushRef="#br0" timeOffset="339256.4201">13090 10982 14 0,'-9'3'84'16,"9"-3"3"-16,-13 4-5 0,13-4-49 15,0 0-16-15,0 0-3 16,13 3-3-16,1-3-1 0,-1 0-2 16,3 0-2-1,-1 2 0-15,-2 3-4 0,-4 4 1 16,-8 6-2-16,-1 1-1 0,-12 4 0 15,-5 0 1 1,-3 1-1-16,2-4 0 0,-1-1 2 16,4-5-2-16,4-2 0 15,11-9 2-15,0 0-2 0,19 6 0 16,4-6 0-1,4-1 0-15,4 2 0 0,1 1-2 16,-2 2 1 0,-7 4 0-16,-6 1 1 0,-7 3-1 15,-10 2 1-15,-3 0-1 0,-10 3 0 16,-8-1-3-16,0 4-5 15,-3-5-9-15,1-7-44 0,4 9-25 16,1-2-3 0,3-1-5-16</inkml:trace>
  <inkml:trace contextRef="#ctx0" brushRef="#br0" timeOffset="339546.423">12668 11492 62 0,'-21'17'90'0,"14"-3"-2"0,13-5-5 15,22-5-61 1,17-4-10-16,20-3-1 0,14-8-3 16,8-5-4-1,2-1-1-15,2-1-7 0,-4-3-7 16,-5 0-41-16,-12 9-33 15,-14 2-6-15,-14 6-6 0</inkml:trace>
  <inkml:trace contextRef="#ctx0" brushRef="#br0" timeOffset="339996.4275">12683 11909 46 0,'0'26'91'0,"2"7"-3"15,-2-33-6-15,15 51-55 0,-6 1-6 16,1 3-4-1,1 1-5-15,-1-3-2 0,1-4-3 16,-5-4-4 0,1-6-4-16,-4-10-5 0,2-2-14 15,-3-4-45-15,-2-23-23 0,11 0-7 16,-6-19-4-16</inkml:trace>
  <inkml:trace contextRef="#ctx0" brushRef="#br0" timeOffset="340456.4321">12716 11943 56 0,'-10'3'84'16,"2"-2"-1"-16,8-1-51 0,0 0-6 15,0 0-2 1,10-11-3-16,1 3-2 0,7-2-4 15,4-1-2 1,7 1-3-16,2 2-1 0,6 3-2 16,-1 3-5-16,-1 4-3 15,-5 7-2-15,-1 3-1 0,-7 5-1 16,-9 3 0-16,-4 0 0 15,-9 1 0-15,-5 1 3 16,-11-2 0-16,-5-4-1 0,-8 1 2 16,-2-7-1-1,-3-1 1-15,-1-4 0 0,3-4 1 16,4-1 1-16,5 0 0 15,9 0 2-15,14 0 1 0,0 0 1 16,0 0 0 0,25 17 2-16,6-7-1 0,6 5-1 15,7 1 0-15,2 1 0 0,0 1-2 16,-4 4-1-1,-5 1-1-15,-8-1-2 0,-8 1-1 16,-10 2-1-16,-5-1-6 16,-6-5-22-16,-16 1-55 0,8-5-6 15,-4-4-5 1,5-6 4-16</inkml:trace>
  <inkml:trace contextRef="#ctx0" brushRef="#br0" timeOffset="340996.4375">13231 12184 3 0,'-14'1'72'16,"2"-1"0"-16,12 0-9 16,0 0-10-16,0 0-12 15,17-5-13-15,10 1-8 0,1-2-7 16,2 1-3-16,2 0-4 15,-1 0-1-15,-3 5-2 0,-5 0-3 16,-11 7 0 0,-4 3-1-16,-8 3 1 0,0 0-1 15,-8 3 1 1,-2 0 0-16,1 1 0 0,1-3 0 15,3 1 0-15,5 0 0 0,2-2 1 16,9 1-1-16,6-1 0 16,2 1 1-16,0-2-1 0,0 2 0 15,-4-2 0 1,-5 2 0-16,-6 1 0 0,-4-1 0 15,-10 1-1 1,-5-2 0-16,-6 4-3 0,-2-6-5 16,3 3-20-16,4-7-54 15,-1-4-7-15,2-3-5 0</inkml:trace>
  <inkml:trace contextRef="#ctx0" brushRef="#br0" timeOffset="341356.4411">13711 11428 48 0,'15'1'95'0,"8"-1"-4"15,10-4-4 1,8 6-43-16,7-7-36 0,-2-7-18 15,0-8-50-15,0 9-24 16,-7 0-8-16,-6 0-5 0</inkml:trace>
  <inkml:trace contextRef="#ctx0" brushRef="#br0" timeOffset="341586.4434">13833 11163 44 0,'-1'29'91'0,"2"8"-3"16,3 3-5-16,3 6-63 16,-1 3-5-16,-3 5-5 15,-1-1-4-15,-1-2-6 0,-1-4-6 16,2-3-9-16,-2-7-29 15,-5-9-39-15,9-7-8 0,6-10-2 16</inkml:trace>
  <inkml:trace contextRef="#ctx0" brushRef="#br0" timeOffset="342046.4479">14314 10867 3 0,'-5'26'80'15,"2"2"-8"-15,3 9-14 0,5 1-14 16,4 5-15-16,2 3-11 15,1 3-7-15,1-5-2 0,0 1-1 16,-3-6 0 0,0-5 0-16,-2-8 3 0,0-5 2 15,-2-8 1-15,-6-13-2 0,14-2-2 16,-3-19 1-1,-1-8-2-15,5-13-2 0,1-9-2 16,3-13-3-16,2-9-2 16,-3-2-1-16,1 0-1 0,-7 2-4 15,3 6-3 1,-6 8-6-16,0 15-24 0,6 8-50 15,-10 14-6-15,0 10-7 0</inkml:trace>
  <inkml:trace contextRef="#ctx0" brushRef="#br0" timeOffset="342407.4516">14758 11130 16 0,'-11'13'73'0,"2"3"3"16,-3-2-1-16,32-1-65 16,-28 2 0-16,-2 1 4 0,1-3 4 15,5 0 0-15,4-5 2 0,0-8-3 16,20 4-1-1,2-4-2-15,6-4-5 0,-1-4-8 16,5-3-7-16,-3-4-9 16,0-1-25-16,0 0-45 15,-11-1-7-15,0-5-6 16</inkml:trace>
  <inkml:trace contextRef="#ctx0" brushRef="#br0" timeOffset="342557.4532">14979 11047 54 0,'-7'34'90'0,"-2"4"-4"15,1 1-5-15,2 10-60 16,3-1-19-16,-5-5-19 0,2-4-38 16,1 3-28-1,-1-6-6-15,0-4 0 0</inkml:trace>
  <inkml:trace contextRef="#ctx0" brushRef="#br0" timeOffset="342807.4557">14356 11592 6 0,'-28'23'90'0,"16"-5"2"16,12-7-3-16,24-11-6 0,22-8-67 15,22-3-9-15,21-2-2 0,15-2-5 16,7-6-9 0,8 3-8-16,2-4-5 0,-4 5-29 15,2 6-37 1,-25 3-6-16,-14 5-2 0</inkml:trace>
  <inkml:trace contextRef="#ctx0" brushRef="#br0" timeOffset="343157.4592">14499 11854 45 0,'0'23'92'0,"5"6"-2"15,1 7-7-15,1-43-40 16,2 48-38-16,-1 8 0 16,3 6 1-16,-5 0-1 0,0 1-2 15,-3-4 0 1,-1-6-2-16,0-1-4 0,0-13-12 15,1-20-56-15,3 8-16 0,-6-20-5 16,12 0-4-16</inkml:trace>
  <inkml:trace contextRef="#ctx0" brushRef="#br0" timeOffset="343547.4631">14467 11828 69 0,'-13'2'90'0,"13"-2"-2"0,0 0-4 15,12 8-69-15,19-6-4 16,11 4 1-16,8 3-2 0,4 3 1 16,1 4-6-1,-3 2-2-15,-5 6-3 0,-13 1-2 16,-13 4-1-16,-18 0-2 15,-9 0-2-15,-12-2 0 16,-10-4-1-16,-7-5 2 0,-5-7 1 16,-2-4 0-16,-2-7 4 15,2-6 1-15,9-4 4 0,6-1 3 16,7-2 1-1,9 3 1-15,11 10 1 0,8-10 0 16,17 10 0-16,9 5-1 16,7 7-2-16,8 5-1 15,1 2-2-15,-1 6-1 16,-3-1-3-16,-4 0-5 0,-8 5-3 15,-12-4-5-15,-3 2-34 0,2-1-42 16,-16-5-7 0,-1-4-5-16</inkml:trace>
  <inkml:trace contextRef="#ctx0" brushRef="#br0" timeOffset="344017.4678">15162 12103 43 0,'-15'-6'90'16,"15"6"-2"-16,-12 29-13 0,12-29-45 15,-7 20-12 1,-2-4-5-16,1 1-2 0,1 2-4 15,2 1 1-15,2 0-1 0,3-1 0 16,6-4 1-16,9-3 0 16,6-5-1-16,6-2 0 15,6-4-2-15,3-1-3 16,3-6-4-16,-3-5-5 0,2 3-10 15,-9-9-34 1,-2-1-39-16,-5-1-6 0,-8-1-6 16</inkml:trace>
  <inkml:trace contextRef="#ctx0" brushRef="#br0" timeOffset="344207.4697">15328 12061 88 0,'-3'32'94'0,"2"5"-3"0,0 3-6 16,13-1-68-16,-11 6-6 15,-1-2-3-15,1-1-3 16,-1-2-4-16,0-2-3 0,0-8-5 16,0-2-10-16,0-12-25 15,-1-7-45-15,12-9-6 0,1-9-4 16</inkml:trace>
  <inkml:trace contextRef="#ctx0" brushRef="#br0" timeOffset="344587.4735">15487 10516 65 0,'0'0'86'0,"2"20"-1"0,18-14-40 15,9 25-23 1,13 20-6-16,4 17-2 0,9 21-2 16,0 19-3-16,-2 21-4 15,-10 10-4-15,-14 12 2 0,-11 9 3 16,-19-1 1-1,-13-4 3-15,-18-12-3 0,-9-17-2 16,-8-10-6-16,-3-19-7 0,0-32-71 16,0-7-9-1,11-22-7-15,6-23-6 0</inkml:trace>
  <inkml:trace contextRef="#ctx0" brushRef="#br0" timeOffset="344957.4772">16418 11248 0 0,'-9'0'87'15,"2"12"2"-15,2 20-1 16,2 11-5-16,-48 12-72 0,49 13-3 16,-1 11 2-1,2 9 0-15,-2 2-2 0,-3-5-4 16,2-5-4-16,-1-10-5 15,4-10-5-15,-3-19-15 16,1-21-58-16,3-6-8 0,0-14-5 16</inkml:trace>
  <inkml:trace contextRef="#ctx0" brushRef="#br0" timeOffset="345387.4815">16214 11307 63 0,'9'2'86'0,"11"-2"0"0,11 0-54 15,11 0-4 1,11 0 0-16,3 6-5 0,2 2-7 15,-3 6-5-15,-5 2-5 16,-13 7-4-16,-13 1-3 0,-18 1-5 16,-14 1 0-16,-18-1-1 0,-15-1 0 15,-9-5 2 1,-10-2 0-16,-3-7 1 0,0-8 1 15,6-2 2 1,7 0 3-16,7-2 1 0,13-1 0 16,11 0 0-16,19 3 2 15,7 12 0-15,16 8 1 0,16 4 1 16,9 4-1-1,9 5 2-15,5 6-1 0,1-3-2 16,-2 3-2-16,-9-6-2 0,-8-2-2 16,-10-2-6-1,-10-4-10-15,-7-1-28 0,0-2-42 16,-15-4-7-16,2-3-3 15</inkml:trace>
  <inkml:trace contextRef="#ctx0" brushRef="#br0" timeOffset="346107.4887">16790 11763 32 0,'-10'5'86'0,"10"6"-1"16,0 2-2-16,7 5-59 0,0 3-8 15,0 3-3 1,1-1 0-16,2 0 0 0,0-6-2 15,-1-2 1-15,2-5-2 16,-2-3 0-16,-9-7-2 0,12-6 0 16,-9-9-2-16,-2-6-2 0,-1-5 0 15,-2-7-4 1,-6-2 1-16,-2-4 0 0,-2 3 0 15,0 5 0 1,3 2 0-16,-2 7 0 0,7 4-1 16,4 5 1-16,0 13-2 15,10-15-1-15,5 12-2 0,0-1-6 16,7 4-8-1,-3-3-26-15,0 2-43 0,10 2-7 16,-4 1-7-16</inkml:trace>
  <inkml:trace contextRef="#ctx0" brushRef="#br0" timeOffset="346327.4909">16842 11751 29 0,'-3'14'97'16,"6"0"-3"-16,13-10-7 16,8 21-11-16,11-24-76 0,2-1-25 15,-7 0-56 1,20-1-8-16,-7-2-8 0,0 2 6 15</inkml:trace>
  <inkml:trace contextRef="#ctx0" brushRef="#br0" timeOffset="475033.7904">7693 13433 7 0,'0'0'77'0,"0"0"4"0,0 0 0 15,-9 3-60-15,9 15-2 0,2 7-3 16,1 6-3-16,3 4 0 16,-2 9 0-16,1 1-4 15,0 3-3-15,0 0-2 16,-3-5-2-16,1-2-1 0,-2-4-2 15,0-8-4 1,-1-7-5-16,3-5-10 0,-3-7-28 16,0-10-38-16,0 0-6 15,0-15 1-15</inkml:trace>
  <inkml:trace contextRef="#ctx0" brushRef="#br0" timeOffset="475403.7941">7492 13467 29 0,'-16'0'84'15,"-1"0"-2"-15,8-28-23 0,9 28-34 16,-2-9-7-1,8 4-4-15,14-4-2 0,12 2-3 16,11-1-2 0,12 1-2-16,10 2-1 0,6 5 0 15,5 0-1-15,-3 9-2 16,-7 6 0-16,-11 2 0 0,-11 8 1 15,-14 4-1-15,-12 2 0 0,-10 5 2 16,-10 0-2 0,-14 3 2-16,-12 1-1 0,-6 0 1 15,-7-1-1 1,-8 0-1-16,-2-4 0 0,1-3-4 15,0-3-3-15,4-4-9 16,7-6-26-16,20 0-43 0,-4-7-8 16,10-3-2-1</inkml:trace>
  <inkml:trace contextRef="#ctx0" brushRef="#br0" timeOffset="476054.8007">8257 13728 38 0,'16'34'78'0,"2"0"1"0,-13-3-55 15,14 0-4 1,-2-6 4-16,-2-3 0 0,-3-10 0 15,-1-6-2 1,-3-7-6-16,0-13-3 0,-3-11-1 16,-3-9-2-16,1-7-4 15,-3-9-3-15,0-7-1 0,0-1-2 16,1-2 1-1,-5 3-1-15,4 7 1 0,-2 4 1 16,2 5 1-16,-1 7 0 0,1 10 0 16,0 7 1-1,0 4-2-15,0 5-1 0,0 8 0 16,0 0-1-16,9 14-1 15,0 8 0-15,4 9-1 0,2 4 0 16,2 8 1 0,6 5 1-16,0 3 1 0,0 0-1 15,1 0 0 1,1-1 1-16,-2-6-1 0,0-1 0 15,0-3 0-15,-2-5-2 0,-1-6-1 16,-3-5-3-16,0-7-7 16,-8-9-14-16,0-11-48 0,-1-3-16 15,-5-7-6 1,-2-7 0-16</inkml:trace>
  <inkml:trace contextRef="#ctx0" brushRef="#br0" timeOffset="476224.8024">8413 13709 69 0,'-17'7'92'0,"17"-7"-3"16,0 0-5-16,20 2-70 0,6-5-5 16,11-6-9-1,-2-3-25-15,2-2-54 0,13 1-9 16,-2-6-6-16</inkml:trace>
  <inkml:trace contextRef="#ctx0" brushRef="#br0" timeOffset="476594.8061">9332 13234 70 0,'-8'-5'87'0,"-11"5"-3"0,-1 3-4 15,-2 11-70-15,-10 8-1 16,-9 12-1-16,0 11 1 0,-3 9 2 16,7 10-1-16,9 5 1 0,13-3-1 15,14-3-1 1,20-10-1-16,24-15-1 0,27-13 0 15,20-20-2 1,21-13-4-16,18-16-8 0,0 0-52 16,18-20-31-16,6-6-5 15,-8-6-8-15</inkml:trace>
  <inkml:trace contextRef="#ctx0" brushRef="#br0" timeOffset="482206.8633">2117 14507 48 0,'-5'-10'79'0,"5"10"-4"16,0 0-54-16,0 0 0 15,0 12-6-15,2 14-4 16,8 7-1-16,7 15-2 16,1 5 0-16,3 17 1 0,4 5-1 15,2 5 0 1,-3 1-2-16,0-6-1 0,-6-4-2 15,-3-14-3-15,-5-7-2 0,-2-13-3 16,-5-17-18 0,-3-20-44-16,0 0-19 0,0-24-3 15</inkml:trace>
  <inkml:trace contextRef="#ctx0" brushRef="#br0" timeOffset="482846.8697">1988 14626 6 0,'-8'2'70'16,"-11"-2"-33"-16,8 1-3 0,11-1-1 16,-16 1 0-16,8-1-2 15,8 0-5-15,-12 0-4 16,12 0-5-16,0 0-2 15,0 0-4-15,0 0-3 0,0-9-1 16,10 1-3 0,7-1 0-16,5-6-3 0,6 1 0 15,6 1 0-15,10 2-1 16,2 1-1-16,5 7 1 0,-1 3-1 15,-3 7 0-15,-1 6 1 16,-7 4 0-16,-4 5 0 16,-11 1 0-16,-9 4 2 0,-7-2 0 15,-8-1 1 1,-7 0 0-16,-7-3 0 0,-7-2 0 15,-3-1 0-15,-3-4-1 16,4-4-2-16,2-3 0 16,1 1-2-16,9 2 0 0,8 2-1 15,3 0-1-15,14 0 1 16,8 5-1-16,6 3 1 0,2 3 1 15,3-1 1 1,-2 4 1-16,-4 1 0 0,-6 2 2 16,-9 4 1-16,-7-1 2 15,-7 2-1-15,-8-2 1 16,-10 1 0-16,0-3 1 15,-5-3-2-15,-4-5-1 0,1-4-2 16,2-4-3-16,2-4-3 0,3-2-7 16,9-3-15-1,2 2-46-15,10-7-17 0,0 0-7 16</inkml:trace>
  <inkml:trace contextRef="#ctx0" brushRef="#br0" timeOffset="483093.8728">2771 14862 62 0,'17'3'87'15,"-3"4"-3"-15,-5 5-5 16,-5 13-66-16,0-5-10 0,-3 1 2 15,-1 5 0 1,0 2 0-16,-1 2 0 0,-3-2-1 16,-1-3-4-16,2-3-6 0,0-6-12 15,3-16-40 1,0 0-27-16,0 0-7 0,2-9-1 15</inkml:trace>
  <inkml:trace contextRef="#ctx0" brushRef="#br0" timeOffset="483223.8741">2809 14676 23 0,'0'0'95'16,"-12"-12"-8"-16,12 12-17 16,-12 0-47-16,20-6-105 15,-8 6-7-15,-3-16-8 0</inkml:trace>
  <inkml:trace contextRef="#ctx0" brushRef="#br0" timeOffset="483513.877">3025 14611 76 0,'7'17'89'0,"4"2"-3"16,-4 6-5-16,4 11-75 16,-1 6-1-16,-1 8 2 0,0 4-1 15,-3-1-1 1,-2-5-3-16,-4-1-2 0,0-9-7 15,0-8-12-15,-3 4-49 0,1-25-20 16,2-9-5 0,-4-5 5-16</inkml:trace>
  <inkml:trace contextRef="#ctx0" brushRef="#br0" timeOffset="483663.8785">3018 14936 74 0,'0'0'91'15,"0"0"-5"-15,0 0-8 0,9-20-74 16,13 6-19-16,-3-13-18 0,11 3-17 15,7-5-11-15,1-1-12 16,9 1-16-16</inkml:trace>
  <inkml:trace contextRef="#ctx0" brushRef="#br0" timeOffset="483913.881">3606 14587 12 0,'0'0'82'15,"-9"17"2"-15,-6 2-31 0,-10 3-17 16,-1 7-14-16,-3 2-4 15,1 1-3-15,5 1-6 0,5-1-4 16,8-5-1 0,10-5-2-16,11-5-1 0,11-4 0 15,6-3-1-15,6 1 2 16,-1 0-1-16,-4 2 2 15,-7 8-1-15,-14 4-3 0,-8 8-5 16,-18 3-14-16,-14-7-61 16,-7 10-5-16,-1-8-5 0</inkml:trace>
  <inkml:trace contextRef="#ctx0" brushRef="#br0" timeOffset="491419.4564">2560 15703 55 0,'9'-3'56'16,"-9"3"-13"-16,0-13-10 0,0 13-4 15,-4-13-4 1,4 13-3-16,-6-12-5 0,6 12-2 15,-9-8-1 1,9 8-2-16,-10-7-2 0,10 7-4 16,0 0-4-16,-12 0-1 15,1 5-3-15,6 4-1 0,-4 7 0 16,2 2 0-1,-1 6 0-15,0 4 2 0,5 2-1 16,0 2 2-16,3 0 0 0,1 0 0 16,4-3 0-1,7-3 0-15,5-4 2 0,3-9 0 16,6-3 1-16,3-9 1 15,2-3 1-15,-1-12 3 0,5-7 1 16,-2-5 1 0,-5-6 1-16,-2-2 0 0,-9-4-1 15,-5 1-2-15,-8 2-1 0,-4 3-2 16,-12 0-2-1,-6 8-1-15,-8 3-1 0,-3 3-2 16,0 8 0-16,1 3-2 16,0 2-3-16,4 5-1 0,5 5-3 15,5 8-3 1,6 3-9-16,7 6-14 0,0 14-48 15,7-9-10 1,3 1-3-16</inkml:trace>
  <inkml:trace contextRef="#ctx0" brushRef="#br0" timeOffset="492159.4638">3237 15645 13 0,'-5'4'69'0,"-5"-1"-33"0,10-3-14 15,-17 17-7 1,2-5-3-16,1 5-2 0,-5 7-3 16,7 3-1-16,-1 3 0 15,2 4 1-15,2-2 0 16,8 4 2-16,1-5-4 15,5 1 3-15,12-7 1 0,-2-4 2 16,8-6 2-16,-2-5 1 0,9-8 2 16,-5-2 1-1,9-5 1-15,-4-12-1 0,-3 0-1 16,1-7 0-1,-4-2-3-15,-4-2-3 0,-5-2-1 16,-3 1-2-16,-7-1-2 16,-5 3-1-16,-6 1-2 0,-7 2-2 15,-2 5-1-15,-4 4-1 0,-3 2 0 16,-1 6-3-1,2 2-1-15,1 5-3 0,2 0-5 16,5 5-15 0,1 8-27-16,3-2-36 0,5 0-6 15,4-11-1-15</inkml:trace>
  <inkml:trace contextRef="#ctx0" brushRef="#br0" timeOffset="492759.4698">3699 15582 49 0,'-20'23'42'0,"0"-10"-19"0,6 9-4 16,-2 0-1-16,7 9-2 16,-2 5-3-16,8 3-1 0,3 1-1 15,4 2 0 1,12-4 3-16,5-3 1 0,7-7 4 15,7-10-1 1,2-8 2-16,4-9-1 0,-1-8 0 16,1-8-2-16,-6-6-1 0,0-5-2 15,-9-2-4-15,-7-2-3 16,-8 3-1-16,-10 0-3 15,-2 3-1-15,-12 1-2 16,-9 2 0-16,-5 2-1 0,-5 5-1 16,-2 2 0-1,4 4-3-15,1 1-3 0,6 5-4 16,0 2-6-16,9 0-6 15,-2 4-15-15,16-4-34 16,0 0-22-16,-5 11-1 0</inkml:trace>
  <inkml:trace contextRef="#ctx0" brushRef="#br0" timeOffset="493199.4742">4253 15573 30 0,'-11'2'14'0,"-4"2"-3"16,0 5 1-16,-1 6 3 0,3 5 3 16,0 4 0-16,4 6-1 0,1 5-2 15,5 0-3 1,3 2-3-16,4 0 4 0,6-3 3 15,3-3 3 1,7-8 2-16,4-7 1 0,2-9 0 16,3-7 0-16,1-7 3 15,3-10-4-15,-1-8-3 0,-2-5-3 16,-2-2-3-1,-9-2-3-15,-5 0-2 0,-8 3-2 16,-6 4-2-16,-12 2-4 0,-10 9-2 16,-13 2-6-1,-7 7-5-15,-8 3-12 0,0-7-54 16,-1 13-14-16,0 6-7 15</inkml:trace>
  <inkml:trace contextRef="#ctx0" brushRef="#br0" timeOffset="494289.4851">2610 16290 5 0,'-10'-4'43'0,"10"4"-17"16,-10 0-4-1,10 0 5-15,-15 0 1 0,7 2-2 16,-2 1-6-16,-5 4-3 16,6 0-3-16,-5 4-4 15,5 4-3-15,-3 7-2 0,6 5-2 16,-3 5-1-16,6 6-1 15,3 3 0-15,0 3 2 0,6-3 0 16,5 1 0 0,6-6 2-16,-1-5 3 0,4-4 1 15,3-10 2 1,4-6 0-16,-1-9 3 0,7-2-1 15,-5-12 1-15,1-7 0 16,2-9-3-16,-4-3 0 0,-1-4-1 16,-5-2-1-16,-4-3-3 0,-8 4 0 15,-6 1-2 1,-5 2-1-16,-9 5-2 0,-10 7 0 15,-4 0-2 1,-5 9-1-16,-3 3-4 0,-2 5-2 16,5 4-5-16,2 0-11 15,8 3-20-15,5 14-46 0,6-8-8 16,9-9-4-1</inkml:trace>
  <inkml:trace contextRef="#ctx0" brushRef="#br0" timeOffset="494900.4913">3165 16380 8 0,'-18'-2'75'15,"8"0"-20"-15,-5 6-20 0,5 9-11 16,-3 5-8-16,1 4-5 15,4 2-4-15,2 6-2 0,4-1 1 16,2 3 2-16,2-4 1 16,7-2 4-16,8-4 1 15,2-6 1-15,7-7-1 0,-1-6 1 16,5-3-1-1,-3-7-2-15,5-6 0 0,-6-4-3 16,-2-4 0 0,-4-3-1-16,-4 0-1 0,-7-3-2 0,-9 1 0 15,-3-2-2 1,-12 4 0-16,-6 2-3 0,-7 4 0 15,-5 7-1-15,0 1-3 0,0 9-4 16,0 1-6 0,9 6-13-16,-1 8-20 0,4-1-44 15,19 1-6 1,2-2-5-16</inkml:trace>
  <inkml:trace contextRef="#ctx0" brushRef="#br0" timeOffset="495530.4976">3733 16347 63 0,'0'0'54'0,"-12"0"-17"15,12 0-7-15,-7 8-10 16,2 0-8-16,-3 8-5 15,3 2-5-15,-1 4 0 16,3 3 0-16,3 2 0 0,-2 0 1 16,10 1 4-1,4-3 3-15,4-7 3 0,6-4 1 16,1-3 0-16,3-7 2 0,-3-4 1 15,3-7-2-15,-3-6-2 16,-2 0-1-16,-4-4-2 0,-5-2-1 16,-6-2-2-1,-6-1-2-15,-2 1-2 0,-13 1 0 16,-5 4-1-1,-3 1-2-15,-5 2-2 0,-1 2-2 16,1 5-1-16,3 5-4 0,2 1-4 16,4 4-7-1,8 6-12-15,-1 4-29 0,11-4-31 0,2 2-4 16</inkml:trace>
  <inkml:trace contextRef="#ctx0" brushRef="#br0" timeOffset="495830.5006">4152 16288 42 0,'9'-2'87'15,"-9"2"-2"-15,8 5-2 0,-4 10-64 16,1 6-11-16,2 10-2 0,2 4 0 15,1 8 1 1,-1 0-3-16,7 10-5 0,-8-8-15 16,4-7-51-1,4 5-20-15,-4-9-6 0</inkml:trace>
  <inkml:trace contextRef="#ctx0" brushRef="#br0" timeOffset="497300.5153">2911 16886 67 0,'0'5'75'0,"0"-5"-45"16,0 0-8-1,0 0 3-15,0 0-4 0,0 0-4 16,-10-1-7-16,10 1-3 15,0 0 0-15,-11 0-1 16,11 0-1-16,-14 4 0 0,5 1-4 16,-1 6 0-16,-3 3-1 15,0 3-1-15,-5 8 1 0,4 6-1 16,-1 3 1-1,2 2-1-15,7 3 1 0,2-2 0 16,7-2 1-16,4-6 3 16,13-9 3-16,6-6 2 15,4-11 3-15,4-3 0 16,6-13 1-16,-2-7 3 0,-1-8-1 15,-2-3-3-15,-6-1-1 0,-7-1-3 16,-8 0-1 0,-10 2-2-16,-4 2-2 0,-12 4-2 15,-10 6 0-15,-5 5-1 16,-8 0-3-16,-3 7-3 15,-6 4-2-15,3 3-5 16,-1 0-24-16,-7 3-51 16,23 3-10-16,9-3-4 15</inkml:trace>
  <inkml:trace contextRef="#ctx0" brushRef="#br0" timeOffset="498190.5242">3292 17012 1 0,'-14'21'28'0,"1"1"-8"15,3 7 5-15,-2 1 2 0,6 4-4 16,2-1-7 0,4 1 3-16,8-7 4 0,4 0 6 15,6-6 0-15,6-9-1 16,4-5-3-16,5-7-2 0,1-7 1 15,1-9-5 1,-4-6-3-16,-1-5-3 0,-5-2-3 16,-7-4-2-16,-9-1-2 15,-9 4-1-15,-4 0-2 16,-12 6 0-16,-6 3-2 0,-8 7-2 15,-2 4 0-15,-3 7-1 16,2 3-3-16,3 7-3 0,3 6-2 16,6 5-4-1,2-2-11-15,11 0-35 0,3 4-32 16,5-3-5-16,5-1 0 15</inkml:trace>
  <inkml:trace contextRef="#ctx0" brushRef="#br0" timeOffset="498700.5293">3893 16842 31 0,'0'0'87'0,"2"12"1"16,-2-12-30-16,3 21-29 15,-1 2-5-15,1 5-2 0,-1 7-3 16,3 3-2-16,0 4-4 16,0 1-2-16,0-3-3 15,-4-2-2-15,4-5-1 0,-3-5-4 16,1-6-2-1,-2-6-4-15,0-4-7 0,-1-12-8 16,0 0-34-16,15 0-35 16,-10-8-9-16,5-6-3 0</inkml:trace>
  <inkml:trace contextRef="#ctx0" brushRef="#br0" timeOffset="499230.5346">4224 16985 41 0,'-6'14'82'16,"-3"3"-1"-16,10 3-49 15,-8 1-13-15,-2 3-3 0,0-2-2 16,1-1-3-1,4 1-3-15,2-3 0 0,2-1 3 16,0-6 1-16,5 0 1 0,5-1 1 16,1-2-1-1,4-2 0-15,3-3-3 0,0-4 0 16,1 0-3-16,6-6-2 15,-4-2-1-15,0-4 0 0,-1-1-1 16,-1-3 1 0,-5-1 0-16,-4-3-1 0,1 0 1 15,-9 0-1 1,-2 0-1-16,-2 1 0 0,-9 0-1 15,0 2-2-15,-5 1 0 0,0 5 0 16,-3 4-1 0,1 3 0-16,-3 4-1 0,-1 3-1 0,3 5-1 15,-1 6-3 1,4 4-4-16,-3-4-19 0,-7 4-60 15,14-2-4 1,12-16-7-16,0 0 6 0</inkml:trace>
  <inkml:trace contextRef="#ctx0" brushRef="#br0" timeOffset="506528.6083">6966 14364 82 0,'0'0'89'0,"0"0"-5"0,0 0-51 16,0 0-8-1,-9-5-6-15,9 5-5 0,0 0-2 16,0 0-2-16,0 0-4 0,0 0 0 0,0 0-2 16,6 3-2-1,-6-3 0-15,6 14-1 0,0-5 1 16,4 4 0-1,0 4 1-15,1 4 1 0,3 1-1 16,-2 3 1 0,2 0 0-16,0 4 0 0,1 0 0 15,-2 1-1-15,2-1-1 16,-1-2 0-16,1 3 0 0,0-3 0 15,-4 0-1-15,3-4 0 0,-2 0-2 16,-2-5 0 0,1 1 1-16,-4-3-1 0,2-3 1 15,-3-3-1 1,1-1 0-16,-2-1 1 0,-5-8 0 15,8 12 1-15,-8-12-1 16,6 10 1-16,-6-10-1 0,0 0 0 16,0 0 1-1,0 0 0-15,0 0 0 0,0 0 0 16,0 0 0-16,0 0 3 0,0 0-1 15,0 0 0 1,9-9 2-16,-5-9-1 0,3-7 0 16,0-13 0-16,7-10-1 15,1-7-2-15,5-7 0 0,2 2 0 16,-1-1-2-1,2 6 0-15,0 5-1 0,-2 10-3 16,-4 11-2-16,0 7-6 0,-8 4-13 16,6-5-48-1,1 22-21-15,-2 1-7 0,3 4-3 16</inkml:trace>
  <inkml:trace contextRef="#ctx0" brushRef="#br0" timeOffset="507178.6148">7657 14682 49 0,'5'-15'88'15,"-5"15"-2"-15,0 0-28 0,0 0-36 16,0 0-8-16,-7 9-6 16,0 2-3-16,3 3-4 15,0 5-1-15,4 0-1 16,0 5 1-16,5 0 2 0,9-2 2 15,2-7 3-15,6-6 1 0,1-9 1 16,4-1 2 0,-4-14-1-16,5-2 1 0,-6-8-2 15,-5-3-2 1,-5 1-2-16,-6-2-1 0,-4 4-2 15,-3 2 1-15,-8 5-2 16,-4 4-1-16,-2 4 0 0,-4 6-1 16,2 4-1-1,-2 2-3-15,4 6-4 0,-1 1-3 16,8 8-11-16,0 0-34 0,8-3-33 15,0 1-6 1,9-4-2-16</inkml:trace>
  <inkml:trace contextRef="#ctx0" brushRef="#br0" timeOffset="508918.6322">7809 14668 26 0,'-9'-6'70'15,"-1"3"-20"-15,0 3-20 16,-4 2-6-16,1 5-4 15,-4 0-1-15,4 2-1 16,-1-2 3-16,4 0-1 16,10-7-3-16,-11 5-1 15,11-5-4-15,3-15-3 0,10-1-2 16,4-2-3-16,2-3-2 0,3 0-2 15,1 2-3 1,-3 6 0-16,-4 3 0 0,-3 8 1 16,-13 2-1-16,3 15 2 15,-10 3 0-15,-7 4 3 0,-6 0 1 16,-1 1 3-1,-1-1 0-15,-1-3 2 0,3-6-1 16,6-2 1-16,2-7-2 0,12-4-2 16,0 0-2-1,-5-6-2-15,10 0 0 0,4 1-1 16,3 3-2-16,0-1 0 15,-1 3 0-15,-1 2 0 0,-10-2 1 16,11 16 1 0,-12-8 1-16,-3 3 1 0,-5-2 2 15,1 0 1 1,-2-4 1-16,1-1 0 0,0-4 0 15,9 0 1-15,-13-9-2 0,7-1-2 16,6 0 0-16,0-3-1 16,4 1-2-16,1 2 0 15,-5 10-2-15,11-17 0 16,-11 17-1-16,13 0 1 0,-13 0 0 15,2 15 1 1,-3-3 0-16,-7 3 1 0,0 2 1 16,-1-1 1-16,-3-2 0 15,1-4 1-15,2-1 1 0,9-9-1 16,-14 9 0-16,14-9-1 15,0 0 1-15,15-10-2 16,6 0-1-16,5-1-2 0,5 0-1 16,3 1-1-1,0 1 0-15,-3 4 1 0,-6 2 0 16,-6 3 0-16,-11 0 3 15,-8 0 2-15,-6 11 1 16,-6-2 2-16,-9-2 0 0,-2 3 1 16,-3-3 0-16,-3 0 0 15,5-4-1-15,-2-3-1 0,5 0-1 16,2-7-4-1,6 1-3-15,2-6-8 0,5 0-35 16,11 3-40 0,-2-1-8-16,3 0-3 0</inkml:trace>
  <inkml:trace contextRef="#ctx0" brushRef="#br0" timeOffset="530199.8469">6964 14729 1 0,'0'-36'74'0,"27"5"-36"0,-21-8 1 15,1 8-2-15,-4-2-5 16,6 9-7-16,-4 3-5 15,-1 4-6-15,2 4-7 16,2 2-2-16,5 6 0 16,4 0-4-16,8 5-3 0,3 0-2 15,3 1-4-15,1 5 2 16,-2 3-2-16,-3 2 3 0,-8 1-1 15,-9 0 2 1,-10-1 4-16,-8 1 4 0,-13-6 6 16,-4-3 1-16,-5-3 1 15,-3-1 1-15,3-5-2 0,2-4 0 16,10-5-4-1,9-2-2-15,15-1-3 0,17 3 0 16,20-2-2-16,12 3-1 0,13 1 1 16,3 4 0-1,4 3 1-15,-5 6 0 0,-7 3 1 16,-17 7 0-16,-14 9 1 15,-21 4 2-15,-14 0 1 0,-16 3 2 16,-14-3-1 0,-8-4 2-16,-8-4-2 0,-5-9 1 15,5-6-2 1,2-5-1-16,9-8-2 0,13-7-1 15,12 0 0-15,13 0-1 0,23-1 0 16,17-1-1-16,14 8 0 16,5 4-1-16,4 8 0 0,0 2 0 15,-8 12 0 1,-11 10 1-16,-17 9-1 0,-19 11 2 15,-17 4-1 1,-21 4 1-16,-18-2 2 0,-9 1-2 16,-9-9 0-16,-5-10 2 15,-2-8 0-15,5-7-1 0,9-10 0 16,12-5-1-16,16-3-1 0,17-7 1 15,18-5-1 1,26 1-2-16,21 2 1 0,16-3-1 16,9 4 1-1,1 0-1-15,1 8 0 0,-15 3 2 16,-14 9 0-16,-26 10 0 15,-26 7-1-15,-29 6 1 0,-19 1-1 16,-17-4-4-16,-6 3-28 0,4-14-55 16,-13-12-7-1,9-13-5-15,15-20-2 0</inkml:trace>
  <inkml:trace contextRef="#ctx0" brushRef="#br0" timeOffset="532079.8657">9641 14235 50 0,'0'0'86'16,"-9"-4"-2"-16,9 4-46 16,-12-2-10-16,12 2-10 0,-2 7-6 15,2 7-2 1,-1 8-2-16,5 10-2 0,3 8 0 15,0 7 0-15,3 11 0 0,2 1 2 16,-1 2 1 0,3-4-1-16,-2-4-3 0,-1-10 1 15,-2-7-1-15,-1-10-1 16,-3-4 1-16,-2-11 0 0,-3-11 1 15,5 9-1 1,-5-9 1-16,3-14-1 0,1-6 0 16,1-11 0-1,3-13-3-15,2-8 0 0,3-5-1 16,0-5-1-16,-1 1-1 0,2 7-1 15,-4 2-1-15,1 13-2 16,-4 6-4-16,-1 12-8 0,-4 0-15 16,3 0-45-1,-5 21-17-15,19-11-7 0,-7 11-1 16</inkml:trace>
  <inkml:trace contextRef="#ctx0" brushRef="#br0" timeOffset="532459.8695">10228 14575 30 0,'-5'14'83'16,"-6"-3"-3"-16,-6 1-3 0,-30 8-62 15,24-2-8-15,3 6-3 16,1 3-2-16,5 0-1 16,2-3 2-16,12-1 2 0,2-6 0 15,13-7 1 1,9-5 1-16,2-6 0 0,4-8 0 15,-4-9 0-15,3-1 0 16,-7-2-2-16,-3-1 0 16,-9-2 1-16,-6 5-2 15,-4 4 0-15,-12 3 0 0,-3 5 0 16,-7 4-1-16,0 3-3 0,-5 3 0 15,4 7-2 1,0-2-5-16,4 8-9 0,0-5-16 16,3-3-52-1,14 7-7-15,2-6-3 0</inkml:trace>
  <inkml:trace contextRef="#ctx0" brushRef="#br0" timeOffset="532930.8742">10366 14522 55 0,'5'10'87'0,"-5"-1"-1"15,0 7-4 1,0 5-64-16,3 1-7 0,1 7-1 15,2 3 0-15,1 2 1 0,3-1-2 16,-1-2-1-16,2-4-3 16,2-6 0-16,-1-6-1 0,-1-5 0 15,2-7-1 1,-1-5-1-16,0-9 0 0,1-11 0 15,-1-2 0 1,-2-6 0-16,3-5-3 0,-5 0 1 16,1-4-1-16,-1 3 1 15,-3 7 1-15,1 5-1 0,-2 2 0 16,-2 10 0-1,-2 12 1-15,9 0 0 0,-2 8 0 16,-1 13-1-16,4 3 0 0,1 6 1 16,1 6 0-1,2 2 0-15,-1 0 1 0,-2 3-3 16,1-5 1-16,-3-1-2 15,-2-6 0-15,-1-4-4 16,-5-4-4-16,6-7-6 16,-7-14-25-16,0-6-42 0,2-8-11 15,4-14-5-15</inkml:trace>
  <inkml:trace contextRef="#ctx0" brushRef="#br0" timeOffset="533100.876">10869 14488 31 0,'11'-23'92'15,"0"9"-1"-15,-4-3-13 16,-7 17-33-16,14 17-22 0,-13 2-9 15,4 8-5 1,-3 2-4-16,1 8-3 0,-3-1-3 16,0 5-9-16,0-7-14 0,-4-4-46 15,-2 6-20 1,-1-6-8-16,-3-8 1 0</inkml:trace>
  <inkml:trace contextRef="#ctx0" brushRef="#br0" timeOffset="533230.8772">10719 14680 12 0,'3'-13'96'15,"19"1"-3"-15,17 0-6 0,9-5-7 16,21-2-114-16,6 1-46 0,7-4-9 16,2-4-6-16</inkml:trace>
  <inkml:trace contextRef="#ctx0" brushRef="#br0" timeOffset="537570.9207">9925 15259 35 0,'-9'0'61'15,"23"0"-47"-15,-19 2-6 16,5-2 1-16,-17 18-1 16,8-6 0-16,-1 8 0 0,4-2-1 15,0 8 1-15,1-1-1 16,4 7 1-16,-1 2-1 15,2-4 2-15,8 1 3 16,4-10 2-16,6-4 3 0,4-11 0 16,4-3 1-1,3-12 2-15,2-10-1 0,-5-6 0 16,-1-6-4-16,-8-2-4 15,-8 0 0-15,-9 2-3 0,-5 2-1 16,-16 8-2-16,-7 2-2 0,-3 6-1 16,-4 1-2-1,0 8-2-15,-1 1-3 0,6 3-5 16,1 0-11-1,10 0-30-15,19 0-36 0,0 0-9 16,12 11-1-16</inkml:trace>
  <inkml:trace contextRef="#ctx0" brushRef="#br0" timeOffset="538030.9253">10333 15242 61 0,'0'10'89'0,"0"-10"0"15,5 44-16-15,1-32-55 16,-2 0-7-16,5 5-2 15,-2 3 0-15,3 2 0 0,0 1-2 16,0 1 1-16,-1-4-2 0,-1-4 0 16,0-1 1-1,-3-4 0-15,-5-11 2 0,7 11 0 16,-7-11-1-16,9-17 0 15,0-4 0-15,1-5-1 0,2-5-2 16,3-2-1 0,0-2-4-16,3 0-2 0,-1 1-2 15,1 10-5-15,-2 0-8 0,5-7-59 16,-1 22-19-1,-3 2-7-15,0 5-6 0</inkml:trace>
  <inkml:trace contextRef="#ctx0" brushRef="#br0" timeOffset="563001.1773">17188 12909 39 0,'-4'-13'50'0,"1"0"-2"0,-2 4-8 15,5 9-7-15,0 0-7 0,-5-10-5 16,5 10-5-1,0 0-2-15,-4 7-5 0,4 6-3 16,0 8-2-16,-2 11-2 16,2 4 0-16,0 11 1 15,-1 6 0-15,-1 7-1 16,-3-2 2-16,-2 1-3 0,0-5-2 15,0-9-2-15,-1-4-5 0,-3-12-11 16,4-5-23 0,4-2-37-16,3-22-8 0,-4 11 3 15</inkml:trace>
  <inkml:trace contextRef="#ctx0" brushRef="#br0" timeOffset="563601.1834">17039 12854 16 0,'-17'-2'41'0,"6"1"-3"0,-2 0-3 0,13 1-4 16,0 0-4-1,-5-15-4-15,11 8-4 0,8-7-2 16,10 4-1 0,3-5-4-16,14 3 0 0,4 1-2 15,8 4-3-15,1 6-2 16,1 2-2-16,-7 12-1 0,-4 6-1 15,-6 8-1-15,-12 2 0 16,-12 7 0-16,-8 3 1 16,-10-3 0-16,-7 2 0 0,-10-5 0 15,-4-2 1 1,-9-4-2-16,-1-5 0 0,1-6 0 15,-3-4-2-15,4-3 2 16,5-4 0-16,3-2 0 0,7-2 0 16,5 1 2-1,13-2-1-15,0 0 1 0,0 0 1 16,22 12 0-16,3-2 0 0,5 4 1 15,3 3 1 1,3 7-1-16,-2 5 1 0,-1 1-1 16,-5 2 0-1,-7 1-2-15,-6-4 0 0,-3 0-2 0,-5-7-2 16,-1-1-3-1,-6-12-8-15,4 2-13 0,-4-11-29 16,0 0-33 0,11 0-3-16</inkml:trace>
  <inkml:trace contextRef="#ctx0" brushRef="#br0" timeOffset="564011.1874">17744 13258 59 0,'13'-2'85'0,"-13"2"-4"16,6 6-46-1,-1 3-11-15,1 8-8 0,-2 2-4 16,2 5-5-1,-2 0 0-15,0 5-4 0,-1-4-2 16,-1 1-7-16,-2-9-13 16,0-5-36-16,2 5-29 0,-2-17-4 15</inkml:trace>
  <inkml:trace contextRef="#ctx0" brushRef="#br0" timeOffset="564621.1936">18369 12878 54 0,'-19'5'82'0,"-1"3"-31"0,1 0-11 16,-1 5-11 0,3-5-10-16,2 2-5 0,15-10-5 15,-8 18-3 1,8-18-2-16,18 15 1 0,0-12-1 15,11 2 1-15,-1-3 0 0,8 0-1 16,-1-1-1-16,2-1-1 16,0-1 0-16,-3-3-2 15,-5-3 0-15,-3-3-2 16,-1 4-3-16,-2-5-4 0,-1 2-7 15,-7-3-9 1,2 4-14-16,-6-3-13 0,2 3-17 16,0 5-16-16</inkml:trace>
  <inkml:trace contextRef="#ctx0" brushRef="#br0" timeOffset="564921.1966">18399 13055 61 0,'0'0'85'15,"8"0"-25"-15,7 0-15 0,11 0-13 16,4 0-8 0,8-2-7-16,1-3-7 0,3 3-3 15,-3-1-4-15,3 1-4 16,-7-1-4-16,-3 3-11 0,-10 0-20 15,-4-2-46-15,4 2-5 0,-8 0-3 16</inkml:trace>
  <inkml:trace contextRef="#ctx0" brushRef="#br0" timeOffset="565562.203">19235 12655 46 0,'0'6'55'15,"0"5"-8"-15,0 7-7 0,2 9-6 16,3 7-4-16,-2 7-4 0,3 9-5 16,-2 2-6-1,-3 4-2-15,-1-4-3 0,0 1-3 16,0-8-2-16,-4-5-1 15,0-8-4-15,-2-8-4 16,5-7-20-16,1-17-57 16,0 0-5-16,0 0-5 0</inkml:trace>
  <inkml:trace contextRef="#ctx0" brushRef="#br0" timeOffset="565772.2052">19413 13046 19 0,'5'16'94'0,"-4"-3"-2"0,1-4-5 16,-2 31-18-16,0-40-62 0,0 0-7 15,0 0-9 1,0 0-12-16,0 0-28 0,0 0-37 15,12-6-6-15,-12 6-2 16</inkml:trace>
  <inkml:trace contextRef="#ctx0" brushRef="#br0" timeOffset="567102.2185">19676 12707 55 0,'13'-6'86'0,"9"-5"-3"16,4-3-48-16,4 2-11 16,5 1-6-16,-1 0-3 0,1 6-4 15,-6 2-6-15,-3 3-3 16,-10 5-1-16,-6 7-1 0,-7 5-1 15,-4 2 1 1,-10 8 0-16,-5 0 1 0,-5 2 0 16,-5 2 1-1,2-4 1-15,0 0-1 0,2-4 1 16,7-4 1-16,4-1 1 15,8-6 0-15,5-2 0 0,13-4 0 16,4-2-1-16,6-2 0 0,1-1-1 16,4-1-1-1,0 0-5-15,-1-3-4 0,-7-7-10 16,2 3-29-1,5 2-40-15,-12-4-5 0,2-2-5 16</inkml:trace>
  <inkml:trace contextRef="#ctx0" brushRef="#br0" timeOffset="567314.2208">20185 12647 57 0,'18'16'91'0,"-6"-4"-5"15,1 0-5 1,0 2-62-16,7-1-10 0,-3 7-3 15,1-1-2 1,-6 0-3-16,-5 1-2 0,-5 4-2 16,-2-5-5-16,-3 2-13 15,-5 1-38-15,-4-4-27 0,-2-5-6 16,-1-9 8-1</inkml:trace>
  <inkml:trace contextRef="#ctx0" brushRef="#br0" timeOffset="567444.222">20123 12650 59 0,'18'-20'91'15,"9"0"-6"-15,11 1-5 0,6-10-67 16,9 2-61 0,1 5-32-16,-1 1-6 0,1 2-4 15</inkml:trace>
  <inkml:trace contextRef="#ctx0" brushRef="#br0" timeOffset="567834.226">20714 12522 63 0,'10'-4'88'16,"-10"4"-4"-16,5 17-5 15,-3 3-66-15,-2 8-8 0,0 4-3 16,-5 9 1-1,-3 0-2-15,-3 1-2 0,-1-3-2 16,3-3-8-16,-1-10-14 16,-1-13-50-16,10 4-11 15,1-17-3-15</inkml:trace>
  <inkml:trace contextRef="#ctx0" brushRef="#br0" timeOffset="568074.2284">20952 12579 0 0,'0'0'80'0,"0"5"-1"15,-8 7 0-15,-10 1-57 16,-4 7-11-16,-5 1-1 0,-1 1-1 16,-1 0 1-16,5-2-2 0,0-1 0 15,10-1 0 1,7-4-2-16,7-2 0 0,0-12-4 15,21 12-5 1,0-12-7-16,6 0-12 0,3-2-17 16,-1-13-35-16,4 6-15 15,-1-1-1-15</inkml:trace>
  <inkml:trace contextRef="#ctx0" brushRef="#br0" timeOffset="568504.2326">20992 12759 42 0,'20'14'82'15,"4"13"-13"-15,2-23-26 0,6 0-11 16,-1-4-8-16,-1-5-5 16,0-7-3-16,-5-1-5 0,-2-3-4 15,-5 0-1 1,-3-4-2-16,-6 3-1 0,-3-1-1 15,-5 2-1 1,-1 2-1-16,0 4 1 0,-4 1-1 16,4 9 0-16,-6-11 0 0,6 11 0 15,0 0 0-15,3 10 0 16,4 2 1-16,4 3 1 0,1 2 1 15,3 3 1 1,2 1 0-16,5-1 1 0,1 1 1 16,4-4-2-1,4-1-1-15,2-7-3 0,5 1-6 16,0-8-25-16,-10 2-54 15,16-1-7-15,-2-3-6 0</inkml:trace>
  <inkml:trace contextRef="#ctx0" brushRef="#br0" timeOffset="569134.2389">17564 13845 46 0,'-8'0'89'0,"1"9"-4"16,0 5-5-1,2 12-63-15,4 0-5 0,1 9-5 16,0 5-2-16,0 5-3 16,0 2-1-16,2 0 0 15,-2-3 0-15,2-4-3 16,-2-4-5-16,1-4-13 0,-1-5-25 15,-6-12-38 1,6-15-6-16,0 0-1 0</inkml:trace>
  <inkml:trace contextRef="#ctx0" brushRef="#br0" timeOffset="569574.2434">17476 13886 13 0,'15'-11'77'16,"1"1"3"-16,9 1-50 15,4 4-5-15,3 2-4 0,4 3-4 16,-6 8-9-1,0 4-2-15,-4 7-6 0,-7 3-6 16,-13 5-6 0,-4-5-5-16,-7 7-6 0,-16-9-4 15,1 1-1-15,-6-8 1 0,3-4 1 16,-6-5 6-16,7-4 12 15,2-4 13-15,9-4 7 0,11 8 4 16,-6-17 6 0,6 17 4-16,16-9 3 0,5 9-3 15,6 9-5 1,7 4-5-16,-2 4-1 0,5 4-1 15,-3 4-3-15,-1 7-4 16,-11-1-2-16,-1 2-2 0,-9-4-3 16,-6 2-6-16,-3-6-19 15,0 4-53-15,-4-14-6 16,-4-6-2-16</inkml:trace>
  <inkml:trace contextRef="#ctx0" brushRef="#br0" timeOffset="569984.2474">18117 14149 58 0,'4'9'92'0,"-4"-9"-2"15,14-4-6-15,-29-1-57 0,25-1-13 16,7-1-5-1,2 1-3-15,2 1-3 0,-1-1-1 16,0 4-2 0,-3 2-1-16,-3 1 0 0,-3 6-1 15,0 4 1-15,-5 2-1 16,-4 3 0-16,-1 1 1 0,-1-2 0 15,0 2 0 1,0-2 2-16,0-3 0 0,0-12 0 16,14 16 2-16,0-14-1 0,3-2 0 15,4 0-5 1,2 0-5-16,2-1-19 0,5-3-58 15,-8-3-5-15,-1 0-6 16</inkml:trace>
  <inkml:trace contextRef="#ctx0" brushRef="#br0" timeOffset="570444.252">18941 13866 7 0,'-9'6'89'0,"9"-6"1"0,-13 8-4 15,-15-8-46-15,28 0-14 16,0 0-9-16,17 0-3 0,-2-2-6 15,4-1-4 1,2 0-2-16,1-1-6 0,3 2-4 16,0-3-7-1,-1 0-9-15,0 0-10 0,0 1-12 16,0 2-18-16,-6-4-27 15,5-1 2-15</inkml:trace>
  <inkml:trace contextRef="#ctx0" brushRef="#br0" timeOffset="570724.2548">18858 14016 6 0,'5'5'90'0,"13"-5"1"0,11 0-4 15,9 9-31 1,6-11-39-16,8-7-6 0,-3 2-4 15,0-1-3-15,-3 5-8 16,-8-1-7-16,-3 4-15 0,-8 1-31 16,-5 2-30-16,-6 4-7 0,-5-2 4 15</inkml:trace>
  <inkml:trace contextRef="#ctx0" brushRef="#br0" timeOffset="572574.2733">19921 13545 37 0,'7'-5'37'15,"-7"5"-3"-15,12-1 4 16,0-4 1-16,3 5 0 0,3-5-5 16,5 3-8-1,0-2-7-15,-2 3-7 0,1-2-1 16,-6 1-6-1,-1 2-4-15,-4 0 0 0,-11 0-1 16,13 6 1-16,-13 3 0 0,0 3 0 16,-8 3 1-16,-2 6 1 15,-7 3 0-15,-1 3 2 0,-5 0-1 16,0 1 1-1,1-5-2-15,3 1 1 0,2-5 0 16,5-3 0 0,3-3-1-16,7-3 1 0,2 0 0 15,11-3 0-15,3-3-1 0,5 1 1 16,2-2-3-16,0-3-4 15,2 0-6-15,-4-2-35 0,-2-8-42 16,7-2-6 0,-3-3-6-16</inkml:trace>
  <inkml:trace contextRef="#ctx0" brushRef="#br0" timeOffset="572734.2749">20408 13699 76 0,'10'19'94'0,"-5"-2"-6"16,-2-1-5-16,-3-5-71 0,0 3-22 15,-4 1-43 1,4-15-30-16,-10 9-8 0,10-9-3 16</inkml:trace>
  <inkml:trace contextRef="#ctx0" brushRef="#br0" timeOffset="573024.2778">20653 13551 52 0,'0'15'91'16,"0"-15"-2"-1,13-10-22-15,0 18-43 0,-1 6-9 16,3 5-4 0,-3-2-4-16,-1 3-2 0,-1 1-3 15,-6-3-7-15,1 1-13 16,-5 10-52-16,-4-20-16 0,4-9-5 15,-11 11-2 1</inkml:trace>
  <inkml:trace contextRef="#ctx0" brushRef="#br0" timeOffset="573164.2792">20645 13559 11 0,'-3'-16'97'0,"3"-1"-3"16,11 1-4-16,6-4-6 0,6-2-77 16,4 2-12-1,-3-3-17-15,2-5-55 0,0 10-13 16,-2 4-5-1,-2 0 1-15</inkml:trace>
  <inkml:trace contextRef="#ctx0" brushRef="#br0" timeOffset="573514.2827">21055 13404 62 0,'-4'5'87'0,"4"8"-4"16,0-13-26-16,1 25-37 16,1 4-7-16,-1 5-2 0,0 3-2 15,-1-1-1-15,0 1-3 16,0-6-2-16,0-3-5 0,-1-6-8 15,1-8-21 1,0-3-30-16,0-11-27 0,10-4-4 16</inkml:trace>
  <inkml:trace contextRef="#ctx0" brushRef="#br0" timeOffset="573694.2845">21230 13527 43 0,'15'-12'91'16,"-4"7"-3"-16,-11 5-25 0,0 8-22 16,-4 8-18-1,-9 4-11-15,1 4-2 0,-2 3-4 16,3 1 1-1,2-3-3-15,4 1 0 0,4-6-3 16,4-2-3-16,6-10-5 16,8-1-21-16,2-1-45 0,5-11-17 15,3-8-7-15,3-11 1 0</inkml:trace>
  <inkml:trace contextRef="#ctx0" brushRef="#br0" timeOffset="574115.2888">21548 13515 51 0,'-2'22'83'0,"2"-22"-19"16,-2 17-31-16,2 2-5 15,4 1-4-15,6-11-4 0,2 3-4 16,3-11-4-16,3-1-3 15,1-6-3-15,-3-3-3 16,1-3-2-16,-3-5-2 0,-2 2 1 16,-4 0-2-1,-3 1 2-15,-1 1 0 0,-1 4 0 16,-2 0 2-16,-1 9-1 15,2-10 0-15,-2 10 0 0,0 0 0 16,15-5 0-16,-15 5-1 16,16 0 0-16,-1 0 2 15,-1 5 1-15,4 5 0 0,0 2 4 16,-1 3 0-1,1 3 2-15,-3 2-1 0,1 2 0 16,1 2-1-16,2-2-1 16,0-1-1-16,10 0-4 15,3-5-3-15,10-2-7 16,0-6-22-16,4-2-58 0,11-3-5 15,-1-3-6-15</inkml:trace>
  <inkml:trace contextRef="#ctx0" brushRef="#br0" timeOffset="574746.2952">17709 14923 7 0,'-4'27'91'16,"4"7"3"-16,-1 2-7 0,5 5-7 15,-2 2-78 1,7 8-1-16,-1 6 0 0,2 5 1 0,-3-3-2 16,-1-2 0-1,-3-6-2-15,1-6-3 0,-4-10-7 16,3-8-29-1,5-9-45-15,-8-18-5 0,0 0-4 16</inkml:trace>
  <inkml:trace contextRef="#ctx0" brushRef="#br0" timeOffset="575196.2997">17651 15041 46 0,'-11'0'83'15,"6"-27"-7"-15,5 27-46 16,14-10-3-16,18 2-7 0,4 5-5 16,9-2-6-16,1 5-5 0,4 2-3 15,-6 8-1 1,-3 5-3-16,-14 7-2 0,-9 7 0 15,-14 2 0-15,-6 4 1 16,-15-3 3-16,-6 1 1 16,-7-5 2-16,-3-3 1 15,-3-6 1-15,-3-6 1 0,1-7 0 16,2-3 1-1,4-3 2-15,4 0-1 0,7 0 1 16,4-3 0-16,6 2-1 0,11 1 0 16,0 0 0-1,8 1-3-15,16 11 0 0,8 1-1 16,11 6 0-16,4 3-2 15,7 6 2-15,1 1-2 0,-2 1-1 16,-6-1-1 0,-9-2-1-16,-4-5-2 0,-12-4-4 15,-9-5-17-15,-13-13-59 0,11 0-6 16,-6-10-6-1</inkml:trace>
  <inkml:trace contextRef="#ctx0" brushRef="#br0" timeOffset="575636.3042">18318 15305 85 0,'-7'9'92'16,"7"-9"-5"-1,0 0-47-15,6 0-18 0,11-1-8 16,3 1-5-16,-2 0-4 15,-2 0-3-15,-2 3-2 16,-4 4 0-16,-7 2-1 0,-3 3 1 16,-1 2 0-16,-6 1 1 15,-4 0 0-15,2-2 0 0,0-2 0 16,-1 1 0-1,2-4 0-15,8-8-1 0,0 13-1 16,0-13 0-16,17 12 0 16,-4-3 0-16,1 1-1 15,-2 2 1-15,1 4 0 0,-6-1-1 16,-4 0 2-16,-3 3-1 15,-1-3 0-15,-7 0-1 0,-2-3-5 16,-1-7-12 0,2-5-40-16,9 0-27 0,-10-4-6 15</inkml:trace>
  <inkml:trace contextRef="#ctx0" brushRef="#br0" timeOffset="575997.3079">18796 15029 23 0,'-13'12'87'0,"13"-12"-1"0,0 9-4 16,23-9-62 0,5 0-8-16,8 0 0 0,2-4-4 15,3 0-2-15,-2-1-4 16,0 2-7-16,-5-2-13 15,-7-2-32-15,-2 5-34 0,-11-1-6 16,-6-1 0-16</inkml:trace>
  <inkml:trace contextRef="#ctx0" brushRef="#br0" timeOffset="576247.3104">18796 15224 48 0,'-4'18'90'0,"11"-7"-1"16,13-10-6-16,15-1-58 0,8-9-14 16,5 1-5-1,1-1-1-15,2 1-2 0,-5 0-1 16,-5 3-1-16,-8-1-5 15,-6 6-4-15,-11-1-8 0,-4 1-21 16,1 5-47-16,-13-5-7 16,0 0-2-16</inkml:trace>
  <inkml:trace contextRef="#ctx0" brushRef="#br0" timeOffset="577587.3238">19775 14848 68 0,'0'0'76'0,"20"0"-34"15,-20 0-17-15,0 0-3 16,0 0 0-16,0 0-2 16,8-2 0-16,-8 2-4 0,0 0 0 15,0 0-4-15,0 0-3 16,0 0-1-16,0 0-3 15,0 0-1-15,0 0 1 0,0 0-3 16,0 0 0 0,0 0 0-16,0 0 0 0,0 0-1 0,0 0 1 15,0 0 0 1,0 0 0-16,0 0-2 0,0 0 1 15,0 0 0 1,0 0 0-16,0 0 0 0,0 0-1 16,0 0 0-16,0 0 1 15,0 0-1-15,0 0 0 16,0 0 0-16,0 0 0 0,0 0-1 0,0 0 1 15,0 0-1 1,0 0 0-16,-5 8 0 0,5-8 0 16,-13 16 1-1,7-7-1-15,-3 3 1 0,1 1 0 16,-1-1 0-1,3-2 0-15,6-10 1 0,-9 13 0 0,9-13 0 16,0 0 1-16,0 0-1 0,8 6 1 16,3-6-1-1,10-2 0-15,3 1 0 0,5 1-1 16,4 3 0-1,1 2 0-15,4 7-1 0,-4 1 1 16,-3 5 1-16,-7 2 0 16,-3 1 1-16,-11 2 1 0,-8-1 0 15,-3 1 1 1,-10 0 0-16,-7-3 0 0,-6-1-2 15,-1-4-2-15,-7-6-4 0,-2-2-7 16,-5-5-26 0,-8-13-51-16,10-5-8 0,0-8-5 15</inkml:trace>
  <inkml:trace contextRef="#ctx0" brushRef="#br0" timeOffset="577707.325">19687 14899 10 0,'34'-18'100'15,"11"0"-3"-15,6-2-5 0,5-2-11 16,9 1-92-16,-7-6-69 0,4 0-7 15,-3-2-7-15,-3-2-6 16</inkml:trace>
  <inkml:trace contextRef="#ctx0" brushRef="#br0" timeOffset="578166.3304">20342 14744 44 0,'0'0'87'16,"10"-1"1"-16,-4 12-7 0,2 11-63 15,-2 9-7 1,0 5-3-16,0 8 0 0,-1 5-1 16,-1 1-3-16,-3-2-5 0,-1-2-6 15,0-5-18-15,0-5-47 16,0-13-16-1,0-11-6-15</inkml:trace>
  <inkml:trace contextRef="#ctx0" brushRef="#br0" timeOffset="578396.3327">20610 14807 39 0,'5'5'81'16,"-12"10"-3"-16,-10-13-6 0,-7 26-65 15,-8 2-1-15,0 8 1 0,-3-6 0 16,3 2 0-1,3-10 1-15,8-2 2 0,9-7-2 16,10-4 0-16,7-4-1 16,13-6-2-16,9-1-2 0,4-1-6 15,5-3-12 1,-1-1-33-16,2-6-37 0,3-5-7 15,-5-1-4 1</inkml:trace>
  <inkml:trace contextRef="#ctx0" brushRef="#br0" timeOffset="578757.3364">20781 14994 71 0,'2'21'92'0,"6"-16"-3"0,11 7-54 16,-3-10-6-16,8-2-4 15,-2-9-5-15,3-5-5 0,-2-6-5 16,-1-4-5-16,1-1-2 0,-2-2 0 16,-5 0-2-1,-2 3 1-15,-3 3-1 0,-2 3 0 16,-2 4 0-1,-3 0-1-15,-4 14 0 0,4-9-1 16,-4 9 1-16,0 0-2 16,5 14 1-16,-3 0 1 0,1 3 1 15,-2 3 2-15,7 4 1 16,1-1 1-16,-1-2 0 15,8-2 0-15,5-2-1 0,6-8-4 16,9 1-9 0,-2-4-49-16,14-6-32 0,6-7-7 15,4-6-6-15</inkml:trace>
  <inkml:trace contextRef="#ctx0" brushRef="#br0" timeOffset="579397.3428">18011 16012 54 0,'13'0'92'16,"-3"5"-5"-1,-1 10-4-15,-1 2-61 0,5 11-14 16,-3 8-3-1,2 7 0-15,2 6 0 0,-1 1-1 16,-1 0 1-16,-3-6-5 0,-2-6-5 16,2-5-10-16,-8-10-26 15,-1-11-45-15,0-12-7 0,9-3-2 16</inkml:trace>
  <inkml:trace contextRef="#ctx0" brushRef="#br0" timeOffset="579747.3463">17991 16033 1 0,'-11'-11'87'16,"9"-3"1"0,4 0-4-16,13 3-48 0,13-3-17 15,7-1-7-15,8 1-4 16,0 2-3-16,4 4-3 15,-6 8-1-15,-6 0-2 16,-10 11-2-16,-9 7-2 0,-15 4 0 16,-9 4 1-1,-11 0 3-15,-7-1 1 0,-3-1 1 16,-3-6 2-16,0-2 1 0,4-6 2 15,3-1-1-15,9-4 1 16,16-5 0-16,-6 17-1 16,15-4 0-16,13 3 1 15,10 2-2-15,11 4-2 0,0 2-4 16,7 2-12-1,-7-1-35-15,3-1-38 0,-6-5-5 16,-6-5-5-16</inkml:trace>
  <inkml:trace contextRef="#ctx0" brushRef="#br0" timeOffset="580797.3568">18616 16134 27 0,'1'7'86'15,"-1"-7"-5"-15,1 11-2 0,8-1-57 16,-9 5-13 0,0 2-5-16,-4 2 1 0,3 2 3 15,-1-1 1-15,2 0 0 16,2-3 1-16,7-6-1 15,6-1-1-15,2-7-1 16,6-3-6-16,-3 0-6 0,3-3-14 16,-5-1-33-1,5-6-36-15,-1-5-6 0,-5-4-4 16</inkml:trace>
  <inkml:trace contextRef="#ctx0" brushRef="#br0" timeOffset="580967.3585">18828 16075 36 0,'-9'17'90'15,"6"4"-4"-15,0 7-3 0,2 5-66 16,1 9-5-16,0 0-3 0,0 8-3 16,-1-2-5-1,0-6-4-15,1-2-16 0,-1 2-54 16,1-17-14-16,3-10-4 15</inkml:trace>
  <inkml:trace contextRef="#ctx0" brushRef="#br0" timeOffset="581247.3613">19208 15954 25 0,'20'7'89'16,"6"-5"-3"-16,6-2-4 0,2 0-58 15,8 0-17-15,-5-6-12 16,5 1-18-16,-2 5-42 0,-5-7-21 16,-5-1-3-1</inkml:trace>
  <inkml:trace contextRef="#ctx0" brushRef="#br0" timeOffset="581427.3631">19281 16092 42 0,'-12'15'93'0,"11"-6"-4"0,7-6-4 16,17-2-65-16,8-1-12 16,1-11-10-16,9 4-26 15,-4 4-39-15,6-6-22 16,-2 0-4-16</inkml:trace>
  <inkml:trace contextRef="#ctx0" brushRef="#br0" timeOffset="581677.3656">19938 15779 50 0,'5'20'88'0,"1"7"-1"0,-4 4-2 15,2-3-65 1,-1 16-9-16,1 5-1 0,-3 2-1 16,-1-1-3-16,0-2-2 15,-3-5-8-15,1-7-13 16,-5-2-53-16,5-20-20 15,2-14-5-15,0 0 1 0</inkml:trace>
  <inkml:trace contextRef="#ctx0" brushRef="#br0" timeOffset="581967.3685">20124 15885 10 0,'-8'43'77'0,"7"-1"1"16,-1-2-1-16,-35-6-64 0,44-5 0 15,13-12 1-15,9-5 0 0,2-12 0 16,4-1 2 0,0-16-2-16,1-6-1 0,-6-6-5 15,-2-1-1-15,-11-2-3 16,-11 2-1-16,-6 1-1 0,-4 5-2 15,-14 6 0 1,-9 5-2-16,-5 7 0 0,-4 4-5 16,1 5-8-16,-4 5-26 15,-5 6-46-15,17 0-5 16,2 0-2-16</inkml:trace>
  <inkml:trace contextRef="#ctx0" brushRef="#br0" timeOffset="582367.3724">20505 15687 63 0,'5'18'88'0,"-3"3"-1"16,0 7-4-16,-2 5-73 0,1 6-2 16,0 7 1-16,0 2 0 15,-2 5 0-15,1-3-2 16,-2-4-7-16,-3-10-12 15,2-8-42-15,0-2-32 16,-1-11-6-16,4-15-5 0</inkml:trace>
  <inkml:trace contextRef="#ctx0" brushRef="#br0" timeOffset="582637.3752">20779 15754 80 0,'0'16'89'0,"-9"1"-5"0,-12 5-4 16,-4 2-78-1,-4 2-2-15,-5 6 1 0,-1-5-1 16,3-3 1 0,5-3 0-16,4-3 1 0,10-2 1 15,10-3 1-15,6-3-1 16,12-3 1-16,8 3 0 0,5 0 1 15,2-1-2 1,3 4-1-16,-4-7-8 0,3 3-10 16,-6-1-29-16,-8-6-41 0,3-1-6 15,-5-2-4 1</inkml:trace>
  <inkml:trace contextRef="#ctx0" brushRef="#br0" timeOffset="583248.3814">20922 15915 22 0,'0'10'80'0,"0"-2"-12"15,3 4-15 1,1 0-12-16,1 3-15 0,2-1-8 15,2-3-5 1,2-2-4-16,2-3-3 0,1-3 0 16,0-3 0-16,1 0 0 15,-3-7-1-15,-1-4 1 0,-5-2-1 16,-2-2 1-16,-4-2 1 15,0-2-2-15,-3 1 1 16,-1-2-1-16,-2 2-1 0,1 3 0 16,1-2-2-1,2 5 0-15,2 0-1 0,0 2-1 16,0 10-1-16,17-11 0 15,0 11 0-15,0 1 0 16,2 9 0-16,2 6 1 16,0 7 1-16,-4 4 1 0,-2 5 0 15,-5 0 1-15,1 0 1 0,0-3 1 16,4-2-1-1,5-8-1-15,6-9-3 0,11-3-5 16,7-11-10-16,6-11-50 16,6-2-27-16,0-4-7 15,-2-6-6-15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8:59:30.8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5185 5546 20 0,'-10'-6'19'16,"10"6"-3"-16,-15-8-3 0,15 8-1 15,-15-4-3 1,0 4 3-16,15 0 2 0,-18 0 1 15,18 0 2-15,-16 0 0 16,16 0 0-16,-9 0 3 16,9 0 1-16,0 0 0 15,12 4-2-15,9-4-3 0,2 0-1 16,13 1 2-1,5-1-2-15,10 2-2 0,3 1-4 16,1-1-3-16,-4 0-2 0,-3 1 0 16,-4 0-2-1,-9 1 0-15,-8 1-2 0,-3-3 0 16,-7 0 0-16,-5 1 0 15,1 1-6-15,-13-4-3 0,11 5-12 16,-11-5-20 0,0 0-38-16,0 0-12 0,0 0-2 15</inkml:trace>
  <inkml:trace contextRef="#ctx0" brushRef="#br0" timeOffset="790.0078">5263 5329 0 0,'1'-9'74'15,"1"-1"3"-15,-2 10-47 0,0 0-2 16,0 0-7-16,2 22-1 0,-1 4-3 16,-1 11-4-1,1 6-1-15,0 9-3 0,3 4-1 16,1 3-2-16,2-3 0 15,-1-8-5-15,2-4-2 0,-2-10-5 16,3-4-6 0,-4-11-14-16,3-5-24 0,6 0-33 15,-6-7-4 1</inkml:trace>
  <inkml:trace contextRef="#ctx0" brushRef="#br0" timeOffset="1076.0112">4970 6108 37 0,'10'11'89'16,"18"-5"-2"-16,17-6-5 0,49 0-67 15,-25 0-6-15,6 0-1 16,-1 0-7-16,-5 0-7 0,-6 0-15 15,-18 0-24 1,-12 3-39-16,-6 4-6 0,-9-3 8 16</inkml:trace>
  <inkml:trace contextRef="#ctx0" brushRef="#br0" timeOffset="2086.0214">5382 4874 25 0,'-17'-24'26'15,"0"5"-4"1,-4 5-5-16,-1 3-1 0,-5 5-5 16,-3 4-5-16,-2 2-3 0,-6 7-2 15,2 5-2-15,-6 4-1 16,5 4 2-16,-6 4-1 0,3 3 0 15,-1 6 1 1,1 1-1-16,3 2 1 0,-7 6 0 16,7 0 0-1,-2 5 0-15,1-1 0 0,2 3 0 16,3 6 2-16,0 1 4 15,2 1 1-15,0 5 1 0,-3 2 2 16,5 0 1-16,-1 1 1 0,2 1 1 16,1-4-2-1,2 3-2-15,6 1-3 0,2-3 1 16,8 0-2-1,2-1-2-15,5-1 0 0,4-1-1 16,7-1 0-16,6-6 0 16,5-7 0-16,8 2-1 0,7-7 1 15,2 0-1 1,8-7 2-16,-3-2-1 0,9-1-1 15,-1-4 1-15,4 0 0 0,-2-8-1 16,-3 2 1 0,1-8 1-16,-4 3-2 0,3-9 0 15,-1-1 0-15,-2-2 1 16,-1-3-1-16,-5-1 0 0,5 0 1 15,-5-1 1 1,3-6 0-16,-6-2 0 0,1-1 1 16,-1-6 0-16,0-6 1 0,4-2 1 15,-1-5 0 1,3-7-2-16,0-4 1 0,5-10 0 15,5-7-1-15,1-4-2 16,3-6-3-16,2-7-1 0,3-5-1 16,1-5 0-1,-2-1 0-15,-2-3 0 0,-4-2 0 16,-3-2 2-1,-7 4 2-15,-8-1-1 0,-11 0 1 16,-15 1 1-16,-10 1-1 0,-21 7 0 16,-21 0-1-16,-23 10 1 15,-19 3-2-15,-21 11 0 16,-14 10-1-16,-14 10-4 15,-10 10-5-15,-3 11-15 0,1 15-37 16,4 2-20 0,16 8-5-16</inkml:trace>
  <inkml:trace contextRef="#ctx0" brushRef="#br0" timeOffset="3627.0369">2538 5520 69 0,'17'39'78'15,"-4"5"-2"1,-3 7-68-16,-5 9 4 0,-2-2-2 15,-3 0-4-15,-3-10 0 0,-8-6-7 16,-4-8-12 0,5-13-31-16,10-7-32 0,0-14-4 15</inkml:trace>
  <inkml:trace contextRef="#ctx0" brushRef="#br0" timeOffset="3937.04">2865 5504 24 0,'0'34'73'16,"3"2"2"-16,0-3-47 16,3 5-18-16,8-3 3 15,2-3-1-15,5-8-1 0,2-10 0 16,3-12-2-1,-4-6 0-15,4-16-1 0,-7-4-1 16,-2-10-1-16,-6 0-2 0,-7-3 0 16,-4 4-1-16,-4 2-1 15,-10 4-1-15,-3 6 1 16,-6 7-2-16,-3 9-1 15,3 5-2-15,0 4-5 0,-1 8-14 16,4 0-35 0,8 9-26-16,2 0-4 0</inkml:trace>
  <inkml:trace contextRef="#ctx0" brushRef="#br0" timeOffset="4297.0436">3135 5332 29 0,'17'12'84'0,"10"7"-1"0,1 6-4 15,-3 6-69 1,6 7-3-16,-1 4 0 0,-2 5-1 16,-5-5 0-1,-4-1 1-15,-8-11 3 0,-3-7 2 16,-5-6 2-16,-3-17 0 15,0 0 1-15,7-11-1 0,-2-14-1 16,1-12-3-16,1-5-3 0,0-9-6 16,2-3-6-1,1-7-5-15,2 6-16 0,-1 2-64 16,3 2-6-1,2 0-7-15,7 3 5 0</inkml:trace>
  <inkml:trace contextRef="#ctx0" brushRef="#br0" timeOffset="6691.0697">5434 4814 5 0,'8'12'77'16,"-8"-12"-1"-1,11 10-46-15,-7 0 1 0,2 1-6 16,-1-1-5-16,-5-10-3 15,4 17-2-15,-4-17-3 0,0 0-1 16,3 8 0-16,-3-8-2 0,0 0-1 16,0 0 0-1,0 0-1-15,0 0 1 0,0 0-2 16,0 0-2-1,0-8 0-15,-1-2-1 0,-1-6 0 16,1-4-3-16,-2-7 1 16,1-7-2-16,-1-7 1 0,4-10 0 15,-1-4-1 1,3-13 1-16,2-6 0 0,3-8 0 15,2-6 1-15,2-5-1 0,-2-2 0 16,2 2 0 0,-2 2 1-16,-2 7-1 0,-5 4-1 15,-3 8 2-15,1 7 0 16,-8 4 0-16,-5 6-1 0,-3-1 1 15,1 6-1 1,-2-2 0-16,0 2 0 0,-1-2 1 16,-1 2-2-1,5 4 1-15,0 3-1 0,-1 1 1 16,3 4-1-16,-3 4 1 0,4 5-1 15,-1 5 0-15,1 4 1 16,0-1-1-16,0 6 1 0,1 2 0 16,2 1 1-1,-1 0 0-15,5 4 0 0,-1-2 0 16,4 10 0-1,-7-13 0-15,7 13-2 0,0-9 1 16,0 9-3-16,14-12 1 0,2 9 0 16,8 1 0-16,11-1 0 15,14-1 0-15,10 1 1 0,24-4 1 16,13 1 0-1,22-4 0-15,14-3 0 0,22 1 0 16,12-5 0 0,13 0 0-16,6-2 1 0,2 0-1 15,1 0 0-15,-6 3 2 16,-7-3-1-16,-14 2 1 0,-12 0-1 15,-17 0 1-15,-13 1 0 16,-19 2 1-16,-16 0-1 16,-20 2 0-16,-13 3-1 0,-13 2 1 15,-12 4-1 1,-9 1 0-16,-8-1-1 0,-9 3-1 15,0 0 1-15,0 0 0 16,0 0 0-16,0 0-1 0,0 0 0 16,0 0 1-1,0 0 1-15,0 0-1 0,-8 0 0 16,8 0 0-16,-15 5 0 0,15-5 0 15,-14 7 0 1,14-7 0-16,-15 13-1 0,9-1 1 16,1 9 0-1,2 8 0-15,-2 8 0 0,1 16-1 16,2 7 1-16,1 11-1 15,1 6 1-15,0 3 0 0,-1-1 0 16,1-4-1-16,-1-4 1 0,1-11 1 16,-2-6 0-1,-3-9 0-15,0-10 0 0,0-4-2 16,-1-8 1-1,1-6 1-15,1-4-1 0,4-13 2 16,-5 15-1-16,5-15 2 16,0 0-1-16,0 0 2 0,0 0-1 15,-8-5 0 1,8 5 0-16,-9-8-3 0,9 8 1 15,-13-9-1-15,3 4-1 0,1 4-1 16,-2 1 1 0,0 0 1-16,-1 0-1 0,2 1 0 15,1 1 0-15,9-2 0 16,-13 7 1-16,13-7-2 0,0 10 1 15,15-3-1 1,7 1 1-16,11-1 0 0,6 1 1 16,4 1-1-1,3 1 0-15,0-1 1 0,-5-1 0 16,-7-1-1-16,-8 3 0 0,-10 0 1 15,-8-1-1-15,-8 5 1 16,-7-2-1-16,-7 3 1 0,-8 1 0 16,-4 2 0-1,-5-1 0-15,-6 3 0 0,-2 0-1 16,-1 0 1-1,0 2 0-15,1 0-1 0,3-4 1 16,7 0-1-16,2 0 0 0,7-2 1 16,5-2-1-16,5-2 0 15,7-1 0-15,3-11 1 0,0 17-1 16,10-8 1-1,6 0-1-15,4 2 1 0,3 0 0 16,4 2 0 0,4-1 0-16,-1 0 0 0,0-2 0 15,-2 0 0-15,-4-1 1 16,-4-2-1-16,-4-3-1 0,-5 1 1 15,-11-5 0-15,11 8-1 0,-11-8 0 16,-3 10 0 0,-7-3-1-16,-3 1 0 0,-7 1 1 15,-2 0-1 1,-7 3 0-16,-5 3 1 0,-2-2 0 15,2 1 1-15,-1 1 0 16,5-1 0-16,-1 1-1 16,8-3 1-16,5-1 0 15,4 1-1-15,6-3 0 0,4 2 0 16,4-3 1-16,9 1 1 0,10-2-1 15,8 0 1 1,6-2 0-16,7-1 0 0,2 2 0 16,4-3 0-1,-4 0 1-15,-1-1-2 0,-6 1 0 16,-8-2 0-16,-8 2-2 15,-3-3 2-15,-7 2-1 0,-9-2 0 16,10 2 0-16,-10-2 0 0,0 0 0 16,-11 15 0-1,-1-6 0-15,-7 2 1 0,-3 1-1 16,-2 5 1-1,-4-1 0-15,0 0-1 0,3-2 1 16,1-1-1-16,6-1 1 16,2-3-1-16,6-2 2 0,10-7-1 15,-12 11 1 1,12-11 1-16,0 8 0 0,7 2 0 15,3 2 0-15,5 10 2 0,5 8-1 16,6 7 0 0,-1 13 1-16,-3 7 0 0,2 11 0 15,-8 7 1-15,-4 8 0 16,-8 0-1-16,-5 0 0 0,-2-6 0 15,-5-4 0 1,-2-6-1-16,0-9-2 0,3-6-3 16,1-12-7-1,8-5-36-15,10-10-44 0,-4-12-5 16,1-8-9-16</inkml:trace>
  <inkml:trace contextRef="#ctx0" brushRef="#br0" timeOffset="7821.081">5263 6815 68 0,'10'-12'80'0,"-10"12"-1"15,0 0-55 1,5-10-8-16,-5 10-5 0,0 0-2 15,0 0 0-15,0 0-2 0,0 0-1 16,0 0-1 0,0 0-1-16,0 0 0 0,3 12-2 15,0 3 0-15,1 7-1 16,2 9 1-16,1 8 1 0,6 11-1 15,0 11 2 1,3 8 1-16,0 9-1 0,-2 1 0 16,0 5 1-1,-3 3 0-15,-3-1 3 0,-3 0-1 16,-4-7 0-16,-1-1-1 0,0-7 0 15,0-3 0-15,0-8 0 16,-3-5-2-16,2-6-1 16,-4-4 0-16,3-6 0 15,2-5-2-15,-2-3 1 0,1-4 0 16,-2-3-1-1,-1-4 0-15,1-2 0 0,0-2 0 16,-1-2 0-16,1-4 0 0,0-1 0 16,-2 1 0-16,5-10 1 15,-7 12-1-15,7-12 1 16,-9 11 0-16,9-11 0 15,-11 2-1-15,11-2 1 0,-14 1-1 16,14-1 0 0,-12 0 0-16,12 0-1 0,-10-1 0 15,10 1 0-15,0 0 0 16,8-10 0-16,14 0 0 0,12-2-1 15,15-1 1-15,13-3 0 16,14-3 0-16,11-1 0 16,10 2 0-16,4 0 0 0,4 5-1 15,0 2-1 1,-4-3-3-16,0 4-5 0,-8-4-13 15,-2-9-68-15,0 3-3 16,-11-6-7-16,-1-8-3 16</inkml:trace>
  <inkml:trace contextRef="#ctx0" brushRef="#br0" timeOffset="17219.1757">8130 5499 7 0,'0'0'32'0,"0"0"4"0,0 0 3 0,0 0-2 16,0 0-3-1,0 0-8-15,0 0-8 0,0 0-9 16,0 0-5-1,7 0-3-15,-5 12-2 0,1 5 0 16,2 5 0-16,0 9 2 16,1 3 2-16,2 7 4 0,0 3-2 15,0-1 2-15,0 3 0 0,0-7-2 16,0 3 1-1,0-9-2-15,0-4-1 0,2-3-1 16,-3-6 0 0,1-5 1-16,-3-4 0 0,3-2-1 15,-8-9 1-15,7 9 0 16,-7-9 1-16,0 0 0 0,0 0 1 15,0 0 0 1,0 0-2-16,0 0 1 0,0 0-2 16,0 0 0-16,0 0-1 0,-10 6-1 15,10-6 0 1,-20 8 0-16,8-1 0 0,-3 0-1 15,-3 1 1-15,1 1 0 16,-1 0 0-16,5-1 0 0,1-2-1 16,12-6 0-1,-13 11-1-15,13-11 1 0,-1 10 0 16,1-10-1-16,13 12 1 0,2-5 0 15,8 1 1 1,0-1 0-16,4 2 0 0,1-1 0 16,-3 0 0-16,-2-3-1 15,-6 1 1-15,-1 1 0 0,-7-3 0 16,-9-4 0-1,8 11-1-15,-8-11 1 0,0 17-1 16,-4-5 0 0,-5-2-1-16,-4 2 1 0,-5 3 0 15,-5 2 0-15,-1 1 0 0,-1-3 1 16,-3 2 0-16,2-3 0 15,2 3 0-15,3-2 1 0,3-5-1 16,3-1 1 0,3-1-1-16,12-8-1 0,-14 12 1 15,14-12-1 1,-3 9 1-16,3-9 0 0,6 15 0 15,5-10 0-15,3 4 1 16,2-1-1-16,0 1 1 0,2 0 0 16,-1-2-1-16,-1 1 0 15,-3-2 0-15,0 0 0 16,-13-6 0-16,12 8 1 0,-12-8-1 15,0 0 0 1,0 0-1-16,9 9 1 0,-9-9 0 16,0 0 0-16,-13 13 0 15,5-9-1-15,-6 3 0 0,1-1 1 16,-4 0-1-16,2 1 0 15,-2-1 0-15,3 1 0 16,0 0 0-16,4 0 0 0,10-7 0 16,-13 19 0-1,13-19-1-15,-4 18 0 0,4-18 0 16,1 19 1-16,-1-19 1 15,14 16-1-15,1-8 1 0,0-1 0 16,5 0 1 0,2-1 0-16,4-1 1 0,1 2-1 15,-2-3-1-15,-1 1 1 0,-5-2 0 16,-1-1-1-1,-4 1 0-15,-3-3-1 0,-11 0 0 16,0 0 0-16,0 0-2 16,4 12 0-16,-4-12 0 15,-12 9-2-15,-2-4 2 16,-6 2-1-16,1 1 1 0,-4 1 0 15,1-1-1 1,1 4 1-16,2-3-1 0,1-1 1 16,6 2-1-16,5-1 1 15,1 0 1-15,5 0 2 0,1 0 1 16,3 0 2-16,6 1 1 15,3-1-1-15,6-1 1 16,5-1-1-16,0-1-1 0,2 0 1 16,-3-1-2-1,1 1-1-15,-7-4 1 0,3 3-1 16,-10-3 0-16,-9-2 2 15,13 4 0-15,-13-4 1 0,0 0-1 16,0 0 2-16,0 0-3 16,3-6 2-16,-3 6-1 15,0 0-2-15,-8-5 0 0,8 5-1 16,-10 2 0-1,5 6 0-15,1 6-1 0,1 0 1 16,0 8 1-16,1 0 0 16,1 7 0-16,0 1 1 15,-1 6 2-15,2-1 0 16,-1 7 1-16,-1-1-1 0,0 5 1 15,1-2 0-15,0 0 0 0,1 2 0 16,-1-5-2 0,1 3-1-16,0-9 0 0,0-1 0 15,0-3 1-15,-1-4-1 16,1-3 0-16,0-3 0 15,0-1 0-15,-1-3 0 16,0-2 0-16,0 0-1 0,-1-4 0 16,2 0 0-1,0-11 0-15,0 15 0 0,0-15-1 16,-2 13 1-16,2-13-1 0,0 9 1 15,0-9 0-15,-1 8 0 16,1-8-1-16,0 9 1 16,0-9-1-16,0 0 1 15,0 10 0-15,0-10 0 0,0 0-1 16,0 0 2-1,0 0-1-15,-5 13 1 0,5-13 0 16,-13 11-1-16,13-11 1 0,-17 14-1 16,6-8 1-1,-2 1 0-15,-2-2 0 0,-3-3-1 16,-5 1 0-16,-5-2 0 15,-5 2-1-15,-6 0 0 0,-9 1-3 16,-11 5-1 0,-9 0-2-16,-12 5 1 0,-3 1 1 15,-14 4 0-15,-8-1 1 16,-8 2 1-16,-7-2 3 15,-1 0 3-15,1-2 0 0,6-1 0 16,2-1-1-16,6-2-3 16,10 3-12-16,8 7-52 0,16-13-17 15,13-2-5 1</inkml:trace>
  <inkml:trace contextRef="#ctx0" brushRef="#br0" timeOffset="17959.1831">8139 5678 26 0,'0'0'48'0,"0"0"1"15,3-8 1-15,-3-9-3 0,2 1-14 16,-2-4-13 0,0-2-8-16,0-2-2 0,-2-1-2 15,1 3-2 1,-2 0-1-16,2 4-8 0,-4 1-12 15,5 2-27-15,0 15-35 0,5-11-10 16,4 4 0-16</inkml:trace>
  <inkml:trace contextRef="#ctx0" brushRef="#br0" timeOffset="19970.2033">8915 3396 7 0,'-22'37'13'0,"2"9"3"0,-3 9-2 0,7 3 0 15,1 7-2-15,9-6-4 16,6 0-1-16,2-12 2 15,14-7 1-15,2-13 1 0,11-11 1 16,-3-12-1 0,10-4 2-16,-3-13 0 0,5-5-2 15,-9-8-2-15,-1-1-1 16,-5-5-2-16,-9 3-1 15,-4 0 0-15,-9 4 1 16,-4 4-2-16,-11 6 1 0,-4 8-1 16,-5 7-2-16,-1 0-1 0,0 12-2 15,4 5-9 1,1-1-10-16,6 0-19 0,10 1-37 15,3-6-1 1</inkml:trace>
  <inkml:trace contextRef="#ctx0" brushRef="#br0" timeOffset="20450.2081">9344 3526 10 0,'-8'30'73'0,"-2"6"2"0,21 7-54 0,-22 6-4 16,-4 1 1-1,-1-2-5-15,1-5-7 0,0-8-4 16,1-7-9-16,5-7-24 0,4-4-32 15,5-17-15 1</inkml:trace>
  <inkml:trace contextRef="#ctx0" brushRef="#br0" timeOffset="20810.2117">9626 3537 64 0,'0'0'73'0,"-8"0"-3"0,-4 6-65 16,-5 5-3-16,-4 2-2 15,4 2 0-15,-5 3 1 0,3 0 3 16,-2 2 0 0,6-3 3-16,0-2-1 0,6-4 3 15,4 1-1 1,-3-1 1-16,5 1-2 0,0-3-1 15,1-1 0-15,2-8-2 16,-2 16-1-16,1-8-1 0,1-8 0 16,0 11-2-16,0-11 1 15,4 11 1-15,-4-11-1 16,17 6 0-16,-4-3-1 0,5 1 0 15,8 2-1 1,-3-2-2-16,7 1-1 0,-3 1-2 16,1-2-5-16,-4 3-7 15,-3-2-16-15,-7-7-37 16,3 2-13-16</inkml:trace>
  <inkml:trace contextRef="#ctx0" brushRef="#br0" timeOffset="21430.2179">9863 3753 16 0,'9'-6'51'0,"5"9"-17"0,5 1 2 0,1-3-8 15,4-3-5 1,3-6-5-16,0-6 0 0,-2 0-3 16,0-3-4-16,-7 2-2 0,-1 2-1 15,-6 2-2 1,-11 11 0-16,14-16-1 0,-14 16-2 15,2-10 0-15,-2 10-1 16,0 0 1-16,0 0-2 0,0 0-1 16,0 0 0-1,0 0-1-15,0 0-1 0,0 0 1 16,10-5 1-16,1 5-3 0,1 0 2 15,3 0 1 1,-1 2-1-16,2 1 0 0,-3 3 0 16,-1 1 0-16,-3 1 0 15,-2 3 0-15,-4 2 1 16,-1 3 0-16,-2 4 1 15,0 3 0-15,0 2 0 0,0 2 1 16,-1 2 0 0,1-3 1-16,1 1 1 0,6-3 1 15,3-3 1-15,7-4 0 0,3-4 0 16,6-5 1-1,3-2-1-15,3-4-1 0,2 1-4 16,-4-3-5-16,1-3-11 16,-5-2-23-16,-6 1-47 0,6 2-4 15,-3-1-4 1</inkml:trace>
  <inkml:trace contextRef="#ctx0" brushRef="#br0" timeOffset="22550.2291">9207 6566 37 0,'0'0'77'0,"8"-7"-4"0,-8-32-18 16,0 39-48-16,-3 9-2 0,-6 8-1 15,-2 5 1 1,-2 6-1-16,0 0 1 0,1 1 2 16,-1 2 0-16,3-2 2 15,2-5-2-15,8-2 1 0,0-7 0 16,9-3 1-1,5 2-1-15,6-3 0 0,4-2-2 16,1-1-1-16,5-2-4 16,-4-1-3-16,0-2-2 15,-5-2-6-15,-2-1-6 0,-7 0-20 16,-1-14-36-16,-4 5-15 15,-1-6-3-15</inkml:trace>
  <inkml:trace contextRef="#ctx0" brushRef="#br0" timeOffset="22800.2316">9352 6464 3 0,'8'0'73'0,"-8"0"6"0,18 18-1 15,-7 3-59 1,2 14-6-16,0 11-1 0,-2 8-1 15,-4 12 2 1,-4 7-1-16,-2-1-3 0,-3-2-4 16,-4-7-1-16,-6-5 0 15,1-10-1-15,-1-8-3 0,-2-10-4 16,6-7-7-16,-3-12-12 0,7 0-24 15,4 2-37 1,0-13-5-16</inkml:trace>
  <inkml:trace contextRef="#ctx0" brushRef="#br0" timeOffset="23100.2346">9634 6557 44 0,'11'18'80'16,"1"9"-1"-16,-2 2-49 0,-2 14-11 15,0 6-1 1,-2 9-3-16,-4 1-5 0,-2 4-5 16,-5-4 0-16,-5-7-3 0,1-6-1 15,-2-8-3-15,1-7-5 16,1-11-8-16,5-8-20 0,4 1-45 15,0-13-5 1,5-11 1-16</inkml:trace>
  <inkml:trace contextRef="#ctx0" brushRef="#br0" timeOffset="23391.2376">9937 6731 65 0,'16'-3'79'15,"-3"3"-3"-15,-6-34-33 0,-7 34-39 16,2 17-3-1,-3 0-1-15,-9 0 1 0,-3 5 0 16,-4 0 1-16,-2 1 1 16,-1-1 2-16,3-2 0 0,-1 4 0 15,5-2 2-15,0 2 0 0,6 2 0 16,3 2 0-1,4-2 0-15,3 3-2 0,9-3 0 16,5 1-4 0,3-7-4-16,7 1-14 0,-4-9-30 15,-1-2-36-15,10-3-6 16,1-7-1-16</inkml:trace>
  <inkml:trace contextRef="#ctx0" brushRef="#br0" timeOffset="24011.2438">10327 7014 25 0,'14'21'70'16,"4"-14"-29"-16,3 1-6 0,6-2-10 15,0-3-2 1,-1-3-6-16,0 0 2 0,-5-6-2 15,-4-2-1 1,-4-3-1-16,-5-3-3 0,-6-2-1 16,-2-2-4-16,-1-3-2 15,-5 2-2-15,2 0-3 0,-3 1-1 16,4 4-1-16,0 1 0 0,3 4 0 15,0 9 1 1,8-8-1-16,7 8 0 0,0 0-1 16,4 6 0-1,2 4 1-15,-2 4 0 0,2 4 2 16,-3 5 2-16,-3 2 0 15,-2-1 0-15,-4 1 2 0,0-1 1 16,0-2 0-16,6-4 0 0,6-6-3 16,4-6-14-1,4-2-66-15,15-4-6 0,0-6-5 16</inkml:trace>
  <inkml:trace contextRef="#ctx0" brushRef="#br0" timeOffset="24931.253">8214 5498 43 0,'-13'-5'54'16,"13"5"-8"-16,0 0-13 15,-11-7-13-15,11 7-7 0,0 0-7 16,0 0-1-16,0 0-4 0,2 6 0 15,9 0 1 1,8-1 2-16,1 0 1 0,9 0 3 16,3-1 0-1,10 0-2-15,4-1-1 0,6-3 1 16,-2 0-3-16,6-1-1 15,6 1-1-15,1 0 0 0,10 0 0 16,7 0 0-16,8-1 1 16,7-1-1-16,10-2 0 15,12 1 0-15,5-4 0 0,8 1 0 16,3 2 0-1,2-1 1-15,7 0 0 0,5-2 3 16,4 5-2-16,0-2 1 16,7 1 0-16,8-4 0 0,4 1 0 15,6 1-2 1,0-2-1-16,-1 0 0 0,0 0-1 15,-2 0-1-15,-9 2-1 0,-11-2-3 16,-11 4-6 0,-14 1-21-16,-18 2-48 0,-1-3-3 15,-19 3-5-15</inkml:trace>
  <inkml:trace contextRef="#ctx0" brushRef="#br0" timeOffset="33139.3376">12649 5425 10 0,'35'-40'68'0,"17"5"-17"0,11-13-7 16,17-7-6-1,10-8-9-15,12-5-10 0,-6 1-6 16,-3 4-1-16,-7 2-7 16,-9 3-4-16,-13 11-5 0,-9 2-17 15,-16 4-43 1,-6 17-20-16,-6 5-1 0</inkml:trace>
  <inkml:trace contextRef="#ctx0" brushRef="#br0" timeOffset="33689.3431">13099 6024 22 0,'0'0'85'16,"0"0"0"-16,2-8-44 0,5-13-11 15,2-8-6-15,-1-8-8 0,1-16-7 16,-2-12-8-16,2-12-3 16,-3-9 0-16,-3-11-1 0,0-1 2 15,-3-6 1 1,2-2 4-16,-6 8 0 0,0 3 1 15,-3 9-1 1,-3 8-1-16,-2 13-1 0,-1 10 0 16,-2 13-3-16,-3 6-4 15,4 12-10-15,-2 2-20 0,1 8-32 16,5 14-19-16,0 2-5 0</inkml:trace>
  <inkml:trace contextRef="#ctx0" brushRef="#br0" timeOffset="34069.3469">12860 4613 12 0,'-10'18'78'0,"8"-7"-1"16,0 6 0-16,2 5-74 15,-1 3 0-15,1 3 0 16,0-5 2-16,0-2 2 0,-2-9-2 15,2-12 0-15,-11-3 0 0,5-21-1 16,0-5 2 0,2-7 0-16,3-3-1 0,-4-3 0 15,5 1-1-15,0 7 2 16,0 3-1-16,7 9-2 15,3 13-2-15,3 4 0 16,7 10-2-16,3 7-3 0,7 13-8 16,3-4-11-1,9 4-33-15,13 3-30 0,-3-10-3 16</inkml:trace>
  <inkml:trace contextRef="#ctx0" brushRef="#br0" timeOffset="34579.352">13428 3550 45 0,'0'20'71'15,"-8"6"-45"-15,-4 13-3 0,-3 11-4 16,-5 4-2-16,2 3 1 0,0-1-3 16,3-4 0-16,9-8-4 15,6-8-1-15,5-10-2 0,14-9-3 16,10-7-1-1,1-5-1-15,6-1-3 0,0-4-3 16,3 0-5 0,-7 0-8-16,-3-8-8 0,-5 3-15 15,-3 2-31-15,-5-4-14 0</inkml:trace>
  <inkml:trace contextRef="#ctx0" brushRef="#br0" timeOffset="34769.3539">13104 3817 51 0,'0'0'85'15,"20"-22"-5"-15,11 37-24 16,17-33-49-16,11-3-14 0,8 3-31 15,5 1-40 1,-7 1-5-16</inkml:trace>
  <inkml:trace contextRef="#ctx0" brushRef="#br0" timeOffset="35129.3575">13867 3664 11 0,'0'0'74'16,"0"0"2"-16,21-9-48 0,8 0-8 15,4 1-10 1,7 0-2-16,1-1-5 0,1 1-5 16,-3 1-7-16,3 1-14 0,-12 1-18 15,2 2-36 1,-12 0 2-16</inkml:trace>
  <inkml:trace contextRef="#ctx0" brushRef="#br0" timeOffset="35319.3594">13860 3754 19 0,'-18'12'83'0,"9"-2"1"0,9-10-6 16,49-2-68-16,-26-1-20 15,10-3-30-15,-3 1-40 0,16-2-2 16</inkml:trace>
  <inkml:trace contextRef="#ctx0" brushRef="#br0" timeOffset="35579.362">14416 3670 33 0,'0'15'5'0,"0"7"-5"15,0 2-1 1,11 4 1-16,5-3 5 0,4-7 5 15,11-3 7 1,9-10 5-16,1-5 5 0,5-8 3 16,-6-11 1-16,1-2 0 0,-15-7-3 15,-4 2-7-15,-21-1-5 16,-7 1-4-16,-20 9-4 0,-12 2-6 15,-5 10-12 1,-12 4-22-16,-8 6-49 0,8 7-4 16,6 5 0-1</inkml:trace>
  <inkml:trace contextRef="#ctx0" brushRef="#br0" timeOffset="36169.3679">12827 4463 12 0,'20'-7'85'16,"3"0"0"-16,7-6-5 0,5 6-68 15,-2 2-11-15,5 5-17 0,-4 2-23 16,-6 3-44-1,5 7-3-15</inkml:trace>
  <inkml:trace contextRef="#ctx0" brushRef="#br0" timeOffset="37329.3795">14467 5229 22 0,'0'0'34'15,"0"0"-7"-15,0 0-3 0,10 3-4 16,14-2-3-16,12 3 2 0,6-3 3 16,15 2-4-1,7-2-2-15,8 2-5 0,3-2-1 16,5 0 1-16,-4-1 0 15,0 1-1-15,-1-1 0 0,-9 0-2 16,-6-3 1 0,-1 0-2-16,-10-1-1 0,1-2-5 15,-12 2-17-15,-7 1-34 0,-17 2-32 16,6 1-6-1</inkml:trace>
  <inkml:trace contextRef="#ctx0" brushRef="#br0" timeOffset="38509.3922">15404 5250 17 0,'0'-10'44'16,"0"10"-1"-16,0 0-6 0,-1-10-7 16,1 10-8-16,0 0-8 15,0 0-2-15,0 0-4 0,0 11-1 16,2 7 0-1,3 11 3-15,1 15-2 0,3 9 4 16,2 11-1 0,-1 10 0-16,5 5-1 0,0-2-4 15,0-3-1-15,0-8-6 0,-1-15-4 16,-1-7-16-16,-5-5-25 15,-8-19-36-15,0-5-3 16</inkml:trace>
  <inkml:trace contextRef="#ctx0" brushRef="#br0" timeOffset="38929.3964">15065 6063 24 0,'22'4'76'15,"20"-5"-26"-15,22-1-16 0,16 1-2 16,19-4-3-16,13 0-6 16,9-5-5-16,3 3-6 0,-1-4-3 15,-13 5-4-15,-11-2-2 0,-19 4-2 16,-14-3-2-1,-13 6-7-15,-20 1-6 0,-8-1-17 16,-9 12-44 0,-16-11-10-16,0 12 0 0</inkml:trace>
  <inkml:trace contextRef="#ctx0" brushRef="#br0" timeOffset="39339.4005">14877 6401 58 0,'27'0'82'16,"37"0"-41"-16,-1-8-6 0,19 2-1 15,23-7-7-15,14 4-5 0,13-3-4 16,10-2-4-16,2 6-5 15,-2-4-4-15,-6 2-1 0,-15 3-5 16,-11 4-4 0,-16 1-6-16,-12 2-18 0,-16 10-39 15,-17-3-19 1,-13 3-5-16</inkml:trace>
  <inkml:trace contextRef="#ctx0" brushRef="#br0" timeOffset="40044.408">15724 6554 32 0,'-3'-17'88'16,"3"17"-4"-16,0-8-37 15,0 8-13-15,0 0-10 0,0 0-8 16,0 0-6-1,0 0-3-15,0 0-3 0,0 0-1 16,0 0-1-16,0 0-1 0,0 0 0 16,0 0 0-1,0 0 0-15,-2-12 0 0,2 12 0 16,-1-9 0-16,1 9-1 15,-4-14 1-15,4 14 0 0,-6-12-1 16,6 12 0 0,-6-8 0-16,6 8 0 0,0 0 1 15,0 0-1 1,0 0 0-16,0 0 0 0,0 0 1 15,-1-10-1-15,1 10-1 0,0 0 0 16,0 7 0-16,0 5 0 16,1 5 0-16,5 4 0 0,-2 12 0 15,4 5 0 1,0 9 2-16,-4 8-2 0,0 8 1 15,-2 7 0 1,-2 0-1-16,-2 0-2 0,-4 0-5 16,-6-11-8-16,3-11-45 15,1 3-24-15,-4-18-5 0,2-12 0 16</inkml:trace>
  <inkml:trace contextRef="#ctx0" brushRef="#br0" timeOffset="41724.4248">15348 5253 46 0,'24'3'38'0,"-2"-3"-2"0,14 1-4 16,14-1 1-16,19-3-4 0,18-8-3 16,19-2-4-1,16-4-5-15,8 2-4 0,9-8-4 16,4 3-2-16,-3-2-2 15,-3 3 0-15,-16 0 1 0,-14 4-1 16,-12 1 1 0,-8-2-1-16,-17 7 2 0,-8-3-1 15,-15 5-1 1,-8 1-2-16,-10-1 1 0,-6 3-1 15,-6 2-2-15,-7 1-1 0,-10 1 0 16,9-2 0-16,-9 2 0 16,0 0 1-16,0 0 0 15,0 0 0-15,-7 0 0 16,7 0 1-16,0 0-1 0,-14 3 1 15,14-3-2 1,0 0 0-16,0 0 0 0,-4 9-1 16,4 2 0-16,0 2 0 15,4 12 1-15,4 5-1 0,1 10 1 16,4 6 0-16,-3 7-1 15,5 5 2-15,0 0 0 16,-3 0 0-16,-2-7 0 0,-2-4-1 16,-1-8 1-1,-1-6 1-15,0-9 1 0,-4-9-2 16,-1-3-2-16,-1-12 1 15,2 9-2-15,-2-9 1 16,0 0 0-16,0 0 0 0,0 0 0 16,0 0 0-16,0 0 0 15,0 0-1-15,-11 10 1 0,11-10-2 16,-20 5 0-1,5-3 0-15,-4 6 0 0,-3-4 1 16,1 4 0-16,-2 0 0 16,3 1 1-16,-3 1 0 15,5-1 0-15,4 1 1 16,4 1-1-16,4 0 1 0,5-1 0 15,3-1 0-15,9 0 0 0,8-2 1 16,5-2 0 0,4 3 1-16,6-3-1 0,-1 2 0 15,2-2 0-15,-4 5-1 16,-5-1 1-16,-4 1-1 15,-7 3 0-15,-6-2 0 16,-10 3 0-16,-5-4 0 0,-8 5 1 16,-5-6-1-1,-4 6 1-15,-4-3-1 0,-1 1 1 16,-5-2-1-16,4-1 1 0,-1 2-1 15,5-2-1-15,1 1 1 16,5-3-2-16,4 0 1 16,5-2 0-16,10-6 0 15,-7 13 0-15,7-13-1 0,9 7 3 16,10-5-1-1,2 1 1-15,8 1-1 0,6-4 1 16,2 3-1-16,3-3 0 0,-2 0 0 16,-1 0 0-1,-3 0 0-15,-8 0 0 0,-4 0-1 16,-8 0 1-16,-2 2 0 15,-12-2 1-15,1 10-1 0,-1-10 0 16,-19 14 0 0,-1-6 0-16,-7 2 0 0,-4 4 0 15,0 0 0-15,-5 3 0 16,-1-2 0-16,3 4-1 15,6-2 1-15,4-2 0 0,6 1 0 16,7-3 0-16,5 3 1 16,6-3-1-16,12-1 0 0,7-2 0 15,7 1 1 1,4-3-1-16,6-4 0 0,-1 0 0 15,-1-4 0 1,-4 1 1-16,-4-1-1 0,-7 0 1 16,-4-1 0-16,-5 1 0 15,-10 0-1-15,0 0 0 0,9 0 0 16,-9 0 0-16,0 14 0 0,0 2-1 15,3 9 1 1,2 9 1-16,8 7 0 0,-2 10 0 16,2 2-1-1,3 5 2-15,1-2-1 0,0-2-1 16,-2-1-1-16,-1-3-8 15,-7-9-18-15,-7-5-56 0,9-5-6 16,-4-11-5-16</inkml:trace>
  <inkml:trace contextRef="#ctx0" brushRef="#br0" timeOffset="43184.4393">7816 7921 49 0,'-6'-15'46'0,"6"15"-7"0,0-14-9 15,0 14-13 1,16-11-6-16,1 9-7 0,4 0-4 16,4 1 0-16,4 1-1 15,10 0 1-15,1 1 2 0,9 1-1 16,-5 7 2-16,11-5-1 0,3 3 0 15,4-7 2 1,4 1-2-16,3-1 1 0,4-3 2 16,2-7-1-1,6-2 1-15,0-1 1 0,4-3 1 16,5 1-1-16,-1 1 0 15,5 0-1-15,-2 1 0 0,8 0-2 16,4 1-1-16,-3-1 0 0,4 1-1 16,2-1 0-1,0 1 0-15,5-5 0 0,9 1 2 16,-5-3-2-1,1 1 1-15,3-2 0 0,-1 3 0 16,-6-3 0-16,4 5 0 16,-9 0 0-16,-5 2 0 0,-2 1-1 15,-2 3 1 1,-2 1 0-16,4-1-1 0,-1 1 0 15,0-1 0-15,3-2 1 0,-1 0-1 16,4-1 1 0,4 0 1-16,-8 0-1 0,1 0 1 15,-2 2-1-15,1 0 1 16,0 3 0-16,0 0-1 0,2-1-1 15,-2 0 0 1,1 0-1-16,2 0 0 0,1-1-1 16,3 1 1-1,-7-4-1-15,1 0 0 0,-5 1 1 16,2-4-1-16,-1 5 1 0,6-3-2 15,-4 2 2-15,2-4 0 16,1 5 0-16,2 1 0 0,-1-3 0 16,0 5 0-1,-1-4-1-15,-9 4 1 0,2 3 0 16,-7-1 0-1,0 2-1-15,2 1 2 0,-7 1-2 16,-3 0 2-16,-3 0-1 0,-1-1 0 16,-2 0 0-16,-2-1 1 15,-2 0 1-15,-6 0-1 0,2 0 0 16,-2-1 0-1,-2 1-1-15,-1 3 1 0,-1-2-1 16,0 2 0 0,-3 0 0-16,1 0 0 0,-1 0 0 15,-4 0 0-15,5 0 1 16,-4 2-1-16,0 0 0 0,2 3-1 15,1-2 1-15,0 1 0 16,-1 0 0-16,2-1 1 16,-3 0-1-16,-3-1 2 0,2 0-1 15,-5-4 1 1,1 1 0-16,2-3 1 0,-3 1-1 15,-1 0 0-15,-2-2 0 16,1 2 0-16,-6-2-1 0,-3 2-1 16,-7 0-4-1,-4-1-6-15,-3 2-13 0,-5-3-22 16,-6 2-39-16,5 1-7 0,-2 2 3 15</inkml:trace>
  <inkml:trace contextRef="#ctx0" brushRef="#br0" timeOffset="43714.4447">17739 6788 55 0,'0'0'75'16,"0"0"0"-1,0 0-65-15,0 0-2 0,0 7 0 16,-1 1 1-16,1 9-3 0,0 7-1 15,-1 7-3-15,3 10-1 16,1 0 1-16,0 9 0 0,1-5 0 16,-2 3 0-1,-1-10 0-15,-1-3 4 0,0-8 3 16,-5-7-1-1,-6-4 2-15,-6-10-1 0,-3 0 0 16,-9-6 1-16,-6-2-4 0,-8-1-8 16,-9-5-16-16,-3-6-41 15,-1 14-26-15,0-4-4 16</inkml:trace>
  <inkml:trace contextRef="#ctx0" brushRef="#br0" timeOffset="44734.4549">18015 5627 20 0,'8'-14'78'16,"-2"4"1"0,0 0-49-16,-6 10-5 0,11-7-8 15,-11 7-8-15,7 14-3 16,-4 6-3-16,-4 11-1 15,1 3 0-15,-8 6-1 0,-3 1 2 16,-1-1 1-16,-1-4 1 16,-3-3 0-16,4-5 2 0,4-6 1 15,2-4 0 1,6-7 2-16,10-1-1 0,6-4-2 15,7-1 0 1,7-2-2-16,2-3-3 0,5 0-5 16,-5-7-6-16,2 0-13 15,-10-4-25-15,-5-2-38 0,-1 0-6 16,-4-9 0-16</inkml:trace>
  <inkml:trace contextRef="#ctx0" brushRef="#br0" timeOffset="44974.4573">18229 5577 17 0,'0'0'74'0,"-1"14"5"0,-16 5-47 16,17 7-7-1,0 15-6-15,2 6 2 0,-1 11-3 16,-1 12-2-1,-3 7-3-15,-4-2-2 0,-5 0-4 16,0-5-2-16,0-9-2 16,0-7-2-16,-3-9-4 0,5-15-6 15,0-6-12 1,5-5-36-16,5-19-29 0,0 0-4 15</inkml:trace>
  <inkml:trace contextRef="#ctx0" brushRef="#br0" timeOffset="45234.4599">18406 5651 38 0,'13'16'85'0,"1"8"-3"15,1 5-2 1,0 11-70-16,-4 11-4 0,-3 8 1 16,-1 3 0-16,-9 3-3 15,2-4 0-15,-6-8-3 0,-2-7-6 16,0-8-6-1,-3-13-14-15,2-21-46 0,9-4-14 16,0 0-4-16</inkml:trace>
  <inkml:trace contextRef="#ctx0" brushRef="#br0" timeOffset="45494.4625">18708 5766 6 0,'10'-6'78'15,"-10"6"1"-15,0 0-2 16,-15 12-62-16,1 8-4 15,-2 7-4-15,-4 2-1 0,0 7 0 16,0-2-1-16,0 4 2 16,5-2-1-16,4-7 1 0,7 3 1 15,4-12-1 1,6 3 0-16,6-8-1 0,4-1 1 15,4-2-2 1,3-7-2-16,-1-1-4 0,-1-3-6 16,5 1-14-16,-3 3-44 15,4-5-22-15,0-2-4 0</inkml:trace>
  <inkml:trace contextRef="#ctx0" brushRef="#br0" timeOffset="46100.469">19021 5833 54 0,'0'13'75'15,"2"0"-41"1,5 2-4-16,6-3-3 0,4-2-5 15,6-3-6-15,5-7-2 0,5 0-2 16,4-10-3 0,5-2 1-16,2-7-4 0,0-1 0 15,-1-1 1-15,-3-1-1 16,-4 2-1-16,-6-1 1 0,-5 4-1 15,-4 0 0 1,-3 2 0-16,-7 3 0 0,0 2-1 16,-11 10-1-1,15-15 0-15,-15 15-3 0,8-9 0 16,-8 9-1-16,0 0-2 0,13 3 3 15,-10 6-2-15,-1 1 0 16,2 9 1-16,-2 1 1 0,0 1 1 16,-2 4 0-16,0-1 2 15,0 1-2 1,-1-2 2-16,0 0 1 0,1-4 0 15,1 0 0-15,7-4 2 16,9-1-1-16,3-1-1 0,10-4 1 16,5 0-2-1,3-4-2-15,4 0-2 0,-1-3-2 16,1 1-4-16,-5-3-3 0,-3 0-11 15,-7-3-24 1,-13 3-43-16,5 3-6 0,-10-1-1 16</inkml:trace>
  <inkml:trace contextRef="#ctx0" brushRef="#br0" timeOffset="47190.48">13610 6090 14 0,'4'-17'82'0,"-4"17"-1"0,0 0-34 15,0 0-11 1,0 0-16-16,0 0-10 0,0 0-2 15,0 0-4-15,-1 21-3 0,-3 1 0 16,1 5 0 0,-1 14 2-16,-2 2 0 0,-3 5-1 15,-1 6 0-15,-2-4 0 16,2 3-2-16,-1-6-3 0,0 1-10 15,3-10-20 1,0-11-39-16,6 5-10 0,2-11-5 16</inkml:trace>
  <inkml:trace contextRef="#ctx0" brushRef="#br0" timeOffset="47710.4852">13567 6739 49 0,'15'4'84'16,"-2"-2"-32"-16,2-2-5 15,2-7-13-15,0-7-8 0,-2-4-11 16,0-9-5 0,3-2-5-16,-6-4-2 0,3 0-2 15,-3-5-1-15,-2 1 1 16,0 2 0-16,0-1 0 15,-3 6-1-15,-1 1 1 0,-2 8 0 16,-2 4 0-16,-1 4 0 16,-1 3-1-16,0 10-1 0,0 0-3 15,1-9 1 1,-1 9-3-16,-1 8 1 0,1 6 1 15,0 3 0-15,0 7 0 16,1 3 2-16,6-1 2 16,0-2 0-16,0-2 4 15,5-2 0-15,2-11 2 0,2-2 1 16,-2-7-1-16,6-4 1 0,-2-6 1 15,5 0-1 1,-4-7 0-16,-1 3-1 0,-2-4 0 16,-4 0-3-16,0-2-2 15,-5-2-4-15,-2 3-10 16,-5 2-34-16,0-4-38 15,2-1-5-15,-2 0-6 0</inkml:trace>
  <inkml:trace contextRef="#ctx0" brushRef="#br0" timeOffset="48130.4894">14142 6239 39 0,'19'28'67'0,"1"5"-47"0,-2 5 2 16,1-4-4 0,-7 0-4-16,0-5 3 0,-8-5 2 15,3-5 3-15,-7-8-1 16,0-11 0-16,0 0-4 0,0 0-3 15,0 0 0 1,0-15-5-16,-2-5-5 0,-3-1-3 16,-2-9-2-16,-1-3-1 15,-5-3 1-15,3-2 0 16,-3 2 2-16,3 0 2 0,0 1 0 15,2 3 0-15,4 3 1 16,3 4-1-16,1-1 1 0,7 4-1 16,5 3-2-1,2-1-1-15,7 4-1 0,0 2-1 16,8 1-4-1,1 1-4-15,0 10-7 0,0-4-9 16,-2 4-14-16,-3 1-14 0,-4 0-31 16,1 5-2-16</inkml:trace>
  <inkml:trace contextRef="#ctx0" brushRef="#br0" timeOffset="48300.491">14242 6154 62 0,'-6'18'92'15,"13"-4"-6"-15,14-9-5 0,10-8-72 16,14-9-65 0,1 8-22-16,4-1-9 0,-6-5-4 15</inkml:trace>
  <inkml:trace contextRef="#ctx0" brushRef="#br0" timeOffset="55381.562">18086 4666 20 0,'9'-13'51'16,"-8"5"-5"-1,-1 8-11-15,1-15-9 0,-1 15-6 16,0 0-6-16,0 0-4 16,2-8-3-16,-2 8-2 15,0 6 3-15,2 3-3 16,1 6 3-16,0 4-1 0,1 4 2 15,4 6 0 1,-2 4 1-16,0 3 0 0,2-2-1 16,-4 7-2-16,0-9 0 0,-4 3-3 15,3-5-2 1,-2-6-1-16,-1 0-3 0,2-7-4 15,-2 0-13-15,0-9-14 16,0-8-26-16,4 9-28 0,-4-9-4 16</inkml:trace>
  <inkml:trace contextRef="#ctx0" brushRef="#br0" timeOffset="55701.5652">17910 5004 44 0,'0'0'79'0,"-5"-13"0"0,5 13-57 16,8-8-4 0,2 8-7-16,3 3-4 0,2 8-1 15,-3 5-2-15,3 0 0 0,0 4 2 16,-1 0 1-16,-2 2 3 15,-3-4-1-15,-1-2 1 0,-3-5 2 16,-5-11-2 0,17 2 0-16,-7-6-2 0,5-9-1 15,3-8 0 1,2-5-4-16,6-6-2 0,4-1-5 15,-6 0-5-15,4 5-7 16,-9-2-21-16,-10 8-50 0,7 2-5 16,-7 7-4-16</inkml:trace>
  <inkml:trace contextRef="#ctx0" brushRef="#br0" timeOffset="56261.5708">18527 4645 51 0,'0'14'84'0,"0"2"-41"0,0 4-8 15,5 5-2-15,2-3-6 16,1 2-5-16,3-3-7 0,0-1-2 16,0-3-4-1,0-5-2-15,-1-3-1 0,0-4-2 16,-2-2-3-16,-8-3 0 0,14 0-2 15,-14 0-1 1,12-4-4-16,-12 4-6 0,10-18-21 16,2 4-52-16,-8-6-4 15,1 0-4-15</inkml:trace>
  <inkml:trace contextRef="#ctx0" brushRef="#br0" timeOffset="56391.5721">18465 4316 31 0,'-17'-14'86'15,"2"4"-7"-15,1 3-22 0,-1 0-126 16,15 7-8-16,-9-11-6 16</inkml:trace>
  <inkml:trace contextRef="#ctx0" brushRef="#br0" timeOffset="56661.5748">18780 4622 29 0,'19'15'88'15,"-4"2"-3"-15,2 3-2 16,18 6-72-16,-20 2-8 0,-5 4-29 16,-8-4-51-1,12 1-5-15,-6-8-5 0</inkml:trace>
  <inkml:trace contextRef="#ctx0" brushRef="#br0" timeOffset="57641.5846">15528 4507 45 0,'-5'-8'40'15,"5"8"-11"-15,0 0-13 16,0 0-8-16,0 0-5 16,0 0-2-16,0 0 3 0,0 0 1 15,0 0 6 1,0 0 3-16,0 0 2 0,0 0 1 15,0 0-2-15,2 5-8 16,-2-5-28-16,-6 0-48 16,6 0-8-16</inkml:trace>
  <inkml:trace contextRef="#ctx0" brushRef="#br0" timeOffset="58331.5915">15807 5366 11 0,'-5'-17'79'0,"5"17"-27"16,-11-12-10-1,11 12-10-15,0 0-8 0,0 7-6 16,1 10-5-16,3 1-3 15,2 10-1-15,0 1 0 0,5 5 0 16,-6 1 0 0,6 5 1-16,-5-6-5 0,1 0 0 15,-1-6-3-15,-3-6-3 0,-2-5-6 16,0-2-9-1,-1-6-12-15,1 1-35 0,-1-10-23 16,0 0-4-16</inkml:trace>
  <inkml:trace contextRef="#ctx0" brushRef="#br0" timeOffset="58642.5947">15670 5577 62 0,'-14'-1'81'0,"14"1"-27"16,5 0-11-16,12 3-15 0,2 11-9 15,8 3-6 1,2 7-2-16,1 3 0 0,1 3-2 16,-7-3 0-16,-1 1-2 15,-8-4 2-15,0-5 0 0,-10-5 3 16,-5-14-1-1,0 0-1-15,8-7-2 0,-3-13-1 16,-2-3-2-16,3-5-2 0,0-4-4 16,2 2-5-1,6-4-2-15,-4 7-5 0,3 0-8 16,-1 11-17-16,-1 2-30 15,-7 6-26-15,5-1-4 0</inkml:trace>
  <inkml:trace contextRef="#ctx0" brushRef="#br0" timeOffset="58982.5981">16223 5467 57 0,'0'19'85'0,"0"0"0"16,1 1-56-1,2 7-2-15,5-4-5 0,4-1-6 16,-1-4-5-16,4-6-3 15,-4-2-1-15,4-4-4 0,-2-6-6 16,4 0-23-16,6-7-55 16,-14-8-7-16,3-4-5 15</inkml:trace>
  <inkml:trace contextRef="#ctx0" brushRef="#br0" timeOffset="59112.5993">16234 5206 7 0,'-13'-4'88'16,"1"-2"-1"-16,12 6-10 0,-16 20-58 15,0-20-94-15,16 0-6 0,-11 2-5 16</inkml:trace>
  <inkml:trace contextRef="#ctx0" brushRef="#br0" timeOffset="59752.6058">16168 5370 58 0,'0'0'90'0,"-8"-17"-2"0,8 17-45 16,-4-14-15-16,4 14-17 15,0 0-25-15,0 0-45 16,0 0-25-16,5 1-8 16</inkml:trace>
  <inkml:trace contextRef="#ctx0" brushRef="#br0" timeOffset="60602.6143">16501 5532 25 0,'-12'0'52'0,"12"0"-9"16,0 0-11-16,9-4-5 15,-9 4-5-15,16-12-4 16,-5 2-6-16,4 3 0 0,2-1-1 15,3-1 0 1,0 2-2-16,0 0 1 0,-2 2-4 16,1 0 1-16,-1 0-3 15,-8 4 0-15,2-1-2 16,-3 1 0-16,-9 1 0 0,0 0-2 15,8 9 1-15,-8 0-1 16,-6 6 0-16,-1-2 0 0,-6 3 1 16,1 3 1-1,-1-1-2-15,-3 1 1 0,1-5 0 16,5 3 1-16,1-7 2 15,4-1 0-15,5-9 1 16,0 0 1-16,13 4 1 0,7-7 0 16,4-5 0-16,5-2-1 15,8-2-2-15,-2 0-4 0,7 0-6 16,-2 2-5-1,5 1-13-15,-9 2-26 0,-2-3-39 16,12 1-5 0,-7 1 2-16</inkml:trace>
  <inkml:trace contextRef="#ctx0" brushRef="#br0" timeOffset="89047.901">5088 11512 32 0,'-21'5'85'16,"1"0"0"-16,-2 1-4 0,3 3-58 15,2-3-8 1,6 2-5-16,11-8-1 0,2 11 0 15,22-8 0-15,10-3-2 16,14 0 1-16,9-1-1 0,7-5 0 16,4-2-4-1,5-2-1-15,-4 1-3 0,-1-3-2 16,-6 3-5-16,-4-4-3 0,-7 3-17 15,-6 8-43 1,-7-5-18-16,-12 0-4 0,-8 1 5 16</inkml:trace>
  <inkml:trace contextRef="#ctx0" brushRef="#br0" timeOffset="89347.904">5216 11296 78 0,'4'12'91'0,"7"8"-4"0,2 6-3 15,-2 16-69-15,-3 1-4 0,-1 11 1 16,-3 7-1-16,0 0-1 16,-3 6-1-16,-2-2-3 15,1-5-4-15,3-4-4 16,0-10-5-16,8-3-12 0,-1-2-52 15,4-16-18 1,1-8-8-16,-2-11-4 0</inkml:trace>
  <inkml:trace contextRef="#ctx0" brushRef="#br0" timeOffset="89577.9062">4964 12304 25 0,'-9'27'98'0,"14"-5"-2"16,22-12-6-16,14-9-3 0,17-1-80 16,5-4-2-16,12-2-3 15,-2-2-5-15,1 3-7 0,-14-1-14 16,-1-1-36-1,-4 7-29-15,-12 3-7 0,-8 1-5 16</inkml:trace>
  <inkml:trace contextRef="#ctx0" brushRef="#br0" timeOffset="90407.9145">5502 11098 61 0,'-14'-19'82'0,"-2"-1"-3"15,-4-38-29-15,-6 37-41 0,-3 1-2 16,-5 3-2-1,-2 2 1-15,-4 4-3 0,-6 2-2 16,-5 3-1-16,1 6 1 0,-4 4-1 16,-2 8 0-1,-2 5-1-15,-3 6 0 0,1 8 1 16,-2 5 0-16,2 7 1 15,-1 4 0-15,0 9 0 0,6 2 1 16,3 6 0 0,3 4 0-16,6 1 0 0,9 6-1 15,1 4 0 1,10 5 0-16,2 3 0 0,3 6 0 15,6-2 0-15,4 5 1 0,5 3-1 16,2-1 2-16,9-1-1 16,13-4 0-16,7-4 0 15,11-7 0-15,4-3-1 16,9-8 1-16,5-9 0 0,1-3 0 15,2-8 0 1,0-8 0-16,-2-5 0 0,-2-8 0 16,0-4 0-16,0-5 0 15,2-5-2-15,-1-7-1 16,0-7 0-16,1-2 1 0,-1-7-1 15,-1-8 1-15,1-3 0 16,-3-6 1-16,-3-7 1 0,-2-3 1 16,-3-5 1-1,-3-9 0-15,-2-8 1 0,0-10-1 16,-1-9 1-16,-2-9 2 15,1-8-1-15,0-10 1 16,-1-9-1-16,-1-3 0 0,-6-2 2 16,-7 2-1-16,-6 3-2 15,-9 4-1-15,-9 4-1 0,-17 5-1 16,-19 6-2-1,-16 11-3-15,-16 11-2 0,-17 11-1 16,-20 9 0 0,-7 13-1-16,-15 10-2 0,2 13-8 15,5 11-37-15,12-3-34 16,15 3-5-16,17-4-3 0</inkml:trace>
  <inkml:trace contextRef="#ctx0" brushRef="#br0" timeOffset="91957.9301">5133 11122 14 0,'0'14'77'16,"0"1"5"-16,0-5-48 0,1 2 3 15,-1-12-7-15,4 9-4 0,-4-9-4 16,1-9-3-16,-1-8-4 16,0-5-2-16,-1-7-5 15,-4-8-2-15,1-5-3 16,-1-8-1-16,0-5 1 0,-2-2-2 15,2-4 0 1,-3 0 0-16,2 4 0 0,0 2 0 16,-2 3-2-16,0 6 1 15,0 6 0-15,-1 5 0 16,0 3 1-16,-2 8-1 0,2-1 0 15,-1 6 0-15,1 4 2 16,0 1-1-16,2 3 0 0,0 2 0 16,7 9 0-1,-11-14 0-15,11 14 0 0,-1-11-1 16,1 11 1-1,16-11-1-15,10 3 0 0,11 0 0 16,21-2 0-16,17-2-1 0,26-1 2 16,16-1-1-16,22 0 0 15,13-1 1-15,12 2-1 0,9-1 1 16,0 0-1-1,-3 2 1-15,-8 1-1 0,-11 0 1 16,-13 2 0 0,-11 0 0-16,-17 0 0 0,-14 0 0 15,-11 2 0-15,-14-3 0 16,-14 3 0-16,-7 0 0 0,-13 2 0 15,-9 0-1-15,-8 2 0 0,-8 2 0 16,-12 1 0 0,0 0-1-16,0 0 1 0,0 0-1 15,0 0 1 1,0 0 0-16,0 0 0 0,0 0 0 15,0 0 0-15,0 0-1 16,0 0 0-16,7 11 0 0,-3 6 0 16,2 12 0-1,1 7-1-15,5 11 1 0,1 9 1 16,1 8 1-16,1 4 0 0,-1 1-1 15,0-2 1 1,-4-5 0-16,-2-8 1 0,-4-6-1 16,-2-12 0-16,-2-4 0 15,0-11 1-15,-1-6 0 0,-4-7 0 16,5-8-1-1,-14 2 1-15,5-2-1 0,-2-3 0 16,-3 0-1-16,-5 0 0 0,-2 0 0 16,-1 3-1-1,-3 5 0-15,-2 3 1 0,0 3-1 16,1 3 0-16,0 3 0 15,3 0 1-15,6-1-1 0,7-1 1 16,4-2 1 0,7-1-1-16,14-5 0 0,10-2 1 15,10-3-1 1,9 1 1-16,6-3 0 0,1 0 0 15,1 0-1-15,-4 0 1 0,-3 0-1 16,-6 2 1-16,-8 0-1 16,-6 1-1-16,-8 1 1 0,-4 0-1 15,-13-4 1 1,10 14-1-16,-10-5 1 0,-12 3-1 15,-4 1 0 1,-6 3 1-16,-4 1 0 0,-7 4 0 16,-2 0 0-16,-2 1 0 15,1 0 0-15,-2 1 1 0,6-3 0 16,5 0-1-16,5-5 2 15,9-1-2-15,7-5 1 16,6-9 0-16,18 11 0 0,9-11 0 16,9-1 0-1,8-4-1-15,4-4 1 0,6 1-1 16,-4 1 1-16,-2-1-1 15,-7 2 0-15,-9 3 0 0,-6 3-1 16,-9 2 1-16,-10 7-1 16,-7 9 2-16,-7 6 0 15,-13 8 0-15,-9 7 2 0,-1 3-1 16,-6 5 1-1,-2-1 0-15,-2-2-1 0,3-2-3 16,7-9-4-16,6-5-6 16,5-14-35-16,1 0-44 0,18-14-5 15,8 5-8 1,10-11 5-16</inkml:trace>
  <inkml:trace contextRef="#ctx0" brushRef="#br0" timeOffset="92627.9367">8453 10639 61 0,'-11'4'83'16,"-4"13"-2"-16,-6-14-2 0,0 32-74 15,-1 8-1 1,4 9 0-16,1 11 2 0,5 5 1 15,6 1-2 1,6-10 1-16,15-7-2 0,8-13 2 16,9-14-2-16,6-14 2 15,3-12-2-15,2-19 2 0,-2-8-3 16,-3-4-1-16,-5-4 0 15,-10 3-1-15,-9 0 1 16,-5 6 1-16,-9 9-2 0,-7 5 1 16,-12 7 0-1,-3 6-1-15,-2 1 1 0,0 9-2 16,2 5-4-16,2-1-8 15,11 10-17-15,5 10-49 0,11-13-12 16,11-1-5 0</inkml:trace>
  <inkml:trace contextRef="#ctx0" brushRef="#br0" timeOffset="93117.9417">8978 10767 38 0,'0'0'86'0,"0"12"2"16,-1 12-4-16,-6 8-66 0,7 5-3 16,0 9 0-1,0 3 2-15,-3 1-2 0,-2-2-4 16,2-3-5-16,-3-9-4 15,1-6-4-15,-1-9-6 0,5-10-22 16,1-2-38 0,0-18-22-16,3-13-5 0,6-9-1 15</inkml:trace>
  <inkml:trace contextRef="#ctx0" brushRef="#br0" timeOffset="93337.9438">9151 10864 61 0,'9'-11'85'0,"-9"11"-4"0,-10-7-40 15,4 12-14 1,-3 9-12-16,-3 6-2 0,1 5-4 15,-2 2 0 1,2-1 1-16,5 0 1 0,4-3 1 16,2-5-1-16,12-8-2 15,3-3-2-15,7-7-1 0,1 0-3 16,3-3-3-16,0-5-4 0,3 2-6 15,-8-6-17 1,-2 6-59-16,3 0-5 0,-5-1-7 16,3 2 4-1</inkml:trace>
  <inkml:trace contextRef="#ctx0" brushRef="#br0" timeOffset="93987.9504">9489 10981 1 0,'-2'15'84'0,"-1"1"3"0,3-5-4 16,0 10-39-16,0-21-25 15,21 13-1-15,-6-13-5 0,8-2-1 16,1-10 0-1,6-4-4-15,3-6 1 0,3 1-4 16,0-3-1-16,-1 0-2 0,-1 5 0 16,-7 1 0-1,-1 4-2-15,-6 2-1 0,-8 8-1 16,-12 4 0-16,7 6 0 15,-8 6 1-15,-8 5-1 0,-5 3 2 16,3 0 0 0,0 4 1-16,3-2 2 0,3 0 0 15,5-2 1 1,15-5 1-16,10-4 0 0,10-2-1 15,5-4 1-15,9-1-2 0,3-1-2 16,4-3-4-16,2 0-7 16,-3-3-15-16,-3-6-52 0,-3 9-15 15,-8 0-7 1,-2 0-2-16</inkml:trace>
  <inkml:trace contextRef="#ctx0" brushRef="#br0" timeOffset="94687.9574">7734 11517 51 0,'0'0'64'16,"-11"-8"-3"-16,11 8-8 15,0 0-12-15,0 0-10 0,0 0-10 16,-4 10-8-1,6 7-6-15,7 2-3 0,1 10-2 16,7 8 1-16,2 9 2 0,1 9 1 16,3 3 1-1,-2 2-1-15,-1 1-1 0,-3-2 1 16,-4-6-1-16,-2-8-2 15,-3-6-2-15,-4-10-2 0,0-7-2 16,-3-10-4 0,2 0-14-16,-3-12-30 0,0 12-34 15,0-12-8 1,0 0-3-16</inkml:trace>
  <inkml:trace contextRef="#ctx0" brushRef="#br0" timeOffset="95698.9675">7870 12332 36 0,'0'0'62'16,"0"0"-32"0,-6 10-9-16,6-10 2 0,0 0 2 15,14 9 0 1,2-6-2-16,1 0-2 0,4 3-1 15,0-3-3-15,2 4-7 16,-2-1-2-16,-1 0-4 0,-5-1-2 16,-1 2-1-1,-1-2 0-15,-5 0 0 0,-8-5 0 16,14 7 0-16,-14-7 0 0,0 0 0 15,8 7 0 1,-8-7 0-16,0 0 0 0,-11 10 0 16,-3-3 0-16,0-1 0 15,-4 3 0-15,-4 1 0 0,1 2 0 16,-6 0-1-1,2 2 0-15,1 1 0 0,1-2 0 16,3 3 1-16,1-2-1 0,6-3 1 16,4 2 1-1,8-5 1-15,1-8 1 0,19 11 1 16,3-8-1-16,6-3 1 15,4 0-1-15,3 0 0 0,-2-1-1 16,-1-1-2 0,-3 0-1-16,-7 0 0 0,-7 2-1 15,-5 1 1 1,-10-1-1-16,4 14 1 0,-9-2 0 15,-8 2-1-15,-8 3 1 0,-3 5 0 16,-5 0 0-16,-5 2 0 16,1 2 0-16,0-1-1 0,2-4 1 15,5-1 0 1,6-2 0-16,6-4 0 0,8-3 1 15,6-2 0-15,10-1 0 16,11-4 1-16,8 2 1 16,4 1-1-16,2 0 0 15,3 2 0-15,1 4 0 0,-6 2 0 16,-3 4 1-16,-4 5-1 0,-6 5 0 15,-3-2 0 1,-3 5-1-16,-3-3-2 0,-6-3-10 16,2-12-55-16,-4 6-21 15,-3-7-8-15,0-13-3 16</inkml:trace>
  <inkml:trace contextRef="#ctx0" brushRef="#br0" timeOffset="95968.9703">8021 12200 17 0,'-7'-9'94'16,"-1"4"-2"-16,-4 4-5 0,-2 1-4 15,0 2-76-15,-5 5-6 16,1 4-10-16,-8-3-20 0,-6 9-54 15,6 5-5 1,4-4-7-16</inkml:trace>
  <inkml:trace contextRef="#ctx0" brushRef="#br0" timeOffset="96707.9785">8534 12480 88 0,'0'0'91'16,"0"0"-6"-16,5 7-6 15,-5-7-68-15,0 10-7 0,0-1-2 16,-2 6 0-1,-1-1 1-15,2 4 1 0,0 1 0 16,1 0 2-16,0-2 2 16,2-2 0-16,3-1-1 15,3-5-1-15,2-2-1 16,4-4 0-16,-2 0-2 0,2-1-1 15,0-2-3-15,-1 0-2 0,0-2-5 16,-3-6-6 0,2-4-26-16,2-2-48 0,-8-7-5 15,-1-4-7-15</inkml:trace>
  <inkml:trace contextRef="#ctx0" brushRef="#br0" timeOffset="96907.9804">8681 12302 65 0,'15'8'91'16,"-7"7"-3"-16,3 6-4 0,-2 10-65 15,1 9-7 1,1 5 0-16,-1 9-3 0,-2-3-1 16,-2 4-3-16,-2-2-2 15,-2-5-3-15,-2-3-3 0,0-12-6 16,0-1-18 0,-3-8-31-16,1-8-31 0,2-6-5 15,0-10-3-15</inkml:trace>
  <inkml:trace contextRef="#ctx0" brushRef="#br0" timeOffset="97407.9855">9074 12460 41 0,'-6'-12'85'0,"6"12"0"0,-3 7-3 15,3 9-62-15,0 4-6 16,-1 5-2-16,1 9 0 15,0 2 0-15,0 5-2 0,-2 0-3 16,-1-2-3 0,-3-3-3-16,3-4-5 0,-3-9-7 15,4-5-22-15,2-1-45 16,0-17-11-16,2-9-6 15</inkml:trace>
  <inkml:trace contextRef="#ctx0" brushRef="#br0" timeOffset="97617.9875">9212 12523 62 0,'0'0'86'15,"9"3"-4"1,-9 33-16-16,-5-19-51 0,-3 4-7 16,-5 4-1-16,3 1-1 15,-1 1 1-15,1 0 0 0,5-2 1 16,4-3-1-1,2-2 1-15,9-5-4 0,4-1-3 16,1-7-7-16,6-1-14 0,-4-2-31 16,3-4-35-1,0 0-7-15,-2-10-2 0</inkml:trace>
  <inkml:trace contextRef="#ctx0" brushRef="#br0" timeOffset="99038.0018">8178 13147 30 0,'0'0'87'16,"-14"0"-4"-1,14 0-33-15,0 0-13 0,-9-6-10 16,9 6-9-16,0 0-6 15,0 0-4-15,0 0-4 0,0 0-2 16,0 0 0 0,0 0-2-16,0 13 1 0,0 3-1 15,0 4 0-15,1 3 0 0,2 7 1 16,0 5-1-1,4 3 1-15,-2 4 1 0,2 4-2 16,1 0 1-16,3 7-1 16,0 0 3-16,-2 3-2 0,1 3 1 15,0-2 0 1,0 1 1-16,-1-4 0 0,-3-1 2 15,-1-6 0 1,0-7-1-16,-1-5 1 0,1-8-1 16,0-5-1-16,-2-4 0 0,-2-6-1 15,3-3-1-15,-4-9 0 16,4 14 0-16,-4-14-1 0,1 10 1 15,-1-10-1 1,0 0 1-16,0 12 0 0,0-12 0 16,0 0 0-1,-7 7 0-15,-4-7 0 0,-1 0 1 16,-6 0-1-16,-5 0 0 15,-9-6-1-15,-10-1 1 0,-8-4-1 16,-10-3 0-16,-13-3-1 16,-11-3 1-16,-15-1-1 15,-7-1 0-15,-13 1 0 0,-11-2 0 16,-3 3 0-1,-9 3 0-15,2 4 0 0,-4 1 1 16,3 4 0-16,5-1 0 16,4 4 0-16,2-3 0 0,6 5 0 15,6 1 1-15,2 2-1 16,6 0 1-16,3 0-1 15,8 1 1-15,6 7-1 0,9 3 0 16,9 0 0 0,11 0 0-16,10 1-1 0,10 2 1 15,9-2 0-15,9 1 3 16,8-9 1-16,4-4 0 15,1-7 0-15,3-15 0 16,-4-13 1-16,3-10-1 0,-1-12-4 16,-3-18-5-16,-1-3-15 0,-5-7-71 15,-1-11-2 1,2-4-8-16,3-4-6 0</inkml:trace>
  <inkml:trace contextRef="#ctx0" brushRef="#br0" timeOffset="101748.0289">7783 12085 23 0,'0'0'44'15,"0"0"-4"-15,0 0-3 0,0 0-3 16,0 0-6-1,0 0-2-15,0 0-4 0,0 0-3 16,0 0-3-16,0 0-4 16,-13-8-5-16,4 7-3 0,-3 0-2 15,-3 1-2 1,-4 0-1-16,-2 0 0 0,-3 2 0 15,0 1 0 1,-1 2 0-16,4 0 1 0,0-2 0 16,8 1 1-16,-1 0-2 0,6 0 1 15,8-4-1-15,-9 4 0 16,9-4-1-16,0 0 0 15,9 1 0-15,4-1 0 16,5-1 0-16,2-2 1 0,4-2 1 16,1-2 1-1,3 1 1-15,-3 0 0 0,1 0 0 16,-5-2 0-16,0 3 1 15,0-4 0-15,-2 1-1 16,-1 1 0-16,-1 1 0 0,-3 0 0 16,0 1 0-16,-1 1-1 15,-4 1 0-15,-9 3 0 0,14-2 1 16,-14 2-1-1,0 0 0-15,0 0 0 0,0 0 1 16,0 0-1-16,0 0 1 16,10 0-1-16,-10 0 1 15,9 0 1-15,3 0-1 0,4 0 1 16,8 0 0-16,8 0 1 15,9 0 0-15,10-3 0 0,6 1 1 16,9-3 1 0,5 0-1-16,7-2 2 0,4-1-2 15,6-3 0-15,0 1-1 16,0-2-1-16,0 0 0 15,-6-1-1-15,-1-1-1 16,-8 0 1-16,-2 0 0 0,-7-2-1 16,-6 4 1-16,-7 0 0 0,-3 1 0 15,-8 2-1 1,-4 2 0-16,-8 2 0 0,-3 1 0 15,-7 2-2 1,-7 1 1-16,-11 1 0 0,10 0 0 16,-10 0 0-16,0 0-1 15,0 0 1-15,0 0-1 0,0 0 1 16,0 0 0-1,0 0 1-15,0 0-1 0,0 0 0 16,0 0 0-16,0 0 1 0,0 0-1 16,0 0 0-1,0 0-1-15,0 0 1 0,0 0-1 16,5 10 1-16,-3 1 0 15,6 7 0-15,0 4-1 0,3 7 1 16,2 9 0 0,4 6 1-16,-1 5-1 0,4 2 0 15,-3 1 1-15,0-3-1 0,-2-2 1 16,-4-7-1-1,-2-5 1-15,-2-9 1 0,-2-6-1 16,-1-7 1-16,-4-13 0 16,3 14 0-16,-3-14 0 0,0 0-1 15,0 0 1 1,0 0-1-16,0 0-1 0,-5 2-1 15,5-2 0 1,-14 5 0-16,5 1 0 0,-2-1-1 16,-1 2 1-16,0 2 0 0,-1-1 0 15,3 3 0-15,3-2 1 16,1 0 0-16,3 0 0 0,3-9 0 15,0 13 0 1,0-13 0-16,16 10 0 0,-4-5 1 16,0 2-2-1,-1-2 1-15,1 3 0 0,-1 1-1 16,-5 5 0-16,-5 0 1 15,-1 4-1-15,-8 0 0 0,-5 2 1 16,-2-1-1-16,-6-1 1 0,0 0 0 16,-1-3 0-1,4-4-1-15,4-2 2 0,2-2-1 16,12-7 1-1,-11 6 0-15,11-6 0 0,11 0 0 16,8 0 0-16,2-4 0 16,5 0-1-16,5 0 1 0,0 3-1 15,0-2 0-15,-6 1-1 0,1 2 1 16,-7 0-1-1,-5 2 0-15,-4 3 0 0,-10-5 0 16,9 16 0 0,-9-5 0-16,0 1 0 0,-3 0 1 15,-6 4-1-15,-3 1 1 16,-3 1 0-16,-5-2 0 0,1 2 0 15,1-2 0 1,0-2 0-16,4-1 1 0,1-3-1 16,13-10 0-16,-7 12 1 0,7-12-1 15,13 2 1 1,3-2 0-16,5 0-1 0,-1-4 0 15,4 0 1-15,-3 2-2 16,-3 0 1-16,-3 2 0 0,-5 0-1 16,-10 0 0-1,2 8 1-15,-2 4-1 0,-7 0 2 16,-1 3-1-1,-2 2 1-15,2 6 0 0,4-1-1 16,2 5 1-16,2 2 0 0,4 0-1 16,7 2 0-16,3 1 0 15,1 2-1-15,1 1 1 0,-1-3 0 16,-3 5 0-1,-3-4 0-15,-2 2 1 0,-3-6-1 16,-2-1 0 0,-2 0 0-16,0-5 0 0,-5-3 0 15,0-4 0-15,-1-3 0 0,6-13 0 16,-18 14 0-16,3-10 0 15,-1-2 0-15,-8 0 0 0,-8-2 0 16,-11 0 1 0,-11 0-1-16,-15 0 0 0,-17 3 0 15,-15 1 0 1,-15 1-1-16,-10 2 1 0,-7 4 0 15,1 0-1-15,3 1-2 16,14 0-4-16,11-6-28 0,8-1-52 16,29-4-8-16,14-1-4 15,23-9 1-15</inkml:trace>
  <inkml:trace contextRef="#ctx0" brushRef="#br0" timeOffset="102438.0358">10103 12533 3 0,'-5'10'87'0,"5"-10"1"16,-6 13-6-16,6-13-4 15,0 20-74-15,-2-7-4 0,-1 1 0 16,-1 2 1-1,-1-1 3-15,4 1 2 0,1-3 2 16,5-3 2 0,5-3-1-16,8-3 2 0,2-4-2 15,10 0-1-15,-3 0-2 0,3-2-2 16,-2-1-4-16,-3-4-3 15,-2 1-5-15,-7-4-10 16,-2 1-33-16,0-4-37 16,-10 0-7-16,-3-6-4 0</inkml:trace>
  <inkml:trace contextRef="#ctx0" brushRef="#br0" timeOffset="102650.0381">10271 12337 8 0,'-11'19'90'0,"11"5"1"16,3 5-3-16,1 49-19 0,-4-78-57 15,11 53-2 1,-5-4-4-16,-1 1-2 0,-4-2 1 16,4-2-3-16,-4-4-1 15,-1-6-1-15,0-4-3 0,0-9-5 16,-2 0-12-1,-2-7-27-15,-6-6-39 0,10-10-6 16,0 0-3-16</inkml:trace>
  <inkml:trace contextRef="#ctx0" brushRef="#br0" timeOffset="102970.0413">10539 12455 10 0,'11'13'92'0,"0"8"1"15,-3-1-6 1,-2 6-4-16,-1 3-76 0,-4 6-2 16,-1 0-1-16,-1 4 1 15,-5-3-3-15,-2-1-1 0,-1-3-3 16,0-7-2-1,2-3-9-15,-4-12-21 0,-1-10-49 16,12 0-8-16,-2-10-4 0</inkml:trace>
  <inkml:trace contextRef="#ctx0" brushRef="#br0" timeOffset="103200.0435">10752 12535 84 0,'19'-13'88'16,"-7"9"-5"-16,-7 12-30 0,-5 3-35 15,-9 4-7-15,-10 8-4 0,-6 4 0 16,-1 2-1-1,-1 3 0-15,6-2 2 0,2-2-1 16,9-3 1-16,10-4-2 16,2-6 0-16,11-5-1 0,9-3 0 15,4-5-3 1,5-2-5-16,-4-2-8 0,7-5-34 15,4-1-41 1,-10 0-8-16,-1 1-6 0</inkml:trace>
  <inkml:trace contextRef="#ctx0" brushRef="#br0" timeOffset="122274.2356">9426 11797 22 0,'0'0'34'16,"0"0"-7"-16,0 0-4 15,0 0-7-15,0 0-3 16,8-3 0-16,14 3-3 0,4-1-2 16,12-2-1-1,4 0 0-15,17-1 0 0,6 1 0 16,8-4 0-16,7 2-2 15,5-3 0-15,3 1-1 0,3-2 0 16,1 0-2 0,-1 0-1-16,2 1 1 0,-2-3 1 15,2 4-2-15,1-4 0 0,-3 7 1 16,-3-2-2-1,-1 5 1-15,-3 1 0 0,-11 0-1 16,-3 3 2-16,-14-1 1 16,-14 5 0-16,-6-4 0 15,-11 4 3-15,-9-4-1 16,-6 1 0-16,-10-4 1 0,9 10-2 15,-9-10 0 1,0 16 1-16,-5-5-3 0,-2 2 0 16,0 6 0-16,0 2-1 0,1 11-1 15,0 8 1-15,2 12 0 16,4 5 0-16,2 12 0 15,7 7 1-15,5 2-2 16,5 0 0-16,2-4-4 0,3-8-1 16,-3-12-5-1,2-9-9-15,-5-25-42 0,0-1-19 16,-5-12-2-16</inkml:trace>
  <inkml:trace contextRef="#ctx0" brushRef="#br0" timeOffset="122604.2389">11124 12547 0 0,'-25'7'78'16,"8"-2"1"0,8-2-1-16,9-3-50 0,25-3-6 15,20-5-6-15,15 0-2 16,16-2-1-16,12 0-1 15,6 0-1-15,4 0-2 16,-2 2-3-16,-5 0-3 0,-13 5-3 16,-12 1-4-16,-11 2-3 0,-13-1-8 15,-2 1-15 1,-10 6-27-16,-16-1-30 0,0 3-5 15</inkml:trace>
  <inkml:trace contextRef="#ctx0" brushRef="#br0" timeOffset="122984.2426">11204 12852 75 0,'-22'10'88'15,"8"-4"-2"1,14-6-46-16,15 6-11 0,26-6-8 15,19-6-5 1,20-5-2-16,11 0-5 0,14-1-8 16,-1-4-9-16,4 2-13 0,-3-1-12 15,-10 5-7-15,-10 0-12 16,-14 3-14-16,-8 7-18 0</inkml:trace>
  <inkml:trace contextRef="#ctx0" brushRef="#br0" timeOffset="123544.2483">11616 12978 45 0,'0'0'55'0,"8"0"-40"0,-8 0-14 15,0 0-1-15,1 15 1 16,-1-3 5-16,0 3 7 15,0 3 5-15,0 2 4 16,4-1 0-16,1 2 2 0,3 0-2 16,2-2-1-16,2-2-4 0,0-2-3 15,2-2-3 1,-1 1-2-16,-1-3 0 0,-2-3-2 15,-10-8 0 1,14 13-2-16,-14-13 0 0,9 10-1 16,-9-10 0-16,0 0-1 15,0 9-1-15,0-9-2 0,-18 10 0 16,-6-3-1-16,-12-1 0 0,-14 3 0 15,-15 6-1 1,-20 2 0-16,-17 5 0 0,-18 2 1 16,-18 5 0-1,-20 7 1-15,-12 0-1 0,-12 1 0 16,-10-1-12-16,-3 0-67 15,11-3-5-15,7-10-5 0</inkml:trace>
  <inkml:trace contextRef="#ctx0" brushRef="#br0" timeOffset="125256.2656">8010 9007 20 0,'-6'-14'75'15,"-2"2"-22"-15,3 3-12 0,5 9-10 16,-14-13-13-1,14 13-10-15,-13 2-5 0,4 15-3 16,3 6-2 0,3 12-1-16,2 11 0 0,1 8 2 15,8 7 1-15,5-2 4 16,4 0 4-16,5-10 3 0,3-2-1 15,5-18 2 1,-2-6 0-16,3-11-2 0,-3-6-1 16,2-3-3-16,-2-3-7 0,-2 0-9 15,-5-3-8 1,-2 0-8-16,-5 3-22 0,-14 0-37 15,8-9-3-15</inkml:trace>
  <inkml:trace contextRef="#ctx0" brushRef="#br0" timeOffset="125456.2676">7735 9256 57 0,'0'0'84'16,"15"8"-2"-1,13-11-4-15,13-7-75 0,7-1-4 16,11-2-10 0,-4 3-15-16,12-1-19 0,-1 5-35 15,-7-2-5-15</inkml:trace>
  <inkml:trace contextRef="#ctx0" brushRef="#br0" timeOffset="125876.2718">8883 9002 24 0,'2'-17'85'15,"-2"17"-4"-15,-2-13-3 0,2 13-56 16,-13-1-9-16,4 5-8 0,-3 6-2 15,-7 8-2 1,2-2-1-16,-4 4 0 0,0 1 0 16,1-1 1-1,2-3-1-15,6-3 2 0,5 0 0 16,5-3 2-16,4 2-1 15,9-2 1-15,5 3 0 0,7 1 1 16,5 6-1 0,7 1-6-16,2 2-8 0,4 1-15 15,-1 1-21-15,-8-8-33 0,3 5-10 16,-7-6-1-1</inkml:trace>
  <inkml:trace contextRef="#ctx0" brushRef="#br0" timeOffset="126156.2746">9178 9192 37 0,'0'5'72'16,"0"9"1"-16,4 1-42 0,6 8-17 15,9 2-7-15,4 1 2 16,12-7 3-16,3-4 1 0,12-10 2 15,3-5-1 1,3-14-1-16,-3-6 1 0,-7-7 0 16,-5-4 0-1,-13-1-3-15,-11-1-1 0,-16 4-4 16,-12 2-1-16,-15 7-2 0,-12 4-2 15,-5 11-6-15,-8 0-12 16,2 5-40-16,6 19-29 16,7 1-6-16,10 1-2 15</inkml:trace>
  <inkml:trace contextRef="#ctx0" brushRef="#br0" timeOffset="136620.3795">2109 11701 27 0,'14'10'74'15,"-5"6"2"-15,2 4-4 0,-4 6-70 16,5 9-2-16,0 10 1 16,2 6 2-16,-4 5-1 15,-2 1 1-15,-3 2 0 16,-5-6-6-16,0-3-12 0,0-8-24 15,-8-8-34-15,2-5-6 0</inkml:trace>
  <inkml:trace contextRef="#ctx0" brushRef="#br0" timeOffset="136930.3826">2286 11991 54 0,'10'9'59'0,"-7"14"-52"0,2 5-7 16,6 8 1-16,1 0 6 0,4 6 6 15,0-9 5-15,7-4 8 16,1-10 0-16,4-11-1 16,-3-8-1-16,3-9-1 15,1-9-3-15,-5-14-4 0,-2-1-5 16,-9-6-6-1,-4 3-1-15,-9 0-3 0,-10 7 0 16,-7 6-1-16,-8 6-2 0,-7 11 0 16,0 6-3-16,1 4-9 15,-1 9-7-15,7 9-14 16,6 4-22-16,3 1-27 15,13-1-4-15</inkml:trace>
  <inkml:trace contextRef="#ctx0" brushRef="#br0" timeOffset="137240.3858">2555 11792 51 0,'20'2'80'16,"-4"9"-2"-16,3 2-4 0,1 2-72 15,9 9-2-15,3 5 2 16,2 8 3-16,2 6 2 16,-6 2 1-16,-2 0 1 15,-6-4 7-15,-2-6 1 0,-8-7 2 16,-2-6 0-16,-10-22-3 0,16 0-2 15,-8-22-1 1,1-10-3-16,2-9-6 0,0-7-7 16,7-5-6-1,-4-6-9-15,10 4-18 0,-4 12-45 16,10-6-13-16,-1 8-7 15,5 2 0-15</inkml:trace>
  <inkml:trace contextRef="#ctx0" brushRef="#br0" timeOffset="140054.4143">14132 11134 42 0,'0'0'87'0,"29"9"-2"16,14-9-3-16,17-9-67 16,22 2-5-16,12-4-6 0,12 3-6 15,1-2-8 1,-3 1-7-16,-15 0-15 0,-10-2-21 15,-10 9-34 1,-21-4-1-16</inkml:trace>
  <inkml:trace contextRef="#ctx0" brushRef="#br0" timeOffset="140304.4168">14444 10747 31 0,'-8'13'89'15,"7"8"0"-15,1 5-2 0,5 31-45 16,6-13-28-16,2 8-1 16,2 13-1-16,3 7-1 15,1 7-5-15,-4-4-6 0,1 2-6 16,-1-9-5-1,-2-2-10-15,-4-14-20 0,-7-14-42 16,1 2-9-16,-2-20-3 16</inkml:trace>
  <inkml:trace contextRef="#ctx0" brushRef="#br0" timeOffset="140494.4187">14316 11744 1 0,'-20'21'92'15,"12"-3"1"-15,9-7-5 16,21-8-4-16,-22-3-71 0,49-14-9 16,18 6-20-1,6 1-63-15,5-10-7 0,-5 0-6 16,-6-2 0-16</inkml:trace>
  <inkml:trace contextRef="#ctx0" brushRef="#br0" timeOffset="141044.4241">13815 10712 20 0,'-4125'75'54'16,"8172"17"-11"-16,-4073 15-13 16,12 10-7-16,9 14-7 0,7 7-6 15,18 1-3 1,9 1-4-16,17-6 0 0,9-13-3 15,10-12-4 1,6-10 2-16,8-24 0 0,2-14 3 16,4-22 4-16,9-11 7 15,-6-24 3-15,4-7 5 0,2-27 1 16,4-18 1-16,9-17-2 0,4-16-2 15,-2-16-5 1,-3-15-4-16,-10-15-4 0,-7-8-1 16,-19-5 0-1,-15 1-2-15,-26 6 0 0,-19 3 1 16,-23 11-3-16,-29 14 2 15,-22 19-2-15,-23 18 0 0,-15 17-3 16,-22 10 0-16,-8 18-5 16,-7 12-11-16,5 9-21 15,19 4-44-15,10 6-7 0,21 1-1 16</inkml:trace>
  <inkml:trace contextRef="#ctx0" brushRef="#br0" timeOffset="142375.4376">14416 10569 27 0,'-7'33'74'16,"0"-4"2"-16,-9-7-47 0,16-3 1 15,0-5-4-15,0-14-8 0,10-6-1 16,-4-19-4-1,1-13 0-15,0-10-4 0,3-7-6 16,-1-12-2-16,-2-6-1 16,3-4 0-16,-5-1 0 0,1 1-1 15,-3 0 1 1,-2 0 0-16,-1 4 0 0,-1 4 0 15,-8 5-1-15,1 5 2 16,-6 6-1-16,1 5 0 16,-6 9 1-16,1 5 1 0,0 6 0 15,0 6 1-15,2 4-1 16,3 5 1-16,2 5-1 0,11 8-1 15,-11-13 0 1,11 13-1-16,10-4 0 0,8 4 0 16,17 0-1-1,8 0 0-15,15 0 1 0,17 0 0 16,24 0 1-16,18 0-1 15,21-4 0-15,16-4 1 0,11-3-1 16,8-3 0-16,3-3 0 0,-1 0 0 16,-9-2 1-1,-9 2 0-15,-18 0 0 0,-12 3 2 16,-19 2-1-1,-14 2 1-15,-14 2 0 0,-14 2 1 16,-19 3-2-16,-10 1-1 16,-11 2-1-16,-9 0 0 0,-17 0-1 15,10 0 1-15,-10 0-1 0,0 0 1 16,0 0 0-1,0 0 0-15,0 0 2 0,0 0-1 16,0 0 1 0,0 0-1-16,0 0 0 0,-4 0-1 15,4 0 0-15,0 10-1 16,0 4 0-16,0 5 0 0,4 10 0 15,3 4 0 1,1 12 1-16,-1 4-1 0,1 6-3 16,-1 1-3-16,-1 6-8 0,-4-5-14 15,0-5-32 1,7 2-26-16,-8-9-6 0</inkml:trace>
  <inkml:trace contextRef="#ctx0" brushRef="#br0" timeOffset="143005.4439">16655 9962 33 0,'0'0'84'15,"-1"-14"0"-15,12 14-5 0,17-11-58 16,4 0-9-1,15 0-7-15,0 1-1 0,7 2-2 16,-1 1-1 0,-4 5-1-16,-4 1-1 0,-10 1-1 15,-6 2-1-15,-10 3 2 0,-5 3-1 16,-3 0 1-16,-6 0 0 15,-3 3 0-15,-2 2 1 0,-8 4 0 16,-10 2 0 0,-5 4-1-16,-8 2 1 0,-4 5 0 15,-4 1 0 1,-6 3 0-16,4-3 0 0,2 5 0 15,5-6-1-15,4 1 1 16,8-5 0-16,5-2 0 0,8-6 1 16,9 1 0-16,6-5 1 0,13-6 1 15,7-2 0 1,5-3 0-16,5-2-1 0,0-1 0 15,0 0-1 1,-1 0-1-16,-8-3-1 0,-2 3-1 16,-9 0 0-16,-6 0 0 15,-10 0-1-15,4 12 2 0,-6 0 1 16,-10 2 0-1,-3 8 0-15,-6 0 1 0,-3 5 1 16,1 2-1-16,0 2-1 0,0-1 0 16,7 0 0-1,5-1 1-15,6 0 2 0,9-5 0 16,8 1 1-16,6-4 0 15,2 0 0-15,2-2 0 0,-1 3 0 16,-5 2-2 0,-4 0-2-16,-8 2-2 0,-4-2-4 15,-9 4-9-15,-1-7-23 0,-12 3-45 16,14-3-3-1,2-11-5-15</inkml:trace>
  <inkml:trace contextRef="#ctx0" brushRef="#br0" timeOffset="143435.4482">17584 9949 5 0,'-16'25'72'0,"-4"11"3"15,0 6 0-15,4 9-69 0,-2 13 3 16,6 9 0-16,2 6 0 16,7 0 0-16,6-7-4 15,10-9 0-15,10-13-2 0,7-10-1 16,7-21-1-1,3-16 0-15,-1-9 0 0,0-18 2 16,-8-6 0-16,-2-4 2 16,-13-1-2-16,-9 0 0 15,-10 6 1-15,-17 7-2 0,-6 7 1 16,-8 5 0-16,0 8-2 15,-1 2-6-15,5 12-12 0,4 6-22 16,7-4-31 0,15 9-15-16,4-4 1 0</inkml:trace>
  <inkml:trace contextRef="#ctx0" brushRef="#br0" timeOffset="143975.4535">18243 9972 5 0,'3'13'73'16,"0"3"4"-16,-3 9-2 0,-2 9-61 15,1 5-4 1,-6 11 0-16,1 6 1 0,-5 6 2 16,0 2-2-16,-4 0-3 0,-2-4-1 15,-1-5-2-15,0-7-1 16,2-7-5-16,-1-4-8 15,5-12-7-15,0-9-17 16,12-16-38-16,0 0-13 0,0-17-3 16</inkml:trace>
  <inkml:trace contextRef="#ctx0" brushRef="#br0" timeOffset="144185.4557">18290 10392 10 0,'42'-40'84'16,"-2"6"1"-16,-9 4-26 0,1 7-19 16,-12 9-15-16,-2 12-10 15,-18 2-6-15,-10 15-4 0,-9 4-2 16,-9 2-2-1,1 8 1-15,-2 1-1 0,2 3 1 16,5-1 0-16,12-2-1 16,10-3 2-16,8-7-1 15,14-1-1-15,12-4-4 0,6-6-13 16,6-9-37-16,9 3-30 15,-5-5-5-15,-1-2-3 0</inkml:trace>
  <inkml:trace contextRef="#ctx0" brushRef="#br0" timeOffset="145087.4649">16977 10926 5 0,'0'0'88'0,"4"-15"-1"16,-4 15-4-16,0 0-46 0,0 0-15 15,0 0-13-15,0 0-5 0,0 0-3 16,0 0-1-1,0 0 0-15,0 0 0 0,0 0 0 16,0 0 2-16,0 0 0 16,0 0 0-16,0 0 0 0,0 0 0 15,0 0 0 1,0 0-1-16,0 0 0 0,0 13-1 15,-4-2 0-15,0 11-1 16,4 7 2-16,0 8 0 16,1 12 1-16,8 12-1 0,1 7 1 15,6 6 0-15,1 1 0 16,3-3 1-16,-2-11-1 0,-5-6-1 15,2-10-1 1,-6-13-4-16,-3-10-6 0,-1-8-20 16,0-3-48-1,-5-11-8-15,0 0-5 0</inkml:trace>
  <inkml:trace contextRef="#ctx0" brushRef="#br0" timeOffset="146418.4792">17019 11722 30 0,'0'0'79'0,"-9"0"-2"15,8-8-27 1,1 8-24-16,0 0-11 0,0 0-3 16,0 0 0-1,1-9-1-15,-1 9 0 0,0 0-2 16,0 0-2-16,11-2-2 15,-11 2-2-15,16 0-1 0,-6 0-2 16,3 2 0-16,0 1 0 0,1-1-1 16,0 2 1-1,1 0 0-15,-4 0 0 0,-1 2-1 16,-2-1 1-1,-8-5-1-15,16 13 1 0,-10-4-1 16,-1 0 1-16,-1 1 1 16,-3 1-1-16,1 1 1 0,-2 0 0 15,-2 1 0-15,-5 1 0 0,-5 2-1 16,-1 1 1-1,-5 5 0-15,-4 1-1 0,-3 1 1 16,-4 4-1 0,2-1 1-16,-1-2-1 0,5-2 0 15,3 0 1-15,3-4-1 16,7-2 1-16,6-3 0 0,4-5 0 15,11-2 1 1,10-2 0-16,5-1 1 0,6 0-2 16,5-1 2-16,1-2-1 0,1 0-1 15,-4 1-1 1,-4 0-1-16,-6 1 1 0,-8 4 0 15,-4 1-1-15,-8 2 1 16,-5 7 0-16,-2 0 1 0,-11 6-1 16,1 2 1-1,-4 1-1-15,-1 1 1 0,-1 0-1 16,2-1 0-1,7-2 0-15,5-2 0 0,4-3 0 16,11 0 0-16,6 1 1 0,2 3-1 16,5 3 1-16,-3 3-1 15,0 7 1-15,-3 1-1 0,-10 4 1 16,-4 0 0-1,-4 0 0-15,-5-6-1 0,-6-3-3 16,-1-10-4 0,2-1-15-16,2-9-37 0,8-12-28 15,0 0-6-15,0-21-3 16</inkml:trace>
  <inkml:trace contextRef="#ctx0" brushRef="#br0" timeOffset="146898.4839">17561 11843 61 0,'-19'6'82'16,"8"-4"-3"-16,1 30-19 0,10-32-50 16,5-4-3-1,12 0-2-15,6-4 0 0,4 2-1 16,7 3 1-1,-2 0-1-15,3 3 0 0,-5 3 0 16,-3 7-2-16,-11 9 1 16,-7 7 2-16,-9 5 0 0,-4 4 1 15,-10 1 1 1,1 0 0-16,1 0 0 0,1-1-1 15,10-6 1-15,5-8-3 0,18-6-2 16,11-7-1 0,14-5-3-16,5-3-5 0,9-4-10 15,-3-6-21-15,0 1-48 16,3 2-6-16,-8 2-4 0</inkml:trace>
  <inkml:trace contextRef="#ctx0" brushRef="#br0" timeOffset="147758.4926">18362 11640 26 0,'-10'0'74'0,"0"4"5"16,-2 9-39-16,2 13-9 15,-1 3-4-15,2 14-3 0,0 3-1 16,3 11-3-16,1 1-1 0,3-1-5 16,0 3-4-1,-3-6-4-15,3-3-4 0,0-9-2 16,0-6-2-1,-1-10-2-15,2-6-1 0,0-7-4 16,1-13-6-16,11 0-11 16,6-16-18-16,4-6-11 0,0-9 0 15,8-4 6 1,0-7 9-16,5-2 16 0,-2-2 16 15,3 7 20-15,-7 3 26 0,-3 5 11 16,-4 9-3 0,-4 8-5-16,-17 14-9 0,0 0-10 15,-5 19-9-15,-13 5-2 16,-3 7-6-16,1 1 0 0,3 2 1 15,4 0-1 1,11-4 1-16,5-3-3 0,17-7-2 16,8-8-6-16,11-2-13 15,0-7-31-15,5-3-33 16,5 0-8-16,-9-3-2 0</inkml:trace>
  <inkml:trace contextRef="#ctx0" brushRef="#br0" timeOffset="148698.502">17348 12760 58 0,'0'0'77'0,"0"0"-2"16,-11-5-42-16,11 5-22 15,-17 0-8-15,5 0-1 0,2 0 2 16,-2 0 0-16,0 5 2 0,0 1 1 16,3 0 0-1,0 2 2-15,0 1 0 0,4 5-1 16,2 1 0-1,2 5 0-15,1 10 0 0,2 5 0 16,7 8-1-16,2 3-1 16,5 8 1-16,-2 1 0 0,2 6 0 15,1 0 0 1,-3-1-2-16,-1-5 0 0,-4-1 0 15,-4-6 1-15,-4-7-2 0,-1-4-1 16,-9-7-1 0,-5-7 0-16,-8-4-1 0,-6-8-1 15,-15-5 0-15,-4-4 0 16,-11-2 0-16,-15 0 1 0,-9-7-1 15,-15-4 1 1,-17-2 0-16,-10-2 0 0,-10 0 0 16,-9 1 0-1,-6 2 0-15,-1 2 1 0,0 1-2 16,4 3 1-16,7 5 0 0,9 1-1 15,7 2 0-15,9 5 0 16,12 0 0-16,9 0 0 0,7-1 0 16,12-1 0-1,9-5 1-15,11-5 0 0,8-17 0 16,8-11 1-1,6-21 1-15,6-16-1 0,5-25 0 16,10-23-1-16,5-15 0 0,-1-14-2 16,1-11-4-16,-1-2-6 15,-6 5-11-15,-1 5-40 0,5 20-30 16,-8 19-7-1,6 19-4-15</inkml:trace>
  <inkml:trace contextRef="#ctx0" brushRef="#br0" timeOffset="149408.5091">13104 11927 63 0,'-4'-14'84'0,"2"5"-4"16,20 6-45-16,-18 3-7 0,-5 20-10 15,1 6-8-15,-2 3-3 16,-3 12-3-16,3 5 1 0,-3 8-1 16,-1 6-2-1,4 0-7-15,-4-8-9 0,6-6-28 16,3-4-41-1,-1-12-3-15,1-8-4 0</inkml:trace>
  <inkml:trace contextRef="#ctx0" brushRef="#br0" timeOffset="149668.5117">13239 12357 35 0,'25'31'75'0,"5"-5"2"0,4-8-53 15,10-6-3-15,-4-7-3 16,4-5-6-16,-13-8-2 0,-5-10 0 15,-11-5-3-15,-8-4 0 0,-9 4-1 16,-9 0 1 0,-9 6-1-16,-5 3 2 0,-4 6-2 15,-7 6 0 1,1 4-1-16,-4 11-2 0,1 1-5 15,-1 1-6-15,8 1-21 16,4 6-45-16,8-14-10 0,19-8-6 16</inkml:trace>
  <inkml:trace contextRef="#ctx0" brushRef="#br0" timeOffset="151048.5255">8426 14526 3 0,'-4'-17'85'16,"-1"3"0"-16,1 1-7 0,4 13-52 16,0 0-10-1,0 0-9-15,0 18-5 0,10 6-2 16,4 7 2-16,4 10 0 0,5 5 4 15,-1 8 1 1,1 5 2-16,2-5-2 0,-4-2 3 16,-5-12 1-16,-2-3 2 15,-3-10-1-15,-4-12 0 0,-7-15 0 16,13-21-1-1,-7-13-1-15,2-16-2 0,1-10-3 16,1-9-2-16,0-3-4 0,2-3-2 16,0 9-6-1,-5 6-4-15,7 14-9 0,-9 9-18 16,5 4-50-16,5 21-8 15,0 8-3-15</inkml:trace>
  <inkml:trace contextRef="#ctx0" brushRef="#br0" timeOffset="151718.5322">9048 14780 22 0,'-17'0'61'16,"7"8"-14"-16,2 11-11 16,0 1-13-16,5 10-10 0,3 0-5 15,6 6-2 1,9-6 5-16,7 1 2 0,7-15 4 15,6-11 3-15,5-6-1 16,-1-16 1-16,-1-11-1 16,-2-8-1-16,-12-4-2 15,-5-2-5-15,-12 3-1 0,-7 5-3 16,-15 7-2-16,-10 8-2 0,-5 11-2 15,-7 5-4 1,-2 5-3-16,-1 7-6 0,4 11-17 16,2 9-38-16,9-5-25 15,7-4-7-15,8-6 2 16</inkml:trace>
  <inkml:trace contextRef="#ctx0" brushRef="#br0" timeOffset="152188.5369">9807 14447 7 0,'-10'7'80'0,"10"-7"0"0,-12 12 0 15,35-5-52-15,-9-1-7 16,11-2-6-16,11-1-1 16,10 0-1-16,8 2 1 15,5-2-1-15,4 3-3 0,-5-2-5 16,-3 1-2-1,-9 2-6-15,-9 3-2 0,-9 0-4 16,-7-1-5-16,-5-3-11 0,-4-2-25 16,7-1-39-1,-19-3-4-15,0 0 2 0</inkml:trace>
  <inkml:trace contextRef="#ctx0" brushRef="#br0" timeOffset="152468.5397">9960 14737 44 0,'-11'13'90'15,"11"-13"-1"1,14 7-4-16,19-7-64 0,10-3-6 16,13-2-3-16,9 2 0 15,3-1-4-15,2 1-4 0,-4 3-4 16,-7 1-6-16,-9 13-12 0,-15 0-35 15,-12 7-36 1,-4 2-4-16,-11 0-4 0</inkml:trace>
  <inkml:trace contextRef="#ctx0" brushRef="#br0" timeOffset="155259.5677">11755 14316 42 0,'0'0'80'0,"-29"-6"-33"16,29 6-6-1,-2 10-9-15,2 7-6 0,0 7-6 16,0 8-4-16,0 11-5 15,0 6 0-15,-1 7-2 16,1 2-1-16,0 2-4 0,-7-2 0 16,3-7-2-16,-3-8-5 15,0-6-5-15,0-13-11 0,-1-5-26 16,15-9-43-1,-7-10-2-15,6-9 0 0</inkml:trace>
  <inkml:trace contextRef="#ctx0" brushRef="#br0" timeOffset="155589.571">11921 14555 22 0,'3'29'76'0,"0"-1"5"0,5 3-54 15,11-2-5-15,-1 2 0 16,9-4-2-16,-2-8 2 0,8-8-3 16,-5-9-4-16,4-3-2 0,-9-14-1 15,0-6 0 1,-4-9-2-16,-9-4-5 0,-5-6-2 15,-8 5 0 1,-13-1-2-16,-6 4-2 0,-6 6 0 16,-4 7-1-16,-4 12 0 15,-3 6-1-15,2 6-2 0,4 5-3 16,7 10-6-1,2-2-12-15,6 3-20 0,9 7-38 16,3-11-9-16,6-4 1 0</inkml:trace>
  <inkml:trace contextRef="#ctx0" brushRef="#br0" timeOffset="156049.5756">12469 14374 63 0,'15'-6'89'0,"0"2"-3"15,1 4-6 1,2 4-67-16,0 12-4 0,1 12 0 15,-3 7-1-15,-4 9 0 16,0 5 1-16,-4 5 0 16,1-1-2-16,-2-2-1 15,-1-9-2-15,-3-9 2 0,1-6-1 16,1-18 0-1,-5-9 0-15,18-14 1 0,-5-15-1 16,4-12-1-16,7-13 0 0,7-5-3 16,1-8-4-16,4 5-1 15,-4 1-3-15,3 10-4 16,-5 3-6-16,1 17-23 15,-2 16-50-15,-8 4-7 0,1 10-4 16</inkml:trace>
  <inkml:trace contextRef="#ctx0" brushRef="#br0" timeOffset="157899.594">14168 14599 43 0,'-7'-10'84'0,"7"10"-5"16,-17 7-23-16,17-7-38 15,-16 0-11-15,16 0-6 0,-17 8-2 16,10 9 0-16,-1 3 0 15,1 11 1-15,-2 5-1 0,4 10 1 16,3 6 0 0,2 1 0-16,2 6 1 0,6-5-1 15,2 2 0 1,4-13 1-16,4-2 3 0,2-15 3 15,3-9-1-15,2-10 1 16,-2-7-1-16,2-11 2 0,-5-8-1 16,-2-4-2-16,-7-2-1 0,-5-1-2 15,-6 1-1 1,-7 3 0-16,-7 2 0 0,-8 9 0 15,-5 3-1 1,-1 8 0-16,-3 0 0 0,5 11-3 16,-1 4-2-16,10 5-7 15,2-2-9-15,8 0-25 0,13-1-40 16,3-4-5-1</inkml:trace>
  <inkml:trace contextRef="#ctx0" brushRef="#br0" timeOffset="158209.5972">14472 14826 76 0,'0'0'89'16,"0"0"-4"-16,0 0-5 0,23 0-73 15,-1-1-4 1,6-2-1-16,1-2-1 0,3 2-1 16,-3 1-3-16,-3-4-7 0,-4 5-17 15,-4 0-33 1,-8 0-26-16,-10 1-6 0</inkml:trace>
  <inkml:trace contextRef="#ctx0" brushRef="#br0" timeOffset="158419.5993">14517 14575 16 0,'-12'14'84'16,"2"6"3"-16,5 4-4 15,4 2-61-15,3 11-8 0,11 4-3 16,0 5-1-1,2 1-3-15,0 3-5 0,1-4-5 16,-1-1-7 0,-4-8-18-16,-4-14-51 0,2 1-8 15,0-13-4-15</inkml:trace>
  <inkml:trace contextRef="#ctx0" brushRef="#br0" timeOffset="158869.6038">14917 14750 0 0,'0'0'77'16,"-15"0"3"-16,-4 0-41 0,19 0-6 16,-10 2-6-1,10-2-4-15,0 0-5 0,10 12-3 16,5-11 0-16,4 0-3 15,6 1-1-15,-2-2-2 0,6 2-2 16,-4 1-2-16,3 0-1 0,-8 1-3 16,-5 4 1-1,-4 4-3-15,-9 3 1 0,-2 4 0 16,-5 1 0-1,-7 1-1-15,1 1 1 0,-1-1 0 16,1-1 0-16,5-3 1 16,6-5 0-16,0-12 0 0,24 12-1 15,0-12-2-15,5 0-2 16,6-2-4-16,2-1-10 15,-1-4-21-15,-10 2-48 0,5-1-6 16,-3 0-3 0</inkml:trace>
  <inkml:trace contextRef="#ctx0" brushRef="#br0" timeOffset="159349.6086">13786 14398 32 0,'-30'-3'85'0,"12"3"-26"0,-6-4-7 15,12 4-13-15,12 0-8 0,0 0-6 16,34-4-4-1,22-1-6-15,22-3-3 0,23-4-5 16,19 2 0-16,15-1-3 16,9 0-1-16,1 2-1 0,-11 2-1 15,-12 1 0 1,-20 2-2-16,-16 1-1 0,-21 3-5 16,-20 0-6-1,-15 0-20-15,-18 3-53 0,-12-3-7 16,-18 7-5-16</inkml:trace>
  <inkml:trace contextRef="#ctx0" brushRef="#br0" timeOffset="161020.6263">14001 13864 44 0,'0'0'84'0,"0"0"-3"0,0-13-41 16,0 13-15-16,0 0-9 0,0-12-4 15,0 12-5 1,17-10-2-16,0 4-1 0,3 3 0 15,5 1-2 1,2 1-1-16,1 1-1 0,0 4 0 16,-3 9 0-16,-8 4-1 15,-6 8 1-15,-6 3 0 0,-5 0 2 16,-7 1 2-1,-7 1 0-15,0-3 1 0,0-1 0 16,2-8 0-16,0-5 1 0,5-4-1 16,7-9 0-1,11 6-1-15,12-6-1 0,6-6-2 16,9-4-3-16,3-2-3 15,9 2-9-15,-5-7-16 0,3 5-54 16,1 4-7 0,-2 1-4-16</inkml:trace>
  <inkml:trace contextRef="#ctx0" brushRef="#br0" timeOffset="161881.635">15766 14449 18 0,'0'0'89'0,"6"0"-2"15,14 0-3-15,10-5-58 0,13-2-9 16,5 1-8 0,8-3-2-16,-1 3-2 0,1-2-2 15,-4 1-1 1,-7 1-4-16,-4 4-3 0,-13-1-7 15,-1 3-20-15,-11 8-39 0,-2-5-16 16,-3 1-3-16</inkml:trace>
  <inkml:trace contextRef="#ctx0" brushRef="#br0" timeOffset="162091.6371">15827 14671 13 0,'11'12'98'0,"17"-4"-3"0,19-8-5 16,9 0-6-1,26-7-75-15,-2 5-11 0,2-4-17 16,-3 6-65-1,3 7-6-15,-12 0-7 0,-11 4 0 16</inkml:trace>
  <inkml:trace contextRef="#ctx0" brushRef="#br0" timeOffset="169451.7107">17544 13953 0 0,'0'0'19'15,"-3"-16"5"-15,3 16 4 0,0 0 3 16,-10-8 4-1,10 8-1-15,-10 0-1 0,10 0-6 16,-11 0-4-16,11 0-6 16,0 0-2-16,0 0-2 0,0 0-3 15,11 0-2 1,6 0 0-16,4 0 0 0,7 0-2 15,2 0-1-15,1 5-1 0,0 4-2 16,-5 3-2 0,-6 8 0-16,-6 1 0 0,-13 4-1 15,-1 4 2-15,-15 0 1 16,-3-3 1-16,-4 1 0 0,-2-5 0 15,3-5-1 1,5-1 3-16,5-6-1 0,11-10 0 16,0 0 0-1,20 5 0-15,5-7-1 0,4-3-1 16,3 2-2-16,2-4-4 0,3 2-6 15,-8-3-11-15,1-1-46 16,-4 9-23-16,-4 0-5 0,-2 2 0 16</inkml:trace>
  <inkml:trace contextRef="#ctx0" brushRef="#br0" timeOffset="169692.7132">17429 14429 14 0,'-19'11'94'0,"10"-5"-2"15,9-6-5-15,17 34-26 16,23-36-46-16,7-10-4 15,17 6-7-15,-1-4-8 16,9 6-11-16,-3 0-16 0,-8-4-50 16,-3 8-11-16,-14 2-6 0</inkml:trace>
  <inkml:trace contextRef="#ctx0" brushRef="#br0" timeOffset="170272.719">17575 14732 17 0,'-10'8'77'15,"-3"-2"1"-15,13-6 0 0,-4 17-66 16,4-5-2-16,9 3-1 16,7 4 0-16,5 4 0 15,2 2 0-15,4 5-2 16,-6 3-3-16,-2 4-4 0,-8 0-5 15,-7 3-2 1,-6 0-1-16,-12-3-1 0,-5-4 2 16,-5-7-1-16,-1-10 4 0,2-7 4 15,0-10 6 1,7-13 3-16,2-11 3 0,13-8-1 15,1-6 1-15,6-4-1 16,11-4 1-16,6-1-1 0,4 3-1 16,2 3-3-1,-2 3-1-15,-1 3 1 0,-4 7-1 16,-5 0-1-16,-9 8-2 15,-8 5-2-15,-2 3 0 16,-13 5 0-16,-2 5 0 0,-5 3-1 16,-4 0-1-16,-3 5-3 15,6 6-4-15,-4-6-28 0,4 6-50 16,11 1-6-1,12-12-7-15</inkml:trace>
  <inkml:trace contextRef="#ctx0" brushRef="#br0" timeOffset="171794.7362">18395 14154 8 0,'0'-10'70'15,"0"10"-6"-15,0 0-11 0,0 0-6 16,0 0-9-1,0 0-8-15,0 5-9 0,0 8-5 16,0 8-4-16,0 5-3 0,-4 6-2 16,-1 7-1-16,-2 7-1 15,-1 3-1-15,-3 1 0 0,0-5-1 16,0-3-2-1,1-6-3-15,3-9-6 0,4-6-22 16,1-7-55 0,2-14-7-16,0 0-5 0</inkml:trace>
  <inkml:trace contextRef="#ctx0" brushRef="#br0" timeOffset="172074.739">18551 14350 71 0,'6'29'91'0,"2"1"-3"15,7-6-5-15,8-6-72 16,4-7-1-16,4-7-4 0,1-4-1 16,2-5-1-16,-3-7-1 15,-4-4-1-15,-5-1-1 16,-8-1-1-16,-5 3 1 0,-9 0 1 15,-6 2 0 1,-8 3 1-16,-4 0-1 0,-6 4 0 16,-2-1 0-16,-3 6-4 15,-2 1-6-15,5 1-11 16,2 10-36-16,5-5-34 15,6 0-4-15,13-6-4 0</inkml:trace>
  <inkml:trace contextRef="#ctx0" brushRef="#br0" timeOffset="173474.753">19888 14011 3 0,'3'-10'86'0,"-3"10"2"0,0 0-6 16,0-24-18-1,-1 31-53-15,-1 9-7 0,2 5-1 16,-1 5-1 0,1 3-3-16,0 5-3 0,0 2-6 15,6-2-17-15,1 8-46 16,1-17-14-16,3-2-5 0</inkml:trace>
  <inkml:trace contextRef="#ctx0" brushRef="#br0" timeOffset="173644.7547">19675 14384 16 0,'-1'14'97'15,"9"-8"-5"-15,21-6-4 0,11-13-8 16,10-4-93-1,7 1-67-15,13-4-10 0,-3 0-5 16,-5 3 0-16</inkml:trace>
  <inkml:trace contextRef="#ctx0" brushRef="#br0" timeOffset="174014.7584">19801 14581 74 0,'2'16'88'16,"-2"-5"-5"-16,0 1-3 0,-3 2-73 15,0 6-2-15,0 2 2 16,-5 3 2-16,5 1 3 0,-1-6-1 15,2 1 1 1,2-6-1-16,7-3-2 0,7-7-3 16,3-5-8-1,8-5-11-15,-2-7-46 0,5-3-30 16,1-4-7-16,-1-5-7 15</inkml:trace>
  <inkml:trace contextRef="#ctx0" brushRef="#br0" timeOffset="174154.7598">20063 14537 1 0,'-9'24'95'0,"-4"4"1"0,0 4-7 16,-1 4-5-16,3 2-76 16,-1 1-9-16,6 0-34 0,9-1-49 15,-4-6-6-15,1-5-8 16</inkml:trace>
  <inkml:trace contextRef="#ctx0" brushRef="#br0" timeOffset="175234.7706">19947 14609 46 0,'0'0'47'16,"-10"-12"-11"-16,10 12-9 0,0 0-4 16,-5-10-4-16,5 10-1 0,0 0-2 15,0 0-3-15,-10 0-2 16,10 0 0-16,0 0 0 0,-6 12 1 15,2 0 0 1,0 6 1-16,3 10 0 0,-3 3-3 16,2 6-1-1,-1 6-2-15,1 0-1 0,-1-1-1 16,2-5-5-16,-1-4-2 15,0-6-3-15,2-8-2 0,0-6-4 16,0-13-16-16,0 0-37 16,0-5-24-16,5-7-4 15</inkml:trace>
  <inkml:trace contextRef="#ctx0" brushRef="#br0" timeOffset="175725.7756">20564 14183 39 0,'1'19'83'15,"-1"0"-1"-15,0 1-5 0,-2 4-66 16,-4 5-4 0,-1-2-5-16,1-3-6 0,-3 0-13 15,3-3-30-15,-5-10-34 16,11-11-4-16</inkml:trace>
  <inkml:trace contextRef="#ctx0" brushRef="#br0" timeOffset="175995.7783">20634 14350 61 0,'0'41'87'16,"1"-2"-1"-16,8-10-5 15,28-9-70-15,-15-9-4 0,4-7-2 16,4-8-1-16,2-10-1 0,-4-5 0 15,-3-7 0 1,-4 2 1-16,-3-1-1 0,-9 2 2 16,-7 4 0-1,-5 5-2-15,-10 2 1 0,-3 5-1 16,-6 1-3-16,-1 6-6 15,-3 0-10-15,9 0-31 0,11 10-40 16,-6-1-5-16,11 0-3 0</inkml:trace>
  <inkml:trace contextRef="#ctx0" brushRef="#br0" timeOffset="176755.7859">21704 14175 0 0,'0'0'93'16,"13"0"-1"-16,8-5-6 15,6-3-6-15,13 0-72 16,-3 1-6-16,2 2-2 0,-1 0-2 15,-5 5-2 1,-9 0 0-16,-4 7-1 0,-10 6 1 16,-10 3 1-16,-4 6 3 15,-10 0 0-15,-5 2 3 16,-7 2 2-16,2-1 0 0,-5-3 2 15,7-3-1-15,3-5 1 16,9 1-1-16,7-2 0 0,7-2-1 16,16-4-2-1,5-2-3-15,13 1-6 0,-2-6-22 16,-7 0-57-1,12 0-7-15,-8-3-6 0</inkml:trace>
  <inkml:trace contextRef="#ctx0" brushRef="#br0" timeOffset="177225.7906">19138 14338 85 0,'0'0'97'16,"12"7"-5"-16,13-9-6 0,9-15-66 16,11 6-13-1,-3-7-10-15,8 5-13 0,-12 1-31 16,-3 4-41-1,2 2-7-15,-10 5-2 0</inkml:trace>
  <inkml:trace contextRef="#ctx0" brushRef="#br0" timeOffset="177395.7923">18984 14594 18 0,'-5'32'98'15,"9"-13"-2"-15,24-12-8 16,15-7-11-16,48-9-128 15,-23-11-33-15,13-6-8 16,1-8-6-16</inkml:trace>
  <inkml:trace contextRef="#ctx0" brushRef="#br0" timeOffset="177795.7963">22550 14337 8 0,'0'0'99'0,"13"13"-6"0,-13-13-11 15,0 0-20 1,-15 26-127-16,15-26-26 0,-11-7-7 16</inkml:trace>
  <inkml:trace contextRef="#ctx0" brushRef="#br0" timeOffset="178185.8002">22629 14110 16 0,'-4'10'84'16,"4"-10"2"-16,3 13-2 0,42-5-61 15,-19 0-6-15,9 3-2 16,4 0-3-16,1 5-2 16,-4-1-4-16,-1 2-2 0,-9 1-2 15,-6 3-2 1,-10-2-1-16,-10 3 1 0,-7-3-1 15,-13-2-5-15,-1-2-16 16,-3 3-58-16,-10-15-8 16,3-7-5-16</inkml:trace>
  <inkml:trace contextRef="#ctx0" brushRef="#br0" timeOffset="178335.8016">22689 14006 37 0,'34'-6'104'0,"4"-1"-5"0,7 1-7 16,-2-4-7-16,4 4-87 15,-9-7-32-15,-12 5-52 0,11 1-9 16,-8 3-9-16</inkml:trace>
  <inkml:trace contextRef="#ctx0" brushRef="#br0" timeOffset="178676.8052">23197 13929 7 0,'11'8'99'0,"9"1"-3"0,1 3-6 15,3 17-2-15,3-7-74 16,-1 6-4-16,0 9-2 0,-5 7 0 15,-5 7-1 1,-6 9 0-16,-8 0 0 0,-2 1 0 16,0-4 0-1,0-10-1-15,0-11 1 0,0-11-1 16,9-16-1-16,3-12-1 0,8-23-2 15,10-15-2-15,8-9 0 16,7-9-5-16,14-6-10 16,-7-1-54-16,13-8-28 15,3 2-6-15,0-2-6 0</inkml:trace>
  <inkml:trace contextRef="#ctx0" brushRef="#br0" timeOffset="181996.8393">4292 15756 14 0,'-6'12'82'0,"-6"2"-1"16,-1 6-5 0,-4 0-62-16,0 9-10 0,1 2-4 15,-1 7 0-15,1-1 2 0,4 4 0 16,2-1 3-16,7 0 1 15,3-5 0-15,6 0 2 16,9-6 0-16,6-4 0 16,0-1 0-16,9-5-3 0,-3-8-1 15,5-1-5 1,-1-3-5-16,0-4-12 0,-5-3-12 15,-4-2-32-15,6-3-26 16,-12-6-3-16</inkml:trace>
  <inkml:trace contextRef="#ctx0" brushRef="#br0" timeOffset="182286.8422">4092 15942 74 0,'-8'-2'95'15,"8"2"-6"-15,-11-6-5 0,11 6-73 16,0 0-3-1,9 0-1-15,10 0-2 0,4 0-1 16,8 0-2-16,5 3-2 16,5-3-1-16,2 3-4 0,5-1-5 15,-6-2-9-15,3 2-23 16,0-1-46-16,-11-1-6 15,-3-3-2-15</inkml:trace>
  <inkml:trace contextRef="#ctx0" brushRef="#br0" timeOffset="182826.8476">5044 15633 56 0,'-20'4'88'0,"-4"7"-4"16,1-1-7-1,-1 5-71-15,5 3-6 0,5 6 1 16,3 2 1-16,10-1 0 15,7 1 1-15,15 1 2 0,10-5 0 16,9-1 1 0,7 0-1-16,5-6-1 0,-1-1 0 15,2-3-1-15,-6-1 0 0,-5-1 0 16,-9-3 0-1,-4 0 0-15,-9-2-1 0,-5 0-1 16,-7-3 1-16,-8-1 0 16,0 0-1-16,4 16 0 15,-4-16 0-15,-9 19 0 16,-4-2 0-16,-4 5 1 0,-4 4 0 15,-6 6 0 1,-2 4 0-16,-3 2-4 0,-2 1-2 16,-2 1-3-16,4-2-7 0,-2-6-12 15,8-9-38-15,16-1-28 16,-1-10-5-16</inkml:trace>
  <inkml:trace contextRef="#ctx0" brushRef="#br0" timeOffset="183176.851">5657 15845 10 0,'5'6'74'0,"0"17"3"16,-7 4-5-1,-6 14-65-15,-4 4-6 0,4 4 1 16,5 7 1 0,-1-3 2-16,4-4 1 0,2-13 3 15,12-7 2-15,4-16-2 0,9-13 1 16,2-15 1-16,9-13 1 15,-1-15 2-15,9-10 1 0,-9-1-1 16,-3 0-1 0,-8 1-1-16,-11 6-3 0,-14 10-2 15,-12 11-2 1,-19 17-3-16,-14 9-4 0,-8 9-6 15,-7 8-14-15,3-8-54 16,7 23-16-16,3-3-8 0,16-4 0 16</inkml:trace>
  <inkml:trace contextRef="#ctx0" brushRef="#br0" timeOffset="196100.9806">8788 16250 12 0,'0'0'70'16,"-20"0"-31"-1,20 0-17-15,-13 2-3 0,13-2-2 16,-7 9 0-1,7-9 1-15,7 11-2 0,13-4-2 16,14 0 0-16,9-3 0 16,19 0 2-16,7-1-1 0,11-2-3 15,2 1-3-15,-1-2-3 0,-3 0-2 16,-11 0-2-1,-11 0-4-15,-10 0-9 0,-13 0-28 16,-1 2-44 0,-19-1-5-16,-13-1-3 0</inkml:trace>
  <inkml:trace contextRef="#ctx0" brushRef="#br0" timeOffset="196510.9847">8820 16529 23 0,'-15'13'86'0,"5"-3"-1"15,10-10-4-15,42 12-57 0,-11-7-13 16,16-4-4-1,13 2 0-15,10-1-2 0,9 1-2 16,4-1-1-16,-1 1-4 16,-2 2-6-16,-3 1-17 0,-10 7-47 15,-8-12-15 1,-8 1-5-16</inkml:trace>
  <inkml:trace contextRef="#ctx0" brushRef="#br0" timeOffset="198171.0013">9185 16278 26 0,'7'13'84'15,"-7"-13"-20"1,3 19-11-16,-3-19-15 0,9 12-11 15,-9-12-6-15,0 0-4 0,11-14-5 16,-10-3-2-16,2-4-3 16,-3-7-1-16,0-6-6 0,0-5 1 15,-1-5 1 1,-4 3 0-16,-3-2-1 0,-2-1 0 15,0-1 1 1,-1 2-1-16,-2 4 2 0,1 2-2 16,-1 4 1-16,2 1 0 15,1 5-1-15,-1 3 0 0,3 5 0 16,4 2 0-16,0 6 0 0,2 2 1 15,2 9-2 1,0-10 0-16,0 10 0 0,6-6 0 16,4 5-1-1,7 1 0-15,9 0 0 0,8 0 0 16,12 0 1-16,11-2 0 15,15 0 0-15,8-7 1 0,13-2-1 16,7-4 1 0,1-3-1-16,3-2 1 0,-6 3 0 15,-6-3-1-15,-9 3 1 0,-11 5-1 16,-12 1 0-1,-12 4 0-15,-10 4 0 0,-11 1-1 16,-6 2 1-16,-6 0 0 16,-6 0 1-16,-9 0-1 15,0 0 1-15,0 0 1 16,0 0 0-16,0 0-1 0,0 0 1 15,0 0 0-15,0 0-1 0,0 0 0 16,0 0 0 0,0 0-1-16,6 8 0 0,-6-8 0 15,6 18 0 1,2-3-1-16,0 9 2 0,4 6-2 15,1 5 1-15,-1 9 0 16,-1 4 0-16,2 1 0 0,-4 1 1 16,-1-1 0-1,-2-9 1-15,-3-1-1 0,-3-10 0 16,1-4 1-16,-1-6-1 0,0-7 1 15,0-12-1 1,0 11-1-16,0-11 1 0,0 0-1 16,0 0 1-16,0 0 0 15,0 0-1-15,0 0 0 0,-11-1 0 16,2-1-1-1,-1 2 1-15,-3 0-1 0,0 2 1 16,-4 3-1 0,0 1 1-16,-3 2-1 0,6-2 1 15,1 1 0-15,2 0-1 0,1-2 1 16,10-5 0-16,-8 11 0 15,8-11-1-15,5 6 2 0,9-4-1 16,2 0 0 0,8-2 0-16,6 0 1 0,4 0-1 15,1 0 1 1,3 0 0-16,-1 3-1 0,-3-1 2 15,-2 3-1-15,-7-1 1 0,-4-1-1 16,-9 2 0-16,-3 2 0 16,-9-7 0-16,0 12 0 15,-9-7-1-15,-3 2-1 16,-8 1 1-16,-4 0 0 0,-3 2-1 15,-1 0 1 1,0-2-1-16,1 2 1 0,2-2-1 16,4 1 1-16,4-2 0 15,3 0 0-15,5-3-1 16,9-4 1-16,-11 11 0 0,11-11 0 15,0 8 0-15,0-8 0 16,15 9 0-16,-2-5 0 0,5 1 0 16,3 0 1-1,2-2-1-15,5 0 1 0,2-1-1 16,1-1 2-1,-1-1-1-15,-2 1 0 0,-2-1 0 16,-3 0 0-16,-4 0 0 16,-4 2-1-16,-6-2 1 0,-9 0-1 15,0 0-1-15,0 12 1 0,-12-7 1 16,-6 3-1-1,-5 3 0-15,0-1 0 0,-3 2 0 16,0 1 0 0,2 2 1-16,5 3-2 0,4 1 1 15,5 3 0-15,9 4 1 16,1 3-1-16,10 6 1 0,7 1 0 15,1 4-1-15,4-3 2 0,2 6 0 16,-4-3-2 0,2-4 0-16,-5-5-6 0,3 2-17 15,1-7-67 1,-5-17-2-16,-5-9-9 0,-2-14-5 15</inkml:trace>
  <inkml:trace contextRef="#ctx0" brushRef="#br0" timeOffset="199192.0117">9231 16610 56 0,'0'0'68'0,"0"0"-5"0,8-7-7 16,-8 7-14-16,0 0-12 0,0 0-11 15,0 0-8-15,0 0-4 16,0 0-2-16,0 0 0 16,0 0-1-16,0 0 2 15,0 0-2-15,0 0 1 0,0 0 0 16,0 0-1-1,0 0 0-15,1 9-2 0,-1-9 0 16,2 17-1-16,1-2 0 16,-2 4-1-16,3 8 1 0,1 5 0 15,1 8 1-15,2 3-1 0,-4 6 1 16,3 4 0-1,-1 1 0-15,0 0 1 0,-2-4-2 16,-1-4 0 0,-1-3 0-16,-2-4 1 0,0-8-2 15,0-8 1-15,0-5 0 16,-2-3 1-16,-1-5-1 0,3-10 1 15,-5 11 0 1,5-11 0-16,0 0 0 0,0 0 1 16,0 0-2-16,-9 0 1 0,9 0-1 15,0 0-1 1,0 0 0-16,6-5 0 0,11 0-1 15,10-3 1-15,10-2 0 16,15-5-2-16,11-2 2 0,14-4-1 16,14 1 2-1,6 1-2-15,7-5 1 0,3 8 0 16,0-2 0-1,0 6 1-15,-5 4 1 0,-3 2-1 16,-5 2 1-16,-9 1 1 0,-7 0 1 16,-9-3 0-16,-12 4 0 15,-13-3 0-15,-7-2 0 16,-14 0 0-16,-10-5-2 15,-10 0 0-15,-4-5 0 0,-12-3-2 16,-5-2 0 0,-6-3-2-16,1-5-2 0,-2-1-4 15,-1-4-5-15,6 1-12 0,-7-4-38 16,3 1-33-16,18-4-8 15,4-2-3-15</inkml:trace>
  <inkml:trace contextRef="#ctx0" brushRef="#br0" timeOffset="200112.0209">11191 15945 41 0,'0'0'86'16,"0"-13"-1"-16,0 13-46 15,0-9-11-15,0 9-6 0,0 0-5 16,0 0-2 0,0 0-5-16,8 3-2 0,-6 12-2 15,1 5-2-15,-3 6 1 0,0 3 0 16,0 8-1-1,-4 1 0-15,-2-3 1 0,2-1-2 16,0-7 0-16,0-3 1 16,3-9 0-16,2-4-1 15,7-8 1-15,8-3-1 16,5-5 0-16,6-3 0 0,6-1 0 15,3-1-1 1,1-1-1-16,0 0-1 0,-5 2-2 16,-1-1-3-16,-7 2-4 0,-3 2-8 15,-9-2-21-15,-8-4-44 16,-4 12-15-16,4-20-5 15</inkml:trace>
  <inkml:trace contextRef="#ctx0" brushRef="#br0" timeOffset="200312.0229">11427 15934 52 0,'0'0'95'0,"-13"14"-2"16,9 7-4-16,38 5-64 0,-32 6-10 16,-4 10-1-16,4 2-4 15,-2 8-2-15,0-1-2 0,0-1-4 16,-2 0-4-1,-1-11-4-15,3-2-6 0,-2-13-7 16,2-2-12 0,2-8-33-16,-2-14-30 0,0 0-4 15</inkml:trace>
  <inkml:trace contextRef="#ctx0" brushRef="#br0" timeOffset="200832.0281">11663 15929 81 0,'7'15'96'0,"-4"3"-4"0,-2 10-5 16,0 5-70-16,-2 6-6 15,-5 4-2-15,1 4-2 16,-3 3-1-16,2-4 0 15,1-3-2-15,2-7-3 0,3-9-2 16,-1-8 0-16,5-7-1 0,-4-12-1 16,20-2 1-1,-8-12-1-15,6-7 1 0,-1-3 0 16,3-5 1-16,1 0 0 15,-3 0 2-15,0 3 0 16,-5 2-1-16,-1 7 2 16,-4 5-1-16,-8 12 1 0,0 0 0 15,0 0 0-15,-4 12 0 0,-1 4 1 16,-1 6 0-1,6 0 1-15,2 0-1 0,12 2 1 16,3-3-1 0,8-3 0-16,7-6 0 0,5-5-5 15,2 0-3-15,-1-7-6 16,8 0-25-16,-4-9-56 0,-9-2-5 15,-8-3-8 1</inkml:trace>
  <inkml:trace contextRef="#ctx0" brushRef="#br0" timeOffset="201692.0367">7440 16361 58 0,'0'0'89'16,"7"-15"-4"-16,-7 15-53 0,9-5-9 15,-9 5 0 1,11 15-3-16,-1 4-3 0,-5 10-5 15,2 3-1-15,-1 11-1 16,1 3-1-16,-5 6-4 0,-1-2 1 16,-1-1-2-16,0-3-2 0,-2-6-6 15,-4-11-8 1,6-3-28-16,5-14-46 0,-5-12-8 15,0 0-6 1</inkml:trace>
  <inkml:trace contextRef="#ctx0" brushRef="#br0" timeOffset="202172.0415">7724 16868 1 0,'9'31'76'0,"-4"-3"4"0,2-7-2 15,-2-4-63-15,-1-7 1 0,-4-10 1 16,11 0 0-1,-6-5 0-15,3-12 1 0,0-7-3 16,0-8-2 0,3-6-5-16,-3-8-3 0,0-2-2 15,-1 1-1-15,2-1-2 16,-3 5 2-16,-1 10-4 0,-2 5 0 15,1 10 2 1,-4 18-1-16,0 0 0 0,12 7-1 16,-9 16 1-16,1 4-1 0,1 4 1 15,1-1 3 1,0-1 2-16,3-4 4 0,-1-7 0 15,1-8 1-15,2-9-1 16,-1-2 1-16,2-11 0 0,-3-3-2 16,-1-5-2-1,-5-6-2-15,-2 0-3 0,-1-5-3 16,-6 1-4-1,-6-6-4-15,4 9-20 0,4-5-61 16,-2 1-5-16,3 2-8 0</inkml:trace>
  <inkml:trace contextRef="#ctx0" brushRef="#br0" timeOffset="204479.0652">14836 15865 33 0,'0'-10'75'0,"0"10"-13"16,0 0-11-16,0 0-9 0,0 0-13 15,0 0-12-15,0 0-8 16,0 0-4-16,0 0-4 0,1 12 0 16,2-2-1-1,3 4 1-15,1 6 1 0,0 2 0 16,1 6 1-1,3 5 1-15,0 2 0 0,-3 5 0 16,3 0-1-16,-3-1 0 0,1 0 0 16,-2-3 0-16,2-5-1 15,-3-2 0-15,0-9 2 0,0-3-1 16,-2-7 1-1,-4-10 1-15,5 11 2 0,-5-11 1 16,0 0 0 0,0 0-1-16,6-10 1 0,-2-6-2 15,1-11 0-15,2-7-2 16,3-7-2-16,0-10-2 0,-2 0 0 15,2-2-1-15,0 2-1 0,-3 3-1 16,2 9-5 0,-5 0-4-16,5 13-11 0,-6 4-28 15,-2 5-42 1,16 5-6-16,-2 6-4 0</inkml:trace>
  <inkml:trace contextRef="#ctx0" brushRef="#br0" timeOffset="205309.0735">15383 16203 13 0,'0'0'77'0,"0"0"2"0,-34 0-44 15,23 0-14-15,-5 8-2 0,1 0 0 16,-4 3-1-16,-1 3-3 16,2 3-3-16,5 5-2 15,2 0 1-15,7 0-3 16,4 4-2-16,10-3-3 0,8-1-3 15,6-4-6 1,6-3-10-16,1-5-29 0,-6-7-40 16,10-3-7-16,-3-6 0 15</inkml:trace>
  <inkml:trace contextRef="#ctx0" brushRef="#br0" timeOffset="205749.0779">15876 15848 12 0,'0'0'83'16,"-6"2"2"-16,-5 6-2 0,-27 4-60 15,16 6-9 1,1 10-4-16,-2 6 3 0,2 6-1 15,-1 7 0 1,9 0-1-16,3 3-1 0,7-1-2 16,4-7 0-16,10-3-3 15,3-8-3-15,8-4-2 0,-3-12-3 16,4-1-8-16,-1-10-16 0,-6-13-52 15,4 4-13 1,-2-5-6-16</inkml:trace>
  <inkml:trace contextRef="#ctx0" brushRef="#br0" timeOffset="206089.0813">16023 15945 6 0,'0'0'82'16,"13"18"2"-16,-10 0-2 15,1 3-61-15,-2 6-10 16,-4 9 0-16,2-1 0 0,-3 6 2 15,-1-3-2-15,0 2-1 0,3-9-2 16,0-1 0 0,4-8-1-16,6-7 1 0,4-2-3 15,2-6 0 1,1-3-2-16,0-4-2 0,0 0-2 15,-1 0-1-15,-2 0-4 16,-5-2-4-16,2-3-22 0,-1 0-53 16,-7-5-8-1,-1-3-3-15</inkml:trace>
  <inkml:trace contextRef="#ctx0" brushRef="#br0" timeOffset="206309.0834">15942 16158 64 0,'0'0'95'0,"7"-3"-2"0,4-2-6 16,15-1-68-1,-6 3-6-15,1 0-4 0,2 3-5 16,-2 0-7-16,3 3-13 15,-7 4-42-15,2-5-30 0,-4-1-10 16,-2-1-1 0</inkml:trace>
  <inkml:trace contextRef="#ctx0" brushRef="#br0" timeOffset="206609.0864">16321 15870 55 0,'0'0'86'0,"10"4"-6"0,9 4-2 16,5 1-76-16,9 8-4 15,3 5-1-15,-1 10 3 16,0 7 1-16,-9 8 3 0,-2 3 1 16,-13 2 1-1,-6 0 0-15,-8-3 2 0,-10-6-3 16,-3-6-9-1,-8-10-25-15,-6-10-50 0,10-9-10 16,4-8-2-16</inkml:trace>
  <inkml:trace contextRef="#ctx0" brushRef="#br0" timeOffset="207279.0932">16955 16017 26 0,'-13'15'94'0,"13"-15"-3"0,-3 12-4 16,3-12-49 0,14 9-26-16,1-4-4 0,6 3-2 15,1-1-2-15,4-2 2 16,3-1-3-16,2-1-1 0,-1-1-1 15,-1-2 0 1,-1 0-3-16,-5-4-2 0,2-1-4 16,-5-3-9-1,-5 1-21-15,2 6-38 0,-8-5-17 16,-9 6-4-16</inkml:trace>
  <inkml:trace contextRef="#ctx0" brushRef="#br0" timeOffset="207529.0957">16931 16184 23 0,'-3'10'88'16,"3"-10"1"-16,16 8-4 15,8-7-54-15,9-1-17 0,3-1-4 16,4 3-2 0,-2 2-1-16,0-1-4 0,-3 6-7 15,-6-3-18 1,-7-6-50-16,-3 7-16 0,-7-3-6 15</inkml:trace>
  <inkml:trace contextRef="#ctx0" brushRef="#br0" timeOffset="208202.1027">17848 15884 18 0,'12'-1'93'0,"-12"1"-3"0,10 0-4 16,-10 0-51-1,16 11-20-15,-8-2-4 0,1 4-4 16,-3 5-1-1,4 7-2-15,-2 3 1 0,3 4-1 16,0 3 0-16,-1 1-1 0,0-1 1 16,1 2-1-16,-1-3 0 15,-2-2 0-15,1-4 0 16,-5-1 0-16,2-10 2 15,-1-2 1-15,-1-3 1 0,-4-12 0 16,0 0 0 0,13-4 1-16,-4-14-1 0,0-7-2 15,4-7-2-15,1-5-2 0,0-7-2 16,1 0-3-16,0-1-1 15,-2 3-3-15,-5 3-5 16,3 8-11-16,-9 9-43 16,4 3-27-16,3 2-6 0,-5 5-5 15</inkml:trace>
  <inkml:trace contextRef="#ctx0" brushRef="#br0" timeOffset="208572.1064">18232 16232 25 0,'17'29'93'16,"4"-7"-1"-16,8-2-3 0,3-8-62 16,7-10-6-1,-6-2-2-15,-3-5 1 0,-7-3-5 16,-7-2-4-1,-4-1-3-15,-10-2-2 0,-2-1-2 16,-13 4 0-16,-5 1 0 16,-4 4-4-16,1 2 0 0,-6 1-3 15,2 2-1-15,-2 5-4 0,6 6-3 16,-1-3-9-1,10 0-26-15,1 4-41 0,11-12-10 16,0 0-6 0</inkml:trace>
  <inkml:trace contextRef="#ctx0" brushRef="#br0" timeOffset="209222.1129">18896 15937 25 0,'-11'3'89'0,"11"-3"0"16,8 21-29-16,-1-9-24 15,12 2-8-15,-1-3-7 16,8-1-4-16,0-3-3 0,4-5-2 15,-1-2-4 1,-3-1-2-16,0-8-2 0,-9-3-3 16,-4-2-1-16,-8-1 0 0,-5-1-2 15,-4 3 0-15,-9 1 0 16,-5 5-1-16,-7 1 0 15,-1 6 1-15,-6 13 1 16,-1 7 0-16,1 13 1 0,1 8 2 16,4 6 1-1,10 9 1-15,9 3 1 0,8 3 0 16,15-4 0-16,10-5 0 15,14-10-2-15,5-10-2 16,12-9-5-16,-1-16-11 0,7-15-66 16,1-7-12-16,0-8-6 15,-2-15-5-15</inkml:trace>
  <inkml:trace contextRef="#ctx0" brushRef="#br0" timeOffset="209672.1174">19316 15526 85 0,'17'4'94'16,"14"-4"-7"-1,8 0-5-15,14-6-74 0,2 2-6 16,3 0-2-1,-1-1-5-15,-5 5-13 0,-9 2-39 16,-10 1-29-16,-9 1-6 16,-13-3-1-16</inkml:trace>
  <inkml:trace contextRef="#ctx0" brushRef="#br0" timeOffset="210192.1226">20163 15205 50 0,'0'0'84'15,"0"0"-4"-15,-1 11-4 0,1-11-68 16,3 18-8-16,-3-2 0 15,-7 8 3-15,-2 6 1 0,-1 6 3 16,3 3 2 0,-4-2 1-16,8 2 0 0,1-6 0 15,3-1-1-15,10-9 2 0,6-3-3 16,5-6 1-1,3-6-2-15,6-2-1 0,-2-1-2 16,-1-2-2-16,-3-3-2 16,-2 0-4-16,-6 0-3 0,-4-1-4 15,-13 1-12 1,15-10-20-16,-6 10-42 0,-9 0-9 15,3-13-3 1</inkml:trace>
  <inkml:trace contextRef="#ctx0" brushRef="#br0" timeOffset="210542.1261">20079 15341 57 0,'0'0'97'16,"0"0"-6"-16,0 0-4 16,7 0-62-16,12 1-10 15,4 2-4-15,7 1-4 0,2-3-2 16,8 1-3-16,-1 0-2 15,2 1-3-15,-5-3-3 0,-6 2-13 16,-11-2-18 0,-19 0-51-16,0 0-7 0,0 0-3 15</inkml:trace>
  <inkml:trace contextRef="#ctx0" brushRef="#br0" timeOffset="211142.1321">20771 15188 74 0,'12'-13'99'0,"-4"1"-4"15,-2 3-9 1,-15 7-59-16,9 2-13 0,0 16-6 15,-5 8-3-15,-6 14-1 16,-3 9-1-16,-4 6 1 0,-4 10 0 16,-5 2 0-1,-3 0-2-15,3-6-2 0,-2-7-3 16,8-7-5-1,-2-15-8-15,11-4-18 0,3 1-47 16,9-27-16-16,0 0-3 0</inkml:trace>
  <inkml:trace contextRef="#ctx0" brushRef="#br0" timeOffset="211402.1347">21002 15377 84 0,'0'0'101'0,"7"3"-7"0,10-3-5 15,10 0-58 1,9-3-20-16,10-3-5 0,4-2-5 15,2 3-1 1,-1-1-4-16,0 4-4 0,-11-6-12 16,-8 8-22-16,-13 0-24 0,-19 0-30 15,0 0-3-15</inkml:trace>
  <inkml:trace contextRef="#ctx0" brushRef="#br0" timeOffset="211842.1391">21195 15369 5 0,'11'6'99'15,"-1"-2"-2"-15,0-1-5 0,-10-3-5 16,-24 4-71-16,24-4-10 16,0 0-4-16,0 0 0 0,1 9 0 15,-1-9-1-15,0 14 1 16,0-3 0-16,0 4 0 15,0 4 0-15,-4 2 1 0,-2 5 0 16,-1 3 0 0,-2 0-1-16,1 3 0 0,-3-5 0 15,5 0 0-15,2-2 0 16,3-7 2-16,7 0-1 15,16-7 0-15,11-3 1 16,7-4-1-16,12-3 1 0,12-1-1 16,5-1-1-16,7-1-2 0,0-5-2 15,1 2-3 1,-7-3-6-16,-1 5-10 0,-18 3-49 15,-1 0-25 1,-6-1-7-16,-12 1-5 0</inkml:trace>
  <inkml:trace contextRef="#ctx0" brushRef="#br0" timeOffset="212522.1459">16746 16893 39 0,'-10'-2'92'0,"-1"-1"-1"16,2 17-16 0,-1-14-50-16,10 0-9 0,0 0-3 15,0 0-2-15,0 0 0 0,28 8-3 16,8-1 1-16,16-2-3 15,6 2-1-15,5-5-1 16,4 3-2-16,0-4-4 16,-3-1-4-16,-11 0-6 0,-10-3-6 15,-13-2-10 1,-9-6-36-16,-8 5-31 0,-9-4-4 15</inkml:trace>
  <inkml:trace contextRef="#ctx0" brushRef="#br0" timeOffset="212933.1501">17026 16912 33 0,'0'12'97'0,"0"-12"-3"16,-4 15-4-1,4-15-50-15,-3 9-24 0,-2 4-6 16,0 0-2-1,-1 9-1-15,-6 5-3 0,2 5 0 16,-2 4-2-16,-2 3-1 16,0 1 1-16,-4 5-1 0,10-24-1 15,-3 4 2 1,1-1 0-16,0-3 0 0,1 4 1 15,0-4 1-15,7-2-1 0,1 1 0 16,2 0 2 0,8 1-2-16,4-6-1 0,3 2-1 15,6-5-2 1,4 1-4-16,4-5-4 0,3 0-11 15,1-3-47-15,8-5-28 16,25-8-5-16,24-16-4 0</inkml:trace>
  <inkml:trace contextRef="#ctx0" brushRef="#br0" timeOffset="213333.154">17687 16943 50 0,'-7'8'93'15,"7"-8"-3"-15,-1 25-25 0,7-19-41 16,11-3-7 0,5-1-3-16,11 3-1 0,3-1-3 15,-1-2-5-15,4-1-2 16,-6-1-6-16,0 2-5 15,-8-2-9-15,-3 0-21 16,-7 5-40-16,-15-5-18 0,10 0-2 16</inkml:trace>
  <inkml:trace contextRef="#ctx0" brushRef="#br0" timeOffset="213542.157">17618 17151 32 0,'-6'27'104'0,"6"0"-4"0,17-12-6 16,12-4-14-16,16-10-68 0,8-1-7 16,3 0-4-1,4 0-6-15,-4-5-4 0,4-1-6 16,-11-3-19-16,-1-12-46 15,-5 11-18-15,-9-2-5 16</inkml:trace>
  <inkml:trace contextRef="#ctx0" brushRef="#br0" timeOffset="213942.161">18278 16773 37 0,'12'1'101'15,"-12"-1"-4"-15,14 13-5 16,-10 22-15-16,0-17-73 0,-4 1-3 16,-4 11 0-1,0 7 2-15,-4 3 1 0,2 3 0 16,-2 0 1-1,8-4 0-15,2-7 0 0,8-4 0 16,8-10-1-16,2-6-2 0,8-10-2 16,-2-2-1-16,5-8-3 15,-6-5-3-15,3-2-5 16,-7-9-10-16,-1-5-35 15,4 0-37-15,-18-5-7 0,-5-3-4 16</inkml:trace>
  <inkml:trace contextRef="#ctx0" brushRef="#br0" timeOffset="214132.1629">18462 16768 57 0,'0'0'99'0,"0"0"-3"0,-6 16-5 16,27 8-60-16,-20 10-13 16,-1 10-4-16,0 10-2 0,0 4-2 15,0 7-3 1,-3 0-2-16,2-34-5 0,-1 3-2 15,0-6-4 1,0 1-2-16,0-4-5 0,-1-1-6 16,3-7-20-16,5-2-52 0,-5-1-5 15,0-14-5 1</inkml:trace>
  <inkml:trace contextRef="#ctx0" brushRef="#br0" timeOffset="214452.1661">18663 16769 82 0,'9'12'91'16,"-2"8"-2"0,1 2-2-16,-5 11-73 0,0 2-5 15,0 8-2-15,0 5 2 0,-3 3-1 16,0-2 0-16,0-4-3 15,0-3-5-15,0-11-4 0,-3-7-6 16,3-8-7 0,0-16-15-16,0 0-35 0,11-11-28 15,-6-8-6 1</inkml:trace>
  <inkml:trace contextRef="#ctx0" brushRef="#br0" timeOffset="214672.1683">18843 16944 48 0,'0'0'94'15,"10"0"-2"-15,-10 0-11 16,-10 14-52-16,-9 10-14 0,-2 3-2 15,-4 2-2 1,0 1-3-16,1 0 0 0,8-2 0 16,7 0-1-16,9-4-1 15,8-7 0-15,14-2-2 16,8-6-1-16,8-2-2 15,4-4-3-15,3-3-5 0,0-5-7 16,-1-7-16-16,-4-17-59 0,-1 8-9 16,1-4-6-1</inkml:trace>
  <inkml:trace contextRef="#ctx0" brushRef="#br0" timeOffset="215713.1788">19433 16840 81 0,'-10'-7'92'16,"10"7"-2"-16,15-8-50 0,-15 8-17 15,0 0-7 1,0 0-3-16,11 0-3 0,-7 12-2 15,1 7-1 1,1 8 0-16,0 5-2 0,-1 7 1 16,0 4-1-16,-1 3-4 15,-4-3-5-15,2-1-23 0,11-6-60 16,-15-12-6-16,4-11-7 0</inkml:trace>
  <inkml:trace contextRef="#ctx0" brushRef="#br0" timeOffset="216143.1831">19451 17292 58 0,'-2'24'94'0,"1"0"-2"15,1-6-3-15,0-2-74 0,24 6 0 16,-10-12-2-1,6-13-2-15,3-13-2 0,8-13-2 16,0-8-2 0,-2-2 0-16,-3-3 0 0,-5 0-3 15,-4 5 0-15,-5-1 0 16,0 2-1-16,-5 6 0 0,0 6-2 15,-3 3-1-15,-3 8-1 0,-1 13 0 16,0 0 0 0,2 8 0-16,-1 14 1 0,3 1 0 15,0 4 1 1,0 0 3-16,4-1 2 0,2-7 1 15,5-4 1-15,1-10 0 16,3-5 1-16,-1-9-1 0,1-9 0 16,0-4-1-1,-5-7-3-15,0-2-2 0,-10-5-3 16,-2 1-3-16,-2 0-5 0,0 2-9 15,-4 7-45 1,4-2-30-16,1 5-8 0,6 2-5 16</inkml:trace>
  <inkml:trace contextRef="#ctx0" brushRef="#br0" timeOffset="216873.1904">20407 16843 24 0,'0'0'91'0,"-3"11"-1"0,3-11-5 16,0 0-51-16,16 12-20 16,2-9-3-16,4 5-1 0,8-2-1 15,7 0-1 1,-3 0-1-16,4-1-3 0,-6-2-2 15,1 1-2 1,-9-1-2-16,-5-1-4 0,-10-2-2 16,1 0-9-16,-10 0-30 15,-10-7-42-15,10 7-5 0,-2-15-3 16</inkml:trace>
  <inkml:trace contextRef="#ctx0" brushRef="#br0" timeOffset="217133.193">20384 17047 26 0,'5'18'102'0,"13"-2"-3"0,12-3-7 16,8-35-21 0,3 22-59-16,10 9-4 0,0-4-4 15,-4 3-4-15,-7-4-6 16,0 2-9-16,-13-2-37 0,-1 2-38 15,-9-2-9-15,-3-4-3 0</inkml:trace>
  <inkml:trace contextRef="#ctx0" brushRef="#br0" timeOffset="221865.2405">21178 16795 1 0,'0'0'95'0,"13"1"1"0,-13-1-7 16,12-36-22-16,-12 36-58 16,0 0-5-16,4 13-2 0,-4 3-2 15,0 6 0 1,-6-1 2-16,0 3-1 0,1 1 3 16,3-4 1-16,1-2 1 0,1 0 2 15,6-7 0 1,7-3-1-16,5 0 0 0,1-4 0 15,7 0-2-15,1 0-1 16,1-3-1-16,-2 1-2 16,-3-2-2-16,-5-1-3 15,0 0-2-15,-4-1-6 0,0-2-16 16,-7-7-35-1,-2-6-31-15,0-4-7 0,0-9-3 16</inkml:trace>
  <inkml:trace contextRef="#ctx0" brushRef="#br0" timeOffset="222085.2427">21469 16619 59 0,'-5'10'95'16,"1"10"-6"-16,4 5-2 0,-2 10-63 15,-2 4-9-15,2 9-5 0,1 10 1 16,1 0-2-1,0 5-2-15,0 0 0 0,-3-5-3 16,3-6-3-16,0-9-2 16,0-8-4-16,0-15-3 15,2-5-11-15,-2-15-55 16,0 0-18-16,4-17-7 0,0-12-3 15</inkml:trace>
  <inkml:trace contextRef="#ctx0" brushRef="#br0" timeOffset="222785.2497">21842 16856 78 0,'16'16'93'16,"-5"3"-2"-16,-2 5-7 15,-2 5-76-15,1 5-1 0,-5 3 1 16,-3 2 0-1,0-3 2-15,0-3-2 0,-1-5-2 16,0-9-1 0,-1-6 0-16,2-13-3 0,0 0 0 15,3-12-1-15,4-7-1 0,2-6 0 16,4-7 0-16,1 0-1 15,4-3 1-15,2-2-1 16,4 4 2-16,2-1-1 16,-3 9 2-16,0 4-1 0,0 5 1 15,-4 8 0 1,-2 6-1-16,-5 4 1 0,-1 10-1 15,-6 8 0-15,1 4 0 16,-1 9 0-16,-4 2 0 0,0 5 0 16,0-4 0-16,0-1 1 15,-1-8 0-15,0-3 0 16,0-7 0-16,1-6 0 0,-1-11 0 15,0 0-1 1,10-16 0-16,-1-3 0 0,-1-3-1 16,5-5 0-1,3-4-1-15,0 2 1 0,4-1-1 16,5 8 1-16,-5 6 0 15,0 3 0-15,0 7 0 0,-5 6 1 16,0 14-1-16,-4 10 2 0,-7 8-1 16,-1 5 1-1,-3 3 0-15,0 4 0 0,-2 2 0 16,-3-5 0-1,-2-5 0-15,2-9-1 0,1-6-2 16,-2-5 0-16,6-16-2 16,0 0-3-16,0 0-6 0,-4-17-15 15,4-13-46-15,0 0-24 16,8-10-7-16,2-7-3 15</inkml:trace>
  <inkml:trace contextRef="#ctx0" brushRef="#br0" timeOffset="223045.2523">22739 16726 6 0,'20'-10'100'0,"-5"6"-8"16,-15 4-3-16,0 0-5 0,-15 10-75 16,-10 9-4-16,-5 2-3 0,-3 8-1 15,1 0 1 1,3 7 0-16,4 1 0 0,13 2 1 15,12-1 1-15,5-4-1 16,16-2 0-16,7 0 0 16,-2-3 0-16,2 1 2 15,-6-5 0-15,-7 1-1 0,-14-6-2 16,-3 2-4-1,-21-11-13-15,-15-3-73 0,10-3-4 16,-4-8-10-16,6-9-3 0</inkml:trace>
  <inkml:trace contextRef="#ctx0" brushRef="#br0" timeOffset="232651.3489">16348 2309 26 0,'-4'-10'56'0,"4"10"-4"0,-3-10-8 16,3 10-3-16,-1-8-10 0,1 8-8 15,0-10-4 1,0 10-5-16,0 0-3 0,0 0-4 15,0 0-3 1,-13 2-2-16,6 9-2 0,0 2 0 16,-6 4-1-16,2 3 2 15,-2 9-1-15,-2 0 3 0,5 7 0 16,2-2 1-1,4 5 0-15,4-1 2 0,4-1 0 16,9-1 3-16,5-8-1 0,6-4-1 16,6-6 2-1,1-6-2-15,1-5-1 0,2-7 0 16,-4 0-2-16,-4-9-3 15,1 2-5-15,-10-8-6 0,1 1-21 16,4-6-57 0,-17-9-7-16,-4-2-6 0</inkml:trace>
  <inkml:trace contextRef="#ctx0" brushRef="#br0" timeOffset="232791.3503">16217 1872 62 0,'-16'-13'88'0,"4"2"-10"0,12 11-24 15,-5-17-133 1,5 17-6-16,0 0-3 0</inkml:trace>
  <inkml:trace contextRef="#ctx0" brushRef="#br0" timeOffset="233361.3559">16955 2396 23 0,'0'0'71'16,"0"0"4"-16,0 0-56 0,2 10 5 15,6 10-4 1,2 3 2-16,2 4-1 0,-1 6 4 16,4 2-2-1,-2 2-4-15,3-2-3 0,-6-3-2 16,2-3-2-16,-6-4-5 15,0-4-3-15,-2-4-7 0,-4-7-8 16,4-1-27-16,9-2-47 0,-13-7-7 16,10-7-6-1</inkml:trace>
  <inkml:trace contextRef="#ctx0" brushRef="#br0" timeOffset="233841.3608">17199 2191 63 0,'0'0'91'0,"0"0"-39"16,6 14-9-1,19-16-12-15,9 4-7 16,4-6-10-16,8-4 1 15,-1 4-7-15,6-4-4 0,-17 0-2 16,-4 4-3 0,-7-1-3-16,-6 5-6 0,-7-4-10 15,-10 4-32-15,17 4-35 0,-17-4-6 16</inkml:trace>
  <inkml:trace contextRef="#ctx0" brushRef="#br0" timeOffset="234171.3641">17192 2392 24 0,'0'0'90'15,"0"0"-2"-15,8 4-3 0,19-4-60 16,10 0-5-1,13 0-6-15,10 0-2 0,5 0 0 16,4 0-4-16,1 2 0 0,-6-2-6 16,-6 11-6-1,-15-7-15-15,-7 1-37 0,-13 3-32 16,-9 1-6-16,-14-9-4 15</inkml:trace>
  <inkml:trace contextRef="#ctx0" brushRef="#br0" timeOffset="239034.413">18529 1619 11 0,'0'-9'69'0,"0"9"-1"16,0 0-15-1,0 0-12-15,0 0-11 0,0 0-9 16,0 0-5-1,0 0-6-15,9 0 0 0,-5 14-5 16,6 3 1-16,-1-2 0 16,5 6 1-16,1-1-3 0,1 3-1 15,0-1-1-15,0 1 1 0,-2 1-3 16,-3-2 3-1,2 2-1-15,-3-4-1 0,-3 3 1 16,-1-5-1 0,2-1 0-16,-5 0 1 0,2-5-1 15,-3-3 0-15,-2-9 1 16,5 17-2-16,-5-17 2 0,0 0-1 15,3 15 1-15,-3-15-1 0,0 0 1 16,0 0 0 0,0 0 0-16,0 0 2 0,0 0-1 15,4-9 1 1,-3-11-1-16,2-2 0 0,1-11 0 15,2-6 0-15,0-5-1 16,-2 20-2-16,1-5-1 16,-1 5-1-16,0-3 1 15,0 3-1-15,0-3-3 0,1 7-4 16,-4-4-6-16,2 5-12 0,-1 2-22 15,-2 3-45 1,0 2-5-16,0 12-4 0</inkml:trace>
  <inkml:trace contextRef="#ctx0" brushRef="#br0" timeOffset="239414.4168">19017 1776 12 0,'0'0'83'0,"0"0"2"16,-10 0-42 0,10 0-12-16,-18 4-8 0,7 3-8 15,-1 3-2 1,1 2-3-16,1 6-1 0,2 0-1 15,5 4 1-15,3-3-2 16,5 0-1-16,8-2 0 0,4-4-1 16,3-3 0-1,2-4-1-15,0-4-3 0,0 1-5 16,-3-3-9-16,-2 0-20 0,9 0-54 15,-16-3-7 1,-10 3-4-16</inkml:trace>
  <inkml:trace contextRef="#ctx0" brushRef="#br0" timeOffset="239774.4203">19333 1527 51 0,'0'0'36'15,"0"0"-1"-15,-12 6-5 0,1 17 2 16,1 5-5 0,4 7-3-16,3 2-1 0,3-1 0 15,2-5-3-15,10-5-5 16,6-12-1-16,0 0-3 0,0-6-3 15,2-4-1 1,-3-2-5-16,-1-1-3 0,-2 1-7 16,-3-2-12-1,-2-5-38-15,0 0-32 0,-9 5-4 16</inkml:trace>
  <inkml:trace contextRef="#ctx0" brushRef="#br0" timeOffset="240124.4239">19516 1492 0 0,'-2'-17'74'15,"2"17"1"-15,-2-11-48 0,2 11-5 16,0 0-1 0,0 0-7-16,3 5-1 0,18 15 4 15,-13 2 0 1,5 5 0-16,0 2-2 0,3 0-1 15,1-1-3-15,1-3-2 0,-4-4-2 16,-4-6-3-16,0-7-3 16,-2 0 0-16,-8-8-4 15,12 11-3-15,-12-11-2 16,0 0-4-16,0 0-8 0,9 2-19 15,-9-2-37 1,0 0-15-16,0 0 1 0</inkml:trace>
  <inkml:trace contextRef="#ctx0" brushRef="#br0" timeOffset="240374.4263">19474 1584 45 0,'0'0'91'16,"0"0"-3"-16,-1-11-48 0,4 5-12 16,12 1-7-1,-1-1-1-15,5 0-6 0,0 1-3 16,3 0-7-16,0-2-6 15,3 4-10-15,-1-3-26 0,-5 3-50 16,5 2-6 0,-3-3-5-16</inkml:trace>
  <inkml:trace contextRef="#ctx0" brushRef="#br0" timeOffset="240704.4297">19781 1299 49 0,'0'0'84'15,"0"-13"-2"-15,0 13-53 16,0 0-9-16,9 3-4 0,-1 7-4 16,-1 5-5-1,3 2 0-15,1 5-1 0,6 19 0 16,7 17-1-1,1 9-1-15,-5 3 0 0,0 5-1 16,-12-5-1-16,-10-5-4 0,-3-14-9 16,-8-22-57-16,-2 12-18 15,-7-8-6-15</inkml:trace>
  <inkml:trace contextRef="#ctx0" brushRef="#br0" timeOffset="241194.4346">18592 2191 50 0,'-31'-2'46'16,"22"2"0"-16,9 0-6 15,-12 3-2-15,12-3-7 0,0 0-9 16,13 4-3-16,11-4-5 0,16 0-1 16,19-1 0-1,25-8-2-15,23-3 0 0,25-3 0 16,14 1 0-1,10-3-1-15,-1 3-3 0,-4-3-1 16,-11 5-2-16,-22 4-2 16,-20 0-1-16,-23 7-5 0,-24-4-7 15,-14 5-19 1,-14 0-57-16,-23 0-8 0,0 0-7 15</inkml:trace>
  <inkml:trace contextRef="#ctx0" brushRef="#br0" timeOffset="242204.4447">18819 2449 16 0,'9'-14'85'0,"-9"14"0"0,0 0-41 15,0-9-10-15,0 9-10 0,0 0-8 16,0 0-7 0,0 9-4-16,-4 1 0 0,4-10 0 15,-8 22 2 1,3-8-1-16,0 0-1 0,-2 1-1 15,2-3 0-15,0 2-1 16,1-5 0-16,2 5 2 0,2-5-1 16,10-1 1-1,1 1 1-15,9-2 1 0,3-2-1 16,4 0 1-16,3 1-3 0,2-3 0 15,-1-3-2 1,-4 2 0-16,-3-1-3 0,-2-1-3 16,-6 3-4-16,-3-3-8 15,-2 0-31-15,-1 0-43 0,-10 0-5 16,0-9-5-1</inkml:trace>
  <inkml:trace contextRef="#ctx0" brushRef="#br0" timeOffset="242444.4471">18936 2442 10 0,'8'21'74'0,"3"7"6"16,3 3-49-16,10 6-7 0,-5 4-1 15,4 1-2 1,-2 8-2-16,4-7-4 0,-8 1-1 15,-5-7-2-15,-1-1-2 0,-3-8-2 16,-2-6-2 0,-1-3-1-16,-2-9-2 0,-3-10-4 15,4 9-9-15,-4-9-24 16,-5 0-49-16,5 0-7 0,0 0-3 15</inkml:trace>
  <inkml:trace contextRef="#ctx0" brushRef="#br0" timeOffset="242754.4502">19209 2470 32 0,'6'16'84'16,"0"-1"1"-16,13 7-54 15,-8 4-1-15,1 1-2 0,0 6-2 16,1-2-6-1,1 2-4-15,-3-7-3 0,0 1-4 16,-4-3 0 0,1-5-4-16,-4-6-4 0,-1-2-4 15,-3-11-5-15,0 0-23 16,15 5-54-16,-15-10-7 0,1-11-5 15</inkml:trace>
  <inkml:trace contextRef="#ctx0" brushRef="#br0" timeOffset="243005.4528">19332 2559 36 0,'5'-10'86'15,"-1"0"-4"-15,-4-10-3 16,0 20-61-16,1 16-8 0,-1 0-5 16,-2 4 0-1,-4 3-2-15,1 3 1 0,2 0 2 16,0-4 0-1,3-2 1-15,0-3 1 0,5-1 2 16,7-4-1-16,3-3 0 0,4-1-2 16,1-3 0-16,2 0-4 15,-1-3-4-15,0 0-8 16,-5-2-16-16,2-9-47 15,-2 9-18-15,-6-3-7 0,2-2-4 16</inkml:trace>
  <inkml:trace contextRef="#ctx0" brushRef="#br0" timeOffset="243515.4579">19567 2626 70 0,'11'-2'73'15,"10"8"-30"-15,-4 8 0 16,6-3-6-16,-2-7-7 0,6 0-7 15,-3-4-3 1,2-5-3-16,-4-11-1 0,1 0-2 16,-1-12-3-1,1-2-3-15,-1 3-2 0,-3-4-2 16,-2 2-1-16,-4 3 0 15,-3 9-3-15,-2 2 0 0,-8 15-1 16,6-10 0-16,-6 10 0 0,0 0 0 16,0 0 0-1,0 0-1-15,2 13 2 0,-2-13-1 16,3 16 2-1,-3-7-1-15,0 6 1 0,0 0 0 16,0 5 0-16,0 2 0 16,0-4 0-16,0 6 1 0,3-4-1 15,5 2 2-15,6-5-2 16,6-5 2-16,2 0-1 15,4-4 1-15,-1-2-3 0,2-3-2 16,0-1-4 0,-7-1-10-16,7-1-44 0,-5 0-31 15,-5 2-6-15,2-2-9 16</inkml:trace>
  <inkml:trace contextRef="#ctx0" brushRef="#br0" timeOffset="244665.4693">18251 3588 49 0,'0'0'77'0,"-8"-21"-3"16,8 21-52-1,0 0-6-15,-6 8-2 0,2 9-3 16,4 0 1-1,0 9 1-15,2 1 2 0,4 4-2 16,5 1 2-16,2 0-3 16,2-1-1-16,0-7 0 0,5-2-4 15,-2-6 0-15,1-3-1 0,0-6-2 16,-3-6-2-1,0 1-4-15,-3-8-9 0,4-22-55 16,-10 11-22-16,-5-9-7 16,-2-8-5-16</inkml:trace>
  <inkml:trace contextRef="#ctx0" brushRef="#br0" timeOffset="244775.4705">18219 3418 50 0,'-12'-5'81'0,"12"5"-12"15,-9-5-42 1,16 5-104-16,5 0-6 0</inkml:trace>
  <inkml:trace contextRef="#ctx0" brushRef="#br0" timeOffset="245255.4753">18636 3596 68 0,'0'0'82'16,"0"0"1"-1,-7-4-63-15,19-5-1 0,8 3-1 16,2 2-2-16,5-2-4 16,-3 6-1-16,1-1-5 0,-4 1-2 15,-3 4-2 1,-5 6-2-16,-7-1 1 0,-4 5-2 15,-2 4 3 1,-7-2-3-16,-6 4 3 0,-1 0-2 16,-1-4 2-16,-2 5-1 0,2-2 1 15,2 0 1-15,5-7 1 16,8 2 1-16,0-4 2 0,13 0-1 15,6-2 0 1,6-5 2-16,3 0-2 0,3-3-1 16,-1 0-4-1,-4 0-5-15,-1-1-9 0,-11 1-27 16,-4 0-47-16,7 1-8 15,-6-1-7-15</inkml:trace>
  <inkml:trace contextRef="#ctx0" brushRef="#br0" timeOffset="245565.4784">19180 3481 59 0,'0'0'88'15,"0"0"-1"1,0 12-47-16,5-9-16 0,13-1-4 15,4 0-2-15,2-2-4 16,2 0-4-16,4 0-2 0,-1 0-3 16,-2-5-2-16,-5 2-3 0,-4-2-4 15,-3 1-13 1,-15 4-30-16,15-1-39 0,-15 1-8 15,0 0-3 1</inkml:trace>
  <inkml:trace contextRef="#ctx0" brushRef="#br0" timeOffset="245745.4802">19207 3607 19 0,'0'0'92'0,"16"6"-1"16,1-18-9-1,8 10-51-15,4 2-10 0,2 0-7 16,3 0-12-16,-7 0-14 15,3-3-46-15,0 4-28 0,-6 1-6 16,-2 1-4 0</inkml:trace>
  <inkml:trace contextRef="#ctx0" brushRef="#br0" timeOffset="249027.5132">19866 3485 65 0,'-3'-9'85'0,"3"9"-34"0,0 0-9 15,9-3-6 1,7 3-6-16,4 0-9 0,3 0-4 15,4 0-4 1,-1 3 0-16,-1-3-5 0,-1 2-1 16,-2-1-5-16,-4-1 0 0,-6 2 0 15,-3 0-3-15,-9-2 0 16,0 0-3-16,9 1-3 0,-9-1-5 15,0 0-17 1,0 0-41-16,0 0-22 0,0 0-6 16</inkml:trace>
  <inkml:trace contextRef="#ctx0" brushRef="#br0" timeOffset="249738.5204">20359 3380 17 0,'7'-9'85'0,"-7"9"-1"16,0 0-27 0,-6 6-27-16,-1 4-10 0,0 3-8 15,-3 3-5-15,1 0-3 0,2 6-1 16,2 0 3-1,5 2-1-15,0 1 2 0,11-4 1 16,6 0 0-16,3-3-1 16,4-2 3-16,-1-4-2 0,6-7 0 15,-5 2-2 1,2-7-3-16,-5 0 0 0,0 0-4 15,-3-7-3-15,-1 1-8 16,-8-7-16-16,-5 2-59 0,2-7-5 16,-6-4-6-1</inkml:trace>
  <inkml:trace contextRef="#ctx0" brushRef="#br0" timeOffset="249868.5217">20374 3160 27 0,'-16'-14'91'15,"7"1"-4"-15,4 0-6 16,5 13-56-16,-6-8-47 15,6 8-51-15,7 0-10 0,-7 0-7 16</inkml:trace>
  <inkml:trace contextRef="#ctx0" brushRef="#br0" timeOffset="250138.5243">20697 3417 42 0,'19'8'93'16,"1"4"-3"0,-5 4-4-16,8 7-63 0,-9 6-5 15,-1 7-1-15,-5 3-7 16,-3 6-2-16,-2 0-3 0,-2 1-2 15,2-3-2 1,-1-6-4-16,2-1-7 0,-3-9-30 16,6-2-47-1,3-6-7-15,-1-12-5 0</inkml:trace>
  <inkml:trace contextRef="#ctx0" brushRef="#br0" timeOffset="301960.0463">14158 15683 18 0,'0'-13'59'16,"21"5"-47"-16,-21 8-3 0,7 18 1 15,1 14-4 1,-1 12-3-16,4 21 2 0,-3 16 2 15,0 17 1-15,-2 10 2 16,-5 9-1-16,0-3-3 0,-2-2 2 16,-1-5-2-1,-5-17-3-15,2-14 0 0,0-19 1 16,2-15-1-1,0-14 3-15,2-7 2 0,1-21-7 16,0 0-8-16,0-13-6 0,1-20-8 16,3-11-8-16,0-13-7 15,4-18-1-15,2-14 1 16,3-7 11-16</inkml:trace>
  <inkml:trace contextRef="#ctx0" brushRef="#br0" timeOffset="304901.0766">14286 16150 4 0,'9'-104'25'16,"1"12"10"0,-7 11 8-16,-1 10-4 0,-2 10-1 15,-6 13-9-15,-9 9-4 0,2 8-7 16,-4 7-4-16,0 8-6 15,-2 5-4-15,4 2-2 16,1 5-3-16,5 1-1 16,9 3-4-16,0 0 0 0,0 0 0 15,0 0 0 1,8 0 0-16,9 0 0 0,6 0 1 15,3 2 3-15,7-2 2 16,3 1 0-16,7-1 1 16,2 0 0-16,4-3 0 0,0-3 0 15,0-3 0-15,7-4 0 16,-2 1 0-16,6-4 0 0,-3 0 0 15,-3-2 2 1,5 6-2-16,-6-1 0 0,5 6 1 16,-3 2-1-1,1 5 1-15,-3 0 0 0,-1 4-1 16,4 1 1-16,-7 3-1 15,3-1 0-15,-4-1 0 0,-6 5 0 16,2-8 0-16,-4-3 1 0,0 0 0 16,-4 0-1-1,3-3 0-15,-1-2 0 0,3-2 0 16,2-2-1-1,-2 6 2-15,5-2-2 0,-1 2-2 16,3 1 2-16,-3 1 0 16,1 1 0-16,0 0 0 0,1 0 0 15,1 1 0-15,-1 1 0 0,2 4 0 16,-1-4 2-1,1 1-2-15,-1 0 1 0,0-3 0 16,2 0 0 0,-6 0 0-16,5 0 0 0,-6-3 0 15,1 3-1-15,0 0 0 16,-2 0 0-16,2 0 0 0,-3 2 0 15,4 2 1 1,1-2-1-16,2-1 1 0,0-2-1 16,2 1 0-16,1-2 1 0,-2-5-1 15,2-3 1 1,-1 1-1-16,-4-1 0 0,1-1 0 15,-3 1 0-15,2-1 0 16,0 3 0-16,2-2 0 16,-1 2 1-16,0 1-1 15,4 3 0-15,-1-2 1 0,5 0-1 16,-1-1 1-1,-3-1 1-15,7-3-2 0,-2-1 0 16,6-5 0-16,1 0-2 0,-3 1 2 16,1 2 0-1,-6-1 2-15,2 4-2 0,-4 1 0 16,-1 5 0-16,-6 4 1 15,-7-1 2-15,0 1-2 0,-1 1 0 16,0-1 1 0,-3-2 0-16,3 2 0 0,1-3 0 15,-4 1 0-15,1-1 0 0,-2-1 0 16,7-1-1-1,-1 1 0-15,2 1 0 0,-1 0 0 16,1-1-1-16,3-3 1 16,4 4-1-16,2-1 1 0,-1-3-1 15,7-1 0 1,3 0 1-16,4-3-1 0,3 3 2 15,1-2-2 1,0 0 0-16,2 1 0 0,1 0 1 16,-3 1-1-16,0 0 0 0,0 4 1 15,-2 0-1-15,-3 0 0 16,-1 3 1-16,-3 0 0 0,1 2 0 15,-5 0 0 1,0 0 1-16,2 0-1 0,0 0 0 16,3-2 0-1,3-3 0-15,0-1 0 0,2 0 0 16,-2-1-1-16,5 2 0 15,-5 0 1-15,1 4-2 0,-3 1 1 16,-1 0 0-16,1 6 0 16,-2 1 0-16,1 2 0 15,0-1 0-15,-3 3 0 0,3-3 0 16,-4 2 0-1,-2-4 1-15,-1 0-1 0,-6-2 0 16,2 1 0-16,-3-2 1 16,-5-2-1-16,-1 1 0 0,-3 0 0 15,0-2 0-15,-5 3 0 16,-2 0-1-16,-4 0 1 15,-4082 2 0-15,8158 1 0 0,-4084-1 0 16,-1 2-1 0,-2 0 1-16,-4 2-1 0,0 5 1 15,0 2 0-15,-2 2 0 16,-1 4 0-16,1 6 1 0,1 2-1 15,-1 7 1 1,2 5 0-16,-1 3-1 0,-1 2 0 16,1 5 0-16,1 2 0 0,-4 5 0 15,0 2 1 1,-2 2 0-16,-1 2 0 0,-2-1 1 15,0-6-1 1,-2-2 1-16,3-6 1 0,-1-6-1 16,2-9 0-16,0-5 0 15,0-11-1-15,2-3 0 0,0-3-1 16,-3-2 1-1,-3 0 0-15,0-1-1 0,-1 0 0 16,-4 2 0-16,-3-1 1 0,-2 3-1 16,-1 0 0-1,-4 0 1-15,2-2-1 0,-2-1 1 16,1-1-1-16,-1 0 1 15,-1-2-1-15,1-4 0 0,-2-1 0 16,0-2 1 0,-1-1-1-16,-2 0 0 0,-1-2 0 15,-1-2 2-15,-1-1-2 0,-2 0 0 16,-1 1 0-1,-2-2 0-15,1 1 0 0,-3 2 0 16,1 0 0-16,-4 0 0 16,1 3-2-16,-3 0 1 0,0-2 0 15,-2 2 0 1,-2 0 0-16,3 0 0 0,-3 0 1 15,1 0 0 1,-6 2-1-16,1 5 1 0,-2-1 0 16,1 1 0-16,2 2 0 0,-3 0 0 15,0-1 0-15,3 3-1 16,0-2 1-16,1 0 0 0,4 0 0 15,-2-1 1 1,-1-3-1-16,-1 1 0 0,-1 0 0 16,1-2 0-16,3 2 0 15,-4-1 0-15,0-2 0 16,-3 3 0-16,5-3 0 15,1 0-1-15,-1 1 1 0,1 1 0 16,0 1 0-16,4 0 0 16,1-1 0-16,2 0 0 15,0 0 0-15,0-1 0 0,2-1 1 16,-1-3-1-1,-1 0 0-15,-3 0 1 0,2 0-1 16,-3 0 0-16,-3 0 1 16,1 1-1-16,0 1 0 15,-1 0 0-15,0 2-1 0,2-1 1 16,-2 2 0-16,4-3 0 15,4 2 0-15,-1-1 0 0,2 2 0 16,2-3 0 0,2 1 0-16,-1-1 0 0,4 1 0 15,-2-3 1 1,2 2-1-16,1-2 0 0,-1 2 0 15,-1 0 0-15,-1 0 0 16,2 0 0-16,-1 0 0 0,0 2 0 16,1-1 0-16,4 0 0 0,0 1-1 15,1-1 1 1,-1-1 0-16,1 1 0 0,0-1 0 15,-2 2 1 1,-3-1-1-16,0 2-1 0,-2 0 1 16,0 0 0-16,-3 0 0 15,2 2 1-15,-2 2-2 0,-1-3 1 16,1 3 0-1,-2 1 0-15,-1-3 0 0,-3 3 0 16,3-1 0-16,-5-1 0 0,1 2 0 16,-3-1 0-1,1-1 0-15,1-1 0 0,0 1 0 16,-1-3-1-16,0 1 2 15,0-1-1-15,-2-3 0 16,1 1 0-16,0 1 0 16,-2-1 0-16,-2-1 1 0,1-2-1 15,2 0 0-15,-2 2 0 0,-1-2 1 16,-1 0-1-1,-2 0 1-15,-4 1-1 0,-1-4 1 16,-1 1 0-16,-5 1-1 16,0-2 2-16,-3 3-2 15,0 0 0-15,-2 0 0 16,-2 1 0-16,-1 2-2 0,-2 2 2 15,1-1 0 1,-3 1 0-16,2-1 0 0,-3-1 0 16,2-2 0-16,0 0-1 0,0-1 1 15,0 0 0 1,1-1 0-16,-2 0 0 0,-1-1 0 15,-1 0 1-15,-1 0-1 16,-3 1 2-16,-1 2-2 0,-2-1 1 16,-2 0 1-1,-2 0 0-15,-3 0-1 0,-1 2 0 16,-2 3-1-16,-1-2-1 15,-2 4 1-15,4 0-1 0,0 2 1 16,0 0-1-16,4 4 1 0,0-1-1 16,4 0 1-1,2 2 1-15,-1 0-1 0,4-3 1 16,0 2 0-1,5-2-1-15,4 0 1 0,4-3 0 16,3 2-1 0,8-1 1-16,3 1-1 0,9 0 1 15,2-1-1-15,3-1 0 0,4 0 1 16,4 0-1-16,4 0 0 15,3 0 0-15,2-3 1 16,1-1 0-16,-2-1 1 16,3-1 4-16,-5-2-1 0,2-8 1 15,-5-9 0 1,-1-9 1-16,-5-5 0 0,-2-11-2 15,2-7-4-15,-6-6-8 16,10-10-61-16,-6 5-23 0,-2-10-5 16,1-3-8-16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9:05:09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4114 6795 4 0,'0'0'38'0,"0"0"-5"16,0 0-4 0,0 0-5-16,0 0-4 0,0 0-2 15,0 0 2-15,0 0-2 0,0 0 0 16,2-5-1-16,0-6 0 15,-2-4-2-15,-2-7-1 0,-1-6-3 16,-2-7-3 0,0-5-1-16,-2-4-1 0,0-6 1 15,0-4-3 1,-3-1-1-16,3-2-2 0,-2 0 1 15,2 4-1-15,0 1 0 16,1 5 0-16,2 2 0 0,0 7 1 16,1 4 0-16,0 5 0 15,0 6 1-15,2 5-1 16,-2 1 0-16,1 4 0 0,0 2-1 15,2 11 0 1,-5-13-1-16,5 13 0 0,0 0-1 16,-3-11-1-16,3 11 1 15,0 0-1-15,0 0-1 0,0 0 0 16,0 0-1-16,0 0 1 15,6 0 1-15,4 0 0 16,4 3 1-16,8-3 0 0,3 0 1 16,5 0 2-1,4-1 0-15,2-6-1 0,-2-3 1 16,-2-1-1-16,-2 0 1 15,-5 1 0-15,-4 1 1 0,-7 1 0 16,-2 0 1 0,-12 8-1-16,11-13-1 0,-11 13-1 15,-2-17 0-15,-5 7-1 0,-4 0 0 16,-3-2-1-1,-4 0 0-15,-3-3 0 0,-1 0 0 16,-3 2 1-16,-2 1 0 16,1-1-1-16,-4 1 1 15,2 0-1-15,0 2 0 16,-2 3 1-16,1-2-1 0,0 4 1 15,5-2 0 1,2 2 0-16,5 2 0 0,4 1 1 16,3-1 0-16,10 3-1 0,-8-5-1 15,8 5 0-15,0 0 0 16,8-1-1-16,4 0 1 15,6 1-1-15,5-1 0 16,5 1 2-16,4 0-1 0,0-1 2 16,0-1 0-1,-1-3 0-15,-2 0 1 0,-7-1 0 16,-2 1 0-16,-4-3 1 0,-7 0-1 15,-2-4 0-15,-3-3 0 16,-4-1-1-16,-4-2-1 16,-3-3 0-16,-8 1-1 15,-1-5 1-15,-2 4-2 0,-2 2-1 16,-4 0 1-1,1 3 0-15,-2 0 0 0,0 5 1 16,1 1-1 0,-1 0 0-16,2 2 2 0,1 1 1 15,5 2 0-15,1 0-1 0,4 1 1 16,12 4-1-16,-12-6-1 15,12 6 0-15,0 0-1 0,7-1 0 16,5 1 0 0,5 1-1-16,3 2 1 0,3 1 0 15,1 2 1-15,4-1 1 16,-6 0 1-16,-2-4 1 15,-2 0 0-15,-4-1 1 16,-6-4-1-16,-2-6 0 0,-6-3 0 16,-1-8-1-16,-9-4-1 0,-2-5 1 15,-9-5-1 1,-2-6-1-16,-6-2 1 0,3-3 1 15,-5 0-1 1,0 0 1-16,3 4 0 0,-1 0-1 16,3 2-1-16,4 3 1 15,-1 2 0-15,3 3 0 0,1 0 0 16,2 4 1-16,4 1-1 0,0 2 1 15,0 3 0 1,6 3 1-16,0 3-1 0,-1 3 0 16,4 2-1-1,1 2 1-15,3 9-1 0,-4-12 0 16,4 12 0-16,0 0-1 15,0 0-1-15,0 0 0 0,0 0 0 16,0 0 0 0,8-8 0-16,9 5 1 0,0 3 0 15,10-2 0-15,8 1 1 16,6-1 0-16,10-1 0 0,3 1 0 15,8-1 0 1,8 2 0-16,2-6 1 0,9-1-1 16,2-1 1-16,1-2 0 0,3-3 0 15,-3 0 0 1,-2-4 0-16,-6 2 0 0,-4 0 0 15,-10-2 0-15,-5 4 0 16,-9 1 1-16,-8 4-1 0,-9 1 0 16,-5 1 0-1,-9 3 0-15,-6 1 0 0,-11 3-1 16,9-1 0-16,-9 1 0 0,0 0 0 15,0 0 0 1,0 0-1-16,0 0 0 0,0 0 1 16,0 0-1-16,0 0 1 15,0 0-1-15,0 0 0 0,0 0 0 16,0 0 0-1,0 0 0-15,0 0 0 0,-3 8 0 16,3-8 0 0,-1 19 0-16,-1-4-1 0,0 5 1 15,2 6 1-15,0 2-1 0,0 2 0 16,5 4 1-16,5-2 0 15,1-1 0-15,8-2 2 0,2-6-1 16,8-5 1 0,4-6 1-16,6-5-1 0,4-7 1 15,2-3-1 1,3-9 1-16,0-8-1 0,-2-6 1 15,-2-4-2-15,-5-7 2 16,-3 1-2-16,-5-5 0 0,-6 2 0 16,-4-1-1-16,-9 5-1 15,-5 5-1-15,-6 4-1 16,-1 7 0-16,-10 4 0 0,-6 5 0 15,-1 8-1 1,-4 2 1-16,-1 5-1 0,-1 12 0 16,1 7 1-16,1 10 1 15,4 7-1-15,6 7 2 16,2 6 0-16,7 3 0 0,2 0 1 15,6-5 1-15,7-3 0 16,4-10 1-16,5-5 1 0,4-11 1 16,2-7-1-1,6-9 0-15,3-6 1 0,2-4-2 16,6-10 0-1,-2-6 0-15,4-5 0 0,-5-6 0 16,-2-6-1-16,-1-3 1 16,-7-4 1-16,-2 0-1 0,-6-3 0 15,-7 0-1-15,-2 2-1 0,-7 7 1 16,0 4-2-1,-6 6 0-15,-2 6-1 0,-1 4-2 16,-6 7 1 0,-2 5-1-16,-4 5 0 0,-1 11 0 15,-3 10 0-15,0 11 1 16,0 8 0-16,2 10 1 0,3 6 1 15,4 3 1 1,4 4 1-16,4-3 1 0,6-6 0 16,8-9 1-16,8-8 1 0,6-11 0 15,6-7 1 1,11-13-1-16,3-6-1 0,4-6 0 15,2-13-1-15,1-5-1 16,-3-8-1-16,-4-5 1 0,-7-3-1 16,-8-6-1-1,-9 3 1-15,-7-3 1 0,-9 4-2 16,-6 2 1-16,-3 6-1 0,-9 6-1 15,-6 5-1 1,2 5 2-16,-2 6-2 0,0 5-1 16,0 5 2-16,2 2-1 15,1 7 0-15,4 5 0 0,1 5 1 16,3 2 0-1,2 0 1-15,3 1 1 0,0 2 1 16,3-4 1 0,5 0 1-16,2-6 0 0,2 1 1 15,8-8 0-15,4-1 0 0,6-4 1 16,7 0-2-16,10-3 0 15,6-1-1-15,6-1-1 0,6 0 0 16,4 1 0 0,-1 1-1-16,2 3 2 0,1-2 1 15,-7 2 0 1,-2 0 0-16,-5 0 0 0,-5-1 1 15,-3-2 0-15,-5-1-1 16,-3 0 0-16,-5 1 0 0,-5-1-1 16,-5 1 0-16,-3-1-1 0,-6 1 0 15,-5 2 0 1,-4-1 0-16,-8 2 0 0,0 0-1 15,0 0 1 1,0 0-1-16,0 0 0 0,0 0 0 16,0 0 0-16,0 0 1 15,0 0-1-15,0 0 1 0,0 0 0 16,0 0 0-16,0 0 0 15,0 0 1-15,0 0-1 16,0 0 0-16,0 0 0 0,0 0 0 16,0 0-1-1,0 0 0-15,0 0-2 0,0 0 0 16,9 0 0-16,-9 9 0 15,3 4-1-15,0 6 1 0,1 1 0 16,0 5 0 0,2 1 2-16,-1-2 0 0,1-4 0 15,-2-4 1-15,2-6 1 0,-6-10 0 16,12 9 0-1,-12-9 0-15,17-16 0 0,-6-4 0 16,-1-4-1-16,4-7 0 16,-3-3-1-16,-1-3 0 0,3-4 0 15,-3 0 0 1,0 3 0-16,-2 4 1 0,0 6-1 15,-2 2 0 1,-1 7-1-16,-1 4 0 0,0 6-1 16,-4 9-1-16,0 0 0 0,12 11-1 15,-4 9 1-15,-1 7 0 16,6 8 0-16,-1 4 1 15,2 4 1-15,-2-1 0 16,4-1 1-16,-4-5-1 0,-2-6 1 16,1-6 0-1,-2-5 1-15,1-6 1 0,2-4-1 16,-2-6 2-16,7-3-1 0,1-5 1 15,2-8 0 1,5-9-1-16,1-6 0 0,-1-6 0 16,3-5-1-16,-1-2 0 15,-2-1 0-15,-1 1-1 0,-4 6 0 16,-4 4 0-1,-3 10 1-15,-3 5-2 0,-3 3 0 16,-7 13-2 0,7-10 1-16,-7 10-1 0,3 13 0 15,-3 5-1-15,5 8 1 0,1 8 1 16,2 5-1-16,2 6 3 15,2 4-1-15,1-3 0 0,1-3 1 16,-1-4 0 0,1-8 1-16,0-4 0 0,-3-8 1 15,1-3 0 1,-1-9 0-16,-1-5 1 0,4-3 0 15,0-10 0-15,3-10-2 16,1-8 1-16,-2-7-1 0,0-9-1 16,0-2 0-16,-3-1 0 15,-1 0 0-15,-6 6-1 16,0 8 1-16,-3 6 0 0,0 9-1 15,-1 5-2 1,-2 14 1-16,0 0-1 0,2 6-1 16,-1 14 1-16,1 7 0 15,2 6 0-15,0 3 1 0,3 3 1 16,1-1 1-16,1-4 0 15,-3-3 1-15,2-10 0 16,-3-6 1-16,-1-6 0 0,-4-9 2 16,0 0 0-1,0 0-1-15,0 0 1 0,0 0 0 16,0 0-1-16,10 2-1 15,-10-2-1-15,8-5 0 0,1-1-2 16,3 2 0 0,2-2 0-16,7 1 0 0,3 2 0 15,6 0 0-15,5 0 1 0,5 1 0 16,8-2 0-1,5-1 1-15,5-4-1 0,7-2 1 16,3-3-1-16,0 0 0 16,3-4 1-16,-4-1-1 15,-5 3 0-15,-6-1 0 16,-4 2 0-16,-9 2 0 0,-6 2 1 15,-7 3-1 1,-7 2 0-16,-8 1 0 0,-2-1 0 16,-13 6 0-16,13-2-1 0,-13 2-1 15,0 0 0-15,0 0-1 16,0 0 0-16,0 0 1 15,0 0-1-15,-8 5 1 16,8-5 0-16,-15 17 0 0,8-5 2 16,-1 2-1-1,1 1 0-15,2 2 0 0,1 2 1 16,4-2 0-16,6 1 1 0,10-7 1 15,8-1 0 1,7-7 0-16,7-3 0 0,3-10 1 16,8-7-1-16,-1-5-1 15,-2-7 0-15,-8-5-1 0,-3-3-2 16,-11-2 0-1,-8 2 0-15,-8-2-2 0,-8 4 0 16,-8 5-1-16,-10 2 1 16,-6 11-1-16,-6 6 0 15,0 9 0-15,-6 3 1 0,1 14 2 16,1 11 0-16,4 8 0 15,5 9-1-15,8 5 3 0,9 7 0 16,7-1 0 0,12 1 1-16,10-5 2 0,11-4-1 15,10-9 1-15,3-8 0 16,9-9 0-16,2-13 0 15,3-7-1-15,1-6-1 16,1-13 0-16,-1-8-1 0,-8-6 0 16,-2-8 1-16,-8-2-1 0,-2-4 1 15,-9-1 0 1,-6 4 0-16,-8 4 1 0,-8 8-2 15,0 2-1 1,-9 7-1-16,0 8-1 0,-9 9 0 16,-4 6-1-16,-6 8 1 15,1 11 0-15,-2 5 0 0,1 9 1 16,3 11 1-16,7 1-1 0,4 4 2 15,3-2 2 1,10-1 0-16,10-7 0 0,11-5 1 16,5-12 0-1,7-7 2-15,6-11-2 0,6-7 0 16,3-13-1-16,-1-11-1 15,-1-9 0-15,-4-10-1 0,-5-4 0 16,-8-7-1 0,-6-1 0-16,-9-2 0 0,-7 5-1 15,-6 2 1-15,-8 11-1 0,-5 4 0 16,-6 9-2-1,-6 9 0-15,-1 11 1 0,-5 9 1 16,-1 14-2-16,1 13 3 16,1 10-2-16,5 13 2 15,6 10 0-15,4 7 1 16,6 4 1-16,7-2 0 0,12-7 2 15,5-6 0 1,8-11 1-16,5-11 0 0,7-17 1 16,3-8 1-16,0-10-2 0,0-16 0 15,-2-8-1-15,-3-11-1 16,-7-6-1-16,-6-4 0 15,-11 1-2-15,-7-1 0 16,-7 3 0-16,-5 6-2 0,-11 3 2 16,-5 12-1-1,-2 7 0-15,0 7 0 0,-1 6 0 16,2 3 1-16,4 8 0 0,6 8 2 15,8 3 0 1,11 1 0-16,9-1 2 0,10-2 0 16,10-6 0-16,11-5 1 15,9-5-1-15,5-2 0 0,3-9 0 16,2-3-2-1,1-4 0-15,-1 2 1 0,-7-1-1 16,-3 3 0-16,-9 1 0 16,-9-1 0-16,-8 4 0 15,-7 3 0-15,-8-1 0 0,-6 5-1 16,-13 1 1-16,11-3-2 15,-11 3 1-15,0 0 0 0,0 0 0 16,0 0 0 0,0 0 0-16,0 0 0 0,0 0 1 15,0 0-1 1,0 0 1-16,0 0-1 0,0 0 0 15,0 0-1-15,0 0 0 16,0 5 0-16,0 8 0 0,1 4 0 16,3 6-1-16,-3 6 1 0,4 8 0 15,-1 1 0 1,2 3 1-16,4-1 0 0,-1-7 1 15,1-4 0 1,2-6 1-16,3-9 1 0,0-7-1 16,5-7 1-1,4-7 1-15,2-10-2 0,3-9 1 16,2-8-2-16,1-7 0 0,1-4 1 15,2-5-2-15,-4-1 0 16,-2 5 0-16,-4 0 0 0,-3 12-2 16,-5 7 2-1,-3 6-1-15,-5 7-1 0,-9 14 0 16,0 0 0-1,8 0 1-15,-7 16-1 0,-1 13 1 16,0 5-1-16,0 7 1 0,2 6 0 16,2 3 1-16,0-2 0 15,1-4 0-15,4-8 0 16,-1-7 1-16,6-7 1 15,1-11-1-15,5-10 0 0,1-5 1 16,6-13-1 0,1-3 0-16,-1-12 1 0,3-8-1 15,-1-4-1-15,-2-3 0 16,-2 0 0-16,-4-2-1 0,-4 8 1 15,-3 0 0-15,-1 12-1 16,-3 7 0-16,-4 3-1 16,-3 9 0-16,-3 10 1 0,3 7-1 15,-3 12 1 1,0 6 0-16,-1 10 0 0,1 8 0 15,0 3 0-15,0 9 1 16,3-3 0-16,3-1 1 16,2-6-1-16,1-2 0 15,1-11 1-15,3-6 0 0,1-6 0 16,-1-11 0-16,4-6 1 0,0-4-1 15,-1-13 1 1,2-12-1-16,-3-4 0 0,-2-7 0 16,-4-8-1-1,-1 0 0-15,-3-1 1 0,-4 4-1 16,-1 5-1-16,0 10 0 15,-2 6 0-15,-1 10 0 0,3 11 0 16,-9 6-1-16,5 12 1 0,4 5-1 16,0 8 2-1,4 2-1-15,9 1 2 0,6-2 0 16,10-6 1-1,8-8-1-15,8-10 2 0,8-8-1 16,14-7 0-16,3-12 0 16,6-2-1-16,5-2 1 0,1-4-2 15,-2 5 0 1,-1-1 1-16,-7 6-1 0,-7 1 1 15,-8 4-1-15,-12 5 0 16,-9 0 1-16,-9 6 0 0,-6-2-1 16,-7 3 0-16,-5 0 0 0,-9 0 0 15,13 0 0 1,-13 0 0-16,0 0 1 0,10 3-1 15,-10-3 0 1,0 0 0-16,0 0 0 0,0 0 0 16,0 0-1-16,0 0 1 15,0 0-1-15,0 0 1 0,0 0-1 16,-7 8 1-16,7-8 0 0,-8 5 0 15,8-5 0 1,0 0 0-16,-10 7 1 0,10-7-1 16,0 0 0-1,0 0 0-15,0 0 0 0,0 0 1 16,0 0-1-16,0 0 0 15,0 0 0-15,0 0-1 0,0 0 2 16,0 0-2 0,0 0 1-16,-10 6 0 0,10-6-1 15,-10 8 1-15,10-8-1 0,-16 14 0 16,6-1 1-1,-2 5 0-15,0 4-2 0,4 3 2 16,-2 1-1-16,4 3 0 16,4 0 1-16,1-3 1 15,1-1-1-15,7-6 0 16,5-5 1-16,5-8-1 0,6-4 2 15,6-3-2 1,4-11 1-16,7-7 0 0,1-8-1 16,1-4 1-16,1-8-1 0,-5-4 0 15,-5-3-1 1,-4-1 0-16,-7-2 0 0,-8 6-2 15,-5 2 0-15,-8 5 0 16,-2 4 0-16,-10 6 0 0,-8 6 0 16,-4 7 0-1,-4 8 0-15,-5 5 0 0,1 2 1 16,-2 17 0-16,3 8 1 0,3 9 0 15,5 9 0 1,8-1 1-16,9 8 0 0,5-1 1 16,12-1 0-16,10-4 1 15,8-8 0-15,13-8-1 0,4-11 1 16,6-7 0-1,4-11 0-15,3-6-1 0,2-12 1 16,-2-10-1 0,-4-6 0-16,-8-7-1 0,-7-4 0 15,-8-5-1-15,-11 0 0 0,-14 3 0 16,-8 1-1-16,-7 3 0 15,-13 5 0-15,-7 7-1 0,-1 8 1 16,-5 12 0 0,2 10 0-16,-1 7 0 0,4 17 1 15,5 9 0 1,6 11 1-16,6 5-1 0,8 6 2 15,4 0 0-15,15-1 1 16,11-8 0-16,9-7 0 0,11-11 0 16,4-12 1-16,5-9 0 15,-1-8 0-15,1-16-1 16,-5-8-1-16,-4-8 1 0,-9-9-2 15,-10 0 0 1,-7 0-1-16,-9 1-1 0,-10 5 0 16,-7 3-2-16,-12 6 2 15,-8 9-1-15,-4 10 0 0,-1 5 0 16,-2 7 2-16,4 11 0 15,3 6 0-15,11 7 2 16,10 3 0-16,7 2 1 0,17-3 1 16,12-3 1-1,12-5 0-15,12-10 0 0,13-3-1 16,9-9 1-16,6-4-1 15,2-6 0-15,2-2-1 0,0-4 0 16,-3 1 0 0,-3 3-1-16,-6 0 0 0,-10 3-1 15,-8-1 1-15,-9 6 0 0,-11-1 0 16,-9 3-1-1,-9 0 0-15,-8 1-1 0,-12 1 0 16,0 0-1-16,0 0-3 16,-8 0-3-16,-5 0-6 15,-7-4-18-15,1-3-40 16,2 3-23-16,-3-4-7 0,5 1-2 15</inkml:trace>
  <inkml:trace contextRef="#ctx0" brushRef="#br0" timeOffset="7191.072">4178 6778 50 0,'0'0'59'16,"-16"5"-12"-16,16-5-11 0,-13 5-9 16,13-5-6-16,-10 8-7 0,10-8-4 15,-7 10-4 1,7-10-1-16,0 9-1 0,0-9-1 15,5 10 1-15,4-6 0 16,4 1 1-16,7-1-1 0,8 0 1 16,6-2 0-1,12-1 0-15,11-1 0 0,10 0 0 16,5-3-1-16,6-3 0 0,1-2 1 15,0 0 1 1,-6 0-1-16,-6 1 0 0,-11 0 0 16,-8 2-1-16,-11 0 0 15,-7 3-1-15,-8-1-1 16,-6 2 0-16,-5-2-2 15,-11 3 0-15,0 0 1 0,9 0 0 16,-9 0 0 0,0 0 1-16,0 0 0 0,0 0 1 15,0 0 0-15,0 0 0 0,0 0-1 16,0 0 1-16,0 0-1 15,0 0 0-15,0 0 0 16,0 0-1-16,0 0-1 16,0 0 1-16,-5 0-1 0,5 0 0 15,0 0 1 1,0 0-1-16,0 0-1 0,0 0 1 15,0 0-1-15,0 0-1 16,0 0 0-16,0 0-1 0,0 0 1 16,13 9-1-16,6-2 0 15,6 1 1-15,4 4 2 16,6 0 0-16,6-4 1 0,3-2 1 15,-2-4 0 1,-3-2 0-16,0-5 1 0,-4-8-1 16,-5-4 0-16,-5-5-1 15,-8-2-1-15,-3-1 0 16,-9-4-2-16,-5 0 0 0,-8 3-2 15,-11-1 0-15,-8 8 0 16,-5 4-1-16,-5 4 0 0,-4 5 0 16,1 6 0-1,5 9 1-15,2 9 0 0,5 9 0 16,6 4 1-16,9 8 0 15,8 2 0-15,4 7 2 16,5 1 0-16,10-3 1 16,5-2 1-16,7-8 1 0,6-6 1 15,6-9 1-15,6-10 0 0,5-8 0 16,3-8 1-1,5-12 0-15,2-10 0 0,-2-6-2 16,-1-6-1-16,-6-8 0 16,-5-4 1-16,-8 1-2 15,-9-1 0-15,-10 3-1 16,-8 5-1-16,-7 4 0 0,-3 10-1 15,-15 7-1 1,-7 10 1-16,-1 8-1 0,-6 4-1 16,-1 13 0-16,0 8 1 0,2 12 1 15,3 7-1 1,7 9 1-16,7 5 0 0,9 4 2 15,4 2 0-15,13-6 1 16,10-2 0-16,6-11 1 0,13-10 2 16,5-14 0-1,7-13 0-15,3-11 0 0,4-14 0 16,-2-8 0-16,1-7 0 0,-5-9 0 15,-5-2-1 1,-8-3-1-16,-7 4 1 0,-10 2 0 16,-6 2-1-16,-10 7-3 15,-6 1 0-15,-5 7-2 0,-13 9-1 16,-5 7 1-1,-6 9-2-15,-6 7-1 0,-1 9 1 16,-3 13 2 0,2 12 0-16,2 6 0 0,6 9 1 15,7 4 1-15,8 2 0 0,9 0 1 16,6-5 0-16,14-6 0 15,5-9 1-15,10-11 2 0,8-9-2 16,4-12 3 0,5-8-1-16,1-12 0 0,3-14 0 15,-3-8 2 1,-4-5-2-16,-6-7 0 0,-5-4 0 15,-10-1-1-15,-5 2-1 16,-11 5 0-16,-8 3-1 0,-4 8-2 16,-7 1 0-16,-9 13-1 0,-8 6 0 15,0 10-3 1,-4 3 2-16,3 14 0 0,1 10 0 15,2 10 0 1,6 7 2-16,9 8 0 0,7 3 1 16,0 1 2-16,17 0 1 15,2-10 1-15,6-7 2 0,5-8 0 16,7-11 0-16,4-8 1 0,3-9-1 15,0-3 0 1,1-8-2-16,-3-6-1 0,-1-5 0 16,-6-3-1-1,-6-2 1-15,-6-2-1 0,-9 1 1 16,-7 0-1-16,-5-1 1 15,-2 5-2-15,-5 4 1 0,-6 3-1 16,-1 3 0 0,1 5-1-16,1 1 0 0,1 1 0 15,9 7-1-15,-12-4 1 0,12 4 0 16,0 0 0-1,17 6 0-15,4-1 1 0,10 1 1 16,10 0-1-16,8 3 2 16,11-4-1-16,8-4 1 0,6-1-1 15,3 0 0 1,0 0 1-16,-4-3-1 0,-2-1 1 15,-7-4 0 1,-7 2 1-16,-8 2-1 0,-8-3 1 16,-11 2 0-16,-7 1 0 0,-5 1-1 15,-9 2 1-15,-9 1-1 16,13-1 0-16,-13 1 0 0,0 0-1 15,0 0 0 1,0 0 1-16,0 0-1 0,0 0-1 16,0 0 0-1,0 0 0-15,0 0-1 0,0 0-1 16,0 0 0-16,0 0-1 0,1 11 0 15,6 4 2-15,2 7-2 16,3 0 1-16,2 6 1 0,2 2 0 16,0-1 1-1,0-6 1-15,-3-3 0 0,-1-5 1 16,-2-4 1-1,-10-11 0-15,11 0 0 0,-5-5 1 16,0-12-1-16,2-5-1 16,-1-6 1-16,2-5-2 0,0-6 1 15,-2-2-2-15,2 2 0 0,-5 2 0 16,2 2 0-1,-3 10 0-15,-2 6-1 0,1 2-1 16,-2 9-1 0,0 8 0-16,0 0-1 0,3 8 1 15,-1 13-1-15,3 4 1 16,3 7 0-16,2 6 1 0,3 4 2 15,2 3 0 1,2-3 0-16,-2-7 1 0,2-5 0 16,-3-6 0-16,-1-6 1 0,0-5 0 15,-1-11 1 1,-1-4-1-16,0-11 1 0,-1-7 0 15,-1-6-1-15,1-7 0 16,0-6-1-16,-2-2-1 0,-1 0 1 16,-1 0-1-1,-3 8 0-15,-1 3 0 0,0 6 0 16,-2 7-1-16,0 7-1 0,0 10 0 15,0 0-1 1,0 0 1-16,5 14-1 0,1 11 1 16,1 6 0-16,4 8 0 15,1 5 1-15,4 6 1 0,0 0 0 16,3-3 0-1,1-5 1-15,-1-6-1 0,0-8 2 16,1-10-1 0,3-7 1-16,0-11 0 0,3-11-1 15,0-11 1-15,1-12 0 0,-2-7-1 16,-1-8 0-16,-4-5-1 15,-4 0 0-15,-5 1 1 0,-3 9-1 16,-4 5-1 0,-4 8 1-16,0 8-1 0,0 9-1 15,0 14 1 1,0 0-1-16,0 0 1 0,-6 23-1 15,6 1 0-15,0 4 1 16,3 6 1-16,5 0 0 0,-1 3 0 16,6-3 1-16,-3-6-1 15,3-6 1-15,-4-4 1 16,-1-7 0-16,-8-11 0 0,10 11 0 15,-10-11 1 1,0 0 0-16,0 0 0 0,0 0-1 16,9-11 0-16,-9 11 0 15,3-14-1-15,-3 14 0 0,4-15-1 16,-4 15 0-16,3-9 0 15,-3 9-1-15,0 0 1 16,0 0 0-16,0 0 0 0,0 0-1 16,0 0 1-1,0 0 0-15,0 0 0 0,11-10 0 16,-11 10 0-16,14-7 0 15,-4 2-1-15,3 2 1 0,4 1 0 16,5-1 0 0,5 0-1-16,6 1 1 0,11 0 0 15,4 0 0-15,9 1 0 0,8-2 0 16,5-1 0-1,7 0 0-15,4 4 0 0,0-5 0 16,3 1 0-16,-4 0 0 16,-3 0 0-16,-6 1 0 15,-5 1 0-15,-6-1 0 16,-12 1 0-16,-5 1 0 0,-9 0 0 15,-8 1 0 1,-7 0-1-16,-5 0 1 0,-3 0-1 16,-11 0 0-16,12 5 0 0,-12-5 0 15,0 0 0-15,6 9 0 16,-6-9 0-16,0 0 1 15,0 0 0-15,0 10-1 16,0-10 2-16,0 0-1 0,0 0 0 16,0 0 0-1,0 0 0-15,0 0 1 0,0 0-1 16,0 0 0-16,0 0 0 0,0 0 1 15,0 0-2-15,0 0 1 16,0 0 0-16,0 0-1 16,0 0 0-16,0 0 0 15,0 0 1-15,0 0-1 0,0 0 1 16,0 0 0-1,0-9-1-15,0-2 0 0,0-5-1 16,-3-6-2-16,-4-2 0 16,-2-2-3-16,-5 0 0 15,-4 1 1-15,-3 5-1 0,-8 8 2 16,-1 2-1-16,-4 8 2 15,-2 5 2-15,2 10 1 0,0 9 0 16,3 5 0 0,4 4 1-16,7 6 0 0,8 0 0 15,11 5 1-15,8-5 0 16,15 0 1-16,10-9 0 15,14-6 1-15,8-8 0 16,10-9 0-16,3-7 0 0,3-13 0 16,2-9 0-16,-5-7-1 0,-4-4 0 15,-10-8-1 1,-7-3-1-16,-12 0 0 0,-9-1 0 15,-14 4 0 1,-11 3-1-16,-7 8-1 0,-10 8 1 16,-10 13-1-16,-2 11 1 15,-4 8-1-15,-1 15 1 0,4 10-1 16,3 11 1-16,6 9 1 0,5 8-1 15,11 2 0 1,4-1 1-16,15-2 0 0,11-9 1 16,9-7 0-1,9-14 1-15,7-12-1 0,7-17 1 16,4-9 0-16,4-18 0 15,2-8 0-15,-4-10 0 0,-3-4-1 16,-2-5 1 0,-10-5-1-16,-4 5 0 0,-11 2 0 15,-9 5 0-15,-5 8 0 0,-8 5-1 16,-5 7-1-1,-6 9 0-15,-2 7-1 0,-10 8-1 16,-3 4 0-16,-6 13 0 16,-2 9 0-16,-3 10 1 0,3 7 1 15,1 6 0 1,3 6 1-16,9 1 1 0,10 0 0 15,9-8 0-15,10-7 1 16,9-13 0-16,8-9 0 16,6-12 0-16,7-7 0 0,2-15 0 15,-2-14-1-15,-3-5 0 16,-4-8-1-16,-7-4 0 0,-6 0-1 15,-12-1 0 1,-9 5 0-16,-8 7-1 0,-8 4 0 16,-13 11-1-1,-7 11 1-15,-4 10-1 0,-3 2 1 16,-1 16 0-16,0 8 0 0,6 4 2 15,5 8 0-15,10 2 0 16,10 0 1-16,9-1 1 0,13-5 0 16,9-6 1-1,11-7 1-15,7-10 0 0,4-7 0 16,4-4 0-1,-3-11-1-15,0-2-1 0,-6-2 0 16,-4-1 1-16,-14 1-3 16,-2-1 1-16,-10 3-1 0,-8 1 0 15,-5 3 0-15,0 10 0 0,-17-15-1 16,4 10 1-1,-1 1 0-15,2 2 0 0,2-1 0 16,0 3 0 0,10 0 1-16,0 0 0 0,21 0 0 15,9 3 0-15,13-1 0 16,16 1 0-16,14 1 0 0,7 0 0 15,10 0 0 1,-1-1 0-16,1-3 0 0,-7 0 0 16,-4 0 1-16,-17-3 0 0,-10-2 0 15,-12 0 0 1,-8 2 0-16,-10 1 0 0,-6 0-1 15,-16 2 1-15,8 0-1 16,-8 0 0-16,0 0 0 0,0 0-1 16,0 0 1-1,0 0 0-15,0 0-1 0,0 0 1 16,0 0-1-16,0 0 0 0,0 0 0 15,0 0 0 1,0 0-1-16,0 0 0 0,0 0 0 16,0 0 0-16,0 11 0 15,0 4 0-15,3 2 0 0,-1 3 0 16,3 2 1-1,-1 0 0-15,2-3 1 0,3-3-1 16,5-8 1 0,3-8 0-16,5-4 0 0,2-12-1 15,3-7 1-15,-1-9 0 16,6-5-1-16,-5-6 0 0,-1-5 0 15,-2 0 0-15,-5 2 0 0,-5 4 0 16,-1 6 0 0,-4 9-1-16,-5 6 0 0,-1 7-1 15,-3 14 1 1,0 0-1-16,0 11 1 0,-4 11-1 15,1 4 1-15,-3 11 0 16,3 4 0-16,-1 5 1 0,1 2 1 16,3-4-1-16,-1-3 0 0,3-7 0 15,4-5 0 1,0-10 1-16,1-6 0 0,2-9 1 15,4-4-1 1,-1-10 0-16,5-9 0 0,0-8 0 16,0-7-1-16,-2-11 1 15,0-2-1-15,-1-7-1 0,-2 1 1 16,-4 2 0-1,0 3 0-15,-3 8-1 0,1 8 0 16,-2 11 0-16,-1 5-1 0,-3 16 0 16,0 0 1-1,3 23-1-15,-3 8 1 0,1 9-1 16,0 10 2-16,2 8-1 15,3 5 1-15,0-3 1 0,3 1-1 16,0-10 0 0,0-8 0-16,2-7 1 0,-1-12 0 15,-2-6 1 1,3-8 0-16,-1-9 0 0,2-5 0 15,0-11 0-15,2-8-1 0,0-10 0 16,-2-3 0-16,-1-4-1 16,1 1 0-16,-5 0-1 0,1 7 1 15,-4 6-1 1,0 9 0-16,-2 3-1 0,-2 14 1 15,0 0-1 1,0 0 0-16,4 8 1 0,-2 8-1 16,4 0 1-16,2 6 1 0,8 1 1 15,8-1 0-15,8-3 1 16,8-5 0-16,11-7-1 15,8-5 1-15,6-2 1 16,6-6-2-16,-1-5 1 0,1 3-1 16,-4-3 0-1,-7 4 0-15,-7 0-1 0,-11 2 1 16,-8 0-2-16,-10 5 2 15,-6-3-2-15,-10 3 0 0,-8 0 0 16,0 0 0-16,0 0 1 16,0 0 0-16,0 6 0 15,0-6 0-15,-7 9 1 0,7-9-1 16,-10 9 1-1,10-9-1-15,-9 5 1 0,9-5-1 16,0 0 0-16,-8 3 0 16,8-3 0-16,0 0 0 0,0 0 1 15,0 0-1 1,0 0 0-16,0 0 0 0,0 0 0 15,0 0 0-15,0 0 0 0,0 0 0 16,0 0 0 0,0 0 0-16,0 0 0 0,0 0 1 15,0 0-2-15,0 0 1 16,0 0 0-16,0 0 0 0,0 0 0 15,0 0 0 1,0 0 0-16,0 0-1 0,0 0 1 16,0 0 0-16,0 0 0 0,0 0-1 15,0 0 1 1,0 0 0-16,0 0 0 0,0 0 0 15,0 0 1-15,0 0-1 16,0 0 0-16,0 0 0 16,0 0 1-16,0 0-1 15,0 0 0-15,0 0 0 0,0 0 0 16,0 0 0-1,0 0 0-15,0 0 0 0,0 0-1 16,0 0 1-16,0 0 0 0,0 0 1 16,0 0-2-16,0 0 1 15,0 0 0-15,0 0 0 16,0 0 0-16,0 0-1 15,-4082 0 1-15,8164 0 0 0,-4082 0 0 16,0 0 0 0,0 0 1-16,0 0-1 0,0 0 0 15,0 0 0-15,0 0 0 16,0 0 0-16,0 0-1 0,0 0 1 15,0 0 0-15,0 0 0 16,0 0 0-16,0 0 0 16,0 0 0-16,0 0 0 0,0 0 0 15,0 0 1 1,0 0-2-16,0 0 2 0,0 0-2 15,0 0 1-15,0 0-1 16,0 0 1-16,0 0 0 16,0 0-1-16,0 0 1 0,0 0-1 15,0 0 2-15,0 0-2 16,0 0 2-16,0 0-2 0,0 0 1 15,0 0 0 1,0 0-1-16,0 0 1 0,0 0 0 16,0 0 0-16,0 0-1 15,0 0 1-15,0 0 0 16,0 0 0-16,0 0 0 15,0 0 1-15,0 0-2 0,0 0 1 16,0 0 1-16,0 0-1 0,0 0-1 16,0 0 1-1,0 0 0-15,0 0-1 0,0 0 1 16,0 0-2-16,-4 11 2 15,4-11-1-15,0 15 1 16,3-5-1-16,2 2 1 16,5 1 1-16,7-4-1 0,2-2 1 15,9-5-1 1,4-3 1-16,5-10-1 0,4-6 1 15,-4-5-1-15,1-4 0 0,-2-8-1 16,-8-2 1 0,-7-3-1-16,-9 1 0 0,-5 1-1 15,-7 0 0-15,-10 2-1 16,-9 3 1-16,-5 10-1 0,-5 3-1 15,-4 10 2 1,-1 8-1-16,-4 4 1 0,2 14 0 16,4 11 1-16,4 7 0 0,8 6 1 15,11 7-1 1,7 1 2-16,9 0 0 0,11-4 0 15,13-9 1-15,11-7-1 16,6-9 1-16,4-8 0 0,4-13 0 16,-3-3-1-1,-2-15 1-15,-6-5-1 0,-6-6 1 16,-10-4-2-16,-9 0 0 15,-9-3 0-15,-6 6-1 16,-5 0 0-16,-8 8-2 0,-9 8 1 16,-3 4-1-16,-6 11 1 15,0 11 1-15,0 11-1 0,1 9 0 16,7 7 2-1,2 6 0-15,12 0 1 0,7 2 0 16,16-8 1 0,11-7-1-16,14-9 1 0,10-12-1 15,11-10 0-15,6-8 0 16,5-13 0-16,-1-8-1 0,-3-5 0 15,-7-6 0-15,-7 0 0 0,-11 0-1 16,-10 1 1 0,-13 7-1-16,-13 3-1 0,-11 9 0 15,-6 6 1 1,-11 12-3-16,-10 7 3 0,-4 14-2 15,-3 11 2-15,1 4 0 16,4 10 1-16,6 1 0 0,13 3 2 16,6-8 0-16,12-8-1 0,14-7 1 15,15-11 1 1,15-10-2-16,11-5 0 0,11-12 1 15,4-4-2 1,4-5 1-16,0 4-1 0,-3-1 1 16,-10 1-1-16,-13 4-1 15,-11 5-2-15,-16-3-6 0,-8 2-11 16,-17-5-19-1,-4 1-27-15,-5 3-19 0,-6-10-16 16,7-4-3-16</inkml:trace>
  <inkml:trace contextRef="#ctx0" brushRef="#br0" timeOffset="8111.0812">16008 4091 31 0,'-10'-3'37'0,"-2"3"-5"0,-4 0-4 15,-1 5-1 1,0 0-3-16,3 3-5 0,0-2-5 15,2 6-3 1,6-4 0-16,6 6 0 0,11-6 0 16,14 6 0-16,15-8 2 15,17 1 2-15,11-4 0 0,11-4 0 16,8 1-3-16,-2-1-2 15,-2-3 1-15,-10-3-1 16,-11 3-1-16,-17 0-2 0,-9-3-1 16,-15 5-2-1,-7 1-2-15,-14 1 0 0,9-3-1 16,-9 3-1-16,0 0 0 15,0 0 0-15,0 0-1 16,0 0 1-16,0 0 0 16,-5 7 1-16,5-7-1 0,0 0 0 15,0 0 0-15,-5 11 0 0,5-11-1 16,-2 21 1-1,2 1 1-15,0 10-1 0,-1 13 1 16,3 9 0 0,0 16 0-16,3 10 1 0,-3 5 0 15,0 2 0-15,-2-3 0 16,0-9-1-16,0-11-3 0,0-13-5 15,0-9-11 1,-6-10-48-16,1-19-25 0,5-13-7 16,-12-2-4-16</inkml:trace>
  <inkml:trace contextRef="#ctx0" brushRef="#br0" timeOffset="11641.1174">16413 4250 32 0,'0'0'44'0,"4"-7"-2"0,18 2 1 16,7-6-6-16,15 0-5 15,11 0-7-15,22 1-1 0,14-2-2 16,18 3-4 0,6 2-1-16,9 3-6 0,3 1-1 15,0 3-2 1,-9 0-3-16,-10 0-1 0,-12 0-2 15,-15-1-1-15,-13 1-2 16,-9-6-4-16,-7 2-14 0,-14 4-47 16,-7-3-24-16,-8-5-4 15,-7 2-3-15</inkml:trace>
  <inkml:trace contextRef="#ctx0" brushRef="#br0" timeOffset="12282.1239">16755 6648 7 0,'-19'0'81'0,"19"0"5"15,14 0-40-15,40-3-10 0,32-6-6 16,39-3-4 0,27-5-3-16,37 3-9 0,17-5-15 15,20 1-32-15,6 0-33 16,-3 0-24-16,-12 1-4 0</inkml:trace>
  <inkml:trace contextRef="#ctx0" brushRef="#br0" timeOffset="15459.1563">17937 4151 62 0,'0'0'71'0,"9"-5"-12"16,20-19-10-16,20-21-10 15,21-11-10-15,27-17-7 0,17-12-13 16,18 1-10 0,0-4-22-16,3 9-55 0,-1 8-9 15,-15 12-3-15</inkml:trace>
  <inkml:trace contextRef="#ctx0" brushRef="#br0" timeOffset="16372.1657">18454 4593 73 0,'21'-19'90'15,"5"-12"-2"1,-15-13-60-16,16-6-5 0,-3-14-6 15,3-5-2-15,-7-12-6 16,-7-1-2-16,-5-3-4 0,-8-4-1 16,-8-1 0-1,-7 1 0-15,-6 2 2 0,-5 6-1 16,-2 7 2-16,-3 8-2 0,-1 7 0 15,1 10 0 1,1 8-2-16,1 8 2 0,4 7-3 16,3 4 1-16,3 6 0 15,1 4 0-15,4-3 0 0,1 8 0 16,4-2 1-1,9 9 0-15,-13-8 0 0,13 8-1 16,-13-4-1-16,13 4 1 0,0 0-1 16,0 0-1-1,-8-3 0-15,8 3-2 0,0 0 1 16,0 14 0-16,3 1 0 15,0 8 0-15,0 4 1 16,1 10-1-16,4 0 1 16,-3 4 1-16,3-3 0 0,-1-3 0 15,-3-5 1 1,3-9 2-16,-4-5 0 0,-3-16 1 15,0 0 1-15,0 0 0 0,1-27-1 16,-1-3 0-16,-8-10-1 16,1-8-1-16,-4-12-2 15,-2-3 0-15,-1 2-1 16,-4-2 0-16,3 9 2 0,-1 1-2 15,5 13 1 1,1 5-1-16,2 9 1 0,5 6 0 16,4 6-1-16,10 7-1 15,9 6-1-15,8 3 2 16,10 7-3-16,3 5-4 0,12 11-8 15,-1-5-17-15,-3 3-55 16,8-4-3-16,-4-5-6 0</inkml:trace>
  <inkml:trace contextRef="#ctx0" brushRef="#br0" timeOffset="16782.1698">18811 2658 41 0,'-4'-10'65'0,"-5"6"-2"15,9 4-61 1,-16 19 1-16,10 5 3 0,3 6 2 15,-1 10 6-15,4 4 3 16,1 2 3-16,8 4 0 0,6-10-2 16,3 5 0-1,4-15-4-15,5 0 0 0,0-13-4 16,2-7-2-16,1-2-2 0,0-8-3 15,-4 3-4 1,-1-9-11-16,-2-6-41 0,-4 0-33 16,-6-5-3-16,-6 0-4 15</inkml:trace>
  <inkml:trace contextRef="#ctx0" brushRef="#br0" timeOffset="16962.1715">18681 2934 16 0,'-19'3'90'16,"19"-3"-2"-16,0 0-4 15,11-82-33-15,17 73-40 16,13 2-7-16,6-2-6 16,8 4-9-16,3-5-28 0,-6 4-43 15,3 2-7 1,-6-5-2-16</inkml:trace>
  <inkml:trace contextRef="#ctx0" brushRef="#br0" timeOffset="17252.1744">19221 2651 41 0,'0'9'86'0,"9"-9"0"0,11-1-4 16,46-5-69-1,-29 1-3-15,3 1 1 0,5 0-2 16,-5 3-1-1,0 0-6-15,-6 0-4 0,-1 0-10 16,-6-1-19-16,-14 0-52 0,8 0-6 16,-10-2-3-16</inkml:trace>
  <inkml:trace contextRef="#ctx0" brushRef="#br0" timeOffset="17462.1766">19310 2842 51 0,'0'0'80'0,"13"9"0"16,10-9-56-16,7-2-7 0,13-5-1 15,5-5-3 1,8-5-10-16,1-4-14 0,0-2-26 15,5 9-33-15,-8-10-13 16,-6 7 0-16</inkml:trace>
  <inkml:trace contextRef="#ctx0" brushRef="#br0" timeOffset="17672.1787">19856 2707 67 0,'-15'28'60'16,"5"4"-13"-16,9 7-11 0,6-10-8 16,18-2-8-1,7-9-1-15,12-9-4 0,4-9-3 16,0-9 0-16,0-9 1 15,-8-12-4-15,-9 1-3 0,-15-5-2 16,-14 0-2-16,-10 8-2 0,-16 2-1 16,-11 9-3-1,-6 7-7-15,-6 5-15 0,-9 7-57 16,7 16-4-1,4 2-2-15</inkml:trace>
  <inkml:trace contextRef="#ctx0" brushRef="#br0" timeOffset="18482.1868">19637 4141 25 0,'0'0'79'16,"-3"-17"-3"-16,19 10-37 15,11-3-13-15,21 1-4 16,9-1-3-16,21-1-1 0,8 0-1 15,6 2-2-15,4 2-1 16,0 7-2-16,-4-1-2 0,-6-1-2 16,-9 7-2-1,-6 3-2-15,-10-1 1 0,-2-3 0 16,-7 0 0-16,-4-2-1 15,-4-2 2-15,-6 0-3 16,-8-3 1-16,-9 0-2 0,-4-1-1 16,-8 3-1-16,-9 1-1 15,0 0-2-15,0 0-2 0,0 0-1 16,-3 5-4-1,3-5-6-15,-15 0-11 0,3 6-47 16,1-5-21 0,-3 1-4-16</inkml:trace>
  <inkml:trace contextRef="#ctx0" brushRef="#br0" timeOffset="19332.1953">20832 4152 48 0,'-15'-15'59'16,"12"6"-10"-16,3 9-10 0,-5-15-9 16,5 15-10-1,-2-10-5-15,2 10-6 0,0 0-3 16,0 0-1-16,0 0-1 15,-2 20-1-15,2 6 2 0,3 5 0 16,5 10 1 0,-3 10 0-16,5 7 0 0,-1 3 1 15,-3-2-1 1,1-2-2-16,0-9-3 0,-3-2-6 15,1-14-17-15,-5-1-60 0,8-7-6 16,-3-12-4-16</inkml:trace>
  <inkml:trace contextRef="#ctx0" brushRef="#br0" timeOffset="19812.2001">20596 5256 16 0,'0'0'85'15,"10"0"2"-15,15 0-3 0,14 0-67 16,10-3-5 0,7-1 0-16,4 2 0 0,2 0-3 15,-4-2-4-15,-3 1-5 16,-11 0-5-16,-10 3-6 15,-10 0-6-15,-9 0-8 16,-6 0-43-16,-9 0-21 0,0 0-4 16</inkml:trace>
  <inkml:trace contextRef="#ctx0" brushRef="#br0" timeOffset="20063.2027">20844 4951 0 0,'-9'-6'76'0,"9"6"2"0,-11-3-2 16,11 9-63 0,2 15-3-16,4 4-1 0,6 9-1 15,-3 7 2-15,5 4 2 0,-2 4 0 16,4-1-4-16,-4-2 2 15,-2-3-5-15,-1-3-4 0,-3-6-7 16,-1-4-17 0,2 7-47-16,-6-16-17 0,-1-7-1 15</inkml:trace>
  <inkml:trace contextRef="#ctx0" brushRef="#br0" timeOffset="20283.2049">20667 5543 82 0,'17'11'89'16,"10"-13"-4"-16,9 24-32 15,8-26-44-15,7-4-2 0,5 0-2 16,4-3-5-16,-5 5-11 0,-6-3-31 15,-8 2-42 1,-4-3-5-16,-11-2-3 0</inkml:trace>
  <inkml:trace contextRef="#ctx0" brushRef="#br0" timeOffset="20783.2098">20417 4881 23 0,'-37'47'21'0,"4"11"6"16,6 2 3-16,8 13-2 0,10 4 0 15,9 7-5 1,11 4-3-16,15-1-5 0,10-1 1 15,9-7-3-15,9-6 1 16,9-9 2-16,1-12-2 0,9-15 1 16,2-11 0-1,2-14 1-15,1-10-2 0,0-16-1 16,3-10 0-16,1-18-3 0,1-10-2 15,-2-6-2 1,-3-9-2-16,-9-3 0 0,-11-13-5 16,-11-3-1-16,-16-9-1 15,-18 2 0-15,-16 0-1 0,-18 4-2 16,-18 6-1-1,-14 8 0-15,-14 14 3 0,-12 17 0 16,-11 17 0 0,-6 17-2-16,-2 10-5 0,2 16-10 15,3 14-37-15,11 5-30 0,15 10-5 16</inkml:trace>
  <inkml:trace contextRef="#ctx0" brushRef="#br0" timeOffset="21173.2138">21732 4908 6 0,'0'5'75'16,"6"12"3"-1,-1 4-1-15,28 3-71 0,-24 8-1 16,-1 7 5-1,4 2 3-15,-4-3-1 0,-2 0-1 16,0-2-1-16,-1-5-6 16,-2-8-6-16,-1-2-4 0,-2-21-13 15,-2 14-61-15,2-14-6 0,0-10-4 16</inkml:trace>
  <inkml:trace contextRef="#ctx0" brushRef="#br0" timeOffset="21493.217">21978 5088 74 0,'30'33'78'0,"-7"3"-48"15,10 3-2 1,-7 2-4-16,1-5-1 0,-10-5 0 15,-1-3 0-15,-7-11-1 16,2-3-1-16,-2-11-4 0,2-3-2 16,2-17 0-1,0-6-4-15,2-10-3 0,0-1-5 16,-1-9-3-16,-1 2-1 0,-3 2 0 15,-9 5-1 1,-1 6 0-16,-10 5-1 0,-4 11-2 16,-10 7-4-16,-3 5-7 15,-6 10-14-15,-2-4-57 16,9 17-8-16,0 1-5 15</inkml:trace>
  <inkml:trace contextRef="#ctx0" brushRef="#br0" timeOffset="21893.221">22414 4975 44 0,'17'32'90'16,"0"7"-1"-16,-5-4-44 0,-3 12-14 16,-2 3-9-1,-6-5-7-15,-1-6 2 0,0-5-5 16,-2-9 3-16,1-9-3 0,1-16-2 15,8 0-2-15,6-19 0 16,5-8 0-16,6-8-5 0,4-5-1 16,6-6-7-1,1-3-2-15,5 7-8 0,-3 5-16 16,-11 5-61-1,9 10-7-15,-4 8-5 0</inkml:trace>
  <inkml:trace contextRef="#ctx0" brushRef="#br0" timeOffset="22483.2269">17807 6478 74 0,'0'0'76'0,"0"0"-3"16,7 0-60-16,13 1-4 16,12 3-1-16,12-1-1 0,23 2 3 15,20 0 3 1,30-1 1-16,26-1-1 0,26-3 1 15,12 0-3 1,9-3-2-16,0-1-6 0,-4-1-11 16,-10 4-48-16,-17-5-27 0,-17-7-9 15,-19-1 0-15</inkml:trace>
  <inkml:trace contextRef="#ctx0" brushRef="#br0" timeOffset="23163.2337">20932 5796 31 0,'0'0'86'0,"-10"-2"-2"16,10 2-7-16,0 0-65 15,0 0-6-15,4 12-5 0,7 5 0 16,6 7 0-16,5 4 0 15,4 9 2-15,3 7 2 16,2 4 2-16,1 3 2 0,-4-5-2 16,-2 2-1-1,-5-6-1-15,-3-1 0 0,-5-6 0 16,-3-7-1-16,-3-5 0 15,0-6 1-15,-4-4 2 0,-3-3-1 16,0-10 2 0,-16 5-2-16,-15-7-1 0,-22-6 0 15,-25-3-2-15,-25 3-1 0,-30 3-3 16,-29 0-5-1,-19 10-7-15,-17 5-19 0,-16 16-54 16,18 8-7-16,5 1-6 16</inkml:trace>
  <inkml:trace contextRef="#ctx0" brushRef="#br0" timeOffset="27533.2774">16015 4531 16 0,'-24'-7'39'16,"24"7"-5"-16,0 0-1 0,-3 6-4 15,3 7-3-15,0 2-6 0,0 7-1 16,0 6 1-1,0 6 2-15,-2 6 0 0,-1 2-6 16,-1 0-4 0,-2-5-2-16,2 1-1 0,-1-6-3 15,-1-4-2-15,3-6-4 16,1-5-4-16,2-5-5 0,0 0-9 15,0-12-25 1,11 15-42-16,-11-15-6 0,0 0 4 16</inkml:trace>
  <inkml:trace contextRef="#ctx0" brushRef="#br0" timeOffset="35095.3559">15748 4881 1 0,'0'0'68'15,"0"0"-28"-15,0 0-8 16,0 0-6-16,11 11-3 0,2-1 0 15,2 1-2 1,3 4-1-16,1 0-3 0,-1 1-3 16,1 1-1-16,2 1-2 15,-7 1-2-15,3-4-1 16,-4 2 0-16,-3-1-2 0,1-2 2 15,-1-1-1-15,0-3 1 16,0-4 1-16,3-6-2 0,3-3 1 16,4-13-1-1,2-3-1-15,3-10-1 0,0-2-4 16,1-2-6-1,-3-3-11-15,1-15-66 0,-5 24-9 16,-6 0-6-16,-2 4-6 16</inkml:trace>
  <inkml:trace contextRef="#ctx0" brushRef="#br0" timeOffset="36807.3732">16617 5061 8 0,'0'0'76'0,"-4"-15"-27"15,4 15-9-15,-8-14-6 16,8 14-3-16,-7-10-5 0,7 10-6 16,-6-9-3-1,6 9-4-15,0 0-1 0,0 0-4 16,0 0-1-16,-8-8-2 0,8 8-1 15,0 0-1-15,0 0 0 16,0 0 0-16,0 0-2 16,0 0 1-16,0 0-2 15,0 0 1-15,3 8-1 0,3 1 0 16,5 3 0-1,3 0 0-15,0 5 2 0,4-2-2 16,0 0 0-16,-1-1 0 16,-2-1 1-16,0-3 1 15,-6 1-2-15,-9-11 0 0,12 14 1 16,-12-14-1-16,0 13 1 15,0-13 0-15,-4 10 0 0,-7-4 0 16,0 0-1 0,-4 2 1-16,0-1 0 0,-3 1-1 15,-2 2 0-15,-1-3 1 16,-1 4-1-16,1-4 0 15,2 2 0-15,1 1 0 16,2-3 0-16,3-1-1 0,3 0 1 16,10-6-1-16,-12 11 1 0,12-11 0 15,-1 8 0 1,1-8 0-16,11 11 0 0,3-7 1 15,6 4 0 1,1-2-1-16,4 1 1 0,0-2 0 16,2 2-1-16,-2-1 1 15,-2-2-1-15,-3 1 0 0,-3-2 0 16,-1 0 0-16,-6 1-1 0,0 0 1 15,-10-4 1 1,9 8 0-16,-9-8-1 0,0 12 1 16,0-12 1-1,-9 15-1-15,-4-8 1 0,-3 3-1 16,-2 1-1-16,-4 1 1 15,-3 1-1-15,0 1 0 0,0-2 0 16,-1 1 1 0,4 1-1-16,3-2 0 0,5-4 0 15,3 1 0-15,11-9 0 0,-14 10 1 16,14-10 0-1,0 0-1-15,8 9 1 0,5-6 0 16,4-2 0-16,6 0 0 16,5 1 0-16,2 1-1 0,3-3 0 15,-1 3 1 1,-2-1 0-16,-1 0-1 0,-7 2 1 15,-5-2-1 1,-4 3 0-16,-5-5 1 0,-8 0-1 16,4 11 0-16,-4-11 0 0,-10 14 0 15,-5-11 0-15,-2 6 1 16,-7-4-1-16,-2 5 1 15,-3 0-1-15,2-1 1 16,-2 1 0-16,7-2-1 0,1 4 0 16,7-1-1-1,7 3 2-15,6 0-1 0,4 2 0 16,11 11 0-16,6 0 0 15,6 9 1-15,5 5-1 0,1 7 0 16,-1 8 0 0,-2 2-1-16,-2 0 1 0,-5 2 0 15,-3-2-1-15,-7-4 1 0,-2-1 0 16,-5-7 2-1,-1-7-1-15,-1-5 1 0,0 2-1 16,1-8 1-16,-4-2-1 16,0-5 1-16,2 0-1 0,-1-6-1 15,3 0 1 1,-4-3-1-16,0-2 2 0,0-10-1 15,-12 6 1-15,-10-6-1 16,-8-4 1-16,-13-6 0 16,-17 0-1-16,-12-2 0 0,-12 5-3 15,-13-1-1-15,-7 1-4 16,-2 5-5-16,-1-3-12 0,6 3-63 15,17 4-6 1,10-2-7-16,12 0 1 0</inkml:trace>
  <inkml:trace contextRef="#ctx0" brushRef="#br0" timeOffset="37787.383">14654 5042 26 0,'0'0'47'16,"-8"-1"-3"-16,8 1-5 0,-10 9-8 15,4 4-5-15,0 4-4 16,3 6-2-16,-1 7-3 16,4 3-3-16,0 5-2 15,8 1-3-15,3 1 1 0,3-3 0 16,4-5-2-1,0-1 1-15,4-10-1 0,3-4 0 16,0-8 1-16,-2-6-3 16,-1-3-6-16,-1-6-12 15,-2-12-40-15,-4 0-36 0,-5-7-5 16,-8-7-6-16</inkml:trace>
  <inkml:trace contextRef="#ctx0" brushRef="#br0" timeOffset="37947.3846">14617 4800 63 0,'-13'-10'92'0,"3"1"-4"0,10 9-9 16,-14-26-71-16,14 26-28 0,0 0-26 15,-5-9-34 1,5 9-13-16,7 9 2 0</inkml:trace>
  <inkml:trace contextRef="#ctx0" brushRef="#br0" timeOffset="38437.3895">14867 4964 13 0,'-12'-13'67'0,"5"-22"-13"15,7 35-42 1,-13 11 3-16,9 7 0 0,-1 8 2 16,5 6 2-16,0 4 0 0,7 6 1 15,0 3-2 1,7-1 0-16,0-5-2 0,3-6-3 15,3-4-2-15,-3-7-3 16,4-8-1-16,-3-1 0 0,3-8-3 16,-2-2-3-1,-2 1-3-15,-2-4-4 0,0 0-7 16,-5-9-9-16,1 3-29 0,5 4-38 15,-16 2-5 1</inkml:trace>
  <inkml:trace contextRef="#ctx0" brushRef="#br0" timeOffset="38767.3928">15035 4947 30 0,'0'0'80'0,"0"0"-1"0,-16 17-49 16,20 2-7-16,4 7-5 15,0 4 1-15,4 3-3 16,-1 4-5-16,1-2-1 0,-1-3-1 15,0-3-2-15,-1-5-1 16,-3-6-3-16,0-6-2 0,-2 0-3 16,-5-12-9-1,0 0-15-15,0 0-43 0,0 0-18 16,-3-12-6-1</inkml:trace>
  <inkml:trace contextRef="#ctx0" brushRef="#br0" timeOffset="38927.3944">14867 5100 69 0,'5'-8'86'0,"15"-5"-3"16,37 0-57 0,-19 0-8-16,1 2-7 0,6 3-7 15,-2-1-14-15,0-3-43 16,-10 12-29-16,-6-3-5 0</inkml:trace>
  <inkml:trace contextRef="#ctx0" brushRef="#br0" timeOffset="46583.4733">15127 4878 43 0,'-18'-6'84'15,"-8"1"-30"-15,15 0-12 16,11 5-12-16,0 0-12 0,5 8-8 15,13 6-6-15,9 10-2 16,4 10-3-16,3 8 0 16,4 10-1-16,-3 9 1 0,0 5-2 15,-11 12 1 1,-6 3-8-16,-15 1-50 0,-4 8-18 15,-18 0-2-15</inkml:trace>
  <inkml:trace contextRef="#ctx0" brushRef="#br0" timeOffset="47533.4828">4700 8719 45 0,'1'-12'79'16,"-1"12"-38"-16,-4-12-4 0,4 12-9 15,-15 0-7-15,3 11-6 16,-4 5-6-16,-1 7-4 16,-3 7-1-16,-1 11-1 15,-2 5 2-15,2 7-1 0,0 2-1 16,7 4 2-16,5-1-1 0,5-1 1 15,4-4 0 1,9-10 1-16,6-5-1 0,9-9 0 16,6-5 1-16,2-9-3 15,3-8-4-15,3-7-4 16,-3-5-14-16,2-12-39 15,-2-2-26-15,-6-7-7 0,-3-4 6 16</inkml:trace>
  <inkml:trace contextRef="#ctx0" brushRef="#br0" timeOffset="47763.4851">4787 8340 10 0,'-14'-12'78'0,"-4"5"3"15,-6 7-3-15,0 9-59 0,-4 11-3 16,-2 8-5 0,3 9-1-16,0 8-1 0,2 3 0 15,6 5-5-15,10 4-12 16,5 1-39-16,9-9-34 0,14-6-6 15,6-12-1 1</inkml:trace>
  <inkml:trace contextRef="#ctx0" brushRef="#br0" timeOffset="48483.4923">4608 8361 10 0,'0'-12'33'0,"0"12"0"15,0 0 1-15,-3 12-7 0,3 5-8 16,0 3-6-16,3 2-3 0,7-1 4 16,4-4 0-1,6-4 0-15,5-10-3 0,3-3-1 16,6-14 1-1,-2-5 0-15,-2-10 0 0,-4 2 2 16,-6-4-1-16,-12 4-2 16,-8 3-1-16,-13 4 0 0,-14 11-1 15,-9 5-3 1,-4 6-4-16,-10 8-7 0,4 11-12 15,-2 2-30-15,10 4-35 0,13 4-7 16,7-7 1 0</inkml:trace>
  <inkml:trace contextRef="#ctx0" brushRef="#br0" timeOffset="48903.4965">5438 8368 44 0,'-17'4'77'16,"-3"7"-1"0,-1 14-52-16,-3 16-3 0,-1 9-3 15,3 12-1-15,4 9-2 16,3 4 0-16,9 3-1 0,5-3-4 15,10-10-1-15,12-11-3 0,10-11-4 16,3-16-9 0,11-9-28-16,12-8-46 0,-11-11-6 15,4-8-3 1</inkml:trace>
  <inkml:trace contextRef="#ctx0" brushRef="#br0" timeOffset="49284.5004">5931 8408 49 0,'-13'-1'79'0,"-2"1"-2"15,-5 8-4-15,0 9-73 0,-1 11-1 16,1 14 2-16,0 7 3 15,-2 10 2-15,3 4 1 0,4 5 1 16,9 0-1 0,5-1 2-16,1-4 0 0,8-9-2 15,8-8-2 1,4-7 0-16,4-8-1 0,2-7-1 15,-2-9 1-15,0-6-3 16,2-4-4-16,-2-5-8 0,1-7-33 16,3 0-40-16,-10-10-3 0,-2-3-5 15</inkml:trace>
  <inkml:trace contextRef="#ctx0" brushRef="#br0" timeOffset="49454.5021">5727 8760 61 0,'-11'1'87'0,"11"-1"-3"15,0 0-5 1,20-8-68-16,7 1-5 0,11-3-6 16,4 5-14-1,9 7-53-15,2-4-15 0,6-3-5 16</inkml:trace>
  <inkml:trace contextRef="#ctx0" brushRef="#br0" timeOffset="49874.5063">6452 8282 36 0,'-12'0'66'16,"12"0"1"-1,0 0-55-15,2 21-4 0,21-1-3 16,7 4-2-16,14 13 2 0,3 9 3 15,7 7 4-15,-2 9 1 16,-5 6 3-16,-6 4-1 16,-14 0-1-16,-14 4-1 15,-13-5-1-15,-5-8-5 0,-14-1-11 16,-5-6-34-1,-4-13-40-15,-2-11-5 0,0-17-4 16</inkml:trace>
  <inkml:trace contextRef="#ctx0" brushRef="#br0" timeOffset="50294.5105">7147 8451 14 0,'0'0'71'16,"-8"14"2"-16,8-14-1 0,12 22-66 16,6-5-3-1,7-2 1-15,8 6 6 0,6-5 1 16,3 2-1-16,5-3-1 15,-1-1-5-15,2-2-6 0,-8-3-8 16,3-1-19 0,-5 5-33-16,-8-8-20 0,-3-3-1 15</inkml:trace>
  <inkml:trace contextRef="#ctx0" brushRef="#br0" timeOffset="50494.5125">7215 8700 39 0,'-1'21'79'16,"10"-6"-2"-16,10 19-31 0,14-27-34 15,5-2-1-15,12-2-8 16,-1-3-29-16,4 0-46 15,14 0-6-15,1-3-1 16</inkml:trace>
  <inkml:trace contextRef="#ctx0" brushRef="#br0" timeOffset="50994.5175">8365 8165 64 0,'0'0'40'16,"6"0"-6"-16,19-3-8 0,12-1-2 15,15 2-7 1,6-1-3-16,10 3-1 0,6 3-1 16,-4 6 1-16,-5 5 2 15,-10 7 0-15,-11 1 0 0,-18 5-3 16,-8 1 0-16,-18 2-2 0,-13-1-2 15,-7 1-2 1,-10-6-11-16,0-2-19 0,0 2-55 16,0-9-7-1,4 4-5-15</inkml:trace>
  <inkml:trace contextRef="#ctx0" brushRef="#br0" timeOffset="51384.5213">8764 9007 0 0,'-13'8'69'0,"13"-8"2"16,-12-5-6-16,12 5-61 0,0-13-2 15,0 4 2-15,0 9 4 16,12-17 2-16,-12 17 3 15,11-12 1-15,-11 12 3 16,11-7-1-16,-11 7 2 0,0 0-2 16,0 0-1-1,0 0 0-15,0 0 0 0,0 0-1 16,0 0-3-16,0 0-1 0,0 0-4 15,0 0-9-15,2-8-14 16,1-4-58-16,-3 12-14 16,0 0-7-16,11 0-5 15</inkml:trace>
  <inkml:trace contextRef="#ctx0" brushRef="#br0" timeOffset="60907.6169">7977 3258 3 0,'-10'-23'73'0,"0"5"-2"0,2 7-45 16,8 11-6-16,0 0-7 16,2 11-5-16,9 14-2 15,2 13-3-15,1 11 1 16,0 9 3-16,1 6 1 0,-1 2-3 15,-3 5 1 1,-3-4-2-16,-2-5-4 0,-1-11-3 16,-5-8-10-16,2-8-26 15,1-1-36-15,-3-19-7 16</inkml:trace>
  <inkml:trace contextRef="#ctx0" brushRef="#br0" timeOffset="61227.62">7889 3352 49 0,'25'-40'74'0,"5"1"-2"16,7 3-65-16,4 9 0 15,2 2-2-15,-7 13 0 0,-5 7-2 16,-8 5 0-1,-10 15 0-15,-12 7 0 0,-9 3 1 16,-7 1 1 0,-9-1 2-16,1-4 0 0,-2-2-3 15,6-8 1-15,3 0-1 16,9 1 0-16,11 0 0 0,14 5 1 15,12 7-2-15,10 4 1 0,13 4 1 16,13 7 3 0,8 2-7-16,4-1-14 0,6 1-63 15,13-3-6 1,-2-12-4-16</inkml:trace>
  <inkml:trace contextRef="#ctx0" brushRef="#br0" timeOffset="61847.6263">12584 3387 13 0,'2'20'64'0,"-2"8"-48"0,10 13 0 16,4 5 6-1,0 10-1-15,-3-2-6 0,-2 5-2 16,-4-5-4-16,-3-8-6 0,-1-3-13 16,-1-9-20-1,-6-10-41-15,6-10 0 0</inkml:trace>
  <inkml:trace contextRef="#ctx0" brushRef="#br0" timeOffset="62167.6295">12519 3396 17 0,'-1'-29'74'15,"10"0"1"-15,13 6-49 0,16-1-4 16,13 5-9-16,5 4-4 16,4 4 0-16,-4 11-1 0,-1 0-3 15,-12 17 0 1,-12 6-1-16,-19 10-1 0,-14 3-2 15,-19 2 2 1,-14 3 0-16,-9-4 0 0,-8-3-1 16,3-8-1-16,4-4-1 15,8-5-1-15,10-3 2 0,15-3 2 16,12-2 0-16,23 1 1 0,19 2 1 15,17 0 0 1,14 3 1-16,13 3-3 0,8 0-8 16,8 3-33-1,19 2-43-15,-17-1-6 0,-3 1-1 16</inkml:trace>
  <inkml:trace contextRef="#ctx0" brushRef="#br0" timeOffset="63167.6395">12529 5905 16 0,'3'49'29'0,"9"4"1"16,-1 6-3-16,1 0-2 0,0 1-4 15,-2-11-5-15,-1 0-3 0,0-13-6 16,-6-7-14 0,-3-15-41-16,6-5-19 0,-6-9 5 15</inkml:trace>
  <inkml:trace contextRef="#ctx0" brushRef="#br0" timeOffset="63507.6429">12409 5786 23 0,'17'-24'71'16,"11"-2"1"-16,7 2-56 0,15 7-1 16,0 7-1-16,3 7-3 15,-8 6-2-15,-9 12-1 16,-8 6-5-16,-19 8 0 15,-6 3-1-15,-13-1 2 0,-16-4-1 16,-5-5 0-16,-5-3 3 0,3-8-1 16,2-3-1-1,7-5 1-15,4 4-1 0,20-7 0 16,-5 15 1-16,16-1 0 15,16 6-1-15,7 1-2 16,12 8 3-16,4 1-1 16,7 4 0-16,1 2-5 0,4 1-7 15,1-2-26 1,3 1-43-16,-4-6-7 0,-2-4-3 15</inkml:trace>
  <inkml:trace contextRef="#ctx0" brushRef="#br0" timeOffset="64087.6487">8016 6016 29 0,'-5'32'72'0,"5"8"1"16,0 12-54-16,9 11-2 0,3 5-4 16,0 2-1-1,5-3-3-15,-4-13-1 0,0-5-3 16,-2-14 1-16,-2-6-3 0,-2-12-2 15,-2-7-8 1,-5-10-18-16,0-9-30 0,3-1-23 16,-3-12-2-16</inkml:trace>
  <inkml:trace contextRef="#ctx0" brushRef="#br0" timeOffset="64437.6522">7887 6118 11 0,'-6'-15'66'0,"6"0"3"15,17-6-50-15,11-2-3 16,15 3-8-16,2-4-1 16,12 7 0-16,1 3 0 0,-5 9-1 15,-4 2 0 1,-10 8-3-16,-11 12 1 0,-18 0-1 15,-10 7 0-15,-15-3 2 0,-11 1 0 16,-8-5 0 0,-1 0 0-16,-3-5-2 0,5-4-3 15,5-1 0-15,8 2 1 16,10 1 2-16,10 5-1 0,13 1 1 15,9 6 1 1,14 3 0-16,11 3 5 0,8 6-1 16,6-2-3-16,6 4-10 15,-1-2-23-15,-6 2-48 16,13-4-4-16,-8-3-5 0</inkml:trace>
  <inkml:trace contextRef="#ctx0" brushRef="#br0" timeOffset="65180.6599">17079 5097 50 0,'0'0'70'0,"0"0"-50"15,0 0 1-15,8 15-5 16,1 11 1-16,6 8-1 0,-5 10-3 16,9 5 6-1,-3 4-5-15,1 3-2 0,-3-4-1 16,-2 1-3-16,-1-8-2 0,-4-7-6 15,1-6-4-15,-5-13-22 16,-3-9-52-16,0-10-5 0,5-10-2 16</inkml:trace>
  <inkml:trace contextRef="#ctx0" brushRef="#br0" timeOffset="65530.6633">17151 5196 54 0,'46'-12'76'0,"5"4"-45"16,7 3-3 0,-4 4-6-16,0 1-8 0,-14 2-3 15,-11 8-3-15,-13 7-3 16,-16 2-4-16,-8 5 1 0,-11-2 0 15,-8 0-1 1,-5-4 1-16,-3-2-1 0,1-7-1 16,1-1 1-16,5-5 0 0,7-3 2 15,4 0-3 1,4 0 2-16,13 0-1 0,0 0 1 15,2 6 0-15,16 6 2 16,7 3 2-16,10 3-2 16,6 3 2-16,12 1-6 15,-1 4-11-15,9-13-59 0,4 18-9 16,-3-10-5-16</inkml:trace>
  <inkml:trace contextRef="#ctx0" brushRef="#br0" timeOffset="66090.669">14956 7153 62 0,'9'28'36'0,"-1"8"6"0,-2 10-1 16,-2-2 0-1,-3 5-7-15,-1-9-7 0,-1 0-4 16,6-8-4-16,11-5-4 16,16-12-4-16,11-13-3 15,17-3-6-15,9-4-16 0,11-6-64 16,8-2-6-16,0-8-8 15,-5 2-1-15</inkml:trace>
  <inkml:trace contextRef="#ctx0" brushRef="#br0" timeOffset="66700.6751">10759 7134 45 0,'-13'23'73'16,"-2"26"-39"-16,9-12-10 0,3 14 0 15,9-3-1-15,19 9 0 16,11-10 0-16,15 2-4 0,12-15-5 16,10-9-9-1,9-9-15-15,-1 2-52 0,4-18-17 16,-4-5-7-16</inkml:trace>
  <inkml:trace contextRef="#ctx0" brushRef="#br0" timeOffset="67230.6804">6723 7252 6 0,'-1'-14'69'0,"-15"15"5"0,1 20-46 0,-5 5-4 16,2 16-6-1,-2 4-5-15,8 12 1 0,7-3 3 16,9 7-1-1,16-9-3-15,16-10-1 0,15-6-3 16,8-16-4-16,15-9-8 16,5-12-17-16,-6-9-56 0,11-11-9 15,-8-12-4-15</inkml:trace>
  <inkml:trace contextRef="#ctx0" brushRef="#br0" timeOffset="67840.6865">3021 5978 6 0,'1'15'29'16,"15"4"-7"-16,0 12-4 0,7 5-2 15,0 13 6-15,7 6-6 16,0 5-3-16,-4-4-4 0,2-2 1 15,-6-8-4 1,0-6 0-16,-10-8-2 0,3-15-11 16,-15-17-45-1,0 0-15-15</inkml:trace>
  <inkml:trace contextRef="#ctx0" brushRef="#br0" timeOffset="68180.6899">3044 5993 50 0,'29'-43'65'16,"14"6"-58"-16,9-1 1 16,0 10 0-16,-1 8 0 0,-5 10-2 15,-10 10-1-15,-15 15 0 16,-5 5-1-16,-18 7 1 15,-14 2 1-15,-14 3-1 0,-9 0 1 16,-1-5-2 0,0-2-1-16,4-8-2 0,1-3-3 15,13-4-2-15,6 4 4 16,16-14 0-16,7 17 2 15,18-7 0-15,11 6 0 16,7 3 3-16,8 7 3 0,3 1 2 16,5 3-2-16,-2 0-5 0,3-1-9 15,0-3-23 1,2 1-42-16,3-13-3 0</inkml:trace>
  <inkml:trace contextRef="#ctx0" brushRef="#br0" timeOffset="68800.6961">5581 3578 49 0,'8'23'60'0,"-5"11"-61"15,6 15 1-15,1 4 6 0,2 6 4 16,1-3 4-1,4-2 6-15,1-8 1 0,5-10 1 16,11-11-3-16,4-17-1 16,14-8-7-16,9-1-10 15,10-9-38-15,13-4-38 0,11-4-4 16</inkml:trace>
  <inkml:trace contextRef="#ctx0" brushRef="#br0" timeOffset="69290.701">10101 3269 31 0,'-2'40'67'0,"13"9"-45"0,-4 10-7 16,6 8 6 0,-1-3 0-16,6 2-1 0,0-13-4 15,9-3-2-15,1-17-2 16,10-12-6-16,4-4-15 0,6-3-34 15,12-9-32 1,10-5-4-16</inkml:trace>
  <inkml:trace contextRef="#ctx0" brushRef="#br0" timeOffset="69700.7051">14543 3040 67 0,'-19'42'82'0,"-1"6"-4"0,10 1-59 15,-1 11-3 1,8 0-5-16,8 2-3 0,16-1-2 15,10-7-5 1,14-3-10-16,10-15-54 0,12 6-16 16,3-16-6-16</inkml:trace>
  <inkml:trace contextRef="#ctx0" brushRef="#br0" timeOffset="72450.7325">5156 10865 46 0,'-6'26'75'0,"6"4"-52"0,0 12 5 15,9 5 1 1,6 1 1-16,6 2-4 0,3-7-4 16,6-2-5-16,3-12-5 15,1-7-2-15,1-14-17 16,-4 4-63-16,-1-24-10 0,0-16-6 15</inkml:trace>
  <inkml:trace contextRef="#ctx0" brushRef="#br0" timeOffset="72580.7338">5321 10505 8 0,'-30'-20'90'16,"8"8"-1"-16,3 6-11 0,3 0-29 16,8 2-127-16,8 4-7 15,0 0-7-15</inkml:trace>
  <inkml:trace contextRef="#ctx0" brushRef="#br0" timeOffset="73201.7401">6107 10984 35 0,'-9'0'63'16,"-2"12"5"0,2 10-63-16,2 0-3 0,5 9 3 15,2-4 2 1,5 4 4-16,7-9 6 0,5 0 4 15,6-15 0-15,2-7 1 16,3-9-1-16,-3-7-1 0,-4-6 1 16,-2-4-5-16,-6 0-3 0,-7 0-4 15,-6 6-2 1,-8 2-3-16,-10 8-2 0,-5 4-2 15,-1 6-5 1,-4 5-8-16,4 11-19 0,4 4-53 16,13-1-6-1,7-4-4-15</inkml:trace>
  <inkml:trace contextRef="#ctx0" brushRef="#br0" timeOffset="73731.7454">6933 10493 25 0,'-18'0'84'15,"2"0"-3"-15,-1 4-2 0,5 2-59 16,12-6-8-1,-8 16-2-15,12-2 0 0,11 1-1 16,14 1 0-16,7 0 2 0,13 1-1 16,6-3 0-16,3-1-2 15,0 0-2-15,-3-3-2 0,-4-2-3 16,-9-2-3-1,-5 0-8-15,-14-1-8 0,-1-8-27 16,6 3-40 0,-17-3-8-16,-2-8-4 0</inkml:trace>
  <inkml:trace contextRef="#ctx0" brushRef="#br0" timeOffset="73971.7478">6982 10851 27 0,'-24'28'89'0,"11"-8"1"0,13-4-3 16,19-7-49-16,19 0-21 15,10-2-4-15,12 3 2 16,6-3-2-16,5-1-3 0,-2 3-6 15,-3-6-7 1,-3 8-13-16,-10 0-69 0,-2-4-5 16,-11 1-6-16,-3-6-4 15</inkml:trace>
  <inkml:trace contextRef="#ctx0" brushRef="#br0" timeOffset="105318.5654">8674 9981 26 0,'11'-8'78'0,"-11"8"-1"15,0 0-39-15,0 0-15 16,0 0-10-16,0 17-3 16,0 7-3-16,0 2 0 15,0 13-2-15,-3 4 3 0,-2 11 1 16,-1-3 0-16,1 5-1 0,-1-5 0 15,0-8-3 1,-2-5-1-16,3-6-4 0,0-10-7 16,3-4-12-1,1-5-26-15,1-13-38 0,5 0-4 16,4-7-2-16</inkml:trace>
  <inkml:trace contextRef="#ctx0" brushRef="#br0" timeOffset="105678.569">8960 10169 43 0,'18'34'35'0,"-13"6"-4"15,5 0 0-15,-3 3-7 0,6-3 0 16,0-10 0 0,4-6-1-16,3-12-2 0,3-9-3 0,3-11 1 15,1-7-1 1,3-11-2-16,-4-7-4 0,-3 0-4 15,-4-2-1 1,-6 1-1-16,-9 5 0 0,-4 0 0 16,-12 9-2-1,-12 4-1-15,-9 8-2 0,-8 8 0 16,-9 5-2-16,-1 10-1 0,1 1-4 15,4 5-8-15,4-3-13 16,12-5-39-16,19 3-22 0,11-16-6 16</inkml:trace>
  <inkml:trace contextRef="#ctx0" brushRef="#br0" timeOffset="106289.5752">9353 10084 31 0,'-7'-13'77'0,"3"2"0"0,-14 1-43 15,18 10-14 1,-2-8-9-16,2 8-5 0,0 0 0 16,2 15-1-16,3 4-1 15,3 3 0-15,0 4 3 0,4 7 0 16,1 2 3-1,1 0-1-15,-1 3-1 0,-3-2 1 16,3-1-1-16,-3-4 0 16,-4-5 0-16,3-4 2 0,-5-5 1 15,0-5 0 1,-4-12 2-16,0 0-2 0,0 0-2 15,11-14 0-15,-6-10-1 0,8-10-3 16,0-5-1 0,4-9-2-16,8-2-3 0,-2 1 0 15,4 3-3-15,1 5-5 16,3 9-7-16,-5 7-10 15,3 1-40-15,-2 16-26 16,-4 5-7-16,-2 3-3 0</inkml:trace>
  <inkml:trace contextRef="#ctx0" brushRef="#br0" timeOffset="106709.5794">8496 10626 49 0,'-29'12'79'0,"9"-6"-2"0,5 0-43 15,15-6-6-15,21 11-7 0,23-9-2 16,26-2-2-16,20-1-2 16,22-4 0-16,18 1 0 0,10-2-4 15,3-1-3 1,-2 3-5-16,-13 3-1 0,-18 1-1 15,-19 4-4 1,-15 4-2-16,-21-2-10 0,-12 2-19 16,-7-3-50-16,-19-2-7 0,-17-3-4 15</inkml:trace>
  <inkml:trace contextRef="#ctx0" brushRef="#br0" timeOffset="107119.5834">8718 10950 41 0,'-9'-10'80'0,"9"10"0"16,-6 6-2 0,7 17-65-16,7 14-2 0,1 11-5 15,0 10 3 1,1 10 4-16,2 7-1 0,-3 2-1 15,0-1-2-15,-1-5 0 16,-4-11-4-16,1-5-6 0,-2-13-6 16,0-7-7-16,-3-13-29 0,0-22-40 15,0 0-8 1,-4-13-3-16</inkml:trace>
  <inkml:trace contextRef="#ctx0" brushRef="#br0" timeOffset="107619.5885">8678 11139 19 0,'-22'0'78'16,"13"0"-19"-16,-8-7-12 0,5 0-12 15,3-5-10 1,8-4-5-16,1-2-3 0,12-1-4 15,12-2-1-15,10-1-4 0,12 1-1 16,7 2 0-16,4 7-1 16,3 7 0-16,-3 5 0 15,-3 3-3-15,-11 11-2 16,-12 6-1-16,-15 6 0 0,-11 3 0 15,-7 2-1 1,-15-1-2-16,-8 0 1 0,-6-2-2 16,-9-5 0-16,-4-3 1 0,0-5-1 15,-4-5 1-15,6-3 2 16,5-3 0-16,6-3 1 15,10 2 2-15,9-2 2 16,12-1 3-16,30 12 2 0,14-2 0 16,16 5 0-1,8 2 0-15,13 6-1 0,2 7-1 16,7 6-4-16,-3-2-12 15,0-5-61-15,-7 19-17 16,-9 0-7-16,-6-1-5 0</inkml:trace>
  <inkml:trace contextRef="#ctx0" brushRef="#br0" timeOffset="126956.7834">13520 8997 49 0,'-4'-14'79'16,"-2"5"-2"-16,26 2-49 0,-20 7-6 16,0 0-12-1,0 0-5-15,0 0-2 0,8 26 3 16,0 9-1-16,3 14 0 15,0 17 3-15,4 15 2 0,-1 10 1 16,0 5 0 0,-3 1-1-16,0-5-5 0,-2-3 0 15,-3-12-1-15,-3-11-3 0,1-15-5 16,-2-10-6-1,3-12-13-15,-3 5-54 0,-2-34-9 16,0 0-5-16</inkml:trace>
  <inkml:trace contextRef="#ctx0" brushRef="#br0" timeOffset="127497.7889">13379 9043 62 0,'-11'-15'76'0,"4"-3"-34"16,7 1-3-16,9-7-15 0,14 2-4 16,13-5-8-1,8 1 0-15,16 3-2 0,8 3-1 16,10 7-2-1,3 6-2-15,1 7-2 0,-6 9-2 16,-10 11-1-16,-11 9 1 16,-19 11 0-16,-12 3-1 0,-24 7 1 15,-17 4-1 1,-18-4 1-16,-12-2 1 0,-10-7-1 15,-4-7 0-15,-6-10-1 0,7-5 1 16,2-13 0 0,7-4 0-16,9-1-1 0,12-1 0 15,6 0 1-15,15 3 1 16,9-3 1-16,17 20 1 0,15 2 0 15,11 5 1 1,9 7 1-16,7 8 1 0,4 4 0 16,0 2-3-16,-4 2-2 0,-7-4-4 15,-9-3-3 1,-6-6-6-16,-9-4-14 0,-5 0-45 15,-6-18-18-15,-3-9-7 16</inkml:trace>
  <inkml:trace contextRef="#ctx0" brushRef="#br0" timeOffset="127967.7936">14260 9607 42 0,'-1'12'85'16,"7"-5"-1"-16,10-5-3 16,8-2-68-16,3-3-2 0,8-6 0 15,1-4-3 1,2-7-1-16,-4-2-2 0,-4-4-3 15,-8 2 0-15,-4-3-2 16,-12 3-1-16,-6 4 0 16,-8 3 1-16,-9 3-1 0,-8 7 0 15,-5 7 1-15,-6 9 0 16,-2 8 1-16,-3 10 0 0,1 8 0 15,5 5 0 1,4 3 0-16,6-1 0 0,12 1 0 16,10-7 1-16,9-5-1 15,13-7 1-15,14-7-5 16,2-11-8-16,9-4-25 15,9 3-42-15,-7-10-9 0,1-6-5 16</inkml:trace>
  <inkml:trace contextRef="#ctx0" brushRef="#br0" timeOffset="128347.7974">14707 9497 16 0,'-10'-11'81'16,"-7"11"3"-16,-6 3-29 16,2 14-20-16,-1 9-14 0,-3 3-9 15,6 4-3 1,6-1-3-16,8 3-1 0,5-8-2 15,7-5 0-15,10-10-1 0,6-8 0 16,7-4 1 0,-2-11 0-16,5-8 0 0,-5-9-1 15,-2-3-1-15,-6-4-1 16,-8-3 1-16,-7 2 0 0,-5 3 1 15,-4 5 0 1,-8 5 0-16,-3 5 2 0,1 8-1 16,0 8 1-16,3 6 0 0,5 14-1 15,4 6 0 1,2 8 0-16,5 8-1 0,6 9 2 15,2 5-1-15,0 5 0 16,-3 4 1-16,-1 2 0 0,-6 3-1 16,-3-2-2-1,0-4-2-15,-1 2-8 0,-4-15-22 16,-12-2-53-1,18-9-8-15,7-19-5 0</inkml:trace>
  <inkml:trace contextRef="#ctx0" brushRef="#br0" timeOffset="128877.8027">15731 8760 64 0,'15'0'83'0,"-8"10"-5"16,2 5-2-16,0 11-73 15,-1 16 0-15,0 9 1 0,-5 16 3 16,-2 7 1-16,-3 6 1 0,-4-1 1 16,-5-2-1-1,3-8 0-15,-1-13 1 0,8-7 1 16,2-18-3-1,15-9 0-15,9-11 0 0,9-6-2 16,6-2-2-16,3-3-3 16,4-4-6-16,-4-4-8 0,2-1-27 15,6-3-47 1,-17-1-8-16,-2-5-6 0</inkml:trace>
  <inkml:trace contextRef="#ctx0" brushRef="#br0" timeOffset="129247.8064">16288 9267 42 0,'-7'11'91'16,"7"-11"-4"-16,7 15-2 0,8-10-58 16,8-4-12-16,7-1-3 0,5 0-1 15,4-2-3 1,-1-5-2-16,-2-2-3 0,-3-8-1 15,-5 3-2-15,-6-1-1 16,-11-2-1-16,-7-2 0 0,-4 1-2 16,-10-1 0-1,-6 6 1-15,-7 0-1 0,-7 5 3 16,-4 5-2-1,-2 3 3-15,1 6 0 0,3 10 0 16,0 6 1-16,11 5 3 0,4 3-1 16,11 3 0-16,6 1 1 15,6-1 1-15,13-1 0 16,5-3-1-16,6-5-2 15,5-4-5-15,-1-6-7 0,2-4-12 16,-2-5-20 0,-2-10-39-16,-1-5-14 0,-1-7-3 15</inkml:trace>
  <inkml:trace contextRef="#ctx0" brushRef="#br0" timeOffset="129597.8099">16830 9164 56 0,'-6'0'85'15,"-6"8"1"1,-13 9-41-16,7 8-16 0,-1 5-12 15,4 7-4-15,1-4-3 16,5-2-2-16,3-2-1 0,6-7-2 16,9-7-1-16,5-7 1 15,4-7-3-15,1-4 0 16,2-11 0-16,-2-4-2 0,-2-9 0 15,-5 0-1 1,-5 0 0-16,-4 1 1 0,-3 2 3 16,0 5 0-16,-5 2 1 15,-2 5-1-15,7 12 0 0,-11-5-1 16,11 5 0-1,-12 17-1-15,10 8 0 0,0 8 0 16,2 10-1-16,0 8 2 0,0 14 0 16,0 6 0-1,0 9 1-15,2 2-3 0,3 7-8 16,-4-5-28-16,4 4-48 15,2 1-7-15,5-9-7 16</inkml:trace>
  <inkml:trace contextRef="#ctx0" brushRef="#br0" timeOffset="130947.8234">14081 10169 12 0,'0'0'84'0,"0"-9"1"0,0 9-3 16,0 0-53-16,0 11-8 16,3 11-8-16,-2 3-3 0,4 10-3 15,-5 5-1 1,0 7 0-16,0 3-2 0,0 2-7 15,0-6-12 1,-5-20-57-16,5 5-13 0,-2-11-6 16,2-20-1-16</inkml:trace>
  <inkml:trace contextRef="#ctx0" brushRef="#br0" timeOffset="131117.825">14332 10146 87 0,'12'27'92'16,"-2"8"-5"-16,-6 6-4 15,1 4-72-15,-5 13-5 0,-7 2-11 16,4 4-25-16,2 2-51 0,-3-7-7 16,1-8-5-1</inkml:trace>
  <inkml:trace contextRef="#ctx0" brushRef="#br0" timeOffset="134124.8554">16169 9894 19 0,'0'-13'85'0,"0"13"-2"15,0 0-1-15,0 0-54 0,0 0-7 16,0 21-4 0,-1 4-5-16,1 7-3 0,0 3 0 15,0 4 0 1,0 4-4-16,0-2-1 0,0-2-7 15,-1-9-6-15,2 1-11 16,1 3-53-16,7-20-16 0,2-6-4 16,2-9-2-16</inkml:trace>
  <inkml:trace contextRef="#ctx0" brushRef="#br0" timeOffset="134284.8571">16473 9910 78 0,'4'25'92'0,"0"5"-6"15,2 7-5-15,-2 6-72 0,-2 3-13 16,3-1-52-16,-1 14-25 0,-1-3-6 16,0 0-4-1</inkml:trace>
  <inkml:trace contextRef="#ctx0" brushRef="#br0" timeOffset="139024.9044">13226 11211 0 0,'6'-22'74'0,"8"4"-20"0,-13 0-9 15,1 7-12 1,-2 1-7-16,0 10-7 0,-17-5-6 15,4 5-6-15,-7 12-3 16,-2 6-2-16,-3 11-2 16,1 8 0-16,-3 16 0 0,-3 6 1 15,5 14 0-15,0 5-1 16,5 5 1-16,4 4-1 0,8-1 0 15,6-7 0 1,5-11 0-16,13-13 0 0,9-19 2 16,5-18-1-16,12-18 1 15,6-17 0-15,-1-17 1 16,-1-10-1-16,-2-4 3 15,-6-6-2-15,-12 4 0 0,-7 4-1 16,-16 13 0-16,-8 8 0 0,-17 17-1 16,-9 8 0-1,-7 18 0-15,-3 15-1 0,-4 12 0 16,2 10-2-1,5 7-5-15,6 0-13 0,10-7-36 16,17-2-24-16,5-16-5 16</inkml:trace>
  <inkml:trace contextRef="#ctx0" brushRef="#br0" timeOffset="139335.9077">13649 11240 6 0,'0'0'76'0,"-17"11"5"15,5 10-2-15,4 15-61 16,-2 8-1-16,1 12-5 0,2 7 0 16,-1 12-1-1,3 0-1-15,1 1-5 0,1-5-5 16,3-6-6-16,0-7-8 15,2-13-12-15,2-3-26 16,-4-21-31-16,0-21-5 16</inkml:trace>
  <inkml:trace contextRef="#ctx0" brushRef="#br0" timeOffset="139775.9121">13472 11384 67 0,'-11'-3'82'0,"11"3"-2"16,-10-13-46-16,12 4-12 0,16-3-6 15,12-3-5 1,8 1 0-16,11 0-4 0,5 2 0 15,5 3 0-15,-1 6-1 16,-6 4-1-16,-10 11-1 0,-10 10-2 16,-16 5-1-1,-16 7-1-15,-7 4 1 0,-16 2-1 16,-9-2 0-16,-8-1 0 0,-4-9 0 15,-4-6 0 1,3-7 0-16,1-8 0 0,8-7 2 16,6 0-1-16,7-4 2 15,12-1 0-15,11 5 2 0,11 0 2 16,17 2-1-1,10 9-1-15,11 7 0 0,9 3 0 16,3 11-1 0,7 4-1-16,-1 5-3 0,3 7-4 15,-4 2-4-15,-1 0-4 0,-3-3-14 16,1-17-57-16,4 10-9 15,0-14-6-15</inkml:trace>
  <inkml:trace contextRef="#ctx0" brushRef="#br0" timeOffset="144111.4566">16163 11006 54 0,'-18'17'22'16,"1"17"0"-16,-4 5-4 0,-3 16-1 15,-1 12 0 1,-1 16 3-16,1 12-3 0,5 6-1 15,3 10-5-15,7-1-2 0,9-6-2 16,6-10-2-16,12-17 1 16,10-15-1-16,8-24 2 0,5-23 0 15,6-19 2 1,-2-21-1-16,4-15 0 0,-9-8 0 15,-5-8 1 1,-8-2-2-16,-8 2 1 0,-8 3 0 16,-10 10-1-16,-4 8 0 15,-10 14-1-15,-5 8-2 0,-6 14-1 16,-1 10-2-16,0 10-5 15,2 7-6-15,7 9-8 16,1 2-22-16,4 2-43 0,12-3-4 16,8-9-2-1</inkml:trace>
  <inkml:trace contextRef="#ctx0" brushRef="#br0" timeOffset="144621.4618">16595 11064 5 0,'0'0'84'0,"-6"-13"1"0,6 13-7 16,0 0-50-1,0 6-9-15,0 13-8 0,5 17-4 16,-4 14 1-16,2 9-2 0,-3 13 0 15,0 8 3 1,-9 10-1-16,-6-3 1 0,-2-4-1 16,-1-9-1-16,1-13 0 15,1-13-2-15,4-7 0 0,3-16 0 16,7-11 0-1,8-12-1-15,11-3 0 0,12-12-1 16,10-3 0-16,9-3-2 0,3-4-4 16,8-1-4-1,-4 0-6-15,2 4-12 0,-14 6-36 16,1-3-28-16,-3 2-7 15,-11 1-1-15</inkml:trace>
  <inkml:trace contextRef="#ctx0" brushRef="#br0" timeOffset="145381.4693">17093 11546 33 0,'0'0'85'0,"0"0"-1"16,0 0-4-16,22 9-55 0,-22 1-13 15,0 3-1 1,2-2-1-16,6 1 1 0,2-4-1 15,4-3 0 1,4-5-2-16,6-3 0 0,1-8-1 16,-1-5-2-16,0-4-2 15,-4-1-2-15,-2-1-1 0,-4-2-1 16,-8 3 0-16,-5 0-1 0,-2 2-1 15,-8 5 0 1,-7 3 0-16,-6 7-1 0,-5 4 1 16,0 7 0-1,-2 8 1-15,-1 7 1 0,3 7 1 16,1 3 1-16,7 4 0 15,9 0 1-15,6-2 1 0,4 0-1 16,5-6 0-16,11-4 0 0,4-6 0 16,4-4-2-1,2-6-2-15,1-8-2 0,4 0-6 16,1-8-3-1,3-6-1-15,-2-8-1 0,2-2-2 16,2-8 2-16,-3 0 2 16,0-3 5-16,-4-2 6 0,-6 5 6 15,-5 2 5 1,-2 6 4-16,-8 5 0 0,-4 6 0 15,-5 13 0-15,0 0-1 0,-11 12 0 16,-2 10-4 0,-3 9-1-16,1 4-4 0,2 7-1 15,1 3 1-15,4-4 0 16,5-2-1-16,3-6 0 0,7-11 0 15,7-8-1 1,6-10 1-16,-1-8 0 0,2-10 1 16,2-8-1-1,-1-7-1-15,-3-4 0 0,-3-1 0 16,-6 0-1-16,-2 4 1 0,-4 3 1 15,-3 9-1-15,-1 1 0 16,0 17-1-16,-6-3 1 0,-1 13 1 16,0 15-1-1,-2 10-1-15,3 13 1 0,-2 15 0 16,-2 14 1-1,0 11 0-15,2 6-1 0,-2 4 0 16,1 2 0-16,-1 2-3 0,5-2-4 16,-3-8-7-16,5-2-20 15,5-9-56-15,-1-12-5 16,4-7-7-16</inkml:trace>
  <inkml:trace contextRef="#ctx0" brushRef="#br0" timeOffset="149951.5151">5759 14098 37 0,'0'0'84'0,"1"-15"-2"15,-1 15-3-15,-12-2-66 16,12 2-3-16,-12 15-1 0,8 3-1 15,2 9 0 1,2 7 0-16,0 10 1 0,5 4 1 16,6 6-1-1,1 0 1-15,3-2-1 0,2-6-4 16,0-7-2-16,3-6-6 0,-1-15-15 15,-7-11-66-15,9-9-6 16,-3-18-6-16,-2-13-1 0</inkml:trace>
  <inkml:trace contextRef="#ctx0" brushRef="#br0" timeOffset="150061.5162">5801 13709 16 0,'-10'-22'90'0,"5"0"-31"15,4 7-59-15,6-1 0 16,8 2-91-16</inkml:trace>
  <inkml:trace contextRef="#ctx0" brushRef="#br0" timeOffset="150791.5234">6385 14064 29 0,'0'-31'64'0,"0"9"-1"0,0-2-4 16,0 7-6 0,0 2-9-16,0 4-8 0,0 3-11 15,0 8-5 1,0 0-8-16,0 0-4 0,-10 0-3 15,5 12-3-15,3 15-1 16,-1 5-2-16,2 11 0 0,0 8 0 16,2 8 0-1,5 5 1-15,7 2 1 0,1 2 0 16,6-6-1-16,2-4 1 0,3-10 1 15,1-2 0 1,0-10 0-16,2-6 0 0,-3-10-1 16,0-7 0-16,-1-8-3 15,-1-5-4-15,2 0-5 0,-4-14-10 16,1-3-28-1,1-3-41-15,-5-5-9 0,-4-3-2 16</inkml:trace>
  <inkml:trace contextRef="#ctx0" brushRef="#br0" timeOffset="151091.5264">6798 14038 70 0,'1'-12'89'16,"-1"12"-4"-16,0 0-4 16,-2 13-67-16,0 12-7 15,1 8-1-15,1 9 0 16,4 9 1-16,3 2 0 0,1 3 0 15,3-5 1 1,6-1-2-16,-1-10-1 0,1-10-4 16,-2-7-4-16,-2-8-4 15,2-8-9-15,0-7-21 16,-15 0-49-16,15-20-8 0,-9-4-5 15</inkml:trace>
  <inkml:trace contextRef="#ctx0" brushRef="#br0" timeOffset="151252.5282">6711 14192 75 0,'-12'8'94'0,"9"4"-6"16,3-12-4-16,20 12-68 0,11-12-3 15,4 0-6-15,8-3-14 0,2-11-24 16,-3 7-51-1,7 0-8-15,-5-1-4 0</inkml:trace>
  <inkml:trace contextRef="#ctx0" brushRef="#br0" timeOffset="151512.5308">7319 13897 1 0,'20'-10'92'15,"0"6"-3"-15,2 1-4 16,-1 1-5-16,-1 7-74 0,3 14-4 16,-2 8 0-1,-1 12 1-15,-6 7-1 0,-4 9 1 16,-5 5-2-1,-5 2-1-15,-8-3-7 0,-2-2-23 16,7-7-54-16,-11-14-5 0,6-9-5 16</inkml:trace>
  <inkml:trace contextRef="#ctx0" brushRef="#br0" timeOffset="151832.5339">8275 14040 74 0,'-12'10'92'0,"12"-10"-2"0,-8 14-4 16,8-14-70-16,20 7-4 0,5-5-2 15,5-1 0-15,5 0-3 16,2-1-3-16,0 0-5 0,3 0-8 15,-9-6-17 1,-7-8-55-16,-2 14-9 0,-8 0-8 16,-14 0 2-1</inkml:trace>
  <inkml:trace contextRef="#ctx0" brushRef="#br0" timeOffset="152002.5357">8194 14257 57 0,'-17'23'93'16,"12"-4"-3"-1,7-7-4-15,15 10-54 0,14-17-20 16,10-4-6-16,8 1-4 16,9-3-7-16,5 0-17 0,4 7-57 15,-1-6-11-15,2-5-5 0</inkml:trace>
  <inkml:trace contextRef="#ctx0" brushRef="#br0" timeOffset="152372.5393">9393 14038 61 0,'-7'9'95'0,"4"8"-2"16,2 9-7-1,1 3-60-15,8 6-9 0,-1 0-5 16,10 5-6-16,1-5-6 15,1-6-6-15,7-6-12 0,-2-5-41 16,5-18-30 0,0-11-4-16,-4-20-5 0</inkml:trace>
  <inkml:trace contextRef="#ctx0" brushRef="#br0" timeOffset="152492.5406">9578 13534 31 0,'-16'-18'97'0,"2"7"-6"15,4 11-17 1,-2 32-34-16,12-32-119 0,-8 12-11 15,8-12-6 1</inkml:trace>
  <inkml:trace contextRef="#ctx0" brushRef="#br0" timeOffset="152872.5443">9959 14137 23 0,'0'0'94'0,"1"20"-5"15,-2-2-5-15,-10 4-4 0,0 7-79 16,5 7-2-1,3 1 1-15,3-3 1 0,6-3 1 16,8-13 2 0,9-7 0-16,5-11 0 0,3-14-1 15,-1-8 0-15,-1-9 0 0,-5-4-1 16,-10-2-1-16,-7 4 0 15,-7 3 0-15,-8 7-1 0,-13 9 1 16,-9 9-2 0,-6 5-5-16,1 10-22 0,5 7-57 15,0 7-6 1,4 2-5-16,7 2 3 0</inkml:trace>
  <inkml:trace contextRef="#ctx0" brushRef="#br0" timeOffset="153402.5497">10654 14038 45 0,'-17'17'89'0,"7"0"-2"15,7 0-2-15,11-3-60 0,17-3-8 16,10-7 0-1,14-4-2-15,6-7-1 0,5-8-4 16,-3-7-3 0,2-7-3-16,-8-3-2 0,-9-6-4 15,-14 4-1-15,-16-2 0 16,-12 7-1-16,-11 4 0 0,-14 11 1 15,-13 11 1 1,-13 12 2-16,-8 21 2 0,-6 16 2 16,1 17-1-16,1 12 1 0,6 9 0 15,12 9 0 1,17-2-1-16,16-8 0 0,16-12-2 15,24-12 0-15,18-17 0 16,17-13-4-16,10-23-10 0,15-25-60 16,6-2-18-1,2-16-5-15,3-11-6 0</inkml:trace>
  <inkml:trace contextRef="#ctx0" brushRef="#br0" timeOffset="153742.5531">11073 13472 46 0,'-3'12'103'16,"11"-3"-6"-16,19-8-7 0,17-2-3 16,34-6-89-16,-17-5-8 15,12 3-13-15,0-4-30 16,-12 5-38-16,6 4-6 0,-7 2-6 15</inkml:trace>
  <inkml:trace contextRef="#ctx0" brushRef="#br0" timeOffset="154222.5579">12152 12968 73 0,'0'0'79'16,"0"0"-1"-16,-28 12-54 0,28 8-6 16,-3 13-1-16,-2 9 0 0,-4 13 1 15,1 8-2 1,1 3-2-16,2 4 0 0,3-7-2 15,3-5-2-15,10-11-2 16,9-7-2-16,10-16-2 0,5-9-1 16,8-8-1-1,1-7-2-15,3 0-2 0,-4-5-5 16,-1-2-8-1,-9-10-15-15,-4-8-47 0,-6 11-16 16,-10-5-6-16</inkml:trace>
  <inkml:trace contextRef="#ctx0" brushRef="#br0" timeOffset="154402.5596">11995 13130 17 0,'-3'14'98'0,"11"-4"-2"16,21-2-6-16,12-8-4 15,14 0-77-15,12 0-13 16,-1-5-28-16,-3-1-51 16,11 2-8-16,-6 0-7 0</inkml:trace>
  <inkml:trace contextRef="#ctx0" brushRef="#br0" timeOffset="154722.5629">12879 12784 10 0,'0'-14'96'16,"0"14"-4"-16,1 6-3 0,-1 22-3 16,-5 18-71-1,-5 9-6-15,0 11-3 0,-1 15-1 16,-4 9 0-1,-4 2-1-15,4 3-4 0,-5-10-6 16,9-5-10-16,-4-15-19 16,0-9-53-16,11-16-6 0,4-20-7 15</inkml:trace>
  <inkml:trace contextRef="#ctx0" brushRef="#br0" timeOffset="154992.5656">13207 13171 1 0,'-21'17'92'0,"6"-6"0"15,15-11-3 1,0 0-2-16,-2-12-73 0,34-5-2 15,22-3-1-15,11 0-2 16,11 1 0-16,3 1-3 0,2 4-3 16,-7 2-5-1,-6 5-9-15,-20 5-16 0,-16 2-60 16,-14 0-6-1,-18 0-6-15,-6 18-3 0</inkml:trace>
  <inkml:trace contextRef="#ctx0" brushRef="#br0" timeOffset="155412.5698">13429 13191 82 0,'21'-8'97'0,"-2"3"-5"16,-2-1-7-16,18-2-62 16,-25 3-9-16,-10 5-6 0,10 0-2 15,-10 0-3 1,-5 10-1-16,5-10-1 0,-13 18 0 15,6-6 1-15,-2 2-1 16,0 0 0-16,-1 5 1 16,-3 3-1-16,-1 4 1 0,-2 6-1 15,-2 5 0-15,-4 8 0 16,-2 4 0-16,2 5 1 0,-4 1 1 15,7 2 0 1,7-4 1-16,4-4 0 0,8-6 1 16,18-10 0-1,12-9 0-15,15-9-2 0,18-8-2 16,5-7-3-16,13-1-3 15,5-6-5-15,10 2-8 0,-2-2-28 16,-9 2-47-16,10 5-6 0,1 1-6 16</inkml:trace>
  <inkml:trace contextRef="#ctx0" brushRef="#br0" timeOffset="156542.581">12967 15687 73 0,'0'0'93'0,"16"-14"-1"16,-9-11-8-1,-7 25-69-15,13-14-6 0,-13 14 0 16,11-6-1-16,-11 6-1 0,0 0-1 16,0 0 0-16,0 0-1 15,0 0-1-15,0 0 0 0,0 0 0 16,0 0-2-1,0 0 0-15,0 0-1 0,0 0-1 16,0 0 0 0,0 0 1-16,0 0-1 0,0 0-1 15,7 6 1-15,-5 4 0 0,-2 6 0 16,-2 7 0-16,-2 14 0 15,-4 11-1-15,-3 10 1 16,-6 11 1-16,-3 9 0 16,0 5 0-16,-2-1 1 0,3 0 0 15,3-8 0 1,9-10 0-16,7-11 2 0,9-13-2 15,18-12 1-15,14-11 0 16,13-9-1-16,12-6 1 16,8-4-1-16,5-6 1 0,0-2-2 15,-5-3 0-15,-7 0 0 16,-11 5 0-16,-11 0-1 0,-13 2 0 15,-9 1-3 1,-12 3 0-16,-11 2-3 0,0 0-3 16,0 0-5-1,-17-5-9-15,5-2-41 0,-2 2-31 16,-4-3-5-16,4-2-5 15</inkml:trace>
  <inkml:trace contextRef="#ctx0" brushRef="#br0" timeOffset="156952.5852">12419 15703 31 0,'-32'24'105'15,"21"-7"-5"1,28-6-5-16,32-11-4 0,26-5-82 15,27-4-2-15,18-5-5 16,18-1 0-16,3-4-1 16,1-4-1-16,-8 0-2 15,-7 1-3-15,-15-4-6 0,-7 4-13 16,-19 14-62-1,-12-13-9-15,-11 1-8 0,-16 0-2 16</inkml:trace>
  <inkml:trace contextRef="#ctx0" brushRef="#br0" timeOffset="157572.5913">14240 15791 8 0,'-49'15'100'16,"2"0"-3"0,8-5-5-16,9-1-4 0,17-1-79 15,13-8-1-15,15 11-2 0,21-5-1 16,15-1 0-16,13-2-1 15,6-1 0-15,5 0-1 0,1-2-1 16,-3 0-1 0,-8 0-2-16,-8-3-1 0,-5-1-4 15,-13-1-5 1,-6 2-9-16,-5-5-22 0,-16-1-49 15,5 1-7-15,-5-5-6 16</inkml:trace>
  <inkml:trace contextRef="#ctx0" brushRef="#br0" timeOffset="157782.5935">14041 16167 44 0,'-54'37'106'16,"27"-13"-6"-1,28-12-9-15,31-12-2 0,25-11-88 16,27 1-2-16,11-1-4 0,19-2-5 16,-3 4-8-1,5 3-19-15,-9 5-52 0,-3-1-8 16,-6 2-4-16</inkml:trace>
  <inkml:trace contextRef="#ctx0" brushRef="#br0" timeOffset="158583.6016">16214 14843 54 0,'10'-8'87'15,"0"2"-3"-15,0 6-4 0,2 7-73 16,-2 12 0-16,-3 12 0 0,-2 13-1 15,-5 14 0 1,-4 11 1-16,-9 4 0 0,-4 1-1 16,-5-4 1-16,-4-7-1 15,1-10-1-15,0-8 0 0,5-15 2 16,3-9-1-1,8-10 0-15,9-11 1 0,5 8-1 16,19-8-1-16,9-3-1 0,11-2 0 16,9-1-4-1,4-3-3-15,7 2-5 0,-1-5-6 16,3 6-28-16,5 2-49 15,-21-3-6-15,-6-1-6 16</inkml:trace>
  <inkml:trace contextRef="#ctx0" brushRef="#br0" timeOffset="159303.6088">16652 15416 82 0,'-6'13'95'0,"6"-13"-6"15,16 7-6-15,13-19-63 16,13 0-17-16,5 1-1 0,12-6 0 15,5-1 1 1,-3-3 1-16,-1 1 0 0,-11-3 0 16,-8 1 0-16,-11 3-1 15,-11-1-1-15,-13 5 0 0,-9 2-2 16,-16 7 0-16,-11 3-1 15,-6 3 0-15,-10 9-1 16,-6 7 0-16,-3 5 1 0,1 5 0 16,2 6 1-1,3 1 0-15,8 2 0 0,8-2 1 16,13 2 1-1,9-6 0-15,11-1 0 0,7-8 1 16,17-4-1-16,7-8-1 0,9-8-3 16,9 0-3-16,1-12-5 15,6-5-5-15,4-9-4 0,-1-2-1 16,0-5-1-1,-4-3 4-15,-2 3 3 0,-8-2 8 16,-1 4 6 0,-12-1 7-16,-6 9 7 0,-6 0 1 15,-10 4 2-15,-5 5-1 16,-5 3-2-16,0 11-4 0,-13-2-3 15,0 4-1-15,-4 10-3 16,0 11-1-16,1 2-1 16,2 6 0-16,6 7 0 0,1-2 1 15,7-2 0 1,0-3 1-16,11-3 0 0,2-9 0 15,2-6 1-15,4-10 0 16,-3-6-1-16,0-11 0 0,-2-5 0 16,-1-6 0-1,-7-3-1-15,-1-1-1 0,-3 2 1 16,-2 3 0-16,-1 3-1 0,-3 11 1 15,4 10-1 1,-11 5 1-16,3 20-2 0,5 8 0 16,0 12 1-16,2 8-1 15,1 8 0-15,-1 8-1 16,-1 0-8-16,2 4-10 15,-4-3-51-15,-3-9-24 0,-5-9-6 16,-5-10-7-16</inkml:trace>
  <inkml:trace contextRef="#ctx0" brushRef="#br0" timeOffset="159573.6115">15842 16005 69 0,'23'18'96'0,"35"-10"-2"15,35-3-4-15,23-5-73 16,32 0-3-16,18-2-1 0,13-3-1 15,2-4-4 1,-10-1-3-16,-8 1-7 0,-21 1-6 16,-18 5-13-1,-26 3-52-15,-27 0-21 0,-21 3-6 16,-31 2-3-16</inkml:trace>
  <inkml:trace contextRef="#ctx0" brushRef="#br0" timeOffset="159823.614">16221 16216 39 0,'0'27'103'0,"9"5"-5"16,14 11-8-16,1 2-1 15,2 3-85-15,-2 14-2 0,1 9-2 16,-3 4 0 0,-7 1 0-16,-3-2-1 0,-9-8-5 15,1-6-16 1,-5 1-60-16,-4-34-12 0,5-27-6 15,0 0-4-15</inkml:trace>
  <inkml:trace contextRef="#ctx0" brushRef="#br0" timeOffset="160243.6182">16307 16304 19 0,'-17'-6'98'0,"1"5"-3"16,3-1-7-16,13 2-3 15,0 0-80-15,8-4-4 0,15 4-1 16,9 4 0-16,13 4 0 15,0 4 1-15,8 2 1 16,-1 3-1-16,-4 2-1 0,-7 3 0 16,-11 2 0-1,-15-2-1-15,-14 0 0 0,-8-6 1 16,-15-4-1-16,-8-4 1 15,-10-8-1-15,-8-2 1 0,-4-11 0 16,-2-6 1-16,4 2 0 16,3 0 0-16,8 0 0 15,7 7 1-15,11 6 1 0,14 9 1 16,9 12 2-1,17 9 0-15,13 6 0 0,7 7 0 16,12 4 0-16,3 4-2 16,3 0-1-16,-5-5-1 15,0-1-3-15,-7-10-1 16,-8-2-3-16,-9-9-3 0,-6-4-6 15,-7-13-20-15,-15-3-58 0,13-13-5 16,-1-10-5 0</inkml:trace>
  <inkml:trace contextRef="#ctx0" brushRef="#br0" timeOffset="160613.6219">16803 16639 97 0,'-4'17'99'0,"4"0"-6"0,3-8-4 16,11 4-55-16,9-13-31 0,4-3-2 15,10-6 0 1,5-2-1-16,3-6 1 0,-1-2-1 16,-1-2 1-16,-4-3-1 15,-8 3 1-15,-5 0-1 0,-11 4 0 16,-11 3-1-1,-5 4 0-15,-16 4-1 0,-10 6 0 16,-10 6 0-16,-6 9 0 0,-7 8 1 16,-4 5 0-1,2 8-1-15,2 0 1 0,5 5 1 16,11-4 0-16,10-1 2 15,12-2 0-15,11-5 1 16,18-6-1-16,15-7 3 16,10-7-2-16,11-8-2 0,9-1-3 15,2-13-5 1,6-3-9-16,-6-10-23 0,-4-10-42 15,-4 6-16-15,-1-2-6 0</inkml:trace>
  <inkml:trace contextRef="#ctx0" brushRef="#br0" timeOffset="160963.6254">17502 16537 31 0,'0'0'91'0,"-8"-10"1"16,-6 10-5-16,14 0-53 0,-16 8-17 16,-7 5-4-16,-4 5-3 15,0 9-1-15,-4 4-3 16,6 6-1-16,2 3-1 0,5 1-1 15,6-2-2-15,5-2 0 16,8-8-1-16,10-10-1 0,7-13 1 16,7-6 0-1,7-13 1-15,3-9 0 0,1-10 0 16,1-5 2-1,-8 0 1-15,-1 3 2 0,-6 3 0 16,-8 6-1-16,-2 8-1 0,-12 17 1 16,8 6-2-16,-8 25 0 15,-3 12-1-15,-4 23-1 0,1 18 0 16,-1 13 1-1,2-42-4-15,0 8 0 0,0 1-4 16,0 1-6 0,3 3-21-16,2-1-61 0,-1-2-6 15,-1-2-8-15</inkml:trace>
  <inkml:trace contextRef="#ctx0" brushRef="#br0" timeOffset="185188.8708">2204 14345 68 0,'-12'-9'42'16,"12"9"-1"-16,-10-7-3 0,10 7-4 15,0 0-3-15,0 0-5 16,-10 0-6-16,7 5-8 16,1 13-5-16,0 6-3 15,1 12-4-15,0 3-1 0,1 10 3 16,-1 1 0-16,4-1 0 0,5-3 2 15,3-4 0 1,3-7 2-16,2-8-1 0,8-8 1 16,2-8 0-16,3-6 0 15,3-5 0-15,0 0-3 16,3-6-3-16,-3-4-3 15,0-1-3-15,-8-3-4 0,5 2-8 16,-8-5-18-16,-6-4-37 0,2 10-18 16,-7-7-2-1</inkml:trace>
  <inkml:trace contextRef="#ctx0" brushRef="#br0" timeOffset="185428.8732">1986 14546 48 0,'-39'15'86'0,"9"-7"-5"15,17-8-3-15,14-11-66 16,24-4-5-16,18-7-5 0,12-2-3 15,12-3-1 1,9 0-7-16,2 1-9 0,2 0-28 16,5 10-36-1,-8 0-4-15</inkml:trace>
  <inkml:trace contextRef="#ctx0" brushRef="#br0" timeOffset="185998.8789">3039 14079 74 0,'-19'3'78'0,"3"3"-30"16,4-1-16-16,9 3-7 0,2 1-8 15,2 1-4 1,11 2-1-16,9 0-1 0,6-2 2 15,6 0-1 1,5-4-1-16,5 2-1 0,2-4-1 16,0-1-3-16,-2 0-1 15,-2-2-1-15,-6 2 0 0,-7-1-1 16,-3 1-1-16,-6 0-1 15,-4 1 0-15,-4 0-1 16,-2-1 0-16,-9-3 0 0,11 13 0 16,-7-1 0-1,0 3 1-15,-2 6 0 0,-2 11 1 16,0 9 1-16,-6 12 0 15,-5 3 0-15,-3 6-1 16,-3 1 1-16,-1-2-3 0,-2-3-2 16,2-7-5-16,1-13-6 15,6-8-9-15,2-10-15 0,9-20-46 16,0 0-11-1,0-5-3-15</inkml:trace>
  <inkml:trace contextRef="#ctx0" brushRef="#br0" timeOffset="186308.8819">3669 14336 49 0,'1'21'71'0,"6"4"-1"15,0 7-60 1,4 4-1-16,5 6 3 0,3-5 7 15,9 0 4-15,-2-11 3 16,7-6 1-16,0-14-2 0,2-6-1 16,0-18-1-1,-1-7-2-15,-7-9-5 0,-9-2-6 16,-5-3-3-16,-11 2-4 0,-5 3-1 15,-16 6-1 1,-13 11-1-16,-7 10-1 0,-7 7-1 16,0 2-5-16,4 15-5 15,2 3-9-15,13-2-52 0,12 11-19 16,12-9-7-1,11-7-4-15</inkml:trace>
  <inkml:trace contextRef="#ctx0" brushRef="#br0" timeOffset="190078.9197">10375 8219 23 0,'0'0'71'0,"0"0"-1"0,-7-4-41 16,7 4-16-16,-4 10-6 16,-1 5-1-16,-4 9-1 0,3 3 1 15,-3 13 3 1,3-2-1-16,0 12 2 0,1-1 1 15,3-3 0-15,2-4-2 0,4-5 1 16,6-5-2 0,3-8-2-16,2-2 3 0,-2-8-2 15,5-6-2-15,-3 0-3 16,0-3-6-16,-3-1-11 15,-2-2-28-15,-10-2-38 16,10-7-7-16,-5-3-2 0</inkml:trace>
  <inkml:trace contextRef="#ctx0" brushRef="#br0" timeOffset="190279.9217">10217 8381 56 0,'-21'3'84'0,"5"1"-2"0,16-4-3 16,0 0-68-16,0 0-5 16,20-1-8-16,7-4-22 0,-1 1-53 15,15-1-4-15,3-4-5 0</inkml:trace>
  <inkml:trace contextRef="#ctx0" brushRef="#br0" timeOffset="190789.9269">10775 8141 58 0,'-15'-8'80'0,"0"3"1"15,-2 2-53-15,5 3-8 16,12 0-8-16,-5 10-5 15,4 3-1-15,9 2 0 0,6 4-1 16,12 1 1 0,3 2 1-16,7-3 0 0,2-1-1 15,4-2-2-15,-6-3 0 0,-2-2 0 16,-8-3-1-16,-9 1 0 15,-6-1 0-15,-8 2 1 16,-3 4 0-16,-9 2 0 16,-6 5 0-16,-2 3 1 0,0 4-3 15,-4 1-1 1,5 0-1-16,1-1-3 0,6-1-6 15,3-4-9-15,4-4-27 16,8-3-40-16,0-5-6 16,6-6-1-16</inkml:trace>
  <inkml:trace contextRef="#ctx0" brushRef="#br0" timeOffset="191099.93">11167 8246 54 0,'1'8'77'16,"-2"5"-2"-16,-2 35-18 0,2-30-55 16,1 2-2-1,3 2 6-15,9-2 4 0,4-7 1 16,10-4 4-1,2-7 1-15,4-2 0 0,1-12 0 16,-3-2 0-16,-8-4-4 16,-5-3-5-16,-10 2-4 0,-7 2-2 15,-16 5-1-15,-9 2-2 0,-10 8-5 16,-5 2-8-1,-2 2-13-15,-2 11-33 0,5 1-27 16,5-1-5 0,14-4-1-16</inkml:trace>
  <inkml:trace contextRef="#ctx0" brushRef="#br0" timeOffset="191389.9329">11377 7964 48 0,'-8'-10'81'0,"8"10"-4"0,7-5-2 16,12 6-69-1,11 9-5-15,4 7-2 0,7 9 1 16,-1 13 2-16,0 6 1 0,-10 12 2 16,-10 7-1-16,-15 8-3 15,-11 0-3-15,-19 2-11 0,-16-1-31 16,-12-8-34-1,-13-8-5-15,-4-14 1 0</inkml:trace>
  <inkml:trace contextRef="#ctx0" brushRef="#br0" timeOffset="191679.9358">10119 8114 44 0,'-43'51'86'16,"-3"9"-2"-16,0 9-5 0,4 10-71 15,11 9 0 1,13 1-2-16,14-7-3 0,11-10-7 16,21-11-15-16,10-4-60 15,7-19-2-15,6-16-6 0</inkml:trace>
  <inkml:trace contextRef="#ctx0" brushRef="#br0" timeOffset="191979.9388">10318 8458 29 0,'0'0'92'0,"12"7"-3"15,15-4-4 1,12-38-18-16,3 28-79 0,17-8-54 16,8 15-17-16,-2-1-7 0,-6 1-2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23T19:09:24.0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9695 4083 10 0,'0'0'79'0,"-5"-15"3"15,-12 13-52-15,17 2-3 16,0 0-8-16,0 0-7 0,0 0-4 16,0 0-4-1,0 8-2-15,0 9-1 0,0 3-2 16,2 8 1-16,1 4 0 0,0 10 2 15,2 3 0 1,-2 7 0-16,0-2-2 0,1 4 1 16,1 6 1-16,0 0-1 15,0 5 1-15,3 4 0 0,0 2 1 16,2 7 0-1,0 3 1-15,0 4-1 0,-3 0 0 16,1 7 2-16,-3 0 0 0,-3 2 1 16,-3 3 1-1,-3-2 0-15,-4-1 2 0,1 5 1 16,-3 0 1-16,1-3-1 15,0 2 1-15,3-1-3 0,-1-3 0 16,1-2-1 0,1-4-2-16,2-5-2 0,-1-8-2 15,0-9-3 1,2-13-7-16,-2-11-11 0,0-19-66 15,1-8-7-15,3-15-5 0,-5-27-3 16</inkml:trace>
  <inkml:trace contextRef="#ctx0" brushRef="#br0" timeOffset="1090.0109">9718 3987 20 0,'0'0'70'0,"-7"-15"-30"0,7 15-13 16,0 0-3-1,-8-1-8-15,8 1-3 0,0 0-2 16,0 0-2-16,0 0-3 0,0 0-1 15,0 0-3 1,0 0-1-16,0 0-2 0,0 0 1 16,-5 7 0-16,5-7 1 15,4 10 1-15,2-2 2 16,2 3 1-16,2 2 0 15,2-1 1-15,4 3-2 0,0 1-1 16,2 2 2-16,3 6-2 0,2-2-1 16,2 3 0-1,3-2 0-15,-1 6 0 0,4-4 1 16,-1 3 0-16,4-1-1 15,0 2 1-15,5-3 0 16,1 3 1-16,3 2 0 16,4-3 0-16,0 3 0 0,6-2 0 15,1 1 0 1,3-1-2-16,2 3-1 0,0-1 0 15,4 2-1-15,6 1 2 0,-1 2 1 16,2 1 0 0,-2 1 0-16,3 1 1 0,-1-3 0 15,2 4 1-15,-5-2-1 16,-1 0-2-16,1 1 0 0,2-1 0 15,0 3-1 1,5-3 1-16,0 1-1 0,5 1 0 16,4-3 0-16,4-1 0 15,4 0 1-15,3-3 1 16,5 0 0-16,2-2 1 0,2 0-1 15,3-2 0-15,-3 0 0 16,3 0 0-16,2 2-1 0,-4 0 0 16,4-1 0-1,-3 7-1-15,4-4 2 0,-1 4-1 16,2-3 0-16,0 0-1 15,-5 0 1-15,4-2-1 16,-5-4 1-16,1-5-1 0,-6 0 1 16,-6-6-3-16,-4 4-1 15,-9-10-2-15,-4 0-3 0,-14-8-9 16,-3 3-12-1,-11 0-11-15,-7-1-23 0,-2 4-26 16,-9-3-10 0</inkml:trace>
  <inkml:trace contextRef="#ctx0" brushRef="#br0" timeOffset="1831.0184">14279 6217 26 0,'0'0'67'16,"0"0"-14"-16,0 0-11 0,0 0-9 16,0 0-8-16,0 0-8 15,0 0-8-15,-10 0-3 0,10 0-4 16,-17 0-2-1,8 3-1-15,-1 1 1 0,0 1-1 16,2 2 1-16,-4 2 0 0,2-3-1 16,-1 4 1-1,0-1 0-15,1-1 0 0,-1 3 0 16,0-1 0-16,-2 0 1 15,5-1-1-15,-5 1 0 0,6-5-1 16,7-5-6 0,-16 9-7-16,16-9-13 0,0 0-29 15,0 0-24-15,14-1 0 0</inkml:trace>
  <inkml:trace contextRef="#ctx0" brushRef="#br0" timeOffset="2371.0238">14427 6146 38 0,'24'-18'70'16,"-8"1"-32"-16,-1 1-15 0,-4 3-11 15,-3 2-6 1,-8 11-3-16,8-9-3 0,-8 9 2 16,0 0-2-16,0 0 1 0,0 0 1 15,0 0 0-15,0 0 2 16,0 0 0-16,-5 6 0 0,5-6 1 15,-14 11 1 1,14-11 1-16,-18 14-2 0,18-14-1 16,-17 13 2-1,8-10-3-15,-3 6 2 0,0-2-2 16,-3 5-1-16,-1 0-1 15,-2 1-1-15,-4 6 1 0,-5 0 0 16,-2 5 0-16,-4-1 2 0,-1 3-1 16,-6 3 0-1,-4 1 1-15,-3 1 0 0,-6-4 0 16,-3 5-1-1,-5-5 0-15,-5 7-2 0,-4-5 1 16,-5 5 0-16,-5 2-1 16,-7 1-1-16,-4 4 1 0,-6 1 1 15,-6 2-1-15,-5 2 1 0,-6 6-1 16,-7 1 0-1,-5-2 2-15,-6 7 1 0,-6 1 2 16,-6 7 1 0,-5 3 1-16,-5 5 0 0,-4 4 2 15,-5 2-2-15,-6 7 0 16,-2 1-1-16,1 1-1 0,-1 1-2 15,3-3-2 1,3 0-3-16,4-11-10 0,12-12-46 16,8-1-25-16,14-12-5 0,13-11-3 15</inkml:trace>
  <inkml:trace contextRef="#ctx0" brushRef="#br0" timeOffset="3471.0348">9647 6403 32 0,'0'-15'39'15,"0"15"0"-15,1-9-5 0,-1 9-5 16,0 0-5-16,0 0-5 0,0 0-3 16,0 0-5-1,0 0-4-15,0 5-2 0,0 4-2 16,-1 2-1 0,0 6 2-16,0 3-2 0,1 4 1 15,-1 3 0-15,1 10 0 16,0 5 0-16,0 6 0 0,2 3 0 15,-2 2 0-15,2 6-2 0,-2 0 1 16,-1 3 0 0,1-2 2-16,0 0-1 0,-2 0 3 15,-2 0-1 1,1 1 0-16,1 0 2 0,0-3-2 15,2 1 0-15,0 0-1 16,-1 0-2-16,3-3 0 0,1-2-1 16,2-3-1-1,0 0 1-15,-1-3 0 0,0-1-1 16,1-6 1-16,-3-3 0 0,1-3 0 15,-1 0 0 1,0-5 1-16,-1-3-1 0,1-3 0 16,-1-3 1-16,1-1-1 15,0-3 0-15,0-1 0 0,0-3-1 16,0-1 1-1,-2-1-1-15,2-1 0 0,-2 3 1 16,-2-5 0 0,2 3-1-16,0-1 1 0,-1-1 0 15,1-9 0-15,-5 17-1 0,5-17 1 16,-3 15-1-16,1-3 0 15,-1 0 2-15,1-1-2 0,0 3 0 16,0-3 0 0,1-1 0-16,1 0 1 0,0-1 3 15,0-9-1 1,7 11 1-16,1-6 0 0,4-1 1 15,4-1 0-15,3 0-1 0,5-1 1 16,6 2-2-16,8-4-1 16,8 3 0-16,10-6 0 15,6 3-4-15,11 0-6 16,0-3-13-16,4-13-56 0,1 11-13 15,-3-1-6 1,-6-2-2-16</inkml:trace>
  <inkml:trace contextRef="#ctx0" brushRef="#br0" timeOffset="4631.0464">10114 8175 6 0,'-22'8'77'0,"5"-2"2"16,17-6-43-16,0-10-9 16,22-4-9-16,17-7-7 0,7-3-25 15,8 2-41 1,0-8-22-16,6-2-2 0</inkml:trace>
  <inkml:trace contextRef="#ctx0" brushRef="#br0" timeOffset="5071.0508">10008 7081 44 0,'6'4'85'0,"14"-1"-1"15,11-2-41-15,11-1-18 16,10 0-4-16,4-1-4 0,3-3-5 15,0-1-7 1,-4-5-7-16,-6 3-13 0,-13-1-20 16,-12-7-45-1,0 7-8-15,-9-3-3 0</inkml:trace>
  <inkml:trace contextRef="#ctx0" brushRef="#br0" timeOffset="5301.0531">10247 6684 43 0,'0'19'83'0,"2"3"0"15,1 10-6-15,-1 9-70 0,4 10 1 16,-1 9-1-16,-3 8-1 15,-1 0-1-15,-1 2-3 0,-2-4-9 16,-4-7-23 0,12-8-49-16,-8-15-4 0,-3-14-4 15</inkml:trace>
  <inkml:trace contextRef="#ctx0" brushRef="#br0" timeOffset="5591.056">9990 5551 20 0,'7'8'94'0,"21"-1"-3"16,21-7-4-16,22-9-9 15,21-3-94-15,2 2-26 0,6-3-41 16,17 4-8 0,-7-2-3-16</inkml:trace>
  <inkml:trace contextRef="#ctx0" brushRef="#br0" timeOffset="6481.0649">9638 7111 56 0,'15'-8'86'0,"-15"8"-31"15,0 0-11 1,0 0-12-16,0 0-6 0,-7-13-9 15,-6 11-5-15,-3-2-5 0,-5-1-3 16,-8 0-2-16,-8-1-1 16,-6 2-1-16,-10-1-3 0,-10 0 0 15,-7 1-2 1,-11 3 0-16,-4-1-2 0,-6 4 2 15,0-1 1 1,-1 6 1-16,6 2 1 0,4 3 2 16,7 1 1-16,9 2 1 15,10-1 0-15,9 0 1 0,9-2 1 16,7-1 2-16,7-4-2 0,8-1 0 15,6-1-1 1,10-5-1-16,-10 4-1 0,10-4-1 16,0 0 0-1,0 13-1-15,1-1 1 0,4 8-1 16,-1 8 1-16,3 11 0 15,1 17 2-15,3 17 0 0,-2 15 1 16,2 15 0 0,0 18 0-16,-2 9 1 0,-2 5 1 15,-2-1 0-15,-2-5 1 0,-3-10-1 16,0-6-1-1,-3-15 0-15,-2-14 0 0,2-14-5 16,0-13-7-16,3-7-11 16,-1-10-32-16,1-12-35 0,1-10-5 15,-1-18-5 1</inkml:trace>
  <inkml:trace contextRef="#ctx0" brushRef="#br0" timeOffset="7101.0711">8091 8306 26 0,'0'0'78'0,"0"0"-2"0,0 0-2 15,-3 12-63-15,7 6-4 16,5 7-1-16,9 10-1 15,0 9 2-15,6 8 2 0,6 10 1 16,-2 4 2 0,1 0-3-16,-6-1 0 0,-1 0 0 15,-7-4 0-15,-1-3 0 16,-8-8 0-16,-5-4-3 15,-1-9 0-15,0-5-1 0,0-6-1 16,-2-7 1-16,0-7 1 16,2-12 0-16,0 0 0 0,0 0 0 15,0-19-1 1,3-16 0-16,7-11 0 0,5-12-2 15,8-9-3 1,9-8 0-16,4 0-1 0,4 3 0 16,1 9 1-16,0 7 0 15,-6 14-1-15,-7 9-1 0,-16 9 0 16,-14 6-1-16,-23 7 0 0,-18 5 0 15,-20 5 0 1,-12-2-1-16,-8 3-11 0,-8 12-68 16,4-16-7-1,11-10-6-15,17-21-3 0</inkml:trace>
  <inkml:trace contextRef="#ctx0" brushRef="#br0" timeOffset="7852.0786">9695 5600 48 0,'12'-7'87'15,"-12"7"-1"1,6-14-45-16,-6 14-14 0,1-14-4 15,-1 14-3 1,-14-14-6-16,-11 4-4 0,-15 1-4 16,-22 2-2-16,-29 3-1 15,-31 4-2-15,-42 3 0 0,-36 8 0 16,-37 15-2-1,-38 5-11-15,-31 17-69 0,-31 11-7 16,-24 9-5-16,-22 11-1 0</inkml:trace>
  <inkml:trace contextRef="#ctx0" brushRef="#br0" timeOffset="9892.0991">14537 5985 69 0,'-10'2'89'0,"10"-2"-3"16,10 0-5-1,31 0-69-15,25-4-2 0,28-4-3 16,36-1-2-1,35-6-1-15,32 0-5 0,23-8-33 16,29 1-48-16,9-3-6 16,2-4-7-16</inkml:trace>
  <inkml:trace contextRef="#ctx0" brushRef="#br0" timeOffset="16394.1652">8471 5570 5 0,'3'16'22'0,"-3"-16"1"0,4 12-4 15,-4-12-1-15,3 9-3 0,-3-9 3 16,0 0-1-16,0 0 1 15,0 0-2-15,0 0-1 0,0 0 0 16,0 0-2 0,0 0-2-16,0 0-2 0,0 0-2 15,0 0-1 1,0 0-1-16,0 0-1 0,0 0 2 15,0 0-2-15,0 0 3 0,0 0 2 16,0 0 1-16,0 0-1 16,0 0 0-16,0 0-1 15,3-10 1-15,-3-1-3 16,-1-2-1-16,-2-3-2 0,-1-6-2 15,0-4 0 1,0 1 0-16,1-6-1 0,1-2 0 16,2-2-1-16,-1-4 0 15,1-3 1-15,0-1-1 0,0-2 1 16,1-1-1-16,-1-3 1 15,0 2 1-15,0-1-1 16,0-1 1-16,0 2-2 0,-2-4 0 16,0 0 0-1,0 0 1-15,0-4-1 0,0-1 0 16,4-7 1-16,-2 1-1 15,0-4 2-15,4 1 0 0,-1-3-1 16,0 2 0 0,0-1 0-16,-2 1 0 0,1 6 0 15,-1-5 0-15,-1 2 0 0,0 0-1 16,2 2 1-1,0-2 0-15,2 3 0 0,1 0 1 16,1-4 0-16,1 5-1 16,1 0 1-16,0 3 0 15,-2 1-1-15,-1 1 1 16,4 1-1-16,-5 5 0 0,-1 5 0 15,0 2 0-15,0 2 0 0,-2 4-1 16,-1 5 1 0,0 2 1-16,0 2-1 0,-4 3 0 15,0 4 0-15,2 0 1 16,-2 1 1-16,-2-2-1 15,1 3 1-15,2 0-1 16,-1 5 1-16,0-1 0 0,0 1 0 16,0 3-2-1,0-3 1-15,4 12-1 0,-8-12 0 16,8 12 0-16,0 0 0 0,-8-11 0 15,8 11 0 1,0 0 0-16,0 0 0 0,0 0-1 16,0 0 0-16,0 0-1 15,0 0-1-15,0 0 1 0,0 0 0 16,6-4-1-1,7 4 2-15,5 0-1 0,8 0 1 16,8 0 0 0,13 0 1-16,5-2 0 0,13-1 1 15,10-4-1-15,8-2 1 0,7-1-1 16,6-4 0-16,7 2 1 15,2-7 1-15,11 1-1 16,-2-1 0-16,5 0 1 16,0-1-1-16,1 2 2 0,-8 2-2 15,-3-2 2 1,-10 4-1-16,-10 0 1 0,-14 4-1 15,-10 4 0-15,-14-2 0 0,-12 3 2 16,-10-1-1-16,-7 4 0 16,-9 1-1-16,-13 1 1 15,14 0 1-15,-14 0-1 16,0 0 0-16,0 0-1 0,0 0-1 15,0 0 0 1,0 0 0-16,0 0 0 0,0 0-1 16,0 0-1-16,0 0 1 15,0 0-1-15,0 0 1 16,0 0-1-16,0 0 0 0,0 0 0 15,0 0 0-15,0 0 1 16,10 18-2-16,-6-5 1 0,1 4 1 16,2 6 0-1,2 7-1-15,0 8 2 0,2 4-1 16,1 5 0-16,-1 0-1 15,1-1 1-15,-2 1-1 16,0-4 0-16,1-7 1 16,-4-3-1-16,-1-8-1 0,-2-4 4 15,0-5-1-15,-2-7 0 0,0 1 0 16,-2-10 1-1,0 0 1-15,0 0 0 0,12-1-1 16,-5-13 1 0,4-6-1-16,-1-4 1 0,4-7 0 15,3-3-2-15,0-5 0 16,0-2-1-16,3 2 1 0,-1 1 0 15,-1 1-1-15,-1 4-1 0,-1 6 1 16,-2 0-1 0,0 6 1-16,-2 4 0 0,-4 2 0 15,0 6-1 1,-8 9-1-16,9-12 0 0,-9 12 0 15,0 0-1-15,10 3 0 16,-4 7 1-16,3 6-1 0,0 1 2 16,6 5 0-1,-1 6 1-15,2 4 0 0,0-1 0 16,1 6-1-16,-3-1 1 0,1 0-1 15,-2 1 0 1,-2-3 1-16,0-1-1 0,-2-6 1 16,-1-1-1-16,-3-7 2 15,1-3 0-15,-2-7 1 0,-4-9 0 16,6 12 0-1,-6-12 1-15,0 0-1 0,16-12 1 16,-8-4-1 0,4-6 1-16,3-5-1 0,1-8 0 15,3-3 0-15,2-6-2 0,1 0 1 16,-1-1 0-16,0 4-1 15,-3-1 0-15,1 5-1 0,-5 5 1 16,0 5-1 0,-4 2 0-16,-2 9 0 0,-1 4 0 15,-7 12 0 1,6-12-1-16,-6 12-1 0,0 0 1 15,8 10-1-15,-3 10 1 0,2 5 0 16,2 11 0 0,4 4 1-16,2 7 0 0,0 7 0 15,0-1 1-15,2-5-1 16,-4-2 1-16,2-5 0 0,-3-8-1 15,-2-6 1 1,-1-3 0-16,0-8 1 0,-2-2 0 16,-1-4 0-16,-6-10 1 15,16 12 0-15,-6-12 0 16,0-2 1-16,3-8 0 0,0-5 0 15,3-3-1-15,-2-10 1 16,4-1 0-16,-4-7-1 0,2-1-1 16,-4-4 0-1,3 0 0-15,-6 0 0 0,0 0-1 16,-2 3-1-1,-2 1 0-15,-4 5 0 0,-1 1 0 16,0 7 0-16,-7 1-1 16,1 3 1-16,-1 5-1 0,0 7 1 15,7 8-1-15,-11-11 0 0,11 11 0 16,0 0 0-1,7 4 1-15,11 0 0 0,10 2 0 16,15 4 0 0,12-2 2-16,18 1 0 0,16-1 0 15,14-2 0-15,11-3 1 16,4 1-1-16,8-2 0 0,-2-2 0 15,2-2 0-15,-3-3 0 0,-3-2 0 16,-3-2 0 0,-2 2 0-16,-4-2 0 0,-3-4 0 15,-5 1 0 1,-5 2 0-16,-10 2 0 0,-9-3 0 15,-9 4 1-15,-11 0-1 16,-8 1 1-16,-11 2-1 0,-8 3 0 16,-8 1 1-1,-6 0-1-15,-6 0 0 0,-3 0 0 16,-9 0 0-1,11 3-1-15,-11-3 0 0,0 0 0 16,0 0-1-16,0 0-1 0,-7-2-5 16,7 2-10-16,-16 4-46 15,7-4-28-15,9 0-7 0,-12 0-5 16</inkml:trace>
  <inkml:trace contextRef="#ctx0" brushRef="#br0" timeOffset="27544.2785">15029 2392 6 0,'10'0'10'16,"5"2"-1"-16,5-2 1 0,1 0 0 15,10 0 0 1,7 0-1-16,1 0 0 0,10 0-1 15,0 0 0-15,8 0 1 16,3 0 1-16,5 0-2 0,0 0-1 16,-5 1 1-16,9-1 2 15,1 0 0-15,0 0 1 16,2 0-1-16,0 0 0 0,5 3 2 15,1 0-3 1,2 2-1-16,2 1-4 0,-2-2 0 16,1 1-2-16,0-5-1 15,-3 5 0-15,-1-5 0 16,-5 0 4-16,1 0-2 15,-5 0 1-15,-1-3 2 0,-5 0-1 16,-3 3 1-16,-8-2-1 0,-4 2 0 16,-9 0-3-1,-3 0 1-15,-16-1 0 0,-2 0 0 16,-7 1 1-1,-10 0-1-15,8 0 0 0,-8 0 0 16,0 0-1-16,0 0 1 16,0 0-2-16,-5 2 2 0,5-2-3 15,0 0 0-15,-10 5 1 0,10-5-2 16,0 0 1-1,0 0-1-15,-8 15-1 0,8-3 1 16,0 7 1 0,0 10 0-16,2 9 0 0,1 10 0 15,-2 12 0-15,3 10 0 16,0 7 1-16,-1 3 1 0,-3-1-1 15,1-6 1 1,0-3-1-16,-1-14 0 0,-1-5-2 16,1-14-6-16,0-4-15 0,0-1-36 15,0-9-23 1,0-1-5-16</inkml:trace>
  <inkml:trace contextRef="#ctx0" brushRef="#br0" timeOffset="27984.2829">16754 3393 32 0,'-12'3'41'0,"12"-3"1"16,12 10-3-16,10-2-6 0,18-5-1 15,10 5-6 1,19-2-1-16,11 1-7 0,9-4-7 15,2-2-5 1,-2-1 0-16,-2 0-2 0,-11-1 0 16,-6-2 1-16,-16-3-1 0,-11 4-1 15,-8-5 0-15,-2 1 1 16,-7 3-5-16,-4-3-6 0,-3 5-13 15,-3-5-22 1,-7 6-28-16,-9 0-17 0,9 6-4 16</inkml:trace>
  <inkml:trace contextRef="#ctx0" brushRef="#br0" timeOffset="28464.2877">16758 3728 7 0,'-23'6'36'15,"5"5"1"1,9-6-3-16,9-5-4 0,16 12-1 15,18-7 0 1,16-1 0-16,15-1-1 0,17-1-2 16,9-2-8-16,9 0-6 15,0 0-2-15,-2 1-4 0,-6-1-2 16,-7 0-2-1,-7 0-2-15,-11-1-3 0,-9-1-5 16,-6 2-8-16,-10-8-14 0,-7-2-34 16,-2 8-22-1,-16-5-6-15</inkml:trace>
  <inkml:trace contextRef="#ctx0" brushRef="#br0" timeOffset="28824.2913">18527 3466 16 0,'0'-16'62'0,"-21"5"-30"0,-5 2-6 16,-12 7-10-16,-10 2-6 0,-4 10-5 15,-10 14 2 1,2 1 0-16,2 13 4 0,9 1 1 15,16 12 3-15,12-2-2 16,21 4 4-16,18-2-2 0,23-12 0 16,18 0-2-1,19-10 1-15,11-7-6 0,6-7-7 16,8-3-12-1,-8-9-22-15,-4 1-49 0,-1 3-6 16,-15-2 0-16</inkml:trace>
  <inkml:trace contextRef="#ctx0" brushRef="#br0" timeOffset="29574.2988">15721 5884 24 0,'0'0'37'0,"17"-3"-4"0,11 0-3 15,11 0-2 1,9-2-2-16,18 1-4 0,12 0-2 16,16-1-1-16,12 5-3 0,16 0-2 15,5 0-2 1,6 4-3-16,11 0 0 0,5 2-2 15,3-2-2-15,5 2 1 16,2-4-2-16,3-2-4 0,2 0-10 16,-6-9-13-1,-4-3-33-15,2 1-28 0,-20-4-5 16</inkml:trace>
  <inkml:trace contextRef="#ctx0" brushRef="#br0" timeOffset="30814.3111">17195 3800 18 0,'0'0'13'16,"0"0"-3"0,0-8-5-16,0 8 0 0,0 0-2 15,0 0 0 1,0 0 3-16,0 0 1 0,0 0 0 15,-1 11 0-15,1-11 0 16,-2 19-1-16,0-4 1 0,-2 1-2 16,-1 4-1-16,1-1-2 15,0 5 0-15,-2-2 1 16,0 4 0-16,0-1 2 0,-2 7 1 15,2 3 0 1,0-3 1-16,1 7 0 0,1-3-2 16,3 6 2-16,0-1-2 15,1 5 0-15,-1-3-3 0,1-1 0 16,3 3 0-1,0-4 3-15,0 3 0 0,-3-3 0 16,1 0 1-16,-2-5 2 0,0 5 1 16,-6-2-1-1,2-1-1-15,-1 2-1 0,3-2-1 16,0 4-1-16,3-4-1 15,0 6-1-15,0-6-2 16,4 1 1-16,-2 0 0 16,2-4 0-16,-4 2 0 0,0-5 0 15,0 1 1-15,0-6-1 0,0 0 1 16,0-4-1-1,0 2 0-15,0 1 1 0,3-4 0 16,-2 4 1-16,4-5 1 16,-4 2-2-16,2-3 1 15,-1 2 0-15,0-3 1 16,-1 0-2-16,-1 1 3 0,0-3-3 15,0 2 1 1,0 1 1-16,0-2 0 0,-1 3 0 16,0-2 1-16,0 3 3 0,-1 1-2 15,1-1 1-15,-1-1 0 16,2 2 0-16,-1 0-1 15,1-5 0-15,-2 1-1 16,-1-5-1-16,1 1-1 0,0-4-1 16,0 0 1-1,-4 0-1-15,1-1-1 0,-2 1 1 16,0 3-1-16,-1 4 0 15,-3-4 0-15,2 3-2 16,-3 2-1-16,1-2-6 0,4 0-7 16,-4-3-24-16,-1-2-47 15,12-12-7-15,0 8-4 0</inkml:trace>
  <inkml:trace contextRef="#ctx0" brushRef="#br0" timeOffset="31345.3166">17608 5939 20 0,'0'0'43'15,"21"4"4"-15,11-4 1 0,19 0-1 16,10-6-7-16,18 1-7 15,14-7-8-15,10 4-4 16,9-7-7-16,8 4-4 16,-4-4-4-16,4 3-2 0,-5 2-1 15,-3 3-1-15,-8 4 0 16,-6 0-1-16,-1 3-2 15,-7 0-4-15,1 3-9 0,-14 0-21 16,-1 3-48-16,-2 5-8 16,-6-8-3-16</inkml:trace>
  <inkml:trace contextRef="#ctx0" brushRef="#br0" timeOffset="37598.8793">7358 5775 46 0,'0'0'51'15,"1"-13"-6"-15,-1 13-14 16,0-9-8-16,0 9-9 16,-13-6-5-16,1 4-6 15,-4 2-1-15,-6 0-2 0,-8 0 1 16,-4 4 1-16,-7 0 0 0,-4 3 3 15,-9-1 2 1,1-1 1-16,1 0 0 0,2-2 1 16,7 0-1-16,4-1 1 15,8 1 0-15,11-3-2 16,5 0-1-16,5 0 0 15,10 0-1-15,-13 0 2 0,13 0-2 16,0 0-1-16,-4-8 0 16,4 8 0-16,0 0-2 15,-3-9 1-15,3 9-1 0,0 0-1 16,0 0 1-16,0 0-1 15,-4-9 0-15,4 9 0 16,0 0 0-16,0 0-1 16,0 0 2-16,0 0-2 0,0 0 2 15,0 0-1 1,0 0 1-16,0 0-1 0,0 0 2 15,0 0-3-15,0 0 3 16,0 0-2-16,0 0 0 16,0 0 0-16,0 0-1 0,0 0 1 15,0 0 0-15,0 0 0 16,0 0 0-16,0 0 0 0,0 0 1 15,0 0-1 1,0 0 0-16,0 0 0 0,0 0-1 16,0 0 2-16,0 0-2 15,0 0-2-15,0 0 4 16,0 0-2-16,0 0-2 0,0 0 2 0,0 0 0 15,0 0-1 1,0 0 1-16,0 0 0 0,0 0-1 16,0 0-1-1,0 0 0-15,0 0-1 0,0 0 0 16,0 0-1-16,-9 9 2 15,8 3-1-15,0 2 1 16,-1 4 0-16,-2 4 2 16,0 3 0-16,1-2 1 0,0-4 0 15,-2 1 1-15,-1-4 0 0,2-4 1 16,-1-2 0-1,5-10 1-15,-9 8 0 0,9-8 0 16,-12 0 0 0,1-3-1-16,0-7 0 0,-2-4-1 15,-3-4-1-15,-2-1 0 16,-1-2-1-16,-2-6 0 0,3 5 0 15,-1-2 0 1,3 3 0-16,1 1 0 0,0 3-1 16,5 3 0-16,1 3 1 0,-2 2 0 15,11 9 0-15,-13-15-1 16,13 15 1-16,-10-9-1 0,10 9-1 15,0 0 0 1,0 0-3-16,-9 0 1 0,6 5 1 16,0 10 0-1,-1 4-2-15,0 4 4 0,-2 6-2 16,-4 2 3-16,2 6 0 0,-3-2 0 15,0-2 1-15,-1-1-1 16,1-6 2-16,-2-2-2 0,1-6 0 16,1-4 3-1,1-4-2-15,0-3 1 0,-2-5 1 16,3 0-1-1,-2-2 0-15,-2-2 0 0,-1-7 2 16,-1-3-2 0,-1-2 0-16,-4-6-1 0,1-2 0 0,-3-2-1 15,-2-3 0-15,-1-3 0 0,-1 2-1 16,1 1 0-1,-1 2 0-15,1 1-1 0,1 3 2 16,1 4-1 0,2 5-2-16,4 3 2 0,2 3-1 15,-2 6 0-15,4 0-1 16,0 11 1-16,1 7 0 15,-2 4-1-15,3 10 2 16,0 2-1-16,0 9 1 0,-1 1 0 16,-1 4 0-16,1-4 1 0,1-1 0 15,-3-4 0 1,2-6 1-16,0-7-1 0,-1-6 2 15,3-7 1-15,0-4 0 16,1-8 0-16,0-1 0 0,-3-8 0 16,-2-6 0-1,-3-5 0-15,-3-3-2 0,-6-5 1 16,-6 0-2-16,-4 0 0 0,-7 2 0 15,-9 5-1 1,-6 5 0-16,-8 7 0 0,-5 8-2 16,-7 2 1-16,-1 9 0 15,-1 4-2-15,5 5-6 0,4 1-12 16,9-7-55-1,12 6-11-15,10-5-6 0</inkml:trace>
  <inkml:trace contextRef="#ctx0" brushRef="#br0" timeOffset="38708.8903">11493 1337 6 0,'0'0'20'0,"-4"5"0"15,0 16-5 1,-2 33 0-16,-8 9 2 0,-4 12 3 16,3 14-4-1,-3 3-1-15,4 2-3 0,-5-14-2 16,3-29-5-16,-5-13-5 0,9-8-7 15,1-11-8-15,1-11-32 16,10-8-20-16</inkml:trace>
  <inkml:trace contextRef="#ctx0" brushRef="#br0" timeOffset="39208.8953">11184 1475 29 0,'0'-10'44'16,"2"-1"-8"-16,13 2-12 0,7-2-8 15,8 4-4-15,6-1-3 16,5 3-2-16,0 3-4 0,6 0-1 16,-2 2-2-16,5 2 0 0,-4 3 0 15,1 5 2 1,-4-1-1-16,-1 1 2 0,-21 4 3 15,36 15-2 1,-44-12 0-16,-7-2 0 0,-6-1 0 16,-5 1-3-16,-12-6 0 15,1 1-2-15,-8-4 0 16,1 3 0-16,-2-9 1 0,0 4-2 15,1-4 2-15,1 1 2 16,-5-2 2-16,3 1 2 0,17 10-2 16,8 5 0-1,9 11 1-15,11 8 1 0,4 7-1 16,-1 5 2-1,-1 0-5-15,-4-4 0 0,-3-3-1 16,0-2-1-16,-2-5-3 16,3-3-7-16,-2-12-19 15,4-6-37-15,3-3-14 0</inkml:trace>
  <inkml:trace contextRef="#ctx0" brushRef="#br0" timeOffset="39788.9012">12167 1691 10 0,'0'0'51'16,"0"0"-8"-16,4-14-6 0,13 7-7 16,-3 1-12-1,4 1-6-15,2-2-7 0,2 2-1 16,-2-3-2-16,-1 6 5 15,24-7-4-15,1 5-1 0,-10 3 3 16,-8 2-2 0,-12 10 0-16,-14 3 2 0,-16 8-1 15,-11-5-2-15,-1 2-1 0,-1-5 1 16,3-1-1-1,4-3-1-15,7-3 1 0,15-7-1 16,-3 9 0-16,10-4 0 16,10 1 1-16,8-1-1 15,2 4 1-15,2 1-2 16,-2 4 1-16,-3 3 0 0,-7 0 0 15,-6 3 2-15,-11 1-1 16,-11 3 1-16,-7-2 0 16,-11 4 2-16,-2-5-1 0,-2 4-4 15,-2-5-8 1,4 4-15-16,5-1-23 0,4 2-34 15,8 4 0-15</inkml:trace>
  <inkml:trace contextRef="#ctx0" brushRef="#br0" timeOffset="40511.4085">5858 4802 24 0,'0'-12'60'0,"0"27"-30"16,0-15-17-1,6 22-5-15,1 1-3 16,0 11-1-16,3 9 4 0,1 6 3 16,0 11 2-16,3-1 0 0,-6 4-1 15,0-5-2 1,-2-1 0-16,0-8-2 0,-4-8-4 15,1-9-2-15,-2-10-7 16,-1-9-19-16,0-13-41 0,4-9-11 16</inkml:trace>
  <inkml:trace contextRef="#ctx0" brushRef="#br0" timeOffset="40971.4131">5887 4774 7 0,'-14'-8'34'16,"8"-1"-7"-16,6 9-1 0,0-14 0 15,12 7-2-15,12 5-1 0,9-4-3 16,4 4-4-16,10 0-4 15,1 2 1-15,0 7-6 16,-7 8-1-16,-3 0-3 16,-14 8-1-16,-8 0 2 0,-12 3-2 15,-5-4 0 1,-9 2 0-16,-10-8 0 0,-1-6 0 15,-4-2 1-15,-2-8 0 16,-1 0-2-16,-2-5 1 0,-1-3-1 16,3 0-1-16,0 0 0 15,2 0 0-15,7 2 0 16,2 1-1-16,6 3 0 0,11 2 1 15,0 0 0 1,13 12 1-16,6 0-1 0,9 4 1 16,3 5 0-16,5 5 1 15,1 1-1-15,-4 2 0 16,1 4-2-16,-5-4-3 15,-1 1-9-15,-10-4-15 0,2 0-30 16,4-2-24-16,-8-4 0 0</inkml:trace>
  <inkml:trace contextRef="#ctx0" brushRef="#br0" timeOffset="41551.4189">6781 5103 33 0,'0'0'42'15,"-15"-8"-7"-15,15 8-5 0,-9-7-5 16,9 7-2-1,0 0-4-15,-8-9-3 0,8 9-3 16,0 0-3-16,8-10-1 0,1 4-4 16,6 1 0-16,-1 0-3 15,3 2-1-15,-1 2-1 16,0 0 0-16,-3 1-1 15,-3 5 0-15,-3 5 0 0,-4 5 0 16,-3 2 1 0,0 2 1-16,-1 0-1 0,-4-2 2 15,1 1 0-15,0-2 0 0,3-1 2 16,1-3 2-1,7-7-1-15,9-1 1 0,8-3-1 16,8-1-1-16,9 0-4 16,5-1-9-16,4-3-18 0,2-9-46 15,1 13-12 1,-7 1-3-16</inkml:trace>
  <inkml:trace contextRef="#ctx0" brushRef="#br0" timeOffset="42311.4265">4897 6092 25 0,'0'0'38'16,"0"0"-6"-16,0 0-4 0,-11-8-5 16,11 8-5-1,-17-8-3-15,4 3-2 0,-7 1-2 16,-7 1-1-16,-5 0-1 15,-7 0-1-15,-10 3 1 0,-4 0-1 16,-8 0 2 0,-6 0 0-16,-3 0-2 0,-2 0 1 15,3 0-1-15,2 0-2 0,11 2-2 16,7-2-4-1,10 1-9-15,11-1-11 0,10 0-19 16,7 4-11-16,11-4-18 16,0 0-17-16</inkml:trace>
  <inkml:trace contextRef="#ctx0" brushRef="#br0" timeOffset="44641.4498">5463 7468 3 0,'19'27'82'0,"1"-1"3"16,3 2-9-16,-3 5-49 15,4-1-50-15,3 5-49 16,-5-2-9-16,-3-1-2 16</inkml:trace>
  <inkml:trace contextRef="#ctx0" brushRef="#br0" timeOffset="46273.4663">4334 6077 41 0,'0'0'37'0,"0"0"-7"0,0 0-8 16,0 0-6 0,0 0-5-16,0 0-2 0,0 0-1 15,0 0-1-15,0 0 1 16,-7-6 0-16,7 6 2 0,0 0 2 15,-18-13 0 1,6 8 1-16,-12-5 0 0,-4-2 1 16,-13 0-2-16,-7 0 0 0,-13-3-3 15,-8 1-1 1,-5 3-2-16,-6 0-3 0,4 5-11 15,-2 1-19-15,3 6-52 16,12 3-6-16,11 0-2 0</inkml:trace>
  <inkml:trace contextRef="#ctx0" brushRef="#br0" timeOffset="59298.5978">3599 5992 19 0,'1'-9'51'0,"-1"9"-5"15,0 0-10-15,0 0-9 16,0 0-12-16,-6-10-11 15,6 10-2-15,0 0-2 0,-14-5-3 16,14 5 2 0,-16-2-1-16,6 0 0 0,-6 2 0 15,-3 0 2-15,-2 0 2 16,-7 0-1-16,-5-1 1 15,-6 1 1-15,-3 0 1 0,-2 0 0 16,0 0 1-16,-1 1-1 16,8 1 1-16,3-2-2 0,11 2-2 15,0-2-1 1,9 1-2-16,14-1-4 0,-12 3-5 15,12-3-8 1,0 0-15-16,-7 20-31 0,4-12-8 16</inkml:trace>
  <inkml:trace contextRef="#ctx0" brushRef="#br0" timeOffset="74101.7461">3314 6089 3 0,'0'0'34'0,"0"-10"-6"16,0 10 1-1,0 0 0-15,-5-12-2 0,5 12-6 16,-6-10-6 0,6 10-6-16,-13-12-1 0,1 1-4 15,-3 2 0-15,-8-3-3 16,-2 3 0-16,-6-3 0 0,-5 5 0 15,-5-5-1-15,-7 8-1 0,-1 3 1 16,-3 1-1 0,3 0 1-16,-1 2-1 0,2 3 0 15,7 2 0 1,3 4-2-16,4-2 1 0,3 3 1 15,11-5 1-15,-2 5 2 16,10-9 3-16,-3 6 3 0,15-9 2 16,-18 5 1-1,18-5 1-15,0 0 0 0,-11 0-2 16,11 0-1-16,-8 0-3 0,8 0-3 15,-12 0 0 1,12 0-1-16,-13 3-1 0,13-3 0 16,-10 11 0-16,3 1 0 15,1 8 1-15,1 6 0 0,-3 9 0 16,5 8 0-1,0 10-2-15,-5 1-9 0,6 1-51 16,2 8-21 0,-1-6-4-16</inkml:trace>
  <inkml:trace contextRef="#ctx0" brushRef="#br0" timeOffset="76903.7744">2524 6549 18 0,'-10'-11'31'15,"-2"-3"-3"1,1 2 1-16,-7-2-4 0,1 4-2 15,-5-2-5 1,2 6-3-16,-7 1-4 0,3 4-5 16,-6 1-4-16,-1 7-1 15,-3 10-1-15,-2 3-1 0,-1 10 0 16,0 10 0-16,-3 6 0 0,5 14 0 15,-1 5 1 1,2 11-2-16,6 6 0 0,3 3 2 16,11 7-1-1,-1 5 1-15,14 0 1 0,5-1 1 16,12-6-1-16,16-8 1 15,4-7 2-15,13-8 3 0,4-18 4 16,13-15 3 0,5-15 1-16,3-16 1 0,9-13 2 15,3-17 0-15,4-16 0 0,1-12-2 16,-1-11-4-1,-1-10-2-15,-11-9-2 0,-6-8-2 16,-20-9-1-16,-11 0 0 16,-23 0-3-16,-17 3-1 0,-16 7-1 15,-23 8 0 1,-16 15-3-16,-14 12-4 0,-12 21-7 15,-13 9-7-15,4 17-30 0,2 10-37 16,9 5-6 0,15 7-1-16</inkml:trace>
  <inkml:trace contextRef="#ctx0" brushRef="#br0" timeOffset="77303.7784">2350 6868 3 0,'0'0'81'0,"-6"10"5"16,6-10-5 0,21-4-57-16,3-4-10 0,9 0-3 15,2-1-3-15,2 0-1 16,-2 1-4-16,-2 4-6 15,-6 1-5-15,-6 3-11 0,-5 0-15 16,-16 0-34-16,14 6-18 16,-14-6 0-16</inkml:trace>
  <inkml:trace contextRef="#ctx0" brushRef="#br0" timeOffset="77516.2806">2478 6682 7 0,'-13'0'75'0,"13"0"1"0,-9 17-2 16,-11-1-65-16,14 9-5 16,3 9-3-16,1 5 2 0,-1 9 0 15,-1 0 0-15,0 7-3 0,0-6-4 16,3 4-14-1,-1-4-30-15,-2-3-27 0,-1-1-3 16</inkml:trace>
  <inkml:trace contextRef="#ctx0" brushRef="#br0" timeOffset="77696.2824">2335 7422 38 0,'0'10'84'15,"13"-3"-3"-15,6-5-4 16,12-1-70-16,1-2-28 0,8-4-56 16,10 1-1-1,2-3-3-15</inkml:trace>
  <inkml:trace contextRef="#ctx0" brushRef="#br0" timeOffset="78136.2867">2386 7820 41 0,'0'0'82'0,"9"1"-1"0,-4 9-3 15,-1 13-68-15,2 11-5 16,4 10 1-16,2 14 3 0,-4 9 3 15,1 9-1 1,-1 5 1-16,-3-1-2 0,-4-3-1 16,-2-4 0-16,-2-3-3 15,-4-12-3-15,-1-6-6 16,0-12-7-16,-1-7-19 0,8-8-56 15,-6-13-6-15,7-12-5 16</inkml:trace>
  <inkml:trace contextRef="#ctx0" brushRef="#br0" timeOffset="78476.2901">2246 8511 0 0,'4'32'78'0,"3"2"6"16,2 2-4-1,-1 1-62-15,2 8-4 0,0-4 1 16,3-1-1 0,-2-5-3-16,0-2 1 0,-1-6-1 15,0-9 0-15,4-8 0 16,5-10 1-16,5-13-3 0,7-11-1 15,4-10-3 1,3-4-2-16,2-1-1 0,-3 0-1 16,-4 6 0-16,-7 7-1 0,-7 9 1 15,-10 8-1 1,-9 9 1-16,-24 9-1 0,-6 8-4 15,-11 2-4-15,-3 4-17 16,-3 8-48-16,-4-14-18 0,5-7-6 16,5-12-2-1</inkml:trace>
  <inkml:trace contextRef="#ctx0" brushRef="#br0" timeOffset="78986.2953">884 7204 57 0,'0'0'73'0,"0"0"-1"0,15 0-64 16,8 0-5-1,2 0-4-15,5 0-2 0,-3 0-4 16,3-1-13-1,-8 1-22-15,-6 0-31 0</inkml:trace>
  <inkml:trace contextRef="#ctx0" brushRef="#br0" timeOffset="79236.2977">914 7054 30 0,'0'23'76'15,"0"3"-1"1,-5 11-52-16,5 10-3 0,2 6-1 16,-2 3-6-16,2 1-4 0,-2-2-2 15,-2-7-1 1,2-2-5-16,0-12-12 0,-2-8-23 15,-2-11-43-15,4-15-4 16,0 0 5-16</inkml:trace>
  <inkml:trace contextRef="#ctx0" brushRef="#br0" timeOffset="79502.3037">1177 7052 5 0,'2'31'79'0,"-2"-16"0"15,2 23-41-15,-2 8-7 16,-1-1-10-16,-2-5-5 0,1-1-3 15,-2-6-5-15,-2-5-5 16,4-9-4-16,-1-3-10 0,3-16-17 16,0 13-48-1,0-13-7-15,9-16 0 0</inkml:trace>
  <inkml:trace contextRef="#ctx0" brushRef="#br0" timeOffset="79762.3063">1348 7111 11 0,'10'21'73'0,"1"3"4"16,-1 6-40-16,2-9-15 16,3 0 0-16,3-11-4 15,1-3-3-15,-1-7 0 16,-3 0-1-16,0-11-2 0,-6-3-2 15,-3-3-4 1,-6-1-2-16,-4 1-1 0,-12 4-2 16,1 1-1-16,-7 3-2 0,2 4-5 15,-3 1-7 1,5 4-15-16,6 6-36 0,4-1-22 15,8-5-3-15</inkml:trace>
  <inkml:trace contextRef="#ctx0" brushRef="#br0" timeOffset="80082.3095">1496 6866 33 0,'9'-5'74'0,"1"5"0"16,-29 2-50-16,28 10-4 16,2 8-2-16,1 5-3 15,-1 8-1-15,0 0 3 0,-1 5 0 16,-4-2 0-16,0-6-4 15,-2-3 1-15,1-8-2 0,-3-3 1 16,-2-16-1 0,11 2-2-16,-4-10-2 0,4-13-2 15,5-6-6 1,-2-10-9-16,5-4-14 0,-3-1-34 15,4-7-34-15,-1 4-7 16,0 3-5-16</inkml:trace>
  <inkml:trace contextRef="#ctx0" brushRef="#br0" timeOffset="80732.3159">944 7257 87 0,'-18'4'92'0,"18"-4"-2"16,-13 0-51-16,13 0-12 0,0 0-8 15,0 0-5 1,0 0-6-16,0 0-4 0,0 0-3 16,0 0-3-16,0 0-2 0,0 0 0 15,0 0 1 1,0 0 0-16,-9 3-1 0,9-3 3 15,0 0 1-15,0 0 2 16,0 0 2-16,0 0 2 0,0 0-1 16,0 0-1-1,0 0 3-15,-11 1-3 0,11-1 0 16,-17 0-1-16,0 0-2 0,-4 0-1 15,-4 0 1 1,-2 5 0-16,0-3-1 0,0 4 0 16,2-2 0-16,7 0-1 15,6 1 0-15,2-4-1 0,10-1-4 16,0 0-2-1,0 0-5-15,13 3-11 0,9-3-31 16,16 0-35 0,-2-1-3-16,8-4-4 0</inkml:trace>
  <inkml:trace contextRef="#ctx0" brushRef="#br0" timeOffset="83367.3427">20077 5525 18 0,'-2'-11'83'16,"2"0"2"-16,-1-5-40 0,1 8-12 16,2-3-10-1,1 3-6-15,-3 8-5 0,8-11-2 16,-8 11-4-16,0 0-2 0,0 0-3 15,0 0-1-15,11 1-1 16,-5 12-1-16,3 3 0 0,0 6 1 16,2 5 0-1,2 2 3-15,0 7 1 0,0 0 0 16,-2 3 1-1,-2-5 0-15,-2 0 0 0,-2-3 0 16,-3-6 0-16,1-4 0 0,0-7 2 16,4-2 0-16,-7-12 3 15,5 10 0-15,-5-10-1 16,12-10 1-16,-2-7-1 15,5-6-1-15,6-9-2 0,-2-11-1 16,4-2-3 0,1-5-1-16,0 2-1 0,-2 2-1 15,-2 4-2-15,-5 1-4 16,0 12-6-16,-4-1-14 0,3 0-50 15,-1 17-18-15,2 0-6 0,-2 5 1 16</inkml:trace>
  <inkml:trace contextRef="#ctx0" brushRef="#br0" timeOffset="83767.3467">20820 5664 12 0,'-4'11'70'16,"-6"5"2"-16,6 0-54 0,2 2-6 16,-1 3-1-1,3 0 1-15,2 1 1 0,7-5 0 16,1-3 4-16,11-6-1 15,-1-6 2-15,2-2 0 0,2-5 1 16,0-4-2 0,-7-8-1-16,-1 0-2 0,-6 0-3 15,-4-2-1 1,-6 1-4-16,0-1-2 0,-8 6-4 15,-5-1-7-15,0 7-16 0,0 7-64 16,-1 0-6-16,2 0-6 16</inkml:trace>
  <inkml:trace contextRef="#ctx0" brushRef="#br0" timeOffset="84657.3557">21197 5747 7 0,'5'-14'84'15,"-5"14"1"-15,0 0-9 0,0-11-56 16,0 11-11-1,0 0-8-15,-4 11-5 0,0 1-2 16,2-2 1-16,1 5 3 16,1-3 4-16,3 0 5 15,4-3 2-15,5-4 0 16,5-4 1-16,2-1 0 0,1-6 1 15,3-4-3-15,-1-4-1 0,-4-1-2 16,-2 0 0 0,-5 2 1-16,-2-1 1 0,-9 14-2 15,6-15-1 1,-6 15-2-16,0 0-1 0,0 0-1 15,0 12 0-15,0 0-3 16,0 5-2-16,3 0 0 0,2-3-3 16,4 4-7-1,-4-6-32-15,11-5-38 0,5-5-6 16,-1-3-3-16</inkml:trace>
  <inkml:trace contextRef="#ctx0" brushRef="#br0" timeOffset="84817.3573">21625 5612 50 0,'4'-10'87'16,"-4"10"-5"-1,5 19-14-15,-5-19-55 0,0 0-8 16,10 20-5-16,-4-10-5 0,2 8-11 16,-1 0-19-16,-7 2-45 15,8 4-5-15,-2-5 2 16</inkml:trace>
  <inkml:trace contextRef="#ctx0" brushRef="#br0" timeOffset="84927.3584">21504 5661 17 0,'39'-15'0'0,"13"-2"0"16,12-4-1-16</inkml:trace>
  <inkml:trace contextRef="#ctx0" brushRef="#br0" timeOffset="86207.3712">18111 2313 18 0,'0'0'46'0,"-4"-14"-1"0,4 14-11 15,0 0-8 1,0 0-3-16,0 0-4 0,-7 8-3 15,3 7-5-15,0 6-5 0,2 8 1 16,-1 8-2-16,2 3 2 16,0 9-2-16,0-3 0 15,1 3 0-15,0-5 0 16,1-4 0-16,-1-5-1 0,0-9 1 15,0-4-2-15,-2-8-3 16,0-2-5-16,-1-2-10 16,3-10-16-16,0 0-21 15,-5 12-22-15,5-12-11 0</inkml:trace>
  <inkml:trace contextRef="#ctx0" brushRef="#br0" timeOffset="86567.3748">17908 2666 6 0,'0'0'67'0,"-8"-20"-14"16,8 20-25-1,0 5-6-15,0 10-5 0,2 2-4 16,2 7 2 0,0 7-3-16,5 7 0 0,-4-1 0 15,3 1 1-15,-2-5 1 16,0-3 3-16,0-10 0 0,2-3 1 15,3-13-2-15,8-8 2 0,2-10 0 16,4-6-4 0,5-3-2-16,-2-8-6 0,5 5-3 15,-5-10-5 1,-3 7-6-16,-8 1-18 0,-5 4-62 15,0 10-6-15,-1 3-7 16,-2 5-2-16</inkml:trace>
  <inkml:trace contextRef="#ctx0" brushRef="#br0" timeOffset="87177.3809">18850 2320 42 0,'-9'0'79'16,"0"11"0"-1,0 11-50-15,0 10-7 0,2 6-9 16,2 9-3-16,2 0 1 0,3 3-3 16,1-5 1-1,9-6-1-15,4-10-3 0,6-8-4 16,-1-16-13-16,8-10-47 15,2-4-22-15,-1-11-5 0</inkml:trace>
  <inkml:trace contextRef="#ctx0" brushRef="#br0" timeOffset="87888.3881">18773 2087 38 0,'0'0'91'0,"0"0"-8"16,0 0-13-16,-9 0-88 15,9 0-56-15,0 0-9 0,0 0-7 16</inkml:trace>
  <inkml:trace contextRef="#ctx0" brushRef="#br0" timeOffset="133480.3463">22014 5211 4 0,'0'0'69'16,"10"-16"-7"-16,-10 16-13 0,0 0-17 16,0 0-10-16,0 0-9 15,0 0-7-15,0 0-1 0,0 10-3 16,-6 14-1-1,-6 1-1-15,-1 12 3 0,-4 4 2 16,4 2 2 0,2 6 1-16,0-3 0 0,5 1 0 15,6-7-2-15,3-5 2 16,10-7-3-16,2-5-4 0,10-3-2 15,-3-8-5-15,5-2-6 0,2-7-18 16,0-6-31 0,7 0-25-16,-8-7-4 0</inkml:trace>
  <inkml:trace contextRef="#ctx0" brushRef="#br0" timeOffset="133760.3492">22426 5317 24 0,'0'0'76'15,"0"5"1"-15,0 10-56 0,-2-1-3 16,-1 8-2-1,-3 0 1-15,1 6-4 0,-3 1-4 16,2 5 0-16,2-3-3 16,-1-2-3-16,5-1-2 15,-2-2-3-15,2-1-4 0,2-6-10 16,4-7-31-16,12-2-35 15,-18-10-1-15</inkml:trace>
  <inkml:trace contextRef="#ctx0" brushRef="#br0" timeOffset="134040.3519">22243 5491 0 0,'14'1'85'0,"3"-1"3"0,6-3-6 0,5-2-58 15,0-4-11 1,7 4-13-16,-5-3-18 0,2-1-37 16,6 5-29-1,-10 0-3-15</inkml:trace>
  <inkml:trace contextRef="#ctx0" brushRef="#br0" timeOffset="134280.3543">22668 5274 51 0,'8'12'78'0,"4"-4"-3"0,-12 11-59 16,25 12-8 0,7 10-15-16,-1 15-28 0,-21 7-37 15,4 14-5-15</inkml:trace>
  <inkml:trace contextRef="#ctx0" brushRef="#br0" timeOffset="161224.1258">2492 10943 42 0,'-5'-11'79'0,"5"11"-27"0,-13-13-14 15,13 13-8 1,-6-8-5-16,6 8-6 0,0 0-5 16,-11-3-5-16,11 3-4 15,-14 1-2-15,6 8-3 16,-4 4-1-16,-1 13-1 15,1 6 1-15,0 9 0 0,2 8 1 16,0 6 1-16,6 4 1 0,4-2 2 16,0-3 1-1,11-8 1-15,4-7-1 0,7-10 1 16,5-7 0-16,3-8 0 15,3-7 0-15,5-3-3 0,-1-4-5 16,-2 0-8 0,-1-7-14-16,-4-5-36 0,1 2-27 15,-10 1-6-15</inkml:trace>
  <inkml:trace contextRef="#ctx0" brushRef="#br0" timeOffset="161494.1285">2342 11103 68 0,'-10'4'88'15,"10"-4"-3"-15,5 3-4 16,13-3-70-16,11-6-5 0,2-2-3 16,8 0 0-1,6-4-8-15,5 5-14 0,0 7-47 16,8-4-20-1,-6-4-6-15</inkml:trace>
  <inkml:trace contextRef="#ctx0" brushRef="#br0" timeOffset="162794.1415">3427 10980 78 0,'0'-14'80'16,"0"14"-23"-16,0 0-16 0,-9-4-12 15,9 4-9-15,-19 0-9 16,4 4-2-16,-6 2-5 15,0 7-3-15,-5-2-1 16,-1 7 1-16,-2 0 0 0,0 0 0 16,4 0 0-1,3-2 1-15,5-2-1 0,2-2 0 16,7 0 1-16,5-2-2 15,3 1 1-15,6 2 0 16,8 2 0-16,6-1 1 0,5 5 0 16,2 0 1-16,7 5 0 15,-2-4 0-15,2-1-1 0,-2-1 1 16,-4-4-1-1,-7 0 0-15,-1-3-4 0,-3-1-3 16,-4-5-5-16,-3 1-13 16,0 1-30-16,-10-7-33 0,17 0-5 15,-7-6 0-15</inkml:trace>
  <inkml:trace contextRef="#ctx0" brushRef="#br0" timeOffset="163184.1454">3782 11039 57 0,'-8'15'67'0,"6"7"-47"0,-7-1-9 15,6 10-3-15,2-6 1 16,1 8 0-16,7-9 4 0,6-4 2 16,4-7 3-1,12-3 1-15,1-10 1 0,10-2 0 16,-4-12-1-1,4-6 0-15,-6-4-3 0,3-1-4 16,-13-4 1-16,-5 3-5 0,-6 1 0 16,-10-1 0-1,-3 6-3-15,-15 5-2 0,-6 3 0 0,-8 7-2 16,-6 4-2-1,-5 1 0-15,1 6-4 0,-1 2-5 16,7 4-12 0,2 0-21-16,31-12-44 15,0 0-5-15,0 0-6 0</inkml:trace>
  <inkml:trace contextRef="#ctx0" brushRef="#br0" timeOffset="165616.1699">3764 13597 22 0,'0'0'71'0,"-10"0"0"16,10 0-45-16,0 0-10 0,16 0-7 15,5 0-2 1,2 0 0-16,10-6-1 0,3 4 1 0,10-4 0 15,-3 6-2 1,6-8 0-16,-7 6-1 0,-3-5-2 16,-2 3 0-16,-5 0-5 0,-3 0-8 15,-8 1-21 1,-5-8-41-16,4 11-7 0</inkml:trace>
  <inkml:trace contextRef="#ctx0" brushRef="#br0" timeOffset="165916.1729">4030 13387 56 0,'0'11'75'0,"9"0"-1"15,-2 5-57-15,2 6-6 0,1 5 1 16,0 7 1-1,-1 4-2-15,-2 3-1 0,-2-2-1 16,2 4-1-16,-4-6-4 16,-1-2-8-16,2-6-19 0,2 1-38 15,-3-15-20 1,1-5-2-16</inkml:trace>
  <inkml:trace contextRef="#ctx0" brushRef="#br0" timeOffset="166176.1755">3782 13996 23 0,'2'8'87'0,"19"-1"-1"15,9-7-3-15,38-2-58 0,-12-6-13 16,9 0-3-16,3-1-6 0,-2 2-6 16,0 0-4-1,-14 1-2-15,-1 3-8 0,-11 0-18 16,-10-11-43-1,0 11-7-15,-9-3 3 0</inkml:trace>
  <inkml:trace contextRef="#ctx0" brushRef="#br0" timeOffset="166936.1831">3429 13462 14 0,'-12'70'17'0,"2"5"-3"16,6 4-4-16,3-1-2 0,3 1-1 15,8-2 0-15,6 0 3 0,4-5-1 16,4-5 3-1,5-6 0-15,6-5-1 0,0-5 1 16,7-10 1-16,-2 2 0 16,7-15-2-16,3-5 1 0,0-5-2 15,1-9-1 1,-1-4-1-16,3-5 1 0,-7-3-2 15,8-7 1 1,-7-6-1-16,-4-6 1 0,4-5 1 16,-6-7 1-16,2-6 0 0,0-7 0 15,-3-6-1-15,4-5-1 16,-4-10-1-16,0-4-1 15,-4-5-1-15,3-3-1 16,-9-5 0-16,-2-3 0 0,-8-2 0 16,-8 0 0-1,-8 3 0-15,-8 4-1 0,-12 8 0 16,-14 3 0-1,-11 11-3-15,-13 8-2 0,-12 16 0 16,-15 9 0-16,-8 17-2 0,-11 10-4 16,-6 10-5-16,-4 10-16 15,-1 3-48-15,8 19-11 16,6 6-3-16</inkml:trace>
  <inkml:trace contextRef="#ctx0" brushRef="#br0" timeOffset="167606.1898">1906 13896 0 0,'0'0'73'0,"0"0"0"16,-9 0-4-16,8 9-60 0,1 6-3 16,5 11-4-16,5 3 0 0,-4 11 2 15,5 0-1 1,-5 5 1-16,5 1 0 0,-6-7-3 15,5-3-7 1,-6-11-13-16,-1 1-22 0,-3-16-35 16,0-10-2-16</inkml:trace>
  <inkml:trace contextRef="#ctx0" brushRef="#br0" timeOffset="167886.1926">2189 14069 32 0,'20'18'74'0,"-4"-2"-44"0,10-5 1 16,-1-8-3 0,1-3-4-16,-1-12-4 0,-5-2-2 15,-2-11-2-15,-5 3-4 0,-6-6-4 16,-7 3 0-1,-3 1-2-15,-9 4-1 0,-6 2-1 16,-3 7-2-16,-3 5-1 16,-3 3-3-16,3 6-5 15,0 5-5-15,3 10-15 16,8 5-33-16,4 3-24 0,5 3-1 15</inkml:trace>
  <inkml:trace contextRef="#ctx0" brushRef="#br0" timeOffset="168236.1961">2450 13682 30 0,'4'8'74'0,"9"3"1"15,-4 42-18-15,11-28-54 0,2 6 0 16,3 8 2-1,2 5 3-15,-4 2 2 0,2-3 0 16,-10-7 5-16,3-2 3 16,-9-11 2-16,-2-7 0 15,-7-16 0-15,12-5-1 0,-3-17-4 16,1-9-3-16,3-12-5 15,3-9-8-15,4-3-12 0,-1-6-18 16,-1-7-53 0,5 15-11-16,2 7-7 0</inkml:trace>
  <inkml:trace contextRef="#ctx0" brushRef="#br0" timeOffset="168886.2026">3986 14656 65 0,'-4'-16'82'0,"4"16"-4"0,-3-10-56 15,3 10-9-15,0 0-2 16,0 0-1-16,-2 20-1 0,2 5-1 16,3 8-2-1,3 10-1-15,0 11 1 0,1 5 3 16,0 9-1-1,-1-2-2-15,-2-1-1 0,1-3-3 16,-5-5-2-16,1-7-7 0,-1-13-8 16,-3-3-16-16,0 0-48 15,-1-19-11-15,-3-6-2 16</inkml:trace>
  <inkml:trace contextRef="#ctx0" brushRef="#br0" timeOffset="169216.2059">3908 15209 23 0,'12'33'74'0,"0"0"3"0,-15 8-50 15,14 4-6 1,5 2 0-16,-1 0-4 0,-3-8-2 15,-2-3 0-15,-4-11-1 16,1-4 0-16,-7-21-1 16,19 1-1-16,-4-16-3 0,1-14 0 15,9-10-1-15,0-6-1 16,6-4-3-16,-2-1 0 0,-1 4-3 15,-6 7 1 1,-4 7-2-16,-9 9 0 0,-9 13-1 16,-10 10 0-16,-14 5 0 15,-10 11-3-15,-4 8-4 16,-11-6-17-16,-6 7-59 15,8-1-7-15,2-10-4 0</inkml:trace>
  <inkml:trace contextRef="#ctx0" brushRef="#br0" timeOffset="170846.2222">4005 13058 64 0,'4'18'60'0,"-4"-18"-12"16,0 0-4-16,0 0-8 0,0 0-7 15,-2-16-5 1,-2-3-5-16,0-5-8 0,-2-8-4 15,-1 0-6-15,-5-9-1 16,1-1-1-16,0-4 0 16,-3 1 1-16,-1 0 0 0,-1 2 0 15,3 3 0-15,-3 2 1 16,3 8 1-16,1 2-1 0,2 8 1 15,2 3 0 1,1 4-1-16,1 5 1 0,6 8-1 16,-9-10 0-16,9 10-2 15,0 0-1-15,0 0-2 16,0-11 1-16,16 10 0 15,9-1 0-15,17 0 0 0,16-2 1 16,13-1 0-16,18-3 3 0,18-3 1 16,5-3-1-1,3-1 0-15,5 1 0 0,-10-1 0 16,-6-2 0-16,-12 3 0 15,-11 1 0-15,-17 3 0 16,-14 4 1-16,-11 2 0 16,-12 1 1-16,-8 2 0 0,-9 1 1 15,-10 0 1-15,0 0 0 0,0 0 2 16,0 0-1-1,0 0 0-15,0 0-1 0,0 0-2 16,0 0-1 0,0 0-2-16,0 0-1 0,7 6-1 15,-3 5 0-15,1 3 0 16,5 9-1-16,1 3 1 15,3 6-1-15,2 6 3 16,0-1 0-16,0-1 0 0,-1-7 0 16,-2-2 1-16,-1-6 1 0,-4-8-1 15,-8-13 2 1,15 9 0-16,-15-9 0 0,14-7 1 15,-5-8 0-15,2-9-1 16,0-3 0-16,2-4 0 0,1-5-1 16,-1 0-1-1,-3 2 0-15,0 5 0 0,-2 6-1 16,-1 7 1-16,-3 6-1 15,-4 10-1-15,2-10-2 16,-2 10 0-16,4 7 0 0,1 8-1 16,6 7 0-16,-1 7 0 15,5 4 2-15,2 7 1 0,3-2 1 16,-2-1 0-1,1-6 1-15,0-3 1 0,-3-10 0 16,1-7 0 0,-1-10 1-16,1-3-1 0,-1-10 1 15,3-7 0-15,-1-6-1 0,-2-4 0 16,0-7-1-16,-4-3 0 15,1 1 0-15,-4 3 0 0,-2 1-1 16,-3 7 0 0,-1 6-1-16,-1 5 0 0,-1 8-1 15,-1 8-1 1,5 5 1-16,1 14 0 0,2 8 0 15,3 7 0-15,5 6 0 16,2 5 2-16,4 1 0 0,1-2 0 16,0-9 1-16,-1-6 1 0,2-8 0 15,-2-8 0 1,0-13 0-16,-2-7 1 0,2-12 0 15,-4-4-1 1,-1-7-1-16,-4-9 1 0,-5 3-1 16,-1-2 0-1,-5 8-1-15,-2 1 0 0,0 9 0 0,0 6-1 16,0 14 0-1,7-3 1-15,15 8-1 0,12 0 1 16,16 1-1-16,9-6 1 0,13 0-2 16,7-14-4-1,8-4-9-15,-6-11-27 0,-9-3-45 16,5-4-7-16,-13-1-5 15</inkml:trace>
  <inkml:trace contextRef="#ctx0" brushRef="#br0" timeOffset="171266.2263">5636 11411 52 0,'-4'14'83'0,"-2"4"-3"0,4 7-3 16,2 7-70-16,1 14-5 16,2 9 1-16,1 8 0 15,-1 4 0-15,-2-1-3 0,1-3 0 16,0-5-4-1,-3-10-7-15,1-12-31 0,3-7-38 16,-3-14-4-16,0-15 0 16</inkml:trace>
  <inkml:trace contextRef="#ctx0" brushRef="#br0" timeOffset="171736.2311">5481 11567 19 0,'0'0'79'16,"0"-10"3"-16,19-4-2 0,10 0-61 15,14-1-6 1,9 2-3-16,3 2 0 0,1 6-1 15,-6 5-3-15,-4 5-3 16,-13 9-2-16,-10 4-1 16,-16 6-1-16,-9-1 0 15,-17 2 0-15,-6-4 0 0,-10 0-1 16,-1-2 0-16,-2-5 0 0,-1-4 0 15,6-6 4 1,3-2-1-16,8-2 1 0,6 0 0 16,16 0 2-1,0 0 0-15,0 0 1 0,22-1-2 16,10 4 0-1,9 9 0-15,7 3-1 0,3 6 0 16,-1 4 1-16,-1 7-2 16,-8-2 1-16,-8 6 0 0,-10-5 1 15,-10 1-1-15,-8-6-2 0,-5-4-4 16,-1-2-3-1,-5-8-5-15,-1-3-16 0,2 6-47 16,5-15-14-16,-11-2-4 16</inkml:trace>
  <inkml:trace contextRef="#ctx0" brushRef="#br0" timeOffset="172126.235">6147 11814 32 0,'3'8'81'0,"-3"-8"-5"0,2-6-1 16,-2 6-69-1,0 0-1-15,16-2 1 0,-7 2 0 16,1 0 3-16,4 0-2 0,-1 0 1 15,2 0-1-15,-1 2 0 16,3 1-1-16,-2 4-2 16,2 0-2-16,0 3-1 15,-4 2-1-15,0 2 1 0,-1 2 1 16,-4 0 1-1,-2 1 1-15,-2-3 0 0,-1 1 1 16,-2-4 1-16,-1-11 3 16,12 14-2-16,0-13 1 0,7-1-3 15,7 0 0-15,1-5-3 16,9 1-5-16,-2-5-6 15,2 5-10-15,-2 0-17 0,-6 4-51 16,0 3-7 0,-4 5-3-16</inkml:trace>
  <inkml:trace contextRef="#ctx0" brushRef="#br0" timeOffset="172946.2432">6687 12342 4 0,'-9'0'71'15,"9"0"-3"1,-8 0-33-16,8 0-8 0,12-8-9 16,2-1-3-16,9 2-4 15,5-1-1-15,8 1 3 16,4 0 1-16,13 4 0 15,4-1 0-15,8 3 0 0,13 1-2 16,3 0 0 0,8 0-2-16,3 0 1 0,6 0-3 15,0 0 1-15,-5 0-3 0,-3 0-1 16,-8 0-2-16,-8-2 1 15,-8 4-2-15,-9-1-1 0,-9 1-2 16,-7 0-5 0,-10-2-7-16,-5 0-10 0,-11 0-32 15,3 0-33-15,-2-2-7 16,-1-3-3-16</inkml:trace>
  <inkml:trace contextRef="#ctx0" brushRef="#br0" timeOffset="173456.2483">8087 11857 10 0,'-9'-22'80'15,"-4"5"1"-15,5 1-3 0,-1 3-58 16,2 4-6 0,7 9-5-16,0 0-3 0,-4 12-3 0,4 15-1 15,7 12 1 1,6 21 0-16,1 18 0 0,6 26 0 15,4 18 0 1,2 24 1-16,5 12-1 0,-5 10 0 16,0 0-1-16,-6-5 2 0,-1-8 0 15,-9-18 1-15,-1-18 0 16,-4-23-2-16,-3-21 0 15,-1-15-7-15,-2-21-13 16,-6-20-63-16,7-19-7 0,0 0-5 16</inkml:trace>
  <inkml:trace contextRef="#ctx0" brushRef="#br0" timeOffset="174357.2574">8161 11855 29 0,'-17'-6'75'0,"3"3"-28"16,-4 0-6-16,2 3-12 0,-5 3-7 15,7 3-5 1,-1 2-4-16,3 1-2 0,5 4-3 16,5-1-1-16,4 2-2 15,12 1-1-15,11 1 0 0,7 1-1 16,11 2 0-1,7 2 1-15,11 2-1 0,8 5-1 16,3 2-1-16,9 2 0 0,1 6 0 16,6 0 0-1,0 5 0-15,1 0 1 0,-2-1 1 16,1-1 0-16,-2-2 2 15,-4-2 0-15,-2-7 1 0,-5 2 0 16,-2-8 2 0,-8-5-2-16,-3-4-1 0,-5-3 0 15,-5-5-2 1,-5-2 0-16,-5-1-2 0,-8-3-2 15,-4-1-1-15,-4 1-1 0,-6 3-3 16,-5 1-2-16,-4 2-3 16,-11-7 1-16,12 19-2 0,-8-9 2 15,-4 2-1 1,0 1 2-16,0-4 2 0,-5 1 3 15,5-10 2 1,-9 15 1-16,9-15 1 0,0 0 2 16,-9 12 0-16,9-12 1 15,0 0 0-15,-13 7 0 0,13-7 1 16,-14 9-1-16,6-1 0 0,-6 1 1 15,-4 6-2 1,-5 1-1-16,-8 8 1 0,-6 6 0 16,-13 6 0-1,-6 10 0-15,-13 8 2 0,-12 10 0 16,-14 6 1-16,-7 5 0 15,-8 0 1-15,-1 3 1 0,2-8-3 16,7-5-2-16,13-7-3 0,8-12-4 16,22-12-8-1,12-10-11-15,19-9-25 0,16 1-38 16,12-16-7-1,0 0 2-15</inkml:trace>
  <inkml:trace contextRef="#ctx0" brushRef="#br0" timeOffset="174767.2615">8484 12763 81 0,'-15'5'91'0,"5"-3"-4"16,10-2-6-1,0 0-69-15,15-10-6 0,8-2-9 16,12 3-11-16,-3-2-27 15,10-8-34-15,5 11-13 0,-2 1-4 16</inkml:trace>
  <inkml:trace contextRef="#ctx0" brushRef="#br0" timeOffset="175157.2654">8538 13078 64 0,'0'0'87'0,"0"0"-4"0,0 0-5 16,11 1-66-16,4-1-8 0,10-1-4 16,-3-1-3-1,6 1-6-15,-3 1-5 0,0 0-7 16,-7 0-11-1,1 0-20-15,-3 5-27 0,-5-3-6 16</inkml:trace>
  <inkml:trace contextRef="#ctx0" brushRef="#br0" timeOffset="175347.2673">8697 12926 35 0,'-9'13'86'16,"9"-2"-3"-16,0 2-3 0,1 9-53 15,4-3-23 1,-1 3-8-16,1 5-12 0,-2 4-32 16,-3 0-32-1,8-2-5-15,-2 0 3 0</inkml:trace>
  <inkml:trace contextRef="#ctx0" brushRef="#br0" timeOffset="176097.2748">8189 13295 43 0,'0'0'85'16,"-20"-10"-4"-16,0 3-4 0,1 0-59 16,-16 2-12-1,-3 2-2-15,-10-1-1 0,-3 1 2 16,-7 1 0-16,2 2 0 15,1 0-1-15,3 0 0 0,7 0 0 16,1 0-2-16,11 4 0 0,6-3-3 16,8 3 0-1,2-1-2-15,5 6 0 0,7 7 0 16,0 8 0-1,5 7 1-15,2 13 0 0,2 12 1 16,-1 14 3-16,-2 11 1 16,1 9 2-16,-4 4 1 0,-3 5 0 15,-4-2-1 1,-3-2 0-16,0-7 2 0,-2-9-3 15,5-10-2-15,-2-13 0 0,4-6-2 16,2-13 1 0,2-8 0-16,3-6-2 0,-1-8 0 15,1-4-2-15,0-11-4 16,0 10-3-16,0-10-7 15,3-6-36-15,-3 6-35 16,8-19-3-16,-5 2-3 0</inkml:trace>
  <inkml:trace contextRef="#ctx0" brushRef="#br0" timeOffset="176407.2779">7351 14321 74 0,'0'16'87'15,"7"2"-4"-15,4 13-39 0,7-4-28 16,-3 1-3-1,2 4 1-15,1-1-3 0,-2-3-1 16,-4-5-1-16,-1-6 2 0,-1-5-2 16,-1-10 0-1,2-5 0-15,1-17-3 0,6-10 0 16,1-6-3-16,4-7-2 15,2-3-2-15,-2 4 0 0,-3 2-1 16,-4 5-1 0,-5 10 0-16,-9 10 0 0,-8 11 1 15,-13 4 0 1,-5 11-4-16,-7-4-12 0,0-7-59 15,2 5-13-15,4-6-3 0,11-15-4 16</inkml:trace>
  <inkml:trace contextRef="#ctx0" brushRef="#br0" timeOffset="176877.2826">8567 13145 65 0,'17'-15'76'16,"-4"9"-2"0,4-2-55-16,3 0-7 0,5 3-3 15,0 0 0-15,0 4-5 16,-4 0-5-16,1 1-7 15,-10 4-9-15,1 1-22 16,-3 9-36-16,-8-3-7 0</inkml:trace>
  <inkml:trace contextRef="#ctx0" brushRef="#br0" timeOffset="177157.2854">8703 12964 39 0,'-10'-9'83'15,"10"9"-2"-15,0 0-1 0,-6 11-61 16,4 3-8-16,2 6-1 15,-4 8-3-15,2-1 0 0,2 7-1 16,0 2-4 0,-1-2-5-16,1-2-7 0,-1-6-14 15,3-6-33 1,9 1-29-16,-9-7-4 0</inkml:trace>
  <inkml:trace contextRef="#ctx0" brushRef="#br0" timeOffset="177627.2901">8275 13851 36 0,'0'0'87'15,"0"-6"-1"-15,4-9-39 0,9-3-11 16,6-5-12 0,8-8-9-16,8-2-14 0,5-6-28 15,-2 0-51 1,13-1-6-16,-2 1-5 0</inkml:trace>
  <inkml:trace contextRef="#ctx0" brushRef="#br0" timeOffset="179352.3075">7537 12096 16 0,'-2'24'75'15,"1"5"-26"-15,1 2-5 0,2 5-7 16,5-1-6 0,-3-6-6-16,2-2-3 0,-3-8-3 15,5-1-1-15,-7-8-3 16,-1-10-1-16,0 0-2 0,3-7-1 15,-3-13-3-15,-4-7-2 0,-4-12-3 16,1-11-1 0,-2-11-1-16,-3-10-1 0,0-7-1 15,-4-5 0 1,0-3 0-16,-4 5 0 0,1 1 0 15,-1 3-1-15,-3 5 1 0,1 7 0 16,-1 8 0 0,1 7 0-16,3 5 0 0,1 3 1 15,3 9 0-15,1 7 0 0,6 7 0 16,-2 5-1-1,5 3 0-15,5 11-1 0,-2-12 0 16,2 12 0-16,19 0 0 16,7 0 0-16,13 0 1 0,14-2-1 15,13-5 2 1,17-6 2-16,11-3-1 0,9-4 0 15,6-6 0 1,0-3 0-16,-4-3 0 0,-6 1 0 16,-10 2 0-16,-11 3 0 0,-17 6 0 15,-10 3 0-15,-16 5 1 16,-9 4 0-16,-11 3-1 15,-5 1 1-15,-10 4-1 16,0 0 0-16,0 0 0 0,0 0-1 16,0 0-1-1,0 0-1-15,0 0 0 0,5 12 0 16,-3 2 0-16,2 3 1 0,4 8 0 15,0 7 0-15,3 6 1 16,1 6 2-16,1 2-1 16,0-6 0-16,1-1 1 15,-2-6-1-15,0-7 1 0,-3-6 2 16,0-9-2-1,2-9 1-15,-1-4 1 0,3-12-1 16,3-6 0-16,0-4 0 16,3-7-2-16,1-3 0 0,0-5 0 15,-2 0-1-15,-2 0 0 16,0 6 0-16,-5 1-1 15,-1 7 1-15,-3 6 0 0,-2 5-1 16,-1 4-1 0,-4 10-1-16,0 0 0 0,0 0 1 15,12 10-1-15,-5 13 1 16,1 7-1-16,6 7 2 0,0 5 1 15,4 3 1 1,0 0 0-16,0-4 1 0,-2-4-1 16,-3-8 0-16,-1-9 2 0,-1-6-1 15,-11-14 1 1,12 10 0-16,-12-10 0 0,9-10 0 15,-6-5-1-15,2-7 1 16,-3-7-1-16,1-2-2 16,-1-8 0-16,2 1-1 15,-2 0 1-15,-2 3-1 0,0 9 0 16,0 1-1-16,1 9-2 0,-1 8 1 15,0 8 0 1,6 8 0-16,4 13 0 0,2 7 1 16,3 6 1-16,5 7 0 15,3 1 2-15,2-3 1 16,-2-5 1-16,2-7 0 15,-1-6 0-15,-2-13 0 0,-3-8 0 16,1-8-1 0,-1-10 1-16,-2-3-2 0,0-1 0 15,-4-2 0-15,0 2-1 0,1 4-1 16,1 0 0-16,0 4 0 15,8 6 0-15,5 2 0 16,11 0 0-16,10-1-2 16,11-2-1-16,8-7-6 0,8 1-12 15,-2 0-44 1,5-10-25-16,2-4-5 0,-7-2-5 15</inkml:trace>
  <inkml:trace contextRef="#ctx0" brushRef="#br0" timeOffset="179788.3124">8663 10259 46 0,'16'-6'83'0,"-3"13"-2"15,-2 10-3 1,1 15-69-16,-1 14-1 0,-3 14 1 16,-1 12 1-16,-4 6-1 15,-3 7-1-15,-2-7-1 0,-3-3-1 16,-2-13-5-1,-2-15-5-15,3-6-3 0,-2-22-12 16,8-19-44 0,0 0-23-16,-1-11-5 0,5-15 6 15</inkml:trace>
  <inkml:trace contextRef="#ctx0" brushRef="#br0" timeOffset="180268.3172">8692 10330 33 0,'-13'0'82'0,"4"0"-3"0,9 0-51 15,2-7-6-15,17-2-2 16,9 1-3-16,12-2-2 0,11 0-5 15,7 1-5 1,3 2 0-16,0 4-2 0,-6 3 0 16,-6 8-2-16,-10 6-1 15,-18 6 0-15,-15 1-1 16,-10 4 1-16,-16 4 1 0,-9-5 0 15,-7 0 1-15,-4-4-1 16,-8-4 0-16,5-6 1 0,1-1 0 16,5-7 0-1,7-1 0-15,8-1 2 0,4 0 0 16,7 0 0-1,11 0 0-15,0 0 0 0,10-1 0 16,11 2-1-16,7 9 2 16,6 6-2-16,7 4 0 0,4 7-1 15,1 4 1-15,-1 4-1 0,-7 1 1 16,-6 0-2-1,-9-5-1-15,-7-1-4 0,-5-6-1 16,-6-3-6 0,-6-9-11-16,1-12-41 0,0 20-24 15,0-20-8-15,0 0 3 16</inkml:trace>
  <inkml:trace contextRef="#ctx0" brushRef="#br0" timeOffset="180786.323">9416 10513 6 0,'-16'-5'67'16,"3"-1"-27"-16,2 1-7 15,-3 3-5-15,6 0-1 0,-3 2-4 16,11 0 0-1,-11-1-2-15,11 1-4 0,5-2-3 16,6 2-4 0,10 0-3-16,4-1 0 0,4 1-1 15,1 0-3-15,1 5-1 0,-4 4-1 16,-6 0 0-16,-5 3 0 15,-13 3 0 1,-4-1 0-16,-11-2 2 0,-3 0 0 16,-1-3-1-16,-2-1 0 0,4-3 0 15,3 1-1-15,11-6 0 0,0 10 0 16,7 1-1-1,11-1 0-15,0 4 1 0,1 0 0 16,-2 3 0 0,-5 1 0-16,-7 1 1 0,-5-2 0 15,-12 0-1-15,-9-2 1 16,-2 1-4-16,-10-6-5 0,8 2-9 15,-4-5-22 1,7-6-33-16,10 4-17 0,12-5-5 16</inkml:trace>
  <inkml:trace contextRef="#ctx0" brushRef="#br0" timeOffset="182218.3376">10017 10982 50 0,'-11'3'71'16,"-1"-3"-2"-16,2 1-53 0,10-1-3 15,0 0-4-15,0 13 2 16,14-13 1-16,8 2 2 0,12-2 0 15,12 0 2 1,10 0-2-16,7-2-1 0,7-5-2 16,4 1-2-16,-6-3-1 15,4 1 0-15,-11-1-1 16,-5 1 0-16,-8-4 0 0,-8 6-1 15,-6-2-1-15,-7 4-2 16,-5 0 0-16,-7 1-1 0,-2 2-1 16,-13 1 0-1,12 0-1-15,-12 0 0 0,0 0 0 16,0 0 1-1,0 0 0-15,0 0 0 0,0 0 1 16,0 0 1-16,0 0-1 16,0 0 1-16,0 0 0 0,0 0-1 15,0 0 0 1,0 0 0-16,0 0-1 0,0 0 0 15,0 0-1-15,0 0 1 16,0 0-1-16,0 0 1 0,0 0-1 16,0 0 1-16,0 0-1 0,0 0 1 15,0 0-1 1,0 0 1-16,0 0-1 0,0 0 0 15,0 0 1 1,0 0-1-16,0 0 0 0,0 0 0 16,0 0-1-1,0 0 1-15,0 0-1 0,0 0 1 0,0 0-1 16,0 0 0-16,0 0-1 0,1 4 2 15,1 6-1 1,1 4 0-16,-1 6 0 0,2 8 1 16,1 12 1-1,2 10-1-15,-2 14 2 0,2 9-1 16,1 11 0-16,-5 8 0 15,2 9 0-15,-3 9 0 0,-2-2 0 16,-2 3-1 0,2-7 1-16,-3-3-1 0,0-10 0 15,-1-6 1-15,3-8 0 0,-1-10-1 16,1-10 0-1,-2-8 0-15,3-7 0 0,0-11-1 16,0-5 1-16,0-7 0 16,0-8 1-16,0-11 0 0,0 0 0 15,0 0 0 1,0 0 1-16,-9-11-2 0,0 1 0 15,-4 0 0 1,-3 1-2-16,-6 1 0 0,-3 2 0 16,-5 6 0-16,-5 0 0 0,-6 4 1 15,-8 3-1-15,-8 0 1 16,-8 3 1-16,-6 0 0 15,-7 2 0-15,-4 0 1 16,-2 1 0-16,2 2-1 0,4 0 1 16,11 2-1-1,10 0 1-15,13-5-1 0,10 1 0 16,13-3 0-16,12-4 0 0,9-6 0 15,15 5 0-15,15-5 1 16,13 0 0-16,16-5 0 16,18-3 0-16,14-5 1 15,19-3-1-15,17-3 2 0,14-5-2 16,14-3 1-1,14-3 0-15,11-4 0 0,12 3 1 16,3-1-1-16,8 4-1 16,-4 4 1-16,1 3-1 0,-9 6 0 15,-11 7-1-15,-11 1 1 16,-17 6-1-16,-12 1-1 15,-16 0-1-15,-16 0-2 0,-17 4-3 16,-16-1-6 0,-13 2-8-16,-16-3-17 0,-14-5-48 15,-8 4-10-15,-12-1-5 16</inkml:trace>
  <inkml:trace contextRef="#ctx0" brushRef="#br0" timeOffset="200746.5235">12737 11569 20 0,'0'0'75'0,"0"-16"1"15,0 16-49 1,0 0-1-16,0 0-6 0,0 0-4 15,11 9-2-15,-2 10-2 0,3 6-1 16,3 8 0 0,0 6 2-16,3 5-3 0,-2 5-1 15,-1-1 0-15,-1-4-2 16,-3-1 2-16,-3-11 0 0,0-6 1 15,-4-9 0 1,-4-17-1-16,13-2 0 0,-4-22-1 16,5-13 0-1,4-12-1-15,3-6-3 0,1-8-1 16,2-3-3-16,3-1 0 0,-4 9-2 15,-2 6 0-15,-3 12-7 16,-5 8-5-16,-1 15-10 0,-12 17-45 16,11 0-23-1,-4 11-5-15,-5 10-4 0</inkml:trace>
  <inkml:trace contextRef="#ctx0" brushRef="#br0" timeOffset="201096.5271">13312 11754 27 0,'0'8'82'0,"-5"6"-3"0,2 4-2 16,-1 4-67 0,3 1-3-16,1 2 0 0,5-3 2 15,7-8 1-15,5-9-1 16,2-5 1-16,6-11 0 0,-1-8 0 15,-2-7 1 1,-5-4 1-16,-4-3-2 0,-6 3-1 16,-7 4-1-1,-8 3-2-15,-11 5-2 0,-2 7-4 16,-6 0-9-16,4 1-49 0,0 12-28 15,1 7-9-15,8 2-5 16</inkml:trace>
  <inkml:trace contextRef="#ctx0" brushRef="#br0" timeOffset="202126.5374">10493 14672 33 0,'-2'-10'68'0,"2"0"-42"15,0 10-2-15,0 0-2 0,0 0 0 16,0 0-4-16,0 0-1 0,0 0-2 15,12 5-2 1,-3 9-1-16,5 4-2 0,2 10-3 16,2 9 2-1,5 4-1-15,-1 10 0 0,1 3-2 16,-5 4 1-16,0 1-1 15,-4-1 0-15,-1-9 0 0,-4-7 1 16,-5-8-1-16,2-6 1 0,-5-11 2 16,3-3-1-1,-4-14 2-15,0 0-2 0,3-14-1 16,-3-8-1-1,1-10-1-15,-1-9-1 0,0-7-1 16,0-8-2-16,0-4-1 16,1 0 0-16,1 4-3 0,2 4-1 15,4 7-3 1,0 6-1-16,3 9-5 0,0 5-8 15,1 8-17-15,8 5-51 0,-6 9-5 16,0 3-2 0</inkml:trace>
  <inkml:trace contextRef="#ctx0" brushRef="#br0" timeOffset="202468.541">11077 15071 56 0,'0'24'75'0,"2"3"-42"0,6 1-4 16,-1-3-3-1,6-3-4-15,0-6-1 0,1-8-3 16,2-8-2-16,-2-5-1 0,1-14 0 16,-5-2-2-16,-5-2-2 15,-2-4-2-15,-3 1-2 0,-5 6 0 16,-5 2-2-1,-4 6 0-15,-2 6-2 0,-2 3-2 16,1 3-7-16,-1 3-6 16,5 11-18-16,2 10-46 15,3-11-16-15,5 1-5 16</inkml:trace>
  <inkml:trace contextRef="#ctx0" brushRef="#br0" timeOffset="202969.5461">11616 14720 26 0,'-14'9'80'16,"1"-7"-2"-16,4 1-3 0,38-1-60 16,-29-2-4-16,10 4 0 0,4-3-1 15,5 2 1 1,7-1 1-16,2 2-1 0,2 1-1 15,3-1-3-15,-2 0-3 16,-5-1-2-16,0 1 0 0,-7-1-4 16,-4 0 1-1,-5-3-2-15,1 0-2 0,-11 0-5 16,16 0-10-1,-16 0-30-15,2-11-35 0,8 7-6 16,-10 4 1-16</inkml:trace>
  <inkml:trace contextRef="#ctx0" brushRef="#br0" timeOffset="203229.5487">11659 14961 80 0,'4'10'93'0,"15"-9"-2"16,14 18-15-16,12-23-63 0,3-6-1 15,5 0-3 1,1 2-2-16,-5 4-2 0,-9 1-5 15,-3 3-7 1,-13 3-9-16,-5 7-16 0,-6 7-46 16,-9-6-16-16,-4-11-3 0</inkml:trace>
  <inkml:trace contextRef="#ctx0" brushRef="#br0" timeOffset="203759.5539">12643 14647 5 0,'0'0'84'15,"-5"12"0"1,11-9-3-16,10-36-32 0,6 33-44 16,15-3-2-16,7 3 1 15,1-1-2-15,2-1-1 0,-5-1-4 16,-5 1-5-1,-2 2-17-15,-8 5-50 0,-5-5-9 16,-5 0-4-16</inkml:trace>
  <inkml:trace contextRef="#ctx0" brushRef="#br0" timeOffset="204089.5573">13376 13984 1 0,'4'-9'87'15,"-4"9"-1"1,12-3-3-16,-7 8-6 0,1 12-77 16,2 5-1-16,1 9 0 0,2 10 1 15,1 7 1-15,-2 3 0 16,2 3 1-16,-4 1-2 15,4-4-3-15,-7-5-5 16,2-6-11-16,-3-11-10 0,-3-11-25 16,8-3-31-1,-9-15-4-15</inkml:trace>
  <inkml:trace contextRef="#ctx0" brushRef="#br0" timeOffset="204529.5617">13321 14001 49 0,'-14'3'85'16,"5"-3"-4"-16,9 0-4 0,-4-9-65 15,9 1-7-15,12-2-3 0,9-2 0 16,8 2-1-16,2 1 0 15,8 4 1-15,-1 3 0 16,-1 2 0-16,-5 5 0 16,-7 6-1-16,-11 4-1 0,-10 2-1 15,-9 0 1 1,-8 0 0-16,-6-2 0 0,-8-4 1 15,-4-1 0-15,-5-3 1 16,1-6 2-16,2-1 1 0,4 0 0 16,6 0-1-16,3 0 1 15,5 0 0-15,10 0 0 16,1 14 0-16,15 0 0 0,7 6 0 15,8 6-2 1,4 1 2-16,4 4-1 0,1 1-1 16,-1-2-2-16,-2 0-3 15,-4-4-4-15,-5-3-8 16,-10-6-7-16,-1-6-28 15,6-3-39-15,-11-3-7 0,1-5-2 16</inkml:trace>
  <inkml:trace contextRef="#ctx0" brushRef="#br0" timeOffset="205079.5672">13989 14151 62 0,'0'0'73'0,"-14"-1"-4"0,14 1-54 15,0 0-12 1,0 0 3-16,-14 0 0 0,14 0 4 16,-11 4 1-16,11-4 2 0,0 0 2 15,0 0 0 1,0 0-2-16,12 8 0 0,1-9-3 15,2 1-2-15,4 0-1 16,-1 0-3-16,-2 1-2 0,1 2-1 16,-6 2 0-1,-11-5-2-15,8 20-1 0,-10-6 1 16,-7 0 0-1,-4 1 0-15,1-1 0 0,0-1 0 16,-1-3-1-16,5 0 2 0,8-10 1 16,-3 11-1-16,3-11-1 15,16 8 1-15,0-3 0 16,0 0 0-16,1 1 1 15,0-1 0-15,-4 4 0 0,-6 0 1 16,-7 3 0 0,-2 2 1-16,-10 1-1 0,-5-1 0 15,-3 2-2-15,-3-3-3 0,3-1-6 16,1-3-7-16,3-2-29 15,16-7-41-15,-8 7-5 16,8-7-3-16</inkml:trace>
  <inkml:trace contextRef="#ctx0" brushRef="#br0" timeOffset="205399.5704">13500 14701 30 0,'-17'10'80'0,"7"-4"2"16,10-6-4-16,-18 0-65 0,41-2-4 16,21-5 0-1,5-1 1-15,8-4 0 0,4 0-3 16,5 2-5-1,-6-1-7-15,0 1-18 0,-8 10-48 16,-11-7-14-16,-6 3-5 16</inkml:trace>
  <inkml:trace contextRef="#ctx0" brushRef="#br0" timeOffset="205759.574">13648 14814 19 0,'-12'-2'81'16,"3"4"0"-16,5 8-2 15,4 7-50-15,0 10-21 0,7 6-2 16,-1 13 1-1,1 5 0-15,0 8 2 0,0-3-2 16,-2 1-2-16,-3-3-2 0,-2-6-3 16,0-7-5-1,-1-10-9-15,0-5-25 0,1-1-43 16,-2-13-8-16,2-12-2 15</inkml:trace>
  <inkml:trace contextRef="#ctx0" brushRef="#br0" timeOffset="206289.5793">13550 15044 54 0,'-13'0'82'0,"2"-7"-40"0,11 7-6 15,-3-21-3-15,7 5-6 16,15-4-5-16,4-1-6 15,12-2-1-15,5-1-3 16,8 0-2-16,0 3-3 0,0 5-2 16,-5 2-1-1,-6 7-4-15,-8 3-3 0,-11 5-1 16,-10 9-1-16,-8 4 0 15,-14 5 0-15,-7-2 1 16,-4 3 1-16,-6-1 0 0,-3-2 3 16,-2-4 0-16,6-4 1 15,2-3 0-15,9-3 1 0,3-2 0 16,4-1 1-1,12 0 1-15,0 0 0 0,12 11 1 16,8-2 0 0,9 4 0-16,8 1 2 0,2 8-2 15,5 4 1-15,-1 1-1 0,-3 5-1 16,-8 2-1-16,-6-2-2 15,-8 2-1-15,-8-4-2 0,-7-3-4 16,-4-8-6 0,1-1-10-16,-8-9-29 0,-8-5-39 15,16-4-6 1,-10-6-2-16</inkml:trace>
  <inkml:trace contextRef="#ctx0" brushRef="#br0" timeOffset="206719.5835">14161 15119 42 0,'0'0'93'16,"7"10"-1"-16,-7-10-5 0,0 0-64 16,10 0-7-1,-2 0-1-15,1-5-4 0,5 2-2 16,-2-2-3-16,3 1-2 15,2 1-2-15,0 0 0 16,-1 2-1-16,-4 0 0 16,1 1 0-16,-2 0-1 0,-2 5 1 15,-2 5 1-15,-3 1 0 0,-2 0 1 16,-2 3 0-1,0 1 1-15,1-1-1 0,0-1 0 16,3-1 1 0,0-2-2-16,-4-10 0 0,18 11-1 15,-8-8-2-15,4 0-3 16,-6-3-5-16,4 0-8 0,-12 0-29 15,5-6-45 1,6-3-9-16,0-5-3 0</inkml:trace>
  <inkml:trace contextRef="#ctx0" brushRef="#br0" timeOffset="207179.5882">14706 14287 38 0,'0'0'90'0,"13"-7"-2"0,-4 7-1 15,-26 7-62 1,21 7-8-16,6 8-3 0,-4 5-2 15,0 10-4 1,-2 5 1-16,-1 5-3 0,-3-2-2 16,-1 1-4-16,-4-5-2 0,1-4-4 15,-2-10-7-15,1-3-11 16,0-12-27-16,-5-3-38 0,10-9-6 15,0-10-3 1</inkml:trace>
  <inkml:trace contextRef="#ctx0" brushRef="#br0" timeOffset="207489.5913">14855 14362 63 0,'7'27'81'15,"3"2"-1"-15,0 7-57 0,3-3-6 16,4 2-1-1,1-4 0-15,3-9-1 0,4-8 1 16,1-9-3-16,1-7-2 16,-1-11 0-16,2-8 0 0,-5-5-4 15,-6-4-1-15,-8-2-4 0,-6-1 0 16,-5 4-2-1,-11 3 1-15,-9 6 0 0,-7 5-1 16,-3 7 0 0,-3 5-1-16,2 5-2 0,-1 7-6 15,7 9-5-15,0 2-12 16,6-4-35-16,5 5-29 0,6 0-5 15,2-4 2 1</inkml:trace>
  <inkml:trace contextRef="#ctx0" brushRef="#br0" timeOffset="207899.5954">15210 14195 76 0,'15'-7'90'0,"-2"2"-2"16,3 26-31-16,-1-20-39 0,-2 5-4 16,-1 5-1-1,0 6-4-15,-2 4 1 0,-1 8-1 16,-1 1-1-16,-1 8 0 15,-4 0 0-15,0 4-1 0,-3-3 0 16,0-3-2 0,0-5 1-16,-1-2-1 0,1-10 1 15,0-6-1-15,0-13 1 0,0 0-1 16,15-14-1-1,0-8 1-15,0-7-1 0,5-5-1 16,5-5-2-16,4-2 0 16,1 0 0-16,4 1-2 0,-2 5-2 15,-1 3 1 1,2 8-5-16,-6 0-7 0,2 10-23 15,0 3-56 1,-6 0-5-16,2 3-5 0,-6-6-2 16</inkml:trace>
  <inkml:trace contextRef="#ctx0" brushRef="#br0" timeOffset="211170.6282">6766 6418 3 0,'-9'4'46'15,"9"-4"-4"1,-10 6 4-16,10-6-6 0,0 0-8 15,18 11-3-15,4-9-3 16,10 2-2-16,11-2-2 16,7 1-2-16,6 1-5 15,7-4-4-15,2 3-2 0,-4-3-1 16,-2 0-1-16,-2 0 1 0,-9 0-3 15,-4 0 0-15,-5-3-1 16,-7 1-1-16,-4-1 0 16,-3-1-2-16,-5 4-3 15,-6-3-1-15,-1 2-3 16,-13 1-4-16,16-2-6 15,-16 2-10-15,13-7-27 0,-2 5-37 16,0 0-4-16,0-1-2 0</inkml:trace>
  <inkml:trace contextRef="#ctx0" brushRef="#br0" timeOffset="211623.1328">7467 6227 73 0,'-8'2'76'0,"8"-2"-41"16,0 0-7-16,0 0-4 16,7 8-2-16,12-4-7 0,6-1-4 15,5 2-2-15,8-1 0 16,3 4 0-16,2-5-4 15,-3 4-2-15,-2 0-1 0,-5 0 0 16,-3 3 0 0,-12 2 1-16,-7 5 1 0,-7 4 0 15,-6 4 0-15,-11 1 0 16,-8 3-9-16,2 0-37 15,-6 6-39-15,3-6-6 0,3-5-4 16</inkml:trace>
  <inkml:trace contextRef="#ctx0" brushRef="#br0" timeOffset="213639.1534">8932 4299 70 0,'0'14'77'0,"0"-2"-53"0,0 0 0 16,0-1-3-16,1-2-1 0,-1-9 0 15,0 11-1 1,0-11-2-16,0 0-1 0,-3-9 0 16,-2-5-1-16,1-7-2 15,-2-4-3-15,1-10-2 16,-1-4-4-16,0-3 0 15,0-3-1-15,2 0 1 0,1 2-2 16,3 1 0 0,0 1 0-16,0 5-1 0,0 2 1 15,0 4-1-15,0 4 0 0,0 2 0 16,4 2-1-16,-2 1 1 15,3 3-1-15,-2 1 0 16,0 3 1-16,0 1-1 16,0 1 1-16,-1 3-1 0,-2 9 1 15,3-10 0 1,-3 10 0-16,0 0 0 0,0 0-1 15,0 0 1-15,0 0-1 0,0 0 0 16,0 0-1 0,0 0-1-16,0 0 1 0,0 0-1 15,0 0 0-15,-8 6 1 16,5 6-1-16,-3 1 1 0,-2 5-1 15,2 2 2 1,-1 4-1-16,0-5 0 0,1 0 1 16,2-2-1-1,1-3 1-15,2-4 0 0,1-10 1 16,-1 10 0-16,1-10 1 0,0 0 0 15,0 0 0-15,0 0 0 16,0 0 0-16,0 0 0 0,0 0 0 16,0 0-1-1,0 0 0-15,0 0-1 0,-9 0-1 16,9 0 1-1,0 0-1-15,-11 0 0 0,11 0-1 16,-8 1 1-16,8-1 0 16,-14 11-1-16,14-11 1 0,-18 14 0 15,9-6 0-15,9-8-1 0,-15 15 2 16,15-15-1-1,-11 13-1-15,11-13 2 0,0 0-1 16,0 0 0 0,-4 10 1-16,4-10-1 0,0 0 1 15,0 0 0-15,0 10 0 16,0-10 0-16,0 0 0 0,0 0 0 15,0 10 1-15,0-10-1 0,0 0 1 16,0 0 1 0,0 0-1-16,0 0 1 0,0 0 0 15,0 0 0 1,0 0 0-16,1-7-1 0,2-4 1 15,3-5-1-15,-1-1-1 16,1-6 0-16,4-1 0 0,0-3 0 16,2 2 0-1,1-1 0-15,-2 4 0 0,3 1 0 16,-2 3 0-16,0 5 1 0,-2 1 0 15,-4 3 0 1,-6 9-1-16,14-12 1 0,-14 12 0 16,0 0 0-16,9-10-1 15,-9 10 0-15,0 0 0 0,0 0 0 16,10 8-1-1,-3 2 1-15,6 2 1 0,3 6-1 16,5 2 1 0,8 2 0-16,7 4-3 0,5-6-9 15,12-5-58-15,4 4-21 0,2-2-8 16,6-6-4-16</inkml:trace>
  <inkml:trace contextRef="#ctx0" brushRef="#br0" timeOffset="252611.0477">6877 7120 20 0,'-10'-13'47'0,"10"13"0"16,-5-12-4-16,5 12-6 0,-5-10-7 16,5 10-3-1,0 0-6-15,0 0-4 0,-10-8-6 16,10 8-4-1,0 0-3-15,-7 6-1 0,4 6-1 16,3 5 0-16,0 5 1 16,0 2 0-16,6 5 1 0,3 3 2 15,2-1-1-15,3 1 1 16,0-4 0-16,2-4-1 15,0-5 0-15,-2-1 2 0,-1-6-3 16,3-6 0 0,-2-2-3-16,0-4-3 0,-1 0-4 15,2-7-10-15,0-5-23 16,4-4-46-16,-8-2-8 0,0-4-4 16</inkml:trace>
  <inkml:trace contextRef="#ctx0" brushRef="#br0" timeOffset="252791.0495">6826 6784 20 0,'-13'0'97'0,"5"0"-2"0,8 0-8 16,-14 0-9-16,43 0-90 0,-46 0-19 16,17 0-39-16,1 11-21 15,-1-11-6-15</inkml:trace>
  <inkml:trace contextRef="#ctx0" brushRef="#br0" timeOffset="254081.0624">16582 8835 7 0,'0'0'73'16,"0"0"2"-16,-9-2-2 0,0 5-60 16,-1 11-2-1,-2 5-3-15,1 12 2 0,0 1 2 0,0 12 1 16,4 2-1-1,6 5 2-15,0 0-3 0,8-3-1 16,5-3-3 0,3-10 0-16,4-4-1 0,0-7 0 15,2-7-1-15,1-7-4 16,-3-8-4-16,2-2-12 0,-2 0-52 15,-2-12-18-15,-2-13-5 0,-4-10-4 16</inkml:trace>
  <inkml:trace contextRef="#ctx0" brushRef="#br0" timeOffset="254201.0636">16651 8621 8 0,'-8'-18'90'0,"3"1"-3"16,2 6-14-1,3 11-42-15,0-15-109 0,0 15-7 16,5-15-8-16</inkml:trace>
  <inkml:trace contextRef="#ctx0" brushRef="#br0" timeOffset="254621.0678">17082 8780 69 0,'-15'10'77'0,"7"-1"-3"16,5 0-54-16,9 2-6 0,14-4-2 15,7 0-1 1,11 0-1-16,3-3 0 0,8 0-1 16,2-1-3-16,2-2-1 15,-6 0-3-15,-3-1-4 0,-7 2-6 16,-7-2-19-16,-11 0-51 0,1 0-5 15,-9 0-2 1</inkml:trace>
  <inkml:trace contextRef="#ctx0" brushRef="#br0" timeOffset="254831.0699">17066 9050 61 0,'0'0'82'15,"9"11"-3"-15,13-7-56 0,18 1-3 16,3-2-5-16,9-1-6 16,2 2-11-16,1-3-32 0,-12 4-42 15,8 2-7 1,-8-5 0-16</inkml:trace>
  <inkml:trace contextRef="#ctx0" brushRef="#br0" timeOffset="255251.0741">18239 8475 41 0,'0'0'82'16,"-5"14"1"-16,5 1-4 15,-1 7-65-15,1 9-5 0,0 3 1 16,0 6 1 0,0-2-2-16,-1 3-3 0,-1-8-3 15,-2-4-4-15,0-4-8 16,2-7-12-16,2-18-32 15,2 11-31-15,-2-11-6 0,10-15 1 16</inkml:trace>
  <inkml:trace contextRef="#ctx0" brushRef="#br0" timeOffset="255501.0766">18299 8652 59 0,'11'29'38'0,"5"-4"-7"15,10-2-8-15,1-11-2 0,9-3 0 16,-2-10 0-16,10-9 3 0,-9-12-3 15,0-5 1 1,-5-2-5-16,-7-3-3 0,-8 3-3 16,-9-1-3-1,-6 8-2-15,-11 5-2 0,-9 8-2 16,-5 2-2-16,-3 7-4 15,-2 8-7-15,3 7-10 0,1 7-23 16,1-1-39-16,13 2-6 16,4-3 1-16</inkml:trace>
  <inkml:trace contextRef="#ctx0" brushRef="#br0" timeOffset="255892.0806">18794 8395 54 0,'14'11'80'0,"-6"0"-1"16,0 11-50-1,2 7-8-15,2 3-3 0,-1 6-4 16,-2-4-2-16,-2 0 0 15,-1-9 2-15,2 0 1 0,-5-9 2 16,3-7 1-16,-6-9-3 16,15-8 0-16,-4-6-1 15,1-6-3-15,5-4-3 0,1-5-4 16,7-6-4-1,-4 0-3-15,2 5-6 0,-4-3-12 16,6-3-49-16,-2 16-22 16,-5 5-8-16,-1 6-4 15</inkml:trace>
  <inkml:trace contextRef="#ctx0" brushRef="#br0" timeOffset="256212.0838">18089 9082 6 0,'3'11'90'16,"24"-5"3"-16,17-5-7 15,19-4-3-15,18-2-76 0,13-5 0 16,11-1-2-1,5-4-1-15,-5 0-4 0,-5 1-5 16,-12 1-10-16,-13 6-16 0,-12 7-54 16,-20 0-5-1,-14 7-6-15</inkml:trace>
  <inkml:trace contextRef="#ctx0" brushRef="#br0" timeOffset="256562.0873">18304 9249 81 0,'5'0'88'16,"1"12"-4"-16,0 13-4 0,-1 10-72 15,4 9-4-15,2 10 2 16,-2 9 3-16,1 5 1 15,-4 4-1-15,-2-3-1 16,-1-5 0-16,-2-6-2 0,1-10-2 16,-2-7-4-1,-1-11-5-15,1-11-8 0,4-9-35 16,6-10-38-16,-8-8-8 15,5-16-4-15</inkml:trace>
  <inkml:trace contextRef="#ctx0" brushRef="#br0" timeOffset="257012.0918">18209 9460 64 0,'-18'8'84'15,"1"-8"-1"-15,29-8-52 0,-12-7-7 16,6-4-4 0,9-4-2-16,11-2-3 0,11 3-2 15,11-2-3 1,6 9-3-16,3 5-2 0,-4 7-2 15,-2 3-2-15,-8 11-1 16,-9 8-1-16,-15 5 0 0,-12 5 0 16,-10 1-1-16,-11 0 2 0,-9 1 0 15,-6-3 0 1,-5-4 2-16,-1-3-1 0,0-8 0 15,5-3 1 1,5-3 0-16,4-5 0 0,9 1 0 16,12-3 0-16,0 19 1 15,13-5 0-15,13 6 0 0,7 2 1 16,5 8 0-1,4 2 0-15,0 2-1 0,-4 2-1 16,-3-1-2-16,-10-1-3 0,-7 1-4 16,-10-3-7-1,-2-1-18-15,-3 3-52 0,-4-17-8 16,-3-5-7-16</inkml:trace>
  <inkml:trace contextRef="#ctx0" brushRef="#br0" timeOffset="257492.0966">18861 9764 77 0,'0'0'93'15,"0"0"-5"-15,0-21-27 16,0 21-40-16,7-3-5 0,2 3-1 15,4-2-5 1,0 0-2-16,3 2-4 0,-1-1-1 16,2 1-2-1,-1 0 0-15,-1 3-2 0,-5 6 1 16,-3 4 0-16,-6 4 0 15,-1 3 0-15,-1 2 0 0,-7 1 2 16,1 0 0-16,-3-1 2 16,0-4 0-16,4-4 1 15,5-2 0-15,1-12 1 0,6 11 0 16,11-10-1-1,2 0 0-15,9-1-1 0,2-1-1 16,7-3-3-16,2-1-1 16,3 0-3-16,-2 0-6 0,6 3-13 15,-5-2-68-15,1-4-3 16,-1 3-7-16,-6-5-3 15</inkml:trace>
  <inkml:trace contextRef="#ctx0" brushRef="#br0" timeOffset="259552.1172">10707 3449 30 0,'-12'1'83'0,"1"-1"-2"15,11 0-46-15,0 0-7 0,0 0-7 16,15-4-7 0,10 1-3-16,6 2-3 0,8-2 0 15,10 2 1-15,9-4 0 0,8 3 0 16,1-4 0-1,6 1-1-15,-3-5 0 0,-1 3-2 16,-4-2 0-16,-8-1-3 16,-6 4 0-16,-9-3-2 0,-8 4-1 15,-7 3-3 1,-8 2-3-16,-8 0-2 0,-2 2-5 15,-9-2-6 1,9 7-14-16,-9-7-34 0,4 10-25 16,-4-10-1-16</inkml:trace>
  <inkml:trace contextRef="#ctx0" brushRef="#br0" timeOffset="259842.1201">11425 3268 13 0,'-18'0'81'0,"1"2"-1"16,4 0-3-16,1 1-62 16,12-3-3-16,17 19-5 15,6-4 0-15,13 1-2 0,2 7 0 16,8 0 2-1,4 4-2-15,3 0 0 0,-6 2 1 16,-7 2-1 0,-7-2 1-16,-9 3 0 0,-10 0 0 15,-13 5 0-15,-7 3-1 0,-17 4-7 16,-2-7-54-16,-12 19-29 15,-6 1-7-15,-4-1-3 0</inkml:trace>
  <inkml:trace contextRef="#ctx0" brushRef="#br0" timeOffset="278665.8103">13925 2479 25 0,'0'0'30'15,"0"0"-3"-15,0 0-2 0,0 0-6 16,0 0-7-16,0 0-4 0,0 0-4 15,0 0 0-15,0 0-1 16,0 0 2-16,0 0 0 0,0 0 2 16,0 0 0-1,0 0 1-15,14-7-1 0,-14 7-1 16,16-5-3-1,-16 5-1-15,24 0 0 0,-13 0-2 16,7 0 0-16,-3 0 1 16,4 2 1-16,1-2-1 0,1-2 2 15,1 2 0-15,1-3 0 0,1 2 0 16,-2-2 2-1,2-2-2-15,-2 0 0 0,3 2 1 16,0-1 0 0,1-2-2-16,2 0 2 0,1 1-2 15,-2-3 0-15,4 3 1 16,-6 1-1-16,2-1 2 0,-3 2-2 15,1 3 1-15,0 0-1 0,1 0 2 16,3 0 0 0,-2 3-1-16,7-3-1 0,-2 0 1 15,8 0 0 1,-3 0 0-16,3 2 1 0,2-2 0 15,1 0 0-15,-2 0 0 16,2-2 1-16,1 2 0 0,-4-3 1 16,4 3-1-1,2 0-1-15,-1 0-1 0,3 0 1 16,-1 5-2-16,2 2-1 0,1 1-2 15,1 4-8 1,2 1-22-16,9 1-51 0,-12-2-5 16,1-5-5-16</inkml:trace>
  <inkml:trace contextRef="#ctx0" brushRef="#br0" timeOffset="292628.4509">3156 1673 14 0,'0'0'12'15,"-4"-9"0"-15,-6 1-4 0,1 2-3 16,-9 2-2 0,4 3-2-16,-8 1-1 0,1 1 0 15,-6 9 2-15,1 5-4 0,3 4-2 16,-5 7 1-1,6 4-1-15,1 6 1 0,2 5-1 16,5 3 0-16,3-3 2 16,3 0 0-16,5-5 0 15,3-1 2-15,2-9 4 16,6-6 1-16,4-9 1 0,5-3 1 15,1-8 0-15,5 0 1 0,1-5 1 16,4-5-2 0,-4-2 0-16,4-6-3 0,-6-2 2 15,2-4-1 1,-5-1 1-16,0-7-3 0,-5-2 2 15,0-4-1-15,-1-1-1 16,-3 2 1-16,-3-1-1 0,1 4 2 16,-7 17-4-1,4 0 1-15,-5 1 1 0,1 0 0 16,-1 1 1-16,4 3-2 0,-4-1-2 15,0 5-3 1,0-2 0-16,0 10 0 0,-11-22 3 16,11 22 0-1,3 19-1-15,9 9 2 0,0 19 4 16,2 10 4-16,-2 11 1 15,5 11 2-15,-5-1-3 0,-3 0 1 16,1 1-1-16,-9-4-1 0,0-2 0 16,-2-10-4-1,1-6-6-15,0-10-26 0,4 1-43 16,-4-19-4-1</inkml:trace>
  <inkml:trace contextRef="#ctx0" brushRef="#br0" timeOffset="293068.4553">3477 1639 1 0,'17'2'32'0,"3"-2"2"0,4 1 1 16,7-1 0-1,1 0-7-15,3 0-8 0,-19 0-7 16,3-1-6-1,-1-3-5-15,2 2-7 0,-5-3-12 16,6 3-24-16,5-2-23 16,6 1-10-16</inkml:trace>
  <inkml:trace contextRef="#ctx0" brushRef="#br0" timeOffset="293488.4595">3582 1850 42 0,'0'0'26'0,"0"0"-9"16,11 5-4-16,7-3 4 15,3 0-2-15,9 1 2 0,2 1-2 16,8 1-3-1,5 2-2-15,0 1-5 0,0 2 1 16,-5 2-4 0,-4 0-2-16,-4 0-5 0,-2-2-11 15,-8 0-19-15,-2 2-25 16,-3-5-13-16</inkml:trace>
  <inkml:trace contextRef="#ctx0" brushRef="#br0" timeOffset="294068.4653">4668 1463 14 0,'0'-15'17'0,"0"3"-2"15,-4 0 0-15,-5 2-3 0,-6 3-4 16,2 5-5 0,-6 2-5-16,4 0 0 0,-6 7-3 15,-3 20 5 1,-18 6-1-16,4 9 1 0,1 6 1 15,14 5 1-15,6-1 2 16,17-5 2-16,0-6 2 0,16-7 1 16,3-6 1-1,7-7 0-15,7-4 1 0,-3-3 0 16,6-7-3-16,-5-2-6 0,5-5-9 15,-5 0-16 1,6 0-22-16,-12-6-22 0</inkml:trace>
  <inkml:trace contextRef="#ctx0" brushRef="#br0" timeOffset="294548.4701">4885 1448 20 0,'0'0'61'0,"11"-9"-48"15,-11 9-6-15,15-1-4 0,-6 1 0 16,3 3 0 0,-2 2 2-16,2 3 1 0,-12-8 3 15,21 30 4-15,3 3 0 16,5 3 1-16,-7 2-3 0,-1-1 0 15,-4-1-1 1,1-5-2-16,-6-4-3 0,-4-5-1 16,5-3-1-1,-7 3-1-15,4-6-1 0,-5-1 3 16,3-5-1-16,-8-10 6 0,5 12 2 15,-5-12 3 1,0 0 0-16,6-5 1 0,-2-9-1 16,3-9 0-16,6-6-1 15,-5 8-6-15,1-1-4 0,4-5-2 16,0-4-1-1,5-5-3-15,2 0-5 0,3-3-16 16,4 7-50-16,0-7-14 0,6-1-4 16</inkml:trace>
  <inkml:trace contextRef="#ctx0" brushRef="#br0" timeOffset="297631.5012">3100 3292 20 0,'0'0'16'0,"0"0"-4"15,-9 2-5-15,9-2-1 0,-6 22-2 16,5-5 0-16,-1 6 2 16,2 2 0-16,3 7 3 15,2 6 2-15,4-1 1 0,0 0-2 16,4-5 2-1,-1 0-3-15,2-8-1 0,-1 2 2 16,-1-9-3-16,-2-3 0 16,4-5-1-16,2-1 0 0,-2-3-6 15,3-1-6-15,-1-4-14 0,6 0-31 16,-4-6-19-1</inkml:trace>
  <inkml:trace contextRef="#ctx0" brushRef="#br0" timeOffset="297812.5031">3291 3038 67 0,'-15'-9'80'16,"0"-1"-5"-16,4 1-59 0,-2 4-29 15,13 5-30-15,0 0-30 16,0 0-7-16</inkml:trace>
  <inkml:trace contextRef="#ctx0" brushRef="#br0" timeOffset="298242.5074">3563 3214 25 0,'0'0'59'0,"-12"7"-36"16,12-7-10-16,9 14-6 15,4-8 1-15,8 1 1 0,3 2 2 16,6-3 1-16,-1 0 0 0,4 0-1 15,-5-4-4 1,1 1-3-16,-8-2-4 0,0-1-7 16,-8 0-8-1,2-1-13-15,0-2-15 0,-4-6-19 16</inkml:trace>
  <inkml:trace contextRef="#ctx0" brushRef="#br0" timeOffset="298482.5098">3608 3369 39 0,'0'0'42'0,"0"0"-8"15,15 10-9-15,7-8-3 0,13-2-2 16,3 3 3 0,8-3-5-16,5 1-9 0,-1 1-13 15,-3-2-13-15,-5 1-20 16,-4 4-17-16,-12-5-21 15</inkml:trace>
  <inkml:trace contextRef="#ctx0" brushRef="#br0" timeOffset="299222.5172">4273 3141 0 0,'-9'32'4'15,"1"7"0"-15,7-8 5 16,0 1 3-16,4-5 5 0,7-6 6 15,5-6 1-15,4-5 1 16,2-10-1-16,7-6-2 0,-3-7-1 16,2-11-4-1,5-4-5-15,-4-10-5 0,1-4-3 16,-7-6-1-1,0-1-2-15,-11-4 1 0,1-2 0 16,-12 3-1-16,0 3 0 0,-10 7 0 16,-3 3-1-16,-1 9 0 15,-4 5 0-15,3 8-3 0,-3 5-1 16,5 9-2-1,-3 3-1-15,2 2 1 0,3 8-2 16,3 10 1 0,-1 9 0-16,5 2 4 0,3 10 0 15,1 0 3-15,3 7 0 16,8-4 3-16,1 2 0 0,6-7 2 15,4-6-3-15,1-4-9 0,5-6-22 16,-5-6-41 0,10-8 1-16</inkml:trace>
  <inkml:trace contextRef="#ctx0" brushRef="#br0" timeOffset="299812.5231">5030 2862 43 0,'-14'-10'61'16,"-31"7"-50"-16,28 3-4 16,0 5-7-16,2 4-2 0,-6 10-1 15,1 10 1 1,-2 2 1-16,2 11 1 0,0 0 2 15,6 1 0-15,3 1 1 0,5-5 2 16,5-4 0 0,0-10 4-16,4-13 1 0,11-10 2 15,1-11-1-15,3-11 2 16,-1-9-2-16,-1-4 1 0,2-6-2 15,-6 0-6 1,-3 1 1-16,-4 5 0 0,-1 5 1 16,-4 4-2-1,0 7-1-15,-1 5-4 0,1 12 0 16,0 0-1-16,0 0 0 0,0 14-2 15,4 10 1-15,3 8 0 16,3 11 3-16,0 3 2 0,3 10 1 16,-1-1 1-1,0 2-5-15,-3-8-7 0,0 0-19 16,-2-5-34-1,2-10-16-15</inkml:trace>
  <inkml:trace contextRef="#ctx0" brushRef="#br0" timeOffset="300102.526">4397 3642 46 0,'40'0'74'0,"11"-1"-4"0,9-9-63 15,10 0-2 1,4 1-3-16,-1 1-5 0,-6 4-13 16,-9 4-20-16,-18-3-32 15,-6 5-6-15</inkml:trace>
  <inkml:trace contextRef="#ctx0" brushRef="#br0" timeOffset="300602.531">4459 3862 48 0,'-3'18'1'0,"-1"9"-1"15,0 3 1-15,-3 13 7 16,1 2 3-16,-2 4 2 0,0 0 1 16,2-5 3-1,1-4-2-15,4-6 0 0,0-1 0 16,3-11-2-16,6-2-2 0,7-8 1 15,8-2-1 1,0-2 0-16,5-3 0 0,-3-2-4 16,4-1 0-16,-8-2-3 15,2 0-2-15,-8 0-3 0,-5-3-10 16,-1 1-17-1,3 7-43-15,-12-5-8 0</inkml:trace>
  <inkml:trace contextRef="#ctx0" brushRef="#br0" timeOffset="300922.5342">4256 4056 23 0,'0'0'77'16,"-10"0"-1"-16,7-17-40 0,3 17-24 15,0 0-11 1,0 0-3-16,9 3-1 0,4 2 2 16,9 1-2-16,7-2 2 15,12-1 1-15,10 0-4 16,5-3-12-16,1 0-9 0,0-3-11 15,-1 0-14-15,-11-7-20 16</inkml:trace>
  <inkml:trace contextRef="#ctx0" brushRef="#br0" timeOffset="301592.5408">4083 3996 51 0,'-13'-3'11'0,"-1"3"-3"0,0 0-5 16,-4 9-5-16,-3 9 0 0,0 7 0 15,-5 1-1 1,-1 13 2-16,9 0 0 0,3 9 1 16,7-2 0-1,5 4 2-15,2-8 1 0,12-3 4 16,5-10 7-16,12-8 5 15,-3-13 1-15,3-8 1 0,2-12 0 16,0-10-1-16,-1-12 0 0,-1-3-7 16,-3-11-10-1,-7-7-8-15,-3-1-6 0,-6-5-2 16,-4 3 2-1,-5 0 2-15,-8 2 4 0,-6 7 8 16,1 6 7-16,-1 12 4 16,-2 7 4-16,4 7-3 0,2 10-2 15,10 7-3 1,-11 11-6-16,10 9-3 0,0 10-2 15,3 7-1-15,5 8 2 0,6 4 2 16,0 5 2 0,7 2-3-16,3-2-9 0,4-7-26 15,-6-11-43-15,19-6-4 16</inkml:trace>
  <inkml:trace contextRef="#ctx0" brushRef="#br0" timeOffset="303773.5627">5317 3123 20 0,'0'0'22'0,"-10"-3"-12"0,10 3-4 16,0 0 4-16,0 0 0 16,7-1 2-16,7 1-1 15,7 0 1-15,6-1 1 0,5 1 1 16,4 0-3-1,2 0-3-15,1 0-2 0,-1 0-1 16,-10-2-4-16,-3 2-5 16,-7-2-8-16,-4 1-22 0,-2 1-22 15,-12 0-9-15</inkml:trace>
  <inkml:trace contextRef="#ctx0" brushRef="#br0" timeOffset="304113.5662">5387 3357 37 0,'12'0'36'0,"9"1"-1"16,6-1 1-1,4 0-1-15,5 1-8 0,-1 1-8 16,5 1-5-16,-8 0-6 0,0 1-2 16,-13 1-6-1,2 1-8-15,-12-1-10 0,1 0-19 16,-5 7-27-16,-5-12-16 15</inkml:trace>
  <inkml:trace contextRef="#ctx0" brushRef="#br0" timeOffset="304683.5719">5937 3231 6 0,'-5'25'27'15,"3"-1"1"1,3-5-4-16,7-5 0 0,6-4-4 15,4-1-8-15,5-4-26 16,2-5-44-16,9 0-4 0</inkml:trace>
  <inkml:trace contextRef="#ctx0" brushRef="#br0" timeOffset="305453.5796">6261 2984 0 0,'4'-11'69'0,"-4"11"-24"16,-3-15-10-16,3 15-11 15,-15-12-8-15,3 10-3 0,-6 2-5 16,-4 0-3 0,-8 2-1-16,-4 7-2 0,-4 3-1 15,2 6-2-15,1 6 0 0,3 5 0 16,6 2 1-1,5 4 0-15,11-2 2 0,8 1 4 16,3-2 0-16,12-5 4 16,6-1 0-16,3-9 1 15,4-2 0-15,0-6 0 16,5 0-8-16,-3-9-9 0,5 0-24 15,2 0-42 1,-2-10-11-16,3-3-1 0</inkml:trace>
  <inkml:trace contextRef="#ctx0" brushRef="#br0" timeOffset="306273.5878">6632 2964 11 0,'0'25'18'16,"4"1"2"-16,5-4 0 15,6-4 2-15,3-6 2 0,5-7-2 16,2-5 2-16,0-5-1 0,1-10-2 16,-1-4-3-1,-1-5-2-15,-4-8-6 0,-1 0-1 16,-7-8-1-1,-5 1-4-15,-6-2-1 0,-1-4-2 16,-8 0 0-16,-5 2-2 16,-4 2 1-16,-3 4-2 0,2 8 0 15,-1 3 0-15,5 6 0 0,1 3-1 16,2 8-3-1,11 9 1-15,-11-8-3 0,11 8 2 16,-3 10-1 0,3 7 0-16,7 2 3 0,4 8-1 15,4 5 5-15,4 9 0 16,4-4 1-16,7 6 2 0,-1 0-2 15,3-4 0 1,-4-1 0-16,0-9-1 0,-2-1-2 16,-8-10-7-16,-1-1-10 0,-17-17-52 15,12 8-4 1</inkml:trace>
  <inkml:trace contextRef="#ctx0" brushRef="#br0" timeOffset="306673.5918">6950 2472 37 0,'16'7'60'16,"2"8"-40"-16,-4 7-8 0,9 6 2 15,-4 6 4-15,5 2 0 0,-5 6 3 16,5-3-1-1,-10 3 0-15,-3-5-4 0,0-5-3 16,-3-1-1-16,-4-9-1 16,1-2 1-16,-3-9 2 0,-2-11 1 15,0 0 0 1,12-11-2-16,-3-19 1 0,5-11-1 15,2-10-4-15,3-10-5 16,7-3-5-16,-4 0-3 16,7 6-5-16,-6 3-6 0,-1 16-12 15,-5 9-19-15,-2 10-26 16,0 14-24-16,-15 6 0 0</inkml:trace>
  <inkml:trace contextRef="#ctx0" brushRef="#br0" timeOffset="306973.5948">6821 2740 25 0,'0'0'82'0,"3"-17"-3"0,-3 17-2 15,28 2-66-15,-39 15-2 16,-8 8-7-16,-6 8-1 15,-4 5-1-15,-3 4 1 0,0 5 0 16,3 1-3 0,5-4-7-16,6-4-14 0,11-3-36 15,7-15-21-15,14-9-4 16</inkml:trace>
  <inkml:trace contextRef="#ctx0" brushRef="#br0" timeOffset="307313.5982">6523 3289 70 0,'26'7'79'0,"17"-34"-13"0,11 20-53 0,23-5-2 16,11 0 6 0,10-5 0-16,-2 1-4 0,-3-4-4 15,-8 6-6-15,-15 2-12 0,-15 5-23 16,-28 7-47-1,-4 3-5-15,-15 6-2 0</inkml:trace>
  <inkml:trace contextRef="#ctx0" brushRef="#br0" timeOffset="308065.6058">6809 3782 27 0,'0'0'14'0,"-18"18"-4"0,0 2-2 16,-6 6 4-16,1 3 2 0,-2 5 2 15,8-1 1-15,2 6-1 16,5-2 1-16,6-5 1 0,4 0 1 15,3-11 2 1,9-4-2-16,5-15-1 0,2-2 0 16,6-13-1-1,1-12-2-15,3-7-4 0,-2-12-2 16,2-5-4-16,-5-4-2 15,-4-3-3-15,-6-2 0 0,-8 1-2 16,-6 3 1-16,-2 3-1 16,-12 5 1-16,-2 8 0 15,-4 6 1-15,-1 7 0 16,2 7-1-16,2 6-1 15,4 4-1-15,0 8-2 0,5 12 0 16,4 5 1-16,4 10-1 16,1 3 2-16,8 8 2 15,7 5 2-15,3 6 0 0,4-6 2 16,3 1 1-16,1-3 0 15,-1-6-1-15,-1-2-1 0,-6-4-1 16,0-8-4 0,-3-5-5-16,-4-2-20 0,-2 4-45 15,-10-18-12 1,18 0-3-16</inkml:trace>
  <inkml:trace contextRef="#ctx0" brushRef="#br0" timeOffset="308325.6084">7014 3443 10 0,'0'13'73'0,"3"-1"3"16,3 5-1-16,4 10-70 15,2 0 1-15,4 14 3 0,-2 0 2 16,3 9 1-1,-3-1-1-15,-3-1-1 0,3-2-2 16,-2-3-2-16,-2-1-1 0,-1-8 0 16,1-4-4-1,-2-9-3-15,-1-3-6 0,-2-8-6 16,0-1-17-16,4 0-52 15,-9-9-6-15,6-6 0 0</inkml:trace>
  <inkml:trace contextRef="#ctx0" brushRef="#br0" timeOffset="308485.6101">7092 3725 43 0,'10'0'88'0,"20"-8"-3"0,14-6-3 15,-64-8-73-15,84-4-2 16,18 1-12-16,5 4-36 0,3-6-40 15,-4-1-5 1,-7-4-1-16</inkml:trace>
  <inkml:trace contextRef="#ctx0" brushRef="#br0" timeOffset="309730.1227">6877 3639 24 0,'0'0'30'15,"0"0"-1"-15,7 2 1 16,16-5-6-16,16-4 0 0,6-3-4 16,12-2 1-1,3 0-3-15,7-5-7 0,0 4-6 16,0-1-8-16,-7 4-20 15,-7 10-41-15,-5-4-13 16</inkml:trace>
  <inkml:trace contextRef="#ctx0" brushRef="#br0" timeOffset="336154.388">16931 10883 14 0,'-5'-10'71'0,"5"10"-21"15,-10-15-13-15,10 15-8 16,-20-10-7-16,8 6-6 15,-8 3-2-15,1 1-2 0,-6 3-3 16,-1 4 0-16,-5 8-2 16,3 3-1-16,-4 7-3 0,4 8 0 15,-1 5-2 1,4 5 0-16,5-1-1 0,4 1 1 15,7-2-1-15,6-2 1 16,6-10 2-16,10-5-1 0,10-12 0 16,6-10 0-1,6-5 0-15,5-15 2 0,3-8-2 16,2-8 1-16,0-6-2 0,-6-8 0 15,1-2 0 1,-6-5 0-16,-2-2 0 0,-7-4 1 16,-7 1-1-16,-9-1 0 15,-8 1 0-15,-1 2 0 0,-10 7 1 16,-6 7-1-1,-9 3 0-15,2 10-1 0,-4 8 0 16,1 5 1 0,2 11-2-16,4 1 1 0,3 7-1 15,4 13 1-15,10 10 0 0,2 10-1 16,8 10 0-16,8 6 1 15,8 4 0-15,3 5 0 0,5-2 0 16,1-6 0 0,1-2 0-16,-2-12 1 0,-5-4-2 15,-2-7-1 1,-3-3-9-16,-5-1-25 0,-4-6-46 15,-4-5-2 1,-8-11-6-16</inkml:trace>
  <inkml:trace contextRef="#ctx0" brushRef="#br0" timeOffset="336504.3915">17053 10563 25 0,'18'17'79'16,"4"2"-1"-16,14 12-39 0,-7 6-9 16,11 6-3-1,-8 6-6-15,1 2-4 0,-4 1 1 16,-3-3-3-16,-3-7-1 15,-7-9 0-15,-2-6 1 0,-5-8-2 16,-2-8-1 0,-7-11-2-16,14-11-1 0,-9-15 0 15,2-11-3-15,0-8-2 0,1-7-2 16,-2-6-2-1,1 2-2-15,-4 2 0 0,0 10-2 16,1 7-4-16,0 8-7 16,0 12-9-16,4 7-34 0,9 10-33 15,-7 3-8 1,0 12-5-16</inkml:trace>
  <inkml:trace contextRef="#ctx0" brushRef="#br0" timeOffset="336794.3944">17736 10797 54 0,'13'-4'87'0,"-13"4"-4"16,0 0-3-16,-9 7-67 0,-1 6-4 15,-7 6-2-15,0 5-1 16,0 5-2-16,2 0 2 0,4 4 0 16,6-3 4-1,8-6-1-15,12-2 1 0,14-10-2 16,6-5-4-1,5-7-6-15,7-1-13 0,0-10-39 16,-1-1-33-16,0 1-8 16,-9-2-4-16</inkml:trace>
  <inkml:trace contextRef="#ctx0" brushRef="#br0" timeOffset="337304.3995">16520 11444 68 0,'-33'11'88'0,"11"-2"-2"16,22-9-3 0,13 4-66-16,23-4-3 0,30-7 0 15,25-3 0-15,22-6-1 0,22-2 0 16,15-3-3-1,11 1-2-15,2 1-2 0,-2 4-2 16,-12 5-1-16,-15 4-2 16,-12 6-2-16,-19 0-5 0,-14 9-11 15,-20 13-60 1,-16-12-13-16,-15-1-7 0,-18-1-7 15</inkml:trace>
  <inkml:trace contextRef="#ctx0" brushRef="#br0" timeOffset="338094.4074">17223 11864 33 0,'-9'-13'71'0,"-6"9"2"15,-3 3-52-15,-5 1-7 16,-5 4 1-16,-1 6 1 0,-6 9 0 16,-3 5 0-16,1 5-3 0,1 8-1 15,1 4-4 1,7 4-2-16,6 3-2 0,5 2 0 15,8-2-1 1,9-6 0-16,7-6 1 0,11-8 1 16,8-9 1-16,8-11 1 15,5-8 1-15,5-17 0 0,2-11 1 16,1-6-1-16,-2-8-2 0,-3-11-2 15,-2-5-1 1,-7-3-1-16,-7-2-1 0,-6-2 1 16,-9-1 0-1,-5 4 0-15,-6 2-1 0,-4 10 0 16,-7 5 0-16,-5 9 0 15,-1 9-1-15,-1 8 0 0,2 5-1 16,0 9 0 0,4 5 0-16,3 4 0 0,5 11 1 15,4 9-2-15,2 8 2 0,9 11 0 16,2 7 1-1,4 8 1-15,2 3-1 0,2 1 1 16,1 0 0-16,-2-6 0 16,-2-6 0-16,-2-11-1 0,-2-8-3 15,0-6-3 1,-2-13-7-16,2-5-30 0,12-7-45 15,-13-10-5 1,-1-10-8-16</inkml:trace>
  <inkml:trace contextRef="#ctx0" brushRef="#br0" timeOffset="338344.4099">17627 11610 84 0,'15'5'89'0,"-9"7"-4"16,0 5-5-16,-1 10-67 0,2 4-8 15,3 6 1-15,-1 6 2 16,0 4-2-16,-1 0-1 16,-2 1 2-16,-1-1-3 15,1-5 0-15,-3-4-3 0,-1-6-2 16,2-1-7-1,-4-15-7-15,2-5-32 0,1 5-38 16,-3-16-8-16,-7-19-5 16</inkml:trace>
  <inkml:trace contextRef="#ctx0" brushRef="#br0" timeOffset="338494.4114">17538 11828 0 0,'-9'-2'94'16,"9"2"0"-16,0 0-3 0,20 0-8 15,10 0-70-15,5-5-9 16,10 0-18-16,11-2-64 15,-8-2-8-15,3-2-7 16,-2-3-4-16</inkml:trace>
  <inkml:trace contextRef="#ctx0" brushRef="#br0" timeOffset="339034.4168">18802 11147 51 0,'-20'6'87'0,"6"-2"-2"16,14-4-1-16,-8 11-62 0,14-8-6 15,13 2-3-15,10-1 0 16,8 1 0-16,5-1-1 15,9 1-3-15,-2-2-2 16,2 0-3-16,-5-3-1 0,-4 0-2 16,-9 0-2-1,-4 0-3-15,-9 0-2 0,-4 0-6 16,-6 0-11-16,-10 0-27 0,18 0-39 15,-18 0-5 1,0 0-4-16</inkml:trace>
  <inkml:trace contextRef="#ctx0" brushRef="#br0" timeOffset="339394.4204">18747 11428 82 0,'-3'11'97'0,"3"-11"-3"16,16 9-5-16,11-6-63 0,13-3-10 16,9 0-1-16,9 0-2 0,7-1-5 15,-1-1-3 1,4 2-3-16,-6-1-1 0,-10 5-1 15,-6 3-2 1,-11 3-3-16,-10-2-3 0,-6 5-7 16,-10-5-13-16,-9-8-61 15,-4 11-5-15,-8-8-5 0,-2 0-3 16</inkml:trace>
  <inkml:trace contextRef="#ctx0" brushRef="#br0" timeOffset="341745.444">20042 10643 49 0,'0'0'85'0,"0"0"-4"16,0 0-1-16,-33 17-69 15,33 8-3-15,5 9 0 16,3 11-2-16,-2 6-1 0,5 6 2 15,1 2-1 1,-3-4-1-16,3-2-1 0,-2-8-3 16,2-7-2-16,-7-9-7 15,5-7-11-15,-7-4-30 0,-3-7-36 16,0-11-5-1,0 0-2-15</inkml:trace>
  <inkml:trace contextRef="#ctx0" brushRef="#br0" timeOffset="341935.4459">19774 11267 90 0,'18'19'94'0,"23"-11"-7"15,18-6-4 1,16-2-71-16,12-7-2 0,11 1-11 15,-6-5-13-15,-1 3-17 0,-9 6-31 16,-11 0-26-16,-12 2-7 16</inkml:trace>
  <inkml:trace contextRef="#ctx0" brushRef="#br0" timeOffset="342363.4509">20183 11603 19 0,'-12'0'74'0,"-10"0"-2"0,-8-9-4 16,-4 19-61-16,-6 14 0 16,-4 12 5-16,-8 8 3 15,4 9 1-15,2 0 1 16,11 8 1-16,13-7-1 15,18 0-1-15,15-12-3 0,22-13-5 16,21-11-2-16,12-13-5 16,13-5-4-16,3-9-10 0,6-9-16 15,0 7-48 1,-6-13-14-16,-5-2-6 0</inkml:trace>
  <inkml:trace contextRef="#ctx0" brushRef="#br0" timeOffset="343043.4576">21046 11329 23 0,'-16'11'87'0,"10"1"3"0,-1 3-4 15,1 4-49 1,3 7-16-16,3 5-4 0,0 2 1 16,3 2-2-16,8 2-5 15,1-4-2-15,7-3-4 16,1-6-1-16,1-7-3 15,2-7-1-15,1-3-6 0,-2-9-16 16,-12-6-65-16,9-8-4 0,-5-12-6 16,-2-7-5-1</inkml:trace>
  <inkml:trace contextRef="#ctx0" brushRef="#br0" timeOffset="343153.4587">21045 11025 35 0,'-23'-10'92'15,"13"4"-9"1,4-10-27-16,5 0-55 0,6 0-92 15,9-2-9-15</inkml:trace>
  <inkml:trace contextRef="#ctx0" brushRef="#br0" timeOffset="344093.4682">18997 12974 5 0,'-17'9'79'0,"-2"-4"2"16,5 1-1 0,14-6-53-16,0 0-7 0,9 8-4 15,9-8 2-15,11-4-3 16,15-4-1-16,14-2 1 0,8-2-5 15,6-2-1 1,6-1-5-16,-3 1-3 0,-2 4-2 16,-7 0-3-16,-6 2-5 0,-12 0-6 15,-5 5-13 1,-10 3-37-16,-9 0-25 0,-10 0-5 15</inkml:trace>
  <inkml:trace contextRef="#ctx0" brushRef="#br0" timeOffset="344393.4712">19071 13242 73 0,'0'0'93'15,"4"12"-1"-15,15-39-18 16,10 25-52-16,13-1-4 0,8 3-1 15,8 0-4-15,2 0-5 0,2 7-4 16,-3 1-4 0,-3 6-5-16,-7-1-7 0,-7 3-15 15,-6-1-61 1,-7-3-5-16,-6-2-6 0</inkml:trace>
  <inkml:trace contextRef="#ctx0" brushRef="#br0" timeOffset="344833.4756">20678 12570 41 0,'0'0'93'0,"0"0"-3"16,-3 13-4 0,3 9-53-16,5 7-16 0,4 8-5 15,-1 6-1-15,3 6-2 16,-2 1-3-16,1 1-5 0,-2-5-3 15,2-2-6 1,-5-8-9-16,2-7-27 0,7-7-43 16,-6-8-7-16,-8-14-5 0</inkml:trace>
  <inkml:trace contextRef="#ctx0" brushRef="#br0" timeOffset="345043.4777">20480 13022 0 0,'0'19'91'16,"16"-2"0"-16,14-12-4 0,16-5-6 16,11-5-75-16,17-4-3 15,4-4-6-15,7 2-6 0,-7 0-6 16,-3 0-9-1,-12 8-28-15,-9-1-35 0,-9 3-6 16</inkml:trace>
  <inkml:trace contextRef="#ctx0" brushRef="#br0" timeOffset="345463.4819">20953 13348 36 0,'8'-8'86'15,"-8"8"-3"-15,-11-7-3 0,-13 8-61 16,-8 9-9-1,-5 8-3-15,-8 9 0 0,0 7 2 16,-4 9 2-16,6 4 0 0,6 4 2 16,9-1 1-1,18-1-1-15,10-4-2 0,19-10-2 16,13-8-2-16,13-7-2 15,13-10-2-15,6-7-5 16,7-3-9-16,0-14-16 16,-5-5-62-16,10-3-5 0,-5-7-8 15,1-1-3 1</inkml:trace>
  <inkml:trace contextRef="#ctx0" brushRef="#br0" timeOffset="346153.4888">21748 12331 71 0,'13'8'94'16,"-9"3"-4"-16,1 3-5 0,-4 7-69 16,-1 4-6-16,-3 8 0 15,-3 3-3-15,-1 6-3 16,1-3-3-16,0 0-3 15,-2-7-5-15,6-2-7 0,-2-12-23 16,-6-7-49-16,10-11-6 0,0 0-4 16</inkml:trace>
  <inkml:trace contextRef="#ctx0" brushRef="#br0" timeOffset="346433.4916">21893 12446 19 0,'6'25'79'16,"-3"2"2"-16,6-2-3 0,4-1-63 16,4-7-4-16,7-5-1 0,5-9 2 15,6-4 0 1,0-11 0-16,3-6-3 0,-5-3 0 15,-2-5-1-15,-8 2-2 16,-5-1 1-16,-10 2-3 0,-8 3 0 16,-8 3-1-1,-9 4-1-15,-6 6 1 0,-7 4-2 16,-4 5-1-16,-3 7-4 0,5 7-8 15,0 0-12 1,5-2-41-16,8 9-23 0,5-4-8 16,8-3 0-16</inkml:trace>
  <inkml:trace contextRef="#ctx0" brushRef="#br0" timeOffset="346803.4953">22257 12286 74 0,'16'21'90'16,"3"6"-3"-16,0 21-31 0,1-13-33 16,1 5-8-16,-4-5-2 0,2-6 0 15,-2-3 1 1,-1-9-2-16,0-7 0 0,3-10-1 15,3-7 0 1,4-13-1-16,2-6-1 0,3-6-3 16,2-4-4-16,-1-3-2 15,-1 1-4-15,-4 1-7 0,-2 8-11 16,-7-2-33-16,-13 14-38 0,10 9-7 15,-15 8-6 1</inkml:trace>
  <inkml:trace contextRef="#ctx0" brushRef="#br0" timeOffset="347253.4998">21649 12988 90 0,'-38'8'96'0,"12"-2"-5"0,13-3-3 16,13-3-68-1,23 0-8-15,25-2-3 0,23-7-1 16,17-1-2-16,14 1-1 0,16 0-1 15,6-2-2 1,0 4-1-16,-6 1 0 0,-9 3-2 16,-15 1-2-16,-17 2-5 15,-10 0-10-15,-21 0-22 0,-18 3-49 16,-9-1-6-1,-19-2-8-15</inkml:trace>
  <inkml:trace contextRef="#ctx0" brushRef="#br0" timeOffset="347653.5038">21864 13248 83 0,'0'0'91'16,"0"0"-3"-16,2 7-6 15,1 4-69-15,2 21-5 0,2 11-2 16,1 6 2-16,-1 4 1 0,1 5-1 15,-3 0-1 1,2 0-1-16,-2-8-2 0,0-4-4 16,-2-12-3-1,0-7-6-15,-3-11-12 0,0-16-53 16,4-9-18-16,-2-10-5 15,0-10-3-15</inkml:trace>
  <inkml:trace contextRef="#ctx0" brushRef="#br0" timeOffset="348214.5095">21836 13399 78 0,'-6'-15'86'0,"1"-4"-3"0,5-5-58 0,4 1-2 15,6-8-1 1,6 3-1-16,9-5-2 0,7 5-2 16,8 2-1-1,1 2-4-15,4 9-1 0,-1 3-4 16,-5 6-2-16,-3 6-3 15,-8 4-2-15,-8 10 0 0,-10 3-2 16,-8 7 1-16,-4 3-1 0,-13 1 0 16,-9 1 0-1,-6 0 1-15,-7-4 0 0,-6-1 0 16,1-7 1-1,0-5 0-15,1-5 0 0,6-4 1 16,11-2 0-16,6-1 1 16,18 0-1-16,0 0 1 0,5-5 0 15,22 5 0 1,13 8 1-16,10 6-1 0,7 4 1 15,3 4-1-15,3 4 0 0,-7-1 0 16,-8 5-1 0,-11 0-1-16,-7 1-1 0,-14-4-1 15,-11 0-5-15,-5-3-4 16,-4-2-13-16,-10 1-47 0,0-10-23 15,3-9-7 1,-2-4-2-16</inkml:trace>
  <inkml:trace contextRef="#ctx0" brushRef="#br0" timeOffset="348764.515">22574 13600 71 0,'0'0'92'0,"0"0"-3"0,-8-3-44 15,8 3-16-15,5-5-6 0,-5 5-3 16,21-7-5-16,-5 2-4 16,5 3-4-16,4-3-1 0,3 1-2 15,-4 3-2 1,-1-1 0-16,0 2-1 0,-6 0-1 15,-7 3 1 1,-10-3 1-16,4 18-1 0,-8-5 1 16,-8 3 1-16,-3 1-1 15,-2 0 1-15,0 3 0 0,0-3-1 16,2-3 1-16,5 0 0 15,7-1-1-15,9-3 1 16,11-4 0-16,6-2-1 0,10-2 0 16,4-2-1-1,10 0-1-15,1-3-1 0,8-2-3 16,-4-4-4-16,7 4-9 15,-10-4-27-15,-8 1-49 0,8-2-5 16,-8-2-7-16</inkml:trace>
  <inkml:trace contextRef="#ctx0" brushRef="#br0" timeOffset="353539.5632">15986 3183 42 0,'-11'4'81'0,"11"-4"-2"15,12 0-46 1,-12 0-10-16,24 0-2 0,-2 2-3 16,5 0-4-16,9 4-1 0,1 2-2 15,7 1-2 1,1 4-1-16,0-3-2 0,-2 3-2 15,-2 0-5-15,-5-4-3 16,-2-1-10-16,-8-7-28 0,-26-1-43 16,27-6-7-1,-18-6-1-15</inkml:trace>
  <inkml:trace contextRef="#ctx0" brushRef="#br0" timeOffset="353819.566">16232 2980 4 0,'-8'12'84'0,"8"0"5"16,0 2-3-16,0 6-65 15,2 9-1-15,2 7 1 16,-1 5-2-16,3 3-3 16,-1 2-4-16,1 0-3 0,0-7-3 15,-1-6-6 1,0-3-11-16,-5-11-32 0,7 0-44 15,-6-3-7-15,-1-16-3 16</inkml:trace>
  <inkml:trace contextRef="#ctx0" brushRef="#br0" timeOffset="354060.5685">15894 3916 74 0,'21'15'95'16,"16"-5"-5"-1,13-24-31-15,11 13-39 0,11-1-3 16,1-12-14-16,11-8-58 15,-11 12-29-15,-3 0-8 0,-15 2-6 16</inkml:trace>
  <inkml:trace contextRef="#ctx0" brushRef="#br0" timeOffset="354900.5769">14771 3551 7 0,'0'0'80'15,"-6"-11"-1"-15,5-19-23 16,1 30-37-16,4 0-4 0,6 10-2 15,4 1 0 1,2 6-2-16,4 5 1 0,7 3-1 16,4 6 0-16,0 0 0 15,1 5-1-15,1 2-1 16,-3-1-1-16,-3 2 1 15,-1-3-2-15,-6-1 1 0,-3-4-2 16,-4-3-1-16,-3-10 1 0,-1-1 1 16,-9-17 0-1,10 0-1-15,-8-12 0 0,-1-19 0 16,-1-14-1-1,1-9-1-15,-1-8-1 0,-4-6-1 16,-2 0-1-16,-1 6-1 16,1 5-4-16,-3 11-2 0,2 15-10 15,-3 2-13 1,8 9-41-16,2 20-26 0,0 0-6 15,0 0-3-15</inkml:trace>
  <inkml:trace contextRef="#ctx0" brushRef="#br0" timeOffset="355360.5815">15526 3707 77 0,'5'-16'85'0,"-5"16"-5"0,-3-3-52 0,-6 6-17 16,-6 10-4 0,-4 6 1-16,-6 5-3 0,0 8 0 15,-2 0 2 1,3 3 2-16,3-1 0 0,6-4 2 15,7-1 0-15,10-8-1 0,14-6 0 16,11-10-3-16,12-5 0 16,10-3-7-16,2-12-13 0,6 2-71 15,3-9-6 1,-4 1-8-16,-4 1-1 0</inkml:trace>
  <inkml:trace contextRef="#ctx0" brushRef="#br0" timeOffset="406375.5312">16615 828 55 0,'-24'-19'30'16,"1"6"-28"-16,-2-2-75 16</inkml:trace>
  <inkml:trace contextRef="#ctx0" brushRef="#br0" timeOffset="421806.2301">16133 2336 24 0,'-12'1'19'15,"-1"-1"-8"-15,2-3-4 0,0-4-3 16,3-4-1-16,6 0-2 16,2-9-5-16,1-1 2 15,5-2-3-15,7 4 1 16,-1-1 0-16,4 11 0 0,0-3 3 15,0 12 4-15,-3 8 1 0,-3 11 2 16,-2 5 3 0,-6 3-1-16,-2 8 5 0,-7-5 5 15,-4 5 2 1,-2-14-2-16,-3-2 2 0,-2-7 0 15,4-10-3-15,-1-6-2 16,3-9-3-16,4-6-5 0,2-7-6 16,4 4 1-1,2-5-5-15,4 1 1 0,4 1-1 16,6 9 0-16,-1 2 0 0,2 9 2 15,0 5 3 1,-4 11 0-16,-6 8 2 16,-6 6 1-16,-8 5 3 15,-4-7 2-15,-5 4 1 0,-1-10-2 16,-5-5 0-1,3-9-2-15,2-3-1 0,7-9-3 16,5-3-2-16,5-2-3 0,5-3-4 16,7 3 1-1,7 2-1-15,3 5-2 0,4 4 3 16,2 2 0-16,-1 3 1 15,-4 7 1-15,-4 0 2 0,-3 3 2 16,-8-2 3 0,-2 0 1-16,-4-10 1 0,-4 10 1 15,-8-10-2 1,-2-5 1-16,-4 0-2 0,0-5 0 15,-1 1-8-15,-1-4-5 0,6 1-24 16,7 2-47-16,1-6-7 16,6 3 3-16</inkml:trace>
  <inkml:trace contextRef="#ctx0" brushRef="#br0" timeOffset="422486.3049">16353 1817 36 0,'0'28'22'0,"3"0"0"0,-1 9 7 0,2-3-1 16,-1-5 1 0,0-2-1-16,-3-4-2 0,3-6-3 15,-3-9-2 1,0-8-5-16,0 0-4 0,0-4 0 15,0-11-5-15,-1-9-2 16,1-7-3-16,-1-4-1 0,1-10-1 16,0 0 0-1,2 20-4-15,0-5 0 0,3 4 1 16,1-3 0-16,0 2 0 0,2-2-1 15,1 5 1 1,-2-4-3-16,4 7 4 0,-2 0-1 16,1 5 1-16,3 0-1 15,-3 9 2-15,2 7 2 16,11 0 0-16,-1 10 1 15,-4 16 1-15,0 9 0 0,-4 11 1 16,2 1-3-16,-1-1 2 0,-5-5-2 16,3-4 0-1,-1-8-1-15,-3-2-2 0,-3-8-5 16,3 0-8-1,-4-7-15-15,-5-12-30 0,12 15-26 16,-12-15 1-16</inkml:trace>
  <inkml:trace contextRef="#ctx0" brushRef="#br0" timeOffset="422686.3269">16441 1797 44 0,'0'-12'82'0,"9"0"-3"16,12-9-51-16,13 7-12 0,1-2-15 16,8 4-23-1,-7 0-43-15,8 6-15 0,-7 4 1 16</inkml:trace>
  <inkml:trace contextRef="#ctx0" brushRef="#br0" timeOffset="424856.5656">16923 15145 36 0,'-8'-20'82'0,"8"20"-30"16,-7-9-8-16,7 9-9 0,0 0-12 15,0 0-7 1,0 0-7-16,0 0-6 0,-8 0-3 15,7 10-1-15,1 10-1 16,0 6 1-16,5 9 0 0,5 9 2 16,1 10 3-1,3 7 0-15,4 5 0 0,5 1 0 16,-4-3 0-16,4 2 1 0,-5-5-3 15,0-3 1 1,-4-5-2-16,-1-9-1 0,-2 2 1 16,-4-10 0-16,0-5 0 15,-2-6 0-15,-1-6 2 16,1-2 2-16,-5-17 2 15,6 12 1-15,-6-12 1 0,3-19 0 16,-3-13 0-16,0-15 1 0,1-16-2 16,-1-16-3-1,2-14-2-15,1-14-2 0,2 0 0 16,4-1-1-1,-2 11-4-15,3 5-4 0,3 17-8 16,-2 12-11-16,2 12-35 16,3 14-30-16,-2 12-7 0,1 9 1 15</inkml:trace>
  <inkml:trace contextRef="#ctx0" brushRef="#br0" timeOffset="425460.1321">17463 15918 0 0,'18'14'63'0,"-1"20"-18"0,-1 2-3 16,-1 3-5-16,-6-10-4 15,-1 0-4-15,-5-9-5 0,0-6-4 16,-3-14-6 0,0 0-3-16,-13-21-1 0,5-9-3 15,-4-7-2 1,-3-10-3-16,-1-7-1 0,0-2 0 15,2 1 2-15,1 4 0 16,3 4 0-16,4 7-1 0,0 8 1 16,1 11-2-16,5 7-2 0,0 14-1 15,0 0-1 1,11 0 0-16,5 17-1 0,2 9 1 15,3 12 0 1,3 4 2-16,5 9 1 0,0 3 0 16,-2 3 1-16,-4 0 1 15,-4-3-2-15,-1-6 0 0,-5-9-5 16,-2-5-3-16,-3-9-5 15,-4-6-19-15,-4-19-50 16,0 0-6-16,3-17-4 16</inkml:trace>
  <inkml:trace contextRef="#ctx0" brushRef="#br0" timeOffset="425630.1507">17455 15984 38 0,'-16'10'86'0,"16"-10"-3"0,0 0-4 15,8-3-70 1,10-5-11-16,11-1-29 0,4-2-49 16,2 0-4-16,2 1-1 0</inkml:trace>
  <inkml:trace contextRef="#ctx0" brushRef="#br0" timeOffset="426100.2025">18009 15459 29 0,'-11'9'65'0,"21"3"-42"16,-7-4-5-16,5 6-3 16,8-6 1-16,3 6 3 0,8-6-1 15,1-3-1-15,4 1-5 16,1-4-4-16,1-4-4 0,-2 2-4 15,-3 0-6 1,0-5-11-16,-8-1-26 0,4-2-34 16,-11 3-1-1</inkml:trace>
  <inkml:trace contextRef="#ctx0" brushRef="#br0" timeOffset="426310.2256">18081 15752 7 0,'32'0'74'0,"11"-11"1"15,7 1-46-15,0 1-13 16,-1 2-15-16,-4 0-15 15,-1 6-23-15,-16 0-36 0,1 1 0 16</inkml:trace>
  <inkml:trace contextRef="#ctx0" brushRef="#br0" timeOffset="426770.2762">18785 15476 59 0,'19'4'83'0,"13"-4"-3"16,5-17-44-16,7 12-26 16,2 5-3-16,4 0 1 15,-5 1-6-15,-2 3-5 16,-12 1-14-16,-9 7-37 0,-8-5-27 15,-14-7-3 1</inkml:trace>
  <inkml:trace contextRef="#ctx0" brushRef="#br0" timeOffset="427600.3675">19695 15038 48 0,'10'33'74'0,"0"-1"-1"0,5 2-59 15,4 4-3 1,3-2-3-16,-2-2-3 0,0-10-3 16,-1-5-6-16,-6-7-25 0,-13-12-44 15,12-9-2 1</inkml:trace>
  <inkml:trace contextRef="#ctx0" brushRef="#br0" timeOffset="427750.384">19771 14783 90 0,'-26'-17'95'15,"1"8"-8"-15,5-2-6 0,4 4-74 16,7 4-12-16,-1-4-17 0,10 7-26 16,0 0-27-1,-2 10-17-15,2 2-2 0</inkml:trace>
  <inkml:trace contextRef="#ctx0" brushRef="#br0" timeOffset="428110.4236">19535 15491 50 0,'31'11'78'0,"17"-6"-1"0,16-4-62 16,10 0 0-1,12-1 1-15,1-2-2 0,2-4-1 16,-13-1-5-16,-12-1-9 15,-7 3-29-15,-8 3-47 16,-23 2-6-16,-13 0-1 0</inkml:trace>
  <inkml:trace contextRef="#ctx0" brushRef="#br0" timeOffset="428450.461">19759 15708 74 0,'13'25'81'0,"-29"7"-49"16,26 5-6-16,1 11 1 0,-1 0-2 15,-2 4-5 1,-6-4-9-16,1-2-14 0,-3-3-26 16,-4-11-48-16,0-4-8 15,2-13 0-15</inkml:trace>
  <inkml:trace contextRef="#ctx0" brushRef="#br0" timeOffset="428920.5126">19624 15825 44 0,'21'-15'69'0,"10"3"-4"16,5 1-15 0,7 1-19-16,5 6-16 0,-4-1-6 15,3 5-4-15,-9 2-1 16,-3 4 0-16,-11 2-2 0,-8 5 0 15,-8-1-1 1,-7 1 0-16,-2-1-1 0,-11-1-3 16,-2-5-3-16,-7-2 0 0,-1-3-1 15,-4-1 0 1,0-3 2-16,0-2 1 0,7-2 0 15,2 3 3-15,2 0 2 16,6 1 2-16,9 3 1 0,0 0 0 16,11 15 0-1,7-2 2-15,3 6 0 0,8 6 2 16,1 1-2-1,4 7 0-15,-3-4-1 0,-4 5 1 16,-4-2-3-16,-4 2-6 0,-9-5-6 16,-2-4-18-16,-3 7-51 15,-4-17-6-15,0-3-5 0</inkml:trace>
  <inkml:trace contextRef="#ctx0" brushRef="#br0" timeOffset="429551.5822">20196 16038 63 0,'-21'0'48'16,"21"0"-11"-16,0 0-6 0,0 0-3 15,8-7-3-15,12 3-6 0,-3-3-7 16,7 2-7-1,3-5 0-15,3 3-1 0,-2 2-1 16,-3-1-2-16,-2 5-1 16,-4 1 1-16,-5 0 2 0,-4 5 1 15,-8 5 2 1,-2 1 0-16,-8 3-1 0,-2-4 0 15,-2 4-2-15,0-2-5 0,1-1-1 16,5 0-1 0,6-11-1-16,0 16 0 0,10-10-1 15,5 4 2-15,4 0 2 16,2 2 3-16,-1 0 3 15,-1 4 0-15,-7 2 3 16,-5 4-2-16,-7 0 0 0,-10 1-4 16,-8 1-10-1,-9 4-36-15,-5-7-35 0,-2-4-7 16,0-6-1-16</inkml:trace>
  <inkml:trace contextRef="#ctx0" brushRef="#br0" timeOffset="450645.9034">17164 5958 18 0,'9'-5'82'0,"-9"5"-1"0,8-10-7 16,-8 10-73 0,0 0-69-16,11 0-6 0,-11 0-7 15</inkml:trace>
  <inkml:trace contextRef="#ctx0" brushRef="#br0" timeOffset="459340.8601">9711 16779 11 0,'0'0'78'0,"0"0"2"0,15 0-45 16,-15 0-9-1,9 15-3-15,-2 2-5 0,0 5-2 16,4 9-1-16,0 3-2 16,6 9-1-16,-1 1 0 0,3 4-2 15,-3 0 0 1,3-3 0-16,-2-3-1 0,-3-5 0 15,0-8-1 1,-6-5 1-16,0-9 1 0,-8-15 0 16,12 4-2-16,-7-12 0 0,0-17 0 15,1-9-2-15,1-11 1 16,-1-3-4-16,0-7-1 15,1 2-2-15,-1 2 1 16,-1 5-1-16,1 8-1 0,0 8-1 16,-3 6-2-1,2 6-2-15,-2 3-5 0,6 5-10 16,-9 10-29-16,10-12-44 15,3 9-7-15,2 1-5 16</inkml:trace>
  <inkml:trace contextRef="#ctx0" brushRef="#br0" timeOffset="459820.9129">10469 16953 0 0,'0'0'78'16,"0"-13"-18"-16,0 13-8 0,-12 0-7 15,1 6-9 1,-7 6-10-16,-4 10-10 0,-2 4-3 16,-2 6-2-16,0 2-1 15,1 2-3-15,0 4 1 16,9-2 1-16,5-1 3 15,8-7-1-15,7-5 0 0,16-4 0 16,10-5-1-16,5-6-2 0,6-4-1 16,2-6-2-1,1 0-4-15,-4 0-3 0,-5-3-8 16,-14-5-13-1,-4-6-61-15,-6 9-11 0,-11 5-5 16,7-14-6-16</inkml:trace>
  <inkml:trace contextRef="#ctx0" brushRef="#br0" timeOffset="460350.9712">10876 16793 35 0,'-17'6'81'0,"-1"-9"-4"16,0 5-47-16,-1 4-4 15,3 1-5-15,3-1 1 0,13-6-5 16,-8 8 1 0,8-8-2-16,19 1-1 0,5-1 1 15,6 0-3-15,5 0-2 0,2-3-4 16,4 0-2-1,-2-2-1-15,-4 1-3 0,-3 1-1 16,-7 1-2-16,-6 2-4 16,-5-1-4-16,-4 1-8 0,-10 0-12 15,0 0-27 1,0 0-35-16,0 10-8 0,0-10 3 15</inkml:trace>
  <inkml:trace contextRef="#ctx0" brushRef="#br0" timeOffset="460811.0218">10782 16944 77 0,'-10'10'90'0,"10"-10"-2"15,24 4-53-15,-24-4-12 16,21 3-2-16,-3-1-2 16,4 0 0-16,8 0-5 0,1 0-4 15,4 2-3 1,1-3-1-16,-1 2-1 0,-1 2-3 15,-8 0-1-15,-3-2-3 16,-6-1-4-16,-6 1-4 16,-11-3-5-16,13 3-7 0,-13-3-10 15,0 0-39-15,0 0-23 16,0 0-3-16</inkml:trace>
  <inkml:trace contextRef="#ctx0" brushRef="#br0" timeOffset="461301.0757">10718 17137 75 0,'-8'8'90'15,"8"-8"-1"1,1 9-53-16,11-6-11 0,13 2 1 15,-1-5-2 1,17 2-1-16,-1 0-9 0,8 1-3 16,-1 2-3-16,-1 2-3 15,-1 2-3-15,-5 0-4 0,-5 8-5 16,-14-6-11-1,-2 2-39-15,-6 3-32 0,-11-7-7 16,-2-9-6-16</inkml:trace>
  <inkml:trace contextRef="#ctx0" brushRef="#br0" timeOffset="463142.2783">11757 16444 62 0,'0'0'75'15,"0"0"-45"-15,0 0-10 16,0 0 2-16,3 10 1 15,-3-10 1-15,5 13-3 0,-5-13-3 16,5 17-3 0,-2-5 0-16,0 3-4 0,2 2-1 15,1 2-3-15,-1 3 0 16,1-1-1-16,2 4 1 15,1-1-1-15,1 0 0 0,-1 0 0 16,2 1 0-16,0-1-1 16,-1-2-1-16,1-1 0 0,-2-1 0 15,-1 1-1 1,0-4 0-16,-3 0 0 0,2-2-1 15,-2-1 0 1,0 1-1-16,-1-1 1 0,1-2 0 16,-2 0-1-16,2 0 0 15,-2-2 0-15,0-2 0 0,0 0 1 16,-3-8-2-16,4 11 0 0,-4-11 1 15,2 9-1 1,-2-9 0-16,4 13 1 0,-4-13-1 16,6 15 0-1,-6-15 1-15,6 20-1 0,-2-10 0 16,0 1 0-16,-1 0 1 15,-3-11-1-15,4 19 0 0,1-11 0 16,-4 2 0 0,0-1 0-16,0 0 1 0,-1-9-1 15,2 15 0-15,-2-15 0 0,1 15 0 16,-1-15 0-1,2 11 1-15,-2-11 0 0,0 0-1 16,0 0 1-16,0 0 0 16,0 0 0-16,0 0 0 15,0 0 0-15,0 0 0 16,0 0 0-16,0 0 0 0,0 0 0 15,7-16 0-15,-3-2 0 0,4-10 0 16,-1-6-1 0,2-7 1-16,1-5-1 0,1-5 0 15,-4-2 0-15,1 2 0 16,0 0-1-16,-3 6-1 15,-1 7 0-15,0 3-2 16,1 6-3-16,-3 2-4 0,4 6-8 16,-4-4-16-1,2-3-52-15,6 13-11 0,0-1-6 16</inkml:trace>
  <inkml:trace contextRef="#ctx0" brushRef="#br0" timeOffset="463852.3564">12304 16975 0 0,'3'24'83'16,"-2"-2"3"-16,1 9-27 0,-2-10-30 16,1-4-4-16,0-4-2 15,0 0-3-15,0-4-4 16,-1-9-2-16,0 0 1 0,0 0 0 15,1-5-2-15,0-9-1 16,0-2-2-16,-1-6-3 0,0-2-3 16,0-6-2-1,1 1 0-15,-1-2-2 0,2 1 1 16,-1 1-1-1,1 3 2-15,3 1-4 0,1 4 2 16,-1 3 2-16,3 4-2 16,-1 0 1-16,1 5-2 0,-8 9 1 15,16-6 0-15,-16 6 0 0,20 7 0 16,-9 3 0-1,2 6 0-15,1 7 0 0,1 2 0 16,2 3 1 0,1 2-1-16,0 3 1 0,-1 3 0 15,-2-2 0-15,0 0-1 16,-3-5 0-16,-2-3 1 0,-3-4-2 15,-2-2 1-15,-1-7-2 16,-4-13 0-16,3 11-5 16,-3-11-4-16,0 0-12 0,1-14-38 15,8 2-31 1,-7-7-6-16,1-1-6 0</inkml:trace>
  <inkml:trace contextRef="#ctx0" brushRef="#br0" timeOffset="464032.3762">12345 16997 83 0,'0'0'97'0,"-7"9"-6"0,14-33-12 16,9 20-63-1,8 3-8-15,0-3-5 0,6 3-14 16,-5 1-51-16,5-5-27 15,0-1-5-15,-5-6-5 0</inkml:trace>
  <inkml:trace contextRef="#ctx0" brushRef="#br0" timeOffset="464382.4147">12957 16794 75 0,'-1'10'96'0,"1"3"-3"16,11-6-7-16,6-6-66 0,9 6-13 15,4-2 0 1,5 0-4-16,-1-5-7 0,9 2-35 16,-3-3-48-16,-5 1-6 15,-4-3-7-15</inkml:trace>
  <inkml:trace contextRef="#ctx0" brushRef="#br0" timeOffset="465012.484">13466 16583 50 0,'-10'-4'91'15,"7"16"-8"-15,3-12-44 16,0 0-3-16,0 10-6 0,2 1-7 16,4 3-7-1,-1 6-5-15,2 7-1 0,2 6-3 16,0 9-1-1,1 1-2-15,0 6 1 0,-1 5-2 16,-1-1 0-16,1-4 0 16,-1-2-1-16,-1-9 0 0,-2-8 1 15,0-6 1-15,0-11-1 16,-5-13 1-16,15-2 0 15,-5-20 0-15,2-8 0 0,3-12 0 16,2-6 0 0,0-7 0-16,1-6-1 0,-3-1-1 15,-1 3 0-15,-4 7 0 16,-6 3-1-16,-4 12-1 15,-2 6-2-15,-7 8-3 0,0 9-2 16,-5 2-5-16,14 12-12 16,-22 0-54-16,22 0-19 0,-7 15-7 15,7-5-3 1</inkml:trace>
  <inkml:trace contextRef="#ctx0" brushRef="#br0" timeOffset="465472.5346">13833 16816 48 0,'0'0'87'0,"0"0"-1"0,-10 8-3 15,-2 3-70-15,-1 10-7 0,1 6 2 16,-4 8 2-1,5 5 1-15,-1 0-1 0,7-2 0 16,5-4 1-16,6-4-1 16,8-11 0-16,10-11-2 0,2-8-1 15,3-7-2 1,-1-10-1-16,-1-10-1 0,-3-1 0 15,-9-4-2-15,-7 6 0 0,-8-3 0 16,-13 5 1 0,-4 4-2-16,-9 6 1 0,-3 9-1 15,-2 2 0-15,-2 3-1 16,6 2-3-16,3 3-1 15,7 5-2-15,3-1-4 16,12 1-4-16,2-10-10 0,4 6-44 16,12-2-26-1,2-4-4-15,8 0-1 0</inkml:trace>
  <inkml:trace contextRef="#ctx0" brushRef="#br0" timeOffset="465932.5852">14045 16861 33 0,'3'7'93'0,"-3"3"-3"0,0 19-16 16,0-7-46-16,0 2-7 15,0 5-2-15,3-2-2 0,4 0-4 16,0-3-3 0,3-5-2-16,4-9-1 0,0-6-2 15,3-6-1 1,-2-8-1-16,3-9 0 0,-1-4-1 15,2-2 0-15,-3-4-1 0,0 2 0 16,-3 1 0 0,-1 4 0-16,-2 5 1 0,-4 3-2 15,-2 5 1-15,-4 9 0 16,0 0 0-16,-1 8 0 0,-5 7 0 15,1 7 0 1,-1 4 0-16,3 6 0 0,-1 1 0 16,0 2 0-1,4-2-1-15,0-4 0 0,0-3 0 16,-1-6-2-16,5-3-1 0,-4-17-2 15,9 9-8-15,-9-9-10 16,12-23-48-16,3 6-24 0,-5-12-5 16,0-5-5-1</inkml:trace>
  <inkml:trace contextRef="#ctx0" brushRef="#br0" timeOffset="466113.6052">14431 16787 58 0,'2'9'96'15,"-2"6"-4"-15,0 1-4 16,-17 6-69-16,17 2-7 15,0 4 0-15,0 2-1 0,2 3-3 16,1-4-5 0,2 2-5-16,-4-7-6 0,6-1-20 15,-4-3-58-15,-3-20-5 16,9 9-9-16</inkml:trace>
  <inkml:trace contextRef="#ctx0" brushRef="#br0" timeOffset="466263.6217">14325 16895 6 0,'-20'-3'100'0,"3"3"-2"0,17 0-4 15,0 0-5-15,20 0-78 16,5 0-5-16,11 0-5 16,3 0-13-16,8-9-60 15,-3 9-20-15,-1 3-6 0,-7 2-6 16</inkml:trace>
  <inkml:trace contextRef="#ctx0" brushRef="#br0" timeOffset="467673.7768">20444 15079 56 0,'14'-6'87'16,"3"-1"-2"-1,-2 3-6-15,1 3-72 0,2 1 1 16,-4 8-2-1,1 6-1-15,-4 5 1 0,-2 6 0 16,2 3 2-16,-2 4 0 16,1 0 1-16,-1-1-1 0,0-2 0 15,0-6 0-15,3-2-1 16,3-10 0-16,7-7-1 15,9-5 0-15,10-16-1 0,17-9-1 16,14-11-1 0,15-8-2-16,12-10-4 0,16 1-9 15,1 8-59-15,10-11-21 16,1 0-6-16,-7-2-5 15</inkml:trace>
  <inkml:trace contextRef="#ctx0" brushRef="#br0" timeOffset="472680.328">1365 16632 37 0,'-10'-3'48'15,"10"3"-4"-15,0 0-6 16,0 0-3-16,0 0-5 16,0 0-7-16,0 0-6 15,0 0-4-15,-1 7-2 0,1-7-2 16,0 0-1-1,1 14-2-15,-1-14 0 0,13 19-1 16,-5-6-1-16,2 4 0 16,4 0 1-16,-4 5-1 15,5 0-1-15,2 2 0 0,0 3 0 16,-3-1 1-16,4 1 1 15,-4 0 0-15,1-3-1 0,0 2 0 16,-4-1 1 0,0-1-1-16,-2-2 0 0,0-1 0 15,-1-2-1 1,0 1 0-16,-2 2-1 0,0-5 0 15,2-1 0-15,0-1-1 0,-3-1 1 16,0-5-2-16,1 0 1 16,-6-9 0-16,11 12 0 0,-11-12 0 15,7 12 0 1,-7-12 0-16,4 13 0 0,-4-13 0 15,4 11 0 1,-4-11 1-16,0 0-1 0,4 9 1 16,-4-9 1-16,0 0 1 15,0 0 1-15,3-4 0 0,2-11-1 16,-3-8 1-16,0-10-2 0,4-9 0 15,1-7-2 1,0-7-1-16,1-3 0 0,0 6 2 16,2 0-2-1,-4 9 0-15,1 9 0 0,-1 8-1 16,-2 8-1-16,-3 7-2 15,1 3-4-15,-2-4-11 0,0 13-16 16,0 0-53 0,18-12-11-16,-8 5-6 0</inkml:trace>
  <inkml:trace contextRef="#ctx0" brushRef="#br0" timeOffset="473252.3911">2018 17074 68 0,'-7'17'74'15,"3"-8"-2"-15,0 2-63 0,-1 8-8 16,2 0 2-1,-2 2 0-15,3 1 5 0,2-3 4 16,0-3 1 0,3-3 3-16,4-5 2 0,3-5-1 15,3-3 1-15,2-5-2 0,-3-5-1 16,0-3-1-16,2 0-3 15,-3-3-2-15,-6 0-2 0,-2 0 0 16,-3 0-2 0,-2 5-1-16,-6-6 0 0,-2 3-2 15,-6 1 0-15,1-1-2 16,0 2 0-16,-2 0 0 15,2 4 0-15,2-1-2 16,-1 6-2-16,14 3-6 0,-13-5-6 16,13 5-8-1,0 0-16-15,0 0-38 0,6 8-20 16,4 1-3-16</inkml:trace>
  <inkml:trace contextRef="#ctx0" brushRef="#br0" timeOffset="473962.4692">2246 16990 37 0,'0'0'76'15,"0"0"-2"1,12 14-48-16,-12 0-14 0,-2 1-2 15,1 7 0 1,1 4 0-16,-1 1 1 0,1 2 1 16,2-2-1-16,4-2 1 15,3-3 0-15,2-6 0 16,-1-2-1-16,3-7 0 0,-1-2 1 15,0-2-1-15,-1-3-1 16,1-5 1-16,-1-5-4 0,1-2 0 16,-1-5-3-1,-3-4-1-15,1-4-1 0,-2-1-1 16,2-1 0-16,-4-2-1 15,1 5 1-15,0 3 0 16,-3 4-1-16,-2 4 1 16,-1 13 0-16,3-13-1 0,-3 13-1 15,0 0-1-15,0 0 0 0,0 0 0 16,-1 5 0-1,2 6 0-15,2 2 0 0,1 4 1 16,4 3 2 0,0 2 0-16,0 2 0 0,2 1 1 15,-1-2 0-15,0 2-1 16,1-6 1-16,-3 2-1 0,1-3-1 15,-3-3-1-15,0-2-1 0,-5-13-3 16,7 16-3 0,-7-16-5-16,0 0-7 0,0 0-15 15,0-6-55 1,5-2-5-16,1-5-3 0</inkml:trace>
  <inkml:trace contextRef="#ctx0" brushRef="#br0" timeOffset="474232.4989">2619 16985 14 0,'0'0'83'16,"0"0"4"-16,0 0-5 15,0 5-60-15,2 7-7 16,4 6-4-16,3 6 0 15,0 1-2-15,1 6 1 0,1 2-2 16,1-2-1 0,-2 0 0-16,-1-5-1 0,2-1-3 15,-5-5-2-15,1-3-3 0,-2-5-4 16,0-3-4-1,-5-9-5-15,0 0-22 0,16 7-48 16,-15-12-7-16,1-8-4 16</inkml:trace>
  <inkml:trace contextRef="#ctx0" brushRef="#br0" timeOffset="474442.522">2560 17137 58 0,'-14'6'89'0,"5"-2"-4"0,9-4-2 15,11 0-65 1,-1 0-11-16,7 0 0 0,2 0 0 16,6 0-1-1,2 0-1-15,2 0-4 0,6 2-9 16,-7-2-20-16,-9 3-57 0,5-1-5 15,-4-2-7-15</inkml:trace>
  <inkml:trace contextRef="#ctx0" brushRef="#br0" timeOffset="475022.5858">3025 16760 32 0,'-15'5'85'0,"4"-2"1"16,11-3-6-1,-18 3-66-15,18-3-7 0,0 0 1 16,5 3 2-16,5-1 0 15,5 1 1-15,4 2-2 0,3 0 0 16,5 0 0 0,-1 1-3-16,1 0-2 0,-3-1 0 15,-2 0-3-15,-3-2-2 0,-4 0-3 16,-4-2-2-1,-1 2-6-15,-10-3-5 0,13 0-14 16,-13 0-37 0,11 0-24-16,-11 0-4 0</inkml:trace>
  <inkml:trace contextRef="#ctx0" brushRef="#br0" timeOffset="475392.6265">3019 16908 84 0,'0'0'88'0,"0"0"-4"16,0 0-53-16,6 7-12 15,9-7-2-15,0 2-3 0,9 0-3 16,0 1-1 0,8 1 0-16,-1 4-3 0,-1-1-1 15,0 3-1-15,0 0-3 0,-4 2-6 16,-7-3-8-16,0 5-17 15,-3 11-52-15,-4-15-11 16,-1-2-5-16</inkml:trace>
  <inkml:trace contextRef="#ctx0" brushRef="#br0" timeOffset="481206.2662">3662 16668 20 0,'-12'-5'55'0,"12"5"-12"0,0 0-3 15,0 0-1-15,-11-5-3 0,11 5-5 16,0 0-8-16,0 0-4 16,0 0-2-16,0 0-3 0,0 0-3 15,0 0-3 1,0 0-3-16,0 0-3 0,0 0-3 15,1 5-1-15,-1-5 0 16,9 14 0-16,-1-1-1 0,2 1 1 16,4 5 2-16,1 5 1 15,4 2 1-15,0 4 1 16,4-1 0-16,-1 4 0 0,0-4 2 15,-1 0-2 1,-1-3 0-16,-3-2 0 0,-3-3 0 16,-2-3 1-16,-1-2-2 15,-4-4 1-15,0-3 0 16,-3 4 0-16,-4-13 0 15,6 12-1-15,-6-12 1 0,2 13-1 16,-2-13 0-16,0 0 0 0,0 0 0 16,0 8-1-1,0-8 1-15,0 0 1 0,0 0 0 16,0 0 0-1,2-4 2-15,-2 4 1 0,5-12-1 16,-3-2 0-16,0-6-1 16,0-5 0-16,1-10-1 0,0-5-1 15,0 0-1 1,-2-1 0-16,-1 0-2 0,4 4-1 15,-3 8-1-15,-1 5-2 0,1 3-5 16,-1 4-6 0,5 4-9-16,1 0-18 0,4-5-48 15,7 11-10-15,3 2-4 16</inkml:trace>
  <inkml:trace contextRef="#ctx0" brushRef="#br0" timeOffset="481846.3366">4245 17029 67 0,'0'0'92'15,"-11"-8"-2"-15,11 8-47 0,0 0-14 16,-3-12-10-16,3 12-5 15,0 0-7-15,0 0-5 0,-1 7 0 16,1 5-2 0,2 4 0-16,3 3 0 0,1 5 1 15,-1 0 2 1,1-2 1-16,-1-1 0 0,-1-6 2 15,-1-3-1-15,-3-12 1 0,1 10 2 16,-1-10-1-16,0-5 0 16,0-7-1-16,0-6 0 0,0-5-1 15,0-2-2 1,-3-9-1-16,-1-1-2 0,1 0 0 15,2 4 0 1,0 1 1-16,-1 10-1 0,1 4 1 16,-1 4 0-16,2 12-1 0,0-9 0 15,0 9-1-15,0 0-1 16,0 0-1-16,0 0 1 0,9 9-1 15,-1 0 0 1,4 6 1-16,3 0 1 0,4 7 1 16,1-2 0-1,2 6 1-15,-1 1 0 0,-1-5 0 16,-1 1 0-16,-4-3-1 15,1 0 0-15,-8-8-1 0,2 2-3 16,-10-14-2-16,11 9-3 16,-11-9-5-16,0 0-9 15,0 0-9-15,0 0-29 0,21-1-32 16,-21 1-5-1</inkml:trace>
  <inkml:trace contextRef="#ctx0" brushRef="#br0" timeOffset="482046.3586">4242 17012 50 0,'-9'7'88'0,"9"-7"-1"15,-1 9-3 1,12-9-66-16,3 5-12 0,0-2-2 15,4 3-5-15,-3-3-6 16,8 1-32-16,14-1-44 0,-14-3-6 16,-2-4-4-16</inkml:trace>
  <inkml:trace contextRef="#ctx0" brushRef="#br0" timeOffset="482427.4006">4692 16856 59 0,'-8'6'90'0,"8"-6"-3"16,-2-17-12 0,2 17-55-16,16 0-9 0,3 0-2 15,3 0-1-15,2 0-2 16,5 0-6-16,-4-3-7 0,2 3-11 15,-8-2-21 1,-7-5-42-16,0 7-11 0,-12 0-5 16</inkml:trace>
  <inkml:trace contextRef="#ctx0" brushRef="#br0" timeOffset="482897.4523">4936 16631 32 0,'-3'-8'90'16,"3"8"-1"-16,-4-11-47 15,4 11-10-15,0 0-7 0,0 0-6 16,3 6-7-16,0 3-5 15,1 5-4-15,3 1-1 0,4 6 1 16,0 4 0 0,8 3 1-16,1 4-1 0,2-1 1 15,1 0-1 1,0 1 0-16,-1 0 1 0,-2-5 0 15,-1-1-1-15,-7-4 0 0,-1-5 1 16,-2-4 0-16,-2-2 0 16,-7-11 2-16,5 12 1 0,-5-12-1 15,0 0 1 1,0-19 0-16,-1-4-1 0,-1-7 0 15,-4-10-1 1,2-5-2-16,-3-6-2 0,6 1 0 16,-1 1-1-16,1 6 0 15,0 9-2-15,1 9-1 0,0 6-3 16,1 9-5-16,-1 10-5 0,0 0-11 15,4 5-47 1,5 6-23-16,-1 2-7 0,1-1-1 16</inkml:trace>
  <inkml:trace contextRef="#ctx0" brushRef="#br0" timeOffset="483287.4952">5575 16753 48 0,'14'-8'86'0,"-14"8"-4"0,0 0-3 16,-7-7-73 0,0 7-3-16,-6 7 2 0,-4 3 1 15,0 7 3 1,-5 2-3-16,0 3 0 0,-1 0 2 15,8 5 0-15,0-3 1 16,8 5 1-16,4-1-1 0,7-8 1 16,12-1 0-1,7-4-1-15,4-3 0 0,5-2-1 16,-1-4-1-16,-1-5-5 0,-2 1-8 15,-10-2-10 1,3-2-41-16,-21 2-32 0,0 0-9 16,0 0-6-16</inkml:trace>
  <inkml:trace contextRef="#ctx0" brushRef="#br0" timeOffset="483957.5689">5882 16474 39 0,'0'0'88'15,"-3"-12"-3"-15,3 12-5 0,-11-4-69 16,11 4-7-16,-11 2 0 16,5 8-1-16,-2 4-1 0,2 6 1 15,2 5 1-15,1 5 0 16,0 5 1-16,3 2 1 15,0 2 3-15,8 2 0 0,0-3 1 16,5-3 2 0,4-2-1-16,2-5-2 0,0-2 0 15,4-5-1-15,1-6-2 16,-3-2-1-16,0-4-2 15,-2-4 0-15,-5-2-2 0,0-3-2 16,-3 0-2-16,0-5-4 16,-6-4-4-16,4-2-8 0,-6-3-12 15,4-5-20 1,3 2-40-16,-5-5-10 0,-1 2 1 15</inkml:trace>
  <inkml:trace contextRef="#ctx0" brushRef="#br0" timeOffset="484247.6008">6074 16543 77 0,'0'0'92'0,"0"0"-5"0,-1 9-4 16,2 3-74-16,-1 2-4 15,7 5 1-15,2 6 1 0,0 4 2 16,5 3 1 0,1 4-3-16,1 0 0 0,-1 0-2 15,1-4 1-15,-2-3-3 0,-1-6-1 16,-1-4 0-1,-4-5-3-15,2-2-3 0,-10-12-2 16,10 9-5-16,-10-9-8 16,7-6-23-16,-4-5-47 15,0-4-7-15,3-3-4 16</inkml:trace>
  <inkml:trace contextRef="#ctx0" brushRef="#br0" timeOffset="484487.6272">6044 16658 33 0,'-15'3'90'0,"5"1"-1"16,10-4-3-1,0 0-58-15,0 0-15 0,18 5-1 16,3-5-2-16,7 0 0 0,0 0-2 15,4 0-2 1,-1 0-5-16,-1 0-4 0,-6-4-4 16,-4 3-6-16,-11-6-10 15,0-3-63-15,0 5-6 0,-6-7-6 16</inkml:trace>
  <inkml:trace contextRef="#ctx0" brushRef="#br0" timeOffset="484697.6503">6245 16460 3 0,'0'0'93'16,"0"0"0"-16,0 0-5 16,8-3-6-16,14 3-75 0,8 8-5 15,11 6-4 1,2 7 2-16,7 12 2 0,-2 8 0 15,-4 12 1-15,-9 14-2 0,-16 6-6 16,-8-3-63-16,-15 16-17 16,-20-5-4-16,-10-6-6 15</inkml:trace>
  <inkml:trace contextRef="#ctx0" brushRef="#br0" timeOffset="485805.7729">4104 17784 65 0,'0'0'77'15,"0"0"-37"-15,0 0-6 0,0 0 0 16,-10 9-7-16,10-9-6 0,0 0-3 15,0 0-2 1,-4 12-3-16,4-12-3 0,12 6-2 16,1-2 0-1,5-2-1-15,2 1 1 0,3-1-3 16,5 0-1-16,0-2-2 15,1 3-1-15,0-3-1 0,2 2-4 16,-1-2-10 0,-1 2-22-16,5-1-51 0,-6-1-5 15,-3 0-5-15</inkml:trace>
  <inkml:trace contextRef="#ctx0" brushRef="#br0" timeOffset="486225.8191">4252 17945 73 0,'-10'3'85'16,"0"2"-1"-16,2 1-56 0,8-6-6 16,-17 10 1-16,17-10-2 15,0 0-6-15,0 0-1 16,0 0-3-16,0 0-1 15,0 0-3-15,0 0-1 0,0 5-3 16,5 0-2 0,45 33 2-16,-29-30-2 0,0 1 0 15,2-1-4-15,2 2-6 16,-1-2-18-16,-5 1-61 15,1 1-6-15,1-8-6 0</inkml:trace>
  <inkml:trace contextRef="#ctx0" brushRef="#br0" timeOffset="487305.9379">4939 17765 3 0,'0'0'81'0,"-15"11"4"15,15-11-1-15,-13 10-45 16,13-10-20-16,0 12 0 0,0-12-1 16,13 12 0-1,2-9 0-15,2 0-4 0,3-1-4 16,1-1-3-16,5 1-3 0,0 1-1 15,-2-3-1 1,1 3-2-16,-1 2 1 0,-1-3-4 16,2 1-4-16,-7-2-8 15,0 0-34-15,5-1-39 16,-14 0-10-16,-9 0-4 15</inkml:trace>
  <inkml:trace contextRef="#ctx0" brushRef="#br0" timeOffset="487805.9929">5541 17499 18 0,'0'0'93'15,"0"0"-1"-15,0 0-5 0,0 0-58 16,-9 0-9-1,9 0-4-15,-4 11-3 0,3-3-4 16,-1 3-2-16,2 2-3 16,0 6 0-16,0-5 0 15,0 2 0-15,-1-1-1 0,1 1-3 16,1 3-5-16,-1-5-10 15,2 0-38-15,2-1-36 0,-4-13-5 16,10 9-7 0</inkml:trace>
  <inkml:trace contextRef="#ctx0" brushRef="#br0" timeOffset="487936.0072">5585 17338 43 0,'-13'0'100'16,"13"0"-7"-16,-20 9-8 15,20-9-14-15,-10 5-125 16,10-10-35-16,0 5-9 0,7-18-3 15</inkml:trace>
  <inkml:trace contextRef="#ctx0" brushRef="#br0" timeOffset="488536.0732">5452 17793 64 0,'0'0'87'0,"0"0"-3"16,-10 9-7-16,10-9-66 0,-8 10-7 16,8-10 2-1,0 12 2-15,0-12 1 0,13 16 0 16,0-10 1-1,3-1 0-15,16 0 0 0,-11 1-5 16,0 0-4-16,3 1-9 16,-2 0-10-16,3-2-35 0,-2-2-34 15,0 1-8-15,0-3-3 16</inkml:trace>
  <inkml:trace contextRef="#ctx0" brushRef="#br0" timeOffset="488916.115">5502 17943 45 0,'-14'16'89'0,"14"-16"-2"0,0 0-4 16,0 0-60-16,-3 12-13 15,0-1 1-15,-4 37 2 16,7-29 1-16,-1 11-2 16,3 1-2-16,0 1-2 15,1 3 0-15,-2 1-2 0,1 41-4 16,-2-77-1-1,1 35-4-15,1 4-6 0,0-8-8 16,0 4-37 0,1-10-36-16,-1 0-8 0,-2-25-3 15</inkml:trace>
  <inkml:trace contextRef="#ctx0" brushRef="#br0" timeOffset="490566.2965">5544 18044 7 0,'-9'3'77'16,"-4"-1"4"-16,13-2-35 0,0 0-25 15,-11 6-2-15,1-1-1 0,-2 0 0 16,2-1 2-1,10-4-1-15,8-6-2 0,-8 6-3 16,0 0-1 0,24-11-5-16,2 1-2 0,-3 6-3 15,-1 1-3 1,4 2-1-16,0 1-1 0,0 0 3 15,1 0 0-15,-2 3 0 0,3 1 1 16,-8 4 0 0,1 0-1-16,-21-8 0 0,0 0-2 15,0 0 1 1,6 9 0-16,0 1-1 0,2 0-1 15,1 2 1-15,-17-5 1 16,-4-2-1-16,1 2 2 16,-33 5-1-16,16-8 1 15,9-3-1-15,-2 0 1 0,21-1 0 16,-28 0 0-16,1 0 1 15,27 0-1-15,-20-2 0 16,0-2 0-16,20 4 0 16,0 0 0-16,0 0 0 15,0 0 0-15,0 0 0 0,0 0 0 16,0 0 1-1,0 0 0-15,0 0 0 0,0 2 1 16,3 4 1 0,0-1-1-16,37 55 1 0,-17-29-1 15,-5-11 0-15,0 1 0 0,0 0-1 16,0 1-1-1,-3-2-3-15,2 1-1 0,-17-21-4 16,19 26-6 0,2 0-27-16,-21-26-50 0,0 0-8 15,0 0-3 1</inkml:trace>
  <inkml:trace contextRef="#ctx0" brushRef="#br0" timeOffset="491287.3759">5966 18226 74 0,'0'0'82'0,"0"0"0"0,0 2-62 16,-3 3-8-1,-1-1 0-15,-1 1 3 0,1 1 0 16,0-2-1 0,1 2-4-16,-3 3-2 0,6-9-1 15,1 0 0 1,4 0 0-16,-1 0-3 0,2 0-1 15,24 3 0-15,-20-3-1 0,-1-1 0 16,3-6-1 0,-2 7 0-16,2-2 3 0,-1 1-2 15,2-3 0 1,-13 4 1-16,0 0 0 0,0 0 0 15,0 0-1-15,0 0 0 16,0 0 0-16,0 0-2 16,0 0 0-16,0 1-1 15,0 3 1-15,0 2-2 16,0 0 2-16,0-1-1 0,0-1 0 15,-8 20 1-15,-1-15 1 16,0 2-1-16,2-1 1 0,7-10-1 16,9 9 0-1,4-1 0-15,-1 1 2 0,23 11 0 16,-11-10 1-1,-24-10 0-15,0 0 0 0,9 10 2 16,2-3-2 0,-2 0-2-16,4 5-3 0,-13-12-5 15,0 9-10 1,0 2-38-16,-2-2-35 0,-2 1-8 15,4-10-4-15</inkml:trace>
  <inkml:trace contextRef="#ctx0" brushRef="#br0" timeOffset="492399.9983">6395 17915 11 0,'0'0'95'0,"-14"11"-4"16,14-11-3-16,-12 12-2 0,12-12-72 16,0 10-6-1,0-10 0-15,16 5 0 0,1-5 1 16,4 0 0-1,2 0-1-15,3 0-2 0,-5-3-2 16,5-2-1-16,1 4 0 16,-2 0-2-16,-1 0-1 0,-1 1-2 15,-5 0-2 1,0 3-4-16,-7-3-12 0,-2-1-69 15,-9 1-6-15,0 0-5 0,0 0-5 16</inkml:trace>
  <inkml:trace contextRef="#ctx0" brushRef="#br0" timeOffset="492990.0632">6106 18419 35 0,'0'0'45'16,"0"0"2"-16,0 0 4 15,0 0-5-15,0 0-13 16,0 0-9-16,0 0-4 15,0 0-3-15,0 0 2 16,0 0-4-16,0 0-5 0,0 0-2 16,0 0-3-1,0 0 1-15,0 0 0 0,0 0-1 16,0 0 1-16,0 4-1 0,0 0-1 15,0 2 0 1,-30 34-3-16,10-26-4 0,20-14-12 16,-26 21-22-1,1 2-49-15,25-23-7 0,0 0-7 16</inkml:trace>
  <inkml:trace contextRef="#ctx0" brushRef="#br0" timeOffset="493990.1732">6843 17742 68 0,'-8'10'93'0,"8"-10"-4"15,0 0-4-15,0 0-65 0,0 0-10 16,-9 11-3-16,9-11-1 15,0 0 1-15,0 13-1 16,0-13-1-16,0 16 0 0,0-8-1 16,4 4 0-1,3 3 0-15,-1-1-1 0,-6-14-4 16,0 0-1-1,12 24 1-15,0 1-1 0,-2-5 0 16,0 1 0-16,1 1 0 0,1-1 1 16,-3-3 2-1,3 3 1-15,-12-21 1 0,13 22 2 16,1 0 2-1,-14-22-1-15,0 0 1 0,23 21 2 16,-23-21 0-16,10-12-2 16,-7-5-1-16,-1-2-1 0,0-7-3 15,1-1 0 1,0-3 0-16,0-1-3 0,0 0-1 15,2 0-2-15,-2 1-3 0,1-2-5 16,2 2-12 0,-1 5-46-16,2 2-26 0,1 3-6 15,2 0-5-15</inkml:trace>
  <inkml:trace contextRef="#ctx0" brushRef="#br0" timeOffset="494510.2304">7414 17885 42 0,'0'0'81'16,"11"-1"-1"-16,-11 1-4 0,0 0-71 15,0 0 0-15,0 0 4 0,0 0 3 16,-8 0 0-16,8 0-3 16,-15 7 0-16,15-7-3 15,0 0 0-15,0 0-1 16,-10 8-1-16,0 2 0 0,-1 0 2 15,-9 21 0 1,6-7 0-16,14-24 3 0,-3 24-1 16,-2 1-1-1,5-25-3-15,4 22-4 0,2 0-5 16,-6-22-7-16,0 0-10 0,13 12-50 15,-1-2-22 1,34 14-5-16,-5-25 0 0</inkml:trace>
  <inkml:trace contextRef="#ctx0" brushRef="#br0" timeOffset="495000.2843">7662 17500 4 0,'0'0'92'16,"8"8"0"-16,-8-8-5 0,5 19-5 15,-4-2-76 1,-1-3-6-16,0 2 0 0,0 5 0 15,0 3 2-15,-2 0-2 16,-2 0 1-16,2 4 1 0,1 1 0 16,1-29-2-1,-1 30 0-15,0-1 1 0,1 3 1 16,0-1 1-16,4-2 1 0,0 0 1 15,3-7 0 1,3 0 2-16,-10-22-1 0,25 23-1 16,-3 0 0-1,-2-14-2-15,0-1-2 0,0-5 0 16,2 1-1-1,16-2-2-15,-38-2-7 0,0 0-9 16,24 0-18-16,16-3-51 0,-27-2-7 16,-4 1-5-1</inkml:trace>
  <inkml:trace contextRef="#ctx0" brushRef="#br0" timeOffset="495470.336">7888 17551 45 0,'0'0'102'0,"-8"2"-9"15,8-2-5-15,-3 14-3 0,3-1-83 16,0-1-4-1,0 6 1-15,0 0 1 0,2 1 2 16,0-1 3-16,5 2 1 0,0 1-3 16,-5-4 0-1,4 4 0-15,2 1-1 0,-2-2 0 16,3 1-5-16,-1 1 0 15,-1-3-4-15,3 1-4 0,-3-6-10 16,3-2-30 0,3-4-39-16,-13-8-7 0,18 7-4 15</inkml:trace>
  <inkml:trace contextRef="#ctx0" brushRef="#br0" timeOffset="495720.3635">7919 17720 89 0,'-19'-7'88'15,"-1"0"-3"1,0 5-3-16,3 2-66 0,1 0-11 16,6 2 1-16,10-2 0 15,0 0 3-15,-1 11 2 0,8-8-1 16,10-3-2-16,3 3-5 15,3-3-1-15,4 0-4 16,-1 0-4-16,4 0-8 0,-5 0-12 16,4-4-43-1,-1 2-24-15,-2-1-7 0,-1-3-2 16</inkml:trace>
  <inkml:trace contextRef="#ctx0" brushRef="#br0" timeOffset="495960.3899">8100 17457 84 0,'-8'-5'93'0,"8"5"-6"15,-11 0-4-15,11 0-51 16,1 10-30-16,9 6 1 0,5 6 0 15,2 7 3-15,-17-29 0 16,18 39 1-16,19 51-4 16,-26-37-13-16,-1 6-75 0,-8 0-5 15,-2-1-6 1,-10-1-7-16</inkml:trace>
  <inkml:trace contextRef="#ctx0" brushRef="#br0" timeOffset="497590.5701">16304 10339 8 0,'-14'47'29'0,"7"2"-15"15,2 14 2 1,-3 17 2-16,3 16 5 0,0 17-1 15,-1 21-2 1,1 4 0-16,-1-4-5 0,-4 12-4 16,0-2-4-16,-3-9-10 15,2-5-20-15,-2-28-36 0,6-15-11 16</inkml:trace>
  <inkml:trace contextRef="#ctx0" brushRef="#br0" timeOffset="497930.6075">16654 10074 22 0,'-20'27'74'15,"4"-6"2"-15,9-3-5 0,5-2-65 16,8-3-5 0,13 6 0-16,11-4-2 0,19 1-3 15,6-3-3-15,23-2-8 16,21-5-9-16,18 1-18 15,9 0-12-15,27-3-5 16</inkml:trace>
  <inkml:trace contextRef="#ctx0" brushRef="#br0" timeOffset="498480.6679">19018 10268 1 0,'244'-9'44'0,"7"-2"-4"15,-4-2-9 1,-4 2-13-16,7 1-6 0,-23-1-7 16,-8 3 0-16,-14-1 0 15,-8 1 1-15,-23 3 5 0,-7-2 1 16,-18 1 3-1,-17 3 3-15,-12-2 1 0,-9 2-1 16,-24-2 1-16,-15 3-5 0,-16 1-2 16,-13 0-4-1,-16 1-2-15,-6 4-2 0,-12 6-3 16,-6 5-2-16,-3 8 1 15,-6 3-2-15,-5 12 2 0,-1 7 0 16,-2 14 1 0,-3 11-1-16,-2 13 1 0,0 8-1 15,-1 11-1 1,0 11 1-16,2 6-4 0,-4 2 2 15,5 0-1-15,-1-7-1 0,6-1 0 16,-2-6 1-16,7-9 2 16,4-5 1-16,-2-11 0 0,5-9 1 15,-1-8 0 1,1-10 1-16,0-9 0 0,-2-9 0 15,-3-7-1 1,-2-12 0-16,-4-6-1 0,-6-9 1 16,-8-3 0-16,-9-4 1 15,-16-11 1-15,-13-7 1 0,-25-6 0 16,-28-7 0-16,-36-3 1 0,-36 1-1 15,-49 3 3 1,-48 7 0-16,-53 16 1 0,-52 15 1 16,-52 33-1-1,-57 26 0-15,-48 30 0 0,-40 24-4 16,-14 31-12-16,-15 29-73 15,9-4-7-15,13 4-6 0,20-16-4 16</inkml:trace>
  <inkml:trace contextRef="#ctx0" brushRef="#br0" timeOffset="508459.7663">20207 8270 6 0,'-5'-12'83'15,"-4"3"2"-15,0 0-37 16,9 9-8-16,-11-11-13 16,11 11-7-16,0 0-6 15,0 0-6-15,0 0-3 0,0 0-2 16,0 0 0-1,0 18 0-15,8 0 0 0,3 6 1 16,2 5 2-16,7 6 1 0,1 2 2 16,6 6-3-16,1-2 2 15,4 0-2-15,-2-1 0 16,1-4-2-16,-3-1-1 15,-3-3 0-15,-1-7 1 0,-5-1-1 16,-1-4-1 0,-7-1 0-16,0-5 0 0,-4-4 1 15,-7-10 1-15,10 12 0 0,-10-12 0 16,0 0 0-1,3-17 0-15,-3-12 0 0,0-9-1 16,-4-10 0-16,2-16-1 16,-2-16-2-16,6-6-1 0,-2-2 0 15,5 4-1 1,5 6 0-16,2 11-3 0,-1 9-2 15,5 19-6-15,-4 12-8 16,6 18-29-16,5 9-41 16,-12 5-8-16,-2 11-4 0</inkml:trace>
  <inkml:trace contextRef="#ctx0" brushRef="#br0" timeOffset="508869.8114">20832 8436 68 0,'0'-12'84'0,"-8"3"-3"16,-2 5-48-1,-2 5-7-15,1 9-8 0,1 9-5 16,-3 5-1 0,1 6-2-16,3 1 0 0,5 4 1 15,4-7 1-15,10 1-2 16,12-10-1-16,8-7-3 0,7-10-1 15,5-2-3 1,2-5-3-16,-2-8-5 0,1 6-12 16,-9 1-41-16,-4-7-31 0,-7 2-6 15,-6-3-3 1</inkml:trace>
  <inkml:trace contextRef="#ctx0" brushRef="#br0" timeOffset="509279.8565">21065 7958 54 0,'-5'19'80'16,"-2"-24"-9"-1,2 26-43-15,0 11-8 0,4 8 2 16,0 6 2-16,3 3 0 16,7 2-3-16,8-8-2 0,3 0-2 15,4-8-2 1,2-9-3-16,3-3-2 0,-2-7-4 15,-3-6-2 1,-1-3-3-16,-6-1-2 0,-3-4-4 16,-4-2-5-16,-10 0-6 0,13-10-7 15,-7 1-8-15,-5-7-25 16,2-2-37-16,9-4-5 0,-3-7 3 15</inkml:trace>
  <inkml:trace contextRef="#ctx0" brushRef="#br0" timeOffset="509529.884">21361 7879 62 0,'-4'10'85'0,"3"8"-2"0,-15 6-55 16,16 9-6-1,8 3-2-15,3 6-1 0,-1 3-1 16,1-2-4-16,0 3-2 16,-2-6-3-16,0 0-3 0,-4-7-1 15,2-7-4-15,-4-6-4 0,0-5 0 16,-3-15-6-1,4 14-19-15,-4-14-57 0,7-13-5 16,-3-6-5 0</inkml:trace>
  <inkml:trace contextRef="#ctx0" brushRef="#br0" timeOffset="509709.9038">21267 8093 74 0,'-14'7'95'15,"4"-3"-6"1,10-4-4-16,30-14-68 0,-8 5-8 15,1-6-10-15,7 2-11 16,-4-3-14-16,9-6-46 0,2 7-19 16,-3 3-5-1</inkml:trace>
  <inkml:trace contextRef="#ctx0" brushRef="#br0" timeOffset="510059.9423">21649 7769 63 0,'15'0'83'0,"5"4"-2"16,23 7-58-16,-9 4-10 0,3 6-1 15,1 5-1 1,-2 7-4-16,-6 2 1 0,-8 5-3 15,-8 2 1-15,-9 1 0 16,-8-4 2-16,-7-5-2 0,-6-6-1 16,-2-7-3-16,-2-6-7 15,3-12-14-15,5-9-33 16,11-5-33-16,3-10-8 0,18-6 8 15</inkml:trace>
  <inkml:trace contextRef="#ctx0" brushRef="#br0" timeOffset="510449.9852">22236 7611 16 0,'0'0'92'0,"0"0"0"0,13 4-4 15,12-8-53-15,4-5-17 16,10-7-3-16,5 0-1 0,5-2-5 15,0-3-2 1,1 2-3-16,-6-3-3 0,-1 7-3 16,-9-2-4-16,-2 5-7 0,-9 1-11 15,-1-4-38 1,-6 10-28-16,-5 0-7 0,-11 5 1 15</inkml:trace>
  <inkml:trace contextRef="#ctx0" brushRef="#br0" timeOffset="510640.0061">22295 7741 73 0,'-10'16'93'16,"10"-16"-4"-16,15 7-43 15,19-13-21-15,12-8-8 0,10-2-8 16,0-4-6-1,11-2-9-15,-2 1-11 0,-1 3-22 16,-3 9-35 0,-10-2-18-16,-4 2-3 0</inkml:trace>
  <inkml:trace contextRef="#ctx0" brushRef="#br0" timeOffset="513441.3143">23996 6554 16 0,'0'0'67'0,"0"0"-7"16,0 0-18-16,0 0-12 0,0 0-10 15,0 0-8 1,0 0-4-16,0 0-1 0,0 0-2 15,1 7 0-15,-1-7 0 16,0 14 0-16,-3-4-1 0,3 4 2 16,-1-1-1-1,-2 4 0-15,2-2 0 0,1 5 0 16,0-2 0-1,0 4 0-15,0 5 0 0,0 1-1 16,0 2 1-16,-2 5-1 0,-1-1 0 16,0 1 0-16,0-1 1 15,3-4 1-15,0-1 1 0,9-5 1 16,4-6-1-1,9-4 2-15,7-3-3 0,3-7 1 16,0-1-2 0,4-3-1-16,-3 0-1 0,-5-4-2 15,0 0-1-15,-6-3-2 16,-7 4-5-16,-2-3-3 0,-5 4-7 15,-8 2-8-15,10-9-23 0,-10 9-43 16,0 0-5 0,0 0-4-16</inkml:trace>
  <inkml:trace contextRef="#ctx0" brushRef="#br0" timeOffset="513731.3462">23710 6803 85 0,'0'0'96'16,"6"-4"-5"-16,27-11-6 0,13-9-69 16,15 6-15-1,7-7-9-15,6 4-8 0,-2 4-16 16,-3-6-43-16,-6 15-18 15,-11 3-5-15</inkml:trace>
  <inkml:trace contextRef="#ctx0" brushRef="#br0" timeOffset="518572.8787">23045 6929 59 0,'-6'-8'70'0,"6"8"-15"15,0 0-18-15,0 0-9 16,0 0-9-16,1 11-4 15,2 0-3-15,-2 4-1 16,2 4-1-16,1 0 2 0,-1 2-3 16,2-2-1-16,-1 1-3 0,0-7-3 15,-1-1-5 1,-3-12-4-16,7 10-12 0,-7-10-53 15,0 0-16-15,8-9-6 16</inkml:trace>
  <inkml:trace contextRef="#ctx0" brushRef="#br0" timeOffset="518702.8931">23092 6668 62 0,'-6'-9'93'0,"6"9"-6"16,-9-10-18-1,6-1-87-15,-7 11-56 0,10 0-14 16,0 0-5-16</inkml:trace>
  <inkml:trace contextRef="#ctx0" brushRef="#br0" timeOffset="519122.9393">22872 7219 29 0,'-12'8'97'0,"3"-5"-4"16,9-3-6-16,9-6-55 0,15-4-13 15,15-5-3-15,5-3-5 16,8-2-5-16,-1-2-3 0,6 3-4 16,-4-1-2-1,-4 6-8-15,-14 2-6 0,-8 7-11 16,-11 2-25-1,-6 2-39-15,4 1-5 0,-14 0 6 16</inkml:trace>
  <inkml:trace contextRef="#ctx0" brushRef="#br0" timeOffset="519532.9844">23270 7265 69 0,'-17'0'78'0,"-5"9"-35"0,7 3-13 16,-9 7-8-16,1 5-5 0,-3 3 1 15,3 3-3 1,3 1 1-16,9 1 1 0,9-6-2 16,11-1-1-16,20-9-2 15,17-8 1-15,11-5-2 16,9-3-1-16,11-7-5 15,6-9-8-15,9 4-19 0,0-5-63 16,-3-3-8 0,-3 1-5-16,-6-5-3 0</inkml:trace>
  <inkml:trace contextRef="#ctx0" brushRef="#br0" timeOffset="521611.2137">9050 17854 69 0,'0'0'89'15,"-12"4"-4"-15,12-4-4 0,-15 3-67 16,5 0-8-16,10-3 0 0,-17 6 2 15,17-6 2 1,0 0 1-16,-4 11 2 0,4-11-1 16,10 1-1-16,8 1 0 15,2-2-3-15,4 3-2 16,1-2-2-16,2 2-1 15,0-1-1-15,2 1-2 0,-1 0 1 16,-2 0-2 0,1-3-4-16,0 0-1 0,-3 0-5 15,-3 2-6-15,-5-2-12 0,-2 0-35 16,1-2-30-1,-15 2-6-15,13-9-1 0</inkml:trace>
  <inkml:trace contextRef="#ctx0" brushRef="#br0" timeOffset="522131.2709">9051 18032 90 0,'0'0'97'0,"-7"12"-3"16,0 0-5-16,1-1-72 16,-1 3-9-16,7-14 0 0,6 13 1 15,3 0-1 1,35 21 0-16,-23-22-4 0,9-4-1 15,56 4 0 1,-86-12-2-16,32 5-2 0,1 2-3 16,-2 0-8-16,1 0-41 0,-1-4-38 15,0-1-8 1,-7-2-6-16</inkml:trace>
  <inkml:trace contextRef="#ctx0" brushRef="#br0" timeOffset="524422.523">10093 18049 63 0,'-7'12'81'0,"-1"-3"-2"15,1 2-52 1,7-11-14-16,0 11-2 0,0-1 0 16,0 0 0-1,0 2-3-15,7-4-1 0,5 1-1 16,-2-1-1-16,25 16-3 0,-11-10 0 15,5-2 1 1,1-2 1-16,4 3 1 0,41 15 0 16,-32-16 0-1,4 3 1-15,4-2-1 0,2 1 1 16,3-3-2-16,2-1 0 15,5-1-1-15,1-2 1 16,4-4 1-16,0 2-2 0,5-5 1 16,1 0 0-16,3 0 0 15,1 0-1-15,4-4 0 16,4-1-2-16,1 0 0 15,2 1 0-15,0-2-1 16,-1 4 1-16,4-5-1 16,1 1 1-16,0 1-1 0,3-2 1 15,2-2-1 1,2-1 0-16,2-3 0 0,2 2-1 15,5-6 0-15,-1 1 1 0,4-2-1 16,0-2 3 0,1-2 0-16,3-3 0 0,1-2 1 15,5-5-1 1,0-1 1-16,1-4 0 0,2 1 0 15,0 0-3-15,-1-1 1 16,-6-3 0-16,4 3 0 0,-6-4 0 16,-2 4-1-1,-4-1 1-15,-4-1-1 0,-49 17 4 16,138-53-1-16,-25 13 1 0,-28 8 0 15,-31 6 1 1,-23 14-1-16,-23 6 1 0,-20 12-1 16,-22 7-2-1,-11 6-1-15,-12 3-1 0,9-5 0 16,-9 5 0-16,0 0-1 15,0 0 1-15,0 0-1 0,0 0 1 16,0 0 0-16,-5 0 0 16,5 0 0-16,0 0-1 15,0 0 1-15,0 0 0 0,0 0 0 16,0 0-1-1,0 0 0-15,0 0-1 0,0-10 1 16,0 10-1-16,1-11 1 16,3 1-1-16,3 0-1 0,-2-2 1 15,2-5 0 1,1-2 0-16,-1 2 0 0,4-2 1 15,-3-1 0-15,0 3 0 0,0 1 1 16,-2 3 0 0,-1 1 1-16,-3 1-1 0,-2 1 1 15,0 10-1-15,0-14 0 16,-10 11-1-16,-1 1 0 15,-3 2 1-15,-8 1 0 16,-3 4-1-16,-4 7 1 0,-2 1 0 16,-5 2 1-1,-4 0-1-15,1 4 1 0,-1-1 0 16,3-1 0-16,5-2-1 0,4-1 1 15,6-6 0-15,10 1-1 16,12-9 1-16,9 8 0 16,16-8 1-16,12-5-1 15,8-3 0-15,8 0 1 0,2 0-1 16,4-3 0-1,-5 2 0-15,1 0 0 0,-10 0-1 16,-5 3 1-16,-6-1-1 0,-7 4 1 16,-7 0-1-1,-3 1 1-15,-6 1-1 0,-11 1 0 16,11 0 0-16,-11 0 0 15,0 0 0-15,0 0 0 0,0 0 0 16,0 0-1 0,-5 0 0-16,5 0 1 0,0 0-1 15,-4 9 1 1,2 5 0-16,0 9 0 0,-1-9-2 15,-1 5 1-15,-2 7 0 0,-3-1 0 16,2 4 0-16,-2 4 0 16,-1-1-1-16,-2 2-3 15,2-3-1-15,-1 1-7 16,2-3-20-16,-1 2-49 0,4-9-17 15,4-3-6 1,1-7-3-16</inkml:trace>
  <inkml:trace contextRef="#ctx0" brushRef="#br0" timeOffset="526372.7374">16417 17001 56 0,'0'0'90'15,"0"0"-3"-15,0 0-3 0,0 0-70 16,0 0-6-16,0 0 0 0,12 5 2 16,-1-5 1-16,4 3 0 15,5-1-1-15,3 2-1 16,2 1-1-16,3 1 0 15,-2 1-2-15,-2-1-2 0,-2 2 1 16,-4-3 0 0,-4 1-1-16,-4-1 0 0,0-2 0 15,-10-3-1-15,0 0-1 16,10 0 0-16,-10 0-1 15,0 0 0-15,0 0-1 0,0 0 0 16,0 8-1-16,0-8-2 16,0 0-1-16,2 10-2 0,-2-10-3 15,0 0-5 1,0 0-7-16,0 0-16 0,0 0-40 15,0 0-20 1,11-5-7-16</inkml:trace>
  <inkml:trace contextRef="#ctx0" brushRef="#br0" timeOffset="526942.8002">16480 17036 0 0,'-12'3'88'0,"-1"0"3"0,4-1-4 16,-23-2-52 0,32 0-14-16,0 0-2 0,0 0-3 15,0 0 0 1,14 4-3-16,7-4-2 0,6 0-1 15,4 0-2-15,4-1-2 16,6-1 0-16,1 1-3 0,-2 0 0 16,-1 1-1-1,-5 1 1-15,-6 2-2 0,-9-2 2 16,0 0-1-16,-9 3 1 0,0-2-1 15,-10-2 0 1,0 0 0-16,0 0-1 0,0 0 0 16,0 0 0-16,-10 7-1 15,10-7-1-15,-11 0 0 16,11 0-2-16,-9 0-2 15,9 0-3-15,0 0-10 0,0 0-37 16,6-9-39-16,-2 1-6 0,0-1-7 16</inkml:trace>
  <inkml:trace contextRef="#ctx0" brushRef="#br0" timeOffset="527392.8497">17218 16806 78 0,'0'0'96'0,"0"0"-2"16,0 0-8-16,-34 2-69 0,34-2-11 15,0 0 0-15,0 0-2 16,0 0 2-16,-1 15-2 16,6-1 1-16,3 3-1 15,1 2 1-15,2 6 0 0,1 1 1 16,-3 0-2-1,2 1 0-15,2-2 0 0,-4-5-2 16,-1 0 0-16,-3-7-1 0,-2-1 0 16,-3-12-2-1,2 9 0-15,-2-9-5 0,0 0-4 16,0 0-10-16,0-11-35 15,0-7-38-15,5-6-6 0,-2-5-7 16</inkml:trace>
  <inkml:trace contextRef="#ctx0" brushRef="#br0" timeOffset="527572.8695">17253 16610 51 0,'-16'0'108'0,"7"0"-5"0,-2-3-9 15,11 3-1 1,-15-12-84-16,8 3-10 0,7 9-6 15,-5-10-7 1,5 10-16-16,0 0-50 0,0 0-17 16,5 1-8-16,6 1-2 15</inkml:trace>
  <inkml:trace contextRef="#ctx0" brushRef="#br0" timeOffset="528112.9289">17133 17168 7 0,'-16'8'99'0,"1"-1"-4"15,-1-2-7-15,3-4-2 16,-2 0-78-16,15-1-4 0,0 0 1 16,-3 8 1-1,12-5 0-15,11-1 1 0,13 2 1 16,6-3-1-16,8 1 0 0,7 0 0 15,2-1-3 1,1 1-2-16,0-1 0 0,-6 0-1 16,-3-1-1-16,-6 1-2 15,-7-1-2-15,-4-2-1 0,-7-2-3 16,-4 0-2-1,-10-6-4-15,-10 10-14 0,0 0-44 16,0 0-22-16,-14-9-5 0,-5 8-2 16</inkml:trace>
  <inkml:trace contextRef="#ctx0" brushRef="#br0" timeOffset="528492.9706">17162 17373 35 0,'0'0'88'0,"0"0"-2"0,-2 9-2 16,2-9-55-1,0 0-21-15,-2 14-1 0,2-14 0 16,0 21 3-16,0-8 1 0,-1 2-2 15,0 3 2-15,1 2-3 16,-2 2 0-16,-1 4-2 16,1 1-2-16,-1 3-2 15,1 1 0-15,0-2-2 0,0 2-3 16,-1 1-4-1,2-6-5-15,1 2-12 0,-2-3-57 16,1-10-14-16,1-4-8 0</inkml:trace>
  <inkml:trace contextRef="#ctx0" brushRef="#br0" timeOffset="529193.0477">17173 17461 39 0,'-11'1'85'16,"11"-1"-30"-16,-15 0-18 15,15 0-4-15,-12-8-7 0,12 8-3 16,-12-10-6-16,12 10 0 15,-3-19-4-15,9 2 0 16,14 3 1-16,8-3-1 0,9 2-3 16,5 1-1-1,4 2-2-15,-2 7-3 0,-7 5-2 16,-3 0-1-1,-19 5-5-15,-1 1 1 0,-3 1-1 16,1 2 0-16,-5 1 0 0,0 3 0 16,-6-3 1-16,-1 2 0 15,-3 0 4-15,-6 0-1 16,-2-2 0-16,-4 2 1 15,-1-2 0-15,-3 0 0 0,-1-3 0 16,1 0 0 0,-2 1 1-16,0-2 0 0,2-4 1 15,-1 1-1-15,2-2 1 16,3 1-1-16,2-2 1 15,4 2-1-15,9-2 0 0,0 0-2 16,0 0 1-16,0 13-2 16,9-4 2-16,3 2-1 0,1 0 0 15,3 3 0 1,2 1 1-16,-2 1 0 0,2 1 0 15,-3 3 1 1,1 0-1-16,-2 1 0 0,-2-1-1 16,-2 5 0-16,-4-4-1 15,1-1-2-15,-4-1-2 0,2-1-7 16,-5-4-10-16,1-4-25 15,4 1-45-15,-5-11-7 16,0 0-3-16</inkml:trace>
  <inkml:trace contextRef="#ctx0" brushRef="#br0" timeOffset="529943.1302">17623 17564 69 0,'0'0'87'16,"-10"0"-3"-16,10 0-56 0,0 0-14 15,0 0-3 1,-4 6 0-16,4-6-2 0,0 0 1 16,0 0-1-16,0 10 0 15,0-10 1-15,0 0-1 16,10 0 2-16,0 0-4 15,1 0-1-15,2 0-3 0,0 0-1 16,1 0-1-16,-1 0-1 0,2 2 0 16,-1 2 1-1,1 0 0-15,-4 5 1 0,-2-1 1 16,-2 1 1-1,-4-1 0-15,-2 4 0 0,-1-3 1 16,-5 6-1-16,-3-3-2 16,-4-2 0-16,2 2-2 0,-2-2-1 15,0 2 0 1,2-1 0-16,0 0 0 0,5 0-1 15,1-3 1-15,4-8 0 0,0 14 1 16,0-14 0 0,7 16 1-16,2-9 0 0,2 1 0 15,-1 1 1-15,-1-1 1 16,1 2-1-16,-6 2 1 15,1 3-1-15,-3-5-1 16,-2-1-1-16,-5 2-2 0,-4-1-5 16,-6-2-5-1,1 2-9-15,-5-1-17 0,0-6-44 16,2 5-16-16,1 0-4 0</inkml:trace>
  <inkml:trace contextRef="#ctx0" brushRef="#br0" timeOffset="530883.2336">17985 17068 87 0,'-7'11'100'0,"7"-11"-4"0,0 12-6 15,48-14-68 1,-20 0-10-16,12-3-3 0,6 2-1 16,6 3-1-16,5 0 0 15,-1 0-3-15,0 2 0 0,-5 3-1 16,-12 0 1-16,-9 2 0 15,-8 1 0-15,-8-3-1 16,-5-2-1-16,-9-3 0 0,9 4 0 16,-9-4 0-1,0 0 0-15,0 0 0 0,0 0-1 16,0 0 0-16,0 0 0 15,0 0 0-15,0 0-2 16,0 0-1-16,0 0-2 0,0 0-1 16,0 0-5-16,-6-7-5 15,6 7-14-15,0 0-51 0,-17 0-18 16,13-10-7-1,-1 0-3-15</inkml:trace>
  <inkml:trace contextRef="#ctx0" brushRef="#br0" timeOffset="532144.3724">19214 16716 45 0,'-13'-1'84'15,"7"9"-10"-15,-6-5-43 0,4 7-6 16,-3-3-3-16,-2 7-2 15,2-1-5-15,-2 7-2 0,1-2-4 16,6 3 1 0,1 6 1-16,3-3 0 0,2 4 0 15,3-4 1-15,7 2-2 0,6-2 1 16,2-4-1-1,2-2-2-15,5-2-2 0,-4-4 0 16,1-5-2-16,-3 0-2 16,-1-6-1-16,-4-1-3 0,-4 0-4 15,0-11-6 1,-2-3-15-16,-5-5-34 0,-1-3-35 15,6-5-7 1,0-3-5-16</inkml:trace>
  <inkml:trace contextRef="#ctx0" brushRef="#br0" timeOffset="532424.4032">19219 16549 29 0,'-14'-1'105'0,"3"-3"-1"0,11 4-8 15,-15-9-1-15,47 1-76 16,-32 8-10-16,-1-8-2 16,1 8-1-16,0 0-2 15,0 0-1-15,0 0-1 0,-10-6-2 16,10 6-1-1,0 0-1-15,0 0-2 0,0 0-3 16,0 0-7-16,0 0-28 16,11-2-54-16,-11 2-3 15,0 0-7-15,0 0-2 0</inkml:trace>
  <inkml:trace contextRef="#ctx0" brushRef="#br0" timeOffset="532894.4549">18898 17172 32 0,'-20'14'91'16,"-2"-3"-1"-16,0 0-2 0,2-14-42 16,2 5-37-1,3 4 0-15,15-6 2 0,-2 9 2 16,17-5 0-16,17-3-1 15,14-1-1-15,19 0-1 16,17 0 1-16,14 0-3 16,11-1-1-16,-1-1-2 0,-6 0-1 15,-6 2-1-15,-15 0-1 0,-13 0-2 16,-18 0-1-1,-16 0-1-15,-19-1-4 0,-13 1-3 16,-1-9-6 0,-13 5-11-16,-11-6-25 0,-14 4-46 15,8 0-5-15,-9 1-6 16</inkml:trace>
  <inkml:trace contextRef="#ctx0" brushRef="#br0" timeOffset="533494.5209">19255 17411 8 0,'10'3'89'16,"0"-1"2"-16,1-1-6 0,-11-1-55 15,14 1-22 1,-14-1 0-16,0 0 0 0,0 0-3 15,0 0-2-15,0 0-3 16,-11 5 0-16,-4-1-1 0,-1 1 1 16,-3 3-1-16,0 1 1 0,-3 3 1 15,-1 0 1 1,1 3 1-16,2 2 4 0,2 2 2 15,3 1 2 1,4-1 2-16,6 1 0 0,5-1 0 16,7 0-1-16,10 0-2 15,5-4-3-15,4 0-3 0,7-1-2 16,2-4-4-16,2 0-4 16,3-2-10-16,3-4-27 15,-8-1-50-15,9-4-8 0,-1 1-5 16</inkml:trace>
  <inkml:trace contextRef="#ctx0" brushRef="#br0" timeOffset="534704.654">19974 16905 36 0,'12'7'87'0,"-12"-7"1"0,6 9-3 15,-6-9-72-15,8 13-3 16,-4 0 1-16,1 4 0 0,-2 4 1 15,-2 3-3 1,-1 3-1-16,-1-1-2 0,1 1-2 16,0 1 1-1,-3-3-1-15,0-1-1 0,1-4 0 16,2-1 1-16,2-3 2 0,4 0 0 15,4 0 0-15,2-6 0 16,3 0 0-16,0 0 0 0,4 0-1 16,1-2-1-1,-5 0-2-15,3-1 0 0,-5-3 0 16,1 1-1-1,-4-1 0-15,0-2 0 0,-10-2-2 16,13 2 0-16,-13-2-2 0,10 0-2 16,-10 0-2-16,0 0-3 15,13 0-2-15,-13 0-1 0,9-4-3 16,-9 4-8-1,13-10-6-15,-13 10-15 0,22-4-36 16,-12-5-11 0,0 2-2-16</inkml:trace>
  <inkml:trace contextRef="#ctx0" brushRef="#br0" timeOffset="535164.7045">19858 17063 74 0,'-9'0'97'0,"9"0"-3"16,-12-27-20-1,12 27-51-15,4-5-4 0,17 5 0 16,14-5-4-16,10-2-4 16,10 0-3-16,5-1-3 15,8-1-4-15,6-6-3 16,4 7-10-16,-11-6-17 0,-17 4-63 15,6 6-4-15,-4-3-9 0,-4 1 1 16</inkml:trace>
  <inkml:trace contextRef="#ctx0" brushRef="#br0" timeOffset="539265.1574">16465 9206 39 0,'5'-15'77'15,"-5"-4"-4"-15,-13 28-20 0,-1-23-50 16,-8-7 1-16,-5 7-3 0,-9 1 0 16,-10 8 0-16,-9 0 0 15,-9 7 0-15,-5 15 1 0,-10 1 2 16,-4 11 1-1,0 2-1-15,-1 10 1 0,0 7 1 16,3 7-1 0,5 4 0-16,1 4 1 0,10 7-1 15,1 5 0-15,7 2-1 0,3 5 1 16,9-1-2-16,4 3 2 15,8 3-2-15,3 0 0 0,6 1 0 16,4 3 1 0,3 1 2-16,7 0 1 0,0 0 0 15,6-2 2 1,2-6-1-16,4 2-1 0,7-5 0 15,5-5-2-15,4 1-2 16,3-2-1-16,6-2 0 16,2 4 0-16,3-1-1 0,-1 3 1 15,5 2-1-15,1-2-1 16,-1 0 1-16,4 3 0 0,-2 2 0 15,-1 0-1-15,2 1 1 0,0 2 0 16,-3 2 0 0,-1 2 0-16,0 4-1 0,-2 0 1 15,-1 3-1 1,2 0 2-16,-3-1 0 0,-1 1-1 15,-2 4 1-15,-1 1-1 16,-1 0 1-16,-2 1 0 0,-1 0-1 16,-4 3 0-1,4-2-1-15,1 0 1 0,-1-1 1 16,0-3-2-16,2-1 0 0,-1-3 0 15,3 6 0 1,-4 1 0-16,-1 1 1 0,2 3-2 16,-1-3-1-16,-2 2 2 0,-1 0 0 15,0-2-1 1,-1-3 1-16,-1-1-1 0,1-4 0 15,-1-1 2 1,-1-1 0-16,2-1-1 0,-2 1 1 16,1-3-1-16,1-1 2 15,1 0-1-15,-2-3 0 0,0-2 0 16,3-5 0-16,0-4 1 15,-2-8 0-15,2-11-2 16,-3-10 0-16,-1-9 1 0,-1-10-1 16,-4-9 0-1,-3-11 0-15,-9-9 0 0,11-8 0 16,-11-11-1-16,-3-5 1 15,-4-5 0-15,-1-2-2 0,1-3 1 16,-4 0 1-16,1 1-1 16,1 8 0-16,0 8 0 15,2 1 1-15,1 3-1 0,-2 4 1 16,-2 4-1-1,-1 2 0-15,-1 3 0 0,-3 0 1 16,-1 0-1 0,-2 2 1-16,2 4 0 0,-2-1 1 15,6-1-1-15,0 1 2 16,12-5-1-16,-14 7 0 0,14-7 0 15,0 0 1-15,0 0-1 0,0 0 1 16,0 0-2 0,-5 13 1-16,5 0 0 0,1 7 0 15,5 6 0 1,0 6 0-16,3 5 0 0,4 4 0 15,0 3 1-15,4-2-1 16,-2-2 2-16,6-8-1 0,-3-2 1 16,2-5-1-1,0-4 2-15,-3-6 0 0,2-5 0 16,2-4 1-16,2-6 0 0,-1-2 0 15,3-12-2 1,1-5-1-16,-7-13-2 0,2-11-5 16,-12-18-12-16,4-9-55 15,-3-5-26-15,-10-10-7 0,2-7-7 16</inkml:trace>
  <inkml:trace contextRef="#ctx0" brushRef="#br0" timeOffset="541465.3994">16805 9468 0 0,'20'0'73'0,"5"-8"2"15,-1-1-4-15,8 0-62 0,-2 2-5 16,11 3-1-16,2-1-2 15,1 4-1-15,5 1 2 16,-1 3-2-16,6 8 0 16,-2 5 0-16,5 1 0 0,-3 6 0 15,-3 6 1 1,4 6 0-16,-8-1 1 0,4 10 1 15,-2 1 2-15,0 6-1 0,-1 3 1 16,-2 3 1-16,2 4-2 16,-6 2-1-16,1 5 0 15,-6 2-1-15,-4-3 0 16,-2 4 0-16,-4 4 0 0,-3 1 0 15,-2 2 1 1,-2 0-1-16,-4 0 3 0,0 1-1 16,0 2-2-16,-3-1 2 15,0 1 1-15,-2 1-1 0,-1-1 3 16,-2 0-1-16,-1 1 0 15,0-2 1-15,-3 0 0 16,2-2-1-16,0 0-1 0,0-3-1 16,2-3-1-1,-1-2 0-15,1-2-2 0,-1-2 0 16,1-2-1-16,-4-3 1 15,-5 0-1-15,1-1 0 16,-8 2 1-16,-3-1-1 0,-8 6 2 16,-2 3 0-16,-2 3 0 15,-1 3 3-15,0 3-1 0,3 3 0 16,1 1 0-1,2 1-1-15,6-1 0 0,2 2-1 16,0-4-2-16,4-3 1 16,2-2-2-16,-2-4 1 15,2 0-1-15,4-4 1 16,0-2 1-16,1-2 0 0,9-2 0 15,3 1 1-15,2-3-1 0,6-2 1 16,0 0 0 0,2-2-2-16,2-2 1 0,0-4-1 15,-1-2 0 1,2-3 0-16,0-2-1 0,2-3 1 15,-1-3 0-15,4-3 1 16,-1 1-1-16,1-2 1 0,1 0 0 16,-2 1-1-1,-2 0 1-15,3 2-1 0,-4 1 0 16,1 4 1-16,-2 1-2 0,2 0 1 15,-1 4-1 1,0 0 1-16,-2 0 0 0,1 4-1 16,-4 2 1-16,-2-1-1 15,-4 0 1-15,-5 5 0 0,-2-1 0 16,-5-1 0-1,0 1 0-15,-3-1 0 0,-1-1 1 16,0-2-1-16,-5-1 0 0,1-1 0 16,-3-3-1-1,-4-1 1-15,-1-1 0 0,-5 1-1 16,1-3 0-16,-2-1 1 15,-5 0-1-15,4-2 1 0,0 2 0 16,0-3 0 0,1 1 1-16,2-2-1 0,6 0 1 15,0 1 0 1,3-2 0-16,1 1 0 0,2-2 1 15,1 0-2-15,1-4 1 0,0 1 0 16,-1-3-1-16,0-3 1 16,-1-4 0-16,0-3-1 0,0-5 0 15,1-3 0 1,3-11-1-16,-5 14 0 0,5-14 0 15,0 0 1 1,-12-12-2-16,1-6 1 0,1-4 0 16,-2-1 0-16,-4-3 1 15,-1 1-1-15,1-1 0 0,3 5 0 16,1 8 1-16,3 3-1 15,9 10 0-15,-11 0 0 16,11 0 0-16,-2 12 1 0,2 2-1 16,5 4 2-1,-1 4 0-15,5 2 0 0,1 4 1 16,5 1 1-16,-2 3 0 15,0 0 1-15,1 3 0 16,0-3 0-16,-3 2 0 0,-2-5 0 16,0 2-2-16,-1-4 0 15,-3-7-1-15,0-2 0 0,-3-2 0 16,0-4-1-1,-2-12 0-15,3 14 0 0,-3-14 1 16,0 10 1 0,0-10 0-16,0 0 0 0,0 0-1 15,0 0 0-15,0 0 2 16,0 0-1-16,5-10 1 0,5-4 0 15,1-1-1-15,4-2 1 0,1 0-1 16,3-2 0 0,1 0-2-16,-1 3-4 0,-1-9-11 15,0-4-60 1,0-3-19-16,-12-11-6 0,-1-13-8 15</inkml:trace>
  <inkml:trace contextRef="#ctx0" brushRef="#br0" timeOffset="575326.625">19844 15768 33 0,'-23'-3'78'0,"7"1"-1"15,16 2-44-15,0 0-8 0,8-11-13 16,17 0-2 0,12 0-3-16,7 0 1 0,7-1-1 15,5 3 1-15,-3 1-2 0,0 6-1 16,-10 4-1-16,-10 14-2 15,-13 7 0-15,-11 3 0 0,-14 6 3 16,-15 2-1 0,-13 3 2-16,-7-1 0 0,-10 0 0 15,-9-7-1 1,1-1-1-16,3-7 0 0,9-2-2 15,7-8-1-15,14-8-2 0,25-3 0 16,1-9 0-16,31-7 0 16,16-3 0-16,8-3 0 0,11-1 0 15,3 5 1 1,-2 7 0-16,-8 4 0 0,-7 9 0 15,-14 9 1 1,-13 11 1-16,-13 5 1 0,-13 5 2 16,-10 2 2-16,-14-3-1 15,-7-2 1-15,-6-9 0 0,-4-10-2 16,-1-6-2-16,5-8-2 15,6-8-2-15,11-10-1 16,11-5 0-16,9-2 0 0,24-3-1 16,10 3 1-1,9 4 0-15,3 7 1 0,4 7 0 16,-6 9 0-1,-7 9 1-15,-10 15 2 0,-17 12 1 16,-11 8 1-16,-19 5 2 16,-12 3 0-16,-12-3 0 0,-8-3 0 15,-9-9 0-15,-3-9-2 0,-3-12-3 16,2-11-3-1,6-8-5-15,7-19-10 0,10-18-72 16,13-3-5 0,18-13-6-16,11-10-4 0</inkml:trace>
  <inkml:trace contextRef="#ctx0" brushRef="#br0" timeOffset="575966.6954">19953 14597 43 0,'-4'-8'58'0,"4"8"-5"0,-13-10-7 15,13 10-8 1,0 0-8-16,-8 20-8 0,8 2-5 16,4 16-7-1,4 7-2-15,5 13-3 0,1 9 0 16,5 8-1-16,-1 3-1 0,1-3-1 15,-3-6-1-15,0-11-1 16,-6-10-4-16,1-11-4 16,-8-15-14-16,-3-22-44 15,13 0-20-15,-10-21-4 0</inkml:trace>
  <inkml:trace contextRef="#ctx0" brushRef="#br0" timeOffset="576476.7516">19949 14618 51 0,'-15'3'83'0,"2"-3"-32"16,13 0-9-16,-8-5-12 0,13-7-5 15,9-9-7 1,9-4-4-16,9-4-2 0,4 0-4 15,6 2-1 1,1 4-2-16,-2 6-1 0,-5 9-3 16,-7 10 0-16,-9 14-1 15,-12 11 1-15,-8 3 0 0,-6 4 0 16,-10 1 1-16,-8 0 0 0,-4-3 0 15,-1-4 0 1,-1-7 0-16,-1-5-1 0,5-4 1 16,4-3-2-1,6 0 1-15,5-1-1 0,6 2 1 16,5-1 0-16,9 4 1 15,9 4 0-15,6 6 0 0,9 3 1 16,4 4 2 0,6 2-2-16,-1-1 0 0,1 4-3 15,-2-5-1-15,-5 0-3 0,-7-8-5 16,-3 0-11-1,-7-8-20-15,-7-11-47 0,1-2-7 16,1-4-3-16</inkml:trace>
  <inkml:trace contextRef="#ctx0" brushRef="#br0" timeOffset="577036.8132">20590 14616 5 0,'-12'7'15'0,"3"3"1"15,-4 2 5-15,4 1 7 0,-5 0 4 16,1 0 3-1,3-1 0-15,3-1-1 0,7-11-3 16,-7 10-6 0,7-10-7-16,4 0-8 0,10-6-3 15,3-4-2-15,5 2-1 0,1 0-1 16,2 3-2-16,0 4-1 15,-1 1 1-15,-7 10-1 0,-4 6 2 16,-7 7 1 0,-6 3 2-16,-2 3 1 0,-8 0 1 15,-3 0-1 1,2-2-1-16,1-3 0 0,4-3-1 15,6-4-1-15,3-5-2 0,11-4-1 16,5 1 0-16,4-1 0 16,-1 0-1-16,-2 4 1 0,-4-1 0 15,-1 2 0 1,-9 4 0-16,-6-1-1 0,0 3-5 15,-7-5-13 1,-8 1-63-16,8-1-6 0,-3-7-7 16</inkml:trace>
  <inkml:trace contextRef="#ctx0" brushRef="#br0" timeOffset="579118.0422">5568 17991 45 0,'0'0'76'16,"0"0"-3"-16,-6 0-51 0,6 0-7 16,-16 3-1-16,16-3-4 0,-16 9-1 15,16-9-4 1,-14 3 4-16,14-3-2 0,0 0-3 15,0 0 2-15,0 0-9 16,0 0 3-16,0 0-3 0,11 7 4 16,2-1-3-1,-1 0 2-15,33 21 1 0,-18-6 2 16,-27-21 4-1,17 30 0-15,1 1 0 0,-18-9 2 16,2 3-3-16,-4-4-3 0,-4 3-3 16,-6-2-4-1,0-1-2-15,12-21-1 0,-22 17 0 16,2 2-1-1,20-19 1-15,0 0 1 0,0 0 5 16,0 0 1 0,7 0 3-16,3-2 1 0,44-10 1 15,-23 10 2-15,1 2 0 16,0 2 1-16,-2 6 1 15,0 1-1-15,-10 6-2 0,0 2-2 16,-20-17-1 0,10 27-3-16,0 4-2 0,-10-31-2 15,-9 26 0-15,-3 2 0 16,12-28 0-16,0 0 1 15,0 0 1-15,0 0 0 16,0 0 3-16,5 2 0 0,6 0 2 16,34 0 2-16,-17-2 1 15,1 0 1-15,2 0 3 16,-8 4 1-16,3 4 0 15,-26-8 0-15,14 27-3 16,4 0-2-16,-21-7-3 0,-2 1-2 16,-15 0-3-1,0-1-1-15,0-9-2 0,-4 1 0 16,24-12 0-1,-22 0 1-15,0 1 1 0,22-1 1 16,0 0 2-16,0 0 1 0,0 0 0 16,3-7 1-1,5-2-4-15,-1 0-16 0,-1-2-63 16,-6 11-6-1,0 0-6-15,0 0-3 0</inkml:trace>
  <inkml:trace contextRef="#ctx0" brushRef="#br0" timeOffset="581210.2724">5802 17365 36 0,'0'0'71'16,"10"14"-1"-16,-5-4-51 0,-3 2-11 15,2 5 1 1,16 5 2-16,-2 2 0 0,-14-1 1 15,0 2-4-15,0 4-3 16,-1-2 0-16,1-2-4 0,-1 1-2 16,2 0-5-16,-1 3-7 15,-2-9-23-15,4 1-39 16,-3-8-5-16</inkml:trace>
  <inkml:trace contextRef="#ctx0" brushRef="#br0" timeOffset="581632.819">5820 17470 38 0,'-8'-16'72'0,"2"-3"3"16,-9 0-53-1,6 7-6-15,9-3-5 0,4 0 0 16,13 1 0-1,5 2 1-15,6 6 0 0,-1 6-4 16,-13 0-3-16,-1 6-2 16,-1 4-2-16,-1 0-1 15,-2 4 0-15,-2 0 0 16,-3 1-1-16,0 1 0 0,-5 0 1 15,1 1 2-15,-7-4-1 16,1 3 1-16,-3-3 0 16,1 0 1-16,-3-4 1 15,2 3-1-15,-2-3-1 0,1-1-1 16,10-8 0-16,-12 6 0 0,12-6-1 15,0 0-1 1,1 13 1-16,7-8 0 0,5 4 1 16,3-1 3-1,0 2-2-15,3 2-1 0,2 0 0 16,-1 0-3-16,-2 0-5 15,3 2-11-15,-3-1-23 0,-2-2-40 16,4-3-7-16,-3-2 0 0</inkml:trace>
  <inkml:trace contextRef="#ctx0" brushRef="#br0" timeOffset="582102.8707">6268 17448 61 0,'-11'4'43'16,"11"-4"-9"-16,-10 0-3 0,10 0-4 16,0 0-7-1,0 0-6-15,-9 2-8 0,9-2-1 16,0 0-1-16,9 5 2 0,1-1-1 15,-10-4-2 1,17 11 1-16,-17-11 1 0,17 17 2 16,-11-8 1-16,2 2-1 15,-2-1 0-15,0 0-3 0,0 0 1 16,1 0-2-1,-2 1-3-15,6 0 0 0,-4-1-2 16,3 2 1-16,-4-1 1 0,0-1 2 16,1 2 0-1,-4-2 0-15,1 2 1 0,-3 0 0 16,-1 0-2-16,0 4-7 15,0-7-51-15,0 8-23 16,-1-3-7-16,-1 0 1 16</inkml:trace>
  <inkml:trace contextRef="#ctx0" brushRef="#br0" timeOffset="583523.0269">6241 17481 16 0,'0'0'42'16,"-11"0"1"-1,11 0-7-15,-17 0-2 0,8 0 0 16,0 0-6-1,-2 0-4-15,2 2-3 0,-1 1-4 16,10-3-6-16,-13 2-3 0,13-2-4 16,-8 5-1-16,8-5-2 15,0 0 0-15,0 0 1 16,4 2 0-16,6-2 1 15,4 0 1-15,1-3-1 0,3 1 0 16,2 0-2 0,-1 1 1-16,4 0-1 0,-3 1 1 15,1 0 2-15,-1 0 1 16,-1 0 1-16,-3 4 2 15,-4 3-1-15,-12-7 1 0,15 18-2 16,-14-9-1-16,-1 2-1 16,-1 0-3-16,-5 1-1 0,0-2-1 15,-4 2-1 1,4 0 0-16,-1 0 0 0,3 3 0 15,1-3 1 1,2 2 0-16,1-4 0 0,0 0 2 16,0 2 1-16,3 2-1 15,-1 3 1-15,-1 0 1 0,-1 2-1 16,0 2 2-16,0-21-5 0,-7 22-2 15,-1 1-5 1,-1-1-8-16,-1 0-41 0,-25 21-31 16,26-26-7-1,-1-2-4-15</inkml:trace>
  <inkml:trace contextRef="#ctx0" brushRef="#br0" timeOffset="585443.2381">6150 17469 65 0,'-13'1'57'16,"13"-1"-10"-16,-15 1-11 0,15-1-7 15,-16 0-5 1,16 0-7-16,-14 0-5 0,14 0-2 16,-18 0-2-16,18 0-2 15,0 0-1-15,-8-2-2 16,8 2 0-16,0 0-2 15,8-7 0-15,2 2-1 0,4 2 0 16,2-2 0-16,4 4 0 0,-1-2 0 16,4 0 1-1,0 1-1-15,-1 0 1 0,2 1 0 16,-1 1 2-1,0-2 0-15,-4 2 1 0,0 0-1 16,-6 3 2-16,-4 5-1 16,-5 0 1-16,-4 2-1 0,0-1 0 15,-7 1-1 1,-4 2-2-16,-1 0 1 0,-2-2-1 15,-2 0-2-15,1-1-2 0,0 0 3 16,3 2-3 0,2-1 2-16,4-2 0 0,6-8 1 15,-2 14-1-15,2-14 2 16,10 11-1-16,2-8 0 0,3 4 1 15,1 0 1 1,-2 1 0-16,-2 6 3 0,-1 3-2 16,-3 2 2-1,-6 8 2-15,-2-27-5 0,0 26-1 16,-1 1-6-16,-11 6-20 0,0-2-60 15,-5 0-8 1,-2 1-5-16</inkml:trace>
  <inkml:trace contextRef="#ctx0" brushRef="#br0" timeOffset="586433.347">5665 18175 6 0,'-21'0'83'16,"1"0"0"-16,20 0-6 0,0 0-62 15,-10 0-7 1,0 0-5-16,1 0-1 0,-4 3-1 16,13-3-1-1,0 0 1-15,0 10 3 0,3 1 1 16,1-2 2-16,1 2-1 0,3-1 1 15,2-3 1 1,1 1 3-16,0 22-1 0,-10-9-1 16,-1-21 0-1,-9 21-2-15,-5 0 1 0,14-21-3 16,-22 17-2-1,-2 1-3-15,2-17-1 0,2 2 0 16,20-3-2-16,-23-9 0 0,-1-2-1 16,24 11 3-1,0-26-3-15,0 1 3 0,0 25 0 16,25-23 0-16,3 1 2 15,1 15 0-15,-1-1 1 16,-1 8 1-16,0 3 1 16,-6 9 1-16,0 2 0 15,-11 9 1-15,1 0-1 16,-11 5-1-16,-2 3-1 0,-13-1-1 15,0 2-1-15,-5-7-3 16,-3 1 0-16,-1-13 0 16,0 1-1-16,24-14-1 0,-20-3 1 15,-2-2-2 1,22 5 2-16,3-33 0 0,5 3 0 15,16 6 1 1,1-2-1-16,10 9 3 0,0-2 0 16,5 6 1-1,-1 1 2-15,-2 10 1 0,1 0 0 16,-8 6 2-16,0 4-2 0,-30-8-1 15,22 27-1 1,-1 2-1-16,-21-10-1 0,-2 2-2 16,2-21 0-1,-21 23-3-15,1-2 0 0,20-21 0 16,0 0 0-1,-10-2 1-15,1-5 0 0,-2 0 0 16,11-33 0-16,10 9 2 0,6 13 0 16,1-4 3-1,5 6 1-15,3-1 1 0,-4 12 1 16,1-1 2-1,-22 6 2-15,0 0-1 0,8 6 1 16,1 5-2-16,6 30-4 16,-19-19-5-16,-16-1-9 15,-1 1-46-15,-3-3-30 16,1 1-7-16,0-20-6 0</inkml:trace>
  <inkml:trace contextRef="#ctx0" brushRef="#br0" timeOffset="588501.5752">17526 17411 7 0,'-45'-20'88'15,"-3"6"1"-15,3 2-6 0,10 5-65 16,5-2-1 0,20 5-9-16,10 4-3 0,-12-2-2 15,12 2 0-15,0 0-2 16,7 0 1-16,5 0-1 0,6 1-1 15,1 3 1 1,2 0 0-16,-7-3-3 0,-1 3 3 16,-1 0-2-1,0 0 2-15,-12-4 0 0,13 14 2 16,-13-3 2-16,-2 2 1 15,-10-1 3-15,-5 0-3 16,-4 2 3-16,-3-1-2 0,-5-1-1 16,-1 0-1-1,-1 2-3-15,0-3-1 0,-3-2-1 16,4-1-1-16,2-1 0 0,3-5-2 15,6-2 1-15,9 0 0 16,10 0 0-16,0-7 0 16,8 4 1-16,10 0 0 15,2 3 1-15,4 0-1 0,1 6 2 16,-2 3 1-1,-4 4 2-15,-1 5 0 0,-7 2 2 16,-2 4 0-16,-8 1 0 0,-4 2-1 16,-11 4 0-1,-3-2-1-15,-7 0-2 0,-2-2 0 16,-5-6-2-16,1-1-1 15,1-8 1-15,3-8-2 0,7-4 0 16,9-4 0 0,9-11 0-16,3-4-1 0,16-1 1 15,7-4 0-15,9 3 0 16,5 4 1-16,5 0-1 15,2 4 2-15,0 3 0 0,0 6 0 16,-3 4 1-16,-4 7 1 16,-39-7-3-16,27 16 1 15,3 0 0-15,-19 13 0 16,-1-2-1-16,-13 6 1 0,-5 1 0 15,-15-1-2 1,0-1 1-16,-39 22 3 0,32-37-2 16,0-8 1-1,10-4-1-15,6-5 0 0,10-9 0 16,6-8 0-16,14-2 2 0,6 1-3 15,8-4 1 1,4-2 0-16,6 2 0 0,1 1 3 16,1 2-1-16,-1 3 2 15,-5 3-1-15,-5 4 1 0,-7 6 1 16,-8 2-2-1,-16 1 0-15,-1 10-1 0,-13-2 0 16,-15 0-1-16,-7-2 0 0,-6 1-2 16,-2-5 1-1,-1-2-1-15,4-5 0 0,3-6-1 16,3-6 0-16,12-5 0 15,6-6-1-15,9 0 1 0,8-3-1 16,1 3 1 0,11-2 1-16,5 5-1 0,4 4 2 15,0 5 0 1,0 5 1-16,-1 4 0 0,-5 4-3 15,-2 3-8-15,-3 3-43 0,-3 6-37 16,-7-1-7-16,0-8-6 16</inkml:trace>
  <inkml:trace contextRef="#ctx0" brushRef="#br0" timeOffset="589211.6533">17464 16640 33 0,'-12'-13'56'15,"12"13"-11"-15,0 0-7 0,0 0-7 16,0 0-3-16,-6 5-5 15,6 12-4-15,0 4-6 0,1 10-1 16,2 6-4-16,1 7 0 16,0 6-1-16,0 1-3 15,-1-2-1-15,-1-1-2 0,0-7 1 16,0-7-2-1,-1-7-2-15,-1-8-4 0,0-6-8 16,0-13-11-16,0 0-24 16,0 0-34-16,9-17-7 15</inkml:trace>
  <inkml:trace contextRef="#ctx0" brushRef="#br0" timeOffset="589721.7093">17541 16669 19 0,'-13'-3'46'16,"-2"-2"3"-1,4 5-2-15,-2-3-5 0,13 3-9 16,-15-4-5-16,15 4-8 0,-6-10-4 15,6 10-4 1,4-18-3-16,6 7-2 0,5 0-2 0,2 0-1 16,7-1-2-1,-1 2 0-15,4 4 0 0,-2 2-1 16,-2 4 0-1,-2 1-1-15,-6 8 0 0,-4 3 0 16,-9 4 1-16,-2 0 0 0,-9 3 0 16,-8-2 1-1,-2 0-1-15,-2-3 1 0,-4-3-1 16,2-2 1-16,1-2-1 15,5-1-1-15,3-2 0 0,3-3 0 16,11-1 1 0,-2 10-2-16,5-2 2 0,12 5 0 15,5 3 1 1,5 7 2-16,3 2-3 0,5 4 3 15,-3 4-2-15,-1 0 2 0,-3 0-2 16,-3-6-1-16,-7 2-2 16,-3-7-1-16,-3-2-2 15,-5-6-3-15,1-3-6 16,-6-11-13-16,0 0-37 0,13 7-29 15,-13-7-3-15</inkml:trace>
  <inkml:trace contextRef="#ctx0" brushRef="#br0" timeOffset="590311.7742">17857 16772 1 0,'0'0'56'16,"-13"2"-3"-16,13-2-6 0,0 0-6 15,-10 5-5-15,10-5-7 16,0 0-4-16,0 0-6 16,0 0-4-16,0 0-6 0,0 0-2 15,10-7-4 1,1 4-1-16,2 1-1 0,4 0-2 15,-3 2 1-15,3 0-1 16,-3 0 0-16,-1 2 1 16,-13-2 1-16,12 14 1 15,-12-4 2-15,-2-2 0 0,2-8 1 16,-13 17 0-16,13-17 2 0,-13 10-3 15,13-10-2 1,-9 6-1-16,9-6-1 0,0 0-1 16,5 8 0-16,-5-8-1 15,15 11 1-15,-6 0 0 16,-2 0 1-16,-2 5 1 15,-4 2-1-15,-1-3-3 0,0 6-8 16,-9-1-33-16,1-5-42 0,-1-3-6 16,0-6-5-1</inkml:trace>
  <inkml:trace contextRef="#ctx0" brushRef="#br1" timeOffset="618427.8706">15180 2822 36 0,'0'0'35'0,"-15"-8"-10"16,15 8-8-16,-13-4-9 0,3 4-5 16,1 0 0-16,-5 0 0 15,2 2 2-15,-5 2-3 0,2 7 3 16,-5-2 0-1,3 6 0-15,-5-3-1 0,1 8-1 16,-3-5-1 0,4 8-4-16,-3-3 2 0,3 1 2 15,-2 1-2-15,0 3 1 16,1 0 1-16,2 3 0 0,-1 3 2 15,-1 1-1-15,1 5 2 16,-1 1-1-16,0 0 0 16,3-3 0-16,-1 5 1 0,5-5-2 15,-2 2 1 1,4 1 1-16,1-1 0 0,-3 3 2 15,5 1-4-15,-3 4 3 16,3-4-3-16,-2 8 2 16,4-5-1-16,0 0-1 15,4 1 0-15,-2-3 0 0,4 2-1 16,1-6-1-16,0 4 1 0,1-7 0 15,0 5 1 1,1 1 0-16,2-5-1 0,2 3 0 16,1-4 0-16,4 2 0 15,0-1 0-15,6 3-1 16,-3-5 1-16,8-2 0 15,-3 1 0-15,0-4 0 0,2 0 1 16,-1-2-1-16,1-3 1 0,1-2 0 16,0-2 0-1,1-2-1-15,-1-1 1 0,5-2-2 16,2 2 1-1,2-5-1-15,2 1 0 0,0-1 0 16,5-2 0-16,-3 1 1 16,2-2-1-16,-2-1 1 0,-2 2 1 15,2-1 0 1,-2-1 0-16,2 2 0 0,-5-3-1 15,2 1 1-15,-3-2-1 0,-2 2 0 16,1-4-2 0,-5 1 1-16,3 0-1 0,-2 0 0 15,0 0 1-15,-1-2-1 16,0 0 1-16,1-1-1 0,-2 1 1 15,0-3-1 1,-1 3 0-16,0-3 1 0,-2 0 0 16,2 0 0-1,-1 0 0-15,-3 0 0 0,3 0 0 16,2-3 0-16,0-2 0 0,4 0-1 15,-2 1 1-15,4-3 0 16,-3 3 0-16,3-2-1 0,-1 0 0 16,-2-2 0-1,1 0 0-15,-1 0 0 0,-1-1 0 16,-2 0 1-1,-1-3 0-15,-1 2 0 0,-1-4 1 16,1-1-1-16,4-2 0 0,-1-2 0 16,1 1 0-16,0-2 0 15,2 0 0-15,-1 0-1 0,1 0 1 16,-3 3 0-1,-2-1 0-15,-1 0 2 0,0-3-2 16,1-1 1 0,0-2 0-16,0-5 0 0,-1 2 0 15,3-7 0-15,0 1-1 16,3-2 1-16,1 1-2 0,-2 0 2 15,2 1-2-15,-2 1 0 16,0 1 2-16,-1 2-2 16,-2 0 0-16,-4 0 0 0,-3 1 2 15,0-2-2 1,-4-1 1-16,0-1 0 0,-1-1 0 15,-4-1 0-15,0-3-1 16,-2-1 1-16,0 1-1 16,1-2 0-16,-4 2 0 15,-1-3 2-15,0 3-1 0,-1 1 0 16,-1-3-1-16,-5 6 1 0,-1-6 0 15,1 0-1 1,-3 0 0-16,2 0-1 0,-1 2 0 16,2-1 0-1,-3 4 0-15,0-1 0 0,1 5 0 16,-1 4 1-16,-1 1-1 15,0 4 0-15,-3 2 0 0,-2 0 0 16,-3 3 0-16,2 3 1 0,-6-1-1 16,2 1 0-1,-2 1 1-15,-3 0 0 0,2 1-2 16,-3 2 2-1,0-1 0-15,-4 5-1 0,-2-1 0 16,0 3 1-16,-3 0-1 16,2 2 0-16,-6 1 1 0,1 1-1 15,-1 1 1 1,-2-2-1-16,0 1 1 0,-1-1 0 15,-8 0-1-15,-5 1-1 0,-8-1 0 16,-9 3 1 0,-15 2-2-16,-8 6 2 0,-17 8-3 15,-16 5 3-15,-13 10-1 16,-15 4 2-16,-11 10 0 0,-11 3-5 15,6 0-61 1,-11 15-19-16,-1-4-7 0,3-5-2 16</inkml:trace>
  <inkml:trace contextRef="#ctx0" brushRef="#br1" timeOffset="625089.6042">19735 8066 0 0,'0'0'59'16,"-15"-5"0"-16,15 5-53 0,-1 12 5 15,4 8 0 1,10 17-5-16,6 6 4 0,6 20 0 16,4 12 6-16,5 13 2 0,-1 8-1 15,3 0-2-15,-6 1-3 16,-3-7 0-16,-3-6-4 0,-4-11 2 15,-7-9-3 1,0-7-2-16,-4-11-2 0,0-6-13 16,-7-10-17-1,7-18-35-15,0 0-19 0,-3-17-3 16</inkml:trace>
  <inkml:trace contextRef="#ctx0" brushRef="#br1" timeOffset="626149.7209">19700 7908 23 0,'-27'-16'74'0,"-9"0"3"16,9 5-54-16,1-1 1 15,4 7-5-15,3 1-4 0,5 3-5 16,0-2-3 0,14 3-1-16,-2-9-3 0,12-1-1 15,13-1 0-15,10-9-3 16,12-1 1-16,9-11 1 0,14-1 0 15,7-8 0 1,12 2 0-16,3-6 1 0,8-2 0 16,9-2-1-16,2 1 1 0,4-4 0 15,5 0-1 1,8-1 2-16,7-1-1 0,7-5 1 15,1 0-1-15,13-2 0 16,3-2 0-16,10 1 0 16,5-1 1-16,-3 1-2 15,1-3 0-15,-6 3 1 0,0-2-1 16,-11 2 0-1,-5-1-1-15,-11 0 0 0,-10 2 0 16,-7 1-1-16,-7 0 0 0,-13 3 1 16,-6 4-2-16,-7 7 1 15,-11 3 1-15,-10 9 0 16,-5-1-1-16,-8 10 2 15,-7 3-1-15,-6 5 0 0,-11 0 0 16,-2 9-1 0,-10 1 2-16,-1 1-1 0,-8 3 1 15,-8 3 2-15,10-3-2 0,-10 3 1 16,0 0 0-16,0 0 0 15,0 0-1-15,0 0 0 16,0 0 0-16,0 0-1 16,0 0 0-16,0 0 0 0,0 0 0 15,0 0-1 1,0 0 1-16,0 0 0 0,11 9-1 15,0-3 1-15,7 3-1 16,6 5 1-16,5 7-1 16,7 8 1-16,6 11 0 0,7 4-1 15,4 15 1-15,0 8-1 16,3 8 1-16,2 2 0 0,-1 5 1 15,2 1-1 1,-1-6 0-16,-4 1 0 0,1-8 0 16,-9-4 0-16,0-3 1 15,-7-1-2-15,2-4 1 16,-7 2 0-16,-2-2 1 15,-1-2 0-15,-2 0 0 0,-5-6-1 16,-2-3 1-16,-2-8 0 0,-7-3-1 16,-3-7 1-1,-4-5-1-15,-2-7 1 0,-4-1 0 16,-4-3 0-16,-5 2 0 15,-4-2 1-15,-8 0-1 16,-5 1-1-16,-5 2 1 16,-10 0 0-16,-7 1-1 0,-10 4 1 15,-6-4-1-15,-10 5 0 0,-10-1 1 16,-15 5 0-1,-13 4 0-15,-20 4-1 0,-20 7 1 16,-24 9-1 0,-25 10 1-16,-30 14 0 0,-30 13 2 15,-28 16 0-15,-29 12 0 16,-20 17 1-16,-22 8 2 0,-2 10-3 15,-5 0-6 1,22-9-67-16,3 18-15 0,21-12-6 16,18-4-2-16</inkml:trace>
  <inkml:trace contextRef="#ctx0" brushRef="#br1" timeOffset="640559.3065">16434 16276 12 0,'0'0'30'0,"0"0"-2"0,-20 2-7 16,14 15-5-1,-5 11-7-15,4 10-5 0,-4 6-3 16,6 16-1 0,0 12 1-16,5 15 1 0,5 11 3 15,1 12-1-15,-2-56-2 16,0 12-1-16,-4 3-1 0,0 8 1 15,-2-1 0-15,0 4-6 16,-2-3-13-16,1-2-24 16,2-3-20-16</inkml:trace>
  <inkml:trace contextRef="#ctx0" brushRef="#br1" timeOffset="641769.4396">16279 16148 26 0,'-18'0'67'15,"10"0"-39"-15,8 0-6 16,0 0-9-16,0 0-7 0,13 2-4 15,2 1-2-15,11 4 0 0,9 0 1 16,6 2 0 0,11-1 0-16,8-1 1 0,10 1 0 15,9-4-1 1,11-2 3-16,7-2-1 0,11-3 2 15,12-5 0-15,4-3 2 16,11 2 0-16,13-3 0 0,2 3-2 16,7 3 2-1,0 0-2-15,4 3-1 0,0 3-2 16,-1 0 0-16,-2 5-1 0,-3 0 1 15,-3-1-1 1,-5 1 0-16,-6-2 0 0,-7 2-1 16,-7-3 1-16,1 3 0 15,-15 0-1-15,-10 1 0 16,-6 2 0-16,-6 4 0 15,-10 1 0-15,-4 1-1 0,-9 1 1 16,-3 1 1-16,-9-1 1 0,-1-3 4 16,-7 0 0-1,1-4 2-15,-10-1-1 0,-6-3 2 16,-4-2 0-1,-7 0 0-15,-3-1-2 0,-6-1-2 16,-1 1 0-16,-12-1 0 16,7 2-1-16,-7-2-1 0,0 0-1 15,0 0 0 1,11 17 0-16,-5 2-2 0,5 5 0 15,4 11 0-15,5 8 0 0,4 11-3 16,6 6 2 0,1 8-1-16,-2 4 1 0,2 3 1 0,-4 3 0 15,-1-2 1 1,-8 1 1-16,1-4 2 0,-14-38-2 15,2 1-1 1,-2 0 0-16,0 0 0 0,-3-3-1 16,-2 3 0-1,0-4-1-15,0 2-1 0,-1-4 3 16,-6-3 0-16,-2 1-1 0,-5-1 0 15,-6-4 1-15,-1-2 0 16,-7 0 2-16,-5-1 1 16,-6-3 0-16,-5-3 2 15,-7-3 2-15,-8-2-2 0,-7-2 0 16,-8-2 0-1,-9-3-2-15,-11 1-1 0,-10 0 0 16,-10 2-2-16,-11 1-1 0,-7 0 0 16,-12 4 0-1,-10 4 1-15,-10-1-1 0,-10 4 0 16,-10-2 0-16,-3 4 1 15,-11-3 0-15,-3 0 0 0,-6 3 0 16,-4 2-1 0,-3-1 1-16,2 3-3 0,0-2-1 15,1 1 1 1,5 2 0-16,8-5 0 0,10-3 0 15,13-3 0-15,16-1 0 0,14-2 3 16,14-5-2 0,15-3 3-16,21-2-1 0,16-9-6 15,23-6-7-15,13-7-44 16,32-16-33-16,32 1-4 15,27-84-1-15</inkml:trace>
  <inkml:trace contextRef="#ctx0" brushRef="#br1" timeOffset="646231.9306">20983 16320 11 0,'-16'4'76'0,"3"-1"2"0,-3 1-40 15,6 1-14 1,0-2-6-16,10-3-3 0,-11 9 0 16,11-9 0-16,3 10-1 15,7-7-2-15,7-1 1 0,5 1-1 16,6 0-1-1,2-2-2-15,4-1-1 0,-2 0-2 16,3 0-3-16,-5 0 2 0,-3 0-3 16,-5 0-1-1,-6 0-3-15,-2 0-4 0,-3 2-3 16,-11-2-8-16,11 0-20 15,-11 0-31-15,12 0-24 0,-12 0-4 16</inkml:trace>
  <inkml:trace contextRef="#ctx0" brushRef="#br1" timeOffset="646801.9933">20921 16523 61 0,'0'9'74'15,"13"-4"-11"-15,5-5-10 16,8 7-14-16,4-2-12 16,3 1-7-16,5 1-7 0,0 0-4 15,-2 1-3 1,1-2-1-16,-5 2-3 0,-9-2-3 15,2-2-5-15,-11-4-11 16,0-10-54-16,-4 10-18 16,-10 0-5-16,6-12 0 15</inkml:trace>
  <inkml:trace contextRef="#ctx0" brushRef="#br1" timeOffset="647952.1198">21639 16015 44 0,'0'0'83'16,"0"0"-1"0,-16 0-41-16,16 0-19 0,0 11-6 15,0-1-3-15,0 4-2 16,0 5 1-16,0-1-3 0,-1 7 0 15,1-4-2-15,0 4-2 16,-1-4 0-16,-1 0-2 16,1-3-2-16,-2-3-2 0,1-3 0 15,2-12-2 1,-2 14-5-16,2-14-8 0,0 0-30 15,0 0-39 1,4-11-7-16,4 0-1 0</inkml:trace>
  <inkml:trace contextRef="#ctx0" brushRef="#br1" timeOffset="649332.2716">21326 16128 17 0,'-10'6'64'16,"0"-6"-12"-1,10 0-7-15,-10 0-4 0,10 0-4 16,0 0-8-16,0 0-8 15,0 0-8-15,0 0-1 0,10 11-5 16,2-8-3-16,3 3-4 0,2-1-4 16,7 1-9-1,-2-4-15-15,0-2-39 0,3 0-21 16,-3 0-4-1</inkml:trace>
  <inkml:trace contextRef="#ctx0" brushRef="#br1" timeOffset="649902.3343">21774 16066 30 0,'-2'21'25'0,"-6"-10"-12"0,4 10-4 16,-1-4 2-16,5 6 3 15,0-5 5-15,6 4 0 0,5-10 4 16,2 0 2 0,3-6 3-16,0-3 0 0,2-3-1 15,-2-1 0 1,-1-5-6-16,-5-3-2 0,-10 9-4 15,7-18-2-15,-7 9-2 0,-7-1-2 16,-4 1-4-16,-7-1-2 16,2 2-3-16,-2 1-1 15,0 2-3-15,2-1-1 16,2 5-6-16,4-1-5 0,10 2-12 15,-7 5-32 1,7-5-30-16,0 9-5 0</inkml:trace>
  <inkml:trace contextRef="#ctx0" brushRef="#br1" timeOffset="650332.3816">21963 16012 20 0,'0'0'81'15,"0"0"0"-15,0 0-35 0,3 8-24 16,3 6-7 0,-2 5-3-16,3 3-5 0,0 0-1 0,-1 4-1 15,1-1 0 1,2-1 0-16,-4-2 2 0,2-3 2 15,-3-7 1-15,1-2 3 0,-5-10 1 16,0 0 1 0,12 6-1-16,-5-10-1 0,2-8-2 15,1-5-3 1,3-7-2-16,6 0-2 0,2-3-3 15,0-2-2-15,3 2-1 16,-3 2-2-16,1 5-7 0,-5 3-9 16,-2 6-31-1,8 7-40-15,-23 4-8 0,2 8-3 16</inkml:trace>
  <inkml:trace contextRef="#ctx0" brushRef="#br1" timeOffset="650843.4379">21491 16387 65 0,'0'0'90'16,"8"7"-4"-16,9-3-47 15,7 0-13-15,10-4-4 0,17 3-3 16,4-2-4-16,7 2-3 0,2 0-2 16,2 1-4-1,-2 0-1-15,-8 1-3 0,-8 3-4 16,-11 0-5-1,-10-2-12-15,-6-6-50 0,-7 3-21 16,-14-3-6-16,0 0-5 16</inkml:trace>
  <inkml:trace contextRef="#ctx0" brushRef="#br1" timeOffset="651333.4918">21619 16586 26 0,'0'14'83'16,"2"1"0"0,-2 7-51-16,3 7-7 0,1 1-6 15,0 7-3-15,1-3-4 0,-3 1-4 16,1-4-3-1,-4-3-4-15,2-8 0 0,-1-4-4 16,1-3-10-16,-1-13-24 16,-5 0-45-16,5-7-7 0,5-10 2 15</inkml:trace>
  <inkml:trace contextRef="#ctx0" brushRef="#br1" timeOffset="651833.5468">21589 16634 50 0,'-13'0'87'15,"13"0"-2"-15,-4-30-28 16,4 30-38-16,2-10-5 0,-2 10 0 16,21-11-1-16,-5 5-2 15,5 0-2-15,5 4-2 0,5-2 0 16,-1 1-2-1,1 3-3-15,-3 3-2 0,-1 5-1 16,-4 5-1 0,-6 1 0-16,-7 3 0 0,-3 0 1 15,-5 3 0-15,-3-2 0 0,-12-3 0 16,-1 0 1-16,-5-3 0 15,-3-4 0-15,0-4 0 0,-2-1 0 16,0-2 1 0,7-1 0-16,4 0 0 0,3 0 1 15,10 0 0 1,0 0-2-16,16 0 1 0,6 6 0 15,4 3-1-15,2 3 1 16,3 1-2-16,-1 6 1 0,-3 0-1 16,-7 0 0-16,-3 3-3 15,-7 2-8-15,-8-5-14 16,-3-11-59-16,-3 7-8 0,4-15-4 15</inkml:trace>
  <inkml:trace contextRef="#ctx0" brushRef="#br1" timeOffset="652403.6094">21998 16733 35 0,'-12'-4'79'0,"12"4"3"15,0 0-43 1,0 0-20-16,0 0-2 0,6-7-4 15,6 6-1-15,3-1-2 16,2 1 0-16,2-1-3 16,1 2-1-16,-5 0-4 15,-1 3 0-15,-14-3-2 0,13 14 0 16,-13-2 0-1,-8 3 1-15,-3 2 1 0,-3 1 0 16,-1 0 3-16,2-1-1 0,1-1 1 16,4 0 1-16,8-2 1 15,0-14-2-15,18 13 0 16,1-11-2-16,4-2-2 15,2 0-5-15,5-2-19 0,-1 3-54 16,-2-10-14 0,-3-6-8-16</inkml:trace>
  <inkml:trace contextRef="#ctx0" brushRef="#br1" timeOffset="652763.649">22462 16216 75 0,'0'0'88'16,"0"0"-2"-16,0 9-7 15,0 3-73-15,0 6-5 0,0 6 1 16,0 6-1-16,0 5 1 16,-1 4-1-16,1 0-6 15,0-3-15-15,0-3-24 0,0-1-25 16,-7-11-20-1,5-8-3-15</inkml:trace>
  <inkml:trace contextRef="#ctx0" brushRef="#br1" timeOffset="653243.7019">22408 16211 31 0,'-12'2'87'0,"12"-2"0"0,0 0-45 16,0 0-9-16,0 0-8 0,12-2-4 15,8 2-6 1,2 0-5-16,5 0-3 0,1 2 0 15,1 4-2 1,0-2-2-16,-3 4-2 0,-5 3-1 16,-6-1-1-16,-7 2-1 15,-4 1 0-15,-4-2-1 0,-5-1 2 16,-8 0-1-1,-4-2 1-15,-5-3 0 0,0-2 1 16,-3-2 0-16,0-1 0 0,5 1 1 16,4-1-1-1,2 0 3-15,14 0-2 0,0 0 3 16,0 6 1-16,10 3-1 15,7 1 3-15,5 5-2 0,4 1 1 16,3 3-2 0,1 0 0-16,-3 2-3 0,-1 0-3 15,-3-4-4-15,-5 5-7 0,-8-7-27 16,-9-4-48-1,6-1-7-15,-7-10-5 0</inkml:trace>
  <inkml:trace contextRef="#ctx0" brushRef="#br1" timeOffset="653753.758">22827 16379 26 0,'0'0'88'0,"-6"11"0"0,6-11-4 16,0 0-64-16,0 0-7 0,0 0 0 16,6 0-1-16,4 0-1 15,4-3-1-15,1 3-2 0,2-3-3 16,0 2 0-1,1 0-1-15,-3 1-3 0,-2 0-2 16,-13 0 0 0,11 19 0-16,-11-6-1 0,-4 1 2 15,-7 1-2-15,-1-1 2 0,1 2 0 16,0-5 2-16,1-1-2 15,10-10 1-15,-10 14-1 0,10-14 0 16,7 14 0 0,4-4 1-16,0-2-1 0,0 4 1 15,1 2 0 1,-5 3 1-16,0 0-1 0,-7 2 1 15,0-1 0-15,-10 1-3 16,-4-2-4-16,0 0-11 0,-4-3-30 16,-7-3-41-16,7-3-8 15,3-2-5-15</inkml:trace>
  <inkml:trace contextRef="#ctx0" brushRef="#br1" timeOffset="654483.8383">21507 17515 16 0,'0'0'93'16,"0"12"1"-16,0-12-5 15,18 9-64-15,-2-4-6 0,3 0-2 16,2 0-2-16,4 0-3 15,2 0-3-15,2-1-4 0,-1 0-2 16,1 0-2 0,2 0-1-16,-1 2-4 0,0-3-4 15,-7 1-12 1,-1-4-50-16,-2 2-23 0,-4-1-6 15,-4 0-2-15</inkml:trace>
  <inkml:trace contextRef="#ctx0" brushRef="#br1" timeOffset="656061.0124">22356 17291 81 0,'0'0'80'0,"0"0"-18"0,0 0-16 15,0 0-13-15,1 6-9 0,-1-6-9 16,1 12-3-1,-1-4-3-15,0 3-1 0,0 0-2 16,0 2-3-16,-1 3 1 16,-1 1-3-1,1-1-1-15,0 2-3 0,1 0-3 0,-2-3-4 16,2 0-13-1,0-1-23-15,-6-1-45 0,6-5-6 16,0-8-1-16</inkml:trace>
  <inkml:trace contextRef="#ctx0" brushRef="#br1" timeOffset="656381.0476">22455 17322 8 0,'0'14'80'15,"3"-2"4"-15,5 3-51 16,0-4-5-16,4 0 2 0,2-4 2 16,1 0-1-1,2 0-10-15,-1-5-3 0,13-2-3 16,8 3-1-16,-2-6-4 0,-9-10-3 15,-8-6-2 1,-12 0 0-16,-11 2-2 0,-11 8 0 16,-8 1-4-16,-2 1-1 15,0 6-3-15,1-1-4 0,5 2-4 16,-1 0-14-1,7 0-35-15,14 0-31 0,0 0-6 16,0 0-3-16</inkml:trace>
  <inkml:trace contextRef="#ctx0" brushRef="#br1" timeOffset="656791.0926">22756 17195 64 0,'11'10'88'0,"-4"0"-2"0,-7-10-35 16,5 19-34-1,1 0-6-15,-3-7-3 0,0 0-1 16,1 1 1-16,0-1 0 0,0 0 2 15,0-1 3 1,7 7 2-16,4-6-1 0,1-6 1 16,2-6-2-16,1-6-2 15,0-8-3-15,0-8-3 0,-3-4-3 16,-2 0-5-1,-2 3-2-15,-2-1-5 0,1 6-5 16,-8-1-15-16,2 8-35 0,3 8-31 16,-8 3-6-1,-3 9-2-15</inkml:trace>
  <inkml:trace contextRef="#ctx0" brushRef="#br1" timeOffset="657151.1322">22377 17536 18 0,'-14'12'92'0,"14"-12"2"16,-5 13-5-16,5-13-64 0,5 9-6 15,10-7-1-15,4-1-2 16,4 0-2-16,5-1-5 16,2 0-3-16,4-1-2 15,2-2-2-15,3-1-4 0,-1 2-7 16,-1 0-10-1,-1 1-39-15,-3 1-33 0,-5 0-8 16,-3 0-4-16</inkml:trace>
  <inkml:trace contextRef="#ctx0" brushRef="#br1" timeOffset="657521.1729">22293 17727 52 0,'0'0'90'0,"13"8"-2"0,-13-8-6 16,12 19-65-16,-6-4-10 15,-6-15-1-15,4 21 1 16,0 1 2-16,-2 8 2 0,-1 1-3 15,-1 3 1-15,1 1-3 16,-1-3-5-16,1 0 1 16,-1 3-6-16,0 0-6 15,0-6-16-15,-1-1-63 16,1-28-7-16,0 34-4 15</inkml:trace>
  <inkml:trace contextRef="#ctx0" brushRef="#br1" timeOffset="658031.229">22360 17740 52 0,'-10'0'92'16,"0"0"-3"-16,10 0-33 16,-14-2-33-16,14 2-5 15,0 0-4-15,0 0-2 16,6-6-3-16,3 2-2 15,5 0-3-15,-2 4 0 16,5 0 0-16,-2 0-3 0,1 0-2 16,0 4-2-1,-2 4 0-15,-2-3 1 0,-1 3-1 16,-2 0 1-16,-5 2 0 0,-2-1 1 15,-2 1 1 1,-3-1 0-16,-7 1 1 0,-2-2 0 16,2 3 2-16,-2-4 1 15,0 0-1-15,1 0 2 0,-1 1-1 16,12-8 1-1,-9 10 1-15,9-10-1 0,0 0-2 16,0 0-1-16,0 0-1 0,3 11 1 16,5 2-1-1,1-1 0-15,20 26-3 0,-7-10 0 16,-5-8-1-1,0 1-3-15,-2 0-5 0,2-1-23 16,-17-20-41 0,19 22-21-16,2-1-7 0</inkml:trace>
  <inkml:trace contextRef="#ctx0" brushRef="#br1" timeOffset="658491.2796">22636 17897 0 0,'7'10'83'0,"-7"-10"4"15,0 0-4 1,0 0-54-16,11 12-18 0,-11-12 2 16,9 4-1-16,-9-4 0 15,10 6-4-15,-10-6-1 0,13 2-1 16,-13-2-3 0,12 0 0-16,-12 0-3 0,15 3 0 15,-15-3-1-15,0 0 0 16,0 0-2-16,0 0 1 15,0 0 0-15,0 0 1 0,0 0-1 16,1 6 1 0,0-1 2-16,0 2 2 0,0-1 2 15,0-1 1 1,3 24 1-16,-4-17 0 0,-3-2-1 15,-1 4-1-15,4-14-4 16,0 0-5-16,1 9-6 16,4 3-15-16,-1-3-49 0,2 2-20 15,6-10-7 1</inkml:trace>
  <inkml:trace contextRef="#ctx0" brushRef="#br1" timeOffset="659551.3963">22622 17893 26 0,'0'0'89'15,"-11"-2"-1"-15,11 2-42 16,0 0-13-16,-12 0-8 0,12 0-9 15,0 0-4 1,0 0-3-16,0 0-2 0,0 0-1 16,0 0 2-1,0 0-3-15,8 5-2 0,-8-5 0 16,12 3-2-16,-12-3 0 15,15 8-1-15,-15-8-3 16,0 0 0-16,0 0 1 0,0 0 0 16,0 0 2-16,5 9-2 15,0 1 1-15,2 0 1 16,-2-1 3-16,-5-9-1 15,0 0 1-15,-1 12 0 16,-1-2 1-16,0 2 1 16,-5 1-1-16,7-13-1 0,0 0 1 15,0 0-2-15,4 11-2 0,2-2-5 16,1 2-4-1,1 0-10-15,5-7-27 0,-2 0-46 16,29 3-5 0,-28-7-2-16</inkml:trace>
  <inkml:trace contextRef="#ctx0" brushRef="#br1" timeOffset="660231.4711">23077 17205 52 0,'-9'0'91'15,"9"0"-2"-15,2 18-40 16,7-1-19-16,-5-6-10 15,0 3-4-15,-1 6-2 0,2-1-3 16,0 5-5-16,2 0-3 0,-3 1-3 16,0 1-6-1,1 1-4-15,-2-5-11 0,0 0-40 16,5 1-32-1,-6-5-4-15,1-2 4 0</inkml:trace>
  <inkml:trace contextRef="#ctx0" brushRef="#br1" timeOffset="660461.4964">22970 17546 13 0,'-10'8'94'0,"10"-8"0"16,-5 16-3-16,5-16-64 15,9 16-8-15,6-10-2 16,6-1-2-16,3 0-6 0,2-3-4 16,3-2-8-16,1 0-7 0,1 0-15 15,-3 3-38 1,0-1-28-16,-4 0-7 0,-4 2 4 15</inkml:trace>
  <inkml:trace contextRef="#ctx0" brushRef="#br1" timeOffset="660881.5426">23085 17756 25 0,'8'0'81'0,"-8"0"-3"16,0 0-4-16,3 10-73 0,-4 3 2 15,-7 1 1 1,8-14 5-16,0 0 3 0,-18 24 3 15,1 0 1 1,17-24 2-16,-15 24-1 0,3 2-1 16,12-26-4-16,0 23 0 0,9 13-4 15,-9-36-7 1,28 24-2-16,-10-19-7 0,-18-5-19 15,0 0-50-15,61 12-15 16,-38-12-8-16,-2-2 3 16</inkml:trace>
  <inkml:trace contextRef="#ctx0" brushRef="#br1" timeOffset="662572.7287">23625 17261 16 0,'0'0'85'16,"0"0"2"-16,0 0-34 0,0 0-15 15,0 0-10 1,0 0-7-16,6 9-8 0,-6 1-3 15,0-10-4 1,2 15-3-16,0-4-1 0,-2 4-3 16,1 2 1-16,-1 3-1 0,0 3 1 15,0 2 0 1,0-1 2-16,-3 2 1 0,1-1 0 15,-1-1 1-15,-2 0 1 16,5 1 2-16,0-2-2 0,0 2 1 16,4-6 0-1,2-1-1-15,3-2 0 0,4-3 0 16,2-4-2-16,4-1-1 15,0-4 0-15,1-2-2 0,1-2 0 16,2 0-2 0,-2 1-2-16,1 1-3 0,0-2-4 15,-4 0-8-15,1 0-13 0,-8 0-27 16,-2 0-36-1,1 0-5-15,-10 0 6 0</inkml:trace>
  <inkml:trace contextRef="#ctx0" brushRef="#br1" timeOffset="662822.7562">23541 17336 29 0,'-11'0'97'0,"11"0"-2"16,0 0-6-16,0 0-26 15,12 6-51-15,7-4-6 0,4-1-3 16,3-1-6-16,3 3-12 0,-3 4-53 15,6 11-25 1,2 0-6-16,-2-15-4 0</inkml:trace>
  <inkml:trace contextRef="#ctx0" brushRef="#br1" timeOffset="663892.8739">22540 17936 32 0,'0'0'85'0,"0"0"-25"15,-9 7-13 1,9-7-7-16,0 0-9 0,0 0-9 15,0 0-3-15,0 0-5 16,10-1-1-16,2-4-2 0,0 2-2 16,1 2-3-1,2-1-1-15,-1 2-2 0,1 0-2 16,0 0 0-16,1 0-1 0,-1 0 0 15,0 0 1 1,-1 3-2-16,0-1 0 0,-3 2 1 16,-1-2 0-16,-10-2 0 15,0 0-2-15,17 11 1 0,-17-11-1 16,0 0 0-1,0 0 0-15,0 0 0 0,0 0 0 16,0 0-2 0,0 10 4-16,0 1-3 0,-2-1 3 15,-1 2-1-15,-3-2 1 0,-3 0 0 16,3-1-1-1,-3 3 1-15,-1 0 0 0,-1 0 2 16,2 0 0 0,-4 1 2-16,6-1 0 0,-1 0 2 15,1 0 1 1,-5 0 0-16,12-2 2 0,0 0-1 15,0 0-1-15,22 11-1 0,3-10-1 16,-3-5-1 0,3 1-2-16,3-1-2 0,-2 1-5 15,1 0-8 1,0 2-42-16,3 1-39 0,0 1-8 15,-10-5-7 1</inkml:trace>
  <inkml:trace contextRef="#ctx0" brushRef="#br1" timeOffset="670839.6385">23010 17565 7 0,'0'0'75'16,"-12"3"-26"0,12-3-13-16,0 0-7 0,-8 4-6 15,8-4-4-15,0 0-2 16,0 8-2-16,0-8-2 15,12 3-1-15,1-1-2 16,-1 0-2-16,1 2-4 0,5 1 0 16,0 1-2-1,2-1 1-15,1 4 1 0,2-3 0 16,-3 1 2-16,5 1 0 0,0-1 0 15,0-2 0 1,1 3 1-16,-2-3-2 0,-2 1-2 16,0 0-1-16,-3-3-2 15,-1 2-6-15,0-3-11 0,-2-2-35 16,2 0-37-1,-3 0-6-15,0-5-4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5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9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5/23/2017</a:t>
            </a:fld>
            <a:endParaRPr lang="en-US" sz="800" kern="1200" baseline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70A: Network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Announcement #1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0120" y="281160"/>
              <a:ext cx="8777520" cy="6426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440" y="278280"/>
                <a:ext cx="8803080" cy="64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0228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/>
              <a:t>Symbol library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-</a:t>
                    </a: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28840" y="171360"/>
              <a:ext cx="7195680" cy="580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7320" y="160560"/>
                <a:ext cx="7221240" cy="58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93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14680" y="513000"/>
              <a:ext cx="4736520" cy="523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6040" y="500040"/>
                <a:ext cx="4758480" cy="526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01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7320" y="385200"/>
              <a:ext cx="8057160" cy="6077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040" y="373680"/>
                <a:ext cx="8068320" cy="61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83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63960" y="460440"/>
              <a:ext cx="7634520" cy="569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40" y="451440"/>
                <a:ext cx="7647840" cy="571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82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9040" y="410040"/>
              <a:ext cx="7563240" cy="5821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800" y="398520"/>
                <a:ext cx="7584840" cy="58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140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240" y="462960"/>
              <a:ext cx="7833240" cy="584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000" y="453240"/>
                <a:ext cx="7841160" cy="586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467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5440" y="945360"/>
              <a:ext cx="7527960" cy="5340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000" y="937080"/>
                <a:ext cx="7543080" cy="53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972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43</Words>
  <Application>Microsoft Office PowerPoint</Application>
  <PresentationFormat>On-screen Show (4:3)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EECS 70A: Network Analysis</vt:lpstr>
      <vt:lpstr>Symbol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</cp:lastModifiedBy>
  <cp:revision>969</cp:revision>
  <dcterms:created xsi:type="dcterms:W3CDTF">2010-03-26T00:11:49Z</dcterms:created>
  <dcterms:modified xsi:type="dcterms:W3CDTF">2017-05-23T23:25:33Z</dcterms:modified>
</cp:coreProperties>
</file>