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2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3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43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20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5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0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94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28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6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4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1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9843C-3424-4D27-BDEB-883E8C57420D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BD8B-E734-448F-9EF7-1F5E9CAA9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2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7538" y="1328738"/>
            <a:ext cx="814387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57538" y="2781300"/>
            <a:ext cx="3278982" cy="3278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0363" y="1328738"/>
            <a:ext cx="257175" cy="8143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71925" y="1328737"/>
            <a:ext cx="257175" cy="8143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900363" y="2781300"/>
            <a:ext cx="257174" cy="32789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36520" y="2781300"/>
            <a:ext cx="257174" cy="32789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00662" y="1328737"/>
            <a:ext cx="814387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043487" y="1328737"/>
            <a:ext cx="257175" cy="8143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401171" y="1350161"/>
            <a:ext cx="257175" cy="8143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115049" y="1328735"/>
            <a:ext cx="814387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43723" y="1328735"/>
            <a:ext cx="814387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772397" y="1328734"/>
            <a:ext cx="814387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601071" y="1328734"/>
            <a:ext cx="814387" cy="814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898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OIT</dc:creator>
  <cp:lastModifiedBy>OIT</cp:lastModifiedBy>
  <cp:revision>3</cp:revision>
  <dcterms:created xsi:type="dcterms:W3CDTF">2017-03-01T00:12:42Z</dcterms:created>
  <dcterms:modified xsi:type="dcterms:W3CDTF">2017-03-01T00:55:00Z</dcterms:modified>
</cp:coreProperties>
</file>