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9.xml" ContentType="application/vnd.openxmlformats-officedocument.presentationml.notesSlide+xml"/>
  <Override PartName="/ppt/ink/ink1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notesSlides/notesSlide15.xml" ContentType="application/vnd.openxmlformats-officedocument.presentationml.notesSlide+xml"/>
  <Override PartName="/ppt/ink/ink16.xml" ContentType="application/inkml+xml"/>
  <Override PartName="/ppt/notesSlides/notesSlide16.xml" ContentType="application/vnd.openxmlformats-officedocument.presentationml.notesSlide+xml"/>
  <Override PartName="/ppt/ink/ink17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52" r:id="rId3"/>
    <p:sldId id="553" r:id="rId4"/>
    <p:sldId id="551" r:id="rId5"/>
    <p:sldId id="554" r:id="rId6"/>
    <p:sldId id="555" r:id="rId7"/>
    <p:sldId id="556" r:id="rId8"/>
    <p:sldId id="550" r:id="rId9"/>
    <p:sldId id="561" r:id="rId10"/>
    <p:sldId id="499" r:id="rId11"/>
    <p:sldId id="557" r:id="rId12"/>
    <p:sldId id="558" r:id="rId13"/>
    <p:sldId id="559" r:id="rId14"/>
    <p:sldId id="560" r:id="rId15"/>
    <p:sldId id="562" r:id="rId16"/>
    <p:sldId id="563" r:id="rId17"/>
    <p:sldId id="500" r:id="rId18"/>
    <p:sldId id="519" r:id="rId19"/>
    <p:sldId id="546" r:id="rId20"/>
    <p:sldId id="547" r:id="rId21"/>
    <p:sldId id="548" r:id="rId22"/>
    <p:sldId id="549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5" autoAdjust="0"/>
    <p:restoredTop sz="86438" autoAdjust="0"/>
  </p:normalViewPr>
  <p:slideViewPr>
    <p:cSldViewPr snapToGrid="0" snapToObjects="1">
      <p:cViewPr varScale="1">
        <p:scale>
          <a:sx n="63" d="100"/>
          <a:sy n="63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7"/>
    </p:cViewPr>
  </p:sorterViewPr>
  <p:notesViewPr>
    <p:cSldViewPr snapToGrid="0" snapToObjects="1">
      <p:cViewPr varScale="1">
        <p:scale>
          <a:sx n="90" d="100"/>
          <a:sy n="90" d="100"/>
        </p:scale>
        <p:origin x="3732" y="51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39:00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12941 4059 282 0,'0'0'5'15,"0"0"2"-15,0 0 5 16,0 0 1-16,-7 0 1 16,7 0-1-16,0 0 1 0,-6 7 2 15,6 8-1-15,1 11-4 16,0 9-1-16,6 9-2 15,-4 8 0-15,0 10 2 0,0 5-2 16,-3 2-1-16,0-1-2 16,-1-5-2-16,0-6 0 15,-3-1 0-15,2-6-1 16,-2-8-2-16,2-7-2 15,2-10-5-15,0 0-7 0,5-11-18 16,-5-5-55-16,10-9-4 16</inkml:trace>
  <inkml:trace contextRef="#ctx0" brushRef="#br0" timeOffset="178">13028 4512 361 0,'0'0'4'16,"0"0"3"-16,15-8 4 0,3 1-1 62,10-2 0-62,5-2 0 0,9 0 1 0,5-3 0 0,1-1-5 0,-1-1-7 0,2 3-12 0,-11-4-21 0,-19 0-50 16,5-5-5-16</inkml:trace>
  <inkml:trace contextRef="#ctx0" brushRef="#br0" timeOffset="401">13322 4080 345 0,'0'0'4'0,"0"12"1"0,2 6 4 0,3 6 2 16,-4 8 2-16,2 8 1 0,-3 10 0 16,2 10 1-1,-2 1-4-15,-2 4-1 0,0-1-5 16,-3-3 0-16,3-3-3 15,0-9-4-15,2-6-5 16,0-12-9-16,10-13-28 16,0-6-44 15,2-12-4-31</inkml:trace>
  <inkml:trace contextRef="#ctx0" brushRef="#br0" timeOffset="715">13686 4205 341 0,'0'0'1'15,"0"0"2"-15,-4 13 3 16,-1 7 3-16,1 9 3 15,-1 9 2-15,0 10 0 0,2 6 0 16,2 6 0-16,5 1-2 16,7-5-1-16,7-5-3 15,4-7-3-15,5-10 1 16,3-8-2 15,-1-8 0-31,2-4-1 0,-4-7 0 0,0-2 0 0,-7-4-3 0,-1-1-1 16,-2 0-5-16,-6-4-6 15,0 2-9-15,-11 2-61 0,10-5-9 16</inkml:trace>
  <inkml:trace contextRef="#ctx0" brushRef="#br0" timeOffset="1190">14026 4432 365 0,'0'0'0'0,"0"0"2"15,0 0 3-15,0 10-1 16,0-10 1-16,7 21 3 15,2-4 0-15,2 4 2 16,5 1-2 15,0 4 1-31,4-5-1 0,1 1-1 0,-2-1 2 0,2-7-2 0,-1-4 1 16,-1-7-3-16,0-3 2 15,-3-7-2-15,-2-4-1 0,-1-3-1 16,-2-2-1-16,-3-1 0 16,0 1-4-16,-4 5-1 15,0 1 0-15,-4 10-1 16,0 0 0-16,9 3 0 0,-4 6 1 31,5 6 0-31,3 2 2 0,-1-7 3 0,8-3 1 16,3-7 0-16,5-6 0 15,-2-10 2-15,-1-4-2 0,-4-7 0 16,-3-4-1-16,-7 0-1 15,-8 2-1-15,-7 2 0 16,-14 6-2-16,-2 4-2 16,-5 2-2-16,1 7-4 31,-1-1-7-31,7 9-14 0,2 4-48 0,16-4-10 0</inkml:trace>
  <inkml:trace contextRef="#ctx0" brushRef="#br0" timeOffset="1393">14574 4146 398 0,'0'0'6'0,"23"0"2"15,9 9 1-15,5 2 1 16,5 3 2-16,7 10-1 16,2 6 1-16,4 10 0 0,-11 10-5 15,-12 7-3-15,-17 4-1 16,-12 4-1-16,-4 1-1 15,-12-6 0-15,-11-2-4 0,2-6-4 16,-3-13-13 0,6-5-69-16,3-12-3 0</inkml:trace>
  <inkml:trace contextRef="#ctx0" brushRef="#br0" timeOffset="1917">15444 4201 396 0,'0'0'4'16,"0"0"2"-1,0 0 3-15,10 8 0 0,3-7 1 0,10 2 2 16,7-3-1-16,9 0 1 15,5 0-4-15,8-6-1 47,-2 1-4-47,-1-1-1 0,-1 2 0 0,-9-1-2 0,-8 2 0 16,-6 0-2-16,-9 2-1 0,-6 1-7 0,-10 0-4 0,11 1-10 15,-11-1-41-15,0 11-24 16</inkml:trace>
  <inkml:trace contextRef="#ctx0" brushRef="#br0" timeOffset="2132">15501 4487 390 0,'0'0'7'0,"7"0"3"0,14 0 0 16,10 0 2-1,12-5 0-15,17-2 0 0,12 0 1 16,8-3 0-16,7 1-6 16,-3-3-7-16,-4 5-5 31,-13-6-22-31,-17 13-62 0,-2 0-1 15</inkml:trace>
  <inkml:trace contextRef="#ctx0" brushRef="#br0" timeOffset="4522">17117 3125 211 0,'0'0'4'0,"0"0"6"16,0-12 0-16,0 12 1 0,0 0 1 15,10-9 2-15,-10 9 2 16,16 3 3-16,-3 7-1 15,-2 12-5-15,2 8 3 0,-1 6-1 16,2 3 1-16,-2 9-2 16,2-1-2-16,1 4 0 15,0 1-5-15,0-9 1 0,-1 0-4 16,2-4 1-16,-1-5-1 15,0-6 0-15,-2-4-1 16,-3-1-1-16,1-6 2 16,-4 0-2-16,1-4 0 15,-6-5 0-15,-2-8 1 16,6 11 2-16,-6-11-1 0,0 0 1 15,7-15-1-15,-3-9 1 16,6-7 1-16,6-12-1 16,4-11-1-16,5-12-4 31,5 0 0-31,5 3 0 0,3-3 0 0,-3 10 0 0,-1 3 0 15,-3 11-5-15,-4 6-6 16,-1 12-4-16,-9 1-10 16,2 9-17-1,0 3-47-15,-2 1-5 0</inkml:trace>
  <inkml:trace contextRef="#ctx0" brushRef="#br0" timeOffset="4742">17491 3098 385 0,'0'0'1'16,"0"0"2"-16,19-11 2 0,11-5 1 16,13-3 1-16,14-2 0 15,13-3 1-15,10 1 1 16,4-3-4-16,1 6-13 15,-9 1-15 17,-15 10-55-32,-12 7-6 0</inkml:trace>
  <inkml:trace contextRef="#ctx0" brushRef="#br0" timeOffset="4991">16973 3149 376 0,'0'0'-1'0,"0"0"2"15,8-2 3-15,7-3 0 0,11-2 0 16,9-3 0-16,11 1-4 15,6-2-12-15,3-7-46 16,2 11-18 15</inkml:trace>
  <inkml:trace contextRef="#ctx0" brushRef="#br0" timeOffset="5339">17722 3442 336 0,'0'0'3'15,"-10"9"2"-15,10-9 1 16,-12 22 3-16,9-7 1 15,3 4 4 17,6 1-1-32,9-5 2 0,7-6-2 0,16 0 1 0,3-6-4 0,3-4-1 15,-3-8 2-15,-5-6-5 16,-6 2-2-1,-12-4 0-15,-11 2-2 0,-11 1-1 0,-18 0 0 16,-7 2 0-16,-6 1-3 16,-3 6-2-1,-1-2-4 1,6 8-3-1,2 1-6-15,12 6-12 0,8 3-33 0,12 2-27 0</inkml:trace>
  <inkml:trace contextRef="#ctx0" brushRef="#br0" timeOffset="5767">18084 3398 324 0,'0'0'0'15,"0"0"3"-15,0 0 2 16,2 10 3 0,-2 0 3-16,6 2 1 0,2 0 4 15,-1 5 0-15,6-3 1 0,1 0-2 16,3-3-2-16,3-2-3 15,4-7-2-15,-2-1 0 47,2-3-4-47,0-6 0 0,-5-5-1 0,0-3-1 0,-5 1-1 0,-6-2 0 0,0 3 0 16,-3 2-3-16,-3 2-1 15,-2 10 1-15,0 0 1 0,0 0 0 16,0 0 0-16,-1 14 1 16,4-1 0-16,4 4 3 15,3-1 0-15,3 0 0 0,0-6-1 47,4-1-2-47,2-2-4 0,-3-7-8 0,5 0-16 0,5-5-60 0,-8-7-2 16</inkml:trace>
  <inkml:trace contextRef="#ctx0" brushRef="#br0" timeOffset="5943">18683 3227 371 0,'0'0'3'16,"0"0"3"15,9 17 3-31,-3-4 0 0,0 5 1 0,0 3 1 0,2 4 0 0,0 9 1 15,0-2-2-15,1 3-2 16,-5-1-5 0,2-2-1-16,-1-6-5 0,4 0-5 15,-4-9-10-15,-5-7-68 0,0-10 1 16</inkml:trace>
  <inkml:trace contextRef="#ctx0" brushRef="#br0" timeOffset="6072">18586 3367 386 0,'0'0'3'0,"19"-4"0"16,6 2 0-16,10-4 0 15,12-2 0 1,12 2-6-16,3-4-21 0,-2 2-51 0,11 1-8 16</inkml:trace>
  <inkml:trace contextRef="#ctx0" brushRef="#br0" timeOffset="6333">17589 3946 423 0,'0'0'0'16,"0"0"4"30,8 0 2-46,17-4 1 0,18-3 2 0,25-2 0 0,24-4 3 0,27-3-2 0,21 1 3 0,20 0-7 16,11 4-1-16,5 1-3 16,-8 3-5-16,-7 7-12 15,-21 2-25-15,-19-2-51 0,-22 2-3 16</inkml:trace>
  <inkml:trace contextRef="#ctx0" brushRef="#br0" timeOffset="6993">17695 4625 400 0,'0'0'1'0,"0"0"-1"16,0 0 1-16,13-1 0 15,-4 1 3-15,4 14 1 0,2 9 1 16,0 7 1-16,3 10 1 31,-1 10 0-31,-2 10 0 0,0 0 0 0,-4 3-2 16,-4-10-1-16,-1-7-1 0,0-5-1 15,2-9 0-15,-6-13 1 16,0-8 1-16,-2-11-2 16,11 2 2-16,-1-8-1 15,2-15 0-15,4-6-1 0,1-9 0 16,9-6-1-16,3-6-2 15,5-8 0-15,2 1 0 32,2 2 0-32,2 4-3 15,0 3-1-15,-5 1-5 0,3 8-7 0,-6 3-11 0,-10 7-65 16,7 0-1-16</inkml:trace>
  <inkml:trace contextRef="#ctx0" brushRef="#br0" timeOffset="7131">18143 4535 378 0,'0'0'7'0,"0"0"1"15,10-4 3-15,8-1-1 16,15-4 1-16,9-2 0 16,11 0 0-16,8-4-1 0,3 3-7 15,1-5-7 16,-4 9-10-31,-13-3-17 0,-13 5-55 0,-16 0-6 0</inkml:trace>
  <inkml:trace contextRef="#ctx0" brushRef="#br0" timeOffset="7341">17569 4534 435 0,'0'0'1'15,"14"-6"2"-15,9 1-1 16,11-1 1-16,8-5-1 0,11 0 0 15,7-1-4-15,3 0-11 16,7 7-34-16,-8 5-40 16,-13 0-3-16</inkml:trace>
  <inkml:trace contextRef="#ctx0" brushRef="#br0" timeOffset="7616">18450 4892 436 0,'0'0'2'0,"0"0"-2"16,0 0 1-16,5 16 0 15,-5-8 1-15,3 7-1 16,-2 6 1-16,-1 0 0 0,0 1 1 16,0-1-1-16,0-3 0 15,-1 1-1-15,2-4-3 47,0-5-3-47,-1-10-7 0,11 12-14 0,0 2-57 0,0-14-8 0</inkml:trace>
  <inkml:trace contextRef="#ctx0" brushRef="#br0" timeOffset="7917">18607 4720 439 0,'0'0'3'15,"0"0"2"-15,-7-12-1 32,7 12 0-32,0 0 0 0,-5-12-2 0,5 12 0 15,0 0-4-15,0 0-7 16,0 0-13-16,0 0-24 0,-2 14-44 15,6-2-4-15</inkml:trace>
  <inkml:trace contextRef="#ctx0" brushRef="#br0" timeOffset="8349">18798 4788 377 0,'0'0'7'0,"3"14"-1"15,0-2 1-15,1 5 3 16,-1 5 0-16,-2 2 2 16,0 7-1-16,0-2 1 15,-1 0-4-15,-2-1-2 0,-1-2 0 16,0-7-2-16,0-4 0 15,3-1-1-15,0-5 2 16,0-9-3-16,0 0 1 16,0 0-1-16,6-9 0 0,3-9-1 15,7-1-2-15,0-7-1 16,7-4-1-16,5 2 1 15,5-1 0-15,-1 5-1 0,4 0 1 16,-3 11 0 0,-8 8 2-16,-3 5 1 0,-3 3-1 15,-7 9 1-15,-6 8 0 16,3 4 1-16,-3 2 0 0,7-6 1 15,5 1-2-15,17 0 1 16,8-4-3-16,15 1-4 16,6-4-8-16,17-4-52 15,0 6-26-15</inkml:trace>
  <inkml:trace contextRef="#ctx0" brushRef="#br0" timeOffset="9280">14334 7005 320 0,'0'0'3'0,"0"0"0"16,0 0 4-16,9 0 2 0,10 0 3 16,11 2 0-16,17-1 3 15,13 0 0-15,16-1-2 16,8 0-3-1,8 2-2-15,-1-2-3 0,-1 4-4 0,-10-3-5 16,-9 3-10-16,-18 1-17 16,-13 1-53-16,-4-1-5 15</inkml:trace>
  <inkml:trace contextRef="#ctx0" brushRef="#br0" timeOffset="9598">14397 7420 346 0,'0'0'8'16,"9"2"3"-16,18-2 2 16,17 0 1-16,19-2 1 15,19-3 0-15,23 2 1 0,12 1-2 16,10 1-6-16,-3 2-5 15,-3 2-5-15,-15 8-12 16,-8-2-48-16,-14 18-28 16</inkml:trace>
  <inkml:trace contextRef="#ctx0" brushRef="#br0" timeOffset="18695">16740 10369 191 0,'0'0'8'0,"0"0"4"15,0 0 2-15,-8-3 4 0,8 3-1 16,-8-13 3-16,4 3-1 15,1-3 0-15,0-3-7 16,3-5-4-16,0 0-3 16,3-5-3-16,5 2-1 15,3-3-1-15,5 5 0 0,4-2 0 16,0 6 1-16,2 2-2 15,4 4 2-15,2 4 0 16,2 6-1-16,2 3 0 0,-1 11 0 16,3 2 0-16,-3 7 1 93,3 3 0-77,-7 3 1-16,-1 0 1 0,-4-3 2 0,-6-2 1 0,-1-4 3 0,-7-7 1 0,4-1-1 0,-4-7 0 0,5-3 0 0,1-8-2 0,2-3-2 0,4 0-5 0,3-6-6 0,2 0-8 0,-2-2-20 15,-6 0-50-15,4-2-5 16</inkml:trace>
  <inkml:trace contextRef="#ctx0" brushRef="#br0" timeOffset="19473">16662 9616 153 0,'0'0'5'0,"-13"1"1"16,-3 6 2-16,1 8 3 16,-8 2 2-16,-1 9-1 15,-7 6 2 16,1 11 1-31,-1 6-4 0,3 9 0 0,7 2-2 0,-3 5-4 0,6 4 0 16,2 1 0-16,8 2-1 16,0-3-1-16,8-1 0 15,1-2 1-15,11 1-2 16,5-2 0-16,3-3-1 0,7-7 1 15,2-2-1-15,7-6 0 16,6-2 0-16,3-10 0 16,3-7 1 30,3-6 0-46,7-7 1 0,-1-6 0 0,7-6 2 0,-1-3-1 0,2-12 2 0,6-3 0 0,0-9 0 16,0-3 1-16,1-4-2 0,-3-5 1 16,-2 0 0-16,-2-3-2 15,-4-2-3-15,-3 0 1 16,-6-3-1-16,0-3-1 15,-4-2 0-15,-1-3 0 32,-5-5 0-32,-3-2 1 15,-5-4 0-15,-4-3 0 0,-10-3 0 0,-7-1 2 0,-11 0-3 16,-10-1-1-16,-14 2 1 15,-16 3-3-15,-10 0 1 0,-11 5 0 16,-13 6 1-16,-10 5-3 16,-9 8 2-16,-11 5-1 15,-3 10 0-15,-1 7 0 47,0 8 0-47,-1 12-4 0,7 2-4 0,9 12-10 0,6 11-29 0,15 4-29 0</inkml:trace>
  <inkml:trace contextRef="#ctx0" brushRef="#br0" timeOffset="20669">14978 9636 172 0,'0'0'8'16,"3"8"3"-16,0 8 6 16,4 1 2-16,3 10 5 0,2 4-1 15,3 8 3-15,1 6 1 16,2 1-6-16,-1-1-4 15,2 1 1-15,-5-3-5 0,3-2-3 16,-4-5 0-16,-3-3-3 16,1-7 0-16,-5-2-2 15,2-7 0-15,-1-3-1 0,-4-1-1 16,0-5-1-16,-3-8 0 15,5 10 1-15,-5-10 0 16,0 0 0-16,0 0 1 16,0 0-1-16,0 0 0 0,6-7 1 15,-4-14-1 1,3-4 0-16,4-10-1 0,-2-8 0 15,6-7-1-15,0-12 0 16,8-1-1-16,-2-3 1 16,1 3-1-16,3 3 0 0,-2 3 1 15,1 9-1-15,-2 5 0 16,-2 9 0-16,-3 5-2 15,-2 9-1-15,-5 1-5 16,5 8-4-16,-5 1-6 31,4 3-10-31,-2 7-42 0,-2-5-21 0</inkml:trace>
  <inkml:trace contextRef="#ctx0" brushRef="#br0" timeOffset="20856">15252 9424 330 0,'0'0'2'0,"0"0"0"0,12-3 2 0,7-4 1 0,8-1 1 16,11-5-1-16,10-4 1 15,4-1-4-15,7 3-14 0,-1 1-31 16,-4 0-34-16,-7 0-6 15</inkml:trace>
  <inkml:trace contextRef="#ctx0" brushRef="#br0" timeOffset="21075">14657 9629 391 0,'0'0'0'15,"0"0"0"-15,11-4 0 16,10-5 1-16,16-5 0 31,10 0-5-31,10-4-11 0,10-2-30 0,12 5-35 0,-6 0-4 16</inkml:trace>
  <inkml:trace contextRef="#ctx0" brushRef="#br0" timeOffset="21425">15477 10036 340 0,'0'0'2'15,"-1"11"1"-15,1 0 3 16,0 3 2-16,0 7 0 16,0 1 2-16,-2 2 1 0,-3 5-2 15,2-1-1 16,-2-3-3-31,3-1-8 0,1-5-8 0,0-2-13 0,3-6-56 16,-2-11-7-16</inkml:trace>
  <inkml:trace contextRef="#ctx0" brushRef="#br0" timeOffset="21667">15721 9994 258 0,'0'0'8'16,"0"13"1"-16,0-2 5 0,-1 2 1 16,1 5 0-16,-2 1 2 15,0 2-1-15,-2-2 2 16,4-5-7-16,-2-1-3 47,2-13-7-47,-3 11-8 0,3-11-25 0,-16-14-46 0,18-3-6 0</inkml:trace>
  <inkml:trace contextRef="#ctx0" brushRef="#br0" timeOffset="21918">15721 9994 301 0,'-54'-31'4'0,"54"31"3"16,0 0 1-16,0 0 4 15,0 0 1-15,0 0 3 16,92 87 2-16,-64-68 3 0,0-2-3 15,-2-7-2-15,-1-5 0 16,-3-5-4-16,-4-12-1 16,-3-10-2 15,-4-6-2-31,-6-7-1 0,1-5-3 0,-6-5-2 0,-2-3-2 0,-5 4-3 15,-4-4-6-15,1 9-20 16,10-1-61-16,-11 3-2 16</inkml:trace>
  <inkml:trace contextRef="#ctx0" brushRef="#br0" timeOffset="22864">17311 9438 209 0,'0'0'7'15,"0"0"4"-15,0 0 7 0,0 0 6 16,0 0 2 0,5 9 5-16,-5-9-2 0,0 0 4 15,0 0-8-15,1-8-4 16,-1-6-6-16,1-9-5 15,-3-4-3-15,-1-9-4 0,0-13 0 16,-1-6-3-16,-1-9 1 16,0-8-1-16,-3-5-1 15,3-1 1-15,-6-4-1 0,2 0 1 16,-3 5-1-16,-2 3 0 47,-1 7 0-47,-2 6 0 0,-4 6 0 0,-2 4 0 0,1 5-1 0,0 5 0 0,1 5 0 15,1 4 1-15,3 6 0 16,4 4 0-16,9 5-1 15,3 1 0-15,5 6-1 16,13 2 2-16,11 5-2 16,12 1 1-16,14 1 0 0,12-1 1 15,20 2 1 32,17 0 0-47,23 5 2 0,16-2-3 0,21-3 3 0,11 0-2 0,10-5 1 0,3 4 0 0,-2-5-1 16,-7-3 0-16,-12-3 0 15,-19 2 1-15,-18 2-1 16,-16-1 1-16,-18 0-1 15,-13 0-2-15,-17 4-3 0,-13-1-9 16,-10 3-11-16,-14 6-48 16,-1-2-14 15</inkml:trace>
  <inkml:trace contextRef="#ctx0" brushRef="#br0" timeOffset="23319">19719 8098 319 0,'0'0'6'16,"0"0"0"-16,0 0-1 15,0 0-4-15,7 0 3 0,-6 6 1 16,5 12 3-16,-2 11 1 16,0 12-3-16,1 7-1 31,-4 18 4-31,1 7 2 0,-4 13-3 0,2 3-2 0,0 2-2 15,-5-6-4-15,-2-4-8 16,-3-6-7-16,2-11-26 16,6-4-39-16,-3-14-6 0</inkml:trace>
  <inkml:trace contextRef="#ctx0" brushRef="#br0" timeOffset="23614">19085 9104 344 0,'0'0'-2'15,"0"0"1"-15,5 0 4 16,16 2 3 15,15 3 3-31,22-5 4 0,20 0 0 0,23 3 0 0,18-3 4 16,8 0-3-16,8 0-3 0,-3-3-4 15,-8-1-4-15,-12 1-6 63,-18-1-9-63,-18 4-18 0,-12 0-53 0,-21 1-6 0</inkml:trace>
  <inkml:trace contextRef="#ctx0" brushRef="#br0" timeOffset="23922">18950 9160 347 0,'0'0'1'15,"0"14"1"17,0 12 1-32,-1 6 0 15,1 11 3-15,0 11 1 0,-1 11 0 0,1 10 1 0,-3 3-1 0,-2 2 0 16,4-7-2-16,-4-4-3 15,4-3-7-15,-2-15-10 16,5-13-41-16,15-6-27 16</inkml:trace>
  <inkml:trace contextRef="#ctx0" brushRef="#br0" timeOffset="24400">20159 9256 269 0,'0'0'0'0,"0"5"1"16,0 12 0-16,5 7 4 16,-1 10 4 15,4 12 1-31,0 10 4 0,1 12 1 0,-1 14 2 0,-3 4-2 0,-3 7 2 15,-3 5-4-15,-1 1-2 16,-4-3-3-16,-3-9-2 0,2-8-1 16,1-11-2-16,4-12-4 15,2-17-6-15,3-20-43 16,5-8-32-16,-8-11-7 15</inkml:trace>
  <inkml:trace contextRef="#ctx0" brushRef="#br0" timeOffset="25071">18867 9790 239 0,'0'0'1'0,"0"0"-1"16,0 0 1 15,7-4 3-31,-7 4 2 0,16 11 3 0,-5 5 6 0,-1 11 3 0,3 14 1 15,-1 4 2-15,-1 14-1 16,-2 6-1-16,-2 8 1 0,-4 2-5 16,-3 5-3-16,-2-5-3 15,-5-1-2-15,-8-7 0 16,-1-1-2-16,-4-7 0 15,-2-6-1-15,0-6-1 0,2-6-1 47,2-8 0-47,3-8 0 0,4-4-1 0,2-7 1 0,2-5 0 0,7-9-1 0,0 0 0 16,-4 9-1-16,4-9 1 15,0 0-2-15,0 0 1 16,7 9-1-16,7-4 0 16,11 4 1-16,11 3 0 15,14 0 1-15,17 2-1 0,12 2 1 16,15-4 1 15,11 3-2-31,11-3 1 0,-2 2 0 0,-2 0-1 0,-8 1 0 16,-8 2 0-16,-11-3 0 0,-9-1 0 15,-12 2 0-15,-14-7 1 16,-9-4 0-1,-5-5 1-15,-3-14 0 0,-8-13 0 16,-4-14 0-16,-10-12 0 0,-4-13 0 16,-6-11-1-1,-5-8-2-15,-7 1-3 0,-9-5-9 16,7 9-32-16,-1 5-45 15,-6 2-3-15</inkml:trace>
  <inkml:trace contextRef="#ctx0" brushRef="#br0" timeOffset="25669">19470 11381 230 0,'0'0'1'0,"0"-10"1"16,1 1 2-16,0-3 3 15,0-2 2 16,-1-1 2-31,1-2 4 0,-1-1 3 0,1 4-1 0,0 3 1 0,-1 11-4 16,0-10-2-16,0 10 3 16,-1 16-1-16,-2 7-3 15,-4 13-2-15,-2 7 1 0,1 13 0 16,-2 5 1-16,-2 10-1 15,5 2-3-15,2 1-2 16,1-3-2-16,4 1-4 31,-1-6-7-15,6-1-16-16,4-4-61 0,1-8-4 0</inkml:trace>
  <inkml:trace contextRef="#ctx0" brushRef="#br0" timeOffset="26345">19013 12134 153 0,'0'0'8'0,"-17"-1"7"16,2 0 3-16,-3 1 4 15,-3 0 2-15,-4 0 2 0,-2 0 0 16,0 0 0 15,7 0-8-31,3 0-6 0,6 2-2 0,11-2-1 0,0 0-1 16,22 9 0-16,12-9-3 15,19 0 1-15,14 0 3 0,19 0 1 16,14-5-2-16,11-1-2 16,3 0 0-16,-5 2-1 15,-5-2-1-15,-15 4-1 0,-16-2-2 16,-16 4-2 15,-19-1-6-31,-10 1-9 0,-15 0-14 0,-7-8-48 0,-6 8-10 16</inkml:trace>
  <inkml:trace contextRef="#ctx0" brushRef="#br0" timeOffset="26684">18869 12132 334 0,'0'0'0'16,"0"6"3"-16,1 9 3 15,1 9 4-15,0 10 2 0,3 11 2 16,-1 12 2 15,-2 17 0-31,-1 10 1 0,-2 7-4 0,-3 5-2 0,-3 1-2 16,2-1-3-16,-5-5-1 15,-1-4-3-15,2-13-1 47,4-8-2-47,1-13-3 0,4-10-4 0,4-16-8 0,16-14-36 0,6-11-37 0,9-12-5 0</inkml:trace>
  <inkml:trace contextRef="#ctx0" brushRef="#br0" timeOffset="27247">19720 12131 366 0,'0'0'-1'16,"0"0"1"-16,-4 7 2 15,3 7 3-15,3 10 4 16,3 13 2-16,2 9-1 0,1 15 1 16,6 12 2 15,2 12-1-31,2 6-1 0,2 6-2 0,0 0-5 0,-1-1 0 15,4-4 1-15,0 0-2 16,-3-8 0-16,0-6 0 0,-1 0-1 16,-1-11 0-16,-2-3 0 15,-3-9 0-15,0-5-1 16,-3-10 0-16,-3-9 1 15,-2-7-2-15,-2-7 1 0,1-4 0 32,-5-2-1-32,1-11 1 0,0 12-1 0,0-12 0 15,-16 12 0-15,-1-5 0 0,-3-3 0 16,-11 0 0-16,-6-1 0 15,-11-3 0 1,-6 0-1-16,-13-3 1 0,-7-4-1 16,-15-1 1-16,-11-4 0 0,-10-2-1 15,-4-6 1-15,-2-1 0 16,1-4 1 15,10-3 0-31,12-1 0 0,17 0 0 0,20-3 0 0,19 0 0 0,18-4 0 16,19 6-2-16,9-4-2 15,13 6-7 1,8-5-18-16,-4 3-62 0,22 0-2 15</inkml:trace>
  <inkml:trace contextRef="#ctx0" brushRef="#br0" timeOffset="27680">19386 13546 367 0,'-1'10'7'15,"-1"12"0"-15,-3 38 8 16,-4 16 0 0,-4 15 0-16,1 13 0 15,-6 10 1-15,-3 9-1 16,2-1-4-16,0-3-2 47,3-33-8-47,0-11-2 0,8-8-6 0,-1-18-10 0,4-18-65 0,-3-1-9 0</inkml:trace>
  <inkml:trace contextRef="#ctx0" brushRef="#br0" timeOffset="28774">17029 11022 285 0,'0'0'2'0,"0"0"1"0,0 0 0 16,0 0 1-16,0 0 0 16,0 0 2-16,0 0 1 15,3 20 3-15,2 6-1 16,0 11 2-1,-1 9 1-15,1 14 2 0,0 10 0 0,-1 11-3 16,-1 11-1-16,-2 9-2 16,-1 8-1-16,0 6-2 15,-1 6-1 1,-3 6 0-16,-2 3-1 0,-1 2 1 0,-2 5-1 15,-2-3 1-15,-1 2-1 16,2-4-1-16,-1 1 1 16,0-1-2-16,0-3 0 0,-3-3 0 15,4-7 1-15,-1-6 0 16,-1-4 0-16,1-5 2 15,-4-9-1-15,1-8 1 16,-1-4 0-16,-1-7 0 0,-3-5-2 16,-2-1 1-16,1-9-2 15,-2-2 1-15,1-5-2 16,1-6 1-16,0-4-1 15,2-8 1-15,2-6-1 32,2-7 1-32,4-3-1 0,2-8 0 0,3-2 0 0,5-10 0 15,-4 12 0-15,4-12-1 16,7 7 1-16,-7-7 0 15,19 4 0-15,0-4 1 16,3 0-1-16,7-2 0 0,6-3 0 16,5-1 1-16,8 0-1 15,4-3 0-15,8 3-1 16,4-1 1-16,9 3-1 0,4 1 1 31,7 3-1-31,5 0 0 0,5 0 1 0,5 9-1 16,3-1 1-16,3 2 0 15,5-1 0-15,4-1 0 31,3-4 0-31,5-3 0 0,1-1 0 16,0 0 1-16,2-5 0 0,-2-3 0 0,-4-1-1 0,-12 3 1 16,-8 0 0-16,-14 3 1 15,-9 2-1-15,-11 1-1 16,-10 0 1-16,-11 1-4 15,-10 1-6-15,-2 3-18 16,0-3-62-16,-14-4-2 0</inkml:trace>
  <inkml:trace contextRef="#ctx0" brushRef="#br0" timeOffset="30283">20770 12179 239 0,'0'0'6'0,"0"0"5"16,0 0 2-16,4-9 1 16,-4 9-2-16,0 0 4 0,0 0 2 15,11 11 2-15,-6 8-3 16,1 7-2-16,0 5-2 15,0 5 0-15,1 8 0 16,-1-2-3-16,1 1-1 0,-1-5-3 16,0 0-3-16,-1-6-4 15,-1-6-5-15,5-3-8 16,-6-5-15-16,-3-18-53 0,5 16-5 15</inkml:trace>
  <inkml:trace contextRef="#ctx0" brushRef="#br0" timeOffset="30420">20503 12753 349 0,'0'0'6'0,"17"2"1"16,10-2 2-16,13 0-1 16,12 0 2-16,15-4-1 15,8-4 0-15,11 4-6 16,-3-6-19-16,-8-2-63 0,-5 9-4 15</inkml:trace>
  <inkml:trace contextRef="#ctx0" brushRef="#br0" timeOffset="30977">20596 13232 187 0,'0'0'13'16,"3"11"6"-16,-1 0-2 0,4 7 5 15,1 5 2-15,0 2 0 16,-2 6 3-16,2 2 0 31,-1 1-10-31,-4-5-1 0,-2-4-1 0,-3-4-2 0,-6-4 0 16,-4-6-2-16,-4-9-2 15,-5-2-1-15,-1-7 0 47,-4-8-3-47,0-5-1 0,2-2-1 0,0-4-1 0,6-3-1 0,1 1-1 0,6 0-2 16,3 4-7-16,4 0-8 15,5-8-57-15,6 15-17 0</inkml:trace>
  <inkml:trace contextRef="#ctx0" brushRef="#br0" timeOffset="31145">20614 12927 338 0,'0'0'-5'0,"0"0"-18"0,0 0-47 16,0 0-9-16</inkml:trace>
  <inkml:trace contextRef="#ctx0" brushRef="#br0" timeOffset="31846">20760 13121 233 0,'0'0'2'0,"0"0"2"15,0 0 1-15,0 0 4 16,0 9 2 15,0 3-1-31,0 1 3 0,0 4 2 0,1 2-1 0,3 3 1 0,1 2-3 16,0-5-1-16,4-1 0 15,4-2-1 1,-1-6 0-16,3-3-3 0,1-5-1 15,1-2-1-15,-2-9 0 0,2-4-3 16,-4-3 0-16,-1-2 0 16,-5-1-1-16,-2-2-1 15,-4 5 0-15,0 2-1 31,-1 5 0-31,0 9 1 0,-9-4 0 0,9 4-1 0,-7 13 2 16,7 0-1-16,0-1 2 16,9 0 0-16,2-3 2 0,7-4 1 15,0-2 0-15,2-3-1 16,-4-5 1-16,0-4 0 15,-5-1-1-15,-3-2-2 0,-7 1 0 16,-4-3-1-16,-7 5-1 16,-2-1-2-16,-2 1-4 15,0 2-4-15,3 1-9 16,-3 1-17-16,6-4-42 15,8 9-12-15</inkml:trace>
  <inkml:trace contextRef="#ctx0" brushRef="#br0" timeOffset="32104">21373 13050 269 0,'0'0'5'16,"0"0"3"-16,0 0 3 15,-11 12 4-15,1-2 4 0,-3 5 1 16,-2 2 4-16,3 7 0 16,-3-1-3-16,6 5-4 15,9-2-2-15,6-1-3 16,14-1-3-1,13-4-3-15,8-6-1 0,10-2-3 0,7-5-3 16,-2-5-6-16,3 1-12 16,-7 14-65-16,-4-17-6 0</inkml:trace>
  <inkml:trace contextRef="#ctx0" brushRef="#br0" timeOffset="32779">20779 9896 309 0,'0'0'2'0,"2"11"1"15,1 6 2-15,1 5 3 0,1 9 1 16,1 6 1-16,-1 6 2 15,0 6 1-15,0 2 0 16,0-1-3 0,-3-1-1-16,1-6-1 0,-1-6-3 15,-1-9-1-15,1-5-4 0,-2-9-4 16,2-2-10-16,-2-12-16 15,-4-7-53-15,1-1-6 32</inkml:trace>
  <inkml:trace contextRef="#ctx0" brushRef="#br0" timeOffset="33120">20706 10012 256 0,'0'0'5'15,"10"-8"5"-15,10 0 3 16,10-3 3-16,10-5 2 31,14 3 1-31,7-1 0 0,6 3 0 0,-4 2-4 0,-4 8-8 16,-9 1-3-16,-13 8-4 15,-18 10-2-15,-18 3-2 16,-13 5 1-16,-20 0-1 15,-5 0 0-15,-10 0 4 0,-3-2 1 16,-1-2 1-16,3-1 0 16,10-3 2-16,8-2 1 46,15 4 4-46,12 3 0 0,11 0 0 0,25 3-2 16,11 0 0-16,14 1 0 0,7-2-1 0,12 1-4 0,7-3-9 16,-6-6-10-16,5-6-53 15,-8 9-17-15</inkml:trace>
  <inkml:trace contextRef="#ctx0" brushRef="#br0" timeOffset="33710">19483 11586 334 0,'0'0'3'0,"0"0"-1"16,-11 0 1-1,11 0-1-15,0 0 3 0,0 0 1 0,0 0 4 16,13 6 2-16,27-5 0 15,17 0 0-15,18-1 1 0,28-2 1 16,25-6-2 31,21-4-1-47,18-2-3 0,13-1-2 0,5 1-3 0,11-4-1 0,6-1-4 0,1 2-7 15,0 4-12-15,-7 12-54 16,5-9-13-16</inkml:trace>
  <inkml:trace contextRef="#ctx0" brushRef="#br0" timeOffset="34326">19421 14093 356 0,'0'0'2'0,"0"0"1"47,0 0 5-47,5 3 0 0,14-3 4 0,16 0 1 0,23-5 1 0,24-3 1 15,27-7-1-15,34-3-1 0,27 1-2 16,22-4-3-1,21 3-2-15,11 1-4 0,11 8-2 16,-2 1-3-16,-6 8-4 16,-14 0-8-16,-3 0-10 0,-21 7-36 15,-14-7-29-15,-17 0-5 16</inkml:trace>
  <inkml:trace contextRef="#ctx0" brushRef="#br0" timeOffset="35451">22413 12363 254 0,'0'0'4'15,"0"0"3"-15,-6-9-1 0,6 9 3 16,-17-1-1-16,4 1 3 15,-4 1 0-15,-4 8 3 16,-3 8-5-16,4 4-2 16,-2 9-1-16,10 1 1 0,4 5-1 15,6-4 1-15,16 0 0 16,12-8-1-16,12-6 2 15,4-12-1-15,7-6 0 16,1-6-1-16,-2-9 1 16,-7-7-2-16,-8-2 0 15,-12-1-2-15,-11-1 0 0,-11 2-1 16,-14 3-1-16,-10 3-1 15,-7 1-2-15,-3 5-4 16,-5-1-6-16,6 11-12 0,1 2-33 31,3 0-27-31</inkml:trace>
  <inkml:trace contextRef="#ctx0" brushRef="#br0" timeOffset="36138">21905 12026 251 0,'0'0'6'15,"0"0"5"-15,0 0 3 0,0-11 2 16,0 11 1 0,0-10 1-16,0 10 0 0,0-12 0 15,0 12-7-15,0 0-3 0,0 0-1 16,8 12-2-16,-2 8 0 15,1 6-1 32,5 8 2-47,1 7 0 0,1 5 2 0,1 3-2 0,-1 0 0 0,3-1-2 0,-2-2 0 0,-3-5-1 16,0-7 0-16,-1-6 1 15,0-6 0-15,-1-10 1 16,0-7-1-16,3-8 2 16,2-11-1-16,1-13 0 0,-1-4-1 15,1-7-2-15,-1-8-3 31,2 0-3-31,-5 1-5 0,-1 7-8 0,-7-2-15 16,-4 11-57-16,5 3-4 0</inkml:trace>
  <inkml:trace contextRef="#ctx0" brushRef="#br0" timeOffset="36405">22201 11966 345 0,'0'0'3'15,"0"0"0"-15,6 0 2 0,4-2 1 16,10-5 1-16,13 0 0 15,7-3 1-15,8 0-1 16,4 1-5-16,3-4-6 31,-2 5-12-31,-4 2-34 0,-14 1-30 0,-8-1-6 0</inkml:trace>
  <inkml:trace contextRef="#ctx0" brushRef="#br0" timeOffset="36612">21803 12018 359 0,'0'0'2'0,"0"0"2"15,17 0 1-15,8 0 0 16,8-3 0-16,11-1 1 47,7-2-7-47,11 4-18 0,7 2-52 0,-2-1-9 0</inkml:trace>
  <inkml:trace contextRef="#ctx0" brushRef="#br0" timeOffset="37329">22729 12393 287 0,'0'0'2'0,"0"5"4"15,0 6 6-15,0 5 3 0,2 2 1 16,5 1 0-16,2 6 4 16,3 1 0-16,6-6 0 15,5-3-5 1,5-7-4-16,2-8-2 0,5-2-1 15,-2-12-2-15,0-5 0 0,-4-8-2 16,-7-1-1-16,-4-2 0 16,-7 0-2-16,-6 2 0 46,-5 3 0-46,-4 2-1 0,-3 9-1 0,-4 7 0 0,-1 5 0 0,0 8 0 0,1 11 0 16,2 5 0-16,4 7 1 16,4 1 0-16,1 0 1 0,7-3 0 15,6-1-1-15,3-8-2 16,6-4-2-16,-1-6-6 15,-2-4-6-15,1-6-20 0,-6-3-51 47,4-9-5-47</inkml:trace>
  <inkml:trace contextRef="#ctx0" brushRef="#br0" timeOffset="37501">23194 12329 353 0,'0'0'3'16,"2"5"4"-16,0 6 2 0,3 2 0 15,2 7 3-15,4 3-2 16,2 5 1-16,3 3 1 31,2 1-4-31,2 1-4 0,-1 1-4 0,-4-7-8 0,2 0-9 16,-10-3-29-16,-1-11-37 15,-6-13-7-15</inkml:trace>
  <inkml:trace contextRef="#ctx0" brushRef="#br0" timeOffset="37617">23062 12441 385 0,'0'0'2'0,"8"-7"1"15,12 2 1-15,10-1 0 31,12-5 0-31,14-3 0 0,16 1-2 0,5-6-11 0,8-3-66 16,-2 7-6-16</inkml:trace>
  <inkml:trace contextRef="#ctx0" brushRef="#br0" timeOffset="219665">19204 9941 215 0,'0'0'4'0,"0"0"-2"0,0 0 2 16,0 0 2-16,0 0-1 16,15-10 2-16,-4 5 1 15,4-4-1-15,5 5-2 0,3-4 0 16,0 3-1-16,1-2 0 15,2 4 0-15,-6 2-1 16,0-1-1-16,-5 2 0 16,1-2 1-16,-4 2-1 0,-1 0-1 15,-11 0-1-15,16 0 1 16,-16 0-1-16,11 3 0 15,-11-3 0-15,0 0 0 16,12 9 0-16,-12-9 0 16,3 18 1-16,-3-18 1 0,0 21-1 15,0-9 0 32,-1 7 1-47,-3-5 0 0,-6 6 0 0,2 0 1 0,-4 1-1 0,-5 2 0 0,-2 1 1 0,-3 4-1 16,-2-1 0-1,-4-1 1-15,2-1-1 0,0-1-1 16,1-4-1-16,8 0 2 0,4-4 0 15,3-5 2-15,10 2 1 16,5-3 1-16,14-3 2 47,10 0 1-47,6-4 1 0,6 2-1 0,6-3 0 0,2-2-3 0,-1 0-1 0,-4 0-2 15,-6-2-2-15,-7 1-3 16,-9-3-2-16,-8 4-5 16,-14 0-15-16,16-11-35 15,-16 11-25-15</inkml:trace>
  <inkml:trace contextRef="#ctx0" brushRef="#br0" timeOffset="219893">19271 10159 313 0,'0'0'4'15,"26"-10"3"-15,3 1 0 47,10-3 1-47,7-1 1 0,6-1-1 0,1 2-1 0,4-1-5 0,-11 0-17 0,-8 5-38 16,-2 6-27-16</inkml:trace>
  <inkml:trace contextRef="#ctx0" brushRef="#br0" timeOffset="220152">19833 10079 233 0,'0'0'2'0,"0"0"3"15,1 16 0-15,-1-5 2 32,0 8-1-32,-1 3 2 0,1 9-1 0,0 1-5 15,-1 2-37-15,-1 7-36 0</inkml:trace>
  <inkml:trace contextRef="#ctx0" brushRef="#br0" timeOffset="221462">18894 12722 143 0,'0'0'7'0,"9"-5"4"16,5 2 3-16,1-2 2 16,10 0 4-16,0 1 0 15,8-2 1-15,4-1-1 16,-5 3-5-16,-1 1-4 15,-4 1-3-15,-4 0-2 0,-7 2-2 16,-1-1-2-16,-15 1-1 16,11 0 0-16,-11 0 1 0,0 0-2 15,0 0 0-15,0 0 1 16,4 5 0-16,-4-5 1 15,-4 17 0-15,-3-5 0 16,-3 2 0-16,-5 4 0 0,-1 3 0 16,-4 1 0-16,1 7-2 15,-1-4 1 16,1 4-1-31,-1-3 0 0,6 3 0 0,2-4 0 0,1 0 0 0,8-3 1 16,3-2 1-16,2-3 1 16,13-2 2-16,6 1-1 15,5-6 1-15,7 2 1 16,2-6 1-16,2 2-3 0,-3-3-3 15,-2-3-7-15,-3 1-11 16,-10 0-20-16,-5-3-33 31,-3 0-15-15</inkml:trace>
  <inkml:trace contextRef="#ctx0" brushRef="#br0" timeOffset="221649">18956 12910 259 0,'0'0'5'0,"5"-5"2"16,6 1 3-16,14-1-1 0,7-2 3 15,8 4-3-15,4-4-5 16,7 4-12-1,4 3-44-15,-9 0-23 16</inkml:trace>
  <inkml:trace contextRef="#ctx0" brushRef="#br0" timeOffset="222193">19360 12990 281 0,'0'0'3'16,"0"0"1"-16,0 0 0 16,0 0 2-16,14-3 0 0,0-1 0 15,4-1-1-15,2 0 2 31,7 0-4-31,-5 1 0 0,0 1-2 0,-4 3 0 32,-3 0-1-32,-15 0 0 0,9 17 1 0,-9-7-1 15,-8 4 1-15,-1 4 0 0,-5 0 1 16,1 2-1-16,1-2 0 15,4 3 0-15,4-4 1 16,4-1 1-16,7-6-1 0,10 0 1 47,9-6 0-32,1-1-4-15,9-1-4 0,-5-2-10 0,7 0-25 0,4-2-36 0,-8 0-6 0</inkml:trace>
  <inkml:trace contextRef="#ctx0" brushRef="#br0" timeOffset="239006">2888 12741 217 0,'0'0'-1'0,"0"0"0"15,0 0 1-15,0 0 6 0,7 9 2 16,-3 1 4-16,3 8 2 15,3 3 1-15,-2 6 3 16,2 3 2-16,3 10-2 16,-3 1-3-16,2 5-3 0,0 2-3 15,-1 3 0-15,2 0-3 16,1 3 0-16,-1-2-1 15,2-3 0-15,0 0-2 16,0-4 1-16,-3-6 0 0,0-1-1 16,-1-7 1-16,-4-7-2 15,1-1 0-15,-2-6 0 16,0-3 0-16,-2-4-1 0,-4-10 0 15,6 13 1-15,-6-13 0 16,0 0 1-16,3 9 0 16,-3-9 1 15,0 0 0-31,0 0-1 0,7-17 1 0,-3-2-1 0,4-11-1 15,3-11 1-15,7-15-2 0,7-13 0 16,3-11-1-16,10-5 1 16,3-2-1-16,4 0 1 15,-3 8-1-15,-1 8 1 0,-3 13-1 16,-7 10-1-16,-10 13-2 15,-2 9-3-15,-11 7-5 47,0 6-15-47,-8 13-44 0,4-8-18 0</inkml:trace>
  <inkml:trace contextRef="#ctx0" brushRef="#br0" timeOffset="239247">3319 12645 372 0,'0'0'0'0,"0"0"2"15,8 0 0-15,4-6 0 31,12-1 3-31,9-3-1 0,11-4 0 0,10-1 0 0,4-3 0 16,7 2-5-16,-5-1-10 16,2 3-21-16,-5 9-41 15,-12-4-12-15</inkml:trace>
  <inkml:trace contextRef="#ctx0" brushRef="#br0" timeOffset="239567">2630 12870 344 0,'0'0'2'15,"10"0"0"-15,10-4 0 16,8-3 1-16,5 0-2 16,13 0-7-16,1-4-12 0,8-7-47 15,6 6-14-15</inkml:trace>
  <inkml:trace contextRef="#ctx0" brushRef="#br0" timeOffset="240228">3417 13498 200 0,'0'0'0'0,"0"0"3"16,-13 15 1-16,5-1 3 16,1 7 3-16,0 3 2 15,2 6 3-15,11 5 6 16,9-8 2 15,10-5 0-31,6-13-2 0,6-6-2 0,5-8 0 16,-2-11-2-16,-2-11-1 15,-15-5-8-15,-6-1-1 0,-11 2-1 16,-8 2-3-16,-11 4 1 15,-8 8-3-15,-9 2-1 16,-2 9 0-16,-3 6-1 16,1 0-1-16,1 10 0 46,6 6-1-46,7 1-3 0,7 4-1 0,9-5-6 0,8 1-15 16,12-1-30-16,7-8-28 0</inkml:trace>
  <inkml:trace contextRef="#ctx0" brushRef="#br0" timeOffset="240714">3705 13454 231 0,'0'0'4'0,"0"15"5"16,2 0 3-16,2 3 3 15,3 5 1-15,-1 3 3 16,4 1 1-16,4-1 1 15,-3-4-3-15,4-7 0 0,-1-3-5 16,3-10-2-16,-2-2-2 16,0-4-1-16,1-8-2 15,-2-4-1-15,-2-5-1 0,1-1-3 47,-2-4 1-47,-4 1-2 0,-1 1 0 0,-1 0 0 0,-3 5 0 0,-1 4-1 16,1 4-1-16,-2 1 1 0,0 10-4 15,0 0 3-15,0 0-1 16,2 7 2-16,2 6 0 15,2 3 0-15,-1 1 1 0,4 6 2 16,-3 0 1-16,4-1-1 16,-2-3 0 15,1-2-1-31,0-4 0 15,-2-2 1-15,-7-11-1 0,14 15-1 0,-14-15-1 0,13 7-2 0,-3-7-8 16,0 0-15-16,-10 0-58 16,19-20-4-16</inkml:trace>
  <inkml:trace contextRef="#ctx0" brushRef="#br0" timeOffset="240960">4139 13329 299 0,'0'0'3'15,"-4082"0"1"-15,8176 15 4 0,-4087-1 2 16,4 0 0-16,0 4 3 16,3 6 2-16,1 1 1 15,-1 1-2-15,0 2-3 0,-3-3-3 16,2 1 0 15,-2-2-2-31,1-2-4 0,-4-5-5 0,1 2-3 0,-5-11-6 16,-4-8-41-16,0 0-31 0,0 0-6 15</inkml:trace>
  <inkml:trace contextRef="#ctx0" brushRef="#br0" timeOffset="241087">4065 13534 380 0,'0'0'3'16,"0"0"0"-16,17-15 0 0,4 4 2 15,12-6-1 1,8-4 1-16,14-2-2 0,5-3-6 15,8 2-21-15,4 3-54 16,-4-2-7-16</inkml:trace>
  <inkml:trace contextRef="#ctx0" brushRef="#br0" timeOffset="241798">5006 12958 365 0,'0'0'0'16,"0"0"0"-16,9 0 1 15,9-2 0-15,9 0 2 16,8 1 0-16,9-2-1 16,5 0 1-16,4 1 3 15,1-2-4-15,-1 0 0 0,-6-1-2 16,-6-2-2-16,-3 1-10 15,-10-3-13 17,-1-4-38-32,1 7-19 0</inkml:trace>
  <inkml:trace contextRef="#ctx0" brushRef="#br0" timeOffset="241976">5015 13309 375 0,'0'0'3'0,"12"3"0"0,10-3 2 0,13 0-1 16,10 0 0-16,16 0-1 0,8-3-7 16,15 1-22-16,2 4-44 15,2-2-14-15</inkml:trace>
  <inkml:trace contextRef="#ctx0" brushRef="#br0" timeOffset="242751">6388 12682 337 0,'0'0'0'15,"0"0"-4"-15,0 0 1 16,2 5 1-16,5 8 1 0,0 1 4 15,5 8 2-15,0 9 2 16,5 3 2-16,-2 8 2 16,6-2 1-16,-2 2 1 46,0 1-2-46,1-2-3 0,-2-2-1 0,1-3-1 0,-2-4-1 0,-2-3 0 0,-1-1 0 16,0-5-1-16,-4-2 0 16,0-4-1-16,-3-2-1 15,-1-5 0-15,-6-10 1 0,6 12 0 16,-6-12 0-16,0 0 1 15,0 0 0-15,0 0 0 16,0 0 0-16,0 0 0 16,9-5 0-1,-6-7-1-15,5-8-1 0,1-6-1 0,4-11 1 16,5-9-2-16,6-6 0 15,3-7 1-15,3-4 0 32,0 1-1-32,1-2 0 0,-1 8 1 0,-3 1 0 0,-7 10 0 15,-3 4-1-15,-4 9-1 16,-5 3-1-16,-2 8-2 15,-6 2-3-15,4 6-6 0,-4 0-11 16,0 13-13-16,0 0-35 16,0 0-19-16</inkml:trace>
  <inkml:trace contextRef="#ctx0" brushRef="#br0" timeOffset="242965">6717 12576 379 0,'0'0'1'0,"0"0"2"16,17-3 0-16,5-3 1 16,9-4 0-16,10-1 0 31,11-5 1-31,9 0-1 0,4-2-1 0,-2-2-4 0,-2 4-4 15,-7-5-7-15,-7 8-15 16,-11 1-30-16,-12 4-26 16</inkml:trace>
  <inkml:trace contextRef="#ctx0" brushRef="#br0" timeOffset="243186">6183 12760 381 0,'0'0'3'0,"12"0"-1"16,7-5 1-16,9 0 0 15,9 1-1-15,7-4-4 16,7 3-6-16,4-2-13 31,2 0-32-31,7 4-27 0</inkml:trace>
  <inkml:trace contextRef="#ctx0" brushRef="#br0" timeOffset="243505">7096 13069 375 0,'0'0'3'0,"0"15"-1"16,2-2 2-16,-2 5-1 16,2 0 1-16,0 4 0 0,-1 2-1 15,2 0 1-15,-2-6-3 16,-1-5-4-16,1-2-4 15,-1-11-17-15,0 0-55 0,3-8-5 16</inkml:trace>
  <inkml:trace contextRef="#ctx0" brushRef="#br0" timeOffset="243669">7095 12878 399 0,'0'0'2'0,"0"0"-1"16,0 0-1-16,0 0-8 15,0 0-14-15,-4-10-20 16,4 10-39-16,0 0-4 47</inkml:trace>
  <inkml:trace contextRef="#ctx0" brushRef="#br0" timeOffset="243938">7311 13076 335 0,'0'0'3'0,"4"14"1"16,0-1 1-16,1 2 0 15,0 0 3 16,-1-2 4-31,1 3 2 0,-1-3 2 0,-4-13-2 0,0 0-2 0,10 0 0 16,-3-13-2-16,3-6-2 16,4-1-4-16,0-2-3 15,4 3-2-15,1 0-1 0,1 7 1 16,3 7-1-16,-4 6 2 15,1 10 1-15,2 7 0 16,-2 3-1 15,2 1 0-31,1 0-3 0,3 1-7 0,1-7-23 0,3-3-53 16,4-5-2-16</inkml:trace>
  <inkml:trace contextRef="#ctx0" brushRef="#br0" timeOffset="244603">8159 12700 215 0,'0'0'5'16,"9"9"1"-16,8-2 4 0,7 3 5 15,17 0 3-15,15 3 1 47,18 1 4-47,17 1 2 0,19-4-2 0,21-4 1 0,16-2-5 0,20-3-4 16,10-2-3-16,14-5-1 0,13-4-4 15,11-5-1-15,1-2-3 16,1-2-1-16,-3-2 0 16,-8-1-1-16,-11 3-1 15,-16-1-2-15,-21 5-5 0,-21 2-10 63,-18 3-38-63,-26 9-31 0,-24 0-6 0</inkml:trace>
  <inkml:trace contextRef="#ctx0" brushRef="#br0" timeOffset="248864">8547 13246 252 0,'0'0'3'16,"0"0"2"-16,0 0 3 15,7 0-1-15,7-2 4 0,5-3 0 16,8-2 1-16,14-2 2 15,5-4-2-15,11 3-3 16,6-1-1-16,1 1-1 16,-4 0-1-16,0 5-1 15,-7 0-3-15,-8 3 0 0,-7 2-2 16,-10 2-1-16,-7 3 0 15,-4 0 1-15,-6 5-2 16,-3-1 1-16,-3 3-1 16,-5 1 2-16,-5 6 0 0,-5-1 2 15,-5 4-1-15,-5 3 0 16,-5 3 0-16,-5 2 0 15,-1 4 0-15,-4 1-2 32,-2 0 1-32,-1 0-1 0,1 0 1 0,3 1-1 0,3-6-1 15,3-2 0-15,7-4 2 16,6-1 3-16,17-1 2 31,15-6 0-31,9-3 2 16,10-1-1-16,4-3 1 15,3-3 0-15,5 1-1 0,-1-3-4 16,-13-2-6-16,-10-1-5 31,-1 1-10-31,-9-2-13 0,-14 0-48 0,11-2-9 16</inkml:trace>
  <inkml:trace contextRef="#ctx0" brushRef="#br0" timeOffset="249077">8654 13580 379 0,'0'0'1'0,"0"0"2"15,15 0 0-15,8 0 1 16,10 0 0-16,11 0 1 0,8 0 0 16,7 0 0-16,3 0-2 31,-1 0-3-31,-3 0-7 0,-9 0-13 0,-7-2-39 15,-8 2-25-15</inkml:trace>
  <inkml:trace contextRef="#ctx0" brushRef="#br0" timeOffset="249325">9504 13556 314 0,'0'0'4'0,"2"12"2"15,0 0-1 1,0 5 1-16,1 3 2 0,-2 3 1 16,0 8 1-1,-1 2 2-15,-1-4-6 16,1-3-3 15,0-4-8-31,0-2-12 0,0-20-56 0,13 10-9 0</inkml:trace>
  <inkml:trace contextRef="#ctx0" brushRef="#br0" timeOffset="249501">9632 13541 391 0,'0'0'0'0,"0"0"1"62,18 0 0-62,6-1 1 0,9-2 0 0,2 3 0 0,2-3 0 0,5 1-1 0,0-4-3 0,1 2-11 0,-13 4-46 16,-3-14-23-16</inkml:trace>
  <inkml:trace contextRef="#ctx0" brushRef="#br0" timeOffset="249718">9858 13290 380 0,'-2'8'4'0,"2"11"0"0,-2 8 2 15,1 8 0-15,0 5 1 0,-2 6 0 16,3 4 1-16,0 4 0 16,-1-6-2-16,1-7-4 15,4-5-4 1,1-9-4-16,9-6-13 15,-2-1-58-15,7-20-10 16</inkml:trace>
  <inkml:trace contextRef="#ctx0" brushRef="#br0" timeOffset="250132">10006 13162 375 0,'0'0'1'16,"6"3"2"31,11 0 2-47,7 1 0 0,6 0 1 0,5 0 1 0,3 4 0 0,3-3 0 0,0 2 0 0,-4-2-2 15,-6 3-2-15,-6-1-1 16,-7 5-1-16,-6 0-1 15,-7 6 0-15,-6 5 0 16,-3 4 0-16,-9 8 0 16,-7 2 0-16,-7 6 0 31,-3 1 1-31,1 0 0 0,-1-3 1 0,3 0-2 0,5-4 2 15,15-3 1 1,7-7 1-16,13-4-1 16,13-6 1-16,9-5 0 15,8-4-1-15,4-5-2 16,4-2-2-16,-6-2-4 0,-6-3-4 15,-5-3-7-15,-8 5-12 16,-10 3-48 15,-2-2-15-31</inkml:trace>
  <inkml:trace contextRef="#ctx0" brushRef="#br0" timeOffset="250319">10088 13498 412 0,'0'0'2'0,"0"0"0"47,5-2 1-47,7 0 0 0,7 1 1 0,7-2 0 0,8-3 0 0,9 1 0 0,4 0-7 15,4 2-8-15,-5-2-14 16,-2 3-59-16,-1 2-2 15</inkml:trace>
  <inkml:trace contextRef="#ctx0" brushRef="#br0" timeOffset="250734">10701 13404 330 0,'0'0'3'0,"0"0"0"16,13-10 3-16,2 5 2 15,4-2 1-15,4 0 1 0,3 1-1 16,3-1 2-16,1 3-4 15,-4 1-1-15,-1 3-2 47,-7 0-2-47,-3 7 0 0,-8 3 1 0,-6 7 1 0,-6 2 0 0,-8 6 1 0,-8-1 1 16,-2 3 0-16,-1 0 1 15,2-1-1 32,4 0-1-47,11-6 1 0,7-5-1 0,15-4-1 0,12-8-1 0,12-1 0 0,8-2 0 0,7-7-2 16,3-3-2-16,1-1-4 15,-3 3-6-15,-5-7-9 16,-5-5-53-16,-6 11-17 16</inkml:trace>
  <inkml:trace contextRef="#ctx0" brushRef="#br0" timeOffset="253072">8994 11996 208 0,'0'0'6'0,"0"0"3"15,0 0 0-15,0 0 1 0,0 0 3 16,0 0 1-16,4 0 2 16,11 0 0-16,9 0-5 15,8 0-1-15,9 0-1 16,3 0-2-16,7 1-1 0,0 1-3 15,1 3 0-15,-3-1-1 16,-4 3 0-16,-8 0-1 16,0 0 0-16,-7 3-1 15,-2 4 1-15,-8 1-1 0,-3 0 1 16,-5 3 0-16,-8 4 1 15,-4 3 2 17,-6 3 0-32,-9 3 0 0,-9 5 0 0,-2-3 0 0,-6 4 2 0,-3 1-3 15,3-4-2-15,6-5 0 16,2-5-1-16,10-2 2 15,5-5 2-15,9-3 1 16,16-5 0-16,10-4 1 16,11-1 0-16,7 0 1 0,6-3-2 15,1-1-3-15,3 0-6 47,-4 0-4-47,-3-3-8 0,-8-2-11 0,-10-3-26 0,1 2-32 0,-13-4-5 0</inkml:trace>
  <inkml:trace contextRef="#ctx0" brushRef="#br0" timeOffset="253270">9230 12310 362 0,'0'0'1'0,"0"0"1"0,16 0-1 0,7-3 3 0,11-1 0 16,11 1 0-16,12-1 1 16,7 1-3-16,5 1-6 15,0 2-14-15,-3 2-44 16,-6-2-18-16</inkml:trace>
  <inkml:trace contextRef="#ctx0" brushRef="#br0" timeOffset="253798">9853 12313 251 0,'0'0'4'16,"5"-1"2"-16,10 1 3 15,1-4 2 16,10 1 1-31,3-2 3 0,6 1 1 0,5-1-1 0,1-2-2 0,-6 4-4 16,-1 1-1-16,-5 2-3 16,-8 1 0-16,-7 8 0 15,-10 3-1-15,-5 4 1 0,-11 6 0 16,-5 0 2-16,-5 4 0 15,-3 1 1-15,3 0-1 16,8-5 1-16,8-4-1 16,13-5-1-1,18-6 0-15,13-7-2 0,14-2-1 0,12-8-1 16,8 2-8-16,3-8-9 15,5 5-37-15,0 5-34 16,-9-3-5-16</inkml:trace>
  <inkml:trace contextRef="#ctx0" brushRef="#br0" timeOffset="255239">3252 14845 254 0,'0'0'2'0,"0"0"1"16,0 0 2-16,0 0 1 15,11 8 2-15,-2-2 1 16,3 7 2-16,3 3 1 0,4 8 0 16,0 7 0-16,2 5 0 15,1 3-1-15,0 5-1 16,-3 3 1-16,-1 1-1 15,-2 2-2-15,0-4 0 0,-3 0-1 16,2-3-2-16,-3-1-1 16,-2-1 0-1,1-4-1 1,-5-5 0-16,2-2-2 0,-2-4 0 0,0-4 0 15,-1-3 0-15,-1-5-1 0,-2-4 0 16,-2-10 1-16,5 12 2 16,-5-12 0-16,10-2 1 15,2-14 0-15,4-8 0 0,8-10 1 16,6-13 0-16,13-11-2 15,3-9-1-15,10-7 0 16,-2 1-1 15,-4 2 0-31,-2 5-1 0,-6 9-3 0,-2 10-5 16,-17 10-6-16,0 11-11 15,-9 3-19-15,-4 6-42 0,1 7-8 0</inkml:trace>
  <inkml:trace contextRef="#ctx0" brushRef="#br0" timeOffset="255454">3893 14900 339 0,'0'0'2'0,"7"-3"2"16,11-6 2-16,7 1-1 15,12-5 2-15,12-6 1 16,10-4-1-16,9-2 0 0,6 1-4 16,0 2-14 15,-7-1-17-31,-12 3-48 0,-3 4-7 15</inkml:trace>
  <inkml:trace contextRef="#ctx0" brushRef="#br0" timeOffset="255729">3102 14926 394 0,'0'0'1'0,"10"-3"0"15,16-4 0-15,9-4 0 0,15 0 0 16,10-3 0-16,9 1-6 16,2 0-10-16,8-1-32 15,-2 10-32-15,-8 1-7 0</inkml:trace>
  <inkml:trace contextRef="#ctx0" brushRef="#br0" timeOffset="256145">4098 15422 253 0,'0'0'3'15,"-13"19"2"-15,3-2 1 16,-1 2 2-16,2 4 2 16,2 1 4-1,3 0 2-15,4 0 4 0,15-14-3 0,12-6 0 16,10-7-1-16,10-10-2 15,2-12-1-15,1-1-3 0,-2-6-3 16,-8 0-1 15,-10 2-3-31,-9 3-1 0,-16 5 0 0,-8 6-1 0,-17 7-1 0,-9 7 0 16,-5 2-2-16,-4 8 1 15,-1 6 0-15,2 2 0 16,8 3-3-16,8-1-1 16,12-1-5-16,9-6-8 15,11-5-40-15,13 1-27 0</inkml:trace>
  <inkml:trace contextRef="#ctx0" brushRef="#br0" timeOffset="256537">4608 15405 322 0,'0'0'2'0,"2"10"1"15,1-1 1-15,0 1 0 31,0 2 1-31,1 0 2 0,1-2 3 0,0 1 4 16,-5-11 0-16,21 2-3 16,-4-7 0-16,1-9-2 0,2-7-1 31,-2-1-3-31,1-4-4 0,-3-4-2 0,-1 4 0 15,-7 4 0-15,-4 3-2 16,-4 5 0-16,0 14 2 0,0 0 2 16,0 0 1-16,0 6 0 15,0 9-1-15,0 2 0 16,3 3 1-16,3 0 3 15,1-1-1-15,0-3-4 0,2 0 2 32,3-5-1-32,3-4-4 0,2-2-4 0,-1-5-11 15,5-17-56-15,2 8-11 16</inkml:trace>
  <inkml:trace contextRef="#ctx0" brushRef="#br0" timeOffset="256742">4938 15155 370 0,'0'0'1'0,"0"0"2"0,8 8 2 15,4 1 3-15,2 6-1 16,4 2 1-16,5 4-1 16,-1 4 1-16,7 0-1 0,-4 5-2 15,1-2-3-15,-3-2 0 16,-4-2-4-16,0 0-5 15,-2-4-7-15,-3-1-17 16,-2 5-42-16,-6-11-13 16</inkml:trace>
  <inkml:trace contextRef="#ctx0" brushRef="#br0" timeOffset="256928">4789 15452 431 0,'0'0'0'0,"0"0"-1"0,19-11 2 15,6 0 0-15,14-4 0 16,13-7 0-16,14-5 0 15,13-5 2-15,9 0-6 16,-1-1-6-16,5 4-20 0,1 5-55 47,-14 2-3-47</inkml:trace>
  <inkml:trace contextRef="#ctx0" brushRef="#br0" timeOffset="257326">3408 16065 401 0,'0'0'-2'0,"0"0"-1"15,0 0 1-15,12 11 2 16,5-5 1-16,10 2 3 16,12-6 2-16,18 1 1 0,17-3 4 15,20-11 1-15,22-7-1 16,17-4-1-16,16-5-2 15,12-3-3-15,7 1-4 16,0 2-5-16,0 2-6 0,-13 5-8 16,-11 4-19 15,-20 13-48-31,-18-7-6 0</inkml:trace>
  <inkml:trace contextRef="#ctx0" brushRef="#br0" timeOffset="258054">3990 16610 172 0,'0'0'9'0,"6"5"2"16,4 7 4-16,3 5 3 15,3 5 3-15,3 8 2 16,3 2 0-16,2 5 2 16,-2 3-8-16,-1 0 0 0,-2-4-3 15,-2-5-1-15,-4-2-3 16,-4-7-2-16,-3-3 0 15,-1-7-1-15,-5-12 1 47,6 12-3-47,-6-12 1 0,0 0 0 0,0 0 1 0,0 0 1 0,0 0-1 0,0 0-1 16,13-11-1-16,-7-8 0 15,6-8-2-15,3-7-1 0,1-11-1 16,7-5-1-16,-2-5-2 16,5 1-2-16,-3-1-4 15,-2 7-7-15,-5 4-9 0,1 4-26 16,7 11-39 15,-8 3-7-31</inkml:trace>
  <inkml:trace contextRef="#ctx0" brushRef="#br0" timeOffset="258264">4345 16504 318 0,'0'0'5'0,"9"-4"0"15,8-5 1-15,13-5 1 16,12-5 0-16,10-3 0 16,5-3-1-16,10-1-5 0,-1-1-15 15,-2-1-24-15,1 7-40 16,-16 3-7-16</inkml:trace>
  <inkml:trace contextRef="#ctx0" brushRef="#br0" timeOffset="258508">3817 16673 381 0,'0'0'0'0,"7"-4"2"16,12-7-2-16,9-3 1 16,12-6-6-16,15 3-22 15,20-4-50-15,-4-4-6 0</inkml:trace>
  <inkml:trace contextRef="#ctx0" brushRef="#br0" timeOffset="258935">4675 16862 377 0,'0'0'0'15,"0"0"0"-15,2 11-1 0,-1 2 3 32,0 3 0-32,2 2 1 0,-1 3 0 0,1 2 1 15,1 0-1-15,2-1-3 16,-2-6-9-16,6-2-24 15,9-6-45-15,-6-8-6 32</inkml:trace>
  <inkml:trace contextRef="#ctx0" brushRef="#br0" timeOffset="259040">4671 16733 335 0,'0'0'-1'0,"0"0"-7"15,0 0-20-15,0 0-46 0,0 0-6 16</inkml:trace>
  <inkml:trace contextRef="#ctx0" brushRef="#br0" timeOffset="259379">4899 16870 268 0,'0'0'4'0,"6"20"4"16,-3 2 0-16,4 0 2 15,0 5 0-15,0-1 1 0,1 3 4 16,0-2 3-16,1-7-1 15,-4-11-2-15,-5-9-2 16,11-3-2-16,-3-12-1 31,0-6-1-31,3-3-3 0,1-3-4 0,2-1-3 0,2 3-1 16,0 3 0-16,0 5-1 15,-1 6 0-15,-3 6 1 47,2 5 0-47,-1 7 2 0,2 7 0 0,-1 1 1 0,1 4-1 0,2 0-4 0,2 0-4 16,7-1-10-16,1 1-33 15,4-12-32 1,6-6-7-16</inkml:trace>
  <inkml:trace contextRef="#ctx0" brushRef="#br0" timeOffset="259863">5807 15991 247 0,'0'0'2'0,"0"0"3"16,5 7 4-16,4-3 1 15,9 0 4-15,4 2 0 16,6-3 2-16,7 1 1 0,4-1-2 16,-1-5-2-16,7 2-6 15,-7 0-10-15,2 0-16 16,-10 4-41-16,0-2-21 47</inkml:trace>
  <inkml:trace contextRef="#ctx0" brushRef="#br0" timeOffset="260016">5935 16307 344 0,'0'0'4'16,"7"0"1"-16,8 0 1 15,6 0 0 16,8 0 1-31,11-1 1 0,7-2-3 0,7-2-11 0,11 2-23 0,6 3-46 16,0-4-10-16</inkml:trace>
  <inkml:trace contextRef="#ctx0" brushRef="#br0" timeOffset="260926">7409 14918 239 0,'0'0'4'0,"0"0"-1"15,0 0 3-15,0 0 1 0,0 8 6 16,8-6 2-16,12 0 0 15,5-2 1-15,16 0-3 16,6 0 0 15,10-1-1-31,6-2-2 0,2 2-4 0,-1-1-3 0,-6 2 0 0,-5 0-2 16,-12 3-1-16,-9 1-1 15,-8 2 2 1,-10 3-1-16,-10 7 0 0,-4 2 1 16,-14 2 0-16,-6 6 1 0,-9 3-1 15,-3 5 2-15,-7 5-3 16,-5 4 0-16,-3-2 0 15,1 2-1 17,2 2 0-32,4-3 0 0,10 0 0 15,3-3 1-15,11-4 1 0,8-5 1 0,12-1 2 0,13-7 1 16,9-2 0-16,10-4 2 0,9-5-1 15,6-1 1-15,2-4-2 16,3-3 0-16,-5-3-3 16,-4 0 0-16,-1-3-4 0,-10-7-3 46,-3 5-8-46,-11-7-12 0,-13 1-58 0,4-1-4 0</inkml:trace>
  <inkml:trace contextRef="#ctx0" brushRef="#br0" timeOffset="261120">7544 15347 363 0,'0'0'2'0,"0"0"2"16,12-6 0 15,12 2 0-31,8-1 2 0,13-2-1 0,11-6-1 0,11 3-3 0,6-5-15 15,10-3-47-15,3 8-18 32</inkml:trace>
  <inkml:trace contextRef="#ctx0" brushRef="#br0" timeOffset="261591">8383 15315 260 0,'0'0'0'16,"0"0"0"-16,0 0 5 15,7 0 1-15,3 0 3 31,7 0 1-31,9 1 3 0,5-1 0 0,6 1 1 0,3 2-1 16,0-3-4-16,-1 3-4 16,-6-1-1 15,-7 2 0-31,-12 4 0 0,-13 6 0 0,-4 4 1 0,-17 0 2 0,-2 4 1 15,-5-1 0-15,-1 4 1 16,2-4-2-16,6 0-1 31,13-6-1-31,7-4 0 0,20-1-2 0,8-6-3 0,14-1-3 16,5-3-5-16,12 0-9 15,1-3-26-15,-10 2-41 16,7 1-7 0</inkml:trace>
  <inkml:trace contextRef="#ctx0" brushRef="#br0" timeOffset="261983">6686 16058 304 0,'16'-2'3'0,"25"-4"2"16,23-3 5-16,27-2 3 0,29-4 2 15,36-5 1-15,33-5 3 16,37-3-1-16,20 1-3 16,15-3-2 30,6 0-4-46,18 0-3 0,-1 2-2 0,-4 1-2 0,-6 1-2 0,-16 2-3 16,-13 4-4-16,-22 3-10 0,-26 3-19 0,-40 3-49 0,-18 2-4 31</inkml:trace>
  <inkml:trace contextRef="#ctx0" brushRef="#br0" timeOffset="263327">7039 16465 264 0,'0'0'1'15,"0"0"3"-15,9-7 3 0,7-2 3 16,8-2 1-16,13-4 1 15,10-3 3 1,10-3-1-16,10 3 0 0,0-1-4 16,4 3-1-16,-5 5-3 15,-8 1-3-15,-9 4 0 0,-12 6-3 16,-11 0-2-16,-8 3 2 15,-7 5 2-15,-11 4-1 16,-5 2 1-16,-11 6 0 0,-5 6 0 16,-8 1 1-16,-5 7-1 15,-7 4-1-15,-2 0 0 16,-1 3-2-1,4-2 0-15,3 0-1 0,7-3 1 16,5-1 0-16,9-7 1 0,7-1 0 16,9-5 2-16,10-2 1 15,12-4 0-15,11-3 2 16,9-5-1-16,7-5 1 15,4 0 0-15,4-3-2 0,-3-5-1 16,-3-1-5-16,-8-4-4 16,-6 2-12 15,-10 3-52-31,-10-7-16 0</inkml:trace>
  <inkml:trace contextRef="#ctx0" brushRef="#br0" timeOffset="263479">7257 16701 319 0,'0'0'3'16,"6"-2"1"-16,9-3 0 15,10-4 1-15,8-3 1 16,15-5 0 0,8-2-2-16,12 0-9 0,1 1-31 15,0 1-40-15,5-2-5 0</inkml:trace>
  <inkml:trace contextRef="#ctx0" brushRef="#br0" timeOffset="263684">8070 16636 337 0,'0'0'4'16,"0"12"1"-16,0 3 0 0,0 2 1 15,0 5 2 32,0 4-1-47,-1 4-1 0,3 6-4 0,1-4-8 0,5 1-18 0,2-1-52 0,7-11-8 0</inkml:trace>
  <inkml:trace contextRef="#ctx0" brushRef="#br0" timeOffset="263971">8263 16542 396 0,'0'0'0'15,"0"0"0"-15,0 0 1 0,8 1 2 47,7-1 0-47,7 0 2 0,6-1-1 0,7-4-1 0,5-2-1 0,-1 0-4 16,0-8-12-16,-1-13-60 0,-6 10-11 15</inkml:trace>
  <inkml:trace contextRef="#ctx0" brushRef="#br0" timeOffset="264140">8393 16341 348 0,'0'0'3'16,"0"25"1"-16,4-4 1 16,1 8 0-16,2 8 1 15,3 7 0-15,1 6 1 16,5 2-2-16,1 0-9 0,-1-9-16 15,-2-1-58-15,12-7-4 16</inkml:trace>
  <inkml:trace contextRef="#ctx0" brushRef="#br0" timeOffset="264721">8702 16325 278 0,'0'0'2'16,"0"0"2"-16,13-10 2 47,6 1-1-47,7-2 4 0,11-1 0 0,8-5 1 0,6 5 0 0,4-2-2 0,-2 2-3 15,-1 3-1 1,-9 6-1-16,-5 3-2 0,-11 3-1 0,-9 10 1 15,-11 5-1-15,-7 5 1 16,-7 4 0-16,-9 5 1 16,-7 5 1-16,-7 6 1 15,-2-1 1 32,-6 1-2-47,3 0 0 0,5-3 0 0,7-1 2 0,10-4-1 0,11-6 1 0,7-5 0 0,19-5 0 16,10-7 1-16,10-2-1 0,5-5-1 15,4-1-4-15,-1-4-7 16,1-2-14-16,-11 2-45 15,-8-3-19-15</inkml:trace>
  <inkml:trace contextRef="#ctx0" brushRef="#br0" timeOffset="264862">8842 16615 357 0,'0'0'1'15,"17"0"1"-15,9 0 1 16,13-7 0-16,10-3 1 15,9 3-7 17,0-5-13-17,8-8-52-15,4 7-11 0</inkml:trace>
  <inkml:trace contextRef="#ctx0" brushRef="#br0" timeOffset="265277">9382 16561 304 0,'0'0'2'0,"0"0"1"16,0 0 3-16,13-6 2 16,2 0 2-1,8-1 1-15,8-3 1 0,4 1 1 0,2 1-2 16,2 1-1-16,-3 2-4 15,-4 4-2-15,-7 1 1 16,-11 9-2-16,-12 6 0 31,-4 6 0-31,-12 1 0 16,-7 6 0-16,-1-2 1 0,-2 1 0 0,3-4-2 0,7-2 1 15,8-8 0-15,6-13 0 16,27 12-2-16,11-12-3 16,11-5-3-16,5-7-10 0,13 0-28 15,1 2-42-15,1-1-6 16</inkml:trace>
  <inkml:trace contextRef="#ctx0" brushRef="#br0" timeOffset="270679">11122 15570 285 0,'0'0'5'0,"0"0"5"0,0 0 0 15,7 0 3-15,3 0 0 16,8-3 0-16,8-1 1 15,8 0 2-15,5-1-6 16,10-4-3-16,1 2-3 16,0-1-1-16,0-1-4 0,-6 4-5 15,-8 0-7-15,-2 3-13 16,-12 0-20-16,-8 2-35 15,-3 0-8-15</inkml:trace>
  <inkml:trace contextRef="#ctx0" brushRef="#br0" timeOffset="270931">11276 15779 338 0,'0'0'5'0,"19"0"1"16,9 0 1-16,13-2 0 15,12-7 2-15,8-1-1 0,14-3 2 16,8-2-3-16,0 0-11 16,-4 1-13-16,-13 4-32 15,-6 2-31-15,-1 5-6 16</inkml:trace>
  <inkml:trace contextRef="#ctx0" brushRef="#br0" timeOffset="281274">13051 14297 294 0,'0'0'7'0,"0"0"1"0,4-10 2 16,-4 10 3-16,0 0 0 15,5-12 0-15,-5 12 5 16,9 5 1-16,-4 11-7 0,2 4-1 15,1 8-3-15,3 4 0 16,-2 5 0-16,2 1-1 16,-2 2-3-16,0-2-1 15,-1-8 1-15,-3-2-2 31,0-4-3-31,-1-2-5 0,-4-5-10 0,0-1-24 0,4 0-45 16,-7-7-5-16</inkml:trace>
  <inkml:trace contextRef="#ctx0" brushRef="#br0" timeOffset="281528">12698 14683 318 0,'0'0'6'0,"0"0"6"16,12 6 2-16,8-4 1 16,13-2 4 15,14 0-1-31,22-2 1 0,17-5 0 0,12-8-5 0,9 0-5 0,3-1-4 15,-6-2-4-15,-5 4-5 16,-19 0-8 0,-11 8-21-16,-24 6-53 0,-21 0-4 0</inkml:trace>
  <inkml:trace contextRef="#ctx0" brushRef="#br0" timeOffset="282042">12800 15164 244 0,'0'0'8'0,"5"8"1"15,0 3 5-15,1 1 3 16,3 6 0-16,0 1 3 15,3 4 1-15,-2 2 2 16,-1 0-4 15,0-2-5-31,-4-1 0 0,-3-6-2 0,-2-2-1 0,-3-1-1 0,-10-5-2 16,-5-6 0-16,-3-2-2 15,-7-3 0-15,-2-9-1 47,-2 0-1-47,-2-4-1 0,2-2 0 16,4-1-1-16,5 0-2 0,4-3-1 0,8 6-4 0,6-2-7 0,7 6-16 15,20 1-61-15,-5-1-3 0</inkml:trace>
  <inkml:trace contextRef="#ctx0" brushRef="#br0" timeOffset="282262">12833 14936 430 0,'0'0'2'16,"0"0"1"-16,0 0 1 15,-4-10-1-15,4 10-2 0,0 0-2 16,0 0-5-16,0 0-10 16,0 0-43-16,0 0-27 15</inkml:trace>
  <inkml:trace contextRef="#ctx0" brushRef="#br0" timeOffset="282863">12956 15065 270 0,'0'0'6'15,"0"0"6"-15,0 0 2 16,0 0 1-16,0 0 3 15,0 0-1-15,0 0 1 0,0 0 1 16,0 0-6-16,0 0-4 16,0 0-2-16,-2 9-1 15,3 1-2-15,4 6 1 16,4 0 0-16,-1 0-1 31,4 1 0-31,0-3 0 0,0-2 0 0,4-6-1 0,-1-3 1 16,2-3-1-16,-1-5 0 15,-1-4-1 32,0-6 0-47,-1 1 0 0,-5-2-1 0,-2 2 0 0,-3 0-1 0,-1 3 0 0,-3 3-1 0,0 8 0 16,0 0 1-16,0 0-1 0,-1 12 1 15,-1 2 0-15,8 1 0 16,1-1 1-16,4-1 1 15,2-4 0-15,3-7 0 16,0-2 1-16,-1-7-1 0,-2-6 0 16,-2-2 0 15,-8-4 0-16,-1 0-1-15,-4 0-1 0,-6 0 1 0,-6 2-3 0,-4 0-1 0,2 6-3 0,0-2-3 16,3 7-5 0,2-1-5-1,11 7-10-15,-9 8-38 0,9-8-23 0</inkml:trace>
  <inkml:trace contextRef="#ctx0" brushRef="#br0" timeOffset="283144">13640 14827 280 0,'0'0'6'0,"0"0"2"16,-11 0 4-16,-1 3 2 16,-4 5 3-16,-4 2 1 15,-3 4 3-15,-4 7 1 0,1 3-5 16,3 6-3-16,6 2-2 15,5 3-1-15,12-2-1 16,9-1-2-16,17-6-2 16,12-6-1-16,12-6 0 15,6-8 0-15,6-3-3 31,2-3-3-31,0 0-8 0,-7-2-7 0,-6 1-20 0,3 1-54 16,-23 2-3-16</inkml:trace>
  <inkml:trace contextRef="#ctx0" brushRef="#br0" timeOffset="283623">12140 15783 332 0,'0'0'3'0,"-16"4"2"0,16-4 1 16,-15 5 4-16,15-5 4 16,0 0 3-16,26 5 0 15,16-5 1-15,31-5-1 0,35-10-1 47,29-7-1-47,33-6-4 0,29-6-2 0,25-4-2 0,16-2-2 0,6 2-1 16,-10 2-1-16,-11 5-1 15,-20 8-4-15,-29 6-3 0,-22 12-5 16,-35 1-10-16,-30 5-25 15,-21 10-47-15,-29 0-3 16</inkml:trace>
  <inkml:trace contextRef="#ctx0" brushRef="#br0" timeOffset="284334">12504 16300 350 0,'0'0'4'0,"-1"21"3"0,1-3 2 16,0 6 1-16,0 3 1 16,0 8-1-16,2 2 1 15,3 4 0-15,-1-7-3 16,1-3-4-16,1-4-1 0,-2-7-5 15,3-5-2-15,-3-4-8 16,-4-11-21-16,17 2-51 16,-13-9-4-16</inkml:trace>
  <inkml:trace contextRef="#ctx0" brushRef="#br0" timeOffset="284778">12328 16298 294 0,'0'0'4'0,"0"0"0"16,0 0 2-16,6-10 2 15,8 5 2-15,9-1 1 0,11-2 2 16,10-2 3-16,13 3-2 15,7-1-1-15,2 5-3 16,-2 3-2-16,-4 1 0 16,-10 7-3-16,-9 3-2 31,-12 4-2-31,-20 2 0 0,-9 0 0 0,-8 0 0 0,-11 0 0 15,-9-3 0-15,-6-2-1 0,-2-3 1 16,-3-3-1 0,2-1 0-16,6 0-1 0,4-2 1 15,6 1 0-15,7 3 1 16,11 4 1-16,5 2 0 15,13 8 1-15,6-1 0 16,9 6 1-16,6-1 0 0,3 2 0 16,2-2-2-16,3-3 0 15,-4 0-1-15,-4-6-2 16,0-1-5-16,-8-4-7 15,-3-1-17-15,1-3-56 0,-8-7-5 16</inkml:trace>
  <inkml:trace contextRef="#ctx0" brushRef="#br0" timeOffset="285022">13063 16341 379 0,'0'0'6'15,"4"3"1"-15,10-3 3 16,9 0 0-16,10 0 0 16,9-3 1-16,7-2 0 46,4-2 0-46,4 2-6 0,-10-7-7 0,-1 1-8 0,-14-7-26 0,-10 4-50 0,-14-3-5 16</inkml:trace>
  <inkml:trace contextRef="#ctx0" brushRef="#br0" timeOffset="285197">13157 16108 384 0,'0'0'5'0,"0"17"0"16,4 2 2-16,2 4 1 16,4 9 1-16,2 6-1 0,2 2 0 15,5 10-3-15,0-4-13 16,8 1-30-16,0-2-46 15,2-12-5-15</inkml:trace>
  <inkml:trace contextRef="#ctx0" brushRef="#br0" timeOffset="285582">13943 15966 373 0,'0'0'3'16,"2"12"0"-16,5-3 2 15,0 5-1-15,3 4 0 0,3 4 1 16,3 0-1-16,1 6-2 15,2-3-9-15,-3-3-17 16,-1-6-48-16,-3 7-13 31</inkml:trace>
  <inkml:trace contextRef="#ctx0" brushRef="#br0" timeOffset="285705">13815 16301 353 0,'0'0'3'0,"15"0"1"0,10-4-1 0,9-5 1 0,12 1 0 0,10-6-6 16,11 0-29-16,5 3-43 15,-4-3-9-15</inkml:trace>
  <inkml:trace contextRef="#ctx0" brushRef="#br0" timeOffset="286131">13947 16692 271 0,'0'0'7'16,"4"12"1"15,0 2 5-31,5 1 1 0,2 4 3 0,1 5 0 0,1 4 1 0,-1 1 4 15,0-1-5-15,-6-6-1 16,-3-3-2-16,-4-2-2 16,-9-7-2-16,-4-5-1 15,-9-8 1-15,-2-7-3 0,-6-4-1 16,-4-5-3-16,0-3-1 15,2-2-3 17,-1-2-4-17,10 1-9-15,0 3-41 0,16-2-36 0,8-2-4 0</inkml:trace>
  <inkml:trace contextRef="#ctx0" brushRef="#br0" timeOffset="286270">13885 16486 367 0,'0'0'2'0,"0"0"-6"16,0 0-10-16,0 0-24 15,0 0-39-15,0 0-6 16</inkml:trace>
  <inkml:trace contextRef="#ctx0" brushRef="#br0" timeOffset="286785">14089 16568 283 0,'0'0'4'16,"0"0"1"15,0 0-2-31,0 0 6 0,0 7 1 0,0-7 3 0,2 20 0 0,1-8 2 16,2 4-1-16,1 0 0 15,0-1-1-15,4 0-1 32,-1-6-1-17,4-2-2-15,0-7-1 0,-1 0-1 0,0-9-1 0,0-2-1 0,-2-3-1 16,0 2-2-1,-4 0-2-15,-1 2-2 0,-5 10 1 16,0 0-2-16,0 0 1 16,0 0 0-16,9 9 0 0,-9-9 3 15,9 15 2-15,-9-15 1 16,15 5 1-16,-4-6 0 31,-2-7 0-15,-2-6 1-16,-4-2-2 0,-1-1-3 0,-2-4-2 0,-6 3-3 0,-5-1-5 31,3 3-12-31,-2 2-24 0,-1 3-44 0,11 1-4 15</inkml:trace>
  <inkml:trace contextRef="#ctx0" brushRef="#br0" timeOffset="287026">14597 16431 341 0,'0'0'5'16,"-5"5"4"-16,-3 7 1 16,-3 2 3-1,-2 6 1-15,0 6 1 0,3 3 0 16,2 2 1-16,8-1-4 0,8-2-2 15,17-3-2-15,9-3-2 47,8-5-1-47,9-5-1 0,1-5-4 0,4 0-6 0,-9-7-11 16,0 0-39-16,-11 0-35 0,-10-2-3 0</inkml:trace>
  <inkml:trace contextRef="#ctx0" brushRef="#br0" timeOffset="292114">15171 14833 247 0,'0'0'1'0,"0"0"5"15,9 6 3-15,-2 3 2 16,7 4 4-16,4 4 1 16,1 9 3-16,3 6 1 0,-2-2 1 15,3 9-1-15,-8 0-4 16,0-1-1-16,-11-4 0 15,-4 1-1-15,-8-9-3 0,-6-3-1 16,-11-4-1-16,-3-5-1 16,-5-7-1-16,-2-2-3 15,-1-5-3-15,1-5-4 16,7-5-9-16,-1-7-38 0,16-9-40 31,9-11-3-15</inkml:trace>
  <inkml:trace contextRef="#ctx0" brushRef="#br0" timeOffset="292250">15220 14683 366 0,'0'0'1'0,"0"0"-1"0,0 0-2 0,0 0-10 0,-1-9-19 15,1 9-45-15,6 0-5 31</inkml:trace>
  <inkml:trace contextRef="#ctx0" brushRef="#br0" timeOffset="292740">15413 14701 293 0,'0'0'2'0,"0"0"5"0,0 6 3 16,0 2 4-16,2 4 2 15,1 5 0-15,2 4 3 16,1 2 1 15,4 1-2-31,0 0-4 0,4-3-2 0,0-6-3 0,4-3-3 0,-1-6 0 16,1-8-1-16,-1-2-1 15,-3-8 0-15,-1-1-2 16,-3-1 0-16,-3-2-1 16,-2 1-1-16,-4 1-1 0,0 4-1 15,-1 10 0-15,0 0 0 16,0 0 0-16,0 10 0 15,0 7 0 1,3 2 1-16,7 2 1 0,0-3 2 0,6-6 0 16,-2-2 1-16,5-8 0 15,-5-4 1-15,1-9-1 16,-6-5 0-16,-6-3-1 15,-3 0-1-15,-4-2-1 0,-7 2-2 16,-6-2-2-16,2 5-4 16,-1-2-7-16,7 9-17 15,-2 9-52-15,11 0-7 16</inkml:trace>
  <inkml:trace contextRef="#ctx0" brushRef="#br0" timeOffset="292910">15859 14609 320 0,'0'0'7'15,"1"5"3"-15,-2 7 4 16,1 3 1-16,-1 8 4 16,-1 1-2-16,2 5 2 46,0 1 1-46,10-1-6 0,12-5-3 0,12-9-3 0,9-3-3 0,12-5-5 0,2-7-7 16,7 0-12-16,-6 2-68 16,-1-2-1-16</inkml:trace>
  <inkml:trace contextRef="#ctx0" brushRef="#br0" timeOffset="293592">15426 16070 282 0,'0'0'5'0,"5"10"1"16,3 2 4-16,3 4 1 16,5 5 2-16,2 5 1 0,1 5 2 15,5 3 2-15,-2-2-3 16,-4 2-2-16,-1-5 1 15,-7-3-2 17,-6 1 1-32,-4-5-2 0,-10-6-2 0,-11-2 0 0,-4-4-1 0,-6-4-2 15,-4-1-1-15,0-5-4 16,0-8-3-16,0-9-6 0,12-1-19 15,17-14-62-15,-6-11-4 16</inkml:trace>
  <inkml:trace contextRef="#ctx0" brushRef="#br0" timeOffset="293720">15360 15859 389 0,'0'0'1'0,"0"0"1"0,0 0-1 16,0 0-4-16,0 0-7 15,0 0-15-15,11 3-44 16,-11-3-13-16</inkml:trace>
  <inkml:trace contextRef="#ctx0" brushRef="#br0" timeOffset="294231">15613 15969 305 0,'0'0'0'0,"0"0"2"32,0 5 1-32,1 4 4 0,2 6 4 0,1 4-1 0,3 2 2 15,5 7 0-15,-1-2 2 16,6-2 0-16,0-4-1 15,3-6-3 1,-1-7-2-16,3-7-1 0,-3-7-1 0,-3-7-2 16,-3-3 0-16,-2-4-3 15,-4 2-2-15,2 2-3 16,-8 4-2 31,-1 13-1-47,0 0 1 0,0 0 0 0,14 17 0 0,-8 1 3 0,9 0 3 0,-4-1 6 0,4-5 2 15,2-7 0-15,-1-5 1 16,-5-5 0-16,-4-10 0 15,-4-3-1-15,-4-5-5 0,-4 1-4 16,-7-2-4-16,2 3-7 16,-7-3-16-16,3 2-58 15,10 4-3 32</inkml:trace>
  <inkml:trace contextRef="#ctx0" brushRef="#br0" timeOffset="294460">16281 15775 351 0,'0'0'6'15,"-10"9"3"-15,1 9 4 16,-1 7 0 0,0 2 1-16,-2 6 0 0,5 3 1 0,3 2 0 15,6-6-4-15,17-5-3 16,10-6-4-1,12-6-4-15,1-8-7 0,10 0-13 0,1 2-67 16,-2-9-2 0</inkml:trace>
  <inkml:trace contextRef="#ctx0" brushRef="#br0" timeOffset="294990">17401 15790 359 0,'0'0'3'16,"0"0"2"-16,0 0 0 15,0 0 2 32,0 0 1-47,10 1 0 0,12 0 1 0,11-1-1 0,11 0-2 0,12 0-1 0,6 0-4 0,3 0-6 16,0 0-8-1,-1 0-19-15,-1 0-50 0,-24 3-5 0</inkml:trace>
  <inkml:trace contextRef="#ctx0" brushRef="#br0" timeOffset="295171">17534 16097 355 0,'0'0'5'15,"15"0"0"16,9 0 3-31,14-3-2 0,9-1 3 0,13-6-2 0,10 3 0 0,8-4-5 16,3 5-18-16,-9 8-61 16,0-2-7-16</inkml:trace>
  <inkml:trace contextRef="#ctx0" brushRef="#br0" timeOffset="296724">21062 15018 309 0,'0'0'4'16,"0"4"3"-16,0 8 5 0,0 5 1 15,0 10 0-15,0 4 4 16,4 12 1-16,3 5-1 16,0 2-2-16,2 1-6 15,1-5-2-15,0-3-2 0,-2-6-1 16,0-5-3-16,-2-8-6 15,-1-3-8-15,-4-9-16 16,-5 1-56-16,4-2-3 16</inkml:trace>
  <inkml:trace contextRef="#ctx0" brushRef="#br0" timeOffset="297128">19857 15695 324 0,'0'0'3'15,"0"0"1"-15,0 0 4 16,16 0 2-16,5 3 1 0,15-3 3 15,19 2 2-15,23-2 0 16,24 0-2-16,28-2 0 31,24-1-4-31,22-5-1 16,17 2-2-16,11 1-3 0,3-2-4 0,1 0-4 15,-10 1-8-15,-4 2-9 0,-18 1-28 32,-14-2-39-17,-17-2-5-15</inkml:trace>
  <inkml:trace contextRef="#ctx0" brushRef="#br0" timeOffset="297656">19631 16334 318 0,'0'0'6'15,"-4"18"1"-15,3 0 3 16,-1 8 0-16,-1 5 1 15,-1 4 2-15,2 7 0 0,-1 3 0 32,-1-6-5-32,1 0-3 0,0-5-2 0,3-8-6 15,-2-9-8-15,2-2-21 0,16-9-51 16,-5-6-5 15</inkml:trace>
  <inkml:trace contextRef="#ctx0" brushRef="#br0" timeOffset="297837">19875 16370 337 0,'0'0'4'0,"16"0"2"16,3 0 1-16,9 0 0 15,11 0 2-15,4 0-2 0,6 0-3 16,-3 0-2-16,5 0-18 16,-18 2-40-16,0-2-25 15</inkml:trace>
  <inkml:trace contextRef="#ctx0" brushRef="#br0" timeOffset="298035">19953 16153 305 0,'0'0'6'15,"0"17"2"-15,0 2 5 0,0 8 1 16,-4 8 0 15,3 2 3-31,-4 9-1 16,-2 7 0-16,1-2-5 0,0-3-5 0,-2-4-9 0,7-2-17 0,-1-7-61 15,6-5-7 1</inkml:trace>
  <inkml:trace contextRef="#ctx0" brushRef="#br0" timeOffset="298717">20515 16331 202 0,'0'0'6'15,"0"0"2"-15,0 13 5 16,3 1 1-16,2 1 2 0,2 8 3 15,0 2 1 17,4 5 1-32,-1 1-3 15,-1 0-1-15,-2-1-1 0,-3-2 0 0,-4-4-2 0,-5-1-1 0,-11-5-2 16,-7-5-1-16,-6-4 0 15,-8-2-3-15,-2-4-1 16,-1-3-2-16,1-2-2 16,2-9-5-16,8-1-10 0,0-4-41 15,15-11-34-15,14-8-5 31</inkml:trace>
  <inkml:trace contextRef="#ctx0" brushRef="#br0" timeOffset="298851">20512 16121 338 0,'0'0'1'0,"0"0"-1"15,0 0-6-15,0 0-23 16,0 0-45-16,0 0-6 0</inkml:trace>
  <inkml:trace contextRef="#ctx0" brushRef="#br0" timeOffset="299384">20763 16184 310 0,'0'0'3'15,"0"0"2"-15,0 0 2 16,-2 7 1-16,1 4 3 16,-1 5 2-16,2 3 2 15,0 3 0-15,0 5-2 0,3 2-1 31,4-3-2-31,-3 2-1 0,7-7-2 0,-3-5-2 16,5-6 0-16,0-5-1 16,2-5 0-16,1-7-1 15,2-5 0 1,3-7-1-16,1 2-1 0,-2-4-1 0,-1 3-2 15,-2 3 0-15,-4 6-1 16,-4 4 0-16,-9 5-1 16,8 7 1-16,-7 6 1 31,0 5 0-31,0 4 0 0,3-4 4 0,2-2 0 0,1-6 2 15,4-8 0-15,2-2 1 0,0-11 0 16,-3-9 1 0,-1-5-2-1,-3-3-1-15,-5-2-1 0,-1 1-1 0,-7-1-2 16,-3 4-2-16,1 2-4 15,-2 3-7-15,6 9-11 0,1-3-20 32,4 15-46-32,0 0-4 0</inkml:trace>
  <inkml:trace contextRef="#ctx0" brushRef="#br0" timeOffset="299605">21243 16056 336 0,'0'0'3'0,"0"0"1"15,10 5 0-15,3-4 1 0,9 2 0 31,3-2-1-31,4 3-5 0,-2-1-12 0,5-3-45 16,-2 0-22-16</inkml:trace>
  <inkml:trace contextRef="#ctx0" brushRef="#br0" timeOffset="299939">21349 16155 287 0,'0'0'5'0,"0"0"0"15,0 0 2-15,0 0 3 0,-9 10 4 16,5-1 0-16,1 4 3 15,-3 5 2-15,0 4-2 16,-1 2-1-16,3 3-1 0,0-1-2 16,4 0-2-16,0 0-2 15,10-2-1-15,4-3-1 16,10-3-1-16,8-4-1 15,6 1-3 17,8-3-2-32,1-3-7 0,4 3-9 0,-4 1-35 0,3-3-39 0,-4-1-6 15</inkml:trace>
  <inkml:trace contextRef="#ctx0" brushRef="#br0" timeOffset="300848">21282 16166 147 0,'0'0'8'15,"0"0"8"-15,0 0 2 16,-13 4 5-16,13-4 5 16,-16 6 1-16,5-3 3 0,1-2 0 31,2-1-7-31,8 0-3 0,0 0-4 0,4 0-5 15,21-6-2-15,13-3-3 16,14-4-2-16,8 4-2 16,3-1 0 30,0 1-1-46,-4 4-2 0,-8-1-2 0,-11 6-1 0,-17 0-1 0,-23 0 0 0,0 14-1 0,-17-8 1 0,-14 2-1 16,-10-1 2-16,-7 1 1 16,-9 1 1-16,-2-1 0 15,1-2 0-15,3 2 0 16,9-1 1-16,4-1-1 15,13-1 2-15,11-2 0 0,18-3 0 16,0 0-1-16,16 0 1 16,14 0 1-16,13-7-5 15,2 0-4-15,10 0-6 16,1-3-5-16,2 6-21 0,5 4-43 15,-9-3-10 1</inkml:trace>
  <inkml:trace contextRef="#ctx0" brushRef="#br0" timeOffset="301264">21216 16235 351 0,'0'0'4'0,"0"0"1"0,0 0 1 16,11-8 0-16,4 3-1 31,11-4 3-31,12-2-1 0,13-2 1 0,8 0-4 16,3 2-2-16,-3-3 1 15,-4 4-1-15,-12 2-1 0,-17 5-1 16,-26 3-1-16,-18 1 0 16,-26 4 0-16,-16 4 0 15,-9-1 0-15,-12 4 2 16,-6-1 1-16,2-1 0 0,11-2 1 15,16-1-2 17,16-3 0-32,19-1-5 0,23-3-10 0,15-13-56 0,30 9-14 15</inkml:trace>
  <inkml:trace contextRef="#ctx0" brushRef="#br0" timeOffset="302305">22605 15716 268 0,'0'0'7'16,"0"0"5"-16,8 1 2 15,5-1 0-15,9 0 1 16,8 0 0-16,10-2 0 16,11-4 1-16,5 1-8 0,4-4-13 15,-2 4-12-15,-2 2-38 16,-10-4-25-16</inkml:trace>
  <inkml:trace contextRef="#ctx0" brushRef="#br0" timeOffset="302473">22676 15880 298 0,'0'0'5'0,"15"0"1"16,7 0 0-16,5 0 2 15,11-1 0 1,9-4-5-16,9 1-12 0,3 4-41 15,-3-5-25-15</inkml:trace>
  <inkml:trace contextRef="#ctx0" brushRef="#br0" timeOffset="302804">23438 15513 343 0,'0'0'6'0,"-1"13"2"16,-2 4 4-16,0 2 2 16,-1 7-1-16,-1 9 2 15,-1 2 0-15,-2 6 0 0,0 2-4 16,0-2-3-16,0-3-4 31,0-5-1-31,0-4-2 0,3-5-5 0,-1-5-6 16,5-6-11-16,-8 3-61 15,9-18-8-15</inkml:trace>
  <inkml:trace contextRef="#ctx0" brushRef="#br0" timeOffset="302950">23386 15781 373 0,'0'0'3'0,"20"-3"1"16,1 0 1-16,6 1-3 15,5-3-8-15,-1-2-18 16,-6-4-50-16,14-3-6 16</inkml:trace>
  <inkml:trace contextRef="#ctx0" brushRef="#br0" timeOffset="303121">23580 15616 374 0,'0'0'5'15,"-5"21"2"-15,0 2 0 16,-2 4 3-16,0 9-1 15,-1 3 1-15,-1 7 0 16,0 2 0-16,-2-6-5 0,6-6-3 16,1-7-4-16,4-5-7 15,-1-11-11-15,1-13-63 16,7 0-5-16</inkml:trace>
  <inkml:trace contextRef="#ctx0" brushRef="#br0" timeOffset="303397">23804 15657 329 0,'0'0'8'0,"-5"20"4"15,-1-2 1-15,1 6 3 0,-1 7 2 16,1 3-1-16,0 4 0 16,2 2 1-16,2-5-7 15,5-6-4-15,7-3-2 16,5-8-2-16,2-7-3 0,1-5-5 15,0-6-4-15,0 0-16 16,1-9-63-16,-6-8-2 16</inkml:trace>
  <inkml:trace contextRef="#ctx0" brushRef="#br0" timeOffset="303704">23948 15794 339 0,'0'0'5'0,"5"10"3"16,0-1 3-16,1 3 2 15,3 3 1-15,2 0 0 16,2-1 1-16,3-2 0 47,3-6-3-47,1-5-4 0,-2-1-2 0,3-9-3 0,-5-5-1 0,1-6-2 0,-6 3-1 15,1 0-2-15,-9 1-1 0,-1 8 0 16,-2 8 0-16,0 0 2 16,0 0 0-16,-7 17 0 15,6 0 2-15,1 2 1 16,0-1 2-16,8-3-1 31,5-6 1-31,1-5 0 0,0-4 0 0,2-3 0 0,-4-8-2 16,-1-3-4-16,-6-6-6 15,-3 5-15-15,0-4-61 16,-3-3-3-16</inkml:trace>
  <inkml:trace contextRef="#ctx0" brushRef="#br0" timeOffset="303926">24521 15674 361 0,'0'0'4'0,"10"13"3"0,-5 4 2 0,1 4 2 16,-3 6 0-16,-4 8-1 16,-5 4 1-16,-6 7 1 15,-8 0-6-15,-10 2-5 0,0 1-12 16,-11-9-23-16,3 4-51 15,3-5-4-15</inkml:trace>
  <inkml:trace contextRef="#ctx0" brushRef="#br0" timeOffset="304535">19091 15181 302 0,'0'0'2'16,"0"16"-1"-16,2 7 2 16,-1 14 2-16,4 13 1 0,-2 23 5 15,2 17 0-15,2 22 2 16,-1 11-2-16,1 12 3 15,-2 11 0-15,0 1-3 16,-3 8-1 31,-3-7-3-47,-2-3 0 0,-5-7-1 0,-5-8 0 0,-1-9-1 0,-1-12 0 0,-1-12-1 0,0-15-1 15,1-14-1-15,1-15-3 16,7-16-5-16,-5-20-19 0,-3-17-60 16,13-18-3-16</inkml:trace>
  <inkml:trace contextRef="#ctx0" brushRef="#br0" timeOffset="305688">18870 15226 327 0,'0'0'3'0,"0"-13"0"15,1 1 3-15,1-1-1 16,4-3 2-16,4-1 1 16,0-5 2-16,5-2 0 15,4 2-1-15,7 0-1 0,4-2-1 16,8 3-1-16,7-4 0 15,5 5-1-15,7-2 0 16,9 1-2-16,8 0 0 16,6 2-1 15,7 2-1-31,11 3 0 0,5-4 0 0,10 4 1 0,9-3-2 0,4 0 1 15,10 0 0-15,6-3 0 16,7-1 0-16,3 1 0 0,6-1-1 16,3 0 1-16,1 2-1 15,1 1 0-15,1 3 1 16,-4 0-1-16,2-1 0 15,-2 3 0 17,2 0 0-32,-4 1 1 0,2 1-1 0,-1 2 0 0,-1 1 1 0,-2 0-1 15,-3 4 1-15,-1 1-1 16,-8 1 1-16,-2 1-1 15,-4 1 1-15,-4 0-1 0,-3 0 0 16,-4 1 0-16,-8 1 0 16,-9 1 0-16,-4 1 0 15,-11 2 0-15,-10 2 0 0,-6 3 1 16,-10 3-1-16,-13 1 0 15,-7 5 0-15,-5 3 0 16,-9 4 0-16,-5 5 0 16,-6 5 0-16,-8 3-1 31,-7 9 1-31,-1 2 0 0,-3 8 0 0,-7 6 1 0,2 4-1 15,0 4 0-15,0 4 0 16,-1 4 0-16,0-1 0 16,2 3 1-16,0 2-1 0,3 0-1 15,-3 2 1-15,0 1-1 16,3 1 1-16,-5 2 0 15,0 0-1-15,1 2 0 0,-3-3 0 32,-2-5 1-32,-1-3-1 0,-3-9 1 0,-2-5 0 15,1-6-1-15,-2-8 1 16,0-1 0-16,-1-7-2 15,-2-3 2-15,0-4 0 0,-5-2 0 16,2-1-1 15,-2-6 2-31,-2 1-1 0,-2-3-1 0,0-3 3 0,-1-1-2 16,-2 2 0-16,3-4 0 31,-5 1 1-31,-2-1-1 0,-4 0 0 0,-3-2 1 0,-7 0 0 16,-7-1-1-16,-9 0 0 15,-8 0 0-15,-8-2 0 0,-13-2 0 16,-13 1-1-16,-12-3 1 15,-15 3-1-15,-17-1 0 16,-17 0 0-16,-21 0 1 16,-22 4 0-16,-26-2 0 0,-27 3 1 15,-27 1 1 16,130-11 0-31,-28 7 1 0,-21 0 0 0,-26 4 1 0,-13 3 0 16,-24 6 0-16,-9 4-5 16,-24 7-23-16,-10 5-61 62,-15-1-2-62</inkml:trace>
  <inkml:trace contextRef="#ctx0" brushRef="#br0" timeOffset="306978">18963 17091 186 0,'0'0'4'0,"0"0"4"16,8-5 1-16,2 3 1 15,-10 2 0 17,21 0 3-32,-6 0-1 15,-3 3 2-15,2 6-1 0,-9 3-2 0,0 7 3 0,-7 6 1 0,-4 4 2 16,-7 5-2-16,-4 7 0 0,-1 7-1 31,6-21-2-31,2 5-4 0,-1 4-3 0,0 3-3 16,2 1 0-16,-1 3-2 15,5 0 1-15,5 0 0 16,4-3 1-16,15-1 1 0,10-6 0 15,16 0 1-15,14-6 0 16,18-3-1-16,10-3-4 16,12 3-15-16,8-5-65 15,3-6-3-15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28:12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16085 6696 125 0,'0'0'7'0,"-7"12"4"0,7-12 3 15,-18 15 4-15,8-7 2 16,-1-1 1-16,-3-3 4 16,1-4-1-16,1-2-7 0,-1-10-4 15,8 0-3-15,0-5-5 16,5-3-2-16,4-1-2 15,7 2-3-15,6 1-2 16,1-1 1-16,11 5-1 16,0 4-2-16,3 7 3 0,2 3 0 15,-5 8 0-15,1 8 2 16,2 1 1-16,-1 5 2 15,-4 1 3-15,1-5 6 16,-2-2 3-16,2-5 1 16,1-4-1-16,-1-7 1 0,-2-5-2 15,2-7-4-15,-7-7-12 16,8-1-26-16,-3-2-48 15,-7-11-6-15</inkml:trace>
  <inkml:trace contextRef="#ctx0" brushRef="#br0" timeOffset="557">16140 6137 17 0,'0'0'6'0,"-21"9"6"16,3 5 3-16,-7 4 4 16,-6 9 7-16,-6 10 3 15,-1 10 0-15,-7 8 0 0,8 12-4 16,3 1-5-16,5 12-1 15,6-1-2-15,10 3-7 16,8-2 0-16,4-2-1 0,9 0 0 16,6-9-2-16,8-4 0 15,10-9-2-15,7-7 1 16,8-11-1 15,5-8-1-31,8-8 1 0,9-12 1 0,7-10 0 0,8-13 1 0,2-16 1 16,6-11 1-16,3-9-1 15,-1-12-1-15,-3-14 0 16,-5-5 0-16,-14-8-2 0,-12-4-2 15,-16-2-1-15,-26-5-2 16,-18 2-1-16,-28 4 0 16,-25 15-2-1,-26 8 0-15,-21 17-2 0,-16 11 0 16,-12 19-5-16,-5 15-7 0,0 8-26 15,15 19-37-15,5 3-6 16</inkml:trace>
  <inkml:trace contextRef="#ctx0" brushRef="#br0" timeOffset="1420">14770 5516 121 0,'0'0'-6'0,"0"0"3"15,0 0 14-15,4 12 4 16,4 5 5-16,3 3 2 15,3 6 1-15,4 5 1 0,3 8 10 16,1 4-3-16,5 1-12 16,-1-2-5-16,-3-2-2 15,-3 0 0-15,2-3 1 16,-2-3-2-16,-2-7-3 0,-3-3-1 15,0-4 0-15,-2-1 0 16,-2-7-2-16,0-2-2 16,-11-10 1-16,12 13 2 15,-12-13 2-15,8 4 2 0,-8-4-2 47,14-22 0-47,-5-9-1 0,6-11 1 0,5-16-3 0,3-7-2 0,-1-8-3 16,-1-5 0-16,3 6-3 0,-5 2-1 15,0 14-3-15,-7 10-4 16,3 10-3-16,-3 3-11 15,3 11-18-15,4 8-35 16,-3 1-12-16</inkml:trace>
  <inkml:trace contextRef="#ctx0" brushRef="#br0" timeOffset="1605">15156 5382 336 0,'0'0'1'16,"0"0"0"-16,13-9 0 15,10-1 0-15,8-8 0 0,14-1-2 32,7-5-8-32,11-2-18 0,3 9-45 0,-3-10-8 15</inkml:trace>
  <inkml:trace contextRef="#ctx0" brushRef="#br0" timeOffset="1796">14698 5559 352 0,'0'0'2'0,"29"-10"-2"15,8-2 1 16,7-3-1-31,10-7-10 0,12 1-32 0,9 2-35 0,3-5-3 0</inkml:trace>
  <inkml:trace contextRef="#ctx0" brushRef="#br0" timeOffset="2770">15559 5716 232 0,'0'0'1'16,"0"0"0"-16,0 0 0 0,0 0 1 15,0 0 2-15,0 0 2 16,0 0 3-16,0 0 2 16,11 18 1-16,-3-8 1 15,-1 4 0-15,4-1 1 16,-1 3 0-16,-1-4-3 0,0 0-2 15,-2-1-1-15,1-1-3 16,-8-10 1-16,7 10-3 16,-7-10 0-16,0 0-1 15,0 0 1-15,4 10-2 0,-4-10 1 16,0 0 0-16,0 10 0 15,0-10 0-15,0 0 0 16,-6 12-1-16,6-12 1 0,0 0 0 16,0 0-1-16,-4 10 0 15,4-10 1-15,0 0 1 16,0 0-1-16,0 0 2 15,0 0-1-15,0 0 0 0,0 0 1 16,0 0-1-16,0 0-1 16,0 0 0-16,0 0 0 15,0 0-1-15,0 0-1 16,0 0 1-16,0 0-3 0,0 0-1 15,0 0-2-15,0 0-4 16,0 0-2-16,0 0-16 16,0 11-37-16,0-11-21 15</inkml:trace>
  <inkml:trace contextRef="#ctx0" brushRef="#br0" timeOffset="3004">15533 5528 374 0,'0'0'3'0,"0"0"-1"0,0 0 0 16,0 0 2-16,0 0-4 15,0 0-6-15,0 0-13 16,0 0-8-16,0 0-24 16,0 0-31-16,0 5-5 0</inkml:trace>
  <inkml:trace contextRef="#ctx0" brushRef="#br0" timeOffset="3503">15531 5618 237 0,'0'0'3'16,"0"0"-1"-16,0 0-3 16,0 0 0-16,0 0 6 0,0 14 5 15,6-3 1-15,4 7 2 16,2 6 0-16,4 6 2 15,0 4 4-15,1 1-2 0,-4-1-5 47,3-1-2-47,-7-3-1 0,-1-6-4 0,-6-6-5 0,-2-2-7 0,0-16-25 16,-16 14-42-16,16-14-8 15</inkml:trace>
  <inkml:trace contextRef="#ctx0" brushRef="#br0" timeOffset="3929">15702 5623 172 0,'0'0'12'15,"5"11"2"-15,0 0 2 16,0 0 3 15,1 7 1-31,3 3 2 0,-1 4 3 0,1-1 0 0,0-2-10 0,-5-6-1 16,-1-2 1-16,0-1 0 15,-3-13-3-15,0 0-3 0,0-9-2 16,-1-9-3-16,-4-4 0 15,2 1-2-15,-2-1-3 16,2-2-4-16,1 5-2 16,2 4 1 15,0 15 1-31,17-3 1 0,1 6 1 0,5 8 0 0,6 1 3 0,2 2 4 15,3-1 3-15,1-8 1 0,0-7 0 16,-3-12 1-16,-2-9-1 16,-8-9 0-16,-5-8-1 15,-8-4-5-15,-5-6-5 16,-6 4-5-16,-12 0-11 15,-6 1-58-15,-3 12-10 32</inkml:trace>
  <inkml:trace contextRef="#ctx0" brushRef="#br0" timeOffset="5179">16547 6189 219 0,'0'0'11'16,"0"0"8"-16,0 0 5 15,0 0 4-15,0 0 1 0,0 0 0 16,0 0 2-16,-5-8 0 31,5-11-11-31,-1-4-7 0,2-13-6 0,-1-9-3 16,0-9-3-16,7-4-2 0,1-10 1 15,0-2-3-15,6-10 2 16,-4 1-3-16,3-1 2 15,0-2-1-15,-1-1 1 16,1-5 0-16,-2 0 1 16,2-2 0-16,2 1-1 0,-1-1 3 15,-1-4-1 1,-2 6 0-16,-4-1 1 0,3 5 0 15,-5 3-1-15,-5 1 1 0,-3 4 0 16,-2 2 2-16,-4 6-2 16,1-6 1-16,-2 6-2 31,-2 3 1-31,2 2 0 0,4 0 0 0,-1 3-1 0,1 4 0 15,3 1 3-15,2 6-3 16,1 2 2-16,0 0 0 16,0 4-1-16,4 0-1 15,4 1 1-15,3 0 0 0,2-3-3 16,5 3 1-16,2-4-2 15,2 6 2-15,8 0 0 16,1 4-1 15,5 2 2-31,2 5-3 0,4 4 3 0,5 4-1 0,3 1 0 0,8 2 0 16,8 0 0-16,6 1 1 15,11 5-1-15,13-2 2 16,8 0-1-16,17 4 1 0,18-1-1 16,13 3 2-16,12 0 0 15,16-4-2-15,6 6 3 16,12-1-3-16,7-3 0 31,2 1-1-31,4-1 1 0,1-2 1 0,2 0-2 0,-5 0 1 16,-7 0-1-16,-14 2 1 15,-12 1 0-15,-17 0 0 47,-18 3 1-47,-24 4-2 0,-21 2 2 0,-24-3-1 0,-16 2 0 0,-16-2 1 0,-12 3-1 16,-13 0 1-16,-6 0-2 15,-9 0 1-15,0 0 0 16,0 0 0-16,-7 14 0 0,-3 1 0 15,-5 7 0-15,-1 6-3 16,-4 14 3-16,-2 12-1 16,-4 17 0 15,-1 12 0-31,4 8 0 0,0 11 0 0,4 5-1 0,5 2 2 0,3-1-4 15,7-1-5-15,2-17-8 16,5-10-32-16,8-8-35 16,-2-15-6-16</inkml:trace>
  <inkml:trace contextRef="#ctx0" brushRef="#br0" timeOffset="5543">20068 3800 386 0,'0'0'1'0,"0"0"-1"0,0 0-1 16,0 0 3-16,20 7 0 16,17-3 2-16,24 2 3 15,26 1 1-15,27-2 0 31,29 0 1-31,17 3 3 0,22 4-5 0,7-4 1 0,-7 0-4 16,-7-5-1-16,-19 2-2 16,-18-5-2-16,-26-1 0 15,-19-9-4-15,-22 0-8 0,-28-4-27 16,-24 2-45-16,-11 3-4 15</inkml:trace>
  <inkml:trace contextRef="#ctx0" brushRef="#br0" timeOffset="5914">20220 3774 314 0,'0'0'-1'16,"0"0"-1"-16,-11 0 1 16,5 7 3-16,-4 12 4 15,-1 22 2-15,-4 13 2 16,-3 12 0-16,4 18 1 15,-5 12 3-15,2 9-1 0,3 0-3 16,0-1-4-16,1-10-4 16,3-12-6-16,1-8-8 15,2-16-19-15,3-16-48 31,7-9-5-31</inkml:trace>
  <inkml:trace contextRef="#ctx0" brushRef="#br0" timeOffset="6464">21815 3917 202 0,'0'0'1'15,"0"0"-4"-15,0 0 3 0,0 0 6 16,3 4 5-16,-1 12 6 16,-2 10 4-16,-1 7 2 15,1 16-1-15,0 17 4 16,0 12-2-1,0 11-5-15,0 8-5 0,-1 5-5 16,2-2-3-16,-1 2-2 0,1-9-2 16,-2-12-3-16,0-4-4 15,-5-14-7 1,0-10-26-16,-6-6-41 0,-10-16-8 0</inkml:trace>
  <inkml:trace contextRef="#ctx0" brushRef="#br0" timeOffset="7229">20055 4527 233 0,'0'0'3'15,"0"0"0"-15,0 0-1 16,0 0 1-16,0 0 2 0,5 6 4 15,-3 7 2-15,3 11 1 16,-3 5-1-16,2 12 3 16,-4 10 0-16,1 8-1 15,-2 10-1-15,0 7-2 16,-6 0-2-1,-3 2 1-15,-2-4-3 0,-1-6 2 0,1-3-3 16,-3-11 2-16,2-3-4 16,-1-8 4-16,3-9-2 15,3-5 0-15,0-9 0 0,5-4-2 16,-1-3 0-16,3-4-1 15,1-9 1-15,0 0-2 16,5 8 0-16,5-3 1 16,7-1-2-16,12-3 1 15,11 5-1 1,12-1 1-16,18 0-1 0,16 2 1 0,11 1-1 15,15-4 1-15,12 4-1 0,3 3 0 16,1 2 1 0,-4 3-1-16,-3-1 0 0,-12 3 0 15,-10 1 0-15,-12 2 0 16,-16-2-1-16,-13-6 1 15,-13-1 0 1,-6-5 1-16,-8-7 0 0,-6-3 0 0,-2-13 1 16,-4-13-1-16,0-12 2 15,0-10-3-15,1-19-1 16,-2-12 1-16,-2-9 0 0,-2-3 0 47,-3-4-1-47,-5 4-2 0,-5 9-5 0,3 8-41 0,-1 17-35 0,-9 10-6 15</inkml:trace>
  <inkml:trace contextRef="#ctx0" brushRef="#br0" timeOffset="7741">20716 5762 282 0,'0'0'3'16,"0"0"0"-16,0 0-2 16,0 0 0-16,0 0 4 15,0 0 5-15,0 13 2 0,1 11 4 16,2 15-3 15,-2 9-1-31,1 13 4 0,1 13 0 0,0 14-3 0,-1 3-7 16,2 4-5-16,-1-5-6 15,3-1-8-15,-1-10-16 0,-3-13-35 47,2-6-20-47</inkml:trace>
  <inkml:trace contextRef="#ctx0" brushRef="#br0" timeOffset="8072">19877 6807 389 0,'0'0'-3'15,"0"0"2"-15,16-7 1 0,21 5 2 16,25-6 2 0,34-1 2-16,27-1 2 0,33 0-1 15,23 3 4-15,15 0-2 16,7 2-3-16,-2 3-3 0,-13 1-4 15,-24 1-3-15,-21 1-3 16,-25-1-5-16,-25-5-25 16,-23 1-46-16,-13 1-5 15</inkml:trace>
  <inkml:trace contextRef="#ctx0" brushRef="#br0" timeOffset="8407">19872 6822 388 0,'0'0'-4'16,"0"0"-2"-16,3 6 3 16,0 12 3-16,9 11 1 15,0 14 1-15,3 17 1 16,-1 15 2-16,4 16 3 0,-3 10 2 15,-2 1-3-15,-4 4-1 16,-6-7-2-16,-1-8-4 47,-3-14-5-47,1-7-8 0,1-24-24 0,-1-6-44 0,18-9-7 0</inkml:trace>
  <inkml:trace contextRef="#ctx0" brushRef="#br0" timeOffset="9118">21683 6696 400 0,'0'0'-1'0,"0"0"-2"15,0 0-2-15,0 0-1 16,0 12 0-16,0 5 2 15,2 12 2-15,4 15 2 16,0 11 2-16,1 16 3 16,4 16 3-16,1 12 1 0,-1 15-2 15,4 12 0 16,2 2-1-31,2 2-3 0,0 2 2 0,1-4-2 0,-5-3 0 0,-3-7 0 16,-1-11 1-16,-4-13-1 16,-4-9 0-16,-3-12 0 15,0-8-3-15,-8-10 1 0,0-6-2 16,-3-9 2-16,0-1-1 15,-2-6-1-15,1 1 1 16,0-4 1-16,-4 0 0 16,2-1-1-1,-2-2 1-15,-1 0 0 0,-2-1 0 0,-1-1-1 16,-3 1 1-16,1-5 0 15,-4 0-1-15,-3 0 0 16,-2-2 1 15,-6 0-1-15,-2-4 0-16,-2 0 1 0,-1-4 0 0,-5 2-1 0,-1-1 1 0,-4-5-1 0,-3 0 1 15,-4-4 0-15,-2-3 0 16,-4 0 0-16,-4-8 0 0,-3-13 1 16,-3-6-1-16,-4-9 1 15,-3-10-1-15,-3-12 0 16,-4-15 1-16,-4-9-1 15,-2-13 1 17,-1-4-1-32,3-12-1 0,5-2 0 0,9 1-1 0,13 6 0 0,12 11-6 15,17 11-4-15,5 11-24 16,19 13-52-16,15 10-4 0</inkml:trace>
  <inkml:trace contextRef="#ctx0" brushRef="#br0" timeOffset="9656">20830 9181 424 0,'0'0'0'16,"0"0"-2"-16,0 0-1 16,4 8 0-16,-1 9 1 15,2 12 0-15,-1 9 0 0,-1 13 1 31,-1 10 1-31,1 11 1 0,-1 3 1 0,-4 3-3 16,2-3-4-16,-1-7-8 16,-1-3-30-16,1-8-37 15,1-10-8-15</inkml:trace>
  <inkml:trace contextRef="#ctx0" brushRef="#br0" timeOffset="10037">20169 9835 339 0,'7'3'4'16,"21"0"2"-16,27 0 3 0,28-3 0 15,34 0 3-15,25-1 0 16,27-2-1 15,13 0-1-31,9-2-4 0,-1 0-7 0,-13-1-7 0,-19-2-12 16,-22 3-27-16,-16 5-32 15,-26-5-11-15</inkml:trace>
  <inkml:trace contextRef="#ctx0" brushRef="#br0" timeOffset="10402">19934 9959 352 0,'0'0'-2'0,"0"0"0"15,12 13 0-15,0 7-1 16,3 14 1-16,6 8 0 0,3 15 0 15,0 10 1 1,2 13 2-16,-4 6 1 0,-3 3-1 16,-9 0 0-16,0-5-6 15,-7-5-8-15,1-11-18 0,3-4-38 16,8-19-11-16</inkml:trace>
  <inkml:trace contextRef="#ctx0" brushRef="#br0" timeOffset="11057">22066 9895 313 0,'0'0'2'0,"-7"27"0"15,3 10 4-15,-4 15 0 0,3 19 1 16,-6 23 2-16,2 16 0 16,-3 17 2-1,1 9-2-15,2 0 1 0,0-5-3 16,1-1 0-16,1-8 1 0,3-8-1 15,0-7 0-15,2-8 0 16,2-9-1 15,0-6-1-31,-2-6 0 0,1-10-2 0,-3-8-1 0,0-10 0 16,-1-8-2-16,-1-8 1 0,0-7-2 15,-2-6 2-15,-6-7 0 16,-1-4-2-16,-5-5 1 16,-4-4-2-16,-10-1-1 15,-9 0-1-15,-12 0 0 0,-13 0-2 16,-12 4 1-16,-13 8 1 15,-13 7 1 1,-14 4 2-16,-2 8 3 0,-8 2 1 0,4 5 2 16,5 2 0-16,8 1 0 15,11-3 1-15,16 0-1 47,15-2-2-47,10-7-1 0,14-3 1 0,15-5 0 0,3-6 1 0,7-5 0 0,4-10 0 16,-1-12-1-16,3-19 1 15,0-18-1-15,1-18-2 16,2-25 0-16,2-25-3 15,7-20 0-15,3-16-2 0,2-5-2 16,2 6-7-16,-1 3-19 16,-2 15-56 15,3 18-4-31</inkml:trace>
  <inkml:trace contextRef="#ctx0" brushRef="#br0" timeOffset="12413">16541 7170 297 0,'0'0'2'0,"0"0"-1"16,0 0-1-16,0 0-1 16,0 0 0-1,-9 0-2-15,4 11 1 0,-3 5-1 0,2 11 1 16,1 16-1-16,-1 10 4 15,2 20 0-15,1 15 2 0,3 13 1 32,-1 16 3-32,5 17-1 0,2 11 0 0,2 4 0 15,2 14 0-15,-1 3 0 16,-2 4 0-16,-2 1-2 15,1 3-1-15,-3-1 0 0,-4 0 0 16,-1 6 0-16,-5-10-1 16,-2 1-1-16,-4-6 0 15,2 3 1-15,-5-12-1 0,2-5 1 16,-4-6-1-16,0-7 1 47,-4-4 3-47,3-6 0 0,-1-4-1 0,-1-5 2 0,-1-3 0 0,0-4-2 0,2-4 0 15,-1-6 0 1,2-8-2-16,0-6-1 0,2-12 0 15,-1-7-1-15,6-7 0 16,0-9 0-16,2-8 0 16,2-5 0-16,1-2 0 0,1-7 0 31,0-1-1-31,2-4 1 0,-1-2 0 0,4-4 0 15,0 2-1-15,0-2 1 16,1 0 1-16,6-1-1 0,4-2 0 16,5 3 1 15,2-1 0-31,6 2 0 0,5-1 0 0,4 2 1 0,5 0-1 15,5 0 1-15,8 0-1 0,3-1 0 16,6 2 0 0,1-2 0-16,3 0-1 0,5-1 1 15,2 1-1-15,3-1-1 16,4 0 1-16,1 1 0 0,8 1 0 15,4 1 0-15,8-2 0 47,3 2 1-47,7 2-1 0,5-3 0 0,3 2 0 0,5-2 0 0,5 1 0 0,5 0 0 16,2-2 1-16,7 3 0 15,-2-3-1-15,2-1 1 16,2 2 0-16,-2 0 0 16,-3 0 0-16,-4-1-1 0,-1 1 0 15,-5 4 0-15,-6-2 0 16,-7 1 0-16,-6-1 0 31,-6-2 0-31,-4-1-1 0,-6-6 1 0,-8 0 0 0,-8-4 1 16,-6-5-1-16,-4-5 1 15,-9 0 0-15,-1-5 1 16,-9-9 0-16,-3-8 1 15,-1-12 0-15,-4-10 0 0,1-16 0 16,1-12 0-16,-6-18-1 16,-1-14 1-16,-5-12-1 15,-7-7-2-15,-11-4-2 16,-11 0-4-16,-2 8-9 0,-17 10-32 15,2 5-37-15,-5 15-5 16</inkml:trace>
  <inkml:trace contextRef="#ctx0" brushRef="#br0" timeOffset="12921">20925 9532 353 0,'0'0'3'0,"0"0"1"0,-15-2 1 15,15 2-4-15,-9 0 0 16,9 0 3-16,0 0 2 16,36-8 3-16,23 1-2 15,33-5 0-15,28 0 0 31,24-1 3-31,20 1 1 0,20-2-3 0,7-2-1 0,-5 5-4 16,-14 0-2-16,-10 6-4 16,-25-1-6-16,-10 3-17 0,-19 3-45 15,-22 1-14-15</inkml:trace>
  <inkml:trace contextRef="#ctx0" brushRef="#br0" timeOffset="13430">20700 12683 314 0,'0'0'2'15,"0"0"1"-15,-9 4 0 16,9-4 0-16,-3 10 4 16,3-10 3-16,18 15 2 15,13-10 1-15,29 0 1 0,22-5 1 16,33 0 1-16,30-8-1 16,34-6-3-16,22-3-3 15,15 0-2-15,10-3 0 16,-1-1-3-16,2 1-1 0,-8 3-1 31,-11 0 0-31,-12 2-3 0,-13 1-1 0,-11 2-6 16,-16-2-12-16,-12-4-50 15,-16 11-17-15</inkml:trace>
  <inkml:trace contextRef="#ctx0" brushRef="#br0" timeOffset="14792">20332 10633 252 0,'0'0'0'0,"12"0"1"16,4-2 2-16,13-3 1 15,10-2 2-15,10-1-1 16,7 1 2-16,5-3-1 31,0 3 0-31,-3 0 1 0,-5 0-2 0,-11 4-3 0,-8 2 0 16,-8 1-2-16,-7 0 0 15,-7 1 0-15,-3 6 0 0,-9-7 0 16,4 17 0-16,-4-2 1 16,-5 2 0-16,-4 7 1 15,-11 5 1-15,-4 3-1 16,-6 4 0-16,-5 4 0 0,-6 3 1 15,0 0-2 17,-5 2 2-32,8-2-1 0,2-1 2 0,10-2 1 0,5-1 2 15,11-4 2-15,10-4 0 16,6-4 2-16,14-5-3 0,8-1 3 15,9-5-4-15,2-4 0 16,6-4-5-16,-2-5-3 16,0 1-6-16,-6-4-14 0,-3-4-46 15,0-2-15-15</inkml:trace>
  <inkml:trace contextRef="#ctx0" brushRef="#br0" timeOffset="14983">20407 10960 383 0,'0'0'0'0,"0"0"-2"16,16 0 2-16,10-2 0 15,12-3-2-15,17 0-11 16,3-1-17-16,10-4-37 15,12 4-15-15</inkml:trace>
  <inkml:trace contextRef="#ctx0" brushRef="#br0" timeOffset="15404">21163 10768 371 0,'0'0'1'0,"0"0"-1"15,0 0 1-15,10-4 0 16,10-3 0-16,5 1 0 0,10-1 1 31,1 1-1-31,5 1 0 0,1 2 0 0,-4 3 1 16,-4 0-2-16,-8 9-2 0,-12 1 2 15,-6 5 0-15,-6 2 0 16,-7-1 0 31,-3 0 2-47,-2 2-2 0,1 0 1 0,5 0 0 0,3-2 0 0,10 2 0 0,7-1-1 0,6 1 1 15,2 3-1-15,-5-1 1 16,-4 2 0-16,-15 2 1 15,-7 0 1-15,-23 0-1 0,-11-2 0 16,-5 2-2-16,-5-6-5 16,6-2-34-16,10 8-36 46,12-20-10-46</inkml:trace>
  <inkml:trace contextRef="#ctx0" brushRef="#br0" timeOffset="16286">20308 7324 257 0,'0'0'2'0,"0"0"0"16,0 0 1-16,2 7-1 15,-2-7 3-15,18 0 2 16,4 1 0-16,7-1 1 0,2 0-1 15,11 0-1 17,2 0 0-32,2 0-1 0,-2 2-3 0,-6 2 1 0,-9 3-5 15,-7 1 1-15,-8-1-1 16,-4 4 1-16,-4 1 1 0,-6 4 0 15,-4 2 2-15,-8 7-1 16,-8 3 2-16,-2 2 0 16,-6 3-1-16,-3-1 0 15,-2 2-1-15,2-2 0 31,4-3-2-31,6-3 2 16,5-1 1-16,11-4 4 0,5 2 0 0,10-4 1 0,11-3 2 16,7 1 0-16,8-3 0 0,2-2 0 15,3-2-4-15,1-1-4 16,0-5-3-16,-9-4-6 15,1 0-22-15,-6 0-43 16,-8-4-12-16</inkml:trace>
  <inkml:trace contextRef="#ctx0" brushRef="#br0" timeOffset="16470">20254 7533 385 0,'0'0'1'0,"15"-2"-1"16,15-5 1-1,11 3-1-15,6 0 0 0,8-2 0 47,2 3-4-47,2 3-5 0,6 1-20 0,-7 15-47 0,-8-8-7 0</inkml:trace>
  <inkml:trace contextRef="#ctx0" brushRef="#br0" timeOffset="16672">20988 7573 329 0,'0'0'1'16,"-1"16"1"-16,1 3 0 16,0 8 0-16,0 7 0 15,-1 3-2-15,0 11-8 16,-3-2-18-1,-2-2-46-15,6 4-7 0</inkml:trace>
  <inkml:trace contextRef="#ctx0" brushRef="#br0" timeOffset="17744">20245 4446 300 0,'0'0'-3'15,"0"0"-2"-15,9 12 5 16,3-4-3-16,12-6 2 0,10 8 2 16,8-3 2-16,10 3-1 15,3-5 5-15,3 2 0 16,-2 0-2-16,-4 0 1 15,-10 10 0-15,-8-2-1 16,-16 5 1-16,-9 6-1 0,-9 5 2 16,-6 5 0-16,-14 3 1 15,-6 4-1-15,-5 1-1 16,2 0-1-16,2-6-1 15,3-3 0-15,6-6-1 0,10 0 1 16,13-8-1-16,17-6 2 47,7-6-1-47,10-4-2 0,10-2-6 0,0-3-18 0,-7-5-57 0,9-8-6 0</inkml:trace>
  <inkml:trace contextRef="#ctx0" brushRef="#br0" timeOffset="17937">20306 4766 402 0,'0'0'0'0,"0"0"0"16,21-7-1-16,10 3 1 16,16 0-4-16,8-5-10 15,21 1-31-15,12 3-36 0,1-3-3 16</inkml:trace>
  <inkml:trace contextRef="#ctx0" brushRef="#br0" timeOffset="18019">21176 4770 388 0,'0'0'2'0,"-4"17"-1"0,2 5 1 15,1 12-1-15,1 7-6 16,2 15-13-16,0 10-39 16,8 6-23-16</inkml:trace>
  <inkml:trace contextRef="#ctx0" brushRef="#br0" timeOffset="18837">20746 7638 167 0,'0'0'5'16,"0"0"4"-16,9-5 6 0,4 3 5 15,4-1 1-15,5 0 1 16,6-1 1-16,-1 1-1 16,6 1-2-16,-4 2-8 15,0-1-5-15,-2 1-4 0,-7 0-3 16,-1 3-1-16,-7 4-1 15,0 3 1-15,-9 3 0 16,0 3 2-16,-3 6 0 16,-4-1 1-16,-1 3 0 0,-5-3 0 15,2-2 1-15,1 0 1 16,3-5 1-16,4-2 1 15,8-4 2-15,14-1 1 47,10-3-1-47,12 1-1 0,11-1-4 0,5-2-10 0,7-2-43 0,4 7-30 0,-3-4-9 16</inkml:trace>
  <inkml:trace contextRef="#ctx0" brushRef="#br0" timeOffset="20336">23329 10369 216 0,'4'11'5'0,"2"3"1"16,4 12 4-16,0 8 4 15,2 2 1-15,3 8 4 0,-1 2 0 16,3 0 3-16,-4-9-3 16,-1-4 1-16,-4-12 2 15,-1-8-2-15,-7-13-2 16,14 0-3 15,-8-15-2-31,7-16-1 0,5-13-3 0,-1-8-2 0,5-9-4 0,2-6-3 16,2-2-1-16,-3 2-2 0,-1 10-6 15,-8 5-12 32,3 10-42-47,0 15-26 0</inkml:trace>
  <inkml:trace contextRef="#ctx0" brushRef="#br0" timeOffset="20680">23480 10299 397 0,'0'0'0'0,"0"0"-1"16,7 0 1-16,14-5 0 0,12 0 0 15,11 1-4-15,9-3-8 16,10 2-15-16,1 5-28 16,-2-5-27-16</inkml:trace>
  <inkml:trace contextRef="#ctx0" brushRef="#br0" timeOffset="20925">23014 10478 405 0,'0'0'0'0,"0"0"-3"15,0 0 2-15,5 0 0 16,8 0-1-16,8 0-3 0,7-2-7 31,9 2-17-31,4 4-33 0,9-4-20 0</inkml:trace>
  <inkml:trace contextRef="#ctx0" brushRef="#br0" timeOffset="21263">23808 10779 335 0,'0'0'0'0,"-1"10"0"15,1-10 1-15,2 14 2 0,7-9 3 16,5-3 2-16,6-2 0 15,5 0 1 17,2-8 1-32,2-7 2 0,-1-4-3 0,-5-2-1 0,-8 2-3 15,-10-2-1-15,-7 3-1 0,-13 3-1 16,-8 2-1-16,-4 7 0 15,-6 1-1-15,-1 3-2 16,0 2-2-16,2 7-6 16,10 6-9-16,5 1-20 0,4 0-43 15,13-2-6-15</inkml:trace>
  <inkml:trace contextRef="#ctx0" brushRef="#br0" timeOffset="21588">24165 10693 379 0,'0'0'1'16,"-2"12"-1"-16,1 1 1 0,1 1 2 16,0 1 1-1,6-1 2-15,3 1 0 0,4-3 2 16,7-8-1-16,5-4 0 15,4-11-3-15,2-6 0 0,1-6-4 16,-4-1-1 15,-1-4-1-31,-6 1 0 0,-3 2 0 0,-7 3 1 0,-5 6 0 16,-4 3 1-16,-2 13 1 0,0 0 2 15,0 0-1-15,-12 21 1 16,5-2-1-16,4 8 1 16,0 3 0-16,-1 2 1 15,4-4-2-15,1 0-1 16,3-7-1-16,6-3-5 0,-1-11-10 15,7-7-62 1,2-7-8-16</inkml:trace>
  <inkml:trace contextRef="#ctx0" brushRef="#br0" timeOffset="21748">24599 10510 398 0,'0'0'2'0,"6"12"1"16,3 1 0-16,4 3 0 0,2 5 0 15,2 4 0 1,0 2 1-16,3 4-3 0,-4-1-5 15,-3 2-17-15,-11 0-57 16,-2-12-7-16</inkml:trace>
  <inkml:trace contextRef="#ctx0" brushRef="#br0" timeOffset="21867">24489 10580 411 0,'12'0'1'0,"20"-5"-1"0,21 0-1 16,28 2-5-16,12 1-40 15,21-5-34-15,13-3-7 16</inkml:trace>
  <inkml:trace contextRef="#ctx0" brushRef="#br0" timeOffset="23248">1634 12307 253 0,'0'0'0'16,"4"8"2"-16,3 9 2 15,2 17 3-15,-1 10 1 16,3 14 3-16,-1 11 1 0,-2 13-1 16,0 4 3-16,-3-2-4 15,-4 1 1-15,0-11-4 16,-2-13-5-16,1-7-7 15,-3-13-19-15,-5-15-48 16,5-6-8-16</inkml:trace>
  <inkml:trace contextRef="#ctx0" brushRef="#br0" timeOffset="23377">1705 12934 308 0,'8'-5'2'0,"18"-4"-1"0,5-6 1 0,12-6-3 16,4-1-6-16,4-5-19 15,6-3-45-15,-7-6-4 0</inkml:trace>
  <inkml:trace contextRef="#ctx0" brushRef="#br0" timeOffset="23599">1988 12375 269 0,'0'15'3'16,"0"9"5"-16,0 10 0 15,4 13 5-15,-2 11 0 16,2 11 3-16,-2 9 0 0,0 6 1 15,-1-4-1-15,-2-7-2 16,1-5-3-16,-2-10-4 16,-2-10-3-16,-2-9-3 0,3-10-6 31,1-11-9-31,2-18-36 0,0 11-33 0,0-21-6 15</inkml:trace>
  <inkml:trace contextRef="#ctx0" brushRef="#br0" timeOffset="23885">2231 12806 286 0,'0'0'6'0,"-2"27"2"32,2-7 2-32,0 10 3 0,4 3 0 0,2 4 3 0,5 4 1 15,2 1 1-15,7-8-4 16,6-6-5-16,5-7 0 0,3-5-2 15,1-5-2-15,2-7-3 16,-1-4-3-16,-3 0-6 16,-2-5-13-16,-8-13-58 15,-3 9-8-15</inkml:trace>
  <inkml:trace contextRef="#ctx0" brushRef="#br0" timeOffset="24587">2599 12824 227 0,'0'0'9'0,"-2"11"2"15,2 2 1-15,1 3 3 16,3 3 1-16,0 1 0 16,0 3 2-16,5 0 0 31,0-4-6-16,2-4-1-15,-2-4-1 0,-9-11-1 0,17 6-2 0,-5-6-1 0,1-9 0 16,-1-2-2-16,2-1-2 0,1-2-1 16,0-3-2-16,-1 2 0 15,-1 1-2-15,-1-1 1 16,-1 3-1-16,-2 4 0 15,-9 8 2-15,12-14 0 0,-12 14 1 32,8-11-1-32,-8 11 2 0,1-8 0 0,-1 8-1 15,1-14 1-15,-1 4-1 16,0 2 1-16,0-1-1 0,0 9 0 15,-2-15 0-15,2 15 0 32,0 0-2-32,-2-11 0 0,2 11-1 0,0 0 2 15,0 7-1-15,2 2 0 16,1 3 1-16,3 3 0 0,1 4 1 15,3 0 1-15,0 3 1 16,0-4 0-16,2 1 0 16,1-5 1-16,-2-2 0 0,1-5 2 15,-2-3-1 16,0-3 0-31,1-1 1 0,-3-4-1 0,-1-9 1 0,1 0-2 16,-2-11 0-16,-4 0 0 0,-2-6-1 16,1-5 1-16,-9-1-2 15,-1 2 0-15,-4-1 0 16,0 3-2-16,1 9-3 15,-2 0-4-15,5 7-23 0,9 16-36 16,-16-15-18-16</inkml:trace>
  <inkml:trace contextRef="#ctx0" brushRef="#br0" timeOffset="24797">3330 12639 242 0,'0'0'1'0,"19"20"-1"15,-2-1 3-15,3 8 5 0,0 6 1 16,-3 4 3-16,0 4 2 16,-7 7 1-16,-8-7 0 15,-7 2-3-15,-13-11-7 16,-2 2-22-16,-5 0-36 0,-1-17-24 15</inkml:trace>
  <inkml:trace contextRef="#ctx0" brushRef="#br0" timeOffset="25139">3825 12553 256 0,'0'0'7'0,"0"0"4"0,13 6 4 16,0-3 3-16,8-1 1 15,7-2 0-15,7 0 1 16,5-2 1-16,9-3-7 15,2-2-8-15,0 0-7 0,0-1-7 16,1 1-23-16,-12 7-37 47,-3-2-16-47</inkml:trace>
  <inkml:trace contextRef="#ctx0" brushRef="#br0" timeOffset="25294">3770 12917 347 0,'0'0'4'16,"7"0"2"-16,12 0 0 0,13-7 3 31,8-3-2-15,13-4 2-16,12-5-1 0,14-1-2 0,8 1-13 0,3 2-43 0,-1-2-29 15,-4 2-7-15</inkml:trace>
  <inkml:trace contextRef="#ctx0" brushRef="#br0" timeOffset="25981">5308 11717 270 0,'0'0'0'16,"0"0"-3"-16,0 0-1 16,0 0 1-16,0 5 3 15,0 16 7-15,3 9 2 16,5 9 5-1,3 11 1 1,2 9 5-16,5 8 0 0,4-2 0 0,2 4-1 0,0-9-5 16,-2-7-3-16,0-9-3 15,-6-10-1-15,0-8 1 16,-6-8 0-16,-2-7 0 0,-8-11-1 15,0 0 0-15,9 7 0 16,-9-7 0-16,10-16-1 16,6-4-2-16,5-7 0 31,5-6-2-31,6-6 0 0,1-1-3 0,4-7-1 0,1 3-3 15,-3 3-4-15,-2 4-7 16,-7-1-11-16,2 5-27 16,-1 3-34-16,-4 0-6 0</inkml:trace>
  <inkml:trace contextRef="#ctx0" brushRef="#br0" timeOffset="26163">5669 11754 340 0,'0'0'0'15,"0"0"1"-15,3 1 3 16,8-1 1-16,8 0 0 15,11 0 2-15,11-7 0 47,8-2 0-47,11-5 1 0,7-3-5 0,6-2-7 0,-4-2-23 0,-11 0-47 0,-2 3-6 16</inkml:trace>
  <inkml:trace contextRef="#ctx0" brushRef="#br0" timeOffset="26346">4897 11735 403 0,'0'0'0'15,"18"-7"1"-15,11-4-1 16,19-2-1-16,12-5-4 15,18 1-18-15,8 2-49 0,12-6-9 16</inkml:trace>
  <inkml:trace contextRef="#ctx0" brushRef="#br0" timeOffset="26625">3805 12185 386 0,'0'0'-1'0,"0"0"0"32,16-1 0-32,11-3 1 0,18 1-6 0,12-3-16 0,13 2-53 15,25-1-7-15</inkml:trace>
  <inkml:trace contextRef="#ctx0" brushRef="#br0" timeOffset="27134">5992 12325 293 0,'0'0'1'15,"-5"14"3"-15,4-2 1 16,1 6 4-16,4 3 3 0,8-1 1 16,9-1 3-16,7-7 1 15,9-7 1-15,6-8-3 16,4-10-1-16,0-10-3 15,-5-4-1-15,-7-2-4 16,-12 0-2-16,-16 6-1 0,-7 3-2 16,-19 8-1-16,-11 5-3 15,-11 7-5-15,-8 4-5 16,2 10-11-16,-3 1-18 15,6 2-30 17,9 7-16-32</inkml:trace>
  <inkml:trace contextRef="#ctx0" brushRef="#br0" timeOffset="27475">6413 12284 294 0,'0'0'3'0,"0"0"1"15,3 13 2-15,0-5 2 16,2 2 4-16,2-2 2 16,3 1 2-16,3-2 1 15,3-5-2-15,2-2-2 0,5-7-2 16,-3-7-2-16,1-3-3 15,-1-3-3-15,-2 1-2 16,-4 5 0-16,-4-1-3 0,-2 4 1 31,-8 11 1-31,0 0 1 0,0 0 0 0,7 18 0 16,-3 0 0-16,2 1 3 15,1 5-1-15,5-4 2 0,2-1-2 16,4-6-3-16,1-5-4 16,3-3-13-16,-3 1-56 15,0-12-10-15</inkml:trace>
  <inkml:trace contextRef="#ctx0" brushRef="#br0" timeOffset="27643">6905 12172 393 0,'0'0'3'0,"5"9"0"16,2 1 0-16,8 5 1 15,2 3 1 17,3 5-1-32,5 2 1 0,2 2-1 0,-1-4-3 0,-4-1-4 0,-4-9-8 15,-5-4-37-15,-13-9-31 16,0 0-7-16</inkml:trace>
  <inkml:trace contextRef="#ctx0" brushRef="#br0" timeOffset="27768">6745 12206 338 0,'0'0'3'15,"14"-9"0"-15,13 1 1 0,10-2 0 16,19-2-1-16,12-5-1 15,13 3-14-15,6 4-38 16,2-2-24-16</inkml:trace>
  <inkml:trace contextRef="#ctx0" brushRef="#br0" timeOffset="27986">5411 12765 395 0,'0'0'1'16,"6"0"0"-16,17 0 2 16,19-8 0-16,20-5 2 0,28-7 0 15,22-6 1-15,28-6 1 16,23-7-1-16,18-2-3 15,8-7-10-15,4 8-72 16,-9 4-3-16</inkml:trace>
  <inkml:trace contextRef="#ctx0" brushRef="#br0" timeOffset="28465">5329 13001 255 0,'0'0'2'15,"0"0"1"-15,7 4 4 16,3 10 2-16,3 6 4 15,-1 4 4-15,4 5 2 16,4 7-1 0,0 7 1-16,2-1 2 0,-2 4-5 0,0-4-2 15,-1-2-3-15,0-2-3 16,-2-8-2-16,-1-3 1 15,-4-6 0-15,-3-8 0 0,2-7-1 32,3-9 1-32,5-16-1 0,9-10 0 0,-4076-12 0 15,8173-4-2-15,-4074-11-2 16,8-2-3-16,-1 0-2 15,1 5-5-15,-8 5-6 0,-3 11-23 16,-3 11-52-16,-17 6-3 16</inkml:trace>
  <inkml:trace contextRef="#ctx0" brushRef="#br0" timeOffset="28656">5819 13130 401 0,'0'0'0'15,"14"-3"1"-15,11-5-1 16,13-3 1-16,9-7-1 0,15 0-1 15,6-7-3-15,7 1-7 16,0-4-22-16,-18 1-45 16,3 4-6-16</inkml:trace>
  <inkml:trace contextRef="#ctx0" brushRef="#br0" timeOffset="28810">5243 13058 410 0,'0'0'1'0,"6"0"-1"16,13 0 1-16,10-3 0 0,9 0 0 16,14 0-3-16,3-3-11 15,13-8-60-15,4 14-9 16</inkml:trace>
  <inkml:trace contextRef="#ctx0" brushRef="#br0" timeOffset="29212">6219 13430 403 0,'0'0'3'16,"-1"14"0"-16,-3-1 1 15,-1 6 0-15,-2-1 0 16,-2 6 0-16,-1-1 1 0,0 2 0 31,1-6-2-31,-1-4-5 0,5-6-3 0,5-9-28 16,-8 0-50-16,10-8-3 15</inkml:trace>
  <inkml:trace contextRef="#ctx0" brushRef="#br0" timeOffset="29593">6439 13366 408 0,'0'0'0'0,"0"0"0"0,12 16 0 0,-6-5 0 15,0 2 1-15,2-1 0 16,-3 3 3-16,3-3 3 15,-2-3 2-15,-6-9-1 0,0 0 1 16,0 0 0-16,-1-10-1 16,-4-9-1-16,0-2-4 15,1 1-2-15,0-4-3 16,-2 5-2-16,6 3 0 15,3 7 0-15,-3 9 0 0,21 8 0 16,-5 9 1-16,1 7 0 16,5 1 2-16,0 1 2 0,3-1 2 15,0-7 1-15,1-12 1 31,5-6 0-15,-2-13 2-16,1-9-1 0,-5-13 1 0,-1-5-3 0,-6-6-2 0,-8-4-4 16,-7 1-8-16,-10-4-15 15,-13 11-63-15,1 4-3 16</inkml:trace>
  <inkml:trace contextRef="#ctx0" brushRef="#br0" timeOffset="30195">2896 14720 335 0,'0'0'2'0,"0"0"4"16,0 0 1 31,15 14 3-47,6-9 1 0,9-1 1 0,10 0-1 0,8-1 1 0,8-1-3 0,3-2-2 15,2 0-3-15,-3-2-4 0,-4 2-5 16,-3-6-9-16,-6 4-33 16,3 2-33-16,-13-1-9 15</inkml:trace>
  <inkml:trace contextRef="#ctx0" brushRef="#br0" timeOffset="30405">2981 15020 373 0,'0'0'2'0,"0"0"2"16,19 5 3-16,9-5 0 16,14 0 1-16,10-3 0 0,17-3 0 15,13-1 0-15,11-4-2 31,5 4-6-31,-4-2-9 0,1 9-22 0,4 0-52 16,-19 6-3-16</inkml:trace>
  <inkml:trace contextRef="#ctx0" brushRef="#br0" timeOffset="34183">5855 15494 217 0,'0'0'8'15,"0"0"4"-15,0 0 3 16,0 0 0-16,0 0-1 16,0 0-5-16,-9-8 0 0,9 8 0 15,0 0-4-15,16 2-5 16,2 2-1-16,11 3 0 15,5-2 2-15,13 1 4 16,3 0 1-16,7-1-1 0,-1-2-1 16,2 0-2-16,-5-2 1 15,-6 0-1-15,-7-1-1 16,-7 0-1-16,-8 0 1 15,-9 0-2-15,1 0-1 32,-17 0 0-17,13 1 0-15,-13-1 0 0,2 10 1 0,-2 0 0 0,-3 2 2 0,-6 5 0 16,-2 5 0-16,-2 0 1 15,-6 6 1-15,-1 1-2 0,-5 3 1 16,0-3-2-16,-2 5 0 16,0-3 1-16,-1 1 0 15,-2 0-1-15,5-4 0 16,1-1-1-16,2-2 0 31,5-3 2-31,6-1-1 0,4-2 2 0,7-5 1 0,9 1 2 16,11-2 1-16,9-4 1 0,4 1 0 15,8-3-1-15,2 0 1 16,-2-4-4-16,-2-3-3 15,0 0-7-15,-8 0-9 16,-6-3-13-16,-1 3-49 16,-8-5-6-16</inkml:trace>
  <inkml:trace contextRef="#ctx0" brushRef="#br0" timeOffset="34375">5894 15913 381 0,'0'0'-1'16,"0"0"0"-16,15-4-1 0,8-2 1 16,11-3 0-16,16-4 1 15,8 1-2-15,12 0-5 16,5-2-6-16,3 4-27 0,5 4-37 15,-17 3-5 1</inkml:trace>
  <inkml:trace contextRef="#ctx0" brushRef="#br0" timeOffset="35132">6631 15866 290 0,'0'0'7'15,"0"0"3"-15,0 0 2 16,0 0 3-16,0 0 0 15,0 0-2-15,5 0 2 16,-5 0-1-16,21-13-7 0,-3 3-4 16,5-3-2-16,8-1-2 15,1 2 0-15,1 0 0 16,1 4 0-16,-3 3-1 15,-6 4 1 17,-5 1-1-32,-7 9 0 0,-3 4 1 0,-7 0-1 0,-3 5 2 0,-5 1 1 15,-7-2 0-15,0 2 0 16,-2-2-1-16,3-5-1 0,-2 1 0 15,6-4 0-15,7 2-1 16,3-3 0-16,13 2-1 16,4 2 1-16,1 0 0 0,4 2 1 31,-3 1 1-31,-3-1 0 0,-8 2 0 0,-11 1 1 15,-7 0 0-15,-12 0 0 16,-11-1 3-16,-3-2-2 16,-4 1-2-16,-4-4-7 15,5-1-6-15,5-6-32 0,1-1-34 16,16-2-7-16</inkml:trace>
  <inkml:trace contextRef="#ctx0" brushRef="#br0" timeOffset="35589">7180 15782 216 0,'0'0'7'16,"5"1"6"-16,9 0 4 16,5-1 1-16,13 0 3 0,9-1-1 15,4-3 2-15,8 0-2 16,-2-3-4-16,0 0-6 15,-7-1-4-15,-6 4-8 16,-11-1-11-16,-5 2-16 16,-9 3-34-16,-13 0-19 15</inkml:trace>
  <inkml:trace contextRef="#ctx0" brushRef="#br0" timeOffset="35812">7378 15519 209 0,'0'0'5'0,"0"8"1"16,0 8 3-16,1-1 5 15,2 10 1-15,-1 5 1 16,1 8 2-16,-1 6 1 15,1-1-2-15,-4 9-3 32,2-5-5-32,-1 1-10 0,4-1-14 0,3-1-57 0,3-8-7 15</inkml:trace>
  <inkml:trace contextRef="#ctx0" brushRef="#br0" timeOffset="36253">8344 15570 189 0,'0'0'13'15,"-17"25"7"-15,-1 6 4 16,-1 12 2-16,-3 8 1 15,0 9 1-15,1 8 0 16,3 4 2-16,6 1-13 0,12-12-7 16,10-9-4-16,13-6-6 15,5-12-15-15,13-2-65 16,12-9-3-16</inkml:trace>
  <inkml:trace contextRef="#ctx0" brushRef="#br0" timeOffset="36979">8642 15655 115 0,'0'0'11'0,"22"-13"9"32,4 5 0-32,5-3 5 0,12 0 0 0,7 0-1 0,4 4 0 15,-1-7-2-15,-5 11-9 16,-8 3-8-16,-11 0-2 0,-7 7 0 15,-17 7-1-15,-5 6 1 16,-13 2 1-16,-6 4 2 16,-6 3-1-16,-8 5 1 15,-2-1-1-15,-5 4-3 31,1-6 0-31,3-2 0 0,5-1-1 0,4-3 0 0,10-3 1 16,7-2 3-16,10-4 1 16,17-5 2-16,11-1-1 0,12-4 1 15,10-5 0-15,8-1-2 16,3-1-3-16,-1-8-6 15,-3 2-7-15,-9-1-19 16,-13-4-45-16,-6 5-9 0</inkml:trace>
  <inkml:trace contextRef="#ctx0" brushRef="#br0" timeOffset="37158">8741 15879 313 0,'0'0'3'0,"19"0"0"15,8-4 3-15,6-1-2 16,8 0 0-16,6-4-7 0,5 1-27 16,14 3-40-16,-17 0-7 15</inkml:trace>
  <inkml:trace contextRef="#ctx0" brushRef="#br0" timeOffset="37421">9389 15833 278 0,'0'0'2'15,"0"12"4"-15,0-1 2 0,0 3 3 16,0 2 0-16,0 3 2 16,-2 1 1-16,2 5 0 15,-2-4 0 16,-1-4-8-31,0-1-5 0,2-5-8 0,1 0-20 0,4-1-46 0,-4-10-10 16</inkml:trace>
  <inkml:trace contextRef="#ctx0" brushRef="#br0" timeOffset="37655">9416 15747 258 0,'0'0'5'0,"0"0"3"15,17 0 4-15,4-1 3 0,9-4-1 16,7-2 2 0,4 0-1-16,5 0 0 0,1-4-7 15,-4 3-13-15,-5 5-39 16,-11-8-31-16,-9-1-8 15</inkml:trace>
  <inkml:trace contextRef="#ctx0" brushRef="#br0" timeOffset="37860">9638 15609 332 0,'0'0'5'0,"0"22"2"0,0-1 0 16,-2 7 2-16,0 8 2 15,-4 4-1 1,3 4 0-16,-3 1 1 0,0-2-4 15,1-5-4-15,1-8-4 0,4-5-6 16,0-9-18-16,0-16-54 16,6 9-5 15</inkml:trace>
  <inkml:trace contextRef="#ctx0" brushRef="#br0" timeOffset="38223">9768 15559 212 0,'0'0'5'15,"0"0"7"-15,11 3 5 0,4-3 3 16,9 0 1-16,9-4 1 15,5-1 0 17,8 0-1-32,0-3-3 0,-1 4-8 0,-2-2-4 0,-9 6-4 0,-7 2-3 15,-10 7 0-15,-9 7 1 16,-8 4-1-16,-9 6 1 15,-8 4 1 1,-8 3 1-16,-2 5 1 0,-3 2 0 0,2 0 1 16,2-2-1-16,7-5 1 15,8-2 0-15,11-5-1 31,9-8 0-31,11-6 0 0,7-2-1 0,0-5-4 16,9-4-5-16,-6-1-17 0,-4-6-50 16,3 2-9-16</inkml:trace>
  <inkml:trace contextRef="#ctx0" brushRef="#br0" timeOffset="38402">9879 15857 351 0,'0'0'1'0,"10"0"2"15,5 0 0-15,4-3 1 0,9-1 0 16,4-3 1-16,12 4-5 16,-2-6-12-16,3-3-41 15,-3 4-24-15</inkml:trace>
  <inkml:trace contextRef="#ctx0" brushRef="#br0" timeOffset="38887">10365 15775 263 0,'0'0'1'15,"11"5"1"-15,0-1 4 0,2 3 4 16,3 4 1-16,-1 0 1 15,3 5-1-15,-2 3 1 16,-2 0 0-16,-4 1-1 16,-6-1-2-16,-4 1-3 0,0-4 1 15,-5-2-1-15,-2-4 1 16,-1 1 0-1,-1-5-1-15,9-6 0 0,-14 5-1 16,14-5 0-16,-10 0 1 0,10 0-2 16,0 0 0-16,0 0 0 15,-9 0-1-15,9 0 0 47,0 0 0-47,0 0-2 0,0 0 0 0,0 0-1 0,0 0 0 0,0 0 0 0,0 0-1 16,0 0-1-16,0 0 0 15,0 0-1-15,0 0 1 16,0 0 0-16,0 0 1 15,10 7 0-15,8-5 1 0,4-1 0 16,7-1 1-16,1 0 0 31,2 0-1-31,0-1-2 0,-1-1-6 0,-9-3-5 0,-2 5-16 16,-9 1-41-16,-11-1-16 15</inkml:trace>
  <inkml:trace contextRef="#ctx0" brushRef="#br0" timeOffset="39463">10616 15270 326 0,'0'0'3'16,"0"0"0"-16,0 0-1 16,0 0-1-16,0 0 0 15,0 0 2-15,18 18 1 0,2 3 2 16,8 12-3-16,9 7 0 15,1 10 3-15,1 6 0 16,-3 7 2-16,-6 4 0 16,-12 1-3-16,-12 0 0 0,-16-1-1 15,-16-2 0-15,-11-1-6 16,-10-10-8-16,-7-7-50 47,1 6-20-47</inkml:trace>
  <inkml:trace contextRef="#ctx0" brushRef="#br0" timeOffset="40115">5439 15054 299 0,'0'0'3'0,"0"0"1"15,0 0-1-15,0 0 0 16,0 0 2-16,0 0 4 15,3 11 1 17,18-7 1-32,16-3-2 0,15-1 0 0,28-1 0 0,19 1 2 0,31-3-3 15,26-4-3-15,30-1-1 16,25-2-1-16,26 2-1 15,22-3 2-15,22-2 0 16,23 0 1-16,17-1 1 0,8-2 0 16,8-5 2-16,-1 1 0 15,-11-1 0-15,-18 1-2 16,-30 3 0-1,-29 0-2-15,-36 2 0 0,-33 4-3 0,-42 2-2 16,-34 3-4-16,-31 5-4 16,-23-3-6-16,-24 4-16 15,-25 0-55-15,-12 3-4 0</inkml:trace>
  <inkml:trace contextRef="#ctx0" brushRef="#br0" timeOffset="41862">7117 14137 233 0,'0'0'3'15,"0"0"2"-15,-12 0-1 16,12 0 3-16,-13 0 0 15,13 0 4-15,-14 0 0 0,14 0-3 16,-12 0-3-16,12 0 0 16,0 0 0-16,11 0-1 15,8 0-1-15,12 0-2 0,8 0 0 16,5 0 1-16,5 2 1 15,0-2-1-15,-1 2 0 16,-7 0-2 0,-7 4-2-16,-10-4 1 0,-9 6 1 15,-7 1 1-15,-7 3 2 0,-1 1 0 16,-13 5 1-16,-3 3 1 15,-8 6-1-15,-4 4 0 32,-6 2-1-32,-1 3-1 0,-1-2-1 0,2-2 0 0,4 0 0 15,7-3 0-15,7-6 2 16,8-3 1-16,6-3 2 15,4-1 1-15,13-1 0 16,6-3 2-16,4-1-1 0,4-2-1 16,4-3-1-16,-2-3-3 15,2 2-4-15,-4-3-6 16,-2-1-8 15,-9 1-29-31,-4-2-36 0,-5-8-8 0</inkml:trace>
  <inkml:trace contextRef="#ctx0" brushRef="#br0" timeOffset="42025">7128 14463 327 0,'0'0'1'0,"20"-6"0"15,3-2 2-15,10-2 0 16,6 1-2-16,5-2-8 15,8 1-28-15,13 2-37 0,-10 0-4 16</inkml:trace>
  <inkml:trace contextRef="#ctx0" brushRef="#br0" timeOffset="42601">7747 14454 258 0,'0'0'9'15,"0"0"2"-15,0 0 0 16,0 0 2-16,-10 0 2 15,10 0 1-15,0 0-1 16,0 0 0-16,0 0-7 0,14-10-3 16,4 8-1-16,3-1-1 15,3 1-3 1,3 2-2-16,-1 0 1 0,1 4-1 15,-10 4 0-15,-3 3 0 0,-9-1 2 16,-5 4-1-16,-11-3 1 16,-2 3 0-1,-3-4 0-15,2 0 1 0,0-4-2 16,3 2 1-16,11-8-1 15,0 11 0-15,7-6-1 0,9 3-2 16,1 0 2-16,2 1 0 31,-2 4 3-31,-3 1 2 0,-7 3-2 0,-7 0 2 16,-10 3 1-16,-13 1 0 0,-7-2 0 15,-4-2-4-15,-2 4-11 16,-9-5-23 15,2 0-42-31,11-2-5 0</inkml:trace>
  <inkml:trace contextRef="#ctx0" brushRef="#br0" timeOffset="43465">11113 14815 230 0,'0'0'0'16,"0"0"5"-16,0 0 5 16,0 0 3-16,9 0 3 15,7 0 2-15,8-3 2 0,11-1 0 16,7 0 0-16,10-3-3 15,4-1-5-15,2-2-3 16,1-1-3-16,-4 2-3 16,-6-1-4-16,-11 3-5 15,-6 2-6-15,-11 2-8 0,-8 3-21 16,-13 0-38-16,2 6-7 15</inkml:trace>
  <inkml:trace contextRef="#ctx0" brushRef="#br0" timeOffset="43608">11227 15025 240 0,'0'0'5'0,"0"0"6"15,17 2 2-15,4-2 1 16,14 0-2-16,9 0 3 15,12-2 0-15,8-6-1 32,7 2-7-32,0-5-15 0,2 2-38 15,3 9-29-15</inkml:trace>
  <inkml:trace contextRef="#ctx0" brushRef="#br0" timeOffset="45688">15318 14108 120 0,'0'0'6'0,"1"14"8"16,0 3 7-16,-1 7 4 16,3 7 1-16,-3 10 2 0,0 4 0 15,-5 9-1-15,-4-1-3 16,-3-6-6-16,-1-2-6 15,-2-8-3-15,-1-2-4 0,1-9-7 16,-1-7-8-16,8-6-17 16,-1 3-36-16,9-16-17 15</inkml:trace>
  <inkml:trace contextRef="#ctx0" brushRef="#br0" timeOffset="46196">15029 14096 269 0,'0'0'6'16,"0"0"3"-16,0 0 1 16,0 0 0-16,-3-10-1 15,3 10 1-15,13-16-1 0,12 5 2 16,8-1-5-16,13 3-2 15,14-1 0-15,12 7 0 16,5 1 0 15,2 4 1-31,-7 11-2 0,-10 7-1 0,-10 1 0 0,-18 5-1 0,-15 2 0 16,-19-2 1-16,-12-2 0 15,-11-2-1-15,-11-6 1 16,-6-3 0-16,-7-3 0 16,-1-4 0-16,-2-2-2 0,4 0 1 15,4-4-2-15,7 0 0 16,7 1 0 15,12 4 1-15,16-5 1-16,0 22 0 0,19-4 1 0,18 1 0 0,8 8 1 0,14-1 2 0,8 5 0 15,7-2-4-15,1-2-7 16,6 0-11-16,-5 0-30 15,-10-5-33-15,1-2-6 0</inkml:trace>
  <inkml:trace contextRef="#ctx0" brushRef="#br0" timeOffset="46920">13463 14945 18 0,'96'-8'33'0,"41"1"4"31,28-3 6-31,44 1-1 0,32 2 0 0,29-6-2 0,17 6-5 15,25-5-8-15,20 4-8 16,5-2-3-16,4 1-3 16,-3 1 0-16,-10-2-1 0,-21 1-3 15,-17 0-2-15,-27 3-3 16,-26-2-6-16,-28 3-13 15,-30 5-48-15,-31-4-18 32</inkml:trace>
  <inkml:trace contextRef="#ctx0" brushRef="#br0" timeOffset="47530">13709 15457 179 0,'0'0'7'0,"0"13"1"16,0 1 4-16,0 9 8 15,3 7 1-15,-1 8 4 16,0 5 1-16,-1 5-1 0,-2 6-5 16,1-6-1-16,-2 0-4 15,-3-11-7-15,0-6-5 16,1-3-8-16,-2-9-12 0,2-6-12 15,4-3-42-15,0-10-13 16</inkml:trace>
  <inkml:trace contextRef="#ctx0" brushRef="#br0" timeOffset="48010">13571 15554 273 0,'0'0'5'0,"0"0"-1"15,0-9-1-15,0 9 2 0,12-15 2 16,9 4 1-16,8-3 3 15,12 0 2-15,9 4-4 16,10-1 0-16,3 7 0 16,-1 4 0-16,-8 2-3 0,-4 10-3 15,-13 7-1-15,-16 3-2 16,-13 2 0-16,-13 1 0 15,-15 1-1-15,-6-4 1 0,-8-3-1 16,-5-5 1 0,-2-5-1-16,2-6 2 0,3 0-1 15,9-3 0-15,7 0 0 16,2-3-1-16,18 3 2 15,0 0 0-15,0 0 1 16,15 6 0-16,8 5 0 0,9 4 2 16,5 5 1-16,6 6 0 15,4 3 0-15,-1 5-2 47,-3 2 1-47,-5 1-4 0,-7-2-2 0,-5 1-6 0,-9-9-16 0,-7-5-38 0,-2 0-20 16</inkml:trace>
  <inkml:trace contextRef="#ctx0" brushRef="#br0" timeOffset="48343">14436 15758 347 0,'0'0'2'0,"0"0"3"0,13-2 3 15,10 2 1-15,9-3 0 16,11 0 2-16,5 0-1 15,5 0-1-15,5 0-1 16,-2 0-7 0,-8 0-8-16,-4 2-24 0,-12 2-31 0,-15-1-21 15</inkml:trace>
  <inkml:trace contextRef="#ctx0" brushRef="#br0" timeOffset="48585">14696 15488 285 0,'0'0'-1'0,"0"0"2"0,4 9 4 16,-1-1 4-16,-1 10 3 16,1 4 4-16,-1 10 1 15,-1 6 0 16,-1 2 3-31,-1 9-2 0,1 2-5 0,-2 2-4 0,0-4-3 0,-1-5-5 16,1-5-5-16,1-7-5 16,1-4-16-16,2 1-51 15,1-14-8-15</inkml:trace>
  <inkml:trace contextRef="#ctx0" brushRef="#br0" timeOffset="48986">15258 15334 151 0,'-8'0'4'16,"-4"3"8"-16,-6 7 8 47,-5 9 4-47,-5 8 4 0,-2 9 2 0,-3 8 1 0,1 13-1 0,10 8-1 0,8 3-3 15,13 2-8-15,7-4-3 16,15-6-3-16,9-8-3 15,9-8-1-15,0-9-1 0,-1-10-2 16,-3-6-4-16,-6-7-3 16,-8 0-9-16,-9-7-25 31,-12-5-50-31,0 15-4 0</inkml:trace>
  <inkml:trace contextRef="#ctx0" brushRef="#br0" timeOffset="51507">15656 15663 41 0,'0'0'7'0,"0"0"9"0,8 6 12 15,0 5 6-15,2 4 0 16,2 6 3-16,2 4-1 15,-1 9 1-15,1 1-4 16,-1 0-7-16,-2-1-8 16,-2-5-3-16,-8-3 0 15,1-5 0-15,-3-6-1 0,-7-6-2 16,-8-5 0-16,-7-4-3 15,-6 0 0-15,-2-5-2 16,-4-4-1-16,-2-3-1 16,2-3-1-16,2-2-1 0,4 1-2 15,8-2-4-15,5 3-7 16,2-4-27-16,7 2-50 15,8-4-3-15</inkml:trace>
  <inkml:trace contextRef="#ctx0" brushRef="#br0" timeOffset="51620">15584 15504 355 0,'0'0'0'0,"0"0"0"16,1-9-4-16,-1 9-12 16,0 0-38-16,5-1-23 15</inkml:trace>
  <inkml:trace contextRef="#ctx0" brushRef="#br0" timeOffset="52251">15898 15548 232 0,'0'0'5'16,"0"0"3"-16,-8-7 0 0,8 7-2 15,0 0 3-15,0 0 2 16,-4 10 2 0,5 4 3-16,10 5-2 0,-3 4-1 15,6 4 0-15,-5 1 0 0,5 3 1 16,-4-1-1-16,4-1-3 15,-6-5-3-15,0-5-2 32,-3-4-1-32,0-4 1 0,-5-11 0 0,12 9-1 0,-12-9 0 15,13-4-2-15,-6-6 0 16,1-2 0-16,0-2-2 62,-2-3 0-62,-1-2 0 0,-1 2-3 0,0 4 1 0,-3 1-1 0,-1 3-1 0,0 9 0 0,0 0-1 0,0 0 1 16,4 6 0-16,2 5 0 15,1-2 2-15,4 0 4 0,2 1 2 16,1-4 1-16,3-4 1 16,-1-2 1-16,-1-3 1 15,-6-6 0-15,1-2-2 31,-6-2-2-31,-4-3 0 0,-1 0-2 0,-9 2-2 0,0-3-2 16,1 5-5-16,-3 1-4 16,12 11-6-16,-14-7-16 15,14 7-43-15,0 0-12 0</inkml:trace>
  <inkml:trace contextRef="#ctx0" brushRef="#br0" timeOffset="52560">16379 15344 330 0,'0'0'0'0,"0"0"0"15,9 0 1-15,-9 0 1 0,10 16 3 16,-6 2 2-16,1 7 0 15,-1 7 3-15,-2 8 2 16,-1 1 1 0,1 5-1-16,3-1-1 0,-1-7-2 0,8-3 0 15,0-10-1-15,6-5-2 16,3-8-2-16,2-4 1 47,0-4-3-47,1-3-3 0,1 1-6 0,-6-2-6 0,4 0-19 0,0 2-52 0,-6-2-5 15</inkml:trace>
  <inkml:trace contextRef="#ctx0" brushRef="#br0" timeOffset="53335">16899 15562 288 0,'0'0'4'0,"0"0"3"0,0 0 2 16,1 5 3-16,9-2 4 15,9 0-1-15,9-3 3 16,10 0 1-16,7-1-4 16,2-4-2-16,3 0-3 0,-3-1-3 15,-6 0-2-15,-8-1 0 16,-10 4-2-16,-11-1-2 15,-12 4-3-15,8-3-3 16,-8 3-5-16,0 0-11 16,0 0-25-16,0 0-38 0,-11 0-7 15</inkml:trace>
  <inkml:trace contextRef="#ctx0" brushRef="#br0" timeOffset="53905">17069 15429 298 0,'0'0'3'0,"0"0"-1"16,0 0 0-16,0 0 2 15,6 9 4-15,-4 2 4 16,3 5 1-16,-1 3 1 15,-1 4 0-15,2 6 0 32,-4 1 0-32,1 2-2 0,-3-1-3 0,1-2-4 0,0-4-6 15,-3-1-6-15,3-2-19 16,-1-4-55-1,1-3-5-15</inkml:trace>
  <inkml:trace contextRef="#ctx0" brushRef="#br0" timeOffset="54790">18097 15025 310 0,'0'0'6'16,"0"0"1"-16,0 0-1 15,0 0-3-15,0 0 2 16,0 0 2-16,0 9 0 15,0 7 1-15,3 4-6 0,1 5-1 16,-3 6 3-16,2 1 2 16,0-2-2-16,1-2-1 15,0-3-4-15,-2-4-7 16,3-4-18-16,0 2-36 0,-1-9-18 15</inkml:trace>
  <inkml:trace contextRef="#ctx0" brushRef="#br0" timeOffset="55008">17830 15388 372 0,'0'0'2'0,"0"0"1"31,0 0 5-31,18-1-1 0,10-3 1 0,14 0 0 16,14-4 1-16,13-1 0 16,12-1-1-16,6 0-3 15,3 1-3-15,-2 3-5 0,-12-1-8 16,-6 3-19-16,-12 8-49 15,-18-4-7-15</inkml:trace>
  <inkml:trace contextRef="#ctx0" brushRef="#br0" timeOffset="55631">17916 15758 158 0,'0'0'0'0,"0"0"0"15,0 0 0-15,0 0 2 16,10 4 5-16,-10-4 5 16,13 18 4-16,-3-1 6 15,0-1 3-15,0 8-2 0,2 1-1 16,-1 1-2-16,0 2-2 15,-1-2-6-15,-3 1-4 16,-2-8-3-16,-2 1 0 16,-2-6 3-16,-1-4 3 15,0-10 0-15,-9 12 0 0,-2-11 0 16,-4-1 1-16,-1-4 0 15,-2-6-2-15,-2-1-3 0,2 0-1 16,-1-1-1-16,2-2-1 16,1 0-3-16,6 2-4 15,1-1-8-15,7 2-26 16,6-2-49-16,0-2-4 15</inkml:trace>
  <inkml:trace contextRef="#ctx0" brushRef="#br0" timeOffset="55763">17909 15663 365 0,'0'0'2'0,"0"0"0"0,0 0 0 0,0 0-2 16,0-9-13-16,0 9-19 15,13-3-43-15,-13 3-5 16</inkml:trace>
  <inkml:trace contextRef="#ctx0" brushRef="#br0" timeOffset="56590">18130 15683 150 0,'0'0'4'16,"0"0"1"-16,0 0-3 0,0 0 4 15,0 0 6-15,0 5 3 16,0-5 4-16,5 17 3 15,-2-5-3-15,0 0 1 0,1 3 1 47,2-3-1-47,0 0-4 0,-3-1-4 0,1 0-3 0,-4-11-2 0,6 11-1 16,-6-11 1-16,0 0-1 0,0 0 1 15,9 3-2-15,-9-3 0 16,11-2 0-16,-11 2-1 16,14-10-1-16,-4 5-1 15,-2-1 0-15,2 0-1 0,-10 6 1 47,14-13-1-47,-14 13-1 0,6-12 2 0,-6 12-1 0,5-9 0 0,-5 9 0 16,3-9-1-16,-3 9 1 15,0 0-1-15,0 0 0 0,0-10 0 16,0 10 0-16,0 0-1 15,0 0 0-15,0 0-1 16,0 0-2-16,0 0 1 16,0 0-1-16,2 7 1 0,-2-7-1 31,4 19 0-31,-1-6 1 0,1 1 2 0,3-2 1 15,-1 0 1-15,-2-3 1 0,-4-9 3 16,9 12 1-16,-9-12 1 47,9 0 1-47,-9 0 0 0,8-9 0 0,-8 9-1 0,5-20-1 0,-4 7-2 15,1-3-1-15,-2 0-1 0,0 1-1 16,-2 1-3-16,2 2-2 16,-4-2-8-16,4 14-19 15,-3-10-24-15,3 10-31 16,0 0-7-16</inkml:trace>
  <inkml:trace contextRef="#ctx0" brushRef="#br0" timeOffset="56848">18725 15613 227 0,'0'0'0'16,"0"0"0"-16,-8-8 4 15,-3 8 4-15,-5 3 0 16,-1 4 5-16,-4 3 5 16,-3 2-2-16,-1 8 1 0,5-2 1 15,3 5-4-15,7-2 0 16,5-2 0-16,4-1-4 15,12-1-2-15,11-3-2 16,3-3-1-16,5-2-7 16,0-4-17-16,1-5-53 0,2 0-11 15</inkml:trace>
  <inkml:trace contextRef="#ctx0" brushRef="#br0" timeOffset="57455">18874 15116 268 0,'0'0'7'16,"0"0"5"-16,0 0 2 16,-5-10-1 30,5 10 2-46,0 0-3 0,-5-13-2 0,5 13 0 0,0 0-6 0,16 4-4 0,3 15-3 0,11 9 0 0,5 9 1 16,3 12 2-16,3 6 1 16,-4 10 0-16,-4 2 1 15,-9 3 2-15,-11-3-3 16,-13-6 2-16,-13-10-3 15,-12-5-9-15,-12-8-27 0,-9-12-40 32,0-4-5-32</inkml:trace>
  <inkml:trace contextRef="#ctx0" brushRef="#br0" timeOffset="57892">18258 14881 347 0,'0'0'2'15,"0"0"0"-15,1-9 0 0,13 0 1 16,14-1 1-16,25-3 3 47,23-2 1-47,25-4 1 0,25 1-3 0,24 3-3 0,10 2-12 0,8 3-65 0,8 10-4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30:28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16721 17019 139 0,'0'0'5'0,"0"0"1"15,0 0 3-15,0 0 0 16,0 0 2-16,10-3-2 16,-10 3 1-16,0 0 0 0,10 0-3 15,-10 0-3-15,10 8-2 16,-6 1 0-16,5 5-1 15,-2 2 1-15,0 3 2 0,0 5-1 16,3 2 1-16,-5-1 2 16,0 4 0-16,-2-5 1 15,-2-3 1-15,-1 1 2 16,-1-3 1-16,-6-4 2 15,-3-4 0-15,0 0 2 0,-2-3-1 16,-4 0 1-16,-2-2-1 16,-3-1-2-1,-2-5 0-15,0 0-2 16,-3 0-1-16,3 0-1 0,-1-3-2 0,5-2-2 15,0-1-1-15,6 1-5 16,2-1-8-16,11 6-23 16,8-20-50-16,-5 2-6 15</inkml:trace>
  <inkml:trace contextRef="#ctx0" brushRef="#br0" timeOffset="152">16624 16690 313 0,'0'0'-13'15,"0"0"-30"-15,-4081 0-31 47</inkml:trace>
  <inkml:trace contextRef="#ctx0" brushRef="#br0" timeOffset="951">16980 16854 98 0,'0'0'7'0,"0"0"3"15,0 0 5-15,0 0 1 16,5 5 2-16,-5-5-2 15,0 0 1-15,0 0-2 0,0 0-4 16,0 0-3-16,0 0-4 16,0 0 2-16,0 0 0 0,0 0 3 15,0 0 2-15,0 0 2 16,0 0-1-16,6 9-1 15,-6-9-2-15,0 0-2 32,0 0-1-32,5 11-4 0,-2-1 0 0,3 6-1 0,0 3 1 15,0 8 1-15,3 2-1 16,2 5 1-16,-1-1 0 47,2-1 2-47,0-5-2 0,-1-3 2 0,-4-7 0 0,4-7 1 0,-11-10 1 0,17 0-1 15,-8-9 0-15,2-6 0 16,-4-7-2-16,4 1-1 15,-5-3-3-15,3 3 0 0,-6 2-2 16,-2 5 0-16,-1 14-1 16,3-8-1-16,-3 8 0 15,2 15 0-15,4 4 2 16,1 5 0-16,3 0 2 0,6-2 1 15,3-5 1-15,5-6 3 16,1-10-1-16,3-5 0 16,-4-13 0-16,-4-8 0 15,-2-5-1-15,-8-7 1 0,-6 0-1 16,-6-2 0-16,-8 3-2 15,-6-1-1-15,1 6-4 16,-4-2-9-16,6 9-30 16,10 6-39 15,-6 6-6-31</inkml:trace>
  <inkml:trace contextRef="#ctx0" brushRef="#br0" timeOffset="1276">17745 16743 270 0,'0'0'-1'0,"0"0"0"16,4 11 4-16,-4 3 1 15,-4 8 2-15,-2 7 1 16,-3 4 2-16,0 4 1 16,-2 1 5-16,6 2 0 0,2-8-1 15,7 0 0-15,11-14-1 16,9-5 0-16,5-6-3 15,7-7-2-15,3-1-2 0,2-5-4 16,-1-3-6-16,-3-1-11 16,-4-4-41-16,-3 3-27 15</inkml:trace>
  <inkml:trace contextRef="#ctx0" brushRef="#br0" timeOffset="1566">18187 16811 205 0,'0'0'8'15,"14"3"4"-15,5-2 3 0,0-1 1 16,10 0 1-16,0 0 0 15,5-1 0-15,6-2 1 16,-7 0-12-16,-4-2-12 16,-3 2-24-16,0 4-42 0,-12-1-8 15</inkml:trace>
  <inkml:trace contextRef="#ctx0" brushRef="#br0" timeOffset="1747">18232 17001 266 0,'0'0'2'15,"11"0"0"-15,4 0 1 16,14 0 0-16,6-4-7 16,5-6-41-16,12 8-24 0</inkml:trace>
  <inkml:trace contextRef="#ctx0" brushRef="#br0" timeOffset="2285">19448 16358 270 0,'0'0'2'0,"-3"18"1"16,1 2 3-16,-3 3 0 0,2 6 2 15,-6 4 2-15,5 4 0 16,0 2 0-16,0-5-3 16,3-3-2-16,0-7-8 0,1-2-16 15,3-5-35-15,1-4-24 16</inkml:trace>
  <inkml:trace contextRef="#ctx0" brushRef="#br0" timeOffset="2420">19252 16776 275 0,'0'0'3'0,"8"3"0"16,7-1 1-16,14-1 0 16,11 1 1-16,7-2 1 15,16 0-2-15,7-5-5 0,5-2-28 16,4 3-42-16,-13-6-6 15</inkml:trace>
  <inkml:trace contextRef="#ctx0" brushRef="#br0" timeOffset="2892">19258 17267 146 0,'0'0'8'0,"0"10"6"0,0 0 4 15,-2 0 5-15,2 5 3 16,-1-1 4-16,-2 1 3 16,-5-1 0-16,-1-1-6 15,-2-7-1 16,-5-3-5-31,-1-3-5 0,-4-4-2 0,0-6-4 0,0-3-3 0,1-1-4 16,-3 0-2-16,9-1-5 16,-1-2-5-16,13 2-13 46,2 15-53-46,8-19-13 0</inkml:trace>
  <inkml:trace contextRef="#ctx0" brushRef="#br0" timeOffset="3004">19207 17012 335 0,'0'0'-3'0,"0"0"-4"0,0 0-11 16,0 0-33-16,8-8-26 16</inkml:trace>
  <inkml:trace contextRef="#ctx0" brushRef="#br0" timeOffset="3555">19470 17061 213 0,'0'0'8'0,"0"0"3"0,-1 11 3 16,-1-2 3-16,-1 4-1 16,2 1 2-16,1 2 1 15,0 2 1 1,0-1-6-16,-1-2-2 0,8-6-2 0,2-3-1 15,6-6 0-15,-2-3-3 16,6-7-2-16,-2-5-2 16,3-3-2-1,-6-2-1 1,2 3-2-16,-4 1-1 0,-3 5-2 0,-9 11-1 0,0 0 1 15,0 0 3-15,0 17 1 16,-3 7 1-16,0 4 1 16,-1 3 3-16,2-3 1 0,2-4 4 15,0-4 0-15,3-7-1 16,-3-13-1-16,18 6 0 15,-7-12 0-15,0-8-1 16,-3-2-1-16,-3-5-2 16,0 0-2-1,-2-2 0-15,-3 1-1 0,-2 1-2 0,-1 3-3 16,-1 4-3-16,2 4-7 15,2 10-11-15,-7-12-13 0,7 12-35 16,0 0-14-16</inkml:trace>
  <inkml:trace contextRef="#ctx0" brushRef="#br0" timeOffset="3801">20006 16965 235 0,'0'0'0'16,"0"0"1"15,0 0 4-31,-9 1 2 0,-1 5 4 0,0 2 2 0,-4 7 3 0,0 4 1 16,-4 5 2-16,7 3-2 15,3 4-1-15,7-2-1 16,3 0-3-16,12-5-3 0,8-4-2 15,6-5-5-15,8-4-10 16,-5 3-48-16,8-12-24 16</inkml:trace>
  <inkml:trace contextRef="#ctx0" brushRef="#br0" timeOffset="8586">19348 17099 244 0,'-5'-8'3'15,"-6"-6"3"-15,-2-6 1 16,-1-11 3-16,0-5-2 15,4-9 1-15,2-3-1 0,6-9 2 16,5 4-5-16,16 4-1 16,11 4-4-16,5 6 0 15,12 5-1-15,2 9 1 0,8 6-2 16,2 12 0-1,-3 7 0-15,-3 11 1 0,-10 16 0 16,-9 7 2-16,-15 15-1 16,-11 13 3-16,-20 6 1 15,-17 5 2-15,-16 0 2 0,-9-1 0 16,-11-9 2-16,-5-3-2 15,-2-16 1-15,0-10 0 16,7-12-2-16,6-13 0 16,9-9-4-16,12-7-2 31,10-15-4-31,13-8-4 0,14-9-2 0,8-4-2 0,20 0-1 15,12-3 1-15,14 3 0 16,11 4 0-16,17 8 3 0,9 11 1 16,-2 15 3-16,-3 10 2 15,-7 17 1-15,-14 15-1 16,-20 9 4-16,-14 11 0 15,-30 4 6-15,-16 6 1 16,-24-6 4-16,-18-4-1 16,-12-7 1-16,-12-9 0 0,-5-10-1 15,-2-11-5-15,5-10-7 16,5-8-15-16,-4-6-59 15,33-14-7-15</inkml:trace>
  <inkml:trace contextRef="#ctx0" brushRef="#br0" timeOffset="10011">20493 16826 220 0,'0'0'4'16,"0"0"2"-16,0 0 3 0,8 0 3 15,9 0 2-15,7 0 0 16,10-1 1-16,9-1 1 16,6-3-4-16,3 1-2 0,4-2-3 15,-2 3-2-15,-8 0-4 16,-7 1-4-16,-10 2-5 15,-8-2-15-15,-11 0-31 16,4 2-24-16</inkml:trace>
  <inkml:trace contextRef="#ctx0" brushRef="#br0" timeOffset="10956">21339 16672 155 0,'0'0'5'0,"0"0"3"16,0 0 3-16,0 0 0 15,0 0 1-15,0 0-1 0,0 0-1 16,0 0 1-16,0 0-4 15,0 0-4-15,0 0-1 16,10 1-2-16,-10-1 0 16,10 12 1-16,-10-12 0 15,13 19 0-15,-7-7-1 16,2 1 2-16,-2 3-1 0,5 4-1 15,-3 2-1-15,4 5 1 47,-1 4 0-47,1 0 0 0,-4 1 1 0,0 0 3 0,-1 0 4 0,-6-6 2 0,0 1 5 16,-3-7 0-16,-5-2 1 15,-8-2 3-15,-4-4-1 16,-5 0 0-16,-2-7-2 0,-5 0-3 16,1-3-2-16,-1-2-2 15,5 0-2-15,-1-4 0 16,9-1-5-16,6-3-2 31,3 0-5-31,9 8-8 0,-2-20-15 0,2 3-57 0,13 4-3 16</inkml:trace>
  <inkml:trace contextRef="#ctx0" brushRef="#br0" timeOffset="11162">21308 16444 370 0,'0'0'1'16,"0"0"0"0,0 0-1-16,0 0 0 31,0-8-6-31,0 8-5 0,0 0-14 0,0 0-41 0,11 4-17 0</inkml:trace>
  <inkml:trace contextRef="#ctx0" brushRef="#br0" timeOffset="11999">21648 16644 181 0,'0'0'6'0,"0"0"2"15,0 0 0-15,0 0 2 16,0 0 2-16,0 0 3 0,2 7 1 15,-1 3 2-15,1 2-4 16,-1 5-1-16,3 2-1 16,2 5 2-1,0 1-3-15,3 4-3 0,-1 0-1 0,2-1 1 16,-1-3-2-16,0-2 2 15,1-3-2-15,-1-8 1 47,-1 1-1-47,-8-13 1 0,15 3-2 0,-4-7 1 0,-3-8-2 0,1-4-1 0,0-4-2 16,2-2 0-16,-3-4-2 15,0 0 1-15,-1 2-2 0,-4 3 0 16,1 4-1-16,-3 6 1 16,-1 11-1-16,0 0 0 15,0 0 1-15,5 16 1 16,-1 6 0-16,1 0-1 31,5 2 3-31,2-3 2 0,1-6 1 0,7-7 0 0,0-6-1 16,0-4 1-16,-2-13-1 15,-5-7 1-15,1-4-1 16,-11-1-3-16,-3-4 0 0,-5 2-1 15,-8 0-2-15,-2 4-2 16,-2 4-2-16,3 1-7 16,-1 6-9-16,4 4-13 15,11 10-28 1,0 0-23-16</inkml:trace>
  <inkml:trace contextRef="#ctx0" brushRef="#br0" timeOffset="12344">22360 16508 261 0,'0'0'7'16,"-20"18"4"-16,1 2 2 31,-5 3 1-31,1 7 3 0,3 5-1 0,3 4 1 0,11 3 3 16,9-8-6-16,26-2-4 15,13-11-2-15,15-4-2 0,9-9-1 16,8-6 0-16,0-2-1 16,-5-3-1-16,-5-3 0 15,-14 0-1-15,-5 0 0 16,-13 1-6-16,-12-1-4 15,-4 4-20-15,-16 2-53 0,0 0-5 16</inkml:trace>
  <inkml:trace contextRef="#ctx0" brushRef="#br0" timeOffset="15832">20090 17781 144 0,'0'0'2'0,"0"0"-1"15,0 0 2-15,0 0 1 16,0 0 2-16,0 0 5 15,0 11 2-15,0-11 2 0,0 10 1 16,0-10 0-16,4 19-1 16,1-8-1-16,1 3 0 15,1 1-4-15,-1-3-1 16,4 3-1-16,-2-1-1 15,4-1-1-15,-1-2 0 0,2-3 2 16,2-1-3-16,0-4 0 16,-1-2-2-16,1-1 0 62,-2 0-1-62,0-2-2 0,-2-4-1 0,-1 0-1 0,2-2-1 0,-4 2 2 0,4 3-1 0,-12 3 1 0,17-4 0 16,-17 4 3-16,18-4 1 0,-18 4 1 15,15-4 1-15,-6 4 0 16,4-3-1-16,-5 3 1 15,6-2-1-15,-5-2-1 16,0-1-3-16,0-1-3 47,-2-3-3-47,0-1-4 0,-2-5-15 0,1 1-34 0,1-1-22 15</inkml:trace>
  <inkml:trace contextRef="#ctx0" brushRef="#br0" timeOffset="16133">20783 17756 196 0,'0'0'4'15,"0"0"5"-15,0 0 4 16,0 0 1-1,10 5 1-15,-10-5 1 0,23 3 1 0,-7-2-1 16,3 0-4-16,2-1-6 16,2 3-10-16,-1-2-18 15,0-1-43-15,3 1-10 16</inkml:trace>
  <inkml:trace contextRef="#ctx0" brushRef="#br0" timeOffset="16349">20857 17991 284 0,'0'0'3'16,"0"0"2"-16,13 3 0 15,2-3 0-15,2 0 0 16,6 0 1-16,2 0-1 0,1 0-5 15,4-2-17-15,-4 2-53 16,8 0-4 15</inkml:trace>
  <inkml:trace contextRef="#ctx0" brushRef="#br0" timeOffset="17631">21604 17505 271 0,'0'0'1'0,"0"0"1"0,11 0 2 16,6-2 1-16,9-2 2 15,10-2 1-15,4-1 1 16,7-1-1-16,2-4 1 15,-3 5-2-15,-1-3-2 0,-11 5-1 16,-7 1 0-16,-11 1-2 16,-2-1 0-16,-14 4 0 15,8-1 0-15,-8 1-1 16,0 0 0-16,0 0-1 0,0 0 0 15,0 0 0-15,0 13-1 16,0-2 1-16,0-11-1 16,-1 19-1-16,1-2 1 15,0 2 1-15,-1 2 0 16,1 6-1-16,2 1 1 0,-1 6 0 15,0 3 1 1,-1 0 1-16,2 4 0 0,-1-1 1 16,0-1 0-16,1 0 0 15,-1 1 2-15,-1-40 0 16,1 74 2-16,-1-41 2 15,0-33-4-15,2 54 3 0,0-36-2 16,0-3 1-16,-2-15-2 16,0 0 0-16,13-1-2 0,-6-17-2 15,1-6 0-15,0-7-3 16,6-26 0-16,5-31 0 15,-1-8 0-15,-2-7 1 16,-3-3-2-16,-5 8 2 16,-3 16 1-16,-5 17 0 0,-2 21 0 15,-2 13-1-15,4 6 1 16,6 9-1-16,11 7 1 15,13 1 0-15,15 5 0 16,14-2 1-16,12 1-1 0,11 1 0 16,8 0-3 15,-2-3-4-31,-6 5-9 0,-6-6-28 0,-25 2-37 0,-2 0-8 15</inkml:trace>
  <inkml:trace contextRef="#ctx0" brushRef="#br0" timeOffset="17994">22538 17319 263 0,'0'0'2'16,"0"0"3"-16,0 14 4 16,0 1 2-16,3 2 1 15,-3 5 0-15,0 2 1 0,0-10-2 16,0 2 0-16,0-1-5 15,1 2-2-15,-2-2-4 16,1 0-4-16,0-1-9 16,-1 1-21-16,-5-5-40 0,3 1-7 15</inkml:trace>
  <inkml:trace contextRef="#ctx0" brushRef="#br0" timeOffset="18292">22699 17551 282 0,'0'0'7'0,"-3"14"4"16,0-1 2-16,-1 6 3 0,-1 3-1 15,-1 4 2-15,-4 3 2 16,0 6 0 0,0 0-6-16,10-35-7 0,-15 37-1 0,3 2-2 15,-3 2-3 1,2-3-4-16,-3 2-9 0,1 0-20 47,-6 28-49-47,11-42-3 0</inkml:trace>
  <inkml:trace contextRef="#ctx0" brushRef="#br0" timeOffset="18648">22783 17779 256 0,'0'0'4'16,"0"0"4"-16,6 7 5 0,-6-7 0 15,0 16 4-15,0-1 0 16,-1 0 1-16,-3 2 1 15,-1 3-4-15,0 1-2 16,-2 0-5-16,-1 2-2 0,6 0-1 31,2-23-2-31,-8 44 1 0,8-22 0 0,0-1-1 16,8-5-1-16,1 0 1 15,6-3-1-15,3-4-2 16,2-1 0 0,4-2-7-16,0-5-3 0,-1 1-5 0,1-2-10 15,0 0-18-15,-24 0-36 16,45-3-9-16</inkml:trace>
  <inkml:trace contextRef="#ctx0" brushRef="#br0" timeOffset="18903">23283 17672 287 0,'0'0'3'16,"0"0"5"-16,-12 5 3 0,2 0 4 15,-3 7 1-15,-1 2 0 16,-3 3 2-16,1 7 1 16,1-3-3-16,4 7-4 15,3 1-2 1,8-29-5-16,0 29-2 0,0 2-3 15,11-1-4-15,1 1-10 0,12 3-47 16,0 2-24-16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29:59.6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5610 2956 124 0,'0'0'7'0,"0"19"6"15,0 2 3-15,0 12 4 16,0 7 3-16,0 13 1 16,-1 7 2-16,1 9 0 0,-2-3-8 15,-4 1-4-15,0-8-3 16,-4-7-5-16,1-10-3 15,1-12-6-15,0-5-8 0,3-11-21 16,5 1-37-16,0-15-8 16</inkml:trace>
  <inkml:trace contextRef="#ctx0" brushRef="#br0" timeOffset="187">5625 3280 311 0,'0'0'3'0,"10"-3"0"0,8 1 2 15,5 2-1-15,10 0 0 16,5-5-2-16,2 3-3 16,0-3-8-16,-2-7-34 15,0 3-31-15,-14-9-5 16</inkml:trace>
  <inkml:trace contextRef="#ctx0" brushRef="#br0" timeOffset="395">5868 2967 278 0,'0'0'4'0,"0"25"2"0,0 4 4 0,0 11 0 0,-2 13 2 16,-7 11 1-16,1 11-2 0,-5 6 1 15,-2-2-3-15,-3-7-2 16,4-11-3-16,-2-10-3 15,4-13-3-15,4-10-7 16,7-10-15-16,1-18-51 16,12 0-6-16</inkml:trace>
  <inkml:trace contextRef="#ctx0" brushRef="#br0" timeOffset="1242">6147 2962 155 0,'0'0'3'15,"0"0"3"-15,-7 10 3 16,4 4 6-16,-3 5 3 16,1 7 2-16,0 4 3 0,0 7 2 15,0 4-2-15,2 4-2 16,0 1-3-16,1-4-4 15,2-2-4-15,-3-5 0 0,3-4-4 16,-1-6-1-16,1-5 0 16,0-5-2-16,-1-3 1 15,1-12-2-15,9 9 1 16,-9-9 0-16,15-2-1 15,-6-6 0-15,4-6 0 0,0-3 0 16,0 0-2-16,-2-2 0 16,-1 3-1-16,0 0 0 15,-4 4-2-15,-6 12 1 16,10-12 0-16,-10 12-1 0,13 5 1 15,-5 6 0-15,1 3 1 16,2 0 0-16,3-2 3 16,1 0-1-16,1-8 2 15,2-2 0-15,-1-4 0 16,0-11 0-16,1-8 1 0,-3-1-1 15,-4-6 1-15,0 3 0 16,-7-5-1-16,-4 1-1 16,1-1 0-16,-11 5 0 31,0 2-3-31,-1 2-1 0,-1 4-3 0,0 1-5 0,3 6-8 15,0 3-11-15,9 7-23 16,0 0-31-16,4-10-6 16</inkml:trace>
  <inkml:trace contextRef="#ctx0" brushRef="#br0" timeOffset="1597">6574 2972 105 0,'0'0'5'16,"0"0"2"-16,0 0 2 15,9 8 3-15,-9-8 0 0,15 14 0 16,-5-6 3-16,3 4 3 16,0 7-1-16,-1-2 2 15,0 7-1-15,-5 6 1 16,-3 5 0-16,-4 2 0 0,0 4-1 15,-10 0-3-15,-4-5-3 16,-3 0-4-16,-5-6-2 16,1-6-1-16,0-7-6 0,2-1-13 15,2-5-29-15,-3-2-33 16,20-9-6-16</inkml:trace>
  <inkml:trace contextRef="#ctx0" brushRef="#br0" timeOffset="2209">5976 3064 182 0,'0'0'7'0,"-9"25"3"0,2 3 2 15,-3 9 1-15,3 9 0 16,-1 5 1-16,7 10 0 15,0-2 1-15,16-5-7 0,12-8-4 16,15-12-12-16,3-8-34 47,14-16-27-47</inkml:trace>
  <inkml:trace contextRef="#ctx0" brushRef="#br0" timeOffset="2721">5329 2982 227 0,'0'12'7'16,"0"20"2"-16,0 11 3 15,1 16 2-15,0 10 0 0,-2 14 1 16,0 8 0-16,1 5 2 16,-1-9-6-1,-2-16-2-15,-1-12-2 0,-3-13-2 16,0-9 0-16,0-12-3 0,1-10-10 15,3-2-15-15,3 1-47 16,0-14-11-16</inkml:trace>
  <inkml:trace contextRef="#ctx0" brushRef="#br0" timeOffset="3144">6961 2440 161 0,'0'0'5'16,"0"0"4"-16,16 19 7 16,-7 8 6-16,2 14 2 15,-3 16 3-15,4 19-1 16,-6 19 0-16,-4 18-2 0,0 10-4 15,-2 11-7-15,1-2-6 16,5-2-3 0,2-8-5-16,10-10-10 0,0-16-23 15,2-10-44-15,10-9-7 0</inkml:trace>
  <inkml:trace contextRef="#ctx0" brushRef="#br0" timeOffset="5061">6508 4624 79 0,'0'0'0'0,"1"8"-1"16,0 7-2-16,-1 18 1 15,-1 14 2-15,1 16 1 16,-8 19 3-16,-2 20 0 15,-8 14 1-15,-2 22 6 0,-5 16 3 16,1 13 0-16,-5 10 0 16,6 12 1-16,-2-4-3 15,5 15 1-15,5 5-1 16,2-6-2-16,5 6-4 0,0-8 3 15,2-1-2-15,-4 6 1 16,3 9 2-16,-3 1 1 16,-1 9 2-16,-5 5 0 15,0-1 0-15,0 16 0 0,-1 6-2 16,5 8-2-16,-1 1-2 15,3 7 1-15,2 1-2 16,0 1-1-16,5 7 1 16,-3-10 0-16,4 3 1 15,-2-8-1 1,-1-5 2-16,-2-7-4 0,-5-6 1 0,2-7 0 15,-7-7-3-15,2-13 0 16,-3-13-1-16,-2-15-2 16,2-14-3-16,1-13-5 0,0-24-14 15,4-19-29-15,10-14-29 16,0-19-5-16</inkml:trace>
  <inkml:trace contextRef="#ctx0" brushRef="#br0" timeOffset="5924">3410 11897 318 0,'0'0'-3'0,"0"0"0"15,0 0 1-15,0 0-1 16,11 6 0-16,2-1-1 15,6 5 1-15,9-2-1 0,9 1 5 16,12 0 0 0,18-3 2-16,14-3-1 0,17-3 1 15,12-3 0-15,23-5 0 16,16-5 0-16,13-2 0 0,12-1-2 15,10-3 2 32,8 0 0-47,14-1 1 0,11 2 1 0,4 1 0 0,4-3 1 0,16 3 1 0,12 0 0 16,11-1-1-16,9 3-1 0,10-1 0 15,5-1-2-15,12 1-1 16,8 0 0-16,6-2-1 16,3 4 0-16,4-2-1 0,2 3 2 15,7-4-2-15,6 2 1 16,6 1 0 15,10 2 0-31,2 0 0 0,11-2 0 0,7 0 0 0,2 3-1 16,-2-1 1-16,5 0 0 0,-1 3-1 15,-5-2 0-15,7 2 0 16,-2 1 1-16,10 4-1 15,1 3 0-15,39 1-1 0,-29 0 1 16,-3 0 0-16,4 0 0 16,-9 0 0-1,-4 0 0 1,-5 0 0-16,-3-2 1 0,-45-1 0 0,24 1 0 15,-13-3 1-15,-7 1 0 0,-19-1 1 16,-13-1 0-16,-26 3 0 16,-21 0-1-16,-27-1 1 15,-21 0-2-15,-30 4-2 16,-26-3-3-16,-27 3-7 0,-24 0-19 15,-24-4-43-15,-17 4-10 16</inkml:trace>
  <inkml:trace contextRef="#ctx0" brushRef="#br0" timeOffset="6281">21745 10979 187 0,'0'0'0'0,"30"6"0"16,0-1 2-16,11 6 0 15,5 1 1-15,8 7-1 16,3 0 1-16,9 9 0 16,-3 6 1-16,-13 0 2 0,-5 6-2 15,-11 2 2 16,-4 4-1-31,-10-3 2 0,1 4 1 0,-13-2-1 0,-4-4-1 0,-4 0 0 16,-15-4 0-16,-10 1-2 16,-12-4 0-16,-10 1-3 15,-10-4-3-15,-10 4-16 16,0 6-33-16,-6-8-20 0</inkml:trace>
  <inkml:trace contextRef="#ctx0" brushRef="#br0" timeOffset="7165">23097 11240 148 0,'0'0'7'0,"0"0"3"15,0 0 2-15,0 0 3 16,7-10-2-16,-7 10-1 0,0 0 2 15,0 0 1-15,7 6-4 16,-5 9-3-16,0 6-2 31,0 4-1-31,0 8 2 0,-2 5 0 0,2 2 1 0,0 2-3 16,0-3 0-16,2-5 0 15,3-3 1-15,2-8 2 16,0-3-2-16,4-7 1 16,1-5 0-16,3-4 0 0,2-4-2 15,0 0 1-15,1-4-2 16,-5-1 0-16,1-3-1 31,-4 0-1-31,-2 0-1 0,-10 8 0 0,13-14 2 0,-13 14-3 16,4-8 0-16,-4 8-2 15,0 0 0-15,0 0 1 16,0 0 0-16,9 0-1 15,-9 0 0 17,12 5 1-32,-2 0 1 0,-1 1 0 0,5 0 1 0,-4-3 0 0,1-1 1 15,2-2 0-15,0-1 1 16,2-8 0-16,0-6 0 0,2-3 0 15,-1-5-1-15,3-5 1 16,-3-4-1-16,0-3 0 16,-5 0-1-16,0 2 1 15,-6 3-1-15,-1 1-2 0,0 6-2 16,-4 2-4-16,0 7-10 15,0 4-21-15,-5 1-41 16,5-1-6-16</inkml:trace>
  <inkml:trace contextRef="#ctx0" brushRef="#br0" timeOffset="8408">6092 4857 108 0,'0'0'5'0,"0"0"13"16,0 0 3-16,-10 3 1 15,10-3 2-15,0 0 0 0,-2-14-2 16,2-2 1-16,8-5-5 15,5-8-11-15,6-2-6 16,5-6 0-16,7-1 2 0,6-4 0 16,1 6 3-16,4 2 1 15,-4 4 2-15,-1 7-1 16,-3 9 0-16,-6 6 1 15,-3 8-2-15,-6 10-1 0,-1 5-1 16,-3 8-4-16,8 1 3 16,-2 4-3-16,8-2-6 15,12 3-15-15,2 7-52 16,11-9-8-16</inkml:trace>
  <inkml:trace contextRef="#ctx0" brushRef="#br0" timeOffset="14552">5841 11804 175 0,'0'0'0'0,"0"0"-2"0,0-12 0 16,0 12 2-16,0 0-2 15,9-10 5-15,-1 3 0 16,6 3 4-16,2 1 1 16,4-3 5-16,3 2-1 0,3-1 0 15,1-1 1-15,3 1-2 16,3-2-2-16,1-2 0 15,1 2 0-15,3-2-2 0,-2-1 1 16,4-2 2-16,-2 3-1 16,2-2 1-16,1 0-2 15,-2-3 0-15,4 3-1 16,0-3-1-16,1 0-1 15,0-1-1 1,2-2-1-16,3-2 0 0,-1-1 0 0,4-2-1 16,-2 0 0-16,5-2 0 15,-2-1 0-15,3 0 0 16,1 0 0-16,-3-1 1 31,1 1 0-15,-1-3-1-16,3 1 1 0,0-2 0 0,1-3-2 0,4 3 0 0,2-3 0 0,6-2-1 15,4-1 0-15,2-3 0 16,5 0 0-16,-1-2 0 15,1 3 1-15,0-1 0 16,1 0-1-16,-5-2 1 16,-2 4-1-16,-3-3 0 31,1 3 1-31,-4-5-1 0,1 1 0 0,-2-2 0 0,1 0 0 15,2-1 0-15,0-2 0 0,2 0 1 16,-2-3-1-16,-1 1 1 16,0-1 1-16,-1 0-1 15,0 0 0-15,-1-1 1 16,0-1 0-16,-1 1-1 15,-1 1 1-15,1 0 0 0,-1-1-1 16,0-2 1-16,-1 3-1 16,-3-3 1-16,-2 0-1 15,0 1 0-15,-3-1 0 16,-2-3-1-16,-1-1 1 0,-3 2 1 15,-4-1 0-15,-1-1 0 16,-3 1 1 15,-1-1-1-31,-2 1 0 0,0 0 1 0,0 0-1 0,0 3-1 16,0-2 0-16,1 4 0 0,-3 1 0 15,-1 0 1-15,-3 1-1 16,1 0 0-16,0 1 0 16,-3-1 0-16,0 0 0 0,0-2-1 15,0-1 0-15,0 0-1 16,0-1 0-1,1 1 0-15,0-2 0 0,-3 3 0 0,1 0 0 16,-1 0-1-16,-2 2 1 16,1 2-1-16,0 0 1 15,-3 3 0-15,0 0 1 16,1 0-1-16,-4 2 2 15,1 0-1-15,-1-1 1 0,-1-1 0 16,-1 1 0-16,0-3 0 16,1 2 0-16,3-4 0 15,-4 1 0 1,4-3-1-16,0 2 0 0,-2-2 0 0,-1 2 0 15,3 0 1-15,-1 2-1 16,-4 1 0-16,0 1 1 47,2 2-1-47,1 1 1 0,2 2-1 0,-2 1 0 0,4 1 0 0,0 2 1 0,4-1-1 15,1 3 1-15,1 2-1 16,0 0 1-16,-1 2 0 0,2 1-1 16,0 1 1-16,1 1-1 15,-2 2 0-15,0 0 0 16,3 1 0-16,0 2-1 15,3-1 1-15,2-2 0 32,-3 6-1-32,3-1 1 0,-1 0 0 0,2 0-1 0,2 2 1 15,-3 2-1-15,0 4 1 16,-1-2-1-16,3 3 1 15,-4 1-1-15,2 1 1 0,-1 1 0 16,3 1 0-16,-1-1 0 16,3 1 0-16,0 0 0 15,1 4 0-15,2-1 0 16,1 1 0-16,-3 0 0 15,4 0 0-15,1 2-1 0,-1 3 1 16,3 0 0-16,-1-1-1 16,-2 1 1-16,2 0 0 0,0 5-1 15,-6-3 1 16,-2 0 0-31,-2 1-1 0,-1 3 1 0,1 0 0 0,-3 1 0 16,-1 2 0-16,-4 1 0 16,1 0 0-16,3 3-1 15,-4-2 1-15,-2 3-1 0,-1 0 1 16,2 0 0-16,-1 3 0 15,0-2 0-15,0 4-1 16,-1-1 2-16,0 4-2 16,0-3 0-1,-1 2 0-15,0 0 1 0,0 2-1 0,2-1 0 16,-2 2 1-16,1 0-1 15,-2 0 0-15,-1 1 0 0,1 1 1 16,-3 0 0-16,-1 0-2 16,-2 1 2-16,-1 2-2 15,-1-1 2-15,2 0 0 16,-2 0-1-16,-1 1 2 0,1-2-1 15,1 3 1-15,-1-1-1 32,-1 0 0-32,-2 0 0 0,1 4-1 0,-1 2 1 15,-1 0-1-15,2 2-1 0,-4 0 1 16,1-1 0-16,-1 4 0 15,-1-1 0-15,-2 1 1 16,1-3-1-16,2 12 2 16,-3 2-1-1,1-1 2-15,-1 0-2 16,2 1 1-1,-1 0 0-15,3 2 1 0,-1-3 0 16,1-10-1-16,0-2 1 16,2 0-2-16,0-2 2 0,0 3-2 46,0-1 0-46,-2-2 0 0,1 3-1 0,1-3 1 0,-1 3-1 0,0-2 1 0,0 3 0 16,0-3 0-16,0 0 0 16,0 2 0-16,-2-5 0 15,2 2 0-15,-1-1 0 16,1-1 0-16,-1-2 0 0,1-3 0 15,1 2 0-15,1 0-2 16,0-1 1-16,-1 1 1 31,1 0-1-31,-1 5 0 0,-1-2 0 0,3-1 1 0,-4 3 0 16,3 0 0-16,0-2 0 15,1 1-1-15,2-2 1 47,-1 0 0-47,5-1 0 0,-2-1 0 0,0 0-1 0,2 0 2 0,-1-2-2 0,1 0 1 16,1 0 0-16,0-1 0 15,5 0 0-15,-1 2 0 16,2-3 0-16,3 0-1 16,1-1 1-16,0-1-1 0,2 1 1 15,-2-2 0-15,0 0-1 16,0 0 1-16,-1 0-1 15,0-1 1 1,-2-1 0-16,0 2 0 0,2 0-1 0,0-1 2 16,2 0 0-16,-1-1-1 15,0 0 1-15,0-1 0 16,1-1-1-16,0-2 1 0,-2 2-1 15,-1-4 0-15,2 1 0 16,-2-2 0-16,2-1 0 16,-1 1 0-16,1 0-1 46,0 0 1-46,1-2 0 0,1-1 0 0,0 1 0 0,-1 0 0 0,0-3 0 0,1 3 0 16,-3-6 0-16,-1 4 0 16,0 0 0-16,0-2 1 15,0 1-1-15,0-3 0 0,1 3 0 16,0-4 1-16,2 1-1 15,2 0 1-15,-3-1-1 16,2-2 0-16,1 1 0 16,0-1 0-16,-2-1 0 0,0 2 0 15,-2-2 0-15,6 0 0 16,-4 2 0-16,2-3 0 15,5 2 0-15,-3-3 0 0,2 2 0 47,0-2 0-47,-1 0 1 0,-2-2-2 0,-2 1 2 0,4-1-1 0,-3 2-1 16,-1 1 2-16,4-2 0 0,-2 0 0 15,-1-1 2-15,1 2-3 16,-1-1 1-16,-2-1 0 16,0 0 1-16,-1-1-2 15,3-1 0-15,-2 2 0 16,5-2 0-16,0 0 1 0,4 1-1 47,0-2 0-47,1 0 0 0,-2 1 1 0,-1 0-1 0,3 1 0 0,1-3 0 15,-2 5 1-15,-1-1-1 16,2 1 0-16,-1 1 0 0,5-1 0 15,0 4 1-15,3-2-1 16,3 1 0-16,5-2 0 0,4 0 1 16,3 0-1-16,5-1 0 31,7 1 1-31,3-5-1 0,8 0 0 0,4 0 0 15,6 0 0-15,5 0 1 0,12 1-1 16,6 1 0-16,10 4-2 16,4-2-7 30,15 1-71-46,6 9-5 0</inkml:trace>
  <inkml:trace contextRef="#ctx0" brushRef="#br0" timeOffset="59390">13027 11210 245 0,'0'0'7'0,"0"0"1"0,0 0 3 15,1-10 0-15,-1 10 0 16,0 0 1-16,0 0 1 15,8 6 4-15,-4 11-5 16,-3 11-3-16,3 7 0 0,-3 9-2 16,0 5 1-16,-2 4 1 15,1 2-4-15,-6-3-1 16,1 1-3-16,-1-12-4 15,4 1-13-15,0-3-44 0,0-6-19 16</inkml:trace>
  <inkml:trace contextRef="#ctx0" brushRef="#br0" timeOffset="61460">12270 12467 143 0,'0'0'5'0,"0"0"7"16,-3-15 2-16,3 15 4 15,-4-14 2-15,4 14 1 16,-3-16 2-16,3 16 0 15,-4-12-7-15,4 12-4 0,0 0-5 16,0 0-3-16,0 0-3 16,0 0-1-16,0 0-1 15,-5 12 0-15,5 4 0 16,0 0 2-16,-1 7 1 0,2 1 1 15,0 10 1-15,0 2 1 16,-1 2 0-16,2 2 0 16,1-2-1-16,1 1 0 31,-2-2 0-31,5-4 0 0,0-6 0 0,1-6-2 0,2-6 2 15,-2-3 2-15,1-5-1 16,0-7 2-16,3-2-2 16,1-10 1-16,-1-4-1 0,1-4-1 15,3-7 0-15,-5-3-2 16,3-5-1-16,-2-3 0 15,-1 1 0-15,-2 2-1 32,-1 2 0-32,-2 4-1 0,-1 2 1 0,-1 6-1 0,-1 5-1 15,0 5-1-15,-3 11-1 16,0 0-1-16,0 0 0 15,10 15 1-15,-5 11-1 0,5 8 1 16,4 3 1-16,1 4 2 16,4 0 2-16,1-5 3 15,2-8 2-15,2-9-1 16,2-12 2-16,-1-7 0 31,-3-13 0-31,-2-8 1 0,-3-6-1 0,-6-2-3 0,-5-3 0 16,-6 2-1-16,-3-2-1 15,-7 2-1 1,-4 3-1-16,1 2-3 15,-1 5-3-15,4 3-5 0,-1 4-6 0,11 13-7 16,-11 0-6-16,11 0-17 16,0 22-28-16,6-3-15 0</inkml:trace>
  <inkml:trace contextRef="#ctx0" brushRef="#br0" timeOffset="61791">12920 12733 118 0,'0'0'5'0,"0"0"3"15,0 8 4-15,0-8 3 16,0 19 2-16,1-6 5 15,5 3 4-15,4-2 3 16,0-3-5-16,3-3 0 0,5-5-5 16,0-3-1-16,-1-4-3 15,-1-8-2-15,-4-1-5 16,-6-3-2-16,-4-1-2 15,-4 3-3-15,-10 4-1 47,-9 5-1-47,-6 5-1 0,-4 0-1 0,-4 9 1 0,0 2-3 0,2 7-5 0,0-1-7 0,13 0-20 16,18 1-40-16,4-8-7 15</inkml:trace>
  <inkml:trace contextRef="#ctx0" brushRef="#br0" timeOffset="62217">13426 12372 197 0,'0'0'0'15,"0"0"5"-15,0 10 8 16,0-10 4-16,17 15 2 16,3-9 1-16,10 3 1 0,4-2-1 15,7-3 2-15,5 1-6 16,4-4-7-16,-4-1-6 15,0 0-6-15,-13-3-10 0,-3 2-19 16,-8 1-27-16,-9-2-19 16</inkml:trace>
  <inkml:trace contextRef="#ctx0" brushRef="#br0" timeOffset="62459">13467 12724 260 0,'0'0'7'16,"6"0"1"-16,10 0 1 0,7 0-1 15,6-2 2-15,7-3 0 16,6 2 1-16,7-2-1 15,1-1-6-15,-4 0-4 16,0 2-5-16,-11-2-8 16,4 2-19-16,-8 5-38 0,-3-1-9 15</inkml:trace>
  <inkml:trace contextRef="#ctx0" brushRef="#br0" timeOffset="62617">13493 13046 303 0,'0'0'4'0,"20"5"0"16,4-1 1-16,12-4 2 0,8 0-1 15,10 0-2-15,15 0-10 16,6 3-38-16,2-3-30 15</inkml:trace>
  <inkml:trace contextRef="#ctx0" brushRef="#br0" timeOffset="64227">15578 12123 370 0,'0'0'-4'0,"0"0"-1"16,0 0 2-16,0 16 0 15,-1 3 0-15,-5 8 1 16,2 6 0-16,1 13 1 0,0 7 4 31,-1 6 0-31,0 1-1 0,2 2-4 0,2-3-6 16,0-4-15-16,4-3-29 15,-5-11-27-15</inkml:trace>
  <inkml:trace contextRef="#ctx0" brushRef="#br0" timeOffset="64423">15225 12777 353 0,'0'0'0'0,"0"0"1"0,21-2 1 16,11-3 0-16,18-2 1 0,18-2 1 15,12-2 0-15,18-1-1 16,10 0-3-16,1 5-14 15,-4 7-43-15,-10 0-22 0</inkml:trace>
  <inkml:trace contextRef="#ctx0" brushRef="#br0" timeOffset="65050">15063 13188 282 0,'0'0'4'0,"0"0"2"16,0 0 0-16,12-5 1 15,-12 5 0-15,17 1 1 0,-8 8 2 16,4 3 0-16,1 6-2 16,-3 9-3-16,0 3-1 15,2 6 1 16,-5 3-1-31,-3 0 2 0,1-3-2 0,-5-1-1 0,0-6 1 0,-1-5 0 16,-1-5 0-16,0-5 0 16,1-6 0-16,0-8-1 15,-2 9 0-15,2-9-1 16,0 0 1-16,0 0-1 0,6 3 1 15,9-3 0-15,6 1 0 16,7-1-1 0,5 1 1-1,4 0-1-15,3 1 0 0,3 0-2 0,-5-2-4 0,-3 2-7 16,-8-2-8-16,-6 3-15 15,-6 1-30-15,-3-3-25 16</inkml:trace>
  <inkml:trace contextRef="#ctx0" brushRef="#br0" timeOffset="65377">16025 13069 272 0,'0'0'0'16,"-14"-1"0"-16,-4 3 1 16,-9 7 4-16,-7 8 1 15,-7 5 2-15,-8 8 3 16,-1 12 1-16,0 8 3 0,6 3-1 15,7 3 0-15,16 1 2 16,18-1-2-16,10-5-1 16,23-5-3 15,19-12 0-31,13-7-2 0,15-10-1 0,9-8-1 0,6-5-4 0,-4-6-5 15,-4-5-9-15,-12-5-12 16,-19 0-62-16,0 0-3 16</inkml:trace>
  <inkml:trace contextRef="#ctx0" brushRef="#br0" timeOffset="67000">5922 6599 356 0,'0'0'0'0,"14"-2"0"16,14 0 0-16,15-4 0 15,21 2-6-15,9-3-8 16,21 0-25-16,14 5-35 15,3-1-6-15</inkml:trace>
  <inkml:trace contextRef="#ctx0" brushRef="#br0" timeOffset="67679">4178 6584 347 0,'0'0'-4'0,"0"0"0"0,0 0 1 47,15-6 1-47,4-1 0 0,8-1 0 0,6-6 1 0,8-3 1 0,1 0 6 15,5-7 0-15,-1-1 1 16,-4-1-2-16,-5-3 1 0,-7 4 0 15,-6 3-2-15,-7 4-2 16,-1 5-3-16,-7 1-2 16,-9 12 2-16,10 0-2 31,-10 12 2-31,0 8-1 0,0 9 1 0,-1 11 1 0,0 4 2 15,1 8 0-15,-1 3-2 0,4 1 2 16,4 0-1-16,5-3-2 16,3-5-3-16,2-6-6 15,-3-2-23-15,0-11-42 16,-1 1-8-16</inkml:trace>
  <inkml:trace contextRef="#ctx0" brushRef="#br0" timeOffset="67818">4301 7077 365 0,'12'-9'1'0,"21"-6"2"0,28-6-1 16,19-7 0 15,28-4-4-31,9-5-14 0,17-3-57 0,16-1-6 0</inkml:trace>
  <inkml:trace contextRef="#ctx0" brushRef="#br0" timeOffset="103445">14199 12458 151 0,'0'0'3'15,"0"-11"2"-15,0 11 0 16,12-14 0-16,-2 9 2 15,4-7 0-15,4 6 0 16,2-3 1-16,0 8-4 16,2 1-1-16,1 0-1 0,-5 1-1 15,0 7-1-15,-7 3-1 16,1-1 1-16,-2 6-1 15,-1-2 0-15,0 8 0 0,1 0-1 16,-3 12 0-16,4 4 0 16,-3 5 1-16,4 12 0 15,0 4 1-15,-2 12 2 31,-1 8 0-31,0 2 2 0,-1 6-1 0,-2-1 2 0,4 0-2 16,-2-5-1-16,1-1 1 16,0-7-2-16,2-11 0 15,-5 2 1 16,8-6 1-31,-9-10 1 0,8-9 1 0,-8-8 3 0,5-4 3 16,-6-10 3-16,8-6 0 16,2-12-2-16,-3-14-1 0,8-9-1 15,-3-9 1-15,4-12-4 16,1-10-4-16,2-13-1 15,-2-11 0-15,2-9-2 16,0-6 2-16,-3-5-2 16,-1-6 1-16,2-3-1 31,-2-3 1-31,-4 1 0 0,0-1 0 0,-5 3 0 0,-2 5 0 15,-5 2-1-15,-3 9 2 16,-3 7-1-16,-9 9 0 0,-2 9 0 16,-4 10 1-16,-2 4 1 15,-3 9-1-15,3 8 0 16,1 6 1-16,3 6-2 15,5 3 1-15,6 4-1 16,6 5-1-16,17 3 0 0,13 2 1 16,13 3 0-16,16 4 0 15,15 0 1-15,19 9 1 16,13 6-1-16,9 2 2 0,3 6-3 15,3 1 1 17,-5 2-1-32,-12-2-1 0,-8 5 0 0,-18-2-1 0,-11-4-6 15,-11 7-18-15,-3 1-50 0,-18 3-7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33:20.8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3850 4937 23 0,'-9'9'0'15,"-3"12"2"-15,-12 11 4 16,-7 18 6-16,-9 12 2 15,-9 29 8-15,-8 20 4 0,-13 26 2 16,-2 9 4-16,-6 19-2 16,-5 8-2-16,0 4-4 15,-4 3-2-15,5-17-7 16,0-8-4-16,4-17-3 0,8-14-12 15,10-32-48 1,18-15-21 0</inkml:trace>
  <inkml:trace contextRef="#ctx0" brushRef="#br0" timeOffset="478">3728 4901 301 0,'0'0'3'15,"0"0"0"-15,0 0 1 0,0 0-2 47,0 0-2-47,0 0 0 0,-5 10 1 0,7 1 2 0,12 9 2 0,6 12-2 16,10 11 0-16,11 15 4 15,13 17 2-15,14 18 4 0,9 14-1 16,12 17-2-16,5 9-1 16,3 12-2-16,2 8 0 15,-6 7-1-15,-7-3-1 16,-5-4-3-16,-2-1 0 0,-9-9-1 15,-3-6-4 1,3-12-10-16,-4-12-47 0,3-24-22 16</inkml:trace>
  <inkml:trace contextRef="#ctx0" brushRef="#br0" timeOffset="1186">3609 5241 267 0,'0'0'9'15,"0"0"5"-15,0 0 4 16,0 0 2-16,-8 1 0 15,-4-1 3-15,-5-4 0 0,-9-5-1 16,-10-1-8-16,-10-4-4 16,-8-4-3-16,-12 1-3 15,-7-4-2 1,-2 0-1-16,-2 2-2 0,7 1-2 0,3 0-2 15,15 4-7-15,5 0-16 16,17 1-32-16,14 5-22 16</inkml:trace>
  <inkml:trace contextRef="#ctx0" brushRef="#br0" timeOffset="1540">3501 5102 414 0,'0'0'2'0,"-7"-14"1"15,0-6 0-15,3-11 1 16,3-9 0-16,2-10 0 15,12-10 1-15,0-7 0 0,9-2-1 16,5 1-3-16,5 6-2 16,-1 3-3-16,0 8-6 46,-8 7-9-46,-1 9-19 0,-4 8-38 0,-5 4-16 0</inkml:trace>
  <inkml:trace contextRef="#ctx0" brushRef="#br0" timeOffset="1798">3715 4445 322 0,'9'-3'4'0,"12"-5"2"15,17-6 0-15,13-4 1 0,15-7-2 16,6 0-3-16,12-2-10 15,3-2-19-15,-3 0-42 16,-7 8-11-16</inkml:trace>
  <inkml:trace contextRef="#ctx0" brushRef="#br0" timeOffset="2031">3852 4838 307 0,'9'0'3'16,"14"0"1"-16,14-8-1 16,8-3 2-16,12 1 0 0,8-7 0 15,9 5-1-15,3-7-2 16,-2 7-15-16,-15 0-39 15,-8 4-24-15</inkml:trace>
  <inkml:trace contextRef="#ctx0" brushRef="#br0" timeOffset="2278">3766 5249 403 0,'-9'12'1'0,"-5"6"0"15,-10 13 0-15,-7 4 1 0,-9 10 2 16,-7 3-1-16,-7 7 1 16,-7 3 0-16,7-9-1 15,6-12-3-15,12-7-10 16,2-8-26-16,10-10-45 0,24-12-7 15</inkml:trace>
  <inkml:trace contextRef="#ctx0" brushRef="#br0" timeOffset="2483">3041 5658 426 0,'-10'6'1'15,"-3"8"-2"-15,-13 5-1 16,-4 8-4-16,-11 3 1 16,-4 3-3-16,-6-7-13 0,-3-4-55 15,23-14-10 16</inkml:trace>
  <inkml:trace contextRef="#ctx0" brushRef="#br0" timeOffset="2608">3829 5334 418 0,'0'0'2'0,"-6"29"-1"15,-3-1 3-15,2 6-1 16,-4 11-2-16,-3 2-10 16,5 7-33-1,-1 7-38-15,-1-8-7 0</inkml:trace>
  <inkml:trace contextRef="#ctx0" brushRef="#br0" timeOffset="4009">12151 1158 240 0,'0'0'4'0,"0"0"-1"15,0 0-1-15,0 0 1 0,0 0 1 16,2 5 3-16,-1 5 3 47,0 6 2-47,0 6-4 0,0 5 1 0,10 27 5 0,-11 23-1 0,1 8-2 15,-5 9-2-15,-6 11-3 0,-1-3-2 16,-2-12-4-16,0-25-3 16,2-22-13-16,1-11-37 15,1-15-26-15</inkml:trace>
  <inkml:trace contextRef="#ctx0" brushRef="#br0" timeOffset="4454">12036 1217 175 0,'0'0'9'0,"11"-8"6"0,9 3 1 15,8-1 2-15,3 0-2 16,4-1 0-16,2 4 0 16,5-1-2-16,-2 4-6 15,0 0-7-15,-1 2 0 0,0 5-1 31,-5 4 1-15,-3 1-1-16,-5 1 0 0,-1 2 1 0,-12 2-1 0,-8 2 1 16,-6 1-1-16,-14 0-1 15,-8 0 1-15,-6-1 1 0,0-1-3 16,-3-1-1-16,2-2 1 15,0 1-1-15,4 1 0 16,6-4 2-16,5 5 0 16,17-4 3-16,-2 22 4 15,15 3-1 1,18 6 1-16,11 6-1 0,4-1 2 0,-3 0-3 15,-2-8-2-15,-22-15-15 0,-2-13-40 16,8-4-22-16</inkml:trace>
  <inkml:trace contextRef="#ctx0" brushRef="#br0" timeOffset="4924">12892 1712 245 0,'0'0'3'16,"6"22"3"-16,-1-1 4 0,0 6 2 16,0 4 4-16,1-1 0 15,-2 0 4-15,1-2 1 16,-3-16-1-16,-2-12-2 15,5-7-8-15,-2-22-4 0,-3 7-6 16,0-6-4-16,1-4-2 16,-1-5-2-16,0-4-1 15,0-5 2 16,2 1 1-31,-2-3 4 0,3 3 3 0,0 1 2 0,-1 1 1 0,0 0-2 16,3 7 0-16,0-1-1 16,4 8 0-16,2 6-1 15,4 7-1-15,0 11 1 0,5 8 1 16,-1 12-1-16,12 20 3 15,14 26 2-15,-2 12-2 16,0 1 1-16,-3 4 0 16,-7-5 0-16,-12-14 0 31,-11-20-1-31,-6-12-5 15,-2-10-3-15,-2-7-9 0,0-10-26 0,-11 12-25 0,-10-14-20 16</inkml:trace>
  <inkml:trace contextRef="#ctx0" brushRef="#br0" timeOffset="5086">12821 1656 338 0,'0'0'0'0,"0"0"-1"32,12-6-1-32,3 0 1 0,6 1 0 0,8-4 0 15,8-2-5-15,-1-2-21 0,7 1-37 16,6-1-13-16</inkml:trace>
  <inkml:trace contextRef="#ctx0" brushRef="#br0" timeOffset="5452">13689 1451 258 0,'0'0'2'0,"5"9"-1"16,0 4 2-16,0-4 5 16,7 23 2-16,3 4 1 15,0 3 2 1,2 2-1-16,-1 0 1 0,2 0 0 0,-5-10 0 15,-9-19-8-15,-4-12-7 16,0 0-9-16,-6-11-13 16,-2-2-20-16,-5-4-7 0,-3-6 4 15,-4 1 16-15,-1-5 15 16,-2 1 11-16,-2-1 8 15,3-2 15-15,2 2 21 0,3 0 5 16,6-1-7-16,5 3-14 31,6 0-9-31,4 6-6 0,6 1 1 0,7 5-1 16,6 8-1-16,4 5 0 15,6 3-1-15,1 10 0 0,-18 0 3 16,44 31-1 0,-9 9 1-16,-17 0 0 0,-25 5 0 15,-18-7-1-15,-21-7-4 16,-8-15-7-16,5-20-22 0,17-9-49 15,16 0-10 1</inkml:trace>
  <inkml:trace contextRef="#ctx0" brushRef="#br0" timeOffset="5670">14305 1388 377 0,'0'0'1'15,"1"10"0"-15,-1 1 0 16,-1 2 3-16,1 13 1 15,-3 11 1-15,-4 5 0 0,0 3 0 16,1 0 0-16,-1 1-3 16,1-12-3-16,6-8-22 15,16-18-59 16,-16-8-6-31</inkml:trace>
  <inkml:trace contextRef="#ctx0" brushRef="#br0" timeOffset="5893">14559 1518 334 0,'0'0'3'0,"8"9"1"0,6-1 3 16,4-1 3-16,7-2 2 31,7-2 2-31,2-3-1 0,4-2 2 0,-2-5-2 16,2-4-2-16,-3-5-2 0,-4 2-5 15,-6-1-2-15,-5 2 0 16,-7 1-2 0,-8-2-2-16,-5 2-4 0,-12-2-9 15,-3-1-53-15,-7 10-19 16</inkml:trace>
  <inkml:trace contextRef="#ctx0" brushRef="#br0" timeOffset="6947">3904 11774 136 0,'0'0'2'0,"-20"20"7"16,-2 15 6-16,-8 19 9 15,-9 20 2-15,-10 28 4 32,-12 24 1-32,-13 26 1 0,-8 16-1 0,-4 6-7 0,-2 2-4 15,-6-6-6-15,3-9-5 16,3-22-4-16,10-18-6 15,13-21-10-15,14-20-20 0,12-34-37 16,21-14-18-16</inkml:trace>
  <inkml:trace contextRef="#ctx0" brushRef="#br0" timeOffset="7353">3799 12096 239 0,'0'0'3'0,"0"5"3"15,6 8 4-15,18 14 4 16,16 7 1-16,17 21 2 15,18 18-1-15,22 20 1 0,18 15-3 16,8 18-4-16,7 9-4 16,-4-1-3-16,-14 0-3 15,-7-16-3-15,-17-13-2 16,-16-15-6-16,-17-22-21 15,-16-31-36-15,-4-5-15 47</inkml:trace>
  <inkml:trace contextRef="#ctx0" brushRef="#br0" timeOffset="7727">3603 12096 388 0,'-10'1'2'0,"-14"5"1"16,-15 2 0-16,-15 4 1 31,-13-1-1-31,-11 1 1 0,-3-1 0 0,-6 0-1 0,11-7-5 16,14-4-6-16,16-9-11 15,21-8-28-15,25-3-35 0,15-8-6 16</inkml:trace>
  <inkml:trace contextRef="#ctx0" brushRef="#br0" timeOffset="8049">3775 12170 395 0,'0'0'4'15,"0"0"0"-15,-7-7 2 16,-2-5 0-16,2-7 2 16,-3-10 1-16,2-8 0 0,-1-14 1 15,8-10-3 16,1-9-2-31,8-8-2 0,7 2-4 0,1-1-7 0,10 8-9 16,-3 6-23-16,-1 10-47 16,4 11-4-16</inkml:trace>
  <inkml:trace contextRef="#ctx0" brushRef="#br0" timeOffset="8426">3300 11618 374 0,'0'0'3'16,"-14"-13"4"-16,-3-3-1 0,-1-4 0 15,-4-3 1-15,0-5 0 16,-4-5-2-16,0-1-3 15,1 0-15-15,10 0-43 16,8 9-26-16</inkml:trace>
  <inkml:trace contextRef="#ctx0" brushRef="#br0" timeOffset="8731">3651 12322 422 0,'0'0'2'0,"0"0"-1"15,0 0 1-15,0 0 1 16,2-12-1-16,13-7 0 0,15-8 0 15,14-11 1-15,16-8-1 47,15-6 0-47,13-8-2 0,12 0 0 0,9 5-4 0,-4 2-2 0,-4 8-4 0,-9 6-6 16,-11 13-14-16,-15 4-20 15,-18 11-34-15,-8 11-5 16</inkml:trace>
  <inkml:trace contextRef="#ctx0" brushRef="#br0" timeOffset="8948">4107 12162 256 0,'0'0'3'15,"1"18"2"-15,7 0 2 16,0 7 3-16,5 2-1 16,1 9 2-16,5 3-1 0,0 7-2 31,-2-3-5-31,-1-2-16 0,-8 4-37 0,-6-12-23 15</inkml:trace>
  <inkml:trace contextRef="#ctx0" brushRef="#br0" timeOffset="9167">3312 12528 415 0,'0'0'2'0,"-26"14"-1"16,3 0 0-16,-4 9 0 0,-8 3 1 31,-4 3-1-31,-7 3-1 0,-1 2-2 0,4-8-6 16,12-6-33-16,15-13-39 15,-2-12-8-15</inkml:trace>
  <inkml:trace contextRef="#ctx0" brushRef="#br0" timeOffset="9338">3032 12426 369 0,'8'10'1'0,"3"3"0"15,11 5 1-15,5 4 0 16,10 5 1-16,5 0-1 16,9 8-4-16,3-4-11 15,0-14-43-15,3 3-22 31</inkml:trace>
  <inkml:trace contextRef="#ctx0" brushRef="#br0" timeOffset="9468">4010 12684 459 0,'1'12'0'16,"8"6"0"-16,7 14-4 16,13 11-13-16,2 23-63 15,17-4-6-15</inkml:trace>
  <inkml:trace contextRef="#ctx0" brushRef="#br0" timeOffset="11807">5835 4996 251 0,'0'0'0'15,"0"0"-2"-15,0 0 7 0,-5 8 2 16,-2 5 5-16,3 2 2 16,1 6 2 15,-1 4-1-31,-2 1 3 0,3 3-2 0,2 0-3 0,-1-5-2 15,2-4-3-15,0-5-5 0,-3-7-4 16,3-8-9-16,0 0-13 16,0-7-30-16,6-7-24 15</inkml:trace>
  <inkml:trace contextRef="#ctx0" brushRef="#br0" timeOffset="12091">5562 4916 269 0,'0'0'0'16,"-8"11"-1"-16,1 4 1 0,0 9 2 15,1 10 2-15,4 8 3 16,1 8-1-16,10 7 2 16,13 3 3-16,11-5 1 0,13-7 0 15,12-14 1-15,8-14-2 16,6-16 0-1,0-16 1 1,-2-14-1-16,-10-18-1 0,-6-6-1 0,-19-9-2 16,-16 0-2-16,-19-2-1 15,-21 7-2-15,-18 10-2 0,-18 10-1 16,-10 12-4-16,-13 9-6 15,2 13-30-15,9 8-40 16,5 8-7-16</inkml:trace>
  <inkml:trace contextRef="#ctx0" brushRef="#br0" timeOffset="13250">5309 11867 105 0,'0'0'7'16,"11"-5"4"-16,-1 1 4 0,0 1 4 15,1-2 4-15,1 1 1 16,0-2 3-16,0 1 0 16,-12 5-5-16,12-5-5 15,-12 5-5 1,0 0-4-16,0 0-2 0,0 0-3 0,-3 9-2 15,-5 2-1-15,-1 1 1 16,-5 5 0-16,0 5 1 16,-4 0 1-16,2 5 0 15,-2-2 1-15,5 1 0 0,-2 0 0 16,8-2 0-16,3-3 0 15,4-1 1-15,3-4 2 0,8-1-2 16,4-4 1-16,3-2 0 16,6-4-1-16,1-4-2 15,4 0-6-15,1-1-8 16,2-7-15-16,-2 5-36 15,2-10-18 1</inkml:trace>
  <inkml:trace contextRef="#ctx0" brushRef="#br0" timeOffset="13725">4802 12043 171 0,'0'0'5'0,"-2"21"3"16,2 0 4-16,-1 5 1 15,1 6 2-15,8 5 2 16,3 5-1-16,7 2 3 16,9-3-3-16,4-4-4 0,11-3-1 31,4-3 0-31,9-7 0 0,7-4-1 0,3-11 0 15,4-6 0-15,-1-8 1 0,4-12-1 16,-3-12-1 0,0-8-1-16,-9-9 0 31,-5-6-2-31,-9-3-1 0,-6-4 0 0,-13-1-2 0,-13 2 0 15,-11 2 0-15,-7 0-3 0,-16 10 0 16,-12 4-5-16,-9 9 0 16,-8 2-4-16,-9 13-2 15,-3 7-4-15,-1 8-9 0,-4 3-13 16,4 7-24-16,9 14-20 31</inkml:trace>
  <inkml:trace contextRef="#ctx0" brushRef="#br0" timeOffset="13836">5178 11948 300 0,'0'0'1'16,"22"-13"-2"-16,9 0-29 16,24-5-38-16,4-11-6 15</inkml:trace>
  <inkml:trace contextRef="#ctx0" brushRef="#br0" timeOffset="16860">7056 4642 286 0,'0'0'6'0,"0"0"3"0,4-4 1 16,-4 4-1-16,0 0 1 16,0 0 0-16,12 2 2 31,-7 9 1-31,-4 12-3 0,-1 6-1 0,0 7-1 0,0 12 0 15,0 3 1-15,-1 6 0 16,-5-3-2-16,0-3-1 16,-1-3-1-16,0-8-2 15,1-8-1-15,0-7-1 0,2-5-3 16,2-7-3-16,2-4-11 16,0-9-30-16,14-1-38 15,5-15-7 1</inkml:trace>
  <inkml:trace contextRef="#ctx0" brushRef="#br0" timeOffset="17160">7259 4730 251 0,'0'12'4'0,"0"4"5"0,2 6 0 16,5 7 4-16,4 3 2 16,8 3 0-16,7 0 5 15,6-4 0-15,7-12-2 16,2-13-2-16,6-6-3 0,-3-14-1 15,-4-12-3-15,-10-6-2 16,-11-7-3 0,-12 0-1-16,-11 2-3 0,-17 2 0 0,-13 5 0 15,-11 6-2-15,-6 11 1 16,-3 3 0-16,1 9 0 15,6 1-2-15,8 6-1 16,7 3-3-16,14 6-5 16,18-15-19-16,-5 20-52 0,22-8-5 15</inkml:trace>
  <inkml:trace contextRef="#ctx0" brushRef="#br0" timeOffset="17562">7784 4567 274 0,'0'0'8'0,"20"-5"2"0,2-1 2 16,10 0 1-16,5 1 1 16,3 1 0-1,2-2-1-15,3 1 2 0,-5 4-7 16,-11 1-1-16,-9 4-3 0,-12 8-2 15,-8 5 1-15,-12 5-1 16,-11 5 0-16,-5 4 0 16,-3 8 0 15,-3 0 0-31,2 1-1 0,5-1 0 0,9-2 1 0,8-6 0 0,10-9 2 15,13-3 0-15,14-11 0 16,9-6 0-16,9-4-1 16,4-9-2-16,5-2-8 0,-6-2-13 15,-2-6-50-15,-3 6-17 16</inkml:trace>
  <inkml:trace contextRef="#ctx0" brushRef="#br0" timeOffset="17933">8537 4749 416 0,'0'0'0'15,"0"0"0"-15,0 0 0 16,0 0 0-16,0 0-2 0,-10 14-8 15,10-14-28-15,-7 18-42 16,7-18-6-16</inkml:trace>
  <inkml:trace contextRef="#ctx0" brushRef="#br0" timeOffset="18353">8664 4357 326 0,'0'0'1'0,"0"0"1"0,4 6 1 16,6-5 4-16,4-1 2 15,6 0 1-15,5 2 2 16,4-2-1-16,1-3 0 15,2-1-1-15,-3 0-2 0,-4-2-3 16,-3 3-3-16,-6 2-1 16,-5 1 1-1,-11 0-1-15,11 14 0 0,-8 2 1 16,-3 8 0-16,3 3 0 15,-1 8 0-15,-1 4 0 0,2 3 0 16,2 0 0-16,-1 1 0 16,2-3-2-16,3-2-5 46,2-6-6-46,1-6-36 0,-1-6-36 0,-2-11-6 0</inkml:trace>
  <inkml:trace contextRef="#ctx0" brushRef="#br0" timeOffset="18480">8794 4622 375 0,'0'0'1'0,"13"-6"-1"15,8 1 1-15,11-3-1 32,9-3-4-32,7 3-14 0,5 3-45 0,4-7-17 0</inkml:trace>
  <inkml:trace contextRef="#ctx0" brushRef="#br0" timeOffset="19160">9319 4398 327 0,'0'0'3'0,"6"14"2"16,0 0 2-16,3 6 1 15,-1 4 1-15,1 4 1 47,1 2-1-47,1 2 2 0,0-1-3 0,-3-9-2 0,-3-2-1 0,-2-7-2 0,-3-13-3 16,0 0-3-16,0 0-7 15,-2-23-16-15,-5-4-26 16,-2-7-9-16,0-3 4 15,-3-3 12-15,-1 0 18 0,2 2 11 16,-4 4 19-16,10 6 19 16,-4 6 34 15,3 3 6-31,1 6-9 0,5 13-14 0,-5-12-16 0,5 12-7 0,0 0-7 15,10 2-3-15,7 10-2 16,3 8-2-16,6 1 0 16,1 5 1-16,3 2 1 15,4 1 1-15,-3 0-1 0,-2-4-1 16,-7-4 0-16,-5-6 2 15,-3-4-2-15,-2-3 2 16,-2-8-1 0,-10 0-1-16,12-17-1 0,-7 0-1 0,-4-8-1 15,0-3-1-15,0-6 0 16,-1 0-2-16,1 0 2 15,-1 1-1-15,0 4 1 32,0 4 0-32,2 3 0 0,7 4 0 0,1 6 1 0,4 3-1 15,4 9 1-15,4 0-1 16,3 13 1-16,1 6 1 15,4 6 0-15,-2 7 0 0,-1 3 0 16,0 3 1-16,-3-1-1 16,-1 0 1-16,-6-4 0 15,-1-4 0-15,-5-4-1 16,-2-8-3-1,-2-3-2-15,-7-14-7 0,6 12-30 0,-6-12-46 16,3-6-2-16</inkml:trace>
  <inkml:trace contextRef="#ctx0" brushRef="#br0" timeOffset="19394">10088 4055 306 0,'0'0'5'15,"9"11"2"-15,-1 3 2 16,5 9 1-16,-1 5 1 47,4 8 0-47,1 6 2 0,0 5 0 0,-2 3-5 0,-2-3-5 0,-4-4-6 0,-2-5-13 15,-8-4-31-15,4-13-34 16,0-9-6-16</inkml:trace>
  <inkml:trace contextRef="#ctx0" brushRef="#br0" timeOffset="19548">10125 4270 381 0,'0'0'0'16,"0"0"2"-16,11 0-2 0,5-3 0 15,0-2-7-15,9 0-13 16,0 5-44 15,1-11-15-31</inkml:trace>
  <inkml:trace contextRef="#ctx0" brushRef="#br0" timeOffset="19724">10330 4059 306 0,'0'0'3'0,"4"21"1"0,1-1 3 16,2 9 4 15,2 5-1-31,-1 8 1 0,2 6 2 0,1 4-1 0,0-5-1 15,-5-6-4-15,3-5-4 0,-3-9-5 16,1-8-21-16,7-13-55 16,-2-9-5-16</inkml:trace>
  <inkml:trace contextRef="#ctx0" brushRef="#br0" timeOffset="20023">10594 4023 248 0,'0'0'7'15,"13"-2"4"-15,3-1 3 0,3 1 1 32,6-1 2-32,0 2-1 0,5 1 0 0,-3 0 1 15,-4 4-4-15,-8 8-4 16,-11 7-4-16,-7 9 0 15,-16 2 0-15,-2 6 0 0,-5 0 1 16,-2-2-1-16,3 3-1 16,5-5 2-16,8-6-1 0,11-4-1 15,7-8 1-15,18-4-2 47,5-3 1-47,8-5-3 0,5 0-4 0,3-11-14 0,-11 0-66 0,8-8-3 0</inkml:trace>
  <inkml:trace contextRef="#ctx0" brushRef="#br0" timeOffset="20179">10557 4175 412 0,'0'0'1'0,"25"-7"0"15,10-4 0 1,13-3 1-16,14-3 0 0,10-6-3 15,12 2-7-15,1-5-31 16,3 3-40-16,-13 3-7 0</inkml:trace>
  <inkml:trace contextRef="#ctx0" brushRef="#br0" timeOffset="26466">6700 11719 186 0,'0'0'8'0,"0"0"4"16,0 0 1-16,0 6 1 15,0-6 4-15,15 1 1 16,2 0 3-16,10-1 1 15,8 0-5-15,8 0-4 0,9 0-1 16,3 0 0 0,-1 8-3-16,-4 5-2 0,-7 7-3 15,-10 9-1-15,-13 3-1 16,-14 8 0-16,-17 7 1 15,-15 1-1-15,-10-1 0 0,-9-3 1 47,-2-6 0-47,-3-8-1 0,2-10 1 0,8-12-2 0,13-11-1 0,12-16 1 16,14-12-2-16,9-9 0 0,19-10 0 15,11-7 0-15,8-5 0 16,4-1 0-16,0 5 0 16,-6 1 2-16,-8 10-1 0,-13 6 0 15,-13 11-1-15,-16 9 0 16,-19 11 0-16,-13 10 1 31,-7 6-1-31,-10 12 0 0,-2 9 0 0,1 3 0 0,7 6 0 16,8 0-2-16,12 2-3 15,13-6-5-15,16-3-19 16,17-5-53-16,13-11-4 15</inkml:trace>
  <inkml:trace contextRef="#ctx0" brushRef="#br0" timeOffset="26962">7322 11543 282 0,'0'0'6'0,"0"0"4"16,14-5 1-16,2 4 2 15,1 1 0-15,8 3 1 16,4 9 2-16,1 5-1 0,0 11-3 15,-3 4-6 17,-2 8-1-32,-10 5-1 0,-6 2 1 0,-9 2-1 0,-6-4-1 0,-9-2 1 15,-9-6-1-15,-4-8 1 16,0-7 1-16,-2-8 0 15,5-7-2-15,3-7 0 16,7-14-1-16,7-8 0 0,9-14-1 16,7-8-1-16,12-8-1 15,5-7 1-15,5-3-1 16,1 1 0-1,-4 5 2-15,-1 2-1 0,-9 10 1 16,-10 6-1-16,-7 12 1 0,-13 6 0 16,-10 8 0-16,-6 6-1 15,-2 5-1-15,-1 1 1 16,3 8-3-16,4 6-2 15,9 6-5-15,3-3-10 0,13 0-45 16,6 4-19-16</inkml:trace>
  <inkml:trace contextRef="#ctx0" brushRef="#br0" timeOffset="27153">7908 11853 431 0,'0'0'1'0,"0"0"1"0,0 0 2 15,-7 1-3-15,7-1 2 16,-10 3-2-16,10-3-3 16,-10 1-9-16,10-1-28 0,0 0-44 15,0 0-5-15</inkml:trace>
  <inkml:trace contextRef="#ctx0" brushRef="#br0" timeOffset="27422">7995 11261 331 0,'0'0'2'0,"0"0"2"16,14 17 4-16,-4 2 2 15,1 12 4-15,2 8 0 16,2 11 0-16,-2 6 1 0,-2 6-2 16,-1 1-2-16,-2 0-5 15,-5-7-2-15,3-8-3 31,-3-9-3-31,3-8-5 0,-5-12-18 0,-1-6-57 0,12-8-4 16</inkml:trace>
  <inkml:trace contextRef="#ctx0" brushRef="#br0" timeOffset="28144">8408 11351 303 0,'0'0'4'16,"4"14"3"-16,2 2 4 0,1 7 1 15,1 2 1-15,3 7 2 16,0 4 1-16,1-1 0 15,1-3-4-15,-4-2-2 16,0-9-3-16,-3-6-1 0,-1-3 0 16,-5-12-4-16,0 0-2 15,0 0-7-15,2-16-11 16,-2-4-8-16,-5-6-6 15,-6-4 2-15,-2-6 0 16,-6-3 6-16,3 0 11 0,-5 0 10 16,2 7 15-16,-1 3 11 15,3 5 5-15,5 4-1 16,4 5-1-16,4 5-7 31,4 10-7-31,4-12-3 0,7 12-3 0,8 3-2 0,3 11-3 31,6 4 0-31,4 10 2 0,2 4 1 0,2 6 0 16,0 2 1-16,-2 0-1 0,-5-2 0 15,-1-6 0-15,-7-6 1 16,0-6 0-16,-7-10 1 16,-3-8-2-16,-1-6 0 0,-4-13-3 31,0-6-2-31,-4-10-3 0,-2-4-2 0,0-9-1 15,0 0-1-15,-5-2-1 16,-1 2 0-16,1 4 2 16,2 5 1-16,1 6 4 0,2 7 0 15,0 5 1-15,1 8 0 16,-1 11 1-16,9-4 0 15,2 10 2-15,0 11 3 32,3 8-1-32,4 8 1 0,0 9 2 0,1 4-1 0,0 7 0 15,0 0 1-15,-4-5-1 16,-1-2-2-16,-3-9 0 0,-2-4-2 15,-2-8-2-15,0-11-2 16,-7-14-10-16,9 3-72 16,-2-11-3-16</inkml:trace>
  <inkml:trace contextRef="#ctx0" brushRef="#br0" timeOffset="28390">9022 11076 330 0,'0'0'5'16,"7"20"3"-16,-2 1 3 16,4 6 2-16,0 9 1 0,0 7 1 31,0 9-1-31,2-1 1 0,-2-1-5 0,-4-4-2 15,1-8-7-15,-4-8-6 16,0-3-17-16,5-1-59 0,-7-26-4 16</inkml:trace>
  <inkml:trace contextRef="#ctx0" brushRef="#br0" timeOffset="28528">9090 11318 360 0,'0'0'1'0,"21"-9"0"15,1-4 0-15,6-1 1 16,3-4-1-16,-1-9-8 15,4-4-36-15,1-3-33 16,-13-4-6 0</inkml:trace>
  <inkml:trace contextRef="#ctx0" brushRef="#br0" timeOffset="28685">9264 11017 316 0,'0'0'4'0,"-1"18"5"0,1-1 1 16,0 12 2-16,2 7 2 16,0 9 4-16,0 5-2 15,0 7 0-15,-2-1-3 16,2-6-3-16,-2-7-3 15,1-6-5 1,0-12-8-16,0-4-13 0,8-11-63 0,-9-10-3 16</inkml:trace>
  <inkml:trace contextRef="#ctx0" brushRef="#br0" timeOffset="28997">9534 11037 319 0,'11'-1'6'16,"8"0"1"-16,2 1 0 16,4 0 1-16,-1 0 0 31,2 4-1-31,0 7 3 0,-5 4-1 0,-20 10-3 0,-8 7-1 15,-16 5-1-15,-7 4 2 0,-3-1-1 16,-2 0 0-16,2-2-1 16,1-5 0-16,8-6 0 15,11-7 0-15,12-4-1 16,7-8 1-16,15-1-1 15,9-7-2-15,9 0-6 0,2 2-48 16,8-14-28 0,2-9-6-16</inkml:trace>
  <inkml:trace contextRef="#ctx0" brushRef="#br0" timeOffset="29119">9501 11226 411 0,'0'0'0'16,"5"0"0"-16,10 0 0 15,6 0-2-15,13 0-15 16,12-5-62-16,10-7-3 15</inkml:trace>
  <inkml:trace contextRef="#ctx0" brushRef="#br0" timeOffset="30780">7259 9746 310 0,'10'0'2'16,"16"0"-1"-16,13 6 1 15,9 10 1-15,17 13-1 16,10 18 1-16,13 16-1 16,12 18 0-16,3 23 1 15,-2 22-2 1,1 16 1-16,7 14-1 0,-6 13 0 0,1 5 2 15,-4 10-1-15,-9 2 0 16,-10 4-1-16,-15 5 0 0,-19 5 1 16,-23 7 1-16,-20-3 1 15,-15 0-2-15,-26-4 0 16,-11 0-6-16,-7-15-25 15,0-9-44-15,-13-30-7 0</inkml:trace>
  <inkml:trace contextRef="#ctx0" brushRef="#br0" timeOffset="31205">8827 9370 327 0,'13'12'2'0,"28"12"0"16,18 15 2-16,20 24-1 0,13 15 0 15,22 27 0-15,14 19 0 16,12 22 2-16,-1 11 1 0,-20 7-1 16,-11 8 1-1,-14 0-1-15,-12 5 2 0,-22-3 2 16,-18 0-1-16,-16-4-4 15,-21-8-5-15,-7-3-7 0,-17-15-19 16,-4097-16-46-16,8160-10-9 31</inkml:trace>
  <inkml:trace contextRef="#ctx0" brushRef="#br0" timeOffset="31570">11131 8711 340 0,'13'10'3'0,"23"8"0"16,26 15 1-16,25 17 1 15,23 25-1-15,20 21 0 16,22 29 0-16,14 25 2 0,2 22-3 16,-17 19-2-16,-28 13 1 15,-26 16 2-15,-35-3 0 31,-31 3-1-31,-31-4 2 0,-31-6-3 0,-25-9-20 0,-4-9-56 16,-32-21-6-16</inkml:trace>
  <inkml:trace contextRef="#ctx0" brushRef="#br0" timeOffset="32448">7206 4218 346 0,'0'0'1'16,"15"-8"-1"-16,-2 5 0 16,5 3-1-16,8 2 1 15,4 16-1-15,6 12 1 16,9 19-1-16,-2 19 0 31,5 28 2-31,-3 26-1 0,-2 22-1 0,-9 20-3 0,-10 24 1 16,-15 10-1-16,-15 15-1 0,-23 9 1 15,-27-1-3-15,-26-14 3 31,-23 1 3-31,-18-7 3 0,-21-19 2 0,-9-16 1 16,1-25 1-16,2-21-6 0,18-24-25 16,27-17-45-16,16-36-5 15</inkml:trace>
  <inkml:trace contextRef="#ctx0" brushRef="#br0" timeOffset="32829">9302 4248 268 0,'7'12'4'16,"10"17"3"-16,5 19 1 0,7 24 3 15,4 22-1-15,7 23 0 32,-1 26 3-32,3 28-2 0,-13 12-1 0,-13 13-2 0,-17 2-1 15,-22 6-1-15,-21-2-1 16,-27-1 1-16,-23-9-3 15,-18-9 1-15,-16-14-5 16,-6-14-10-16,-2-22-22 16,3-16-44-16,18-20-6 0</inkml:trace>
  <inkml:trace contextRef="#ctx0" brushRef="#br0" timeOffset="33208">11054 4393 381 0,'0'0'2'0,"22"-1"-2"16,2 1 0-16,12 13 0 0,9 12 0 47,8 16 0-47,5 16 1 0,5 28 0 0,-1 24-1 0,-15 26 0 0,-14 24 2 0,-19 16 0 15,-20 11 1-15,-26 11-1 16,-22 4-1-16,-24-5 1 16,-22-8-1-16,-19-6 1 15,-9-14-3-15,-7-12-2 0,-2-14-7 16,5-17-25-16,11-10-40 15,13-27-9 17</inkml:trace>
  <inkml:trace contextRef="#ctx0" brushRef="#br0" timeOffset="33546">12851 4988 287 0,'9'15'1'0,"12"18"1"15,9 19 0-15,3 27 0 16,6 25 4-16,6 32-1 15,-5 19 0-15,2 37 0 0,-14 7 0 16,-23 17 1-16,-15 8 1 16,-31 0 4-1,-28-1 0-15,-31-7 0 0,-25 0 2 0,-30-15 1 16,-19-11-5-16,-8-10-26 15,-3-16-57-15,-5-25-6 16</inkml:trace>
  <inkml:trace contextRef="#ctx0" brushRef="#br0" timeOffset="35308">13841 8280 203 0,'9'13'2'16,"1"6"0"-16,12 14 2 31,-1 1 0-31,9 12-2 0,5 4-7 0,1 1-26 15,5 7-29-15,-8-14-5 16</inkml:trace>
  <inkml:trace contextRef="#ctx0" brushRef="#br0" timeOffset="35715">14119 8741 231 0,'0'0'6'0,"12"0"5"0,18-1 4 62,19-6 1-62,27-7 3 0,24-6 1 0,34-3 1 0,20-3-2 0,25 1-11 0,5-6-12 0,6 4-29 0,-7 5-35 16,-12 2-13-16</inkml:trace>
  <inkml:trace contextRef="#ctx0" brushRef="#br0" timeOffset="36335">14154 8772 322 0,'0'0'0'0,"0"0"-4"15,0 0 2-15,-6 8 1 16,-9 5 2-16,-13 8 0 16,-7 11 2-16,-20 11 2 0,-8 8-1 15,-16 9 2-15,-7 10-9 16,-8 3-28-16,-1-3-40 15,22-8-7-15</inkml:trace>
  <inkml:trace contextRef="#ctx0" brushRef="#br0" timeOffset="36857">14028 8850 211 0,'0'0'13'0,"0"0"7"0,0 0 3 15,0 0 2-15,13-10 0 16,-6-7 1-16,0-6 1 15,2-9 1-15,-3-10-12 16,-6-6-7 0,-3-9-3-16,-14-3-2 0,-9-4-2 0,-7 3 1 15,-5-1-5-15,-2 9-5 16,-3 4-10-16,6 6-43 15,0 15-24 1</inkml:trace>
  <inkml:trace contextRef="#ctx0" brushRef="#br0" timeOffset="39395">15405 6152 155 0,'0'0'0'0,"-15"7"-1"15,-4 5 2-15,2 8 2 16,-8 10 1-16,-1 10 6 16,-2 8-2-16,6 9 3 15,4 2 3-15,15 1 5 16,13-7 2-16,17-9 1 0,19-12-2 15,11-14-2-15,14-14 3 16,5-11-1-16,6-15-1 16,-6-16 0-16,-4-4-4 15,-16-4-3-15,-13-5-1 0,-20 3-2 31,-22-2-4-31,-14 7-2 0,-21 4-2 0,-13 10-3 16,-13 6-5-16,-1 6-5 16,-6 8-9-16,8 8-25 0,15 6-36 15,2 5-7-15</inkml:trace>
  <inkml:trace contextRef="#ctx0" brushRef="#br0" timeOffset="39728">15588 6632 326 0,'0'0'-2'16,"0"0"-2"-16,-3 7 2 31,-1 3-1-31,2 11 1 0,0 4 0 0,-1 11 0 0,-2 7 1 16,3 5 2-16,1 11 2 15,1 1-6-15,-3 1-18 0,3-2-30 31,3 2-24-31</inkml:trace>
  <inkml:trace contextRef="#ctx0" brushRef="#br0" timeOffset="40132">15617 7203 308 0,'0'0'-3'0,"0"0"-1"16,0 0 1-16,-14 8 0 15,1 5 1-15,-6 6 2 16,-4 3 1-16,-9 8 4 0,-6 6 2 15,-3-1 1-15,-4087 1 1 16,8167-7-4-16,-4081-2-4 16,9-6-14-16,2 0-27 0,6-14-34 15,13-6-7 1</inkml:trace>
  <inkml:trace contextRef="#ctx0" brushRef="#br0" timeOffset="40373">15647 7112 265 0,'0'0'-4'0,"0"0"3"0,0 8 5 16,-1 6-2-16,6 1 0 16,4 10 1-16,5 0 2 46,3 8 1-46,4 5 4 0,6-2-3 0,2-2-7 0,7-3-25 0,1 6-41 0,3-13-6 16</inkml:trace>
  <inkml:trace contextRef="#ctx0" brushRef="#br0" timeOffset="40789">15453 6924 349 0,'0'0'0'0,"-13"0"1"16,-3 4 0-16,-10 0-1 15,-7 2 1-15,-8-2 0 0,0 2-4 16,-7-4-12-16,3-2-46 31,7 0-17-31</inkml:trace>
  <inkml:trace contextRef="#ctx0" brushRef="#br0" timeOffset="41036">15687 6935 363 0,'0'0'0'15,"0"0"0"-15,22-8 2 16,9 1-1-16,14-3 2 16,14 3-7-16,10-6-14 0,16-2-36 15,12 3-23-15</inkml:trace>
  <inkml:trace contextRef="#ctx0" brushRef="#br0" timeOffset="41652">15600 8151 327 0,'0'0'1'0,"0"0"-1"15,0 0-4-15,0 0-1 16,0 0 1-16,0 17 1 0,0 7 1 16,0 12 2-16,-2 15-1 15,-1 7 3 16,-1 20 2-31,-1 7 1 0,0 5 2 0,-1 1-2 0,0-7-1 0,4-9-2 16,0-11-4-16,2-9-3 16,-1-20-10-16,6-7-43 15,7-26-18-15</inkml:trace>
  <inkml:trace contextRef="#ctx0" brushRef="#br0" timeOffset="42329">15496 8138 319 0,'0'0'1'0,"0"0"-6"15,0 0-2-15,0 0 2 16,16-2 2-16,16 1 4 15,15-1 3-15,30-3 2 16,21-1 2 0,28-2 7-16,24-3 2 0,22-2-2 0,12-4-1 15,7-1-4-15,-5-1-4 16,-15-2-2-16,-16 3-3 15,-28 1 0-15,-20 1 0 16,-30 4 0-16,-20 0-1 0,-23 5-1 16,-13 2 0-16,-10 5-1 15,-11 0 1-15,1 21 0 16,-3 5 0-1,-11 14 0-15,-2 11 1 0,-4 16 3 0,-2 16 0 16,-4 11-1-16,-1 10-1 16,4 5 1-16,-4078 1 0 15,8171 3-1 1,-4077-6 0-16,6-5-2 0,0-4 1 0,8-9 0 15,0-7 0-15,-2-11 0 16,1-6-1-16,-3-11 1 16,-3-4-1-16,-1-11 1 0,0-7 0 15,-2-6 0-15,-2-6-1 16,-4-3 1-16,2-2 0 15,-10-3 1-15,-4-2-1 16,-9-4-1-16,-12 0 1 0,-10-3 0 16,-17-3-1-1,-13 0 0 1,-19-7 0-16,-12-2-1 0,-17-6 1 0,-11-2 1 15,-10-7 2-15,-7-4 1 16,2-3 1-16,5-6 2 0,13-3 2 16,15-6 0-16,19-1 0 15,23-5-4-15,25-1-3 16,25-2-8-16,14 1-25 15,12 1-51-15,22 0-6 32</inkml:trace>
  <inkml:trace contextRef="#ctx0" brushRef="#br0" timeOffset="43173">18056 8577 304 0,'0'0'1'0,"-5"23"-1"15,3 3 0-15,-3 9 0 16,0 11 1-16,-4 7 0 16,1 4 1-16,-3 5 0 31,-2-2-1-31,2-11-2 0,1-11-3 0,0-8-18 0,10-11-48 15,0-19-5-15</inkml:trace>
  <inkml:trace contextRef="#ctx0" brushRef="#br0" timeOffset="43538">17896 8511 328 0,'0'0'-1'15,"2"-8"-1"-15,10 2 0 16,14-4 2-16,13 0 1 15,9 1 2-15,10-1 0 16,10 5-1-16,1 5 3 0,-1 3-1 16,-10 9 1-16,-10 5-2 15,-18 3-2-15,-10 7-1 16,-17 2 0-16,-11-4-1 15,-14-1 0-15,-11-6 1 0,-3-1 0 16,-6-5-1-16,2-1 0 16,1-6 0-16,6-3-1 15,8 2 0-15,11 3 3 0,11 5 2 16,12 2 1-16,13 3 0 15,14 5 1-15,13 2 2 16,6 4 1-16,3-2-1 16,4 0-3-16,0-3-9 15,-5-6-16-15,-9-12-47 0,-1-1-11 16</inkml:trace>
  <inkml:trace contextRef="#ctx0" brushRef="#br0" timeOffset="43949">18840 8807 311 0,'0'0'1'0,"7"17"0"15,0-1 0-15,3 1 0 16,0 2 2-16,3 0 7 15,-4-1 5-15,2 1 1 16,-11-19 1-16,15 3-2 0,-13-13-2 16,0-15-3-16,-2-6-3 15,-2-12-8-15,-4-7-6 16,-2-7-3-16,0-1 1 0,-1 3 2 15,4 2 0-15,-2 6 4 16,3 6 2-16,3 6 2 16,1 12-1-16,8 11 1 15,2 4-1-15,3 8 1 16,6 6 0-16,2 9 2 0,7 10 0 15,2 7 0-15,3 8 0 16,1 6 0-16,3 2 0 16,-1 0 0-16,-4 0-1 15,-4-7-1 16,-1-4-3-31,-7-6-4 0,-4-7-15 0,6-1-53 0,-22-23-8 0</inkml:trace>
  <inkml:trace contextRef="#ctx0" brushRef="#br0" timeOffset="44084">18881 8743 354 0,'0'0'1'16,"13"1"0"-16,16 0 1 31,6-1-2-31,16 1-6 0,9-1-30 0,4 0-37 0,17-10-6 16</inkml:trace>
  <inkml:trace contextRef="#ctx0" brushRef="#br0" timeOffset="44269">19679 8615 345 0,'0'0'2'0,"0"17"0"16,0 1 1-16,0 6 1 0,0 2 0 16,5 5 1-16,-3 1 2 15,4-1-1-15,1-6 1 16,1-6-7-16,-8-19-20 15,0 0-55-15,17-5-4 16</inkml:trace>
  <inkml:trace contextRef="#ctx0" brushRef="#br0" timeOffset="44691">19857 8440 346 0,'0'0'2'0,"7"17"1"16,3 2 1-16,4 6-1 15,3 9 1-15,6 5-1 16,1 5 2-16,3 2 0 0,-3-4-2 15,-3-5 0-15,-4-4 0 16,-1-7 3-16,-9-9 2 16,-2-8-1-16,-5-9-3 31,0 0-4-31,-5-23-6 0,-8-2-4 0,-8-12-2 0,-6-5 0 15,-5-4 1-15,1-1 4 16,-1 3 4-16,2 4 1 16,10 6 6-16,9 12 2 0,12 7 1 15,19 9 0-15,12 6-4 16,9 4-1-16,14 8 0 15,5 6 1-15,1 4 3 16,-4 6-2 0,-3 2 0-16,-8 0 1 0,-14 1 0 0,-13 0 0 15,-19-3-2-15,-15-2 2 16,-18-3-2-16,-3-6 2 15,-8-4-2-15,-5-5-3 16,7 1-8-16,0-4-14 0,13-2-23 16,15 6-32-16,14-9-10 15</inkml:trace>
  <inkml:trace contextRef="#ctx0" brushRef="#br0" timeOffset="45698">19704 8658 234 0,'0'0'-1'0,"0"0"4"16,-12 15 5-16,10 0 2 0,-2 4 4 47,2 6 2-47,-2 6 1 0,4 6 0 0,3 1 4 0,1-2-5 0,3-4-1 15,0-8 1-15,4-5-3 0,0-9-2 16,3-10-1-16,-4-10-2 16,0-15-2-16,-5-5-1 15,-2-10-4-15,-2-8 0 0,-10-4-3 16,-6-4 1-16,-6 2-1 15,-3 4 2-15,3 6 2 16,1 9-2 0,4 3 0-16,11 14 0 0,6 7 0 0,20 11 0 15,17 3 0-15,14 12-2 16,4 3 1-16,9 8 0 15,3 8 0-15,-1-3 1 16,-9 3-1-16,-10 0 0 0,-15-1 0 16,-14-3 2-16,-15-1-1 15,-10-5 2-15,-19-4 3 16,-13-3-3-1,-7 0 0-15,-5-4-1 0,-2-5-5 16,7 2-11-16,2 0-42 0,6-5-25 16,20-1-8-16</inkml:trace>
  <inkml:trace contextRef="#ctx0" brushRef="#br0" timeOffset="45995">20494 8524 343 0,'-4'8'4'15,"2"9"0"-15,-1 8 3 0,0 7 0 16,0 6 3-16,1 3 0 15,-3 3 1-15,1 1 0 16,1-8-4-16,-2-5 1 16,5-10-2-16,-1-6 0 0,1-7-1 15,0-9-3-15,0 0-5 16,10-4-17-16,-2-14-61 15,16-10-4-15</inkml:trace>
  <inkml:trace contextRef="#ctx0" brushRef="#br0" timeOffset="46217">20771 8551 345 0,'-1'10'3'0,"1"6"-1"16,5 10 2-16,6 8 2 0,8 3 3 15,6-4 2-15,12-1 3 16,11-6-1-1,9-12-2-15,6-14 0 0,-1-14 2 16,-6-19-4-16,-12-9-1 0,-13-1-3 16,-22-4-3-16,-16 1 0 15,-28 3-1-15,-20 7 0 31,-15 14-7-31,-13 8-10 0,4 2-49 0,-1 21-21 0</inkml:trace>
  <inkml:trace contextRef="#ctx0" brushRef="#br0" timeOffset="49016">10348 13259 282 0,'0'0'0'0,"0"0"1"16,7 13 6-16,1 12 4 15,-1 14 2 1,3 16 2-16,3 25 0 0,3 20 0 16,2 26 4-16,0 19-3 15,-2 21-5-15,0 12-3 0,-2 7-3 16,0-1-2-16,-4-5 0 15,-4-6-3 17,-2-10-5-32,-5-17-9 0,0-15-45 0,-1-3-24 0</inkml:trace>
  <inkml:trace contextRef="#ctx0" brushRef="#br0" timeOffset="49732">7349 15318 254 0,'0'0'1'0,"13"0"-1"15,8 0 1-15,14 0 1 16,6 2 0-16,20-2 2 16,16 3 0-16,19-1 1 15,7 1 1-15,16 2-1 0,16-1-1 16,9 3 0-16,18-1 1 15,15 1-2 1,10-3-1-16,17 1 0 0,21-5 1 16,13 0 0-16,12 0 3 0,16-7 1 15,13 2 0-15,9-2 0 16,12 1 0-16,6 1 0 15,7 1-2-15,11 2 0 0,6 2-3 16,5 0 0-16,12-1-1 16,36 1 0-16,-18 0-1 15,6-1 0-15,1 1 0 16,9-1 2-16,8 1-2 0,4-1 0 15,-2 1 1-15,7 0-1 16,-12-1 1-16,2 1 0 16,-5 2 1-16,-8-1 0 46,-13-1 0-46,-4 1 0 0,-9 0 1 0,-49-1 0 0,19 0-2 0,-14-1 0 0,-17 0-1 16,-25-1-4-16,-19-1-8 16,-31 0-28-16,-14 1-38 0,-39 0-7 15</inkml:trace>
  <inkml:trace contextRef="#ctx0" brushRef="#br0" timeOffset="51062">20902 15086 212 0,'0'0'1'0,"0"0"0"15,0 0 0-15,5 2 5 16,-5-2 2-16,15 9 2 16,-1-1-1-16,8 3 0 0,-1 2 1 15,11 2-1-15,0 0 0 16,11 4-4 15,-1 0-2-31,3 0 2 0,-5 1-2 0,-2 2 1 0,-5 2 1 16,-4 2 3-16,-9 6 2 15,-6 3-1-15,-10 3 0 0,-4 3 0 16,-13 5 1-16,-5-1-1 15,-9 1-3-15,-4-3-7 16,-2-2-13-16,0-4-31 16,0-8-32-16,13-4-8 15</inkml:trace>
  <inkml:trace contextRef="#ctx0" brushRef="#br0" timeOffset="52032">21950 15282 297 0,'0'0'1'16,"0"0"1"-16,0 0 0 15,0 0 2-15,0 0-1 0,0 0 1 16,0 0 0-16,-4-10 1 16,4 10-1-16,0 0 1 15,0 0 1-15,0 13 0 16,0-3 0-16,0 3 0 0,0 4 0 15,4 2 2-15,-2 3-1 16,1 0-2-16,3 2 1 16,1 0-1-16,1-2-1 15,5 0 1-15,1 0-1 0,1-4 1 16,0-2-1-16,3-2 0 15,-3-5-1 1,4-1 0-16,-1 0 0 0,-2-6-1 16,1 0 0-16,-1-2 0 0,1-2-1 15,0-5 1-15,2-2 0 16,-5-2-2-16,1-6 1 15,-4-3-1-15,0-2 1 16,-5 1-1-16,-2-3 0 0,-4 4 0 16,0 3-1-16,0 3 0 15,1 3-2-15,-1 11 1 16,0 0-1-16,-1 9 1 15,2 10-1-15,6 10 1 0,3 5 2 16,2 3 1-16,6 2 1 16,4-6 0-16,4-5 2 15,6-8-1-15,2-12 0 31,3-12 1-31,1-12 0 0,-3-13-1 0,-2-4 1 0,-6-6-1 16,-3-5-1-16,-10-2 0 16,-1 0-2-16,-9 3-1 15,-2-1-3-15,-2 6-5 0,-2-1-11 16,-2 1-57-16,4 14-9 15</inkml:trace>
  <inkml:trace contextRef="#ctx0" brushRef="#br0" timeOffset="53047">9929 13548 241 0,'0'0'4'0,"0"6"3"16,0 6 1-16,4-2 2 15,0 4 3-15,2-3 3 0,0 3 1 16,2-3 2-16,1-11-5 15,0 0-1-15,1-9-1 16,2-10-2-16,-2-5-3 16,0-7-2-16,3-7-3 0,-2 0-1 15,3-5 1-15,-1 1-1 16,1 3 1-16,1 1 1 15,2 6 0-15,-2 9 0 0,3 5 0 16,1 9 1 15,3 9 0-31,5 9 0 0,2 10-1 0,5 6-1 0,8 6-2 16,5 1-3-16,10 5-14 0,-3 9-56 15,6-13-11-15</inkml:trace>
  <inkml:trace contextRef="#ctx0" brushRef="#br0" timeOffset="54595">13636 15167 318 0,'0'0'6'16,"6"-6"1"-16,-6 6 1 0,16-6 0 15,-4 6 1-15,1 6 0 16,2 8 1-16,1 11 1 16,-3 11-6-16,0 13-2 15,-2 8-4-15,2 17-18 16,-1 5-57-16,0-5-5 15</inkml:trace>
  <inkml:trace contextRef="#ctx0" brushRef="#br0" timeOffset="55986">13511 16160 139 0,'0'0'4'16,"0"0"1"-1,0 0 5-15,0 14 1 0,0-14 3 16,11 25 2-16,5-4 4 15,4 3-2-15,5 6 1 0,6-1-3 16,2 4-3-16,1 1-3 31,-3 3-1-31,-4-3-3 0,-9-1-1 0,-9 1 0 16,-8-2-1-16,-8 4-1 0,-10-5-1 15,-10-4 1-15,-3-3 0 16,-5-9-1-16,4-8-2 16,4-7-1-16,8-7-2 15,12-16-3-15,8-10-4 0,17-9-6 16,10-7-1-16,11-8 2 15,7-6 6 1,4 1 6-16,-3 1 4 0,-9 4 5 16,-8 6 3-16,-11 7 7 15,-14 5 1-15,-12 12-3 0,-14 11-2 16,-13 5-7-16,-3 9-2 15,-8 2-1-15,5 8-2 16,0 10-7-16,8 0-6 16,8 7-35-16,15 8-27 0</inkml:trace>
  <inkml:trace contextRef="#ctx0" brushRef="#br0" timeOffset="56531">14053 16254 271 0,'0'0'8'0,"17"15"1"16,-2-1 4-16,5 0-1 0,5 5 2 15,0 6-1-15,0 4 1 32,-5 5 1-32,-6 0-7 0,-14 0-2 0,-11 0-2 15,-12 0-1-15,-9-5 0 0,-3-7-1 16,0-8 0-16,1-7-2 31,8-7 0-31,10-14-2 0,16-10-1 0,8-8 0 16,15-6-1-16,9-4 0 15,6-6 0-15,2-3 0 0,1 4 3 16,-5 2 0-16,-12 6 2 15,-10 3 0 1,-13 7 0-16,-7 6 1 0,-15 6 2 16,-11 9 0-16,-9 5 0 0,-8 3-2 15,1 6 1-15,1 5 0 16,5 4 0-16,6 4-3 15,8 5-3-15,10 1-5 0,17 2-25 16,7 0-44-16,13-2-7 16</inkml:trace>
  <inkml:trace contextRef="#ctx0" brushRef="#br0" timeOffset="56743">14492 16549 395 0,'0'0'0'16,"0"0"0"-16,0 0 0 15,0 0 0-15,0 0 1 16,0 0-1-16,-8 7-1 15,8-7-2 17,0 0-11-32,-13 12-41 0,13-12-25 0</inkml:trace>
  <inkml:trace contextRef="#ctx0" brushRef="#br0" timeOffset="56888">14597 16302 392 0,'0'0'1'0,"7"21"0"15,1-3 0-15,-1 11 0 31,3 6 0-31,1 5-3 0,1 9-8 0,-2 5-35 16,0-4-35-16,-2-4-5 16</inkml:trace>
  <inkml:trace contextRef="#ctx0" brushRef="#br0" timeOffset="57543">18211 15186 292 0,'0'0'2'0,"3"5"3"0,2 6 1 31,-2 6 1-31,-1 7 3 0,-1 7 0 0,-1 9 0 15,0 7 1-15,-3 9-1 0,-1 4-1 16,-3 3-6-16,3 0-6 16,2-3-16 15,1 4-34-31,-2-14-26 0</inkml:trace>
  <inkml:trace contextRef="#ctx0" brushRef="#br0" timeOffset="58484">17715 16291 226 0,'0'0'5'0,"0"0"1"16,0 0 0-16,0 0 0 16,-6 0 1-16,6 0 3 15,-2 21 3-15,0-1 0 16,0 11-1-16,-4 8-3 0,1 7 2 15,-6 4-1-15,0 1 0 16,-5-2-2-16,4-6-3 16,-2-7-3-16,0-9-5 15,5-8-11-15,-1-4-46 0,10-15-18 16</inkml:trace>
  <inkml:trace contextRef="#ctx0" brushRef="#br0" timeOffset="58818">17779 16680 245 0,'0'0'3'15,"8"10"5"-15,5-3 5 16,6 0 2-16,10-5 3 0,3-2 0 15,10 0 2 1,-1-7-1-16,6-7-2 0,-13-8-3 0,-7-2-6 16,-8-7-3-16,-10 3-3 15,-9 0-1-15,-15 1-1 16,-9 5 0-16,-6 5 0 15,-5 5-1-15,-4 6 1 0,-4 5 1 16,2 3-1-16,2 8 1 16,4 5 0-16,6 2 0 15,5 2-1-15,9 0-2 16,7 0-5-16,8-1-16 15,6 3-46-15,15-11-14 0</inkml:trace>
  <inkml:trace contextRef="#ctx0" brushRef="#br0" timeOffset="59266">18181 16379 284 0,'0'0'0'16,"0"0"1"-16,13 0 2 15,-1 0 3-15,8-2 4 32,5-2 0-32,4 1 1 0,2 1-1 0,4-1 1 0,-2 1-2 15,-5 2-3-15,-3 3-2 16,-12 6-4-16,-8 6 0 15,-8 1 0-15,-12 5 0 16,-9 4 0-16,-5 3 1 0,-3 3 2 16,-1 2 0-16,3-2-1 15,6-1 2-15,7-1 2 47,9-5 0-47,8-4 0 0,14-3-1 0,7-3 1 0,12-4-2 0,6-4 0 0,0-2-6 16,6 0-10-16,-4 3-50 15,-2-7-21-15</inkml:trace>
  <inkml:trace contextRef="#ctx0" brushRef="#br0" timeOffset="59425">18678 16706 354 0,'0'0'1'16,"0"0"0"-16,0 0 0 16,0 13-3-16,0-13-8 15,0 0-35-15,15 5-32 0,-15-5-6 16</inkml:trace>
  <inkml:trace contextRef="#ctx0" brushRef="#br0" timeOffset="59745">18896 16353 280 0,'0'0'3'0,"12"0"4"0,6-1 5 16,8 1 1-16,8 0 2 31,2 0-1-31,3 0 0 0,4 0 1 0,-9 0-2 16,-2 2-6-16,-10 2-3 0,-9 4-1 15,-8 4 0-15,-5 2 1 16,-6 2 1-16,-5 7 0 15,-2 1 0-15,-2 3-1 16,1 4 0-16,2 1 0 16,1 1-4-16,3-1-4 0,3 2-8 15,1-6-28 16,-13 1-43-31,17-7-5 0</inkml:trace>
  <inkml:trace contextRef="#ctx0" brushRef="#br0" timeOffset="59874">19065 16610 351 0,'0'0'-1'15,"24"-3"-7"-15,1-2-11 0,9-7-40 16,10 5-21-16</inkml:trace>
  <inkml:trace contextRef="#ctx0" brushRef="#br0" timeOffset="60367">19767 16433 263 0,'0'0'4'0,"-3"19"2"16,-4-1 4-16,-3 3 1 15,0 7 2-15,-1 2-1 0,-4 4 2 16,3 3-1 0,0-9-3-16,3-2-3 0,1-10-5 15,8-2-19-15,7-4-49 16,-7-10-14-16</inkml:trace>
  <inkml:trace contextRef="#ctx0" brushRef="#br0" timeOffset="60753">19746 16430 295 0,'0'0'5'15,"13"6"1"-15,1 6 2 16,3 2 4-16,5 4-1 16,2 3 1-16,4 4 2 15,2 1 1-15,0-2-2 16,-5-5-4-16,-1-4-1 47,-1-3-2-47,-2-7-1 0,0-5-1 0,-4-6-3 0,0-7-2 0,-6-5-3 0,-1-6-1 15,-4-2 0 1,-3-1-1-16,-3-2 0 0,0 2 1 0,-3 3 0 15,-2 2 2-15,2 6 0 16,0 5 2-16,3 11 2 16,0 0-1-16,5 3 3 0,4 10-1 31,3 9 1-31,3 4 1 0,3 5 0 0,2 1 1 15,-2 3-1-15,1-2 0 0,-1-4-1 16,-4-3 0-16,-3-7-1 16,-1-3-1-1,-5-7-3-15,-5-9-7 0,4 12-23 16,-4-12-50-16,0 0-5 15</inkml:trace>
  <inkml:trace contextRef="#ctx0" brushRef="#br0" timeOffset="61038">20480 16407 313 0,'0'0'5'16,"7"9"2"-16,-1 0 2 16,-1 4 1-16,1 3 0 15,-1 2 2-15,1 4 0 0,2 3 1 16,-3 1-5 31,-2-2-3-47,-1-2-2 0,-2-1-5 0,3 1-8 0,-3-9-20 0,-5 1-51 0,5-14-4 0</inkml:trace>
  <inkml:trace contextRef="#ctx0" brushRef="#br0" timeOffset="61163">20526 16482 241 0,'0'0'1'0,"17"-5"-1"16,1 0-3-16,1-2-13 15,5-7-39-15,3 1-13 16</inkml:trace>
  <inkml:trace contextRef="#ctx0" brushRef="#br0" timeOffset="61330">20703 16409 342 0,'0'0'3'0,"-2"16"2"0,2-1 2 0,-2 5 1 0,-1 4 2 0,-2 7 0 0,-3 1-1 16,2 4-1-16,-4-4-5 15,3-6-8-15,-2-6-14 16,4-12-53-16,5-8-12 0</inkml:trace>
  <inkml:trace contextRef="#ctx0" brushRef="#br0" timeOffset="61631">21072 16445 313 0,'0'0'4'0,"23"0"4"15,-1 0 0-15,4 0 1 16,0 2 0-16,-2 2 0 16,0 3 2-16,-2 4-1 15,-14 4-2 1,-10 4-3-16,-16 2-2 0,-13 4 1 0,-2 1 0 15,-4 0-1-15,2 2 1 16,0-5-1-16,7-2 0 16,9-2 0-16,11-4 0 15,8-2-1 16,16-2 0-31,9-4-3 0,6-2-3 0,6-1-9 0,-1 2-53 0,4-7-18 16</inkml:trace>
  <inkml:trace contextRef="#ctx0" brushRef="#br0" timeOffset="61778">20981 16622 330 0,'5'0'1'0,"14"1"-1"0,12-2 1 0,13 1-1 0,8 0-3 0,16 0-19 16,13 0-50-16,2-4-6 15</inkml:trace>
  <inkml:trace contextRef="#ctx0" brushRef="#br0" timeOffset="62873">14954 16344 231 0,'0'0'4'0,"0"0"6"0,3 11 5 15,3 3 4-15,2 4 1 16,0 6 0-16,1 5 2 16,2 3-1-16,-4 0-3 15,-2-1-4-15,-1-5-6 16,-2-4-2-16,-1-5-2 0,-1-5 0 15,0-12-2-15,0 0 0 16,0 0-3-16,-9-8-3 16,3-8-2-16,-2-6-6 31,-1-7-2-31,2 0-2 0,-1-5 2 0,1 0 2 0,2 1 2 15,3 6 3-15,1 2 3 16,1 7 8-16,7 5 1 16,3 6 2-16,3 7 1 0,4 4 1 15,3 9-1-15,2 8 1 16,2 6-2-16,1 5 1 15,-2 5-1-15,-2-1-2 32,-2-1-1-32,-5-8 0 0,-5-5 1 0,-1-7-1 0,-8-15-1 15,0 0-1-15,10-14-1 16,-9-11-2-16,2-7-2 15,0-6-1 17,4-6-1-32,0-2-1 0,4 5 1 0,6 4 2 0,-2 7 1 0,1 5 2 15,-1 12 2-15,2 9 1 16,-3 4 1-16,0 15 1 15,-4 5 0-15,-4 8 0 0,-1 4 0 16,1 5-1-16,-4 0 0 16,-2 1-2-16,0-5 0 15,0-2-1-15,-1-2-4 31,-5-10-5-31,5 0-15 0,1 1-54 0,0-20-9 0</inkml:trace>
  <inkml:trace contextRef="#ctx0" brushRef="#br0" timeOffset="63112">15590 16385 306 0,'0'0'4'0,"1"17"3"16,3 0 2-16,-1 5 1 47,-1 5 1-47,1 5 0 0,1 1 2 0,0 3-1 0,-1-3-7 0,-4-8-7 0,3-3-10 15,-2-5-57-15,0-17-12 16</inkml:trace>
  <inkml:trace contextRef="#ctx0" brushRef="#br0" timeOffset="63253">15579 16411 337 0,'0'0'2'0,"17"-5"0"16,4 1 0-16,3-3 1 0,7-1-2 15,-4-2-7-15,8-4-27 16,6-3-40-1,-12-3-5-15</inkml:trace>
  <inkml:trace contextRef="#ctx0" brushRef="#br0" timeOffset="63464">15811 16162 308 0,'0'0'5'0,"1"15"4"16,5 6 3-16,-2 8 3 16,2 8 1-16,-2 7 3 15,2 9 0-15,-3 2-1 16,-2 2-3-16,-1-6-5 0,0-5-2 15,-4-8-4-15,-2-9-2 16,3-5-3-16,-4-10-6 16,7-2-12-16,0-12-66 15,10-2-4-15</inkml:trace>
  <inkml:trace contextRef="#ctx0" brushRef="#br0" timeOffset="63795">16042 16324 342 0,'0'0'2'0,"15"-5"3"16,3 1 3-16,7-2 2 16,6 1 2-16,1 1-1 15,4 2 0-15,-1 2-1 0,-1 0-2 16,-10 8-2-16,-9 8-4 15,-12 6-1 17,-6 6 0-32,-16 4 0 0,-7 2 1 0,-4 1 0 0,-3 0 0 0,3-3 0 15,2-6 0-15,10-1 0 16,8-6 0-16,10-3 0 15,23-8-2-15,8-1-3 16,9-2-6-16,1-4-33 16,8-1-43-16,3-7-3 0</inkml:trace>
  <inkml:trace contextRef="#ctx0" brushRef="#br0" timeOffset="63892">16127 16457 395 0,'0'0'1'15,"12"0"-1"1,10 0 0-16,14-4 0 0,6-4-10 15,15 3-68-15,12-2-3 0</inkml:trace>
  <inkml:trace contextRef="#ctx0" brushRef="#br0" timeOffset="73577">10283 15252 75 0,'0'0'9'0,"0"0"4"16,3 10 7-16,6-3 0 15,3 3 2-15,6 2 1 0,4 2 0 16,7 6 2-16,4-4-9 16,7 4-4-16,2-2-4 15,5-2-3-15,1-2-1 16,0 1 1-16,6-4-3 0,-1-2 1 15,4-4-2-15,3-1-1 16,2-2 0-16,3 0-2 16,3-2 0-16,2 0-1 15,-2-3-1-15,-5-2 2 0,5 0-1 16,-3-3 1-16,-5 1 1 15,-3 2 0-15,-4-3 1 16,1 0 0 0,-4 0 0-16,0-2 1 0,-2-2 0 0,-2 0 0 15,3-2 0-15,-7 3-1 16,2-3-2-16,-7-1 0 15,6 1-1-15,-2 0-1 47,-5-3 1-47,1 1 1 0,-4-3-1 0,6-4 3 0,-4-2 1 0,5-1 1 0,-5 0 1 16,-1-4 0-16,-1-1 1 15,-2-3-1-15,-1 5 0 0,-5-4-2 16,4 3 1-16,-8-2-1 16,5 2 1-16,-5 1-2 15,2 0 0-15,-2 1 2 16,2-3-2 15,-3 2 1-31,4-3-1 0,3 1 0 0,-3-3 1 0,6 1-1 0,-3-2-1 16,5-1 1-16,-2 2 0 15,6-2 1-15,-9 4-1 16,1-4 0-16,-4 4-4 0,0 0 1 15,-2 2 0-15,-5 1-1 16,-3-1 1-16,-3 1-2 16,4 0 0-16,0 2 1 15,6-6 3 1,0 4 0-16,11-4 1 0,1 1-1 0,10 0 1 15,4 1 0-15,-2 1 1 16,5 2 0-16,-8 3 2 16,3 3-1-16,-6 2 1 0,4 2 0 15,-10 3 1-15,-1 1 0 16,2 3 1-16,0 0 1 15,2 2-1-15,-2 3-1 0,3 0 1 32,-3 3 0-32,1 3-2 0,-7 0 0 0,2 6 0 15,-6 0-1-15,1 3 0 16,-3 1-1-16,-4 0 1 15,0 2 0-15,-3 2 0 47,0 1 1-47,0 2 1 0,0 1-1 0,-1 5-1 0,-2 2 1 0,1 1-1 0,-1 3 0 16,0 0 0-16,-5 0-2 0,3 3 1 15,-7-3 0-15,-2 2-1 16,-1-2 1-16,-1 3 0 16,-4-1 1-16,1 5-1 0,-1 1-1 15,1 4 1-15,1 0-2 16,1 2 1 15,0 2-1-31,1-2-1 0,1 5 1 0,-1-2 1 0,1-1-1 16,3 3 1-16,0-2-1 15,4 1-1-15,3-2-1 0,3 2-1 16,4 1-1-16,4-5-1 15,7 1 0-15,9-5 1 16,1-1 1-16,10-3 1 16,5-2 1-16,11-4 1 0,10-2 1 31,8 1 0-31,6-2 1 0,6 0-3 0,4 0-3 15,6 2-14-15,10-1-13 0,-8 2-40 16,16 2-3-16</inkml:trace>
  <inkml:trace contextRef="#ctx0" brushRef="#br1" timeOffset="78941">10435 15307 223 0,'0'0'1'0,"0"0"0"15,14 1-1-15,-2-1 0 16,4 1 1-16,4 2-1 15,3 1 0-15,5 0 1 0,1 2 1 16,3-2-2-16,-3 0 0 16,7 0 0-16,-2 0 1 15,8-2 0-15,5 1 1 16,1-3-1-16,5 2 1 0,0-1-1 15,6 0 2-15,-1 2-2 16,5-2 0-16,-6 3-1 16,-3 0 0-16,6 2 0 15,-1-2-1-15,1 2 2 0,0-2-2 16,1 3 2-1,3-4 0-15,6-1 0 0,0 3 0 16,3-4 0-16,-5 0 0 16,7 0 0-16,0-1 0 0,-2 1 1 15,0 1-2 1,-8 1 0-1,4 0 0-15,-8 1 0 0,5 2 0 0,-5-2 0 16,-3 2 1-16,7 0-1 16,4-3 0-16,1 2 0 0,2-2 0 15,0 1 1-15,2-2-1 16,-2 0-1-16,-3 0 1 15,-3 1-1-15,1-2 2 0,-4 1 0 16,5 1 0-16,-5-1 1 31,6-2-1-31,-5 3 1 0,3-1 0 0,0 1 1 16,-7 0 0-16,5-1-1 0,-3 1 0 15,-5 1 1-15,2-2 1 16,-4 1 0-16,0 2 0 16,-2-1 0-16,2-1-1 15,-6 1 1-15,1-2-1 0,4 4-1 16,-4-4 0-16,7 0-1 31,3-1 0-31,-1 1 0 16,5-2-1-16,-2 1 1 0,4-1-1 0,1 0 1 15,-2 0-1-15,0 0 0 0,0 0 0 16,6-3 0-16,2 2 0 15,2-3 1-15,3 1-1 16,1-2 0-16,1 1 0 16,2-1 0-16,-3-2 0 0,2 2 0 15,0-1 1-15,-2 0 0 31,0-2-1-31,1 1 1 0,1-1 1 0,4-1-1 0,2 1 0 16,-6-1 0-16,-1-3 0 16,-3 1 0-16,-4 0 1 15,-7-5-2 16,-3 0 1-31,-11-3 1 0,-4 0 1 0,-2-3-1 0,-5-2 1 0,-3-2 0 16,0 0 0-16,2-1 0 16,-1-3-1-16,-3 4 0 15,-1-5 0-15,-4 1 0 16,1-3 0-16,-8 3 0 0,0-5 0 15,-7 3-1-15,0-3 0 16,-2 0 0-16,1 0 0 31,1-2-1-31,1 1 0 0,0-5-1 0,-2 2 1 0,1-1 0 16,-3-2-1-16,1-1 1 15,-4-1-1-15,-2-2 1 47,-2-1 1-47,1 1-1 0,-2-1 0 0,3-1 0 0,-1 0 0 0,3-1-1 0,3 1 1 16,4 1-1-16,2 2-1 15,3-1 1-15,4 0 0 16,9 1-1-16,8 2 1 16,3-2-1-16,7-1 0 0,3 3 1 15,6-2 1-15,1 4-1 16,0 0 1 15,-4 3 0-31,-2-1 0 0,3 7 1 0,0 3 0 0,2 0-1 0,-2 3 1 16,2 4-1-16,0 3 0 15,-4 4 0-15,1 5 0 0,-6 8 0 16,-8 2 0-16,-5 5-1 15,-5 7 0-15,-4 5 0 16,-6 4 0-16,-1 6-1 16,-7 0 1-16,-4 7-1 15,-4-4 0-15,-2 9 0 16,-7-3 1-16,-1 18 0 15,-10 0 1 1,-3 2 0-16,-1 1 1 16,-1 4 0 15,-2 0 1-31,-1 4 0 0,1-1 0 0,3-12 0 0,3 1-1 0,0 3-1 15,1-1 1-15,0 1-1 0,3 2 0 16,0-3 0 0,5 3 0-16,-1-2 0 0,2 5 1 15,0-6 0-15,1-1 0 16,1 1-1-16,1-1 1 15,2 0-1-15,-2 0 0 32,2 1 0-32,3 0 0 0,0-3 0 0,6-1 0 0,1 0 0 15,4-2 0-15,5-5 0 16,2-5 0-16,6-1 0 0,3-5-1 47,3-4 0-47,6-4 0 0,7-3 0 0,6-5 1 0,8-6-1 0,5-1 1 15,14-5 0-15,8-2 0 0,11-3 1 16,8-5-1-16,17-2 1 15,12-3-1-15,11-5 1 16,12 2 0-16,14-4-1 16,13-2 1-16,15 1-1 0,12-1-3 15,10 2-11-15,-7 2-27 16,10-1-29-1,15 0-10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35:23.1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4872 3554 186 0,'1'26'4'0,"1"18"1"16,2 17 3-16,3 16 0 15,0 27 1-15,0 21 1 16,1 21 0-16,0 13-1 15,0 8-1-15,-2 0-2 0,-4 8-3 16,0 8 1-16,-3 3-1 16,0-2 2-16,-2 8-2 15,-2 10-1-15,-1-1 3 16,0-4 0-16,1 6 3 0,-1-2-2 15,-1 1 1-15,3 6 2 32,-3-11 0-32,1 0 1 0,0-3-1 0,-1 0 1 15,-2-9 1-15,1-8-3 0,-2-4 1 16,-2-10-2-16,-2-4-1 15,-2-6-1 17,0-9-4-32,-1-8-7 0,3-4-16 0,0 0-54 0,1-21-7 0</inkml:trace>
  <inkml:trace contextRef="#ctx0" brushRef="#br0" timeOffset="855">3012 6632 274 0,'10'0'2'16,"23"1"2"15,15 0 0-31,21 3 0 0,18 0 0 0,23 4 1 0,17-3 0 16,30 7-1-16,11 0-1 0,7-2-1 15,13 3-1-15,9-4 0 16,4 1 0-1,19-3 0-15,8 2 0 0,8-6 0 0,9-1 0 16,53-1 0-16,-25 1 0 16,10-2 2-16,15 0-1 15,40 0 1 1,-18 1 1-16,1-1 1 0,8 1 0 0,-31-1 1 15,37 0-1-15,10 2-1 16,7-2 1-16,-25 7-2 16,40-2 1-16,9 1-3 46,9 1 0-46,32 2 0 0,-16-1-1 0,-2-1 0 0,3-2 0 0,3 3 0 0,-1-4 0 16,4 5 0-16,-2-2-1 16,-30-1 2-16,21 1-2 0,12 2 1 15,2-1 2-15,-9-1 1 16,2 0 4-16,29-1-1 15,-31-1 3-15,-12-1-1 16,-4 1 2-16,-26 0 1 31,-11-2-2-31,-17 0-1 0,-23-2-1 0,-60 2-1 0,5-1-2 16,-30 0-1-16,-33-2-1 15,-33 1-2-15,-34 0-3 0,-32 2-7 16,-28-3-11-16,-27-7-63 16,-19 6-4-16</inkml:trace>
  <inkml:trace contextRef="#ctx0" brushRef="#br0" timeOffset="1311">20930 6518 76 0,'0'0'2'15,"8"9"0"-15,10 1-1 16,6 2 2-16,4 7 0 16,7-1 2-16,8 13 1 0,4 2 1 15,-2 1 3-15,4 7 3 16,-13 1 6-16,0 1 5 15,-9-1 3-15,-9 5 4 0,-12-7-3 16,-8 3 2-16,-17 0-6 16,-12 3-1-16,-11 3-9 15,-8-3-14-15,-3 7-37 16,3 3-37-16,1-4-6 0</inkml:trace>
  <inkml:trace contextRef="#ctx0" brushRef="#br0" timeOffset="1727">22112 6649 252 0,'0'0'0'15,"-10"22"1"-15,-1 6 0 0,-1 9 1 16,-4 10 2 15,0 4 4-31,2 5 3 0,3 3 2 0,7-1 3 0,4-15 3 16,5-7-2-16,13-11 1 0,7-9-1 15,5-6-3-15,7-6-7 16,4-4-6-16,0-3-9 16,5-3-19-16,-1 1-41 15,-1-8-17-15</inkml:trace>
  <inkml:trace contextRef="#ctx0" brushRef="#br0" timeOffset="1889">21752 6812 444 0,'0'0'0'0,"3"-4"-1"15,23 1 1-15,16 1-2 16,27 2-4-16,19-3-6 16,36 3-31-16,26 0-40 15,4-2-6-15</inkml:trace>
  <inkml:trace contextRef="#ctx0" brushRef="#br0" timeOffset="2851">4446 3707 293 0,'0'0'0'0,"0"0"0"0,0 0 0 15,0 0 1-15,0 0 4 16,4 1-1-16,5-7 1 16,0-6 2-16,8-8 1 15,6-8 0-15,3-5 2 16,5-5 1-16,-1-2-3 15,2 2 1-15,-4 7-3 0,2 2 2 16,-10 10-1-16,2 10-1 16,0 9 0-16,5 8-1 15,2 11-1-15,5 8 0 0,11 3-1 16,4 1-8-16,15-10-58 15,2 13-18-15</inkml:trace>
  <inkml:trace contextRef="#ctx0" brushRef="#br0" timeOffset="4816">3106 2905 227 0,'0'0'3'0,"0"0"-2"16,18-5 1-16,2 5 2 0,3 0 3 15,8 7 3-15,2 7 1 16,2 5 4-16,1 10-1 16,-6 7 2-16,-5 7-1 15,-8 5-1-15,-2 0-1 16,-11 0-3-16,1-5 2 0,-3-8 2 15,-2-6 0-15,2-13-1 16,-2-16 0-16,10-9-1 16,1-22-1-16,10-17-1 31,7-11 0-31,9-11-6 0,8-8-4 0,9 2-9 0,-2 0-11 15,7 9-64-15,0 21-2 16</inkml:trace>
  <inkml:trace contextRef="#ctx0" brushRef="#br0" timeOffset="9923">4292 7850 17 0,'0'0'5'0,"0"0"1"16,0 0 4-16,0-10 2 16,0 10 2-16,0-18 1 15,4 6 0 16,-3-8 2-31,5-4-7 0,-2-3-1 0,6-8-5 0,-3-3 0 0,4-7-3 16,-1-6 0-16,2-9-1 16,2-4-1-16,2-2 0 15,-4-6-3-15,5 0-2 16,-1-4-1-16,5-3-1 0,4-3 2 15,-1 1-2-15,2-2 2 16,1-5 1 0,6-1-1-16,-2-6 3 0,8 1 0 15,-3-1 2-15,2-1-1 0,2 9 2 16,-4 5 0-16,1 7 0 15,-6 11 6-15,-2 11 2 16,-6 7-1-16,-4 10 0 31,-3 9 0-31,-1-2-1 0,1 3-1 0,-1 1 0 0,0 4-4 16,2 1-2-16,-3 4-2 15,2 4 0-15,-1 6-1 16,2 6-3-16,-1 8-1 16,4 9 1-16,5 9 2 0,-4 11 3 15,6 1 1-15,-4 11 3 16,6 1 1-16,-5 10 3 31,2 2 3-31,-7 5-1 0,-1 1-1 0,-1 4 0 0,-3 4 1 16,-2 4-1-16,-1-1-1 15,0 8-1-15,-1-1 0 47,1 3-2-47,-2-1-1 0,2 2 0 0,0-2-1 0,2-1 0 0,-3 5 1 0,5-5-1 16,-5-3 1-16,2-2-2 15,0-5 1-15,0-3 0 0,1-3-1 16,2-10 0-16,-3-10 0 15,2-4 1-15,-1-13-1 16,0-2 0-16,-3-11 0 16,1-6 6-16,-5-5 2 15,-6-10 2 1,12 2 0-16,-12-2 1 0,12-14-1 0,-6-1 2 15,0-4-1-15,3-6-5 16,-2-4-3-16,3-5 0 16,-1-4-1-16,0-5 0 0,-1-4 0 15,-2-4 0-15,1-7-1 16,-3-5-1-16,0-5-1 15,0-5 0-15,-3-4-2 0,-1-2 0 32,2-1-3-32,-2-5 0 0,1-3 0 0,0 1 0 15,0-5-1-15,9-2-1 16,11-4 1-16,1 0 0 0,8-5 1 15,0 7 2 17,7 5-1-32,-1 3 3 0,5 7-2 0,-8 10 3 0,-1 5 1 15,-1 9-1-15,-3 9 0 0,5 0 1 16,-5 6-1-16,5 4 1 15,-4 4 0-15,6 7-1 16,-9 5-1-16,4 8 1 16,-8 4 1-16,3 10-1 15,-3 8 1-15,-6 11 0 31,0 14 2-31,-7 8 2 0,2 11 2 0,-5 13-1 0,0 4-1 16,-6 16 0-16,-8 7 2 16,-1 11-2-16,-4 2-1 0,2 9-1 15,-3 4 0-15,4-3-1 16,-6 8 3-16,11-6-2 15,0-4 0-15,5-2-1 0,0 3 2 16,5-10-1-16,2 0 0 31,4-1-1-31,4-7 0 0,1-3-1 0,3-6-3 16,-1-6-5-16,11-8 0 0,-3-7-2 15,4-12-1-15,-5-12-1 16,3-9 4-16,-2-14 7 31,-1-1 7-31,-4-16 4 0,-5-5 1 0,-2-14 4 16,-4-8 0-16,-5-8-2 0,2-11-1 15,0-13-7-15,-2-12-4 16,2-12-2-16,1-12-3 16,3-10-4-16,-1-5-2 15,4-4-3-15,-3-2-7 0,0 3-3 16,1-1-4-16,-1 3-1 15,1-1 0-15,1 0 2 32,-1 2 6-32,5-2 9 0,0-3 14 0,7 6 5 0,-2 3 5 15,7 8 0-15,3 10-3 16,1 9-3-16,-1 10-6 15,0 11-7-15,2 13-5 16,-6 4 0-16,3 7 1 0,-8 6 2 16,-2 4 7-16,-2 3 9 15,1 6 3-15,-1 5-2 16,0 2-1-16,-1 6 2 15,-1 0-5-15,0 10-1 0,-4 7-3 16,0 9-2-16,-6 7 2 16,-1 12 3-16,-3 1 1 15,0 14 2-15,-2 1-1 16,-1 13 1-16,-1 6 0 0,1 4-1 15,-4 7-2-15,-4 5 0 16,-1-1-3-16,-2 9 0 16,0 10-1-16,-2-6 0 15,4 2-1-15,2 1 1 0,4-5-1 16,2 3-5-16,7 4-7 15,11-9-12-15,4-4-21 16,9-5-3-16</inkml:trace>
  <inkml:trace contextRef="#ctx0" brushRef="#br0" timeOffset="10052">8044 7900 152 0,'0'0'2'16,"13"-3"1"-16,-1-5-1 15,4-5 1-15,4-10-3 0,3-6-4 16,5-16-10-16,0-9-11 15,-3-18-14-15,-2-4-4 32</inkml:trace>
  <inkml:trace contextRef="#ctx0" brushRef="#br0" timeOffset="18061">8254 6095 50 0,'2'-18'1'16,"4"-15"1"-16,4-11-1 0,0-10 0 16,8-11 3-16,3-7 0 15,5-12 1-15,4-9 0 31,-1 15-3-31,7 8 4 0,-4 7 0 0,6 8 4 0,-2 9-2 16,-2 3 0-16,0 13-2 16,-2 11 1-16,-4078 7 0 15,8155 9-2-15,-4080 10-3 16,-6 13-1-16,-4 15-2 15,-7 13 4-15,-6 11 2 0,-5 9 2 16,-2 11 4-16,-9 7-1 16,-5 6 4-16,-5 0-2 15,-1 9-1-15,6 3-1 16,-2 3-4-16,4 2-2 0,1 6-6 15,5 4-5-15,3-3-3 16,2 7 0-16,2-8 0 47,4-8-2-47,2 3 1 0,4-1 0 0,0-11 5 0,5-7 3 0,6-7 5 0,2-7 3 15,7-7 1-15,0-6 1 16,7-11-1-16,5-9 3 0,-1-7-4 16,-1-7 2-1,-3-5-1-15,1-7-3 0,-8-5 1 16,4-7-1-16,-9-2-1 15,-2-4 1 1,-2-15-3 0,0-6-5-16,-3-14-6 0,-1-13-9 0,-1-18-8 0,-2-15-4 15,-3-18-4-15,-3-7 8 16,-5-17 11-16,-1-4 16 47,-4-7 14-47,-2 0 12 0,-3 3 10 0,1 5 6 0,0 10 2 0,2 2-2 0,4 8-14 15,2 4-11-15,9 8-5 16,7 6-4-16,5 6-3 0,4 3-3 15,8 7-3-15,2 5-1 16,2 5 0-16,0 6-2 16,6 9 0-16,-5 5 0 15,-1 11 2 1,-1 3-2-1,-7 10 3-15,1 5 1 0,-7 11-1 0,4 6 3 0,-10 11 1 16,-1 11 1-16,-2 3 2 16,-2 12-2-16,-2 4 1 0,-7 9 1 15,-1 7-2-15,-5 3 2 16,-1 10-3-16,-4 5-1 15,-3 10 0-15,0 5 0 16,3 5 0-16,0 7 0 31,2 2 0-31,3 7-1 0,0-2 0 0,0 1 0 0,4 1 1 16,-1-3-2-16,5 4 1 15,-1-2-1-15,1-6 1 0,3-5-1 16,5-6 1 15,2-8-1-31,6-9 1 0,3-9 0 0,4-14 0 0,2-12 0 16,4-13 0-16,-1-14 1 0,3-10 0 15,-3-10 0-15,3-21 0 16,-4-11 0-16,-3-17-3 16,1-11-1-16,-5-16-3 15,0-12-4-15,-8-13 1 0,1-4 0 16,-8-11 2 15,-1-3 1-31,-7-3 5 0,0 0 3 0,-3-2 4 0,-2 6 2 16,1 1 3-16,1 3-2 0,0 5-1 15,5 2-3-15,8 5-1 16,4 5-2-16,6 4-1 15,6 5 0-15,4 5-2 16,4 6-2-16,7 10 1 16,-4 7 0-16,6 9 0 0,-6 10-1 31,5 8 1-31,-4 9-2 0,-5 10 1 0,-3 9 1 15,-6 7 1-15,-1 3 1 0,-7 10 0 16,0 6 1-16,-7 11 1 16,-5 8 1-16,-5 7 2 15,-3 9-1-15,0 7 0 16,-10 7 0-16,-5 11-1 0,-8 6 0 15,-3 7-1-15,-6 5 0 16,0 12-1 0,-3 2 0-16,2 10-2 0,-2 5 0 15,7 0-1-15,4 2 1 16,1-4 1-16,4-3-1 0,3-3 0 15,5 0 0-15,2-6 1 16,5-4-1 0,2-1 1-16,2-7-1 0,10-4 1 15,3-7 0-15,9-11 0 0,2-8 1 16,6-13-1-16,3-10 2 31,6-11-1-31,4-6-1 0,-2-12 1 0,1-3 2 16,-3-11-2-16,2-4 1 0,-1-6-1 15,0-7-1-15,-7-8 1 47,0-8 0-47,1-3-2 0,-3-8 1 0,3-6 0 0,-4-7-1 0,-1-6 0 0,-3-7 1 16,-1-6 0-16,-3-7 0 15,-3-11 1-15,-3-5-1 16,0-6-1-16,-4-6 0 15,-2-5-4-15,-2-8-1 0,2 1-1 16,-6-2 0-16,6 0 0 16,-3 4 2-16,4 2 4 31,4 6 2-31,0 10 2 0,6 10 2 0,-2 12 2 0,4 11-1 15,1 10-1-15,5 10-2 16,-4 8-3-16,1 6-2 16,4 8 0-16,0 2 1 0,2 3-1 15,1 4 1-15,3 0 0 16,-2 1 0-16,1 5 1 15,-2 2 0-15,0 2 1 32,-3 4 0-32,-2 1 0 0,-5 0 1 0,0 11-1 0,-5 2 0 15,0-1 1-15,0 3-1 16,-2 1 1-16,1 0-1 15,-2 0 0-15,1 2-1 16,0-2 2-16,1 1-1 16,-4 4-1-16,-1-3 1 0,0 5-1 15,-3 0 1-15,1 5 0 16,-1-3-1-1,-2 6 1-15,-2-2-2 0,2 4 1 0,-4 4-1 16,4-2 1-16,-1 4-1 16,1 0 1-16,2 2-1 15,1 0 1-15,-2 3 0 31,-1-4 1-15,0 2-1-16,-1 2 0 0,-2-1 1 0,-5 3 0 0,1-2-2 0,-2 6 1 16,1 2 0-16,-2 2-1 15,0 5 1-15,3-4-1 0,-1 3 0 16,1-2-1-16,1 2 2 15,3-4-1-15,1-5 0 16,-1-2 1-16,1-5-1 16,-3 0 1-16,4-2-1 31,-2-8 1-31,2 3 0 0,1-8 0 0,0 0 0 0,2-4 0 15,2 0 0-15,-1-7 0 16,0-1 0-16,5-3 0 16,-4 0 1-16,1-2-1 0,0-3 1 15,1 2 0-15,0-3-1 16,-2-2 1-16,-2 1 1 15,3-4-1-15,-12-1 0 32,15 1 1-32,-15-1 0 0,13-1 1 0,-13 1 0 0,11-13 0 15,-6 1 1-15,-1 0-1 16,1-8 0-16,0-2-2 0,2-10 0 15,-2-2-1 17,0-4-1-32,2-4-1 0,2-5 0 0,0-2 0 0,-2 2 1 15,2-3 0-15,-2 4 0 16,1 0 1-16,-1 2 0 0,4 2 0 15,0 1 1-15,1 2 0 16,6 0 0-16,1 3-1 16,3 0 0-16,-2 4 0 15,3 1-1-15,-4 6 1 0,0 4-1 16,-6 2 1-1,-1 3-2-15,-3 7 0 0,-1 2 0 16,-8 7 0-16,17-7-1 16,-8 4-1-16,1 1 1 0,2 4-1 15,-2-2 2-15,1 5 0 16,-1 2 0-16,-1 4 2 15,0 0 0-15,-1 6 2 0,0 1-2 16,-4 0 0-16,1 7 0 16,-1-1 0-1,-2 7 0-15,-2-2-1 0,0 1 0 16,-1 1 0-16,-4 3 1 0,3-1 0 15,0-1 0-15,1-2 1 16,0 0-1-16,1-4 0 47,4-1 0-47,3-3 0 0,0-3 0 0,-1 1 0 0,3-4 0 0,2 1 0 0,-3-4 0 15,1 3-1-15,1-3 2 16,2 1-1-16,-1-4 1 16,2 1 0-16,-2-3 1 15,1-3 1-15,-3 0 1 0,1-5 0 16,-10 0 0-16,16-5 0 15,-10-4-1 1,0-8 0 0,-1 0 1-16,1-5-1 0,0-3-1 0,-3-1 0 0,-2-3 0 15,1-1 0-15,0 4-1 16,-2-2 1-16,0 3-1 15,0-1-1-15,0 1 0 0,1-1 0 16,-1 4 0-16,2-3-1 16,2 2-1-16,6-2-1 15,0 0 0-15,3 3 0 16,1-3 0-1,1 5 0-15,0-2 1 0,4 6 0 0,-1 0 0 16,-6 5 1-16,3 4-1 16,-6 0 0-16,2 4 1 15,-11 3-1-15,16-3-1 16,-16 3 1-1,8 1 1-15,-8-1-1 0,15 9 2 0,-8 3 0 16,3-2 2-16,0 5-2 16,-1 7 2-16,-2-3-1 15,2 5 0-15,-1 1 1 0,1 1-1 16,-1-2-1-16,2 3 0 15,-1-3 0-15,2 0 0 16,0-2 0-16,2 4 1 31,-1-1-1-31,0 2 0 0,-1 2 0 0,1-3 1 0,-2 2-1 16,4-4 0-16,-1-1 0 15,0-3 0-15,3-2 1 0,-2-4-1 16,2-3 0-16,-2-3 0 16,-1-2 0-16,-3-3 1 15,0-1 0-15,-10-2 1 16,16-4-1-16,-7-7 0 15,1-7-1-15,2-4-1 0,3-10-3 16,0-7-5-16,6-7-3 16,-2-5 0-16,5-4 0 15,-2 4 5-15,1 0 4 0,2 1 3 16,-2 5 2 15,1 5 6-31,-4 4 3 0,3 8-1 0,-5 4-1 0,4 3-3 16,-6 5-3-16,0 3-3 15,-1 3-2-15,0 4-1 0,0 3 0 16,-3 2-1-16,-1 1 1 15,-1 2 1-15,-1 6 2 16,-1 2 0-16,-1 4 2 16,-1 0 0-16,-2 6 0 0,0 0 2 31,4 4-2-31,-3 2-1 0,-1 4-1 0,2 0 0 15,0 2 0-15,1 3-1 16,1-4 2-16,-2 6-2 16,2-4 1-16,0-2 0 31,1 1 0-31,0-3 0 0,2 3 0 0,-2-6 0 0,4 1-2 15,0-3 2-15,1-1 0 0,0-2 0 16,2-6 2-16,-3-1-2 16,-2-5 0-16,-1 1 1 15,-10-10 0-15,13 7 0 0,-13-7 2 16,10 0-1-16,-10 0 0 15,12-7 0-15,-5-3-2 32,-1-5-4-32,1-4-4 0,-3-6-6 0,4-6-1 15,-5-3 0-15,2-4 0 0,-3-1 1 16,0-2 8-16,1 2 6 15,2 1 6-15,-1 4 5 16,0 3 2-16,5-1 2 16,-1 10-2-16,0-2-2 15,4 5-4-15,1-1-2 0,-5 5-2 16,7-2-2-1,-1 4 0-15,2 4-2 16,-5-2 1-16,4 6-2 0,-6-1 0 16,2 4 1-16,1 1 0 0,-4 1 1 15,-8 0 0-15,12 10 1 16,-7 3-1-1,1 0 1-15,-2 3 1 16,-1 6-1-16,2-2 0 0,-1 4-1 0,0 0 1 16,3 3-2-16,-3-3 2 15,2 7-2-15,0-4 1 16,0 1 0-16,0 1 0 0,-1-1 0 15,0 4-1-15,1-1 2 16,0 0-1-16,3 0 0 16,-1-4 0-16,-1-1 1 31,2-4-1-31,1-2 1 0,1-5 0 0,0-6-1 0,3 0 1 15,-1-5 0-15,-4081-1 0 16,8164-3 1 0,-4083 0-1-16,-2-2 1 0,0-2-1 0,2-1 1 15,-5-4 0-15,-1-4 0 16,1-7 0-16,0-2 0 15,0-6-1 17,1-4-2-32,2-6 1 0,-2 0-1 0,0 0 1 0,2 1 0 0,-3 2 1 15,1 4 1-15,-2 2 0 16,1 7 3-16,-1 2-2 15,-1 3 0 1,-1 3 1-16,1 2-3 0,0 2 0 0,0 0-2 16,2 1 1-16,-1 1-3 15,6-1 2-15,-4 1 0 16,4 1-1-1,-2 3 1-15,2-1 0 0,1 2 1 0,0 1-2 16,2 0 1-16,-4 2 0 16,3 0 1-16,-3 4-1 15,6-1-1-15,-7 6 1 0,1 0-3 16,-1 2 1-16,-3 4-2 15,0 1 2-15,1 1-1 16,-2 0 0-16,-1 5 0 16,-3-2 1-16,-1 8 2 15,2-1 1-15,-2 2 0 0,1-1 0 16,-2 2 0-16,1 1 1 15,0-1-1-15,0-3 1 16,1-4-2-16,0 1 1 0,2-7 0 47,1 3 0-47,1-6 0 0,0-2 0 0,0-3 1 0,3 0-1 0,0-3 2 15,1-3 0-15,-1-3 1 0,2-9 0 16,0-3 0 0,-1-9 0-16,-1-7-2 0,-1-5 1 15,-1-6-2-15,2-4-2 16,-2 3 0-16,-3-5 0 0,2 3 2 15,1 2-1 17,-2 5 3-32,-1 9-1 0,2 1 2 0,-6 8 0 0,2 1 0 15,2 6-2-15,-5 10-2 16,4-10-1-16,-4 10-2 47,0 0 0-47,0 0 0 0,13 0 0 0,-13 0 0 0,14 10 1 0,-6 5 3 0,1 1-1 15,0 6 2-15,0 2-1 0,1 5 1 16,0 2 0-16,-1 6-1 15,1-1 2-15,1-2-2 16,-1-3 0-16,0 1 0 0,3 2 1 16,0-6 0-16,0-1-1 15,2-4 1-15,0-5 0 31,-1-2 0-31,-1 0-1 0,2-6 2 0,-3-2-1 0,3-4 0 16,-5-4 1-16,1 0-1 16,-2-10 0-16,2-3-2 15,-4-7-2-15,7-3-1 16,-5-6-2-16,3-3-1 15,0-6 1-15,1 4 2 0,2-2 0 16,0 1 1-16,1 2 4 31,-3 2 1-31,2 2 1 0,-1 7 0 0,2 1 1 16,-4-2-2-16,1 7 0 0,3-1-1 15,0 5 1-15,1-1-1 16,-1 5-1-16,-2-1 0 16,1 4-1-16,-2 3 1 15,0 0 0-15,-2 2 0 16,-3 0 1-16,-8 0 0 0,17 4 0 15,-17-4 0 1,14 11 0-16,-14-11 0 0,15 19 0 0,-6-3 0 16,-2 0 0-16,-1 5 0 15,-1 1-1-15,1 5 1 16,-2 2-1-16,-4 7 1 15,0-4 0-15,0 3-1 16,-1 2 1-16,1-2-1 0,-3 0 1 16,2-2-1-16,-4-2 0 15,4-4 0-15,-1-2 0 16,0-4 0-16,0-3 0 15,-1-6 1-15,2 3-1 0,0-7 1 16,1-8 0-16,-3 8 1 16,3-8 0-16,0 0-1 15,0 0 1-15,0 0-2 16,0 0 0-16,7-13-1 0,2-1-1 15,2 0-1-15,1-7-1 16,0-3 0-16,5-5-1 16,-2-1 2-16,4-6 0 31,-1 2 0-31,2-4 3 0,0 4 3 0,5-4 1 0,1 4 1 15,-1 3 3-15,3 0-1 16,-4 7 1-16,-1 0 0 31,0 6-1-31,-3 0-2 0,-6 5-3 0,-3 3-1 0,5 6-3 16,-6 3-1-16,-10 1-3 15,19 1 1-15,-19-1 0 16,15 17 0-16,-15-17 2 16,15 24 0-16,-9-14 2 0,1 7 0 15,-2-1 1-15,4 6 2 16,-1-2-1-16,-1 3 0 15,4 6 0-15,-4 0 0 0,1 6-1 32,2 0 1-32,1 5-1 0,1-2 1 0,1 5 0 15,-1-3-2-15,0 0 1 16,3-5 0-16,2 0 0 0,1-3 1 15,3-6-1-15,-2-1 1 16,2-9 0-16,2-3 1 16,1-2 0-16,-1-4 1 15,2-6-1-15,1-1 1 16,0-7 1-1,0-9-1-15,0-6 0 0,-1-3-1 0,0-9-1 16,2-10-1-16,-2-8-1 16,-1-4-1-16,-3-9-3 15,-1-2 0-15,-1-6-1 0,-3-4 3 16,-5-4-1-16,-1 2 2 15,-5-4 2-15,-1 3 4 16,-2-3 3-16,0 1 3 16,-2-2-2-16,1 4 1 15,1 2-1-15,5 1-2 0,0 1-2 16,4 0-3-16,8-1-2 15,3 6-2-15,6-1-1 0,0-1-1 16,4 3 1-16,-1 3 0 47,5 3 1-47,-2 6 0 0,2 5 3 0,-3 6-1 0,-5 9 0 0,4 9 1 15,-3 8 0-15,-1 6-1 0,-5 13 0 16,-2 2 0-16,0 19-1 16,-4 10 2-16,-5 8-1 15,-3 11 1-15,-2 11 3 16,-5 11-1-16,-3 5 3 0,0 9-2 15,-8 2 0 1,0 5 1 0,0 7-2-16,0 2 0 0,1 2-2 0,-1 5 2 15,-1 8-3-15,1 0 2 0,-1 4-2 16,3 6 0-16,-5-1 2 15,2 2-1-15,1 0 1 16,3-2-2-16,0-7 1 16,2 3-1-16,4-7 1 0,-1-6 0 15,2-5 0-15,5-5 1 16,1-5-1-1,-1-4 1-15,2-2 0 0,-3-9 1 16,3-6-1-16,3-8 1 0,-1-7 0 16,2-8 0-16,0-10 0 15,2-8-1-15,0-9 2 31,3-5-1-31,2-10 1 0,-1-6 0 0,3-12-1 0,2-8 0 16,3-9-2-16,3-9 1 16,3-13-2-1,0-6 0-15,4-7-2 0,0-3 2 0,-3-4 0 16,2-3-1-16,-3-4 2 15,-3-4-1-15,-1-3 1 16,-5-5-1-16,-3-5-2 31,-2-3-1-31,-5-7-1 0,0-2 1 0,-3-1 0 0,0-6 0 16,-3-2 1-16,3-3 2 15,0-1 2-15,5-3 2 16,0-4 0 15,3 0 0-31,0 1-1 0,1 0-1 0,1 4-1 0,2 2 1 0,0 6-3 16,0 7 0-16,4 9 0 15,3 12 0-15,0 4 1 16,1 14 0-16,4 10 0 0,-4 12 0 16,3 12 2-16,-3 10-2 15,-2 7 0-15,-1 8-1 16,1 9 1-16,-1 10-1 31,-2 12 1-31,-1 8 1 0,-6 12-1 0,2 8 1 0,-7 17 0 16,1 4 3-16,-6 11 0 15,-2 4 0-15,1 7 1 16,-5 3-1-16,-3 2-1 0,1 9 0 15,-3-1 0-15,-4 4-2 16,-2 3 0-16,-4 2 0 16,-4 3-1-16,0 7 0 15,2-2 1 1,-3-2-1-16,1 1 1 0,-3-4 0 0,9-5-1 15,-1-4 0-15,5-6 1 16,2-10-1-16,4-3 1 16,5-8 0-16,7-7 0 15,6-6 0-15,1-7 1 0,4-4 1 16,2-5 0-16,6-5 0 15,-2-8 0-15,2-7 0 16,3-7 0-16,-1-6-1 16,0-10 1-16,0-6-3 0,0-7 1 15,0-8 1-15,-3-9-1 16,2-4 0-16,-4-8 0 15,1-7 1-15,-2-4-2 0,0-9 2 16,-4-3 0-16,-2-9-1 16,-2-9 0-16,-4-4 1 15,1-7-1-15,-6-9-1 16,-3-6 0-16,-1-8-1 0,-1-6-1 15,-3-3 0 1,0-6-1-16,2-2 1 0,-2 0 0 16,-1 3 0-16,0 2 2 15,-1 5 0-15,0 1 1 16,2 7 1-1,3 4-1-15,5 2 0 0,9 4 0 16,6 1-1-16,3 6-2 0,7 2-2 16,5 12 0-16,2 3 1 15,-2 11 0-15,-2 5 1 0,-1 10-1 16,1 12 2-16,1 6 2 15,2 7 2-15,2 5-2 16,2 4 0-16,3 8 0 16,0 4 0-16,-5 4 0 0,1 10 0 15,-8 10 0 1,-3 8 1-1,-13 9-1-15,-7 10 1 0,-4 12 2 0,-7 11 1 0,-2 11-1 16,-3 6 0-16,-7 12 1 16,-3 6-3-16,-2 4 1 46,-3 5-1-46,-4 3-1 0,-2-4-1 0,-3 7-1 0,1-1 0 0,1-2 0 0,1 1 2 16,1 0-2-16,3-1 3 16,3-5-1-16,5 3-1 15,1-11 1-15,3-4 0 16,3-7 1-16,1-9-1 0,5-8 1 15,0-7-1-15,6-8 0 16,7-7 2 0,3-7-1-16,4-5 1 0,3-9-1 15,4-5 0-15,-2-4 0 0,4-4 1 16,-1-10-1-16,-1-4 0 15,-5-5 0-15,0-5 1 16,-3-3 1-16,2-9-1 16,-1-9 0-16,0-7-2 0,1-4 1 15,2-8-2-15,-2-6 0 16,1-11 0-16,0-7-1 15,-3-8 2-15,0-11-2 16,1-11 1-16,-5-9-1 16,0-10-1-16,-1-5 0 0,0-9-1 15,-4-4 1-15,-1-3-1 16,-1-2 2 31,1 0 0-16,2 0 3-31,5-2 2 0,4-1 0 0,4 5 2 0,7 5-3 0,5 6 1 0,5 11-2 0,-1 5 0 0,2 16-2 0,-1 11-1 0,2 14 1 0,1 10-1 15,-4 8 1-15,1 8-3 16,5 7 3-16,0 7 0 16,5 7 0-1,-1 6 0-15,1 8 0 0,-3 5 1 0,-4 15 0 16,-1 10 1-16,-11 11 0 15,-3 11 0-15,-9 17 4 16,-7 9-2 15,-6 12 1-31,-7 12-1 0,-1 7 1 0,-5 6-2 0,-1 5 0 0,-7 7 1 16,2 3-3-16,-1 4 0 15,-1 5-1-15,-1 4 1 16,-6 2-2-16,1-2 2 16,3 5 0-16,0-7-1 0,3-5 1 15,0-4 0-15,5-10-1 16,6-12 1-16,4-10-1 15,10-11 1-15,3-9-1 16,4-11 2-16,4-9-1 0,2-7 2 16,1-11 0-16,1-3 0 15,-3-10 0-15,5-2 1 0,-1-6 0 16,1-5 0 31,0-7 1-47,6-4-2 0,-1-8 1 0,4-10-2 15,5-14 0-15,2-11-1 0,3-18-2 0,3-17 0 0,4-13-2 0,2-23-1 16,-1-19 1-16,2-22 0 15,-4-15 2-15,0-16 2 16,-12-13 5-16,-4-5 1 16,-7-2 2-16,-6 10 1 15,-5 15-1 16,-3 19-3-31,1 21-10 0,-3 25-58 0,10 16-22 0</inkml:trace>
  <inkml:trace contextRef="#ctx0" brushRef="#br0" timeOffset="20186">9819 10932 126 0,'0'0'5'0,"0"0"1"15,6 11 10-15,-6-11 7 16,0 0 4-16,10 0 2 16,-6-7-2-16,3-14-1 0,0-14-4 15,2-10-2-15,-2-11-13 16,0-9-4-16,-2-2-4 15,-3-8-3-15,1 3 2 0,-3 2 0 16,1 12 1-16,-3 6 0 16,1 7 1-16,1 11 1 15,0 6-1 16,4 7 1-31,6 7-1 0,0 5 0 0,7 6 0 0,2 3 0 0,6 10 0 16,1 7 1-16,5 12-1 16,0 8 2-16,4 10 1 15,0 5 1-15,1 7 0 16,-1 2 0-16,-3 1 0 0,2-1 0 15,-5-5 0-15,2-3-1 16,-7-6 1-16,3-7-4 31,-6-7-5-31,-3-7-7 0,-2-14-47 0,-5 2-21 16</inkml:trace>
  <inkml:trace contextRef="#ctx0" brushRef="#br0" timeOffset="20375">9889 10623 384 0,'0'0'1'16,"22"-12"-1"-16,11 0-1 16,15-2-7-16,7-7-14 0,6-1-49 15,11 7-12-15</inkml:trace>
  <inkml:trace contextRef="#ctx0" brushRef="#br0" timeOffset="20907">10598 10666 283 0,'0'0'2'0,"6"20"0"16,1 1 3-16,3 2 0 15,1 3 0-15,1 0 2 0,2 2 4 16,-1-3 6-16,-3-9-3 16,1-9 0-16,-3-8-1 15,1-14-2-15,1-10-3 16,-1-6-4-16,-2-6-4 15,4-3-4-15,-2-4-2 0,2 2-1 16,-2-1 0 0,3 9 3-16,-1 6 0 0,3 7 2 15,4 7 1-15,-1 9 0 16,3 5 2-16,1 11 2 0,1 10-2 15,-2 1 2-15,-1 6-1 16,-1 0 1-16,-2 2-1 16,-2-3 2-16,-3-3-2 0,-3-6 2 15,-2-4 1-15,-1-4 0 16,-5-10-2-16,0 0-2 15,5-15-1-15,-1-5 0 16,3-9-3-16,4-1-2 0,1-4-2 16,6 0-1-16,1 4 3 15,4 4 2-15,0 9 0 16,-1 11 2 15,1 6 1-31,-1 8 2 0,-3 11 1 0,-4 3 0 0,-1 8-1 0,-4-1 2 16,-4 4 0-16,-2-4-3 15,-2 0-8-15,1-4-20 16,3-9-51-16,-6-16-4 15</inkml:trace>
  <inkml:trace contextRef="#ctx0" brushRef="#br0" timeOffset="21096">11476 10604 384 0,'0'0'1'16,"9"20"1"-16,1 3 0 16,4 2 1-16,0 7-1 31,3 2 1-31,-2-1 1 0,3 1 0 0,-4-6 1 0,-3-10-1 15,-3-9-6-15,-8-9-14 16,3-18-64-16,-3-7-2 16</inkml:trace>
  <inkml:trace contextRef="#ctx0" brushRef="#br0" timeOffset="21309">11515 10490 343 0,'0'0'3'0,"6"0"2"0,6 4 2 0,9 4 0 15,7 0 3-15,2 4-1 0,2 1 0 16,0 3 1-16,-2 0-3 15,-11 2-1-15,-13 1-2 16,-12 0-2-16,-15-3-2 16,-8-3-2-16,-6-5-4 0,-3-2-8 15,-6-6-24-15,6-4-44 16,19-8-7-16</inkml:trace>
  <inkml:trace contextRef="#ctx0" brushRef="#br0" timeOffset="21550">11856 10046 320 0,'0'0'4'16,"10"22"1"-16,1 1 4 0,1 10 3 15,0 10 1-15,2 8 2 16,-2 8 2-16,1 7-1 16,-4-3-1 15,-4-7-3-31,-2-4-4 0,0-9-3 0,1-9-4 0,-3-11-3 0,3-3-10 15,-4-4-64-15,0-16-10 16</inkml:trace>
  <inkml:trace contextRef="#ctx0" brushRef="#br0" timeOffset="21751">12201 10310 409 0,'0'0'1'0,"6"18"0"15,0 1 1-15,2 5-1 16,-2 6 1-16,3 4 1 15,-2 2 0 17,-2 3 0-32,2-7 0 0,-1-6-2 0,-3-8-5 0,7-5-20 0,12-13-58 15,-8-11-4-15</inkml:trace>
  <inkml:trace contextRef="#ctx0" brushRef="#br0" timeOffset="21937">12318 9806 439 0,'0'0'1'0,"0"0"-1"16,0 0-6-16,0 0-4 0,0-12-4 16,0 12-7-16,5-8-7 15,-5 8-14-15,25 9-44 16,-10-1-7-16</inkml:trace>
  <inkml:trace contextRef="#ctx0" brushRef="#br0" timeOffset="22119">12373 10248 375 0,'0'0'3'16,"0"21"2"-16,2-1-1 31,6 2 0-31,3 1 1 0,1 1 2 0,1 1 0 16,2-2 0-16,-1-6-1 0,0-10-3 15,-4-5-1-15,-10-2-4 16,11-4-11-16,-6-9-46 16,-5 13-24-16</inkml:trace>
  <inkml:trace contextRef="#ctx0" brushRef="#br0" timeOffset="22397">12274 10265 435 0,'0'0'1'0,"0"0"-1"0,14-14 0 16,12 4 0 30,17 0 0-46,10-6-7 0,16 4-8 0,1-1-18 0,0 4-50 0,10 1-6 0</inkml:trace>
  <inkml:trace contextRef="#ctx0" brushRef="#br0" timeOffset="22925">12369 10050 367 0,'0'10'5'16,"0"6"1"-1,4 9 1-15,3 11 0 0,4 8 0 16,0 7 1-16,-2 8 1 15,1 5 0-15,-4-6-4 0,-5-7-2 16,-1-10-3-16,0-6-7 16,-7-12-13 15,7-23-54-31,-13 15-12 0</inkml:trace>
  <inkml:trace contextRef="#ctx0" brushRef="#br0" timeOffset="23277">12899 10316 365 0,'0'0'2'15,"-5"21"1"-15,3-3 0 16,0 9 1-16,2 1 2 15,1 4 0-15,6-1 1 16,6-4 0-16,6-12-1 0,9-13-1 16,5-7 0-16,6-19-2 15,0-9 0-15,-2-7-1 16,-5-4-1-1,-8 4 0-15,-4 3-3 0,-10 10 0 16,-8 8 0-16,-2 19 0 0,-12-2 0 16,0 15 0-16,1 9 1 15,6 8 0-15,5 1 2 31,3 1-1-31,10-5-2 0,12-6-8 0,2-13-17 0,6-8-53 16,15-2-6-16</inkml:trace>
  <inkml:trace contextRef="#ctx0" brushRef="#br0" timeOffset="23716">13396 10348 407 0,'0'0'2'0,"-3"15"1"16,3-2 0-16,2 0 2 15,6-1 0-15,11-5 1 16,6-7-1-16,6-3 0 0,9-18-3 15,1-13-1-15,1-10-4 16,-9-13-2-16,-5-5-2 16,-17-4-2-16,-10 1 1 0,-11 5 1 15,-13 5 3-15,-5 11 0 16,-5 11 4-16,2 11 1 15,-2 15 4-15,6 12 2 32,5 19 1-32,5 9-1 0,8 12 0 0,8 7 0 0,8 1 1 15,15-1-1-15,14-9-1 16,14-9-2-16,11-14 0 15,9-13-2-15,-1-10 0 16,-4-16 0-16,-7-8-1 0,-12-5 0 16,-15 0-2-16,-14 0-1 15,-17 7 0-15,-11 7 0 31,-9 13 0-31,-11 6 0 0,2 16 1 0,1 13 0 0,9 11 2 16,18 7 0-16,12 1-1 16,24-5-6-16,25-3-19 15,21-11-61-15,11-18-3 16</inkml:trace>
  <inkml:trace contextRef="#ctx0" brushRef="#br0" timeOffset="24505">15084 9914 392 0,'0'10'2'0,"-2"8"0"15,-1 11 2-15,2 10 0 16,0 4 0-16,0 5 0 16,1 0 0-16,-1 5 2 15,1-14 1-15,0-8 2 31,2-14-3-31,-2-17 0 0,0 0 0 0,-2-26-1 0,1-11-1 16,-1-13-1-16,2-7-3 16,1-7-1-16,8-2-2 0,7 1 0 15,6 7-1-15,5 10 1 16,4 12-1-16,3 14 1 15,1 14 0-15,-3 8 0 16,1 17 2-16,-3 13 1 31,-4 8 1-31,-4 6 1 0,-2 4 0 0,-5 0 0 0,-3-6 0 16,-3-4 2-16,-2-9 0 15,-3-9 0-15,-3-8-1 0,-1-12-1 16,2-12-2-16,4-10-2 16,7-7-1-16,9-5-2 15,12 0-2-15,10 0 0 16,10 5 0-16,6 10 2 15,2 10 2-15,0 9 1 0,-10 14 2 16,-8 11 1-16,-11 4 1 16,-19 6 0-16,-13 0 0 15,-2-3 0-15,-8-5-3 16,-6-5-6-16,6-4-5 0,-5 0-60 15,14-18-13-15</inkml:trace>
  <inkml:trace contextRef="#ctx0" brushRef="#br0" timeOffset="24708">16171 10147 405 0,'0'0'4'15,"0"0"0"-15,2 13 2 16,8-7 1-16,8-3 2 16,9-3-1-16,7 0 1 15,2-8-1-15,2-7-3 0,-3-10-1 16,-6-5-4-16,-17-1-2 15,-12-1-1-15,-24 6-2 16,-15 6-1-16,-14 8-3 0,-4 10-6 31,-4 2-17-31,9 12-54 0,14 7-3 0</inkml:trace>
  <inkml:trace contextRef="#ctx0" brushRef="#br0" timeOffset="25509">16706 9658 390 0,'0'0'2'0,"-7"15"1"16,-1 6 2-16,2 6 0 0,3 9 2 15,2 6 0-15,3 2 1 16,10 3 1-16,8-8-1 16,8-8 0-16,7-18-1 0,9-13-1 15,0-15-2-15,1-19-1 31,-5-14-1-31,-5-14-2 0,-9-10-1 0,-10-7-1 16,-8-1-2-16,-10 3-1 0,-12 9-1 16,-7 5 0-16,-1 15-2 15,-2 16 0-15,-1 18 0 16,-1 14 3-16,2 15 2 15,5 17 3-15,3 11 2 0,4 12 2 16,5 8 3-16,4 4 1 16,5 1 1-1,10-1-2 1,9-5-1-16,5-7-2 0,2-11 1 0,0-9-2 0,0-10 1 15,-2-11-2-15,-1-11 0 47,2-8-3-47,-5-9-2 0,-4-12-4 0,0-4-2 0,-5-6-1 0,0 2 0 16,-5-3 1-16,-3 7 0 0,-2 7 2 15,-2 9 2-15,-1 14 5 16,0 0 1-16,-2 12 2 16,1 11 1-16,1 6 0 0,5 4 1 15,8 4 1-15,6-4 0 16,11-5 0-16,6-8 0 31,5-8-1-31,8-12-1 0,0-7-1 0,-2-12-2 0,-3-8-1 16,-8-3-1-16,-10 0 0 15,-6 5-3-15,-9 2-1 16,-6 10-1-16,-5 13 2 15,0 0 2-15,-6 3 0 0,4 16 0 16,2 5 2-16,1 0 0 16,15 3 3-16,6-6-3 15,7-11-8-15,13-7-29 31,10-7-46-31,-6-21-5 0</inkml:trace>
  <inkml:trace contextRef="#ctx0" brushRef="#br0" timeOffset="25723">17900 9070 418 0,'0'0'2'0,"2"29"1"16,6 3-1-16,6 11 1 15,2 15 1-15,6 8 2 16,3 12-2-16,2 10 2 0,3-1-2 15,-3-6-1-15,2-6 1 16,-4-10-2 15,-4-9-3-31,3-9-7 0,-6-15-9 0,-3-15-63 0,-2-7-8 0</inkml:trace>
  <inkml:trace contextRef="#ctx0" brushRef="#br0" timeOffset="26014">18337 9296 402 0,'0'0'2'0,"13"19"1"16,2 2-1-16,7 8 2 0,2 10 2 15,1 10 1-15,2 6 1 16,2 10 1-16,-4-1-1 15,-5-1 0-15,-5-3 1 16,-6-3-2-16,-1-9-2 0,-4-6-1 16,1-10-1-16,-1-6-1 15,-1-6-2-15,-1-8-2 16,-1-3-4-16,-1-9-4 0,0 0-10 15,0 0-39-15,-8-5-32 16,8-4-5-16</inkml:trace>
  <inkml:trace contextRef="#ctx0" brushRef="#br0" timeOffset="26489">18712 9561 325 0,'0'0'3'15,"0"0"4"-15,-13-14-1 16,2 9 2-16,-9 2 1 15,-10 3 4-15,-7 4 2 32,-7 9-1-32,-6 12-2 0,-3 6-3 0,-1 10 0 0,5 2 0 15,3 1-2-15,12-2-2 16,10-6-1-16,6-7 0 47,9-5 0-47,7-10 0 0,2-14 0 0,17 7 0 0,4-9 0 0,1-10-2 0,1-2-1 15,2-7-1-15,0-2-1 16,-1-1 0-16,-5-1-1 15,-5 4 0-15,-6 2-1 0,-2 2 0 16,-6 17 0-16,8-8 2 16,-8 8 0-16,3 15 0 15,3 7 1-15,5 3 1 31,6 6 1-31,5 0 1 0,6 0 0 0,7-4-2 0,4-5-3 16,6-8-8-16,-3-11-19 16,-10-4-58-16,7-13-4 15</inkml:trace>
  <inkml:trace contextRef="#ctx0" brushRef="#br0" timeOffset="26715">18811 9334 429 0,'0'0'1'0,"0"12"0"16,8 3 1 15,7 6 1-31,5 11 1 0,4 5-1 0,4 6 1 0,2 5-1 0,2 0 1 16,-1-1-2-16,-1-2-4 15,-9-8-5-15,0-4-11 16,-11-11-10-16,-10-5-58 0,-4-5-4 16</inkml:trace>
  <inkml:trace contextRef="#ctx0" brushRef="#br0" timeOffset="26952">18814 9665 414 0,'0'0'3'0,"0"-9"0"0,6-1 1 0,10-1 0 0,8-5 2 16,9-4 1-16,13-1 0 15,9-6 1-15,10 6-2 16,0 2-1-16,0 1-1 0,-9 6-2 15,-7 6 0-15,-9 6-1 16,-11 15 0-16,-12 10 1 16,-11 11-1-16,-4087 6 0 15,8162 7 1 1,-4085 5 0-16,-2-1 0 0,-3-2-1 0,5-7-2 15,0-10-3-15,4-7-7 16,-1-13-18-16,1-14-60 16,6-1-1-16</inkml:trace>
  <inkml:trace contextRef="#ctx0" brushRef="#br0" timeOffset="27110">19156 9157 490 0,'0'0'0'0,"0"0"-2"15,-4-9-8-15,4 9-10 0,0-9-27 16,8 9-41-16,-8 0-5 15</inkml:trace>
  <inkml:trace contextRef="#ctx0" brushRef="#br0" timeOffset="27345">19557 9514 397 0,'0'0'2'16,"0"10"3"-16,0 6 1 16,0 6 0-16,5 6 0 0,3 1 2 15,9 5 1-15,5-7 0 16,12-3-1-16,6-9-2 15,7-10-1 1,3-9 0-16,-3-15 0 0,-6-7-2 0,-7-6-1 16,-11-4-1-16,-17-4-1 15,-10 3-1-15,-19 3-1 16,-7 7-2 15,-6 3-3-31,1 10-2 0,-4 5-4 0,4 9-5 0,3 9-6 0,13-4-46 16,8 16-19-16</inkml:trace>
  <inkml:trace contextRef="#ctx0" brushRef="#br0" timeOffset="27609">20017 9411 402 0,'0'0'3'0,"2"15"0"0,1 1 2 0,-2 6 1 0,4 4-1 15,4 6 2-15,-2 0 0 16,5 3 1-16,0-10 0 47,5-7-2-47,6-11-1 0,6-10 0 15,5-12-1-15,4-11 0 0,5-1-1 0,0-3-1 0,2 3-1 0,-2 5 0 16,2 7 0-16,5 12 0 16,6 6 0-16,9 14 0 0,13 14-8 15,6 3-42-15,17 3-40 16,13-4-2-16</inkml:trace>
  <inkml:trace contextRef="#ctx0" brushRef="#br0" timeOffset="31430">4813 11814 341 0,'0'0'-3'0,"0"0"-1"16,0 0 0-16,0 15-1 16,0 7-1-16,1 12 2 0,4 13-1 15,3 17 1-15,0 15 3 16,6 17 1-16,-3 15 0 15,3 21 1-15,-1 13 1 32,0 20-1-32,0 16 0 0,1 17 0 0,0 16 2 0,-1 13 1 15,-2 5 2-15,1 7-1 16,-3-4 0-16,-5-7 1 15,-4-17 0-15,0-18 0 0,-13-21-2 16,-4-29-1-16,-2-26-6 16,-2-20-26-16,10-17-45 15,-15-26-6-15</inkml:trace>
  <inkml:trace contextRef="#ctx0" brushRef="#br0" timeOffset="32123">3163 14141 275 0,'0'0'1'0,"16"3"1"16,13-1-1-16,16 3 0 15,15 3 1-15,18 1-1 16,17-2 1-16,29 4 0 15,21-3 0 1,20-2-1-16,13-1 1 0,21-1-1 0,8-1 0 16,31-3 2-16,9 2-2 15,25-4 0-15,3 2-1 16,22 0 1 15,-1 0 1-31,20 0 1 0,5 0 2 0,9-1 2 0,14-2 2 0,-3-3 1 16,20 1 0-16,-1-1 0 15,16 0-1-15,-1 3-1 16,15-3-2-16,-1 5-1 0,2-2-2 15,7 3-2-15,1 0 0 16,41 3 0-16,-36 0 0 16,5-1-1-16,3 1 1 31,10-2-1-31,5-1 1 0,30 0-1 0,-13 0 1 0,-41 0-1 15,44-2 0-15,-1-2 0 16,2 1 2-16,-12-2 0 16,-4 0 2 15,-35-1 0-31,13 1 1 0,-8-5 0 0,-15 3 1 0,-15-3-1 0,-17 1 0 15,-19-1-2-15,-22 2 0 0,-31 1-5 16,-31-1-1-16,-27-1-6 16,-28 2-5-16,-32 0-16 15,-25 7-38-15,-30-12-19 16</inkml:trace>
  <inkml:trace contextRef="#ctx0" brushRef="#br0" timeOffset="32422">21070 13541 325 0,'0'0'1'15,"18"10"0"-15,21 5 0 16,19 4 0-16,32 10 2 0,58 21 3 31,20 9 2-31,14 9 0 16,9 6 3-16,-4 2-2 15,-11 5 1-15,-17 2-2 0,-32-3-1 16,-61-11-4-1,-24-4 0-15,-23 2 0 0,-26-4-3 16,-27 2-7-16,-20 2-16 16,-16-1-53-16,-28-2-5 0</inkml:trace>
  <inkml:trace contextRef="#ctx0" brushRef="#br0" timeOffset="33202">4279 12136 305 0,'0'0'0'15,"0"0"1"-15,0 10 5 16,0-10 2-16,0 0 3 0,8-7-2 15,1-10 3-15,-1-8-1 16,3-11 3-16,-1-4 2 16,0-5-5-16,0 2-2 0,-3 6-1 15,-2 8-2-15,5 10 0 16,5 11-1-16,11 8-1 15,11 15-2-15,14 13-2 32,11 7-2-32,16 7-8 0,9-2-24 0,12-1-48 0,8-3-4 15</inkml:trace>
  <inkml:trace contextRef="#ctx0" brushRef="#br0" timeOffset="36051">2526 11480 214 0,'0'0'8'15,"-12"-4"4"-15,12 4 1 0,-17-4-1 16,4 4 1-16,-1 0-1 16,-6 8 2-16,0 12-2 15,-2 6-6-15,-2 10-4 16,6 6-2-16,2 6 0 15,6 2 1-15,10-5 2 32,7-7 0-32,14-18 1 0,13-11 1 0,10-11-1 0,6-17-1 15,-2-14 1-15,1-10 0 16,-7-5-3-16,-7 0 0 0,-9-1-1 15,-9 6-1-15,-14 1 4 16,-3 10 1-16,-1 8-1 16,-6 4-4-16,-2 10-1 15,9 10 0-15,-11 4 0 16,11 13 2-16,2 9-3 15,5 6 0-15,7 6 3 0,6 2 5 16,4-1 2-16,4-4 0 16,3-5-4-16,-1-11-3 0,1-4-4 15,-4-14-16-15,-4-5-41 47,0-9-19-47</inkml:trace>
  <inkml:trace contextRef="#ctx0" brushRef="#br0" timeOffset="36585">2879 11393 241 0,'0'0'3'0,"11"12"1"0,-2 1 2 31,6 6 4-31,5 7-1 0,4 3 2 0,3 2 2 16,-1 1 0-16,-2-5 1 15,-2-4 2-15,-3-5 2 0,-6-8-2 16,-13-10-2 31,10-3-4-47,-10-12-2 0,0-3-3 0,-8-7-6 0,-1-7-4 0,2-2-4 0,-6 1-1 15,6 0 1-15,-2 4 1 0,4 7-1 16,-1 4 4-16,5 7 2 16,1 11 0-16,8 0 3 15,1 5-1-15,6 13 2 0,1 4 2 16,7 4 3-16,-1 3 1 31,3 3 1-31,0-3 0 0,-2-4 3 0,-2-4-1 16,-6-8 1-16,0-10-3 0,-5-6-1 15,-1-15-3-15,-6-9-3 16,1-6-2-16,2-5-2 15,-3-4-3-15,3-1 0 16,-2 3 0-16,0 5 0 0,4 10 1 16,0 7 3-16,-1 12 0 15,3 6 1-15,1 12 1 16,0 10 2-1,1 4 0-15,0 9 0 0,-1-1 2 16,-2-1-1-16,0-3 1 0,-3-4-2 16,2-7 0-16,-3-5-7 46,-5-14-14-46,0 0-47 0,9-17-17 0</inkml:trace>
  <inkml:trace contextRef="#ctx0" brushRef="#br0" timeOffset="36822">3444 11161 303 0,'0'0'2'15,"16"2"3"-15,2 8 0 0,7 4 2 16,2 7-1-16,6 2 2 31,0 6 2-31,3 4 1 0,-6 0 2 0,-8-4-4 16,-9-1 3-16,-12-4-2 0,-7-2 0 15,-15-4-2 1,-9-5-2-16,-7 0-2 0,-3-4-4 16,3-1-6-16,-3-4-6 0,10-1-23 15,9 1-47-15,6-11-5 16</inkml:trace>
  <inkml:trace contextRef="#ctx0" brushRef="#br0" timeOffset="37083">3577 10730 255 0,'3'10'3'0,"5"10"3"16,1 8 2-16,4 13 5 15,4 9 3-15,1 11 0 16,1 8 5-16,5 8 0 0,-4-6-1 16,-4-7-1-16,-1-8-5 31,-3-10-2-31,-3-10-3 0,1-10-4 0,-6-10-5 15,1-7-9-15,-5-9-15 0,0 0-59 16,0-9-3-16</inkml:trace>
  <inkml:trace contextRef="#ctx0" brushRef="#br0" timeOffset="37580">3391 11226 286 0,'0'0'0'16,"5"-5"2"-16,11 2 0 15,9-1 1-15,7 1 1 0,9 1-1 16,4 2-1-16,1 0 0 16,-2 0 0-16,-4 3 0 31,-12 4 1-31,-13 3-1 0,-16 0 1 0,-16 1 0 0,-11-4-6 15,-7 3-16-15,3 7-48 16,-6-8-8-16</inkml:trace>
  <inkml:trace contextRef="#ctx0" brushRef="#br0" timeOffset="38186">3283 11071 352 0,'0'0'-3'16,"0"0"0"-1,9-3-1-15,10-3 1 0,9 3-1 0,10-2 0 16,8 3-1-16,5 2-1 15,5 0 4-15,-1 5-1 47,-6 9 2-47,-6 5 2 0,-13 10 4 0,-13 6 1 0,-11 4 1 0,-6 2 1 0,-15 1 2 16,-3 3 0-16,-6-6-1 15,-1-2-5-15,1-9-11 0,2-7-9 16,7-8-22-16,15-1-39 16,0-12-6-16</inkml:trace>
  <inkml:trace contextRef="#ctx0" brushRef="#br0" timeOffset="38530">3956 10969 320 0,'0'0'2'16,"3"16"0"-16,1 0 2 16,3 4 1-16,0 6 0 31,5 7 3-31,-1 5 2 0,2 2-1 0,0-4 2 0,-3-1 0 15,0-6-3-15,-3-3-1 16,-1-9-1-16,-2-6-3 0,-1-1-5 16,-3-10-6-16,5 8-8 15,-5-8-15-15,0 0-33 16,14 6-20-16</inkml:trace>
  <inkml:trace contextRef="#ctx0" brushRef="#br0" timeOffset="38981">3729 10597 331 0,'0'0'4'0,"0"0"3"16,0 0 1-16,0 0-1 0,-4-11-1 15,4 11 0-15,0 0-1 16,0 0 2-16,5 16-2 15,7 12-2-15,1 14-1 0,6 11 1 16,5 15 2-16,1 10 1 16,3 5 2-1,2 0-1-15,-4-3-1 0,-2-8 0 16,-3-13 0-16,-4-13-2 15,-5-11 0-15,-1-10 0 0,-4-8-5 16,0-5-4-16,-2-2-8 16,3-3-16-16,9-6-56 15,-7-1-2-15</inkml:trace>
  <inkml:trace contextRef="#ctx0" brushRef="#br0" timeOffset="39200">4183 10963 397 0,'0'0'0'16,"0"0"-1"-16,0 17 0 16,3-3 1-16,0 7 0 15,3 7-1-15,2 5 3 16,1 4 1-16,2 1 0 0,-1-4 1 15,1-5-3-15,0-3-4 16,-2-11-12-16,-9-15-63 16,16 0-4-16</inkml:trace>
  <inkml:trace contextRef="#ctx0" brushRef="#br0" timeOffset="39383">4130 10533 453 0,'0'0'1'0,"0"0"-2"16,0 0-3-16,0 0-4 15,0-14-3-15,0 14-6 16,0 0-12-16,11-9-38 0,-2 15-21 16</inkml:trace>
  <inkml:trace contextRef="#ctx0" brushRef="#br0" timeOffset="39591">4359 10626 380 0,'0'0'0'15,"7"18"-1"-15,3 1 0 16,1 5 1 0,9 7 1-16,0 8 0 0,3 4 0 0,4 3 2 15,-2-6-1-15,-4-2 1 16,-1-8 0-16,-4-8-6 0,-4-5-7 15,-5-7-3-15,-7-10-35 16,0 0-33-16,0 0-5 16</inkml:trace>
  <inkml:trace contextRef="#ctx0" brushRef="#br0" timeOffset="39896">4315 10885 370 0,'0'0'1'16,"9"-9"0"-16,7-2 1 15,14-1-1-15,8-4 2 16,7-4 0-1,7-3 1-15,7-4 0 0,-1 3-1 0,-8-1-1 16,-4-1-1-16,-11 2-2 16,-10 1-1-16,-11 4 0 0,-10 4-1 15,-4 3-1-15,0 12-3 16,-11-12 2-16,2 15 3 15,-4 13 0-15,4 6 2 16,3 10 3-16,4 4 0 16,1 5 0-16,5 2 4 0,6-4-1 31,4-3 0-31,0-6 2 0,2-6-1 0,-3-9-1 15,1-8-3-15,-1-6-5 16,-3-7-16-16,-10-11-59 0,7-6-8 16</inkml:trace>
  <inkml:trace contextRef="#ctx0" brushRef="#br0" timeOffset="40062">4885 10684 324 0,'0'0'2'0,"5"17"1"0,3-1 0 15,2 8 1-15,6 3 2 16,1 3-2-16,2 1 1 15,3-2 0-15,0-5-3 47,-3-14-6-47,2-10-37 0,-2-9-36 0,-8-13-5 0</inkml:trace>
  <inkml:trace contextRef="#ctx0" brushRef="#br0" timeOffset="40586">5014 10634 331 0,'0'0'1'15,"1"21"2"-15,8 3 1 31,1 3 1-31,6 2 3 0,3-2 3 0,2 1 4 0,5-1 2 16,1-14-1-16,1-11-2 16,-3-10-1-16,-2-16-2 15,-1-5-4-15,-7-15-6 16,-3-7-6-16,-10-8-3 0,-1-7 0 15,-12-5-1-15,-4-3 1 16,-5 4 2-16,-6 2 3 16,2 11 4-1,-1 8 1-15,4 11-1 0,5 15-2 0,1 11 1 16,4 14-1-16,3 19 1 15,5 13-2-15,2 10 0 16,4 10 2-16,9 11 4 47,8 0 2-47,9 0 1 0,11-9 0 0,8-8 0 0,10-16-1 0,4-13-1 0,0-14-1 15,-3-12-3-15,-7-17-2 0,-8-8-2 16,-16-7-1-16,-15-1 0 16,-12 3-1-16,-16 6 1 15,-12 13 1-15,-6 10 1 16,-7 11 2-16,4 16 0 0,7 15 2 15,10 12 0 17,13 6 1-32,22-1 0 0,30-1-4 0,23-8-9 0,31-13-60 15,24 1-13-15</inkml:trace>
  <inkml:trace contextRef="#ctx0" brushRef="#br0" timeOffset="41309">25011 14632 434 0,'0'0'-10'0,"0"0"-54"16,0 0-18-16</inkml:trace>
  <inkml:trace contextRef="#ctx0" brushRef="#br0" timeOffset="41449">24381 14074 428 0,'11'-1'1'0,"30"1"-1"16,34 0 0-16,23 2-7 15,34 6-31 17,13 2-43-32,14-2-3 0</inkml:trace>
  <inkml:trace contextRef="#ctx0" brushRef="#br0" timeOffset="43729">24727 13668 235 0,'0'0'7'16,"-8"4"8"-16,3 8 4 15,5 20 6 1,-1 9 0-16,0 7-1 15,1 8 3-15,1 9 2 16,10 8-7-16,4 2-6 16,8 2-5-16,1-14-5 0,9 0 0 15,4 0-2-15,5-5-3 16,12 2-11-16,0-7-32 15,8-3-44-15,9-10-3 47</inkml:trace>
  <inkml:trace contextRef="#ctx0" brushRef="#br1" timeOffset="48678">4707 12909 244 0,'0'0'4'15,"0"0"1"-15,0 0-1 16,0 0 2-16,0 0-1 0,12 0 1 16,1 0 1-16,4 0 0 15,7 0-3-15,-1-1-3 16,6-2 3-16,-2 0-3 31,4 0 1-31,-5 0-1 0,7 1 1 0,-6 1 0 0,6-3-1 16,4 1 1-16,2 0 0 15,3-1 0-15,4 0 0 16,4-2-1-16,-3 1 0 31,5 0 0-31,-6 1-1 0,2 1 0 16,-2 1 0-16,-3-1 0 0,-3 2 1 0,-4 0-1 15,5 1 0-15,-3 0 0 0,2 0 1 16,2 0 0-16,-1 0 1 15,3-1-1-15,1 0 0 16,1-1 0-16,0-1 0 16,-2 2 1-16,2-2-2 0,-3-1 1 15,2 1-1 16,-5 1 1-31,4-1-1 0,0 2 1 0,4-2-1 0,0-1 1 0,3 1 0 16,4-2 0-16,0 0 0 16,5 1 0-16,-4-2 0 15,3-1 0-15,-4 3 1 16,-2 1-1-16,1 1 0 0,-2 2 0 15,0 0 0-15,-3 0 0 16,1 0 0 0,2 2 0-16,-1 0 0 0,3 0 0 15,-2-2-1-15,-2 1 1 16,5-1-1-16,-2 0 1 15,5 0-1-15,1-3 1 0,0 0-1 47,0 0 0-47,0 2 0 0,3-2 0 0,-1 0 1 0,1 2-1 0,0-2 0 0,-3 0 0 16,2-1 1-16,-2 1-1 15,6-3 1-15,0 1-2 16,-1 0 2-16,2-2-1 16,0 0 0-16,0-1 0 0,1 1 0 15,-3 0 0-15,-1-1 1 16,-2 1-1-16,-2 2 0 31,-2 0 0-31,0 1 0 0,-1-1 0 0,-4 0 0 0,5-1 1 16,-3 1-1-16,2-3 0 15,2 3 1-15,-3-3-1 16,5 1 0-16,2 0 0 15,1 1 0-15,0 0 0 16,0 2 1-16,-1-1-1 0,1 2 0 16,1 0 1-16,-1-1 0 15,0 3 0 1,6-3 0-16,0 1 1 0,2 0-1 15,3-1 2-15,1-1-1 0,0 1 0 16,-3 1-2-16,-4 0 1 16,-3 0 0-16,-6 2 0 15,-3 1 0-15,-1-2-2 0,-5 2-3 16,-2 0 1-16,-3 0-1 15,1 0-1-15,-2 2 1 16,-3-1 0 0,-1 0-1-16,-4 1 2 0,2-1 2 0,-8 0-2 15,1 2-10-15,-11 0-25 16,-2-1-36-16,1-2-4 15</inkml:trace>
  <inkml:trace contextRef="#ctx0" brushRef="#br1" timeOffset="50470">11378 12612 191 0,'0'0'1'16,"0"0"-1"-16,9 14 2 0,-6-6-1 15,4 6 3-15,-4 4 5 16,2 1 3-16,-1 5-1 15,-3 0 0-15,0 0 0 16,-2 1 1 0,1-2-1-16,0 2-1 0,0-4-7 0,0 3 1 15,-3-3-2-15,1 1 1 16,0-1-1-16,-1 3-1 15,0-3 0 17,-1 4 0-32,1 0 0 0,0 1 0 0,1-2 0 0,-1 1 0 0,2-1 0 15,1 0 0-15,0 0-1 16,0-2 0-16,0 0 0 0,2 0-1 15,2 2 1-15,0 2 0 16,0 0 0-16,-1 2 0 16,0 0 0-16,-1-1 0 15,0 2 1-15,1-2 1 0,1-1 0 16,-2-3 0 15,4 0 1-31,-3-3 1 0,-1 0-1 0,0 1 1 0,-1-4 0 16,-1 2-2-16,0-4 0 0,-3 2 0 15,1 4 1 1,-3-4-2-1,1 0 0-15,1-2-2 16,2-1 0-16,1-3 0 0,0 1-1 16,0-12-2-16,3 13 0 15,-3-13 1-15,6 8 0 16,-6-8 0-16,3 12 0 15,-3-12 1-15,0 14 1 0,0-6 0 16,-1 1 1-16,-2 1-1 16,-1 0 0 15,4 1-1-31,-2-1 1 0,0-2-1 0,1 2 0 0,1-10 0 0,-4 16 1 15,4-16 0-15,-2 17 1 16,2-17 0-16,0 15 0 16,0-15 0-16,2 12 0 15,-2-12 0-15,18 12 0 0,-6-8 0 16,5-1 0-16,-4 0 1 15,7-1-1-15,-3-2 0 32,6 0 1-32,-2 0-1 0,3 0 0 0,-2 0 1 0,1-2-1 15,0-1 0-15,0 2 0 16,-3 0 0-16,0 1 0 15,1 0 0-15,-3 0 1 0,3 0-1 16,0 0 0-16,3 0 1 16,2 0-1-16,4 0 0 15,-1 0 0-15,7-3 0 16,-6 1-1-1,9 2 2-15,0 0-1 0,-2 0 0 16,2 0 1-16,0 0-1 0,1 0 1 16,-2 2-1-16,7 1 1 15,-8-1-1-15,0 1 0 16,3 1 1-16,-5-1-1 15,2 1 1-15,-2-1 0 0,2 1 0 16,-5-1 0-16,11 0 0 16,-3-1 0-16,3 1 0 31,4-3-1-31,-3 0 1 0,5 0-1 0,-5 0 1 0,3 0 2 15,-10 0-2-15,2 0 1 16,-3 0 0-16,-1 2 0 16,2-1 1-16,-1 0-2 0,6 1 0 15,-2-2-2-15,8 0 0 16,3 0 0-16,2 0 0 15,3-4 0-15,-3 2 0 16,1-2 0-16,-2 0 2 16,1 2 0-16,-1 0 0 0,-4 1 0 15,4 0 0-15,-1 1 1 16,4 0-2-16,5 0 1 15,-1 0-1-15,4-1 0 32,-2 1 0-32,0-2 0 15,1 2 0-15,-3-3-1 0,2 2 1 0,-1-2 0 0,3 0 0 16,4 1 0-16,-3-2 0 15,4 0 0-15,-2 1 0 0,1 2 0 16,0 0 0-16,-3 1 0 16,-1 0 0-16,-4 0 0 15,5 0 0-15,1 0-1 16,-1 0 1-1,2-1 0-15,1 1 0 0,2-3 0 0,0 0 0 16,1 1 0-16,2-1 2 16,0-1 0-16,1 1 0 15,1-1 1-15,-2 1 0 0,3 1 0 16,-2 1 0-16,2 0-1 15,-5 0 0-15,-2-1-1 16,0 2 0-16,1-3 0 16,-3 1-1-16,3-3 1 15,-3 0-1-15,-2 0 0 0,2-4 0 16,-3 4 1-16,-2-2 0 15,-7 2 0-15,-1 0 1 16,-3 0-1-16,-8 3 2 16,-1 0-5 15,-8 2-3-31,-4 0-5 0,-5 2-10 0,-2 3-27 0,-9-3-31 0,2 0-6 15</inkml:trace>
  <inkml:trace contextRef="#ctx0" brushRef="#br1" timeOffset="51457">17392 13955 377 0,'0'0'2'0,"0"0"0"47,0 0 2-47,0 0-1 0,0 0-1 0,-2-8 0 0,2 8 0 0,-8-11 0 0,2 1-2 15,-1-2 0-15,-4-5-1 16,1 0 0-16,-2-9 0 0,-3-1 1 15,4-4 0-15,-1-1 0 16,0-4 0-16,2-3 1 16,0 0-1-16,2-2 0 15,2-2 1-15,-1 2-1 0,-1-1 0 16,1-1 1-16,2-2-1 15,-2 3 0-15,1-2 0 16,3 3 0-16,1-2 0 16,2 1-2-16,0-1 0 0,2 2 1 15,0 0-1-15,3-2 0 16,0 2 1-16,-1-1 1 15,-1 4 2-15,0-1 1 0,1 3 0 16,-2 1 0 15,5 0 1-31,-3 0-1 0,2 5 0 0,1 0-1 0,-1 1-1 16,3 1 0-16,-2 0 0 0,0 1 0 15,-2-1 0-15,-1 1 0 16,0 0 0-16,1-2-1 16,-1 2 1-16,0 2 0 15,0 0 0-15,-1 0-1 16,1 4 0-16,1 1 0 0,1 3-1 15,-2 1 1 17,4 1-1-32,0 2 0 0,4 2-1 0,1 0 1 0,5 3-1 15,2 0 0-15,5 4 1 0,6-1 0 16,5 1 0-16,7 3 1 15,5-2 0-15,12 3 0 16,6 0 0-16,10 0 0 0,7 3 1 16,9 0-1-16,12 2 1 15,8-1 0 1,15-2 1-16,9 1-1 0,14-3 1 15,12 0 0-15,17 0-1 0,20-6 1 16,14-3 0-16,15 0-1 16,9-4 1-16,14-1-1 15,7 2 0 16,8 2-8-31,-8-2-19 0,-1 5-55 0,5-3-4 0</inkml:trace>
  <inkml:trace contextRef="#ctx0" brushRef="#br1" timeOffset="56645">5715 12511 314 0,'0'0'-1'15,"0"0"0"-15,2 14-2 16,6 3 1-16,2 5 0 0,3 8 1 15,1 7 0-15,2 9-8 16,2 1-25-16,-11 2-36 16,5-1-3-16</inkml:trace>
  <inkml:trace contextRef="#ctx0" brushRef="#br1" timeOffset="57504">13760 13505 237 0,'0'0'3'15,"0"16"1"-15,0-3 4 16,7 7-1-16,4-2 3 16,9 3 1-16,3-2-1 15,9-2 2-15,3-10-2 16,8-7-2-16,1-7-1 0,-4-13 0 15,-2-1 0-15,-10-8 0 16,-6 0 1-16,-14-2-1 16,-7 4 2-16,-11 2-1 15,-17 8 0-15,-5 8-2 0,-6 6-2 16,-7 4-1-16,0 13-4 15,8 7-8-15,0 1-17 16,11 2-53-16,18 3-5 0</inkml:trace>
  <inkml:trace contextRef="#ctx0" brushRef="#br1" timeOffset="58180">19570 11682 431 0,'0'0'-1'0,"0"6"-1"0,4 13-4 16,0 8-5-16,7 15-20 15,-5 20-39 1,2 7-15-16</inkml:trace>
  <inkml:trace contextRef="#ctx0" brushRef="#br1" timeOffset="95549">5205 12825 79 0,'0'0'0'16,"0"0"0"-16,5-6-1 15,-5 6 1-15,16-6-2 0,-4 1 2 16,2 1-1-16,4-1 1 16,2 1-1-16,1 0 1 15,4 2-1-15,0 0 2 16,5-1-1-16,2-1-1 0,1 2 1 15,5 0 0-15,0 1-3 16,7-3 6-16,3 0-3 16,2-3 0-16,5 2 0 0,1 0 1 15,5-1-1-15,0-2 2 16,4 2 1-16,-4 1-3 15,-2 0 1-15,4 2 0 16,-6 0-1-16,5 1 1 16,1-1 1-1,0-3-1 1,5-1 1-16,-1-2 0 0,7-3 2 0,3-2 0 0,2-1 0 15,5 0 1-15,-2 2 0 16,3-1-2-16,-5 4 0 16,3 2-1-16,-4 2 0 0,-2 4 1 15,2 0-2-15,-3 2 2 16,1 0 1-16,-1 0 1 15,4 0-2-15,-4 0 4 16,3 0 0-16,-3 3-1 0,-1 1 1 16,-1-1 0-16,1 2-1 15,-6 1 0-15,0 1-3 16,-5 2 0-16,-3 1 0 15,-4 1-1 17,1-3-1-32,-5 4 0 0,-6 0 0 0,3-3 1 0,-2 0 0 0,4 0-1 15,0-1 1-15,1 0-1 16,1 2 0-16,-5-3 1 15,5 1-1-15,-4 1-1 0,0 0 0 16,-6 2 0-16,-5-2-1 16,2 3 1-16,-5-2 1 0,1 1-2 15,-6 0 1-15,4 1-2 31,-8-2 2-31,7 2 0 0,-1-3-1 0,0 2 1 16,2-2 0-16,-2 5 0 0,4-2 1 16,-1 1 2-16,7-2-2 15,-5 5 1-15,0-3 2 16,2 2-2-16,-1-3-1 15,-3 3-1-15,-3-1 1 0,0 2 0 16,-7 5 1-16,5-3-1 31,-6 3 3-31,3-3-2 0,6 7 2 0,-3-6 1 16,3 5-2-16,-2-3 1 15,6-1-1-15,-5 0-1 0,5 1 0 16,-2-3 0 0,-3 2-1-16,-1-2 0 15,1 2 0-15,1-3-1 0,-3 1 2 16,5 0-2-16,-3-1 1 0,3 1-1 15,-3 1 1-15,4-1-2 16,1-1 1-16,-1 0 1 16,3-2-1-16,-3 2 0 0,7-1 0 15,-4 2 0-15,5-3 0 16,-4 4 1-16,1-3-1 15,1 4 1 17,0-3-1-32,2 2 1 0,-6 3-1 0,5-3 0 0,-5 3 1 0,7-3-1 15,-4 3 0-15,1-3 1 16,2 3-1-16,-3-2 1 15,5-1 0-15,-4 3 0 16,4-3 1-16,-4 2-1 0,0 1 1 16,-1-2-1-16,-4 2 0 15,3-3 0 16,-7 0 0-31,10 1 0 0,-2-3-1 0,-1-2 1 0,1 1-1 0,2-3 1 16,1 1 0-16,1-2-1 16,1 0 1-16,-1-2-1 15,-6-1 1-15,4 3 0 16,-4-3 0-16,1 2 1 0,-4-4-1 15,5 3 1-15,-5-1 2 16,5 0-1-16,3-1 0 31,1 2-1-31,2-3 0 0,2 0 0 0,0 1 0 16,-1-2-1-16,4 0 0 0,-4 1 0 15,0 0-1-15,2 0 1 16,-4-1 0-16,7 1-1 16,2 0 1-16,-1 0-2 0,5 4 1 15,-2-6 0-15,4 5-1 16,0-4 1-16,1 1-1 15,1-3 0 1,-3 3 0-16,5-4 2 0,0-2-1 0,0 1 0 16,2-2 0-16,2 0 0 15,0 0 1-15,1 0 1 16,1-8-1-16,2 3 2 15,3-6-1-15,-2 5 0 16,4-5 0-16,-1 1 1 0,1-2 0 16,-2 2-2-16,0 0 0 15,0-1 0-15,-2-1 0 16,3-2 0-16,-4 1 0 15,4-4-1-15,-1 2 0 0,3-3 0 16,-2-1 0-16,4-2-1 16,-3 2 1-16,1-5 0 15,0 3 0 1,-3-4-1-16,-3-1 1 0,-1 0 0 0,1-4 0 15,-5 1-1-15,-4-2 1 16,3-2 0-16,2 0 0 16,2-4-1-16,-1-1 1 15,0-1 0 16,3-3 1-31,1 2-1 0,-4-4 1 0,4-2-1 0,-3 0 2 0,-2 0 0 16,1 3 1-16,-2-3 0 16,2 0 0-16,2 1 1 0,1 0 0 15,1-1-1-15,-2-4 0 16,7 3-1-16,-3-1 1 15,2 0-1-15,-1 2 0 16,2-1 0 15,2-1 0-31,1 3 0 0,6 3 1 0,-4 1-2 0,4-2 1 0,1 4-1 16,5 0 0-16,0 3-1 15,3 0 1-15,7 2 0 0,0 0 0 16,6 0 0-16,4 0 0 16,9-2-1-16,3-1 1 15,7 0 0-15,3 0-1 16,6 2 0-16,6 0 1 31,2 3-1-31,9 1 1 0,8 5 0 0,8 3 0 0,12 6-6 16,8 0-13-16,4 1-52 15,11 6-10-15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37:24.3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7323 2879 189 0,'0'0'2'0,"0"0"-1"16,3 14 1-16,2 3 1 16,0 3 2-16,-2 4 2 0,3 2 3 15,1 0 3-15,-3 6 0 16,-2-15 2-16,1 0 1 15,-2-5 3-15,-1-12-1 0,0 0-2 16,0 0-3-16,3-20-3 16,-3-5 0-16,0-5-2 15,1-15-4-15,0-5-3 16,1-8-2-16,-2-5-2 0,6-2 1 15,1 2-2-15,0 0-1 16,3 5 1-16,1 9 1 16,3 4 0-16,-1 4 2 15,5 9-2 16,-1 1 0-31,0 9 1 0,1 3-1 0,1 6-1 0,-2 5 0 0,5 13 5 16,2 17 0 0,2 10 3-16,4 19 2 15,2 7 1-15,0 13 2 0,-2 4 3 16,5 9-3-16,-6-8-3 15,-6-1-1-15,2-3-1 16,-5-10-1-16,-6-3 0 16,1-6-2-16,-4-10-5 0,1-8-6 15,-3-7-24-15,-8-15-43 16,-1-13-5-16</inkml:trace>
  <inkml:trace contextRef="#ctx0" brushRef="#br0" timeOffset="164">7446 2818 318 0,'0'0'1'0,"29"-18"0"16,3 4 1-16,17-2-7 16,8-4-15-16,0-4-48 15,16 4-6-15</inkml:trace>
  <inkml:trace contextRef="#ctx0" brushRef="#br0" timeOffset="753">8159 2762 281 0,'0'0'2'0,"5"23"0"16,-1 4-1-16,2 3 2 15,-1 8 0 1,3-1 3-16,-3 5 2 0,5-2 1 0,-5-5 0 15,-2-14 1-15,1-5 1 16,-4-16 0-16,0 0-1 16,8 0-3-16,-2-10-5 46,1-9-3-46,1-5-3 0,1-3-1 0,2-8-2 0,2 1-1 0,0 2 1 0,-1 4 2 16,2 4 2-16,-1 6 2 16,1 4 1-16,-1 9 1 0,3 5 2 15,-4 5 0-15,5 11-1 16,-2 3 1-16,1 5 0 15,0 3 0-15,-1 5 0 16,1-1 1-16,-3 2 0 31,0-6-1-31,-3-3 2 0,-2-8 1 0,-1-2 2 0,-7-14-1 16,10 7 0-16,-6-14-1 15,1-12-2-15,0-10 0 0,0-7-2 16,5-4-2-16,-2-5-2 16,3 2-2-16,1-1 0 15,0 5 1-15,1 6 0 16,-1 11 0-16,1 8 1 15,0 6 0-15,-2 9 1 0,1 6 1 16,2 9 1-16,-2 11 1 16,1 7-2-16,-1 6 1 15,-3 6 1-15,0 0-1 0,-4 3 1 16,-1-3 0 15,-1-3-1-31,-3-7-3 0,0-6-2 0,1-9-8 0,0-1-47 16,-1-20-21-16</inkml:trace>
  <inkml:trace contextRef="#ctx0" brushRef="#br0" timeOffset="1181">8915 2665 328 0,'0'0'2'0,"10"10"-1"16,6 7 2-16,3 6 0 15,4 9 0-15,3 7 1 16,3 7 1-16,1 6 2 16,-2 1-1 15,-1-1 2-31,-10-3-1 0,-5-2 2 0,-4-10-1 0,-3-7 1 0,-1-9 1 15,-4-6-3-15,0-15-2 0,-13 3-5 16,-1-11-2-16,-2-16-4 16,-6-5-3-16,-2-11 0 15,-1-6-2-15,-1-6-1 16,4-8 2-16,3 1 3 15,6-1 4 1,5-3 4-16,9 7 3 0,4 5 1 0,11 5 2 16,8 5 0-16,7 12 1 15,8 5-1-15,1 10-1 16,3 9-2-16,-2 9-1 0,-4 14 0 15,-11 13-1-15,-13 8 1 16,-13 11 0-16,-16 1 0 16,-12 3-2-16,-7-5-2 15,-4-4-2-15,-3-14-6 16,8-6-28-16,16-14-43 0,6-13-4 15</inkml:trace>
  <inkml:trace contextRef="#ctx0" brushRef="#br0" timeOffset="1498">9478 2142 208 0,'0'0'1'16,"13"8"6"-16,0 9 3 31,-3 7 6-31,2 15 6 0,-1 9 1 0,0 16 1 0,0 11 2 16,-9 6-1-16,-2 4-2 15,0-3-7-15,-4-2-5 32,-2-12-5-32,2-10-2 0,-1-13-1 0,1-10-4 0,2-11-5 15,0-7-6-15,2-17-31 16,10 5-37-16,-3-14-5 0</inkml:trace>
  <inkml:trace contextRef="#ctx0" brushRef="#br0" timeOffset="1797">10030 2576 352 0,'0'0'3'16,"0"18"1"-16,0 0 2 0,3 9 0 15,-2 4 1-15,-2 9 2 16,1 5-2-16,-1 3 0 16,1-4-2-16,-2-4-2 15,-2-8-4-15,2-7-8 0,-2 0-46 16,4-25-25-16</inkml:trace>
  <inkml:trace contextRef="#ctx0" brushRef="#br0" timeOffset="1929">9943 2297 446 0,'0'0'-1'0,"0"0"-9"0,0-12-16 16,0 12-58-16,19-1-5 31</inkml:trace>
  <inkml:trace contextRef="#ctx0" brushRef="#br0" timeOffset="2158">10411 2406 416 0,'0'0'1'15,"5"22"1"-15,0 8 0 16,5 10 1-16,0 6 0 16,6 10 1-16,0 3 0 15,2 2 0-15,0-2-3 16,-4-13 0-16,-1-9 0 0,-3-11-4 15,-5-7-1-15,2-5-10 16,-7-14-42-16,0 0-27 16,-1-8-3-16</inkml:trace>
  <inkml:trace contextRef="#ctx0" brushRef="#br0" timeOffset="2565">10378 2704 404 0,'0'0'3'0,"0"0"1"16,0 0-2-16,0 0 2 16,18-15 0-1,2 6 0-15,5-4 1 0,12-1 1 0,6-4-4 16,5-3 1-16,0 1 1 15,-3 2-1-15,-5 4-2 16,-8 3 0-16,-7 6-1 16,-8 4 1-16,-7 8 0 0,-7 11 1 15,-3 7-1-15,-1 2 1 16,-4 6 1-16,5-1 2 15,0-2 0-15,4-3-1 16,8-7-2 0,4-8-2-16,8-11-4 0,-1-1-8 0,7-13-10 15,-4-7-23-15,-2-4-10 16,-4-4 11-16,-10-1 15 15,-1 5 8-15,-8 2 6 32,0 7 11-32,-2 7 16 0,1 8 24 0,-13 11 9 0,8 10-11 15,4 4-13-15,0 4-6 16,0 1-1-16,6-2-2 0,7-3-5 15,4-8-5-15,9-6-9 16,-1-11-18-16,-3-6-53 16,9-10-3-16</inkml:trace>
  <inkml:trace contextRef="#ctx0" brushRef="#br0" timeOffset="2718">11270 2503 360 0,'0'0'5'16,"0"6"2"-16,-5 6 0 16,-1 8 2-16,1 2-1 15,-2 12 2-15,2 0 1 0,4 0 2 16,0-1-4-16,5-8 0 15,11-3-1-15,8-15-2 16,5-7-2-16,3-18-6 16,-3-18-8-16,5-6-36 15,-2-13-38-15,-11-9-9 0</inkml:trace>
  <inkml:trace contextRef="#ctx0" brushRef="#br0" timeOffset="2991">11405 2056 337 0,'0'0'0'0,"-4"7"0"31,-2 7 1-31,-2 10 1 0,-2 12 4 0,2 21 4 16,4 8 4-16,4 10 1 15,4 0 0-15,16-3 2 16,12-8 0-16,8-12 0 16,12-13-5-16,-1-32-5 0,3-9-3 15,-6-18-4-15,-8-7-2 16,-14-7-2-16,-15-4-1 15,-11 6 0-15,-10 2 1 16,-12 14 1-16,-7 9 2 0,1 7 2 16,5 18 1-16,10 13 3 15,13 10 0-15,23 2-3 16,19-4-4-16,27 0-19 15,17-10-60-15,13-11-2 0</inkml:trace>
  <inkml:trace contextRef="#ctx0" brushRef="#br0" timeOffset="3716">12907 2418 300 0,'0'0'0'15,"-11"17"0"-15,-1 8-1 16,-4 13 0-16,-6 6 2 15,1 14 3-15,-4 5 2 16,3 7 5 0,7-5 6-16,9-8 2 0,7-12 3 0,14-14 1 15,12-16 0-15,7-15-3 16,9-15-3-16,-2-18-7 15,-3-16-5-15,-3-13-7 0,-5-14-5 16,-10-5 0-16,-10-7-5 16,-8 1-2-16,-8 4 1 15,-6 10 0-15,-6 9 0 16,2 18 1-16,-4 17 1 15,5 21-1 1,-2 11 7-16,5 26 3 0,4 19 3 0,5 11 4 16,3 13 2-16,3 8 6 15,9 3 2-15,8-4 1 0,10-1-1 47,5-16-2-47,5-12-1 0,5-20-1 0,4-13-1 0,3-17-3 0,0-12-1 16,-7-17-3-16,-2-14-2 15,-8-6-1-15,-8-7-1 0,-10 3-2 16,-9 1-1-16,-7 7-1 15,-3 11-1-15,-9 11 1 16,-10 16 1-16,4 11 0 16,-4 19 2 15,3 12 0-31,4 9 2 0,0 8 2 0,11 2 1 0,3 0 2 0,14-4 0 15,12-7 0-15,6-8-3 0,7-13-3 16,1-15-9-16,12-10-54 16,-3-7-21-16</inkml:trace>
  <inkml:trace contextRef="#ctx0" brushRef="#br0" timeOffset="4009">13836 2143 310 0,'3'9'5'0,"3"15"5"16,5 35 6-1,1 11 0-15,-2 11 3 16,0 7 0-16,-2 8 0 16,-1 4-1-16,-1-6-5 0,-3-11-3 15,-4-33-8 16,1-15 0-31,0-10-3 0,0-10-7 0,0-15-20 0,-10-7-53 16,1-10-3-16</inkml:trace>
  <inkml:trace contextRef="#ctx0" brushRef="#br0" timeOffset="4336">13622 2709 292 0,'0'0'1'31,"8"-12"1"-31,12 3 3 0,8-4 0 0,12-2 3 0,14-3 4 16,11-5 1-1,16-2 1-15,6 2 1 0,3 3 1 16,-5-4-4-16,-7 7 1 15,-8 0-3-15,-14 0-2 0,-10 2-3 47,-16 0-3-47,-13 0-1 0,-11 2-2 0,-7-1-2 0,-12-1 0 0,-10 6-2 16,-4 3-2-16,-6 4 2 0,-4 6 2 15,-4 9 2 1,0 12 2-16,2 10 2 0,2 8 1 16,7 3 1-16,8 3 4 15,9 3 1-15,13-6-2 0,4-3 1 16,15-9-1 15,11-9-1-31,7-6-4 0,3-8-4 0,7-3-14 0,-6-8-61 16,4-11-8-16</inkml:trace>
  <inkml:trace contextRef="#ctx0" brushRef="#br0" timeOffset="4529">14545 2440 356 0,'0'0'2'0,"-13"21"2"0,6-1 1 16,-1 12 4-16,0 6 3 15,5 8 0-15,3 0 2 16,-1 5 1-16,16-6 0 16,9-7-3-16,10-10-2 0,10-10-8 46,2-16-13-46,7-17-55 0,1-5-19 0</inkml:trace>
  <inkml:trace contextRef="#ctx0" brushRef="#br0" timeOffset="4766">14956 2190 330 0,'0'11'2'16,"0"9"4"0,7 15 3-16,1 8 3 0,0 13 3 15,1 9 2-15,4 10-1 16,-5 6 1-16,4-6 0 0,-4-3-6 47,0-13-3-47,-3-7-3 0,2-11-3 0,-3-11 0 0,-1-9-3 0,1-10-3 15,-4-11-13-15,0 0-25 16,-6-5-43-16,3-8-1 15</inkml:trace>
  <inkml:trace contextRef="#ctx0" brushRef="#br0" timeOffset="5000">14777 2546 424 0,'0'0'1'15,"0"0"-1"-15,5 0 1 0,13-4-2 16,8 1 2-16,16-4-1 15,14-2 1-15,15 2 1 16,12 0-2-16,8-1 2 16,0-5-6-16,-2 9-6 46,-8-6-11-46,-17 0-56 0,-13 1-5 0</inkml:trace>
  <inkml:trace contextRef="#ctx0" brushRef="#br0" timeOffset="5327">15529 2731 376 0,'1'10'5'0,"-1"7"2"16,0 5 1-16,0 1 1 16,-2-1 4-16,0 4 2 15,-1-4 2-15,3-3 1 16,0-19-4-16,0 0-2 15,0-19-2-15,10-8-3 47,8-6-7-47,2-11 0 0,5 0 0 0,0-4 0 0,5 3 0 0,-4 1 0 0,-2 5 0 16,-10 3 0-16,-8 4 0 0,-10 11 0 15,-14 4-3-15,-14 4 0 16,-9 6-1-16,-9 7 0 16,-2 15-5-16,-5 2-3 15,7 14-8-15,4-4-15 0,13 9-52 16,29-7-3 15</inkml:trace>
  <inkml:trace contextRef="#ctx0" brushRef="#br0" timeOffset="5612">15826 2423 359 0,'0'0'1'0,"3"12"1"16,7 4 1-16,1 9 1 31,1 5 2-31,4 8 3 0,1 7 1 0,0 1 1 0,-5-1 3 15,1-10-1-15,-3-3 1 16,-4-12 1-16,0-7-3 0,-6-13-1 16,7-11-2-16,-2-10 0 15,3-14-4-15,0 2-1 16,6-7-4-16,3-2-2 15,10 0 0-15,7 6 0 0,14 9 1 32,7 4-4-32,14 15-2 0,7-2-8 0,11 10-31 15,13 8-42-15,-16 3-3 16</inkml:trace>
  <inkml:trace contextRef="#ctx0" brushRef="#br0" timeOffset="6133">6946 3759 285 0,'0'0'2'15,"0"9"1"-15,1 3 1 16,17 1 2-16,7 2-3 15,25 2 1-15,17-1-1 16,24 1 0 0,20-7 1-16,28-1-1 0,22-6 1 0,26-3 2 15,25-2 2-15,16-6 0 16,23-4 1-16,28-3 1 15,28-3 0-15,29-2-2 32,23-7-2-32,32-4 1 0,28-4 0 0,37-5 3 0,5-1 2 15,14-2 1-15,7 1-2 16,5-1 1-16,37 4 1 0,-52 11-4 15,-21 4-3-15,-27 15-12 16,-16 10-51-16,-30 4-30 16,-27 9-5-16</inkml:trace>
  <inkml:trace contextRef="#ctx0" brushRef="#br0" timeOffset="13441">4879 5433 275 0,'0'0'-2'16,"0"0"-1"-16,0 0-1 15,0 0-1-15,0 0 5 16,11 9 0-16,-2 4 3 16,1 6 1-16,5 10 4 0,0 3 3 15,3 11 3-15,1-3-1 16,-2 1-3-16,-1 4 1 15,1-2 0-15,0 2-1 0,-2-2-1 16,1-3-1-16,-1 0-1 16,2-1 0-16,0 0-1 15,2-1-2-15,-1-3 0 16,1-5-1-16,2 2 0 0,-5-3 0 15,3-8-1-15,-5-3 1 16,-2-4 1 0,-3-4 1-16,-9-10 2 0,11 7 0 15,-11-7 1-15,10-24 0 16,0-5 0-16,4-15-1 0,1-14-1 15,4-13-2-15,1-10-2 47,0-6-2-47,-1 3 0 0,-4 3 0 0,-4 9-4 0,-1 13-2 0,-4 8-4 0,-2 17-7 16,-1 3-9-16,8 9-32 15,9 10-32-15,-6 3-7 16</inkml:trace>
  <inkml:trace contextRef="#ctx0" brushRef="#br0" timeOffset="13817">5849 5868 235 0,'0'0'2'16,"-1"16"2"-16,-6-3 2 16,3 12 2-16,-7 2 1 15,8 7 0-15,-1 4 4 16,3-4 5-16,8 1 2 0,6-14-2 15,11-4-2-15,-1-17 2 16,8-3-1-16,-1-18-1 16,-1-6-2-16,-7-3-6 31,-6-5-1-31,-9-2-5 0,-6 3 1 0,-10 4-4 0,-12 5 0 15,-6 7-2-15,-7 4-1 16,0 10 0 31,0 4 0-47,5 9-3 0,4 8-1 0,10 7-4 0,7-4-4 0,11 5-20 0,17 2-41 0,5-9-7 15</inkml:trace>
  <inkml:trace contextRef="#ctx0" brushRef="#br0" timeOffset="14200">6144 5777 274 0,'0'0'2'0,"3"5"2"0,-1 7 1 15,2 3 2-15,-1 4 3 16,1 3-2-16,1 3 1 15,1 3 1-15,2-5 0 0,0-2 2 16,3-4 2-16,4-6-2 16,4-8 0-16,6-3-1 15,1-14 1-15,2-4-2 31,1-8-2-31,-4-3-5 0,-3-5-2 0,-6 0-1 0,-4 6-1 16,-8 1-3-16,-4 12 0 16,0 6 0-16,0 9 2 46,-9 10 2-46,4 11-1 0,5 7 1 0,0 2 2 0,6 4 1 0,3-2 2 0,4-2 0 16,3-6 0-16,3-6-3 16,1-7-2-16,2-5-4 15,1-3-7-15,-5-5-15 0,-6-4-54 16,0-2-6-16</inkml:trace>
  <inkml:trace contextRef="#ctx0" brushRef="#br0" timeOffset="14579">6680 5803 431 0,'0'0'-1'15,"0"0"0"-15,18-6 1 0,7 0-3 16,16-1-8-16,2 0-34 16,19-3-37-16,2-4-4 15</inkml:trace>
  <inkml:trace contextRef="#ctx0" brushRef="#br0" timeOffset="15251">6684 5550 257 0,'0'0'-1'0,"0"0"0"15,10 9 5-15,-6 8 5 16,4 7 7-16,0 12 1 47,1 8 4-47,-1 12 0 0,-1 7 3 0,-2 8 0 0,-1-3-7 0,-2-2-5 0,-1-7-7 15,2-6-10-15,-2-12-10 0,6-10-40 16,5-8-28-16,-1-12-7 16</inkml:trace>
  <inkml:trace contextRef="#ctx0" brushRef="#br0" timeOffset="16264">7909 5382 92 0,'0'0'12'16,"0"15"3"-16,-1 7 9 0,-6 9 2 15,-3 11 4-15,-1 7 1 16,-4 6 0-16,0 3 0 15,3 3-9-15,0-10-2 16,7-6-5-16,4-9-3 16,6-7 0-16,15-8-1 0,8-5-3 15,9-6 1-15,6-4-2 16,7-1-5-16,-4085-5-7 15,8168 2-8 1,-4088-9-20-16,-6-2-43 0,-3 0-10 16</inkml:trace>
  <inkml:trace contextRef="#ctx0" brushRef="#br0" timeOffset="16467">7716 5629 355 0,'0'0'0'15,"13"0"0"-15,12 0 1 0,11-2 0 16,9-1-1-16,10-1 1 16,6 1-4 30,10-1-4-46,-1-6-13 0,-6-5-42 0,0 3-17 0</inkml:trace>
  <inkml:trace contextRef="#ctx0" brushRef="#br0" timeOffset="16677">8402 5241 270 0,'0'0'2'0,"27"2"1"16,1 9 1 15,7 6 0-31,9 6 0 0,3 11 1 0,3 13 1 0,-1 8 1 0,-10 10-2 16,-19 6-2-16,-20 2-7 15,-10 2-8-15,-22-3-26 16,-21-9-31-16,-8-9-7 16</inkml:trace>
  <inkml:trace contextRef="#ctx0" brushRef="#br0" timeOffset="16932">7404 5423 336 0,'-7'15'1'0,"-8"22"3"15,-1 16 0-15,-2 16 1 0,1 12 0 16,4 12 0-16,4 7 0 16,7 7 1-1,9-11-4-15,18-16-10 0,12-17-14 16,8-14-52-16,20-16-8 0</inkml:trace>
  <inkml:trace contextRef="#ctx0" brushRef="#br0" timeOffset="17420">9369 5470 288 0,'0'0'5'15,"16"2"2"-15,13 1 0 16,8 1 1-16,20 1 3 31,13-2-2-31,10 2 1 16,6-1 0-16,7-1-8 0,-11-2-6 0,-2 0-11 0,-15-1-29 15,-15-2-34-15,-11-6-4 16</inkml:trace>
  <inkml:trace contextRef="#ctx0" brushRef="#br0" timeOffset="17595">9448 5787 354 0,'0'0'3'0,"15"4"0"15,12-2 2-15,17 1-1 0,16 0 1 16,14-1-1-16,11 0-6 15,17 6-15 1,-1 0-38-16,8-4-23 0</inkml:trace>
  <inkml:trace contextRef="#ctx0" brushRef="#br0" timeOffset="18305">12924 5157 188 0,'0'0'2'15,"14"11"4"-15,-1 7 4 0,1 16 1 16,2 5 2-16,3 19 2 16,0 8 1-16,2 11 2 15,-4 0-2-15,-3-4-4 16,0-5-2-16,-8-17 7 0,3-4 3 15,-5-17 2-15,3-13 0 16,-7-17-3-16,16-7 2 16,-5-18-3-16,3-12-1 15,3-5-7 1,2-11-5-16,-2-7-7 0,0-7 0 0,3 5-2 15,-7 3-2-15,0 11-6 16,-7 5-11-16,2 9-31 16,4 12-38-16,-1 8-2 15</inkml:trace>
  <inkml:trace contextRef="#ctx0" brushRef="#br0" timeOffset="18509">13629 5656 363 0,'0'0'4'15,"0"16"2"-15,3 0 0 16,-1 3 1-16,6 5-1 16,0 3 1-16,0-1-1 0,2 3-2 15,1-6-5-15,0-5-4 16,3-10-6-16,-4-8-22 15,0-8-45 1,7-11-7-16</inkml:trace>
  <inkml:trace contextRef="#ctx0" brushRef="#br0" timeOffset="18931">13985 5656 386 0,'0'0'1'16,"0"0"0"-16,0 0 1 15,0 0 4-15,0 0 2 0,0 46 0 16,8-36 1-16,-8-10 0 16,22-15-1-16,-10-4-1 15,4-8-1-15,4 3-3 16,-2-1-5-16,1 1 0 0,-1 7-1 15,-3 10-1-15,-3 5 0 16,2 4 0-16,-8 12 1 16,0 9 1-16,-3 3-3 15,2 10-3-15,-3-4-3 0,2-1-12 16,2 2-40-16,5-12-20 15</inkml:trace>
  <inkml:trace contextRef="#ctx0" brushRef="#br0" timeOffset="19195">14728 5208 331 0,'0'0'3'15,"-13"27"0"-15,2 0 1 47,-1 13 1-47,0 7 3 0,4 8 0 0,-3 1 1 0,4 5 1 0,7-8 0 0,6-9-3 16,11-6 0-16,4-12-3 15,1-8-11-15,6-4-15 16,11-9-56-16,-8-5-5 15</inkml:trace>
  <inkml:trace contextRef="#ctx0" brushRef="#br0" timeOffset="19441">15119 5208 314 0,'0'0'4'16,"7"16"2"-16,2 2 1 0,2 8 1 15,3 9 2 17,1 7 1-32,-1 8 2 0,-2 5 2 0,-1 3-6 0,-8-4-2 0,-1-3-9 15,-2-11-11-15,-7-16-47 16,-1-6-22 15</inkml:trace>
  <inkml:trace contextRef="#ctx0" brushRef="#br0" timeOffset="19590">14999 5474 390 0,'0'0'1'0,"10"-9"-2"15,15 4 1-15,7-3-2 16,13 0-5-16,7-3-8 0,3-1-17 16,9-5-47-16,-7 0-8 15</inkml:trace>
  <inkml:trace contextRef="#ctx0" brushRef="#br0" timeOffset="19748">15563 5121 298 0,'8'7'4'0,"12"8"1"16,10 12 2-16,8 5 1 15,3 14 0-15,0 13 3 0,-3 6 1 16,-5 11 0 0,-13 1-2-16,-15-6-1 0,-13-4-3 15,-17-10-3-15,-7-7-13 16,-8-14-32-16,-2-12-35 15,5-14-7-15</inkml:trace>
  <inkml:trace contextRef="#ctx0" brushRef="#br0" timeOffset="20878">16354 4661 93 0,'0'0'6'0,"0"0"5"15,0 0 0-15,-10-2 4 16,10 2 0-16,0 0 3 0,0 0 5 15,0 0 1-15,0 0-5 16,17 0-3-16,6 0-2 16,7 0-1-16,7 2-2 0,6-2-1 15,-2 0-7-15,2 1 0 16,-6-1-2-16,-5 4 0 15,-7 1 0-15,-18 5 1 16,-10 3 1-16,-20 10 0 16,-11 2 3-16,-9 3 0 0,-2 2-1 15,4 0 1-15,-1 0-1 16,12-1 2-16,15-2-3 15,15-12 0-15,22 0-2 16,22 0-5-16,11-5-12 16,8-7-48-16,5 2-15 0</inkml:trace>
  <inkml:trace contextRef="#ctx0" brushRef="#br0" timeOffset="21606">15822 4649 276 0,'12'-1'5'0,"13"-5"-1"31,10 4 3-31,3-3 0 0,8 2 0 0,-1-1 1 16,1 1 1-16,-2 0 0 0,-12 2-3 15,-10 2 0-15,-22-1 1 16,6 18-3-1,-6-2 0-15,-4 6 0 0,-2 12 0 0,-3 9 2 16,2 11-3-16,0 8 0 16,3 15 1-16,1 11 1 15,-2 6-1-15,0 11 4 16,1 4-1 15,0 4 0-31,2-1 1 0,-5-3-1 0,1-3-1 0,1-6 0 0,3-9 0 16,0-11-3-16,0-10-1 15,2-14 0-15,-1-5-1 16,4-11 0-16,-2-10 1 0,3-6-1 15,-3-6-1-15,1-7 1 16,0 1 0-16,-2-12 0 16,1 8 0-16,-1-8 0 31,0 0 1-31,0 0 0 0,0 0 0 0,-16 9 0 0,-10-6 0 15,-13 0-1-15,-13 3-4 16,-19-3-4-16,-10 2-10 16,-25 4-37-16,-14-8-35 0,-3-1-4 15</inkml:trace>
  <inkml:trace contextRef="#ctx0" brushRef="#br0" timeOffset="22214">12423 4773 322 0,'0'0'2'16,"0"0"-1"-16,0 0 0 16,-16 7 1-1,-7 3 1-15,-13-2 1 0,-9 3 2 0,-8-4 2 16,-5-4 0-16,-1-2 1 15,1-1 1-15,8 0-1 16,11-6-2 15,13-2-3-31,16 4-2 0,10 4-1 0,0 0-2 0,17 10 0 0,3 12-1 16,2 14 0-16,0 12 3 15,-4 17 0-15,-5 15 2 16,-10 17 0-16,-7 14 3 0,-15 10 0 16,-9 3 2-16,-3 0 1 15,-2-7-1-15,-1-10-2 16,8-10 0-16,10-15 2 31,13-16-4-31,12-8 1 0,23-11-2 0,19-8-1 0,19 4-5 16,14-4-10-16,12-6-46 15,4 12-28-15</inkml:trace>
  <inkml:trace contextRef="#ctx0" brushRef="#br0" timeOffset="23737">5183 8540 353 0,'0'0'1'16,"0"0"1"-16,0 0 2 15,0 0 6-15,0 0 3 16,10 0 1 0,-5-9-1-16,3-11 1 0,4-10 0 0,6-12-4 15,4-12-1-15,-1-5-5 16,1-7-4-16,1-2-1 15,-6 3-1-15,0 10-3 16,-11 6-3-16,0 14-6 0,-6 4-11 16,-1 2-55-16,0 16-10 15</inkml:trace>
  <inkml:trace contextRef="#ctx0" brushRef="#br0" timeOffset="24342">4930 7957 385 0,'0'0'5'0,"0"0"1"16,0 0 0-16,0 0-1 16,0 0-2-16,0 0-1 15,0 0 2-15,4 23 1 16,6 9-5 15,6 12 0-31,4 3 0 0,0 6 1 0,5 5 2 16,0 2 1-16,-4-2 0 0,-4-17-2 15,-5-6 1 1,0-4-2-16,-5-5-4 0,-1 1-6 15,-4-8-7-15,7 3-29 0,5 2-37 16,-5-6-6-16</inkml:trace>
  <inkml:trace contextRef="#ctx0" brushRef="#br0" timeOffset="24588">5490 8446 430 0,'0'0'-2'16,"0"0"-1"-16,0 0 1 15,6 8-1-15,0 3 2 0,0 3 0 16,4 6 0-16,1 0 1 16,2 7 2-16,-1-1-2 15,3 0-6-15,-5-4-13 16,3-11-57-16,2 2-7 0</inkml:trace>
  <inkml:trace contextRef="#ctx0" brushRef="#br0" timeOffset="24670">5482 8138 412 0,'0'0'1'0,"0"0"-10"16,0 0-6-16,0 0-19 16,0-10-43-16,11 10-9 15</inkml:trace>
  <inkml:trace contextRef="#ctx0" brushRef="#br0" timeOffset="24943">5846 8335 280 0,'0'0'3'0,"7"26"1"0,2-2 3 15,2 10 1-15,3-2 0 16,2 4 1-16,0 1 3 16,1-3 4-16,-1-6 0 0,-4-15-1 15,1-9-1 1,-1-9-3-16,0-7-2 0,-1-3-1 15,-3-4-1-15,3 3-6 16,-3-1-5-16,2 4-3 0,-5 4-2 47,-5 9 2-47,0 0 0 0,10 14-2 0,-5-1-5 0,3 6-18 0,3 9-23 15,6-10-24-15</inkml:trace>
  <inkml:trace contextRef="#ctx0" brushRef="#br0" timeOffset="25272">6506 8202 319 0,'0'0'3'0,"0"24"-1"15,2-7 2-15,3 4 2 16,2 6 2-16,4 2 1 15,2 2 0-15,0 2 3 16,4-6-4-16,0-9-4 0,-2-1-10 16,1-7-12-16,-6-6-57 15,9-4-5-15</inkml:trace>
  <inkml:trace contextRef="#ctx0" brushRef="#br0" timeOffset="25445">6832 8032 373 0,'0'0'-2'0,"2"12"1"16,4 2 0-16,0 7 1 0,5 7 2 47,3 6 0-47,0 7 0 0,2 5 1 0,-2 3 4 0,3-1-1 0,-2-4 0 15,-2-6-3-15,-2-4-7 0,-5-10-4 16,4-2-24-16,-1-10-44 16,-9-12-8-16</inkml:trace>
  <inkml:trace contextRef="#ctx0" brushRef="#br0" timeOffset="25585">6731 8270 431 0,'0'0'-1'16,"0"0"0"-16,15-13-1 15,8 4 1-15,15 1-4 16,4 0-6-16,11 2-9 0,2-4-20 31,-2 5-40-31,4-4-8 0</inkml:trace>
  <inkml:trace contextRef="#ctx0" brushRef="#br0" timeOffset="25777">7467 8065 318 0,'0'0'4'0,"24"21"1"0,-3 0 0 15,4 8 0 1,1 11 1-16,-1 7 2 0,-3 4 0 15,1 4 2-15,-12-2-2 16,-11-4-1-16,-8-8-5 16,-6-5-9-16,-5-13-19 0,-4-7-45 31,12-2-9-31</inkml:trace>
  <inkml:trace contextRef="#ctx0" brushRef="#br0" timeOffset="26024">8202 8088 348 0,'0'0'1'15,"14"0"-1"-15,12 0 0 0,5 2 1 16,8-2 0-16,5 3 1 16,5-3-1-16,4 0-5 15,-1 0-12-15,-6 9-53 16,-8-9-9-16</inkml:trace>
  <inkml:trace contextRef="#ctx0" brushRef="#br0" timeOffset="26178">8203 8344 379 0,'7'0'1'0,"14"0"0"0,18 0-3 0,11 0-2 0,10 0-5 0,9 0-3 15,14 0-16-15,6 0-47 16,0 0-9-16</inkml:trace>
  <inkml:trace contextRef="#ctx0" brushRef="#br0" timeOffset="27687">10309 7654 195 0,'0'0'3'16,"1"6"5"-16,1 8 2 15,1 5 3-15,2 8 4 16,3 10 2-16,0 7 0 0,6 20 4 31,2 7-2-31,0-1-4 16,1 0-2-16,1-2 0 15,-4-4-5-15,-1-5-1 0,-2-6-1 16,-5-22-4-16,1-4 1 16,-4-5-1-16,2-2 0 15,-2-8 0-15,0-1 0 16,-3-11-1-16,5 14 1 0,-5-14 0 47,0 0-3-47,0 0 1 0,4 11 0 0,-4-11-1 0,0 0 0 0,0 0 0 0,0 0 0 15,0 0 0-15,0 0 1 16,0 0-1-16,0 0 1 15,0 0 0-15,0 0-1 16,0 0 1-16,0 0-1 0,0 0 0 16,0 0 1-16,0 0 0 15,0 0 1 1,0 0 0-16,0 0 0 0,6-15 1 15,0-5-1-15,3-12 0 16,7-8-1-16,6-18-2 0,9-12-1 16,2-10-1 15,5 0-2-31,1 0-3 0,-4 6-4 0,0 13-9 0,-13 10-30 15,-3 15-39-15,-5 11-5 0</inkml:trace>
  <inkml:trace contextRef="#ctx0" brushRef="#br0" timeOffset="27925">11010 8232 354 0,'0'0'3'0,"3"22"2"16,-1 0 0-16,-1 10 2 0,-1 7 0 15,0 7 2-15,-3 2-2 16,2 7-5-1,-5-8-9-15,3-4-24 0,6-7-45 16,-4-13-7-16</inkml:trace>
  <inkml:trace contextRef="#ctx0" brushRef="#br0" timeOffset="28712">12117 7726 144 0,'0'0'0'0,"0"0"-3"0,-10 9 8 15,0 5 7-15,-8 5-1 16,-3 6 6-16,-4 9 2 15,-8 25 7 1,-3 4 1-16,7 3 0 16,1-2-5-16,11 1-5 15,6-8 0-15,7-1-2 16,4-10-1-16,15-24-11 15,11-2-6-15,2-10-9 0,13-10-39 16,9-1-26 0</inkml:trace>
  <inkml:trace contextRef="#ctx0" brushRef="#br0" timeOffset="29054">12336 8182 316 0,'0'0'3'0,"0"18"3"15,2 1 0-15,11 5 3 16,7 0 4-1,14-2 0-15,14-5 2 0,15-2 1 0,12-13-3 16,8-7-3-16,1-14-1 16,-2-13-3-16,-5-4-3 15,-16-3-1-15,-18 0-2 0,-18-3-1 47,-20 3 0-47,-12 6-3 0,-24 2 1 0,-14 6 1 0,-16 12-1 0,-10 3 1 16,-5 7-1-16,5 6 2 0,5 11-1 15,4 3-5 1,14 2-2-16,16 4-8 15,10-1-25-15,14-1-40 16,10 0-5-16</inkml:trace>
  <inkml:trace contextRef="#ctx0" brushRef="#br0" timeOffset="29283">13108 7899 326 0,'0'0'-1'15,"-4"7"-1"-15,1 8-2 0,3 16 11 32,9 6 1-32,6 6 0 15,1 4 0-15,3 7 1 16,-2-1 4-16,-4 4 3 0,-9-4 0 47,-13-10-9-47,-21 0-1 0,-15-5-6 0,-2 2-10 0,-5-3-40 0,9 1-29 0,12-13-8 15</inkml:trace>
  <inkml:trace contextRef="#ctx0" brushRef="#br0" timeOffset="29991">13943 7924 225 0,'-1'4'8'0,"1"22"10"31,1 5 2-31,6 2 2 0,4 0 2 16,10 1 2-16,6-4 1 15,7-1 1-15,6-15-8 16,5-15-8 15,1-9-3-31,-1-7-2 0,-8-3-3 0,-4 0-1 0,-10 2-2 0,-9 2-2 16,-2 7-1-16,-12 9-1 15,0 0 0-15,0 0 0 16,-1 14 1-16,1 3 1 0,2-2 1 15,5 0 2-15,3-1 2 16,6-6 1-16,4-7 1 16,0-2 0-16,0-10-1 15,-1-6 0 1,-6-2-1-16,-6-3-3 0,-5-3-1 0,-1 1-2 15,-5 2-3-15,-5 2-6 16,3 6-17-16,-5-2-23 47,4 5-24-47,7 11-18 0</inkml:trace>
  <inkml:trace contextRef="#ctx0" brushRef="#br0" timeOffset="30257">14775 7679 270 0,'0'0'1'16,"0"14"3"-16,-1 2 3 15,-2 7 0-15,2 5 3 16,1 7 1-16,0 0 5 15,8 7 0-15,14 1 4 16,6-2-2 0,2-8-2-16,4-7-2 15,2-6-2-15,0-6-6 16,4-5-7-16,-5-3-8 15,-7-6-14-15,-6 0-52 0,3-3-12 16</inkml:trace>
  <inkml:trace contextRef="#ctx0" brushRef="#br0" timeOffset="30652">14545 7927 387 0,'0'0'-1'0,"0"0"0"0,18-11 0 16,14 6 0-16,11-1 1 16,16 1-6-16,2-1-6 15,7 4-13-15,3 5-44 0,1-8-14 31</inkml:trace>
  <inkml:trace contextRef="#ctx0" brushRef="#br0" timeOffset="30871">15475 7439 384 0,'13'0'0'16,"14"5"0"-16,15 8 0 15,7 8 0-15,6 8-3 16,3 10 1-16,2 11-1 0,-5 11 0 16,-18 7 2 15,-30 15-2-31,-24 1-7 0,-22 4-9 0,-23 3-38 15,-20-9-22-15</inkml:trace>
  <inkml:trace contextRef="#ctx0" brushRef="#br0" timeOffset="31164">13644 7902 279 0,'-1'8'1'15,"11"42"6"1,15 13 0-16,13 12 0 16,6 2-9-16,20 5-33 15,13 5-32-15,7-7-3 16</inkml:trace>
  <inkml:trace contextRef="#ctx0" brushRef="#br0" timeOffset="31876">9869 7287 287 0,'0'0'0'0,"0"0"-3"15,-12 0 1-15,-6 4-1 16,-7 1 0-16,-11 3 5 31,-8 2 1-31,-4 4 2 0,-1-4 1 0,-1 5 2 0,8-2-1 16,5 4-1-16,14 0 0 0,7 5-1 46,13 5-3-46,4 9 0 0,13 11-1 0,2 13 2 0,4 17 2 0,3 44 5 16,-6 10 1 0,-3 5 3-16,-7 6-1 15,-5-4-1-15,-4-3 1 16,-2-10-1-16,-6-15-1 15,2-44-4-15,7-14-1 0,8-10 0 16,18-11 0 15,16-10-1-31,19-5-1 0,14-7-5 0,17 0-7 0,7-1-11 16,7-8-45-16,-1 12-24 15</inkml:trace>
  <inkml:trace contextRef="#ctx0" brushRef="#br0" timeOffset="33182">15872 7250 209 0,'0'0'3'15,"13"-2"0"-15,15-3 2 16,10 1 0-16,12-2 4 15,11 1 2-15,6-2 2 0,5 2 3 16,1 1 2-16,-16 1 0 16,-11 1 2-16,-10 1-1 15,-12 1-3-15,-12-2-2 16,-12 2-6-16,0 0-5 0,0 0-3 15,4 10-3-15,-4 7-3 16,0 10 0-16,-1 14 1 16,0 18 0-16,1 18 6 15,-1 15 3-15,4 10 1 31,5 21 4-31,0 6-2 0,3-6 0 0,2-7 0 16,-4-20 1-16,1-15 2 0,-1-17-1 16,-3-13 1-16,-6-24-3 31,-14-15 1-31,-14-3-1 0,-11-1-4 0,-15-6-7 15,-8 10-15-15,-16-2-23 0,-6 5-46 16,1 3-3-16</inkml:trace>
  <inkml:trace contextRef="#ctx0" brushRef="#br0" timeOffset="33925">5719 10040 343 0,'0'0'0'0,"0"0"-3"16,0 0-4 15,0 0-2-31,0 8 0 0,0 7 4 0,2 11 1 0,7 8 0 0,6 10 1 16,-4 11 5-16,8 10 5 15,-2 8 3-15,6 3 1 16,-2 0-3-16,1-3 1 0,-4-11 1 16,0-4-1-16,0-14 1 15,-2-6 2-15,-4-14 0 16,-2-16 0-16,3-9-2 15,1-19 0 1,2-13-1-16,0-14-1 0,5-10-1 0,1-7-3 16,2-7-2-16,-1 1-1 15,-3 4 0-15,-2 6-3 16,-3 11-6-16,-3 8-7 0,-2 13-16 15,-1 13-48-15,0-1-13 16</inkml:trace>
  <inkml:trace contextRef="#ctx0" brushRef="#br0" timeOffset="34265">6454 10615 253 0,'0'0'4'15,"-3"18"-1"-15,3 1 3 16,0 1 2-16,8 1 2 16,9 0 3-16,6-5-1 0,9-5 2 15,7-11-4-15,6-11 0 16,1-8 0-16,-1-15-4 15,-6-3-2-15,-12-1-1 16,-13 1 0 15,-14 3-2-31,-11 6 0 0,-17 8-1 0,-13 8-1 0,-7 9 0 0,-7 8 1 16,-4 11-2-16,2 6 1 15,2 6-3-15,13 1-1 0,5 0-6 16,14 0-8-16,6 0-14 16,16-17-42-16,19 3-10 15</inkml:trace>
  <inkml:trace contextRef="#ctx0" brushRef="#br0" timeOffset="34650">6920 10515 331 0,'0'0'3'0,"4"20"1"0,0 0 1 16,5 5 1-16,4 6 2 0,9-2 0 15,4 0 3-15,4-4 1 16,5-9-4-16,2-14-1 15,4-7 0-15,-1-13-2 16,-3-9 0-16,-5-5-1 0,-6-1-2 16,-8 1-1-16,-5 4-1 15,-6 7 0-15,-7 7-1 16,0 14 1-16,-9-2 0 15,1 12 1-15,4 11 0 16,0 7 0-16,4 5 1 0,7-1 1 16,5-1 1-16,6-3-4 15,2-10 0-15,5-2-6 16,0-11-7-16,2-5-25 15,1-4-45-15,-9-15-7 0</inkml:trace>
  <inkml:trace contextRef="#ctx0" brushRef="#br0" timeOffset="34807">7579 10343 373 0,'0'0'2'0,"10"17"0"16,1-1 0-16,8 9 3 15,4 7-3-15,1 6 2 16,4 7-1-16,1 4 1 31,-1 0-2-31,-6-2-2 0,-4-7-5 0,-4-3-9 0,-9-1-52 16,-4-22-16-16</inkml:trace>
  <inkml:trace contextRef="#ctx0" brushRef="#br0" timeOffset="34925">7494 10557 387 0,'4'-4'0'16,"15"-3"1"-16,16-2-1 15,10-4-2-15,18 3-6 16,6-7-15-16,9 3-54 0,15 1-7 15</inkml:trace>
  <inkml:trace contextRef="#ctx0" brushRef="#br0" timeOffset="36333">8825 10017 150 0,'0'0'9'0,"0"0"4"16,0 0 2-16,0 0 0 15,-7-6-3-15,7 6-4 16,0 0 2-16,0 0 2 0,-8 8-7 15,5 6-1-15,1 8-1 16,-3 5 5-16,1 9 2 16,-2 10 8-16,-2 6-3 15,-1 5-2-15,0 1 1 0,3 0-4 16,1-3 1-16,4-6-3 15,0-5 1-15,10-8-1 16,11-5 1-16,9-9 0 16,4-6-1-16,4-3-1 31,-1-3-5-31,0-1-4 0,-2-6-6 0,-6 3-10 0,-4 3-54 15,-7-12-14-15</inkml:trace>
  <inkml:trace contextRef="#ctx0" brushRef="#br0" timeOffset="36647">9232 9996 260 0,'0'0'-6'0,"0"0"-4"32,0 0 5-32,-4 13 6 0,2 4 3 0,1 7 4 0,1 10 1 15,0 7 5-15,5 10 8 16,1 5 3-16,3 3-6 15,2-2-4-15,4 1-2 0,0-8-3 16,4-8-1-16,-2-8-4 16,-2-8 0-16,-3-6-3 15,3-4-8-15,-5-9-11 0,1-9-34 16,-11 2-31-1</inkml:trace>
  <inkml:trace contextRef="#ctx0" brushRef="#br0" timeOffset="36775">9080 10364 344 0,'0'0'0'0,"18"-6"0"0,10 3 0 0,11-2-3 0,15-1-8 0,2-2-12 0,9-2-37 15,12 0-19-15</inkml:trace>
  <inkml:trace contextRef="#ctx0" brushRef="#br0" timeOffset="36996">9760 10127 271 0,'0'0'7'0,"25"4"2"15,7 5 3-15,5 7 0 16,8 4 3-16,0 10-2 0,0 3 2 16,-2 10 3-16,-13 3-5 15,-17 5-3-15,-15-2-3 16,-14 1 0-16,-9-4-3 15,-5-3-3-15,1-6-7 16,2-5-6 0,7-4-11-16,7-3-27 0,5-9-36 0,9-3-5 15</inkml:trace>
  <inkml:trace contextRef="#ctx0" brushRef="#br0" timeOffset="37488">10687 10203 317 0,'0'0'1'16,"0"0"-1"-16,14 13 0 15,1-5 1-15,11 2 2 47,11-3-1-47,5 0 0 0,9-2 1 0,5 0-4 0,3-5-10 0,2-2-41 16,4-3-24-16</inkml:trace>
  <inkml:trace contextRef="#ctx0" brushRef="#br0" timeOffset="37644">10774 10458 363 0,'0'0'2'0,"0"0"-2"16,21 3 2-16,11 3-3 16,12-6-3-16,13 4-4 0,13-4-9 15,18 0-39-15,14 0-25 16</inkml:trace>
  <inkml:trace contextRef="#ctx0" brushRef="#br0" timeOffset="38278">13237 9646 354 0,'0'0'-4'16,"0"0"0"-16,3 10 1 0,6 11 2 16,2 6 2-16,7 15 0 15,0 10 2-15,6 14 2 31,4 7 5-31,-2 8 2 0,1 0-1 0,-2-4-3 0,-1-5 0 16,-4-13-1-16,0-11 2 16,-7-14 0-16,1-12 0 15,-4-15-1-15,-1-10 0 16,2-18 0-16,-1-8-1 0,-1-12 0 15,4-8-4-15,3-7-1 16,1-4 0-16,-2 0-1 16,1 1 0-1,-3 8-4-15,-2 4-4 0,0 15-12 16,-6 0-31-16,-5 15-39 0,3 5-5 15</inkml:trace>
  <inkml:trace contextRef="#ctx0" brushRef="#br0" timeOffset="38510">13964 10244 353 0,'0'0'2'0,"8"12"0"16,-1 0 1-16,-1 9 0 15,1 5 1-15,0 6 3 16,-1 7-1-16,-2 0 2 0,-3-2-2 16,0-4 1-16,-1-6-3 15,-3-10-5-15,0-5-20 16,3-12-58-16,0-12-6 15</inkml:trace>
  <inkml:trace contextRef="#ctx0" brushRef="#br0" timeOffset="38915">14341 9538 316 0,'0'0'0'0,"15"-3"0"16,5 3-1-16,3 0 0 0,5 0 0 15,1 0-2-15,2 8 1 32,-1-1 1-32,-3 7 3 0,-12 3 0 0,-11 5 2 0,-4 1 3 15,-6 0 1-15,-2-2 3 16,-4-2 1-16,2-4 0 15,3-1 1-15,4-4 0 16,3-10-2-16,23 11-2 0,10-4-6 16,6-1-10-16,6 2-21 15,12 11-48-15,-1-9-11 16</inkml:trace>
  <inkml:trace contextRef="#ctx0" brushRef="#br0" timeOffset="39396">16043 9794 301 0,'0'0'3'0,"-10"9"2"15,-2 10 3 17,-6 8 3-32,-2 9-1 0,-2 10 1 0,0 8 0 0,3 7 1 0,4 5-1 15,12-5-4-15,9-2-1 16,10-10-1-16,10-9-3 15,9-9-7-15,4-16-10 16,8-15-61-16,3-6-7 0</inkml:trace>
  <inkml:trace contextRef="#ctx0" brushRef="#br0" timeOffset="39658">16247 10168 298 0,'0'0'3'0,"0"13"4"16,11 0 3-16,10 3 2 46,16-2 1-46,18-3 1 0,13-6 1 0,10-2 1 0,3-7-2 0,2-14-4 0,-5-10-2 16,-13-5-2-16,-19-5-1 16,-20 2-2-16,-26 2 1 0,-18 3-4 15,-22 7 0-15,-19 9 0 16,-14 7-2-16,-3 7 0 15,0 5 0-15,2 7-2 16,8 7-5-16,14 2-3 16,18-2-8-16,14 1-9 0,18-8-43 15,9 5-16-15</inkml:trace>
  <inkml:trace contextRef="#ctx0" brushRef="#br0" timeOffset="39978">17137 9851 406 0,'0'0'-1'16,"-20"11"0"-16,4 3-1 15,-3 7 0-15,1 4-1 16,1 6 1-16,9 4 1 31,6 3 3-31,14-1 1 0,22 1 1 0,11-8 0 0,3-2 0 16,1-6 0-16,-5 2 2 15,-7-5-1-15,-22 2 0 16,-22 2-2-16,-29 2 1 0,-17 5-1 15,-14-3-2-15,-4 6-7 16,-4-7-15-16,2 6-63 16,19-6-4-16</inkml:trace>
  <inkml:trace contextRef="#ctx0" brushRef="#br0" timeOffset="40466">17636 9462 355 0,'0'0'2'0,"15"-5"0"0,13-1 1 15,8 3 0-15,2-1-1 16,4 4 1-16,0 0-2 16,0 0-1-16,-5 5 0 0,-13 8 0 15,-15 3 1-15,-9 5 1 31,-9-1 1-31,-5 0 1 0,2 0 2 0,-2-1 1 16,4-1 1-16,6-1-1 16,7-3 0-16,15-1-2 0,15 0 0 31,5 1-6-31,10 1-6 0,4-4-10 0,6-7-59 15,3 10-10-15</inkml:trace>
  <inkml:trace contextRef="#ctx0" brushRef="#br0" timeOffset="40980">18760 9688 315 0,'0'0'0'16,"0"0"2"-16,0 9 1 16,0 5 2-16,0 3 1 15,-1 10 2-15,4 3 0 0,1 4 2 16,4 6 2-16,1-5 0 15,7-2 0 1,2-4 0-16,9-8-2 0,5-8 0 16,6-7-1-16,1-6 0 0,1-6-1 15,-2-7-2-15,-4-1-2 31,-1-2-1-31,-12 1-1 0,-5 4-1 0,-8 0-3 16,-8 11-2-16,6-12-1 16,-6 12 0-16,0 0 0 15,5 12 1-15,0 0 1 31,3 2 2-31,7-2 3 0,8-1 1 0,6-2 2 0,2-6 1 16,1-3 0-16,-1-6 0 0,-1-8-1 16,-5-5-2-16,-8-6 0 15,-14-4-2-15,-3-2-1 16,-9 2-2-16,-5-3-5 15,-2 6-5-15,-2-3-20 0,-6 12-56 16,12 2-4-16</inkml:trace>
  <inkml:trace contextRef="#ctx0" brushRef="#br0" timeOffset="41233">19894 9374 337 0,'0'0'4'16,"6"16"0"-16,2 3 1 16,2 10 2-16,0 7 1 0,5 7 3 15,0 7 0-15,5 7 2 16,0 1-4-16,0-4 1 15,1-6-2 17,-2-5 0-32,2-6-2 0,-1-7-1 0,0-5-4 0,0-5-6 0,-4-3-5 15,-3-10-6-15,-13-7-68 16,0 0-4-16</inkml:trace>
  <inkml:trace contextRef="#ctx0" brushRef="#br0" timeOffset="41369">19797 9682 427 0,'0'0'0'0,"0"0"0"16,24-8 0-16,12 3 1 15,17 1 0-15,14 0 0 16,18 1-1-16,14-2-5 0,11 5-11 16,-1 0-40-16,-9 3-26 15</inkml:trace>
  <inkml:trace contextRef="#ctx0" brushRef="#br0" timeOffset="42305">9894 11953 293 0,'0'0'8'0,"0"0"4"0,0 0 4 15,0 0 0-15,0 0 0 16,0 0 3-16,0 0 1 16,31-10-1-16,12 2-6 15,17-1-5-15,9 1-3 16,10-4-1-16,5 0-1 0,5 3-2 15,-5 0-5-15,-7 2-5 16,-12 2-5-16,-9 2-7 16,-15 2-24-16,-8-1-40 15,-1 2-4-15</inkml:trace>
  <inkml:trace contextRef="#ctx0" brushRef="#br0" timeOffset="42936">9899 12404 395 0,'0'0'0'15,"0"0"1"-15,12 0 2 16,10 0 2-16,13 0 0 0,19 0 1 15,14 0 0-15,18 0 1 16,11 0-1 15,7 0-7-31,-3-1-9 0,1 1-18 0,0 6-54 0,-18-6-4 16</inkml:trace>
  <inkml:trace contextRef="#ctx0" brushRef="#br0" timeOffset="43512">11825 11608 317 0,'0'0'0'16,"0"0"-2"-16,-5 10 2 15,4 2 3-15,1 12 3 0,0 5 4 16,6 13 1-16,4 8 2 15,9 8 4-15,4 6 2 16,6 1-3 0,2-2-1-16,2-9-1 0,1-7-3 0,-4-16 0 15,2-15-2-15,-1-16-1 16,-2-11-1-16,-1-22-1 15,-2-11 0-15,-1-11-1 16,-4-4-3-16,-2-4 0 0,-10 3-2 16,-1 5-2-16,-7 6-4 15,-1 13-9-15,-1 4-11 16,-4 11-51-16,5 21-15 15</inkml:trace>
  <inkml:trace contextRef="#ctx0" brushRef="#br0" timeOffset="43706">12515 12109 371 0,'0'0'5'0,"10"12"3"16,2 8-1-16,4 4 1 15,-2 12 0-15,0 9 1 16,-3 5-1-16,1 2-1 0,-6 2-7 15,-4-8-7-15,-4-5-8 16,0-4-35-16,-1-13-34 16,3-10-5-1</inkml:trace>
  <inkml:trace contextRef="#ctx0" brushRef="#br0" timeOffset="44336">12762 11277 328 0,'0'0'0'0,"8"0"0"15,6-1 2-15,10 0 1 16,13-2 2-16,10 0 0 16,14 1 0-16,6 2 1 0,3 0 0 15,-3 1-1-15,-3 7 0 16,-13 5-3-16,-11 7 1 15,-16 6 0-15,-21 7 3 0,-6 3 0 16,-17-1 1 15,-4 2 2-31,-6-3 0 0,3-4 1 0,2-6-1 0,7-8 0 16,15-7 0-16,11-4-1 0,23-5-3 15,16 0-1 32,15-2-4-47,4-5-6 0,13 4-8 0,-3-3-18 0,-11 6-54 0,8 1-4 0</inkml:trace>
  <inkml:trace contextRef="#ctx0" brushRef="#br0" timeOffset="44850">14627 11575 326 0,'0'0'2'0,"3"11"1"15,3 6 3-15,3 10 2 16,0 7 0-16,1 12 4 0,-2 9-2 15,-2 10 2 1,-1 2-3-16,-6 0-1 0,-3-1-2 16,-6-3 0-16,-4-7-4 15,0-7-3-15,-2-10-5 16,5-6-8-16,-3-10-25 0,0-6-40 15,13-7-9-15</inkml:trace>
  <inkml:trace contextRef="#ctx0" brushRef="#br0" timeOffset="45406">14508 11415 323 0,'0'0'0'15,"0"0"-8"-15,0 0 1 0,0 0 0 16,-11 0-1-16,-3 2 2 16,-8 3 1-16,-8-2 3 15,-4 1 2-15,-10-1 8 16,-1 1 2-16,-3-1-2 0,3 4 0 15,3-2 1-15,4 1-3 16,6 2-2-16,0 2-2 31,12 4 0-31,1-1 1 0,9 6 0 0,6 3 0 16,4 4 1-16,6 9 1 0,4 12-1 15,3 12 2-15,-1 11-2 16,-1 10 1-16,-6 12-1 16,-1 4 2-16,-8 7-1 0,-6 3 1 15,-7-5 2-15,-2-4 0 16,-1-12-1-16,1-8 0 15,4-12-1-15,3-11 1 0,9-13 0 16,7-10 0-16,15-10-1 16,11-9 0-16,11-8-1 15,9-3 0-15,4-1-2 16,2-6-2-16,2 3-5 15,-5-1-7-15,2 1-8 0,-14 6-38 16,-3 2-33-16,-7 1-5 16</inkml:trace>
  <inkml:trace contextRef="#ctx0" brushRef="#br0" timeOffset="46306">15455 12185 284 0,'0'0'4'16,"0"0"3"-16,12 4 5 16,8-4 1-16,13 3 3 15,14-1 1-15,16 0 1 16,13 0 1-16,6 0-4 0,2-1-4 15,-4-1-3-15,-5 0-2 16,-8-5-3-16,-16-2-4 16,-14 0-4-16,-12 1-7 0,-8-5-31 15,-6-1-40-15,-6-5-6 31</inkml:trace>
  <inkml:trace contextRef="#ctx0" brushRef="#br0" timeOffset="46535">15801 11753 339 0,'4'12'2'0,"3"8"0"15,3 9 2-15,3 10 1 16,2 9 2-16,-3 9 1 15,4 8 1-15,-3 4 0 16,-4-8-2-16,-3-5 0 0,-3-4-3 31,-3-10-6-31,-3-4-10 0,-5-13-24 0,-7 1-43 16,13-8-5-16</inkml:trace>
  <inkml:trace contextRef="#ctx0" brushRef="#br0" timeOffset="47722">17752 11436 245 0,'0'0'6'0,"-8"12"2"15,-1 8 5-15,-5 12 2 16,-2 7 1-16,-1 8 1 31,5 14 3-31,1 6 0 0,10 2-3 0,9 0-3 0,20-11-3 16,12-8-2-16,8-11-2 15,11-9-3-15,2-12-4 0,4-11-7 16,0-6-13-16,-5 8-56 15,-3-20-9-15</inkml:trace>
  <inkml:trace contextRef="#ctx0" brushRef="#br0" timeOffset="48001">18151 11800 374 0,'0'0'0'0,"-7"18"2"0,6 2 0 16,3 9 0-16,13 4 3 15,13-3 0-15,12 2 0 16,13-5 1-16,12-8 1 15,11-17-2-15,9-7 0 0,-2-18 0 16,-6-9 1-16,-14-5-2 16,-15-4 1-16,-20-1-3 15,-16 4-1-15,-18 4 1 16,-26 5-2-16,-23 7 1 15,-17 5-3-15,-9 6 1 0,-5 7-1 16,3 5-3 15,7 5-7-31,14 13-19 0,14 5-38 0,27-2-17 0</inkml:trace>
  <inkml:trace contextRef="#ctx0" brushRef="#br0" timeOffset="48786">19663 11344 310 0,'0'0'0'0,"-26"3"0"0,6 7 0 31,-5 1 0-31,-1 4-2 0,1 3 2 0,3 0 4 16,6 2 3-16,15-2 2 15,15-2 0-15,25-2 1 0,9 0 0 16,11-1 2 15,3 1-2-31,1 1-4 0,-3 0-5 0,-10 2-1 0,-9 2 0 0,-16 1 1 16,-14 2 1-16,-11-2 0 15,-8 0 1-15,-12-3 1 16,-9-2 2-16,-7-1-1 16,-3-2 0-16,-1-2-1 0,-2-1-1 15,4-3-1-15,3 0 0 16,5 3-2-16,6-3 1 15,7 3-3 1,3-1 1-16,14-8 1 0,-11 14 0 16,11-14 1-16,2 11 1 0,6-7 0 15,4 1 0-15,1-2 2 16,4 1 0 15,1-2-1-31,4-2-1 0,2 3 0 0,-2-3 0 0,0 0-1 16,1 0 0-16,1-4 0 0,-2-1 1 15,0-1 0-15,-1 0-1 16,-3 2 1-16,-1 0-1 15,-3-1 1-15,-2 1-1 0,-12 4 1 16,12-4-3-16,-12 4 1 16,0 0-1-16,0 0-1 15,0 0 1-15,0 0-1 0,0 0 0 16,10-1-1-16,-10 1 1 15,0 0-1-15,0 0-2 16,0 0-5-16,7 5-4 16,-7-5-9-16,0 13-25 0,-10-6-35 15,10-7-8-15</inkml:trace>
  <inkml:trace contextRef="#ctx0" brushRef="#br0" timeOffset="49178">19243 11652 338 0,'0'0'2'16,"-11"0"3"-16,-8 0-1 15,-4 7 2-15,-6 3-1 31,1 6 1-31,-3 6 2 0,4 7 1 0,8 6-1 0,18 3-2 16,18 4 1-16,20 0 0 16,10 0-1-16,7-2 0 15,1-4 0-15,-1-6-3 0,-9-3 0 16,-13-5 0-16,-17-3 0 15,-21-3-1-15,-23-3 1 16,-17-2-2-16,-9-2-2 16,-5 0-7-16,-8-3-12 15,3-4-63-15,5 4-4 0</inkml:trace>
  <inkml:trace contextRef="#ctx0" brushRef="#br0" timeOffset="49990">19381 11309 252 0,'0'0'4'0,"0"0"1"15,0 0 2-15,0 0 0 16,15-13 2-16,5 7 1 0,13 1 3 16,10-1 2-16,14 3-3 15,15 2 0-15,11 3-2 16,-1 10 1-16,5 9-1 15,-3 8-1-15,-6 10-2 0,-4 5-3 16,-18 10 0 0,-16 2-1-16,-16 1 2 0,-15 1-2 15,-15-1 0-15,-18-7 1 0,-15-10-1 16,-8-6 1-16,-11-13 0 15,-3-9-1-15,-4-8-1 16,5-6 1-16,7-11-1 16,4-7-1-16,13 1-1 15,9-3-2-15,13 1 1 0,14 4-2 16,15 2 2-16,15 5 0 31,8 6 1-31,8 4 1 0,4 0 1 0,6 8 2 16,-4 4-1-16,-4 0 0 0,-6 5-4 15,-5-3-3-15,-6 3-5 16,-7-3-6-16,1-1-11 15,-9-2-52-15,8-8-10 0</inkml:trace>
  <inkml:trace contextRef="#ctx0" brushRef="#br0" timeOffset="50381">20448 11471 343 0,'0'0'-1'0,"0"0"0"15,2 11 3-15,3 4 2 16,3 5 2-16,5 2 2 15,5 6 2-15,2 2 2 0,8-2 1 16,3-3 0-16,2-6-2 16,2-7-2-1,0-6 0-15,-1-6-4 0,-5-2-1 16,-3-7-2-16,-6 0-1 15,-4-3-1-15,-7 1-2 0,-9 11-2 47,8-11 0-47,-8 11 0 0,0 0 0 0,-3 6 2 0,3 6 1 0,5 1 3 0,12-2 1 16,8-4 3-16,5-3 0 15,7-4-1-15,1-7 1 16,-1-10-1-16,-5-8-1 16,-7-3-2-16,-9-4-1 0,-13 1-1 15,-4-3-4-15,-8 7-4 16,-7-1-7-16,5 8-16 15,-4 10-38-15,-2 1-18 16</inkml:trace>
  <inkml:trace contextRef="#ctx0" brushRef="#br0" timeOffset="50840">21538 11098 265 0,'0'0'1'0,"-6"17"0"0,1 5 3 15,-2 9 4-15,5 7 2 16,1 9 4-16,4 4 3 15,14 5 3-15,8-5 0 32,14-1 3-32,8-9-6 0,7-7-1 0,2-6-3 0,4-10-4 15,-6 0-8-15,-5-11-7 16,-4 1-16-16,-8-5-59 15,-15-3-5-15</inkml:trace>
  <inkml:trace contextRef="#ctx0" brushRef="#br0" timeOffset="51009">21398 11356 407 0,'0'0'0'0,"11"0"-1"16,14 2 1-16,14 4 0 16,18 3 0-16,15 2 0 15,18 1-2-15,10-1-4 16,10 4-3-16,-2 0-9 15,-12-1-24-15,-8 0-39 0,-27 0-3 16</inkml:trace>
  <inkml:trace contextRef="#ctx0" brushRef="#br0" timeOffset="51259">20265 12133 439 0,'0'0'-1'16,"0"0"-2"-16,6 1 3 16,17-1 1-16,16 0 1 0,18 0-1 15,24-4 1-15,22-3 1 16,24-2 2-16,23-2 0 15,7 1-3-15,-2 0-7 32,-4 5-13-32,-12 5-46 0,-18 0-22 0</inkml:trace>
  <inkml:trace contextRef="#ctx0" brushRef="#br0" timeOffset="52989">22150 10992 78 0,'0'0'3'16,"17"0"2"-16,2 0 2 0,4-2 0 15,1 2 3-15,1 0-2 16,1 0 2-16,2 6 8 15,-4 5 4-15,7 9 2 16,-4 12-1-16,3 14 4 0,7 14-1 16,1 18 0-16,4 11-2 15,-5 10-7-15,-1 9-12 16,-12 0-9-16,-9-4-5 15,-16-6-10-15,-8-12-19 0,-10-8-40 16,-21-14-3 15</inkml:trace>
  <inkml:trace contextRef="#ctx0" brushRef="#br0" timeOffset="54196">22625 10749 375 0,'0'0'0'16,"0"0"0"-16,7-5-1 46,10 3 1-46,6-1-1 0,7-1 1 0,8 1 0 0,0-1 0 0,1 1 0 0,-1 0 3 16,-6 2 0-16,-9-2 2 16,-5 3-1-16,-7-1 0 0,-11 1 1 15,0 0-2-15,0 0 0 16,8-3-2-16,-8 3-1 15,0 0-2-15,0 0-1 32,12 3 0-32,-6 7-1 0,5 3 1 0,3 9 0 0,5 10 2 15,1 13 2-15,5 13 1 16,2 14 1-16,0 13 4 15,-5 9 0-15,-1 8 1 47,1 3 0-47,-9 3-2 0,-2-3 2 0,-7-2-1 0,-1-6 0 0,-3-7-2 0,0-2 0 16,-1-9 0-16,-3-3 0 15,-4-6 1-15,-2-6-2 0,0-8-1 16,-2-8 0-16,-1-7-1 16,1-7 0-16,0-7 0 15,1-10 0-15,4-3 0 0,7-14 1 16,-12 12 0-16,12-12-1 31,0 0 1-31,-9 0-1 0,9 0-1 0,-19-11-2 16,-5 3-2-16,-10 1-7 0,-17-5-7 15,-17 7-14-15,-12 0-60 16,-30-2-1-16</inkml:trace>
  <inkml:trace contextRef="#ctx0" brushRef="#br0" timeOffset="54652">19828 10882 347 0,'0'0'0'0,"0"0"-2"16,-12-4-1-16,-6 4-1 16,-9 10 2-16,-8 10 4 15,-11 12 1-15,-7 17 2 16,2 19 7-16,-1 22 3 15,11 17 3-15,15 12-2 0,21 8 0 32,22-2-4-32,33-4-2 0,22-9-5 0,12-15-11 15,14-16-7-15,0-19-18 16,-6-13-53-16,9-11-5 47</inkml:trace>
  <inkml:trace contextRef="#ctx0" brushRef="#br0" timeOffset="55940">8800 14156 258 0,'0'0'6'0,"0"0"-1"16,-6 10 2-16,6-10 6 16,-1 14 5-16,4-5 3 15,20 2 1-15,13-3 2 16,20-7-4-16,24 1-1 0,15-5-2 15,14-8-4-15,9-4-6 16,0-3-2-16,-9-3-2 16,-11 0-1 15,-14 4-1-31,-20 0-1 0,-18 5-1 0,-14 1-2 0,-14 5-4 0,-18 6-3 15,0 0-6-15,-5-2-11 16,-17 2-31-16,4 4-27 0,-14-1-8 16</inkml:trace>
  <inkml:trace contextRef="#ctx0" brushRef="#br0" timeOffset="56202">5619 13781 293 0,'4081'0'4'0,"-4056"0"0"0,10 0 3 0,13 0 1 16,13 3 3-16,11 4-1 15,7 2 0-15,8 6 2 16,-4 2-1-16,-8 5-3 15,-13-1-1-15,-14 6-1 0,-12-3 1 16,-16 3 1-16,-15-3 0 16,-11 0 0-16,-18 0-1 15,-13 1-1-15,-9-3-1 16,-6 2-6-1,-4-3-8-15,3 1-13 0,1 5-51 0,6-13-13 16</inkml:trace>
  <inkml:trace contextRef="#ctx0" brushRef="#br0" timeOffset="56394">9896 13861 400 0,'0'0'-1'0,"0"0"1"31,-1 17 2-31,-5 5 0 0,1 4 1 0,0 11 0 0,4 9 1 16,-1 7 0-16,3 10 0 15,6 1-4-15,8 0-10 16,5-7-13 15,8-8-33-31,8 0-27 0</inkml:trace>
  <inkml:trace contextRef="#ctx0" brushRef="#br0" timeOffset="56847">10906 13794 279 0,'0'0'2'16,"-8"20"3"-16,-7 5 3 15,-4 8 6-15,-4 11 2 16,-6 11 1-16,-3 7 2 0,-4 10 2 15,2-4-1-15,6-1-3 16,11-8-1-16,6-6-5 16,12-10 0-16,16-11-3 15,17-5-1-15,10-13 0 0,11-6-2 16,12-6-2-16,-1-2-4 15,1-8-6-15,-5-4-8 16,-1-3-28-16,-5-8-45 16,-16-10-3-1</inkml:trace>
  <inkml:trace contextRef="#ctx0" brushRef="#br0" timeOffset="57088">11284 14015 339 0,'0'0'3'0,"-3"20"3"0,3 2 4 16,0 6 4-1,5 9 3-15,1 7-2 0,2 8 1 16,1 5 2-16,7-3-5 16,-2-4-1-16,0-4-5 0,0-5-2 15,-2-10-3-15,0-7 2 63,-2-9-2-63,-1-8-4 0,-9-7-6 0,13-11-11 0,-13-7-40 0,1-16-28 0,-3-6-6 0</inkml:trace>
  <inkml:trace contextRef="#ctx0" brushRef="#br0" timeOffset="57241">11367 14050 331 0,'0'0'5'15,"0"0"1"-15,9 0 3 0,-9 0 2 16,16 2 1-16,-9 8 1 16,-4 4 0-16,-3 4 0 15,-8 6-3-15,-13 4-2 16,-6 1-3-16,-7 4-5 15,-3-7-6-15,4 0-13 0,1-11-27 16,8-1-36-16,12-9-6 16</inkml:trace>
  <inkml:trace contextRef="#ctx0" brushRef="#br0" timeOffset="57910">11668 13939 318 0,'0'0'4'0,"0"0"1"0,10-5 3 16,-10 5 0-16,15-3 2 31,-15 3 0-31,11-2 2 0,-11 2 1 0,11 0-2 16,-11 0 0-16,0 0-2 15,0 0 0-15,0 0 1 0,0 0-2 16,0 0 0-16,0 0-2 15,0 0-1-15,0 0-2 16,0 0-1-16,0 0-2 0,0 0 1 16,8 8-1-16,-5 3 0 15,3 7 1 1,1 5 0-16,2 9 2 0,-2 9 0 15,3 7 2-15,0 8-1 0,1 3-1 16,-2 3 1-16,0 1 0 16,-1-2-1-1,-1-6 0-15,0-5-2 0,0-8 0 31,-1-11 1-31,-2-5 0 0,-1-9-2 0,-2-6 0 0,-1-11 0 16,0 0 0-16,0 0 0 16,2-6 0-16,-2-11 0 15,-3-6 0-15,-5-10 0 16,-1-12 0-16,-1-8 0 0,-3-5 0 15,0-8 0-15,-2-1 0 16,1 3-3 15,1 2 2-31,0 4-1 0,5 7 0 0,4 6 0 0,4 3 1 0,7 6-1 16,13 2 0-16,13-2 0 15,11 4 1-15,15 0 0 16,9 1 0-16,9 1 1 16,1 5-1-16,0 3 0 0,-4 5-3 15,-4 7-5-15,-13 1-7 16,-5 8-29-16,-6 4-45 31,-19 6-3-31</inkml:trace>
  <inkml:trace contextRef="#ctx0" brushRef="#br0" timeOffset="58078">11834 14057 435 0,'0'0'3'16,"0"0"1"-16,15 0 1 0,12 0 0 16,13-5 0-16,13 0 0 15,14-4 1-15,14-1-2 16,16-2-5-16,2 0-9 15,3 4-17-15,1 1-60 0,-19-3-2 16</inkml:trace>
  <inkml:trace contextRef="#ctx0" brushRef="#br0" timeOffset="59415">18877 6963 352 0,'0'0'3'0,"0"0"-2"16,0 0-3-16,0 0 0 0,0 0 2 15,-1 19 0-15,-1 6 0 47,2 7 1-47,0 10-3 0,0 5 2 0,10 6 5 0,-1-1 0 0,6-8 1 16,3-10 2-16,10-8 0 0,1-14 0 15,6-11 0-15,-1-6-1 16,1-6-2-16,-5-5-4 16,-3 1-6-16,-7 4-1 15,-3 5-2-15,-3 7 0 0,-7 11 0 16,2 5 1-16,2 5 3 15,4 0 7 1,8-5 5-16,3-8 3 0,3-7 0 16,0-7 2-16,-1-12-2 0,-4-12 1 15,-5-9-4 1,-10-2-5-16,-9-3-5 0,-5 2-6 15,-13-2-15-15,-5 4-61 16,5 3-4-16</inkml:trace>
  <inkml:trace contextRef="#ctx0" brushRef="#br0" timeOffset="59607">19946 6897 427 0,'8'-4'0'0,"15"-1"0"15,14 1-5-15,7-2-7 16,16 3-17-16,4 3-32 16,7-2-23 15</inkml:trace>
  <inkml:trace contextRef="#ctx0" brushRef="#br0" timeOffset="59817">19965 7210 403 0,'0'0'0'15,"0"0"0"-15,18-1 0 16,12-4 1-16,14 0-2 16,14 1-5-16,10-7-5 15,9 5-10-15,6-2-26 0,-6-1-35 16,2 0-6 46</inkml:trace>
  <inkml:trace contextRef="#ctx0" brushRef="#br0" timeOffset="60066">20906 6777 322 0,'0'0'1'0,"4"13"1"0,0 4 1 15,-3 7 3-15,3 8 1 0,-1 7 1 16,3 7 1-16,-3 8 3 16,-2 1-1-1,2-2-1-15,-3-5-1 0,1-7-1 16,0-5-3-16,-2-10-3 15,2-8-2-15,-1-8-6 0,0-10-15 16,16 5-60-16,-8-16-4 47</inkml:trace>
  <inkml:trace contextRef="#ctx0" brushRef="#br0" timeOffset="60322">21058 7015 302 0,'0'0'2'16,"4"18"1"-16,13-1 2 0,4 3 2 15,12 1 3 17,6 2 0-32,5-3 2 15,6-2 2-15,3-10 0 0,-6-8 0 0,-4-11-4 0,-11-13-1 0,-16-3-3 16,-11-6-1-16,-11-1-3 15,-19-1-1-15,-9 4-4 16,-9 6 0-16,-1 4-1 16,0 11-6-16,3 4-5 0,6 6-7 15,10 12-7 1,13 2-32-16,12 7-23 0</inkml:trace>
  <inkml:trace contextRef="#ctx0" brushRef="#br0" timeOffset="60599">21552 7053 346 0,'0'0'-1'16,"-5"8"0"30,4 5 2-46,1 2 1 0,7 3 5 0,12 2 1 0,10-5 3 0,12 1 0 0,9-6 2 0,3-5 0 0,5-7 0 16,-6-12-1-16,-3-6-5 16,-13-6-1-16,-15-3-2 15,-19-3-1-15,-13-1-2 16,-19 6-1-16,-9 2-3 0,-10 9-4 15,-4 2-3-15,4 10-8 32,0 4-5-32,14 8-15 0,7 14-32 0,17-6-20 15</inkml:trace>
  <inkml:trace contextRef="#ctx0" brushRef="#br0" timeOffset="60868">21914 6784 388 0,'0'0'-3'0,"0"9"-1"0,2 3 1 16,4 5 1-16,1 6 1 0,3 5 1 16,5 6-1-16,0 2 2 15,1-1 3 1,1-2 1-16,-1-6 0 0,-4-5-3 15,2-4-4-15,-7-8-6 16,-7-10-11-16,15 7-57 0,-12-13-7 16</inkml:trace>
  <inkml:trace contextRef="#ctx0" brushRef="#br0" timeOffset="61206">21968 6759 363 0,'0'0'0'16,"0"0"2"-16,21 0-2 15,-4 2 2 1,7 4 2-16,6 1 0 0,2 3 0 15,4 1 2-15,1 4-1 0,-5 0 0 32,2-3 0-32,-7 0 0 0,-5-2 0 0,-6-5 2 15,-1 1 0-15,-3-6 1 16,-1 0 0-16,-1-9-1 0,-3-3 0 31,-2-8-3-31,-1-1 0 0,0-4-2 31,-1-2-1-31,0 2-1 0,-2 2 0 0,-1 3-1 0,1 4-3 0,-1 6 0 16,0 10 0-16,9 2 0 15,5 13 1-15,4 8 0 16,5 8 2-16,6 6 0 16,3 8 4-16,0 4 1 0,4-3-1 15,-3-3-1-15,-4-5-1 16,-3-6 0 15,-5-8-4-31,-3-9-3 0,-5-10-14 0,-13-5-65 0,20-10-2 16</inkml:trace>
  <inkml:trace contextRef="#ctx0" brushRef="#br0" timeOffset="61456">22854 6440 349 0,'0'0'-2'0,"0"0"0"0,1 14 0 15,9 1 3-15,-2 6 1 0,6 11 3 16,4 7 0-16,1 7 2 16,2 10 3-16,-3 1 1 15,0 6-1-15,-7 0-2 16,-1 0-4-16,-3-8-6 31,-6-9-7-31,3-6-14 0,-4-8-17 0,0-11-41 0,0-21-9 16</inkml:trace>
  <inkml:trace contextRef="#ctx0" brushRef="#br0" timeOffset="61586">22848 6825 409 0,'0'0'1'0,"9"-8"0"16,10 3-1-16,13-2 0 0,7-3-3 15,11-1-6-15,0-10-15 16,-9 0-54-16,12-3-5 31</inkml:trace>
  <inkml:trace contextRef="#ctx0" brushRef="#br0" timeOffset="61762">23211 6394 318 0,'0'0'1'15,"0"19"4"-15,0-2 0 16,0 12 3-16,0 9 1 0,-1 8 2 16,1 10 1-1,-1 8-1-15,-4-2 1 47,2 1-3-47,0-9-4 0,-3-8-5 0,1-7-2 0,1-13-1 0,4-14-45 0,0-12-32 16,1-7-7-16</inkml:trace>
  <inkml:trace contextRef="#ctx0" brushRef="#br0" timeOffset="62025">23434 6479 390 0,'0'0'1'0,"21"-5"-1"0,5 1 1 0,5 2 0 16,9 2-1-16,3 3-1 15,0 8 0-15,2 3 0 16,-10 12 1-16,-10 6 2 0,-18 11-1 16,-7 8 1-16,-17 0 1 15,-3 4 1-15,-5-2 1 16,0-2-1-16,4-6 1 0,6-3-2 15,5-12 2 17,9-3 0-32,8-8 0 15,10-2-1-15,6-3-6 0,3-9-7 0,4-5-70 0,-6-4-5 0</inkml:trace>
  <inkml:trace contextRef="#ctx0" brushRef="#br0" timeOffset="62144">23458 6714 431 0,'0'0'1'0,"17"-1"-1"31,23 1 1-15,16 0-2-16,28 3-6 0,11 4-9 0,29-6-49 0,12 12-19 16</inkml:trace>
  <inkml:trace contextRef="#ctx0" brushRef="#br0" timeOffset="63431">14029 14158 310 0,'0'0'3'0,"0"0"0"16,0 0 5-16,0 0 1 15,11 7 1-15,20-7 1 16,17 0 0-16,16 0 2 16,22-8-2-16,11 0-2 0,7-4-3 15,0-3-1-15,-3 1-2 16,-12 3 0-16,-16 1 0 15,-15 2-2 17,-19 2-1-32,-11 3-1 0,-13 3-3 0,-15 0-4 0,0 0-7 0,0 9-16 15,-10-9-46-15,-3 9-9 16</inkml:trace>
  <inkml:trace contextRef="#ctx0" brushRef="#br0" timeOffset="63737">14624 13801 264 0,'0'0'1'15,"22"-1"0"-15,13 1 4 16,12 0 6-16,16 3 2 0,12 2 3 15,10 7 2-15,13 5-1 16,-1 7 2-16,-14 6-3 16,-11 3-2-16,-14 7-5 15,-14 0-2-15,-24 2-1 16,-18-5-2-16,-15-1 1 0,-17-4-1 15,-12-5 0-15,-5-1-2 16,-3-4-6-16,-4-5-10 31,8-6-47-15,4 5-21-16</inkml:trace>
  <inkml:trace contextRef="#ctx0" brushRef="#br0" timeOffset="63918">14901 13908 399 0,'0'0'1'16,"8"3"0"-16,5 7 1 15,7 7 0-15,2 5 1 16,5 9-5-16,1 8-4 16,5 10-11-16,-7 2-21 0,1 7-38 15,1 8-11-15</inkml:trace>
  <inkml:trace contextRef="#ctx0" brushRef="#br0" timeOffset="64534">17064 13733 329 0,'0'0'2'16,"0"0"0"-16,0 0-1 0,0 0 2 15,13 4 2-15,-5 13 2 16,6 10 1-1,1 10 2-15,4 14 0 0,2 13 2 0,-1 7 0 16,1 6-2-16,-4 1-1 16,-1-3 0-16,-2-8 0 15,-1-9 0-15,-7-14-1 16,0-15 0 15,1-21 0-31,2-14 0 0,2-23-2 0,0-14-1 0,2-19-1 0,5-9-3 16,-2-11-1-16,3 0-1 31,-3 6-2-31,-4 5-3 0,-1 14-5 0,-5 6-7 0,0 132-15 15</inkml:trace>
  <inkml:trace contextRef="#ctx0" brushRef="#br0" timeOffset="65239">17904 13586 148 0,'0'0'5'16,"0"0"2"-16,6 0 4 16,7 0 4-1,8 0 3-15,9-3 3 0,9 0 2 16,4-1 1-16,8-1-4 0,1 2-4 15,-4 3-4-15,-4 0-1 16,-10 10-3-16,-11 3-2 16,-12 8 1-1,-20 17 2 1,-10-4 0-1,-1 1 1-15,0-2 3 0,6-1 0 0,10-8-2 16,12-2 0-16,25-10-6 16,26-11-8-16,6-1-9 15,7-4-56-15,-1 4-16 16</inkml:trace>
  <inkml:trace contextRef="#ctx0" brushRef="#br0" timeOffset="65538">17623 14457 445 0,'0'0'-1'16,"0"0"-1"-16,0 0 1 15,0 19 1-15,4-1 0 16,1 6 1-16,0 8-2 16,3 8-8-16,-6 6-26 0,0 8-47 15,2-3-3-15</inkml:trace>
  <inkml:trace contextRef="#ctx0" brushRef="#br0" timeOffset="84516">19035 4817 191 0,'-11'0'4'0,"-4"13"-2"0,-9 7 4 16,-7 6 0-16,-3 7 4 15,-6 9 0-15,-1 4 2 16,0 3 2-16,7 8-2 16,10-6 0-16,9-6-1 15,9-2 1-15,6-11-1 0,10-6 1 16,13-11 0-16,10-8-3 47,6-7 1-47,9-17-1 0,3-10-1 0,5-11-5 0,0-12-5 0,-2-11-5 15,-6-7-5 1,-10-14-2-16,-8-5-2 0,-10-3 1 0,-8 0 3 15,-11 3 4-15,-11 8 5 16,-11 8 2-16,-8 19 7 16,-6 14 1-16,-3 10 0 0,-2 13-2 15,-1 12 0-15,4 13-2 16,7 15 1-16,5 8 3 15,13 12-1-15,7 17 1 0,8 10 2 16,12 8 0 15,10 3 1-31,10 1-2 0,3-4 1 0,6-2-5 0,0-14-2 16,-3-10-5-16,-1-14-9 15,0-23-43-15,-5-4-27 0</inkml:trace>
  <inkml:trace contextRef="#ctx0" brushRef="#br0" timeOffset="84719">19342 4858 371 0,'0'9'2'0,"2"10"1"15,5 8 0-15,2 6 1 16,4 7 1-16,4 2-1 0,5 3 0 15,3-2 0-15,1-14-3 16,1-14-9-16,4-13-28 16,1-16-43-16,-9-23-8 31</inkml:trace>
  <inkml:trace contextRef="#ctx0" brushRef="#br0" timeOffset="84798">19373 4514 355 0,'0'0'-1'0,"0"0"-12"15,0 0-39-15,5-5-24 0</inkml:trace>
  <inkml:trace contextRef="#ctx0" brushRef="#br0" timeOffset="85105">19946 5049 369 0,'0'0'2'0,"-3"19"1"0,3-5 3 0,6 0 2 0,12-1 0 0,6-10 1 0,13-3 1 16,12-3 0-1,13-25-2-15,4-11-2 0,-2-7-3 16,-6-9-2-16,-10-4-1 16,-17 3-3-16,-21 2 1 0,-17 8-3 15,-28 16 1-15,-15 8-1 16,-13 12 2-16,-9 7 0 15,-3 10-4-15,4 8-2 0,9 14-12 16,12 4-16-16,10-3-44 16,-4054-2-7-16</inkml:trace>
  <inkml:trace contextRef="#ctx0" brushRef="#br0" timeOffset="85566">20424 4771 359 0,'0'0'3'0,"-7"21"0"0,3-1 4 15,3 4 0-15,4 3 2 16,7 2 2-16,11-5 1 16,9-5-1-16,13-17 0 15,16-11-3-15,13-17-1 0,2-13-2 16,3-18-2-16,-4-13-4 15,-10-5 0-15,-11-2-1 16,-19 0-2-16,-24-3 1 78,-19 8-1-78,-26 5 1 0,-17 17-3 16,-12 17 4-16,-9 13-1 0,-4 18 0 0,3 18 2 0,6 26 0 0,18 10 2 0,15 23 0 0,20 5 2 0,19 1 0 0,25-3 2 0,26-8 1 15,20-13-1-15,24-21 1 16,14-14-3 0,4-22 0-16,-7-12-2 0,-2-19-1 0,-18-10-2 15,-24-1-1-15,-21 0 1 16,-28 9-1-16,-26 4 2 15,-24 13 0 17,-6 15 1-32,-6 9 1 0,3 16 1 0,11 12 1 0,21 12 0 0,14 4 0 15,35 4-5-15,29-8-15 16,21 2-66-16,30-8-4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39:05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8762 6541 206 0,'0'0'8'0,"0"0"7"15,0 0 2-15,0 0 1 16,0-12-1-16,0 12-5 0,0 0 1 15,0 0-1-15,0 0-6 16,5 20-5-16,0-2-4 16,3 10-1-16,1 8 1 0,3 5 4 15,0 10 0-15,2 5 1 16,-2 9 3-16,0 1-2 15,1 8 1-15,-3 2 1 16,1 5 1-16,-4 5-1 0,4 1 2 16,-4 2-2-16,1 0-1 15,-3-5-1-15,-3-4 1 16,2-9-1-16,-5-10 1 15,1-9 0-15,-7-9 2 0,-4-10-1 16,1-9-1-16,-5-7-4 16,2-12-9-16,2-2-31 15,11-3-39-15,-10-5-7 16</inkml:trace>
  <inkml:trace contextRef="#ctx0" brushRef="#br0" timeOffset="405">8032 8027 317 0,'0'0'1'0,"0"0"0"0,22 6 2 15,6-3 0-15,22-3 2 16,21-5 1-16,19-6 2 15,20-5 2-15,27-6 1 16,16-6 1 0,9 1-1-16,7-1-1 0,-7 2-1 15,-7 3-2-15,-14 6-2 0,-15 4-2 16,-20 6-3-16,-19 1-6 15,-16 6-9-15,-19 0-35 0,-11 0-33 16,-9 0-6-16</inkml:trace>
  <inkml:trace contextRef="#ctx0" brushRef="#br0" timeOffset="773">8079 8531 403 0,'0'0'-1'15,"0"0"1"-15,15 0 1 16,16 0 1-16,25 0 1 0,25-7 1 16,26-6 0-16,28-2 1 15,31-6 1-15,23-1 0 31,15-3-3-31,-2-1-1 16,-10 2-2-16,-11 1-2 0,-22 4-3 0,-24 4-5 0,-24 6-10 16,-24 1-23-16,-31 5-40 15,-9 3-4-15</inkml:trace>
  <inkml:trace contextRef="#ctx0" brushRef="#br0" timeOffset="1306">9188 8630 217 0,'0'0'3'16,"0"0"-1"-16,-4-15 0 15,4 15 4 1,-6-11 4-16,6 11 3 0,-9-11 3 0,9 11 3 16,-15-7 0-16,6 2 1 15,9 5-3-15,-17-1-3 16,17 1-2 15,-15 10-7-31,6 8-2 0,3 11-1 0,-1 15 1 0,0 16-1 0,-3 25 3 16,-3 21 1-16,-5 22 0 0,-1 15 2 15,-3 15 0-15,-2 8-3 16,-4-2-3-16,0 1-5 15,0-12-9-15,4-10-28 16,9-10-43-16,-8-22-5 31</inkml:trace>
  <inkml:trace contextRef="#ctx0" brushRef="#br0" timeOffset="2205">8320 9692 249 0,'0'0'7'15,"0"0"3"-15,0 0 3 16,0 0 0-16,-1-12-1 15,11-10 1-15,14-12 3 16,14-15-1-16,18-18-4 0,10-23-3 16,20-18 1-16,14-18 1 15,15-10 0-15,6-9 0 16,6-2-1-16,3-2-2 15,3 10-1-15,2 4-2 0,1 10-1 16,-5 14-3-16,-5 7-2 16,-7 15 0-16,-7 10 1 15,-10 12 0-15,-13 8 0 16,-14 13 0-16,-16 9 0 0,-14 10 0 15,-15 8-1 1,-9 5 0-16,-11 4-1 0,-10 10 0 16,0 0-1-16,0 0-1 15,-8-10-1-15,8 10 0 0,-16 0 0 16,16 0-5-16,-9 0-6 15,9 0-5-15,0 0-10 16,-12-12-7-16,10 1-3 16,-2-2-1-16,-1-5 5 15,-4 1 6-15,-4 1 18 0,-5-2 20 16,-1 4 16-16,-10 1 16 15,-2 5 4-15,1 1 3 16,2 4-7-16,4 2-3 0,11-1-9 16,13 2-9-16,13 0-4 15,29 0-5-15,17 2-3 16,15 4-3-16,9 9 1 0,6 3-2 15,-2 7-1-15,-8 7 0 16,-15 4 0-16,-27 11 1 16,-26 4 0-16,-23 5 1 15,-24 2-2-15,-14 3-6 16,-9 2-11-16,-5-3-58 0,14 4-7 15</inkml:trace>
  <inkml:trace contextRef="#ctx0" brushRef="#br0" timeOffset="4611">8730 6554 243 0,'0'0'3'0,"-9"-5"2"16,9 5 1-16,-15-7 2 15,15 7 1-15,-16-13 2 16,16 13 1-16,-18-14-3 15,18 14-3-15,0-15-2 0,7 5-1 16,11 3-2-16,12-2-1 16,7-3-1-16,19-1 0 15,11 1 1-15,14-3 1 16,7 2 0-16,12-1-1 0,6 1 2 15,10 1-1-15,12 3-1 16,6 1 0-16,5 0 0 16,18 4 1-16,6-1-1 15,15 1 1-15,13-2 0 0,1 4 0 31,0-5 0-31,-1 0 0 0,1-1 0 0,-18-3-1 16,-7 0 0-16,-19 1 1 16,-19 0-1-16,-13-1 1 0,-12 3-1 15,-19-1 0-15,-11 4 1 16,-12 2 0-16,-6-3 1 15,-15 3 2-15,-4 0 0 16,-9-1 1-16,-6 1 0 0,-4 3-1 16,-4-2 0-16,-5-1 0 15,-9 3-1-15,13 0-3 16,-13 0-2-16,0 0 1 15,0 0 0-15,0 0 1 0,0 0 0 16,0 0-2-16,4 8 1 16,-4 2 0-16,0 6-1 15,0 7 0-15,0 10 1 16,0 11 0-16,4 7 2 0,0 16 0 15,1 8 0-15,1 9 1 16,0 9 1-16,-4 3 0 16,-1 3 1-16,-1-3-2 15,-1-5-1 1,-5-7 1-16,-2-9 0 0,-1-12 0 0,1-11 2 15,1-12-2-15,1-8 1 16,2-15 2-16,2-3 0 16,2-14-1-16,0 0 1 0,0 0 0 15,0 0-2-15,-4-11 1 16,4 11-1-16,0-17-2 15,1 9-1-15,-1 8 0 16,-1-13 1-16,1 13-2 0,0 0-1 16,0 0 0-16,-10-10-2 15,2 9 0-15,-3 0 0 16,-6-1-1-16,-5 1 1 15,-5-2-1-15,-3 3 1 16,-3 0 1-16,-3 2 0 31,-3 6-1-31,-4 3 1 0,1 7 0 0,-1 5-1 0,0 6 0 16,-1 8 0-16,-2 4 0 0,3 5 2 15,6 3 0-15,8 2 0 16,4-1 2-16,12 0 0 16,10-1 1-16,18-1 1 15,12-6 0 1,9-6 1-16,4-7 0 15,1-5 0 1,2-8-1-16,-3-2 2 0,-2-8-2 16,-15-6 0-16,-5 0 0 15,-3-2-1-15,-3-2 1 0,-1 0-1 16,-11 4 2-16,11-9-2 15,-11 9-1-15,0-9 0 16,0 9-2-16,-14-8 0 0,1 5-1 16,-3 0 0-16,-3 3-1 31,-2 3 0-31,-3 8 2 0,-4 5-2 0,2 8 2 15,-4 4 1-15,1 8 1 0,1 3 1 16,1 4 2-16,4 2 0 16,5 2 2 15,6-3-1-31,10 1 1 0,1-3 1 0,13-4-1 0,8-6 0 0,6-4-1 15,4-7-1-15,7-3-1 16,3-8 0-16,1-9-1 16,3-1-1-16,-4-10 0 15,-1-2-1-15,-2-6 1 0,-6-1-1 16,-6-4 1-16,-8 3 1 15,-6 1-1-15,-6 4 0 16,-5 1-1-16,-9 7 0 16,-8 4 1-16,-8 3-2 15,-6 9 1-15,-7 8 0 0,-4 5 1 16,-2 10-1-16,1 8 1 15,3 4 1-15,4 7-1 0,6 2 1 16,8 3 0-16,7 1 0 16,7-5-1-16,8 0 2 15,6-6 0-15,6-6 0 16,11-6 0-16,4-5 1 15,8-7-1-15,6-6 1 16,4-7-1-16,0-8 0 0,1-1-1 16,-3-6-1-16,-5-5 0 15,-6-4 0-15,-11-2-2 0,-6 1 1 16,-12 0-1-16,-3 3 0 15,-14 5 1-15,-8 3-2 16,-4 8 1-16,-4 9 1 16,-5 12-1-16,-2 8 1 15,4 10-1-15,3 5 1 16,7 4 0-16,8 2 1 0,12 0 0 15,4-1 0-15,17-7 1 16,12-3 0-16,13-9 1 16,13-6 1-16,12-3-3 0,11-10-7 15,13-6-31-15,11-3-40 16,-1-5-6-16</inkml:trace>
  <inkml:trace contextRef="#ctx0" brushRef="#br0" timeOffset="5182">8647 10430 211 0,'0'0'1'0,"0"0"0"16,-16 14 0-16,16-14-1 15,-12 10 2-15,12-10 2 0,-3 10 1 16,3-10 2-16,14 4 0 31,7-4 0-31,16 0 2 0,8 0 2 0,16-3-2 16,14-1 0-16,17-5-1 15,14 0-1-15,22-6 0 0,14 0 0 16,17-7 0 0,11 0 1-16,12-3-2 0,5 0 0 15,14-1 0-15,1 3-1 16,-2 4-7-16,-9 2-9 0,2 0-28 15,-2 8-35 1,-14-3-8-16</inkml:trace>
  <inkml:trace contextRef="#ctx0" brushRef="#br0" timeOffset="5652">12633 9726 332 0,'0'0'2'0,"0"0"0"16,0 0 1-16,0 0-2 15,0-8-2-15,0 8 0 16,0 0 1-16,0 6 1 15,0 8-1-15,-1 5 0 0,3 10 1 16,3 4 2-16,2 10 1 16,2 5 2-1,2 1 0-15,3-2-3 0,-1-1 1 16,-1-6 0-16,-1-4-2 0,-4-8 1 15,-6-6 0-15,-8-5 0 16,-16-4 0-16,-22-3-1 16,-18-2 0-16,-31 0-1 15,-29-3-1-15,-31 4-2 16,-31-1-2-16,-22 1-6 0,-15 3-4 15,-6 3-12-15,11 9-42 16,16-3-17-16</inkml:trace>
  <inkml:trace contextRef="#ctx0" brushRef="#br0" timeOffset="6480">8860 10372 158 0,'0'0'1'16,"0"5"-2"-16,3 7 0 16,-3 2 1-16,4 15 4 15,-3 15 7-15,-1 16 3 0,1 21 5 16,-2 16 1-16,1 21 4 15,-4 12 2-15,4 13 0 16,-3-1-7-16,1-5-2 31,-2-3-5-31,0-12-6 0,4-12-7 0,-4-17-19 0,-6-14-53 16,11-13-5-16</inkml:trace>
  <inkml:trace contextRef="#ctx0" brushRef="#br0" timeOffset="7199">8481 11851 222 0,'0'0'5'16,"0"0"0"-16,0 0-4 16,0 0 2-16,0 4 3 15,3 9 0-15,4 6 5 16,5 10 2-16,4 5-3 0,3 12 0 15,1 5 5 17,6 10 1-32,-1-1-3 0,0 2 1 0,-4-1-3 0,-3-7 0 15,-4-6 0-15,-4-10-1 0,-4-6 0 16,-3-8 1-16,-1-7-1 15,-3-7-2-15,1-10-1 16,8-10-2-16,8-15-2 16,15-11 0-16,17-11-1 0,15-10-2 15,13-6-1-15,7 0 0 31,4 1 0-31,-10 8 0 0,-4 8 0 0,-19 7-1 16,-27 9 0-16,-25 10 1 0,-27 5 0 16,-33 6 1-16,-22 4 1 15,-19 2 0 16,-17 3-2-31,-5 8-14 0,7 8-66 0,13-6-2 0</inkml:trace>
  <inkml:trace contextRef="#ctx0" brushRef="#br0" timeOffset="8183">8903 6483 174 0,'0'0'10'16,"0"0"5"-16,10 10 7 0,-10-10 2 15,0 0 6-15,2 10 1 31,-2-10 0-31,-10-3 3 0,-12-13-8 0,-6-3-5 16,-14-8-5-16,-8-8-4 16,-15-8-5-16,-17-10-1 0,-14-3 0 15,-11-7-2-15,-13-5-2 16,-9-2 1-16,-5-2-1 0,-2-1-1 15,3 3 1-15,9 2-1 16,11 8-4-16,11 4-8 16,18 12-24-16,19 5-52 15,4 4-3-15</inkml:trace>
  <inkml:trace contextRef="#ctx0" brushRef="#br0" timeOffset="8792">7402 5728 315 0,'0'0'9'0,"0"0"2"16,0 0 3-16,-15-7 2 0,-3-10 3 15,-7-12 0-15,-4-12 1 16,-10-14-1-16,-6-16-7 16,-8-17-3-16,-4-12-3 0,-1-7-2 15,-2-2-1-15,0 4-3 16,0 4-1-16,6 10 0 15,1 11-3-15,6 17-4 16,5 12-11 0,14 13-37-16,13 16-32 0,3 11-7 0</inkml:trace>
  <inkml:trace contextRef="#ctx0" brushRef="#br0" timeOffset="9115">7126 5608 429 0,'0'0'2'15,"-13"-1"0"-15,-8 1 1 0,-13 10 0 16,-15 10 0-16,-23 13 1 15,-22 17 0-15,-29 12-2 16,-14 15-5-16,-21 10-8 16,1 5-21-16,9 0-52 15,1-15-5-15</inkml:trace>
  <inkml:trace contextRef="#ctx0" brushRef="#br0" timeOffset="9852">7781 4363 216 0,'0'0'0'16,"-2"8"-2"-16,-1 12 1 15,-3 6 1-15,-1 9 0 16,-5 5 2-16,5 14 3 16,-1 2 2-16,7 3 5 46,1 0 2-46,8-13 2 0,5-3 3 0,6-14 0 0,9-9 0 0,-2-16-4 0,12-8-2 16,-2-16-1-16,0-11-2 0,0-5-2 16,-2-9-5-16,-3-6-2 15,-7-2-1-15,-9-2 1 16,-12 5 0-16,-4 0 0 15,-16 5 0-15,-8 4 0 16,-5 9-1 0,-6 8 1-16,-1 7-1 0,2 8 0 0,1 3-3 15,5 6 0-15,2 11-1 16,9 8-1-16,8 5 3 15,6 6 0-15,6 5 0 0,14 3 2 16,13 1 2-16,11 0 0 16,11-5 2-16,11-3-4 15,3-11-4-15,8-2-11 0,-3-12-21 16,-8-5-43-16,-1-2-6 31</inkml:trace>
  <inkml:trace contextRef="#ctx0" brushRef="#br0" timeOffset="10267">8290 4156 274 0,'1'10'5'15,"4"7"-1"-15,8 7 3 0,5 11 0 16,5 7 0-16,0 6 0 15,4 5 0-15,2 1 3 16,-7-10-3-16,1-4 4 16,-7-14-2-16,-3-16 1 0,-4-11-3 46,0-19-1-46,-2-16 0 0,2-11-2 0,-2-8-2 0,3-8-5 0,-1 2 0 16,2 6 0-16,-3 8 1 0,1 10 0 16,0 14 2-16,1 16-1 15,4 14 1-15,-2 22 0 16,2 11 0-16,2 11 0 0,3 7 2 15,-1 7 1-15,2 0 0 32,-2-3 0-32,0-10-2 0,-2-10 1 0,2-13-4 15,-3-19-11-15,1-18-58 16,3-17-10-16</inkml:trace>
  <inkml:trace contextRef="#ctx0" brushRef="#br0" timeOffset="10799">9001 3377 386 0,'0'0'-2'0,"0"0"-1"16,0 0 1-16,9 19 1 15,2 2 0-15,3 16 0 31,5 9 0-31,2 11 1 0,8 10 2 0,-1 8 0 0,1 2 2 16,-2-1-2-16,-1-4 0 16,-3-9-4-16,-5-12-4 0,0-8-1 15,-6-10-3 16,-5-9 1-31,-6-13-2 0,-1-11 0 0,-15 4 0 0,-7-6 3 16,-3-6 4-16,-11-3 3 16,-1-4 4-16,1 3 3 0,0 3 4 15,8-5-1-15,7 0 1 16,15-1-1-16,12-5 2 15,24-5-3-15,18-5-2 16,19-9-1-16,16-4-3 0,13-7 1 31,7-1 0-31,-1-5 2 0,-6 2 0 0,-10-1 0 16,-15 0 0-16,-16 6 1 15,-15 2-2-15,-21 4 0 0,-13 3-2 16,-8 10-2-16,-17 7-1 16,-8 11-2-16,-6 9 0 15,-7 10-1-15,-5 16-1 0,-1 13-1 16,0 12 1-16,3 10 1 15,7 6 1 1,7 5 1 0,8-1 1-16,14-4 1 0,7-4 3 0,19-12 1 15,12-12-1-15,7-13-1 0,6-9-2 47,6-14-7-47,2-9-19 0,-6-21-50 0,5-7-7 0</inkml:trace>
  <inkml:trace contextRef="#ctx0" brushRef="#br0" timeOffset="11194">10093 3425 205 0,'0'0'8'15,"3"7"3"-15,4 7 4 16,-2 3 0-16,5 11 2 16,-2 8 1-16,1 7 1 0,1 8 0 15,-3-1-7 32,-1 2-4-47,-2-10-2 31,0-2 2-31,-3-11 3 0,3-8 0 0,-4-21-3 0,11-1-2 0,-3-22 0 0,6-10-3 0,4-10 0 0,5-9-3 0,2-6-4 16,3-3 0-16,2 3 1 15,0 5 2-15,-2 10 2 0,0 7 1 16,-4 16 0 0,-1 10 0-16,0 12 1 0,-6 13 0 15,2 14-1-15,-8 11-1 16,-1 6 0-16,-4 4 0 15,-4 7 0-15,-2-5 0 32,0-7 0-32,0-6 0 0,-2-7 1 0,1-10 1 0,0-5-1 15,1-17-2-15,0 10-4 0,0-10-10 16,0-11-21-16,6-3-46 31,0-10-5-15</inkml:trace>
  <inkml:trace contextRef="#ctx0" brushRef="#br0" timeOffset="11966">10694 3282 353 0,'0'0'2'16,"0"0"2"-16,18 12 2 0,-1 6 2 15,2 7 2 1,1 9-2-16,4 8 1 0,2 9 1 15,-4 5-2-15,-4 1-1 16,-4-4-2-16,-5-6 0 16,-4-10 0-16,-2-12 0 0,-4-11 0 31,1-14 0-31,-6-11-3 0,2-17 0 0,1-11-2 15,1-15-3-15,4-11-2 16,2-6-1-16,10-1 0 0,5 0-1 16,5 3 2-16,4 7 0 15,2 12 1-15,3 15 3 16,0 14 0-16,-2 13 2 15,-1 10 0-15,-5 17 3 0,-5 16 0 16,-4 5 1-16,-7 10 0 31,-7 4 0-31,-2 5-1 0,-2-2-1 0,-5-5 0 0,-1-7-1 16,1-8-1-16,2-8-2 15,3-8-1-15,2-8-2 16,0-13-2-16,16 3-2 16,-3-6-5-16,3-9-2 15,1-4-3-15,6-8-4 0,1-2-1 16,0-5 0-16,1 2 4 15,-2-1 2 17,2-1 4-32,-6 2 3 0,-1 3 6 0,0 3 7 0,-3-3 8 0,-4 5 5 15,-2-1 3-15,0 3 3 16,-5 2-1-16,1 3-4 15,-2 3 1-15,-3 11-6 16,9 0-3-16,-2 14-5 0,3 10-2 16,6 9-3-16,8 3 0 15,6 5 4-15,7-7 1 31,11-2-1-31,2-10-1 0,4-14-3 0,-1-8-4 0,-9-21-4 16,-6-12-2-16,-11-11-2 16,-17-5 1-16,-9-4 0 15,-23-1 4-15,-11 6 3 16,-13 5 5-16,-5 14 6 0,-6 9 1 15,1 18 3-15,7 10 2 16,9 21 0-16,14 16-1 16,16 10 0 15,14 9 0-31,24 2-1 0,26 1-2 0,21-8-6 0,29-4-12 0,13-5-66 15,17-18-8-15</inkml:trace>
  <inkml:trace contextRef="#ctx0" brushRef="#br0" timeOffset="13001">12239 6267 191 0,'0'0'7'0,"0"0"1"16,0 0-1-16,0 0 3 15,0 0 3-15,30-13 4 0,18 1 3 16,24-5 4 0,35-3-5-16,29-4 1 0,34-3-1 15,25 1-1-15,20 2-1 0,1 2-5 16,0 7-5-16,-8 1-6 15,-12 6-9-15,-19-1-9 16,-13 1-28-16,-11 4-35 16,-21-4-6-16</inkml:trace>
  <inkml:trace contextRef="#ctx0" brushRef="#br0" timeOffset="20922">14636 6085 0 0,'23'-6'7'16,"9"3"5"-16,7-3 3 0,8 3 0 15,7-2 0-15,7 4 2 16,1 1 0 0,-3-1-1-16,-6-1-2 0,3 1-1 15,-3-3-1-15,6 1-3 0,-3-2-3 16,-3-4-19-16,-2 9-30 15,-12-2-14-15</inkml:trace>
  <inkml:trace contextRef="#ctx0" brushRef="#br0" timeOffset="21650">15283 6082 67 0,'0'0'3'0,"23"-7"2"16,7 0 1-16,8 6-1 16,6-5 2-16,2 3 0 0,2-2 5 15,5 2 4-15,-3 3 3 16,-20-2 3-16,-9 2 0 15,-8-1 1 17,-13 1-2-32,12-1-1 0,-12 1-4 0,0 0-6 0,0 0-7 0,0 0-5 15,0 0 0-15,0 0-2 16,0 0 0-16,0 0-2 0,-8 4 1 15,8-4 1-15,-11 12-1 16,6-1-2-16,-1 11 3 16,6 3 0-16,0 9 2 0,5 6 3 15,1 10 0-15,2 2 1 31,1 5 0-31,1 0 3 0,-3-6-2 0,-1-1 2 16,-4-10-2-16,-1-1 0 16,-1-10-2-16,0-3-21 15,1 1-33-15,-1-7-15 0</inkml:trace>
  <inkml:trace contextRef="#ctx0" brushRef="#br0" timeOffset="22225">15128 6817 50 0,'0'0'1'0,"0"0"1"0,0 0 1 31,0 0 9-31,7 0 7 0,12-2 4 0,22-4 3 15,18-3 0-15,23-3 4 0,21-5 0 16,19 0-3-16,11-1-7 16,1 5-7-1,-6-3-3-15,-15 5-1 0,-16 0-6 16,-20 5-8-16,-22 1-19 0,-19-1-32 15,-11 6-17-15</inkml:trace>
  <inkml:trace contextRef="#ctx0" brushRef="#br0" timeOffset="22640">16157 6849 11 0,'-45'29'23'15,"-14"5"5"-15,-11 7 3 16,-12 9 1-16,-7-1 0 0,6-3-3 15,5-4-11-15,12-3-16 16,16-6-32-16,10-7-31 16</inkml:trace>
  <inkml:trace contextRef="#ctx0" brushRef="#br0" timeOffset="23025">15183 6810 229 0,'0'0'0'16,"0"0"-2"-16,0 0 4 15,0 0 0-15,2-10-2 16,-2 10-5-16,0 0-1 31,0 0 1-31,0 0 3 0,10 17 3 0,-1 6-2 0,3 8 2 16,4 9 0-16,2 6 7 15,6 8 1-15,4 0 0 47,-2 3-3-47,3-1 0 0,-4-3 0 0,3-6-7 0,-1-4-14 0,3-3-26 0,-6-11-29 16</inkml:trace>
  <inkml:trace contextRef="#ctx0" brushRef="#br0" timeOffset="23466">14842 7390 175 0,'7'-2'9'0,"17"-1"6"16,25-8 6-16,20-2 1 0,33-3 4 15,25-5-1-15,28-4 1 16,18 1 0-16,0 3-9 16,0 2-3-16,-14 5-7 15,-15 5-7-15,-21 4-9 31,-21 1-19-31,-27 4-42 0,-12 0-14 0</inkml:trace>
  <inkml:trace contextRef="#ctx0" brushRef="#br0" timeOffset="24326">18396 6646 131 0,'0'0'3'16,"0"0"0"-16,-17 3 1 16,-3-2 2-16,-2 11 1 0,-6-3 4 15,-4 11 1-15,-4 6 1 16,-4 3 1-16,7 11-1 15,5 2 1-15,6 5-1 0,7-5 1 16,8 2 2-16,7-11 2 16,9-7-2-16,14-11 1 15,9-10-2-15,6-6-1 16,3-14 1-16,7-5-4 15,0-9-4-15,-1-4-6 0,-3-7 0 16,-4-8-3 0,-9-3 0-16,-7-2-3 0,-8-4 0 15,-11-2-1-15,-6 0 0 16,-10 6 2-16,-7 5-1 0,-2 2 2 15,-4 12-1-15,1 7 0 16,0 8 0-16,9 12 0 16,2 7 1-16,3 7 0 15,2 15 1-15,7 14 0 0,-1 7 1 16,3 11 2-1,5 8 2-15,5 5 0 0,3 0 0 16,8-3 1-16,6-2-1 16,-3-12 0-16,6-1 1 0,-2-14 0 15,3-5-4-15,-3-10-6 16,-2-5-25-1,-6-11-44-15,3-9-5 0</inkml:trace>
  <inkml:trace contextRef="#ctx0" brushRef="#br0" timeOffset="24524">18862 6725 299 0,'0'11'1'16,"0"5"-1"15,2 3 1-31,3 10 1 0,-1 3 0 0,4 4 1 0,1 3 1 15,-1-1 0-15,2-8 0 0,-3-6 4 16,4-5-6-16,-3-9-16 16,-8-10-56-16,15-8-5 15</inkml:trace>
  <inkml:trace contextRef="#ctx0" brushRef="#br0" timeOffset="24635">18829 6483 371 0,'0'0'1'0,"0"0"-7"16,0 0-7-16,1-9-35 0,10 9-30 15</inkml:trace>
  <inkml:trace contextRef="#ctx0" brushRef="#br0" timeOffset="24978">19286 6828 191 0,'0'0'6'0,"-6"21"2"31,4 0 3-31,-1 4 0 0,3 7 5 0,8-3 2 0,4 4 6 16,8-2 1-16,8-6-5 16,11-13-1-16,5-10-3 15,10-8 2-15,-1-13-5 0,-2-5-4 16,-9-11-5-16,-11-9-2 15,-11-5-2-15,-17-1-1 16,-13 3-1-16,-20 2-1 16,-13 4 0 15,-13 7 0-31,-1 9 1 0,1 9-2 0,4 8 0 0,7 8-2 0,6 1-4 15,11 11 0-15,13 3-7 0,15 3-28 16,14 7-34-16,9-2-6 16</inkml:trace>
  <inkml:trace contextRef="#ctx0" brushRef="#br0" timeOffset="25721">20113 6660 180 0,'0'0'4'16,"0"0"-4"-16,-6 0-1 15,-5 0 2-15,-3 5 4 16,-10 1 3-16,-4 10 2 16,-5 6 3-16,-3 1-3 0,-2 13 3 46,2-1 1-46,0 5-1 0,13-5 1 0,10 5 1 0,10-12 1 0,8-7 0 0,16-13-1 16,15-6 0-16,10-14 2 16,13-14-1-16,4-10-3 15,3-11-6-15,1-10-4 16,-5-4-2-16,-7-7-2 15,-13-2-2-15,-16 2-1 0,-13 2-1 16,-13 7-1 15,-10 5 1-31,-9 12-1 0,-8 6-2 0,-2 17 3 0,-4 9 0 16,-2 13 0-16,2 16 1 0,1 15 2 15,5 9 1-15,2 13 0 16,7 8 4-16,9 3 0 16,8 0 3-16,17-4 0 15,14-8 0-15,17-9 2 0,16-9-1 16,13-17 0-16,9-8-1 31,7-12-1-31,-1-10 0 0,-6-12-2 0,-9-4 0 16,-15-3-3-16,-19-3-1 0,-20 3-1 15,-22 4-1-15,-17 5 2 16,-12 7-2-16,-7 11 1 15,-4 4 0-15,-1 15 0 0,7 10 2 16,12 7 1-16,17 4 1 16,18 4 1-16,25 1-2 31,25 1-9-31,13-1-24 0,12-9-47 0,18-5-6 15</inkml:trace>
  <inkml:trace contextRef="#ctx0" brushRef="#br0" timeOffset="26444">15642 7458 180 0,'0'0'1'0,"0"0"0"16,0 0-1-16,-3-9 1 16,3 9 3-16,-2-14 4 15,1 4 5-15,0 0 4 0,1 1 2 16,-4 1 1-16,4 8 0 15,0-12 1-15,0 12-3 16,0-9-4-16,0 9-7 31,0 0-6-31,0 0-4 0,-4 9 2 0,2 4 0 0,-2 10 2 16,-3 13 0-16,-2 12 1 15,-1 6 1-15,-2 10 4 16,-4 11 4-16,2 0-5 0,6 24-29 31,4 2-50-31,3-15-6 16</inkml:trace>
  <inkml:trace contextRef="#ctx0" brushRef="#br0" timeOffset="41131">15480 8111 158 0,'0'0'2'0,"0"0"0"16,0 0 1-16,0 0-1 16,0 0-2-16,-9 6 0 15,9-6 1-15,0 10 6 16,0-10 4-16,16 13 1 0,9-5 3 15,20-3 1-15,16-1 1 16,33-3 2-16,25-1-2 16,32-1-5-16,21-5-3 15,23 1-3-15,7-1 0 0,2-1 2 16,-2 2-1-16,-20-1 1 15,-16 1 1 1,-25-1 0-16,-22 3 0 0,-20-1-1 16,-16 2-2-16,-18 0 0 0,-11 2-2 15,-5 0-2-15,-6 0 0 16,-5 0-2 15,-4 0-1-31,-4 0 0 0,-2-2 0 0,-7-1 0 0,0 1-1 0,-7-1 0 16,-3 0 0-16,-11 3 0 15,8-9 1-15,-8 9 0 16,0-9-1-16,0 9 0 15,2-11 0-15,-2 11-1 0,0 0-1 16,0-9-1-16,0 9 0 16,-8-2 0-16,-5 2 1 31,-2 2 0-31,-9 7 1 0,0 4 1 0,-4 2 0 0,-2 3 3 15,2 6 0-15,7 2 2 16,7 5 2-16,14-2 2 16,10-3 0-16,25-5 0 15,10-4 2-15,16-6 0 0,8-9 0 16,8-7-2-16,-3-11-1 15,-4-9-1-15,-12-4-2 16,-19-8 0 0,-20 1-3-16,-19-3 1 0,-16 4-2 0,-24 10-1 15,-11 1 0-15,-4 10-5 16,0 16-74-1,10 10-2 17</inkml:trace>
  <inkml:trace contextRef="#ctx0" brushRef="#br0" timeOffset="42134">15551 9015 224 0,'0'0'3'0,"0"0"3"16,0 0 0-16,-10-3 0 15,10 3 1-15,-11 0-2 16,11 0 1-16,-14 0-2 0,14 0-3 15,-10 2-2 17,10-2 4-32,0 14 3 0,23-6 3 0,19-1 1 0,27-2 2 15,32-2 3-15,30 0-1 0,39 1 0 16,26-4-4-16,28 0-3 15,9 0-2-15,5-2 0 16,-8 2 2-16,-17-3-1 16,-14 0 0-16,-27-4 2 0,-19 3-2 15,-23-3 2 16,-19 2-2-31,-17 2-1 0,-13 1-2 0,-17 2 0 0,-14 0 0 0,-15 0-3 16,-11 0 1-16,-8 2 0 16,-9-2 0-16,-7 0 0 15,0 0-1-15,0 0 1 16,0 0 0-16,0 0-1 15,0 0 0-15,-6 0 1 0,6 0-1 16,0 0-1-16,-13-14 0 16,13 14-1-1,-20-15 0-15,5 10-1 0,-6 0 0 16,-6 1-1-16,-8 4 1 0,-3 1-1 15,-7 10 1-15,2 3 0 16,-5 3 0-16,7 2 0 31,2 3 1-31,13 0 0 16,10 0 2-16,15-3 1 0,17-3 1 0,24-3-1 0,18-5 1 15,12-8 1-15,5-3 0 16,0-13 0-16,-3-4 0 0,-12-5-1 16,-16-3-1-16,-29-6 0 15,-19 2 1-15,-32 3-1 16,-18 2-1-16,-13 8-6 15,-4 5-12 17,1 4-45-32,6 13-20 0</inkml:trace>
  <inkml:trace contextRef="#ctx0" brushRef="#br0" timeOffset="43268">19984 8440 265 0,'0'0'0'0,"-16"0"1"16,3 0 0-16,-4 4 1 0,-1 5 0 31,-4 3 0-31,1 3 4 0,2 6 1 0,5 1 4 16,8-2 3-16,8 1 3 15,16-3-1-15,14-3 1 0,3-9 1 47,4-6-3-31,4-9-3-16,-3-6-4 0,-2-8-5 0,-11-5-3 0,-13-6-2 0,-11 0-1 0,-4 5-1 15,-10 4-2-15,-3 9 1 0,-5 5 2 16,0 11 0-16,3 11 2 15,6 11 0-15,10 9 2 16,2 1 1-16,12 7 1 0,10-2-1 16,9-2-7-16,6-6-15 46,0 3-41-46,7-18-19 0</inkml:trace>
  <inkml:trace contextRef="#ctx0" brushRef="#br0" timeOffset="44009">20418 8516 128 0,'0'0'9'16,"0"0"1"-16,5 16 2 16,-3-2 3-16,4 0 3 15,-1 2 11-15,1 1 6 0,-3-2 6 16,2-1-7-16,-5-14-2 15,8 11 0-15,-8-11-4 16,8-8-4-16,0-4-9 16,0-5-7-16,8-3-5 0,0 0-4 15,4-3-1-15,4 1 1 16,3 3-1-16,-2 0-1 15,4 6-4-15,-5-3-5 0,4 13-15 16,-4 3-34-16,-1 0-24 16</inkml:trace>
  <inkml:trace contextRef="#ctx0" brushRef="#br0" timeOffset="44326">21193 8342 176 0,'0'0'4'0,"1"22"3"16,-1-2 4-16,2 6 3 15,-1 7 5-15,1 5-1 16,-1 6 2-16,0 3 0 16,-1-4-2-1,2-4-2-15,-2-8-4 0,3-4-1 0,-1-7-4 16,0-3 2-16,0-8-4 15,-2-9 0-15,0 0-26 16,10 0-50-16,-10-17-6 16</inkml:trace>
  <inkml:trace contextRef="#ctx0" brushRef="#br0" timeOffset="44589">21080 8328 313 0,'8'-1'2'0,"17"1"-1"15,13 0 1-15,9 5 0 16,1 3 2-16,8 5-3 47,-4 2 2-47,1 2-1 0,-13 2 2 0,-19 2 1 0,-18-2 1 0,-15-3 1 0,-13 1 0 15,-11-8 4-15,-1 0-1 16,3-4 1-16,0-2-5 0,4-1-6 15,7-2-8-15,10 0-14 16,13 0-20-16,0 0-38 16,0 0-7-16</inkml:trace>
  <inkml:trace contextRef="#ctx0" brushRef="#br0" timeOffset="44830">21708 8226 320 0,'0'0'2'0,"0"0"-1"0,5 19 3 15,-3-6 1-15,1 8 1 16,-2 6 0-16,3-1 1 15,-2 7 0-15,0-1 0 16,1-4 2 15,-2-2-4-31,2-2-4 0,-2-9-5 0,5-1-12 0,-4 4-46 0,-2-18-17 16</inkml:trace>
  <inkml:trace contextRef="#ctx0" brushRef="#br0" timeOffset="44927">21615 8069 407 0,'0'0'2'16,"0"0"-11"-16,0 0-22 15,0 0-48-15,0 0-5 0</inkml:trace>
  <inkml:trace contextRef="#ctx0" brushRef="#br0" timeOffset="45273">22029 8289 383 0,'0'0'-3'0,"0"0"2"0,0 0 0 16,13 4 1-16,4-4 0 15,8 0 1-15,8-3 1 16,8-6 1-16,5-3 2 16,3-6 0-16,-5-2-1 31,-2-5-4-31,-14-2 0 0,-7 1-2 0,-13-1-2 0,-9 5 0 15,-17 3-4-15,-11 5 1 16,-5 8-1-16,-9 6 5 16,3 10 2-16,-6 12 0 15,4 8 3-15,3 8 1 0,12 3 1 16,6 5 0-16,12-2 2 15,9-1 1 17,6-3-2-32,14-5-3 0,12-1-10 0,0-12-26 0,3-3-41 0,18-8-6 15</inkml:trace>
  <inkml:trace contextRef="#ctx0" brushRef="#br0" timeOffset="45671">22608 8130 270 0,'0'0'0'0,"0"0"-2"0,-12 6 0 0,1 7 1 16,2 1 1-16,-1 8 2 16,0 1 2-16,0 4 5 15,6 5 3-15,5-2 3 16,15 0 2-16,12-4-1 0,11-5 0 15,11-9 0-15,12-2-3 16,6-10-3-16,4-6-4 16,2-9-4-16,-7-8-2 15,-7-4-2-15,-11-7-3 16,-9 0 0-16,-18-1-3 0,-11 2-2 15,-11 4 0-15,-9 7 4 16,-12 9 2-16,-9 10 1 16,-5 7 3-16,-3 16 2 31,3 7 2-31,2 11 3 0,11 3 3 0,12 4 1 0,16-2-1 15,22 0 0-15,24-6 0 16,19-8-2-16,18-3-7 16,13-9-11-16,6-3-26 0,9-2-43 15,-22-11-8-15</inkml:trace>
  <inkml:trace contextRef="#ctx0" brushRef="#br0" timeOffset="46847">15396 9073 217 0,'0'0'4'16,"0"0"-2"-16,0 0 1 16,8-9 2-16,-8 9 3 0,11-11 2 15,-11 11 6-15,12-11 2 16,-12 11-3-16,11-6-1 15,-11 6-4-15,0 0-1 16,0 0-3-16,0 0-3 0,10 11-5 16,-5-2-3-16,0 10 0 15,0 2 2-15,3 9 3 16,5 4 1-16,2 9 1 15,2 4-1-15,1 6 1 0,2 4 1 16,-4-3 0-16,2 1 0 16,-3-4 0-16,-2-2 2 15,-5-8 0-15,-4-6 1 31,-2-5 0-31,-2-5 1 0,0-2-2 0,0-1 1 0,-2-2-1 16,0 1-3-16,0-4 0 16,-1 0 0-16,3 0-1 15,0-3 1-15,-2-4-1 16,-1 0 1-16,3-10-1 0,-9 14 1 15,-1-11 0-15,-3-2-2 16,-7-1 1-16,-6 0-1 16,-5 0 1-1,-7-4-3-15,-11 0 1 0,-11-1-2 0,-13 1 0 16,-18 0 0-16,-24 3 0 15,-23 1 0-15,-32 1 0 16,-24 5 1-16,-35 7 1 16,-22 3 2-16,-20 3 2 0,-14 6 0 15,-4 2 1-15,3 5-1 16,14 2-1-16,11 3-7 15,31-6-59 1,15 12-18-16</inkml:trace>
  <inkml:trace contextRef="#ctx0" brushRef="#br0" timeOffset="56915">2118 1983 233 0,'2'22'4'16,"6"10"4"-16,3 25 3 15,4 22 1-15,7 24 1 16,3 12 0-16,1 32 1 0,1 24 1 15,-7 10-5-15,-10 13-3 16,-12 9-2 0,-11 8-1-16,-25 12-3 0,-21 17 1 0,-21 3-1 15,-17 1-3-15,-14-4-6 16,-10-12-12-16,-6-23-54 15,15-19-7-15</inkml:trace>
  <inkml:trace contextRef="#ctx0" brushRef="#br0" timeOffset="57363">2924 2484 167 0,'8'29'5'0,"12"18"0"15,12 32 4-15,3 22 2 16,10 30 1-16,0 14 3 0,8 37 3 15,-2 21 0-15,-12 5 1 16,-19 7-1-16,-22-2-2 16,-20 5 0-16,-27 0-3 0,-18 7-3 15,-27-10-4-15,-18-4-10 16,-5-18-41-16,-2-9-31 15</inkml:trace>
  <inkml:trace contextRef="#ctx0" brushRef="#br0" timeOffset="57836">3945 2391 306 0,'4'10'1'0,"5"17"2"16,7 14 1-16,6 24-1 16,5 20 3-16,5 27-1 0,4 23-1 15,4 34 1-15,-2 17-2 16,-4 18-1-16,-10 19-3 15,-10 10 2-15,-13 7-1 16,-14 10 0 15,-22 7-1-31,-25 1 4 0,-21-3 2 0,-20-3 0 0,-17-11 0 0,-13-10-3 16,-6-23-13-16,7-31-54 15,8-8-11-15</inkml:trace>
  <inkml:trace contextRef="#ctx0" brushRef="#br0" timeOffset="58249">5431 2356 397 0,'0'0'0'0,"10"0"-1"15,7 8 2-15,14 16 0 0,8 21 2 16,14 31-1-16,4 31 1 15,7 44 0-15,-3 38 0 16,-9 46-6-16,-20 37-6 16,-26 33-5-16,-23 20-7 0,-49 14 3 15,-37 9 4-15,-56 46 1 16,-49-33 4-16,-56 16 4 15,-51-1 4-15,-49 13-58 16,-45 30-11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40:49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4216 5929 12 0,'0'0'1'15,"21"16"2"-15,-3-2 0 0,14 18 7 16,5 8 4-16,17 11 6 16,13 10 3-16,13 16 2 15,7 2 0-15,8 7-3 16,4 10-1-16,6-3-6 15,10 4-3-15,-6 2-7 0,-3-4-2 16,4 2-1 31,-6-3 1-47,3-4-2 0,0-3-9 0,-9-9-33 0,1 0-23 0</inkml:trace>
  <inkml:trace contextRef="#ctx0" brushRef="#br0" timeOffset="645">5887 7410 87 0,'0'0'1'15,"-4"10"2"-15,-3 2-2 47,-8 8 2-47,-11 9 0 0,-7 7 3 0,-11 11-2 0,-12 16 3 0,-11 3 2 0,-58 56 6 16,-16 8 0-1,-17 22-1-15,-17 12 1 16,-13 14 0-16,-11 1-4 16,-7 17-16-16,-1 14-47 15,42-40-14-15</inkml:trace>
  <inkml:trace contextRef="#ctx0" brushRef="#br0" timeOffset="1699">12419 7212 125 0,'0'0'-5'0,"0"7"-1"16,0 9 2-16,-5 2 1 16,0 14 3-16,-2 12 4 15,-3 10 0-15,0 9 1 16,-3 5 7-16,-2 4 2 0,2-1 0 15,1-3-2-15,0-8-9 16,3-15-11-16,2-7-2 16,4-4-40-16,-4-20-10 15</inkml:trace>
  <inkml:trace contextRef="#ctx0" brushRef="#br0" timeOffset="2296">11768 7311 115 0,'0'0'9'0,"0"0"1"16,-5 4 3-16,5-4 0 0,0 0-1 15,0 0-1-15,5 0 3 16,12-4 1-16,10-8-7 15,8-1-2-15,14-3-1 0,8-1 0 16,18-5 3-16,4 4 0 16,4 0-3-16,2 4 1 15,-3 1-3-15,-5 6-1 31,-9 5-2-31,-8 2-2 0,-12 2-1 0,-15 8-1 0,-8 5 1 16,-14-1 0-16,-12 7 1 16,-12-2 2-16,-14 4 0 46,-11-3 2-46,-11 1 1 0,-1 2-1 0,1-8-1 0,6 1-3 0,7-5 0 0,15 3-1 16,17-6-1-16,13 7 0 16,23-1-1-16,8 3-2 0,13 6 2 15,-2 5 0-15,5 5-2 16,-11 3-1-16,-7 6 1 15,-14-1 4-15,-18 2 3 16,-10-1 3 15,-27-2 4-31,-9-4 2 0,-17-1 5 0,-1-6-2 0,-11-2 0 0,3-9-10 16,4 0-24-16,9-1-37 15,21-11-12 1</inkml:trace>
  <inkml:trace contextRef="#ctx0" brushRef="#br0" timeOffset="2817">12974 7820 128 0,'0'0'11'0,"0"9"2"16,0-9 6-16,-1 12 6 16,1-12 6-16,-2 12 5 31,2-12-2-31,0 0-1 0,0 0-10 0,-7-10-2 0,3-11-4 15,-2-3-9-15,-1-9-5 0,-1-4-4 16,-4-6-1-16,3-4 1 16,-1-1 0-16,0-2 0 15,3 2-1-15,1 0-1 16,7 4-2-16,2 0 0 15,14 3-1-15,7 5-3 0,12 7 1 32,7 3 1-32,9 11 1 0,0 6 0 0,4 9 0 15,-7 3-1-15,-5 14 0 16,-15 6 4-16,-10 9 0 0,-17 3 1 15,-13 0 2-15,-15 1 1 16,-17-5 2-16,-1 1 1 16,-9-10 1-16,1-1-5 15,2-8-8-15,5-6-23 0,8-4-40 16,7 0-9-16</inkml:trace>
  <inkml:trace contextRef="#ctx0" brushRef="#br0" timeOffset="3245">13372 7685 171 0,'0'0'3'15,"-5"11"3"-15,5-11 1 16,-4 14 3-16,2-4 10 0,2-10 9 15,-2 13-1-15,2-13 1 16,0 0-6-16,1-13-5 47,1-11-1-47,-2-9-3 0,1-6-9 0,3-3-8 0,-2-5-1 0,3 0 0 0,-3 1 1 15,4 7 3-15,2 2 3 16,1 8-1-16,4 3 0 16,6 2 1-16,5 4 0 0,8-2 2 15,11 4-2-15,4-2-4 16,4 3-8-16,5 2-5 15,-2 1-13 17,2-1-36-32,-1 10-20 0</inkml:trace>
  <inkml:trace contextRef="#ctx0" brushRef="#br0" timeOffset="3397">13472 7457 320 0,'0'0'3'15,"11"4"-1"-15,11-1 1 16,16-2-2-16,14-1 0 15,12-2-6-15,25-3-17 0,18-1-49 16,5-5-7-16</inkml:trace>
  <inkml:trace contextRef="#ctx0" brushRef="#br0" timeOffset="3862">11589 7146 164 0,'-2'17'8'16,"-1"12"1"-16,-6 20 2 15,-4 18 5-15,0 16 6 0,-4 14 1 16,-1 14-1-16,-6 19 5 31,4-15-7-31,3-8-4 16,5-22-5-16,5-20-8 0,6-19-11 15,2-18-31-15,16-26-36 16,15-28-9-16</inkml:trace>
  <inkml:trace contextRef="#ctx0" brushRef="#br0" timeOffset="4644">11575 6723 216 0,'0'0'0'15,"0"0"0"-15,20-12 3 16,8 8 1-16,18-4 3 16,19-1 3-16,18-4-1 0,30 1 2 15,21 0 0-15,26-3 1 16,15 3-3-16,17-3-1 15,4 1-3 1,4-2-3-16,-1 0 1 0,-16-3-1 0,-16 2 2 16,-15-1-1-16,-19 1 1 15,-25 2-1-15,-9 1 0 16,-27 6-1-16,-11 3-1 47,-10 2-1-47,-10 4-1 0,-12 6 0 0,-6 7-1 0,-7 6 0 0,-2 6 1 0,-4 6 0 15,-1 6 1-15,1 15 0 16,-1 11 0-16,0 10 0 0,3 9 0 15,1 9 1-15,1 7-1 16,2 10 0-16,1 9 0 16,-1 3 0-16,-1-4 0 0,1 5 1 31,-2 0 1-31,-3-6 0 0,-5-3 0 0,-3-15 0 15,-3-10 1-15,-1-13 0 16,-1-6 0-16,-4-18 0 16,-3-11-1-16,2-7 0 0,2-5 0 15,0-6 1-15,2-2-2 16,-1-6 1-16,1-2-1 15,2 3 0-15,-1-3 0 16,0-3 0-16,1 1-1 0,-1-2 0 31,-1 1-1-31,-1 3 1 0,-4-1 0 0,-5-2-1 16,-12 1-1-16,-15-5 1 15,-16-2 0-15,-27-3 1 0,-26-7 0 47,-34-8-1-47,-31-6 0 0,-38-3 2 0,-25-1 1 0,-22-1 2 0,-11-1 0 0,4 5-2 16,17 6 2-16,27-1-5 15,30 5-26-15,36 4-46 16,49 1-7-16</inkml:trace>
  <inkml:trace contextRef="#ctx0" brushRef="#br0" timeOffset="5661">5788 7422 84 0,'12'0'4'0,"8"0"3"15,8 0 10-15,11 0-2 16,9 0 4-16,8 0-3 15,11 0 3-15,3 0-1 0,-1 0-3 16,-9 3-5-16,3 1-8 16,-9 2-8-16,-5 0-24 15,-1 5-30-15,-13-6-8 0</inkml:trace>
  <inkml:trace contextRef="#ctx0" brushRef="#br0" timeOffset="6714">5937 7428 78 0,'0'0'3'16,"15"1"7"-16,6 2 7 15,10 0 3-15,13-2 4 16,19 1 3-16,14-1-1 15,25 1 1-15,13 1-4 0,12-1-6 16,-1 1-6-16,5 1-5 16,-7 1-2-16,-14 2-5 15,-11-1-5-15,-22 0-12 16,-17 1-26-16,-25-3-28 0</inkml:trace>
  <inkml:trace contextRef="#ctx0" brushRef="#br0" timeOffset="8071">7299 7095 100 0,'0'20'7'0,"0"6"3"16,0 21 1-16,0 11 7 15,0 9-3-15,2 9 4 16,-2 5 0-16,-2 3 1 0,2-17-6 15,-4-5-3-15,-3-18-4 16,0-14-10-16,2-6-6 16,-3-10-23-16,-1-5-36 15,9-9-3-15</inkml:trace>
  <inkml:trace contextRef="#ctx0" brushRef="#br0" timeOffset="8741">7180 6778 179 0,'0'0'2'0,"0"0"-1"0,0 0-2 16,0 0 1-16,0 0-1 16,0 0-2-16,0 6 2 15,0-6 4-15,7 16-1 16,5-3 6-16,1 3 3 0,8 7 4 15,7 3 1-15,4 6 4 32,8 7-1-32,12 6-2 0,5 3-1 0,13 8-3 15,7-1-2-15,4 2-2 16,6-2-1-16,1-5-2 0,-2-5-1 15,-8-9-1-15,-5-7 0 16,-11-5 0-16,-8-10 0 16,-9-6-1-16,-6-5-1 0,-7-3 1 15,-3 1-1-15,-6-1 1 16,-2-1-1-1,-6 1-1-15,-1-3 1 0,-14 3-1 16,12-1 0-16,-12 1-1 0,0 0 0 16,-9-7 0-16,-4 5-1 15,-4 2-1-15,-9 0 0 16,-5 0-1-16,-11 9 0 15,-12 5 0-15,-12 8 1 0,-16 5 0 16,-14 10 0-16,-15 6 0 16,-7 5 0-16,-8 6 0 15,1-1-1-15,5 3-7 16,7-3-17-16,19-6-51 15,24-9-3 1</inkml:trace>
  <inkml:trace contextRef="#ctx0" brushRef="#br0" timeOffset="10625">8184 7465 68 0,'0'0'8'0,"0"0"2"16,0 0 1-16,0 0-1 15,0 0 4-15,0 0 5 16,6 5 3-16,4 0 4 0,12 2-7 15,21-2-1-15,20-2 1 16,27-1 0-16,36-2-2 16,33 0-5-16,41 3-4 15,29-3-2-15,33 0-1 16,15 0-1-16,19 0-1 15,8 5-1-15,-4 1-6 0,-4-4-13 16,-14 0-50-16,0-2-10 16</inkml:trace>
  <inkml:trace contextRef="#ctx0" brushRef="#br0" timeOffset="18525">14549 7507 84 0,'0'0'2'15,"0"0"3"-15,0 0-1 16,-15 6 2-16,15-6 1 15,-8 4-3-15,8-4 3 0,0 0 4 16,-6 12-1-16,11-8 2 16,14 2 1-16,11-2 2 15,18-2 4-15,21-2 3 16,23-2-3-16,19-5-4 15,24-8-1-15,19 1-4 0,5-4-3 16,2 0-4-16,-4 5-6 16,-11 0-14-16,-17 4-32 15,-7 9-25-15</inkml:trace>
  <inkml:trace contextRef="#ctx0" brushRef="#br0" timeOffset="19969">17047 7458 111 0,'0'0'4'0,"0"15"6"0,4-1-2 15,-2 6 5-15,1 3 1 16,-1 3 2-16,2 0 3 15,-2 3 6-15,-2-9 2 16,0-3-2-16,0-8 0 0,0-9-5 16,-2-8 0-16,0-13-4 15,0-8-3-15,2-7-6 16,0-6-8-16,0-5-2 15,2-5-1-15,3 0-2 0,2 2 0 16,0 2 1-16,1 5 0 16,5 4 0-16,-2 3 2 15,3 7-1-15,-2 3 1 16,2 8 0-16,0 4-2 0,-3 4 1 15,1 3 1-15,-1 7 0 16,4 7 1-16,2 7 1 31,-1 8 0-31,3 5 1 0,1 6 2 0,2 6 1 16,-2 7 0-16,2 1 0 0,-5-1 0 15,-2 0 0-15,-1-6 1 16,0 1-3-16,-2-9-1 16,-2-2-3-16,0-10-3 0,-4-6-3 15,3-4-23-15,-4 4-38 16,-5-14-10-16</inkml:trace>
  <inkml:trace contextRef="#ctx0" brushRef="#br0" timeOffset="20099">17095 7369 251 0,'0'0'0'16,"17"-12"-3"-16,11 5-9 0,9-3-33 16,-2 1-23-16</inkml:trace>
  <inkml:trace contextRef="#ctx0" brushRef="#br0" timeOffset="20794">17689 7325 207 0,'0'0'4'15,"0"0"0"-15,4 20 4 0,-1-3 2 16,-2 3 3 15,2 4 1-31,-1 1 0 0,-1 1 1 0,0-1-2 0,-1-8-1 16,0-3-2-16,0-6 0 0,0-8-3 15,0 0-1-15,0 0-3 16,0 0-2-16,0-8-2 16,0-3-2-16,3-8-1 0,0 1-3 15,3-9 0-15,-1 3 0 16,-1-5 1 15,1 1 3-31,1-4 1 0,-2 6 1 0,-2-1 1 0,1 3 1 0,2 3-1 16,-1 1 0-16,2 3 1 15,4 2-1-15,0 7 1 16,7 0 0-16,4 4 1 15,1 4-1-15,4 3 2 16,-2 12 1-16,5 0 0 0,-8 7 0 16,2 2-1-16,-6 3 1 15,-2 4-1-15,-3-5 1 16,-4 1-2-16,-3-9 0 15,-1 1 3-15,0-10 0 0,-4-9 0 16,0 0-1-16,0 0-1 16,8-20-2-16,-7-1 0 15,2-5-2 16,0-6-1-31,3 0-4 0,-1 1 2 0,3 2 0 0,1 8-2 0,1 3 2 16,0 9 0-16,0 6 2 16,2 3 0-16,-4 14 2 0,2 4 1 15,-3 4 0-15,-2 7 2 16,-2 4 1-16,-3 1 0 15,0-2 0-15,0-2 0 16,-2-5-1-16,-1-2-1 0,1-8-4 31,0-4-7-31,2-11-37 0,0 0-31 0,4-21-7 16</inkml:trace>
  <inkml:trace contextRef="#ctx0" brushRef="#br0" timeOffset="21027">18315 7086 263 0,'0'0'0'0,"10"14"0"0,2 1-2 0,-3 4 5 0,6 8 1 16,-1 1 2-16,2 7 2 15,-3 3 2-15,-2-1 0 16,-4 0 0-16,1-4 2 0,-3-2-2 15,-4-11-2-15,0-2-2 16,1-7-8-16,-2-11-11 16,0 0-26-16,-3-10-30 15,-3-14-12-15</inkml:trace>
  <inkml:trace contextRef="#ctx0" brushRef="#br0" timeOffset="21168">18392 7081 249 0,'0'0'6'0,"15"-2"3"15,2 1-1 16,9 2 1-31,1-1-2 0,1 2-1 0,-3 5 2 0,-4 8 1 0,-11 2-7 16,-18 9-12-16,-20 2-33 16,-20 8-31-16,-4 2-1 0</inkml:trace>
  <inkml:trace contextRef="#ctx0" brushRef="#br0" timeOffset="21756">17206 7972 171 0,'0'0'4'16,"-6"18"5"-1,5 7 4-15,-5 5-1 0,4 3 2 16,-5 6-1 15,0 1 3-31,2 2-1 0,5-1-1 0,-1-19-7 0,-4-4-3 16,3-7-4-16,2-11-8 15,-2 15-35-15,2-15-29 0</inkml:trace>
  <inkml:trace contextRef="#ctx0" brushRef="#br0" timeOffset="22062">17278 8383 339 0,'0'0'1'15,"0"0"-4"-15,0 0-9 16,0 0-25-16,0 0-20 0,-73-2-19 15</inkml:trace>
  <inkml:trace contextRef="#ctx0" brushRef="#br0" timeOffset="22686">17966 7876 110 0,'0'0'0'0,"-13"3"0"16,-3 8 1-16,-11-2 1 15,2 8 4 1,-11 7 2-16,0 0 2 0,0 5-1 15,3-7 0-15,8 5 1 16,5-8 5-16,14 5 2 16,6-11-1-16,10-4-3 15,8-6 1-15,12-1-5 0,3 0 3 16,-1 1-1-16,1-3-9 15,-8 0-6-15,-1 2-3 16,-12 3 3-16,0 2 3 16,-12-7 4-16,-16 20 0 0,0-8 1 15,-4 6 1-15,6 0 6 16,-6-1-1-16,7 1 0 15,0-2 0-15,11 1 0 0,3-3 1 16,13-1 0 15,12-3-1-31,1-1 0 0,6-2-4 0,4-4-8 0,0 0-10 16,-1-3-13-16,0 1-30 0,-7-7-26 15</inkml:trace>
  <inkml:trace contextRef="#ctx0" brushRef="#br0" timeOffset="23045">18030 8022 344 0,'0'0'0'0,"23"-9"-1"16,10-1 0-16,17 3-4 16,6-7-12-16,11 4-33 0,6 5-28 15</inkml:trace>
  <inkml:trace contextRef="#ctx0" brushRef="#br0" timeOffset="23459">17096 8049 233 0,'11'0'2'0,"10"0"0"16,14 9 0-16,7 7 1 0,7 3-3 46,0 8 2-46,1 3 2 0,-1 6 5 0,-18 4 1 0,-10 1 1 0,-22-5 3 16,-17 0-2-16,-19-6 2 0,-13-4 0 16,-6-4-8-16,-8-10-24 15,-7-1-50-15,9-7-8 16</inkml:trace>
  <inkml:trace contextRef="#ctx0" brushRef="#br0" timeOffset="24047">18171 8052 328 0,'0'0'2'0,"0"0"0"16,0 0 1-16,10-3 1 0,10-4 0 15,7 0 0-15,9-5-1 16,5 0 1-16,9 1-1 15,0-3-4-15,-4 2-8 16,-7-2-21 0,-8 4-31-16,-5 8-21 0</inkml:trace>
  <inkml:trace contextRef="#ctx0" brushRef="#br0" timeOffset="24256">18296 8081 292 0,'0'0'3'0,"-1"22"3"15,0-1 0-15,1 8 1 16,-2 4 1-16,2 5 1 0,-3 5 0 16,1 5 0-16,-3-6-6 15,3 2-12-15,-2-6-35 16,-4-6-31-16,8-6-3 0</inkml:trace>
  <inkml:trace contextRef="#ctx0" brushRef="#br0" timeOffset="24782">16365 7038 191 0,'0'19'6'0,"2"12"1"15,-1 19 3-15,-2 18 1 0,-2 14 3 16,-7 15 1-16,-3 13 2 16,-4 6 0-16,-10 8 0 15,-2-10-5 1,3-18 0-16,0-12-3 15,6-18-7-15,2-10-4 16,6-15-7-16,5-17-31 16,7-29-37-16,10-21-5 0</inkml:trace>
  <inkml:trace contextRef="#ctx0" brushRef="#br0" timeOffset="25415">16243 6379 279 0,'0'0'0'16,"18"-12"0"-16,17 0-1 15,15-2 1-15,29-6 0 0,21 1 0 47,30-1 2-47,26-4 0 0,23-2 1 0,12 6 1 0,19 0 0 0,7 0 2 16,-6 2-1-16,0 0 0 0,-8 3-2 15,-14 0 1-15,-10 10-4 16,-13 5 1-16,-30 0-2 16,-18 10-2-16,-21 4 1 15,-17 7-2-15,-18 3 2 16,-10 6-1-16,-13 2 1 15,-9 7 1-15,0 11 0 0,-3 6 1 16,1 16 0-16,-1 13 1 16,6 17 0-16,-5 14 1 0,1 12 1 15,-2 9 1-15,0 6 0 47,-5 7 0-47,-1-3 2 0,-6-2-2 0,-3-9 2 0,-7 0-2 0,-3-10 0 0,-2-9 0 16,-1-6 0-16,-8-11-1 15,-3-6-1-15,-1-2 1 16,0-10-3-16,3-10 1 15,-7-4 0-15,3-5 0 0,-3-10 0 16,0-2 3-16,-8-14-2 47,-3-4 2-47,-14-11 0 0,-11-7 0 0,-21-15 1 0,-17-3-2 0,-29-14 0 15,-29-9 0-15,-31-6 0 0,-33-3 1 16,-32-5 1-16,-25 2 0 16,-18 4 1-16,-6 0-1 15,11 4 0-15,20-1-4 16,36 9-13-16,36 3-66 0,49-12-6 15</inkml:trace>
  <inkml:trace contextRef="#ctx0" brushRef="#br0" timeOffset="25850">19655 7592 369 0,'18'-5'2'16,"31"-4"0"-1,31-2 0-15,30 2-3 0,20 0-11 0,15 3-32 16,15 6-30-16,3-2-9 15</inkml:trace>
  <inkml:trace contextRef="#ctx0" brushRef="#br0" timeOffset="26397">21409 7057 258 0,'0'0'0'16,"0"0"-5"-16,0 0-6 16,0 4-2-16,0 9 5 0,0 6 2 15,-1 8 5-15,-6 7 2 16,0 9 3-1,3 8 7-15,-2 5 6 0,6 2 5 16,0-5-4-16,3-4-1 16,7-7-3-16,3-5 1 0,4-10-3 15,3-7 0-15,5-5-2 16,0-7-2-16,3-3-6 15,0-3-8-15,4-2-10 0,0-5-27 16,-5-11-36-16,7-4-8 16</inkml:trace>
  <inkml:trace contextRef="#ctx0" brushRef="#br0" timeOffset="26734">21835 7303 244 0,'0'0'5'0,"9"21"2"16,-2 5 1-16,4 6-1 15,2 8 1-15,1 6-1 0,2 5 1 16,2-5 3-16,-5 0 0 16,-3-14 5-16,0-13-3 15,-10-19 1-15,0 0-1 16,-5-22-1-16,-11-13-3 0,-4-6-4 15,0-10-7-15,0-4-5 16,4-1-2-16,4 3 2 16,7 6 0 15,7 5 2-31,15 11 2 0,5 8 0 0,6 7 0 0,-1 10-1 15,-2 5 0-15,-7 1 3 0,-7 7 2 16,-11 9-1-16,-17 2 2 16,-8 3-1-16,-8-4-4 0,0 3-17 15,4 3-44-15,2-8-14 16</inkml:trace>
  <inkml:trace contextRef="#ctx0" brushRef="#br0" timeOffset="27181">22236 7400 200 0,'0'0'7'0,"0"15"3"16,0-5 5-16,1 0 4 16,2-1 8-16,0 0 1 0,-3-9 0 15,0 0-1-15,12-1-3 16,-11-19-6-16,1-10-4 15,-2-3-6-15,0-11-6 16,-7-3-3-16,2 1 0 16,0 1 0-16,-1 4-1 15,2 6 0-15,2 6-2 0,2 3 2 16,3 6-2-16,14 2 1 15,10 5-1-15,11 2 0 16,5 1-3-16,8 3-7 0,4 2-16 31,2 0-42-31,3 5-12 0</inkml:trace>
  <inkml:trace contextRef="#ctx0" brushRef="#br0" timeOffset="27325">22217 7187 397 0,'0'0'0'0,"10"-2"0"15,10-2-3 1,21-2-4-16,11-1-8 0,19-1-18 0,11 1-46 16,10-6-7-16</inkml:trace>
  <inkml:trace contextRef="#ctx0" brushRef="#br0" timeOffset="27866">20631 7398 242 0,'-1'24'3'15,"1"14"0"-15,1 14 3 32,3 12-1-32,1 12 2 0,-1 4-1 0,0 15 4 15,-2 3 0-15,-1-23-2 16,1-17 2-16,-2-14 2 15,-2-10-1-15,2-17-8 16,0-17-31-16,5-7-43 0,-4-28-6 16</inkml:trace>
  <inkml:trace contextRef="#ctx0" brushRef="#br0" timeOffset="28334">20668 6665 336 0,'0'0'2'16,"1"-17"-1"-16,9 2-1 15,4-5 0-15,11-7 0 0,18-6-1 16,17-5 0-16,23-6 1 16,19 1 0-16,23-1 3 15,13 1 3-15,9 1 2 16,-6 4 0-16,-10 6 3 15,-13 1-1-15,-19 7-1 0,-18 7-2 16,-20 5-3 31,-21 3-3-47,-6 6-2 0,-3 3 0 0,2 9-1 0,4 9-1 0,3 13 0 0,5 15 0 0,10 21 1 15,4 17-1-15,6 20 1 16,1 20-1-16,1 16 2 16,-2 7 0-16,0 7 0 0,-1-4 1 15,-8-10 0-15,-9-6-1 16,-7-16-1-16,-9-14 2 15,-12-17 0 17,-19 2 4-32,-13-17 2 0,-25-8 0 0,-23-10 2 0,-33-6 1 15,-35-12 0-15,-37-4-1 16,-38-10 0-16,-26-10-3 15,-24-5-5-15,-2-1-10 16,4-4-14-16,26 1-58 0,38 0-4 16</inkml:trace>
  <inkml:trace contextRef="#ctx0" brushRef="#br0" timeOffset="28781">22975 7455 433 0,'0'0'-1'0,"0"0"-1"0,20-6 1 15,15-1 1-15,25 1 0 16,23-2 1-16,21-3-1 31,17 2 0-31,7-1 3 0,5 0 2 0,-10 0-4 0,-13 2 2 16,-29 0-2-16,-20 3 1 15,-20 1-3-15,-20-4-5 16,-6 8-14-1,-15 0-39-15,0 0-27 0</inkml:trace>
  <inkml:trace contextRef="#ctx0" brushRef="#br0" timeOffset="29823">24079 8279 295 0,'0'0'-1'0,"-9"-5"-1"16,-7 5-1-16,-10 0 2 15,-12 0 3-15,-11 3 3 16,-12 9 2-16,-10 2 0 0,-7 9 1 16,4 4 2-16,9 6 0 15,11 5-1-15,18 6-3 16,16 2-1-16,25 0-2 15,23 0 0-15,19-2-1 0,6-1 0 16,1-7-2-16,0-2-1 16,-10-7 1-16,-4-1 0 15,-27-4-1-15,-14 0 1 16,-28-5 0-16,-13 2 1 0,-10-2 2 15,-8 0-6-15,4-1-9 16,-8-6-25-16,7-2-37 16,18-4-8-1</inkml:trace>
  <inkml:trace contextRef="#ctx0" brushRef="#br0" timeOffset="30370">24194 8536 213 0,'0'0'2'0,"-9"14"3"47,6 4 0-47,-1 5 5 0,-1 8 2 0,4 6 4 0,-1 6 1 0,2 5 2 0,0 1-2 15,2-10-1-15,4-5 0 16,-2-7-3-16,2-7 2 0,-5-7-1 15,-1-13-3-15,0 0-7 16,0 0-6-16,-10-12-8 16,-6-13-9-16,0-8-2 31,-8-5 2-31,2-8 1 0,2-5 6 0,-3 2 6 0,5 1 3 15,7 7 9-15,11 3 7 16,12 6 1-16,15 8-4 16,13 7-5-16,7 7-4 15,3 3-3-15,2 3 0 0,-6 4 0 16,-7 6 2-16,-14 8 0 15,-12 5 3-15,-20 4-1 16,-16 3-2-16,-12 6-12 16,-8 13-41-16,-1-8-18 0</inkml:trace>
  <inkml:trace contextRef="#ctx0" brushRef="#br0" timeOffset="31134">23151 9283 133 0,'0'0'10'16,"0"-13"-1"-16,0 13 1 15,-8-13 1-15,-5 10 2 0,-1-1 1 32,-10 5 3-32,-8 7 2 0,-6 6-8 0,-6 10 1 15,-1 0-2-15,-1 8 0 0,7-7-3 16,1 6-1-16,14-9 1 15,8 0-1-15,16-3 0 16,15-5-1-16,15-3-1 16,7-2 0-16,7 0-2 0,2-2-1 15,-2 3-4-15,-4 2-1 16,-12 6 0-1,-7 3 2-15,-17 6 3 0,-6 3 3 16,-16 4 2-16,-3-1 0 0,-1 0 2 16,1-4-1-16,3-1 2 15,8-5-1-15,10-4 0 47,12-4-3-47,18-4-3 0,7-6-8 0,7 1-16 0,7 4-43 0,6-10-16 0</inkml:trace>
  <inkml:trace contextRef="#ctx0" brushRef="#br0" timeOffset="31501">23354 9753 282 0,'0'0'2'0,"-4"11"2"47,1-1 1-47,2 6 2 0,1 0 1 0,-2 2 2 0,2 2 5 0,6 0 2 15,1-9-1-15,4-10-2 0,2-3-3 16,2-15-4-16,0-13-4 16,-4-8-6-16,2-15-3 15,-2-5-2-15,-2-3-1 0,0 0 4 16,1 3 2-16,-2 6 3 15,1 10 3-15,-2 9 2 32,0 11-4-32,0 9-1 0,6 13 0 0,-4 5 0 15,-1 12-1-15,0 10 0 0,5 6 1 16,1 9 2-16,5 9 3 15,-3 5 2-15,2 1-2 16,-1 1-2-16,-1-5 0 0,1-2-4 16,-6-5-7-16,2-10-19 15,-5-1-48-15,-8-16-8 16</inkml:trace>
  <inkml:trace contextRef="#ctx0" brushRef="#br0" timeOffset="31622">23298 9760 395 0,'0'0'0'16,"20"-8"-1"-1,11-1 1-15,19-1-1 0,12-5-7 16,11 1-12-16,3-1-18 0,2-6-37 16,3 9-10-16</inkml:trace>
  <inkml:trace contextRef="#ctx0" brushRef="#br0" timeOffset="32030">23957 9425 226 0,'0'0'0'16,"0"0"3"-16,0 18 2 47,0-4 7-47,0 10 3 0,0 5 3 0,-6 5 1 0,2 7 0 0,-1 0 3 0,-3 1-3 15,6-3-2-15,1-3-4 16,1-7-3-16,3-5 1 16,9-7-3-16,6-8-1 0,8-7-2 15,8-3-2-15,6-11-2 16,6-9-1-16,-2-3-1 31,-4-4-1-31,-1-1-1 0,-8 0-1 0,-7 5 1 16,-11 4-1-16,-7 6 2 0,-6 14 0 15,0 0 0-15,-10 0 1 16,4 13 0-16,0 5 1 15,4 0 2-15,2 5 3 16,10 1-2-16,6-2-4 0,10-5-4 16,2-5-8-16,5-7-34 15,4-2-35 1,-5-6-6-16</inkml:trace>
  <inkml:trace contextRef="#ctx0" brushRef="#br0" timeOffset="32703">24645 9318 302 0,'0'0'-1'15,"0"0"-5"-15,0 0 3 0,0 0 0 16,-14 4 6-16,-1 5 2 15,-5 3-1-15,-3 3 2 16,-4 3 0-16,3 5 6 31,-3-1-2-31,8 0-2 0,10 0-3 0,6-3-1 0,9-3-2 16,7-1-3-16,7-5 0 15,-2 0-2-15,5-1-2 16,-4 4 0-16,-6 4-2 16,-4 2 2-16,-8 7 0 0,-2 4 2 15,-4 6 2-15,-1 1 2 16,1 3 4-16,4-5 0 15,3-5-1 1,12-8-7-16,10-6-5 0,0-11-12 0,10-5-7 16,3-5 3-16,-6-4 8 15,0-3 4-15,-9 0 0 16,-2 7 8-16,-10 0 11 15,0 5 14-15,-10 0 8 0,0 18-5 16,2-7-10-16,-1 2 2 16,2-4 5-16,0-1-4 15,5-8-3-15,3-5-5 16,5-11-2-16,0-9-3 15,2-11-4-15,-3-6-5 0,3-8-3 16,1-4 1-16,-2 1 3 16,2 4 3-16,1 8 1 15,-1 6 0 1,1 13 1-16,-2 12 3 0,-1 10-1 0,-8 9 0 15,-7 13-2-15,-4 7 1 16,-9 3 2-16,-4 0 0 31,-1-2 1-31,2-5 1 0,4-1 1 0,11-5-1 0,28-2-11 16,11-9-21-16,18 3-51 15,23 2-6-15</inkml:trace>
  <inkml:trace contextRef="#ctx0" brushRef="#br0" timeOffset="34177">14931 7145 165 0,'-1'10'4'0,"-1"5"1"16,0 10 3-16,1 4 6 15,0 14 3-15,-1 10 1 16,2 7 0-16,-1 6 2 16,1-5-3-16,-2-1-1 0,5-12-4 15,-1-2-2-15,-1-12-3 16,-2-9-1-16,1-6-5 15,-1-9-8 1,1-10-21-16,-2 11-46 0,2-11-7 0</inkml:trace>
  <inkml:trace contextRef="#ctx0" brushRef="#br0" timeOffset="34780">14903 6958 236 0,'0'0'5'0,"0"0"-2"15,0 0-1-15,0 0 1 16,0 0 2-16,-5 9 5 15,5 1 0-15,10 1 3 32,4 4-2-32,6 3 0 0,6 1 3 0,7 1 0 0,5 0-3 15,9 0-2-15,3 0-3 16,4-5 0-16,-5-1-2 15,0 0-2-15,-8-4 0 0,-3-1-1 16,-6 1-1-16,-8-3-1 16,-4 1-1-16,-5 1 0 15,-5 4-1-15,-1 3 0 16,-2 6 2-16,-8 7 4 15,-4 8-1-15,-15 7 2 0,-11 8 1 16,-14 4 2-16,-13 2-3 16,-7 5-12-16,-6-6-31 15,2-2-40-15,5-8-7 0</inkml:trace>
  <inkml:trace contextRef="#ctx0" brushRef="#br0" timeOffset="35717">20064 7079 255 0,'0'0'5'16,"0"0"3"-16,0 0-1 15,-6-10-2-15,6 10-4 0,0 0 1 16,-9 5 3-16,7 9 4 16,-1 13-4-16,-2 7 0 15,-2 14 2-15,0 8 5 16,-1 7 3-16,-1 7-1 15,-3-2-2-15,0-2 0 16,-1-7-3-16,0-5-2 0,4-13-2 16,1-6-1-16,0-11-3 15,3-8-5-15,3-5-4 16,2-11-12-16,0 0-41 15,2-8-24-15</inkml:trace>
  <inkml:trace contextRef="#ctx0" brushRef="#br0" timeOffset="36117">19868 7068 336 0,'0'0'2'16,"0"0"1"-16,0 0-1 16,0 0 1-16,0 0 1 0,6 1 1 15,14 1 2-15,10 4 0 16,12 2-1-16,8 2-3 15,3 4 2-15,1 2-1 16,-2-2-3-16,-3 3-1 0,-11 1 0 16,-11-2 0-16,-12-2-1 15,-5 1 2-15,-7-2 0 16,0 1 1-16,-3 1 0 0,0 3 0 47,0 5 1-47,0 4-2 0,0 6 1 0,0 8 0 0,0 2-1 0,-7 6 0 15,-8-1 2-15,-6 4 0 16,-11 1-2-16,-7-8-5 16,-6-3-11-16,-7-14-60 0,1 6-8 15</inkml:trace>
  <inkml:trace contextRef="#ctx0" brushRef="#br0" timeOffset="36901">23236 6996 288 0,'0'0'2'0,"0"0"1"0,0 0 3 15,0 0-4-15,0 0 1 16,0 0 1-16,2 11 0 15,1 7 3-15,1 10 1 16,2 10-1-16,-2 9 1 0,2 10 3 16,-1 4 1-16,-1 6-2 15,-1-4 1-15,-3-3-3 16,2-7 0-16,-1-9-2 15,-1-6-1-15,0-13-4 0,0-10-2 16,0-5-4-16,0-10-8 16,0 0-40-16,17-13-30 15,-13-3-5-15</inkml:trace>
  <inkml:trace contextRef="#ctx0" brushRef="#br0" timeOffset="37408">23093 6999 316 0,'0'0'3'0,"0"0"1"15,0 0-1-15,0 0 0 16,6 0 3-16,-6 0 2 16,18 6 2-16,1 0 0 0,5 3 0 15,5-1-2-15,7 3 1 16,4 0 1-16,4 1-3 15,8-4-3 17,-5 0-1-32,-1-1-1 0,0 0 0 0,-1 4 0 0,1-2-2 0,-2 1 0 15,-4 2 0 1,-2 3-1-16,-4 0 1 0,-1 2-1 15,-3-3 1-15,-3 0 1 0,-7-3-1 16,-3-2 1-16,-1 0 0 16,-2-4 1-16,-6 0 0 31,-8-5-1-31,12 4 0 0,-12-4-1 0,0 0 1 0,-1 10 1 15,-20 6 0-15,-21 12 1 16,-15 8 0-16,-20 11-2 16,-10 13 0-16,-4 18-7 15,-8 5-18-15,-2 16-59 0,44 17-3 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02:33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22905 1913 87 0,'0'0'7'0,"0"0"6"16,-12-7 3-16,12 7 2 16,0 0 3-16,-13-12 4 0,13 12-1 15,-13-10 1-15,13 10-5 16,-14 0-3-16,14 0-2 15,-14 14-1-15,8 6-2 16,-3 6 1-16,6 6-1 0,0 6-1 16,2 4 1-16,3 6 1 15,5-2 1-15,6-1 0 16,10-6 1-1,2-6-1-15,7-6-1 0,3-9 0 16,7-7-2-16,-2-5-1 16,8-6-4-16,-5-12-5 31,-2 0-3-31,-2-8-2 0,-2 1-2 0,-6-3-5 0,-2-1-7 15,-9-7-22-15,-13 5-48 16,6 1-3-16</inkml:trace>
  <inkml:trace contextRef="#ctx0" brushRef="#br0" timeOffset="284">23392 1647 419 0,'0'0'2'15,"0"0"1"-15,0 0 1 16,0 0-1-16,0 0 1 0,0 0-1 16,0 0-6-16,0 0-4 15,0 0-23 1,0 0-54-16,0 0-5 15</inkml:trace>
  <inkml:trace contextRef="#ctx0" brushRef="#br0" timeOffset="776">23194 1566 439 0,'0'0'2'16,"0"0"-1"-16,0 0 2 15,0 0-1-15,0 0-1 16,-10-10-3-16,10 10-3 15,0 0-8-15,0 0-52 0,0 0-19 16</inkml:trace>
  <inkml:trace contextRef="#ctx0" brushRef="#br0" timeOffset="2031">22896 1391 294 0,'0'0'5'16,"0"0"0"-16,0 0 2 15,0 0 1-15,-8-11 3 16,8 11-1-16,0 0 1 0,-12-9-1 16,12 9-2-16,-13-5-3 15,3 3-1 1,0 2-1-16,0 0 0 0,-4 0-2 0,0 2 1 15,-2 3 0-15,0 3 1 16,-1 1-1-16,0 4 1 16,1 0-1-16,-2 4 0 15,4 3 0-15,-3 1 0 16,11-6 1-16,-20 33 0 15,6 3 0-15,6 1 0 0,5-5-1 16,8 2 0-16,0-3 1 16,1 1-2-16,2-5-1 15,3-1 1-15,-3-1-1 16,3 3 0-16,-1-2 1 0,3-2 1 15,3 0 0-15,6-8 1 16,1 0 1-16,4-4-1 16,3-1 1-16,0-5 1 0,1 1 1 15,2-2-2-15,0-3 0 16,-2 2 0-16,0-5 0 15,-1-1 0-15,-2 1-1 16,3-1-2-16,-3-5 0 0,1 2 0 16,-2 1 0-16,5-4 0 15,-1 3 0-15,-1-2-1 16,-1 0 1-16,2 2 0 15,0 0 0 1,0-5 0 0,0 4 0-16,-3-4-1 0,2 1 1 0,3-1-1 0,2-3 1 15,-1-2 0-15,2 0 0 16,-1 0-1-16,4-2 1 15,-1-1 0-15,4-5-1 0,-4-2 2 16,0 2-3-16,0-3 1 16,3 1 1-16,-1-2 0 15,-2-6-1 1,0 0 0-16,-1-1-1 0,3-5-2 0,0 2 1 15,-3-5 1-15,-2 1-1 16,-2-4 0-16,0 1 0 16,-4 0 1-16,-2-4 0 0,-5 1 3 15,-3-6-1-15,1-1 0 16,-5 3 0-16,-1-1-1 15,-2 3 2-15,-1 0-1 16,-2 0-1-16,0 4 1 16,-2 5 0-1,-1 1 0-15,0-2-1 0,-2 15-1 0,-3-2-1 16,-1 0 1-16,0 0-1 15,-3-1 0-15,3-3 0 16,-6 3 1 0,2-1-1-16,-2-3 2 0,-2 1 0 0,0-2 0 15,-2-2-1-15,-2 0 1 16,-3-1 0-16,-2 1-1 15,-4 1 1 1,-1-2-1-16,-2 1 1 0,-4 1-1 0,-4 5 1 16,-5 1-1-16,-5 2 1 15,-8 4 0-15,-6 3-1 16,-4 2 0-16,-1 2 0 31,-5 1-5-31,4 3-8 0,4 6-73 0,-2 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1T19:44:56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4256 1881 169 0,'0'0'6'16,"0"-11"5"-16,0 11 2 15,1-15 4-15,-1 15 1 16,3-15-1-16,-3 15-2 15,3-10 2-15,-3 10-5 0,10 22-2 16,-1 7-3-16,-1 17 0 16,-1 10 2-16,0 21 2 15,-2 12 2-15,1 16 0 0,-7 7-1 16,-6 1 0-16,-3 0-2 15,-8-6-2-15,-1-6-3 16,-2-11-2-16,1-11-2 16,1-13-4-16,0-13-6 15,7-8-14-15,-1-7-31 0,2-15-27 16</inkml:trace>
  <inkml:trace contextRef="#ctx0" brushRef="#br0" timeOffset="351">4236 2380 307 0,'0'0'6'15,"12"-10"4"-15,7 0 1 16,11-4-1-16,10-1 0 16,5-2-1-16,10 0 2 15,4-4 0-15,3 6-7 16,-7-1-6-16,-2 6-7 0,-12-2-3 15,-7 3-13-15,-6 0-34 16,-12-6-25-16</inkml:trace>
  <inkml:trace contextRef="#ctx0" brushRef="#br0" timeOffset="572">4626 1811 251 0,'0'0'6'15,"-1"27"3"-15,1 6 3 0,1 9 2 16,-2 16 2-16,0 11 4 15,-7 12 0-15,-2 10 1 16,1 2-5 0,-2-4-4-16,1-2-2 0,1-12-2 0,3-9-3 15,4-8-5-15,1-13-5 16,5-10-9-16,2-15-36 15,4 0-30-15,2-19-5 16</inkml:trace>
  <inkml:trace contextRef="#ctx0" brushRef="#br0" timeOffset="989">4909 2221 224 0,'0'0'8'16,"0"30"9"-1,0 0 3 16,0 3-1-31,0 4 2 0,0 0 0 0,0 1 0 0,0-2 2 16,5-4-4-16,5-25-12 16,2-7 0-16,5-7-2 15,1-8 0-15,5-9-1 0,-2 0-1 16,1-1-2-16,-2 2-1 15,0 4-2-15,-7 6 1 16,4 8-1-16,-6 5 1 16,-1 17 0-16,2 0 0 15,1 5 1-15,3 2 2 0,0-8 1 16,4-6 1-16,2-7-1 15,-1-3 1-15,1-14 1 16,-3-4-2-16,-1-4-2 16,-8-6-5-16,-1 3-12 0</inkml:trace>
  <inkml:trace contextRef="#ctx0" brushRef="#br0" timeOffset="1201">5676 2542 349 0,'0'0'-6'0,"0"0"-12"15,0 0-32-15,0 0-25 16</inkml:trace>
  <inkml:trace contextRef="#ctx0" brushRef="#br0" timeOffset="1473">4707 2043 268 0,'-3'15'6'15,"-6"16"7"-15,-4 29 4 16,1 13 1-1,8 12 0-15,4 9 0 0,2 6 2 16,16 1 0-16,12-12-10 47,13-25-17-47,19-26-69 0,17-14-5 0</inkml:trace>
  <inkml:trace contextRef="#ctx0" brushRef="#br0" timeOffset="1883">5415 1862 290 0,'0'0'3'16,"11"0"5"-16,13 0 1 15,7 12 0-15,8 10 3 0,7 7-1 31,7 11 1-31,3 9 1 0,-1 10 0 0,-9 6-2 16,-16 11-1-16,-11-2-1 16,-13-6-2-16,-7-1-4 15,-14-14-6-15,-4-2-21 16,-4-9-53-16,-4-13-6 15</inkml:trace>
  <inkml:trace contextRef="#ctx0" brushRef="#br0" timeOffset="2161">6111 2084 379 0,'0'0'2'0,"0"0"2"16,17 0 0-16,2 0 1 15,6-2 0-15,6-3 1 0,6 3 0 16,4-3-1-16,6-1-1 15,-4 2-4-15,5 0-8 16,-10-3-17-16,-5 6-57 16,-1 1-6-16</inkml:trace>
  <inkml:trace contextRef="#ctx0" brushRef="#br0" timeOffset="2307">6205 2372 369 0,'6'0'2'15,"15"-1"0"-15,16-6 0 16,12-2 0-16,15-6 0 15,13-3-4-15,19 1-20 16,10 3-54-16,-1-4-7 16</inkml:trace>
  <inkml:trace contextRef="#ctx0" brushRef="#br0" timeOffset="3061">9708 853 282 0,'2'5'6'0,"-1"9"1"16,-1 4 2-16,-1 2-1 15,2 8 2-15,-1 3-2 0,2 4 1 16,-1 6-1-16,3 4-4 16,0 0-3-16,-1 1-1 15,0 3-3-15,5 22-2 16,3 30-13-16,-3-14-32 15,-4-19-28-15</inkml:trace>
  <inkml:trace contextRef="#ctx0" brushRef="#br0" timeOffset="3236">9211 1743 325 0,'0'0'6'16,"8"5"4"-16,15-2 2 16,18-3 1-16,22 0 2 15,27-6 1-15,28-8-1 16,-45 7-2-16,8 0-8 15,13-3-10-15,7-2-19 0,1 2-61 16,13 1-5-16</inkml:trace>
  <inkml:trace contextRef="#ctx0" brushRef="#br0" timeOffset="3990">8755 2294 252 0,'0'0'7'15,"5"11"6"-15,1 6 4 16,3 9 2-16,-2 11 2 16,2 12 2-16,-2 9 1 0,2 9 1 15,-3-2-7-15,-4 5-6 16,-2-7-4-16,0-6-1 15,0-9-2-15,-2-10-3 16,-3-9-1-16,2-10-4 16,-1-4-4-16,4-3-5 0,0-12-16 15,-9 5-57-15,14-5-2 16</inkml:trace>
  <inkml:trace contextRef="#ctx0" brushRef="#br0" timeOffset="4219">8925 2651 350 0,'0'0'3'0,"9"0"3"0,11-3 0 16,9-2 3-16,12-4 0 15,7-4-1-15,6 0-1 16,6-4 0-16,0-3-8 15,-3 4-24-15,1-4-52 0,-24-5-6 16</inkml:trace>
  <inkml:trace contextRef="#ctx0" brushRef="#br0" timeOffset="4376">9104 2367 330 0,'0'9'3'0,"0"7"1"15,0 10 4-15,1 8 0 16,3 10 4-16,0 5-1 0,1 11 2 15,-1 1 0 1,0 1-4-16,0-4-2 0,0-3-2 16,-1-9-3-16,1-7-4 15,0-5-4-15,3-6-12 0,1 0-52 16,4-16-13-16</inkml:trace>
  <inkml:trace contextRef="#ctx0" brushRef="#br0" timeOffset="4790">9854 2481 215 0,'0'0'9'0,"10"20"7"15,1 1 3-15,2 11 4 0,1 3 0 16,1 11 3-16,1 5 0 16,-1 6 2-16,-3-2-8 15,-6-4-6-15,-3-8-1 16,-3-5-2-16,-9-5-1 15,-7-7-2-15,-10-6 0 0,-4-8-1 32,-7-5 0-32,-5-6-2 0,-1-2-1 0,-4-10-2 15,5-7-1-15,0-4-1 16,7-5-5-16,7-6-7 0,2-9-27 15,-7-3-49-15,27-5-3 16</inkml:trace>
  <inkml:trace contextRef="#ctx0" brushRef="#br0" timeOffset="4968">9688 2082 332 0,'0'0'1'0,"0"-9"1"15,0 9-1-15,1-15 1 0,1 5-1 16,-2 10-3-16,7-17-4 15,-7 17-7-15,9-8-10 16,-9 8-19-16,17 8-30 16,-9-1-11-16</inkml:trace>
  <inkml:trace contextRef="#ctx0" brushRef="#br0" timeOffset="5404">9945 2206 197 0,'0'0'9'0,"3"13"5"16,4 9 8 0,2 2 2-16,2 0 2 15,4 4-1-15,2-3 3 16,6 1 1-16,5-9-8 0,3-3-5 15,0-14-7-15,1-8-2 32,3-6-2-32,-3-1-2 0,-2-5-2 0,-6 0-3 15,-7 3 0-15,-2 1-2 16,-6 7 0-16,-9 9 2 15,0 0-1-15,0 0 0 0,-4 17 1 16,3 5 3-16,0 0 0 16,1 2 3-16,2-3 2 15,8-5-1-15,7-5 2 0,6-7-2 16,1-4 1-1,-1-8 0-15,-2-6 0 0,-3-6-3 16,-8-2-4-16,-7-2-1 16,-3 0-2-16,-9-1-2 0,-7 1-4 15,-2-2-4-15,-1 6-10 31,-1 1-36-31,2 4-26 0</inkml:trace>
  <inkml:trace contextRef="#ctx0" brushRef="#br0" timeOffset="5716">10741 1956 351 0,'0'0'3'0,"14"-2"1"16,10-8 3-16,8-2-2 16,13 1 1-16,8-2 1 0,5-2-2 15,4-1-2-15,-2 3-9 0,-9 1-17 16,-9 5-35-16,-2 4-24 31</inkml:trace>
  <inkml:trace contextRef="#ctx0" brushRef="#br0" timeOffset="5963">10979 1962 265 0,'0'0'7'0,"-7"14"6"31,-2 4 2-31,-4 7 1 0,0 5 2 0,-1 5 0 0,0 4 2 16,-1 5 2-16,14-1-2 16,20-2-6-1,15-7-2-15,12-8-4 16,11-3-5-16,13-6-12 15,1 2-36-15,16-6-38 0,-12-5-7 16</inkml:trace>
  <inkml:trace contextRef="#ctx0" brushRef="#br0" timeOffset="7250">5686 4120 239 0,'0'0'5'0,"-3"26"5"0,1 5 0 0,1 13 1 0,1 13 4 16,-1 11 0-16,1 9 0 16,-2 11 2-16,1 3-5 15,1-9-3-15,-1-3 0 16,-2-11-2-16,-2-7-2 0,0-11 0 15,0-6-3-15,3-13-5 16,0-9-6-16,1-5-10 16,-2-7-16-16,3-10-44 15,0 0-8-15</inkml:trace>
  <inkml:trace contextRef="#ctx0" brushRef="#br0" timeOffset="7460">5580 4742 318 0,'0'0'4'15,"10"-3"2"-15,12-2 1 16,12-6 2-16,13-3 0 16,13-1 0-16,7-3 2 0,6-1 0 15,0-1-4-15,-5-1-6 16,-6 0-8-16,-12-1-30 15,-13-2-42-15,-10-4-6 16</inkml:trace>
  <inkml:trace contextRef="#ctx0" brushRef="#br0" timeOffset="7676">6034 4107 303 0,'0'0'2'0,"0"19"2"0,0 6 3 0,2 11 3 0,-1 15 0 16,-1 15 3-16,0 13 0 15,-1 16 2-15,1 6-2 0,-2 0-3 16,2-1-1-16,-1-4-4 16,1-10-2-16,1-6-6 15,-1-18-5-15,5-8-24 16,9-11-50 15,-10-15-4-31</inkml:trace>
  <inkml:trace contextRef="#ctx0" brushRef="#br0" timeOffset="7972">6494 4475 292 0,'-4'12'6'0,"-6"12"1"16,-1 10 0-16,-1 10 3 15,1 7-1-15,4 6 1 16,2 2 0 15,4 4 2-31,10-12-3 0,10-13-3 0,10-9-3 0,6-9-10 0,2-10-35 16,4-10-35-16,4-8-6 15</inkml:trace>
  <inkml:trace contextRef="#ctx0" brushRef="#br0" timeOffset="8458">6774 4680 253 0,'0'0'3'0,"0"23"5"0,3-2 0 0,3 7 5 15,2 4 2-15,6 5 1 16,1 4 2-16,5-1 0 0,3-7 0 15,4-4-3-15,4-14-2 16,2-8-3-16,5-7-2 16,2-8-2-16,0-9-3 15,0-7-2 1,-4-8-4-16,-3-3-2 0,-6 1-1 15,-7-4-1-15,-9 6-1 0,-5 0 0 16,-6 7-1-16,0 4 2 16,-6 9 1-16,6 12 2 15,-15-3 2-15,15 3 1 0,-8 15 1 16,8 2 1-16,0 4 3 15,7 3 1-15,2 1 1 16,4 0 1-16,4-2 0 16,2-2-1-1,3-7 0-15,0-1 0 0,1-9-1 0,-2-4 1 16,-2 0-1-16,-4-10-1 15,-5-7 0-15,-7-2-1 16,-4-6 0-16,-12-2-2 16,-6-4 0-16,-8 0-2 0,-2 0 0 15,-3 3-3-15,3 3-1 16,1 4-4-16,7 6-8 15,5-1-20-15,3 0-28 16,15 5-22-16</inkml:trace>
  <inkml:trace contextRef="#ctx0" brushRef="#br0" timeOffset="8672">7627 4368 317 0,'13'3'5'15,"11"8"0"-15,12 3 0 16,4 10 2-16,9 5 1 0,0 9 0 15,0 10 2-15,-2 8 1 16,-20 3-2-16,-17 0-3 16,-10-2 0-16,-16-4-3 15,-6-7-6 16,-8-9-8-31,1-9-38 0,6-6-32 0,0-13-7 0</inkml:trace>
  <inkml:trace contextRef="#ctx0" brushRef="#br0" timeOffset="9038">8242 3867 336 0,'0'0'-1'0,"0"0"0"15,9 6 1-15,-1 8 2 16,1 8 3-16,4 11 2 15,7 16 3-15,1 17 3 16,1 19 1-16,-1 19 0 0,-3 16 1 16,-2 9-1-16,-4 4-3 15,-1 5-2-15,-5-3-2 16,-2-4-2-16,-1-13-1 31,5-9 1-15,-1-10-1-16,2-10-2 0,4-8-5 0,-3-11-6 0,1-4-24 0,14-9-53 15,-23-12-1-15</inkml:trace>
  <inkml:trace contextRef="#ctx0" brushRef="#br0" timeOffset="9573">5315 3730 249 0,'0'0'5'0,"3"16"-1"16,2 12 6-16,3 15 3 0,4 22 3 15,4 20 1-15,4 28 2 16,-1 20 1-16,0 17-1 16,0 13-1-16,-4 4-6 15,-8-2-2-15,-4-17-2 0,-3-13-4 31,-2-24 1-15,-6-15-2-16,-1-20-5 0,-3-18-6 0,5-8-22 0,7-12-52 16,-3-9-4-16</inkml:trace>
  <inkml:trace contextRef="#ctx0" brushRef="#br0" timeOffset="10050">9204 4359 332 0,'0'0'3'0,"14"0"0"15,14-4 1-15,11-2 0 31,13-1 0-31,13-3 1 0,16 2 0 0,6-3 1 0,3 3-3 16,-3-1-6-16,-6 4-5 16,-10 0-15-16,-10-4-40 0,-8 7-18 15</inkml:trace>
  <inkml:trace contextRef="#ctx0" brushRef="#br0" timeOffset="10277">9169 4599 352 0,'0'0'2'16,"24"0"0"-16,15 0 0 16,12 0 1-16,23-6 1 0,16-1-2 15,20-1 2-15,13-3-4 16,12 1-9-16,-4 2-21 15,-6 1-46-15,0 7-7 47</inkml:trace>
  <inkml:trace contextRef="#ctx0" brushRef="#br0" timeOffset="10998">13778 3033 227 0,'0'0'5'0,"0"8"2"16,0 9 3-16,0 6 5 16,0 12 1-16,0 11 1 15,0 13 1-15,0 9 0 0,-1 12-5 16,1 5-2-16,5 1-3 15,0 1-4-15,2-6-7 16,-1-11-7-16,4-9-9 16,0-8-24-16,-6-13-35 0,6-12-5 15</inkml:trace>
  <inkml:trace contextRef="#ctx0" brushRef="#br0" timeOffset="11342">11947 3977 328 0,'0'0'1'15,"22"-3"0"-15,11 0 1 0,29 2 2 32,27-2 2-32,39 3 2 0,30-3 3 0,42 1 2 15,29 3 0-15,27-1 0 16,23 1-1-16,20-1-1 15,6 0-3-15,7 3-1 0,6-7-3 16,-2 0-1-16,-3 0-2 16,-13-3 0-16,-14-2-3 15,-25 2-3 1,-21-1-5-16,-28 1-15 0,-38 7-49 31,-30 0-13-31</inkml:trace>
  <inkml:trace contextRef="#ctx0" brushRef="#br0" timeOffset="11891">12521 4651 227 0,'0'0'5'0,"0"17"3"0,0 3 5 16,-2 12 3-16,2 11 2 15,0 8 2-15,0 12 1 16,-2 12-1-16,-5 4-2 16,0-3-1-16,0-2-8 15,-1-9-2-15,2-8-2 0,4-11-2 47,1-12-4-47,4-8-5 0,4-16-11 0,9-9-58 0,8-1-9 0</inkml:trace>
  <inkml:trace contextRef="#ctx0" brushRef="#br0" timeOffset="12086">12786 5002 334 0,'9'-2'2'16,"12"2"2"-16,9-1 1 15,8 1-1-15,7 0 2 16,7 0-1-16,6-2 0 0,3-4 0 16,-6 3-10-16,-14-4-22 15,-9-1-50-15,-2-8-4 16</inkml:trace>
  <inkml:trace contextRef="#ctx0" brushRef="#br0" timeOffset="12294">12956 4734 325 0,'0'0'2'0,"-2"20"3"0,-1 4-1 16,0 9 2-16,0 9-1 16,-1 8 0-16,0 11 1 15,-3 9-1-15,3 0-3 16,1-4-10 31,3-8-15-47,-2-6-42 0,6 2-16 0</inkml:trace>
  <inkml:trace contextRef="#ctx0" brushRef="#br0" timeOffset="13148">13941 4838 215 0,'0'0'0'0,"0"0"-1"16,0 0 2-16,-9 7 4 16,6 5 2-16,2 4 3 46,-1 6 2-46,2 7 0 0,4 6 1 0,4 2 2 0,2 1 1 0,2-2-4 0,3-2 0 16,0-7-1-16,2-5-1 16,3-10 1-16,1-10 1 0,1-2-1 15,2-7-3-15,-3-10-1 16,3-3-1-16,-2 0-2 15,-1-1 0-15,-7 5-2 16,-1 0-1 15,-6 5-3-31,-7 11-1 0,0 0 0 0,8 0-1 16,-7 10 0-16,0 9 0 0,6 4 1 0,3 0 1 0,1-3 4 15,6 0 2 1,0-4 1-16,3-8 1 0,2-8 0 16,0-7 0-16,-3-12 0 15,-5-4-1-15,-3-3-3 0,-8-2-2 16,-3-1-3 15,-11 0-6-31,-1 3-7 0,-4 5-24 0,-9 0-43 0,8 5-7 16</inkml:trace>
  <inkml:trace contextRef="#ctx0" brushRef="#br0" timeOffset="13344">14439 4803 316 0,'0'0'4'0,"20"-6"3"15,8-1-1-15,12-5 1 16,14 0 1-16,5-2-1 16,9-1-2-16,2-2-4 0,1 5-13 31,-9 3-30-31,-17 4-36 0,-8 2-5 0</inkml:trace>
  <inkml:trace contextRef="#ctx0" brushRef="#br0" timeOffset="13595">14708 4772 230 0,'0'0'7'0,"-8"12"7"0,2 3 2 0,-2 6 2 0,-1 7 2 0,0 5 2 16,1 7-1-16,2 3 2 15,6 2-5-15,5-3-7 16,12-5-1-16,8-4-3 0,10-5-2 16,5-7-4-16,6-7-2 15,5-4-6-15,-2-8-11 16,-4-14-60-1,-3 4-8-15</inkml:trace>
  <inkml:trace contextRef="#ctx0" brushRef="#br0" timeOffset="13857">15205 4533 310 0,'11'0'4'0,"7"5"0"31,12 7 2-31,9 3-1 0,4 9 2 0,1 5-1 0,6 12 2 15,0 7 1-15,-13 8-3 16,-13 7 0-16,-16 3-1 16,-12 3 0-16,-17-2 0 15,-13-2-1-15,-11-8-3 0,-12-8-4 16,-11-6-6-16,-3-14-7 15,-4-6-12-15,-1-7-15 16,-7-6-30 0,5-1-16-16</inkml:trace>
  <inkml:trace contextRef="#ctx0" brushRef="#br0" timeOffset="14134">13789 4707 303 0,'-4'10'6'0,"-8"15"2"16,-2 11 4-16,-4 13-1 31,1 13 1-31,-1 10 1 0,6 11 0 0,4 9 2 0,8-8-7 16,13-8-1-16,12-14-3 15,13-11-3-15,7-17-7 16,14-11-22-16,20-14-50 15,-6-14-7-15</inkml:trace>
  <inkml:trace contextRef="#ctx0" brushRef="#br0" timeOffset="14657">15668 4399 207 0,'0'0'6'16,"0"0"4"-16,15-11 3 0,1 6 3 16,6-3 0-16,6 1 2 15,7 2-1-15,2-2-1 16,-1 8-4-16,-4-1-3 15,-2 11-4-15,-10 6-2 0,-14 5-1 16,-8 5 1-16,-14 5 1 16,-9 0 1-16,-1-1 3 15,-4-4-3 16,1-1 1-31,4-4 1 0,12-3 0 0,12-9-1 0,11-1-1 0,19-9 0 16,14 5-4-16,8-1-1 16,8 1-8-16,4-5-13 15,0 0-49-15,-1 3-14 0</inkml:trace>
  <inkml:trace contextRef="#ctx0" brushRef="#br0" timeOffset="16245">11398 4949 150 0,'0'0'9'0,"-1"20"6"0,1 2 6 16,2 7 3-16,3 7 1 15,-1 9 3-15,2 4 1 16,4 7 0-16,0-3-8 0,-2-5-3 15,3-7-4-15,-4-6-4 16,0-4-1-16,-2-9-1 16,1-5-1-16,-3-5-1 15,0-2-1-15,-3-10 0 0,3 12 0 16,-3-12-2-16,0 0-1 15,0 0-1-15,4 11 1 16,-4-11-1-16,0 0 0 16,0 0-1-16,0 0 1 15,6 10 0-15,-6-10 0 0,0 0-1 16,7 9 1-16,-7-9-1 31,0 0 0-31,0 0 1 0,11 8-1 0,-11-8 0 0,0 0 1 16,0 0 0-16,0 0-1 15,0 0 2-15,9 5-1 16,-9-5 0-16,11-2 0 15,-11 2 1-15,16-15-1 0,-7 1 2 16,5-3-3-16,0-5-1 16,3-4 1-16,-3-6-2 31,2-4 1-31,1-10-1 0,-3-3 0 0,1-6-1 15,0-6 2-15,0-1 1 0,-1-3-2 16,-1-2 1-16,1 5 1 16,-3 1-1-16,2 4 0 15,-1 7 1-15,-1 5-1 16,-4 4 1-16,2 6 0 15,-3 5 0-15,-2 3 0 0,-3 6 1 32,2 0-1-32,-1 5 0 15,-2 1 0-15,0 2 0 0,2 2 0 0,-2 1-1 0,3 1 0 16,-3 9 0-16,11-14 0 15,-1 8 0 32,1-1 0-47,5 2 1 0,3-2 0 0,2 0 0 0,4 0 0 0,3-1 0 0,2 0 1 0,6 0-1 16,1 1 0-16,1 0 1 15,0 0-1-15,2 0 0 16,3 2 0-16,-4-1 0 16,3 2 0-16,1 0 0 0,1 1 0 15,3-1 0-15,1 1 0 47,5 0 0-47,2-1 1 0,5 1-1 0,5 2 0 0,3-2 1 0,4-1-1 0,8 4 0 16,6-1 0-16,7 1 0 15,3-2 1-15,3 0-2 16,3-1 2-16,4 0-1 15,6 0 0-15,-2-4 0 0,4 0 1 16,2-1 0-16,7-3-1 16,7-2 2 15,4 1-2-31,-1-2 0 0,3 0 1 0,0 2-1 0,1-1 1 0,-2 2-2 15,-3 1 2-15,-7 3-2 16,-4-1 2-16,-7 4-2 16,-6 4 1-16,-6-3 0 15,-8 3-1-15,-11 0 3 0,-2 6-3 16,-13 3 1-16,-6 1 0 15,-3 2 0-15,-3 2 1 16,-7 1-1-16,-2 2 1 31,3 4-2-31,-3 1 2 0,1-1-1 0,6 1-2 0,3 8-4 16,-3-4-12-16,0 14-66 15,7 4-5-15</inkml:trace>
  <inkml:trace contextRef="#ctx0" brushRef="#br0" timeOffset="17200">5124 7487 340 0,'0'0'-1'0,"0"0"-1"16,-4 10 0-16,3 13-1 16,-4 10 1-16,-2 18 0 31,-2 14 0-31,-3 26 2 0,-3 22 1 0,-4 23 2 0,0 14 0 15,-2 22-1-15,-1 12 1 16,3 16-1-16,2 10 0 0,2 8-2 16,5 3 1-16,-2 8 0 15,4 5 2-15,-3 4 1 16,0 7 0-16,-3 6 4 15,0 6 2-15,-6 6-2 0,0 6 1 16,2 7-2 0,-1 7-1-16,0 3-1 0,4 6 1 15,1-4-4-15,6 5 2 0,4-6 0 16,1-1 1-16,6-9 1 15,3-7 0-15,4-9 1 16,-3-15-1 0,2-11 0-16,-4-14-2 0,-3-18-1 15,-2-9 0-15,-2-18-2 0,-1-13-2 16,-2-18-4-16,-2-12-5 47,2-17-17-47,4-12-61 0,-9-24-1 0</inkml:trace>
  <inkml:trace contextRef="#ctx0" brushRef="#br0" timeOffset="17946">2163 12564 320 0,'18'0'4'16,"29"0"-1"-16,20 0 1 15,32 0 0-15,27 0 0 16,40 0 1-16,29 2-1 0,44-1 2 16,15 1-4-16,17-1 0 15,16-1 0-15,15 0 0 16,12-1-1-16,49-4 1 16,-16-3-1-16,9 0 0 46,13-2 2-46,13 0 0 0,18-2 0 0,44 0 2 0,-15-1 1 0,-30 0 0 0,66-3 0 16,-9 3 0-16,13-2 0 0,10 1 0 16,6-2-1-16,-9-1-1 15,18 1-1-15,6-1 0 16,-13 0 0-16,25-5 0 15,18 0-1-15,-15 1 1 0,13-1 1 32,-20-2-1-32,22 1 2 15,0-1 0-15,11 0-1 0,-26 0 1 0,-29 1 0 16,-4 2-1-16,-20 2 0 15,-27 2 0-15,-29 1-2 0,-31 4 1 16,-56 4-2-16,-16 0 0 16,-37 2-2-16,-40 1-1 15,-35 0-2-15,-34-3-1 0,-32 0-3 16,-24-3-4-1,-26-3-6-15,-16-1-24 0,-11-4-46 16,-23-6-2-16</inkml:trace>
  <inkml:trace contextRef="#ctx0" brushRef="#br0" timeOffset="18234">20807 11352 316 0,'0'0'3'15,"11"5"3"-15,16 5 2 16,26 3 1-16,21 5 3 16,34 6-1-16,17 9 2 0,18 9 1 15,10 1-4-15,4 11-3 16,-7 4-3-16,-18 4-2 15,-20 1-2-15,-28 3 1 16,-26-3-1 15,-25 0 1-31,-25-3 0 0,-20-4-1 0,-22-2-5 0,-14 1-11 0,-12 5-62 16,-8-10-5-16</inkml:trace>
  <inkml:trace contextRef="#ctx0" brushRef="#br0" timeOffset="19006">22940 11629 292 0,'0'0'5'0,"0"0"1"0,0 0 0 16,0 0 2-16,0 0 4 15,2 11 2-15,-2 5 3 16,0 4 4-16,-2 11-5 16,2 4-1-16,0 6 1 0,2 2-3 31,1 0-2-31,3-2-2 0,1-1-3 0,1-8-3 15,2-6 1-15,1-6-1 16,-1-4-1-16,1-6 1 0,-2-3-1 16,0-2 0-16,-9-5 0 15,11 2 0 1,-11-2 0-16,0 0 0 0,0 0-1 15,0 0 0-15,0 0 0 0,0 0-1 16,11-7 1-16,-6-1-1 16,5-6 0-16,2 0 0 15,1-4 0-15,5-1-1 16,1-3 1-16,-1 2-1 0,1 0 0 15,-1 1 1 17,-6 3-1-32,0 4 1 15,-2 2-1-15,-3 1 1 0,-7 9-1 0,8-9 1 0,-8 9-1 16,0 0-1-16,0 0 1 0,0 0-1 15,0 0 1-15,-2 13 0 16,-4 2 1-16,2 3 0 16,3 8 1-16,0 3 0 0,1 4 1 15,2-1 0-15,9-2 0 16,2-5 0-1,13-4 0 1,7-12 0-16,11-9 0 0,4-6 0 0,5-15 1 16,0-7 0-16,-2-11 0 0,-2-7-3 15,-11-6 0-15,-11-5 0 16,-13-4 0-16,-8-1 0 15,-4-1 0-15,-11 1 0 0,-4 4 0 16,-1 8-3-16,-3 4-13 16,7 3-55 15,-1 15-22-31</inkml:trace>
  <inkml:trace contextRef="#ctx0" brushRef="#br0" timeOffset="19872">4696 7631 257 0,'0'0'9'16,"-11"14"3"-16,0 1 2 16,1 4-1-16,-2 1 2 15,0 1 3-15,2-1 1 16,-1 1 4-16,5-5-6 15,6-16-4-15,0 0-2 0,14-8 0 16,10-12-1-16,6-9-2 16,8-5-2-16,2-7-3 15,9 1-1-15,-1-1-1 0,-1 7 0 47,-9 6-1-47,-9 7-1 0,-4 8 0 0,-5 10-1 0,-2 3 1 0,-1 16 0 16,0 3-1-16,6 8-1 0,3-1-4 15,7 6-5-15,1 1-13 16,6-12-46-16,1 14-18 15</inkml:trace>
  <inkml:trace contextRef="#ctx0" brushRef="#br0" timeOffset="20339">5756 7160 293 0,'0'0'0'16,"1"6"4"-16,4 7 2 16,0 3 1-16,1 10 5 15,1 9 1-15,-1 5 1 0,1 11 0 16,-4 2 1-16,3 5-2 15,-5 0-4-15,1 1-2 16,-1-6-2-16,-2-7-4 0,1-2-3 16,0-12-3-16,1-1-10 46,-2-11-18-46,-1-11-33 0,2 1-20 0</inkml:trace>
  <inkml:trace contextRef="#ctx0" brushRef="#br0" timeOffset="20480">5730 7661 331 0,'0'0'1'15,"20"-8"1"-15,5 0 0 0,7-6 0 16,6 1 1-16,4-6-1 47,5-2-5-47,3-4-14 0,3 4-52 0,-16-8-10 0</inkml:trace>
  <inkml:trace contextRef="#ctx0" brushRef="#br0" timeOffset="20668">6052 7204 284 0,'0'0'4'0,"0"7"2"16,0 6 6-16,0 8 0 15,0 4 3-15,-1 9-2 32,4 7 2-32,-1 9 0 0,-1 4-3 0,-1 3-3 0,3-1-5 15,-3-3-2-15,2-6-4 16,-2-6-3-16,2-8-8 0,-2-8-14 15,5-15-37-15,0 0-21 16</inkml:trace>
  <inkml:trace contextRef="#ctx0" brushRef="#br0" timeOffset="21038">6493 7192 236 0,'0'0'7'16,"0"8"3"-16,-3 5 4 15,0 7 3-15,-5 6 1 0,1 6 2 16,-3 5-1-16,3 4 0 16,2-3-2-16,5 1-4 15,0-7-2-15,5-3-3 16,8-7 0-16,6-5 0 0,4-4-2 15,2-5 1-15,1 2-3 32,-3-6-3-32,1 1-4 0,-2-4-6 0,-2 2-8 15,-11 3-57-15,1-8-13 16</inkml:trace>
  <inkml:trace contextRef="#ctx0" brushRef="#br0" timeOffset="21482">6727 7270 267 0,'0'0'3'0,"0"5"5"0,1 6 2 16,2 6 4-16,1 1-1 0,2 6 2 15,2 5 1 16,2 3 0-31,2-2-1 0,1 0-3 0,0-4-4 0,1-4-2 16,-1-4 1-16,2-5-1 16,-4-5 0-16,-2-7-1 0,2-1 0 15,-4-5-1-15,2-6-1 16,0-3-1-16,-3 1 0 15,0-3-2-15,0 3 0 0,-3 1-2 16,1 0-1 31,-4 12-2-47,3-9 1 0,-3 9 1 0,5 7-1 0,-1 5 0 0,1 1 2 0,7 1 2 0,-1 1 2 15,2-1 2-15,2-3 1 16,2-5 0-16,-2-4 1 16,-2-2 0-16,-4 0-1 15,1-5 0-15,-6-4-2 0,-3-1-1 16,-1-2-1-16,-10-3-1 15,-1 2-2-15,-2-3-1 32,-3-1-2-32,0 0-3 0,2 3-8 0,-5 8-49 0,11-10-21 15</inkml:trace>
  <inkml:trace contextRef="#ctx0" brushRef="#br0" timeOffset="21694">7206 7128 343 0,'9'0'4'0,"11"6"2"0,7 3 0 16,8 8 1-16,4 5 1 0,5 9-1 16,-1 9 2-16,-4 9 0 15,-12 6-5-15,-13 5-3 16,-14 4-3-16,-10 1-4 15,-15-1-9-15,-9-3-26 0,-2 3-41 16,-16-9-7-16</inkml:trace>
  <inkml:trace contextRef="#ctx0" brushRef="#br0" timeOffset="22683">7005 7291 234 0,'0'0'7'15,"0"0"1"-15,7 3 1 16,-7-3 0-16,10 5 0 16,-10-5 1-16,19 14 3 15,-3 4-1-15,-5 1-4 0,4 12-2 16,-2 1 0-16,3 4-1 15,-5 3 0-15,-2 1-3 16,0-5-9-16,-6-4-17 0,-3-14-49 16,4 3-7-16</inkml:trace>
  <inkml:trace contextRef="#ctx0" brushRef="#br0" timeOffset="23215">7610 6824 292 0,'0'0'1'0,"6"1"3"16,5 11 2-16,4 7 3 16,5 9 1-16,6 12 1 15,3 11-1-15,1 9 1 16,-2 17 0-16,1 8-2 0,-8 6-4 15,-3 3-5-15,-10 3-6 16,-2-6-11-16,-7-7-28 47,-4 6-34-47,-35-13-7 0</inkml:trace>
  <inkml:trace contextRef="#ctx0" brushRef="#br0" timeOffset="23626">5496 6885 310 0,'0'0'-2'0,"0"5"1"0,3 14 3 15,2 8 2-15,0 16 2 16,2 14 4-16,0 20-1 16,2 17 1 15,-2 19 3-31,0 12-1 0,4 15-4 0,-4 4-8 0,4 4-19 0,-4 6-50 15,3-15-10-15</inkml:trace>
  <inkml:trace contextRef="#ctx0" brushRef="#br0" timeOffset="25987">4606 10081 314 0,'0'0'4'16,"22"0"3"-16,7-4 1 15,8-1 0-15,11-2 1 0,6-1 1 16,6-4 0-16,6 1-1 15,-2 3-11-15,-12-4-26 16,-16 4-48-16,0-1-7 0</inkml:trace>
  <inkml:trace contextRef="#ctx0" brushRef="#br0" timeOffset="26668">3050 10151 313 0,'0'0'3'0,"0"0"4"16,15-9 2-16,11-3 0 31,12-6 2-31,11-7 2 0,14-2-1 0,8-7 2 0,2-2-4 15,2-1-2-15,-4 6-3 16,-11 2 0-16,-14 5-1 0,-12 4-1 16,-11 6 1-16,-9 4-1 15,-14 10-1-15,10-12 1 16,-10 12-3-16,0 0 0 15,-11 1 0-15,2 9-3 32,-2 7 2-32,1 7-1 0,-3 6 1 0,4 9 0 0,-1 4 1 15,-1 6 0-15,5 1-1 16,3 2 1-16,2 1 0 0,1-2 0 15,-1 0-1-15,1-6-2 16,3-1-2-16,-1-5-4 16,2 1-7-16,-3-4-22 15,-6-5-45-15,3-1-7 0</inkml:trace>
  <inkml:trace contextRef="#ctx0" brushRef="#br0" timeOffset="26801">3297 10648 359 0,'0'0'3'0,"17"-11"0"16,10-2 3-16,12-5-1 15,14-5 0-15,14-4 2 16,9-2-1-16,8-3-2 16,1 7-8 15,-9-1-21-31,-9 9-54 0,-4 8-5 0</inkml:trace>
  <inkml:trace contextRef="#ctx0" brushRef="#br0" timeOffset="32817">20447 11875 257 0,'0'0'7'0,"0"0"2"15,0 0 3-15,0 0 2 16,0 0-1-16,0 0 1 16,0 0 1-16,0 0-1 15,-9-6-4-15,9 6-4 0,0 0-2 16,0 0-2-16,0 0 0 15,0 0-1-15,0 0 0 16,0 0-1-16,0 6 0 16,0-6 2-16,10 4-1 0,-10-4-1 15,11 5 1-15,-11-5 0 16,0 0 0 15,0 0 0-31,0 0 1 0,0 0 1 0,0 0 1 0,-6 5 1 16,6-5-1-16,0 0 1 0,-8-5-1 15,8 5 0-15,4-15-1 16,5 9-2-16,0-3 1 15,2 1 0-15,-3 0-1 0,3-1 0 16,-11 9 1 0,13-10-1-16,-13 10-2 46,0 0-1-46,0 0-8 0,0 7-29 0,0 7-43 0,0-3-5 0</inkml:trace>
  <inkml:trace contextRef="#ctx0" brushRef="#br0" timeOffset="34616">7339 12225 285 0,'0'0'0'0,"0"0"4"15,0 0 7-15,3 15 3 31,0 3 2-31,1 6 1 0,0 9 1 0,2 6 2 0,2 4-2 16,0 4-3-16,3-2-7 16,0 1-3-16,-1-2-2 15,4-1-6-15,-4-7-10 0,4 0-34 16,2 3-36-16,-7-3-5 15</inkml:trace>
  <inkml:trace contextRef="#ctx0" brushRef="#br0" timeOffset="35429">6586 13318 227 0,'0'0'7'16,"0"0"5"-16,-1-9 5 15,1 9 1-15,0 0 1 0,-2-11 0 16,2 11 0-16,0 0 0 15,0 0-4-15,0 0-3 16,-1 14-4-16,1 3-3 0,0 7-1 31,0 3 1-31,0 2 0 16,1 2 0-16,1-2-1 0,-1-1-1 0,3-4 0 15,-1-5 0-15,0-5 0 0,1-2 0 16,-4-12 1 0,11 7 0-16,-11-7 0 0,18-7 1 15,-7-5-1-15,3-2 0 16,-2-4-1-16,4-2-1 0,-3 2 0 15,-2 0-2-15,0 4-1 16,-3 5-1-16,-8 9-1 16,17-2 1-16,-8 7-1 15,2 6 0-15,2 2 1 0,-1 1 1 16,3-2 3-1,-1 0 1-15,0-9 0 0,1-3 1 16,-3-6 0-16,1-9 1 16,-3-4-1-16,-1-4 1 0,0 0-2 15,-4-1-2-15,-4-2-2 47,-1 3-2-47,-2 2-4 16,-4 4-5-16,1 4-15 0,-4 3-30 0,2 2-33 0,7 8-5 0</inkml:trace>
  <inkml:trace contextRef="#ctx0" brushRef="#br0" timeOffset="35695">7254 13183 408 0,'0'0'2'0,"0"0"1"0,0 0 0 16,0 0 1-16,0 0-1 15,12-7 0 32,9 0 1-47,4 0-1 0,7-1-5 0,-1 1-5 0,8 1-11 0,-4 3-29 0,-4 0-36 0,1 3-5 16</inkml:trace>
  <inkml:trace contextRef="#ctx0" brushRef="#br0" timeOffset="36085">7335 13265 301 0,'0'0'5'15,"0"0"2"-15,0 0 3 16,0 0 0-16,0 0 1 0,-11-6 1 16,11 6 1 30,0 0-1-46,-12-3-3 0,12 3-4 0,-10 0-2 0,10 0-1 0,-9 19 1 0,1-3 0 0,0 5 0 16,-2 4 2-16,1 7 1 16,-1 3-1-16,4 0 1 15,2-1 1-15,3-2-3 0,3-3 1 16,11-2-1-16,7-8 0 15,7-4-1-15,6-6 0 16,4-4-3 15,1-2-2-31,2-3-5 0,-1 0-9 0,-9-5-23 0,-7 2-48 0,4-1-4 16</inkml:trace>
  <inkml:trace contextRef="#ctx0" brushRef="#br0" timeOffset="36402">7685 13415 389 0,'0'0'1'16,"0"0"3"-16,8-3 0 15,5-5 2-15,10 0-1 0,7-4 1 16,6 1-1-16,5-2 0 16,4 1-4-16,1-2-8 15,1 6-18-15,-7 8-46 16,-3-5-15-16</inkml:trace>
  <inkml:trace contextRef="#ctx0" brushRef="#br0" timeOffset="36619">7726 13571 342 0,'0'0'3'16,"0"0"3"-16,0 0 2 15,12 0 2-15,6 0 0 0,7-5 1 16,8 0-1-16,4-2 0 15,7-5-5-15,5 2-10 16,-3-6-22 15,-6 0-54-31,12-1-5 0</inkml:trace>
  <inkml:trace contextRef="#ctx0" brushRef="#br0" timeOffset="36759">8444 13208 365 0,'0'0'1'0,"0"18"3"15,0 0-1-15,0 6 0 16,0 5 0 15,5 5-1-31,1 6-2 0,4 5-9 0,-1-7-22 0,-9-1-46 16,11-2-7-16</inkml:trace>
  <inkml:trace contextRef="#ctx0" brushRef="#br0" timeOffset="37171">6943 13334 404 0,'0'0'3'15,"0"0"3"-15,0 0-1 0,2-18 2 16,15 2 1-16,12-8 0 15,18-5 1-15,17-3-2 47,10-4-5-47,13 4-11 0,-1-4-35 0,17 9-42 16,-2 3-3-16</inkml:trace>
  <inkml:trace contextRef="#ctx0" brushRef="#br0" timeOffset="38804">4429 11340 241 0,'0'0'4'15,"0"0"3"-15,0 0 4 16,11 10 2-16,3-7 3 15,12 0 0-15,8 1 1 16,14-3-1-16,7-1-5 31,11 0-5-31,10 0-17 0,0 0-36 0,6 1-30 16</inkml:trace>
  <inkml:trace contextRef="#ctx0" brushRef="#br0" timeOffset="39385">2890 11322 204 0,'0'0'8'16,"1"18"3"-16,-2 0 3 15,1 5 4-15,-1 6 0 16,-2 4 1-16,-4 7 0 15,1 2 2-15,-2-3-12 0,0-10-9 16,1-1-12 31,0-12-18-47,-2-3-45 0,9-13-6 0</inkml:trace>
  <inkml:trace contextRef="#ctx0" brushRef="#br0" timeOffset="39552">3060 11455 273 0,'0'0'3'0,"-2"25"5"0,-1-1 1 15,0 9 5-15,0 6 1 16,-2 11-1-16,2 4 0 16,-4 9 2-16,3-6-2 15,0-3-2-15,0-7-5 0,4-6-4 47,-1-7-4-47,1-9-5 0,0-13-18 0,0-12-55 0,15 0-4 0</inkml:trace>
  <inkml:trace contextRef="#ctx0" brushRef="#br0" timeOffset="39940">3152 11697 270 0,'0'0'6'0,"11"14"3"16,-1 4 0-16,-1 1 4 15,4 6 0-15,-1-1 3 16,1 5 1-16,0 0 0 15,-5-8-4-15,3 0-2 16,-8-8 1-16,-3-13-3 0,0 0-1 16,0 0-2-16,5-16 0 15,-5-9 0-15,0-6-1 16,-1-7-1-16,0-6-3 0,-1-2-1 15,2 0 1 17,-1 0-1-32,1 5-1 0,4 3-1 0,5 5 1 0,7 2 0 15,3 3 0-15,6 3-1 0,5 4-3 16,2 2-5-16,4 5-10 15,-3 4-24-15,-8 5-38 16,11 4-7-16</inkml:trace>
  <inkml:trace contextRef="#ctx0" brushRef="#br0" timeOffset="40271">3382 11661 282 0,'0'0'6'15,"0"0"4"-15,0 0-1 0,16 0 1 16,7-6 2-16,5-2-2 16,9-2 1 15,6 1 0-31,2-1-6 0,1 3-2 15,-7 4 0-15,-8 4 0 0,-12 12 2 0,-13 7 1 0,-11 7 2 16,-14 6 0-16,-8 4 1 31,2-1-1-31,-3 0 0 0,6-4 0 0,7-2-2 0,14-6-1 16,15-7-3-16,16-8-3 15,19-2-11-15,10 10-53 32,17-17-20-17</inkml:trace>
  <inkml:trace contextRef="#ctx0" brushRef="#br0" timeOffset="42246">4583 10197 106 0,'0'0'1'0,"0"0"-1"16,0 0 1-16,10-4 1 0,-10 4 1 16,19-7 1-16,-3 2 0 15,5 0 2-15,2 0 0 16,3 0 0-16,3 0 1 0,1 1 1 15,2-2-1-15,1 2 0 16,4-1-1-16,-3 0 0 16,3 1-2-16,-4 2 0 46,7-1-2-46,1 2-1 0,-3 1 2 0,2 0-3 0,-4 0 2 0,4 4-1 0,-5 2 1 16,5 0 2-16,-3 0-1 16,0 1-1-16,5 1 2 0,0 1 0 15,7 1 0-15,-2 0-1 16,8-1 0-16,1 0 1 15,0 2-1-15,-2-1 0 47,-2 1 2-47,-3-1-2 0,-6 5 1 0,2-2 2 0,-9 3-2 0,-4-1 1 0,0 3-2 16,-3-1 0-16,-1 3-1 15,0-3 0-15,-1 2-2 16,-4-3 1-16,2 4-1 0,-2-3 1 16,0 3-1-16,-2 2 1 15,-1-1-1-15,-1 4 0 0,-1-1 3 47,-4 2 2-47,6 3-1 0,0 3 2 0,0-1 0 0,6 1 0 0,-1 2 1 16,8 0-4-16,2 2-13 15,4 1-30-15,-7-2-35 16,9-3-4-16</inkml:trace>
  <inkml:trace contextRef="#ctx0" brushRef="#br0" timeOffset="43674">6636 11038 98 0,'0'0'-1'16,"0"0"-2"-16,0 0 1 47,0 0 2-47,0 0-1 0,0 0 2 0,0 0 1 0,5 6 9 0,-5-6 4 0,7 16 2 15,-2-8 0-15,-1 0 2 16,-1 2-1-16,2 0 0 15,2 1-2-15,3-1-5 16,1 1-3-16,5 4 0 16,6 5-1-16,-1-4 0 15,4 2-2 16,2-1 0-31,2 3 0 0,-3-3-1 0,5 1-1 0,-8-6-2 0,5 0 2 16,2-1-3-16,1 3 2 16,1-2 1-16,0 0-2 15,4 2 1-15,1 1 0 0,4 0-1 16,-3 2 0-16,1 2 0 15,1-4 0-15,-2 3 0 16,2 0 1-16,1-1 0 31,0 2 1-31,-4-2 0 0,7 0 2 0,-2 1-1 0,4 0 2 16,0 1-1-16,2 1 1 15,2-3-1-15,1 5-1 16,5-3 0-16,-3 4 0 16,-2-4-2-16,6 6 1 0,-3-3-3 15,5 0 0-15,0 1 0 16,2-3 0-16,3 0 0 31,-1-3 0-31,4 2 0 0,5-5 1 0,0-1 0 16,3 0 1-16,0-1-1 0,3 1-1 15,0 0 1-15,2 2 1 16,-4-3-2-16,3 4 2 15,1-2-1-15,-3 0 1 0,0-1-1 16,5 2 1-16,-1-2 0 16,3-2-1-16,1 2 1 15,2-4-1-15,5-2 0 16,0 2-1-1,4-3 1-15,0 1 0 0,0-2 0 0,4 1 0 16,1-1 0-16,1-1-1 16,0 0 1-16,3 1 0 15,-1-1-1-15,3-2 0 0,-1 2 1 16,5-1-1-16,4-1 1 15,-6 1-1-15,6-1 0 16,2-2 0-16,2 0 1 16,4 0-1-16,3 0 0 15,-3 0 0-15,3 0 0 16,-4076 0 0-16,8163 0 1 0,-4082 2-1 15,2-2 0-15,1 2 1 16,0-1-1-16,2-1 0 16,-2 0 0 15,1 0 0-31,1-3 1 0,3-1-1 0,2 0 0 0,-2 0 0 0,4-1 0 15,3 1 0-15,3 1 0 0,3-2 0 16,2 2 0-16,3-1 1 16,2 1-1-16,3-1 0 15,3-1 0-15,5-1 0 16,1 0 1-16,5-1-1 0,3-1 0 15,0-1 0 17,0 1 0-32,8-2-1 0,5 2 1 0,6 0 0 0,8 0 0 15,13-1 0-15,10 2 0 16,17-1 0-16,17 3 0 0,11-1 1 15,10 1-1-15,11 4-3 16,5-2-5-16,6 3-15 16,-5 12-47-16,-3-6-13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04:07.45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15677 5892 140 0,'0'0'7'16,"0"0"4"-16,0 0 4 16,0 0 2-16,0 0 2 0,-3-11 2 15,3 11 0-15,0-11 0 16,0 11-6-16,-2-13-3 15,2 13-6-15,0 0-2 0,0 0-3 16,0 0 0 0,0 0 0-16,0 0 0 0,0 0 0 15,0 0 0-15,0 14 1 16,0-2 0-16,0 2 1 0,0 3 0 15,3 3 0-15,1 2 0 16,2 7 0-16,2-5-1 16,0 5 0-16,3 0 1 15,1-3 0 1,2 0 1-16,-1-6-1 0,2-2 1 0,-2-4 0 15,3-1 2-15,-1-9 1 16,1-4-1-16,-1-4 1 16,3-8-1-16,1-3 0 15,-2-6-2-15,-1-4 1 0,-3 2-2 16,-2 2-2-16,-1-1-1 15,-4 11 1-15,-6 11-3 16,18-5 0-16,-10 14 0 16,4 13 0-16,4 4-1 0,2-1 2 15,7 2 1 1,3-8 2-16,1-10 1 0,1-9 3 15,0-12 0-15,-4-17 2 0,1-4-1 16,-6-9 0-16,-8-6-2 16,-7-1-1-16,-7 1-4 15,-10 4-4-15,-6-1-5 16,-3 8-10-16,-5 8-43 0,3 1-22 15</inkml:trace>
  <inkml:trace contextRef="#ctx0" brushRef="#br0" timeOffset="2495">16567 5672 196 0,'0'0'7'16,"0"0"7"-16,0 0 4 16,17 0 5-16,10-6 2 0,12-4 0 15,10-3 1-15,12-1 0 16,10-5-5-16,-2 1-7 15,0 0-5-15,-6 3-5 0,-13 2-3 16,-12 5-7-16,-9 2-6 16,-11 3-7-16,-18 3-12 15,0 0-22-15,0 0-30 16,-4 12-5-16</inkml:trace>
  <inkml:trace contextRef="#ctx0" brushRef="#br0" timeOffset="2858">16813 5678 233 0,'0'0'3'0,"0"0"2"15,0 0-3-15,0 0 2 0,0 0 1 16,0 5 0-16,1 4 3 15,1 6 1-15,-1 2-1 16,-1 7-3-16,0 5 5 16,0 7-1-16,0-2 0 0,-5 3 2 15,-1-4-3-15,3-1 1 16,2-3-1-16,0-3 1 15,9-9 0-15,9-2-2 16,13-5 0-16,6-3-5 16,2-7-11-16,11 0-22 0,-2 11-38 15,3-11-11-15</inkml:trace>
  <inkml:trace contextRef="#ctx0" brushRef="#br0" timeOffset="3704">17997 5649 141 0,'0'0'6'15,"0"0"5"-15,0 0 3 16,-5 7 3-16,-6 4 1 15,-2 2 2-15,-8 3-1 0,-5 0 2 16,-9 3-5-16,0 3-6 16,-6-3-1-16,-3 0-3 15,2-4 0 16,3-3 0-31,5-3-1 0,8-1-1 0,6 0 0 0,7-2 4 0,13-6 0 16,4 15 1 0,18-7 0 30,14 1 2-46,7 2 0 0,12 2-1 0,3 2-1 0,2-3-2 0,-2 1-3 0,-5 1-2 0,-8-1-2 0,-11 1-5 16,-10-4-12-16,-11-4-51 16,-6 9-12-16</inkml:trace>
  <inkml:trace contextRef="#ctx0" brushRef="#br0" timeOffset="4449">18597 5645 265 0,'0'0'1'0,"0"0"0"16,0 6 1-16,-7 7 1 0,-7 3 0 15,-5 8 2-15,-10 0 2 16,-3 2 3-16,-6 2 0 15,-2 1 1-15,4-5-1 0,4-5-1 16,6-1 1-16,10-4 0 16,9 3 3-16,7 1-4 15,16-1 1-15,11 1-2 16,9 1 2-16,9-3 0 0,7 2-2 31,3-2-2-31,5-5-9 0,-3 0-8 0,-4-8-15 16,-10-3-45-16,-3 7-10 15</inkml:trace>
  <inkml:trace contextRef="#ctx0" brushRef="#br0" timeOffset="5134">19218 5559 243 0,'0'0'5'16,"2"9"4"-16,2 7 4 0,2 8 1 15,3 11 1 1,3 9 0 15,1 5 1-31,1 10 0 0,0 0-3 0,4 4-10 0,-2-5-10 0,4-5-40 0,-2-2-28 16</inkml:trace>
  <inkml:trace contextRef="#ctx0" brushRef="#br0" timeOffset="6185">17180 6675 221 0,'0'0'2'16,"0"0"-2"-16,-6-3 1 16,6 3 4-16,0 0 5 15,-3 12 3-15,2 6 1 16,1 3 2-16,1 13-3 0,-1 0 4 15,2 13 0 1,-2-1-4-16,0 3-5 0,-2-4-2 16,-2-3-1-16,-2-3-1 15,1-6 0-15,2-3-4 0,-3-10-6 16,3-2-10-16,-4-5-17 15,7-13-41 17,-2 9-9-32</inkml:trace>
  <inkml:trace contextRef="#ctx0" brushRef="#br0" timeOffset="6366">17224 6965 294 0,'0'0'5'16,"17"0"0"-16,4 2 0 15,4-2 1-15,3 0-1 16,3 0 0-16,1 0-5 16,3-4-10-16,-3 0-46 0,-11-10-19 15</inkml:trace>
  <inkml:trace contextRef="#ctx0" brushRef="#br0" timeOffset="6563">17448 6686 253 0,'0'10'4'0,"2"9"2"16,1 8 1-16,-1 8 2 15,1 6 0-15,-2 8 4 0,1 8 0 16,-1 1 1 0,0-9-4-16,-1-6-2 0,-1-5-2 15,0-10-5-15,1-4-10 16,-2-10-26-16,2-14-41 0,-4 12-5 15</inkml:trace>
  <inkml:trace contextRef="#ctx0" brushRef="#br0" timeOffset="6899">17792 6942 200 0,'0'0'9'0,"-7"22"5"15,4-2 2-15,3 1 1 16,0 5 5-16,10 3 1 16,1 0 0-16,5 2 1 0,11-9-7 15,-3-4-4-15,8-5-1 16,-5-4-5-16,-1-6-6 15,-4-1-8-15,-3-2-17 0,-4-14-48 16,-2 4-10-16</inkml:trace>
  <inkml:trace contextRef="#ctx0" brushRef="#br0" timeOffset="7311">18107 6940 251 0,'0'0'3'0,"3"10"2"16,-3-10 3-16,6 20 3 0,-2-6 3 15,2 5 0-15,-1 1 0 47,5-1 1-47,-3 1-2 0,0-4-1 0,2-4 1 0,2-4-3 0,3-6-4 16,0-3-3-16,5-7-1 0,-2-3-2 15,2-3-3-15,-3-2-2 16,1 1-6-16,-7 4-1 16,-1 1-2-16,-9 10 2 15,9-3 2-15,-9 3 2 0,5 10 2 16,-2 6 4 15,2-3 3-31,4 0 5 0,-1-2 7 0,3-3 1 0,1-5-1 16,2-3 2-16,-4-2 0 0,3-10-2 15,-7 1-3 1,0-4-3-16,-5-2-2 0,-1 2-2 15,0 1-2-15,-8-3-3 0,0 5-3 16,-2-2-13 0,3 3-36-16,7 11-24 0,-9-4-10 15</inkml:trace>
  <inkml:trace contextRef="#ctx0" brushRef="#br0" timeOffset="7525">18647 6828 355 0,'0'0'3'0,"16"4"0"0,3 4 1 15,2 4 1-15,-1 2-1 16,1 6 2-16,-1 5 1 16,-1 2-1-16,-9 5-2 15,-11 0-1-15,-6-1-2 16,-9-1-6-16,-3-5-7 0,-5-4-15 15,2-8-43 17,1 5-13-32</inkml:trace>
  <inkml:trace contextRef="#ctx0" brushRef="#br0" timeOffset="7884">19030 6557 269 0,'0'0'4'15,"0"0"3"-15,0 0 2 16,15 15 5-16,-6 5 1 15,6 14 2-15,0 12 0 0,3 13 2 16,-1 10-3-16,-1 9-3 16,2 4-3-1,-2-2-4-15,0-3-2 0,-3-9-1 16,-1-7-3-16,2-8-13 0,-4-3-46 15,1-18-22-15</inkml:trace>
  <inkml:trace contextRef="#ctx0" brushRef="#br0" timeOffset="8395">16814 6672 216 0,'3'10'7'16,"3"19"4"-16,1 19 3 15,1 10 3-15,-1 13-1 0,2 11 1 16,0 9-1-16,-3 9 2 15,0-3-7-15,-3-15-5 16,-3-15-10 0,2-9-38-16,-2-4-34 0,0-13-4 0</inkml:trace>
  <inkml:trace contextRef="#ctx0" brushRef="#br0" timeOffset="9030">19835 6761 86 0,'0'0'20'16,"0"0"7"-16,5 4 4 16,5-3 2-16,6-1 3 15,6 0 1-15,3 0-2 16,8-1-1-16,0-5-14 31,3 1-8-31,-2-2-3 0,-2 2-5 0,0-4-7 0,-3 4-8 16,-7-5-22-16,-3 3-41 15,2 3-9-15</inkml:trace>
  <inkml:trace contextRef="#ctx0" brushRef="#br0" timeOffset="9255">19908 6921 301 0,'0'0'3'0,"11"0"3"0,7 0 0 15,11 0 3-15,6-3-1 16,10 0 0-16,3-1 0 15,13 2-3-15,-7 0-13 0,9-5-45 16,-6 7-23-16</inkml:trace>
  <inkml:trace contextRef="#ctx0" brushRef="#br0" timeOffset="10445">19663 6653 236 0,'0'0'4'0,"0"0"-1"15,12-15 1-15,-4 1 4 32,8-6 2-32,5 0 1 0,2-3 0 0,4-6 1 0,-3 3-5 15,6 6 1-15,-4 8 0 16,2 9-5-16,-4 6-1 15,2 11 0-15,-2 8-1 16,1 3 1-16,-2-1 5 16,2-2 2-16,1-6 3 0,6-9 1 15,0-7 0-15,0-9 0 16,-2-12 0-16,-3-2 0 0,-3-4-6 15,-2-4-4-15,-7 4-4 16,-8-2-6 0,1 5-14-16,-6 3-24 0,1 3-36 15,11 5-8 16</inkml:trace>
  <inkml:trace contextRef="#ctx0" brushRef="#br0" timeOffset="10959">20989 6513 254 0,'0'0'0'0,"13"4"3"16,-3 3 4-16,3-2 5 15,4 3 5-15,5-4 2 16,9-4 3-16,9 0 0 31,-4-12 2-31,2 0-2 0,7-5-4 0,-8-1-4 0,-1-2-4 16,-7 0-3-16,-6 3-2 15,-10 5-1-15,-4 3 0 0,-9 9-2 16,3-12-3-16,-3 12-1 15,0 0 1-15,-6 15 0 16,-1 11-1-16,-3 6 0 16,-2 8 1-16,3 6 0 0,-4 7 3 15,-1 1-1 16,4-3 0-31,1-6-2 0,1-4 1 0,4-7-4 0,3-2-4 16,-1-7-7-16,1-7-27 16,10 2-42-16,-7-5-6 0</inkml:trace>
  <inkml:trace contextRef="#ctx0" brushRef="#br0" timeOffset="11115">21080 7099 393 0,'0'0'3'15,"19"-8"1"-15,15 2 0 16,15-5 1-16,15-1-1 15,19-5 2-15,10 0-3 0,6-2-2 16,5 9-12-16,-14 3-38 16,-11 1-32-16,-11 5-6 15</inkml:trace>
  <inkml:trace contextRef="#ctx0" brushRef="#br0" timeOffset="13240">15829 8179 260 0,'0'0'7'15,"0"0"1"-15,0 0 3 16,0 0 2-16,6-9 0 16,-6 9 1-16,0 0 1 15,0 0-2-15,6-10-5 0,-6 10-4 16,0 0-3-16,0 0-3 15,0 0-2-15,0 0 0 16,0 0-1-16,1 12 1 16,3-2 1-16,2 7 0 0,1 2 2 15,1 3 1-15,3 2 2 16,-1 1-1-16,2 1 1 15,3-5-1-15,0-1 1 16,3-7 1-16,-4-1 0 16,2-3 1-16,-2-4-1 0,4-5 0 15,-4-5 2-15,4-7-4 16,-4-2 1-16,-1-1-2 15,-1-2 0-15,-2 3-2 16,-3-1-2-16,-2 5-1 0,-5 10 0 16,10-7 2-16,-10 7 0 15,11 15 0-15,-2-3 1 16,3 2 2-16,1-4 6 0,2 0 3 15,1-6 3-15,0-4-1 16,0-4 1-16,-4-11 0 16,-1-2-1-16,-5-4-1 15,-3-1-6-15,-3-1-2 16,-5 2-3-16,-5 1-4 0,-1 7-5 15,-2-1-25-15,0-2-36 16,13 16-16-16</inkml:trace>
  <inkml:trace contextRef="#ctx0" brushRef="#br0" timeOffset="13455">16655 8107 392 0,'0'0'1'0,"0"0"0"15,19-3 0-15,1-3 0 16,8 1-1-16,3-3 1 15,6 1 0-15,-1-2-3 16,6 5-7 15,-10-3-23-31,-12 5-45 0,5 1-7 0</inkml:trace>
  <inkml:trace contextRef="#ctx0" brushRef="#br0" timeOffset="13700">16826 8135 260 0,'0'0'5'16,"-7"15"0"-16,-2 0 3 16,0 6 2-16,-3 4 3 0,-4 4-2 15,4 5 2 1,-2-2 0-16,5 1-2 0,6-6 0 15,4-3 0-15,10-6-3 16,11-4 1-16,5-7-7 16,10 0-12-16,0 7-50 15,7-13-16-15</inkml:trace>
  <inkml:trace contextRef="#ctx0" brushRef="#br0" timeOffset="14231">17367 8088 181 0,'0'0'11'15,"0"0"6"1,11 12 5-16,9-5 0 0,4 1 3 16,9 1 0-16,10-1 1 15,4 3-1-15,6-1-9 16,-2-3-6-16,3 3-2 0,-7-5-2 15,-3 3-3-15,-9 1 0 16,-7 1-3-16,-7-5 0 16,-6 2 0-16,-4-2 0 15,-11-5 1-15,9 13 0 0,-9-5 0 16,-4 5 0 15,-3 3 1-31,-3 4 1 0,-3 1 0 0,-3 2 1 0,-5 5-1 16,-3-2 0-16,0-1-1 0,-2-1 1 15,-2-2-1 1,2-3 0-16,1-4-2 0,5 1-5 15,4-6-7-15,3-6-8 0,13-4-25 16,0 0-36-16,0 0-7 16</inkml:trace>
  <inkml:trace contextRef="#ctx0" brushRef="#br0" timeOffset="14602">17986 8117 292 0,'0'0'3'16,"9"7"3"-16,9-5 2 15,6 3 2-15,7-1 3 16,6 2 1-16,5 0 1 47,3 0 0-47,2-1-1 0,-6-1-5 0,-4 2-2 0,-7-4-1 0,-3 6-3 0,-9-4-1 15,-3 3-2-15,-5 1 1 0,-3 3 0 16,-3 0 2-16,-4 3 1 15,-3 4 0-15,-7 5 1 16,-2 2-1-16,-7 5 1 0,-1-1 0 16,-2 6-1-16,-1-3-1 15,-1 0-2 1,0-3-2-1,7-1-5-15,0-11-9 0,9 1-20 0,7 1-48 0,1-19-3 16</inkml:trace>
  <inkml:trace contextRef="#ctx0" brushRef="#br0" timeOffset="14778">18734 8173 417 0,'0'0'0'16,"0"24"0"-16,2-2-2 15,3 10-4-15,-3 3-7 16,4 15-12-16,-2 4-28 15,-5 10-28-15,8 1-6 0</inkml:trace>
  <inkml:trace contextRef="#ctx0" brushRef="#br0" timeOffset="15450">17181 9193 379 0,'0'0'-1'0,"0"0"-4"0,0 0 1 16,0 0 0-16,-4 7 4 15,4 10-2-15,0 1 1 16,0 8 1-1,0 7 3-15,2 4 2 0,0 3 0 16,2 0-6-16,-4 1-10 0,2-7-33 16,6-3-31-16,-5-7-8 15</inkml:trace>
  <inkml:trace contextRef="#ctx0" brushRef="#br0" timeOffset="15605">17221 9331 346 0,'0'0'1'0,"12"-3"0"15,5 2 1-15,3 0 0 16,2-1 0-16,1 0 1 16,0 2 0-16,5-3-1 31,-7 0-4-31,-4 0-13 0,-8-3-29 0,-7-5-31 0,5 0-5 15</inkml:trace>
  <inkml:trace contextRef="#ctx0" brushRef="#br0" timeOffset="15740">17426 9204 204 0,'0'14'5'0,"0"3"1"0,0 7 2 15,0 7 1-15,-2 6 1 32,2 6-1-32,0 5 1 0,0 2-1 0,2-10-18 15,0-1-29-15,-4-8-30 0</inkml:trace>
  <inkml:trace contextRef="#ctx0" brushRef="#br0" timeOffset="16023">17719 9232 323 0,'0'5'-1'0,"-5"10"1"0,-1 6 2 16,-2 6 2 0,0 5 2-16,2 6 1 0,2 3 2 15,2 1 0-15,2-9 5 16,6-1-2-16,8-8-2 15,2-5-6-15,5-6-8 0,-5-9-20 16,-3-4-54-16,14 0-3 16</inkml:trace>
  <inkml:trace contextRef="#ctx0" brushRef="#br0" timeOffset="16420">17992 9388 253 0,'0'0'4'0,"3"9"0"0,-1 0 4 15,1-1-1-15,4 6 2 16,-3 1 0-16,2-1 4 16,1-2 5-16,-1-2-4 0,-6-10-1 15,20 11-2-15,-8-11 2 16,0-1-2-16,0-7-1 15,2-2-4 1,-3 1-4-16,-2-1-2 0,-9 10-3 16,11-12-1-16,-11 12-3 0,0 0 2 15,0 0 2-15,12 13-1 16,-9 2 2-16,2 3 1 15,5-4 4-15,2 1 4 16,2-5 2-16,4-5-1 16,5-5-2-16,0-12 1 0,-1-3-1 15,0-7-1 16,-5-2-3-31,-3-2-4 0,-5 1-2 0,-4 4-1 0,-5 1-2 0,-3 2-11 16,-2-1-42-16,5 19-24 16</inkml:trace>
  <inkml:trace contextRef="#ctx0" brushRef="#br0" timeOffset="16683">18596 9224 346 0,'0'0'3'15,"20"3"1"-15,-3 5 0 0,3 4-1 16,1 7 2-16,-3 3 1 15,0 3 0-15,-3 3 2 16,-14 2-5-16,-4-2-2 16,-12 1-5 15,-3-5-12-31,-1 0-37 0,-3-7-26 0</inkml:trace>
  <inkml:trace contextRef="#ctx0" brushRef="#br0" timeOffset="16999">19012 8848 423 0,'0'0'-1'16,"0"0"-2"-16,0 0 0 15,0 0 0 1,11 9-1-16,-5 9 2 0,4 11 1 0,1 14 1 15,-4 14 2-15,4 13 1 16,-4 10 1-16,0 9 1 16,-4 2-1-16,5-2 0 15,-1-6-2-15,-3-13-4 16,5-7-10-16,-3-8-51 0,2-14-19 15</inkml:trace>
  <inkml:trace contextRef="#ctx0" brushRef="#br0" timeOffset="17397">16724 9393 221 0,'0'13'5'0,"0"12"2"15,-1 10 0-15,1 9 0 0,-1 11-3 16,-6-1-22-16,-13 12-44 15,14 6-2-15</inkml:trace>
  <inkml:trace contextRef="#ctx0" brushRef="#br0" timeOffset="19191">16614 9074 266 0,'0'0'5'15,"0"0"4"-15,0 0-2 16,0 0 0-16,0 0-1 16,0 0-1-16,0 0 0 15,11 3 2-15,-6 5-5 0,0 9 2 16,4 6-1-16,-2 9 1 15,1 9 2-15,-4 5 2 16,2 6 0-16,-2 8 0 0,-3 1-1 16,1 1 0-1,0 3-2-15,1-6 0 0,3-4 0 16,1-3-2-16,2-7 1 15,1-10-1-15,-1-4-1 0,0-8-1 16,-2-5-1-16,-1-4-7 16,-6-14-15-16,0 0-53 15,4 12-8-15</inkml:trace>
  <inkml:trace contextRef="#ctx0" brushRef="#br0" timeOffset="20180">19784 9226 264 0,'0'0'6'16,"0"0"3"-16,-1 9 4 16,1-9 0-16,-7 9 4 15,7-9 2-15,-9 10 1 16,9-10 3-16,-10 10-7 0,10-10-2 15,-8 0-2-15,8 0-2 16,-5-15-4-16,3 5-2 16,1-4-4-16,2-3 1 15,0 0-3-15,5 0 0 0,6 3-2 31,2 3 1-31,8 5-1 0,1 3 1 0,2 5 1 16,4 7 0-16,-1 5 1 16,1 3-1-16,0 1 3 0,-4 0 0 15,-4-4 4-15,-2-6 0 16,1-7 0-16,-3-1 1 15,0-12 0-15,-2-2 1 0,-2-3-2 16,-3-6-3-16,2 2-4 16,-8-4-8-16,0 7-21 15,-2 3-49-15,-2-6-8 16</inkml:trace>
  <inkml:trace contextRef="#ctx0" brushRef="#br0" timeOffset="20909">19661 9599 200 0,'0'0'2'16,"0"0"2"-16,0 0 9 16,0 0 5-16,6 0 3 15,-6 0 1-15,0 0-1 0,10-9 0 16,-7-3-2-16,6-1-4 15,1-1-8-15,2-2-5 16,0 0-6 0,3 5 0-16,1 6 1 0,5 5 0 0,-1 5 1 15,0 9 3-15,-1 6 0 16,4 2 5-16,-3-5 4 15,4-2 2-15,3-9 1 16,0-6-1-16,1-8 0 0,-2-8-1 16,-1-6 0-16,-3-4-6 15,-2 2-4-15,-7-4-3 16,-3 7-8-1,-8 0-16-15,-7 5-57 0,5 3-5 0</inkml:trace>
  <inkml:trace contextRef="#ctx0" brushRef="#br0" timeOffset="29759">21282 8543 114 0,'0'0'10'0,"0"0"5"15,0 0 7-15,0 0 4 16,0 0 2-16,0 0 1 0,0 0-1 15,0 0-3-15,0 0-9 16,0 0-4-16,0 0-3 16,0 18-6-16,0 4 0 0,0 10 0 15,0 4 1-15,0 9 2 16,-3 0 2-1,-1 4 0-15,2-4-3 16,2-1 0 0,-2-8 0-16,2-7-2 0,0-5-2 0,0-4-5 0,2-6-11 15,1-4-17-15,-3-10-36 16,6 15-13-16</inkml:trace>
  <inkml:trace contextRef="#ctx0" brushRef="#br0" timeOffset="30079">20802 9186 339 0,'0'0'-4'16,"0"0"6"-16,0 0 5 16,21 0 4-16,14 3 3 15,19-3 3-15,23 0 0 16,25 0 0-16,23 3 5 0,16-1-6 15,6 0-5 1,2 1-4-16,-12 1-2 0,-19 1-3 16,-18 2-3-1,-25 1-3 1,-23-3-3-16,-17-1-5 0,-16-4-12 0,-19 0-63 0,0 0-2 15</inkml:trace>
  <inkml:trace contextRef="#ctx0" brushRef="#br0" timeOffset="41037">20877 9513 190 0,'0'0'5'16,"0"0"2"-16,0 0 3 16,0 0 3-16,6-10 4 15,-6 10 1-15,0 0 3 0,9-13-1 16,-9 13-3-16,0 0-4 15,0 0-4-15,3-11-3 16,-3 11-4-16,0 0-3 16,4 7-1-16,-2 3-1 0,-1 2 0 15,2 7 3-15,-1 4 0 16,0 5 1-16,-1 1 0 15,1 3 1-15,-2-1 0 16,3 0 0-16,-1-4 0 0,3-2 0 16,1-2-1-16,1-6 2 15,2-4-1-15,1-1 1 16,1-5 0-16,0 0 1 31,-1-4 3-31,0-1-1 0,-10-2 1 0,17-2-2 0,-17 2 1 16,13-17-2-16,-9 5 0 15,2-5-1-15,0 2-1 16,-3-4-1-16,2 3-1 15,-2 1 0-15,0 5-1 0,-3 10-3 16,4-13 0 0,-4 13 0-16,0 0 1 0,6 10-2 15,-1 3 1-15,1-1 1 31,0 4-1-31,5-2 4 0,0-4 3 0,3-4-1 0,6-6 0 16,1-8 1-16,-1-11 1 16,3-5 1-16,-1-3 1 0,-4-6 0 15,0-2-1-15,-8 1 0 16,-5 1 0-16,0 3-1 15,-5 4-2-15,-2 3-3 16,0 7-9-16,-6 2-30 0,2 5-34 16,6 9-11-1</inkml:trace>
  <inkml:trace contextRef="#ctx0" brushRef="#br0" timeOffset="41489">21481 9466 307 0,'0'0'1'16,"0"0"0"-16,0 0 0 15,0 0 4-15,0 0 3 0,14 0 0 16,4 1 2-16,12 0 1 16,6-1-1 15,6 0 2-31,5 0-1 0,0 0-5 0,-2-4-4 0,-5 2-5 15,-8-3-10-15,-9 1-30 16,-2 4-35-16,-12-1-6 16</inkml:trace>
  <inkml:trace contextRef="#ctx0" brushRef="#br0" timeOffset="42098">21680 9523 209 0,'0'0'4'15,"0"0"-2"-15,0 0 0 16,0 0 0-16,0 0 0 16,0 0 0-16,0 0 1 0,0 0 2 15,0 0-2 1,0 0 3-16,0 0 1 0,0 0 3 15,0 0 0-15,0 0-1 0,0 0 0 16,0 0-2-16,0 0-1 16,-1 5-3-16,1-5-2 46,0 9 0-46,0-9-1 0,0 19 0 0,0-4 1 0,0 2 2 0,0 2 2 0,0 5 1 16,0-2 2 0,-5 5-2-16,2-5 0 0,-3 2 1 15,-2-1-1-15,-1-1 0 0,-1 0-2 16,1-2 0-16,2-3-2 15,0 0 2-15,-1-3 0 16,6-2 2-16,2 0 4 16,8-2-1-16,17-2 0 0,17-4 0 15,19-1 0-15,20 3-5 16,18 0-9-16,20-1-46 15,8 7-32-15,9-3-4 16</inkml:trace>
  <inkml:trace contextRef="#ctx0" brushRef="#br0" timeOffset="77435">12369 13124 106 0,'0'0'6'0,"0"0"5"15,0 0 4-15,0 0 2 16,0 0 4-16,0 0 3 0,0 0 2 15,0 0 0-15,0 0-6 16,0 0-3-16,0 0-4 16,0-8-4-16,0 8-2 15,0 0-2-15,0 0-2 0,0 0-1 16,0 0-1-16,0 0 0 15,0 0 0-15,0 0-1 16,0 0 0-16,0 0 0 16,0 0 0-16,0 0-1 15,7 9 2-15,-7-9 0 0,13 18 1 16,-7-4-1-16,1 1 1 15,0 4 1-15,-1 5 0 16,2 0 0-16,-2 3-1 16,1 0 1-16,1 3-1 0,-3-1 1 15,5 1-1-15,-2-1 0 16,3-3 0-16,-1-1 1 15,1-3 2-15,3-3-2 0,-1-3 2 16,1-3 1 0,2-5-1-16,1 1 0 0,-2-4 0 15,-1-3 0-15,-2 0 0 16,0-2 0-16,-1 0-1 0,-2-2 1 15,-9 2-1-15,14-14 0 16,-9 6 0 15,0-6-1-31,1-3-1 0,0-2 1 0,-3-3-2 0,1-7 1 16,-1 2-1-16,-1-4 0 0,-1-1 1 15,-1 3-1-15,-1 2 0 16,-5 3-1-16,1 3 1 16,2 5-1-16,-1 6-1 15,0 2 0-15,4 8-2 0,0 0-1 16,0 0 1-16,-10 0 0 15,8 11-2-15,0 7 1 16,1 6 1-16,1 2 0 16,0 3 2-16,3 2 0 0,4-3 1 15,5-2 1-15,4-11 1 16,7-9 1-16,2-9 1 15,6-12 1-15,4-14 0 0,2-6 1 16,-2-9-1-16,-3-7 0 16,-6-1-1 15,-7 0-1-31,-4 3-1 0,-9 6-1 0,-4 8-2 0,-2 4-4 15,-4 9-9-15,-2 5-13 0,6 17-31 16,-17-4-29-16,9 9-6 16</inkml:trace>
  <inkml:trace contextRef="#ctx0" brushRef="#br0" timeOffset="78064">13180 13133 242 0,'0'0'7'0,"19"0"3"15,7-3 4-15,11-8 1 16,13-4 1-16,10 1 0 31,3-1 1-31,3-2-1 0,-4 0-6 0,-6 5-4 0,-11-2-8 16,-11 8-8-16,-14 2-9 15,-8 4-4-15,-12 0-27 47,3 13-32-47</inkml:trace>
  <inkml:trace contextRef="#ctx0" brushRef="#br0" timeOffset="78610">13435 13150 275 0,'0'0'7'0,"0"0"1"16,-4-9 3-16,4 9 1 15,0 0 0-15,-4-11 0 16,4 11-1-16,0 0-1 15,0 0-6-15,0 0-1 0,0 0-3 16,0 3-2-16,0 11 1 16,0 6 1-16,-1 4 1 15,-3 7 2-15,-3 3 1 16,-2 7-2-16,-2 2 0 15,0 1 1-15,0-1-1 16,-1-1 2-16,3-3-2 0,6-6 1 16,3-3 1-16,10-8 1 15,7-6 2-15,9-4-1 16,9-9 1-16,8-3-1 0,0-3-1 15,1-4-2-15,1-5-4 16,-7 2-7-16,-3 3-12 16,-10 0-31-16,-14 3-33 15,0 3-7-15</inkml:trace>
  <inkml:trace contextRef="#ctx0" brushRef="#br0" timeOffset="80228">14861 12905 138 0,'0'0'3'16,"0"0"0"-16,0 0-1 15,0 0 5-15,0 0 5 0,2 8 5 16,0 4 4-16,0 6 2 16,1 5 3-16,0 8 1 15,-2 5 0-15,4 3-2 16,-1 4-5-16,0 1-4 0,-2 2 0 15,1-2-6-15,-1-1-2 16,-1-6-3-16,0-3-1 16,0-3-1-16,-1-4 0 0,0-5-1 31,-1-3 1-31,1-5-2 0,0-3-2 0,0-11-2 15,0 12-3-15,0-12-16 16,12 4-53-16,-12-4-9 16</inkml:trace>
  <inkml:trace contextRef="#ctx0" brushRef="#br0" timeOffset="80652">14527 13072 315 0,'0'0'1'15,"0"0"0"-15,0 0 6 0,0 0 3 16,-8 3 2 0,8-3 2-16,0 0 2 0,0 0 0 15,3-7-1-15,7-6-1 16,5-3-5-16,2-7-1 31,5-1-6-31,3-2 0 0,-1-1-1 0,1 0 0 0,-3 6 0 16,-4 6-1-16,-4 1 0 15,-2 7 0-15,-12 7-1 16,15-1 1-16,-6 3 0 15,6 8 0-15,5 3 0 0,3-1 1 16,7 2 1-16,3 0 0 16,5-1-2-1,0 1-5-15,-3-7-13 0,2-7-60 0,-1 10-7 16</inkml:trace>
  <inkml:trace contextRef="#ctx0" brushRef="#br0" timeOffset="82990">16088 13021 153 0,'0'0'2'15,"0"0"1"-15,0 0 0 16,0 0 1-16,-1 7-1 16,1-7 2-16,0 0-2 0,-9 6 2 15,9-6-3-15,-11 4-1 16,11-4 1-16,-17 14-2 15,8-8 1-15,-2 8-2 16,-1-6-1-16,1 9 2 16,0-6-1-16,0 8 1 0,1-5-1 15,1 2 2-15,-1 1 2 16,-3 5 0-16,7 0 2 15,1 4 1-15,5 1 2 0,0 2 1 16,4 0 3-16,8 0 2 16,5-3 1-16,12-1 3 15,0-9 1 16,6-2-1-31,4-9 2 0,2-5-2 0,4-7-2 0,-2-8 0 0,1-6-5 16,-4-7-1-16,-4-2-3 16,-5-4-1-16,-5-3-1 15,-5 2-1-15,-10-3-2 0,-7 1-1 16,-5 3-1-16,-15 3-1 15,-11 6-1-15,-11 4 0 16,-8 8-3-16,-9 1-2 16,-1 12-3-16,-4 0-11 15,3 17-15-15,5 9-39 0,6 3-12 16</inkml:trace>
  <inkml:trace contextRef="#ctx0" brushRef="#br0" timeOffset="83428">15671 12996 286 0,'0'0'6'16,"0"0"-3"-16,0 0-5 16,0 0-3-16,0 6 4 15,0 6 4-15,6 12 2 0,2 8 3 16,3 7-4-16,1 11 3 15,-3 1 7-15,5 10 3 16,-5-8-3-16,-2-2-3 16,-4-10-3-16,-2-7 0 31,-1-8-1-31,0-8-3 0,0-4-4 0,0-14-6 0,-5 18-20 15,5-18-53-15,0 11-4 16</inkml:trace>
  <inkml:trace contextRef="#ctx0" brushRef="#br0" timeOffset="83986">17109 13073 278 0,'0'0'0'0,"0"0"1"16,0 0 1-16,-8 0 2 0,8 0 1 15,-19 16 4-15,4-1 1 16,-6 4 1-16,-2 8 3 15,-7-1 0-15,0 6-1 0,-3-3-1 16,3 2 0-16,-2-2-4 16,6-4-2-1,3-4-1-15,5-4-1 0,4-4-2 0,3-2 0 16,11-11-2-16,-12 9-2 15,12-9-4-15,0 0-13 47,0 0-61-47,-2-11-4 0</inkml:trace>
  <inkml:trace contextRef="#ctx0" brushRef="#br0" timeOffset="84186">16725 13121 329 0,'0'0'3'0,"11"12"3"0,5 3 2 16,5 3 2-16,7 6 1 31,6 5 2-31,7 3 0 0,4 5-1 0,0-2-2 16,-2-3-3-16,-3-3-8 15,0 3-16-15,0-3-64 0,-13-6-5 47</inkml:trace>
  <inkml:trace contextRef="#ctx0" brushRef="#br0" timeOffset="85980">17676 13222 176 0,'0'0'10'0,"10"0"2"0,4 0 4 16,10 0 2-16,8 0 1 16,5-3 0-16,0 1 1 15,3-2 1-15,4-1-7 16,-8 2-5-16,-3-4-3 0,-9 5-2 15,-8-3-5-15,-1 4-8 16,-5-2-10-16,-1 0-20 16,4 3-30-16,-13 0-12 0</inkml:trace>
  <inkml:trace contextRef="#ctx0" brushRef="#br0" timeOffset="86320">17673 13416 279 0,'0'0'7'0,"22"0"2"15,5 0 4-15,14-1-1 16,8 0 2-16,8 0-2 0,4 1 1 16,3 0 2-16,-7 0-8 15,-5-1-1-15,-14 3-3 16,-12 0 0-16,-12-2 0 15,-3 2 0-15,-11-2-4 0,0 0-6 16,0 0-15-16,0 0-23 16,0 0-36-16,0 0-7 15</inkml:trace>
  <inkml:trace contextRef="#ctx0" brushRef="#br0" timeOffset="86733">18079 13121 115 0,'0'0'15'0,"7"3"3"16,11 3 3-16,8-1 4 15,11 6 0-15,4 2-1 0,12 2 2 16,4 4-1-16,2 1-11 16,-4 1-5-16,-8-1-1 15,-5 1-2-15,-14 0 0 16,-5 0 2-1,-15-1 1-15,-8-2-1 0,-14 2 2 0,-8 0-1 16,-5 1-2-16,-9-4-9 16,2 5-24-1,-3 4-42 16,6-7-15-31</inkml:trace>
  <inkml:trace contextRef="#ctx0" brushRef="#br0" timeOffset="87202">19376 12847 211 0,'0'0'6'16,"0"0"0"-16,0 0-4 16,0 0 3-16,0 0 2 15,5 17 7-15,-1-1 1 16,0 13 3-1,1 6-1-15,-3 9 0 0,3 11 4 0,-6 2-1 16,1 2-3-16,-4 2-4 16,-3-4-3-16,0-5-2 0,0-10-3 31,-1-7-1-31,2-6-2 0,1-7-4 0,1-10-4 15,4-22-66-15,0 10-9 16</inkml:trace>
  <inkml:trace contextRef="#ctx0" brushRef="#br0" timeOffset="87403">19418 13124 359 0,'0'0'3'0,"23"-8"2"0,1 1 2 15,2 1-1-15,-2-1 1 16,6 0-2-16,-2 0-2 15,2 0 0-15,-6-1-7 16,-8 6-12-16,-16 2-35 0,12-17-31 16,-5 5-4-16</inkml:trace>
  <inkml:trace contextRef="#ctx0" brushRef="#br0" timeOffset="87582">19767 12848 258 0,'0'0'8'0,"0"16"2"15,-3 1 6-15,-4 10 0 16,-3 6 3-16,-1 11 0 15,-3 7 0-15,-3 6 2 0,-1 0-9 16,1-2-1-16,3-4-5 16,-2-5-3-16,6-7-4 15,0-9-6-15,6-5-15 16,-4-5-33-16,4-11-29 0</inkml:trace>
  <inkml:trace contextRef="#ctx0" brushRef="#br0" timeOffset="87910">20062 13002 169 0,'0'0'12'0,"-11"14"7"15,-1 4 5-15,-2 8-1 16,-2 9 3-16,0 5 2 15,-3 4-1-15,3 6 1 16,5 1-9 0,4-9-6-16,5-4-3 0,2-4 0 0,9-9-3 15,1-3-1-15,1-6-1 16,5-3-2-16,-4-4-5 15,3-4-6-15,-1-5-20 0,-5-8-55 16,11-6-4-16</inkml:trace>
  <inkml:trace contextRef="#ctx0" brushRef="#br0" timeOffset="88306">20181 13220 331 0,'0'0'3'15,"-2"14"2"-15,2 2 4 16,0 5 2-1,-1 5 1-15,4 2 0 0,2 5-1 0,4-2 2 16,1-4-1-16,5-5-3 16,1-6-2-16,5-11-1 15,2-5 1-15,2-2-1 16,-1-10-2-16,-1-7-1 0,1-3-2 15,-5 0-1-15,-4-2-1 16,-1 6-2-16,-7-1-2 16,-1 7-2-16,-6 12 2 15,0 0 0-15,0 0 1 0,11 3 1 16,-5 10 1-16,-1-4 3 15,2 3 4-15,-7-12 2 16,16 9 1-16,-4-9-1 0,-3-9 0 16,-3-6-1 15,-2-4-2-31,-3-1-2 0,-1-4-3 0,-2 0-1 0,-5 2-3 15,0 3-5-15,-3 2-8 0,5 2-27 16,5 15-42-16,0-14-4 16</inkml:trace>
  <inkml:trace contextRef="#ctx0" brushRef="#br0" timeOffset="88520">20834 13082 361 0,'0'0'4'0,"17"18"-2"0,-6 0 3 15,1 9-1-15,-4 8 3 16,-3 7-2-16,-7 8 1 16,2 2 0-16,-13-4-5 15,-8-4-8-15,-1-3-26 0,6-7-45 16,-9-13-8-1</inkml:trace>
  <inkml:trace contextRef="#ctx0" brushRef="#br0" timeOffset="88954">21051 12576 341 0,'0'0'3'16,"0"0"1"-16,0 0-2 15,0 0-2-15,0 0 2 16,0 17 3-16,1 5 3 0,4 13 3 31,0 11 0-31,6 13-2 0,-3 19 4 0,0 9 3 16,0 7-1-16,2 8-3 15,-2-2-3-15,-1-4-2 16,-1-7-2-1,-1-11-1-15,1-10-1 0,-2-14-1 0,3-9-1 16,-1-12-12 0,-5-17-21-16,-1-7-56 15,0-9-3-15</inkml:trace>
  <inkml:trace contextRef="#ctx0" brushRef="#br0" timeOffset="89566">18926 12706 292 0,'0'0'8'15,"0"-9"1"-15,0 9 4 0,3-13-1 16,-3 13-2-16,10-10 0 16,-10 10 2-16,21 4 2 15,-4 18-4 1,5 12-3-16,2 16-1 0,2 16 1 0,0 9 4 15,1 12-1-15,-6 2 0 16,-4 1-1-16,-7-8-2 16,-4-9-2-16,-6-13-1 15,0-9 0-15,0-12-1 0,-2-13-1 16,2-6 1-16,0-8-2 15,0-12-1-15,-1 10-4 16,1-10-7-16,0 0-26 16,0 0-51-16,0 0-4 0</inkml:trace>
  <inkml:trace contextRef="#ctx0" brushRef="#br0" timeOffset="91328">22137 12738 285 0,'0'0'5'15,"0"0"-2"-15,0 0-1 16,0 0 2-16,2 5 0 16,-1 6 2-16,1 5 2 0,2 6 4 15,-3 8-4-15,1 10 2 16,1 6 4-16,-4 4 2 15,1 6-1-15,0 0-2 0,-4-3-3 16,-1-6-1-16,0-7-2 16,2-8 0-1,1-6-4 16,-2-7 0-31,2-6-4 0,1-4-4 0,1-9-17 0,0 0-52 0,0 0-12 16</inkml:trace>
  <inkml:trace contextRef="#ctx0" brushRef="#br0" timeOffset="91886">21892 13196 286 0,'0'0'6'15,"0"0"5"-15,0-13 1 16,0 13 3 15,0-10 1-31,0 10 1 0,3-14 3 0,-3 14-2 0,7-9-5 0,-7 9-5 16,8-5-2-16,-8 5-2 15,16 0-3-15,-3 3-1 16,4 6 0-16,3 5-1 15,6 2 0-15,2 5 1 0,1 0-1 16,-1 6 2-16,1 0-1 16,-3 2 1-16,-3 0 0 15,-4 1 0 1,-3-4 0-16,-4 0 0 0,-2-5 1 15,-1-3 0-15,-5-6 3 0,0-2 1 16,-4-10 1-16,0 0 0 16,8-3 0-16,0-19 1 15,1-4-1-15,2-9-1 16,7-3-3-16,0-5-4 0,10 0-6 15,-5-4-16-15,-16 11-65 16,23 7-3 0</inkml:trace>
  <inkml:trace contextRef="#ctx0" brushRef="#br0" timeOffset="115212">23185 12854 298 0,'0'0'5'16,"0"0"2"-16,1-8 2 15,-1 8 3-15,3-11 1 0,-3 11 0 16,2-9 2-16,-2 9 0 15,0 0-7-15,5-8-3 16,-5 8-2-16,0 0-1 16,0 9-2-16,0 4 0 0,0 3-1 15,-1 6 2-15,0 5 0 16,-3 7 2-16,4 2 1 15,0 8 0-15,-1 3 1 16,1 3 0-16,0-1-1 0,1 3 1 16,0-1 0-16,0-2 0 15,-2-3-1-15,1-1-1 16,0-6 1-16,-2-3 0 15,-1-6 0-15,-2-6 0 16,3-5 0-16,0-4 0 0,0-6 0 16,2-9 0-16,0 0-1 15,0 0-1-15,0 0-2 16,0 0-5-16,-4-12-8 15,0-2-13-15,-5-3-60 0,9-2-6 16</inkml:trace>
  <inkml:trace contextRef="#ctx0" brushRef="#br0" timeOffset="115837">23605 12941 226 0,'0'0'3'16,"0"0"-2"-16,0 0 1 15,0 0 1-15,-13-4-1 16,13 4 3-16,-20 9 2 0,7 6 2 16,-5 8 0-16,-1 7 2 15,1 8-2 1,2 3 2-16,-1 6 0 0,3 1-1 15,2 3 0-15,8-7-1 0,4 2-2 16,-1-11 1-16,10-4 2 16,4-5 2-16,7-5-1 15,3-6 0-15,5-8 0 0,2-4-2 16,2-3 1-16,0-5-2 15,3-9-1-15,-4-4-2 16,-1-4 0-16,-2-4-1 16,-4-1 0-1,-8-4-1-15,0-3 0 0,-6-2 0 0,-7-1-1 16,-3-1-1-16,-9-1 0 15,-7 2-1-15,-5 0-1 16,-5 1 1-16,-3 7-2 16,-4 2 1-16,-6 7 0 0,4 5-1 15,1 2-1-15,2 8-4 16,4 3-2-16,8 4-8 15,-1 4-8 17,13 4-38-32,8 6-24 0</inkml:trace>
  <inkml:trace contextRef="#ctx0" brushRef="#br0" timeOffset="116317">24381 12896 284 0,'0'0'4'0,"0"0"3"15,0 0 1-15,0 0 0 16,0 0 0-16,-6 9 3 16,1-1 0 15,-3 5 2-31,-4 7-1 0,-7 2 0 0,0 7-1 0,-1 3 0 0,-10 6 0 15,1 0-1-15,-2 1-2 16,3-2-1-16,-1 0-3 0,3-4-1 16,1-4 0-16,6-2-2 15,2-5 0-15,4-4-1 16,5-5-1-16,1-2-1 16,7-11-2-16,-6 11-2 0,6-11-5 15,0 0-13-15,0-11-51 16,5 0-11-16</inkml:trace>
  <inkml:trace contextRef="#ctx0" brushRef="#br0" timeOffset="116519">24022 13025 383 0,'0'0'1'0,"0"0"0"0,0 0 2 16,0 0 0-16,1 5 4 16,8 4 1-16,11 7 0 15,5 2 1-15,9 9 0 16,4 3-1-16,7 8-1 0,5 2-2 15,1 5-5 1,-1-3-7 0,-5 2-18-16,-2-6-60 0,-14-4-3 0</inkml:trace>
  <inkml:trace contextRef="#ctx0" brushRef="#br0" timeOffset="130725">12443 14875 242 0,'0'0'5'0,"0"0"1"16,0 0 0-16,-11 0 2 15,11 0-1-15,-13 0 0 16,4 5 0-16,0-2 0 16,0 1-3-16,-5 6-3 0,2 1 0 15,-2 4-2-15,-2 7 0 16,-2 2 0-16,2 3 0 15,-1 6 1-15,3 0-2 0,1 5 4 16,3-3-1-16,5 0 2 16,2-3 3-16,3-4 1 15,5-4 4-15,6-3 1 16,3-8 1-1,3-5 2-15,8-8-1 0,0-2 0 0,4-13-2 16,-1-5-2-16,3-7-3 16,-4-5-2-16,1-7-2 15,-5-3-1-15,-3-6-1 16,-4 2-1-16,-6-4-1 15,-2 1 0-15,-7 4-1 0,0 0 1 16,-5 4-1-16,-5 9 1 16,-3 3-1-1,-3 7 2-15,0 3-1 0,0 6 1 0,2 4-1 16,1 3-2-16,2 3 0 15,10 3 1-15,-15 12-1 16,12 4 1 15,1 11 0-31,0 3 1 0,-1 9 1 0,2 5 2 0,0 5 0 0,1 1 1 16,0-4-1-16,6-1 1 15,3-8-1-15,3-3 1 16,6-8-1-16,5-6-4 16,7-3-17-16,3-7-59 0,5-8-6 15</inkml:trace>
  <inkml:trace contextRef="#ctx0" brushRef="#br0" timeOffset="131213">12991 14676 312 0,'0'0'1'16,"0"0"0"-16,0 0 0 15,0 0 1-15,-4 10 5 16,2 5 0-16,1 6 4 16,1 8 1-16,0 8 0 0,-1 8 3 15,2 5 0-15,3 0-2 16,-1 0-3-16,2-3-2 15,-1-7-3-15,-1-7-1 32,-2-4-1-32,2-10-3 0,-2-7-4 0,1-3-4 0,-2-9-20 15,-7 0-55-15,7 0-2 16</inkml:trace>
  <inkml:trace contextRef="#ctx0" brushRef="#br0" timeOffset="132058">12574 14807 216 0,'0'0'6'0,"0"0"3"15,0 0 3-15,0 0 2 0,0 0 3 16,0 5 1-16,0-5 2 15,0 0 1-15,0 0-5 16,0 0-3-16,0 0-1 16,0 0-2-16,0 0-3 0,11 0-2 15,-11 0-1 1,12-9-1-16,-1 3 0 0,-1 1-1 15,2-1 0 1,4-4-1-16,6 2 1 0,-1-3-1 0,2 4-1 16,3-3 1-16,2 2-1 15,5-2 0-15,1-1 0 16,3 4 1-16,1-1-1 15,-3 3 0-15,0 0 0 0,0 1 0 16,-2 1 0-16,-3 0-1 16,-5 3 0-16,-4 0 0 15,-2 4-1-15,-2 2 0 16,-5 1 0-16,-3 1 2 0,-6 5 0 15,-3 2 0-15,-2-1 1 16,-10 1 1-16,-4 0 0 16,-2 0 1-16,-5 0-1 15,-2-2 0 16,-1 0-1-15,2-4 0-16,4-2-1 0,3-1-1 0,5-2 0 0,3 0-1 0,9-4 1 0,0 0 1 16,11 16-1-16,9-8 2 0,10 0 0 15,4 3 0 1,4 3 0-16,3 3 1 0,-1 0-3 15,-4 5 1-15,-7-3-1 16,-8 4 0-16,-12 1 1 0,-9 3 0 16,-9-1 1-16,-12-1 1 15,-11-1 1-15,-8-2 0 16,-9-3-1-16,-6-3 1 15,0-2-2-15,-4-4-7 0,9 1-18 16,12-4-56 31,-1-1-6-47</inkml:trace>
  <inkml:trace contextRef="#ctx0" brushRef="#br0" timeOffset="141538">13782 14793 186 0,'0'0'9'16,"0"0"4"-16,0 0 5 15,0 0 3-15,0 0 3 16,0 0-1-16,-8 0-1 0,8 0 1 16,0 0-7-16,0 0-4 15,6 7-3-15,6-5-2 16,4 2-3-16,3 1-1 15,3-1 2-15,-1-1 0 0,3 1-1 16,2-4-1-16,-3 0 0 16,-2-1 1-16,0-5-1 15,-2 0-1-15,-3 0-4 16,-2-2-9-16,1 1-18 0,-3 3-26 15,-12 4-27-15</inkml:trace>
  <inkml:trace contextRef="#ctx0" brushRef="#br0" timeOffset="142056">13730 15074 278 0,'0'0'7'16,"8"0"3"-16,7 0 3 15,9-1 2-15,8-3 0 16,12-2 0-16,5 3 2 0,4-3 0 15,-1 2-8-15,-5 0-5 16,-5-1-4-16,-8 5-9 16,-10 0-13-16,-10-1-31 15,1 1-27-15</inkml:trace>
  <inkml:trace contextRef="#ctx0" brushRef="#br0" timeOffset="144592">14673 14657 165 0,'0'0'7'0,"0"0"4"15,0 0 4-15,0 0 1 0,0 0 2 16,0 0 1-16,0 0-1 16,0 0 0-16,0-12-6 15,0 12-4-15,12-12-3 16,-5 4-2-16,5-1 2 0,0-3 0 15,3 2 1-15,1-1 0 16,3 0 1-16,2-2 0 16,-2 2 1-16,3 2-1 15,1-1 1-15,-1 0-2 16,2 3 0-16,1 1-2 0,-2 3 0 15,1 2 0 1,-2 1-1-16,2 0-1 0,-2 4 0 16,0 4 0-16,-2 3-1 15,0 3 0 1,-4 1-1-16,-1 1 1 0,-2 5 0 0,-4 1 0 15,-3 3 1-15,-6 1 1 16,-3 1-1-16,-10 4 2 16,-5 2-1-16,-10 1-1 0,-4-1 0 15,-3 2-2-15,-7-8-2 16,1 0-2-16,-5-6-2 15,4-8-3-15,3-8-1 16,5-5-3 0,4 0-1-16,6-11 0 0,7-3 1 0,10-4 4 15,7-1 2-15,6-1 6 16,12 3 3-16,3 0 6 15,8 5 1 17,0 2 1-32,1 6 2 0,-2 4-2 0,1 1 0 0,-1 12-4 0,-6 4-1 15,0 5-1-15,-2 3-1 16,0 2 1-16,-3 1 0 15,2-2-1-15,-3-2-4 0,0-2-9 16,-6 7-54-16,4-16-18 16</inkml:trace>
  <inkml:trace contextRef="#ctx0" brushRef="#br0" timeOffset="145266">15455 14695 117 0,'0'0'1'0,"0"0"0"16,-14 1-1-16,14-1 1 0,-16 12 4 15,3 0 4-15,1 1 8 16,-4 6 6-16,1 2 1 16,2 6 1-16,4-2 0 15,0 5 2-15,6 2-3 0,3 1-4 16,4 0-3-16,7-4-6 15,10-3 1-15,2-7 0 16,3-2 0-16,7-11-2 16,3-5 1 30,-1-6-2-46,1-13 0 0,-3-5-1 0,-5-5-2 0,-5-4 0 0,-7-3-3 0,-6 0 0 0,-9-1-2 16,-11 5 0-16,-7 2-2 16,-8 4-1-16,-5 5 0 0,-3 8-2 15,0 3-3-15,1 9-9 16,1 0-23-16,1 5-43 15,12 7-6-15</inkml:trace>
  <inkml:trace contextRef="#ctx0" brushRef="#br0" timeOffset="146243">16276 14434 247 0,'0'0'9'15,"0"0"1"-15,0 0-2 16,0 0-1-16,0 0-1 16,0 0 4-16,2 7 0 0,-1 6 3 15,1 9-3-15,0 5 0 16,2 6 2-16,1 3 5 15,0 7 0-15,-3-2-2 0,3 1-1 16,0-3-2-16,-3-5-3 16,0-5-3-16,-3-4 0 15,2-7-1-15,-1-3-1 16,0-3 0-16,0-12-2 0,0 10-3 15,0-10-5-15,0 0-12 16,0 0-39-16,0 0-29 16,0 0-5-16</inkml:trace>
  <inkml:trace contextRef="#ctx0" brushRef="#br0" timeOffset="146649">16485 14770 174 0,'0'0'7'16,"0"0"2"-16,2 17 3 16,-2-7 1-16,1 4 5 0,1 2 3 15,5 2 3 16,-1 1 2-31,1-2-1 0,10-2-2 0,-3-7-1 0,10-2 1 0,-4-6-5 16,6-1-2-16,-5-8-2 16,2-4-3-16,-6-4-3 15,-5-3-2-15,-4-3-2 16,-8-1-1-16,-3 3-1 15,-11-2-2-15,-6 5-1 16,-5 2-1-16,-1 8-4 31,-7 4-4-31,3 8-6 0,-1 4-11 0,8 6-43 0,6 11-18 16</inkml:trace>
  <inkml:trace contextRef="#ctx0" brushRef="#br0" timeOffset="148527">13632 14639 271 0,'0'0'5'15,"0"0"0"-15,0 0-2 0,0 0 2 16,0 0 5-16,6 8 1 16,7-3 4-16,9-3 0 15,9-2-3-15,13-4 1 16,11-5 2-16,8-3-1 0,-2-3-5 15,5 0-4-15,-6-4-5 16,-2 6-9-16,-9 0-15 16,-10 5-27-16,1 7-31 15,-15 1-6-15</inkml:trace>
  <inkml:trace contextRef="#ctx0" brushRef="#br0" timeOffset="149598">17658 14473 132 0,'0'0'2'0,"0"0"7"16,0 0 1-16,0 10 4 15,0 2 9-15,0 4 6 0,0 2 1 16,3 8 3-16,1 3-2 16,-4 5-3-16,2 2-2 15,-2 1-1-15,0-3-9 16,-1 3-5-16,-3-7-4 15,1-3 0-15,-1-5-2 0,0-2-2 16,2-6-2-16,2-5-2 16,0-9-5-16,-1 13-6 15,1-13-8-15,0 0-20 0,1 12-29 16,-1-12-18-16</inkml:trace>
  <inkml:trace contextRef="#ctx0" brushRef="#br0" timeOffset="149842">17682 14727 356 0,'0'0'1'0,"0"0"2"15,0 0 4-15,12-5 4 16,2 3-1-16,4-4 0 15,6 3 1-15,2-3-1 16,0 1 1-16,2-2-5 16,2 4-4-16,-3-1-4 0,-5 1-2 15,-6 0-3-15,-1-1-19 16,4 2-57-1,-9-8-2-15</inkml:trace>
  <inkml:trace contextRef="#ctx0" brushRef="#br0" timeOffset="150053">17943 14511 281 0,'0'0'6'0,"-3"13"2"0,1 3 7 16,0 8 2-16,-2 6 1 15,-1 9 0-15,0 4 3 16,0 6-1-16,1-1-5 0,-1-5-4 15,1-2-3-15,0-6-4 16,3-4-3-16,-1-9-4 31,2-2-7-31,-1-10-9 0,1-10-56 0,0 0-10 0</inkml:trace>
  <inkml:trace contextRef="#ctx0" brushRef="#br0" timeOffset="150553">18294 14569 312 0,'0'0'1'16,"0"0"-1"-16,0 0 0 15,0 0 1-15,-3 6 2 0,-3 3 2 16,-1 7 2-16,-2 4 2 16,-1 5 2-16,2 5 1 15,-3 3 4-15,5 1-1 16,4 0-1-16,2-2-1 15,2-2-2-15,8-3-1 0,4-2-2 16,1-5 0 0,2-4-2-16,2-2-1 0,-2-4-1 15,-1-4-4-15,-2-3-3 16,-3-3-8-16,1-3-14 0,-12 3-41 15,11-17-20-15</inkml:trace>
  <inkml:trace contextRef="#ctx0" brushRef="#br0" timeOffset="151135">18392 14696 264 0,'0'0'1'15,"0"0"-1"-15,0 0 0 16,0 0 1-16,11 5 0 15,-11-5 1-15,9 16 3 0,-4-2 5 16,0 1 1-16,9 2 5 16,-5 2-1-16,6-1-1 0,-5-3 2 15,4 2 1-15,-5-6-1 16,3-3-5-16,-5-1-2 31,-7-7 0-31,16 5-1 0,-16-5 0 0,16 0-1 0,-16 0-1 16,17-13-2-16,-7 2-1 15,-1-2-1-15,-1-1 0 16,0-1-2-16,-2 4 0 15,0-2-1 1,-1 2-1-16,-5 11-1 0,7-11 0 16,-7 11 0-16,0 0 0 0,13 7 0 15,-5 3 1 1,1 2-2-16,1 0 3 0,1 1 1 15,1-2 0-15,-3-1 2 0,1-1 1 16,-10-9 0-16,13 6 1 16,-13-6 0-16,11-7 1 15,-7-2-1-15,3-4 0 16,-4-4-1-16,-2-3 0 0,2 0-1 15,-3 2-1-15,0-1 0 16,0 5-1-16,-2 1-2 16,0 2-1-16,2 11-6 0,0 0-5 15,0 0-3-15,0 0-11 16,-13-9-46-16,13 9-16 15</inkml:trace>
  <inkml:trace contextRef="#ctx0" brushRef="#br0" timeOffset="151554">18891 14623 306 0,'0'0'2'0,"0"0"1"15,11 9 0-15,-2 4 2 16,3 3 1-16,1 9-1 0,-2 2 0 15,3 9 1-15,-6-2-2 16,-2 4 1-16,-6-5-2 16,-1-1 0-16,-7-7-2 15,1-4-8-15,-4-10-23 0,-6 0-43 16,17-11-5-16</inkml:trace>
  <inkml:trace contextRef="#ctx0" brushRef="#br0" timeOffset="152164">19160 14258 351 0,'0'0'2'0,"0"0"0"0,0 0-2 15,0 0 0-15,0 0 1 16,0 11 1-16,0 7 2 15,0 8 4-15,0 11 0 16,2 6 3-16,3 10 2 0,0 9 1 16,3 5 0-16,1 0 0 15,0 2-2-15,3-1-3 16,1-2-2-1,2-2-2-15,1-7-1 0,-2-6-2 16,-1-7-2-16,1-5-5 0,-1-10-10 16,0-12-41-16,-3 0-32 15,-10-17-5-15</inkml:trace>
  <inkml:trace contextRef="#ctx0" brushRef="#br0" timeOffset="152842">17397 14375 324 0,'0'0'5'0,"0"0"4"0,0 0 2 16,0-11 1-16,0 11 2 16,0 0 0-16,0-12-3 15,0 12-1-15,0 0-5 16,2 9-4-16,2 12-1 0,1 12 1 15,0 11 0-15,2 11 1 16,2 14 4-16,2 9 1 16,-1 2-1-1,2 4 1-15,-3-5-1 0,4-6-3 0,-2-8-5 16,2-4-10-16,-2 0-49 15,1-21-24-15</inkml:trace>
  <inkml:trace contextRef="#ctx0" brushRef="#br0" timeOffset="180026">13638 16194 159 0,'0'0'6'15,"0"0"2"-15,-6 6 5 16,6-6 1-16,0 0 5 15,-12 13 2-15,12-13 3 0,-7 10 0 16,7-10-4-16,0 0-1 16,0 0-5-16,0 0-2 15,-3 8-2-15,3-8-2 16,0 0-1-16,0 0 0 0,11 9-2 15,-2-6 1-15,5-1 0 16,6 1 0-16,6-3 2 16,8 0-1-16,6 0-1 15,10-2-1-15,-2-4-1 31,4 1 1-31,-3-1-1 0,-2 0-1 0,-6-1 0 0,-7 4 0 16,-7 1-1-16,-7-1 1 16,-8 0-1-16,-2 2 0 15,-10 1-1-15,10-2-2 0,-10 2-3 16,0 0-4-16,0 0-6 15,0 0-9-15,0 0-15 16,0 0-32-16,0 0-21 16</inkml:trace>
  <inkml:trace contextRef="#ctx0" brushRef="#br0" timeOffset="180666">13447 16557 249 0,'0'0'0'0,"0"0"-2"0,0 0 0 16,0 0 0-16,0 0 0 15,0 0 2-15,0 0 4 16,0 0 3-16,3 9 6 16,-3-9 3-16,11 8 3 0,1-4 1 15,4 1 2 16,6-2-2-31,6-3-2 0,10 0-1 0,7 0-6 0,9 0-2 16,7-6-2-16,5 2-2 16,3 1-1-16,0 1-1 0,-5 1-1 15,-1 1 0-15,-8 0-1 16,-8 4 0-16,-8 0 0 15,-8-1 1-15,-9-1 0 0,-5 1 1 32,-5-3 1-32,-12 0 0 0,13 2 1 15,-13-2-1-15,0 0 0 0,0 0 0 16,0 0-1-16,0 0-2 0,0 0-2 15,0 0-2-15,0 0-3 16,0 0-4-16,0 0-6 16,0 0-11-1,0 0-37-15,0-5-24 0</inkml:trace>
  <inkml:trace contextRef="#ctx0" brushRef="#br0" timeOffset="181571">14174 15994 204 0,'0'0'5'0,"0"0"6"15,0 0 3 1,0 0 4-16,0 0 1 0,0 0 4 0,-10-6 0 15,10 6 2 1,0 0-4-16,-9-2-3 0,9 2-2 16,0 0-3-16,-11-2-3 15,11 2-2-15,0 0-1 0,0 0-1 16,-9-1-1-16,9 1-1 15,0 0-1-15,0 0-2 16,0 0 0-16,0 0 0 16,-9-2-1-16,9 2-1 15,0 0 1-15,0 0-1 0,0 0 1 16,0 0-1-16,0 0-1 15,0 0 1-15,0 0 0 16,0 9 0-16,5 1 0 16,3 0 1-16,5 4 0 0,5 3 1 15,8 4 0-15,6 2 0 16,6 0 1-1,7 0-1-15,4 2 1 0,0-4-2 0,1 2 1 16,-1-3 1-16,-3-3-1 16,-4 0 0-16,-7-5 0 15,-6 1 0-15,-3-4 0 16,-4 1-1-16,-7-3 0 15,-3 0 0-15,-3-3 0 16,-9-4-1-16,11 11 1 16,-11-11-1 15,7 14 1-31,-7-14 0 0,2 20 0 0,-2-8 0 0,-1 5 0 0,-7 4 0 0,-4 4 0 15,-9 1 0-15,-6 8 0 16,-9 3 0-16,-2 4 0 16,-3 0 0-16,-2-2-2 0,6 1-3 15,0-5-8-15,13 1-28 16,15 1-47-16,6-11-2 15</inkml:trace>
  <inkml:trace contextRef="#ctx0" brushRef="#br0" timeOffset="183442">15679 16355 225 0,'0'0'7'0,"0"0"2"0,0 0 1 15,0 0 2-15,6 0 4 16,-6 0 3-16,17 3 1 15,1 0 4-15,4-1-7 0,8-2 1 16,8 2 1-16,5-2-4 16,2 0-3-16,2 0-2 15,-2 0-1-15,-3-4-3 16,-4 1 1-16,-10 3-2 0,-5-2 1 15,-8 1-1-15,-4 0-1 16,-11 1 1-16,9 0-1 16,-9 0 0-16,0 0-2 15,0 0-2-15,0 0-3 16,0 0-5-16,0 0-9 0,0 0-30 15,-8-2-42-15,8 2-4 16</inkml:trace>
  <inkml:trace contextRef="#ctx0" brushRef="#br0" timeOffset="184737">16673 16128 104 0,'0'0'6'0,"0"0"5"16,-11-1 8-16,11 1 2 15,0 0 4-15,-12-4 2 16,12 4 3-16,0 0 0 0,-10 0-4 15,10 0-6-15,0 0-3 16,0 0-4-16,0 0-2 16,0 0-4-16,0 0 0 15,7-11-3-15,-7 11-1 0,15-11 0 16,-3 4-2-16,5-4 1 15,5 1-1-15,3 0 1 16,2 1 1-16,4-1 0 16,-1 2 0-16,7-1-1 0,-4 4 1 15,3 2 0-15,-2 1 0 16,1 2-1-16,-1 2 0 15,-2 5-2-15,0 3 1 16,-3 0-1-16,-3 3 0 16,-6 4 0-16,-2-1 0 0,-4 3-1 15,-3-1 1-15,-4 0 1 16,-3 0 1-16,-4 3 0 15,0 1 1-15,-10 0-1 0,-4 2 2 16,-6 5 0-16,-6-2-1 16,-3 4 0 15,-6-2 0-16,-4 1-1-15,0-5-1 0,0-2-1 0,4-3 0 0,1-7-1 0,4-5 0 0,4-6-1 16,4-2-3-16,5-10 0 16,5-3-1-16,5-5 1 15,4-1-1-15,3-1 2 16,4-1 0-16,7 4 2 0,2 2 2 15,0 3 1 1,1 5 1-16,2 2 0 0,0 5 0 31,0 5 0-31,-4 8 0 0,4 5 0 0,-2 4 0 0,5 2 1 16,-2 5 0-16,-3 0 0 15,1-3 0-15,-3-2 0 32,1-3 2-32,-2-4-5 0,-1-3-3 0,2-2-7 0,-12-12-22 15,21 10-52-15,1-10-3 16</inkml:trace>
  <inkml:trace contextRef="#ctx0" brushRef="#br0" timeOffset="185196">17478 16216 246 0,'0'0'9'16,"-15"24"2"-16,0-7 1 0,2 9 2 15,-4 3 1-15,4 8 2 16,0 4 1-16,8 2 1 16,5-7-4-16,14-4-1 0,7-7-2 15,9-6 0 1,7-12-2-16,8-7-1 0,3-15-1 15,1-4 0-15,-5-6-1 16,-5-6-2-16,-6-2-2 16,-11-2 0 15,-11 2-2-31,-11 1-1 0,-12 6-1 0,-18 3 0 0,-8 5-2 0,-7 8 1 15,-1 6-1-15,-4 4-2 16,6 6-4-16,3 6-5 0,9 8-11 16,7 3-25-16,7 1-35 15,18-2-8-15</inkml:trace>
  <inkml:trace contextRef="#ctx0" brushRef="#br0" timeOffset="185854">18146 16213 346 0,'0'0'1'0,"0"0"0"0,-15 0 2 15,2 3 1-15,-2 6 1 16,-3 1 0-16,-2 5 0 16,-2 4 1-16,3 2 2 31,5 5-2-31,3-1 0 15,9 6 0-15,2-7 1 0,10-1 1 0,3-4 1 0,3-3 1 16,1-5-2-16,1-6 0 16,1-5 0-16,0 0-2 0,-2-8 0 15,-2-1-1 1,2-6-2-16,-4-2-1 0,4-4-1 15,-6-6-2-15,-1-5-1 16,-3-1-1 0,-3-2-1-16,-4-1 0 0,0-2-1 0,-9 5 1 15,-1 1-1-15,-2 9 2 16,-1 3 1-16,-1 4-1 15,1 7 0-15,4 5-1 16,-1 4 2-16,10 0-1 16,-17 15 0-16,12 2 2 0,2 8 0 15,3 3 3-15,3 2 0 16,6 4 2-16,8-4 1 15,8 0 0-15,4-6 1 0,2-3-1 16,2-5 0-16,2-4-4 16,0-5-6-16,-7-4-10 15,3-9-50-15,-5 6-22 47</inkml:trace>
  <inkml:trace contextRef="#ctx0" brushRef="#br0" timeOffset="186167">18620 16041 358 0,'0'0'3'0,"0"0"3"16,0 0 1-16,0 0-2 47,0 0 0-47,0 0 2 0,2 12 1 0,-1 4 1 0,-1 7-3 0,0 9-1 0,-1 6 1 15,1 1 1-15,0 4 1 16,-1-1-2-16,1-4-2 0,0-4 0 16,0-8-1 15,-1-5-2-31,1-7-3 0,1 0-6 0,-1-14-7 0,1 12-18 15,-1-12-53-15,0 0-3 0</inkml:trace>
  <inkml:trace contextRef="#ctx0" brushRef="#br0" timeOffset="186858">18358 16059 221 0,'0'0'8'15,"0"0"3"-15,0 0 4 16,0 0 2-16,-11 10 4 16,11-10 1-16,-8 3 2 15,8-3 0-15,-13 1-3 0,13-1-4 16,0 0-4-16,0 0-1 15,0 0-2-15,0 0-3 16,0 0-2-16,3-11 0 31,-3 11-2-31,16-14 0 0,-2 4-2 0,5 1-1 0,4-4 1 16,5-1 0-16,8 2 0 15,3 1 0-15,4 1 0 16,5 3 0-16,4 2 0 16,-2 4 0-16,2 1-1 0,-2 6 0 15,-5 4-1-15,-5 1 0 16,-6 4 0-16,-7-1-1 15,-6 0 0-15,-6-2 1 16,-10 3 0-16,-4-3 1 0,-5-1 1 16,-13 0 0-16,-7 1 1 15,-8-5 0-15,-4 0 0 16,-2 0-1-16,0-2 0 0,-1-2-2 15,8 0-3 1,7 2 0-16,9 2 0 0,9 2 0 16,10 9 0-16,16 6 1 15,11 5 0-15,11 5 1 16,9 7 2-16,3 0-1 0,0 3 1 15,-3 0-1-15,-10-6 1 16,-11-1 0-16,-17-6 0 16,-13-7 2-16,-22-2 0 15,-12-7 1 16,-7-7-3-31,-12-6-7 0,-1-15-58 0,-12 5-20 0</inkml:trace>
  <inkml:trace contextRef="#ctx0" brushRef="#br0" timeOffset="187880">18563 16588 301 0,'0'0'8'0,"0"0"2"16,-10-5 3-16,10 5-1 15,0 0 0-15,-9-5 1 0,9 5 1 16,0 0 1-16,8 1-7 16,7 3-3-16,9 1-1 15,1 1 0-15,2 0-1 16,1-2-8-16,8 2-37 0,-2-1-40 15,-1-5-5-15</inkml:trace>
  <inkml:trace contextRef="#ctx0" brushRef="#br0" timeOffset="188313">18442 16401 400 0,'0'0'2'16,"0"0"0"-16,0 0 1 16,0 0 0-16,0 0 0 15,9 6 2-15,3 3 1 0,7 5 0 16,6 4-1-16,9 2-2 15,2 1-3-15,9 6-17 0,7 0-65 16,-3-6-3-16</inkml:trace>
  <inkml:trace contextRef="#ctx0" brushRef="#br0" timeOffset="201698">19937 16436 165 0,'0'0'9'16,"0"0"7"-16,0 0 6 15,7 0 1-15,3-6 2 16,4-1 2-16,8-5 1 0,4-4-1 15,4-3-6-15,3-7-7 16,5-2-3-16,-3-4-4 16,0-3-2-16,-3 0-1 0,-6-1-2 15,-6 2 1-15,-5 0-2 16,-6 2 0-16,-8 4-1 15,-1 1 0-15,-5 6-1 16,-7 3-1-16,-3 3 0 16,-5 6 0-16,-2 4 0 15,-1 3-1-15,-2 2 0 0,0 7 0 16,1 8 0-16,1 2-1 15,3 5 2-15,2 6-1 16,2 3 2-16,2 6 1 16,3 6 1-16,0 2 3 0,1 3-1 31,0 5 2-31,3 0-1 0,-4 5 1 0,5-4 0 15,-2-1 0-15,3-3-1 0,-2-2 0 16,3-6 1-16,0-4-2 16,1-3-1-16,0-9 1 15,3-4 0 1,0-7-1-16,2-3-2 0,-2-12-3 0,8 12-4 15,-8-12-12 1,11-5-64-16,10-7-4 0</inkml:trace>
  <inkml:trace contextRef="#ctx0" brushRef="#br0" timeOffset="202074">20280 16663 292 0,'0'0'5'15,"10"10"4"-15,4-3 4 16,7 0 4-16,4-1 1 16,9-4 3-16,7-3 0 15,6-3-1-15,-4-7-2 0,3-7-6 31,-7-2-3-31,-8-3-4 0,-2-2-1 0,-14 1-3 16,-11-1 0-16,-8 3-1 16,-13 1-1-16,-10 2 0 0,-6 6-1 46,-7 4-1-46,-6 6 1 0,1 3-1 0,-2 5 1 0,7 7 1 0,2 8-1 16,6-3 0-16,7 2-1 0,5-1-2 16,10 0-4-16,0-1-7 15,10 0-12-15,-2 1-36 16,9-6-24-16</inkml:trace>
  <inkml:trace contextRef="#ctx0" brushRef="#br0" timeOffset="202481">20765 16448 239 0,'0'0'8'0,"5"14"4"15,1 1 2-15,2 4 5 16,1 5-2-16,2 5 3 0,0 3 0 31,1 2 2-31,-1-4-8 0,-5-2-2 0,0-7-1 16,-3-4-2-16,2-5 1 15,-5-12 1-15,0 0-4 0,0 0 1 16,0-19-1-16,0 0-1 15,0-8-3-15,4 0-1 16,5-4-2-16,9 0-1 0,7 2 1 16,6 5-1-16,10 4 1 31,0 4 0-31,5 6 0 0,0 2-3 0,-3 6-3 15,-3 2-9-15,-9 0-23 0,-8 5-49 16,3-2-3 0</inkml:trace>
  <inkml:trace contextRef="#ctx0" brushRef="#br0" timeOffset="205034">21961 16123 263 0,'0'0'4'0,"0"0"3"0,0 0 2 15,0 0 0-15,0 0 3 16,0 0 1-16,-2-10 1 16,2 10-1-16,0 0-3 15,0 0-2-15,0 0 0 16,0 0-3-16,0 0 0 0,-1 7 0 15,1-7-1-15,0 18 0 16,0-5 1-16,0 2-1 16,0 5 2-16,0 0 0 15,0 3 0-15,-2 2-1 0,2-2 1 16,0 0-1-16,0-1-1 15,0-3 1-15,0-2-2 16,0-2 1-16,0-3-1 16,0-2 0-16,0-10-1 0,6 13 0 15,-6-13 1-15,8 8-1 16,-8-8 1-16,12 5-1 15,-12-5 1-15,19 0 0 16,-6-5-1-16,2-2 1 16,3-5-2-16,0-2 0 0,2-3 0 15,0-5-2-15,-2 1 0 16,-1-2 0-16,-4 4 0 15,-4 0-1-15,-4 4 0 0,0 1 1 16,-4 6-2-16,-1 8 1 16,0 0-1-16,0 0 0 15,0 0-1-15,-4 20 2 0,4 4-1 16,0 4 1-16,5 4 1 15,4 0 2-15,3 0 1 32,4-6 1-17,4-7 1-15,7-10 0 0,1-9 0 0,2-11 0 0,0-13 1 0,-2-3-1 16,-3-6-2-16,-3-4 0 15,-6-1 0-15,-6-2-2 16,-7 4 0-16,-3 2-2 16,-6 3-2-16,-6 6-2 15,0 1-5-15,4 7-11 0,-3 5-12 16,11 12-30-1,0 0-26-15</inkml:trace>
  <inkml:trace contextRef="#ctx0" brushRef="#br0" timeOffset="205502">22997 15976 298 0,'0'0'3'0,"0"0"0"0,0 0 1 15,0 0 2-15,-1 7 5 32,1 5 1-32,0 5 4 0,0 9 1 0,0 6-1 15,0 2-2-15,-1 10 3 0,1-1-2 16,-3 0-4-16,-3-2-2 15,3-6-4-15,-1-4 0 16,1-7 0-16,0-5-2 16,0-5-2-16,3-14-3 0,-2 14-2 15,2-14-4-15,0 0-18 16,11 0-59-16,-11-8-4 15</inkml:trace>
  <inkml:trace contextRef="#ctx0" brushRef="#br0" timeOffset="205837">22810 16075 315 0,'0'0'3'0,"0"0"6"15,0 0 4-15,0 0 2 0,9 7 1 16,7-7 2-16,3-5-1 31,3-4 1-31,6-4-2 0,-3-4-5 0,2-5-4 16,-4-1-3-16,0-1-1 0,-7-3 0 15,-4 5-1-15,-4 3 0 16,0 2-1 0,-4 5-1-16,-2 2-1 0,-2 10-1 15,0 0 0-15,0 0 1 16,12 12-1-16,-6 2-2 0,0 2-2 15,5 3-5-15,-1 0-17 16,4-2-56-16,5 5-4 16</inkml:trace>
  <inkml:trace contextRef="#ctx0" brushRef="#br0" timeOffset="206612">23394 16029 292 0,'0'0'8'15,"0"0"3"-15,0 17 3 16,3-5 2-16,-1 7 1 15,3 5 2-15,0 2 1 0,1 5 0 16,-2 0-6-16,-1 0-4 16,-1-1-2-16,-1-4-2 15,-1-4-2-15,0-4-1 16,-1-3-2-16,-3-5-5 0,4-10-8 15,-6 15-16-15,6-15-56 16,0 0-5-16</inkml:trace>
  <inkml:trace contextRef="#ctx0" brushRef="#br0" timeOffset="206953">23551 16196 280 0,'0'0'6'15,"-1"15"7"-15,6 4 1 16,2 1 4-16,2 4 0 16,5 0 3-16,3 0 1 0,4-1 0 15,3-7-6-15,3-8-5 16,5-8-2-16,-2-4-2 15,-3-8-1-15,-3-7-3 16,-2-3-1-16,-8 1-1 0,-6-4-2 16,-8 4 0-16,-8-2 0 15,-9 2-2-15,-7 2 0 16,-5 7 0-16,-1 1 1 31,-1 8-1-31,-1 3-3 0,3 4-2 0,1 3-6 0,11 8-16 16,9 0-27-16,6 3-28 15,3-7-9-15</inkml:trace>
  <inkml:trace contextRef="#ctx0" brushRef="#br0" timeOffset="207314">24295 16004 316 0,'0'0'0'16,"0"0"3"-16,-10 11 6 16,0 0 1-16,-4 4 1 15,-4 9 2-15,-3 5 2 0,-3 6 2 16,-5 6-1-16,0 0-3 15,1 0-4-15,3-2-3 16,2-3 0-16,6-5-2 0,1-10-4 16,6-4-4-16,4-8-4 15,4 0-12-15,2-9-64 16,-2-9-3-16</inkml:trace>
  <inkml:trace contextRef="#ctx0" brushRef="#br0" timeOffset="207448">23967 16109 373 0,'0'0'2'15,"0"0"2"-15,13 12 4 16,5 1 1-16,7 3 0 16,8 6 0-16,4 4 1 0,5 3-1 15,4 2-4-15,-3-3-9 31,7 3-39-31,-9-3-41 0,-7-7-4 0</inkml:trace>
  <inkml:trace contextRef="#ctx0" brushRef="#br1" timeOffset="221756">15498 15669 230 0,'0'0'-1'0,"0"0"-1"15,0 0 0-15,-3 8-1 16,2 2 0-16,1 4-2 16,0 2 2-16,0 8-2 0,0 5 3 15,1 6 1-15,4 5 1 16,1 9 1-16,0 2 1 15,3 8 0-15,-1-1 2 16,-1 10 0-16,3 1 0 0,-5-2-1 16,2 0 1-16,-5-4 2 15,1-2 1-15,-3-12-2 16,-2-1 2-16,1-14 0 15,-4-5 1-15,-2-6-1 0,-1-7-1 16,2-6-3-16,6-10-4 16,-11 13-15-16,11-13-42 15,-17 0-13-15</inkml:trace>
  <inkml:trace contextRef="#ctx0" brushRef="#br1" timeOffset="224263">15458 15765 216 0,'0'0'1'16,"0"0"-2"-16,0 0-2 31,0 0-2-31,7-12 2 0,2 8-2 0,3 1 1 0,3-2 2 16,5 0-2-16,5 1 6 15,5 2 2-15,0-1 0 16,10 0 1 0,-3-1 1-16,12 1 0 0,6-2-1 15,0 0-1-15,7-1 0 0,1 0 0 16,1-1-1-16,-2 2 1 15,2-1-1 1,-5 0 0-16,-7 4 1 0,9-1-2 0,-1-1 0 16,2 2 0-16,4 0-1 15,2-2 0-15,4-5 1 16,3 4 1-16,2-7-2 15,4 4 2 17,2-1-1-32,-2 2 0 0,2-3 0 0,3 7 2 0,-3 0-3 0,1 3 1 15,0 0-1-15,-1 0 0 16,-1 0-1-16,0 3 1 0,0 0 0 15,1-1 0-15,1 1-1 16,3 0 1-16,1-1 1 16,3 1-1-16,0 2 1 0,0-4-2 15,-1 6 1-15,0-7 1 16,-2 8 0-1,0-5 0-15,4 3-1 0,-6-1 0 16,0 0 1-16,2 0 0 16,-2-1-1-16,5 1 0 0,0 0 0 15,0-2 0-15,2 1 0 16,0-1-1-16,0-1 1 15,-1 0 0-15,-2-1-1 16,2 1 1-16,4-1 0 0,-2 2 0 16,0-2 0-16,2 2 0 15,0 1 0-15,6-4-1 16,2 5 1-16,-3-4-1 15,3 1 1-15,-2 0-1 0,-2 0 0 32,3 0 0-17,3-2 0-15,-2 3-1 0,-2-3 1 0,0 3 0 0,-2-3 0 16,1 1-1-16,-2 0 1 15,2-1 0-15,0 2 1 0,0-1-1 16,-2 2 1-16,3-1-1 16,-2 0 2-16,3 1-1 15,5-1 0-15,-7 2-1 16,-2-2 1-16,-3 4-1 0,-1-3 1 15,-1 1 0 1,3-1-1-16,-8 1 1 0,-5-1 1 16,1-2 0-16,-4 2 1 0,-4 0 0 15,-2-1-1-15,-3-2 1 16,-2 3 0-1,4-1-1-15,-5 0 0 0,2 0 0 16,-1 0-1-16,-2 0-1 16,-2-1 1-16,-6 2-1 0,-7-3 0 15,-5 3 0-15,-6-3 0 16,-7 0 0-16,-8 1 0 15,0 0 0-15,-3 1-1 16,-5-1 1-16,-3 2 0 0,-5-2 0 16,1 2 0-16,-12-3 0 31,18 3 0-31,-18-3 1 0,0 0-1 0,0 0 2 15,0 0 0-15,8 2 1 0,-8-2 1 16,0 0 0-16,0 0-1 16,0 0 0-16,11 0 0 15,-11 0 0-15,11-3-1 16,-11 3-1-16,16-3 0 0,-16 3 1 15,14-4-1-15,-14 4 1 16,0 0 0-16,11-3-1 16,-11 3 1-16,0 0-1 15,0 0-1-15,0 0-1 16,0 0 0-16,0 0-1 0,2 6 0 15,-2 2 0-15,2 5 0 47,0 6 0-47,2 3 1 0,-1 7-1 0,1 3 2 0,0 3 0 0,-2 4 0 0,0 1 0 16,2-1 0-16,-1 1-1 15,-3-2 1-15,2 2 0 16,-2 0 0-16,0-2 0 16,-2 2 0-16,1 1-1 0,-3 2 1 15,0-3 0 1,1 3 0-16,0-4-1 0,-3-3 1 15,3-2 0-15,-3-1 0 16,3-7 0-16,-4-3 0 0,2 0 0 16,1-5 0-16,-1-2 0 15,-1-1 1-15,3-3-1 16,0-1 0-16,-1-3 1 15,4-8 0-15,-4 14 1 0,4-14 0 16,0 0-1-16,0 0 1 16,-7 8-1-16,7-8 0 31,0 0 0-31,0 0 0 0,0 0-1 0,0 0 0 0,-10 0 0 15,10 0-1-15,-9 0 1 16,1 0 0-16,-4 0-1 16,-4 0 1-16,0 0 0 15,-5 0 0-15,1 1 1 16,-5 0-2-16,-2-1 1 0,0 1 0 15,-5 1 0-15,1 0-1 16,-5 0 1 0,-4 2 0-16,-2-1 0 0,-4 1 0 0,-5 1-1 15,-2 1 1-15,-7 0 0 16,1-1 1-16,-4-2-1 15,-1 3 0 1,-4 0 0 15,-1-2 0-31,1 1 0 0,-4-1 1 0,1 0-2 0,-4 2 0 16,0-2 3-16,0 0-4 0,-3-1 2 0,-2-3 1 15,-1 0 0-15,-4 0-1 0,-4 0 0 16,0 0 2-16,-4 0-3 16,-3 0 2-16,-5 0-2 15,-2 0 0-15,-5 2 1 16,-1 1 0 15,-4-2 1-31,-5 2-2 0,-2 1 1 0,-4 1-1 0,0-4 3 0,-1 1-2 16,-3 1 0-16,1-1 0 15,-1 1 0-15,1-3 0 0,-1 0 0 16,-1 2 0-16,-2-2 0 15,-1 0 0-15,-2 2 0 16,0-2 0-16,1 1 1 16,-5-1-1-16,4 1 0 31,-1-1 0-31,1 3 1 0,2-1-1 0,0 1 1 0,0-3 0 15,1 2-1-15,2 4 0 16,-1-3 1-16,3-2-1 16,0 2 1-16,3 0-1 0,3 0 0 15,4 0 0-15,1 0 1 16,1-3 0-16,9 0 0 15,1 0 1-15,8 0 1 32,0-3-1-32,4 1 1 0,2-3-1 0,4 0 1 0,1 1-1 15,-3-1-1-15,3 2 0 16,2 0 0-16,-2 1-1 15,2 1 1-15,0 0-1 0,0-1 0 16,6 0 2-16,1 1-3 16,1-1 3-16,0 2-3 15,1 0 1-15,5 0 0 16,0 0 2-16,2 0-3 15,1 0-1-15,4 0 3 0,1 4-3 16,7-3 3-16,4-1-1 16,6 0 0-16,2 3-2 15,10-2 3-15,3-1-1 16,10 0 1-1,3 2-1-15,6-2 0 0,11 0 2 0,-12 0-1 16,12 0 2-16,0 0 0 16,0 0 1-16,0 0 2 0,0-9-1 15,0-4 1 1,0-3-1-16,1-6 0 0,0-9 0 15,2-6 0-15,-3-7 0 16,3-4-2-16,-1-3 1 16,-2-1-1-1,0 1-1-15,1 4-3 0,-1 4-6 0,4 6-13 16,3 16-56-16,8-7-15 15</inkml:trace>
  <inkml:trace contextRef="#ctx0" brushRef="#br2" timeOffset="240000">5667 15537 284 0,'0'0'4'0,"0"0"5"16,5-9 2-16,-5 9 1 16,0-12 1-16,0 12-1 15,-4-12 0-15,-5 7 1 16,-8 3-5-16,-4 2-3 0,-8 5-4 15,-3 4-1-15,-7 6 0 16,-1 2 1-16,-3 5 0 16,0 1 0-16,4 1 0 15,4-3-1-15,7 0 0 0,6-4-1 16,8 0 0-16,7 0 0 15,7-2 0-15,15-1 0 16,11 0 1-16,13 0 1 31,10 5 0-31,3 1 0 0,5 1 1 0,-3 2 0 0,-4-1 0 16,-8 2 1-16,-11-2 1 15,-13 5 1-15,-18-4 1 16,-7 1 0-16,-16 1 0 16,-5-6 1-16,-10 0-2 0,-3 0-1 15,-1-4-1-15,1-2-1 16,7-6-1-16,3 0-3 15,13-5-5-15,3-2-3 16,15 0-5-16,0 0-7 0,0-6-29 16,19 1-35-16,-2-5-6 15</inkml:trace>
  <inkml:trace contextRef="#ctx0" brushRef="#br2" timeOffset="240316">5861 15494 221 0,'0'0'3'0,"0"0"9"0,1 8 4 16,-1 6 3-16,0 7 2 15,1 7 3-15,-1 8 1 16,1 7 1-16,0 6-1 16,-1-1-9-16,0 3-1 15,-1-3-4 1,-1-7-2-16,-2-6-2 0,-1-6-1 31,2-8-2-31,-2-4 0 0,2-5-2 0,3-12-3 0,-5 9-5 16,5-9-8-16,0 0-15 0,0 0-57 15,6-3-4-15</inkml:trace>
  <inkml:trace contextRef="#ctx0" brushRef="#br2" timeOffset="240624">5982 15913 305 0,'0'0'4'0,"10"19"1"15,0-3 1-15,7 2 3 16,4 0 3-16,8-1 3 0,3-2 2 16,7-4 2-16,-1-11-5 15,-2-2 1-15,0-11-2 16,-9-9-1-16,-3-2-4 31,-12-5-3-31,-6 3-2 0,-8-3-2 0,-15 5 1 0,-8 0-2 16,-6 6-1-16,-3 4-1 15,-6 4 0-15,1 8 0 16,2 2 0-16,6 5-1 15,2 4-2-15,9 3-2 0,4 3-3 32,9 2-5-32,5-3-14 0,2-14-45 0,15 22-14 15</inkml:trace>
  <inkml:trace contextRef="#ctx0" brushRef="#br2" timeOffset="240979">6314 15659 292 0,'0'0'3'16,"7"10"5"-16,4 1 2 16,4 7 4-16,-1 4 2 0,3 9 0 15,0 8 3-15,5 1 0 16,-7 4-2-16,2 0-4 15,-6-4-2-15,-2-5-6 16,-2-6 1-16,-1-6-2 0,-2-6-2 16,-1-6-2-1,-3-11-3-15,4 8-4 16,-4-8-8-16,0 0-23 0,-9-6-48 15,11-4-5 1</inkml:trace>
  <inkml:trace contextRef="#ctx0" brushRef="#br2" timeOffset="241298">6333 15724 322 0,'0'0'1'0,"0"0"2"15,0 0-1-15,0 0 3 16,0 0 3-16,0 0 2 16,18 0 1-16,1 0 3 0,10-1-2 15,0 4-1-15,3 1-1 16,1 3-2-16,-2 1-4 15,-6 3 0 1,-6 1-3-16,-7 3 1 0,-9 3-1 0,-5 3 1 16,-13 0 0-16,-2 2 0 15,-7-3-1-15,-6 0-1 16,-3-3-2-16,-1-3-1 0,3-4-2 15,4-3-3-15,6-5-4 16,5-1-7-16,3 0-3 16,13-1-11-1,0 0-40-15,17 0-13 0</inkml:trace>
  <inkml:trace contextRef="#ctx0" brushRef="#br2" timeOffset="241646">6690 15825 397 0,'0'0'1'0,"0"0"2"16,16-9 2-16,3-3 1 16,5-2 0-16,1-6 1 15,6 2 0-15,1-5 0 0,2-1-1 16,-7-1-1-16,-6 5-5 15,-6 0 0-15,-10 3-3 47,-5 1 1-47,-7 5-2 0,-12 3 1 0,-7 7-2 0,-5 5 2 0,-6 10 1 0,-3 9 2 16,2 8 1-16,-1 5 1 15,6 6 0-15,8 1 1 16,11-3 2-16,10-2 1 0,11-8 1 16,16-9-1-16,14-5 0 15,12-11 0-15,11-5-2 16,5-5-2-16,5-5-7 31,0-5-9-31,4-5-47 0,-8 9-28 0</inkml:trace>
  <inkml:trace contextRef="#ctx0" brushRef="#br2" timeOffset="242576">5289 16877 347 0,'0'0'2'0,"0"0"0"16,0 0 1-16,0 0 3 15,9-2 5-15,3-2 1 0,9-1 1 16,9-5 1-16,10-2 0 16,9-4 0-16,3 1-3 15,6-4-1-15,-4 2-4 16,-3 0-2-16,-6 2 0 0,-8 3-2 15,-5 2-1-15,-10 3 0 16,-5 2-2-16,-3 1-4 16,-6-1-7-16,3 4-18 15,-1 2-52-15,-10-1-8 16</inkml:trace>
  <inkml:trace contextRef="#ctx0" brushRef="#br2" timeOffset="250269">6008 16527 75 0,'0'0'4'16,"0"0"-1"-16,0 0 1 0,0 0-1 15,0 0 3-15,-9 0 6 16,9 0 7-16,0 0 6 15,0 0 0-15,0 0 1 0,0 0-1 16,0 0 1-16,0 0-5 16,0-7-3-16,0 7-7 15,10-12-6-15,1 4-3 16,2-1-2-16,4-1 0 15,0 2-1-15,6-3 1 0,0 4 1 16,4 1 0-16,0 4 2 16,4 2 0-16,0 0 2 15,4 2 0-15,2 6 0 16,-3 0 0 15,2 3-1-31,-5-1-1 0,-3 2 0 0,-7 1 0 0,-4-1 0 0,-10 5 0 16,-7 1 0-16,-4 2 0 15,-10 3 0 16,-3 3 2-31,-6 1-2 0,-2 2 0 0,-4-5-2 0,-1 2 0 0,1-5 0 16,-1-2 0-16,-1-5 0 16,4-3 2-16,1-5-2 15,5-4-1-15,1-2 0 0,2-5-1 16,6-5-2-16,4-2-1 15,5-5 1-15,3 0 0 16,5 0-2 15,5 1 4-31,2 2-3 0,4 3 3 0,0 3 1 0,1 4 1 0,4 4 1 16,-1 7 0-16,2 7 3 15,2 4-1-15,3 1-1 0,-1 2 3 16,0-1-3-16,-1-1-1 16,0-4-3-16,-3-1-13 15,-1-4-39-15,-2-5-26 16</inkml:trace>
  <inkml:trace contextRef="#ctx0" brushRef="#br2" timeOffset="251347">7790 16336 130 0,'0'0'2'0,"0"0"6"15,-12 0 4-15,2 0 1 16,-2 0 2-16,-6 5 3 16,-1 4 0-16,-3 2 2 0,-6 4-2 15,6 3-7-15,-2 4-1 16,6 3 0-16,-1 2-1 15,9 1 0-15,3 1 1 16,7 1 1-16,1-2-1 16,9-1 2-16,8-7-1 0,1-1-1 15,7-7 1 1,0-5-2-16,5-7-1 0,3-2-2 15,0-9 0-15,-2-5 0 0,-2-4-2 16,-3-4 1 15,-3-2-2-31,-4-6-1 0,-7 1-2 0,-7-1 0 0,-5-1-2 16,-1 0 0-16,-8 0-2 0,-6 2 0 15,-4 2 0-15,-3 4 2 16,1 1 0-16,-3 8 1 16,3 3 0-16,3 1 0 15,1 5 0-15,5 4 0 16,-2 3-1-16,13 0 1 0,-7 10 0 15,7 6 0-15,0 4 1 16,7 5 1-16,6 6 1 16,1 2 1-16,7 4 0 0,2-2 0 15,5-3-1-15,0-5 1 16,5-6 0-1,2-4 1-15,1-10-2 0,4-4-4 16,-1-4-7-16,2-7-30 16,3-4-42-16,-8-10-5 0</inkml:trace>
  <inkml:trace contextRef="#ctx0" brushRef="#br2" timeOffset="251675">8187 16066 214 0,'0'0'9'0,"4"13"4"0,4 0 3 16,-1 6 2-16,2 3 4 16,1 10 2-16,5 2 1 15,-3 7 0-15,1-3-6 16,-1-1-6-16,-3-4-2 0,2-4-2 15,-5-4-4-15,2-8-2 47,-5-3-2-47,-3-14-1 0,5 11-4 0,-5-11-7 0,0 0-39 0,8-11-31 0,-4-6-6 16</inkml:trace>
  <inkml:trace contextRef="#ctx0" brushRef="#br2" timeOffset="252383">8001 16245 144 0,'0'0'8'0,"0"0"2"16,0 0 2-16,0 0 1 16,-9-8 0-16,9 8 2 15,0 0 4-15,-11-3 2 16,11 3-5-16,0 0 1 15,0 0 1-15,0 0 1 0,-10 0-3 16,10 0-1-16,3-6-2 31,-3 6-4-31,18-15-1 0,-1 2-4 16,4-3-2-16,9-1-1 0,2 0 1 0,7 0 0 15,3 4 0-15,-1-2 0 16,2 4 0-16,-4 4-2 16,-2 0 0-16,-4 5 0 15,-4 2-1-15,-6 0 1 0,-5 2-1 16,-4 3 1-16,-5 1 0 15,-9-6 0 17,2 17 1-32,-6-3-1 0,-10-2 1 0,-4 4 0 0,-4 1 0 0,-3-1-2 15,-1 3 2-15,0-1-1 16,1-3-2-16,6-1 1 15,2-1-2 1,11 0 2-16,6 0 0 0,9-1-1 0,13 0 0 16,5-2 0-16,6 0 1 15,0 2 1 1,0 0 0-16,-3-2 0 15,-7 1 0-15,-10 2 1 0,-11 1 1 0,-6 3 0 16,-15 0 0-16,-11 3 0 16,-8-1 0-16,-2 3-3 15,-7-5-5-15,6 4-16 16,-3 0-40-16,13-5-19 0</inkml:trace>
  <inkml:trace contextRef="#ctx0" brushRef="#br2" timeOffset="253034">8720 15720 208 0,'0'0'0'0,"0"0"-3"16,0 0 7-16,0 11 6 16,0 10 3-16,2 14 4 15,6 11 2-15,2 15 2 16,5 15 3-16,-1 13 3 0,2 10-6 15,0 2-3-15,-2-2-1 16,-2-5-5-16,-5-9-2 16,-2-10-1-16,-3-15-3 15,-2-12 0-15,0-13-3 0,-4-9-3 16,-1-9-4-16,4-4-9 15,1-13-14-15,-11 0-57 16,11 0-4-16</inkml:trace>
  <inkml:trace contextRef="#ctx0" brushRef="#br2" timeOffset="254251">10358 16051 367 0,'0'0'3'16,"0"0"-3"-16,0 0-1 0,-9 0 1 15,0 5 1-15,-5 5 1 16,-4 5 2-16,-4 4 3 16,-4 6-1-16,4 7 3 15,-1 2 1-15,2 2 1 31,7 1-1-31,1-1-1 0,9-5-1 0,5-1-1 16,10-1-1-16,2-10-2 0,5-2 0 16,4-3-2-16,5-4-4 15,4-3-7-15,3 1-26 0,7-5-52 16,-8-3-2-16</inkml:trace>
  <inkml:trace contextRef="#ctx0" brushRef="#br2" timeOffset="260595">6876 16441 105 0,'0'0'6'0,"-11"8"4"16,3 1 6-16,0 6 2 15,-1 3 1-15,-2 7 5 0,4 5 2 16,2 7 2-16,4 0-7 15,2 1-5-15,10 0-2 16,8-3-2-16,9-6 1 16,10-5-4-16,7-14-3 0,8-8 0 15,6-7 1-15,2-14 0 16,-1-8 1-16,-4-7-1 15,-6-4-1-15,-16-5-1 16,-16 3 0-16,-11-1-2 16,-14 7-1-16,-18 5-1 0,-14 5-1 15,-7 10-1 16,-11 4-1-31,-4 10-4 0,-2 5-14 0,2 3-37 0,6 17-24 0</inkml:trace>
  <inkml:trace contextRef="#ctx0" brushRef="#br2" timeOffset="264172">9620 16511 251 0,'0'0'5'16,"0"0"5"-16,0 0 4 15,12 0-1-15,-1-3 3 16,4-5 0-16,4-3-1 16,5-2 1-16,-1-3-5 0,2-3-3 15,-3-3-5-15,-1 1-2 16,-6-1-2-16,-5 1-1 15,-9 2-1-15,-3 2-3 0,-13 1 2 16,-5 11-1-16,-7 5 2 16,-4 5 2-16,-6 14 1 15,-2 5 4-15,4 13 3 16,8 4 1-16,6 7-1 0,11-2 3 15,11-3-1-15,17-5-1 16,15-8 0-16,16-5-3 16,9-13-4-16,15-5-11 15,-5 0-55-15,13-13-16 16</inkml:trace>
  <inkml:trace contextRef="#ctx0" brushRef="#br2" timeOffset="264982">10665 16203 232 0,'0'0'1'0,"-8"-6"1"16,8 6 3-16,-17-6 1 15,6 2 1-15,-3 4-1 0,-3 0 1 16,-3 2 1-16,3 11 4 15,-3 5 1-15,3 5-2 16,0 3-1-16,1 5 3 16,7-1-1-16,4 3-1 0,5-6 3 31,0-1-3-31,12-9-2 0,4-7-2 0,4-5 1 15,2-5-3-15,3-10-2 0,-1-5-1 16,-2-4-3-16,-2-4-2 16,-7-3-1-16,-5 0-1 15,-3 0 0-15,-5 4 2 16,-3 2 2-16,-4 5 1 15,-1 3 1-15,8 12 1 0,-11-6 1 16,11 6 1 0,-3 13 1-16,6 0 0 0,6 4-1 15,4-2 0-15,2 1 2 16,4-1-1-16,1-5-2 0,0-1-5 15,8-6-11 1,-5-3-29 0,-7-2-39-16,7-8-8 0</inkml:trace>
  <inkml:trace contextRef="#ctx0" brushRef="#br2" timeOffset="265702">10862 16000 137 0,'0'0'-1'0,"0"0"2"0,0 0 10 16,0 0 9-16,-1 12 6 15,1 3 4-15,-1 6 1 0,3 6-1 16,5 2 3-16,-1 7-1 15,0 0-8-15,3 1-6 16,-2 0-7-16,4-8-4 16,-2-4 0-16,0-5-1 15,-2-5 1-15,1-5-2 0,-8-10 2 16,11 6-1-16,-11-6 1 15,15-8-2-15,-9-8-1 0,1-3-3 16,-4-7-4-16,7-6-2 16,-5-7-3-16,0-7 0 15,-5-3-1-15,0-2-1 16,2-2 3-16,-9 0 3 0,1 5 3 15,-3 5 2-15,-1 4 2 16,0 8 1-16,-3 6-1 16,2 7 0-16,0 7-1 15,1 7-2-15,-1 4-1 16,0 2 0-16,3 14 0 0,0 9 0 15,4 7 1 17,1 8 1-32,3 6-1 0,6 5 3 0,7 1-1 0,6-2 0 15,3-3-1-15,2-7 1 0,2-9 0 16,3-8 1-16,0-6 0 15,-2-10 0-15,1-5 1 16,2-4-1-16,-4-8-2 0,1-6-1 16,-3-6-3-16,-4-3-2 15,-2-6 1 1,-5 2-1-16,-8 0-1 0,-4 1 1 15,-1 5 1-15,-3 3 1 16,-6 8 2-16,-2 7 0 16,-3 5 1-16,3 4 0 0,-1 9 0 15,2 7 1 1,6 4 0-16,4 4 3 0,7 1 0 15,14-1 1-15,11-6-1 0,17-1 0 16,8-10-1-16,14-5-6 16,3-6-11-16,5-5-67 15,6-4-4-15</inkml:trace>
  <inkml:trace contextRef="#ctx0" brushRef="#br2" timeOffset="273727">9306 16598 26 0,'0'0'3'0,"0"0"-1"16,-12 0 2-16,3 0-1 15,-4 0 1-15,-4 5-1 16,-3 2 1-16,-6 5 0 15,-1 0-2-15,-2 3-2 0,0 2 1 16,1 4 3-16,4-2 0 16,4 3 5-16,6-1-1 15,7 3 4-15,7-3 2 16,3 1 2-16,12 2 4 15,4-10 1-15,7-3 3 0,2-7-1 16,4-4 0-16,4-8 0 16,0-10-2-16,7-11-2 15,-6-8-6-15,1-4-5 16,-6-3-4-1,-1-5-8-15,-9-1-2 0,-6-1-1 0,-12 3-1 16,-6 1-1-16,-12 4 0 16,-9 8 0-16,-3 7 2 0,-6 9 1 15,1 9 2 16,-5 10 0-31,4 6 4 0,2 13 3 0,7 14 2 0,7 6 3 16,13 10 2-16,8 4 2 16,22 4 2-1,18-2-2-15,13-5-7 0,22-4-28 0,21-10-45 16,-2-10-7-16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12:19.5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3282 13171 204 0,'0'0'5'16,"0"0"3"-16,0 0 4 16,0 0 0-16,3-12-1 15,-3 12 1-15,0 0 3 0,0 0 0 16,0 0-3-16,8 9-3 15,-2 3-1-15,0 4-1 16,3 3 1-16,2 5 0 16,0 2-2-16,4 2-1 0,-3 4 0 15,3 1 2-15,-2 2-2 16,2-2 0-1,-2 3 1-15,0-2-1 0,-1 0-1 16,2 0 1-16,0-1-1 16,-4-1 0-16,5 2 0 15,-3-2-1-15,0-2 1 31,3-1-2-31,-5-7 1 0,1 2-1 0,-1-5 0 0,-1-1 0 16,-1-7 0-16,-2-3 0 16,-6-8-1-16,9 13 0 15,-9-13 0 1,0 0 1-16,7 11 0 0,-7-11 0 0,0 0 0 15,0 0 1-15,11-12-1 16,-6-2 0-16,0-6 0 16,1-9 0-16,3-6 0 15,2-12-2-15,0-7 1 16,5-8 0-16,-2-8-1 0,2-3 2 15,-2-1-1-15,4 0-1 16,-2 2 0-16,-1 7 1 16,-3 5-1-16,-4 9-1 15,0 8-2-15,-4 8-3 0,-4 6-6 16,0 11-19-16,0 5-38 15,0 13-19-15</inkml:trace>
  <inkml:trace contextRef="#ctx0" brushRef="#br0" timeOffset="548">3992 13786 120 0,'0'0'8'16,"-7"14"4"-16,1-1 5 15,-2 4 2-15,1 4 3 0,1 3 2 16,1 1 2-16,3-1 1 15,2-5-3-15,5-4-5 16,9-10-2-16,5-5-4 16,4-8-1-1,5-9 0-15,0-7-3 0,4-3 1 0,-6-2-2 16,0-2-2-16,-7 4 2 15,-8 3-2-15,-7 3-1 0,-4 5-1 16,-11 7-1-16,-10 5-1 16,-2 4-2-16,-5 4-5 15,2 4-4 1,3 4-4-16,4 3-7 0,9-1-19 15,6 7-30 1,4-10-21-16</inkml:trace>
  <inkml:trace contextRef="#ctx0" brushRef="#br0" timeOffset="1225">4303 13822 162 0,'0'0'10'16,"0"15"1"-16,2-3 4 0,0 4 3 15,5 2 5-15,-2 6 1 16,1-2 0-16,2 4 2 15,-2-4-4-15,7-7-3 0,-3-3-1 47,6-9-2-47,0-3-4 0,5-8-3 0,-1-5-1 0,0-6-1 0,-1-2-3 16,-2-2-1-16,-3 0-1 0,-3 1-1 15,-4 0 0-15,-2 3 0 16,-3 4-1-16,0 3 0 16,-2 2-2-16,0 10 0 15,1-12-2-15,-1 12 0 16,0 0 0-16,0 5 0 0,-1 7 1 15,1 0 0-15,0 5 2 16,0 5 1-16,0 0 1 16,2 2 1-16,2-2-1 15,1 0 1-15,3-5 0 16,0-1 0-16,1-3 0 0,1-4 0 15,4-1 0-15,-3-4 0 16,2-2-1-16,-1-1-2 16,3-1-4-16,-1 0-5 0,2-3-6 15,-1-6-15-15,-2-4-33 16,5 2-23-16</inkml:trace>
  <inkml:trace contextRef="#ctx0" brushRef="#br0" timeOffset="1549">4785 13525 107 0,'0'0'10'16,"-2"9"4"-16,0 4 5 31,2 1 5-31,0 8 2 0,-2 2 1 0,6 19 6 31,2 1-1-31,1-2-8 0,3 1-4 0,0-4-5 16,3-1-3-16,-1-6-1 15,1-1 0-15,0-15-7 16,-1-3 1-16,3-1 0 16,-2-2-1-16,3-3-2 15,-5-1-3-15,3-2-4 0,-2-4-5 31,1 0-13-31,-13 0-35 0,15-4-26 0</inkml:trace>
  <inkml:trace contextRef="#ctx0" brushRef="#br0" timeOffset="1722">4708 13869 347 0,'0'0'1'15,"6"0"-1"-15,5-4 1 16,10-5 0-16,4-2-3 15,9 0-11-15,0 4-36 0,11-9-28 16</inkml:trace>
  <inkml:trace contextRef="#ctx0" brushRef="#br0" timeOffset="2256">5323 13464 222 0,'0'0'8'15,"7"5"3"-15,6-2 4 16,7 1 2-16,6-1 2 15,4-1 0-15,6-2 1 0,2 0 0 16,0 0-6-16,-4-2-5 16,-3-1-2-16,-4-4-3 15,-5 3-4-15,-6 1-4 16,-5 0-6-16,-11 3-17 0,11-8-38 15,-11 8-15-15</inkml:trace>
  <inkml:trace contextRef="#ctx0" brushRef="#br0" timeOffset="2563">5403 13776 283 0,'0'0'6'0,"13"0"4"16,5 0 2-16,8 0 4 15,8 0-1-15,7 0 0 0,6 0 2 16,6 0 0-16,0 0-7 16,-6 0-4-16,-3 0-3 15,-7 0-5 1,-5 0-7-16,-7 3-14 0,-5-6-46 15,-3 3-14-15</inkml:trace>
  <inkml:trace contextRef="#ctx0" brushRef="#br0" timeOffset="3846">7569 13135 223 0,'0'0'7'0,"0"0"2"16,0 0 3-16,0 0-3 15,0 0 0-15,0 0 1 0,-7 3 1 16,7-3 3-16,2 21-1 15,3-1-2-15,1 6-2 16,1 8 2-16,0 7 3 16,1 5 0-16,-1 1-1 0,-3 2-4 15,-2-4-3-15,-2-4-1 16,0-3 0-16,0-6-1 15,0-9-3-15,0-3-5 0,0-8-7 16,0-1-12-16,0-11-31 16,0 11-30-16</inkml:trace>
  <inkml:trace contextRef="#ctx0" brushRef="#br0" timeOffset="10545">7960 13559 195 0,'0'0'3'15,"5"12"2"-15,0 0-1 0,0-1 2 16,3 4 2-16,0-2 1 16,-1 4 4-16,1-3 3 15,-4-5 3-15,0 1 1 16,-4-10 0-16,0 0 1 15,0 0-2-15,0 0-1 0,0 0-3 16,-4-6-5-16,2-5-4 16,-3-3-3-16,2-1-3 15,1-4-1-15,2 3 0 16,0-2-1-16,6 4 0 0,1 2-1 15,7 2 1-15,0 7 0 16,3 1 0-16,0 2 0 16,2 5 1-16,-1 4 0 15,-2-1 1 1,0 4 1-16,-3-2 0 0,-6 0 1 0,-7-10 0 15,13 14 2-15,-13-14 0 16,0 0 1-16,0 0-1 16,10 0-1-16,-4-10-1 15,2-4-1-15,5 0 0 0,4-2-2 16,4 2-1-16,5 2-1 15,-1 5 1-15,3 4 0 16,-1 3 0-16,-2 8 0 31,-4 3 1-31,-4 5 1 0,-4 0 0 0,-1-2 1 0,-5 0 0 16,-1-3-1-16,0-2-2 15,-6-9-4-15,11 13-7 0,-11-13-14 16,11-2-49-16,3-3-9 16</inkml:trace>
  <inkml:trace contextRef="#ctx0" brushRef="#br0" timeOffset="10874">8647 13264 298 0,'0'0'-1'0,"0"0"-1"0,0 0 2 15,9 4 4-15,-1 5 1 16,0 5 3-16,5 2 4 16,1 8-1-16,4 3 3 15,-2 5 2-15,3 2-2 0,-1 4-1 16,0-2-2-16,-1-2-3 15,-1-1-1-15,-3-6-1 16,0-5 0-16,-5-7 2 16,1-1-2-16,1-13 2 0,1-4-1 15,7-15 0-15,0-9-1 31,5-13 0-31,5-8-1 0,3-6-3 0,0-7-2 16,1 6-3-16,-7 0-5 16,0 11-11-16,-6 10-55 0,-2 5-15 15</inkml:trace>
  <inkml:trace contextRef="#ctx0" brushRef="#br0" timeOffset="11998">10962 13106 191 0,'0'0'8'0,"0"0"5"15,1-11 4-15,-1 11 0 0,0-13 3 16,0 13 0-16,0-13 0 15,0 13-1-15,-1-11-10 16,1 11-6-16,0 0-2 16,0 15 0-16,1 7-1 0,3 4 0 15,1 10 1-15,1 3 2 16,-1 8 3-16,1 0 1 15,1 4 2-15,-3-8-2 0,-3-2-1 16,-2-4 0-16,1-6-1 16,0-6-2-16,0-6-2 15,-1-5-6-15,1-14-6 16,-3 13-15-16,3-13-40 0,0 0-17 15</inkml:trace>
  <inkml:trace contextRef="#ctx0" brushRef="#br0" timeOffset="12289">10997 13389 280 0,'0'0'6'0,"6"1"3"0,7-1 3 15,8 0 1-15,5-1 1 16,5-4-1-16,3 1 1 15,2-1 1-15,0-2-5 16,-4-1-6-16,-6 1-6 16,-3 1-7-16,-9-1-10 15,1-4-31 1,-4-1-30-16</inkml:trace>
  <inkml:trace contextRef="#ctx0" brushRef="#br0" timeOffset="12523">11259 13114 243 0,'0'0'-3'0,"0"0"-5"32,0 0 7-32,-3 11 5 0,1 2 4 0,1 8 4 15,1 3 2-15,0 10 2 16,-1 3 3-16,1 6 5 47,2 3-5-47,2-2-6 0,-4-1-1 0,3-3-5 0,-2-5-3 0,2-6-8 0,-1-5-9 15,2-6-38-15,2 2-29 16</inkml:trace>
  <inkml:trace contextRef="#ctx0" brushRef="#br0" timeOffset="13204">11652 13188 176 0,'0'0'7'0,"0"0"5"16,0 0 0-16,0 0 2 0,0 0-2 15,-6-9-1 1,6 9 1-16,-12 0 1 0,2 8-4 15,0 7-4-15,-3 6 1 0,-3 7 0 16,3 6 3-16,-1 6 1 16,4 2 0-16,1 0-1 15,4 0-3 16,5-6 0-31,0-7-2 0,9-5 1 0,2-5 0 0,5-10-3 0,4 1-9 16,4-10-14-16,-2-3-52 16,8 1-6-16</inkml:trace>
  <inkml:trace contextRef="#ctx0" brushRef="#br0" timeOffset="13829">11836 13353 85 0,'0'0'9'16,"0"0"7"-16,0 14 0 0,3-4 5 15,1 0 3-15,-2 7 3 16,0-5 2-16,4 2 1 15,-1 1-7-15,-1-5-5 16,0-1-2-16,-4-9 0 0,11 9-1 16,-2-8-4-16,1-1-2 15,4 0 1 1,0-4 0-16,5-2-3 0,-2-1-2 15,0 0-1-15,2-3-3 0,-5 0-1 16,-1 1 0-16,-5 2 0 16,-8 7-1-16,10-10 0 15,-10 10 0 1,0 0-2-16,0 0 0 0,0 0-2 0,0 0-2 15,0 0 1-15,0 0 1 16,0 0 0-16,4 11-1 16,-3-2 2-1,0 3 2-15,3 2 1 0,2-2 1 0,1 0 2 16,4-3 0-16,2-2 2 15,4-4 1-15,1-3 0 47,1 0 1-47,-3-9 2 0,4 4-1 0,-8-5 0 0,-1 0-1 0,-4-2-1 0,-5-2-1 16,-2 4-3-16,-4-4-2 15,-4 4-3-15,0-2-5 16,2 1-13-16,6 11-27 16,-17-16-32-16,17 16-7 0</inkml:trace>
  <inkml:trace contextRef="#ctx0" brushRef="#br0" timeOffset="14156">12327 13216 206 0,'0'0'6'0,"6"1"2"16,4 7 3-16,5 4 1 16,1 4 1-16,3 3 0 15,0 5 1-15,1 5 1 0,-1 1-5 16,-7-1-1-16,-6 3-2 15,-2-7-4-15,-4 3-10 16,-1-6-26-16,-12-3-40 31,8-3-4-31</inkml:trace>
  <inkml:trace contextRef="#ctx0" brushRef="#br0" timeOffset="14818">12755 12693 358 0,'0'0'1'16,"0"0"1"-16,0 0-2 0,0 0 0 15,0 0-4-15,0 0 1 16,0 0 0-16,2 10 2 15,4 12 2-15,1 7 1 0,1 13 0 16,4 13 4 0,2 15 5-16,-1 9 1 0,0 10-2 15,3 6-1-15,-2 4-2 16,0-3-1-16,-3 1 1 0,3-2-1 15,-5-8 0 1,0-10-1-16,-3-7 0 16,1-13 0-16,0-7-1 0,-5-11-4 15,4-6-8-15,-5-16-11 16,-1-17-51-16,7 9-15 15</inkml:trace>
  <inkml:trace contextRef="#ctx0" brushRef="#br0" timeOffset="15614">10591 12755 303 0,'0'0'3'16,"0"0"0"-16,0-9 1 16,0 9 0-16,0 0-1 15,-2-12-4-15,2 12 0 16,0 0 1-16,2 9-1 0,4 11 0 15,2 13 1-15,3 11 2 16,2 18 4-16,4 14 4 16,3 16 1-16,2 9-1 15,0 8 0-15,-2 3-1 0,1-3 2 16,-2-1-3-16,-2-13 0 15,-2-11-1 1,-1-16 0-16,-8-10 1 31,2-17 0-31,-2-10-1 0,-2-11 0 0,-1-8-1 0,-3-12 0 0,5 10-2 16,-5-10-2-16,0 0-6 15,0 0-11-15,0-9-24 16,-17 1-47-16,16-3-4 16</inkml:trace>
  <inkml:trace contextRef="#ctx0" brushRef="#br0" timeOffset="18156">5650 3291 110 0,'0'0'1'16,"20"-3"0"-16,2 0 1 15,20 1-1-15,14-4 2 16,13-1 0-16,15-1 2 15,24-6 6-15,14 1 2 0,9-3 2 16,14 2 1-16,9-2 5 16,9 5 0-16,17 1 3 15,8 4 1-15,12 6-4 16,6 0-3-1,10 2 0-15,1 5-4 0,-3-2-1 0,-9 4-3 16,-12-1-2-16,-9-1-6 16,-24 3-11-16,-20-1-26 15,-19 4-40-15,-17 1-6 31</inkml:trace>
  <inkml:trace contextRef="#ctx0" brushRef="#br0" timeOffset="19353">13278 13665 237 0,'0'0'6'0,"0"0"-1"16,0 0 2-16,0 0-1 31,-6-10-2-31,6 10-3 0,0 0 1 0,0 0 1 0,0 11-1 16,-1 14 3-1,1 7 0 1,-1 0 0-16,4 3 5 16,-3-3 2-16,1 5 1 15,-2-7-2-15,1 1 0 16,0-22-6-16,0-9-5 0,-1 14-7 15,1-14-27 1,0 0-33-16,0 0-13 0</inkml:trace>
  <inkml:trace contextRef="#ctx0" brushRef="#br0" timeOffset="19882">13490 13839 63 0,'0'0'7'15,"0"10"10"-15,-1 0 7 0,4-1 3 16,5 1 4-16,4-1 4 16,3 0 2-16,3-1 0 15,5-7-6-15,4-1-7 16,-4-8-5-16,1-1-2 0,-2-4-3 15,-3 0-2-15,-5-3-3 16,-7 2-2-16,-3-3-1 16,-4-1-2-16,-4 2-2 15,-6 0-1-15,-5 1-2 0,-4 1-2 16,-1 1-1-16,2 5 0 15,0 1 0-15,1 5-4 16,3 0 0-16,2 2-1 16,4 12-25-1,3 0-32-15,5 7-19 16</inkml:trace>
  <inkml:trace contextRef="#ctx0" brushRef="#br0" timeOffset="20422">13503 13803 115 0,'0'0'3'0,"0"0"3"0,-11 16 1 16,5-8 0-16,1 4 2 16,-3 0 2-16,3 0-1 15,4 0-17-15,1 1-30 16,11-8-20-1</inkml:trace>
  <inkml:trace contextRef="#ctx0" brushRef="#br0" timeOffset="21048">13856 13662 171 0,'0'0'0'0,"0"0"0"31,-3 8 1-31,3-8 1 0,-17 24 7 16,5 0 2-16,3 4 2 15,-2 5 1-15,4-4 4 16,6 8 1-16,1-6 3 0,8 4 1 15,12-20-4-15,8-7 0 16,3-8 0-16,6-5 0 16,-4-10-1-16,-1-8-3 15,-4-3-4-15,-7-5-3 16,-10-2-1-16,-11 3-5 0,-5 2 0 15,-15 3-3-15,-3 6-4 16,-7 2-8-16,1 10-15 16,-4 8-41-16,39-6-17 46</inkml:trace>
  <inkml:trace contextRef="#ctx0" brushRef="#br0" timeOffset="23170">14981 12808 152 0,'0'0'8'0,"0"0"3"16,0 0 0-16,0 0 1 16,0 0-3-16,-2-9-3 15,2 9-1-15,-12-3 1 16,3 3-9-16,-2 3-2 0,-2 2-3 15,-2 5 1-15,-6 1 1 16,2 5 6-16,0 0 3 16,-3 7 1-16,6 0 3 15,-1 6 2-15,4 0 4 0,2 7 2 16,3 1-2-16,5-3 1 31,3 2 1-31,1-5 1 0,8-1-1 0,4-6-1 16,5-5-2-16,2-5 0 15,4-4 0-15,0-2-3 0,-3-5-5 16,2 0-6-16,0-3-11 15,0 0-15-15,0 2-44 16,3-5-12-16</inkml:trace>
  <inkml:trace contextRef="#ctx0" brushRef="#br0" timeOffset="23555">15369 12951 199 0,'0'0'1'15,"0"0"4"-15,-15 13 2 0,9 3 3 16,-2-2 3-16,3 6 3 16,4 5 1-16,1-1 4 15,14 3 0-15,10-9-2 16,10-3-2-16,9-8-3 0,7-7 0 15,2-5-2-15,-2-6-3 16,-4-4-1 15,-7-2-2-31,-10-5-1 0,-12 3-3 0,-11-1 0 0,-10 3-1 16,-15 3-1-16,-9-1-1 0,-9 4-2 15,-8 3 0-15,-6 5 1 16,-2 3 0-16,1 1-3 16,2 6-2-16,6 3-3 15,6-1-5-15,11 2-5 0,4-4-2 16,12 4-10-1,1 1-21-15,10-2-23 0,7 5-8 16</inkml:trace>
  <inkml:trace contextRef="#ctx0" brushRef="#br0" timeOffset="23902">16299 12684 345 0,'0'0'0'0,"0"0"-4"0,-5-5 0 16,-6 3-1-16,-9 3 1 16,-6 0 1 15,-8 4 1-31,-2 4-2 0,-3 2 1 0,0 5 2 0,3 7 1 0,7-1 1 15,13 4-1-15,13-1 0 16,7 4-1-16,15-4 2 31,10 5 1-31,5-4-1 0,-1 2 0 0,1-4 1 16,-6 2 2-16,-9 3 1 0,-18 0 0 15,-13 2 1-15,-19-3 0 32,-16 1-1-32,-8-4-5 0,-11 0-13 0,-1-8-54 15,1-2-12-15</inkml:trace>
  <inkml:trace contextRef="#ctx0" brushRef="#br0" timeOffset="24737">17378 12709 196 0,'0'0'-2'0,"0"0"3"0,0 17 0 15,0 1 7-15,3 6 5 16,-1 7 4-16,0 4 3 16,-2 9 0-16,0 0 5 15,0 2-4-15,-1-5 1 0,1-3-5 16,-4-6-4-16,-1-6-2 15,0-4-3-15,-3-6-1 16,3-2-2-16,5-14-1 16,-10 13-1 15,10-13-3-31,0 0-3 0,-9 10-6 0,9-10-9 0,0 0-19 0,0 0-40 15,9 0-12-15</inkml:trace>
  <inkml:trace contextRef="#ctx0" brushRef="#br0" timeOffset="25129">17637 12925 183 0,'0'0'7'16,"-1"17"3"-16,-1-1 3 16,1 2 4-16,1 6 1 15,0 2 3-15,7 3 2 16,1 0 0-16,6-7-2 15,6-2-4-15,3-9 0 0,8-4-3 16,3-7-2-16,1-9-1 16,0-4-2-16,-2-6-1 15,-4-6-2-15,-6-2-1 0,-8-3-2 16,-7-1-1-16,-8 2 0 15,-10 0-2-15,-9 6 0 16,-7 2-1-16,-4 5-1 16,-4 6 1-16,0 4-2 15,-1 4-1 1,7 2-2-16,2 3-3 0,6 4-1 0,4 1-7 15,8 1-10-15,8-9-10 16,-3 19-25-16,10-6-26 0</inkml:trace>
  <inkml:trace contextRef="#ctx0" brushRef="#br0" timeOffset="25489">18080 12910 226 0,'0'0'1'0,"0"0"4"15,-9 16 0-15,7-1 5 16,2 2 4-16,0 3 1 0,2 2 3 15,8 2 2-15,9-2 0 16,2-8-2-16,9-3 0 16,8-11-3-16,-3 0-4 15,1-13 0-15,-7-2-2 0,-4-5-2 16,-10-3-2 15,-11-5-1-31,-9 3-1 0,-14 0-2 0,-10 3-1 0,-5 3-2 16,-11 2-5-16,5 9-5 0,-1 3-5 15,5 5-8-15,3 6-22 16,7 6-27-16,9 8-17 15</inkml:trace>
  <inkml:trace contextRef="#ctx0" brushRef="#br0" timeOffset="26280">18847 12564 188 0,'0'0'-1'15,"0"0"-5"-15,0 0-1 16,0 0 1-16,0 0 0 16,6 6 2-16,-6-6 3 0,1 16 1 15,1-4 4-15,-2 2 7 16,0 4 3-16,0 5 2 15,-2 0-1-15,-3 3 1 16,-2 2-2-16,-1 2-3 16,0 2 0-16,-1-1-2 0,2 1-4 15,1-4-1-15,2 1 1 16,3-4 0-16,1-3 2 15,9-1 3-15,7-1 0 32,6-4 0-17,6-2 2-15,5 0-2 0,4 0-3 0,-3-4-4 0,2-3-4 0,-3 0-8 16,-5-5-6-16,-5 3-20 15,-23-5-45-15,22 0-5 0</inkml:trace>
  <inkml:trace contextRef="#ctx0" brushRef="#br0" timeOffset="26764">18633 12789 292 0,'0'0'1'16,"11"3"1"-16,7 0 2 15,10 1 0-15,14-2 1 16,7 1 0-16,16 1-4 47,4-3-11-47,7-2-41 0,0-1-23 0</inkml:trace>
  <inkml:trace contextRef="#ctx0" brushRef="#br0" timeOffset="27491">19719 12741 355 0,'0'0'0'0,"0"0"-4"16,0 0 2-16,0 0 3 15,12 0 1-15,6 0 3 0,10 3 1 16,7-1 1-16,10-1 1 31,3 0 5-31,5 0-4 0,1 0-2 0,-6-1-3 0,-2 0-5 16,-11 0-5-16,-7 0-6 15,-8 0-6-15,-6-4-51 16,-14 4-15-16</inkml:trace>
  <inkml:trace contextRef="#ctx0" brushRef="#br0" timeOffset="27682">19918 12475 285 0,'0'0'0'16,"0"12"2"-16,0 4 0 15,0 6 3 17,-1 9 2-32,1 7-1 0,-2 9 2 0,-3 7 1 0,0 3 1 0,-2-3-3 15,2 2-4-15,-2-13-8 16,3 3-20-16,5-4-47 15,-1-9-8-15</inkml:trace>
  <inkml:trace contextRef="#ctx0" brushRef="#br0" timeOffset="30150">21208 12560 216 0,'0'0'9'16,"0"0"2"-16,0 0 1 16,-1-9 0-16,1 9-1 15,0 0-2 1,-9-8-4-16,9 8 2 0,-13 0-10 0,1 2-1 15,-1 5-2-15,-5 5-1 16,-4 2 2-16,-2 5 2 16,-3 2 2-16,-5 3-2 0,5 0 1 15,0 3-1-15,5-3 0 16,1 2-1-16,10-2 4 15,-1-2 0-15,12-2 6 16,5-3 4 0,15-5 2-16,12-3 2 0,7-8 3 0,10-1 2 15,2-6-2-15,6-6 1 16,-5-2-2-16,-3-3-1 15,-11-2-3-15,-11 1-1 16,-9-3-3-16,-13 3-2 0,-7-2-2 16,-16 1-1-16,-7 3-1 15,-7-2-7-15,-4 5-7 16,-2 1-5-16,2 7-16 15,6 3-30 1,1-1-22-16</inkml:trace>
  <inkml:trace contextRef="#ctx0" brushRef="#br0" timeOffset="30473">21172 12182 280 0,'0'0'-6'0,"0"0"3"0,0 16 2 15,1 4 3-15,3 12 6 16,-2 9 2-16,1 16 3 15,0 14 2-15,-2 11 8 16,-1 6-4 0,0 0 0-16,-1 1-2 0,-3-8-6 0,0-5-2 15,0-14-3-15,2-14-2 16,-1-11-3-16,0-8-6 15,3-7-11-15,0 5-50 16,1-16-18-16</inkml:trace>
  <inkml:trace contextRef="#ctx0" brushRef="#br0" timeOffset="32852">22122 12703 347 0,'0'0'1'16,"0"0"-1"-16,17 0 1 0,0 0-1 15,3-1 1-15,1-1 0 16,4 0-2-16,-1 1-4 16,0-4-18-16,-8-3-52 0,1 3-4 15</inkml:trace>
  <inkml:trace contextRef="#ctx0" brushRef="#br0" timeOffset="33417">22559 12584 252 0,'0'0'1'0,"0"0"1"15,-13 12 2-15,5 1 6 16,-1 5 0-1,-2 5 0-15,3 2 1 0,0 4 0 16,2 1 2-16,6 1-2 16,2-5-1-16,8-1-4 0,4-6-1 15,5-3-7-15,1-8-12 31,0-8-53-31,6 5-10 0</inkml:trace>
  <inkml:trace contextRef="#ctx0" brushRef="#br0" timeOffset="33972">22703 12655 176 0,'0'0'5'0,"0"0"4"15,2 16 6-15,1-7 2 0,3 5 1 16,-1 1 2-16,4 0 2 16,2 2 1-16,-3-3-3 15,4-1-3-15,1-5-3 16,1-4-3-16,0 0 1 0,2-4-2 15,1 0-2 1,-3-5-2-16,-3-1-2 0,1-2-2 16,-5-2-1-16,-2-1-1 15,-4 1-1-15,-1 1-1 0,-1 0 0 16,-3 0-2-16,4 9-1 15,-8-9 0-15,8 9 0 32,0 0 0-32,0 0 2 0,0 0 1 0,0 0 2 0,10 6 2 15,0-6 4-15,6 0-1 16,0-3 1-16,0-3 1 15,-2-2-1-15,-1 0-1 16,-1-2-1-16,-5-1-1 0,-5 3-1 16,-2-3 1-16,0 2-2 15,-2 1 0-15,2 8 0 16,-10-15-1-16,10 15 0 15,-7-10 0-15,7 10-1 0,0 0 0 16,0 0-1-16,0 0 0 16,0 0-3-16,-5-9-2 15,5 9-7-15,0 0-11 16,0 0-29-16,0 0-28 15,0 0-6-15</inkml:trace>
  <inkml:trace contextRef="#ctx0" brushRef="#br0" timeOffset="35877">23721 11976 379 0,'0'0'1'0,"0"0"-5"0,0 0-2 16,0 4 1-16,1 9 2 16,-1 12 3-16,4 11 3 15,0 17 3-15,-1 16 0 16,4 19 6-16,-1 14 2 15,4 8-1-15,2 7-1 0,1 2-1 16,-2-5-3-16,1-9-2 16,3-8-2-16,0-12 0 31,-1-11 0-31,-3-11-1 0,0-9 0 0,-1-8-2 0,-2-6 0 15,-2-6-3-15,-1-10-6 16,0-3-7-16,-5-7-39 16,0-14-35-16,0 0-4 0</inkml:trace>
  <inkml:trace contextRef="#ctx0" brushRef="#br0" timeOffset="37081">24089 13070 300 0,'0'0'-2'0,"0"0"1"15,0 0 4-15,-1 12 1 16,-2 0 2-16,3 3 2 16,-2 4 3-16,2 1-1 0,0 8 4 15,0-4-1-15,0-2-2 16,-1-2-2-16,1-3-2 15,-1-2-3-15,0-4 1 0,0 1-2 16,1-12-1-16,-2 15-3 16,2-15-5-16,-2 17-6 15,2-17-11-15,-6 10-6 16,6-10-52-16,0 0-6 0</inkml:trace>
  <inkml:trace contextRef="#ctx0" brushRef="#br0" timeOffset="37377">24205 13159 270 0,'0'0'0'0,"-2"11"0"16,2-1 1-16,0 4 4 0,6 2 3 15,3 1 2-15,4 1 3 16,5-1 2-16,6-5-1 15,4-6 2-15,2-6-2 16,3 0-2-16,-4-8-1 16,-1-5-3-1,-7 0-2-15,-5-1-2 0,-7 0-2 0,-7-2 0 16,-8 3-1-16,-9 0-2 15,-8 4 0-15,-4 4-1 16,-1 0-3 15,1 5-6-31,-2 0-7 0,7 5-5 0,2 4-11 0,7 0-25 0,11 7-22 16</inkml:trace>
  <inkml:trace contextRef="#ctx0" brushRef="#br0" timeOffset="37704">24495 13169 221 0,'0'0'5'0,"0"0"5"16,2 11 3-16,7-4 3 16,4-3 2-16,7-1 1 0,4-1 2 15,4-2 1 16,0-2-2-31,-1-5-4 0,-2-4-2 0,-9-1-4 0,-6-4-2 16,-10 3-3-16,-8 1 0 16,-14 5-3-16,-3 0-3 0,-1 6-6 15,-5 1-7-15,8 1-18 16,7 8-50-16,1 0-3 15</inkml:trace>
  <inkml:trace contextRef="#ctx0" brushRef="#br0" timeOffset="38393">24870 11730 283 0,'0'0'2'0,"0"0"1"16,-10-5 1-16,10 5 2 15,0 0 0-15,-13-11 1 0,13 11 0 16,-9-9 1 0,9 9-4-16,0 0-1 0,0 0-4 15,0 0-1-15,0 0-1 16,0 0 0-16,0 17-1 0,8 5 1 15,5 5 2-15,1 13 2 32,3 10 4-32,6 17 2 0,6 13 0 0,2 13 0 15,3 12 0-15,-1 12 1 16,-5 8-1-16,-2 1-2 0,-8-3-1 15,-9-4 0 32,-9-14 2-47,-9-6 1 0,-19-16-1 0,-7-7 0 0,-10-9-4 0,-9-6-9 0,-6-13-62 0,-6 12-11 16</inkml:trace>
  <inkml:trace contextRef="#ctx0" brushRef="#br0" timeOffset="39165">16980 12141 196 0,'0'0'4'0,"0"0"4"0,0 0 1 16,0 0-3-16,10-11-5 16,-10 11 2-16,0 0 2 15,-8 5 0-15,-9 13 1 16,-2 8-2-16,-11 20 0 0,-8 13 2 15,-8 20 6-15,-7 16 0 16,-4 17-1-16,-2 10-2 16,8 7-2-1,3 8 1-15,14-8 0 0,11-8 1 0,17-12 1 16,14-11 1-16,22-19 0 15,18-5-2-15,20-16 0 16,13-8-12 15,3-10-12-31,6-16-57 16,-1 6-9-16</inkml:trace>
  <inkml:trace contextRef="#ctx0" brushRef="#br0" timeOffset="45766">21781 12569 7 0,'0'0'2'16,"0"0"-2"-16,0 0 0 15,0 0 0-15,0 0 1 0,0 0 1 16,4 10 2-16,-1 0 0 15,1 1 4-15,-3 4 1 16,1 2 8-16,3 6 3 16,-2-2 4-16,-1 3 2 0,-1-1 1 15,-1 0-1-15,0 2 0 16,-1-2-3-16,-2 1-5 15,-1-2-4-15,-1 2-5 0,2-7-2 16,0 2 0-16,-1-4-3 16,2-4 0-16,1 0 0 15,1-11 1-15,0 8-2 16,0-8-4-1,0 0-7-15,0 0-11 0,0 0-15 0,0 0-33 16,8 0-11-16</inkml:trace>
  <inkml:trace contextRef="#ctx0" brushRef="#br0" timeOffset="46410">21923 12801 104 0,'0'0'3'16,"0"0"4"-16,17-5 5 0,-1 1 5 31,8-1 2-16,2-1 2-15,11 0 0 0,-4-1-1 0,5-1-2 0,-5 3-5 16,-1 1-8-16,-6-1-10 0,-5 5-18 16,-5 0-23-16,-16 0-23 15</inkml:trace>
  <inkml:trace contextRef="#ctx0" brushRef="#br0" timeOffset="46811">22331 12521 112 0,'0'0'-8'0,"0"0"2"16,0 0 12-16,1 14 7 0,-1 2 6 15,0 6 2 1,0 6-1-16,-1 5 3 0,0 4 7 15,-2 6-3-15,0-2-10 16,1 3-6-16,1-5-8 0,0 2-9 16,1-10-23-16,-2 6-41 15,2-4-3 1</inkml:trace>
  <inkml:trace contextRef="#ctx0" brushRef="#br0" timeOffset="47297">21791 12819 221 0,'0'0'-2'16,"0"0"-1"-16,9-3 3 16,9 1 0-16,8-1 0 15,6 3-2-15,3 0-18 16,7-5-28-16,4 5-16 15</inkml:trace>
  <inkml:trace contextRef="#ctx0" brushRef="#br0" timeOffset="49455">21648 12414 150 0,'0'0'2'16,"9"-7"-1"-16,-1 0 3 15,1 5-1-15,1-3 4 0,-1 2 6 16,1-2 4-16,0 5 2 16,-10 0-1-16,0 0 0 15,0 0-1-15,-7 0-1 16,-9 5-3-16,-3-2-5 15,-5 1-5-15,1 1-2 0,-4 2-1 16,3-2-1-16,2 0-3 16,6 4 0-16,1 4 0 15,8 1-1-15,3 8 0 16,4 4 0-16,0 9 2 0,-1 6-1 15,5 9 3 32,0 5 3-47,-2 4 0 0,1 6 0 0,0-2 1 0,-2 3 0 0,-1-5 0 0,0-4 0 0,2-7 0 16,1-8 3-16,4-9 2 15,8-8-1-15,6-7 1 16,8-9-7-16,6-7-15 31,-1-7-46-31,9 2-14 0</inkml:trace>
  <inkml:trace contextRef="#ctx0" brushRef="#br0" timeOffset="54194">5387 15148 111 0,'0'0'6'16,"0"0"4"-16,0 0 6 15,12 3 3-15,5-3 5 0,7 0 2 16,7-5 1-16,4 0-1 16,5 0-5-16,-4-1-6 15,5 1-5-15,-8 2-4 16,-3 2-4-16,-6 1-5 0,-6 4-7 15,-3 3-8-15,-5 1-13 16,3 4-22-16,-6-3-21 16</inkml:trace>
  <inkml:trace contextRef="#ctx0" brushRef="#br0" timeOffset="54730">5414 15452 257 0,'0'0'6'0,"0"0"0"0,0 0-1 15,0 0 1-15,0 0 2 16,15-1 2-16,6-4 0 16,10 0 1-16,6 1-5 31,12-1-1-31,2 2 1 0,3 0-2 0,2 1-10 0,-2 2-23 15,-3 10-40-15,-12 1-10 0</inkml:trace>
  <inkml:trace contextRef="#ctx0" brushRef="#br0" timeOffset="98964">10451 7495 136 0,'0'0'0'0,"0"0"0"0,0 0 0 15,8-10-3 1,-8 10 3-16,0 0 1 0,12-2 6 15,-12 2 4-15,13 12 3 16,-7 0 2-16,2 8 4 0,1 6 1 16,0 3 0-1,-1 7-2-15,-1 3-4 0,2 3-4 16,-2-4-2-16,-3-1-3 15,0-8-1-15,-1-2 0 0,-3-8 6 16,1-6 0-16,-1-13 1 16,0 8 0-16,0-8 0 15,-3-8 1-15,-3-5-2 16,-2-5-3-16,1-6-3 0,-3-4-4 15,-1-5-1 17,-2 0 0-32,3-2 1 0,2 2-1 0,-2 3 1 0,4 2-1 15,-1 4 0-15,2 4 1 16,-1 4-1-16,1 5 1 0,-1 1 0 15,6 10-1-15,-7-11-1 16,7 11 1-16,0 0 0 16,-7 5-1-16,7 7 0 0,1 9 1 15,4 6-1-15,1 7 2 31,2 6 0-31,2 4 0 0,-3 2 1 0,1-2 0 16,1-2 0-16,-3-8 0 0,-2-5-2 16,-1-5-4-16,-3-10-10 15,0-14-49-15,4 17-20 16</inkml:trace>
  <inkml:trace contextRef="#ctx0" brushRef="#br0" timeOffset="100373">1780 6590 10 0,'0'0'21'15,"11"0"7"-15,4 0 2 16,3-2 5-16,12-1 1 0,9-1-2 16,5-4-8-16,7 0-4 15,2 0-7-15,5 0-5 16,-3 3-8-16,0 0-13 15,-3 4-18-15,-3 2-25 0,-4 6-17 16</inkml:trace>
  <inkml:trace contextRef="#ctx0" brushRef="#br0" timeOffset="101477">10366 6779 194 0,'0'0'3'0,"-10"0"0"16,10 0 1-16,-17 0 0 0,8 0 1 15,9 0-2-15,-15 0 1 16,15 0 1-16,0 0 0 16,0 0-1-16,16 2 1 0,7-1 0 15,5 1-1-15,9 0 4 16,4 2-1-16,0 1-2 15,8-2-1-15,-2-1 0 16,-4 1 1-16,-5 1-1 16,-4-3 0-16,-8-1 5 0,-7 0-2 31,-8 0-1-31,-11 0-2 0,0 0 0 0,-18-12 1 15,-7 7-2-15,-13 0-2 16,-7 0-2-16,-11-2 0 0,-2 3 3 16,-6-2 2-16,3 2 1 15,7 1 1-15,6 0 0 16,14 1-2-16,7 0 0 0,13 2 0 15,14 0 0-15,11-4-3 16,18 1 3-16,12 2-2 47,11-3 1-47,6 1 3 0,9 1-1 0,3 0-1 0,2 1 1 0,-3 1-3 0,-4 0-4 15,-8 0-13-15,-8 5-27 16,-12-3-38-16,0-1-3 16</inkml:trace>
  <inkml:trace contextRef="#ctx0" brushRef="#br0" timeOffset="103046">14024 6321 268 0,'0'0'-7'0,"0"0"-2"15,0 0 5-15,0 0 4 16,21 0 1-16,6 0 4 0,13-5 0 16,11-1 0-16,12 0 7 15,1-1 2-15,7 2-5 16,-10 1-5-16,-8 2 0 15,-5 1-4-15,-14 1-5 16,-8 3-8-16,-12 1-17 0,0-3-32 16,-1 5-12-16</inkml:trace>
  <inkml:trace contextRef="#ctx0" brushRef="#br0" timeOffset="103445">14772 5963 192 0,'0'0'-4'0,"0"0"-2"16,0 12 1-16,0-4 4 16,-1 16 2-16,-2 2 4 0,-1 7 3 15,-3 4 0-15,-3 2 8 16,-3 7 1-16,1-7-1 15,0 3 0-15,6-12 0 16,2-4 0 0,4-4 0-16,8-4-1 0,6-6-2 0,9-5 0 15,0-3-2-15,7-2 1 16,0 1-4-16,0-3-5 47,-1 0-1-47,-5-3-4 0,2 0-7 0,-5-5-5 0,-1-1-13 15,4 0-50-15,-7-11-8 0</inkml:trace>
  <inkml:trace contextRef="#ctx0" brushRef="#br0" timeOffset="103716">15056 5903 200 0,'0'0'-2'0,"-4"14"1"0,1 3 3 16,0 5-1-16,0 14 4 16,-2 8 2-16,2 12 4 15,-3 6 6-15,3 2 3 16,-1 7 2-16,1-5-4 0,-1 1 0 15,0-7-1-15,-1-10-4 16,2-4-2-16,1-9-5 16,-1-6-1-1,-1-5-3-15,3-4-4 0,1-3-6 0,0-7-5 16,5-2-9-16,-5-10-34 15,18 7-24-15</inkml:trace>
  <inkml:trace contextRef="#ctx0" brushRef="#br0" timeOffset="104148">15401 6371 182 0,'0'0'2'16,"-11"23"2"-16,4 2 0 0,-7 1 4 16,9 10 1-16,-3-4 3 15,7 4 2-15,5 1 4 16,11-9 0-16,11-8-1 15,9-14 0-15,10-6-2 0,6-12 0 16,8-9-3-16,-1-12-4 16,-4-9-3-16,-2-8-3 15,-8-4-2-15,-10 0 0 16,-10 1-3-1,-14 4 0-15,-12 9-2 0,-20 8 1 0,-10 13 1 16,-14 12-1-16,-9 7 2 16,-8 5 1-16,-3 10 1 0,-2 5-1 15,4 2 1-15,9 0-3 16,5-5-10-16,17-2-9 15,5-1-10-15,12-7-42 16,16 6-6-16</inkml:trace>
  <inkml:trace contextRef="#ctx0" brushRef="#br0" timeOffset="104790">16377 6033 148 0,'0'0'-2'0,"-13"10"-7"15,0 9 2-15,-3 5 4 16,-3 7 6-16,-4 9 1 0,-1 3 5 15,-1 8 1-15,5-3 11 16,9 3 8-16,3-8 2 16,6-6-4-16,7-6 0 31,13-10-2-31,9-13-3 0,9-8-2 0,4-11-3 15,2-14-3-15,4-9-5 0,-3-9-4 16,-3-12-2-16,-11-6-6 0,-6 0-2 16,-14-3-1-16,-9 1 0 15,-6 3-2-15,-9 3 0 16,-6 12 2-16,-3 8 0 15,1 10 2-15,-2 10 0 0,3 11 0 47,4 6 0-47,3 12-1 0,3 9 2 0,3 10 1 0,6 10 2 0,3 5 4 16,6 7 1-16,14 1 3 0,5-1-1 15,7 0 2-15,10-4 0 16,3-4-2-16,2-11-4 16,3-8-6-16,2-5-4 15,-1-10-12-15,-4-15-47 16,1-3-16-16</inkml:trace>
  <inkml:trace contextRef="#ctx0" brushRef="#br0" timeOffset="105098">17077 5648 369 0,'0'0'0'16,"-1"5"0"-16,1 9-2 15,1 10 1-15,1 6 0 16,2 10-2-16,0 3 3 0,6 10-1 16,-6-2 2-16,2 5-2 15,1-6 2-15,-4-9 0 16,3-5 3-16,-2-10 0 15,-1-4-3-15,-1-12 1 0,0-2-5 16,-2-8-19-16,16 0-52 16,-13-14-5 15</inkml:trace>
  <inkml:trace contextRef="#ctx0" brushRef="#br0" timeOffset="105687">16799 5733 234 0,'0'0'0'16,"-8"-5"1"-16,8 5 0 15,-17-4 4-15,5 2 5 16,0 1 3-16,-2-4 4 16,-1 1 2-16,4 1 0 0,1 1 2 15,10 2-3-15,-9-3-1 31,9 3-5-31,4-9-4 0,12 6-4 0,7-2-2 16,6-3-1-16,13-3 0 0,9-1 1 16,10 0 0-16,14 2 0 15,7 0-1-15,2-1 1 47,2 5 0-47,-3 4 0 0,-3 2-2 0,-11 0 0 0,-11 8-1 0,-13-1 0 0,-14 5 2 16,-15 4 0-16,-14 2 0 15,-12-2 1-15,-19 0 0 16,-9 2 1-16,-15-3 0 0,-9-3 0 15,0-2-1-15,1-1-2 16,5-3-1 15,13 5-2-31,8 0 1 16,19 7-3-16,16 2 2 0,17 9 0 0,13 2 0 0,10 5 1 0,5 1 1 15,2 1-1-15,-2-3 0 16,-8-5 3-16,-8-6 2 16,-16-4 0-16,-13-5 1 0,-26-5 0 15,-18 0 0-15,-20-4-1 16,-14-1-7-16,-9 11-18 15,-3 2-60-15,-6 2-4 32</inkml:trace>
  <inkml:trace contextRef="#ctx0" brushRef="#br0" timeOffset="113151">14608 8893 278 0,'0'0'4'0,"0"0"1"15,0 0 1-15,0 0-2 16,0 0-2-16,7-3 3 15,7 2 3-15,11-2 2 16,11 1-4-16,12-3-1 0,11 0-1 47,7 2 4-47,1 0 0 0,4-1-4 0,-13 2-4 0,-11 0-4 0,-12 2 0 15,-11 4 2-15,-13 4 1 0,-9 6 0 16,-5 1 1-16,-7 6 1 16,-7 6 2-16,-2 3 1 15,-7 8 1-15,-5 1-3 16,-4 2-2-16,-1-2-2 0,-1 1-1 15,6-2-1-15,7-6 0 32,3-2 2-17,9-5 3-15,9-2 2 0,8-6 4 0,15 0 3 0,10-7 3 0,11-3 0 16,7-3-1-16,3-1 0 15,1-3-3-15,-3 0-3 16,-1-4-4-16,-7-2-4 16,-6 2-9-16,-8-4-13 0,-7-2-58 15,0-1-5-15</inkml:trace>
  <inkml:trace contextRef="#ctx0" brushRef="#br0" timeOffset="113432">15510 9073 259 0,'0'0'2'0,"-10"16"2"0,4-2-1 0,1 9 1 16,2 1 3-16,3 7 4 15,10-1 4-15,6 2 2 16,10-8 0-16,11-10-1 15,7-5 2-15,3-10 0 0,-1-7-1 16,0-14-5-16,-9-5-2 47,-7-4-2-47,-11-2-5 0,-11-3 0 0,-11 3-2 15,-17 2-1-15,-12 2-3 0,-10 8 1 0,-9 4-3 0,-3 6-3 16,1 6-7-16,6 5-12 16,6 3-18-16,3 2-36 15,22 7-9-15</inkml:trace>
  <inkml:trace contextRef="#ctx0" brushRef="#br0" timeOffset="114098">16703 8688 300 0,'0'0'2'15,"0"0"-1"1,0 0-1-16,0 0-8 0,0 0 2 0,0 0 3 16,0 0 4-16,1 18 0 15,3 6 0-15,-1 7 0 16,0 9 6-16,1 6 7 15,-1 5-1 17,0-2-3-32,1-1-3 0,-2-4-1 0,-3-10 1 0,2-6-1 0,0-6-1 15,0-9 0-15,-1-3 0 16,0-10-4-16,0 11-6 0,0-11-14 15,0 0-33-15,4 12-25 16</inkml:trace>
  <inkml:trace contextRef="#ctx0" brushRef="#br0" timeOffset="114530">17141 9047 154 0,'0'0'4'0,"0"0"2"16,-14 11 1-16,12-1 5 15,-2 0 8-15,4 2 4 16,6-2 3-16,7 1 2 0,12-2-4 16,2-8 1-16,8-1-2 15,-2-7-2-15,4-6-4 16,-6-3-5-16,-2-2-2 15,-9-4-2-15,-9 1-2 0,-7 2-2 16,-3 0-3-16,-9 6-1 16,-13 1-3-16,-5 4-2 15,-4 4 0-15,0 4-3 16,-2 1-2 15,1 6-1-31,1 0-2 0,7 4 0 0,3-1-4 0,10-2-2 0,-1 1-3 16,11-9-7-16,-8 15-12 0,8-15-19 15,1 17-14 1</inkml:trace>
  <inkml:trace contextRef="#ctx0" brushRef="#br0" timeOffset="115030">17678 8857 223 0,'0'0'0'15,"0"0"1"-15,-13 0 2 16,1 0 1-16,-1 7-2 16,-1 0 1-16,0 2 0 0,-1 3 0 15,1 2 4-15,6 4 2 16,6 0 2-16,2-1 3 15,8-4 3-15,3 0 1 0,1-3 3 16,2-4 0-16,-3-5-1 16,3-1-3-16,-5-6-5 15,-4-4-4-15,-3-4-3 16,-2-1-3-16,-1 2-1 15,-5 1-2-15,3-2-5 0,-1 4-2 16,4 10-2-16,0 0 1 16,0 0-2-16,3 13 1 15,7 9 0-15,2 3 1 16,4 7 3-16,1 4 4 31,-3 1 2-31,-1 1 2 0,-3 2 1 0,-7-2 1 0,-3-7 3 16,-11 0 0-16,-14-4 1 0,-7-3 1 15,-11-2-7-15,-7-3-10 16,-5-2-25-1,5-2-44-15,-9-2-7 0</inkml:trace>
  <inkml:trace contextRef="#ctx0" brushRef="#br0" timeOffset="115745">18803 8528 237 0,'0'0'-3'0,"0"0"-8"0,0 10 1 16,0-10 4-16,3 20 4 16,0-2 2 15,2 13 6-31,-1 8 3 0,2 3 5 0,1 11 9 0,-4 3 0 0,1 2-4 15,-2-2-4-15,-1-1 0 16,-1-11-4-16,0-8-3 16,-1-9-1-16,1-6-1 0,0-6-5 15,0-7-8-15,0-8-6 16,0 0-6-16,0 0-56 15,0 0-5-15</inkml:trace>
  <inkml:trace contextRef="#ctx0" brushRef="#br0" timeOffset="115898">18901 8918 313 0,'0'0'2'16,"13"-5"2"-16,2 0 2 0,8-2-1 16,0 1 0-16,2 0 2 15,2-2 1-15,0-1 0 16,-6 1-3-16,-2 1-9 15,-4-2-17-15,-15-3-50 16,11-3-7-16</inkml:trace>
  <inkml:trace contextRef="#ctx0" brushRef="#br0" timeOffset="116119">19147 8476 304 0,'0'0'-5'16,"2"6"-2"-16,0 9-1 15,-1-1 4-15,0 15 3 16,-2 5 2-16,1 13 3 15,-4 8 1-15,0 3 6 0,-5 7 3 16,4-4 0-16,-3 4-2 16,7-11-2-1,1-7-2-15,-1-8-3 0,4-10-3 16,3-4-6-16,0-8-12 0,0-7-31 15,9 1-30-15</inkml:trace>
  <inkml:trace contextRef="#ctx0" brushRef="#br0" timeOffset="116498">19599 8594 174 0,'-2'7'-1'0,"-4"7"3"16,-1 8 4-16,-3 2 4 0,1 10 6 16,0 3 4-16,4 5 2 15,2 4 4 1,1-6 4-16,17-5-4 0,4-3-3 15,5-6 0-15,4-4-6 0,-3-7-4 16,0-3-3-16,-3-4-3 16,-6-3-5-16,-7-5-8 31,-9 0-7-31,0 0-20 0,0 0-49 0,11 0-4 0</inkml:trace>
  <inkml:trace contextRef="#ctx0" brushRef="#br0" timeOffset="116932">20163 8590 345 0,'0'0'-1'0,"0"0"-5"15,0 0-6-15,0 0 2 16,0 0 5-1,-4 11 3-15,1 8 2 0,1 3 2 0,1 8 1 16,-3-1 7-16,4 6 5 16,-1-6-3-16,-1 0-3 15,0-5-3-15,2-7 0 16,0-4-2-16,0-4-1 0,0-9-5 15,4 14-4-15,-4-14-6 16,0 0-8-16,0 0-55 16,11 0-8-1</inkml:trace>
  <inkml:trace contextRef="#ctx0" brushRef="#br0" timeOffset="117220">20316 8838 223 0,'0'0'9'0,"12"8"3"15,7-2 5-15,3-3 4 16,13-1-1-16,0-2 2 16,4 0 0-16,3-2 3 0,3-8-6 15,-15-2-5-15,-8-1-5 16,-8-2-2-16,-9 0-2 15,-5 0-1-15,-12 0-2 32,-4 4-3-32,-4 1-1 0,-2 0-1 0,-1 5 0 0,0 3 0 15,2 2-2-15,2 0-4 16,6 0-6-16,2 2-10 15,2 2-17-15,-1 0-39 0,10-4-7 16</inkml:trace>
  <inkml:trace contextRef="#ctx0" brushRef="#br0" timeOffset="117777">20468 8731 162 0,'0'0'6'0,"-15"10"1"15,1 0 0-15,-5 4 1 0,-4 3-1 47,6 5 0-47,-7-1-6 0,8 0-9 0,0 1-16 0,10-6-37 0,11-5-4 16</inkml:trace>
  <inkml:trace contextRef="#ctx0" brushRef="#br0" timeOffset="118299">20807 8728 94 0,'0'0'5'15,"-5"8"6"-15,2 2 3 16,1 1 3-16,1 4 7 16,1 0 5-16,3 3 2 0,7-2 3 15,7-2-4-15,5-6-4 16,4-4-2-16,1-4-2 15,1-3-2-15,-4-6-5 16,-6-8-5-16,-5 0-3 0,-8-2-2 16,-7-3-1-16,-13 1-3 31,-2 3-8-31,-7 0-10 0,-1 8-20 0,-1 7-33 15,2 3-16-15</inkml:trace>
  <inkml:trace contextRef="#ctx0" brushRef="#br0" timeOffset="118677">21163 8569 113 0,'0'0'6'16,"10"11"3"-16,4 8 6 0,2 4 2 15,2 7 3-15,-1 3 2 16,-1 8 2-16,-1 3 2 15,-2 1-6-15,-9-10-2 16,-4-5-4-16,-2-2-9 0,-9-1-28 16,-9-6-44-16,6-5-6 15</inkml:trace>
  <inkml:trace contextRef="#ctx0" brushRef="#br0" timeOffset="119474">21824 8557 286 0,'0'0'1'16,"0"0"1"-16,0 0 3 15,18 0 2-15,3 1 1 16,9-1 0-16,9 0 3 15,5-1-1-15,11-3-1 0,-1 1 0 16,2-2-3-16,-4 0-1 16,-5 1-1-16,-11 0-2 15,-8 0-3-15,-7 2-6 16,-7 1-14-16,-5-2-20 0,-9 3-32 15,0 0-10-15</inkml:trace>
  <inkml:trace contextRef="#ctx0" brushRef="#br0" timeOffset="119748">21906 8771 263 0,'0'0'6'16,"10"1"1"-16,10 1 4 16,10-2 2-16,16 0-2 15,8 0 3-15,19-2-2 0,12-2 1 16,5-1-6-16,-4-2-6 15,2 2-12-15,-8 3-32 16,-8-4-32-16,-7 2-7 0</inkml:trace>
  <inkml:trace contextRef="#ctx0" brushRef="#br0" timeOffset="121116">20971 8173 255 0,'8'0'1'0,"11"0"-1"0,9 0 1 16,8 0 0-16,12-1 2 15,0-1 0-15,2-3 2 16,1 2 4-16,-11 0 0 15,-9 1 2-15,-7-1-2 0,-13 0 0 16,-11 3-1-16,0 0-2 16,0 0-6-16,0 0-3 15,3 6-2-15,-3-6-1 0,-2 20 2 16,-1 2-2-16,2 4 3 15,1 6 2-15,0 14 4 16,2 3 2-16,2 11 0 16,1 6 2-16,3 2-2 15,2 1 2-15,-2 1-1 0,3-2-1 31,-2-7 1-31,-1-1-1 0,1-12 1 0,-3-3-2 16,-2-10 3-16,-1-3-3 16,-2-8 2-16,0-3-1 0,-1-6 0 15,0-5-1-15,-1 0 1 16,1-10 0-16,-3 11 0 15,3-11 0-15,0 0 0 16,0 0 0-16,-14 11 1 0,1-7-1 16,-1 1-1-16,-8 0-1 31,-5 2 0-31,-6 0-3 0,-5 1-7 0,-19-4-14 15,-9 6-61-15,-6-1-3 0</inkml:trace>
  <inkml:trace contextRef="#ctx0" brushRef="#br0" timeOffset="121963">18666 8280 322 0,'0'0'-4'0,"0"0"0"16,-11 0 0-16,-7 1-1 0,-13 4 1 15,-14 0 2-15,-8 3 4 16,-13-1 3-16,-4-1 3 15,-1-3 3-15,5 2-2 0,10-2-5 16,15-2-3-16,11 2 1 16,16 1-4-16,11 4-7 15,9 4 2-15,8 8-3 16,6 4 4-16,5 8 6 47,-2 6 0-47,7 16 0 0,-3 13 1 0,5 5 4 0,-8 10-1 0,4 4 2 0,-6 3-2 15,0-4 0-15,-4-3 2 0,-4-12 0 16,2-8 1-16,-7-12 1 15,3-13 1-15,-4-10 3 16,11-5 1-16,5-9-1 16,11-4 0-16,8-7-3 15,11-2-9 1,6 0-11-16,3 0-17 0,4-2-54 0,7 1-6 15</inkml:trace>
  <inkml:trace contextRef="#ctx0" brushRef="#br0" timeOffset="122565">22777 8572 376 0,'0'0'-3'0,"0"0"1"16,8 0 1-16,7 0 0 15,18 0-1-15,9-3 2 16,13-2-1-16,7-1 1 15,1-1 4-15,6-1-1 0,-7 1-2 16,-9 2-2 0,-13 2-7-16,-12-1-8 0,-11 3-16 15,-17 1-18-15,7-4-22 16</inkml:trace>
  <inkml:trace contextRef="#ctx0" brushRef="#br0" timeOffset="123001">23621 8254 304 0,'0'0'-10'0,"0"0"-5"15,0 0-1-15,-4 11 1 0,-1-1 6 16,-3 6 2-16,-3 2 2 16,-2 5 3-16,-4 2 11 15,6 0 6 1,-4-3 2-16,4-1 1 0,3-2 0 15,4-3-2-15,4-5-1 16,10-2-1-16,10-3 0 0,1 0 0 16,6-1-1-1,-2 0-5-15,3-4-7 0,-1 1-3 16,-2-2-8-16,-2-1-22 15,2-6-45-15,-7-8-8 0</inkml:trace>
  <inkml:trace contextRef="#ctx0" brushRef="#br0" timeOffset="123222">23808 8182 231 0,'0'0'-1'16,"-6"18"0"-16,1 0 5 15,-1 7 5-15,-2 10 2 0,0 7 3 16,-4 7 2-16,2 7 1 15,-1 1 1-15,1 1 2 16,3-2-6-16,-3-5-3 16,1-8 0-16,1-8-2 0,2-7-3 15,1-6-2-15,3-7-4 31,2-15-7-31,-4 12-12 0,11-12-56 0,-2-8-8 16</inkml:trace>
  <inkml:trace contextRef="#ctx0" brushRef="#br0" timeOffset="123546">23922 8551 215 0,'0'13'4'16,"0"6"1"-16,2 4 5 15,7 4 5-15,6 1 4 0,7 4 5 16,7-6 0-16,8-2 3 31,9-18-3-31,11-7 0 0,3-13-6 0,2-9-3 16,-5-12-4-16,-5-5-5 15,-3-3-3-15,-16 0-2 0,-12 0-2 16,-18 4-2-16,-14 7 0 16,-19 3-4-16,-16 15 2 15,-16 6 0-15,-12 8-1 0,-2 10 0 16,0 6-2-16,7 2-4 16,11 9-11-16,13-1-31 31,19-1-26-31</inkml:trace>
  <inkml:trace contextRef="#ctx0" brushRef="#br0" timeOffset="133776">16141 9977 28 0,'0'0'-2'0,"0"0"0"0,0 0 0 15,0 0 2-15,0 5 0 16,0-5 3-16,1 19 2 15,0-5 5-15,1 5 6 16,-1 3 8-16,0 8 1 0,0-1-3 16,0 3-1-16,-2 4-2 15,1-2 0-15,0 2-1 16,-1-2-5-16,-4-2-6 0,1-4 0 15,-1-3 1-15,1-1-1 32,-3-1 3-32,-2-4-6 0,6 0-7 0,-4-6-9 15,3 5-14-15,3 2-28 0,-2-6-18 16</inkml:trace>
  <inkml:trace contextRef="#ctx0" brushRef="#br0" timeOffset="134151">16218 10369 203 0,'0'0'3'15,"21"0"3"-15,1 0-1 0,11 0 2 16,0-3 0-16,7 1 2 16,-2-2 2-16,5-1-1 15,-6 2-1 1,-3-6-3-16,-4 1-2 0,-10-1-6 0,1-6-18 15,-10-3-46-15,5 3-7 16</inkml:trace>
  <inkml:trace contextRef="#ctx0" brushRef="#br0" timeOffset="134362">16557 10103 56 0,'0'0'5'15,"-4"24"2"-15,-6-2 4 16,5 10 4-16,-5 3 3 16,0 7 1-16,-2 1 0 0,1 8 2 15,3-11-4-15,-2 1 2 16,5-4-3-16,-2-5-6 15,3-4-9 1,0-5-14-16,2 4-20 0,0-8-31 16</inkml:trace>
  <inkml:trace contextRef="#ctx0" brushRef="#br0" timeOffset="135839">17110 10076 140 0,'0'0'-1'15,"0"0"-1"-15,0 0-1 16,-15 13 7-16,2 1-1 15,-4 6 2-15,-1 8 1 0,-3 6 2 16,2 7 4-16,4 2-1 16,5 5 2-16,8-4-3 15,2 1 0-15,9 1 3 16,7-8-3-16,1-4 0 0,5-7-6 15,-2 0-12-15,2-11-25 16,6 4-33-16</inkml:trace>
  <inkml:trace contextRef="#ctx0" brushRef="#br0" timeOffset="136826">17525 10176 155 0,'0'0'4'15,"0"0"1"1,0 0 0-16,0 0 2 0,0 0-1 0,0 0-2 15,-4-10-9-15,4 10-2 16,-13-1-2-16,4 1-2 16,-3 2 0-16,-3 5-1 31,-4 0 1-31,-1 5 3 0,-2 0 7 0,-1 1 3 0,3 0 2 15,0 1-2-15,0-3 0 0,5 1 0 16,1 1-1-16,3-3-1 16,6 0 0-16,2 0 4 15,3-10 5-15,6 12 0 16,6-9-2-16,6-1 2 0,1 0 3 15,1-2 0-15,0 0-2 32,-2 0-8-32,-3 0-5 0,-5-2-6 0,-10 2 3 15,11 0-2-15,-11 0 1 16,-5 15 0-16,-4-5 2 0,-2 2 2 15,-1 0 0-15,0 4 4 16,1-1-3-16,-2 2-1 16,5-4 0-16,3 3 2 15,4-3 5-15,1 0 3 0,5 4 5 16,3-6 5-16,5 3 3 31,-1-6 4-31,5 1 0 0,-1-5 0 0,0 4-3 16,1-8-7-16,0-2-1 0,-6 1-2 15,-1 1-2-15,-10 0-3 16,12-6-2-16,-12 6-1 15,0 0 0-15,0 0 0 0,0 0-2 16,0 0-1-16,0 0-3 16,0 0 0-16,0 0-3 15,0 0-2-15,0 0-12 16,0 0-29-16,0 0-26 0</inkml:trace>
  <inkml:trace contextRef="#ctx0" brushRef="#br0" timeOffset="137434">17413 10174 319 0,'0'0'5'16,"0"0"-1"-16,0 0 1 15,0 0-1-15,0 0-2 0,0 0-3 16,0 0 1-16,0 7 0 16,0-7-2-16,0 22 0 15,2-3 1 1,0 10 1-16,-1 5 3 0,1 7 3 0,-1 2 1 15,-2 6 0-15,1 0-2 16,-2-5 1-16,-1-4-1 16,-1-9-1 15,1-4 0-31,0-10 2 0,1-3-3 0,2-14 1 0,-1 8 0 0,1-8-3 15,0 0-4-15,0 0-6 16,0 0-8-16,8 2-18 16,3-2-45-16,0-2-8 0</inkml:trace>
  <inkml:trace contextRef="#ctx0" brushRef="#br0" timeOffset="137820">17646 10348 78 0,'0'0'9'0,"-3"16"2"16,2 1 3-16,-2 0 1 15,1 7 5-15,2 6 7 0,8-1 3 16,3 2 5-16,6-8-8 16,6-3-1-16,5-10 0 15,8-2 0 16,-2-9-5-31,1-8-2 0,-5-8-6 0,-3-5-3 0,-9-2-2 0,-4-5-3 16,-10 0-1-16,-4-2-3 16,-13 3 0-16,-4 0-3 15,-6 7-1-15,-3 1-2 0,-2 7-5 16,0 3-2-16,3 5-6 15,0 4-4-15,5 2-5 16,3 5-16-16,1 1-34 16,8 5-11-1</inkml:trace>
  <inkml:trace contextRef="#ctx0" brushRef="#br0" timeOffset="138162">18030 10460 151 0,'0'0'6'0,"11"4"8"16,2-1 5-16,6 1 6 16,5-1 3-16,0-1 0 15,10 0 2-15,-3-2 2 16,-3 0-5-16,-2-9-6 15,-8-3-8-15,-9-6-4 0,-9-1-4 16,-6 0-2-16,-14 1-2 16,-5-1-3-16,-11 3-5 0,-3 7-5 15,-1 3-7 16,3 6-9-31,2 3-23 0,4 8-34 0,14 2-5 0</inkml:trace>
  <inkml:trace contextRef="#ctx0" brushRef="#br0" timeOffset="138728">18619 10258 17 0,'0'0'6'0,"10"17"3"16,-4-1 4-16,2 4 6 16,-3 6 5-16,-1-1 3 31,-3 8 2-31,-1-3-1 0,0-6-4 0,-6-2-5 0,-5-4-13 15,-2-5-29-15,0-7-35 0,1 4-9 16</inkml:trace>
  <inkml:trace contextRef="#ctx0" brushRef="#br0" timeOffset="139103">18937 9752 359 0,'0'0'-3'0,"0"0"-5"15,0 0 0-15,2 8-2 16,-1 1-2-16,4 13 4 16,-1 8 2-16,1 11 2 15,0 13 7-15,-3 10 7 0,0 12 0 47,-2 6 1-47,-1 11 4 0,0-1-3 0,3 0-1 0,2-5-2 0,6-6-2 16,0-9-2-16,4-9-2 0,4-10-2 15,-2-12-5-15,3-9-5 16,-4-9-8-16,-2-5-12 15,10-9-52-15,-23-9-8 0</inkml:trace>
  <inkml:trace contextRef="#ctx0" brushRef="#br0" timeOffset="139555">18514 10142 208 0,'0'0'-1'0,"0"0"-1"16,6 14 2-16,2 3 0 0,4 7 3 15,1 8 3-15,3 11 2 16,-2 5 3-16,0 8 2 15,-1 6 2-15,-8-2-2 0,-4-2 2 16,-1-7-2-16,-10-5-2 16,0-10-9-16,-9-3-25 15,-9-8-47 16,2-10-6-31</inkml:trace>
  <inkml:trace contextRef="#ctx0" brushRef="#br0" timeOffset="140137">15787 9795 172 0,'0'0'3'16,"0"0"1"-16,8-1-3 15,-8 1-8-15,0 0 0 0,10 1 0 16,-3 15 6-16,2 5 8 15,-4 22 0-15,-3 21 1 16,-2 18 8-16,-1 17 9 16,-7 15 1-16,-4 10 0 15,-5-6-5-15,1-7-6 0,-4-22 1 16,6-16-3-16,1-20-2 15,0-12-1-15,4-16-7 16,-2-11-13-16,5-4-35 16,5 6-30-16</inkml:trace>
  <inkml:trace contextRef="#ctx0" brushRef="#br0" timeOffset="140755">19787 10222 182 0,'0'0'1'16,"0"0"5"-16,0 0 8 0,13 4 5 15,-2-1 2-15,9 3 1 16,5-2 1-16,6-1 1 16,6 3 0-16,3-3-6 15,5-1-5-15,1 1-5 16,1-3-3-16,-3 0-4 0,0 0-6 15,-8-3-10 1,2 1-28-16,-3 2-36 0,-8 0-7 16</inkml:trace>
  <inkml:trace contextRef="#ctx0" brushRef="#br0" timeOffset="140955">19660 10522 268 0,'0'0'10'0,"17"8"0"0,9-3 2 15,12-1-1-15,12-3 2 16,12-1-1-16,13 0 0 16,6-1-3-16,9-3-12 0,-4-7-10 15,-2 3-27-15,2 3-38 16,-14-1-6-16</inkml:trace>
  <inkml:trace contextRef="#ctx0" brushRef="#br0" timeOffset="141676">21466 10055 75 0,'0'0'1'0,"-14"5"3"16,4 7 2-16,-5 6 6 0,0 5 8 15,-5 10 3-15,1 5 2 16,-2 7 0-16,5 1-1 16,3 5 1-16,9-3 1 15,4 0-6-15,7-6-3 0,9-9-2 16,6-4 1-16,7-12 1 15,5-7 1-15,3-10-2 16,2-2-4 0,1-13-1-16,-2-7-1 0,-4-7-2 15,-7-5-2-15,-8-4-3 0,-9-1 0 16,-10 0-2-16,-7-2-1 15,-14 3 0-15,-11 6-1 16,-5 7-2-16,-5 7 0 16,-1 6-4-16,2 7-3 0,3 5-4 15,5 9-8-15,5 10-9 16,6 3-19-16,7 4-36 15,13 3-7-15</inkml:trace>
  <inkml:trace contextRef="#ctx0" brushRef="#br0" timeOffset="142153">21982 10529 315 0,'0'0'1'0,"0"0"0"0,0 0 0 16,0 0 0-16,0 0 0 15,0 0-2-15,-1-7 2 16,1 7 1-16,0 0-1 16,0 0 1-16,0 0 0 0,0 0 1 15,0 0 1-15,0 0 2 16,0 0 1-16,0 0-1 15,0 0 1-15,0 0-1 16,0 0 1-16,0 0-1 0,0 0 1 16,-5 5-3-16,5-5-2 15,0 0-4-15,0 0-5 16,0 0-13-16,0 0-12 0,0-8-36 31,0 8-19-15</inkml:trace>
  <inkml:trace contextRef="#ctx0" brushRef="#br0" timeOffset="142820">22592 10147 139 0,'0'0'1'16,"-10"15"-1"-16,-2 1 3 15,-1 9 2-15,-3 4 2 0,-3 7 4 16,2 7 2-1,0 1 5-15,7 2 4 0,10-3 2 16,4-6 2-16,16-7-3 16,7-9 1-16,9-5-1 15,6-13-2-15,2-3-3 0,2-3-2 16,-3-12-3 15,-5-6-3-31,-6-1-2 0,-8-6-1 0,-9 1-1 0,-11-3-3 16,-6-1 0-16,-15 2-3 0,-9 2-1 15,-12 5-2-15,-4 4-4 16,-3 8-3-16,-3 5-4 15,6 5-5-15,0 5-6 0,9 8-11 16,8 0-5-16,12 5-5 16,7 1-8-16,6-2-29 15,7 2 0 1</inkml:trace>
  <inkml:trace contextRef="#ctx0" brushRef="#br0" timeOffset="143060">23159 10009 308 0,'0'0'-2'0,"0"8"0"16,-1 8 3-16,1 7 1 0,0 10 2 15,0 10 1 17,-1 6 2-32,1 10 0 0,0 3 4 0,3 5 1 0,5 0-5 15,1 2-12-15,0 4-41 0,3-11-29 16</inkml:trace>
  <inkml:trace contextRef="#ctx0" brushRef="#br0" timeOffset="154640">7244 14930 217 0,'0'0'2'16,"0"0"-1"-16,0 0 1 15,0 0 1-15,0 7 1 0,0-7-2 16,0 0-2-16,0 0-1 16,0 0 1-16,3 10 1 15,0-1 3-15,1 7 2 16,1 3 0-16,0 10 3 0,3 1 4 15,-1 11 3-15,1 0-1 16,-2 8-3-16,0-5-2 16,-1-2-2-16,-2-1 0 15,-1-7-1-15,-2-2-1 0,2-6-1 16,-1-7-1-1,-1-6-5-15,0-1-11 16,0-12-30-16,-1 10-33 0,1-10-8 0</inkml:trace>
  <inkml:trace contextRef="#ctx0" brushRef="#br0" timeOffset="155358">7630 15240 63 0,'0'0'5'15,"0"0"6"-15,-3 11 9 16,3-1 2-16,0 4 3 16,2 2 0-16,4 4 0 0,1 2 1 15,5-1-5-15,-6 0-6 16,4-5-5-16,-5-1 1 15,5-5 3-15,-10-10 2 16,4 10 1-16,-4-10-1 0,0 0 0 47,1-7 1-47,-1-3-3 0,0-4-7 0,2-2-5 0,2-1-3 0,0-4-2 15,2 0-1-15,3 2-1 0,1-2 0 16,5 3 1 0,1 1-1-16,4 5 1 0,0 0 2 15,5 4-2-15,0 3 1 0,2 5 1 16,-1 1 0-16,-6 9 0 31,1 3 3-31,-3 0 0 0,-5 4 0 0,-3 1 2 16,-4-2 0-16,-4-3 1 15,0-2 3-15,-2-2 1 16,0-9 0-16,0 0-2 0,0 0-2 15,1-6-1-15,5-5-1 16,-1 0-2-16,3-2-3 16,3 1-1-16,2 2-1 0,2 3 2 15,0 4 1-15,2 3 2 31,-1 6 0-31,-2 4 1 0,-2 6 1 0,-1 0 1 16,-2 0 0-16,-1 1-1 0,-2 0-2 16,-2-8-2-16,2 2-5 15,-6-11-9-15,9 3-40 16,2-4-24-16</inkml:trace>
  <inkml:trace contextRef="#ctx0" brushRef="#br0" timeOffset="155716">8337 15068 272 0,'0'0'1'16,"0"0"-1"-1,11 6 2-15,-2 3 6 0,1 3 3 16,1 5 1-16,4 3 1 15,4 9 3-15,0 0-1 0,0 4 2 16,2 3 1-16,-3 0-6 16,5 0-3-16,-5-1-1 15,0-3-2-15,-3-5-1 16,-4-6-1-16,-2-2 0 0,-2-7 1 15,-3-2 0 1,-4-10 2-16,0 0 0 0,0 0-1 16,10-19 1-16,-3-5 0 15,2-12-1-15,2-9-2 16,7-10-2-16,4-8 0 31,6 0-1-31,0 0-2 0,-1 2-5 0,1 10-8 0,-7 2-19 16,-9 14-55-16,14 9-3 0</inkml:trace>
  <inkml:trace contextRef="#ctx0" brushRef="#br0" timeOffset="156963">10804 15022 220 0,'0'0'2'0,"0"0"0"15,-6-14-1-15,6 14 1 16,-10-14 1-16,10 14-2 15,-18-15 0-15,8 12 0 0,-2-1-2 16,-7 7-1-16,1 13-1 16,-6 1 2-16,-1 12-1 15,-5 0 3-15,3 10-1 0,-3 0 0 16,3 4 2-16,4-3 1 15,4-4 0-15,4 2-1 16,8-6 4-16,6-6 1 16,5-5 3-16,17-10 2 15,10-7 0-15,10-6 0 16,7-11 1-16,6-10 2 0,5-8-1 15,-1-4-2-15,-7-8-2 16,-12-1 1 0,-9 1 0-16,-16 3 0 0,-10 2-3 0,-11 9-2 15,-17 3-3-15,-6 7 0 16,-9 10-3-16,-3 9-1 15,-7 0-8-15,4 11-4 16,1 6-8-16,8 4-22 0,15 6-37 16,3-1-6-16</inkml:trace>
  <inkml:trace contextRef="#ctx0" brushRef="#br0" timeOffset="157307">11223 15301 433 0,'0'0'0'0,"0"0"-1"16,0 0-1-16,0 0 1 15,0 0 0-15,0 0 1 0,0 0 0 16,0 0 1-16,0 0 1 16,0 0 1 15,0 0 1-31,0 0 0 0,0 0 0 0,5-3-1 0,-5 3 0 0,0 0-1 15,0 0-1-15,0 0-1 16,-9-10-1-16,9 10 1 16,-12 0-5-16,12 0-4 0,-13 3-7 15,13-3-23-15,0 0-46 16,4 11-4-16</inkml:trace>
  <inkml:trace contextRef="#ctx0" brushRef="#br0" timeOffset="157907">11615 15075 84 0,'0'0'9'0,"-11"9"3"16,0 2-2-16,0 1 0 0,-1 6 1 15,-3 5 0-15,5 4 2 16,-3 0 2-16,6 0 1 16,7-3 2-1,3-5 5-15,10-4 3 0,5-8-1 0,10-7 0 16,2-3 2-16,4-12-1 15,-2-2-7-15,-2-6-2 16,-4-1-5-16,-6-4-3 0,-9-1-2 16,-11 3-2-16,-10 3-2 15,-14 3-4-15,-3 4 0 16,-10 4-2-16,-5 8-4 15,-5 4-2-15,5 3-4 16,-4 8-8-16,13 1-6 0,2 5-19 16,12-3-19-16,12 4-23 15</inkml:trace>
  <inkml:trace contextRef="#ctx0" brushRef="#br0" timeOffset="158136">12043 14958 354 0,'0'0'0'16,"-1"8"-1"-16,1 8 1 15,2 3 1-15,0 7 2 31,3 7-1-31,1 4 1 0,-1 7 0 0,4 3 3 0,0-5-3 16,1-6-5-16,0 2-19 16,8-5-54-16,-6-13-5 0</inkml:trace>
  <inkml:trace contextRef="#ctx0" brushRef="#br0" timeOffset="159173">10418 14301 219 0,'0'0'4'16,"0"0"3"-16,-14-2 3 15,14 2-1-15,-13-3 0 16,13 3-4-16,-12-2 0 47,12 2-1-47,0 0 4 0,1 7-1 0,17 0-1 0,11 1-1 0,12 6 1 0,17-4 6 15,14 2 0-15,22-2 0 16,23 2-5-16,27-4-4 0,20 1-1 15,29-4 1-15,19 2 0 16,18-1-1-16,13 1 1 16,8-1 1-16,6-3 2 31,-4 1 1-31,-6-4 2 0,-20-2 0 0,-15-3 0 0,-25-5 2 15,-24-1 0-15,-32-3-1 16,-28 3-1-16,-30 1-3 0,-23 2-4 16,-16 0-10-16,-21 3-4 15,-13 5-13-15,-2 9-37 16,-11-1-27-16</inkml:trace>
  <inkml:trace contextRef="#ctx0" brushRef="#br0" timeOffset="160530">10039 14864 215 0,'0'11'1'0,"-4"1"0"0,2 14 1 15,-3 11-1-15,0 13 1 16,-1 7 1-16,6 11 1 16,0 4 0-16,3-3-1 0,12-1 4 15,7-4-7-15,5-14-11 16,13-6-17-16,14-6-25 15,6-10-14-15</inkml:trace>
  <inkml:trace contextRef="#ctx0" brushRef="#br0" timeOffset="160839">12086 14897 202 0,'15'3'1'15,"11"7"-1"-15,9 10 1 0,9 8 1 16,4 8 1-16,4 6 1 16,3 8 0-16,-1 5 2 15,-13-5 0 16,-11 1 1-31,-10-9 4 0,-8-3-9 0,-9-7-30 0,5 1-36 0,-11-10-4 16</inkml:trace>
  <inkml:trace contextRef="#ctx0" brushRef="#br0" timeOffset="161585">14094 14816 217 0,'0'0'-2'0,"0"0"-4"0,0 0 2 15,-11 0-1-15,11 0 2 16,-15 9 5-16,0 4 4 15,0 8 3-15,-5 4 4 16,3 7 7-16,-2 9 2 0,4-2-1 16,0 3-1-16,5-3-3 15,3-3-5-15,4-5 0 16,3-3 0-16,7-6-2 15,2-6-3-15,4-5 2 16,5-2-2-16,3 1-3 0,5-5-5 16,2 1-11-16,7-6-27 15,-6-1-40-15,14-11-7 16</inkml:trace>
  <inkml:trace contextRef="#ctx0" brushRef="#br0" timeOffset="161906">14432 14929 300 0,'0'0'0'0,"-11"10"0"0,4 4 0 16,0 5 0-16,2 3 3 16,3 2 5-16,2 0 5 15,12 2 0 16,11-6 2-31,13-8 2 0,9-10 0 0,4-2 0 0,3-7-1 0,-2-6-6 16,-7-7-1-16,-7-1-4 16,-12 0 0-16,-13 0-3 15,-10 1 0-15,-11 0-1 16,-16 4-2-16,-7 3-1 0,-7 6-2 15,-6 4 0-15,0 3-3 16,2 6-3-16,0 2-5 16,8 5-8-1,8 3-7-15,10 0-1 0,6 1-21 0,5-1-33 16,11-3-4-16</inkml:trace>
  <inkml:trace contextRef="#ctx0" brushRef="#br0" timeOffset="162178">15058 14795 324 0,'0'0'0'15,"-9"2"-2"-15,9-2-4 16,-16 12 0-1,6 1-1-15,3 0 3 0,3 5 0 0,3-1 6 16,3 5 1-16,9-1 0 16,4 2 2-16,4 0 3 15,-3 0 4-15,-1 3-2 16,-11-1 0-1,-4 2-3-15,-15 0-4 0,-4 2-5 16,-5 1-17-16,1 5-43 0,-6-6-15 16</inkml:trace>
  <inkml:trace contextRef="#ctx0" brushRef="#br0" timeOffset="162582">15806 14529 260 0,'0'0'-5'15,"0"0"-2"-15,-14 3 6 16,-6 10 6-16,-5 8 1 15,-10 9 4 1,-1 12 4-16,-7 10 2 0,-2 15 6 0,8 3 0 16,10 7-4-16,10-6-2 15,11-2-3-15,6-5-2 16,19-9-4-16,9-7-6 15,11-7-11-15,2-6-35 0,12-5-33 16,7-6-7-16</inkml:trace>
  <inkml:trace contextRef="#ctx0" brushRef="#br0" timeOffset="163164">16323 14845 306 0,'0'0'-4'0,"1"8"1"16,2 9 4-16,-2 0 1 15,0 12 2-15,0 5 2 16,-2 7 4-16,1 5-1 0,0-1 5 15,-5-2 0-15,2-9-3 16,0-1 0-16,-1-12 0 16,1-2-2-16,1-10-2 0,2-9-2 15,0 0-3 16,0 0-7-31,0-9-68 0,5-3-8 0</inkml:trace>
  <inkml:trace contextRef="#ctx0" brushRef="#br0" timeOffset="163506">16504 15058 233 0,'6'7'3'0,"9"6"2"0,4 1 5 0,8 3 7 16,2 1 7-16,6-1 1 15,6-6 2-15,3-1 0 16,-4-9 0-16,-4-3-3 0,1-9-4 16,-7-7-6-16,-2-5-5 15,-8-3-4-15,-7-5-3 16,-9-2 0-16,-7 2-2 15,-12-2-2-15,-8 3-1 16,-5 3-2-16,-3 7-1 0,-2 6 1 16,0 9-1-16,3 5 0 15,4 8 0-15,2 5-2 16,6 4-2-16,7-2-2 15,2 6-2-15,5-2-12 0,2-3-25 16,4 1-31-16,3-4-7 16</inkml:trace>
  <inkml:trace contextRef="#ctx0" brushRef="#br0" timeOffset="164127">17483 14815 237 0,'0'0'-1'15,"0"0"-1"-15,-18 1 1 16,0 2 1-16,-5 7 1 0,-4-2 1 31,-4 8 1-31,-4-1 0 0,1 11 2 0,1 1 0 16,4 4-1-16,6 0 0 15,12-3 5-15,8 2 6 16,3-8 2-16,13-1 2 0,9-12 1 15,10-5 1-15,4-6 4 16,6-5-3-16,-7-6-3 16,-1-7-7-16,-2-3-3 0,-10-2-3 31,-6-3-3-31,-14 2-2 0,-2 2-5 0,-15-1-9 15,-3 8-11-15,-5 0-22 16,-13 14-40-16,10 3-4 0</inkml:trace>
  <inkml:trace contextRef="#ctx0" brushRef="#br0" timeOffset="164547">17886 14664 200 0,'0'0'2'16,"0"7"2"-16,0 5 4 16,-3 8 5-16,-5 7 5 15,-2 9 1-15,-6 4-2 16,2 9 1-16,-2 3-1 31,3-2 3-31,2-2-3 0,9-6 0 0,2-3-3 0,16-9-1 16,13-5 1-16,9-11 0 15,8-4-1-15,1-3-4 16,-2-3-2-16,-2-3-2 0,-4-1-5 15,-8-2-3-15,-9-3-10 16,-7 5-8-16,-15 0-27 16,0 0-38-16,-3-11-5 0</inkml:trace>
  <inkml:trace contextRef="#ctx0" brushRef="#br0" timeOffset="164749">17667 14920 444 0,'0'0'-3'15,"0"0"0"-15,13-7-1 16,9 3 1 0,6-3-2-16,15 2-5 0,8-2-11 0,9-6-54 15,7 11-6-15</inkml:trace>
  <inkml:trace contextRef="#ctx0" brushRef="#br0" timeOffset="165021">18702 14800 410 0,'0'0'-5'15,"0"0"0"-15,0 0 1 16,13 5 2-1,6-3 2-15,6 0 2 0,9-2 0 16,9 0 1-16,7 0 6 0,4-1-1 16,-2-4-2-16,1-1-7 15,-6-5-12-15,-1-5-60 16,-9 4-10-16</inkml:trace>
  <inkml:trace contextRef="#ctx0" brushRef="#br0" timeOffset="165210">18984 14541 366 0,'0'0'3'0,"-5"20"-1"15,0 3-1-15,0 8 0 16,0 9 1-16,4 9 1 16,-6 8 0-16,3 7 2 0,1-1-3 15,3-1-2-15,-2-9-10 16,2-5-21-16,11-4-46 15,-6-13-5-15</inkml:trace>
  <inkml:trace contextRef="#ctx0" brushRef="#br0" timeOffset="167391">10538 11279 261 0,'0'0'6'0,"0"0"-1"0,0 0 3 16,0 0-2-16,-8-10 0 16,8 10-3-16,0 0 3 15,0 0-1-15,0 0-4 16,0 0-3-16,0 0-1 0,0 0 2 15,0 0 0-15,-2 9 3 16,2 6 0-16,1 2 0 16,3 5 1-16,1 3 0 0,-1 1 1 15,1-1 0-15,-4-1 0 16,2-5-2-1,0-5 0-15,-1-1-1 0,-2-13 1 16,2 11 0-16,-2-11 3 0,0 0 1 16,0 0 3-16,0 0 3 15,0 0 0-15,0 0 0 16,0-16-1-1,0-2-2-15,1-3-1 0,-2-6-2 16,-1-1-4-16,-3-4-2 0,1-1 0 16,-1 5 0-16,4 4 0 15,-3 5-2-15,0 7-2 16,4 12-1-16,0 0 1 0,0 0 0 15,-2 12 1-15,1 8-1 16,1 6 0-16,1 3 3 16,3 5 3-1,-3-1 0-15,-1-3 0 0,1-2-1 16,1-3-4-16,-1-4-8 0,0-4-30 15,5-1-35-15,-4-7-7 16</inkml:trace>
  <inkml:trace contextRef="#ctx0" brushRef="#br0" timeOffset="168439">1838 10931 140 0,'0'0'-1'0,"0"0"-5"16,-10-2-1-16,10 2 2 0,0 0 7 15,2 8 7-15,-2-8 3 16,25 15-2-16,5-7 5 15,3 0 4-15,11-1 1 16,1-5-1-16,5 0-7 0,-6-2-7 16,0 0-1-16,-15-4 7 15,-4 1 1-15,-12 0-2 16,-13 3-3-16,0 0 2 15,-7-6-2-15,-14 6 0 0,-5 0-1 16,-5 0-3-16,-3 0 2 16,-2 0 2-16,2 0 3 15,8 0-2-15,5-3-1 16,10-3 1-16,12-4-3 0,9-2-2 15,15-2-3-15,13-2-3 16,11 1-7 15,16 3-8-31,4 5-29 0,4 6-32 0,16 1-6 0</inkml:trace>
  <inkml:trace contextRef="#ctx0" brushRef="#br0" timeOffset="169339">19858 14829 423 0,'0'0'-3'15,"0"0"-1"-15,0 0 0 16,12-3 1-16,6 2 2 0,7-3-1 15,11-2 1-15,10 3 0 16,6-1 4-16,4 0 1 16,1 0-3-16,-6 1-3 0,-5 3-8 15,-9-2-5-15,-9 2-12 16,-8 0-11-16,-10 0-26 15,3 5-21 1</inkml:trace>
  <inkml:trace contextRef="#ctx0" brushRef="#br0" timeOffset="169965">20953 14568 215 0,'0'0'1'0,"-18"-3"0"16,0 3 1-16,-4 0 0 16,-8 0 2-16,-6 5 3 15,-3 5 2-15,-5 0-1 16,5 7 1-16,-3 5 1 0,10 1-2 15,4 5-1-15,11 0-1 16,8 1 3-16,9-3 0 16,6-1 2-16,12-7 2 15,9-6 0-15,4-5 0 0,5-7 2 16,2-3-1-16,-1-10-4 15,-4-4-4-15,-1-4-2 16,-7 0-3-16,-5-4-1 16,-5-2 0-16,-6 3 0 0,-3 2-2 15,-4 4 0-15,-2 0-2 16,0 6-3-16,0 12-2 15,0 0-1-15,-8 0 2 16,6 16 1 0,-3 9 3-16,3 12 3 0,-3 9 4 0,1 8 4 15,-1 5 4-15,-3 5 2 16,1-3-3-16,-2-5-1 0,-1-3-1 15,1-11-3-15,0-4 0 16,-1-9-1-16,1-5 0 16,2-3-2-16,3-5 0 15,1-2-3-15,1-3-4 16,2 1-3-1,0-12-6-15,14 5-27 0,8-5-41 0,5-13-7 16</inkml:trace>
  <inkml:trace contextRef="#ctx0" brushRef="#br0" timeOffset="170324">21102 14814 263 0,'0'0'3'0,"-10"16"1"15,0-1 2-15,0 12 5 16,0 6 1-16,1 3 1 16,4 5 3-16,4-1 2 0,6-2 1 15,14-12-1-15,10-6-1 16,6-14-4-16,5-6-1 15,3-10 1-15,-1-10-4 32,-5-10-2-32,-8-4-2 0,-11-2-2 0,-13-5-1 0,-5 2-1 15,-16 2-1-15,-11 4-2 16,-6 4 0-16,-4 9-1 15,-2 7-1-15,5 9-2 16,2 4-1-16,4 7-5 0,5 6-4 16,10 5-8-16,6-5-12 15,4-1-41-15,5 4-10 16</inkml:trace>
  <inkml:trace contextRef="#ctx0" brushRef="#br0" timeOffset="170658">21470 14682 246 0,'0'0'-1'0,"-1"9"1"16,1-9 3-16,10 17 9 0,5-8 3 15,7-4 3-15,6-2 1 16,7-3 3-16,-1-3 1 16,3-6 3-16,-6-8-5 15,-6-3-8-15,-12-1-4 16,-12 0-3-16,-11 5 0 0,-18-2-5 15,-7 7-1-15,-9 2 0 16,1 4-1-16,1 5-2 16,4 4-2 15,6 6-2-31,13 5-2 0,10-1-7 0,13 0-28 0,24-1-38 0,2-1-6 15</inkml:trace>
  <inkml:trace contextRef="#ctx0" brushRef="#br0" timeOffset="170894">21917 14396 211 0,'0'0'9'16,"16"18"3"-16,9 2 7 15,5 11 1-15,7 11 1 16,0 10 2-16,0 15 1 0,-3 8 0 16,-10 7-6-16,-14 2-3 15,-14-1-6-15,-17 0-1 31,-15-4-9-31,-16-7-20 0,-26-4-58 0,1-4-3 0</inkml:trace>
  <inkml:trace contextRef="#ctx0" brushRef="#br0" timeOffset="171621">6499 16229 263 0,'0'0'3'0,"0"0"-1"0,0 0-2 16,-9 0 2-16,9 0 8 15,0 0 3-15,12 8 3 16,8-2 1-16,15 0-2 16,14-4-1-16,10 1 5 0,7-2-2 15,6-1-8-15,2-3-3 16,0-4-4-16,0-1-4 15,-9-1-6-15,-7 4-12 0,-7-2-25 32,-12 4-37-32,1 1-8 0</inkml:trace>
  <inkml:trace contextRef="#ctx0" brushRef="#br0" timeOffset="171823">6652 16571 330 0,'0'0'3'0,"0"0"2"31,18-3 1-31,8-4 1 0,12-3 2 0,18-4 1 0,11 1-1 16,11 0 2-16,9 0-5 15,2 4-4-15,-1-1-10 16,0 5-27-16,-6 10-37 15,-8-2-13-15</inkml:trace>
  <inkml:trace contextRef="#ctx0" brushRef="#br0" timeOffset="172563">9967 16180 194 0,'0'0'0'0,"-10"6"-3"31,-1 3-2-31,0 1 6 0,-5 8 0 0,1 8 8 0,-6 5 0 15,1 5 1-15,3 2 4 16,8 8 2-16,5-5 9 47,4 4-3-47,11-11 1 0,8-7-3 0,12-10-2 0,8-12 3 15,6-6-2-15,5-16-1 0,-2-7-4 0,-1-8-2 16,-10-3-2-16,-9-6-4 16,-16 1-1-16,-6 2-2 0,-13 5 0 15,-18 1-3-15,-7 7-1 16,-8 4-3-16,-3 9-3 15,0 7-4-15,5 5-6 16,3 5-5-16,8 12-27 0,12 9-25 16,8-1-18-16</inkml:trace>
  <inkml:trace contextRef="#ctx0" brushRef="#br0" timeOffset="173012">10639 16532 388 0,'0'0'4'15,"0"0"1"-15,0 0 2 16,0 0 0-16,0 0 1 16,0 0-1-1,0 0 1-15,1-9-1 0,-1 9-4 0,0 0-2 16,0 0-1-16,0 0-2 15,2-8 1-15,-2 8-2 16,0 0 0-16,0 0 1 16,0 0 1-16,0 0 2 0,0 0-1 15,0 0 0-15,-4 3 0 16,4-3-4-16,0 0-5 15,4 2-24-15,16-2-50 16,-2-4-5-16</inkml:trace>
  <inkml:trace contextRef="#ctx0" brushRef="#br0" timeOffset="173618">11279 16200 219 0,'0'0'0'0,"-2"5"2"0,-2 8 1 15,-4 4-1-15,-1 5 2 16,0 4-3-16,3 7 2 15,4 2 3-15,1-6 3 16,5 5 5-16,12-12 1 0,7-8 1 16,9-7 3-16,3-7 2 15,2-4-1-15,-2-9 1 16,-6-7-3-16,-6-2-6 15,-6-1-4-15,-12-4-3 16,-7 2-1-16,-12 2-2 0,-10 1-3 16,-5 5-2-16,1 4-4 15,-5 2-6-15,4 7-7 16,3 2-11-16,6 6-30 0,8 13-13 15</inkml:trace>
  <inkml:trace contextRef="#ctx0" brushRef="#br0" timeOffset="173872">11731 16162 276 0,'0'0'3'0,"1"20"3"16,-1 1 1-16,0 7-1 0,1 7 1 15,-1 3 0-15,2 7 1 16,-2 3 0-16,5-4-12 15,-2-1-25-15,0-5-43 16,8-9-5-16</inkml:trace>
  <inkml:trace contextRef="#ctx0" brushRef="#br0" timeOffset="174911">12770 16312 113 0,'0'0'12'0,"0"0"7"16,15 9 4-16,-7 2 0 15,4 4 1-15,1 6 3 16,-1 1 0-16,5 4 2 0,-5 2-12 15,-1-2-4-15,-2-5-2 16,-4-1 1-16,-1-7 0 16,-2-2 2-16,-2-11-2 15,0 0-2-15,0 0-1 0,-1-10-1 16,-3-4-1-16,2-4-5 15,-1-5-3-15,4-2-2 16,-1-1-2-16,8-3 0 16,9 0-1-16,3 4 0 15,7 1 1 1,1 3 1-16,7 6 1 0,-1 5 1 0,1 5 2 15,-2 5 0-15,-4 5 0 16,-6 10 2-16,-1 2-1 0,-5 1 1 16,-5 2 0-16,-3-5 3 15,-2-1 0-15,-4-6 1 16,-3-8 0-16,0 0-1 15,0 0-2-15,10-8 0 0,-2-5-2 16,6 0-1 0,3 0-3-16,8 2-3 0,2 2 1 15,4 6 1-15,0 3 1 16,1 7 1-16,-2 6 1 15,-3 3 0-15,-5 3 1 32,-6 1 1-32,-3 0-2 0,-1-2-7 0,-4-6-6 15,6-9-50-15,-1 2-17 0</inkml:trace>
  <inkml:trace contextRef="#ctx0" brushRef="#br0" timeOffset="175258">13710 16116 256 0,'0'0'4'16,"0"0"3"-16,11 6 5 16,-11-6 2-16,13 19 3 0,-3-2 2 15,3 7 1-15,0 5 3 16,2 5-3-16,-1 4-5 15,2 3-3-15,2 3-4 16,0-3 0-16,-1-2-3 16,0-7-2-1,-4-1 1-15,-2-10 2 0,0-9 1 0,-3-10 0 16,5-6-1-16,0-15 1 15,4-13-1-15,1-10-1 16,6-7-1-16,4-7-4 47,3-5-1-47,2 3-3 0,-3 2-6 0,2 8-9 0,-7 12-34 0,-1 6-38 0,0 6-2 15</inkml:trace>
  <inkml:trace contextRef="#ctx0" brushRef="#br0" timeOffset="175974">15902 16070 226 0,'0'0'-1'16,"-13"0"2"-16,0 0 0 0,-1 9 5 15,-6 2 2-15,0 8 5 16,-6 5 0-16,-1 8 2 16,7 8 3-16,-1 2 0 15,5 6 0-15,4-2-3 16,6 0-1-1,6-6-3-15,2-2 1 0,10-9-3 16,3-4 1-16,8-7-4 0,3-8-5 16,9-2-10-16,3-9-22 0,0 1-50 15,7-14-5-15</inkml:trace>
  <inkml:trace contextRef="#ctx0" brushRef="#br0" timeOffset="176290">16115 16376 313 0,'0'0'2'0,"4"17"2"0,9-6 5 0,4 1 1 0,7 2 3 15,11-6 1-15,9-3 1 0,7-3 2 0,4-6-2 16,-2-11-2-16,-2-5-3 15,-5-5-2-15,-7-1-4 0,-15-5-3 16,-13 2-1-16,-10 0-1 47,-19 3-2-47,-12 1 0 0,-10 5-2 0,-8 5-1 0,-9 10 3 0,-2 5 0 15,-1 4 0-15,3 8-1 16,5 8-1-16,6-1-1 0,13 3-3 16,10-1 0-16,10-1-7 15,9-3-13-15,4-6-47 0,20 4-9 16</inkml:trace>
  <inkml:trace contextRef="#ctx0" brushRef="#br0" timeOffset="176588">16657 16145 160 0,'0'0'5'0,"0"0"-3"16,-13 9 6-16,13-9 7 16,-6 23 4-16,6-6 2 0,8 4 0 15,10 4 0-15,13 1-3 16,8 3 1-16,7-1-6 15,0 3-7-15,3-6-3 16,-7 4 5-16,-4-4 1 0,-16-4 1 16,-12 1 2-1,-10-2 1-15,-16 2-1 16,-10-5-2-16,-9 2-10 0,-6-4-19 15,-3-1-60-15,6-2-5 0</inkml:trace>
  <inkml:trace contextRef="#ctx0" brushRef="#br0" timeOffset="177090">17935 16033 302 0,'0'0'0'0,"3"8"3"15,-2 7 3-15,0 7 5 16,-1 9 0-16,0 8 2 0,-4 4 2 16,-4 10 1-1,-2-2 2-15,-4 2-3 0,0-3-4 16,-1-3-3-16,2-9-2 15,2-6-2-15,4-7-4 0,1-4-5 16,4-7-6 0,2-14-5-16,0 0-62 0,16-5-9 15</inkml:trace>
  <inkml:trace contextRef="#ctx0" brushRef="#br0" timeOffset="177376">18143 16405 313 0,'0'0'0'0,"2"21"1"15,11-6 4-15,3 4 5 16,8-2 2-16,8-3 2 16,5-3 2-16,6-5 2 0,1-6-1 15,-2-9 1-15,-5-10-4 16,-7-6-4 15,-8-1-4-31,-11-1-3 0,-11 0-1 0,-12 2-2 0,-10 1-2 16,-8 4-1-16,-10 2 0 0,-3 8-2 15,2 5-3-15,-1 5-4 16,6 4-6-16,3 7-11 15,11 3-23-15,18 5-34 16,4-4-5-16</inkml:trace>
  <inkml:trace contextRef="#ctx0" brushRef="#br0" timeOffset="177673">18512 16519 308 0,'0'0'4'0,"11"21"1"0,7-7 5 0,11-2 2 0,7-2 1 0,10-3 2 0,12-7 3 16,6-5-1-16,5-15-3 16,-6-9 1-16,-6-6-5 15,-15-4-3-15,-12 3-1 16,-16-5-3-16,-16 7-1 15,-18 5-2-15,-19 5-2 0,-11 5-1 16,-8 6-4-16,-2 8-2 16,4 5-8-16,0 8-10 15,10 4-34-15,7 11-26 16</inkml:trace>
  <inkml:trace contextRef="#ctx0" brushRef="#br0" timeOffset="178012">19269 15993 148 0,'0'0'16'16,"-11"22"2"-16,-2 1 6 15,-2 9 4-15,-3 10 1 0,0 5 1 16,1 5 0-16,2 6 1 15,5-5-9-15,8-5-4 16,8-6-5-16,13-5-2 0,10-9-1 16,6-5-2-16,10-4-2 15,-1-6-6-15,6-3-10 16,-4-8-13-16,-9-2-61 15,8-11-5-15</inkml:trace>
  <inkml:trace contextRef="#ctx0" brushRef="#br0" timeOffset="178152">18947 16189 444 0,'0'0'0'0,"17"-2"0"16,17-2-1-16,17 0-4 15,10-5-5-15,23 4-13 16,10 2-60-16,19-7-5 15</inkml:trace>
  <inkml:trace contextRef="#ctx0" brushRef="#br0" timeOffset="178615">20114 16312 422 0,'0'0'0'0,"0"0"-1"16,5 3 0-16,11-3 0 0,9 2 1 16,16-1 0-16,12 0-3 15,9 2-5-15,5-1-2 16,5 1-3-16,-1-3-12 15,0 0-31-15,-5 2-29 0</inkml:trace>
  <inkml:trace contextRef="#ctx0" brushRef="#br0" timeOffset="179110">21241 16022 246 0,'-10'4'5'0,"-6"1"-1"15,-6 8 1-15,-4 1 2 16,-4 6 0-16,1 1 1 15,0 0 2-15,3 3 5 16,15-6-2-16,10-3 0 16,18-8-2 15,11-5-4-31,9-4-1 0,6-6-1 0,-2-6-2 0,-2-3-3 0,-2 0-4 15,-6 0 2-15,-12 0 3 16,-6 4 0-16,-5 4-2 0,-8 9 0 16,0 0 1-16,0 0 1 15,0 15 4-15,-8 14-1 16,-3 5 0-16,-1 11 3 15,-3 7 6-15,2 8-1 16,-6 3 0 0,1 0-2-16,-4 0-2 0,-1-4-1 0,4-6-1 15,-2-6-2-15,1-7-2 16,2-11-1-16,6-4-3 15,2-9-4-15,10-7-9 0,0-9-42 16,14-7-31-16,10-22-4 16</inkml:trace>
  <inkml:trace contextRef="#ctx0" brushRef="#br0" timeOffset="179373">21593 16283 353 0,'0'0'2'0,"-3"18"1"15,3 1 0-15,7 7 2 16,8 1 4-16,6-1 2 0,9-3 0 15,6-2 2-15,8-9-1 16,-2-10-1-16,1-11-1 16,-7-11 0-16,-11-9-4 15,-12-1-3-15,-13-3-1 0,-9 2-2 16,-18 4 0-16,-8 3-1 15,-11 7-1-15,-1 5-3 16,-3 9-2-16,6 4-2 0,5 8-5 47,10 5-6-47,5-2-8 0,24-12-50 0,3 21-13 0</inkml:trace>
  <inkml:trace contextRef="#ctx0" brushRef="#br0" timeOffset="179707">21951 16058 276 0,'0'0'3'0,"0"11"3"16,0-11 8-16,17 13 1 15,5-8 3-15,7-2 0 0,12-3 2 16,3 0 1-16,1-12 0 16,0-3-4-16,-4-3-7 15,-9-5-2-15,-13 1-2 31,-17-3-2-31,-11 4-1 0,-17 1-2 0,-10 6-1 0,-5 2-2 16,-1 9-1-16,-2 3-3 16,6 7-2-16,3 8-3 15,11 5-3-15,7-1-7 16,15 8-16-16,10-1-48 0,8-4-6 15</inkml:trace>
  <inkml:trace contextRef="#ctx0" brushRef="#br0" timeOffset="180038">22733 15681 314 0,'0'0'2'15,"36"22"-1"-15,-5 6 4 16,4 11 2-16,0 13 0 15,1 13 1 1,-4 14 2-16,-8 10 1 0,-17 4-1 0,-28 2 2 16,-24-4-4-16,-22-1-6 15,-25-8-7-15,-15-10-38 16,-25-3-36-16,-22-15-7 47</inkml:trace>
  <inkml:trace contextRef="#ctx0" brushRef="#br0" timeOffset="180420">17854 15700 391 0,'-17'17'4'0,"-20"19"0"16,-12 18 1 15,-11 18 1-31,-3 20 1 0,-2 19-1 0,5 15 0 0,9 14 1 0,28-11-2 16,33-7-2-16,39-15-2 15,32-18-10-15,36-19-48 16,26-15-28-16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18:48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14529 8522 1 0,'-4'55'6'0,"-4"3"1"15,1 6 2-15,-3 2-1 16,0 2 2-16,-3 3-2 16,1 3 2-16,-1 1-2 0,0 1 0 15,0 1-3-15,1-2 0 16,1-3-3-16,5-1 0 15,-5-5 0-15,6-2-2 16,-1-6 2-16,1-9-2 16,-2 0 2-1,0-11 2-15,2 3 2 0,-3-12 0 0,-1 2 0 16,1-2 1-16,1-10-4 15,2 1 2-15,0-11-16 0,5 4-40 16,0-20-3 15</inkml:trace>
  <inkml:trace contextRef="#ctx0" brushRef="#br0" timeOffset="1986">14567 8373 25 0,'0'0'3'16,"17"-2"0"-16,6-1 2 15,5-4 2-15,7 2 0 16,7-2 0-16,10-5 2 0,5 2-1 15,3-2-2-15,6-2 0 16,0-1-3 31,-2 1 1-47,11-1 0 0,2-2-1 0,3 2 1 0,4-2-2 0,6 1 0 0,-2 0 2 0,11 0-3 15,5-1 1-15,-3 0 0 16,2 1-1-16,1 1 1 16,1-4 1-16,2 3-1 0,6 0 0 31,-9 1 1-31,0-3-1 0,4 5 0 0,0-5 1 15,0 7-1 1,8-5-1-16,-8 6 2 0,1-6-2 16,6 4 1-16,-3 5 0 0,1-2 0 15,2-1-1-15,1 0 0 16,-4 1-1-16,4 2 1 15,-6 0-1-15,9-1 1 16,3 0-1-16,-2 0 0 16,-1 1 1-16,5-1 1 0,5-1-1 15,-4 2-1-15,4 1 1 16,-4-1 0-16,-7 0 0 15,3 1 2-15,4 2-1 0,-1 1 0 16,-7 3 1-16,9-3-1 16,3 2 0-16,0 1 0 15,3 1 0 1,-2-1-1-16,-6-5 1 0,5 1-2 0,1-2 1 15,-7 0 0-15,-5 0 1 16,2-1-2-16,2 0 0 16,-4-2 1-16,9 5-1 15,-4-3 1-15,-2 5-1 0,5-2 1 16,6 2-1-16,-4 1 1 15,-5-1 0-15,6 2-1 16,-7 0 1 15,-3 0-1-31,-2 3 2 0,-9-1-2 0,-4 0 1 0,-5 1-1 0,-4-3-1 16,1 1 2-16,1 1-2 15,2-2 1-15,-1 0 0 16,2 2 0-16,-5 0 0 16,3 1-2-16,1-1 2 0,-12 3-1 15,-5-2 1-15,-6 3 0 16,-7-3 0-16,-7 2-1 15,-1-1 1 1,-7-1 1-16,-6 2-1 0,-3-2 1 0,-7 3-1 16,1 1-1-16,-2-1 1 15,-5 1 0-15,-2-2 0 16,-7 2-2 15,1 2 1-31,-6 0-1 0,2 0-2 0,-10 3 2 0,2-1-2 0,-4 6 1 16,-2 1 1-16,-2 4 0 15,-4-1 1-15,0 18 4 16,0 7-1-1,-3 3 1-15,0 6 2 16,1 1-2-16,0 5 2 16,0-2 0-16,2 5-1 0,-1-15-2 31,4-6 1-31,-1 0-1 0,-1-6-2 0,2 0 1 15,1-2-1-15,1-3 0 16,0 1 1-16,0-3-1 47,2 4 1-47,1-5-1 0,0 4 3 0,2-4-1 0,-2-4 0 0,-1 1-1 0,-1-6 0 15,-1-1 2-15,-1-2-2 0,-2-3 0 16,0-4-1-16,-1-2 0 16,-1-8 0-16,-2 17 0 15,2-17-1-15,-6 15 0 16,6-15 0-16,-9 17-2 0,0-9 3 15,-1 4-1-15,-3 0 1 16,-1-2 0 0,-6 0 1-16,-2 3 2 0,-5-2-1 15,0 1 0-15,-8 0 0 0,1 0 0 16,-3-3 0-16,-2 0 0 15,-2 1-1-15,-3-3-1 16,-3 1 1-16,-1-2-2 16,-3 1 1-16,-1 0 0 0,-1-3 0 15,-9 4 0-15,-3-3 0 16,-1 1 0-16,-3 0 0 15,1 1 0-15,-6-2 0 16,-1 4 0-16,-2 4 0 0,-3-6-1 16,-4 6 1-16,-3-4-1 15,-2 6 1-15,-6-6-1 16,-1 4-1-16,-8-6 2 15,-5 2-1-15,2-1 1 0,1 1 0 16,-5 1 0-16,-7 0 0 16,0-1 0-16,-3 0 1 15,-3 2 1-15,1-2-1 16,-7 0 0-16,-8 2 2 0,2 0-1 15,-1 0 1-15,-3 0-1 16,-2 2 0-16,1-1 0 47,1 0-1-47,-1-2 0 0,4 2-1 0,-5-3 1 0,0 0-1 0,1-1 0 0,-2 0 0 15,-3-1 0-15,-3-2 0 16,1 4 1-16,-5-4 1 16,2 1-1-16,-2 0 1 15,1-1-1-15,3 1 1 0,-4 0 0 31,1 4-1-31,1-5 0 0,3 2 1 0,-3 0-1 16,1 1-1-16,-1-1 1 16,0-2 0-16,1 0 0 0,0-1 0 15,2 1 0-15,-1 0 0 16,2-1 0-16,-3-1 0 15,1 1 0-15,-5-1-1 16,-1 2 1-16,-5-2 0 16,-10 0 0-16,-2 0 4 0,-10-1 0 15,-6-1 3-15,-8 1 2 16,-4-1-1-16,3-1 0 15,7 2-2-15,9 9-13 0,9 10-59 16,15-6-10-16</inkml:trace>
  <inkml:trace contextRef="#ctx0" brushRef="#br0" timeOffset="13459">21669 2005 121 0,'0'0'7'16,"0"0"5"-16,0 0 3 15,16 0 1-15,7 0-1 0,7 0 1 16,9-5-1-16,7 0 1 15,10 0-9-15,-1-2-14 16,4 1-15-16,-5-3-22 16,-2 2-24-16</inkml:trace>
  <inkml:trace contextRef="#ctx0" brushRef="#br0" timeOffset="18425">25049 1394 264 0,'0'0'1'0,"2"7"0"15,1 4 1-15,3 5 1 31,0 4-1-31,5-8 5 0,14 29 1 0,7 1 2 0,8-4 1 16,-19-21-2-16,3-2 1 16,0-3 0-16,-1-3-1 15,-3-9-3-15,-4 0-2 16,-7-13-2-16,-5-5-1 0,-6-4 0 15,-8-6 0-15,-5 2-5 16,-4-1-9-16,-3 4-26 16,-2 4-38-1,2 3-6-15</inkml:trace>
  <inkml:trace contextRef="#ctx0" brushRef="#br0" timeOffset="29579">17318 2813 110 0,'0'0'9'0,"0"0"2"0,0 0-1 15,0 0 2-15,0 0 2 16,0 0 4-16,-10 4 2 16,3 14 2-16,-4 9-6 0,2 6 0 15,-5 12 1-15,4 4 1 16,-1 10-2-16,-2 2-3 15,0 3-1-15,4-3-2 16,3-3-1-16,-4-3-3 16,3-10 0-16,-1-2-1 0,2-13-1 15,-1-6 1-15,1-6-4 16,1-4-5-16,5-14-11 15,-6 11-10-15,6-11-42 16,0 0-13-16</inkml:trace>
  <inkml:trace contextRef="#ctx0" brushRef="#br0" timeOffset="30180">17743 2892 57 0,'0'0'0'0,"-3"8"4"15,3-8-1-15,-10 19 7 16,-1-4 4-16,-5 6 6 0,-4 9 5 16,-4 5 2-16,-4 9 2 15,2 8-2-15,0 7-1 16,5 3-5-16,6 7-5 15,10-4-6-15,5 0 0 0,10-9-1 16,14-16-2-16,12-12 3 16,5-21-2-16,13-8 1 15,6-26-1-15,7-14 1 16,3-25-1-16,-1-10-2 15,-9-7-1 17,-9-2 2-32,-14 3-1 0,-13 2 1 0,-18 8-1 0,-16 12 0 0,-21 18-3 15,-16 12 2-15,-9 16-3 16,-8 6-6-16,-2 13-6 0,-1 5-6 15,8 13-18-15,8 6-21 16,6 1-27-16</inkml:trace>
  <inkml:trace contextRef="#ctx0" brushRef="#br0" timeOffset="30772">18690 1714 230 0,'0'0'-3'16,"0"0"1"-1,0 0 1-15,2 13 1 0,2 4 1 0,-2 8 4 16,1 12-1-16,-2 12 4 16,-2 6 4-16,1 8 1 0,-5-2 0 15,-2 2-1-15,-1 0 4 31,0-5-1-31,0-13-3 16,2-11-4-16,0-5-4 16,3-10-8-1,1-1-6-15,-2-6-12 0,4-12-31 16,6 8-26-16</inkml:trace>
  <inkml:trace contextRef="#ctx0" brushRef="#br0" timeOffset="31168">18883 2376 179 0,'0'0'2'0,"1"13"1"16,7 2 3-16,3-2 2 16,8 0 1-16,3-2 4 0,8-4-1 15,1 0 2-15,11-12-2 16,0-12 2-16,-4-10-1 47,-1-7-1-47,-11-1-2 0,-6-4-3 0,-15 0 3 0,-5 1-5 0,-11 7 0 0,-13 3-4 15,-5 7 0-15,-7 8-1 16,-1 6-2-16,-3 7 1 15,2 3-2-15,4 8-1 16,1 6-2-16,4-2-3 0,3 7-4 16,9-5-4-16,10 7-27 31,7 2-19-16,4-2-14-15</inkml:trace>
  <inkml:trace contextRef="#ctx0" brushRef="#br0" timeOffset="31708">19467 2077 95 0,'0'0'2'15,"-13"5"-1"-15,-1 5 1 16,-4 7 4 15,0 0 0-31,-3 9 3 0,0-2 6 0,7 5 13 16,10 1 0-16,6-11-1 15,14-9-4-15,8-6-2 16,6-3-3-16,5-11-1 0,-1-5-6 16,-7-10-12-16,-5-5-3 15,-10 1 1-15,-3 4 2 16,-5-1 0 15,-4 6 1-31,-2 2-5 0,-1 9 3 0,3 9-4 0,0 0 0 0,2 11-1 16,6 11 3-16,2 13 3 15,-4 25 4 1,-1 9 7-16,-5 3 1 15,-1 3 1-15,-13 3 6 16,-12-7-1-16,-8-3 0 16,-9-8-3-16,0-25-4 15,-6-13-2 1,0-3-2-16,3-9-3 0,1-7-4 0,15 1-7 15,0-4-18-15,17-12-31 16,13 3-24-16</inkml:trace>
  <inkml:trace contextRef="#ctx0" brushRef="#br0" timeOffset="32036">20247 1806 147 0,'0'0'6'0,"-10"15"7"16,0 4 3-16,-6 8 6 16,-5 7 0-16,-4 11 3 15,-8 3 0-15,-3 7 0 16,1-2-4-16,1 4-7 15,2-8-7 1,5-10-7-16,8-6-3 16,6-13-19-16,13-3-47 15,0-17-9-15</inkml:trace>
  <inkml:trace contextRef="#ctx0" brushRef="#br0" timeOffset="32200">19985 1794 320 0,'0'0'3'0,"4"10"1"0,9 6-1 15,7 14 1-15,3 8 0 16,5 13 1-16,2 8 0 16,-1 10 2 15,1 2-2-31,-2-1-5 0,-4 0-3 0,-2-14-9 0,-5-6-16 0,-1-17-38 15,10-2-13-15</inkml:trace>
  <inkml:trace contextRef="#ctx0" brushRef="#br0" timeOffset="32755">20866 2846 278 0,'0'0'1'15,"6"0"1"-15,11-2 1 16,13 2 2-16,11-6 0 15,12 1 2-15,10-3-2 0,7 2 1 32,5 0-1-32,-4 1 1 0,-5 0-3 0,-10-2-1 15,-14 6 1-15,-8-1-1 16,-10 0-3-16,-7 2-7 15,-9-3-9-15,-8 3-22 0,16 6-30 16,-16-6-4-16</inkml:trace>
  <inkml:trace contextRef="#ctx0" brushRef="#br0" timeOffset="32998">20911 3057 297 0,'0'0'3'16,"26"0"1"-16,9-2 0 15,18-1 0-15,13-1 1 16,16-1 0-16,8 0-7 0,15 1-9 15,-1 4-24-15,-15-6-30 16,-6 4-11-16</inkml:trace>
  <inkml:trace contextRef="#ctx0" brushRef="#br0" timeOffset="33433">22540 2602 329 0,'0'0'1'16,"-18"12"2"-16,-3 4 0 16,-8 14 1-16,-11 5 1 15,-4 14-1-15,-9 10 1 16,-6 8-1-1,0 3 0-15,2-1-1 0,6-1 1 0,6-15-2 16,10-5-4-16,6-15 0 16,5-10-4-16,11-6-7 15,13-17-26-15,-12 0-36 16,15-14-6-16</inkml:trace>
  <inkml:trace contextRef="#ctx0" brushRef="#br0" timeOffset="33605">22004 2653 390 0,'0'0'1'15,"1"10"2"-15,14 4 1 16,9 10 0-16,12 6 2 16,10 8-2-1,14 11 0-15,9 8-1 16,10 10-3-16,1 1-6 0,3 6-14 0,-6-2-22 15,-4-4-38-15,4 0-4 16</inkml:trace>
  <inkml:trace contextRef="#ctx0" brushRef="#br0" timeOffset="34845">19367 4339 45 0,'0'0'0'16,"0"0"4"-16,0 0 3 0,-3 6 10 15,3 5 2-15,-4 6 7 16,0 5 2-16,-3 10 2 16,1 2 3-16,-5 12-1 0,2 4-4 15,-4 6-5-15,-4 2-7 16,2 0-1-16,-2-4-3 15,1-1-2-15,4-5-4 16,-1-10 0-16,3-6-3 16,3-7-2-16,3-7-5 0,3-3-5 15,1-15-11 1,0 0-52-16,6 5-9 0</inkml:trace>
  <inkml:trace contextRef="#ctx0" brushRef="#br0" timeOffset="35335">19701 4694 89 0,'0'0'2'0,"-2"9"1"0,-1 8 4 16,-6 4 4-16,1 7 3 16,-4 3 1-16,4 5 4 15,1 2 1-15,2-8 3 16,5 3-3-1,17-13-1-15,16-7-4 0,7-8-2 0,7-5-1 16,7-8-5-16,2-7 1 16,-3-2-4-16,-4-5-3 0,-15 0 0 15,-7-6-1-15,-9 3-1 16,-11-2-1-16,-7 3 0 15,-14-3-3-15,-8 9 2 16,-4 1 1-16,-7 7-1 0,-5 4 1 16,-3 6-1-16,-3 0 2 15,6 8-5-15,-3 2-2 16,8 2-5-16,0 0-8 15,11 5-11-15,6 2-9 16,8-6-10-16</inkml:trace>
  <inkml:trace contextRef="#ctx0" brushRef="#br0" timeOffset="35859">20302 4616 95 0,'0'0'-1'0,"-14"4"0"15,1 1 2-15,-3 10 4 16,-4-1 6-16,1 6 0 15,0 2 7-15,-3 6 1 0,11 1 5 16,8-2 1-16,3 2 0 16,14-13-2-16,8 2-6 15,8-11-3-15,0-5-7 16,11-4-5-16,0-14-5 0,-6-1-4 15,-4-10 0-15,-9 3-4 16,-6-3 1-16,-11 0 1 16,0 3 4-16,-7 3 2 31,-5 8-2-31,-1 1 3 0,8 12-2 0,-9-2-1 0,9 2 1 15,3 19 0-15,3-3 3 16,3 12 2-16,0 8 4 0,-1 2 0 16,1 9 5-16,-6 1 1 15,-2 4 1-15,-1-1 2 16,-9 6-3-16,-11-8-1 15,-7 3 0-15,-9-3-1 16,-8-6-2-16,-6 1-3 0,-6-9-9 16,-2-2-14-16,2 0-39 15,6-16-20 1</inkml:trace>
  <inkml:trace contextRef="#ctx0" brushRef="#br0" timeOffset="36499">21699 4337 175 0,'0'0'-1'15,"0"0"0"-15,-15 5 1 0,3 9 2 16,-9 4 6-16,-2 10 5 15,-7 5 5-15,-6 10 2 16,-7 7 2-16,-4 3 1 16,2 0 0-16,-3 1-3 0,5-6-5 15,0-4-5-15,6-10-9 16,8-5-7-16,7-10-5 15,8-14-38-15,14-5-28 16</inkml:trace>
  <inkml:trace contextRef="#ctx0" brushRef="#br0" timeOffset="36701">21393 4470 336 0,'0'0'0'0,"16"12"1"15,-1 3 0-15,5 8 0 16,4 3 0-16,2 10 0 15,4 7-1-15,1 2 0 16,-4 2-5-16,-4-1-6 0,0-4-19 16,3 3-38-16,-6-14-12 15</inkml:trace>
  <inkml:trace contextRef="#ctx0" brushRef="#br0" timeOffset="37449">21982 3987 176 0,'0'0'5'16,"2"12"3"-16,0 1 3 15,5 10 4-15,-4 4 2 0,3 7 0 16,2 8 2-16,-3 3-1 16,0-2-1-16,-1-7-4 15,0-2 1-15,-4-12-1 16,1-3-2-16,-1-19 0 0,0 0 0 15,11-9 0-15,-4-12-4 16,7-6-3-16,0-11-4 16,5-4-4-16,3-2 0 0,1-5-2 15,-2-1 0-15,5 5-1 16,-6 7 3-16,1 5 2 47,-3 9-1-47,-1 7 2 0,-3 12 1 0,2 6 1 0,-1 16 0 0,-2 8 1 0,-2 7-2 15,-2 7 2-15,1 5 1 16,-4 6-1-16,0-4-1 15,-2 0-3-15,-3-3-4 16,4-5-11-16,0-6-20 0,-5-10-40 16,5-1-5-16</inkml:trace>
  <inkml:trace contextRef="#ctx0" brushRef="#br0" timeOffset="37822">22461 4637 268 0,'0'0'1'0,"0"0"2"15,8 3-1 32,9-1 3-47,4 1-2 0,9 1 1 0,5-4 0 0,6 4 1 0,5-4 1 0,3 0-4 0,-5 1 2 16,-1-1-8-16,-5 0-14 15,-1-5-44-15,-3 5-13 16</inkml:trace>
  <inkml:trace contextRef="#ctx0" brushRef="#br0" timeOffset="38113">22442 4833 233 0,'0'0'4'15,"18"5"2"-15,8-5 0 0,15 3 3 16,10 1 1-16,16-4 1 16,12 0 2-16,9 0-2 15,0-1-3-15,-3-2-2 16,-10-2 2-16,-9 2-3 0,-8 1 0 15,-17 3-4-15,-15-5-5 16,-3 3-26-16,-7 1-35 16,-16 0-11-16</inkml:trace>
  <inkml:trace contextRef="#ctx0" brushRef="#br0" timeOffset="39824">23431 4409 130 0,'0'0'3'16,"0"5"1"-16,0 7 5 15,4 5 2-15,-1 8 5 16,5 10 6-16,-2 5 0 15,3 8 3-15,-1 3-3 16,-3 1-1-16,2-3-3 0,-2-5-5 16,-1-7 1-16,-3-11-3 15,3-5 2-15,-1-8-2 16,-3-13 0-16,0 0-1 15,4-17-3-15,-2-7-2 0,2-7-4 16,0-6-5-16,3-4-4 16,5-9-1-1,4 0 0-15,5 3 0 0,4 5 2 16,2 4 1-16,-1 11 3 0,1 7 0 15,2 12 4 17,-6 8 0-32,-3 14 1 0,-4 9 2 0,-6 9 0 0,-4 12 1 0,-2 4-1 15,-4 5 3-15,-2-2-2 16,-4 2 0-16,0-6 1 47,-1-6-2-47,0-7 0 0,0-10-1 0,3-5-1 0,0-7-2 0,4-12-4 0,0 0-7 15,0 0-25-15,-9 0-42 16,10-9-8-16</inkml:trace>
  <inkml:trace contextRef="#ctx0" brushRef="#br0" timeOffset="40123">24067 4063 292 0,'3'5'2'16,"-1"11"2"-16,1 11 2 0,-3 11 1 15,0 12 2-15,0 11 3 16,0 12 0 0,0 8 0-16,-12-3 1 0,5-3-2 15,-7-5-2-15,4-10-1 16,-1-12-2-16,3-13-1 0,-4-8-2 15,5-10-3-15,5-7-4 16,2-10-5 0,0 0-31-16,0 0-42 0,5-3-5 15</inkml:trace>
  <inkml:trace contextRef="#ctx0" brushRef="#br0" timeOffset="40406">24081 4775 263 0,'0'0'5'0,"0"0"2"31,10 12 4-31,8-4 1 0,5-1-1 0,10-2 3 16,4-5-1-16,4 0 2 16,4-6-5-16,-8-12 0 0,-6-2-4 15,-12-9 0 16,-11-2-3-31,-9 2-1 0,-16 1-1 0,-11 6-2 0,-9 5 0 16,-1 9-5-16,-3 5-2 0,1 3-5 16,4 8-3-16,6 8-8 15,3 1-12-15,14-4-35 16,13 5-15-16</inkml:trace>
  <inkml:trace contextRef="#ctx0" brushRef="#br0" timeOffset="40837">24606 4439 208 0,'0'0'4'0,"-10"6"4"16,-3 3 3-16,-1 5 2 16,-4 6 1-16,-1 6 2 15,0 3-1-15,2 2 3 0,7-1-1 16,8-6-4-16,9-4-2 15,10-7-3-15,8-10-1 16,4-3-1-16,-1-10-2 16,-4-6-2-16,0-2-3 0,-9-2-2 15,-7 2-2-15,-6 1-1 16,-2 7-1-16,0 10 2 15,-8 2 0-15,-2 14 1 16,3 10 1-16,-1 6 2 0,0 8 2 16,-2 10 2-16,-3-2 2 15,0 0 2 1,-1 0 0-16,-3-5 1 0,-4-5 0 15,-3-3 1-15,-2-9-3 16,-2-5-1-16,4-3-3 0,0-6-5 16,2-7-9-16,3-2-20 15,4-3-43-15,15 0-10 16</inkml:trace>
  <inkml:trace contextRef="#ctx0" brushRef="#br0" timeOffset="41106">24986 4436 281 0,'0'0'4'0,"0"21"3"16,-4-3 2-16,-4 10 1 16,-3 5 3-16,-4 4 0 15,-3 6 0-15,-4 5 0 0,-2-6-1 16,1-3-4-16,3-6-6 31,2-7-7-31,0-6-9 0,8-13-49 0,10-7-18 16</inkml:trace>
  <inkml:trace contextRef="#ctx0" brushRef="#br0" timeOffset="41297">24807 4468 386 0,'0'0'2'0,"20"3"1"15,6 7 0-15,10 6 1 16,8 8 0-16,8 3-1 15,3 9-2-15,1 5-2 16,1 5-5-16,-8-2-7 16,-4 4-23-16,-1-4-44 0,-9-6-8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20:35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1803 13067 144 0,'0'0'7'0,"0"0"6"16,-2-12 2-16,2 12 3 0,0 0 0 15,0 0 0-15,-6-11 1 16,6 11-3-16,0 0-4 15,0 0-5-15,5 0-2 16,-5 0-2-16,16 14 1 0,-4-4-1 16,1 4 2-16,4 0 0 15,2 6 1-15,2-3 0 16,2 7 0-16,-3-1-1 15,2 0 1-15,-3 3 0 16,0 0-1-16,-2 2 0 0,-1 1 0 16,-2-1-1-16,0-2 1 15,0 1-2-15,-2-2 0 16,1 2 0-16,-2-2 2 15,1-4-2-15,0 2-1 0,-2-3 1 16,-1-3-1-16,2 1 0 16,-4-4 0-1,3 0 0-15,-2-2 0 0,-2-3-1 16,-1 2 0-16,-5-11 0 0,9 15 1 15,-9-15-1-15,8 11 1 16,-8-11 0 15,3 10 0-31,-3-10 1 0,0 0 1 0,0 0 0 0,0 0 1 0,0 0 0 16,0 0-1-16,9-15 1 15,-6-2-1-15,1-7-1 16,3-12 0-16,2-8-2 0,1-9 1 16,3-10 0-16,3-4-1 15,0-2 1-15,1 2-1 16,1 3 1-16,-3 7-1 15,-2 7 1 1,-2 8-1-16,-5 11-1 0,-1 7-2 0,-2 8-4 16,-3 3-8-16,0 13-9 15,3-12-27-15,5 12-39 16,4 11-6-16</inkml:trace>
  <inkml:trace contextRef="#ctx0" brushRef="#br0" timeOffset="536">2694 13459 133 0,'0'0'4'0,"0"0"3"16,-11 3 1-16,11-3 1 15,-16 17 3-15,7-5 2 16,-2 8 2-16,-1 3 1 0,3 4-2 16,4-1-2-16,2 3 2 15,3-2 0-15,12-10 5 31,9-8-4-31,6-9 1 0,2-7-2 16,1-12-2-16,1-5 1 16,-4-8-2-16,-5-1-4 15,-14 1-6-15,-8 6-1 0,-5 2 0 47,-11 6-1-47,-7 7 0 0,-7 5-1 0,-1 6-1 0,-3 3-3 0,4 8-4 16,-1 2-6-16,9 7-13 0,-1-2-23 15,12 2-32-15</inkml:trace>
  <inkml:trace contextRef="#ctx0" brushRef="#br0" timeOffset="1184">2958 13474 92 0,'0'0'5'0,"-1"9"4"0,0 4 5 16,-3 1 3-16,4 8 4 15,0 0 2-15,-1 7 3 16,1-3 2-16,-1-2-2 16,3-2-1-16,3-6-3 0,3-3-2 15,4-10-4-15,2-1-2 31,3-4-1-31,0-8-1 0,3-4-5 0,-3-3-1 16,3-5-2-16,-2-2-1 16,-3 0-1-16,-4-1 0 0,-1 3-1 15,-4 1 0-15,-2 2-1 16,-1 1 0-16,-2 6-1 15,0 1-1-15,-1 11-1 16,0 0-1-16,0 0 0 0,-7 6 1 16,4 10 0-1,-1 5 0-15,2 2 2 0,0 3 1 16,2 0 1-16,0-1 1 0,2-2 1 15,5-6 0-15,2-2 0 16,3-3 0 31,2-5 0-47,2-3 0 0,1-1-4 0,-1-3-3 0,1 0-10 0,0-6-30 0,-4-2-36 0,2-3-9 15</inkml:trace>
  <inkml:trace contextRef="#ctx0" brushRef="#br0" timeOffset="1490">3377 13301 184 0,'0'0'6'16,"-1"11"8"-16,1 2 3 16,-2 3 3-16,6 6 2 0,-1 4 1 15,1 4 0-15,1 6 2 16,-2-1-6-16,4 0-6 15,0-2-2-15,-2-1-3 16,1-2-2-16,1-4-2 0,-2 0-4 31,5-7-6-31,-6-4-14 16,1-6-57-16,-5-9-8 15</inkml:trace>
  <inkml:trace contextRef="#ctx0" brushRef="#br0" timeOffset="1645">3202 13529 332 0,'0'0'2'0,"23"-8"-1"16,4 1 2-16,12-4 0 15,8 1-9-15,5 1-37 0,10-7-30 16,7-1-7-16</inkml:trace>
  <inkml:trace contextRef="#ctx0" brushRef="#br0" timeOffset="3307">3938 13003 88 0,'0'0'-1'15,"0"0"2"-15,0 0 2 16,-10 9 5-16,5 8 7 16,0 9 4-16,-2 10 6 0,1 8 1 15,-1 11 4-15,1-1 1 16,-1 9 0-16,3-4-3 15,-2-6-4-15,1-3-6 16,0-8-4-16,0-8 0 16,-2-8-2-16,3-5-4 0,0-8-2 15,2-3-1-15,2-10-2 16,-1 11-4-16,1-11-4 15,0 0-7-15,0 0-13 0,5-3-41 16,3 0-19 15</inkml:trace>
  <inkml:trace contextRef="#ctx0" brushRef="#br0" timeOffset="3754">4213 13154 188 0,'0'0'6'0,"-6"18"4"16,0 3 1-16,-1 6 4 16,-4 7 1-16,0 6 1 0,0 5 1 15,-1 3 0-15,2-5-5 16,5-3-1-16,2-7-3 15,3-6 0-15,1-3-1 16,7-9-1 0,4-1 1-16,3-4-2 0,2-3-1 0,1 0-3 15,-2-5-5-15,5 1-11 16,-6-3-15-16,-4 0-49 0,4-7-7 15</inkml:trace>
  <inkml:trace contextRef="#ctx0" brushRef="#br0" timeOffset="3952">3994 13372 293 0,'0'0'4'0,"15"0"1"16,2-4 1-16,10-2 2 15,6-1 0-15,7-2 0 16,7 2 0-16,-2-3-2 16,3 4-11-16,-13-2-22 0,-5 2-47 46,-1 4-6-46</inkml:trace>
  <inkml:trace contextRef="#ctx0" brushRef="#br0" timeOffset="4210">4657 13127 183 0,'0'0'4'16,"11"19"3"-16,-1-1 3 15,-1 11 2-15,-2 7 3 0,0 6 0 16,-6 11 0-16,-1 2 2 16,-4-1-3-16,-10-3-3 15,-4-3-7-15,-2-12-10 16,2-4-27-16,3-3-39 0,5-12-4 15</inkml:trace>
  <inkml:trace contextRef="#ctx0" brushRef="#br0" timeOffset="4612">5197 13213 261 0,'0'0'2'16,"0"0"-1"-16,0 0 6 15,0 0 4-15,6 4 0 0,7-1 2 16,6-2 0 0,9 0 1-16,2 0-1 0,5 1 0 15,3-2-6-15,3 0-3 16,0 0-2-16,-7-2-5 0,1 2-9 15,-11 0-14 17,0-1-25-32,0 1-29 0</inkml:trace>
  <inkml:trace contextRef="#ctx0" brushRef="#br0" timeOffset="4818">5053 13510 284 0,'0'0'8'16,"12"0"5"-16,8 1-1 15,10-1 3-15,10 0-1 16,6-1 1-16,11-1 1 16,5-3 1-16,2 0-10 0,-2 1-4 15,-1 4-10 16,-11-1-18-31,-10 2-54 0,7 7-5 0</inkml:trace>
  <inkml:trace contextRef="#ctx0" brushRef="#br0" timeOffset="8439">7133 13038 190 0,'0'0'6'15,"0"0"1"-15,0 0 2 16,0 0 0-16,1-12-4 16,-1 12 0-16,0 0 0 0,0 0 3 15,5 8-1-15,-2 6 1 16,3 10 1-16,1-1 1 15,2 10 4-15,-1 1 1 0,0 4 2 16,-2 1-3-16,-5-2-2 16,0-4-4-16,-1-5-1 15,0-5 1-15,-1-3-1 16,-3-3-2-16,-1-8-6 0,3 1-12 15,2-10-19-15,-7 9-44 16,7-9-7-16</inkml:trace>
  <inkml:trace contextRef="#ctx0" brushRef="#br0" timeOffset="9000">7510 13176 73 0,'0'0'3'0,"-8"10"5"15,1 2 5 1,0 7 3-16,-2 4 1 0,3 8 1 16,-2 2 0-16,2 4-1 15,6-2-1-15,0-2 2 0,7-5 1 16,6-8 0-16,4-10 0 15,6-9-1-15,7-5 2 16,1-13 0-16,4-8-2 16,-1-7-3-16,-3-3-6 0,-3-6-3 15,-9 1 0-15,-10 3-2 16,-9 2-2-16,-7 8-2 15,-14 6 0-15,-7 8-2 16,-2 7-5-16,1 6-9 0,-7 10-10 16,3 2-36-1,9 9-20-15</inkml:trace>
  <inkml:trace contextRef="#ctx0" brushRef="#br0" timeOffset="11121">8092 13292 80 0,'0'0'4'0,"0"0"3"15,0 0 7-15,5 15 0 0,-3-7 4 16,3 3 3-16,1 2 3 16,1 1 1-16,0 0-2 15,-1-2-4-15,1-1-4 16,-3 0-1-16,-4-11-4 0,8 15-1 15,-8-15-2-15,0 0-1 16,0 0 2-16,5 8 1 16,-5-8 0-16,0 0 0 15,0 0 0-15,2-5-1 0,-2 5 0 16,4-15-3-16,-2 3-1 15,6 0-3-15,-3-1-2 16,4-1 0-16,-1-1 0 16,6 2 0-16,-1 0-1 15,1 3 1-15,2 2 0 0,3 2 0 16,0 3 1-16,-1 1 0 15,4 2 0-15,-5 0 1 16,2 0-1-16,0 5 1 16,-1 1 0-16,-5 0 0 0,-1-2-1 15,-4 4 1-15,-8-8 0 16,13 8-1-16,-13-8 3 15,0 0 1-15,0 0 0 0,0 0 1 16,0 0 1-16,0 0-1 16,0 0 1 15,0 0-2-31,0 0-1 0,0 0-3 0,3-6-1 0,-3 6-1 0,14-12-1 15,-3 8-1-15,-1 0-2 16,1 1 1-16,1 2 1 16,1 1 1-16,0 3 0 15,-3 4 2-15,1 5-1 16,-1-2 2-16,-1 2 1 0,-1 0 1 15,-1 0 1 17,-1 0-1-32,-2-3 0 0,-4-9-3 0,6 10-4 0,-6-10-10 15,0 0-25-15,0 0-40 0,8 0-5 16</inkml:trace>
  <inkml:trace contextRef="#ctx0" brushRef="#br0" timeOffset="11539">8784 13111 222 0,'0'0'1'16,"0"0"1"-16,0 0 0 15,9 0 5-15,-9 0 2 0,12 10 3 16,-5 2 4-16,2 2 2 16,0 5 1-16,0 4-1 15,0 1-1-15,-3 4-2 16,3 0 0-16,-3 1-2 0,2-1-5 15,-2-4-1-15,0-2-2 16,2-3 1-16,-1-2-1 31,-4-3 0-31,4-6-2 0,-7-8 1 0,9 11 1 16,-9-11 1-16,17-8-1 0,-5-7 1 15,6-12-1-15,4-4 0 16,1-6 0-16,7-6-2 16,-3-3-1-16,2 3-2 15,-4 3-1-15,-1 7-3 0,-8 4-7 16,1 7-12-16,-4 10-37 15,1 1-29 1,-1 6-5-16</inkml:trace>
  <inkml:trace contextRef="#ctx0" brushRef="#br0" timeOffset="12817">10639 12871 179 0,'0'0'-2'0,"0"0"1"16,0 0 2-16,7 9 4 15,-2 4 2-15,-2 2 4 16,1 4 3-16,0 5 1 0,-1 8 3 15,0 3 2-15,-1 2-2 16,-2 2-2-16,0-3-3 16,0 0-1-16,0-5-4 15,-3-2 0-15,1-5-2 16,-1-5 0-16,3-3-1 0,0-4-1 15,0 0-2-15,0-12-5 16,-1 16-6-16,1-16-17 16,0 0-38-16,4 14-17 15</inkml:trace>
  <inkml:trace contextRef="#ctx0" brushRef="#br0" timeOffset="13055">10670 13196 371 0,'0'0'-1'0,"0"0"0"16,0 0 4-16,14-3 1 16,4-2 1-16,9-4 2 0,4 3-2 15,1-1 1-15,1 0 2 16,2-1-2-16,-3 4-4 31,-6 0-5-31,-6 1-7 0,-7 1-4 0,-2-1-22 0,0 1-44 16,-5-7-8-16</inkml:trace>
  <inkml:trace contextRef="#ctx0" brushRef="#br0" timeOffset="13296">10917 12866 256 0,'0'0'-1'16,"0"6"4"-16,2 6 2 15,0 3 2-15,0 9 5 0,0 6 0 16,0 7 3-16,-2 7 0 16,-1 2 1-16,1 4-3 31,-3-4-1-31,-1 0-2 0,1-7-4 0,0-4-2 0,3-8-6 15,-1-7-7-15,1-5-12 16,0-3-22-16,0-12-37 16,7 0-6-16</inkml:trace>
  <inkml:trace contextRef="#ctx0" brushRef="#br0" timeOffset="13634">11287 12971 172 0,'0'0'4'0,"-1"9"8"16,-1 6 4-16,-2 4 3 16,0 6 1-16,1 7 1 0,1 3 2 15,1 4 0-15,0-5-2 16,1 0-6-1,6-5-4-15,2-3-2 0,4-9 1 0,-1-2-1 16,0-6-4-16,1-4-2 16,-1-1-6-16,-2-4-8 15,3 0-14 16,-12 0-41-31,14-4-17 0</inkml:trace>
  <inkml:trace contextRef="#ctx0" brushRef="#br0" timeOffset="14078">11419 13072 172 0,'0'0'4'0,"3"12"3"15,3 3 2-15,-2 1 4 0,5 2 4 16,0 1 1-16,3 2 2 15,4 2 2-15,-7-9-2 16,6-3-2-16,-3-3 0 16,6-3-3-16,-4-5-3 0,1 0 0 15,-3-4-1-15,-1-4-4 16,0-1-1-16,-2 1-3 15,-3-4-1 1,-1 0 0-16,-2 4-3 0,-3 8-2 16,3-14-2-16,-3 14-2 0,0 0 1 15,0 0 0-15,14 3 1 16,-5 4 1-16,2 0 2 15,5 0 4-15,0-2 3 0,3-3 3 16,1-2 0-16,-2-1 1 16,-3-8-1-16,-3-1-1 15,-1-3-1 1,-6-6-1-16,-5 3-2 0,-1-2-1 0,-5 1-1 15,-2 1-2-15,2 3-6 16,-1-2-5-16,7 15-7 16,-11-15-9-16,11 15-25 15,-2 5-31-15,2-5-7 0</inkml:trace>
  <inkml:trace contextRef="#ctx0" brushRef="#br0" timeOffset="14275">11946 12976 255 0,'0'0'4'15,"20"4"2"-15,-3 4-1 16,0 1 0 15,4 8 3-31,-3 3-1 0,1 4 2 0,-2 5-1 0,-10-3-2 0,-4-1-3 16,-3 2-5-16,-9-3-10 15,-2-8-23-15,8-1-37 16,-5-8-6-16</inkml:trace>
  <inkml:trace contextRef="#ctx0" brushRef="#br0" timeOffset="14684">12220 12625 239 0,'0'0'-2'15,"0"0"4"-15,0 5 1 0,4 7 6 16,2 7 3-16,1 8 3 15,0 11 2-15,1 9 1 16,2 9 3-16,1 8-2 31,-3 7-2-31,2 1-3 0,-2 0-6 0,3-2-1 0,1-3-1 16,2-5-2-16,0-3-1 15,3-10-3-15,-2-10-5 16,2-3-8 0,-6-9-37-16,0-7-31 0,-3-10-8 15</inkml:trace>
  <inkml:trace contextRef="#ctx0" brushRef="#br0" timeOffset="15230">10243 12755 196 0,'0'0'2'0,"0"0"3"0,5-8 4 15,-5 8 0-15,8-6 0 16,-8 6 0-16,17 0 4 15,-5 7 3-15,3 14 1 0,0 9 0 16,1 18-3 15,0 13 2-31,1 11 0 0,-4 10 1 0,0 3-4 0,-5-3-3 16,-3-7-4-16,-3-8-2 0,-1-11 0 15,-1-12-3-15,-1-10-4 16,1-13-10-16,1-7-51 16,0 5-18-16</inkml:trace>
  <inkml:trace contextRef="#ctx0" brushRef="#br0" timeOffset="16164">12647 13288 133 0,'0'0'5'0,"0"0"1"16,-8 9 3-16,-1 3 3 16,2 5 3-16,-3 3 1 15,1 5 2-15,0 1 2 0,3 0 1 16,6-1 0-16,2-5 1 15,12-4-2-15,2-7-2 16,9-5 0-16,-1-4 0 16,6-8-2-16,-1-5-5 0,-2-4-3 15,-8-4-1-15,-2-2-3 16,-10-2-1-16,-7 2 1 15,-7 0-2 1,-10 3-1-16,-4 5-1 0,-5 1 0 0,-3 6-1 16,0 4 0-16,5 4-6 15,1 5-6-15,9 8-5 16,0 1-15-16,11 0-16 15,7 4-36-15,8-1-6 32</inkml:trace>
  <inkml:trace contextRef="#ctx0" brushRef="#br0" timeOffset="16407">13026 13551 442 0,'0'0'2'0,"0"0"0"16,0 0 0-16,0 0 0 16,0 0 0-16,0 0 0 15,0 0 0-15,0 0-1 0,0 0-5 16,-10 0-5-16,10 0-10 15,0 0-21-15,0 0-47 16,-9-5-5-16</inkml:trace>
  <inkml:trace contextRef="#ctx0" brushRef="#br0" timeOffset="16797">13189 13413 168 0,'0'0'4'0,"-1"8"1"15,0 1 4-15,0 3 3 0,1 3 5 16,-1 2 4-16,8 0 4 16,4 3 2-16,5-6-2 15,7-5-2-15,4-6-1 16,4-3-3-1,-1-3-1-15,-1-6-5 0,-7-5-4 0,-4-4-2 16,-11-3-2-16,-6-1-1 16,-9 5-2-16,-14-2-1 15,-3 3-2-15,-5 5-1 16,0 3 0-16,-3 4-3 0,6 4-3 15,2 5-6-15,7 6-6 16,5 2-23-16,1-1-40 16,12 2-7-16</inkml:trace>
  <inkml:trace contextRef="#ctx0" brushRef="#br0" timeOffset="16954">13539 13316 354 0,'0'0'1'0,"0"18"0"0,3-1 0 15,2 7 0-15,1 5 1 16,2 7 1 0,4 5-3-16,1-1-9 0,7-12-52 0,0 9-17 15</inkml:trace>
  <inkml:trace contextRef="#ctx0" brushRef="#br0" timeOffset="19322">14292 12769 162 0,'0'0'5'0,"0"0"3"15,0 0 1-15,0 0 3 16,-4-10 1-16,4 10 0 16,0 0-1-16,0 0-1 0,-9-7-3 15,9 7-2-15,-9 3-2 16,0 8-1-16,0 4-1 15,-3 3 0-15,-2 7 2 0,3 1 2 16,-5 8-2-16,5 0 1 16,2 3 1-16,3 3 2 15,4-6-1-15,1 0 2 16,6-4 1-16,8-2 0 15,3-8 1-15,5-2-1 0,5-9 0 32,3-2-2-32,3-3-1 0,1-4-4 0,4 0-7 15,-3-3-11-15,4 0-15 16,-5 0-43-16,6-5-12 0</inkml:trace>
  <inkml:trace contextRef="#ctx0" brushRef="#br0" timeOffset="19675">14685 12925 234 0,'0'0'-1'0,"-10"5"1"16,0 4 3-16,-1 3 1 15,0 3 4-15,4 4 4 0,0 1 4 16,5 4 2 15,13-2 3-31,11-10-1 0,13 0-3 0,5-12 0 0,8 0-3 16,1-12-5-16,1-2-2 0,-6-6-2 15,-8-3-1-15,-10 1-1 16,-9-1 0-16,-13 1-2 15,-7 0 0-15,-16 4-2 16,-8 2 1-16,-9 2-2 0,-5 7 0 16,-6 4 0 15,-1 3 0-31,2 5 0 0,2 5 0 0,11 2-3 0,2 1-3 15,11 1-3-15,3 0-3 0,13 0-6 16,2-4-14-16,2 0-46 16,22 2-5-16</inkml:trace>
  <inkml:trace contextRef="#ctx0" brushRef="#br0" timeOffset="19947">15202 12777 217 0,'0'0'0'16,"0"0"2"-16,-4 12 1 16,-1-2 2-16,4 0 4 15,1 5 4-15,2 4 3 0,6 2-1 16,9-1 2-1,7 1-2-15,4 2 0 0,2-2-3 16,-4-1-1-16,-3 1-2 0,-8-2-1 16,-14 2 1-16,-13 1-1 15,-13-2-3 1,-8 3-14-1,-8 4-40-15,3-4-28 0</inkml:trace>
  <inkml:trace contextRef="#ctx0" brushRef="#br0" timeOffset="20800">16163 12797 134 0,'0'0'0'0,"0"0"2"16,0 0-1-16,-12 0 1 15,12 0 2-15,-18 14 1 0,8 0 5 16,-1 6 0-16,2 6 4 15,2 3 0-15,4 5 4 16,3 1 3-16,9 0 2 16,11-3 1-16,7-13-2 0,8-8-1 15,5-11-3-15,5-3-1 16,2-16-1-16,-4-3-3 15,-5-8-4-15,-8-4-3 16,-13 1 0 0,-8 1 0-16,-10 1-1 0,-14 4-1 0,-11 6-1 15,-5 2-2-15,-3 6-1 16,-2 3 0-16,0 10-1 15,5 0-1-15,2 12 0 0,6-4-4 16,8 6-3-16,3 1-7 16,6 4-30-16,8 5-37 15,2-5-6-15</inkml:trace>
  <inkml:trace contextRef="#ctx0" brushRef="#br0" timeOffset="20942">16610 13076 447 0,'0'0'1'0,"0"0"-1"16,0 0-3-16,0 0-3 16,0 0-7-1,0 0-15-15,0 0-51 0,0 0-8 0</inkml:trace>
  <inkml:trace contextRef="#ctx0" brushRef="#br0" timeOffset="21354">16930 12893 173 0,'0'0'3'0,"-5"9"5"0,3-1 6 15,1 4 5-15,1 3 4 16,4 1 2-16,8-1 2 15,6 0 0-15,8-4-1 0,6-8-6 16,4-3 0-16,0-5-6 16,-1-7-3-16,-5-4-2 15,-8-1-2-15,-7-4-1 16,-12 0 0-16,-8 4-4 0,-14-3 0 15,-6 4-1-15,-4 4-2 16,-3 2-3-16,-2 4-5 16,7 6-4-16,-1 0-4 15,11 9-15-15,2 4-27 31,4-3-28-31</inkml:trace>
  <inkml:trace contextRef="#ctx0" brushRef="#br0" timeOffset="21566">17323 12741 354 0,'0'0'2'0,"-1"18"1"16,1 1 0-16,2 8 0 15,0 6 1-15,2 5-1 0,-2 6 1 16,3 2-1-16,1-3-6 15,-1-6-15-15,1-13-50 16,3 4-13-16</inkml:trace>
  <inkml:trace contextRef="#ctx0" brushRef="#br0" timeOffset="22105">17909 12609 246 0,'0'0'-1'0,"0"0"0"31,0 9 0-31,-2 5 2 0,-1 4 1 16,-3 7 4-16,-2 7 2 0,-3 7 3 0,-2-1 2 15,0 5 2-15,-3-4-2 0,5-3 1 16,-2-6-3-16,7-4 0 16,-1-4-2-16,9-6-1 15,9-3 0-15,8-2-1 16,7-1 0-16,6 1-1 15,3 0-2-15,3 0-4 16,4-3-3-16,-6-1-6 0,-2-1-7 16,-4-1-10-16,-4 4-45 15,-8-9-15-15</inkml:trace>
  <inkml:trace contextRef="#ctx0" brushRef="#br0" timeOffset="22346">17569 12819 354 0,'0'0'1'16,"6"0"1"-16,13 0 2 15,16-5 0-15,10 0 0 0,11 0 0 16,9-1-2-16,6 2-5 15,3-1-14-15,3-7-46 16,-3 11-18-16</inkml:trace>
  <inkml:trace contextRef="#ctx0" brushRef="#br0" timeOffset="22610">18547 12775 345 0,'0'0'1'0,"10"3"2"32,8-1 0-32,8 0 2 0,10 0 0 0,6-2 0 0,4 0 2 15,3 0 0-15,5-3 0 16,-10-3-5-16,-1 0-17 0,-10-3-60 15,-6-8-6-15</inkml:trace>
  <inkml:trace contextRef="#ctx0" brushRef="#br0" timeOffset="22794">18770 12537 340 0,'0'0'2'16,"-8"22"1"-16,2 2 0 0,0 3 1 46,0 12 0-46,-1 4 0 0,0 6 1 0,0 6-3 0,7-1-11 0,3-7-20 16,-3 4-48-16,19-7-6 16</inkml:trace>
  <inkml:trace contextRef="#ctx0" brushRef="#br0" timeOffset="23547">15920 12335 276 0,'0'0'3'16,"0"0"-1"-16,-1-10-2 16,1 10-2-16,0 0-2 15,-17-2 2-15,3 2 1 0,-5 16 3 16,-6 14 2-16,-8 15 2 15,-2 18 4-15,-5 17 3 16,3 17 3-16,6 12-2 16,12 11 0-16,12-5-2 0,14-5-1 15,25-10-2-15,19-15-3 16,21-18-7-16,14-16-15 15,11-14-61-15,17-13-4 16</inkml:trace>
  <inkml:trace contextRef="#ctx0" brushRef="#br0" timeOffset="25643">19906 12980 132 0,'0'0'5'0,"7"0"4"0,10 0 3 16,5 0 3-16,7-4 4 16,5-1 4-16,4-2 3 15,3-2 1-15,-1 2-1 16,-6-7-2-16,-8 2-3 15,-7-5-4-15,-12 1-3 0,-7 0-5 16,-17 2-1-16,-9 0-4 16,-7 2-4-16,-9 4-3 15,-2 4-7-15,-1 4-7 16,0 0-13-16,8 0-38 0,9 6-15 15</inkml:trace>
  <inkml:trace contextRef="#ctx0" brushRef="#br0" timeOffset="26025">19994 12518 148 0,'0'0'0'16,"0"0"7"-16,-4 14 3 16,3 1 2-16,1 9 6 15,0 7 3 1,-1 8 2-16,1 7-1 0,1 6 3 0,3 1-6 15,1 0-1-15,0-2-5 16,1-8-3-16,0-2-2 16,-1-9-2 15,0-8-6-31,-2-2-9 0,1-8-29 0,5-2-38 0,-9-12-6 0</inkml:trace>
  <inkml:trace contextRef="#ctx0" brushRef="#br0" timeOffset="26662">19989 12864 197 0,'0'0'2'16,"0"0"4"-16,-10-5 2 15,10 5 2-15,-19 0 0 0,7 0 0 16,-2 3-1-16,1 5-1 16,0 2 0-16,3 7-6 15,3 2-6-15,7 4-11 16,3 2-21-16,1 4-33 0,17-2-4 15</inkml:trace>
  <inkml:trace contextRef="#ctx0" brushRef="#br0" timeOffset="27491">20493 12550 106 0,'0'0'1'15,"0"0"-1"-15,0 0 6 16,1 4 7-16,1 8 1 0,-1 5 6 15,2 8 2-15,-2 9 4 16,3 7 1-16,-1 9 2 16,1 8-5-16,1 10-3 15,2 1-2-15,-2 3-3 0,1 0-2 16,-1-6-2-16,3-4-3 15,-2-9 0-15,0-9-2 16,-3-12-2 0,0-8-1-16,0-9-3 0,-3-15-9 15,0 0-52-15,0 0-21 0</inkml:trace>
  <inkml:trace contextRef="#ctx0" brushRef="#br0" timeOffset="28150">20847 13141 111 0,'0'0'6'16,"0"0"3"-1,-3 9 4-15,-1 0 6 0,1 4 2 0,-2 5 2 16,0 0 1-16,2 4 1 15,0 1-4-15,3-2-1 16,9-1-1-16,3-7-3 0,8-4-3 16,3-6-1-16,4-3-1 15,2-4 1-15,-4-7-1 16,-2-5-3-16,-4-4-3 0,-8 1 0 15,-11-3 0-15,-3 3-2 16,-12 2 1-16,-4 1-2 16,-3 5-1-16,-1 1 0 15,1 3-4-15,2 3-4 0,4 4-6 16,3 0-10-1,13 0-18-15,-4 19-39 0,4-19-8 16</inkml:trace>
  <inkml:trace contextRef="#ctx0" brushRef="#br0" timeOffset="28439">21245 13293 428 0,'0'0'2'0,"0"0"-1"16,0 0 3-16,0 0-1 15,0 0 2-15,0 0-1 0,0 0 0 16,0 0-1 31,0 0-4-47,0 0-5 0,0 0-12 0,0 0-25 0,-6 0-44 0,6 0-5 0</inkml:trace>
  <inkml:trace contextRef="#ctx0" brushRef="#br0" timeOffset="28808">21389 13178 239 0,'0'0'4'0,"0"0"2"16,-3 13 4-16,3-4 4 15,0-1 3-15,4 3 1 0,5-3 2 16,6 2 0-16,7-6-2 15,3-4-1-15,4 0-5 16,1-4-1-16,-1-3-3 16,-7-2-2-16,-8-2-3 0,-7 0 0 15,-8 2-1 1,-13-1-1-16,-8 4-1 0,-5-1-1 15,-1 4-3-15,0 1-5 0,5 2-6 16,1 0-14-16,6 3-19 16,9 10-34-1,7-13-8-15</inkml:trace>
  <inkml:trace contextRef="#ctx0" brushRef="#br0" timeOffset="29296">21814 13115 286 0,'0'0'0'15,"0"0"-1"-15,0 0 1 16,0 0 3-16,0 0 3 0,0 9 2 15,0 2 0-15,0 1 0 16,1 0 2-16,1 5 0 16,1 1-2-16,-1-2-8 15,1 1-16-15,2 6-44 16,-2-10-18-16</inkml:trace>
  <inkml:trace contextRef="#ctx0" brushRef="#br0" timeOffset="30234">22143 12162 194 0,'0'0'0'15,"0"0"-2"-15,14 6 5 16,-1 4 0-16,11 8 4 16,6 4 2-16,6 12 0 0,1 5 2 15,-1 15 1-15,3 10 2 16,-11 7-2-16,-1 6-2 15,-17 0-2-15,-9 5 1 0,-9-9 1 16,-10 2 0-16,-11-11 1 16,-8-5-2-16,-3-7-6 15,-6-4-14-15,-10-2-57 16,4 0-9-16</inkml:trace>
  <inkml:trace contextRef="#ctx0" brushRef="#br0" timeOffset="31235">5588 14865 286 0,'0'0'2'0,"0"0"-2"15,0 0 4-15,0 0 3 16,11 0 3-16,6 0 1 16,8 0 2-16,11 0 0 15,10 0-2-15,4 0 4 0,5 0-4 16,4 0-4-16,-1-1-2 15,-4-2-3-15,-5 0-2 16,-5-1-5-16,-9-2-4 16,-3 1-12-16,-8-2-11 0,-8-3-45 15,1 1-9-15</inkml:trace>
  <inkml:trace contextRef="#ctx0" brushRef="#br0" timeOffset="31465">5859 14607 298 0,'0'0'3'15,"-2"18"1"-15,2 2 3 16,-2 6 1-1,2 10 1-15,0 4 0 0,0 13 1 0,1 8 0 16,4-2-5-16,-4-4-9 16,4-1-20-16,4-3-50 15,-9-10-7-15</inkml:trace>
  <inkml:trace contextRef="#ctx0" brushRef="#br0" timeOffset="32953">7211 14337 306 0,'0'0'3'0,"0"0"1"0,0 0 0 15,0 0-3-15,3-9-1 16,-3 9 2-16,0 0 5 15,11 14 1-15,-4 8-2 0,0 5 0 16,1 7 1-16,2 6 4 16,-2 4 1-16,1 1 0 15,-4-2-5-15,-3-4-1 16,1-4-2-16,-2-5 0 0,-1-3-1 15,0-4 1-15,-3-1-1 16,1 0-6-16,-2-2-6 16,2 2-19 15,1 6-45-31,-1-12-11 0</inkml:trace>
  <inkml:trace contextRef="#ctx0" brushRef="#br0" timeOffset="33535">7687 14408 73 0,'0'0'2'0,"0"0"7"0,-19 14 2 16,11 1 8-16,-7 7 4 16,2 8 4-16,-3 7 0 31,3 12 2-31,-2 1-4 0,9 4-3 0,4-4-3 0,10-6-1 15,11-6-2-15,4-14-2 16,11-11-2-16,0-13 0 16,7-9 2-16,-1-18-1 15,1-6-2-15,-10-10-2 0,-7-5-3 16,-10-2-2-16,-9-1-1 15,-10 2-1-15,-11 5-1 16,-8 9-3 0,-7 5 0-16,-3 12-3 0,-4 5-2 15,2 13-5-15,1 3-6 0,7 10-9 16,-1 7-19-16,8 3-36 16,10 2-6-16</inkml:trace>
  <inkml:trace contextRef="#ctx0" brushRef="#br0" timeOffset="34259">8096 14572 281 0,'0'0'0'16,"0"0"2"-16,3 8 2 0,0 1 2 16,3 6 4-16,-2 1 1 15,3 6 2-15,0 2-1 16,-1 3 2-1,0-3-2-15,0-2-2 0,-1-4 0 16,-2-2-2-16,0-5-3 0,-3-11 2 16,6 9 0-16,-6-9 1 15,0 0-1-15,0 0 0 16,4-9-2-16,-1-5-2 15,2-1-1-15,-1-3-2 0,1-2-2 16,5-1 0-16,1-3-2 16,3 4 0-1,2 2-1-15,1 5 1 0,2 5 0 16,1 4 1-16,0 4 0 0,0 2 1 15,-1 8 0-15,-1 5 2 16,-1 4 1-16,-5 0 1 16,-1-3 1-16,-4 1 1 0,-1-4 0 15,-2-5 3-15,-4-8-1 16,0 0 0-16,0 0 0 15,0 0-2-15,3-13 0 16,0-2-2 0,0-3-2-16,4 2-3 0,1 0 0 0,1 0-1 15,1 7 0-15,3 2 1 16,-2 7 1-16,2 2 1 15,-2 7-1-15,1 0 2 16,1 5 2-16,-4-2-2 0,0 0 0 16,2 2-5-16,-5-4-9 15,7-5-38-15,0 4-30 16,0-6-6-16</inkml:trace>
  <inkml:trace contextRef="#ctx0" brushRef="#br0" timeOffset="34896">8995 14292 402 0,'0'0'1'0,"0"0"-2"15,0 0-2-15,0 0 1 16,0 0 1-16,5 7 3 15,-3 3-1-15,1 7 1 16,1 7 1-16,0 1 2 0,1 8 3 16,0 1 0-16,-2 3-1 15,3-4-1-15,-1 1-1 16,-1-5 0-16,-1-4 0 15,1-2-2 1,-1-6 0-16,0-1-1 16,-1-3 0-16,2-3 0 0,-4-10-1 0,5 14-1 15,-5-14 1-15,3 10 1 16,-3-10 1-16,0 0 0 15,0 0 2-15,0 0 0 0,0 0 0 16,13-19 0-16,-5-4-1 16,1-8 0-16,6-7-1 15,-2-6-2 1,9-4 0-16,1-1 0 0,-3 6-1 15,2 2-3-15,-4 7-2 0,1 9-10 16,-7 0-23-16,1 11-52 16,-2 7-2-16</inkml:trace>
  <inkml:trace contextRef="#ctx0" brushRef="#br0" timeOffset="38492">10423 14175 267 0,'0'0'4'0,"0"0"1"16,0 0 0-16,0 0-4 16,0 0 2-16,0 0 4 0,3 11 3 15,1 5 3-15,0 3-1 16,0 10-2-16,-1 7 2 15,4 4 5-15,-5 5 1 16,-1 0-5-16,-1 0-4 0,0-4-2 16,0-3-1-16,0-8-1 15,-2-4 0-15,0-7-1 16,0-6-1-1,2-4-1-15,0-9-4 0,-1 8-1 0,1-8-6 16,0 0-11-16,0 0-30 16,-3-7-34-16,6-2-5 15</inkml:trace>
  <inkml:trace contextRef="#ctx0" brushRef="#br0" timeOffset="38667">10473 14457 269 0,'0'0'6'16,"0"0"4"-16,11 9 4 31,3-5 1-31,6-1 1 0,4 2 1 0,5-3 1 16,2 1 1-16,1-3-7 0,0 0-7 15,-6-5-9-15,-2-3-26 16,0-2-47-16,-7-8-6 16</inkml:trace>
  <inkml:trace contextRef="#ctx0" brushRef="#br0" timeOffset="38877">10682 14200 223 0,'0'0'6'0,"0"12"4"0,5 5 3 15,-3 4 2-15,1 6 4 16,-3 9 3-16,4 6 0 15,-2 4 1 17,-3-1-3-32,1 4-2 0,-2-3-5 0,-1 0-2 0,-1-4-4 0,-2-7-3 15,3-6-7-15,-2-4-11 16,5-4-24-16,1-5-43 15,-1-16-5-15</inkml:trace>
  <inkml:trace contextRef="#ctx0" brushRef="#br0" timeOffset="39364">11058 14296 233 0,'-1'8'7'16,"-6"7"4"-16,0 6 5 0,1 4 1 15,-2 5 2-15,0 6 2 16,-1 1 0-16,0 6 0 15,5-11-2 1,4 0-6-16,0-7-4 0,4-4 0 16,5-4-2-16,5-5-1 0,1-1-1 15,3-7-4-15,1 5-7 16,-3-7-9 15,6 2-25-31,1 0-42 16,-6-3-7-16</inkml:trace>
  <inkml:trace contextRef="#ctx0" brushRef="#br0" timeOffset="39964">11349 14391 322 0,'0'0'3'16,"0"0"0"-1,0 0 0-15,0 0 2 0,-6 5 2 16,6-5 2-16,-8 19 1 0,3-5 3 15,-3 3-3-15,2 2-1 16,2 1 1 0,-1 1-2-16,0-2-2 0,4-1-2 15,1-6-1-15,0-1 0 16,0-11-1-16,12 13 2 0,-2-11 0 15,1-2-1-15,4 0 1 32,-1-6-1-32,1-2-1 0,2-1 0 0,-1-1-1 0,-2-2-1 15,-1 0 1-15,1 0-2 16,-3 0 1-16,-2 1-1 15,-9 11 1-15,13-14-1 16,-13 14 0-16,10-10 0 16,-10 10-2-16,0 0 1 0,0 0 0 15,0 0-1-15,0 0 0 16,7 13 0-16,-4-3 1 31,6 2 0-31,-3 0 1 0,3 1 1 0,2-1 0 0,0-3 2 16,0-1 0-16,1-5 2 15,-2-3 0-15,-2 0 0 16,-8 0 0-16,14-16 0 15,-12 4-1-15,-2-3 0 0,0 1-2 16,-4-4-1-16,-5 0-1 16,1 1-3-16,-3-1-2 15,4 3-4 1,-2-1-9-16,4 3-27 0,5 13-39 0,0-11-6 15</inkml:trace>
  <inkml:trace contextRef="#ctx0" brushRef="#br0" timeOffset="40265">11828 14240 237 0,'0'0'4'16,"6"4"3"-16,2 9 4 16,-3 0 2-16,4 7 2 0,-3 6 1 15,0 5 1-15,0 7 2 16,-7-1-2-16,1 6-3 47,-9-3-3-47,-2-2 0 0,-1-4-6 0,-3-7-4 0,5-5-4 0,0-5-5 0,3-6-9 15,7-11-16-15,0 0-40 16,0 0-14-16</inkml:trace>
  <inkml:trace contextRef="#ctx0" brushRef="#br0" timeOffset="40598">12082 14100 378 0,'0'0'0'15,"0"0"-4"-15,0 0 2 16,0 5 1-16,0 8 2 0,-1 8 3 15,5 8 1-15,1 12 2 16,3 9 0 15,-4 7 4-31,6 9 0 0,-1-1-2 0,2 3-2 0,-1-2-1 0,3-6-4 16,-1-3-7-16,-1-13-11 15,1-10-58-15,-1 4-11 16</inkml:trace>
  <inkml:trace contextRef="#ctx0" brushRef="#br0" timeOffset="41190">9932 14076 244 0,'0'0'-2'15,"0"0"1"-15,0 6 6 16,3 3 5-16,1 10 6 0,1 8 2 16,2 11 1-16,4 6 0 15,-2 9 4-15,1 7 0 16,1 4-5-16,-3 2-6 15,1-6-4 1,-4-3-2-16,-2-8 0 0,-1-6-6 0,-2-3-10 16,0-10-23-16,-10-3-47 15,16-3-6-15</inkml:trace>
  <inkml:trace contextRef="#ctx0" brushRef="#br0" timeOffset="42009">12570 14581 197 0,'0'0'5'16,"0"0"0"-16,0 0 1 15,0 0 3-15,10 0 5 16,-10 0 3-16,12 18 2 16,-2-1 4-16,-2 6-2 0,0 4-1 15,0 5 0-15,0 1-1 16,-2 2-5-16,0-4-2 15,-4 1-2-15,-1-7-4 16,-1-4-1-16,-1-6-1 0,1-5 0 16,0-10-2-16,0 13-7 15,0-13-11-15,0 0-43 16,0 0-23-16</inkml:trace>
  <inkml:trace contextRef="#ctx0" brushRef="#br0" timeOffset="42476">12976 14615 230 0,'0'0'0'16,"0"0"0"-16,-11 3 1 46,11-3 1-46,-19 18 4 0,9-2 0 0,-5 4 4 0,3 4 2 0,1 5 4 0,4 0 1 16,5-1-1-16,2-4 2 16,5-1-1-16,7-9 1 0,2-3-2 15,5-7-3-15,-2-4-2 16,2 0 0-16,-4-7-1 15,-1-1-2-15,-7-5-4 16,-4-2-1-16,-3 0 0 0,-8-1-2 16,-7 0 0-16,-2-1-2 15,-1 3-4-15,1 2-5 16,1 2-12-16,4 4-23 15,1 4-11 1,11 2-22-16,0 6-15 0</inkml:trace>
  <inkml:trace contextRef="#ctx0" brushRef="#br0" timeOffset="42839">13177 14688 187 0,'0'0'2'0,"0"0"3"16,-10 10 4-16,5 3 7 0,0 4-1 31,3 1 5-16,2 2 2-15,1 2 4 0,10-2 0 0,4-4-3 0,6-5 0 16,5-6-6-16,0-5 0 16,-2-2-2-16,1-7-3 0,-10-8-2 31,-4 0-3-31,-8-2-2 0,-3-2-1 0,-12 2-1 15,-4 0-2-15,-4 2-2 16,-4 1-4 0,3 6-3-16,-4 1-4 0,6 6-6 0,1 3-5 15,7 2-17-15,3 8-20 16,8-10-27-16</inkml:trace>
  <inkml:trace contextRef="#ctx0" brushRef="#br0" timeOffset="43951">14694 14149 252 0,'0'0'2'0,"0"0"-1"16,-9 0-1-16,-3 1-1 0,4 7-2 15,-8 0 0-15,2 9 3 16,-7 2 3-16,4 8-1 16,-3 8 4-16,3 2 5 15,3 7 2-15,-2 0 4 16,6 1-2-16,-1-4-1 0,7-1-2 15,-1-10 0-15,5-3-3 16,0-6 1-16,8-4-2 16,5-2-2-16,3-8-9 0,10-3-19 15,15-4-51-15,-7-4-8 16</inkml:trace>
  <inkml:trace contextRef="#ctx0" brushRef="#br0" timeOffset="44294">14868 14425 223 0,'0'0'3'16,"-2"16"3"-16,2 0 7 16,2 0 3-16,8 5 6 0,4-1 0 31,10 0 3-31,7-3 0 0,9-10-1 0,8-7-3 15,3-4-5-15,0-9-4 16,-3-7-2-16,-5-1-5 0,-11-4-1 16,-12 1-1-16,-13-2-1 15,-10 4 0-15,-17-2-2 16,-9 7-1-16,-10 2 0 15,-7 5-1-15,-3 5 1 0,1 5-3 16,0 1-3 15,7 9-2-31,5 2-3 0,9 1-4 0,7 4-2 0,12-2-4 16,6 0-6-16,7-3-27 0,17 0-28 15,2-4-2 32</inkml:trace>
  <inkml:trace contextRef="#ctx0" brushRef="#br0" timeOffset="44533">15639 14192 298 0,'0'0'0'16,"-13"2"-1"-16,4 4-1 15,-3 3 1-15,-2 3 2 16,3 2 1-16,2 9 1 0,5 2 1 16,3 1 3-16,5 2 0 0,10-1 2 15,1 2 1-15,1-5 0 16,-3 5 2-16,-6-9 2 15,-7 0-2-15,-7 2-4 16,-12-4-6-16,-3 6-18 16,-2 3-56-1,-4-5-8-15</inkml:trace>
  <inkml:trace contextRef="#ctx0" brushRef="#br0" timeOffset="45221">16671 14170 301 0,'0'0'-4'15,"0"0"0"-15,0 6 4 16,0 9 2-16,1 3 3 15,-1 12 1-15,2 6 2 0,-2 4 3 16,0 6 4-16,0-2 0 16,-1 2-3-16,1-7 0 15,0-3-2-15,0-8-2 16,-4-7-3-16,0-4-5 0,3-5-6 15,0-4-10-15,1-8-10 32,0 0-29-32,0 0-30 0</inkml:trace>
  <inkml:trace contextRef="#ctx0" brushRef="#br0" timeOffset="45608">16926 14449 243 0,'0'0'4'0,"0"15"4"16,2 0 5-16,6 1 2 16,3 4 3-16,7 1 1 0,3-2 3 15,4-2 1-15,4-6 0 16,-2-8-5-16,3-3-4 15,-6-11-1-15,-4-6-4 16,-6-3-3 0,-11-4-2-16,-1 0-2 0,-9-1-2 0,-9 2-2 15,-5 1-1-15,-1 5-4 16,-5 0-1-16,4 7-4 15,-1 0-5-15,7 8-10 0,1 0-10 16,3 2-20 0,13 0-16-16</inkml:trace>
  <inkml:trace contextRef="#ctx0" brushRef="#br0" timeOffset="45995">17401 14376 213 0,'0'0'6'0,"-7"15"5"15,5-2 3-15,-2 3 2 16,3 7 4-16,0 0 2 16,5 4 3-16,5-3 0 0,9-3-1 15,6-8-5 1,4-6-4-16,4-7 0 0,-2-5-2 15,-2-9-3-15,-6-4-3 0,-9-3-3 16,-9-4-1-16,-8 0 0 16,-12 0-2-16,-8 4-3 15,-9 0-5-15,-3 6-6 16,1-1-10-16,5 9-26 15,2 7-23-15,11 5-21 16</inkml:trace>
  <inkml:trace contextRef="#ctx0" brushRef="#br0" timeOffset="46901">17893 14374 283 0,'0'0'0'0,"0"0"0"16,-13 0 1-16,0 5 1 16,0 3 2-16,-6 5 1 0,2 2 2 15,-3 4 0-15,3 4 2 16,4 0 3-16,5 2 1 15,8-4 0-15,7-4 0 16,13-2-1-16,3-9 1 0,7-5-2 16,0-1-1-16,4-11-3 15,-5-3-1-15,-4-4-3 16,-8-2-2-16,-13-3 0 15,-4 2-1-15,-11 2-2 0,-9 2 0 16,-7 5 0 46,-5 3-3-62,-3 3-5 0,6 6-7 0,-3 0-12 0,9 9-22 0,4 7-27 0,8-3-11 0</inkml:trace>
  <inkml:trace contextRef="#ctx0" brushRef="#br0" timeOffset="47277">18481 14059 216 0,'0'0'4'0,"0"7"1"0,-5 6 4 15,-6 5 6-15,-2 7 2 31,-3 3 2-31,-1 7 1 0,-1 4 1 0,-1 1-2 16,1 0-3-16,6-7-1 0,6-1-3 16,2-6-2-16,4-2-2 15,7-6 0 16,6-1-2-15,6-6 0-16,8 0-1 0,0-1 0 0,1-2-3 0,4 0-2 0,-2-2-3 0,0 0-4 16,-5-4-4-16,-3 0-7 15,-6 5-44-15,-1-8-23 16</inkml:trace>
  <inkml:trace contextRef="#ctx0" brushRef="#br0" timeOffset="47442">18266 14232 375 0,'0'0'-2'0,"0"0"0"0,13 0 0 16,3 0-1-16,13 3 2 16,12 1-1-16,11 3-3 15,7-5-17-15,-2 8-50 16,12-2-8-16</inkml:trace>
  <inkml:trace contextRef="#ctx0" brushRef="#br0" timeOffset="47888">16310 13965 313 0,'-10'7'7'0,"-6"10"5"16,-6 12 0-16,-4 7 0 0,2 15 2 15,1 12 1-15,10 13 0 16,8 14-1-16,22 3-13 15,19-6-10-15,34-5-35 0,25-4-36 47,20-18-6-47</inkml:trace>
  <inkml:trace contextRef="#ctx0" brushRef="#br0" timeOffset="48336">19050 14316 405 0,'0'0'1'0,"9"-2"0"16,11-2 1 15,8 1 1-31,9-3 0 0,4 2 0 0,6 1-1 0,0-1-1 15,0 3-4-15,-8-2-14 0,-3-6-56 16,-5 7-11-16</inkml:trace>
  <inkml:trace contextRef="#ctx0" brushRef="#br0" timeOffset="48554">19321 14040 284 0,'0'0'3'16,"0"19"2"-16,0 1 5 0,-1 6 0 15,-1 6 3-15,-1 11-1 16,-1 3 1-16,-2 8 2 16,0-1-4-16,2-7-7 0,-1-3-12 15,5-3-21-15,9-5-48 31,3-11-6-15</inkml:trace>
  <inkml:trace contextRef="#ctx0" brushRef="#br0" timeOffset="49034">20293 14216 237 0,'-9'1'6'16,"-1"7"3"-16,-4 1 3 16,1 8 0-16,0 2 2 15,2 8 3-15,2 2 2 16,9 2 2-16,14-4-3 0,15-7 0 15,11-4-4 32,11-11-1-47,4-5-1 0,1-7 0 0,-1-10-1 0,-9-5-3 0,-9-3-2 0,-16-4-2 0,-15-3 0 16,-14 2-2-16,-20-1 0 15,-13 4-2-15,-9 4-2 16,-9 5 0-16,-10 5-3 16,5 8-3-16,1 5-4 0,8 3-9 15,10 5-20-15,11 0-28 16,15 5-21-16</inkml:trace>
  <inkml:trace contextRef="#ctx0" brushRef="#br0" timeOffset="49213">20290 13937 367 0,'0'0'-2'0,"-1"10"2"16,-2 9 4-16,-1 8 0 0,2 10 2 15,-1 8 2-15,3 16-1 16,0 7 1-16,0 7 3 15,10 3-2-15,-1-1-4 16,3-5-4-16,0-1-10 16,2-10-14-16,1-10-58 0,4-7-3 15</inkml:trace>
  <inkml:trace contextRef="#ctx0" brushRef="#br0" timeOffset="49975">20919 13933 272 0,'0'0'-1'16,"0"10"1"-16,1 7 3 15,-1 10 6-15,0 11 5 16,0 11 2-16,0 14 1 0,1 12 1 15,-2 7 4-15,1 3-1 16,-2-1-4-16,1-4-4 16,-4-10-4-16,3-9-3 0,-2-13 0 15,2-11-1-15,-3-13 0 31,4-7-1-31,-1-8-1 0,2-9-3 0,0 0-11 16,-8 16-67-16,8-16-7 16</inkml:trace>
  <inkml:trace contextRef="#ctx0" brushRef="#br0" timeOffset="50481">21351 14614 259 0,'0'0'8'15,"0"9"7"-15,0 4 2 16,0 6 2-16,-1 5 2 16,1 5 0-16,-1 4 3 0,-1 5 0 15,-2-2-7-15,-3-3-6 16,6-4-2-16,-4-6-1 15,1-5-3-15,1-6 0 16,1-3-3-16,2-9-5 0,-3 8-8 16,3-8-11 15,-6-4-62-31,6 4-5 0</inkml:trace>
  <inkml:trace contextRef="#ctx0" brushRef="#br0" timeOffset="50812">21453 14821 263 0,'0'0'6'0,"1"15"1"0,7-3 5 31,2 1 5-31,4 4 1 0,8-1 1 0,6-3 1 16,7-2 2-16,0-8-7 15,3-3 0-15,1-1-5 0,-4-9-2 16,-8-4-4-16,-7-4 0 16,-9-3-2-16,-11 1-1 15,-5-2 0-15,-12 4-2 16,-5 1 0-16,-6 3-1 0,0 5 1 15,-4 4 0 1,3 4-2-16,2 1 1 0,4 11-3 16,-1-3-4-16,7 6-6 0,0-3-6 15,11 2-21-15,3 4-40 31,3-3-5-31</inkml:trace>
  <inkml:trace contextRef="#ctx0" brushRef="#br0" timeOffset="51212">21921 14754 278 0,'0'0'3'0,"0"10"4"0,0 1 4 16,0 1 2-16,1 5 3 15,7 1 0-15,5 3 1 16,6-1 2-16,5-4-1 15,4-4-4-15,3-4-4 0,-1-5-1 16,1-3-1-16,-5-2-1 31,-9-8-2-31,-7-5-1 0,-10-1-2 0,-4 0 0 16,-17-2-2-16,-6 2 0 15,-7 2-1-15,-3 1 0 16,4 2-3-16,-2 4-3 0,8 6-7 16,7 1-3-16,8 0-5 15,12 0-19-15,-3 10-43 16,17-3-9-16</inkml:trace>
  <inkml:trace contextRef="#ctx0" brushRef="#br0" timeOffset="51546">22333 14786 259 0,'0'0'6'0,"0"0"3"15,-6 14 4-15,6-6 3 16,0 2 4-16,5 1 0 16,9 1 2-16,7 0 1 0,8-6-6 46,5-3-3-46,4-3-3 0,-2 0-2 0,-2-8-2 0,-9-3-3 0,-11 0-1 16,-13-3-1-16,-5 3 0 0,-19-1 0 16,-10 4-1-16,-5 3-2 15,-1 2-2-15,-4 0-6 16,10 3-10-16,5 4-8 0,8-2-49 15,18 8-12-15</inkml:trace>
  <inkml:trace contextRef="#ctx0" brushRef="#br0" timeOffset="51881">22887 13958 302 0,'20'10'7'0,"19"11"4"0,11 11 3 15,5 11 1-15,1 15 1 16,1 8 2-16,-3 13 0 15,-2 9 1-15,-29-1-5 16,-23-3-4-16,-19-3-2 16,-17-3-3-1,-11-4-9-15,-14-4-21 0,-6-3-59 0,0-5-4 16</inkml:trace>
  <inkml:trace contextRef="#ctx0" brushRef="#br0" timeOffset="52821">3363 15973 212 0,'0'0'4'16,"0"0"4"-16,-10 0 4 15,10 0 0-15,-9 2 0 16,9-2 4-16,-6 9 1 0,6-9 1 16,12 16-2-16,10-9-4 15,10 1-3-15,10-1 0 16,8-2 0-16,9-5-1 15,4 0-3-15,2-2-1 16,-1-7-6-16,-2 1-7 0,-8-2-11 16,-9-1-28-16,5 3-33 31,-16 2-6-31</inkml:trace>
  <inkml:trace contextRef="#ctx0" brushRef="#br0" timeOffset="53083">3484 16326 265 0,'0'0'4'0,"20"-1"2"16,9-7 1-16,11-1 1 15,10-2 2-15,14 0-1 0,10-5 0 16,12 3-1-16,2-2-17 15,-4 7-61-15,6 7-6 16</inkml:trace>
  <inkml:trace contextRef="#ctx0" brushRef="#br0" timeOffset="58692">3938 7444 120 0,'0'0'0'0,"-1"9"1"15,1-1 1-15,0 4 0 16,0 1 3-16,-1 4 3 15,-1 1 2-15,1 7 2 0,-2-1 1 16,-2 1 1-16,-2 1 2 16,-6-2-3-16,8-2-2 15,-7-1-2-15,5-3-1 16,-3-4 1-16,5-6 1 0,5-8 1 15,0 0 1-15,0 0 1 16,0 0-3-16,0-13 0 16,0-3-1-16,0-6-4 0,-1-7-2 15,-1-4-2-15,-1-1-3 16,-3-1-1-16,0 0 2 15,2 5 1-15,-2 6 1 32,2 3 0-32,0 7-2 0,2 5-4 0,2 9-2 0,0 0 3 15,0 0 1-15,0 9-1 16,0 10-2-16,1 5 2 15,3 6 3-15,2 3 3 0,-1 2 2 16,-1-2-2-16,0-5 4 16,2-3 5-16,-3-7 3 15,1-6-1-15,-4-12 0 16,0 0 1-16,5-18 0 15,-2-4-1-15,-1-9-4 0,-2-7-6 16,0-5-2-16,0-3-3 16,-1 2-3-16,-5 0-17 15,5 12-24-15,6 11-37 47,-2 5-7-47</inkml:trace>
  <inkml:trace contextRef="#ctx0" brushRef="#br0" timeOffset="61811">2282 4475 32 0,'0'0'3'0,"19"-7"2"16,0 2 3-16,0-2 1 0,1 0 2 15,1 1-1-15,-1 0-1 16,-1 1 2-16,-19 5-1 15,0 0-4-15,-15 10-2 16,-14 1-2 0,-12 2 2-16,-6 1-1 0,-15 1 1 0,-9-3-2 15,2 1 1-15,1-7-1 16,5 0 1-16,7-4-1 15,15-1-4-15,8-1 1 16,23-2-1-16,10 2-2 0,26-9-4 16,16 6-7-16,10-1-17 15,14 4-15-15</inkml:trace>
  <inkml:trace contextRef="#ctx0" brushRef="#br0" timeOffset="62615">3758 4288 112 0,'0'0'5'0,"0"0"-1"16,0 0-1-16,0 0 1 16,0 0 1-16,0 5 0 15,0 5 0-15,1 7 2 47,0 5-5-47,-2 10-1 0,1 2 4 0,-1 4-4 0,-2-1 1 0,-1 1 2 0,0-6 2 16,-2-6 7-16,5-6 3 15,0-11-1-15,1-9 1 0,0 0-1 16,0-6 0-16,0-7-1 15,0-4-2-15,1-2-10 16,2-4-1-16,3 0 1 16,0 0-2-1,3 2-2-15,1-1 2 0,-2 3 2 0,2 3-2 16,-2 3 0-16,-8 13-2 15,8-10 1-15,-8 10 1 16,0 9 0-16,0 7-1 0,0 7-1 16,-1 5 1-16,2 8 2 15,1 1 1-15,2 7-1 16,0 2 2-16,3 3-1 15,-1 5-3-15,-2 2-5 0,-2 12-26 32,-4 4-40-32,2 11-3 0</inkml:trace>
  <inkml:trace contextRef="#ctx0" brushRef="#br0" timeOffset="69079">15511 4863 208 0,'0'0'5'15,"0"0"-1"-15,0 0 1 16,-14-5 0-16,6 5 3 16,-3 1 2-16,-4 7 1 0,-2 2 1 15,-4 9-4-15,-5 10 1 16,2 8-1-16,-1 8 0 15,4 7-3-15,2 1-2 16,7 6-1-16,4-5-1 16,8-1 1-16,7-10-2 0,10-8 2 15,9-13 1 16,5-10 3-31,7-12-1 0,2-17 1 0,8-10 2 0,1-14-1 0,1-5 2 16,-7-9 1-16,-6-3-3 16,-8-1 1-16,-14-1-2 15,-9 2 0-15,-15 5-2 16,-17 4-1-16,-10 10-1 0,-9 7 0 15,-7 6-1-15,2 7-4 16,-1 4-6-16,8 11-14 31,4 1-16-31,14 3-16 0,18 7-31 0</inkml:trace>
  <inkml:trace contextRef="#ctx0" brushRef="#br0" timeOffset="70008">16296 5048 104 0,'0'0'4'15,"0"0"8"-15,4-14 4 16,-3 5 1 0,-1 1 1-16,0-2 1 0,0 1-1 15,-5-1 0-15,-7 3-4 0,-5 5-8 16,-3 2-1-16,-4 9-3 15,-5 5-1-15,2 6-3 16,-1 7 1-16,4 6 1 16,6 6 0-16,6 0 0 0,5 3 0 15,7-4 1-15,7-1 0 16,10-10 4-16,3-5 3 15,4-11 1 1,5-8 2-16,2-9 1 0,6-18 1 0,-1-11-1 16,3-11-1-16,-3-9-2 15,4-8-3-15,-6-7-4 16,-1-9-2 15,-9 1-1-31,-5 1-2 0,-6 6 2 0,-13 5-3 0,0 6 0 0,-14 12 1 16,-6 10-1-16,-3 9 1 15,-4 17-1-15,-2 9-2 16,2 6 1-16,2 18 2 0,3 11 2 15,6 10 1-15,2 7 3 16,10 12 0-16,2 6 2 16,12 3 2-16,5 1-1 15,9-6 0 1,4-6-1-16,5-9 0 0,2-8-2 0,1-10-4 15,-5-14-6-15,7-8-17 16,-2-7-15-16,-7-4-40 16,1-15-4-16</inkml:trace>
  <inkml:trace contextRef="#ctx0" brushRef="#br0" timeOffset="70292">16753 4749 252 0,'1'14'3'0,"6"6"1"16,-2 11 1-16,3 7 1 15,1 9 2-15,3 6 0 16,-1 3 1-16,2 5 1 15,-6-11-3 17,1-9-1-32,-1-6 1 0,-3-7-3 0,0-11-10 0,-4-17-20 0,0 0-22 15,0-8-28-15</inkml:trace>
  <inkml:trace contextRef="#ctx0" brushRef="#br0" timeOffset="70883">16443 4836 194 0,'0'0'1'15,"3"-12"1"-15,8 5 5 16,1-10 6 0,9 2 3-16,3-4 4 0,13-4 0 0,5-3 1 15,4 3 0-15,6 3-2 16,3 3-4-16,5 6-6 15,-3 2-2-15,-1 4-3 32,-2 6-2-32,-5 8-2 15,-7 8 0-15,-9 1 0 0,-9 8 1 0,-11 5 1 0,-14 3-2 16,-11 1 2-16,-17-4-1 0,-10 2 1 15,-8-6 2-15,-4-3-3 16,2-10 0-16,4-4-1 16,8-4-1-16,9-4 1 15,17-2-1-15,11 0 1 16,23-3-2-16,15 1 1 31,16 2 0-31,5 0 0 0,4 6 0 0,-1 2 0 0,-3 7 0 16,-9 4 0-16,-15 1 2 15,-16 8-2-15,-21 2 2 16,-19 2 1-16,-16 3 1 0,-15-2 2 15,-14-1-1-15,-7-5 0 16,-2 0-2-16,3-10-1 0,8-5-8 16,7-12-13 15,21-3-29-31,20-6-18 0,16-14-20 0</inkml:trace>
  <inkml:trace contextRef="#ctx0" brushRef="#br0" timeOffset="71294">17495 4877 316 0,'0'0'2'16,"-12"2"-2"-16,12-2 0 16,0 0 0-16,-6 10 2 15,13-5 1-15,8 0 1 0,9-1 2 16,15-2-1 15,8 1 4-31,3-2 0 0,10-1 0 0,-1-4 0 0,0-1-2 16,-2-3 1-16,-6 2-5 0,-7-4-3 15,-7-1-7-15,-3 4-11 16,-10 1-18-16,-7-5-31 15,-3 1-18-15</inkml:trace>
  <inkml:trace contextRef="#ctx0" brushRef="#br0" timeOffset="71555">17569 5104 317 0,'0'0'1'15,"0"0"1"-15,5-1 2 16,5 1 1-16,10-4 2 15,10-3 1-15,13 2 1 0,7-5 1 16,9 2-1 0,4 0 0-16,3 0-2 0,2-3-2 15,-7 3-1-15,-4 3-4 16,-12-1-2-16,-6 3-3 0,-8 1-4 47,-9 1-9-47,-2 1-14 0,-10 4-23 0,-10-4-29 0</inkml:trace>
  <inkml:trace contextRef="#ctx0" brushRef="#br0" timeOffset="71859">17959 4613 316 0,'0'0'1'0,"9"-14"-1"0,16 6 1 16,12-3 1-16,19 1 1 16,11-3 0-16,17 8 0 0,7 1 0 15,7 6 0-15,-1 10 0 16,-13 7 1-16,-8 6 2 15,-16 3 3-15,-15 9 1 16,-22 1 3-16,-17 6 0 16,-12 1 0-16,-17 1-1 0,-12 2-1 15,-10 0-5-15,-3 3-7 16,-5-6-10-16,9-3-19 15,4-3-31-15,9-8-26 16</inkml:trace>
  <inkml:trace contextRef="#ctx0" brushRef="#br0" timeOffset="72362">19742 4498 270 0,'0'0'1'16,"0"0"1"-16,5 18 3 16,-2 4 1-16,2 12 4 0,-1 7 3 15,1 13 3-15,-3 10 0 16,-2 6 0-16,-1 4 1 15,-10-3-3-15,6-1-3 0,-1-6-3 16,1-6-5 0,0-12-7-16,-1-10-10 0,6-6-17 15,0-10-28-15,6-15-27 16</inkml:trace>
  <inkml:trace contextRef="#ctx0" brushRef="#br0" timeOffset="72504">19787 5003 306 0,'0'0'2'0,"20"0"-1"16,4-3-7-16,5-3-30 16,5 3-27-16,4-15-14 15</inkml:trace>
  <inkml:trace contextRef="#ctx0" brushRef="#br0" timeOffset="72701">20002 4683 325 0,'0'0'5'0,"-7"29"1"0,1 7 1 0,-4 8 1 16,-2 12 0-16,2 9 2 16,-4 8-4-16,1 7-2 15,4-10-8-15,1-7-11 0,7-16-8 16,1-5-12-16,12-10-36 15,2-23-16-15</inkml:trace>
  <inkml:trace contextRef="#ctx0" brushRef="#br0" timeOffset="73028">20261 4742 317 0,'-3'18'6'16,"-9"9"1"-16,-1 10 2 31,-6 10 1-31,1 7 1 0,0 7 1 0,6 4 1 0,1 3-1 16,10-16-4-16,7-10-2 15,13-8-4-15,9-10-2 16,6-9-7-16,1-10-7 0,3-5-13 15,1-13-21-15,-3-6-12 16,2-7-14-16</inkml:trace>
  <inkml:trace contextRef="#ctx0" brushRef="#br0" timeOffset="73417">20527 4867 320 0,'0'0'3'0,"0"0"-2"15,0 0 2 1,-12 15 1-16,10 2 2 0,-1 5 0 0,3 7 1 15,-1 4 1-15,6 4-1 16,5 6 2-16,5-7 0 16,3-2-4-16,3-4 1 15,4-9-1-15,3-10 0 0,-2-10 0 16,1-1-1-16,-2-12-1 15,-4-2-2-15,-5-3-1 16,-6-3-1-16,-6 3-2 31,-3 5 0-31,-1 12 0 0,-5-5 1 0,5 5 0 0,-14 13 1 16,9 3 0-16,5 3 2 15,10-3 2-15,4-9 0 16,6-7 1-16,6-2-1 0,1-11 2 16,-3-6-1-16,-1-13-1 15,-9-1-1-15,-11-4-1 16,-3 5-2-16,-18 1-5 15,-4 1-6-15,-9 0-16 16,2 3-31-16,2 8-26 0</inkml:trace>
  <inkml:trace contextRef="#ctx0" brushRef="#br0" timeOffset="73620">21207 4827 361 0,'0'0'1'0,"20"23"2"15,-4 0-3-15,6 5 2 16,-3 11 1-16,-1 7-1 0,-10 4 1 15,-6 10-1-15,-12-4 0 16,-19-6 0-16,-7-2-2 16,-6-10-5-16,2-4-19 31,3-7-40-31,11-17-18 0</inkml:trace>
  <inkml:trace contextRef="#ctx0" brushRef="#br0" timeOffset="73963">21524 4335 379 0,'1'10'0'0,"10"13"-1"15,1 15 0-15,5 19 1 0,1 15 1 16,4 21 0-16,-2 15 0 16,2 11 0-16,-2 0 1 15,-5-5 1-15,-2-7-2 16,-6-11 1-16,1-12-5 15,0-12-9-15,-3-19-14 0,-5-7-50 16,4-6-6-16</inkml:trace>
  <inkml:trace contextRef="#ctx0" brushRef="#br0" timeOffset="74439">19290 4523 318 0,'-1'15'4'16,"1"17"0"-16,-4 20 1 16,4 17 0-16,-3 18 1 15,2 13 0-15,-1 13-2 16,-2 7-1-16,4-6-5 0,0-12-9 15,3-15-13-15,5-9-28 16,4-29-28-16</inkml:trace>
  <inkml:trace contextRef="#ctx0" brushRef="#br0" timeOffset="74895">22053 4775 327 0,'0'0'1'0,"8"0"1"16,8-2 0-16,11 0 2 0,8-3 0 15,13 0 1-15,9 0 0 16,6-2 0-16,6 0 0 16,-7 1 0-16,-3-1-4 15,-11 0-4-15,-8 2-11 16,-12 0-15-16,-13 2-21 31,-15 3-31-31</inkml:trace>
  <inkml:trace contextRef="#ctx0" brushRef="#br0" timeOffset="75101">22040 5031 370 0,'0'0'2'15,"7"6"1"1,6-1 1-16,10-1 1 0,9 0-1 0,13-1 1 15,12 0 0-15,14-3 1 16,-1-1-3-16,5-5-4 0,-1-2-3 47,-1 1-9-47,-5-3-14 0,-11-1-18 0,-11 5-18 0,-6-3-24 0</inkml:trace>
  <inkml:trace contextRef="#ctx0" brushRef="#br0" timeOffset="75344">23231 4345 401 0,'0'9'2'0,"4"12"-2"0,-2 14 1 15,2 16 0-15,4 15 1 16,1 20 0-16,3 13 0 15,7 13 1-15,2 1-3 0,9 1-3 16,6-11-7-16,7 5-13 16,10-7-56-16,0-7-6 15</inkml:trace>
  <inkml:trace contextRef="#ctx0" brushRef="#br0" timeOffset="93564">6853 15908 246 0,'0'0'9'16,"0"0"4"-16,0 0 3 15,7-13 1-15,-7 13-1 0,0 0 1 16,12-11-2-16,-12 11 1 16,9 1-6-16,-3 9-4 15,3 4-1-15,-2 10-2 16,1 2 1-16,1 6 2 15,-1 4 1-15,-2-2-1 0,-4-3-1 16,-1-1 0 0,-1-4-1-16,0-4-1 0,-1-6-5 15,-3-6-3-15,4-10-5 0,-5 9-5 16,5-9-22-16,0 0-47 15,7-4-5-15</inkml:trace>
  <inkml:trace contextRef="#ctx0" brushRef="#br0" timeOffset="93828">7128 16063 214 0,'0'0'8'0,"3"18"2"0,0-4 0 16,4 7 3-16,3-3 3 15,3 4 2-15,8-1 3 16,2-3 1-16,5-9-6 16,3-9 1-16,1-7-2 15,1-13-1 1,-6-5-3-16,-6-7-4 0,-12-1-2 0,-6-3-3 15,-6 5-2-15,-17 6 0 16,-6 5-1-16,-8 8-1 16,-2 8-1-16,-1 4 1 31,2 10-6-31,3 11-7 0,8-1-19 0,6 2-34 0,13 7-19 15</inkml:trace>
  <inkml:trace contextRef="#ctx0" brushRef="#br0" timeOffset="94608">7989 16015 245 0,'0'0'0'15,"0"0"3"-15,3 5 4 0,-3-5 3 16,12 21 3-16,-5-9 1 15,3 5 1-15,-1 0 3 16,0 1 1-16,0-2-3 16,-1-4 0-16,-2 0-2 15,-6-12-2-15,7 15 0 0,-7-15-1 16,0 0-1-16,0 0 0 15,0 0-2-15,0-5-2 0,0-6 0 16,0-2-3-16,0-2-2 47,1-2-2-47,3-2 0 0,4 1-2 0,5 1 1 0,4 3 0 0,3 6 0 0,3 1 0 15,1 6 0-15,2 1 2 16,0 5-1-16,-5 5 1 16,0 1 0-16,-4 3 0 15,-4-3 1-15,-4 2-1 0,-2-2 2 16,-7-11 0-16,4 12-1 15,-4-12 2 17,0 0-1-32,0 0-1 0,0 0-1 0,15-10-1 0,-6 2-1 15,4 0-1-15,2 0 0 0,2 2-1 16,-1 2 0-16,2 4 1 15,-1 3 1-15,-4 5 0 16,-3 4 1-16,2 2-1 16,-5-1-2-16,1 3-6 0,1-7-3 15,-2 3-14-15,5-5-52 16,-12-7-9-16</inkml:trace>
  <inkml:trace contextRef="#ctx0" brushRef="#br0" timeOffset="94906">8629 15945 365 0,'0'0'0'0,"0"0"2"0,0 0 4 0,5 7 1 16,2 2 2-16,1 5 0 0,4 5 0 16,0 3 2-16,5 6 0 15,-3 1-1-15,3 2-3 16,-2-2-2-16,-1-2 1 15,-4-4-1-15,0-3 0 0,-5-7 1 16,2-3 0-16,-7-10 1 31,9 0 0-31,-3-11-1 0,5-13 0 0,1-9 0 16,2-6-6-16,6-3 0 0,-2-6 0 15,2 2 0-15,-2 3-2 16,2 9-13-16,-10 22-57 16,3-12-21-16</inkml:trace>
  <inkml:trace contextRef="#ctx0" brushRef="#br0" timeOffset="95809">10414 15831 211 0,'0'0'9'16,"0"0"6"-16,0 0 4 0,-4-11 1 15,4 11 0-15,0 0-1 16,-13-7-1-16,13 7-1 16,-15 8-7-16,4 8-5 15,1 6-3-15,-2 7 0 0,3 6 2 16,-1 3 3-16,3 3 2 15,0 1 1-15,6-4 0 16,1-4-1-16,4-6-1 31,5-3 0-31,0-5-1 0,0-4-2 0,3-5 0 0,-1-2-2 16,2-4-1-16,0-3-5 15,4-1-10-15,1-7-20 16,-15-2-53-16,25-7-3 0</inkml:trace>
  <inkml:trace contextRef="#ctx0" brushRef="#br0" timeOffset="96115">10741 16000 306 0,'0'0'3'15,"-2"16"2"-15,0-1 5 32,2 3 0-1,-1 3 3-31,9 3 1 0,9-2 3 0,5 0 2 0,11-8-4 0,1-7-2 0,7-6-2 0,-1-3-2 15,-3-8-1-15,-4-7-1 16,-11-2-3-16,-7-1-2 16,-12 0-1-16,-4-1-1 0,-15 2-1 15,-5 4 0-15,-9 3-2 16,-5 4 1-16,-2 4-2 31,1 4-2-15,0 2-4-16,7 6-3 0,1 1-9 0,12 4-4 0,2-2-3 0,14-2-40 15,8 2-22-15</inkml:trace>
  <inkml:trace contextRef="#ctx0" brushRef="#br0" timeOffset="96423">11348 15783 340 0,'0'0'3'0,"-16"9"-1"15,4 1 0-15,1 1 0 0,0 9 2 16,5 2 2-16,6 5 4 16,7 4-1-16,17 0-1 15,14 1-1-15,6-2 0 16,2 0 0-16,-2-5-3 0,-4-1 0 15,-7-2-1-15,-21 2 0 16,-14-4-1-16,-22 2-3 16,-12-8-11-16,-4-2-65 0,-5 5-5 15</inkml:trace>
  <inkml:trace contextRef="#ctx0" brushRef="#br0" timeOffset="96827">12131 15687 381 0,'0'0'-1'15,"-8"3"1"-15,-8 9 3 0,-6 6 1 16,-5 10 1-16,-3 7 1 16,-2 9 1-16,1 5 0 15,3 1 1-15,14 1 0 16,10-2-1-16,11-5-1 0,20-6-6 15,10-8-9-15,15-6-16 16,16-2-57-16,2-9-6 16</inkml:trace>
  <inkml:trace contextRef="#ctx0" brushRef="#br0" timeOffset="97414">12747 15951 284 0,'0'0'2'0,"-12"15"4"15,-1 0-1-15,1 9 2 16,0 7 0-16,2 3 4 0,4 2 0 15,3 6 5-15,8-6 0 16,17-9-1-16,10-10-1 47,6-11-1-47,6-6 0 0,1-11-1 0,-1-10-2 0,-7-4-3 0,-10-7-4 0,-13-2 0 15,-13 2 1-15,-10 3-2 16,-14 1 1-16,-12 6-2 16,-5 5 0-16,-5 0-1 0,3 9 0 15,4 5-1-15,6 3-1 16,8 0-2-16,6 3-4 31,6 5-4-31,12-8-13 0,0 0-53 0,6 15-10 0</inkml:trace>
  <inkml:trace contextRef="#ctx0" brushRef="#br0" timeOffset="97617">13117 16187 438 0,'0'0'0'15,"0"0"0"-15,0 0 3 16,0 0-1-16,-9 0 1 15,9 0 0-15,-9 0-1 16,9 0-4-16,-12-4-13 0,12 4-68 16,-6-9-3-16</inkml:trace>
  <inkml:trace contextRef="#ctx0" brushRef="#br0" timeOffset="98460">14167 15690 395 0,'0'0'-5'0,"0"0"1"15,-3 10 1-15,-5 5 1 0,-3 7 1 16,-4 9 2-16,-2 7 1 15,-3 7 1 1,1 4 6-16,-3 0 0 0,5-3 0 16,5-5 0-16,6-8 2 0,4-7-1 15,11-9-1-15,11-4 0 16,7-5-2-16,7-3 0 31,6-2-1-31,1-1-3 0,2-2-2 0,-2 0-5 0,-8-3-4 16,-5 3-8-16,-10-9-13 15,-18 9-60-15,17-6-3 16</inkml:trace>
  <inkml:trace contextRef="#ctx0" brushRef="#br0" timeOffset="98674">13894 15891 425 0,'0'0'0'16,"8"0"1"-16,10 0-1 15,7 0 0-15,8 0 1 16,9 0-2-16,10 0-11 0,11-6-64 15,7 7-7-15</inkml:trace>
  <inkml:trace contextRef="#ctx0" brushRef="#br0" timeOffset="99171">14872 15930 292 0,'0'0'3'16,"0"0"7"-16,0 0 4 16,13 0 3-16,5 0 2 15,11 1 2-15,11 2 0 16,6 3-1-16,10-1-3 0,0 2-5 15,0 0-5-15,-5 0-2 16,-9 0-4-16,-9-3-3 16,-9 0-4-16,-10-4-4 15,-14 0-8-15,10 7-67 16,-10-7-4-16</inkml:trace>
  <inkml:trace contextRef="#ctx0" brushRef="#br0" timeOffset="99683">15104 15684 290 0,'0'0'7'0,"-3"9"6"16,1 5 4-16,1 6 1 0,0 8 0 15,-2 11 3-15,2 7-3 16,0 12 2-16,1 2-8 15,0 7-10-15,-2-7-10 16,7 2-16 0,7-9-60-16,-12-10-2 0</inkml:trace>
  <inkml:trace contextRef="#ctx0" brushRef="#br0" timeOffset="102842">3653 11107 240 0,'0'0'0'15,"0"0"-1"-15,0 5-1 0,0-5 1 16,1 24 2-1,3-1 5-15,0 4-1 16,2 6 3-16,-2 3 2 0,5 5 2 16,-5-2 0-16,5 2 2 15,-3-12-5-15,1-4 0 16,-3-4 0-16,0-7-1 15,-4-14 1-15,12 8-2 0,-12-8 0 16,14-16 1-16,-7-5-1 16,-1-5 0-16,-2-8-2 15,-2-6-3-15,0-3-2 16,-2 1-2-16,-3 0 1 15,-2 4-2-15,-2 3 1 0,0 9 0 32,0 3 0-32,3 10-1 0,-1 3 1 0,5 10-1 15,0 0 1-15,0 0-2 16,-1 17 2-16,2 19 4 15,4 6-1 1,-1 4 3-16,2 4 2 16,-1 0 1-16,-1 0 1 0,0-7-1 15,-3-4 1-15,-1-21-2 16,2-5 0-1,-2-13 0-15,0 0-1 0,-2-10-1 16,0-13 1-16,-2-8-4 0,1-8 0 16,-1-5-2-16,1-8-3 15,0 0 0 1,3 0 0-16,3 6-1 0,-2 5 1 15,2 10 0-15,1 7-1 0,2 8 0 16,-6 16 3-16,12-4 0 16,-4 11 1-16,-1 13 0 15,0 10 0-15,2 13 6 16,0 9 2-16,-2 4-1 15,-3 2 0-15,-3 1 1 16,1-5 0-16,-2-4-1 31,-2-6 0-31,0-15-5 0,1-6-7 0,-6-8-14 0,7-15-53 16,0 0-11-16</inkml:trace>
  <inkml:trace contextRef="#ctx0" brushRef="#br0" timeOffset="103737">3592 8793 131 0,'0'0'1'0,"0"0"0"15,0 0 7-15,14-6 5 16,5 4 2-16,1-1 0 0,13 3 1 15,-6 0 1-15,11 0-2 16,-4 5 0-16,0 2-6 16,-2 1-6-16,-10 1-2 0,-3 1 2 15,-7-5 1-15,0 0 1 16,-12-5 2-16,0 0-1 15,0 0 1-15,-13 5 1 16,-9-5-1-16,-9 0-2 16,-4-1-2-16,-8-1-3 0,-1 1 0 15,4 1-1-15,2 0-2 16,7 0-1-16,10 0 3 15,7 3 2-15,14-3 3 16,9 5 1-16,16-5 3 0,10 0 0 16,10 3 2 15,6-6 2-31,4-4-1 0,2 0-3 0,-5-1-1 0,-5-2 0 15,-13 5-6-15,-6-1-10 0,-10 6-5 16,-7 0-62-16,-11 0-6 16</inkml:trace>
  <inkml:trace contextRef="#ctx0" brushRef="#br0" timeOffset="104943">15896 15680 155 0,'-9'0'3'16,"0"3"1"-16,-10 7 3 0,1 6 6 16,-3 6 2-16,-2 9 1 15,-2 6 0-15,4 7 2 16,11 4 2-16,8 3-2 15,9-3 1-15,13-8-1 0,12-7-2 16,8-11 1-16,11-12 0 16,-1-10 0-16,3-11-3 15,-3-14-1-15,-9-7-3 16,-6-9-3-16,-14-5-2 15,-15-3-3-15,-10 1 0 0,-18 3-1 16,-12 3-1-16,-9 6-1 16,-5 6-5-16,1 11-7 0,-3 5-11 15,11 7-36 1,7 11-16-16</inkml:trace>
  <inkml:trace contextRef="#ctx0" brushRef="#br0" timeOffset="105344">16259 15576 184 0,'0'0'3'0,"-5"11"0"15,5 4 2-15,0 1 7 0,4 3 8 16,8-4 4-16,6-1 0 16,7-2 3-16,6-6-2 15,3-10 0-15,-2-10-1 16,-1-7-6-16,-10-6-9 0,-11 0-3 15,-9-2-2-15,-12 4-2 16,-13 0-2-16,-9 7-1 16,-2 2-5-16,0 8-6 15,1 3-6-15,9 6-9 16,3 8-15-16,10 2-14 0,10 7-30 15</inkml:trace>
  <inkml:trace contextRef="#ctx0" brushRef="#br0" timeOffset="105630">16704 15377 335 0,'0'0'0'15,"0"0"-1"-15,18 0 0 16,4 9-1-16,6 3 1 16,6 7-1-16,3 9 1 0,2 11 1 15,-2 13 1-15,-9 8 0 16,-13 7 2-16,-15 3 1 15,-7 4-1-15,-20 0-5 16,-12-1-22-16,-24-7-48 31,13-3-7-31</inkml:trace>
  <inkml:trace contextRef="#ctx0" brushRef="#br0" timeOffset="106965">6442 17382 168 0,'0'0'11'0,"6"6"4"15,9-4 3-15,12-2 3 16,7-1 1-16,8-1-1 0,10-3 2 16,2-1 0-16,2-3-9 15,-4-3-4-15,-4 2-7 16,-12-2-8-16,-3 4-9 15,-16-1-19-15,-5-1-42 16,2 0-7-16</inkml:trace>
  <inkml:trace contextRef="#ctx0" brushRef="#br0" timeOffset="107178">6609 17054 169 0,'0'0'7'0,"1"13"4"32,5 2 2-32,2 7 3 0,0 6 3 0,1 5 2 0,3 7 2 15,-2 8 0-15,1-2-6 16,-3 3-2-16,0-6-3 0,-4-20-7 15,-3 0-11-15,2-1-25 16,4 0-42-16,-3-5-7 16</inkml:trace>
  <inkml:trace contextRef="#ctx0" brushRef="#br0" timeOffset="107746">7830 17019 198 0,'0'0'4'15,"-1"7"1"-15,-1 7 8 16,2 8 2-16,-1 7 4 31,1 5 1-31,0 7 1 0,0 5 2 0,1 3-1 0,0-3-3 16,0 2-3-16,-1-9-5 15,-1-5-1-15,1-6-2 16,-1-5-1-16,-2-7-6 0,2-3-5 15,1-13-4-15,0 0-21 16,25-1-50-16,-9-16-6 16</inkml:trace>
  <inkml:trace contextRef="#ctx0" brushRef="#br0" timeOffset="108009">8041 17406 212 0,'0'0'4'0,"8"13"2"15,1-2 5-15,6 0 4 16,4-3 5 0,13 0 1-16,3-4 1 0,9-4 2 15,2-9-4-15,-2-10-1 16,0-8-2-16,-11-5-6 0,-6-2-5 15,-16-2-2-15,-11 2-2 16,-15 4-2-16,-18 6-1 16,-11 8-1-16,-10 11-1 0,-5 5-1 15,0 5-4-15,5 16-7 16,5 2-12-16,15 6-23 15,25 4-31-15,9-8-5 16</inkml:trace>
  <inkml:trace contextRef="#ctx0" brushRef="#br0" timeOffset="108824">8602 17313 168 0,'0'0'6'15,"9"13"6"-15,-1-1 2 16,5 5 2-16,-1 2 0 0,3 4 4 15,-1 3 2-15,1 0 3 16,-2-4-6-16,-5-4-4 16,-2-5-1-16,-1-3 2 0,-5-10 1 15,0 0-2-15,0 0-6 16,6-7-1-16,-6-5 0 15,2-6-3-15,-1-3-2 16,3 0-4-16,-3-4-1 0,3 3-1 16,0 1 0-16,6 1 0 15,-2 1-2-15,4 6 1 16,-2 2 0-1,5 5-1-15,1 3 0 0,0 2 1 16,3 1 2-16,0 7 0 0,-1 3 0 16,2 3 3-16,3 1-1 15,-6 2 1-15,1-3 1 16,-6 1 1-16,1-1-1 0,-7-2 2 15,-6-11 1-15,5 12 2 16,-5-12 0-16,0 0 0 16,0 0-2-16,0-14-2 15,0 0 0-15,0-4-3 16,9-1-2-16,3-2-2 0,4 3-1 15,7 0 0-15,3 7 1 16,1 4 0-16,1 7 0 16,-3 0 2-16,-2 10 0 31,-3 3 0-31,-5 4 2 0,-4 1 1 0,-2 1 1 0,-2 1 0 15,-2-3 0-15,1 0-2 16,-3-3-5 0,0-1-11-16,-3-13-13 0,2 10-44 0,-2-10-11 15</inkml:trace>
  <inkml:trace contextRef="#ctx0" brushRef="#br0" timeOffset="109479">9387 17156 233 0,'0'0'8'0,"0"0"3"16,5-4 1-16,-5 4 0 15,0 0 1-15,8-3 1 0,-8 3 0 16,0 0 3-16,0 0-5 16,9-2-3-16,-9 2 1 15,0 0 1-15,0 0 1 31,0 0-2-31,0 0-1 0,0 0-2 0,0 0-2 0,0 0-1 16,0 0-2-16,0 0 0 16,0 0-1-16,0 0 1 15,0 0 0-15,0 0 0 16,0 0 0-16,0 0 0 0,0 0 0 15,0 0-1-15,0 0 1 16,0 0-1-16,0 0 0 16,0 0-2-1,0 0 0-15,0 0 0 0,8 9 0 0,-5 1 0 16,4 5-1-16,0 3 2 15,4 5 0-15,1 3 0 16,0 1 1-16,2 2-1 0,-2-2 2 16,0 0-1-16,-3-1 1 15,0-7-1-15,0 0 1 16,-1-4 1-16,-3 0-1 15,1-4 0 17,-2-1 0-32,-4-10-1 0,7 14 1 0,-7-14-1 0,4 8 1 0,-4-8 2 15,0 0-1-15,0 0 1 16,12-8 0-16,-2-12-1 15,4-7 0-15,4-10 0 0,3-9-2 16,4-12-4-16,7-4-3 16,0-5-5-16,3 0-11 15,-4 7-58-15,4-5-11 16</inkml:trace>
  <inkml:trace contextRef="#ctx0" brushRef="#br0" timeOffset="113213">11943 7660 150 0,'0'0'5'15,"0"0"1"-15,0 0-5 16,0 0 2-16,0 0 0 16,7 0 3-16,-7 0 2 0,16 19 5 15,-7 2-5-15,2 2 1 16,1 8 4-16,-1-2-1 15,0 4 0-15,-3-3-2 16,-2-2-2-16,0-5-1 16,-5-7 7-16,2-5 1 0,-3-11 0 15,0 0-1-15,0 0 0 16,5-11 0-16,-5-8 1 15,0-5-4-15,0-6-7 16,-2-3-2-16,1-6-1 0,-2 3 0 16,0 0 1-16,-1 2-2 15,0 3 1-15,0 8-2 16,2 3-2-16,0 9 0 47,2 11 1-47,0 0-1 0,0 5 1 0,0 12-1 0,0 8 1 0,1 5 1 0,-1 2 2 15,0 5 0-15,-1-2 0 16,-2-3 0-16,-1-6 3 0,2-4 0 15,-1-6 2-15,3-16-1 16,0 0 1-16,0 0 0 16,-1-8 0-16,1-10-3 0,0-3-4 15,0-4-13 1,0-5-66-16,3 5-5 0</inkml:trace>
  <inkml:trace contextRef="#ctx0" brushRef="#br0" timeOffset="114354">1593 7634 22 0,'0'0'0'15,"0"0"7"-15,0 0 6 16,9 4 4-16,8-4 3 15,6 0 2-15,10-3 4 16,5-1-1-16,13-6 0 0,-1 2-5 16,7-2-6-16,0 1-4 15,-7 0-2-15,-7 2 0 16,-9 1 0-16,-5 1 3 15,-14 3 0-15,0 1 0 0,-15 1-2 16,0 0 1-16,-10 0-3 16,-14 1-2-16,-10 4-2 15,-10 4-3-15,-10 0-2 16,-4 2 0-16,-8 4 0 15,-1-1 1-15,5-3 3 0,11 0 0 16,8-4 1-16,12 0 0 16,9-4 4-16,22-3 0 15,0 0 0-15,25-13 0 16,19-1-1-16,13-3-2 0,16-7 1 15,13-1 0-15,11-3-2 16,1 1 1-16,3 0-2 16,-6 8-1-1,-9 2 0-15,-13 5-6 0,-14 5-7 0,-15 8-14 16,-7-1-51-16,-10 11-8 15</inkml:trace>
  <inkml:trace contextRef="#ctx0" brushRef="#br0" timeOffset="116223">14945 7645 173 0,'0'0'6'16,"7"0"4"-16,9 0 3 0,9 0 5 15,8 0 2-15,13 0 4 16,8 0-1-16,10 0 2 15,3-2-5-15,2-2-4 16,-7 0-2-16,-6 3-3 0,-9-2-4 16,-12 1 0-16,-10 1-3 15,-9 1 0-15,-16 0-2 16,13 0-1-16,-13 0-5 15,0 0-5-15,0 0-11 16,0 0-38-16,0 0-26 0</inkml:trace>
  <inkml:trace contextRef="#ctx0" brushRef="#br0" timeOffset="116807">16240 7081 78 0,'0'0'-3'0,"0"0"1"16,-16-4-2-16,6 4 3 15,-6 0 1-15,-3 4 6 16,-3 6 2-16,-6 8 5 31,-2 7 7-31,-1 12 1 0,-4 8 0 0,5 14-1 0,-3 11-1 16,9 7-6-16,1 4 2 15,12 3-6-15,1-2-2 16,14-9 1-16,16-5 5 16,3-15 2-16,11-12 2 0,3-13 1 15,9-11-1-15,1-12-1 16,6-5 0-16,-5-11 0 15,-1-5-7 1,-5-9-4-16,-6-3-2 0,-6-3-2 0,-13 2-3 16,-6 2-1-16,-10 3-2 15,-18 5-2-15,-11 4 2 16,-9 13-2-16,-5 2 1 0,-4 5-1 15,1 9 1-15,1 5 2 16,5 1-3-16,10 3-3 16,11 0-5-16,12-2-5 0,6-5-6 15,14-2-17-15,12 1-37 31,5-10-2-31</inkml:trace>
  <inkml:trace contextRef="#ctx0" brushRef="#br0" timeOffset="117169">16609 7624 61 0,'0'0'2'0,"-14"19"-1"16,8 1 5-16,-3 7 4 15,5 5 7-15,-1 3 7 0,5 5 9 16,14-1 4-16,11-7 1 47,15-6-1-47,8-17-3 0,9-7-4 0,4-10-6 0,5-11-4 0,-4-15-7 15,-10-6-6-15,-6-6-2 0,-15-5-1 16,-15 1-2-16,-13 0-2 16,-16 5-1-16,-16 4-1 15,-14 10-1-15,-13 9 0 16,-7 10-1-16,-3 5 1 0,2 7-5 15,1 6-1 1,15 10-5-16,2 3-4 0,16 4-10 16,12 5-11-16,18-2-22 0,18 9-25 15</inkml:trace>
  <inkml:trace contextRef="#ctx0" brushRef="#br0" timeOffset="117699">17384 7643 153 0,'0'0'1'0,"-3"21"5"15,3 0 3-15,1 5 6 16,8 4 8-16,5 0 4 15,4 2 2-15,6-2 0 0,6-13 1 16,8-10-6 0,6-7-1-16,1-16-4 0,-1-11-10 15,-4-8-4-15,-7-9-4 0,-8-9-2 16,-11-4-2-16,-14-1-1 15,-7-2 0-15,-14 5-1 16,-7 2 0 15,-3 6 3-31,0 6 0 0,2 13-1 0,7 7-2 0,4 9-2 0,4 7 1 16,14 5-1-16,-14 19 2 15,13 9-2-15,1 11 3 16,-1 9 3-16,12 8 5 0,6 4 1 16,6 6 1-16,12-6 2 15,3 2-1-15,8-12 1 16,4-6-2-16,-3-13-1 31,-3-9-5-31,-1-9-6 0,-7-13-21 0,-10-5-52 0,10-14-4 16</inkml:trace>
  <inkml:trace contextRef="#ctx0" brushRef="#br0" timeOffset="117942">18181 7181 299 0,'0'0'0'16,"0"9"-2"-16,-1 8 0 15,1 5 2-15,5 13 2 0,1 8 0 16,-1 10 0-16,2 9 2 16,1 1 1-16,1 2 2 15,1-4 1 1,-2-5-1-16,-2-11 0 0,1-11 0 0,-2-7 1 15,0-10-2-15,-1-7-12 16,-4-10-38-16,0 0-32 16,2-25-5-16</inkml:trace>
  <inkml:trace contextRef="#ctx0" brushRef="#br0" timeOffset="118493">17897 7270 126 0,'0'0'10'0,"-9"-5"4"0,0 5 5 16,9 0 6-16,-15-2 2 15,15 2-1-15,-16 0 1 16,16 0-1-16,-12 0-8 15,12 0-3-15,4 0-4 16,13-5-5-16,11 0-1 0,9-3 0 16,11 1 0-16,12-3 2 15,15 1-2-15,12 0-1 16,6 3-1-1,-1 5-1-15,-8 1-1 0,-7 4-1 0,-10 3-1 16,-12 7-2-16,-11-2 1 16,-20 5 0-16,-9 1 1 15,-15 1 2-15,-18-2 0 16,-14 3 3-16,-13-4-2 0,-12-3 2 15,-7 1-1-15,-1-5 0 16,-1-2-2-16,11-1-4 16,6-2 1-16,19 2-3 15,12 5 2-15,17 7-2 0,17 2 1 16,20 7 1-16,11 5 1 15,9 4 1-15,2 4-1 16,3-1 2-16,-4-4-2 16,-9-4 2-16,-9-6 1 0,-19-4 2 15,-19-4-1-15,-22-6 0 16,-17-3 2-16,-16-3 0 15,-9 1 1-15,-10 1-5 16,-6 0-8-16,1 3-13 0,3-1-22 16,15 2-37-16,18 6-7 15</inkml:trace>
  <inkml:trace contextRef="#ctx0" brushRef="#br0" timeOffset="118911">19035 7360 235 0,'0'0'-1'0,"0"0"1"0,6 7 3 15,6-3 3-15,10-1 2 16,11 0 2-16,9-3 1 15,11 0 1-15,7-3 2 16,12-2-2 15,5-1-2-31,2-1-2 0,-1 1-3 0,-3-2-5 0,-4 6-6 0,-5-1-14 16,-10 1-33-16,-6 2-15 15</inkml:trace>
  <inkml:trace contextRef="#ctx0" brushRef="#br0" timeOffset="119190">19185 7512 153 0,'0'0'9'0,"9"4"4"16,7 0 4-16,9 0 2 16,7 4 2-16,12-4 1 15,9 3-1-15,13 2 2 31,1-5-10-31,9-1-2 0,-3 0-8 0,-2-2-5 0,-4-1-15 16,-5-1-33-16,-4 1-26 16</inkml:trace>
  <inkml:trace contextRef="#ctx0" brushRef="#br0" timeOffset="119545">19634 7113 221 0,'0'0'2'0,"18"-1"2"15,7 1 3-15,20 2 3 16,10 4 0-16,8 6 0 15,8 2 1-15,5 3 0 0,4 3-2 16,-12 4-1-16,-1 0-2 16,-13-1-2-16,-9 2 1 15,0 1 2-15,-4 2-3 16,-8-1 0-16,-3 3 0 31,-5 0 0-31,-6 5 0 0,-10 2-3 0,-10 6-4 0,-4-1-5 16,-17 4-7-16,-7 5-7 15,-11 1-21-15,-9 0-30 0,-4 8-11 31</inkml:trace>
  <inkml:trace contextRef="#ctx0" brushRef="#br0" timeOffset="120392">16335 8526 253 0,'0'0'-8'0,"0"0"-4"16,0 0 2-16,0 0 1 0,0 7 2 16,4 15 2-16,-1 9 0 15,-1 8 3-15,1 14 9 16,-2 3 4-16,-2 9-2 0,-2-2 0 15,-5 4-1 17,-2-6-2-32,2-8 1 0,-2-3-1 0,1-12 0 0,4 3-5 15,0-5-8-15,4-9-20 16,2 5-37-16,2-14-8 15</inkml:trace>
  <inkml:trace contextRef="#ctx0" brushRef="#br0" timeOffset="120572">16281 9087 354 0,'0'0'0'16,"17"-2"0"-16,15-4 1 16,9 0-1-16,12-2 2 0,5 0-1 15,4-1 0-15,5-3 0 31,-3-5-2-31,-9 1-9 0,-11-2-20 0,-4-1-44 16,-16-8-7-16</inkml:trace>
  <inkml:trace contextRef="#ctx0" brushRef="#br0" timeOffset="120763">16840 8730 184 0,'0'0'5'0,"-6"20"2"16,1 0 2-1,-1 9 1-15,-5 10 1 0,2 9 4 0,-3 8-1 16,-4 9 2-16,5-3-5 15,0 0-1-15,3 0 0 16,1-6-5-16,3-8-5 0,0-6-10 16,3-6-22-16,-3-11-34 15,4-6-9-15</inkml:trace>
  <inkml:trace contextRef="#ctx0" brushRef="#br0" timeOffset="121140">17376 8760 98 0,'0'0'7'0,"-15"20"3"0,0 2 7 15,-3 5 3-15,-5 13 3 16,-4 6 2-16,1 9 1 16,0 3 2-16,10 4-7 15,7-6-3-15,9-4-2 0,8-6-2 16,10-12-3-16,11-2-2 15,1-16-3-15,6-3-5 16,2-9-12-16,1-4-23 0,-9-7-42 31,9-10-6-31</inkml:trace>
  <inkml:trace contextRef="#ctx0" brushRef="#br0" timeOffset="121593">17581 8940 264 0,'0'0'-6'16,"0"0"-3"-16,0 0 4 15,-2 7 2-15,-1 5-2 16,3 4 4-16,0 6 3 0,-1 6 3 16,5 4 7-16,5 5 4 15,2-3 1-15,7 0 1 0,1-5 3 16,4-5-1 15,3-7-4-31,4-9 2 0,4-7-3 0,0-5-1 0,-2-6-4 16,0-6-2-16,-5-1-4 15,-2-5-2-15,-5-1-1 0,-7 2-2 16,-5 2-1-16,-5 4-5 15,-3 1-2-15,0 14-2 16,0-12 0-16,0 12-1 16,-3 7 2-16,3 5 0 0,0 1 3 15,0-2 7 1,8 4 5-1,1-5 6-15,3-3-2 0,5-7 4 0,3-3 0 16,-1-11-1-16,0-5 0 0,-4-3-5 16,-3-3-2-16,-2-1-3 46,-8-1-1-46,-2-2-4 0,-6 3 0 0,-2 6-7 0,-2-1-7 0,2 5-24 0,2 7-21 16,-5 3-24-16</inkml:trace>
  <inkml:trace contextRef="#ctx0" brushRef="#br0" timeOffset="121872">18505 8749 278 0,'0'0'3'16,"28"12"1"-16,-3 5 0 15,4 6-1-15,3 8 3 0,-1 8-2 16,-1 3 2-16,-3 6 0 15,-11-2-2-15,-17-3 3 16,-4-4-1-16,-16-6 0 16,-7-8-4-16,-4-5-5 0,-3-11-9 15,3-1-25 1,5-3-37-16,0-5-6 0</inkml:trace>
  <inkml:trace contextRef="#ctx0" brushRef="#br0" timeOffset="122284">19107 8232 400 0,'0'0'-5'16,"0"0"0"-16,4 16 0 15,3 6-3-15,2 9 2 0,-2 12 1 16,1 14 0-16,0 12 3 16,-2 10 5-16,3 8 1 15,-6 5 3-15,0 3 1 0,1 0 1 16,-1-3-3-16,4-3 0 31,3-4-2-31,4-5 0 0,2-8-2 0,4-5-6 16,0-10-11-16,3-9-25 0,2-9-40 15,-15-17-6-15</inkml:trace>
  <inkml:trace contextRef="#ctx0" brushRef="#br0" timeOffset="122745">15872 8340 346 0,'0'0'-6'15,"0"0"0"-15,3 18-1 32,1 3 2-32,7 15 0 0,-2 12 2 0,9 21 2 0,2 19 2 15,0 16 9-15,5 10-2 16,-6 9 0-16,1 8-1 15,-8-4-1-15,-3-4 0 32,-8-17-2-32,-1-13-1 0,-4-15-3 0,-5-15-5 0,-2-10-15 15,3-9-54-15,-2-20-7 16</inkml:trace>
  <inkml:trace contextRef="#ctx0" brushRef="#br0" timeOffset="123296">19575 8707 365 0,'0'0'-2'0,"0"0"-3"15,0 0 4-15,8 3 3 16,12-3 1-1,13 0 0-15,15 0 1 0,6-3 0 0,10-2 3 16,2 1 4-16,1 1-6 16,-1-4-1-16,-10 1-3 15,-8 0-2-15,-12 5-7 16,-9-6-12-16,-5 0-20 0,-3 7-29 15,2 0-17-15</inkml:trace>
  <inkml:trace contextRef="#ctx0" brushRef="#br0" timeOffset="123501">19687 8949 278 0,'0'0'3'15,"0"0"8"-15,21 0 2 0,9 0 2 16,16-2 1-16,18-1 0 15,16-1 1-15,11-1 0 16,4 5-5 0,4-3-8-16,-4 3-10 0,-14 0-12 0,-10 0-22 15,-13 12-30-15,-15-5-15 16</inkml:trace>
  <inkml:trace contextRef="#ctx0" brushRef="#br0" timeOffset="124030">20971 8476 140 0,'0'0'3'16,"-16"19"1"-16,2 0 2 15,4 14 6-15,-2 11 5 16,7 9 6-16,3 7 4 0,8 6 4 31,18-1-1-31,14-11 1 0,10-6-2 0,4-17-2 16,7-16-4-16,-4-13-5 15,3-9-3-15,-12-15-4 16,-9-9-3-16,-15-8-3 0,-11-4-3 16,-11-4 1-16,-18 2-2 15,-14-1-1-15,-17 5-1 16,-8 3-2-16,-4 6-1 15,-1 12-4-15,3 4-4 0,8 15-8 32,4 1-8-32,14 13-23 0,15 11-10 0,13 4-30 15</inkml:trace>
  <inkml:trace contextRef="#ctx0" brushRef="#br0" timeOffset="124568">21858 8944 356 0,'0'0'6'0,"0"0"2"16,0 0 2-16,0 0 2 0,0 0 0 15,0 0 0-15,0 0 0 16,0 0-1-16,0 0-5 15,0 0-3-15,0 0-2 0,0 0-2 16,0 0 0-16,0 0 0 16,0 0 1-1,0 0-1 1,0 0 0-16,0 0 0 0,0 0 0 0,0 0 0 15,0 0 0-15,0 0 0 0,0 0 0 16,0 0 1-16,0 0 0 16,0 0 0-16,0 0 0 15,0 0 1-15,0 0 0 16,16-4 0-16,-3-4 0 0,0 0-1 15,-1 2 1-15,1-2 0 16,-2 1-1 0,-1 1 0-1,-10 6 1-15,10-6 0 0,-10 6-2 0,0 0 1 0,0 0-2 16,0 0-3-16,0 8-10 15,0-8-9-15,0 0-39 16,3 16-22-16</inkml:trace>
  <inkml:trace contextRef="#ctx0" brushRef="#br0" timeOffset="125158">22423 8521 131 0,'-2'10'5'15,"-4"2"0"1,2 13 9-16,1 8 6 0,2 6 7 0,8 3 3 16,9 4 3-16,8 2 2 15,10-9-5-15,15-5 0 16,5-12-5-16,3-11-6 15,-4-9-2-15,-2-5-5 16,-7-9-3-16,-5-11-1 0,-9-6-1 16,-12-6-1-16,-11-6-1 15,-7-2-3-15,-13-2-1 16,-15 0-1-1,-9 4-2-15,-16 2-1 0,-3 10-2 0,-6 6-4 16,3 8-2-16,3 5-5 16,3 10-1-16,8 0-4 15,12 14-7-15,5 3 0 16,14 6-6-16,5 4-23 0,-3 8-26 15</inkml:trace>
  <inkml:trace contextRef="#ctx0" brushRef="#br0" timeOffset="125633">23084 8540 186 0,'0'0'-3'16,"-10"8"-1"-16,-1 0-4 15,0 11 2 1,-1 6 3-16,4 5 10 0,1 6 11 0,7 4 6 16,5 5 7-16,19-9 2 15,11 0 4-15,9-14-1 16,7-7-3-16,6-10-5 15,2-5-9-15,-5-13-6 0,-8-8-2 16,-7-9-4-16,-10-6 1 16,-15-4-2-16,-12 0-3 15,-12 0-1-15,-16-2-3 16,-8 7-2-16,-10 5-3 0,-1 8-4 15,-9 8-4-15,9 12-6 16,-1 2-2-16,9 14-3 16,10 1-4-16,10 13-8 15,10 4-9 16,7-1-14-31,18 2-22 16</inkml:trace>
  <inkml:trace contextRef="#ctx0" brushRef="#br0" timeOffset="125957">23759 8254 443 0,'0'0'-2'0,"0"0"-1"16,6 4-1-16,2 8 2 15,4 7 0-15,2 5 1 0,4 12 0 16,3 8 2-16,-2 11 0 16,3 11 4-16,-3 6-2 15,2 11-7-15,-11 2-15 16,0 7-62-16,5-1-4 15</inkml:trace>
  <inkml:trace contextRef="#ctx0" brushRef="#br0" timeOffset="133156">11307 16950 239 0,'0'0'7'16,"0"0"3"-16,0 0 3 16,0 0 1-16,0 0-2 15,0-9 0-15,0 9-1 16,0 0 1-16,-13 7-7 0,-1 6-3 15,-1 4-2-15,-1 9-1 16,-2 3 1-16,3 9 1 16,-1 2 2-16,7 1-1 15,5 1 2-15,6-4 2 0,12-6-1 16,5-6 3-16,9-15 1 15,8-10 0-15,8-6-1 16,1-17 0-16,0-7-2 16,-5-7 0-16,-5-5 0 0,-10-4-3 15,-13 2-1 1,-12 4-1-16,-9 1 1 0,-19 12-3 15,-3 6 0-15,-6 6-1 16,-1 7-1-16,0 7-1 16,6 6-5-16,5 7-2 0,9 9-11 46,6 4-21-46,0-2-40 0,20-2-5 0</inkml:trace>
  <inkml:trace contextRef="#ctx0" brushRef="#br0" timeOffset="133491">11745 17178 362 0,'0'0'3'0,"0"0"3"15,0 0 2-15,0 0 2 0,0 0-2 16,0 0 0-16,0 0 1 16,0 0-1-16,0 0-1 15,16-6-5-15,-16 6-2 16,10-10-1-16,-10 10 0 0,0 0 1 15,11-8-1 1,-11 8 2-16,0 0-1 0,0 0 0 16,-7 8 1-16,7-8-2 15,0 0-1-15,-4 11-6 0,4-11-18 16,0 0-57-16,16-2-3 31</inkml:trace>
  <inkml:trace contextRef="#ctx0" brushRef="#br0" timeOffset="133965">12121 16995 246 0,'0'0'7'16,"-15"16"-1"-16,0-2 2 15,1 6 0-15,0 6 3 16,1 3 0-16,0 1 1 0,4 2 3 15,7-3-3-15,9-8 1 47,14-6 0-47,2-5 1 0,9-10-2 0,-1-6 1 0,5-6-1 0,-4-4-2 16,-1-6-4-16,-9-3-2 0,-8-2 1 15,-8 1-3-15,-6-3 0 16,-13 4-2-16,-9 4 0 16,-10 0-2-16,-5 7 0 15,-4 4-1-15,3 4-5 0,2 5-4 16,3 1-3-1,8 6-7-15,2 5-10 0,17 0-16 16,6 7-33-16,10-7-10 16</inkml:trace>
  <inkml:trace contextRef="#ctx0" brushRef="#br0" timeOffset="134560">12864 16987 299 0,'0'0'5'16,"0"19"2"-16,0-4 5 15,0 7-1-15,0 2 0 16,-1 6 1-16,1 2 1 0,0 3 2 16,1-4-5-1,0-6-5-15,4 0-10 0,0-6-11 16,1-9-37-16,5 4-27 15</inkml:trace>
  <inkml:trace contextRef="#ctx0" brushRef="#br0" timeOffset="142147">12586 17050 248 0,'0'0'3'16,"0"0"0"-16,0 0-1 0,0 0 0 15,0 0 1-15,0 0 2 16,-3 12-1-16,-4 0 4 15,-5 7-2-15,3 2-1 0,-1 5 0 16,1 0 3-16,2 3-3 16,6-3 1-16,1-3 1 15,6-9 1-15,8-2 0 16,4-9 1-16,3-3 2 0,2-12 0 15,-1-4 5-15,-1-2-3 16,-6-4-3-16,-4-2-2 16,-7 2-2-16,-4 0-3 15,-3 7-8-15,-12 1-20 16,1 3-48-16,3 10-13 0</inkml:trace>
  <inkml:trace contextRef="#ctx0" brushRef="#br0" timeOffset="147146">10930 16776 177 0,'0'0'3'0,"0"0"0"16,0 0 1-16,-11-4-3 0,11 4 2 15,-14 4 1-15,3 4 0 16,-2 14 4-16,-6 9-1 15,8 8 0-15,-5 9 2 16,11 6 0-16,2 4-1 16,3 0 1-16,8 0-1 0,8-9-2 15,9-6-3-15,2-7-7 16,8-10-11-16,-2-7-35 15,9-3-20-15</inkml:trace>
  <inkml:trace contextRef="#ctx0" brushRef="#br0" timeOffset="147605">13203 16784 127 0,'0'0'9'0,"9"17"6"16,-3 4-2-16,6 11 3 31,-1 12 1-31,3 8 1 0,-7 10 0 0,6 7 2 0,-8-1-8 16,-6-2-5-16,-6-4-5 15,-8-10-29-15,5-2-38 0,-12-10-4 16</inkml:trace>
  <inkml:trace contextRef="#ctx0" brushRef="#br0" timeOffset="148568">14938 16727 140 0,'0'0'1'0,"0"0"2"0,-14 3 3 15,3 3 3-15,-4 6 5 16,-1 5 4-16,-6 8 2 15,-1 7 2-15,0 5 3 0,2 6 0 16,3 4-3-16,3 3-2 16,4-1-5-16,6-3-4 15,5-7 1-15,0-6 0 16,6-5-6-16,6-9 2 0,1-5-3 15,6-4-1-15,5-6-5 16,-4-4-12-16,12-3-30 16,5-6-35-16,-1-8-10 15</inkml:trace>
  <inkml:trace contextRef="#ctx0" brushRef="#br0" timeOffset="148897">15113 17011 234 0,'0'0'2'0,"-4"18"1"15,2-2 1-15,2 4 2 16,1 5 4-16,10-2 2 16,1 1 2-16,14-2 2 31,7-10-1-31,6-9 1 0,6-4-3 0,-4-10-1 0,0-8-3 15,-9-4-1-15,-5-2-4 16,-15-2-1-16,-12 3-1 16,-13 1-2-16,-13 6 0 0,-9 0 0 15,-5 5-2-15,0 6 1 16,-3 5 1-16,6 1-1 15,3 6-2-15,8 3-2 16,6 2-1-16,13 1-3 16,3 1-5-1,6-1-11-15,3 0-24 0,-5-12-32 0,36 7-5 16</inkml:trace>
  <inkml:trace contextRef="#ctx0" brushRef="#br0" timeOffset="149155">15621 16875 231 0,'0'0'1'16,"-8"13"3"-16,2-1 0 15,0 3-1-15,1-1 3 16,0 5 4-16,1 3 3 0,4 2 1 47,1 0-1-47,8-6-3 0,2 4 1 0,0-1 3 0,-3 3-3 0,-4 0-1 15,-4 3-3-15,-6 2 0 16,-9 0-11-16,-4 1-17 0,4 3-40 15,-2-6-17-15</inkml:trace>
  <inkml:trace contextRef="#ctx0" brushRef="#br0" timeOffset="150912">13108 16070 172 0,'0'0'4'0,"-3"17"2"15,3-2 2-15,0 2 1 16,0 5 4-16,5-1 1 16,6 1 4-16,3-4 3 15,6-9-3-15,3-5-1 0,7-8-1 16,-4-7 0-16,1-10-1 15,-4-1-3-15,-5-6-1 16,-9 3-3-16,-8-3-1 16,-4 6-1-16,-11 2-1 0,-3 3-3 15,-5 7 0-15,1 3-2 16,0 5-1-16,-1 2 0 15,7 6-6-15,2 5-3 16,7 1-6-16,2 2-10 16,4-6-35-16,11 4-22 0</inkml:trace>
  <inkml:trace contextRef="#ctx0" brushRef="#br0" timeOffset="151074">13333 15990 274 0,'0'0'1'0,"17"11"0"15,-4 0 2-15,3 4 0 16,1 6 0-16,-1 1 0 15,5 6-7-15,-1-2-22 0,-15 3-43 16,5-3-3-16</inkml:trace>
  <inkml:trace contextRef="#ctx0" brushRef="#br0" timeOffset="151779">12990 16361 270 0,'0'0'3'0,"0"0"2"0,0 0 1 15,0 0 3-15,0 0 4 16,1 9 4-16,-1-9 2 16,0 11 1-16,0-11 2 0,0 12-1 15,0-12-1-15,-5 11-2 16,5-11-2-16,0 0-4 15,0 0-2-15,0 0-1 16,0 0-3-16,0 0-5 16,0 0-9-16,0 0-14 0,0 15-66 15,0-15-4-15</inkml:trace>
  <inkml:trace contextRef="#ctx0" brushRef="#br0" timeOffset="153514">16618 16819 192 0,'0'0'3'0,"0"0"-2"15,0 0-2-15,0 0 1 0,0 0 4 16,0 0 6-16,1 16 4 15,3 8 5-15,0 7-1 16,2 3 6-16,2 14 2 16,-2-1 1-16,0 5-4 15,0-4-4-15,-3-2-1 0,-1-9-6 16,-2-5-1-16,1-5-4 15,-1-10 0-15,0-4-1 0,0-13 0 32,0 11-2-32,0-11-2 15,0 0-2-15,0 0-4 0,0 0-18 0,6 0-62 16,-6-11-3-16</inkml:trace>
  <inkml:trace contextRef="#ctx0" brushRef="#br0" timeOffset="153870">16856 17108 220 0,'0'0'2'0,"0"14"5"15,0-1 3-15,3-1 3 16,3 3 4-16,3 1 4 16,5-3 3-16,2-3 2 15,8-6-1-15,2-6-2 16,0-10-4-16,1-5-2 0,-2-6-3 15,-5-2-5-15,-5-2-2 16,-8 1-3-16,-7 1-1 16,-7 1-1-16,-10 4-2 31,-7 6 0-16,-1 1-2-15,-2 6-1 0,2-2-2 0,2 9-2 0,5 0-1 0,6 5-5 16,2 2-7-16,10 5-13 16,0 4-34-16,10-5-23 15</inkml:trace>
  <inkml:trace contextRef="#ctx0" brushRef="#br0" timeOffset="154229">17267 17020 290 0,'0'0'2'0,"-7"18"4"0,-1-4 1 0,1 5 1 0,-1 4 3 15,2-2-2-15,2 4 3 16,-2-1 4-16,6-5 1 0,9-8-2 15,8-7-3-15,8-4-1 16,4-10 0-16,-2 0 0 16,3-6-1-16,-1-3-5 15,-6-1-2-15,-7 0-1 16,-9-1-1-1,-7 5-1-15,-9 1 0 0,-7 2-2 0,-7 3 0 16,-5 2-1-16,-1 4-1 16,1 4-4-16,0 0-5 15,4 3-8-15,4 4-13 0,9 3-13 47,8-1-26-47,3-9-21 0</inkml:trace>
  <inkml:trace contextRef="#ctx0" brushRef="#br0" timeOffset="154741">17615 17065 227 0,'0'0'10'0,"-4"16"1"16,-1 0 1-16,0 7 0 15,2 0 2-15,0 4 2 16,3 1 1-16,1 0 5 0,7-7-7 15,7-10 0-15,6-4 1 16,6-7-1-16,1-9 0 16,-1-6 0-16,-2-7-4 15,-4-2-2 1,-8-2-4-16,-7 1-1 0,-6 0-1 0,-11 1-2 15,-8 5-2-15,-4 0-3 16,-3 10-4-16,-4 0-6 16,8 8-13-16,-2 1-24 0,6 0-27 15,18 0-14-15</inkml:trace>
  <inkml:trace contextRef="#ctx0" brushRef="#br0" timeOffset="155143">18301 16697 282 0,'0'0'0'0,"-6"15"1"15,-5 3 0-15,-4 6 4 16,-4 8 3-16,-3 2 1 15,0 8 1 1,-1 0 2-16,2-2 1 16,9-2 0-16,6-5 2 0,5-4-3 0,9-6 0 15,9-4-4-15,6-2 1 16,2-2 0-16,3-5-2 47,-1-1-1-47,2-2-2 0,-3-2-2 0,2-2-4 0,-4-1-6 0,-3 0-7 15,-4-2-10-15,-1 0-19 0,-2 3-28 0,-14-3-19 16</inkml:trace>
  <inkml:trace contextRef="#ctx0" brushRef="#br0" timeOffset="155346">18049 16970 450 0,'0'0'-1'0,"0"0"-2"16,0 0 1-16,5 3 1 15,7-3 1-15,6 0 0 0,13 0 1 16,5-3-1-16,10-1 2 15,4-4-3-15,3 3-9 32,-4-2-15-32,-2-8-55 0,-1 15-10 0</inkml:trace>
  <inkml:trace contextRef="#ctx0" brushRef="#br0" timeOffset="155681">18831 16837 387 0,'0'0'0'0,"0"0"1"15,3 3 1-15,9-3 1 31,2 3 1-31,6-1 0 0,8 0 1 0,6 0 1 0,5-2-1 16,-5 2 0-16,2-2-4 16,-3 0-10-16,-6-7-17 15,-9-2-57-15,-4-6-5 0</inkml:trace>
  <inkml:trace contextRef="#ctx0" brushRef="#br0" timeOffset="155868">19069 16649 310 0,'0'0'2'16,"-1"19"2"-16,-2 0 0 15,-1 6 1-15,-1 10-2 16,4 9 1-16,-1 5 1 0,1 9-2 16,-4 2-9-16,3-3-17 15,1 7-44-15,-8-14-12 16</inkml:trace>
  <inkml:trace contextRef="#ctx0" brushRef="#br0" timeOffset="156430">16410 16607 175 0,'0'0'13'15,"-20"24"7"-15,4 6 6 16,-6 11 0-16,-1 17 2 16,1 14 0-16,2 8 1 0,6 12 0 15,11 1-10-15,12-4-7 16,16-9-5 15,19-7-4-31,6-15-12 0,-18-33-31 0,12 2-39 0,-1-9-8 16</inkml:trace>
  <inkml:trace contextRef="#ctx0" brushRef="#br0" timeOffset="161281">12101 11669 120 0,'0'0'3'0,"0"0"-1"16,0 0 10-16,0 0 15 15,-1 10 7-15,1-10 1 16,0 0-1-16,0 0-1 16,0-10-2-16,-6-8-2 0,2-4-6 15,-6-6-14-15,-3-8-7 16,2-3-1-16,-2 2 1 15,3-1 2-15,1 6 0 16,0 3 0-16,3 7 0 0,3 6-2 16,-1 4-3-16,4 12-1 15,0 0-1-15,0 0-2 16,2 14 2-16,4 7-1 15,0 5 2-15,4 7 1 16,-1 6 4-16,0 5 1 0,1-1 0 16,-3 1-3-16,-3-11-7 15,2 3-14 1,-6-7-29-1,0-6-29-15,0-5-8 0</inkml:trace>
  <inkml:trace contextRef="#ctx0" brushRef="#br0" timeOffset="161958">11843 10843 184 0,'0'0'3'0,"0"0"0"0,0 0 1 15,0 0-2-15,0 0 5 16,0 0 3-16,0 0 1 15,17 8 1-15,13-3-1 16,3-1-1-16,16 1 0 0,5-2 1 31,0 4-5-31,-1-4-4 0,-9-1 1 0,-8 0 1 16,-14-1 1-16,-22-1-1 15,-7 10-1-15,-28-2 2 16,-13 2-1 15,-9 3-1-31,-4 1-17 0,1 11-56 0,-3-7-8 0</inkml:trace>
  <inkml:trace contextRef="#ctx0" brushRef="#br0" timeOffset="162939">19669 16920 313 0,'0'0'1'0,"9"0"1"16,10-5 6-16,11-2 0 15,15-3 2-15,9 1-1 16,11-2 0-16,4 1 2 0,2-1-1 15,-3 2-3-15,-5 6-9 16,-19 1-7-16,-7 1-7 16,-17 1-6-16,-6 3-13 0,-14-3-25 15,7 20-30 1</inkml:trace>
  <inkml:trace contextRef="#ctx0" brushRef="#br0" timeOffset="163501">20827 16612 202 0,'0'0'2'0,"-14"0"5"15,-6 3 3-15,-3 6 3 16,-8 3 1-16,-2 3 1 16,-7 7 0-16,3 2 0 15,-1 5-2-15,13-1-2 16,6 8-4-16,18-6 2 15,9-4-1-15,13-10 2 16,11-6-1-16,10-8 1 31,2-5-2-31,2-9 1 0,0-10-2 0,-10-7-4 0,-8 0-1 16,-5 2-2-16,-10 2 0 15,-6 0 0-15,-5 5 0 16,-2 3-2-16,0 6 0 0,0 11 1 16,-14 0 0-16,8 16 1 15,0 11 1-15,0 12 0 16,-3 6 3-16,0 11 2 31,0 2 2-31,-3 5-1 0,-2-1 1 0,-2-1-1 0,1-5 0 16,0-7 0-16,1-8-2 15,2-3-2-15,0-9-1 16,5-3-3-16,3-6-3 0,4-3-3 15,0-8-7-15,0-9-16 16,13 16-54-16,2-21-5 16</inkml:trace>
  <inkml:trace contextRef="#ctx0" brushRef="#br0" timeOffset="163992">21131 16683 166 0,'0'0'7'0,"-9"10"4"16,3 3 7-16,1 3 1 15,1 7 3-15,4-1 2 16,1 4 1-16,8-4 1 15,12-7-4 1,6-5-4-16,7-5-3 0,0-5-2 0,3-8-2 16,-6-3-1-16,-4-4-3 15,-8-2-1-15,-12 2-3 16,-8-2 0-16,-16 0-2 15,-6 5 0-15,-6 4-4 0,-7 1-7 16,4 5-9-16,-1 2-18 16,0 0-39-16,10 7-13 15</inkml:trace>
  <inkml:trace contextRef="#ctx0" brushRef="#br0" timeOffset="164662">21176 16774 179 0,'0'0'4'16,"-9"7"8"-16,-3 7 1 16,0 4 3-16,-7 12 4 15,3 5 2-15,-4 10 0 16,3 5 2-16,2 3-3 0,6 2-6 15,7 0-1-15,6-8 0 16,12-9-3-16,10-9-1 16,7-11 0-16,6-12-2 0,5-7 0 31,2-14-1-31,0-9-1 0,-3-10 0 0,-11-4-3 15,-9-4 0-15,-13-1-2 16,-9-1 1-16,-15-2-2 16,-7 10 0-16,-15 7 0 0,-2 4-4 15,-3 8-4-15,-1 3-8 16,9 12-18-16,3 7-25 15,19 5-30 1</inkml:trace>
  <inkml:trace contextRef="#ctx0" brushRef="#br0" timeOffset="164966">21495 16701 261 0,'0'0'2'15,"-12"14"0"-15,5-2 4 0,1 6 5 16,3 2 2-16,3-1 3 16,9 0 1-16,10 0 1 15,11-9 1-15,5-7 0 16,6-5-5-16,-1-8-3 31,-1-5-2-31,-13-6-3 0,-7-1-1 0,-15 2-2 0,-10 0 0 16,-17 4-2-16,-12 2-2 15,0 6-5-15,-3 0-8 16,3 8-13-16,-2 3-24 0,12 2-29 15,16 10-12-15</inkml:trace>
  <inkml:trace contextRef="#ctx0" brushRef="#br0" timeOffset="165228">22035 16559 249 0,'12'7'5'15,"1"10"-1"-15,7 7 3 16,-2 9 1-16,1 14 1 16,-3 11 1-16,-3 13 2 0,-8 11 1 15,-11 5-6-15,-18-3-4 16,-13 1-19-16,-4 1-30 15,13-49-28-15</inkml:trace>
  <inkml:trace contextRef="#ctx0" brushRef="#br0" timeOffset="165627">19469 16728 236 0,'-3'10'5'15,"-1"9"-2"-15,-2 13 5 16,6 12 0-16,9 13 3 0,5 11 2 15,17 10 0-15,7 8-4 16,31-6-12-16,14-9-20 16,21-15-45-16,33-17-7 15</inkml:trace>
  <inkml:trace contextRef="#ctx0" brushRef="#br0" timeOffset="165961">22448 16196 312 0,'9'2'2'0,"12"11"0"15,12 8 2 1,7 13 2-16,4 17 1 0,-3 19 2 15,-3 17-1-15,-4 22 2 0,-21 15 2 16,-20 12-1-16,-25 0-2 16,9-67-2-16,-7 5-3 46,-7-3-7-46,-7 6-28 0,-2-3-46 0,-11 1-8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6-04T19:24:41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1498 5819 212 0,'0'0'7'15,"0"0"4"-15,0 0 2 16,0 0 2-16,0-10 2 0,0 10 1 16,2-10 1-16,-2 10 1 15,0 0-6-15,13-12-2 16,-3 12-1-16,-10 0-3 15,18 9 0-15,-8 4-1 0,2 5-1 16,0 2 0-16,0 7 0 16,2 2 0-16,-1 2-1 15,1 4 0-15,2 0 0 0,-3 3-1 16,4-1 1-16,-4 0-1 15,3-1-1 1,-3 0 0-16,0 0 0 0,0-6-1 16,-4-2 1-16,1-3-1 15,-1-7 0-15,-2 0 0 0,-2-6-1 16,-5-12 1 15,5 12 2-31,-5-12 0 0,0 0 1 0,0 0-1 0,10-14 0 16,-5-6 0-16,0-9 1 0,3-5-2 15,1-9 1-15,3-3-2 16,-1-7 0-16,3 4 1 15,-5 1-3-15,-3 3 0 0,4 5 0 16,-6 7 0-16,-1 6 0 16,-3 3 0-16,2 10-8 31,-2-1-4-31,0 15-10 0,0-13-13 0,0 2-54 15,0 11-5-15</inkml:trace>
  <inkml:trace contextRef="#ctx0" brushRef="#br0" timeOffset="356">2276 5644 172 0,'0'0'10'0,"-7"17"5"15,-1 2 4-15,-2 10 5 0,-2 9 4 16,-1 8 2-16,5 9 1 15,-1 10 0-15,6-3-5 16,2-3-5-16,5-2-3 16,9-7-4-16,2-6-4 0,0-7-2 15,2-9-1-15,1-5-1 31,-4-6-1-31,3-3-2 0,-4-4-1 0,1-4-4 16,3-2-7-16,-3-4-9 0,2-7-31 16,4-6-41-16,-5-3-3 15</inkml:trace>
  <inkml:trace contextRef="#ctx0" brushRef="#br0" timeOffset="677">2616 5782 274 0,'0'0'-1'0,"0"0"3"16,-7 4 4-1,7 6 3-15,-2 5 2 0,2 4 3 16,-1 5 2-16,1 8 2 15,3 6 3-15,3 4-2 0,3 2-3 16,-3-1-4-16,4-2-1 16,-2-3-1-16,4-2-3 15,2-4-1-15,-2-8-1 0,2-3 0 16,2-5-1-16,2-2-1 15,-3-2-1 1,2-4-2-16,-2-4-3 0,3 1-4 16,-4-5-8-16,5 0-28 0,5-8-45 15,-10-3-4-15</inkml:trace>
  <inkml:trace contextRef="#ctx0" brushRef="#br0" timeOffset="862">2447 6082 346 0,'0'0'4'16,"0"0"3"-16,15-5 1 0,3 0 2 16,12-2 0-16,5-1-2 31,6 1 0-31,-1-4-6 0,8 8-19 0,-5 3-54 15,-4-7-12-15</inkml:trace>
  <inkml:trace contextRef="#ctx0" brushRef="#br0" timeOffset="1122">3121 5625 340 0,'0'0'1'16,"14"4"1"-16,-2 6 1 0,6 9 0 15,-1 8 2-15,4 12 1 16,1 7 0 15,-6 9 3-31,-7 6-3 0,-7 4 1 0,-3 2-1 0,-10-6-2 0,-3-5 0 16,-4-7-2-16,2-11-4 15,4-7-6-15,3-9-10 16,9-22-40-16,11 7-24 16</inkml:trace>
  <inkml:trace contextRef="#ctx0" brushRef="#br0" timeOffset="1429">3880 5959 281 0,'0'0'7'0,"0"0"7"0,0 0 2 16,13 0 1-16,4 0 0 15,9 0 1-15,3-1 1 16,5-4-2-16,7-1-8 15,1 2-13-15,-5-7-16 0,-5-4-47 16,-2 8-16 0</inkml:trace>
  <inkml:trace contextRef="#ctx0" brushRef="#br0" timeOffset="1600">3820 6249 337 0,'0'0'6'0,"22"4"2"16,6-3 1-16,10-1 2 47,10-1-1-47,12-6 1 0,7-2-4 0,9 1-14 0,2-1-68 0,-14-6-7 0</inkml:trace>
  <inkml:trace contextRef="#ctx0" brushRef="#br0" timeOffset="2640">5418 5627 249 0,'0'0'5'0,"0"0"-1"15,-1-10 4-15,1 10 2 0,-12-17 1 16,2 10 0-16,-3-2 0 15,-5 2-1-15,-3 4-1 16,-3 3-2-16,-6 9-2 16,-1 7-3-16,-7 5-1 0,6 8 1 15,-1 5 1-15,6 7 0 16,6 2 1-16,6 4 0 15,11-2 2-15,4-1 0 16,17-6 2-16,4-6 3 31,13-10-1-31,1-10 0 0,6-7-1 0,0-8 1 0,-1-11-1 16,-2-9-3-16,-6-5-2 15,-5-6-2-15,-10-5-2 16,-6-2-2-16,-7 1-1 0,-3 0 0 16,-6 2-1-16,-6 6-1 15,1 2 2-15,-1 9 1 16,0 5 0-16,5 6-1 31,6 10 0-31,-9-8 1 0,9 8 0 0,0 13 3 0,3 11 1 16,8 5 1-16,2 6 2 15,3 10 1-15,5 6 2 0,2 4 0 16,-1 1 0-16,3-3-3 15,-2-7 0-15,-4-6-2 16,-3-9-1-16,-1-5-4 16,-5-9-4-16,1-5-7 0,-11-12-29 15,11 0-44-15,-3-11-4 16</inkml:trace>
  <inkml:trace contextRef="#ctx0" brushRef="#br0" timeOffset="2848">5939 5978 391 0,'0'0'4'16,"9"9"1"-16,-1 1 0 15,0 6 0-15,1 0-1 16,5 8-4-16,-3-3-21 15,4 8-56-15,-2-7-6 16</inkml:trace>
  <inkml:trace contextRef="#ctx0" brushRef="#br0" timeOffset="3566">7086 5610 268 0,'0'0'7'15,"0"0"3"-15,-16-2 0 16,16 2 2-16,-19 0 1 15,5 2 1-15,-3 8 0 16,-2 4 3-16,3 8-5 16,-3 9-1-16,4 6-1 0,1 7 0 15,9 2-1-15,1 4-1 16,4-2 0-16,0-4-2 15,9-5-2-15,4-6 0 0,5-8-2 16,7-5-3-16,0-9-8 16,8-4-17-16,14-7-56 15,-8-7-5 1</inkml:trace>
  <inkml:trace contextRef="#ctx0" brushRef="#br0" timeOffset="3869">7275 5926 317 0,'0'0'3'0,"0"16"4"15,4 1 2-15,5 2 1 0,7 3 4 16,7-1 2-16,11 0 2 16,11-6 0-16,11-9-3 15,7-11-3-15,1-8-2 0,0-11-3 16,-7-7-2-16,-9-6-3 15,-16-1-3-15,-16 1 0 32,-17 5-1-32,-23 8 0 0,-11 2 0 0,-15 12 1 15,-8 7 0-15,-7 5 1 0,1 10 0 16,2 6 1-16,10 1-1 47,11 0 0-47,10 2-1 0,15-4-3 0,11-5-7 0,12-3-16 0,12 4-50 0,5-13-9 15</inkml:trace>
  <inkml:trace contextRef="#ctx0" brushRef="#br0" timeOffset="4126">8174 5503 334 0,'0'0'2'0,"-9"6"2"0,-8 9 2 16,-9 6 2-16,-4 10 3 15,-2 9 0-15,-2 7 2 16,2 6 0-16,8 3-1 15,12 0-2-15,11-6-3 0,12-5 0 16,8-7-2-16,2-6-1 16,-2-6 0-1,-7-1-4-15,-10-2-5 0,-11-3-13 16,-15 1-65-16,-5-1-3 15</inkml:trace>
  <inkml:trace contextRef="#ctx0" brushRef="#br0" timeOffset="5072">8878 5775 269 0,'0'0'5'0,"0"0"4"16,3-9 3-16,-3 9 4 0,4-13 1 15,-4 13 0-15,4-11-1 16,-4 11 1-16,0 0-4 16,1 5-3-16,-1 14-2 15,-1 7-2-15,1 9-1 16,3 7 1-16,-3 5 0 15,7-2 1-15,-2 1 0 0,4-9 0 16,2-7 0-16,8-10 0 16,1-11-1-16,2-9-1 15,5-10 0-15,-2-8 0 31,2-7-2-31,-5-1-1 0,1-1-1 0,-9 5-2 0,-2 3 0 16,-4 4-1-16,-8 15 0 16,10 0 1-16,-5 6-1 0,0 10 2 15,6-4 0-15,1 3 2 16,7-9 0-16,1-4 1 15,3-8 0-15,-1-11 1 16,-6-7-1-16,2-7-1 0,-12-1-1 31,-6-2-1-31,-6 5-2 0,-12-1-2 0,3 8-6 16,-6-1-18-16,3 1-61 15,2 16-2-15</inkml:trace>
  <inkml:trace contextRef="#ctx0" brushRef="#br0" timeOffset="5228">9527 6029 403 0,'0'0'4'0,"0"10"0"0,0 1 1 0,0 3-1 16,0 4 1-16,0 3 0 15,-3 4-4-15,3 1-5 16,-5-1-18-16,-2-4-59 15,8-3-4-15</inkml:trace>
  <inkml:trace contextRef="#ctx0" brushRef="#br0" timeOffset="6042">9878 5446 222 0,'0'0'7'16,"-4"14"5"-16,1 8 5 15,-2 5 4-15,-1 10 2 16,-1 9 2-16,2 6 1 16,0 5 4-16,4 3-7 0,2-10-3 15,8-4-5-15,5-9-2 16,6-7-3-16,6-8-1 15,5-7-3-15,1-7-1 0,1-2-3 16,-2-6-3-16,-3 3-4 16,0-6-9-16,-10-6-23 15,-2-1-51-15,-7-2-2 31</inkml:trace>
  <inkml:trace contextRef="#ctx0" brushRef="#br0" timeOffset="6187">9787 5719 388 0,'0'0'2'0,"21"0"1"15,3-2 1-15,12-3 1 16,5 0 1-16,13 2-2 16,3-2-3-16,3-2-11 15,-1-10-59-15,-8 15-11 0</inkml:trace>
  <inkml:trace contextRef="#ctx0" brushRef="#br0" timeOffset="6930">10965 5719 275 0,'0'0'7'15,"0"0"5"-15,6 2 5 16,8 1 3-16,11-3 0 16,8 0 2-16,14 0 0 15,4 0-1-15,6-2-5 0,-1-4-6 16,3-1-7-16,-9-4-8 15,-8 3-16-15,-10-5-61 16,-10-5-4-16</inkml:trace>
  <inkml:trace contextRef="#ctx0" brushRef="#br0" timeOffset="7147">11265 5457 328 0,'0'9'6'15,"-1"7"2"-15,1 6 3 0,0 7 2 16,1 12 2-16,-2 7 2 15,1 8-1-15,-2 7 0 16,-1-8-5-16,-3-4-3 31,1-4-2-31,0-9-4 0,1-7-4 0,0-11-7 0,4-6-22 16,17-9-53-16,-9-8-3 15</inkml:trace>
  <inkml:trace contextRef="#ctx0" brushRef="#br0" timeOffset="7454">11509 5610 304 0,'0'0'1'0,"-10"19"3"16,4-2 3-16,2 8 4 15,2 5 2-15,2 5 2 16,8 1 5-16,13-2 1 0,14-7-2 31,6-8-2-31,11-9-2 0,4-10-3 0,1-13-3 16,-2-11-2-16,-10-4-3 15,-12-6-2-15,-12-5-1 0,-16 2 0 16,-14 0-1-16,-16 7 0 15,-13 4-1-15,-12 7 0 16,-10 6 0-16,0 10-2 16,-2 3-1-16,4 8-5 31,6-1-4-31,12 5-7 0,8-5-19 0,10-3-49 0,22-4-4 15</inkml:trace>
  <inkml:trace contextRef="#ctx0" brushRef="#br0" timeOffset="7650">11584 5310 372 0,'0'0'4'16,"6"22"1"-16,2 2 2 16,2 12 2-16,2 13 1 0,-1 10 2 15,2 15 0-15,2 5 0 16,-3 1-3-16,-3-4-1 15,1-11-1-15,-4-7-5 0,1-10-5 16,-1-17-13-16,1-18-61 16,5-1-9-16</inkml:trace>
  <inkml:trace contextRef="#ctx0" brushRef="#br0" timeOffset="7868">12056 5836 425 0,'0'0'1'0,"10"14"1"16,0-2 0-16,2 7 0 15,0 3 1-15,3 4 0 0,-3 4-3 16,1 1-2-16,-3-9-6 15,-2-5-31-15,-2-4-44 16,-6-13-3-16</inkml:trace>
  <inkml:trace contextRef="#ctx0" brushRef="#br0" timeOffset="8031">12410 5447 349 0,'11'5'0'15,"6"10"2"-15,3 10 0 16,4 10 0-16,-3 12 0 15,-1 16-5-15,-4 4-6 16,-6 11-44-16,-15 12-23 16</inkml:trace>
  <inkml:trace contextRef="#ctx0" brushRef="#br0" timeOffset="8525">8673 5501 350 0,'0'0'4'15,"-9"19"3"-15,1 9 3 16,-4 13 0-16,4 19 1 15,0 12 0-15,4 18-1 0,3 11 1 16,12 4-5-16,15-6-8 16,17-3-14-16,12-11-64 15,16-16-4-15</inkml:trace>
  <inkml:trace contextRef="#ctx0" brushRef="#br0" timeOffset="9062">12802 5695 272 0,'0'0'10'16,"16"0"5"-16,2 0 2 16,12 2 3-16,10-1 0 15,10 0 2-15,5-1-1 16,8 0 0-16,-5 0-9 0,-4-2-7 15,-1-3-7-15,-12-8-11 47,-6-2-36-47,-8 0-34 0,-18-7-6 0</inkml:trace>
  <inkml:trace contextRef="#ctx0" brushRef="#br0" timeOffset="9249">13060 5494 358 0,'0'8'4'0,"-1"9"1"0,3 9 3 31,1 12 0-31,-2 11 0 0,-2 11 0 0,1 5-3 16,-1 11-5-16,1-4-13 16,-7-2-65-16,4-4-4 0</inkml:trace>
  <inkml:trace contextRef="#ctx0" brushRef="#br0" timeOffset="9843">14635 5350 269 0,'0'0'3'0,"-10"0"3"16,-1 8-1-16,-4 0 2 16,-2 11 4-16,-2 10 2 0,-1 7 1 15,-3 13 1-15,4 6-2 16,11 8 1-16,8-2 1 15,10-1 0-15,14-14-2 0,9-9-2 16,7-16-2-16,6-15 0 16,-1-11-2-16,-2-17-3 15,-6-12-3 16,-10-7-3-31,-14-7 0 0,-11-2-1 0,-7 1 1 0,-8 7-1 0,-5 3-1 16,-1 8 2-16,-1 11 1 16,1 15 2-16,5 9 1 15,4 14 0-15,5 9-1 16,5 8 1-16,1 10 1 0,6 5 1 15,5-2 1-15,6-1-3 16,0-4-3-16,4-6-6 16,7-4-12-16,-3-7-41 15,2-15-25-15</inkml:trace>
  <inkml:trace contextRef="#ctx0" brushRef="#br0" timeOffset="10166">15038 5707 289 0,'0'0'4'16,"7"0"3"-16,3-3 0 0,9 1 2 15,6 0 1-15,4 0-2 16,0 0 1-16,4 2-1 31,-4 3-1-31,-9 9 0 0,1 5 0 0,-15 4 0 16,-4 3 3-16,-4 4 2 0,-5 3 1 15,-3-6 1-15,0-1-3 16,7-2 0-16,3-7-2 15,11-4-2-15,14-6-3 0,13-2-13 16,1-6-20-16,-3 1-56 16,19-6-4-16</inkml:trace>
  <inkml:trace contextRef="#ctx0" brushRef="#br0" timeOffset="10630">16395 5348 323 0,'0'0'5'0,"-9"19"4"0,-3 4 0 16,3 8 3-16,-4 6 1 16,5 6 2-16,3 4 0 15,1 5 0-15,5-7-3 16,10-2-5-16,13-10 0 0,2-10-8 15,10-5-8-15,-1-15-15 16,6-6-47-16,1-5-14 16</inkml:trace>
  <inkml:trace contextRef="#ctx0" brushRef="#br0" timeOffset="10902">16632 5689 320 0,'0'0'5'0,"0"18"0"16,2 0 3-16,7 4 1 15,9-1 2-15,6-2 4 0,12-2 1 16,8-5 0-16,5-12-3 15,5-7-2-15,-2-11-2 16,-1-9-2-16,-13-6-2 16,-15-2-3-16,-16 3-1 15,-12 2-1-15,-20 8 0 0,-15 2 0 16,-12 9-1-16,-12 6 1 15,-4 5-1-15,5 5 1 16,10 7-3 46,8 0-2-46,12 4-2-16,22-1-3 0,15-5-3 0,24-2-7 0,10-6-19 0,5-2-45 0,10-3-3 0</inkml:trace>
  <inkml:trace contextRef="#ctx0" brushRef="#br0" timeOffset="11126">17280 5407 347 0,'0'0'2'0,"-17"10"-1"16,5 9 4-16,-2-1 0 16,5 7 4-16,4 7 0 15,4 6 2-15,2 4 0 16,9-4 0-1,11 2 0-15,-1-2-1 0,-6 0-1 0,-7-1-1 16,-12-6-2-16,-18-2-3 16,-13-6-8-16,-3 3-25 15,-9-3-54 16,0-13-2-31</inkml:trace>
  <inkml:trace contextRef="#ctx0" brushRef="#br0" timeOffset="11821">17762 5490 319 0,'0'0'3'0,"1"6"0"15,2 9 2-15,1 6 1 0,2 4 3 16,3 9 0-16,8 1 3 15,7 0 3-15,1-3 0 16,10-9-2-16,-1-11-1 47,3-7-1-47,-1-7-2 0,-3-12-1 0,-8-6-3 0,-7 1-3 0,-6 2-1 0,-7 5-1 15,-5 12 1-15,0 0-2 16,-7 4 1-16,4 13 1 16,3 1 0-16,10 1 2 0,4-5 2 15,7-4 0-15,4-7 1 16,4-3 0-16,-1-12 0 15,-3-8-1-15,-9-4-1 0,-10-5-2 16,-6 0-2 15,-6-2-3-31,-6 3-3 0,-6-3-7 0,4 12-16 0,-3 2-25 16,10 5-38-16,7 12-4 0</inkml:trace>
  <inkml:trace contextRef="#ctx0" brushRef="#br0" timeOffset="12138">18481 5690 401 0,'0'0'4'0,"15"0"2"15,-2 0 2-15,4 0 1 16,6-2-1-16,2-1 1 15,0 3-1-15,4-2 1 0,-7 1-4 16,-5 1-1-16,-2 5-3 16,-7 5 0-16,-7 2 0 15,-1 4 1 1,-6 1-1-16,-5 2 1 0,0-3 1 0,1 3-1 15,4-4 0-15,2-6 0 16,5 1 0-16,13-4 0 16,7-2-2-16,4-4-1 31,7 0-5-31,2 0-3 0,5-2-13 0,-4-1-24 0,-12-4-44 15,6 0-3-15</inkml:trace>
  <inkml:trace contextRef="#ctx0" brushRef="#br0" timeOffset="12475">19156 5198 324 0,'0'0'4'0,"-11"13"3"0,5 3 1 31,-1 9 2-31,-3 7 2 0,-2 10 3 0,2 7 2 16,0 6 2-16,7-1-4 16,1-3-2-16,8-8-1 0,7-4-1 15,6-8-1-15,5-10-2 47,7-8-6-31,-1-8-4-16,6 0-9 0,-5-6-20 0,-3-7-57 0,-1-7-2 0</inkml:trace>
  <inkml:trace contextRef="#ctx0" brushRef="#br0" timeOffset="12631">19084 5404 391 0,'0'0'2'0,"13"3"1"15,7-3 2-15,7 5-1 0,9-3 1 16,9 2-3-16,3-4-9 15,11 0-35-15,-3 0-37 0,2-4-8 16</inkml:trace>
  <inkml:trace contextRef="#ctx0" brushRef="#br0" timeOffset="12985">19847 5409 352 0,'0'0'6'16,"9"0"2"-16,5 3 2 15,10-1 2-15,7-1-1 16,4-1-1-16,6 0 1 16,4 0-2-16,0-4-8 15,-5-3-11-15,-3-4-16 0,-10 5-55 16,-7-12-7-16</inkml:trace>
  <inkml:trace contextRef="#ctx0" brushRef="#br0" timeOffset="13180">20098 5146 380 0,'0'0'4'0,"0"24"0"15,0-2 2-15,3 9 0 16,-2 8 1-16,-1 11 0 0,0 6 2 16,-3 10-1-16,-6-4-6 15,3 1-9-15,-2-9-20 16,-10-4-54-16,15-6-3 15</inkml:trace>
  <inkml:trace contextRef="#ctx0" brushRef="#br0" timeOffset="13627">20698 5377 247 0,'0'0'6'0,"-10"13"1"16,1 1 2-16,0 10 4 15,0 6 3-15,7 4 3 16,2-1 4-16,12 3 2 16,17-4-5-1,13-10-2-15,7-8-1 0,11-14-3 0,3-7-4 16,-3-8-2-16,-3-4-3 15,-15-8-1-15,-13-4-3 0,-19 0 0 47,-14-1-1-47,-21 3-1 0,-12 5 0 0,-14 2-1 0,-9 3-3 0,1 9-4 16,-4 2-6-16,11 6-14 0,9 2-35 15,11 2-24-15</inkml:trace>
  <inkml:trace contextRef="#ctx0" brushRef="#br0" timeOffset="13835">20919 5184 393 0,'-1'11'4'0,"-2"10"1"15,-1 10 0-15,-1 13 1 0,1 11 2 16,0 16 1-16,0 5 0 15,-1 8 1-15,0-8-5 16,4-4-3-16,1-11-4 16,7-8-13-16,-7-11-44 0,9-20-27 15</inkml:trace>
  <inkml:trace contextRef="#ctx0" brushRef="#br0" timeOffset="14165">21354 5517 326 0,'0'0'7'16,"9"0"2"-16,7 0 1 15,5 0 1-15,2 2 0 0,1 4 0 16,2 1 0 0,-1 2 0-16,-6 4-5 0,-11 7-4 15,-8 3 0-15,-11 2 1 16,-6 2 0-16,-4-2 1 0,-1 0 0 15,-1-3 0 17,6-2 0-32,7-3 1 0,10-7-1 0,8-4 0 0,16-3-3 15,7-3-4-15,11 0-8 16,2-5-37-16,4-9-37 0,2-10-5 15</inkml:trace>
  <inkml:trace contextRef="#ctx0" brushRef="#br0" timeOffset="14369">21795 5196 351 0,'0'0'5'16,"30"17"4"-16,0 3 0 15,11 11 2-15,5 8 0 0,4 10 1 16,0 14 1-16,-4 11 0 15,-11 7-4-15,-19 0-5 16,-16 7-5-16,-26-10-7 16,-19 3-35-16,-19-6-41 15,-19-12-5-15</inkml:trace>
  <inkml:trace contextRef="#ctx0" brushRef="#br0" timeOffset="14875">17669 5199 306 0,'0'0'1'16,"-11"12"1"-16,1 4 4 15,-5 11 2-15,0 15 1 16,0 12 3-16,1 16 1 16,1 10 0-1,9 8 1-15,6 1-2 0,19 1-4 0,11-11-3 16,18-8-7-16,9-22-24 15,-1-6-52-15,21-14-4 0</inkml:trace>
  <inkml:trace contextRef="#ctx0" brushRef="#br0" timeOffset="15482">8502 7428 355 0,'0'0'3'15,"0"0"2"-15,12 7 3 0,10-3 1 16,10 1 1-16,10-3 1 15,12 1-1-15,8-3 1 47,4 3-2-47,1-6-5 0,-4-8-6 0,-1 4-12 0,-13-4-34 0,-9-6-36 0,-11-5-5 16</inkml:trace>
  <inkml:trace contextRef="#ctx0" brushRef="#br0" timeOffset="15657">8796 7124 381 0,'0'0'5'0,"-1"25"0"0,1-1 3 0,1 10 1 16,4 8 0-16,1 8 1 16,1 8 1-16,1 7-2 0,0-2-2 15,2-2-3-15,0-11-4 16,2-1-6-16,-3-16-8 15,7-23-70-15,4 6-3 0</inkml:trace>
  <inkml:trace contextRef="#ctx0" brushRef="#br0" timeOffset="15832">9651 7452 458 0,'0'0'1'0,"-9"5"-1"16,-2-1 1-16,-5 0-3 0,1 4-13 15,-7 11-63-15,4-16-8 16</inkml:trace>
  <inkml:trace contextRef="#ctx0" brushRef="#br0" timeOffset="15944">9804 7475 442 0,'0'0'0'0,"0"0"0"0,0 0-4 15,10 9-20-15,14-9-59 0,-2-7-3 16</inkml:trace>
  <inkml:trace contextRef="#ctx0" brushRef="#br0" timeOffset="16059">10185 7399 455 0,'0'0'0'16,"0"0"-1"-1,0 0-4-15,5 7-15 0,5-6-65 16,10-1-1-16</inkml:trace>
  <inkml:trace contextRef="#ctx0" brushRef="#br0" timeOffset="16167">10464 7383 317 0,'0'0'-69'16,"16"5"-5"-16</inkml:trace>
  <inkml:trace contextRef="#ctx0" brushRef="#br0" timeOffset="16782">12142 7040 254 0,'0'0'9'16,"-24"0"3"-16,3 0 5 0,-7 0-1 16,-5 10 2-16,-4 5 0 15,-3 6 1 16,-2 8 2-31,11 8-9 0,9 3-4 0,11 4-2 0,11-2 0 16,13-5 1-16,14-10-2 16,13-12 0-16,4-9 0 46,7-9 0-46,-2-12-1 0,0-13-1 0,-8-4-2 0,-10-3-1 0,-11-1 0 0,-12 1-1 0,-8 2 1 16,-8 7 0-16,-2 4 0 16,-7 9 1-16,2 12 1 15,-1 9 0-15,6 20 0 16,2 11 2-16,7 11-2 15,8 8 0-15,6 6 0 0,4 4-3 16,6-9-3 15,11-3-15-31,1-9-67 0,8-14-3 0</inkml:trace>
  <inkml:trace contextRef="#ctx0" brushRef="#br0" timeOffset="17337">12697 7367 344 0,'0'0'5'0,"9"21"1"16,0-3 4-16,1 5 2 0,1 5 1 31,1 3-1-31,0 2 0 0,3 2 2 0,-6-9-4 31,0-6 0-31,-3-4-2 0,-1-7-2 0,-5-9 0 0,11-13-1 16,-5-7 0-16,1-7-1 15,1-7-2-15,3-2-2 16,0-4-1-16,4 0 0 16,4 8 0-16,3 8 0 0,3 10 0 15,-2 9 0-15,5 8 1 16,-1 12 1-16,-1 11-1 15,-2 5 2-15,-3 9-1 32,-5 0-2-32,1 1-1 0,-6-9-9 0,1 6-17 0,10-6-61 15,-12-9-3-15</inkml:trace>
  <inkml:trace contextRef="#ctx0" brushRef="#br0" timeOffset="17962">14369 6949 271 0,'0'0'1'0,"0"0"2"16,-13-3 4-16,1 3 3 31,-2 2 3-31,-7 9 4 0,1 5 1 0,-6 11 1 0,-1 8 3 16,4 10-3-16,1 5-3 15,4 5-3-15,5-1-3 0,4-1-2 16,3-7-2 15,6-7-1-31,11-9-1 0,5-10 0 0,5-8-4 0,6-4-5 16,2-8-8-16,8-7-33 15,1-6-41-15,1-9-6 0</inkml:trace>
  <inkml:trace contextRef="#ctx0" brushRef="#br0" timeOffset="18252">14533 7335 353 0,'0'0'4'0,"1"12"1"0,7 1 2 0,3 1 4 15,10 0 1-15,6-3 1 0,12-4 0 16,7-6 1 0,6-1-4-16,0-17-1 0,-4-2-1 15,0-7-5-15,-15-5 0 16,-10 2-2-16,-18-2 0 15,-13 5-1-15,-17 4 1 16,-12 6-2 0,-12 5 0-16,-11 7 1 0,-3 3 0 0,0 11-2 15,5 3-2-15,11 4-3 16,12-2-5-16,16 2-7 0,19-17-16 15,7 12-52-15,36-11-6 32</inkml:trace>
  <inkml:trace contextRef="#ctx0" brushRef="#br0" timeOffset="18460">15160 7050 387 0,'0'0'2'16,"-17"17"0"-16,3-2 0 15,1 2 1-15,3 8 1 31,3 0 2-31,5 5 2 0,1 4 0 0,12-8-1 0,8 0-1 16,2-5 0-16,-2 1 1 16,-8-2-1-16,-11 1-1 15,-9 0-6 1,-16-3-7-16,-9 7-30 0,-3-3-47 0,0 0-5 15</inkml:trace>
  <inkml:trace contextRef="#ctx0" brushRef="#br0" timeOffset="19312">16075 7047 370 0,'0'0'1'0,"0"0"-1"15,0 0-2-15,0 0 2 16,0 0 1-16,0 12 4 15,2 3 0-15,0 6 3 16,1 4 0-16,1 1 3 16,2 3 0-16,-1 3-1 0,1-5 0 15,0-5-5 16,-2-6 1-31,-1-3-3 0,-3-13-1 0,5 14-1 0,-5-14 0 0,0 0 0 16,3 9 0-16,-3-9 0 16,5 12-1-16,-1-3 1 15,3 0 0-15,5 3 0 16,-1-2 0-16,-1-1 1 0,5-1 1 15,-3-3-1-15,2-5 2 47,2 0-1-47,2-8 1 0,-3-9-1 0,1-2 0 0,2-8 0 0,1-2-1 0,-1-5 0 16,-1-1-1-16,-6 3-1 15,-1-3 1-15,-1 11-1 16,-2 0 1-16,-3 7-2 16,-1 4 1-16,-3 13-1 15,3-11-1-15,-3 11-1 0,5 5 0 16,-1 12 1-16,1 7-1 15,5 8 1-15,3 7-1 16,0-3 2-16,7 6 1 16,1-6 3-16,1-4 0 0,1-12 1 15,1-10 0-15,2-10 0 16,-2-11 2-16,-2-8-1 31,-4-6-1-31,-4-5-2 0,-4-6-2 0,-7-3 0 0,-3-5 0 16,-4 7 0-16,-7-3 0 15,-3 5-5-15,-1 3-9 16,9 8-20-16,-4 13-32 0,10 11-28 15</inkml:trace>
  <inkml:trace contextRef="#ctx0" brushRef="#br0" timeOffset="19763">17067 7328 401 0,'0'0'0'0,"0"0"1"15,0 0 3-15,0 11 1 16,-2-3 2-16,1 5 0 15,-1-3 2-15,0 3 0 32,2-13 4-32,-1 19-3 0,1-19 0 0,0 9-2 0,0-9-1 15,8-11-1-15,2-1-2 16,0-5-1-16,5 3-2 15,-1-3-2-15,-1 2-2 0,-2 1 0 16,0 6-1-16,-2 4 0 16,-9 4 2-16,13 6-1 15,-6 4 1-15,1 6 1 16,2-2 0-16,1 2 2 15,2 2-2-15,-1-8-3 0,8 4-13 16,-7-10-33-16,8-4-40 16,3-4-3-16</inkml:trace>
  <inkml:trace contextRef="#ctx0" brushRef="#br0" timeOffset="20328">17684 6786 365 0,'0'0'6'15,"0"0"0"-15,0 0-2 16,0 0 0-16,0 0 2 16,1 14 0-16,-1 10 1 0,-5 6 1 15,-5 11-4-15,4 9 0 16,-1 9 2-16,2 1 3 15,4 0-3-15,2-5 1 16,9-7-1-16,4-8 0 0,2-5-1 16,4-14 0-16,4-7-2 31,0-4-4-31,-4-10-5 0,5 0-29 0,9-7-52 15,-21-13-3-15</inkml:trace>
  <inkml:trace contextRef="#ctx0" brushRef="#br0" timeOffset="20464">17544 7023 423 0,'0'0'1'0,"0"0"-1"16,18 5 1 0,3 0-2-16,11 2-5 0,4-5-16 15,5 3-60-15,29-2-2 16</inkml:trace>
  <inkml:trace contextRef="#ctx0" brushRef="#br0" timeOffset="20900">18714 7090 409 0,'0'0'1'0,"0"0"3"0,9 0 0 16,10 0 2-16,7-2 1 16,12 0 1-1,7-1-1-15,6-2 1 0,8-2-1 16,-3 1-3-16,-6 0-5 0,-6 4-6 15,-10-5-12-15,-11-1-68 16,-9 0 0 0</inkml:trace>
  <inkml:trace contextRef="#ctx0" brushRef="#br0" timeOffset="21137">19029 6771 304 0,'0'0'6'0,"1"17"4"15,1 1 5-15,1 8 0 16,-3 8 2-16,0 7 3 16,0 8-2-16,-4 5 0 0,-3 0-5 15,-3-1-3-15,-5-3-6 16,2-1-6-16,-5-15-10 15,9 4-20-15,7-8-54 16,-2-10-1-16</inkml:trace>
  <inkml:trace contextRef="#ctx0" brushRef="#br0" timeOffset="21584">19621 6995 359 0,'0'0'4'0,"-12"20"0"16,3 0 3-16,-2 9 0 16,4 3 2-16,1 4 3 15,6 2 1-15,6-1 2 0,15-9-3 16,15-7-1-16,10-12-1 15,9-9-1-15,1-9 0 32,-4-11-4-32,-2-6-1 0,-11-6-2 0,-14-6-1 15,-21-2 0-15,-9 4 0 0,-23 0-2 16,-12 7 1-1,-15 0-2-15,-5 12-4 0,-6 3-3 16,5 14-11-16,3-1-17 0,-5 5-52 16,26 4-3-16</inkml:trace>
  <inkml:trace contextRef="#ctx0" brushRef="#br0" timeOffset="21723">19689 6779 390 0,'0'0'3'0,"1"16"2"16,0 3 0-16,1 8 0 15,0 7 1-15,6 9 1 0,0 9-1 16,0 3 1 0,0 5-3-16,3-5-4 31,1 0-7-31,0-14-9 0,4-2-27 0,7-3-41 0,-4-16-5 0</inkml:trace>
  <inkml:trace contextRef="#ctx0" brushRef="#br0" timeOffset="22048">20099 7161 365 0,'0'0'1'0,"7"14"3"16,0-1 2-16,-1 3 1 15,4 4 1-15,-3 2 0 16,3 2 0-16,-3-2 1 0,2-3 1 15,-3-6-1 17,1-5-2-32,4-8-1 0,4-4-2 0,3-11 0 0,2-2 0 15,2-1-1-15,0-4-2 0,-1 2-2 16,-5 4 1-16,-4 7 0 15,-1 8 0-15,-11 1 0 16,11 19 1-16,-5 1-1 16,1 3 1-16,3-1-1 0,0 0-3 15,5-1-7-15,-3-13-31 47,9-4-46-47,-1-6-4 0</inkml:trace>
  <inkml:trace contextRef="#ctx0" brushRef="#br0" timeOffset="22201">20597 6959 420 0,'0'0'0'0,"22"13"1"0,-1 5 0 16,4 5 0-16,3 11 0 31,-2 5-1-31,2 4 1 0,-5 14-2 0,-10-5-5 16,-13 6-11-16,-13-2-66 0,-21-8-1 15</inkml:trace>
  <inkml:trace contextRef="#ctx0" brushRef="#br0" timeOffset="22793">16112 6696 331 0,'-9'10'5'16,"-13"14"3"-16,-10 14 2 15,-7 19 2-15,-4 18 1 0,2 15 1 16,4 15 0-16,9 14-1 15,21-1-3 1,24-6-4-16,30-13-4 0,27-11-12 16,12-16-42-16,20-19-32 0,4-16-6 15</inkml:trace>
  <inkml:trace contextRef="#ctx0" brushRef="#br0" timeOffset="23559">8040 8877 342 0,'0'0'1'0,"0"0"-1"15,0 0 4-15,-3 16 3 16,3 6 0-16,0 6 3 16,4 5 0-16,3 6 3 15,7 4 0-15,6 1 3 0,3-7-4 16,9-12-2-16,4-13 0 31,5-10-1-31,-1-9 0 0,2-15-3 0,-6-5-1 16,-6-6-1-16,-5 2-3 0,-9 5 0 15,-4 4-2-15,-7 10-1 16,-5 12 0-16,0 0 0 15,7 17 0-15,-1 4 0 0,8-1 2 16,4 2 2-16,6-6 1 16,4-3 1 15,1-9 1-31,-1-4-1 0,-4-12 1 0,-3-8-1 0,-6-3-4 15,-11-4-2-15,-3 0-4 0,-14-6-9 16,-3 1-20-16,6-2-56 16,-11-7-2-16</inkml:trace>
  <inkml:trace contextRef="#ctx0" brushRef="#br0" timeOffset="24847">8626 8308 349 0,'0'0'3'16,"4"10"0"-16,4 5 3 0,2 10 5 15,4 12 3-15,2 11-1 16,2 11 3 15,4 10 0-31,-3 5-1 0,-1-4-1 0,-3 0-3 0,-2-12-2 0,-3-10-4 16,-4-11 1-16,-2-12-1 15,-2-10-1-15,-2-15-1 16,6-4-1-16,-3-18-1 16,2-5-1-16,3-5-1 0,4-4-2 15,2 0-1-15,4 2 0 16,1 8 0-1,6 11 2-15,-1 11 0 0,0 8 1 0,1 16 2 16,-2 9-1-16,3 8 1 16,1 1 1-16,4-1 0 15,0-5 0-15,8-8 0 16,6-10 1-16,1-10-2 15,5-8 1-15,1-14-1 0,-5-8-1 16,-4-5-1-16,-7-6 0 16,-13 0-2-1,-10 4 0-15,-13 2 0 0,-8 8 0 16,-15 13 2-16,-7 8-1 0,-3 7 2 15,-1 16 0-15,3 7 1 16,6 6 0-16,9 3 1 16,9-3 1 15,9-6-1-31,17-8 0 0,9-9 0 0,9-11 0 0,0-2-1 0,6-15 0 15,-1-3-1-15,-7-4-1 16,-8 0-1-16,-10 2 0 16,-11 8-1-16,-6 14 0 0,-6-6 1 15,-5 12 0-15,-3 8 1 16,3 7 0-16,5 2 1 15,7-2 1-15,16-4 0 32,6-7 1-32,11-9-1 0,4-2 0 0,7-9 0 0,-2-5-1 15,-3-1 1-15,-6 1-2 16,-8 4 0-16,-7 5 1 15,-9 6 0-15,-10 0-1 0,0 18 1 16,0-3 0-16,-6-1 1 16,0 0 0-16,3 0 0 15,3-4 1-15,0-10-1 16,9 0 1-16,0-5-1 15,2-7 0-15,0-3-1 0,0-1 0 16,-2 0 0-16,-2-1-1 16,-3 6 0-16,-1-1 0 15,-3 12 0-15,3-14 0 0,-3 14 1 31,0 0-1-31,0 0 1 0,0 0 0 0,1-11 0 16,-1 11 0-16,0 0 1 16,0-9-1-16,0 9 0 15,0-9 0-15,0 9 0 0,0-11 0 16,0 11 0-16,-1-11-1 15,1 11 1-15,0 0 0 16,-7-10 0-16,7 10 0 31,0 0 0-31,-9-6 0 0,9 6 0 0,-11 0 1 0,11 0-1 16,-16 6 0-16,4 4 1 15,2 3 0-15,-2 5 0 0,2 6 0 16,1 3 1 15,6 5 0-31,3 1 0 0,4 1 0 0,12 0 0 0,8-5 0 16,6-5-2-16,7-6 0 0,4-7 0 15,5-6 0-15,3-5 0 16,1-5 0-16,-3-6 0 16,-5-6 0-16,-4-1 0 0,-5-6 0 15,-6-2 0-15,-6-3 0 16,-10-2 0-16,-5 1 0 15,-3-1 0 1,-3 5 0-16,-6 3 0 0,-4 6 0 16,-5 11-2-16,0 6 2 0,-2 11 2 15,4 11-2-15,1 5 0 16,5 4 0-16,7 6 0 15,8-1 0-15,12-3 0 16,11-3 0-16,10-6 0 0,8-10-11 16,13-4-46-16,9-5-35 15,-4-5-2-15</inkml:trace>
  <inkml:trace contextRef="#ctx0" brushRef="#br0" timeOffset="25444">12216 8561 350 0,'0'0'1'15,"-20"0"0"-15,2 3 1 16,-5 10 2-16,-6 6 3 16,-3 10 2-16,-4 7 2 0,-2 8 1 15,5 4 0-15,16 1 0 16,7-3 1-16,15-8-2 15,17-14-1-15,16-14-1 0,9-15-3 16,9-12-1-16,6-10 0 16,-4-9-2-16,-7-2-1 15,-10-5-1 1,-13 4 0-16,-15 5-1 0,-10 5 0 0,-4 8-1 15,-10 5 1-15,-4 12-1 16,-2 6 1-16,1 14 0 16,4 10 1-16,2 12 1 31,7 8 0-31,0 8 2 0,3 4-2 0,2 1 2 0,5-3-1 15,2-3-1-15,-1-7-4 16,-1-12-3 0,4-4-10-16,-3-10-46 0,7-14-30 15,3-8-4-15</inkml:trace>
  <inkml:trace contextRef="#ctx0" brushRef="#br0" timeOffset="25564">12692 9019 457 0,'0'0'1'0,"0"17"0"0,-3 1 0 0,-4 3-1 16,-2 4-2-16,1 10-14 15,-10 16-49-15,4-12-20 16</inkml:trace>
  <inkml:trace contextRef="#ctx0" brushRef="#br0" timeOffset="26089">13212 8821 393 0,'0'0'3'15,"0"0"2"17,16 0 1-32,5-2 1 0,10-6-1 0,9 3 0 0,5-4-3 0,9 4-12 15,-2 5-53-15,0-5-21 16</inkml:trace>
  <inkml:trace contextRef="#ctx0" brushRef="#br0" timeOffset="26913">14195 8582 370 0,'0'0'3'16,"-16"14"0"-16,2 1-1 16,0 9 1-16,-2 5 1 0,6 4-1 15,0 4 2-15,3 0 3 16,11-3-1-16,16-13 0 15,11-7 1-15,10-14-1 0,4-7 1 16,1-15 0-16,1-9-1 31,-6-5-3-31,-8-3-1 0,-10 0 1 0,-8 3-1 16,-13 4 1-16,-2 6 0 0,-4 7 0 15,-8 11 0-15,1 8 0 16,-2 4 1-16,2 18-2 16,6 5 0-16,4 7 0 15,1 9 0-15,3 3-1 0,7-2 0 16,7 0-2-16,0-5-3 15,7-6-2-15,-4-8-5 16,6-6-15-16,-7 6-59 16,9-25-8-16</inkml:trace>
  <inkml:trace contextRef="#ctx0" brushRef="#br0" timeOffset="27198">14790 8874 384 0,'0'0'2'15,"8"18"2"-15,-3-3 2 0,2 3 3 16,0 1 1-16,0 5 0 15,0-2 3-15,-1 0-1 16,-1-6 0-16,-3-8-1 16,-2-8-3-16,12 0-3 0,-2-14-1 15,3-8-1-15,3-5-2 16,4-2-1-16,4 0-1 15,4 3-1-15,1 4 1 0,-3 8 0 16,-1 10 1-16,2 5 0 16,-4 13 1-16,3 8 0 15,-5 7-1 16,0 2-2-31,-1 4-7 0,-5-4-14 0,-5 5-65 0,6-4-2 0</inkml:trace>
  <inkml:trace contextRef="#ctx0" brushRef="#br0" timeOffset="27769">16863 8736 274 0,'0'0'10'16,"-12"15"1"-16,4-1 2 0,0 6 3 15,3 6 1-15,3 1 3 16,2 4 4-16,8-3 0 16,17-7-7-16,14-9-2 15,12-10-1 16,7-9-1-31,0-11-2 0,-1-8-3 16,-6-5-1-16,-5-4-2 0,-17-2-2 0,-19 0 0 0,-14 2 0 16,-22 5-2-16,-11 5 1 15,-11 6-2-15,-7 5 0 0,-2 6-4 16,1 8-1-16,9 8-3 15,6 6-5-15,14 6-7 16,10-3-11-16,17-5-47 16,11 0-15-16</inkml:trace>
  <inkml:trace contextRef="#ctx0" brushRef="#br0" timeOffset="27977">17026 8497 413 0,'0'0'0'0,"0"0"3"15,0 11 2-15,0 9 0 16,0 8 1-16,0 7 1 15,6 10 1-15,-1 9 0 0,3 9 1 16,-1 2-2-16,3 3-4 16,-2-2-2-16,-1-6-7 15,8 3-18-15,-6-9-64 16,2-11 0-16</inkml:trace>
  <inkml:trace contextRef="#ctx0" brushRef="#br0" timeOffset="28207">17672 9010 457 0,'0'0'1'0,"0"14"-1"15,0 1 2-15,-2 0 0 16,2 7-1-16,0 2 1 16,0 4 0-16,0 4 0 0,4-6-3 15,2 2-7-15,-4-7-11 16,-2-21-55-16,13 26-12 15</inkml:trace>
  <inkml:trace contextRef="#ctx0" brushRef="#br0" timeOffset="28556">18085 8698 476 0,'0'0'1'15,"0"0"-1"16,15-3 1-31,2 1-1 0,7 2 1 0,6 0-1 0,8 0-3 0,5 0-7 16,1 0-18-16,-15 3-59 16,20 1-4-16</inkml:trace>
  <inkml:trace contextRef="#ctx0" brushRef="#br0" timeOffset="28977">19027 8618 381 0,'0'0'0'0,"-7"6"0"15,-1 7 2-15,-3 7 1 16,2 5 1-16,0 7 1 15,3 5 1 17,4 2 1-32,4 2 3 0,15-7 1 0,15-7-1 0,9-11-1 0,5-9 0 15,6-7-1-15,2-14 1 16,-9-7-3-16,-6-8-3 0,-17-5-2 15,-17-5 1-15,-11 2-1 16,-25 1-2-16,-11 0 0 16,-13 6-4-16,-3 4-2 15,-3 2-6-15,10 12-14 0,5 7-41 16,7 2-19-16</inkml:trace>
  <inkml:trace contextRef="#ctx0" brushRef="#br0" timeOffset="29150">19156 8428 394 0,'0'0'3'15,"0"12"2"-15,0 8 1 16,0 6 2-16,0 11-2 16,-2 8 1-1,4 8 2-15,4 11-2 0,-1 2-3 0,2 0-6 16,3-2-9-16,0-10-22 15,-6-6-51-15,9-10-3 16</inkml:trace>
  <inkml:trace contextRef="#ctx0" brushRef="#br0" timeOffset="29459">19446 8833 397 0,'0'0'3'0,"3"18"1"0,4-4 2 0,3 5 0 15,0 1 2-15,5 4 0 16,0 0 1-16,6 2 1 15,-2-11-2-15,6-4-2 0,-1-8-1 16,2-7-2-16,0-5-2 16,1-7 1-16,-7-3-1 15,1 0 1-15,-3 1-2 16,-5 4 0-1,-5 6 1-15,-8 8 0 0,0 0 2 0,11 3-1 16,-8 12 0-16,1 4 0 16,2 0 0-16,-1 3-1 15,2 3-2 16,-3-4-5-31,4 3-9 16,-7-8-28-16,2-1-46 0,1-4-4 0</inkml:trace>
  <inkml:trace contextRef="#ctx0" brushRef="#br0" timeOffset="30118">21047 8444 394 0,'0'0'0'16,"0"0"0"-16,-8 4 3 15,-1 8 1-15,-2 6 3 0,-4 9-1 16,-3 8 3-16,-1 4 1 47,-2 6 0-47,4 0 0 0,0-3-2 0,7-5-1 0,6-5 0 0,5-10-2 0,12-9 0 15,9-8-6-15,10-2-5 16,4-8-10-16,9-8-33 16,3-7-39-16,0-9-4 15</inkml:trace>
  <inkml:trace contextRef="#ctx0" brushRef="#br0" timeOffset="30371">21293 8545 362 0,'-2'9'3'0,"0"5"-1"16,2 8 5-16,2 3 0 0,9 9 4 15,8-2 0-15,9 1 1 16,7-1 1-16,4-10-1 16,5-8 0-16,-2-11-2 15,-3-3-3-15,-13-12-3 0,-8-7-1 16,-15-2 0-16,-11 0-2 15,-21-1-1-15,-8 1 0 16,-6 1-2-16,-6 1-1 16,6 7-4-16,0 0-11 0,10 7-19 15,12 5-37-15,21 0-14 16</inkml:trace>
  <inkml:trace contextRef="#ctx0" brushRef="#br0" timeOffset="30693">21539 8584 357 0,'0'0'6'15,"4"19"2"-15,2-1 2 0,2 4 3 16,3-1-1-16,0 3 2 31,5 0 1-31,1 0 2 0,2-9-6 0,0-12-1 16,-2-3-4-16,5-8-2 0,1-8 0 15,-4-4-2-15,-3-5-1 16,0 1-2-16,-2 3 1 16,-2 3-2-16,-3 4 0 15,-9 14 2-15,0 0-1 16,0 0 0-16,11 16 0 0,-7 4 1 31,0 5-1-31,0 4 2 0,4-1 0 0,-3-1-1 16,1-6 0-16,-1-1-3 15,-3-11-6-15,6-1-19 0,3-8-59 16,3-10-3-16</inkml:trace>
  <inkml:trace contextRef="#ctx0" brushRef="#br0" timeOffset="30923">22116 8444 360 0,'0'0'1'0,"-13"12"0"16,4 0 2-16,3 9 3 16,1 4 0-16,5 6 2 0,3 3 0 15,7 7 1 16,11-4 0-31,3-1-1 0,1 0-1 0,-4-7-1 0,-4-2 0 0,-14-4-1 16,-4-2-1-16,-18-4-1 16,-4-3-3-16,-6-6-4 15,-3-8-16-15,5-11-57 16,7-3-9-16</inkml:trace>
  <inkml:trace contextRef="#ctx0" brushRef="#br0" timeOffset="31118">22281 8289 415 0,'0'0'0'0,"6"10"1"0,-1 6 1 16,0 2 2-16,2 10 1 16,3 6 1-16,2 7 1 15,2 5-1-15,-1 7 0 16,-1-2-1-16,4 0-4 15,-4-7-6-15,3-1-10 0,-6-13-18 16,-5-8-54-16,-1-13-1 16</inkml:trace>
  <inkml:trace contextRef="#ctx0" brushRef="#br0" timeOffset="31570">22187 8583 362 0,'0'0'1'0,"13"-7"1"16,11 2-2-16,9-1 0 15,11-2 0-15,13-4 1 16,7-1-1-16,12-1-3 0,-5 1-4 15,-6 2-5-15,-11-1-8 16,-7 2-7-16,-17 1 3 16,-12 6 7-16,-18 3 7 0,0 0 9 15,-13 13 7-15,-12 3 9 16,3 11 7-16,-6 6 7 15,7 9-1-15,1 0-6 16,7 3-4-16,11-2-5 16,7-6-2-16,15-8-2 0,11-7 0 15,5-14-2-15,3-8-2 16,5-11-6-16,-7-10-5 15,-4-8-2-15,-13-5 0 0,-10-2 1 16,-9 0 0-16,-2 6 3 31,-7 1 1-31,-3 8 3 0,-2 4 3 0,1 10 3 16,12 7 0-16,-8 16-2 0,8 8 1 15,3 5-2-15,2 7 0 47,4 1 1-31,4 1 1-16,-5-6-1 0,2-5-3 0,2-5 1 0,-4-10-3 0,-8-12-7 0,15 0-12 0,-7-13-23 15,5 4-37-15,-2-16-9 16</inkml:trace>
  <inkml:trace contextRef="#ctx0" brushRef="#br0" timeOffset="32033">23096 8584 323 0,'0'0'8'0,"0"7"1"47,0 6 2-47,4 5 1 0,3 5 2 0,-3 3 0 0,-1 2 1 0,1 2 0 16,2-6-6-16,-3 0 0 0,-1-9-1 15,-2-15-2 1,14 7 0-16,-3-9-2 0,5-10 1 15,0 0-3-15,3-1-1 16,1 2 0-16,1 2-2 16,-1 5 2-16,-5 4-1 31,3 8 1-31,-1 8 0 0,-2 4 0 0,3 1 1 0,0 1 0 15,0-2-1-15,-2-3-2 0,5-6-2 16,-2-8-4-16,0-8-4 16,-5-11-7-16,2-8-11 15,-2-8-21-15,-6-15-22 16,-3-8-9-16,-1-8 31 0,-7 0 26 15,-3-2 20-15,3 7 13 16,-4 2 16 0,0 13 24-16,4 14 20 0,1 8 2 15,2 21-24-15,0 0-23 0,12 12-9 16,-3 15-5-16,4 12-2 15,0 5-1-15,1 9 0 16,2 6 0-16,-2 8-3 16,0-6-2-16,-3-6-2 15,-2-9-2-15,-1-9-4 0,-2-8-6 16,1-10-17-16,12-15-59 31,-16-15-2-31</inkml:trace>
  <inkml:trace contextRef="#ctx0" brushRef="#br0" timeOffset="32184">23422 8550 383 0,'0'0'1'0,"0"0"0"0,0 0 2 16,11 0 0-16,6 1-2 0,5-1-3 15,12 0-7-15,7-2-7 16,11-4-29-16,7 1-34 15,6-2-7-15</inkml:trace>
  <inkml:trace contextRef="#ctx0" brushRef="#br0" timeOffset="32367">24010 8506 339 0,'0'0'1'0,"-6"10"1"0,6 2 2 16,0 8 3-16,9 6 2 16,4 6 4-16,6 2 1 15,2 2 0-15,1 3 1 16,-9-3 1-16,-3 0-2 0,-22-2-3 15,-20-5-6-15,-15 3-14 16,-22 12-72-16,-5-15-4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6-01T19:14:33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7239 5704 33 0,'-15'10'56'15,"-1"-4"-7"1,4-1-6-16,1-1-8 0,2 0-6 15,9-4-7-15,-9 3-7 16,9-3-4-16,0 0-2 0,0 0-3 16,0 0-1-16,1-5 0 15,9-6 0-15,8-8-1 16,7-7 1-16,8-12-1 0,10-5 1 15,11-14 0 1,5-12-1-16,11-8 0 0,5-11-1 16,7-2-1-1,1-4 1-15,4-1-3 0,-3-1 1 16,3 4-1-16,-3 5 2 15,-6 6-2-15,-7 9 0 0,-3 6 0 16,-6 7 0-16,-7 8 1 0,-7 8-1 16,-10 8 2-1,-7 10-2-15,-7 4-2 0,-5 9 1 16,-6 5 1-1,-5 3-3-15,-8 4 2 0,10 0-1 16,-10 0 1-16,0 0 1 16,0 0-1-16,10 7 2 0,-10-7-1 15,0 0 2-15,0 0-1 0,0 0 0 16,0 0 0-1,0 0 1-15,0 0-2 0,0 0 0 16,0 0 0 0,0 0 0-16,0-8-3 0,0 8 1 15,-12-13 0-15,4 4 0 16,0 0 0-16,-5 0 0 0,1-2 1 15,0 3 0 1,-2 0 0-16,0 0 0 0,0 3 0 16,1 1 0-16,-1 2 1 0,4 0 1 15,10 2-1 1,-14-1 1-16,14 1-1 0,0 0 1 15,0 0 1-15,0 0 0 16,10 0 1-16,6-2-2 0,5-1 1 16,4 2 0-1,3-3 2-15,3 1-4 0,-1-1 1 16,-1 4-1-1,-4-3 0-15,-5 3-1 0,-3 3 1 16,-4 1 1-16,-2 3 1 0,-4 3-1 16,-3 5 1-16,-3 1-1 15,-1 4 1-15,0 6 0 0,-5 9-1 16,-2 1 0-1,1 4-5-15,-1-2-8 0,5 1-24 16,5-2-50 0,-2-3-6-16,4-14-6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530" tIns="44766" rIns="89530" bIns="447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89530" tIns="44766" rIns="89530" bIns="447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1"/>
          </a:xfrm>
          <a:prstGeom prst="rect">
            <a:avLst/>
          </a:prstGeom>
        </p:spPr>
        <p:txBody>
          <a:bodyPr vert="horz" lIns="89530" tIns="44766" rIns="89530" bIns="44766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5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65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3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6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2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45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53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1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45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60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6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8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5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4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60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6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3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95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1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6/4/2018</a:t>
            </a:fld>
            <a:endParaRPr lang="en-US" sz="80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hwcargill.is-a-geek.com/Pics/Networking/TrendnetWirelessCard.jpg" TargetMode="External"/><Relationship Id="rId3" Type="http://schemas.openxmlformats.org/officeDocument/2006/relationships/image" Target="../media/image17.wmf"/><Relationship Id="rId7" Type="http://schemas.openxmlformats.org/officeDocument/2006/relationships/hyperlink" Target="http://www.sciencedaily.com/images/2007/07/070726210108-large.jpg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11" Type="http://schemas.openxmlformats.org/officeDocument/2006/relationships/hyperlink" Target="http://www.microsoft.com/library/media/1033/windowsxp/mediacenter/images/en-us/wireless_04.jpg" TargetMode="External"/><Relationship Id="rId5" Type="http://schemas.openxmlformats.org/officeDocument/2006/relationships/hyperlink" Target="http://www.merrittcentennials.com/leagues/3359/graphics/Image/radio.GIF" TargetMode="External"/><Relationship Id="rId15" Type="http://schemas.openxmlformats.org/officeDocument/2006/relationships/image" Target="../media/image24.jpeg"/><Relationship Id="rId10" Type="http://schemas.openxmlformats.org/officeDocument/2006/relationships/image" Target="../media/image21.jpeg"/><Relationship Id="rId4" Type="http://schemas.openxmlformats.org/officeDocument/2006/relationships/image" Target="../media/image18.gif"/><Relationship Id="rId9" Type="http://schemas.openxmlformats.org/officeDocument/2006/relationships/hyperlink" Target="http://www.letsgomobile.org/images/news/strategyanalytics/cell-phone-antenna.jpg" TargetMode="External"/><Relationship Id="rId1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ntia.doc.gov/osmhome/allochrt.PDF" TargetMode="Externa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customXml" Target="../ink/ink2.xml"/><Relationship Id="rId4" Type="http://schemas.openxmlformats.org/officeDocument/2006/relationships/image" Target="../media/image2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Tacoma_Narrows_Bridge_(1940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customXml" Target="../ink/ink4.x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4.emf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9.xml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10" Type="http://schemas.openxmlformats.org/officeDocument/2006/relationships/image" Target="../media/image9.emf"/><Relationship Id="rId9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70A: Network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June 4</a:t>
            </a:r>
            <a:r>
              <a:rPr lang="en-US" dirty="0" smtClean="0"/>
              <a:t>, 2018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612" y="0"/>
            <a:ext cx="647638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Final exam Wed 4-6 pm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Wed class to be examples by TA Murad (Professor out of town)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Last </a:t>
            </a:r>
            <a:r>
              <a:rPr lang="en-US" dirty="0"/>
              <a:t>HW due </a:t>
            </a:r>
            <a:r>
              <a:rPr lang="en-US" dirty="0" smtClean="0"/>
              <a:t>Friday (changed from Thurs)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 credit (5% on final) for students who fill out course survey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92D050"/>
                </a:solidFill>
              </a:rPr>
              <a:t>Goals rest of quarter:</a:t>
            </a:r>
            <a:br>
              <a:rPr lang="en-US" i="1" dirty="0">
                <a:solidFill>
                  <a:srgbClr val="92D050"/>
                </a:solidFill>
              </a:rPr>
            </a:br>
            <a:r>
              <a:rPr lang="en-US" i="1" u="sng" dirty="0">
                <a:solidFill>
                  <a:srgbClr val="92D050"/>
                </a:solidFill>
              </a:rPr>
              <a:t>Understand these knobs!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http://www.peachparts.com/shopforum/showthread.php?t=256624</a:t>
            </a: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86400" y="416880"/>
              <a:ext cx="7169760" cy="5614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7760" y="407520"/>
                <a:ext cx="7193520" cy="56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4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7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42400" y="991800"/>
              <a:ext cx="8208000" cy="4604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880" y="981720"/>
                <a:ext cx="8228880" cy="46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2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28480" y="740160"/>
              <a:ext cx="7215480" cy="456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800" y="728280"/>
                <a:ext cx="7238880" cy="45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60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8640" y="713880"/>
              <a:ext cx="7960680" cy="3791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440" y="704880"/>
                <a:ext cx="7976160" cy="38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2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65560" y="2134440"/>
              <a:ext cx="7620840" cy="1437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0880" y="2131560"/>
                <a:ext cx="7634160" cy="14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Wireless Communications</a:t>
            </a:r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Broadcast Radio: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Telecom: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Internet: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3G data:</a:t>
            </a:r>
          </a:p>
        </p:txBody>
      </p:sp>
      <p:pic>
        <p:nvPicPr>
          <p:cNvPr id="390146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All use sine waves (</a:t>
            </a:r>
            <a:r>
              <a:rPr lang="en-US" i="1" dirty="0" err="1"/>
              <a:t>phasors</a:t>
            </a:r>
            <a:r>
              <a:rPr lang="en-US" i="1" dirty="0"/>
              <a:t>) as way to describe signals and circuits.</a:t>
            </a:r>
          </a:p>
        </p:txBody>
      </p:sp>
    </p:spTree>
    <p:extLst>
      <p:ext uri="{BB962C8B-B14F-4D97-AF65-F5344CB8AC3E}">
        <p14:creationId xmlns:p14="http://schemas.microsoft.com/office/powerpoint/2010/main" val="3022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8856" y="566057"/>
          <a:ext cx="9028277" cy="57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Acrobat Document" r:id="rId4" imgW="28803465" imgH="18430672" progId="AcroExch.Document.7">
                  <p:embed/>
                </p:oleObj>
              </mc:Choice>
              <mc:Fallback>
                <p:oleObj name="Acrobat Document" r:id="rId4" imgW="28803465" imgH="18430672" progId="AcroExch.Document.7">
                  <p:embed/>
                  <p:pic>
                    <p:nvPicPr>
                      <p:cNvPr id="3737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" y="566057"/>
                        <a:ext cx="9028277" cy="5776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8783"/>
            <a:ext cx="8229600" cy="1143000"/>
          </a:xfrm>
        </p:spPr>
        <p:txBody>
          <a:bodyPr/>
          <a:lstStyle/>
          <a:p>
            <a:r>
              <a:rPr lang="en-US" dirty="0" smtClean="0"/>
              <a:t>Frequency Allocations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901" y="6342743"/>
            <a:ext cx="65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http://www.ntia.doc.gov/osmhome/allochrt.PDF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3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/>
              <p14:cNvContentPartPr/>
              <p14:nvPr/>
            </p14:nvContentPartPr>
            <p14:xfrm>
              <a:off x="20520" y="1046880"/>
              <a:ext cx="8957520" cy="53902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0" y="1036080"/>
                <a:ext cx="8983440" cy="54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6" name="Ink 45"/>
              <p14:cNvContentPartPr/>
              <p14:nvPr/>
            </p14:nvContentPartPr>
            <p14:xfrm>
              <a:off x="8134920" y="491040"/>
              <a:ext cx="524160" cy="40716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0520" y="477720"/>
                <a:ext cx="554760" cy="43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7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"/>
            <a:ext cx="5334000" cy="69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23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Tesla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800600" cy="5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60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5791200" cy="6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http://www.youtube.com/watch?v=3mclp9QmCGs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Nov 7, 1940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306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 tooltip="Tacoma Narrows Bridge (1940)"/>
              </a:rPr>
              <a:t>Tacoma Narrows Bridge (1940)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8680" y="307080"/>
              <a:ext cx="7748280" cy="5620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520" y="296640"/>
                <a:ext cx="7776000" cy="56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890000" y="1990440"/>
              <a:ext cx="7070400" cy="4114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6680" y="1977480"/>
                <a:ext cx="7097040" cy="41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47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04" y="1233764"/>
            <a:ext cx="4944595" cy="335892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/>
              <a:t>Bode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9655" y="587433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/>
              <a:t>Vin(t)= 1 mV cos ( </a:t>
            </a:r>
            <a:r>
              <a:rPr lang="en-US" dirty="0" smtClean="0"/>
              <a:t>100 (radians/s) *t)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40800" y="1138320"/>
              <a:ext cx="8403120" cy="495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560" y="1127160"/>
                <a:ext cx="8419320" cy="49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150880" y="501840"/>
              <a:ext cx="3966840" cy="3076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3320" y="492120"/>
                <a:ext cx="3983040" cy="30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7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104" y="1233764"/>
            <a:ext cx="4944595" cy="335892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000" y="-236791"/>
            <a:ext cx="8229600" cy="1143000"/>
          </a:xfrm>
        </p:spPr>
        <p:txBody>
          <a:bodyPr/>
          <a:lstStyle/>
          <a:p>
            <a:r>
              <a:rPr lang="en-US" dirty="0"/>
              <a:t>Bode example w/superposition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655" y="583044"/>
            <a:ext cx="848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</a:t>
            </a:r>
            <a:r>
              <a:rPr lang="en-US" dirty="0" err="1"/>
              <a:t>Vout</a:t>
            </a:r>
            <a:r>
              <a:rPr lang="en-US" dirty="0"/>
              <a:t>(t) given:</a:t>
            </a:r>
          </a:p>
          <a:p>
            <a:r>
              <a:rPr lang="en-US" dirty="0" smtClean="0"/>
              <a:t>Vin(t</a:t>
            </a:r>
            <a:r>
              <a:rPr lang="en-US" dirty="0"/>
              <a:t>)= </a:t>
            </a:r>
            <a:r>
              <a:rPr lang="en-US" dirty="0" smtClean="0"/>
              <a:t>10 </a:t>
            </a:r>
            <a:r>
              <a:rPr lang="en-US" dirty="0"/>
              <a:t>mV cos ( </a:t>
            </a:r>
            <a:r>
              <a:rPr lang="en-US" dirty="0" smtClean="0"/>
              <a:t>0.01 </a:t>
            </a:r>
            <a:r>
              <a:rPr lang="en-US" dirty="0"/>
              <a:t>(radians/s) *t</a:t>
            </a:r>
            <a:r>
              <a:rPr lang="en-US" dirty="0" smtClean="0"/>
              <a:t>) + 10 mV cos ( 1000(radians/s) *t)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57280" y="1543680"/>
              <a:ext cx="8066520" cy="4761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400" y="1537560"/>
                <a:ext cx="8087760" cy="47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3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85" y="-65391"/>
            <a:ext cx="8229600" cy="1143000"/>
          </a:xfrm>
        </p:spPr>
        <p:txBody>
          <a:bodyPr/>
          <a:lstStyle/>
          <a:p>
            <a:r>
              <a:rPr lang="en-US" dirty="0" smtClean="0"/>
              <a:t>Fourier theorem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78069"/>
            <a:ext cx="9263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Any function of time f(t) can be written as a sum of cosine waves.</a:t>
            </a:r>
          </a:p>
          <a:p>
            <a:endParaRPr lang="en-US" i="1" dirty="0"/>
          </a:p>
          <a:p>
            <a:r>
              <a:rPr lang="en-US" i="1" dirty="0" smtClean="0"/>
              <a:t>For example, if v(t) is the voltage as a function of time, Fourier’s theorem says it can be written as:</a:t>
            </a:r>
            <a:endParaRPr lang="en-US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9280" y="1852560"/>
              <a:ext cx="8141040" cy="1481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120" y="1839600"/>
                <a:ext cx="8166960" cy="15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3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85" y="-65391"/>
            <a:ext cx="8229600" cy="1143000"/>
          </a:xfrm>
        </p:spPr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/>
              <a:t>Band pass filter (RLC)</a:t>
            </a:r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580120" y="1498680"/>
              <a:ext cx="561960" cy="566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68960" y="1486080"/>
                <a:ext cx="58608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77800" y="991800"/>
              <a:ext cx="8422920" cy="4855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1600" y="976320"/>
                <a:ext cx="8447040" cy="48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4515480" y="5888880"/>
              <a:ext cx="3866760" cy="6328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07920" y="5878800"/>
                <a:ext cx="3885120" cy="6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37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27600" y="878400"/>
              <a:ext cx="7260120" cy="415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440" y="871200"/>
                <a:ext cx="7284960" cy="41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5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253</Words>
  <Application>Microsoft Office PowerPoint</Application>
  <PresentationFormat>On-screen Show (4:3)</PresentationFormat>
  <Paragraphs>61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Office Theme</vt:lpstr>
      <vt:lpstr>Acrobat Document</vt:lpstr>
      <vt:lpstr>EECS 70A: Network Analysis</vt:lpstr>
      <vt:lpstr>Low pass filter</vt:lpstr>
      <vt:lpstr>PowerPoint Presentation</vt:lpstr>
      <vt:lpstr>Bode example</vt:lpstr>
      <vt:lpstr>Bode example w/superposition</vt:lpstr>
      <vt:lpstr>Fourier theorem</vt:lpstr>
      <vt:lpstr>Superposition</vt:lpstr>
      <vt:lpstr>Band pass filter (RLC)</vt:lpstr>
      <vt:lpstr>PowerPoint Presentation</vt:lpstr>
      <vt:lpstr>Goals rest of quarter: Understand these knobs!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Wireless Communications</vt:lpstr>
      <vt:lpstr>Frequency Allocations</vt:lpstr>
      <vt:lpstr>Resonance</vt:lpstr>
      <vt:lpstr>PowerPoint Presentation</vt:lpstr>
      <vt:lpstr>Tesla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1058</cp:revision>
  <cp:lastPrinted>2018-06-04T17:22:46Z</cp:lastPrinted>
  <dcterms:created xsi:type="dcterms:W3CDTF">2010-03-26T00:11:49Z</dcterms:created>
  <dcterms:modified xsi:type="dcterms:W3CDTF">2018-06-04T19:51:54Z</dcterms:modified>
</cp:coreProperties>
</file>