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75" r:id="rId3"/>
    <p:sldId id="482" r:id="rId4"/>
    <p:sldId id="483" r:id="rId5"/>
    <p:sldId id="462" r:id="rId6"/>
    <p:sldId id="476" r:id="rId7"/>
    <p:sldId id="477" r:id="rId8"/>
    <p:sldId id="478" r:id="rId9"/>
    <p:sldId id="479" r:id="rId10"/>
    <p:sldId id="480" r:id="rId11"/>
    <p:sldId id="481" r:id="rId12"/>
    <p:sldId id="472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10" d="100"/>
          <a:sy n="110" d="100"/>
        </p:scale>
        <p:origin x="76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-33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0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01:05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22524 1574 306 0,'0'0'7'0,"0"0"4"16,0 0 3-16,0 0 2 15,-6-10 4-15,6 10 1 0,0 0-1 16,0 0 1-16,-11-4-6 16,11 10-2-16,-6 12-3 15,2 13-2-15,3 8-2 16,1 12-1-16,12 12 0 0,13 2 0 15,10 1 1-15,14-13-4 16,7-14-2-16,4-11 0 16,4-16 0-16,-1-12 0 15,-6-11 0-15,-5-12 0 0,-8-9 0 16,-10-3 0-16,-13-8 0 15,-4 0 0-15,-17 0-12 16,0 18-59-16,1 0-22 16</inkml:trace>
  <inkml:trace contextRef="#ctx0" brushRef="#br0" timeOffset="261">23144 1184 495 0,'0'0'1'0,"0"0"1"16,0 0 0-16,0 0 0 15,0 0-3-15,0 0-2 16,0 0-9-16,0 0-18 16,0 0-56 15,0 0-4-31</inkml:trace>
  <inkml:trace contextRef="#ctx0" brushRef="#br0" timeOffset="544">22577 790 503 0,'0'0'2'16,"0"0"1"-16,0 0 0 15,0 0-3-15,0 0 0 32,0 0 0-32,0 0 0 0,0 0 0 0,0 0-26 0,0 0-61 15,0 0-3-15</inkml:trace>
  <inkml:trace contextRef="#ctx0" brushRef="#br0" timeOffset="1053">22095 889 405 0,'-3'8'2'16,"-2"8"1"-16,-5 6 2 15,-1 12 2-15,1 10 0 16,7 4 3-16,-14 86 0 0,7 21 0 15,10-120 0-15,10 144-1 16,22 24 0 0,17 10-2-16,21-9 1 0,34-24-3 15,20-53-1-15,15-29-4 16,11-21 0-16,-3-66 0 0,5 3 0 15,3-18 0-15,-2-23 0 16,4-21 0-16,1-22 0 16,2-13 0-16,0-25 0 15,-6-9 0-15,-80 53 0 16,4-12 0-16,-4-5 0 0,-1-11 0 15,-10-3 0-15,-5-9 0 16,-12 1 0-16,-10-7 0 16,-22 0 0-16,-12-3 0 15,-23 4 0-15,-23 0 0 16,-35 10 0-16,-24 8 0 0,-33 13 0 15,-24 5 0-15,-25 11 0 16,-22 21 0-16,-17 11 0 16,-4 14 0-16,3 15 0 15,7 13 0-15,7 18-88 16,19 8-7-16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46:29.36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4064 1584 266 0,'0'0'2'16,"0"0"0"-16,0 0 2 15,0 0 4-15,10 14 5 16,2 7 2-16,7 11 1 16,2 11 1-16,6 11-1 15,2 7 1-15,1 11-2 0,2 6-2 16,-9-3-3-16,-1 5 2 15,-5-4-2 1,-2-10 1-16,-5-8-2 16,-2-13 2-16,3-17 0 15,2-14-2-15,8-14-4 16,8-38-4-16,6-27 0 15,10-23 0-15,-16 35-3 0,4-10-2 16,0-6-3-16,-2-6-7 16,2 3-14-16,4-2-61 15,-12 4-3-15</inkml:trace>
  <inkml:trace contextRef="#ctx0" brushRef="#br0" timeOffset="633">5370 1402 179 0,'0'0'7'15,"-2"10"5"-15,-8 19 7 0,-7 19 4 16,0 20 2-16,-3 13 0 31,2 10 2-31,2 10 1 0,5 4-4 0,9-6-2 16,22-17-6-1,11-17-2-15,7-19-2 16,1-11-2 31,0-12-7-47,-2-12-8 0,4-8-23 0,3-5-56 0,-23-19-8 0</inkml:trace>
  <inkml:trace contextRef="#ctx0" brushRef="#br0" timeOffset="919">5813 1550 270 0,'0'0'8'16,"4"16"4"-16,-1 12 4 15,5 12 2-15,2 11 0 16,0 12 2-16,-1 9 2 16,3 6-2-16,-4 7-5 0,0-13-7 46,-2-7 0-46,-3-8-2 0,1-10-3 0,-2-15-3 0,1-7-11 16,-3-4-57-16,0-21-15 0</inkml:trace>
  <inkml:trace contextRef="#ctx0" brushRef="#br0" timeOffset="1092">5520 1811 396 0,'0'0'2'0,"17"-9"0"0,11-4 2 0,11 0 0 16,12-3 1-16,11-1-1 15,3-1-1-15,8 0-4 0,-4 3-9 47,-2 4-23-47,-5 3-49 0,-41 3-7 0</inkml:trace>
  <inkml:trace contextRef="#ctx0" brushRef="#br0" timeOffset="1358">6380 1303 317 0,'0'0'3'0,"11"5"2"0,0 8 2 16,5 5 2-16,7 17 2 16,11 27 2-16,-3 16 2 15,-1 14 1-15,-2 12-3 16,-7 10-3-1,-10 1 0-15,-14-8-4 0,-18-23-5 0,1-8-12 16,-3-18-30-16,3-12-41 16,10-14-5 30</inkml:trace>
  <inkml:trace contextRef="#ctx0" brushRef="#br0" timeOffset="1696">7280 1831 373 0,'0'0'3'0,"5"4"4"15,13-4 0-15,8 3 1 0,14-3 1 16,14-3 0-16,12-2 0 16,10-4-1-16,4-1-3 15,5-1-8-15,-6-2-14 16,-4-8-48 31,-9 10-20-47</inkml:trace>
  <inkml:trace contextRef="#ctx0" brushRef="#br0" timeOffset="1871">7239 2181 422 0,'0'0'1'16,"7"0"1"-16,13 3 1 16,13-3 0-16,17 0 0 15,17-3 1-15,14-7-1 0,18 2-3 16,5-3-3-16,7-3-9 15,-6-4-19-15,-19 4-54 16,2 2-5-16</inkml:trace>
  <inkml:trace contextRef="#ctx0" brushRef="#br0" timeOffset="2545">9557 1546 285 0,'0'0'3'16,"-3"13"3"-16,-4 21 2 15,-2 21 1-15,-2 20 3 0,-4 20 1 16,-6 32 4 0,-1 15 3-16,-2 8-3 15,0-10-4-15,0-11 0 0,5-18-3 16,2-21-2-1,5-20-4-15,5-33-14 0,1-12-61 16,6-25-11-16</inkml:trace>
  <inkml:trace contextRef="#ctx0" brushRef="#br0" timeOffset="3077">9288 1514 247 0,'0'0'7'0,"17"-8"3"15,0-1 1-15,6 1 2 16,5-1 0-16,9 1 0 16,4 1 1-16,3 5-2 15,5 2-5-15,1 0-4 0,24 7 1 16,25 17 0-16,-5 9 0 15,-18 16 0-15,-35 13 2 16,-37 12-2-16,-30-6 1 16,-29-10 1-16,-18-15-4 0,-11-14-1 15,1-7-1-15,0-9 0 16,11-8-1-16,13-5-2 15,9 0-2-15,18 0 2 32,20 0 3-17,15 9 1-15,21 6 1 0,19 11 2 0,9 8-1 0,7 9 4 0,9 27 3 31,0 10 0-31,-11 3-4 0,-5 3-3 16,-14-3-6-16,-9-3-11 16,-12-8-32-16,-4-9-33 15,-10-29-8-15</inkml:trace>
  <inkml:trace contextRef="#ctx0" brushRef="#br0" timeOffset="3421">10200 2548 344 0,'0'0'5'0,"9"0"4"16,7 1 2-16,9-1 1 15,10-8 2-15,10-7-1 16,7-8 0-16,6-3 0 16,-1-4-5 15,-3-8-7-31,-6-3-8 0,-17 0-4 0,-17 8-2 0,-16 3-1 0,-21 12 2 15,-14 11 2-15,-34 31 8 16,-9 24 5 0,2 17 8-16,5 11 3 15,13 10 1-15,22 5 0 16,19-4 0-16,23-7-2 15,54-34-6 17,20-15-3-32,23-12-10 0,11-18-15 0,-1-4-63 0,26-12 0 0</inkml:trace>
  <inkml:trace contextRef="#ctx0" brushRef="#br0" timeOffset="4499">13171 1431 226 0,'0'0'6'0,"0"0"3"15,-1 15 4-15,-1-1 4 16,-6 23 1-16,0 8 1 16,-4 7 0-16,3 1-1 0,-2 3-3 15,0-1-3-15,0-4-1 16,5-25-6-16,5-9-6 15,1-17-10-15,0 0-30 16,1-14-37-16,-1-9-5 0</inkml:trace>
  <inkml:trace contextRef="#ctx0" brushRef="#br0" timeOffset="4695">12553 1451 326 0,'0'0'1'0,"6"0"1"0,11-2 2 16,7-1 1-16,11-2 3 15,8-2-1-15,9 1 2 16,7-2 0-16,5 0-1 0,4-2-3 47,6 3-8-47,1-3-9 0,4 1-21 0,2 3-40 0,-2-3-14 0</inkml:trace>
  <inkml:trace contextRef="#ctx0" brushRef="#br0" timeOffset="4913">12654 1845 310 0,'0'0'8'16,"6"7"4"-16,13-4 1 15,16-3 1-15,16 0 3 16,20-3-1-16,20-4 0 47,17-3-1-47,12-6-7 0,2-2-7 0,-3-1-8 0,-4 8-13 0,-17 0-31 0,-27 7-32 15,-10 3-9-15</inkml:trace>
  <inkml:trace contextRef="#ctx0" brushRef="#br0" timeOffset="5259">13826 1841 240 0,'0'0'4'15,"-11"11"4"-15,2 7 3 16,1 4 1 0,4 4 5-16,4-2 4 0,8 1 2 0,14-7-1 15,18-18-1-15,10 0-4 16,7-18-1-16,2-10-4 15,-6-9-5-15,-8-2-4 32,-17-3-3-32,-23 3 0 0,-18 12-1 0,-26 6-1 0,-16 4-2 15,-11 12-3-15,-7 3-7 16,-1 6-9-16,4 21-43 15,10-1-19-15</inkml:trace>
  <inkml:trace contextRef="#ctx0" brushRef="#br0" timeOffset="5627">12161 2300 449 0,'0'0'-1'16,"23"-6"-1"-16,21 0 0 47,35-2 3-47,29-1-1 0,36-6 3 0,35 1 0 0,39-5 0 0,35 6 2 0,7-4 0 15,12 3 1-15,-10-1-4 16,-12 3 0-16,-19 8-4 0,-25 1-3 16,-29 4-9-16,-37-1-13 15,-31 11-61-15,-30 3-5 16</inkml:trace>
  <inkml:trace contextRef="#ctx0" brushRef="#br0" timeOffset="6140">12592 3035 282 0,'0'0'2'0,"12"3"2"15,1 9 1-15,3 5 4 16,3 9 3-16,4 4 4 15,2 9 1-15,1 7 2 16,-4 5 1 15,-5 2 0-31,-8-4-2 0,-6-1 0 0,-7-7-5 0,-13-7-1 0,-13-10-3 16,-8-7 0-16,-5-14-2 15,-6-7-4-15,-1-12-5 0,-3-19-16 16,-1-10-66-16,20-11-6 16</inkml:trace>
  <inkml:trace contextRef="#ctx0" brushRef="#br0" timeOffset="6255">12664 2682 384 0,'0'0'-6'15,"0"0"-17"-15,0 0-39 0,0 0-14 16</inkml:trace>
  <inkml:trace contextRef="#ctx0" brushRef="#br0" timeOffset="6693">12968 2852 338 0,'0'0'0'16,"0"0"1"-16,0 0 3 15,0 7 0-15,1 9 2 16,1 9 2-16,3 2 3 16,4 6 0-1,2 6 2-15,1-6 0 0,1-3 0 0,5-8-1 16,2-10-1-16,1-12-1 15,2-7-3-15,0-11-1 16,-2-6-2-16,1-2-1 0,-4 1-2 16,-1 4-7-16,-4 4 0 15,-3 7 0-15,-2 10 2 16,1 8 1-16,-1 8 1 15,6 3 2 1,5 2 2-16,3-7 6 0,7-3 2 0,3-10-1 16,1-2 1-16,-3-17 0 15,-2-5-2-15,-10-8-3 0,-9 0-5 16,-9-5 0-1,-3 3 0-15,-13 4-2 0,-3-1-10 16,3 8-25-16,7 2-52 16,-2 8-2-16</inkml:trace>
  <inkml:trace contextRef="#ctx0" brushRef="#br0" timeOffset="6960">13896 2715 378 0,'-8'10'7'16,"-7"10"1"-16,-3 9 1 16,-4 9 2-16,7 5 1 0,1 4 4 15,13 4 0-15,8 0 0 16,28-8-4-16,25-10-5 15,20-12-2-15,20-3-8 16,4-12-15-16,13-9-55 0,-5 4-18 47</inkml:trace>
  <inkml:trace contextRef="#ctx0" brushRef="#br0" timeOffset="7695">16404 2227 284 0,'0'0'5'0,"0"8"7"32,29 1 7-32,11-2 0 15,12-4-1-15,14-3 2 0,11 0 0 0,5-6-1 16,4-7-5-16,4-9-9 15,-29-7-13-15,-11-3-6 16,-20 1-4-16,-23-1-3 16,-16 6-1-16,-26 3 1 0,-19 9 0 15,-20 13 3-15,-14 10 8 16,-13 15 10-16,-2 14 10 31,-1 28 8-31,11 16 4 0,19 5 2 0,21 8 4 16,28-4-2-16,29-3-1 15,35-9-4 1,27-8-3-16,26-23-10 0,23-16-4 15,8-15-12-15,13-9-19 0,15-5-59 16,-21-11-3-16</inkml:trace>
  <inkml:trace contextRef="#ctx0" brushRef="#br0" timeOffset="8207">17945 1455 211 0,'0'0'5'0,"8"9"8"0,-2 2 2 16,0 3 8-16,12 28 2 15,-5 6 1 1,-2 7 2-16,-7 10 2 0,-4 4-4 15,-3 1-4-15,-18-5-6 16,-18-24-4-16,-7-12-3 0,-4-11-4 16,-3-11-3-16,4-7-8 15,-6-22-29-15,11-13-53 16,24 11-4-16</inkml:trace>
  <inkml:trace contextRef="#ctx0" brushRef="#br0" timeOffset="8350">17666 1056 402 0,'0'0'-4'15,"0"0"-14"-15,0 0-48 16,12-1-16-16</inkml:trace>
  <inkml:trace contextRef="#ctx0" brushRef="#br0" timeOffset="8787">18328 1240 300 0,'0'0'3'0,"0"0"0"0,1 17 2 16,-1-4 0-16,1 3 2 16,2 2 1-16,1-1 3 15,1 1 2-15,1-1-1 0,3 0 1 16,2-2-2-16,1-1-1 15,2-2-2-15,1 1-2 16,-2-2-4-16,3-1-4 16,-3-2-4-16,1-1 0 15,-1-3 1-15,2 0 0 16,0-2 4-16,2-1 2 15,0 0 2-15,2-1 4 0,0 0 3 16,0-1 1-16,-1-1 0 16,-2 0-1-16,-1-2-3 31,-4 1-2-31,1-5-3 0,-3-1-3 0,-1-1-4 0,-3 0-7 15,1-4-14-15,-6-4-62 16,2-5-3-16</inkml:trace>
  <inkml:trace contextRef="#ctx0" brushRef="#br0" timeOffset="9004">19032 1088 332 0,'0'0'3'0,"3"11"2"15,0-1 1 1,2 8 1 0,0 1 0-16,1 8 0 0,-1 1 2 0,3 2 0 0,-2 1-4 15,1 3-5-15,-2-3-9 16,3 1-13-16,4 0-56 15,-12-4-8-15</inkml:trace>
  <inkml:trace contextRef="#ctx0" brushRef="#br0" timeOffset="9128">18863 1195 360 0,'0'0'1'0,"25"-6"0"0,1 4 2 16,10-1-3-16,8-1-4 0,4 1-19 16,2 1-51-16,10-1-7 15</inkml:trace>
  <inkml:trace contextRef="#ctx0" brushRef="#br0" timeOffset="9684">18597 1211 373 0,'0'0'3'0,"0"0"0"16,0 0-1-16,0 0 2 0,0 0-1 15,0 0 0-15,0 13 0 16,0-2 0-16,0 5-3 16,2-3-3-16,2 4-7 15,-2 0-17-15,-2 2-52 0,3-2-8 16</inkml:trace>
  <inkml:trace contextRef="#ctx0" brushRef="#br0" timeOffset="10451">19479 855 374 0,'0'0'0'0,"0"0"-1"16,0 0 1-16,0 0 0 15,9-1 1-15,4 0 1 16,46-3 1-1,-29 3 2-15,10 1 0 0,44 0 1 16,-36 0-2-16,0 0 0 16,2 0-1-16,-2 0-1 0,2 5-2 15,1 5 0-15,-2 7-1 16,-3 3 0-16,-7 7 0 15,-5 5 0-15,-6 11 1 16,-6 6 0-16,5 39 2 16,-10 46 1-16,-8 22 1 15,-3 13 0-15,-3 9 2 0,3-7 3 16,-2-7 0-16,4-16 1 15,0-18-1-15,1-6-2 0,-2-14 0 16,-1-5 0 0,6-3-2-16,-9-2-1 0,0-9-1 15,0-2 0-15,-4-11-2 16,-6-6 2-16,-7-6 2 15,-9-4 1-15,-13-12-6 0,-14-12 0 16,-18-9 0-16,-20-13 0 16,-18-9 0-16,-17-8 0 15,-8-16-3-15,-14-13-57 16,3-25-32-16,13-13-3 0</inkml:trace>
  <inkml:trace contextRef="#ctx0" brushRef="#br0" timeOffset="11217">18092 1049 290 0,'0'0'2'0,"0"0"-4"15,0 0 1-15,0 0 1 16,0 0 3-16,3 11-1 0,0 2 6 15,0 4 0 1,3 3 0-16,0 3 6 0,2 2 0 16,2 1 0-16,0 0 3 15,0-1-1-15,5-1-3 0,-1-2-1 16,3-1-1-16,2-4-2 15,0-2-1-15,2-5-1 16,1-6-3-16,-1-4-1 16,0-4-1-16,-1-8 0 15,-2-5-1-15,1-2-2 0,-4 1-2 16,1 0 1-1,-2 3-1-15,0 3-1 0,-1 3 0 16,0 6 0-16,-3 1 2 16,0 2 3-16,4 1 2 0,-2 3 0 15,3 1 2-15,1 1 0 16,2-2 1-16,-1 1 0 15,2-3-1-15,1-2 0 0,-2-4-2 16,-1-7-2-16,-2-2-2 16,-15 13-2 15,13-21-9-31,0 1-19 0,0-8-59 0,8-21-1 0</inkml:trace>
  <inkml:trace contextRef="#ctx0" brushRef="#br0" timeOffset="12362">11706 1078 305 0,'0'0'3'16,"0"0"2"-16,9-7 4 15,-9 7-1-15,0 0 2 16,8-13 0-16,-8 13 0 0,0 0 2 15,0 0-4-15,0 0 0 16,-8-11-3-16,-2-1-2 16,0 2-1-16,-32-17-1 15,12 13 0-15,-15 3-2 16,20 11 0-16,-3 4-1 0,1 7 1 15,0 6-1-15,2 8 1 16,2 8 1-16,2 10 1 31,14-6 3-31,-18 92 1 0,10 23 1 0,4 25 1 16,2 16 4-16,-3 10 1 0,-7 8 0 15,-8 1-1-15,-9-22-2 16,-4-5 0-16,-3-5-2 16,1-9-1-16,-1-3-4 15,3-17-2-15,5-9 0 0,4-15 0 16,7-10 0-16,4-15-1 15,9-16 1 17,1-8-1-32,5-14 1 0,5-13 0 0,0-10 0 0,6-12 1 15,2-10 1-15,6-8 1 0,9-6 0 16,11-5 1 31,12-7 0-47,17-5-2 0,9-2-2 0,16 3-5 0,7 0-10 0,13-4-53 0,1 12-24 0</inkml:trace>
  <inkml:trace contextRef="#ctx0" brushRef="#br0" timeOffset="13663">21440 4399 421 0,'0'0'-2'0,"0"0"1"15,0 6-2-15,0 11 2 0,0 7 1 16,0 11-1-16,-1 8 1 16,-2 9 0-16,2 6 3 15,-1 6 0-15,-3-3-1 16,4-3-5-16,0-8-8 0,-1-4-16 15,2-2-50-15,3-15-9 16</inkml:trace>
  <inkml:trace contextRef="#ctx0" brushRef="#br0" timeOffset="13865">20623 5221 373 0,'0'0'3'15,"5"3"4"-15,16-2 1 0,19 1 1 47,25-2 2-47,29-4-1 0,29-6 1 0,32 2 0 0,17-1-3 0,12 5-6 16,2-2-7-16,-4 6-10 15,-15 0-17-15,-28 6-53 0,-16 10-6 16</inkml:trace>
  <inkml:trace contextRef="#ctx0" brushRef="#br0" timeOffset="14745">21147 5959 244 0,'0'0'3'0,"0"0"2"16,5-6 0-16,4 6 4 15,3 6 1-15,6 10 4 16,4 5 0-16,3 11 4 16,0 13-2-16,3 7-1 0,-5 11 1 15,-1 2-1-15,-7 3-2 16,-6-7-2-16,-8-1 0 15,-1-13-4-15,-1-7 1 0,-8-8-1 16,-6-9-4-16,-2-8-4 16,-6-14-16-16,-19-2-63 15,20-18-5-15</inkml:trace>
  <inkml:trace contextRef="#ctx0" brushRef="#br0" timeOffset="14826">21089 5584 438 0,'0'0'-4'0,"18"-6"-9"0,5-2-43 15,2 4-27-15</inkml:trace>
  <inkml:trace contextRef="#ctx0" brushRef="#br0" timeOffset="15278">22266 5508 385 0,'0'0'1'0,"0"0"0"16,20 0 1-16,6-4 0 15,13-1 1-15,10-2 1 0,17-1-2 16,6-2-1-16,8 3-3 16,0-6-9-16,0 8-24 15,5 5-45-15,-23-4-5 16</inkml:trace>
  <inkml:trace contextRef="#ctx0" brushRef="#br0" timeOffset="15444">22328 5698 340 0,'0'0'5'15,"11"4"0"-15,10 1 2 16,13 0 1-16,14-1-1 16,16-1 0-16,15 0-1 15,14 0-11-15,8 5-28 0,10-2-43 16,-6 0-6-16</inkml:trace>
  <inkml:trace contextRef="#ctx0" brushRef="#br0" timeOffset="15739">23468 5270 428 0,'0'0'1'0,"17"-1"-1"16,12 1-1-16,11 0-8 15,15 4-20-15,16 3-54 16,-1 1-3-16</inkml:trace>
  <inkml:trace contextRef="#ctx0" brushRef="#br0" timeOffset="16207">24386 5184 229 0,'0'0'1'15,"11"15"1"-15,-3 2 3 0,6 5 4 16,-3 7 4-16,3 7 3 16,-4 10 6-16,-2 9 0 15,-9-2 4-15,-4 3 0 16,-16-3-1 15,-10-2-4-31,-8-5-3 0,-13-8-2 0,-4-13-4 0,-7-6-3 0,1-7-2 16,5-9-3-16,5-3-6 15,5-14-9-15,16-28-64 16,15 10-16-16</inkml:trace>
  <inkml:trace contextRef="#ctx0" brushRef="#br0" timeOffset="16320">24584 4742 445 0,'0'0'0'0,"0"0"-4"15,0 0-8-15,1-17-68 16,-1 17-5-16</inkml:trace>
  <inkml:trace contextRef="#ctx0" brushRef="#br0" timeOffset="18208">2569 6815 279 0,'0'0'3'15,"0"0"-2"-15,0 0 3 16,0 0 3-16,10-1 3 16,16-3 0-16,9 1 2 0,16-1 0 15,9 1-2-15,12 3 0 16,8 0-2-16,1 0-3 15,-4 3-6-15,-5 4-7 32,-12-2-8-32,-8 5-20 0,-2 1-41 0,-15-6-6 0</inkml:trace>
  <inkml:trace contextRef="#ctx0" brushRef="#br0" timeOffset="18433">2515 7192 347 0,'5'0'2'0,"17"-2"0"15,16-6 2-15,14-3-1 16,18-4 1-16,16-2 0 0,18 0-1 15,11-2-12-15,4 2-32 16,-2 8-35-16,-8 0-8 16</inkml:trace>
  <inkml:trace contextRef="#ctx0" brushRef="#br0" timeOffset="19072">4144 6489 124 0,'0'0'8'0,"0"17"10"15,0 4 5-15,-1 17 6 16,-3 14 0-16,-2 16 0 15,-6 13 1-15,-1 12 0 0,-4 4-7 16,-1-4-8-16,-2-3-4 16,1-13-5-1,3-14-2-15,3-15-2 0,2-15-5 16,7-15-13-16,4-18-33 0,0 0-30 15</inkml:trace>
  <inkml:trace contextRef="#ctx0" brushRef="#br0" timeOffset="19620">3734 6574 214 0,'0'0'-1'0,"0"0"0"0,4-17 0 47,9 6 1-47,6-3 2 0,15-3 5 0,10-4 2 0,13-2 2 0,13 4 4 16,6-3 1-16,6 8 1 0,-3 2-1 15,2 7-3 1,-10 5-1-16,-10 11-6 0,-12 9-1 15,-15 7-1-15,-19 7-1 0,-15 4 0 16,-15 0 0-16,-13-1 0 16,-17-3 0 15,-10-4 1-16,-5-7-1-15,-5-6 0 0,1-8-1 0,6-3-1 0,5-5-2 0,8-1-1 0,9-1-4 16,10 3 2-16,11 6 0 16,13 4 3-16,8 9 0 15,17 8 1-15,11 8 1 0,9 6 4 16,7 9 3-16,5 0 1 15,4 4 0-15,-3-3-2 16,-4-4 0-16,-8-4-2 31,-8-7 0-31,-7-6-2 0,-10-7-3 0,-7-7-5 0,-3-2-6 16,-9-4-14-16,0-12-39 15,8 16-20-15</inkml:trace>
  <inkml:trace contextRef="#ctx0" brushRef="#br0" timeOffset="19972">4751 7207 351 0,'0'0'4'16,"8"5"1"-16,8-5 2 16,8 0 3-16,10-6 0 15,6-8 0-15,7-3 0 16,3-6-1-16,-1-9-3 15,-5-2-7-15,-11-3-6 0,-10 1-5 16,-19 4-1-16,-8 4 0 16,-20 9 2-16,-13 12 1 15,-8 7 5 1,-11 18 5-1,-1 12 6-15,1 11 7 0,12 9 2 0,9 8-1 0,18 3-1 16,17-6-1-16,21-4-3 16,23-13 0-16,19-7-1 15,15-9-4-15,7-11-6 0,11-5-11 16,-2-2-39-16,4-5-34 15,-2-11-6-15</inkml:trace>
  <inkml:trace contextRef="#ctx0" brushRef="#br0" timeOffset="30324">7274 5891 213 0,'0'0'7'0,"0"0"5"16,2 12 3-16,-2 5 2 16,0 4 1-16,0 8 0 15,-1 8-1-15,-5 2 3 16,1 3-7-16,0-5-5 0,-3-1-1 31,3-6-1-31,0-5-2 0,1-9-2 0,2-5-1 16,2-11-4-16,0 0-11 15,0 0-18-15,0 0-37 0,0 0-12 16</inkml:trace>
  <inkml:trace contextRef="#ctx0" brushRef="#br0" timeOffset="30619">6764 5870 285 0,'0'0'3'15,"0"0"1"-15,0 0 3 16,0 0 3-16,22-3 1 15,12-2 3-15,20 0 0 0,16-3 0 32,19-3-1-32,12-2 0 0,13 4-5 0,3-1-3 15,-7 3 0-15,-7 1-3 16,-17 2-4-16,-14 2-5 0,-17 2-13 15,-10 0-10-15,-17 4-24 47,-8 2-28-47</inkml:trace>
  <inkml:trace contextRef="#ctx0" brushRef="#br0" timeOffset="30872">6890 6278 322 0,'0'0'5'0,"23"-3"2"0,14-1 2 16,14-3 0-16,14-1 2 15,16-3 1-15,11-2 0 16,8 1 0-16,1 3-6 0,-11 1-4 15,-12 3-6-15,-14 1-10 16,-13 4-16-16,-15 6-28 16,-18 2-24-16</inkml:trace>
  <inkml:trace contextRef="#ctx0" brushRef="#br0" timeOffset="31348">7878 6332 206 0,'0'0'6'15,"-12"10"2"-15,2 1 3 0,1 2 1 16,1 3 2-16,-1 1 7 15,7 2 2 1,2 1 2-16,18-9-5 0,11-6-1 16,10-5-1-16,6-9-2 0,4-4-2 15,-2-8-4-15,-4-6-4 16,-9-2-1-16,-11 2-1 15,-16-1-3-15,-13 6 1 0,-16 4-1 16,-14 4-1-16,-10 7-1 16,-6 6-2-16,-3 1-4 15,6 11-8-15,3 6-20 16,6 4-47-16,24-1-5 15</inkml:trace>
  <inkml:trace contextRef="#ctx0" brushRef="#br0" timeOffset="31878">6531 6725 192 0,'0'0'0'15,"0"0"5"-15,0 0 11 0,11 3 4 16,17 0 2-16,22-2 3 16,26-1 2-16,30 1 0 15,20-6 2-15,28 0-3 16,12-5-11-16,11 1-4 0,-2 0-3 15,-11 1-3-15,-19 0-3 16,-22 6-6-16,-16-3-10 16,-24 4-29-1,-8 1-39 1,-30 0-6-16</inkml:trace>
  <inkml:trace contextRef="#ctx0" brushRef="#br0" timeOffset="32492">6819 7389 146 0,'0'0'7'0,"5"14"5"16,4 3 5-1,3 2 4-15,3 6 0 0,4 6 1 0,-1 2 1 16,2 3 0-16,0-4-8 15,-6-1-2-15,-1-6-4 0,-7-3-2 16,-3-5 0-16,-4-4 0 16,1-13 0-16,-26 14 1 15,3-14 0-15,-11 0 0 16,-4-10 1-16,-6-7-3 15,-2-3 0-15,1-6-1 16,2-3-3-16,10-2-7 16,5-5-29-16,12-3-44 0,9-3-8 15</inkml:trace>
  <inkml:trace contextRef="#ctx0" brushRef="#br0" timeOffset="32624">6747 7045 289 0,'0'0'-7'15,"0"0"-22"-15,0 0-33 16,5 0-11-16</inkml:trace>
  <inkml:trace contextRef="#ctx0" brushRef="#br0" timeOffset="33273">6988 7175 200 0,'0'0'2'0,"0"0"0"15,6 8 3-15,-6-8 6 16,7 17 3-16,-3-3 3 15,6 6 0-15,0-1 2 16,-1 5 1-16,7 1 0 0,-4-3-2 16,4-1-2-16,-1-6 0 15,2-4-2-15,0-8-2 16,2-3-2-16,1-13-1 0,1-8-1 31,-1-2-2-31,1-5-3 16,-1 0-1-16,-2-1-2 0,-5 4 1 0,-4 4-3 15,-4 6 0-15,-3 7-2 0,-2 8 0 16,0 0 0-16,4 18 1 15,-1 1 0-15,4 5 0 16,2 5 2-16,2-3 3 16,-1 1 1-16,5-6 2 0,0-9 0 15,1-6 2 16,-2-6-1-31,-1-9 0 0,-1-7 0 0,-5-5-1 0,-4-6-1 16,-2-2-2-16,0 3 0 0,-10-1-1 16,-1 2 0-16,-2 4-2 15,-1 2-2-15,4 7-4 16,-1 2-2-16,10 10-4 15,0 0-6-15,0 0-9 0,0 0-27 16,11 14-34-16,4 0-4 31</inkml:trace>
  <inkml:trace contextRef="#ctx0" brushRef="#br0" timeOffset="33548">8052 7031 222 0,'0'0'-2'0,"0"0"-3"31,0 0 1-31,-8 4-1 0,-5 3 4 0,-2 3 2 16,-5 5 6-16,-2 4 5 15,-2 6 8-15,1 3 2 0,-3 6 3 16,8 0 0-16,5 1 1 15,7 1-2-15,7-3 0 16,14-5-7-16,16-6-4 16,14-6-1-16,15-7-2 0,9-4-3 15,8-3-4 16,0-2-7-31,0-2-12 0,-10 0-19 0,-21 2-51 0,-1 0-4 16</inkml:trace>
  <inkml:trace contextRef="#ctx0" brushRef="#br0" timeOffset="34959">10150 6454 55 0,'0'0'7'0,"0"0"4"16,-2 12 4-16,-3-4 10 0,-2 7 1 16,-4 3 6-16,-1 7 1 15,-4 6 3-15,-5 5-7 16,5 6-3 15,-3 3-6-31,5 2-5 0,2-1-4 0,5 0-3 0,6-6-1 16,2-1-1-16,14-10-1 0,6-6 1 15,7-7-2-15,6-6-2 16,8-5-8-16,4-5-14 15,2-5-19-15,8 1-38 0,-7-14-8 16</inkml:trace>
  <inkml:trace contextRef="#ctx0" brushRef="#br0" timeOffset="35253">10498 6814 229 0,'0'0'4'15,"0"14"6"-15,2-1 4 16,8 2 3-16,8 0 3 0,11-2 1 15,7-4 1-15,12-2 0 16,7-7-3 0,6-12-4-16,-2-9-4 0,-5-5-4 15,-12-7-3-15,-12-1-2 0,-22-1-1 16,-15 3-1-16,-21 2-1 15,-15 6 0-15,-13 4-1 47,-8 7 0-47,-4 8 1 0,5 5-1 0,9 3-2 0,11 10-3 0,10-2-7 0,15 7-18 16,18 4-26-16,8-5-24 15</inkml:trace>
  <inkml:trace contextRef="#ctx0" brushRef="#br0" timeOffset="35755">11196 6648 275 0,'0'0'3'16,"0"0"1"-16,-7 16 2 15,7-1 3-15,9 5 1 0,12-1 0 16,7 3 2-16,12 3-1 15,7 0-1-15,7-3-4 16,-2 0-1-16,-4-4-1 16,-11 0 0-16,-20 4-2 0,-17 0 1 15,-25 2-1-15,-21 1 1 16,-17 1-2-16,-8-1-10 15,-2-6-49 17,-1 5-21-32</inkml:trace>
  <inkml:trace contextRef="#ctx0" brushRef="#br0" timeOffset="36628">11959 6646 194 0,'0'0'3'15,"0"0"5"-15,0 15 3 16,0-4 4-16,0 10 2 16,0 6 2-16,-2 0 1 0,2 7 2 15,-2-6-2 1,2 3-2-16,-1-7-2 0,7-3 0 15,5-11-2-15,5-10-3 16,3-3-1-16,3-11-1 16,3-1-3-16,-2-6-1 31,1 1-3-31,-3 1-3 0,-3 4-1 0,-4 8 0 0,-2 5-2 15,-1 6 2-15,-1 8-1 0,-1 6 1 16,4 1 1-16,2 1 3 16,4-7 2-16,2-4 1 15,2-9 1-15,1-1 0 16,0-14 0-16,-4-5 0 0,-5-4-1 15,-4-2-1-15,-8-2-3 16,-4 1 0 0,-9 4-2-16,-5-2-3 0,0 8-3 15,-1 2-7-15,3 3-8 0,2 0-12 16,11 12-39-16,0 0-16 15</inkml:trace>
  <inkml:trace contextRef="#ctx0" brushRef="#br0" timeOffset="36874">12613 6423 236 0,'0'0'7'0,"9"7"4"15,-1 8 4-15,0 4 1 16,2 10 1-16,0 5 0 16,2 10 0-16,2 6 1 0,-1 3-6 15,-2-2-3-15,-1-2-3 16,1-3-2-16,-2-8-5 15,-2-6-10-15,4-12-32 0,0-3-35 16,-11-17-7-16</inkml:trace>
  <inkml:trace contextRef="#ctx0" brushRef="#br0" timeOffset="37000">12484 6716 388 0,'5'-3'1'0,"21"0"1"16,13-3 1-16,15-4-1 15,15-5 2-15,10 3-2 16,3-5-8-16,10 5-31 0,-1 0-40 15,-21 0-6 17</inkml:trace>
  <inkml:trace contextRef="#ctx0" brushRef="#br0" timeOffset="37473">13598 6602 342 0,'0'0'4'16,"29"0"1"-16,-1-2 0 15,11 1 2-15,8-3 0 0,6-1 0 16,0 1 0-16,3-2-2 15,-5 0-10-15,-7-2-19 16,3-1-52 0,-28-8-6-16</inkml:trace>
  <inkml:trace contextRef="#ctx0" brushRef="#br0" timeOffset="37675">13724 6468 320 0,'0'0'5'0,"4"24"-1"16,2-1 2-1,2 11 0-15,-1 6 1 0,1 7 1 16,-5 8-1-16,0 1 0 16,-3-3-7-16,-1-4-17 0,-1-3-57 15,-2-12-7-15</inkml:trace>
  <inkml:trace contextRef="#ctx0" brushRef="#br0" timeOffset="38224">14843 6650 220 0,'3'15'2'0,"2"5"5"15,-1 9 0-15,3 7 4 0,1 9 3 16,0 6 3-16,0 5 0 16,0 5 3-16,-6-13-1 15,-2-2-2-15,-1-8-1 16,-10-4 1-1,-6-9-5-15,-8-6-1 0,-7-9-2 0,-5-5 0 16,-6-5-2-16,-3-5-3 16,2-7-4-16,0-7-7 15,5-8-37-15,6-3-40 31,4-18-4-31</inkml:trace>
  <inkml:trace contextRef="#ctx0" brushRef="#br0" timeOffset="38343">14740 6184 414 0,'0'0'-2'15,"0"0"-10"-15,0 0-28 16,0 0-39-16,0 0-6 16</inkml:trace>
  <inkml:trace contextRef="#ctx0" brushRef="#br0" timeOffset="39559">15795 6370 61 0,'-10'4'12'16,"-7"4"7"-16,-11 4 7 16,-8 5 2-16,-5 2 0 15,-1 8 0-15,2 1 0 0,-1 4 3 16,18-4-8-16,16 1-6 31,13-4-6-31,26-3-3 0,11-3 2 0,15 0-1 16,5-1-1-16,2 1-4 0,-3 1-1 15,-9-1-1-15,-10 3 4 16,-18 0 1-16,-20 2-1 15,-20 0 0-15,-19-2 2 0,-14-6 0 16,-11-3 0-16,-5-1 0 16,-3-5-3-16,6-4-1 15,7-3-3-15,17 0-4 16,9-5-8-1,13 0-11-15,15 5-32 0,10-12-32 0,13 0-4 16</inkml:trace>
  <inkml:trace contextRef="#ctx0" brushRef="#br0" timeOffset="39769">16184 6545 329 0,'0'0'3'0,"0"9"1"16,0 4 2-16,0 4 2 0,0 3 0 15,-9 11 1-15,-1 2 0 16,-2 3 1-16,-2 0-3 31,3-5-2-31,-1-4-6 0,3-5-7 0,1-6-29 0,8-16-42 16,0 0-5-16</inkml:trace>
  <inkml:trace contextRef="#ctx0" brushRef="#br0" timeOffset="39883">16129 6225 307 0,'0'0'-7'0,"0"0"-30"16,4-8-35-16,9-1-4 16</inkml:trace>
  <inkml:trace contextRef="#ctx0" brushRef="#br0" timeOffset="40198">16503 6545 270 0,'0'0'3'16,"0"22"4"-16,0-2 3 15,-2 7 1-15,-1 0-1 0,-1-1 5 16,1 3 2-16,-1-2 2 16,2-12-2-16,2-15-3 31,0 0-4-31,0-10-2 0,12-10-2 0,2-4-3 15,4-1-5-15,6 0-1 0,0 5 0 16,3 5 0-16,-1 9 1 16,-1 6 1-16,-1 11 1 15,-4 6 0-15,-3 7 1 16,-5 5 0-16,-2 1-1 0,1-2-3 15,0-6-5-15,3-2-17 32,4 4-46-32,-1-22-14 0</inkml:trace>
  <inkml:trace contextRef="#ctx0" brushRef="#br0" timeOffset="40682">17147 6333 219 0,'0'0'7'16,"0"17"6"-16,-1 1 1 0,1 9 4 16,1 3-1-16,3 5 2 15,1 1 3-15,1 0 1 16,5-7-4-16,-3-4-5 15,6-9-1-15,0-8-4 0,3-7 0 16,-4-3-2-16,-1-7-4 16,-3-1-3-16,-3-2-2 31,0 4-1-31,-6 8-2 0,-1-9 0 0,-7 9 0 15,2 6 1-15,3 5 2 0,3 4 3 16,8-1 2-16,8-5 2 16,7-5 0-16,8-4 2 15,4-7 0-15,-3-9 0 0,-4-3-2 16,-7-8-2-16,-8 0-1 15,-13-3-3-15,-4 1-2 16,-9 3-4 15,-3 0-8-31,0 2-24 0,8 5-44 0,-2 2-7 0</inkml:trace>
  <inkml:trace contextRef="#ctx0" brushRef="#br0" timeOffset="41017">17888 6338 342 0,'0'0'4'0,"9"23"1"16,-3-2 1-16,-2 8 2 0,-1 7 1 15,4 7 1-15,-3 4 0 16,-3 3 1-16,0-9-4 15,-1-4-3 1,-1-6 0-16,0-6-6 0,0-7-3 0,1-7-7 16,0-11-35-16,0 0-34 15,0 0-6-15</inkml:trace>
  <inkml:trace contextRef="#ctx0" brushRef="#br0" timeOffset="41100">17651 6469 410 0,'0'0'1'0,"0"0"1"15,19-10 1-15,2 5-1 16,13 0 1-16,14-2 0 15,9 1-2-15,11-2-8 0,7 5-12 16,-4 3-39-16,2 0-25 16</inkml:trace>
  <inkml:trace contextRef="#ctx0" brushRef="#br0" timeOffset="41693">18327 5763 213 0,'0'0'4'16,"23"12"4"-16,5 9 4 15,18 15 0-15,6 10 3 0,5 19-1 16,2 17 0-16,-5 18 2 15,-10 7-2-15,-24 9-4 16,-18 2-4-16,-34-2 1 16,-26-2-1-16,-23-10 0 31,-20-7-3-31,-14-4-6 0,-18-12-17 0,-29-7-54 0,2-6-6 15</inkml:trace>
  <inkml:trace contextRef="#ctx0" brushRef="#br0" timeOffset="42344">9280 6053 270 0,'-15'17'8'0,"-14"16"2"16,-12 18 3-16,-8 13-1 15,3 22 2-15,1 18-1 0,16 17 0 16,13 10 0-16,32-7-6 16,40-13-9-16,40-12-14 15,31-12-32-15,22-22-30 0</inkml:trace>
  <inkml:trace contextRef="#ctx0" brushRef="#br0" timeOffset="43136">5788 5637 315 0,'0'0'1'16,"-6"-3"-1"-16,-5 1 0 15,-7-5 1-15,-8 2 1 16,-6-3 2-16,-5-2 3 47,-3-1 2-47,2 3 0 0,2-2 1 0,4 2-2 0,8 2-1 0,6 4-4 0,8 2-1 15,8 7-3-15,3 13-1 16,7 12-1-16,3 15 0 15,4 14 3-15,2 24 1 0,1 21 1 16,-2 22 0-16,-5 15 1 16,-4 17-2-16,-7 12 0 15,0 9 1 16,-10 3-2-31,-2-4 3 0,-4-5 0 0,-1-10-1 0,1-9 2 0,4-15 2 16,5-14 0-16,7-20 0 16,0-12 0-16,16-18 1 0,8-15-1 15,16-16 0-15,10-15-4 16,20-12-10-16,9-9-11 15,17-15-56-15,15-3-10 32</inkml:trace>
  <inkml:trace contextRef="#ctx0" brushRef="#br0" timeOffset="44137">18451 5358 266 0,'0'0'-1'16,"0"0"-1"-16,0 0 4 16,19 12 0-16,10-7 2 0,12 0 1 15,12 0 2-15,10-2 2 16,9-1 6 15,4-1 0-31,0-1-3 0,-11-6-1 0,-10 1 0 0,-10 0-1 0,-13 1 1 16,-9 0-2-16,-9 3-6 15,-14 1-1-15,13-3-2 16,-13 3-1-16,13 10 0 15,-6 7-1-15,6 11 1 16,-1 11 1-16,4 15 2 0,-1 23 1 16,1 10 4-16,-5 17-1 31,-6 14 2-31,0 13 1 0,-4 8-2 0,-2 5 1 15,-1 6-1-15,-6 1 0 0,-1 7-2 16,-1-1 1-16,-1 2-1 16,1-3-2-16,-5 1 0 15,1-10 0-15,-3-2 2 16,0-20-1-16,-3-17 1 15,-2-19 1-15,-3-19-1 32,-2-17 1-32,-6-19-1 0,-6-14-5 0,-11-18 0 0,-12-5 0 15,-13-13 0-15,-12-3 0 16,-10-4 0-16,-9-2-11 47,4 3-10-47,2 12-53 0,12-10-20 0</inkml:trace>
  <inkml:trace contextRef="#ctx0" brushRef="#br0" timeOffset="44918">2587 9312 287 0,'0'0'0'15,"0"0"1"-15,0 0 3 16,10 2 4-16,6-1 1 15,7 0 1-15,8 0 4 16,12-1-1-16,2 0 1 0,13 1 0 31,4-1-3-31,0 0-4 0,3 0-2 0,-2 0-4 16,-2 1-3-16,-5-1-4 15,1 0-10-15,-10 0-23 16,-15 0-41-16,3-2-7 16</inkml:trace>
  <inkml:trace contextRef="#ctx0" brushRef="#br0" timeOffset="45126">2662 9707 365 0,'5'0'2'15,"19"0"2"17,15 0-1-17,17 0 1-15,16-8 1 0,18-1-1 0,13-4 0 0,12-1-1 0,1-5-6 0,-5 4-11 0,-10 2-23 16,-17 2-42-16,-7 2-7 15</inkml:trace>
  <inkml:trace contextRef="#ctx0" brushRef="#br0" timeOffset="47383">4359 9195 222 0,'0'0'7'16,"0"20"4"-16,-2 6 2 15,4 11 2-15,-2 7 1 16,-2 12 1-16,2 9 2 15,-4 6 0-15,-2 1-6 47,-2-13-2-47,0-7-2 0,-1-9-1 0,1-11-2 0,0-10-3 0,3-10-8 0,5-12-17 0,0 0-40 16,0-6-18-16</inkml:trace>
  <inkml:trace contextRef="#ctx0" brushRef="#br0" timeOffset="47890">4246 9099 152 0,'0'0'7'16,"11"-9"7"-16,3-1 2 16,14 1 3-16,6-1 4 15,13 0 1-15,11 0 1 0,8 1 0 16,4 6-6-16,-2 5-6 15,-5 9-3-15,-9 7-2 16,-8 7-3-16,-18 12-3 0,-19 3 1 31,-10 6-3-31,-21-2-2 0,-10-1 2 0,-11-4-2 16,-10-8-1-16,-7-6-2 15,-3-13 0-15,1-5 0 0,6-7 0 16,7-3 0 0,10-4-2-16,8 0 1 0,14 2 4 15,17 5 3-15,8 0 3 0,19 7 0 16,15 10 2-16,8 3 1 31,7 6 3-15,4 6 0-16,-2 4-1 0,-6 3-3 0,-9 4-1 0,-12 6 1 15,-16-1-3-15,-15-2-1 0,-4 1-4 16,-11-5-6-16,-1-8-8 15,-3-5-15-15,-2-15-40 16,12 4-15-16</inkml:trace>
  <inkml:trace contextRef="#ctx0" brushRef="#br0" timeOffset="48252">4896 9821 318 0,'0'0'4'16,"24"-2"1"-16,0-2 1 0,10-3 3 16,8-6 0-16,6-5 1 15,4-2 2-15,5-9 0 16,-8 0-4-16,-8-5-2 15,-11 0-6-15,-12-1-2 0,-13 3-2 16,-9 3-1-16,-18 8-2 31,-11 5 1-31,-9 11 1 0,-7 9 2 0,-9 17 7 16,-2 11 2-16,5 13 2 0,4 9 0 15,13 7 1-15,15 1 1 47,15-2-1-47,14-4-2 0,25-12-2 0,15-8 0 0,18-12-1 0,10-10-6 0,14-11-7 16,2-5-13-1,3-13-61-15,7-6-3 0</inkml:trace>
  <inkml:trace contextRef="#ctx0" brushRef="#br0" timeOffset="49026">6624 8736 323 0,'0'0'2'15,"0"0"1"-15,-8-12 2 16,-4 0 0-16,-8 0 2 15,-12-5 2-15,-8-2 2 16,-8-2 2-16,-4-2-2 0,-3 4-1 16,3-1-1-16,5 7-2 15,5-1-1-15,10 6-3 16,13 2-1-16,5 6-3 15,14 0 0-15,-10 3 0 16,10 6 0-16,1 10 0 0,6 4 0 16,4 14 0-16,1 8 2 15,-1 15 1-15,3 13 1 16,-4 14 0-16,-4 11-1 15,-7 12 3-15,-8 8-1 0,-11 8 2 16,-13 3-2-16,-6-4 0 16,-8-3-1-16,0-14 0 15,1-8 0 1,4-18-1-16,11-14 0 0,9-17 0 0,16-11 0 15,9-14 1-15,24-6 0 16,13-10 0-16,14-4 0 16,11 0-1-16,10-3-2 31,5 4-4-31,1-5-6 0,5 8-10 0,-8 7-47 0,1-8-24 15</inkml:trace>
  <inkml:trace contextRef="#ctx0" brushRef="#br0" timeOffset="54140">6813 9304 271 0,'0'0'0'0,"0"0"3"15,0 0 5-15,6 0 4 16,12 0 3-16,9 0 2 16,13 0 0 62,14-5 2-78,10-1 2 0,7-1-4 0,-1-1-5 15,-2-1-7-15,-10-1-6 0,-9 3-11 0,-14-2-11 0,-14 6-35 0,-11 5-26 0</inkml:trace>
  <inkml:trace contextRef="#ctx0" brushRef="#br0" timeOffset="54826">7856 9121 62 0,'0'0'5'0,"0"0"8"16,13 2 6-16,-4 11 6 15,3 2 2 17,3 11 4-32,1 8 2 0,4 7 1 0,-2 8-2 0,-6 1-7 15,0 3-3-15,-4-6-1 0,-8 0-1 16,-3-10-1-16,-11-5-2 15,-7-7-2-15,-6-7-1 16,-9-7-2-16,-7-7-1 16,-4-2-4-16,1-2-2 0,-2-6-1 15,4-5-2-15,4-5-1 16,5 0-2-16,7-3-6 31,11-1-7-15,10 2-12-16,4 5-43 0,11-11-20 0</inkml:trace>
  <inkml:trace contextRef="#ctx0" brushRef="#br0" timeOffset="55028">7673 8793 427 0,'0'0'2'0,"0"0"0"16,-7-14-1-16,7 14 0 16,-3-11-6-16,3 11-4 15,0-11-10-15,0 11-26 16,0 0-37-16,17 4-8 15</inkml:trace>
  <inkml:trace contextRef="#ctx0" brushRef="#br0" timeOffset="56697">8905 8765 241 0,'0'0'-1'0,"0"0"1"16,0 0 3-16,-2 13 2 31,2 1 3-31,2 5 2 0,1 5 3 0,4 6 0 0,0 5 1 16,1 0-1-16,0 1 0 15,-4-4-3-15,1-7-3 16,-1-2-5-16,-3-9-5 0,2-6-14 15,-3-8-36-15,0 0-23 16</inkml:trace>
  <inkml:trace contextRef="#ctx0" brushRef="#br0" timeOffset="56941">8598 8803 237 0,'0'0'4'0,"0"0"4"16,8 1 6 0,10-1 3-16,13 0 1 0,16-2 0 0,13-3 2 15,17-2 0-15,8-1-2 16,6-1-5-16,-1-1-6 15,-2 3-8-15,-14 2-9 16,-11 2-18 0,-16 3-25-16,-20 0-27 0</inkml:trace>
  <inkml:trace contextRef="#ctx0" brushRef="#br0" timeOffset="57156">8666 9154 330 0,'0'0'6'0,"21"0"2"0,7 0 1 0,12-4 1 16,12-3 2-16,10-3 1 15,9 1-2-15,7-1 0 16,-7-1-9-16,-4 4-11 15,-9-4-19-15,-16 1-41 0,-5 10-14 16</inkml:trace>
  <inkml:trace contextRef="#ctx0" brushRef="#br0" timeOffset="57601">9674 9093 285 0,'0'0'2'0,"0"0"0"16,-4 1 3-16,4-1 2 15,-18 15 2-15,4-2 1 16,4 4 3-16,-3 1 1 15,6 2 2-15,7 2 2 16,6-4-1-16,13-6-3 0,9-6-1 16,9-6 0-16,2-3-3 15,3-10-1-15,-6-5-3 16,-9-2-3-1,-11-4-2-15,-15-2 0 0,-11 6-1 0,-16 1-1 16,-12 7-1-16,-9 2-4 16,-2 9-3-16,-2 1-6 15,8 8-9-15,0 4-18 16,13 8-43-16,16 2-5 0</inkml:trace>
  <inkml:trace contextRef="#ctx0" brushRef="#br0" timeOffset="58012">8617 9527 259 0,'0'0'6'0,"0"0"0"0,0 0 7 15,6 0 3-15,18 0 2 16,16-4 4-16,26-1 0 15,19 0 5-15,21-2-6 0,18 0-2 16,15 1-6-16,3-1-2 16,-4 5-3-16,-9-1-4 15,-20 3-2-15,-17 0-6 0,-18 8-7 31,-19-3-8-31,-16 4-16 0,-8 1-52 0,-31-10-4 16</inkml:trace>
  <inkml:trace contextRef="#ctx0" brushRef="#br0" timeOffset="58755">8745 9956 221 0,'0'0'1'16,"0"0"0"-16,0 0 1 16,0 0 5-16,0 9 3 0,0-1 1 15,0 4 2 1,3 2 2-16,-2 1 1 0,3 2 0 15,-2-2 2-15,4-1-2 16,-3-5 0-16,-3-9 1 16,14 8-2-16,-3-9-3 0,1-10-1 15,4-5-1-15,1-2-3 31,1-3-2-31,2-1-4 0,-4 2 0 0,0 3-2 16,-6 3-2-16,-10 14 0 0,10-8-1 16,-10 8 0-16,6 11 0 15,-3 5 1-15,3 2 0 16,0 2 2-16,8 0 4 15,-2-3 1-15,2-5 2 0,5-6 0 16,1-6 0-16,0-4 1 47,-2-10 0-47,-5-3-1 0,0-3-2 0,-6-3 0 0,-6 2-2 0,-1 0 0 0,0 4-1 15,-4 2-2-15,-2 3-4 32,6 12-4-32,-12-15-5 0,12 15-9 0,0 0-16 0,-1 11-41 15,12 1-14-15</inkml:trace>
  <inkml:trace contextRef="#ctx0" brushRef="#br0" timeOffset="59023">9506 9883 329 0,'0'0'0'0,"0"0"0"0,-7-7 0 0,7 7 2 0,-21 5 0 15,6 4 3-15,-3 4 3 0,-5 3 1 16,1 10 1-16,0-2 3 15,7 8 1-15,5-5 0 16,6 1-1-16,11-3-1 0,15-8-2 16,16-3-2-16,11-4-1 15,9-2-2 1,2-7-6-16,8 4-10 0,-5-5-17 15,-16 2-58-15,7-1-5 0</inkml:trace>
  <inkml:trace contextRef="#ctx0" brushRef="#br0" timeOffset="59655">10591 9318 174 0,'0'0'8'15,"-9"16"6"-15,2 1 3 0,-4 8 4 16,2 8 4-16,0 6 2 15,0 6 0-15,2 6 3 16,6-2-6-16,9-3-2 47,10-5-5-47,10-7-4 0,7-8-3 0,5-6-1 0,2-11-4 0,6-2-4 0,-4-7-11 15,1-7-19-15,1-5-54 16,-10-9-6-16</inkml:trace>
  <inkml:trace contextRef="#ctx0" brushRef="#br0" timeOffset="59956">10931 9590 271 0,'0'0'4'0,"0"17"5"0,0-2 5 15,9 2 2-15,6 0 3 16,10-4 0-16,8-2 3 47,12-6 0-47,9-5-4 0,5-16-4 0,1-6-4 0,-5-7-4 0,-9-4-1 0,-13-5-3 15,-19 2 0-15,-15 4-1 16,-24 6 0-16,-16 4-1 15,-17 5-1-15,-10 12 0 0,-12 5 1 16,4 5-1-16,4 9-1 16,14 6-1-16,9 6-2 15,16-1-3 16,13 0-5-31,21 0-9 0,24-3-24 0,3-3-38 0,14-2-6 0</inkml:trace>
  <inkml:trace contextRef="#ctx0" brushRef="#br0" timeOffset="60308">11451 9348 229 0,'0'0'2'15,"0"0"3"-15,-11 3 2 16,11-3 4-16,-12 13 4 0,9-2 4 16,6 7 2-16,10 0 2 15,10 7-3-15,15 3 0 16,8 1-3-16,4 0-2 15,-2 2-6 1,2-3-2-16,-14 1-1 0,-12-3-1 0,-18-4 0 16,-13 0 0-16,-18-6-1 15,-13-1 0-15,-8-5-1 16,4-3-2-16,-1-2-5 47,3-5-7-47,14 0-8 0,13-2-6 0,13 2-20 0,21 0-35 0,6-5-13 0</inkml:trace>
  <inkml:trace contextRef="#ctx0" brushRef="#br0" timeOffset="60808">11956 9444 251 0,'0'0'6'16,"3"11"6"-16,-2 1 3 15,1 5 2-15,0 5 1 16,0 2 2-16,2 5 1 16,1 1 4-16,1-2-7 0,5-6-4 15,4-5-3-15,10-9-1 16,5-8-2-16,3-3-2 15,0-10-1-15,2-3-2 16,-4-1-2-16,-2-3 0 0,-7 6-2 16,-9 3-1-16,-13 11 0 15,13-8 1-15,-13 8-1 16,5 11 1-16,-1 2 1 15,3 1 1 17,7-2 2-32,3-5 1 0,9-4 0 0,-1-3 1 0,2-6 0 0,-1-10-1 15,-5-6 0-15,-6-6-2 0,-11 0 0 16,-5-1-2-16,-14 2-2 15,-2-1 0-15,-3 4-3 16,-1 0-3-16,2 7-9 16,3 2-14-16,4-7-50 15,12 12-9-15</inkml:trace>
  <inkml:trace contextRef="#ctx0" brushRef="#br0" timeOffset="61007">12680 9118 385 0,'0'0'4'0,"12"13"1"16,-1 3 2-16,3 6 0 16,3 7 1-1,0 5 1-15,1 9 0 0,1 4-1 0,-3 0-2 16,-5 1-2-16,-1-5-2 15,-3-5-2-15,-2-4-4 16,-2-10-5-16,1-6-6 0,-4-6-26 16,0-12-45-16,-14 0-5 15</inkml:trace>
  <inkml:trace contextRef="#ctx0" brushRef="#br0" timeOffset="61132">12449 9440 393 0,'0'0'2'0,"0"0"2"16,19-9 1-16,7-1 1 0,9 0 1 15,16-4-1-15,9-1 1 16,10-2-2-16,9-2-7 15,0 5-19-15,2 0-61 0,-13-1-4 16</inkml:trace>
  <inkml:trace contextRef="#ctx0" brushRef="#br0" timeOffset="65259">13682 9472 263 0,'0'0'7'0,"0"0"5"0,20-3 0 15,4 1 2-15,14-5 2 16,12 2 0-16,13-5 0 15,8 0 2-15,5 1-7 16,-3 1-5 15,-7 1-2-31,-8 2-4 16,-13 0-4-16,-11 3-4 0,-13 2-9 0,-10 0-8 0,-11 0-26 0,12-2-32 15,-12 2-4-15</inkml:trace>
  <inkml:trace contextRef="#ctx0" brushRef="#br0" timeOffset="65485">13955 9114 329 0,'0'0'5'0,"5"9"1"16,8 8 2-16,3 7 0 15,3 8 1-15,2 9 3 16,0 5-1-16,-1 7 0 16,-1 4-4-16,-8-4-2 46,-2-2-3-46,-5-4-10 0,-3-8-27 0,3-5-46 0,1-7-5 0</inkml:trace>
  <inkml:trace contextRef="#ctx0" brushRef="#br0" timeOffset="66029">15486 8857 276 0,'0'0'8'16,"-1"15"2"-16,5 5 3 15,0 7 0-15,0 5 2 0,-1 10 2 16,0 1 0-16,0 6 2 15,-2-6-9-15,-1-4-2 16,1-5-3-16,0-7-1 0,-1-8-2 16,0-5-3-1,0-14-5-15,3 11-12 0,-3-11-36 16,4-6-28-16,-1-8-6 15</inkml:trace>
  <inkml:trace contextRef="#ctx0" brushRef="#br0" timeOffset="66224">15178 8949 310 0,'0'0'4'0,"16"1"2"16,10 1 3-16,12-1 1 15,13-1 1-15,10 0 1 0,14-1 2 16,11-4-1-16,3 2-6 15,-2-2-6-15,-6 1-10 16,-11 1-24-16,-16-1-43 16,-8 4-9-16</inkml:trace>
  <inkml:trace contextRef="#ctx0" brushRef="#br0" timeOffset="66434">15053 9298 360 0,'0'0'5'0,"7"6"4"15,9 0 1-15,10-3 1 16,13 0 0-16,12-2 0 16,12-1 0-16,11 0 1 31,10-7-6-31,-1 1-6 0,-1-3-6 0,-3 4-12 0,-16 0-24 15,-7-2-40-15,-10 7-9 16</inkml:trace>
  <inkml:trace contextRef="#ctx0" brushRef="#br0" timeOffset="66748">16005 9385 297 0,'0'0'5'0,"0"0"3"0,5 9 4 32,10-4 0-32,8-4 2 0,11-1 1 15,8-1 3-15,7-8-1 0,8-7-4 0,-3-5-3 16,-4-6-2-1,-13 1-2-15,-18-1-1 0,-18 1-2 16,-15 6-1-16,-25 6 1 16,-19 7-3-16,-15 5 1 15,-3 4-2-15,-5 10-2 16,12 5-4-1,6 4-7-15,19 8-15 0,14 8-49 0,23-10-10 16</inkml:trace>
  <inkml:trace contextRef="#ctx0" brushRef="#br0" timeOffset="67143">15190 9581 352 0,'0'0'3'0,"-8"0"-1"15,8 0 4-15,0 0 3 16,6 11 2-16,26-5-1 15,20 3 2 17,21-2 1-32,25 0-2 0,28-2 1 0,17 1-3 0,14 1-3 0,2-3-1 15,-3 1-1-15,-16 0-3 0,-12 0-4 16,-22 0-6-16,-22 2-11 15,-23-4-18-15,-28 1-50 16,-15-1-4-16</inkml:trace>
  <inkml:trace contextRef="#ctx0" brushRef="#br0" timeOffset="67637">15964 9967 209 0,'0'0'2'15,"0"0"2"-15,-11-9 1 0,1 4 2 16,-9 5 5-16,-6 0 3 15,-7 0 5 17,-7 8 3-32,-4 8 2 0,-3 6-3 0,7 5 1 0,0 7 1 0,17 1-4 15,11 1-4-15,18-3-4 16,27-1-3-16,20-6-2 15,24-4-3-15,13-8-3 16,13-2-6-16,2-5-12 0,6-19-61 16,-7 12-10-16</inkml:trace>
  <inkml:trace contextRef="#ctx0" brushRef="#br0" timeOffset="68333">17819 9361 151 0,'0'0'1'16,"-13"-5"2"-16,-7 0 3 15,-6 2 5-15,-9 1 4 16,-9 2 4-16,-9 0 4 0,-8 7 2 15,2 7-1-15,3 4-1 16,12 8 0-16,11 5-5 16,16 1-2-16,16 4-3 15,22 1-4-15,22 2 0 31,12 0-4-31,7 1 1 0,3-3-3 0,-3 1-1 0,-10-2 1 16,-14-1 1-16,-15-2-1 16,-23-2 1-16,-14-4 0 0,-24-3 1 15,-12-5-1-15,-13-4 0 16,-7-5 0-16,1-5-2 15,3-3 0-15,13-2-4 16,8-5-7-16,18-2-11 16,18 6-52-16,15-14-14 0</inkml:trace>
  <inkml:trace contextRef="#ctx0" brushRef="#br0" timeOffset="68531">18089 9736 397 0,'0'0'3'15,"-5"14"1"1,-3-2 0-16,-1 2 2 0,-3 5-1 0,-2 3 1 16,3 0 0-16,-2 1-1 15,7-4-5-15,-1-8-7 16,7-11-24-16,5 8-53 0,3-19-3 15</inkml:trace>
  <inkml:trace contextRef="#ctx0" brushRef="#br0" timeOffset="68623">17940 9321 292 0,'0'0'-11'0,"6"-11"-40"0,5 8-21 16</inkml:trace>
  <inkml:trace contextRef="#ctx0" brushRef="#br0" timeOffset="69003">18337 9602 383 0,'0'0'3'0,"1"20"1"15,-1 3 1-15,-4 4 1 16,-5 7 1-16,2 0 1 47,-2 3 1-47,1 1-1 0,-1-9 0 0,8-8-2 0,1-10-1 0,13-9-1 0,7-5-1 15,8-13-1-15,7-8-1 16,4-8 1-16,5-3-2 0,2-2 0 16,3 3 0-16,-2 1 0 15,-7 6-1-15,-3 9 1 16,-7 11 0-16,-5 7 0 15,-5 12 1-15,-4 10-1 32,-7 5 1-32,1 4 0 0,-2 3 0 0,1-1 0 0,-1-3 0 15,2-4-1-15,2-4-3 16,-4-7-5-16,7-1-12 15,-7 0-67-15,4-11-1 0</inkml:trace>
  <inkml:trace contextRef="#ctx0" brushRef="#br0" timeOffset="69616">19293 9489 258 0,'0'0'8'15,"-8"17"4"-15,1-3 3 16,-1 8 2-16,0 6 1 31,2 4 0-31,4 2 1 0,2 2 3 0,7-8-8 0,11-6-3 16,7-11-4-16,6-8 0 15,8-3-3-15,-3-12 1 0,0-1-2 16,-6-2-2-16,-3 4-1 15,-8 3-1-15,-7 8 1 16,-12 0-3-16,12 14 3 16,-9 2 0-16,5-2 1 0,2-2 1 15,7-2 1 16,2-7 1-31,5-2 0 0,2-13 1 0,-5-9-2 0,-4-5 1 16,-7-4-3-16,-6-4-1 0,-5 3-4 16,-12-6-3-16,-2 5-6 15,-5 2-9-15,3 1-29 16,14 7-38-16,-1-2-3 15</inkml:trace>
  <inkml:trace contextRef="#ctx0" brushRef="#br0" timeOffset="69826">20099 9259 371 0,'0'9'3'16,"7"9"0"-16,-2 6 3 15,1 8 1-15,2 8 0 16,0 6 1-16,0 7 1 15,0 5 0-15,3-7-2 16,-4-2-1-16,0-6-3 0,1-9-4 16,4-4-13-16,-7 0-49 15,4-20-20-15</inkml:trace>
  <inkml:trace contextRef="#ctx0" brushRef="#br0" timeOffset="69969">19853 9500 408 0,'0'0'1'0,"19"0"1"0,7 0-1 16,12 0 0-16,14 0 1 15,14-2-2-15,11-2-4 16,12 4-14-16,7-4-62 16,-7-2-3-16</inkml:trace>
  <inkml:trace contextRef="#ctx0" brushRef="#br0" timeOffset="70939">20505 8851 341 0,'0'0'2'0,"0"0"1"31,9-1 4-16,11 1 1-15,11 0 2 0,12 0 2 0,12 3 0 0,15 1 0 0,8-1-1 16,5 1-2-16,-3 0-2 16,-3 0-2-16,-11-2-1 15,-12-2 1-15,-14 0-3 0,-12 0 0 16,-10 0 1-16,-5-2-1 15,-13 2-1-15,0 0-1 16,0 0 0-16,9-4-1 16,-9 4 0-16,0 0 0 0,2 15 0 15,-4 3 0-15,2 10 1 16,0 7 0-16,0 13 2 15,3 11-1-15,2 13 1 16,2 5 0-16,2 10 0 0,6 3 0 16,-2 4 0-16,2 1 0 15,-2 1 1-15,2-4-1 16,2-1 1-16,0-6-1 31,-1-4 1-31,1-11-2 0,-4-4 1 0,-1-9-1 0,-2-9-1 16,-4-9 1-16,-4-7 0 15,-2-9 1-15,-8-6-1 16,-7-8 1-16,-7-3 0 15,-9-5-1-15,-16-1 1 0,-11-5-1 16,-12-4 0-16,-10 0-3 16,-7-3-2-16,1 3-5 15,2-3-9 1,16 0-45-16,11 12-29 0,17 0-4 0</inkml:trace>
  <inkml:trace contextRef="#ctx0" brushRef="#br0" timeOffset="73541">14892 9832 167 0,'0'0'5'0,"0"0"3"16,0 0 4-16,0 0 2 0,0 0 1 15,0 0 0-15,0 0 4 16,4 10 1-16,-4 2-1 16,-1 12-1-16,-2 1-3 15,-1 8-1-15,2 2-1 0,-1 4 0 47,2-7-2-47,1-2 1 0,0-8-4 0,7-10-1 0,4-6-1 0,4-6-1 16,0-11 0-16,3-1-1 15,-1-1-1-15,1 1-2 0,0 3-1 16,-4 6 0-16,-4 6 0 15,2 9-1-15,-2 5 1 16,3 0-1-16,1-1 3 16,5-6 0-16,1-6 1 31,8-7 1-31,-1-12-1 0,2-11 2 0,-6-6-1 0,2-5 0 15,-10-1-2-15,-1-2-1 0,-12 5-3 16,-2 1-2-16,-5 5-7 16,-8 2-11-16,5-2-50 15,4 14-16-15</inkml:trace>
  <inkml:trace contextRef="#ctx0" brushRef="#br0" timeOffset="75374">2629 11644 224 0,'0'0'2'0,"0"0"1"15,0 0 7-15,-1 13 4 16,1-13 4-16,17 10 1 0,8-5 2 15,11-1 0-15,13-2-1 16,10-1-1-16,14-1-5 16,5 0-6-16,8 0-5 31,0-3-4-31,-1 0-6 0,-8-3-9 0,-4 1-13 0,-8 1-27 15,-11-1-26-15</inkml:trace>
  <inkml:trace contextRef="#ctx0" brushRef="#br0" timeOffset="75596">2748 12059 362 0,'3'0'3'16,"24"0"1"-16,13 0 2 15,21-4 0 17,16-1 3-32,22-4-1 0,17-2 1 0,20 0 0 0,4-1-3 0,1 2-3 15,-10 1-5-15,-3 2-15 16,-17 5-19-16,-21 2-45 15,-7 3-5-15</inkml:trace>
  <inkml:trace contextRef="#ctx0" brushRef="#br1" timeOffset="82099">8579 8753 0 0,'-21'48'5'0,"2"1"3"0,1 2-1 31,0 5-1-31,-1-3-2 0,0 9 0 0,1-3 0 16,-1 1 1-16,-1 0 1 16,2 2-1-16,-4-2 1 31,11 0 0-31,4 3 1 0,4-5-4 0,2-2 1 0,3 2 0 15,7-6-3-15,1 5 1 16,8-2-2-16,-7-3 0 16,2 0-1-1,0-3 0-15,1 2 0 0,3-5 1 0,4 4 0 16,5-6 0-16,0-1 1 15,6 1 1-15,4-6 0 0,2 4 4 16,0-9 0 15,7 5 4-31,-5 0-2 0,10-4 0 0,0-1 2 0,3-4-1 16,3 3-1-16,2-6-1 0,3 1 0 15,-1-7-1 1,5-4-1-16,-3 1 0 0,-1-2 0 16,7-2 1-16,2-2-2 15,4-1 1-15,3-1 0 0,1 1-1 16,3 0-2-16,4-1-2 31,0-2 1-15,-1 0-2-16,-2-2-1 0,1-1 1 0,-2-3-2 0,4-1 0 0,-3 0-1 15,2-3-6-15,2-2 0 16,5-3 0-16,0 0-2 15,0-4 2-15,0 0-1 16,-1-1 3-16,-2-1 3 16,-2-1 7-16,5-3 3 0,-7 1 1 15,-5-2 1-15,2-1 0 31,-1-2 0-31,-1-3-1 0,2-5 0 0,2 1-2 0,-1-4 0 16,0 0-2-16,4-3 0 16,-5 0-2-1,3-3-1-15,1 0-1 0,-2 0-2 16,-1-2 1-16,-2-3-2 0,-1-4 2 15,-6-1-1-15,-4-4 4 16,0-6 5 15,-12 0 2-31,-2-3 5 0,-8 0 1 0,-9-2 3 0,-2 0 1 16,-6-1-1-16,-1 1 1 0,-7 2-2 15,-5 0-3-15,-5-1-2 16,-7 2-3-16,-5 3-3 16,-11 0 0-16,-7 3-3 15,-9 1-1-15,-8 3-4 0,-12 1-1 16,-3 1-2-16,-10 3-3 15,-6 2-2-15,-9-2-3 32,-6-5-1-32,-9 6 0 0,-5-3 2 0,-8-1 0 0,-10 1 3 15,-2-1 3-15,-9 1 2 16,-5 3 1-16,-6 7 4 15,-10-2 0-15,-5 8 3 0,-7 4 3 16,-4 7 4-16,-8 7 5 16,-4 6 3-16,-9 8 4 15,-1 4 1-15,-5 14 0 47,-3 6-1-47,-1 13-2 0,6 4-7 0,7 10-9 0,1 0-16 0,6 11-58 0,18 0-6 16</inkml:trace>
  <inkml:trace contextRef="#ctx0" brushRef="#br1" timeOffset="84952">15081 8531 169 0,'0'0'2'16,"0"0"-4"-16,0 0 1 16,0 0-1-16,0 0 1 0,-5 4-2 15,2 9 1-15,-1 11 2 16,-3 11 0-16,-2 5 5 15,0 12 1-15,-3 2 2 0,-5 8 0 16,-2 2 0-16,1 3 2 16,-4-3-3-16,0-5-2 31,2 3 0-31,-2-4-3 0,-2-3-2 0,5-1 1 15,-2-5 0-15,-1 3-2 0,2-7 2 16,-2 3-1-16,0-5 1 47,-4 0 1-47,5-2-1 0,-3-2-1 0,1 2 1 0,-2-5 0 0,3 6 0 0,-1 1 1 15,1-2 0-15,1 3 1 16,-1-4-1-16,4 4-1 16,-1-5 1-16,6 5-1 15,1-7 0-15,3-2-1 0,4-1 0 16,3-2 1-16,2 0-1 15,2-2 1-15,7-1 1 32,4-4-1-32,2 4-1 0,2-5 1 0,5 0 0 15,0-2 0-15,7-1 0 0,4-3 0 16,4 2 0-16,2 1 1 15,0-4-1-15,9 3 1 16,-3-4 0-16,7 4-1 16,-2-4 0-16,-1 7 0 0,4-7-1 15,0 3 0-15,2 1 1 31,3-3-1-31,-1 4 0 0,3-1 0 0,-2-1-1 0,1 0 1 16,-1-1 0-16,2-1 0 16,-2-1 0-16,-3 1 0 15,7 0 0-15,4-2 0 31,1 2 0-31,3 0 0 0,6-1 1 16,1 1-1-16,3 1 0 0,4-5 0 0,2 2 1 16,1-3-1-16,5-2 1 15,5-3 0-15,2-2 2 0,3 1 2 16,9-4-1-16,8 1 1 15,-1-3 0-15,3 2 1 16,2-1-1-16,-2-1-2 31,6 0 0-31,0 0-1 0,-2 0-1 0,-6-4-1 0,6 0 1 16,4-4-1-16,-3 0 1 15,3-1-1-15,-2-2 1 16,-6 1-1-16,6-5 0 16,1-2 0-16,-7 0 1 0,-7-3-1 15,-2-4 1-15,-6-3-1 16,-3-2 3-16,-2-4-1 15,-10-2 1-15,-7-1 0 32,-1-4 0-32,-4-4 0 0,-5 0 0 0,-3-2 0 0,-5-2-1 15,-3-3 0-15,-2 1-1 16,-3-2-1-16,-6-2 0 0,-2 0 1 15,-7-1-1-15,-4-2 1 16,-11 1 0-16,-7-1-1 16,-9-1 2-16,-8-1-1 15,-4 2 0-15,-13-1 0 31,-6-3 0-31,-6-2 0 0,-8-1-1 0,-9 2 1 0,-7-5 0 16,-9-1-1-16,-10-2 0 16,-8 2-2-16,-14-2 1 15,-17 2-1-15,-14-2 0 0,-18 2 1 16,-20 3 0-16,-21 1 3 15,-25-1 2-15,-28 5 2 16,-28 9 1-16,-28 5 1 16,-28 7 1-16,-21 7-1 0,-18 11-1 15,-8 9-7-15,7 16-20 16,19 15-56-16,3 6-6 15</inkml:trace>
  <inkml:trace contextRef="#ctx0" brushRef="#br2" timeOffset="93670">5188 12026 268 0,'0'0'4'0,"0"0"-1"0,0 0 1 47,0 0 1-47,7 13 3 0,-1 3 1 0,2 12 2 0,1 12 2 0,1 5-4 16,-1 15 1-16,0 8 0 0,-3 2-1 15,-3 2-1-15,-3-3-3 16,0-2-2-16,-6-10 1 15,-2-6-6-15,-2-9-2 16,2-9-6-16,1-8-9 16,1-6-19-16,-1-9-40 31,7-10-7-31</inkml:trace>
  <inkml:trace contextRef="#ctx0" brushRef="#br2" timeOffset="94936">4679 12177 179 0,'0'0'5'16,"0"0"7"-16,9 1 4 15,8-1 4-15,17 0 1 0,12-3 2 16,15-4 3-16,17-7 0 15,13 1-5-15,6-3-5 16,0-2-4-16,-1 3-3 16,-10 1-3-16,-10 4-5 0,-16 1-8 15,-12 8-12-15,-18 1-13 16,-4 0-25-1,-4 8-25-15</inkml:trace>
  <inkml:trace contextRef="#ctx0" brushRef="#br2" timeOffset="95195">4842 12816 308 0,'5'0'4'0,"17"0"3"47,15 0 2-47,17-5 1 0,13-1 1 0,12-1 0 0,9-2 1 0,7 1 0 16,-6-1-6-16,-6 4-6 0,-13 0-13 15,-9 3-25-15,-14 2-40 16,-14 0-7-16</inkml:trace>
  <inkml:trace contextRef="#ctx0" brushRef="#br2" timeOffset="95563">5901 12806 233 0,'0'0'3'16,"-2"12"4"-16,2-2 4 15,1 2 4-15,7-2 4 16,3-1 1-16,9-4 2 0,4-5 1 16,7-5-1-16,5-11-1 15,-3-6-5 16,-2-3-2-31,-4-2-4 0,-10-1-2 0,-12 3-2 0,-9 6 0 0,-21 4-2 16,-8 6-2-16,-11 8-1 16,-6 1-2-16,1 4-3 15,2 4-4-15,8 8-9 16,7-2-13-16,14 2-55 0,18 0-3 15</inkml:trace>
  <inkml:trace contextRef="#ctx0" brushRef="#br2" timeOffset="95925">4841 13127 403 0,'0'0'2'0,"0"0"-1"16,0 0-1-16,11 0 2 16,24-1-1-16,28-4 1 0,25-5 2 15,33-3 1 1,27-3-2-16,27-3 3 0,20 0-1 15,9 4 0-15,-1 2-1 0,-8 4-3 16,-12 4-5-16,-17 6-10 16,-20 3-23-16,-33 14-47 15,-10 1-5-15</inkml:trace>
  <inkml:trace contextRef="#ctx0" brushRef="#br2" timeOffset="96774">4923 13653 205 0,'0'0'7'0,"0"0"2"15,-6-12 2-15,6 12 3 16,0 0 3-16,-6-10 0 16,6 10-2-16,0 0 2 15,0 0-5-15,0 0-1 0,0 0-2 16,-2 19-1-16,7 11 0 15,5 2-1 1,3 4 2 0,3 0 2-16,1 0-1 0,3-7 0 15,5-3-1-15,2-11 0 16,-2-15-2-16,2-10 0 15,-1-2-1-15,-1-5-1 0,-4 0-2 16,-2 4-3-16,-5 0-1 16,-3 2-1-16,-11 11 0 15,9 0 0-15,-9 0 0 16,9 16 0-16,-3-4 2 15,-1 0 2-15,5-4 2 0,0-2 1 16,2-6 1-16,1-7 0 16,-3-7 0-16,-1-8-1 15,-4-2 0-15,-2-3-2 0,0 0-3 16,-6-2-1 15,-4 3-1-31,-2 6-3 0,-4-4-5 0,6 10-11 0,0-3-11 16,5 4-37-16,2 13-21 15</inkml:trace>
  <inkml:trace contextRef="#ctx0" brushRef="#br2" timeOffset="97091">5894 13501 267 0,'0'0'2'0,"-11"4"4"16,0 10 5-16,-6 1 4 0,-5 7 0 15,-3 2 3-15,0 3-1 16,1 2 3-16,11 4 1 15,10-1-3 17,9-3-5-32,15-4-3 0,14-6-2 0,10 1-1 15,7-4 0-15,6-1-2 0,-6-6-5 16,-7-2-4-16,1 1-7 15,-11-3-12 32,-8-5-54-47,-5 4-11 0</inkml:trace>
  <inkml:trace contextRef="#ctx0" brushRef="#br2" timeOffset="97796">8408 12634 253 0,'0'0'2'16,"0"0"-2"-16,-11-6 0 0,-6 6 0 15,-11 0 0-15,-7 6 2 16,-9 4 1-16,-8 7 3 15,-4 4-2 17,1 6 1-32,4 5 1 0,11 3-1 0,13 2 1 0,15 0-1 0,13-3-1 15,27 2-2-15,10-5 1 16,15 3 1-16,9-1 1 0,4-4 3 15,-4 3 1-15,-7-6 0 16,-7 6 1-16,-21-4 0 16,-14 5 2-16,-17-4-1 15,-23-1-2 16,-15 0 0-31,-12-2-2 0,-9-4-2 16,-2-5 0-16,2-1-2 0,5-8-2 0,11-5-7 0,12-3-6 16,17-4-18-16,18 4-48 15,10-24-8-15</inkml:trace>
  <inkml:trace contextRef="#ctx0" brushRef="#br2" timeOffset="98004">8832 13039 398 0,'0'0'4'0,"1"21"1"16,-1 1 1-16,-1 4 0 16,-4 8 0-16,-2 3 0 0,0 5 1 15,-1 2-2-15,1-8-6 16,1-6-3-16,5-8-8 15,0-11-25 1,6-11-47-16,12-14-5 0</inkml:trace>
  <inkml:trace contextRef="#ctx0" brushRef="#br2" timeOffset="98132">8748 12600 405 0,'0'0'1'0,"0"0"-2"16,0-9-6-16,0 9-10 15,2-11-24-15,-2 11-38 31,11-13-6-31</inkml:trace>
  <inkml:trace contextRef="#ctx0" brushRef="#br2" timeOffset="98426">9116 13024 409 0,'0'10'3'16,"2"7"0"-16,-1 4 0 16,2 4 0-16,0-1 1 15,2 2 0-15,2-2 1 16,2-2 0-16,6-15-2 0,2-7-1 15,6-9 0-15,2-11 1 16,3-1-2 0,2 1 0-16,-5-1 0 0,1 10 1 15,-6 5 1-15,-3 6 0 0,-4 12 0 16,-3 11 0-16,-2 5 1 15,4 6 0-15,6-1 0 16,6-2-3-16,15-4-5 16,5-7-8-16,14-8-34 0,2-3-42 15,7-9-4-15</inkml:trace>
  <inkml:trace contextRef="#ctx0" brushRef="#br2" timeOffset="99093">10555 12939 282 0,'0'0'8'15,"-4"22"5"-15,-1 0 2 16,-2 10 4-16,-1 6 0 15,2 6 2-15,2 3 1 16,3 0 0 15,4-11-5-31,12-10-7 0,11-14-1 0,10-12-3 0,6-14-1 0,7-12-1 16,-4-3-2-16,-1-3-1 15,-6 1-1-15,-6 9-1 0,-9 10-1 16,-5 9 1-16,-8 8 0 16,-4 13 1-16,-1 7-1 15,0 0 1-15,3 2 2 16,0-7 1 15,4-7 0-31,0-10 0 0,3-5 1 0,-4-15-1 0,0-9 0 0,-6-6 0 16,-5-4-2-16,-5-3-1 15,-6 2-2-15,-5 0-3 0,-3 2-2 16,2 3-6-16,-1 3-9 15,11 5-30-15,3 5-38 16,5 2-4-16</inkml:trace>
  <inkml:trace contextRef="#ctx0" brushRef="#br2" timeOffset="99336">11333 12573 411 0,'0'0'4'0,"13"15"1"0,1 2 0 16,3 12 1-16,7 11 1 15,-1 8 0-15,1 7 0 16,0 10 0 0,-2 1-2-16,-7-3-2 0,-5-6 0 0,-1-8-2 15,-7-8 0-15,0-5-4 16,-1-14-6-16,1-2-10 15,-2-4-38 17,0-16-32-32,-15-2-3 0</inkml:trace>
  <inkml:trace contextRef="#ctx0" brushRef="#br2" timeOffset="99478">11238 12980 397 0,'0'0'3'15,"14"-4"1"-15,8 0 0 0,12-2 1 16,8-5 0-16,16-2 0 16,8-3-1-16,9 0-7 15,-3-6-14-15,-10-2-64 16,3 1-3-16</inkml:trace>
  <inkml:trace contextRef="#ctx0" brushRef="#br2" timeOffset="99699">11983 12417 405 0,'14'12'3'16,"12"9"0"-16,6 14 0 15,1 12 0-15,0 14 0 0,-1 10 1 16,-5 15-1-16,-7 9 1 15,-22-6-3-15,-20 1 1 16,-20-10-2-16,-15-5 0 16,-13-9-5-16,-14-10-9 46,-13-10-32-46,3-9-37 0,-20-7-6 0</inkml:trace>
  <inkml:trace contextRef="#ctx0" brushRef="#br2" timeOffset="99945">10168 12673 435 0,'-4'15'3'0,"-1"21"-2"15,-2 15 1-15,3 20 1 0,3 17 0 16,6 17 0-16,9 10-3 16,9 11-3-16,11-14-8 15,16-10-17-15,57-31-57 31,6-34-5-15</inkml:trace>
  <inkml:trace contextRef="#ctx0" brushRef="#br2" timeOffset="101521">13131 12811 285 0,'0'0'4'16,"23"0"2"-16,5 0 2 16,8-2 0-1,12 1 0-15,7-1 2 0,8 1-1 16,6-1-1-16,-1-1-5 0,-6-3-9 15,-4 3-13-15,-7 1-33 16,-14 0-24 0</inkml:trace>
  <inkml:trace contextRef="#ctx0" brushRef="#br2" timeOffset="101714">13055 13125 383 0,'0'0'2'0,"23"2"1"32,10 1-1-32,13-3 1 0,17 3 0 0,18-3-1 0,13 2-5 15,10-2-14-15,8-5-45 16,1 5-19-16</inkml:trace>
  <inkml:trace contextRef="#ctx0" brushRef="#br2" timeOffset="102264">14725 12380 220 0,'2'7'3'0,"-1"9"1"0,7 10 5 15,1 10 6-15,1 13 3 16,2 9 2-16,1 14 1 15,2 10 3-15,-5-2-2 16,2 3 0-16,-5-4-2 16,0-8-5-16,-3-12-2 0,-1-12 0 15,2-17-1-15,3-18-2 16,4-19-2-16,4-22-1 47,2-19-1-47,4-19-1 0,6-15-3 0,-2-13-1 0,-1-5-3 0,-4-4-2 0,-1 5-6 15,-4 5-8-15,1 10-40 16,-4 18-32-16,-2 16-4 0</inkml:trace>
  <inkml:trace contextRef="#ctx0" brushRef="#br2" timeOffset="102733">15943 12576 283 0,'0'0'9'16,"-15"23"2"-16,0 5 3 15,-3 11 3-15,-9 9 1 16,-4 11 2 15,-4 12 1-31,1 3-1 0,4-2-7 0,9-7-3 0,9-11-3 0,12-11-2 16,9-11-2-16,18-13-3 15,15-12-7-15,6-9-12 16,12-26-52-16,4 5-15 0</inkml:trace>
  <inkml:trace contextRef="#ctx0" brushRef="#br2" timeOffset="102970">16327 12570 339 0,'0'9'6'0,"6"9"2"15,2 10 2-15,3 10 3 16,1 8 0-16,0 11 0 15,0 5 0-15,5 9 0 16,-3-4-5-16,-1-4-3 0,-2-3-2 31,4-12-3-31,-4-6-5 0,2-8-6 0,-3-10-13 16,-4-11-60-16,5-10-4 15</inkml:trace>
  <inkml:trace contextRef="#ctx0" brushRef="#br2" timeOffset="103117">16156 12908 394 0,'0'0'2'15,"12"0"1"-15,9 0 0 16,12 0 1-16,11 0-1 0,13 0 1 16,17-3-4-16,5-2-10 15,7 1-27-15,7-1-43 16,-17-10-7-16</inkml:trace>
  <inkml:trace contextRef="#ctx0" brushRef="#br2" timeOffset="103347">17089 12596 376 0,'10'9'2'15,"8"12"-1"-15,6 12 1 0,1 14 1 16,-3 9 0-16,-3 12 1 16,-2 11 0-16,-9 8 1 15,-12-5-2-15,-23-3 1 16,-8-7-1-1,-6-8-5-15,-4-8-11 0,4-16-47 0,0 4-22 16</inkml:trace>
  <inkml:trace contextRef="#ctx0" brushRef="#br2" timeOffset="105166">18525 11687 307 0,'0'0'4'16,"0"27"2"-16,2 10 3 15,0 17-1-15,-2 16 2 0,0 24 1 16,-4 15 0-1,-4 26 1-15,-9 8-3 0,-2 5-2 16,-2-1 0-16,-3-1-1 16,3-4-1-16,0-9 0 0,4-2 1 15,-2-12 0 1,6-8 0-16,1 5-1 15,3-7 1-15,1-8-1 16,0-6 0-16,1-8 0 0,3-7 0 16,-1-7-1-1,2-7 1-15,1-12-3 0,0-10 0 16,-3-5-1-16,1-4 0 15,-2-6 0-15,1-8-1 0,-1-5 0 16,-1-2-1-16,7-14 2 16,-13 13-1-16,3-13 1 15,-5 2-1-15,-5-2 1 16,-10 0-1-16,-9 2 1 15,-9-2-1-15,-13 0 0 0,-10 0 0 32,-12 0 0-32,-12 0 0 0,-11 0 0 0,-11 0 0 15,-6-4 0-15,-12 4 0 0,-7-3 0 16,-9 0 0-16,-7 0 0 47,-4-1 0-47,-11 0 0 0,-6 1 0 0,-9 2 0 0,-3-2 0 0,-12 2-1 15,-8-1 1-15,-10 2 0 0,-9 0 0 16,-9 3 0-16,-4 1 0 15,-13 3 0-15,-9 0 0 16,-7 1 0-16,-10 1 1 0,-4-1-1 16,-7-1 1-16,-1 1-1 15,-5-1 0-15,1-2 1 31,0 0-1-31,-2 1 0 0,2 0 0 0,-3 1 1 16,-1 1-1-16,-4 3 0 0,-6 1 0 16,-6 5 0-16,0 3 1 15,-8 3-2-15,-2 2 1 16,0 2 0-16,0 4 0 15,3 3 0-15,7 0 0 0,6-1 0 16,11 2 0-16,13-2 1 16,10-1-1-16,15-1 1 15,14-3-2-15,19 0 2 0,17-3-1 16,16-2 1-16,17-3 0 15,19-3 0-15,21 0 0 16,15-6 0-16,18-2 1 16,16-5 0 15,13-4 0-31,12-3-1 15,12-11 1-15,9-1 0 0,7-11 0 0,9-4 1 0,4-10-3 0,4-10 0 16,3-12 0-16,2-6 0 16,5-16 0-16,-1-8 0 0,3-7 0 15,-1-13 0-15,4-4-3 16,2-2 1-16,-3-3 0 15,2 0 1 1,-1 2-1-16,-1-2 1 0,-1 3 0 0,1 4 1 16,-1 3 0-16,-3 3 0 15,2 1 0-15,1 2 0 16,0 4-1-1,3 4 1-15,0 3-1 0,0 0 1 0,3 3-1 16,0 0 1-16,4 5 0 16,-2 4 0-16,1 5 0 15,-1 6 0-15,1 7 0 31,-1 8 1-31,1 6 1 0,-1 9-1 0,0 3 1 0,4 8-1 16,1 3-1-16,0 5 1 16,5 3-1-16,-1 2 0 15,4 4-1-15,1 1 0 0,5 2 0 16,6-1 0-16,5 4 0 15,7 2 0-15,8 0 1 16,11 0-1-16,13 0 1 16,7 0 0-16,13 0 0 31,5-1 0-31,7 1 0 0,7-4 1 0,11 1-1 0,6 0 1 15,5 2-1-15,10-1 0 16,7 1 1-16,12-2 0 16,10 3-1-16,9 0 1 0,10 3-1 15,9-1 0-15,10 0 0 16,10 2 0-16,13-1 1 15,10 0-1-15,16-1 0 32,12-3 0-32,10 1 0 0,13-1 1 0,14 1-1 0,13-2 0 15,14 2 0-15,42 1 0 16,-10 0 1-16,23 0-1 15,23 1 0-15,49 3 0 0,-6 0 0 16,27 0 1-16,27 0-1 16,-14 0 1-16,55 6 0 15,10-4 2-15,22 4-3 0,-26 0 0 16,39 3 0-1,-24 1 0-15,-15 4 0 0,-15 2 0 16,-31 7 0-16,-36-5-22 16,-59 10-67-16,-22-1-4 0</inkml:trace>
  <inkml:trace contextRef="#ctx0" brushRef="#br2" timeOffset="159079">15158 15504 243 0,'0'0'4'0,"0"0"2"15,0 0 2-15,0 0 3 16,-2-6 1-16,2 6 2 16,0-11 2-16,0 11 2 0,9-12-3 15,-9 12-1-15,8-13 0 16,-8 13-2-16,7-10-1 15,-7 10-2-15,0 0-1 0,4-11-2 16,-4 11 0-16,0 0-1 16,0 0 1-16,0 0-2 15,0 0 1-15,0 0-1 16,0 0 0-16,-1-9 0 0,1 9-1 15,0 0 0-15,0 0-1 16,0 0 0-16,0 0-1 16,0 0 0-16,0 0 0 15,0 0 0-15,0 0-1 16,0 0 1-16,0 0 0 0,0 0 0 15,0 0-1-15,0 0 0 16,0 0 0-16,0 0 0 16,0 0 0-16,-5 9 0 15,5-1 0-15,2 4 0 0,4 2 0 16,1 5 0-16,1 3 0 15,3 5 1-15,2 3 0 16,1 4 0-16,2 4 0 16,1 4 0-16,-2 3 0 0,0 0 0 15,-2 2 0-15,-1-1-1 16,-9-1 1-16,4-5-1 15,-5-1 1-15,-2-8 0 32,-1-2-1-32,-1-6 1 0,-4-2 0 15,3-6 1-15,-1-3-1 0,4-12 2 0,-16 11-1 16,4-11 0-16,0 0 1 15,-7-3-1-15,-1-4 0 0,-8 0 0 16,-4 0 1-16,-2 0-3 16,0 1 0-16,0-1 0 15,1 2 0-15,3-3-4 16,4-5-5-1,11-8-45-15,1-7-37 0,4-13-2 0</inkml:trace>
  <inkml:trace contextRef="#ctx0" brushRef="#br2" timeOffset="159207">15049 15050 449 0,'0'0'1'16,"0"-12"0"-16,0 4-1 16,2-8-8-16,8-16-63 31,3 16-13-31</inkml:trace>
  <inkml:trace contextRef="#ctx0" brushRef="#br2" timeOffset="160211">15840 15354 175 0,'0'0'8'16,"0"0"7"-16,12 3 6 0,-3 6 3 15,8 5 2-15,1 6 2 16,3 9 0-16,3 4 0 16,-6 7-4-16,6 8-5 15,-7 1-6 16,-4 6-3-31,-6-3-1 0,-7 0-1 0,-4-2 1 0,-11-2-1 0,-10-8-1 16,-4-6 0-16,-8-9-1 16,-7-4-1-16,-1-10-1 0,-4-5 0 15,3-6-2-15,3-12 0 16,5-3-1-16,3-11-3 15,9-2-9-15,2-2-45 0,15-19-33 16,9-11-3 15</inkml:trace>
  <inkml:trace contextRef="#ctx0" brushRef="#br2" timeOffset="160344">15787 14969 453 0,'0'0'1'0,"0"0"-1"16,0 0-2-16,0 0-10 15,0-24-68-15,10 24-4 16</inkml:trace>
  <inkml:trace contextRef="#ctx0" brushRef="#br2" timeOffset="160687">16599 15257 333 0,'0'0'4'16,"15"0"2"-16,9-3 3 15,11-1 0-15,12-3 2 16,12 0-2 15,11 1 0-31,3 0-6 0,11 3-15 0,-9 8-52 0,-3-5-17 0</inkml:trace>
  <inkml:trace contextRef="#ctx0" brushRef="#br2" timeOffset="160868">16610 15550 417 0,'0'0'3'0,"22"2"0"16,8-2 1-16,16 0 1 0,15-2 1 16,15-5-1-16,15 0-1 15,12 1-3-15,0-4-11 16,2 6-19-16,-4 0-54 15,-7 1-6-15</inkml:trace>
  <inkml:trace contextRef="#ctx0" brushRef="#br2" timeOffset="161112">17740 15337 415 0,'0'0'4'15,"0"0"2"-15,17 10 1 16,5-3 1-16,11-2 0 16,10 2 0 30,5 2 0-46,7-1-1 0,6-3-8 0,0-5-12 0,4-22-71 16,-1 7-4-16</inkml:trace>
  <inkml:trace contextRef="#ctx0" brushRef="#br2" timeOffset="161282">18566 15030 447 0,'3'11'2'16,"4"13"0"0,3 11 0-16,1 15 0 0,2 13 0 0,0 15-1 15,6 14-4-15,2 12-4 16,5-4-52-16,1 8-28 15</inkml:trace>
  <inkml:trace contextRef="#ctx0" brushRef="#br2" timeOffset="163742">15017 16390 350 0,'0'0'3'0,"5"0"3"16,16 0 1-16,20 0 2 15,18-3 0-15,24-3 2 16,26 0 0-16,32-3 0 0,24 1-2 15,23-1-4-15,9 1-6 16,7-1-8-16,-6-2-11 16,-1-7-43-16,-12 12-21 15</inkml:trace>
  <inkml:trace contextRef="#ctx0" brushRef="#br2" timeOffset="164298">16095 16842 278 0,'0'12'4'15,"5"6"2"-15,5 7 3 16,3 9 0-16,1 5 2 16,2 10 3-16,0 1 1 15,-3 7 4 1,-5-10-3-16,-8-3 0 0,-4-5-2 0,-16-9 0 15,-7-10-1-15,-9-6-4 16,-1-5-2-16,-11-9-4 16,3-1-17-16,-4-18-70 31,5-16-2-16</inkml:trace>
  <inkml:trace contextRef="#ctx0" brushRef="#br2" timeOffset="164380">16009 16610 450 0,'0'0'0'0,"0"0"0"0,11 5-3 16,-1 6-17-16,5 0-64 15,-4-3-2-15</inkml:trace>
  <inkml:trace contextRef="#ctx0" brushRef="#br2" timeOffset="164938">17977 16216 342 0,'0'0'3'0,"0"0"4"16,13 6 3-16,11 1 2 16,20 1 1-16,22 3 0 0,21-1 0 15,26 2 1-15,17 1-3 16,17-1-10-16,0-4-12 31,2-3-25-31,-3-1-48 0,-25-6-4 0</inkml:trace>
  <inkml:trace contextRef="#ctx0" brushRef="#br2" timeOffset="165344">18473 16772 241 0,'0'0'4'16,"7"15"3"-16,-1 4 1 15,6 7 4-15,0 6 2 16,3 5 2-16,1 9 1 0,2 5 3 16,-5-1-1-16,-5-1 0 15,-7-6-1-15,-2-2-2 16,-12-7-3-16,-7-5-3 15,-5-4-3-15,-11-11-10 16,2-9-43 0,0-5-38-16,-5-15-5 0</inkml:trace>
  <inkml:trace contextRef="#ctx0" brushRef="#br2" timeOffset="165472">18357 16571 455 0,'0'0'1'16,"15"-2"-1"-16,-5 2-3 15,8 0-12-15,-3 1-70 16,2-1-2-1</inkml:trace>
  <inkml:trace contextRef="#ctx0" brushRef="#br2" timeOffset="166149">16012 14987 345 0,'0'0'2'0,"-4"4"4"16,-6 16 2-16,-9 10 2 0,-9 18 0 16,-13 20 1-16,-12 16 1 15,-13 22-1-15,-8 17-2 16,-1 9-9-1,0-5-14-15,6-6-63 0,12 2-7 0</inkml:trace>
  <inkml:trace contextRef="#ctx0" brushRef="#br2" timeOffset="166548">16346 16516 229 0,'0'0'10'0,"-8"16"6"16,-1 8 4-16,-7 14 4 0,-11 16-1 16,-12 18 2-16,-12 19 1 15,-13 13 1-15,-7 5-10 16,-3 3-9 15,-2-10-13-31,44-53-34 0,4 0-41 0,-1-8-7 0</inkml:trace>
  <inkml:trace contextRef="#ctx0" brushRef="#br2" timeOffset="169861">20945 15681 271 0,'0'0'7'15,"21"19"1"-15,-4 4 4 16,2 8 1-16,4 10 2 0,0 7 1 16,2 7 1-16,1 6 2 15,-13-1-3-15,-5-3-3 16,-5-4 0-16,-5-7-2 15,-9-8-2-15,-13-9 0 0,-5-7-1 16,-6-9-1-16,-5-7-5 16,-6-9-7-16,7-11-35 15,-4-15-47-15,4-17-3 0</inkml:trace>
  <inkml:trace contextRef="#ctx0" brushRef="#br2" timeOffset="170035">21083 15325 423 0,'0'0'1'0,"0"0"0"0,0 0-1 0,0 0-9 15,0 0-34-15,0 0-38 16,9-8-5 31</inkml:trace>
  <inkml:trace contextRef="#ctx0" brushRef="#br2" timeOffset="170320">21466 15608 381 0,'0'0'4'16,"10"0"-1"-1,12 0 1-15,7 0 1 0,15 0-1 0,9-3-2 16,13 3-8-16,2-6-22 16,3 3-49-16,6 1-8 15</inkml:trace>
  <inkml:trace contextRef="#ctx0" brushRef="#br2" timeOffset="170489">21590 15848 419 0,'0'0'2'0,"25"0"-1"0,12 0 1 16,14 0 0-16,20-3-2 47,19 3-16-47,15 0-63 0,9-5-4 0</inkml:trace>
  <inkml:trace contextRef="#ctx0" brushRef="#br2" timeOffset="170822">22972 15359 435 0,'0'0'3'0,"17"0"-2"16,9 3 1-16,11 1 1 15,10 1-1-15,10 6-6 16,2-6-12-16,12 1-39 15,-1 1-30-15</inkml:trace>
  <inkml:trace contextRef="#ctx0" brushRef="#br2" timeOffset="171244">23804 14838 400 0,'0'0'4'0,"0"0"2"16,12 10 1-16,-9 4 1 15,1 8-1-15,0 7 1 31,0 8-1-31,1 4 1 0,-5 9-7 0,4 4-6 16,-2 3-14-16,5-7-53 0,6 7-14 16</inkml:trace>
  <inkml:trace contextRef="#ctx0" brushRef="#br2" timeOffset="171454">23472 15787 459 0,'5'-3'1'0,"20"3"0"16,20-2 1-16,17-1-1 15,20 1 0-15,10-2-6 0,17 4-15 16,10 8-61-16,1-8-5 15</inkml:trace>
  <inkml:trace contextRef="#ctx0" brushRef="#br2" timeOffset="171925">23795 16220 340 0,'0'0'5'0,"9"11"4"16,0 6 2-16,5 5 1 15,3 8 1-15,3 6 0 16,1 9 0-16,0 7 0 15,-1-3-4-15,-7 1-2 0,-6-4-2 16,-5-5 1 0,-6-4-1-1,-10-6 1-15,-8-9-1 0,-10-5 0 0,-6-5-1 0,-8-6-3 16,0-6-6-16,-7-11-20 15,-15-10-62-15,25-12-5 16</inkml:trace>
  <inkml:trace contextRef="#ctx0" brushRef="#br2" timeOffset="172025">23883 16000 468 0,'0'0'1'0,"0"0"-3"16,0 0-12-16,0 0-73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01:38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4855 2820 275 0,'0'0'7'0,"0"0"3"15,-10 0 1-15,10 0 3 16,-13-5 2-16,3 3 1 16,1-2 3-16,-1 0 0 0,-1-3-7 15,-2 5-2 16,5 2-2-31,-5 0-1 0,0 7-1 0,-4 4-2 0,2 5-3 16,-2 0 1-16,-1 9-1 0,-1-1 0 16,1 5 0-1,5 1 0-15,-1 3-1 0,5 1 1 16,2 3 1-16,5-4 0 15,2 1 0-15,4 0-1 16,4-2 1-16,5-4-1 31,1-4 0-31,5-5 0 0,0-6 1 0,4-3 0 0,3-10 0 16,0-5 0-16,4-16 0 15,0-8 0-15,1-9-1 0,3-7 0 16,-2-8 1-16,2-4-1 16,-4-7 0-16,-2-2-1 15,-2-2 1-15,-2-1-2 0,-7-2 0 16,-1 2 0-16,-6 5 0 31,-5 1-3-31,-4 8 3 0,-1 4-2 0,-4 7-1 16,-3 8 0-16,-4 8 0 0,-1 5 0 15,2 5 0-15,-4 7 0 16,4 4-1-16,-3 4 2 15,-4 3 2-15,-1 14 1 16,2 8 0-16,-4 10 1 16,4 14 1-16,-1 12 1 0,5 9 1 15,6 8 0 1,9 1-2-16,12 1 0 0,12-5-1 15,13-8-2-15,12-12 0 16,8-13 0-16,9-9 0 0,-1-15-5 16,-1 1-21-16,0-11-60 31,-16-5-5-16</inkml:trace>
  <inkml:trace contextRef="#ctx0" brushRef="#br0" timeOffset="1138">5876 2665 342 0,'0'0'3'0,"0"0"1"16,0 0 3-16,0 0 3 15,0 10 3-15,2 7 4 0,3 6-1 16,5 4 2-16,0 8-3 15,0 1-1-15,5 2-1 32,0-2-3-32,0-4-1 0,-4-3-3 0,-1-5-1 0,-2-5 0 15,-2-1-1-15,-2-4-4 16,-1 0 0-16,-2-1 0 15,0 0 0-15,0-2 0 16,-1 0 0-16,0 0 0 0,0-11 0 16,0 13 0-16,0-13 0 15,0 0 0-15,-1 9 0 16,1-9 0-16,0 0 0 15,0 0 0-15,1-8 0 16,-1 8 0-16,0-16 0 0,-1 6 0 16,-1-2 0-16,-1 0 0 15,0-5 0-15,0-1 0 16,0-2 0-16,1-8 0 15,0-1 0-15,1-7 0 0,-3-5 0 16,0-5 0-16,-2-2 0 16,-1-4 0-16,-5-1 0 15,0 5 0 1,0 4 0-16,-4 2 0 0,2 7 0 0,-2 4 0 15,3 5 0-15,-2 6 0 16,3 0 0-16,2 6 0 16,0 2 0 15,5 2 0-31,0 0 0 0,3 1 0 0,2 9 0 0,8-14 0 0,6 3 0 15,7 2 0-15,6-1 0 16,14-2 0-16,4-2 0 16,8 1 0-16,1-1-2 15,2 1-6-15,0 4-4 16,-6-2-5-16,0 3-13 15,-19 3-27-15,-4 5-35 0,-3 6-3 16</inkml:trace>
  <inkml:trace contextRef="#ctx0" brushRef="#br0" timeOffset="1387">5729 2767 452 0,'0'0'1'16,"0"0"4"-16,14 2 2 16,13-2-1-16,14-8 2 0,13-1-1 15,12-4 1-15,10-1-1 16,6-4-2-16,4 2-10 15,-10 0-10 1,-2 6-35-16,-7 9-37 0,-20 1-2 16</inkml:trace>
  <inkml:trace contextRef="#ctx0" brushRef="#br0" timeOffset="1797">6774 2366 371 0,'0'0'3'0,"0"0"1"15,-15 0 1-15,2 9 3 0,-5 10 2 16,-4 10 2-1,1 12 3-15,-3 8 1 32,4 9-1-32,8 5 0 0,5 1-2 0,7-4-2 0,9-9-2 15,8-8-5-15,7-11-4 0,3-8 0 16,1-8 0-16,1-6 0 15,0-7-6-15,-1-1-23 16,1-3-58-16,-5-11-2 16</inkml:trace>
  <inkml:trace contextRef="#ctx0" brushRef="#br0" timeOffset="1978">7207 2462 415 0,'0'0'6'16,"-8"19"2"-16,-7 10 2 15,-2 9 2-15,-7 12 0 16,-3 7-1-16,-2 5 1 31,0 7 0-31,2-3-4 0,3-5-3 0,10-11-5 0,2-11 0 16,7-8-5-16,1-12-6 15,7-4-28-15,7-13-48 16,-4-12-3-16</inkml:trace>
  <inkml:trace contextRef="#ctx0" brushRef="#br0" timeOffset="2141">6980 2677 498 0,'0'0'3'16,"16"12"2"0,0 0 0-16,9 1-5 0,4 4 0 0,3 4 0 15,7 4 0-15,1 4 0 16,1-1 0-16,-4-3 0 31,5 3 0-31,-11 1-48 0,6-10-44 0,2-1-3 0</inkml:trace>
  <inkml:trace contextRef="#ctx0" brushRef="#br0" timeOffset="3357">16462 2463 365 0,'0'0'1'16,"0"0"6"-1,3 6 1-15,1 4 4 0,2 7-1 16,1 5 3-16,4 4 1 0,0 3 1 16,2 3 0-16,0-2-4 15,-1 0-2-15,-1-6-3 31,-4-7 2-31,-2-3-1 0,-5-14-8 0,0 0 0 16,0 0 0-16,7-16 0 0,-8-13 0 16,-2-5 0-16,-5-9 0 15,1-13 0-15,-6-5 0 16,2-3 0-16,-4 2 0 15,-1 3 0-15,1 5 0 0,0 8-4 16,2 7 1-16,2 12 0 16,4 9 2-1,2 2 0-15,5 5 1 0,10-2 0 0,8 4 0 16,10-3 0-16,7-2 0 15,7-3 0-15,7-5 1 16,2 0-1-16,4 2-3 31,-3-1-2-31,-1 5-7 0,-11-2-8 0,-2 5-26 0,3 4-43 16,-20 5-4-16</inkml:trace>
  <inkml:trace contextRef="#ctx0" brushRef="#br0" timeOffset="3571">16298 2366 442 0,'0'0'2'0,"0"0"3"15,0 11 2-15,6-6 1 16,10-3 1-16,12-2 0 15,8 0 0-15,15-4 1 16,9-6-5-16,5-4-10 0,10 3-21 16,4-3-59-16,-8-1-6 15</inkml:trace>
  <inkml:trace contextRef="#ctx0" brushRef="#br0" timeOffset="3847">17436 2048 359 0,'0'0'6'15,"-23"12"2"-15,1 5 5 16,-2 8 0-16,-10 8 3 15,2 5 2-15,0 8 2 16,3 4 1 15,15-2-3-31,10-5-5 0,10-6-7 0,18-8-6 0,14-8 0 0,10-9 0 16,-1-7 0-16,9-3-12 15,-1-6-77-15,-5-10-3 16</inkml:trace>
  <inkml:trace contextRef="#ctx0" brushRef="#br0" timeOffset="4078">17783 2166 407 0,'-2'10'4'0,"-5"5"5"47,-9 13 4-47,1 9 0 0,-5 1 0 0,2 2 1 0,-2 3-1 0,1 0 1 15,1-8-8-15,6-6-7 16,9-12-11-16,3-17-33 15,-14 0-43-15,14-20-1 0</inkml:trace>
  <inkml:trace contextRef="#ctx0" brushRef="#br0" timeOffset="4225">17624 2138 431 0,'0'0'4'0,"5"12"2"0,9 2 2 16,6 6 1-16,4 1 1 0,8 4 2 16,5 1-2-16,2 6 2 15,0-3-7-15,-4-5-8 16,0 3-13-16,-13 3-51 15,-3-8-21-15</inkml:trace>
  <inkml:trace contextRef="#ctx0" brushRef="#br0" timeOffset="4498">18332 1991 416 0,'0'0'5'16,"20"23"0"-16,4 0 1 0,1 8 1 15,-2 10 3-15,3 5 1 16,-3 9 1-16,-3 8 0 15,-11-2-4-15,-11-6-2 16,-16 5-6-16,-9-11-12 16,1-10-70-16,-7 4-5 0</inkml:trace>
  <inkml:trace contextRef="#ctx0" brushRef="#br0" timeOffset="4956">19068 2020 394 0,'0'0'6'0,"0"0"3"15,-10-3 0-15,10 3 0 16,0 0 2-16,0 0 1 16,0 0 1-16,16-3 0 0,10 2-6 15,6-2-2-15,7 0-1 16,4 1 0-16,5-1-3 47,-2-4-6-47,-1 3-10 0,-9 1-41 0,-2-2-33 0,-5 2-2 0</inkml:trace>
  <inkml:trace contextRef="#ctx0" brushRef="#br0" timeOffset="5116">19197 2331 398 0,'0'0'4'0,"22"0"1"15,2 0 0-15,13-2-3 16,8-10-11-16,-3 4-68 0,29 0-3 16</inkml:trace>
  <inkml:trace contextRef="#ctx0" brushRef="#br0" timeOffset="5750">20277 1652 332 0,'0'0'5'0,"0"0"3"0,0 0-1 15,0 0 1-15,0 0 4 16,5 4 2-16,6-4 1 15,3 3 0-15,19 1-4 16,17 2 0 31,6 2-3-47,3 0 1 0,1 0-3 0,-1 0-1 0,-4 5 0 0,-20 2 1 0,-28 4-2 0,-7 0 0 15,-15 1 0-15,-10-1-2 16,3 1-7-16,-6 0-8 0,11-4-45 16,2 3-30-16,12-2-5 15</inkml:trace>
  <inkml:trace contextRef="#ctx0" brushRef="#br0" timeOffset="5982">20550 2305 481 0,'0'0'1'0,"0"0"0"0,0-10 1 16,4 0 0-16,6-2-1 16,3-2 1-16,4 1-1 15,-1 1 1-15,3 1-1 0,-2 2 0 31,-4 5-2-31,-13 4 2 0,0 0-3 0,0 0-2 16,-5 5-10-16,-8-2-42 16,3 0-32-16,10-3-3 0</inkml:trace>
  <inkml:trace contextRef="#ctx0" brushRef="#br0" timeOffset="6528">19085 2434 435 0,'0'0'3'16,"0"0"1"-16,13 1 1 0,8-1 1 15,12 0 0-15,17-5-1 16,13-2-3-16,6-4-17 15,6 1-65-15,18-5-5 16</inkml:trace>
  <inkml:trace contextRef="#ctx0" brushRef="#br0" timeOffset="7688">7442 2285 390 0,'0'0'1'15,"5"-12"0"-15,7 7 1 16,7-4 1-16,5 6 0 16,9 3 2-16,5 3 2 0,14 22 2 15,-1 20 1 1,-3 21-1-1,-7 18-1-15,-10 18-5 0,-17 11-7 16,-13 20-22-16,-4 4-53 0,-40-7-5 16</inkml:trace>
  <inkml:trace contextRef="#ctx0" brushRef="#br0" timeOffset="8225">4476 3642 337 0,'0'0'1'0,"-10"6"0"16,10-6 1-16,-11 14 5 16,11-5 4-16,12 2 4 15,18-2 2-15,21 0 2 0,39-9 1 16,41-4 1-16,39-8 0 15,86-5-4-15,-9-7-4 16,30-2-4-16,14-2-9 0,9 2 0 16,-16 6 0-16,-22 3 0 15,-31 3 0-15,-79 7 0 16,-2 0 0-1,-35 4 0 1,-37 3 0-16,-34-7 0 0,-21 4-87 0,-23 3-5 0</inkml:trace>
  <inkml:trace contextRef="#ctx0" brushRef="#br0" timeOffset="9195">5571 4705 348 0,'0'0'5'16,"0"0"2"-16,-16-11 3 47,5 5-1-47,-3-2 3 0,-4 2-2 0,-5 0 1 0,-5 5 0 0,-2 1-5 0,-4 7-2 15,-5 14-1-15,-4 11-1 16,-2 9-1-16,2 11 2 16,2 6-1-16,8 6 1 0,5 3 1 15,12 4 0-15,10-7-1 16,9-5 2-16,14-10 0 15,10-10-1-15,13-12 1 16,6-13-1-16,8-14 0 0,5-15 0 16,7-18-1-16,-1-13 0 15,-1-8 0-15,-4-13-1 16,-6-8-1-16,-10-6-1 15,-14-3 1-15,-9-3-1 16,-13 2 0-16,-9 4-1 0,-16 7 0 16,-11 9 0-16,-6 12 0 15,-5 9 1-15,2 15-2 16,0 12 0-16,3 10 0 31,4 10 0-31,7 16 1 0,10 16-1 0,8 11 2 0,6 13-1 16,13 9 3-16,12 9 0 15,7 3 0-15,10-2 1 16,4-5 0-16,8-6 0 0,0-10 0 15,3-12-3-15,0-8-5 16,-5-12-7-16,3-5-27 16,1-11-50-16,-12-11-1 31</inkml:trace>
  <inkml:trace contextRef="#ctx0" brushRef="#br0" timeOffset="9448">6454 4279 441 0,'0'0'1'0,"0"9"1"16,0 12 3-16,-6 9 2 0,-2 14 1 15,-7 11 1-15,0 13 1 16,-8 10 1-16,1 2 0 15,-5 6-5-15,0 0-6 16,0-6 0-16,6-8 0 0,2-11 0 16,6-10 0-1,3-10 0-15,3-12 0 0,7-15-43 16,0-14-48-16,2-34-2 15</inkml:trace>
  <inkml:trace contextRef="#ctx0" brushRef="#br0" timeOffset="9636">6146 4424 480 0,'0'0'2'0,"4"8"2"0,5 2 0 0,3 7 1 16,5 9 1-16,4 9 0 0,8 7-2 0,3 12-4 15,9 3 0-15,5 6 0 16,2 5 0-16,9 0 0 15,3-3 0-15,2-2 0 0,-5-12-10 16,1-9-80-16,-2 1-5 16</inkml:trace>
  <inkml:trace contextRef="#ctx0" brushRef="#br0" timeOffset="10310">8717 3312 395 0,'0'0'7'0,"0"0"1"16,0 0 2-16,-10-3 2 31,10 3 3-31,10 0 0 0,10 0 2 0,15 1 0 0,13-1-6 16,7 0-7-16,13 0-4 15,7-3 0-15,2-2 0 16,-3-3 0 15,-7 3 0-31,-8-4 0 0,-9 4 0 0,-11-2 0 0,-7 5-5 0,-12-2-16 16,-2 2-21-16,-6 2-48 15,-12 0-3-15</inkml:trace>
  <inkml:trace contextRef="#ctx0" brushRef="#br0" timeOffset="10611">8611 3774 427 0,'0'0'0'15,"0"0"5"-15,0 0 3 0,8 11 2 16,10-1 2-16,14 0 1 16,20-4 2-16,15 0 0 15,15-1-9 1,16-3-6-16,6-2 0 0,6 0 0 0,-4-4 0 15,-14-2 0-15,-15 2 0 16,-17 4 0-16,-17-1 0 16,-17 1 0-16,-15-3 0 15,-11 3 0-15,-15-10-8 0,-1-4-73 16,-7 7-13-16</inkml:trace>
  <inkml:trace contextRef="#ctx0" brushRef="#br0" timeOffset="10992">10780 3118 445 0,'0'0'3'16,"5"-17"2"-16,-2-2 1 15,-3-2 0-15,-8-3 1 16,-13-1 2-16,-13 5-1 15,-19 5 2 1,-17 15-2-16,-17 19-4 0,-8 26-4 0,1 23 0 16,4 21 0-16,14 18 0 15,23 10 0-15,28 4 0 16,33-1 0-16,32-7 0 15,33-14 0-15,28-21 0 0,25-18 0 16,18-20 0-16,8-15 0 16,7-12 0-16,-11-16-6 15,-7-4-86 1,-1-8-4-16</inkml:trace>
  <inkml:trace contextRef="#ctx0" brushRef="#br0" timeOffset="32844">18950 4052 286 0,'0'0'1'0,"0"0"2"16,0 0 8-16,8 11 1 15,8-8 4-15,6-3 0 16,12 1 4-16,9-4 1 16,7-5-1-16,4-2-2 0,4-3-7 15,-2-2-4-15,-6 2-3 16,-7-1-8-16,-8 4-11 15,-8 1-23-15,-10 4-44 0,-1 2-5 16</inkml:trace>
  <inkml:trace contextRef="#ctx0" brushRef="#br0" timeOffset="33081">18940 4334 338 0,'0'0'3'0,"0"0"3"16,0 0 5-16,12 15 3 16,7-11 2-16,13-3 0 15,10-1 1-15,12-3 0 16,7-1-2-16,4-4-4 0,3 1-8 15,-3 0-8-15,1 3-21 16,-4 4-58-16,-11 0-2 16</inkml:trace>
  <inkml:trace contextRef="#ctx0" brushRef="#br0" timeOffset="33501">20444 3883 348 0,'0'0'4'0,"0"0"1"0,0 0 1 15,-5-5 1-15,-8 2 0 16,-3 3 1-16,-7 0 1 15,-5 5 1-15,-7 7-3 0,-7 8-1 16,-1 6 2 0,0 6-1-16,1 1 1 0,7 3-1 15,5 3-1-15,10 0 0 16,11-10 0-16,7 3-1 15,12-6-1 17,10-3 0-32,10-4-1 0,10-7 0 0,4 0-3 0,1-9-4 0,6 1-14 15,-1 3-61-15,-3-10-9 16</inkml:trace>
  <inkml:trace contextRef="#ctx0" brushRef="#br0" timeOffset="33759">20939 3870 393 0,'0'0'2'0,"-5"1"3"15,-4 9 3-15,-6 5 2 31,-3 6 0-31,-6 4 3 0,-2 8-1 0,-5 2 2 0,0 5-2 16,1 3-3-16,1-4-3 16,5-3-2-16,4-3-1 0,4-3-3 15,4-8-3-15,7 0-7 16,2-13-12-16,-9 0-66 15,12-9-2-15</inkml:trace>
  <inkml:trace contextRef="#ctx0" brushRef="#br0" timeOffset="33954">20594 3977 446 0,'0'0'2'0,"3"10"2"16,8 2 0-16,8 3 1 0,4 6 0 15,4 4 1-15,5 3 0 16,3 5 0-16,4-1-1 15,1-3-3-15,1 2 0 32,7-1-3-32,4 2-7 0,-1 4-45 0,6-5-34 0,3-7-3 15</inkml:trace>
  <inkml:trace contextRef="#ctx0" brushRef="#br0" timeOffset="36783">21647 4241 365 0,'0'0'5'0,"7"-3"2"16,9-3 3-16,9-2 0 15,5 0 0-15,10 1 0 0,7-2 0 16,4-2 1-16,-1 2-8 16,-3 4-8-16,-6-7-10 15,-6 9-20-15,3-4-45 16,-18-3-6-16</inkml:trace>
  <inkml:trace contextRef="#ctx0" brushRef="#br0" timeOffset="36964">21906 3878 403 0,'0'0'5'0,"0"22"3"16,3 3 0-16,1 10 3 16,3 8-1-16,-1 13 0 15,3 9 1-15,-1 9-1 0,2 1-8 16,-4-2-7-16,9 2-24 15,4-9-58-15,-6-8-1 16</inkml:trace>
  <inkml:trace contextRef="#ctx0" brushRef="#br0" timeOffset="40289">23070 4076 269 0,'0'0'10'16,"0"0"3"-16,0 0 2 0,0 0 1 15,0 0-1-15,0 0 2 16,0 0 2-16,0 6 1 16,-6 11-8-16,-4 9-4 15,-1 5-1-15,-3 8-1 0,1 4 1 16,-1 1-2-16,2-1-2 15,6-2 0-15,1-7-1 16,7-9-2-16,7-7-4 16,6-6-5-16,3-12-14 0,7-9-41 15,0-5-18-15</inkml:trace>
  <inkml:trace contextRef="#ctx0" brushRef="#br0" timeOffset="40583">23189 4296 279 0,'0'0'5'16,"0"22"4"-16,6-6 4 15,2 3 1-15,8 1 3 16,8-2 2-16,4-3 2 16,6-1 1-16,5-12-6 0,4-4-4 15,-1-11-1-15,-6-6-5 16,-3-3-2-16,-13-5-3 15,-8 1 0-15,-11-2-2 0,-10 4 1 16,-14 4-1-16,-9 0 1 16,-6 8 0-16,-1 8 1 15,0 4 0-15,1 2-2 31,8 9 1-15,8 6-1-16,9 1 0 0,9-1-5 0,7 1-4 0,9-7-11 0,10-2-27 16,10-4-32-16,-2-5-7 15</inkml:trace>
  <inkml:trace contextRef="#ctx0" brushRef="#br0" timeOffset="40978">23486 4163 284 0,'0'0'8'0,"5"12"1"16,6 2 3-16,-1 7 4 0,6 7 0 15,0 1 1-15,0 7 2 16,-1 3 0-16,-4-6-7 16,1-5-3-16,-6-3-1 15,-1-7-1-15,-3-4 0 0,-2-14 0 16,0 0-2-16,0 0-1 15,1-15-1-15,-1-8-1 32,4-4-1-32,3-5-3 0,2-1-1 0,0-4-1 0,5 6 2 15,1 4-1-15,4 9 3 16,2 8 0-16,-3 9 2 15,1 2-1-15,0 13 1 0,1 3 1 16,-3 9 0-16,-2 1 0 16,-4 5-1-16,-3-2 1 15,-4-2-1-15,-1-3 1 31,-3-1-2-31,0-5 1 0,0-7 0 0,-1-2-2 0,1-10-2 16,0 0-6-16,0 0-15 16,8-4-59-16,1-17-3 15</inkml:trace>
  <inkml:trace contextRef="#ctx0" brushRef="#br0" timeOffset="41270">24049 4135 370 0,'0'0'4'0,"-10"14"3"15,4-3 2-15,2 7 1 16,4 1 1-16,0 5 0 16,5 1 1 15,10 3 1-31,5-3-4 0,4 0-3 0,7-3-1 0,-2-2-3 0,-7 2 1 15,-9-2-1-15,-10 1 0 16,-10 2-1-16,-12-4 1 16,-11-2-1-16,-6 2 1 15,-1-5-2-15,3-5 0 0,5-4-2 16,6-5-6-16,14-3-7 15,6-9-18 17,1-7-52-32,18-7-3 0</inkml:trace>
  <inkml:trace contextRef="#ctx0" brushRef="#br0" timeOffset="41485">24323 4038 396 0,'0'0'4'15,"0"0"2"-15,0 9 5 16,0 7 0-16,0 5 1 15,-1 6 1-15,0 8 0 0,0 4 1 16,2 4-3-16,2 3-4 16,2 0-3-16,0-7-2 15,3-2-3 16,-1-8-3-31,0-4-6 0,-3-12-12 0,-4-13-53 0,0 0-15 0</inkml:trace>
  <inkml:trace contextRef="#ctx0" brushRef="#br0" timeOffset="41606">24184 4260 401 0,'0'0'4'15,"14"-10"2"-15,3 1 0 0,10-2 2 16,12-2-1-16,8-1-3 31,10 0-13-31,-1 5-53 0,3-8-16 0</inkml:trace>
  <inkml:trace contextRef="#ctx0" brushRef="#br0" timeOffset="42067">24792 4471 511 0,'0'0'0'0,"0"0"0"0,-8-5 0 16,8 5 0-16,-10 0-15 16,-2 1-72-16,0 3-4 15</inkml:trace>
  <inkml:trace contextRef="#ctx0" brushRef="#br0" timeOffset="66057">5471 7468 244 0,'0'0'8'0,"1"-12"1"0,-1 0 6 15,0 0 3-15,0-5 1 16,0 0 3-16,0-2 0 15,0-2 2-15,-4 5-6 16,-4 2-4-16,-1 4-3 0,-5 3-3 16,-2 6-2-16,-4 1-3 15,-2 7 0-15,-4 7-1 16,-2 2 0-16,-2 6-1 0,-1 5 0 15,-2 4 0-15,1 3 0 16,3 4 1-16,2-1-2 16,4 5 1-16,3 0 0 15,8-1 0-15,7 1 0 0,5-4 0 16,5-2 1-16,14-3 0 15,3-5-1 1,7-7 1-16,6-4 0 0,0-8 0 16,5-6 0-16,-1-3 0 15,1-9 0-15,-5-8-1 16,0-5 1-16,-1-8-1 0,-1-5 0 31,-1-5 0-31,-4-6 0 0,0-3 0 0,-3-4 0 16,-4-4 0-16,-7 1-1 0,-2-1 1 15,-8 2-1-15,-3 1 0 16,-9 0 0-16,-5 3 0 15,-5 4 0-15,-3 4 0 16,-1 4 1-16,0 5-1 0,2 4 0 16,-1 4 0-16,3 6 0 15,3 4 0-15,0 6 0 31,6 6-1-31,9 4 0 0,-17 7 0 0,12 17 0 0,1 7 1 16,4 15-1-16,4 11 2 16,5 7 0-1,7 6 1-15,6 1-1 0,6-1 0 0,4-7 1 16,4-5-1-1,2-10 0-15,2-12-2 0,0-5-3 16,-4-10-4-16,2-2-18 16,-3-9-61-16,-8-8-1 15</inkml:trace>
  <inkml:trace contextRef="#ctx0" brushRef="#br0" timeOffset="67142">6195 7270 273 0,'0'0'7'0,"0"0"3"16,0 0 5-16,6 15 4 15,-2 3 0-15,5 7 3 16,-1 3 2-16,3 9-1 15,-1 5-4-15,2 1-6 0,-2 3-1 16,0-5-4-16,-2-2-1 16,0-5-2-16,-2-7-1 15,-2-3 0-15,0-7-1 0,-2-5 0 16,-2-12 0-16,4 11 0 15,-4-11-1-15,0 0 0 16,0 0 1-16,0 0-1 16,0-9-1-16,0 9 1 0,0-21-1 15,-1 8 1-15,-4-4-2 16,3-1 0-16,-3-5 0 15,0-1 0-15,-4-5 0 16,0-3 0-16,-4-3 0 0,-3-5-2 16,-1 0 1-16,-4-2 0 15,-1 1 0-15,5 4 0 16,-1 3 0-16,4 2 1 15,0 6-1-15,5 5 1 0,5 0 0 16,3 7-1-16,1 0 1 16,5 0-1-1,8 2 1-15,7 4 0 0,9-1-1 16,6 2 1-16,4 1 0 15,9 2 0-15,2 1 1 0,-1 1-1 16,0 1 0-16,-1 0-2 16,-6-1-3-16,-2 2-2 15,-7-3-6-15,-2 3-9 0,-9 0-33 16,-3 0-35-16,-7 0-3 15</inkml:trace>
  <inkml:trace contextRef="#ctx0" brushRef="#br0" timeOffset="67317">6053 7377 393 0,'0'0'5'0,"0"0"3"15,15 5 3-15,9-2 1 16,10 0 0-1,14-2 1-15,13-1 0 0,12 0 0 16,8 0-5-16,1-4-8 0,-1 4-18 16,-7-5-65-16,-5-4-6 15</inkml:trace>
  <inkml:trace contextRef="#ctx0" brushRef="#br0" timeOffset="68691">2540 3710 146 0,'0'0'7'15,"0"0"4"-15,7-14 7 0,-7 14 4 16,8-17 4-1,-4 5 2-15,1 0 3 0,-2 0 2 16,-3 3-7-16,0-1-2 16,0 10-5-16,-9-11-5 0,-3 11-4 15,-1 3-3-15,-3 9-3 16,-3 3-1-16,-1 6-1 15,-1 8-1-15,4 8 0 16,-1 1 0-16,5 3 1 0,7 2 1 16,3-3-1-16,3-3 2 15,13-8 0-15,10-6 0 16,0-11 0-16,9-9 0 15,3-8 0-15,2-14-1 16,0-7 1-16,0-11-2 0,-4-5 0 16,-5-5 0-16,-5-7-1 15,-5-2 0-15,-7-1 1 16,-10 1-2-16,1 5 1 15,-7 3-1-15,-9 7-1 32,0 7 1-32,-2 7 0 0,0 9-2 0,2 6 0 0,0 8 0 15,1 4 1-15,2 14 1 0,5 10-1 16,0 11 1-1,3 8 1-15,3 10 1 0,0 5 1 16,0 3 0-16,6 1 0 16,3-3-1-16,2-8 2 0,0-5-1 15,-1-8-1-15,3-7-1 47,2-9-1-47,-2-6-3 0,4-7-7 0,-3-11-32 0,-3-10-46 0,8-12-1 0</inkml:trace>
  <inkml:trace contextRef="#ctx0" brushRef="#br0" timeOffset="68937">3065 3384 389 0,'0'0'3'15,"0"17"3"-15,-1 5 1 16,-1 7 3-16,1 10 1 16,-4 8 1-16,1 10-1 0,-1 4 1 15,2 3-2-15,0-8-3 16,0-8-5-16,1-6-5 15,2-16-7-15,0-26-54 0,0 0-23 16</inkml:trace>
  <inkml:trace contextRef="#ctx0" brushRef="#br0" timeOffset="69087">2881 3595 429 0,'0'0'3'16,"0"0"3"-16,15 17 1 16,0-5 1-16,11 6 1 15,8 3 0-15,9 7 1 16,7 4 0-1,6 1-4-15,2-1-2 0,4 5-7 0,-3-11-14 16,1-2-68-16,-2-2-5 16</inkml:trace>
  <inkml:trace contextRef="#ctx0" brushRef="#br0" timeOffset="70150">12444 3285 354 0,'0'0'5'0,"0"0"2"0,-15-10 2 16,7 5-1-16,-4 1 0 15,-4 2 1-15,-3 2-1 16,-4 5 2-16,1 11-4 15,-6 8-2-15,3 9 0 16,1 6 0-16,4 3-1 0,11 0 2 16,4-1 2-16,4-6-1 15,12-6 1-15,14-13 0 0,6-10 0 16,3-6 2-16,6-15-1 15,0-5-2 17,-2-11-2-32,0-7-2 0,-5-7-2 0,-6-2 0 0,-9-4-1 15,-8 0-2-15,-8 3 1 0,-2-1-1 16,-9 9 0-16,-6 5 2 15,-1 9-1-15,-3 4 1 16,2 10-1-16,0 5 1 16,5 7 0-16,-2 12 1 0,4 8 0 15,2 9 0-15,7 7 3 31,1 7-1-31,7 3 2 0,5 5 0 0,6-1 0 16,8-1 0-16,4-4-1 0,6-3-3 16,0-7 0-16,-2-7 0 15,1-2-6 16,-2-11-13-31,-1-14-65 0,1 1-6 0</inkml:trace>
  <inkml:trace contextRef="#ctx0" brushRef="#br0" timeOffset="70396">13070 3043 406 0,'0'0'3'16,"1"15"2"-16,-1 1 4 15,0 6 2-15,0 12 0 16,-3 11 1-16,0 9 1 15,-3 6 0-15,-3 3-3 16,2-1-3-16,0-3-4 0,2-5-3 16,-1-13-4-16,2-7-5 15,-4-15-39-15,8-19-39 0,-6-9 0 16</inkml:trace>
  <inkml:trace contextRef="#ctx0" brushRef="#br0" timeOffset="70524">12847 3246 470 0,'0'0'3'0,"11"12"1"16,8-1 2-16,9 5 0 15,11 5 0-15,8 3 1 16,10 7-1-16,5 4-3 16,1-3-3-16,2 8-29 0,2-6-58 31,-16-5-4-31</inkml:trace>
  <inkml:trace contextRef="#ctx0" brushRef="#br0" timeOffset="71569">7593 7347 359 0,'0'0'6'15,"0"0"3"-15,0 0 2 0,-10 5-1 16,10-5 1-16,0 0 2 16,-3 12 1-16,8-7 2 15,14 0-4-15,11-1-2 16,10 0-2-16,7-3-1 15,5 2 1-15,2-3-3 0,0 0-1 16,0 0-1-16,-10 0-2 16,-5-3 0-16,-9 1-2 15,-7-2-2-15,-2-2-4 0,-4 1-5 16,-4 2-6-16,-13 3-32 15,16-10-39-15,-16 10-4 16</inkml:trace>
  <inkml:trace contextRef="#ctx0" brushRef="#br0" timeOffset="71784">7610 7633 406 0,'0'0'5'16,"9"6"3"-16,11-2 2 15,7 0 0-15,13 1 1 47,11-3 1-47,16 0 0 0,9-1 0 0,5-1-6 0,0 0-4 0,-5 0-8 0,-4 4-15 16,-6 2-66-16,-21 1-3 15</inkml:trace>
  <inkml:trace contextRef="#ctx0" brushRef="#br0" timeOffset="72742">9905 7158 348 0,'0'0'5'0,"0"0"2"15,4-9 2-15,-4 9 1 16,0-15 1-16,0 6 1 0,0 9 0 15,-1-18 1-15,-6 9-4 16,-5 1-3-16,-3 2-2 16,-5 3 0-16,-6 1-1 15,-1 2-1-15,-8 7-1 0,0 6 0 16,-4 8 1-16,0 4 1 15,5 9 2-15,6 6 0 16,7 0 0-16,8 0 1 16,15-2 0-16,16-4 1 0,13-5-2 15,16-9 0-15,6-8-2 16,16-5-1-16,3-7-8 15,10 0-13-15,-4-2-68 16,3-6-4-16</inkml:trace>
  <inkml:trace contextRef="#ctx0" brushRef="#br0" timeOffset="74218">11017 7232 285 0,'0'0'5'0,"0"0"3"15,0 0 2-15,-15-5 2 0,4 5 2 16,-7 0 0-16,-2 3 3 16,-5 5 1-16,-2 4-4 15,-1 8-2-15,0 4-3 16,3 2 0-16,1 4 0 0,9 3-2 15,5 1 0-15,6-2-1 16,6 0 0-16,12-10 1 16,12-6-1-16,7-6-1 15,6-10 1-15,8-5-1 0,5-12-1 16,5-8-1-16,0-8 0 15,-1-8-2-15,-3-7 0 47,-9-6-1-47,-4-3-1 0,-11-3-1 0,-11-1 0 0,-13 4-1 0,-7 1 1 0,-15 8-1 16,-8 8 1-16,-6 8 0 15,-7 10 1-15,1 8-1 16,-1 11 1-16,5 6 0 0,2 16 0 16,4 7 1-16,6 13 0 15,6 11 1-15,12 7 0 31,1 4 0-31,12 3 1 0,10 1 1 0,9-6 0 0,10-4-1 16,7-9 0-16,5-9 0 16,0-9-2-16,3-6-3 15,-1-12-7-15,3-1-30 16,-2-9-48-16,-12-6-2 15</inkml:trace>
  <inkml:trace contextRef="#ctx0" brushRef="#br0" timeOffset="74467">11844 7111 397 0,'0'0'5'15,"-5"20"4"-15,-1-2 1 16,-3 8 1-16,-2 8 2 16,-4 5 0-16,-1 5 0 0,-2 4 1 15,-2-5-6-15,6-1-2 16,-1-10-3-16,5-4-2 15,1-11-5 17,7-3-10-32,-9-6-70 0,7-16-6 0</inkml:trace>
  <inkml:trace contextRef="#ctx0" brushRef="#br0" timeOffset="74608">11639 7200 442 0,'0'0'3'0,"21"11"2"0,2-1 0 16,9 8 2-16,11 2-1 15,5 7 0-15,7 4 0 16,6 5-3-16,4 4-14 31,-9 6-71-31,-3-10-7 0</inkml:trace>
  <inkml:trace contextRef="#ctx0" brushRef="#br0" timeOffset="75515">6714 7286 282 0,'0'0'3'0,"0"0"2"0,0 0 0 16,0 0 2-16,0 0 0 15,-8-1 2-15,8 1 5 16,-10 18 1-16,4 4-1 16,-6 6 1-16,3 7 0 15,-1-1 0-15,1 8 0 0,3-2-2 16,2-1-2-16,4-4-3 15,3-7-1-15,12-5-1 16,1-7-2-16,6-5-2 16,4-6-4-16,1-2-8 0,-7-3-31 15,5-8-45-15,-5-8-3 16</inkml:trace>
  <inkml:trace contextRef="#ctx0" brushRef="#br0" timeOffset="75840">6963 7320 360 0,'0'0'7'0,"-2"13"4"16,-4 1 3-16,-4 8 0 15,-3 2 1-15,-6 7 2 16,-1 5-2-16,-6 6 2 15,2-4-8-15,2 1-2 0,1-8-3 32,7-5-1-32,2-5-3 0,4-7-3 0,8-14-8 15,0 0-25-15,20 0-52 16,-10-11-1-16</inkml:trace>
  <inkml:trace contextRef="#ctx0" brushRef="#br0" timeOffset="76024">6790 7391 348 0,'0'0'4'15,"0"0"5"1,0 9 4-16,1 0 1 0,8 7 1 16,3 1 1-16,4 6-1 0,3 7 1 15,4-1-4-15,2 6-5 16,-1 0-5-16,2-1-4 15,-6-5-7-15,-1 0-12 16,-12 8-59-16,3-20-7 0</inkml:trace>
  <inkml:trace contextRef="#ctx0" brushRef="#br0" timeOffset="76359">7192 7233 300 0,'0'0'3'15,"15"15"1"-15,-2 2 3 0,1 14 2 16,-1 13-1 0,-1 15 0-16,-6 8-1 0,-6 19-13 15,-7 13-54-15,-36 7-13 16</inkml:trace>
  <inkml:trace contextRef="#ctx0" brushRef="#br0" timeOffset="80732">4730 6370 292 0,'0'0'1'16,"1"-15"3"-16,-1 2 2 16,-4-4 2-1,-2-1 3-15,-4-4 1 0,-3-2 2 16,-1-1 1-16,-7 3 0 0,-6 6-2 15,-3 4-4-15,-1 4-2 16,-4 6-2-16,-1 2-2 16,0 5-2-1,-1 7-1-15,2 6 1 0,3 3-1 0,4 8 1 16,2 6 0-16,3 8 0 15,3 8 0-15,7 8 1 16,0 9-1-16,6 11 1 16,6 14 0-16,4 9 0 0,9 14 0 15,7 9 1-15,7 14 0 31,3 14-2-31,3 9 1 16,1 9 2-16,-1 0-1 0,-3-5 1 0,-7-7-1 0,-7-11-1 16,-8-21 1-16,-7-20 0 15,-4-24 2-15,-13-26-2 16,-9-25-1-16,-7-22 0 15,-5-20 1-15,-9-23 0 0,-3-20-3 16,-5-13-2-16,0-8-5 16,2-7-9-16,10-6-66 15,3 17-7-15</inkml:trace>
  <inkml:trace contextRef="#ctx0" brushRef="#br0" timeOffset="82218">9578 6599 301 0,'0'0'7'16,"7"-12"3"-16,-3 0 2 15,4-4 1-15,-2-8 1 0,1-6 2 16,-3-7 1-16,-4-6-2 16,1 0-5-16,-15 0-3 15,-5-1-2-15,-8 5-1 16,-8 0 0-16,-5 7-1 0,-4 4-1 15,-1 7 1-15,-3 5-2 32,5 12-1-32,-2 4-1 0,6 16 1 0,4 16-1 15,3 20-1-15,5 18 1 0,6 23 0 16,6 24 1-1,9 23 0-15,1 22 1 0,4 22 1 16,11 16 0-16,0 8 1 16,6 5 2-16,-4-8 1 15,-5-9 2-15,-10-21-1 0,0-21 1 31,-13-29 0-31,-9-28 0 0,-9-28 1 0,-11-27-3 16,-9-23-6-16,-6-19 0 16,1-13-3-16,-8-8-64 0,7-24-22 15</inkml:trace>
  <inkml:trace contextRef="#ctx0" brushRef="#br0" timeOffset="101527">9545 8826 293 0,'0'0'7'0,"0"0"2"0,-2-8 4 16,2 8 2-16,0-16 4 15,0 6 3-15,0-3 1 16,1-1 1-16,2 3-5 16,-3 2-2-16,1 0-3 0,-1 9-4 15,0-11-3-15,0 11-2 16,-14 1-1-16,3 9-1 15,-4 7 0-15,-1 3-1 0,1 8 0 16,0 9-2-16,4 4 0 16,5 4 0-16,6 3 0 15,4-5 0-15,11-2 0 47,10-7 0-47,8-10 0 0,6-12 0 0,7-12 0 0,4-12 0 0,0-13 0 0,2-10 0 16,-8-5 0-16,-8-5 0 15,-10-3 0-15,-15 3 0 0,-10 4 0 16,-16 7 0-16,-15 8 0 15,-9 7 0-15,-5 9 0 16,-2 7 0-16,1 3 0 16,6 8 0-1,0 16-65-15,16-14-27 16</inkml:trace>
  <inkml:trace contextRef="#ctx0" brushRef="#br0" timeOffset="102688">10144 5689 365 0,'0'0'6'0,"0"0"2"0,0 0 2 16,11-7 2-16,-11 7 1 15,0 0 1-15,10-7 0 16,-10 7 1-16,0 0-4 16,0 7-1-16,-6 3-1 15,-7 5-1-15,-5 4-1 0,-4 8 2 16,-8 7-9-16,-5 2 0 15,-4 3 0-15,-1 4 0 16,-3-2 0-16,5-7 0 16,1 3 0-16,7-10 0 0,5-5 0 15,6-9 0-15,9-5 0 16,10-8 0-16,0 0 0 15,1-8 0-15,8-4 0 16,6 0 0-16,-2-7-6 0,5 4-32 16,-1 1-35-16,-3-5-20 15</inkml:trace>
  <inkml:trace contextRef="#ctx0" brushRef="#br0" timeOffset="102939">9884 5712 429 0,'0'0'6'0,"0"0"2"15,0 0 2-15,0 0 2 16,0 5 1-16,4 4 1 16,3 6 1-16,7 6-11 15,3 3-4 16,6 6 0-31,6 4 0 0,1 2 0 0,1 0 0 0,1-2 0 0,-5-2 0 16,-5-7 0-16,-4-4 0 16,-4-5 0-16,-8-6 0 15,2-8-42-15,-8-2-51 0,0 0-3 16</inkml:trace>
  <inkml:trace contextRef="#ctx0" brushRef="#br0" timeOffset="104743">10520 5476 352 0,'0'0'6'16,"0"0"5"-16,0 0 1 0,0 0 3 15,1-11 0-15,-1 11 1 16,5-12 1-16,-5 12 1 15,2-11-6-15,-2 11-4 16,0 0-1-16,12-4-3 16,-12 4-1-16,14 9 1 0,-8 2 0 15,1 5 0-15,0 2-1 16,0 6-3-16,-1 0 0 15,0 3 0-15,-1-6 0 0,-3 1 0 16,-1-3 0-16,0-6 0 16,-1-2 0-16,0-11 0 15,0 0 0-15,0 0 0 16,0-21 0-16,-2-3 0 15,0-7 0-15,1-4 0 0,1-5 0 16,0-2 0-16,0 2 0 16,1 2 0-16,2 4 0 15,3 11 0-15,-2 0-26 0,4 9-67 16,5 7-4-16</inkml:trace>
  <inkml:trace contextRef="#ctx0" brushRef="#br0" timeOffset="107918">4464 9428 184 0,'0'0'6'0,"0"0"4"0,11-8 3 15,-2 2 4-15,-9 6 2 16,19-14 4-16,-11 7 2 15,1-1 1-15,-9 8-4 0,8-15-2 16,-8 15-4-16,0 0-1 16,-5-9-4-16,5 9-3 15,-18 0-1-15,3 4-2 16,-2 6-2-16,-3 5 0 0,-1 6 2 15,2 8-2-15,-3 5 1 16,4 6 0-16,2 2 1 16,7 0-1-16,7-1 1 15,4-6-1-15,12-10 1 0,11-8 0 16,11-15-1 15,8-9 0-31,7-17 0 0,5-10 0 0,0-9-2 0,-5-3 1 16,-6-4-2-16,-13 2 0 0,-13 6 0 15,-17 8 0 1,-9 8-1-16,-22 11 0 0,-11 10 0 15,-6 5-2-15,-4 9-3 16,0 7-5-16,6 11-17 16,13-2-60-16,2-3-3 0</inkml:trace>
  <inkml:trace contextRef="#ctx0" brushRef="#br0" timeOffset="109061">5032 6045 310 0,'0'0'6'0,"1"17"3"15,1 0 4-15,2 3 2 16,1 6 3-16,-1 6 2 0,0 4 0 15,-1 5 1-15,-1-5-5 16,0-2-1-16,-3-6-5 16,2-5 0-16,-1-4-1 15,0-5-1-15,0-14-1 0,0 8-3 16,0-8-4-16,-3-5 0 15,-1-4 0-15,1-6 0 16,1-5 0-16,-2-6 0 16,-1-3 0-16,3-5 0 0,-1-7 0 15,0-1 0-15,1 0 0 16,0 1 0-16,0 2 0 31,-2 3 0-31,1 6 0 0,1 4 0 0,1 8 0 16,-4 1 0-16,5 6 0 0,0 11 0 15,0-15 0-15,0 15 0 16,15-9 0-16,2 4 0 15,2 2 0-15,10-2 0 0,5 1 0 16,2 0 0-16,2 1 0 16,-1-2 0-16,0 2-7 15,-7-2-5-15,0 5-6 16,-10-4-8-16,-6 4-23 0,0 0-40 15,-14 0-2 17</inkml:trace>
  <inkml:trace contextRef="#ctx0" brushRef="#br0" timeOffset="109252">4857 6186 345 0,'0'0'7'15,"0"0"6"-15,0 0 2 0,12 2 2 16,4-2-1-1,7 0 1-15,8-5 0 0,5-3 0 16,7 3-8-16,1-5-9 16,3 2-12-16,-9 2-36 0,0 1-37 15,-8-1-6-15</inkml:trace>
  <inkml:trace contextRef="#ctx0" brushRef="#br0" timeOffset="109621">5537 5925 254 0,'0'0'4'0,"0"0"6"15,-5 7 4-15,-4 4 4 16,-5 4 5-16,-4 5 0 0,-2 9 4 15,-4 5 0 1,0 1-4-16,2 5-3 0,5-4-4 16,4 1-3-16,10-6-3 15,2-4-3-15,14-5-1 0,4-8 0 16,3-2-3 31,3-5-2-47,4-2-5 0,-5-5-6 0,0 0-13 0,-3 7-57 0,-4-14-10 0</inkml:trace>
  <inkml:trace contextRef="#ctx0" brushRef="#br0" timeOffset="109880">5924 5907 374 0,'0'0'6'0,"-2"9"4"16,-7 4 3-16,-2 8 1 16,-8 9 1-16,-1 9 0 0,-7 6 2 15,-4 7 0-15,-1 2-5 16,2-2-4-16,0-2-3 15,8-5 0-15,3-9-5 0,4-7 0 16,8-7 0-16,2-10-4 16,5-12-6-1,0 0-10-15,4-15-64 0,2-2-7 16</inkml:trace>
  <inkml:trace contextRef="#ctx0" brushRef="#br0" timeOffset="110075">5676 6050 389 0,'0'0'4'0,"0"0"5"0,3 5 1 15,4 6 3-15,3 2 1 16,5 5 0-16,6 5 0 16,4 3 1-16,0 4-4 15,2 2-4-15,-1-4-3 16,0 0-4 31,-5-4-5-47,0-2-11 0,-11 6-57 0,5-21-17 0</inkml:trace>
  <inkml:trace contextRef="#ctx0" brushRef="#br0" timeOffset="110474">6054 5854 360 0,'0'0'5'15,"0"0"3"-15,0 13 2 16,2-1-1-16,2 4 0 15,0 6 1-15,2 0 0 0,1 5 0 16,-2-5-7-16,3 1-5 16,-4-8-9-16,3 0-31 15,8-1-37-15,-15-14-7 16</inkml:trace>
  <inkml:trace contextRef="#ctx0" brushRef="#br0" timeOffset="110790">6184 5707 369 0,'0'0'5'0,"15"-5"4"0,3 5 1 15,5 7 2-15,8 8 1 16,6 11 1-16,2 13 1 15,-2 13 0-15,-9 18-5 16,-15 15-4-16,-13 15-3 0,-22 7-5 16,-19 9-7-16,-22-2-14 15,-31 4-65 1,0-4 0-16</inkml:trace>
  <inkml:trace contextRef="#ctx0" brushRef="#br0" timeOffset="113341">7964 10454 355 0,'0'0'4'16,"13"1"2"-16,9 0 3 15,11-1 0-15,10 0 0 0,9-1 1 16,9-2-1-16,3-2 1 16,0-1-3-16,-4 0-3 15,-6 1-1-15,-7-2-2 0,-10 2-1 16,-8 2-3-16,-5 1-3 15,-4 2-6-15,-4-2-8 47,-3 2-20-47,1 4-30 0,-14-4-18 0</inkml:trace>
  <inkml:trace contextRef="#ctx0" brushRef="#br0" timeOffset="113577">8056 10752 406 0,'0'0'5'0,"10"9"2"16,11-2 1-16,11 1 2 15,11-2 1-15,15 2 0 16,9-1 0 15,9 4 0-31,4-4-4 0,-3 2-4 0,-3-3-4 0,-6 4-9 0,-19-1-31 16,-2-1-48-16,-11 0-2 15</inkml:trace>
  <inkml:trace contextRef="#ctx0" brushRef="#br0" timeOffset="114294">10507 10299 281 0,'0'0'6'16,"0"0"4"-16,0-12 2 16,0 12 2-16,-9-17-1 15,-1 10 1-15,-8 0 1 0,-5 2-1 16,-9 5-3-16,-7 2-6 15,-6 13 0-15,-4 9 0 16,0 8 2 15,-2 11 1-31,7 8 1 0,6 7 0 0,11 2 0 0,14-2 1 0,12-2 0 16,19-8-1-16,18-11-2 15,16-12-1-15,16-11-2 16,7-14 1-16,7-3-3 16,4-7-2-16,-8-7-7 0,-3 8-12 15,-19-3-68-15,-6 2-6 16</inkml:trace>
  <inkml:trace contextRef="#ctx0" brushRef="#br0" timeOffset="115196">12431 10174 369 0,'0'0'5'0,"0"0"2"16,0 0 1-16,-5 0 1 16,-5 7 1-16,-4 7 2 15,-8 8 1-15,-6 9 1 0,-12 8-4 16,-6 10 0-16,-6 6-1 15,-6 6 0-15,-2-2-3 16,4-3-1-16,3-6-1 16,12-7-2-16,9-10-1 0,10-9-3 15,10-11-3-15,12-13-6 16,6 0-13-16,9-7-64 15,3-9-3-15</inkml:trace>
  <inkml:trace contextRef="#ctx0" brushRef="#br0" timeOffset="115401">12026 10267 392 0,'0'0'3'0,"0"0"2"0,13 11 3 16,-5 3 2-16,6 4 1 15,4 8 1-15,1 3 1 16,1 11 2-16,-1 2-3 15,1 4-3-15,-2 0-2 16,-3-5-2-16,-2 0-2 0,-5-7-1 16,-1-3-4-16,-2-12-3 15,-2-2-6-15,-3-17-14 16,0 0-64-16,0 0-2 15</inkml:trace>
  <inkml:trace contextRef="#ctx0" brushRef="#br0" timeOffset="115667">12760 9953 465 0,'0'0'1'0,"0"0"0"16,9 12 1-16,-6-2 1 0,1 5 0 15,0 4 0-15,3 5 0 16,-1 6-1-16,-2-1-4 15,4 11-14 17,-4-1-69-32,1-2-3 0</inkml:trace>
  <inkml:trace contextRef="#ctx0" brushRef="#br0" timeOffset="115875">12936 10580 469 0,'0'0'2'0,"19"-2"1"0,6-4 0 16,6-1-1-16,6 1-1 15,3-2-3 16,8 2-7-31,-2-7-19 0,-4 8-59 0,0 5-2 0</inkml:trace>
  <inkml:trace contextRef="#ctx0" brushRef="#br0" timeOffset="116286">13601 10497 413 0,'0'0'5'16,"-6"21"2"-16,6-4 1 15,6 1 2-15,8 2 0 16,7 1 0-16,7-4 2 16,9-4-1-16,9-13-4 0,8-6-3 15,4-11-1-15,-2-7-1 16,-8-5-1-16,-7-7 0 15,-13 0-1 17,-15 3 1-32,-13 2-2 0,-19 8 2 0,-20 5-1 0,-9 7-1 0,-16 9 0 15,-3 5-1-15,-1 10-2 16,2 8-3-16,9 3-3 15,9-1-5-15,16 5-31 0,15-5-43 16,15-2-4-16</inkml:trace>
  <inkml:trace contextRef="#ctx0" brushRef="#br0" timeOffset="116661">14261 9814 380 0,'0'0'0'0,"0"0"3"16,3 6 0-16,7 12 3 16,5 5 1-16,10 12 2 0,6 12 1 15,6 11 1-15,4 12 2 16,-3 10-3-16,-5 8 0 15,-7 1-3-15,-15 1 0 32,-13 2-3-32,-20-5-1 0,-18 0-3 0,-18-9-4 0,-14 0-8 15,-17-13-36-15,-7-3-40 16,-8-6-3-16</inkml:trace>
  <inkml:trace contextRef="#ctx0" brushRef="#br0" timeOffset="117338">11585 9961 365 0,'0'0'1'0,"-11"0"2"16,-9 11 1-16,-9 14 2 0,-9 14 4 15,-14 20 1 1,-8 22 2-16,-7 15 0 0,1 18 1 15,13 11-2-15,14 3-3 16,18-3-1-16,20-11-4 0,23-20-4 16,36-15-13 15,23-23-71-31,21-20-2 0</inkml:trace>
  <inkml:trace contextRef="#ctx0" brushRef="#br0" timeOffset="132724">2125 12939 302 0,'0'0'5'15,"4"12"2"-15,-2-2 3 16,3 1 2-1,-2 2 2-15,2 2 2 0,-2 0 3 0,1 0-1 16,-1-1-4-16,-2-3-2 16,-1-11-2-16,2 15-2 15,-2-15-3-15,0 9 0 0,0-9 0 16,0 0-1-16,0 0-1 15,0 0 1-15,0-10-1 16,-2-9 1-16,-1-8-1 16,-1-11-1-16,-2-8-1 0,-2-12 1 31,1-2-2-31,-5-8 1 0,1 0 0 0,0 4 0 15,-1 3-1-15,3 5 0 16,-2 7 1-16,5 8-1 16,-1 4 0-16,2 7 0 0,3 5 0 15,0 3 0-15,2 6 0 16,0 4 0-16,0 4 0 15,0 8 0-15,4-13 0 16,-4 13 0 0,17-5 0-16,-3 2 0 0,4 0 0 0,2 0 1 15,5-2-1-15,0-3 0 16,2 0 1-16,2-2-1 15,1 0 1-15,1-1-2 0,0 1 0 16,-1 0-2-16,-2 5-2 16,1-2-3-16,-3 5-3 15,-4 0-6-15,0 3-16 0,-9 11-37 16,2-4-19-16</inkml:trace>
  <inkml:trace contextRef="#ctx0" brushRef="#br0" timeOffset="133000">1670 12746 429 0,'0'0'-1'15,"0"0"2"-15,0 0 1 16,11 5 3-16,4-3 1 16,10-2 1-16,11-5 1 31,13-7 1-31,13-7 0 0,9-1 0 0,5-5-3 0,3-1-3 15,3-3-4-15,-3 5-5 16,-14 5-5-16,-6 9-6 0,-15-1-15 16,-9 3-45-16,-2 8-14 15</inkml:trace>
  <inkml:trace contextRef="#ctx0" brushRef="#br0" timeOffset="133456">2921 12291 359 0,'0'0'2'16,"0"0"0"-16,-5-2 0 0,5 2 0 15,-19 8 3-15,0 7 0 16,-8 10 4-16,-3 12 1 16,-2 9-1-16,-1 10 0 0,1 3 2 15,4 5-1-15,8 0 1 16,7-4-1-16,12-11-2 15,6-7-1-15,14-10 0 16,6-9-1-16,8-9 0 0,-1-4-2 16,3-9 0-1,-2-1-2-15,0 0-3 0,-7-6-3 16,-2 1-4-16,-10-4-8 15,3 5-19-15,-4-2-54 0,-4-8-2 16</inkml:trace>
  <inkml:trace contextRef="#ctx0" brushRef="#br0" timeOffset="133746">3448 12315 332 0,'0'0'3'16,"0"7"5"-16,-4 10 3 16,-3 7 2-16,-7 10 5 15,-5 8-1-15,-11 11 1 0,-5 9 2 16,-4 4-3-16,-4 1-5 15,-3-2-3-15,3-3-2 16,2-9-2-16,6-7-2 16,8-12-2-16,6-7-2 0,5-7-2 15,7-8-3-15,9-12-5 31,0 0-7-31,0 0-31 0,10-14-40 0,0-9-3 16</inkml:trace>
  <inkml:trace contextRef="#ctx0" brushRef="#br0" timeOffset="133972">3086 12553 404 0,'0'0'3'0,"0"0"3"15,4 20 1-15,5-7 2 16,3 9 1-16,3 4 0 15,6 6 1-15,1 2 0 0,1 4-2 16,-1-4-3-16,-3-2-3 47,1-3-1-47,-5-8-4 0,0-1-5 15,-7-10-7-15,1 2-19 0,4 0-51 0,-13-12-7 0</inkml:trace>
  <inkml:trace contextRef="#ctx0" brushRef="#br0" timeOffset="134326">3533 12216 344 0,'0'0'7'0,"1"5"3"31,1 6 2-31,2 4-1 0,2 5 1 0,0 2-1 0,3 6 1 15,0 0 0-15,1-2-7 0,-1-5-6 16,1-3-7-16,-10-18-17 16,10 11-54-16,-1-7-5 15</inkml:trace>
  <inkml:trace contextRef="#ctx0" brushRef="#br0" timeOffset="134669">3792 12043 391 0,'0'0'2'16,"13"-4"1"-16,7 4 2 16,4 2 2-16,5 10 2 0,2 6 2 15,2 11 1-15,6 9 1 16,-7 13-1-1,-4 15-2-15,-11 7-2 0,-9 8-1 16,-1 5-3-16,-8 2-1 0,-12-3-1 16,-6-2-3-16,-7-4-3 15,-6-10-5-15,4 1-17 31,4-11-61-31,-6-10-3 0</inkml:trace>
  <inkml:trace contextRef="#ctx0" brushRef="#br0" timeOffset="135925">4451 12712 394 0,'0'0'1'16,"0"0"2"-16,8 0 3 15,7-3 1-15,12-1 1 0,8-3 1 16,11 0 1-16,9-1-2 15,5 1 1-15,2-1-3 16,2 3-5-16,-9-2-3 16,-7 6-7-16,-14-3-8 0,-5 4-19 15,-9 3-45-15,-11-3-7 16</inkml:trace>
  <inkml:trace contextRef="#ctx0" brushRef="#br0" timeOffset="136666">5623 12599 357 0,'0'0'4'15,"4"21"0"-15,0-4 3 16,1 4 1-16,1 5 3 47,3 2-1-47,-2 3 2 0,1-2 1 0,0-6-3 0,-2-7 0 0,-1-3-1 0,-5-13-1 15,5 11 0-15,-5-11-3 16,2-13 0-16,-2-4-3 15,1-9 0-15,-2-6-2 0,-5-10-1 16,-6-8 0-16,-2-7-1 16,-4-1 1-16,-6-3-1 15,-2 4 1 16,-2 4 0-31,2 7 1 0,2 8-1 0,4 9 0 0,5 6 0 0,7 8 0 16,6 1 0-16,2 14 1 16,13-15-1-16,9 7 1 15,6 0 0-15,10 0 1 0,8 3 0 16,8-5 0-16,4 1-1 15,4 1-4-15,0 1-3 16,-1 2-9 15,-5 0-25-31,-13 0-44 0,1-2-3 0</inkml:trace>
  <inkml:trace contextRef="#ctx0" brushRef="#br0" timeOffset="136884">5449 12560 399 0,'0'0'3'16,"0"0"3"-16,10 4 1 0,8-4 2 16,6 0 0-16,7 0 1 15,11-7 0-15,8-2 0 16,7-2-3-1,4-2-6-15,-3-5-5 0,3 4-13 0,-9-3-24 16,-3 2-43-16,-5 6-5 16</inkml:trace>
  <inkml:trace contextRef="#ctx0" brushRef="#br0" timeOffset="137201">6214 12304 336 0,'0'0'7'0,"-1"22"5"15,1 3 3-15,-1 6 1 16,3 4 1 15,4 8 0-31,4 0 2 0,0 4-1 0,3-8-6 0,3-6-4 0,3-8-3 16,-2-4-2-16,-2-9-4 15,-1-5-3-15,-2-3-5 16,4-3-11-16,0-1-42 0,0-12-25 16</inkml:trace>
  <inkml:trace contextRef="#ctx0" brushRef="#br0" timeOffset="137526">6583 12400 390 0,'-1'9'1'0,"1"7"0"0,0 5 2 16,5 5 1-16,3 3 3 15,3 5 2-15,5-3 1 16,2-1 1-16,5-9 1 16,5-10 0-16,1-7-2 15,-2-4-1-15,0-9-2 16,-6-7-2-16,-7-3-2 0,-9-3-2 15,-8-1 0-15,-16 1-2 16,-10 2 0-16,-9 4-2 16,-3 4-1-16,-3 4-2 0,3 8-2 15,5 0-4 1,5 8-3-16,11 3-6 0,10 0-9 15,10 0-24-15,0-11-31 16,26 8-5-16</inkml:trace>
  <inkml:trace contextRef="#ctx0" brushRef="#br0" timeOffset="137755">6869 12125 352 0,'0'0'3'0,"10"5"3"16,11 6 3-16,7 5 2 16,8 5 2-16,6 9 1 15,5 9 1-15,-2 7 1 16,-3 9-3-16,-14 6-2 15,-18 6-3 17,-16 4-2-32,-22 3-4 0,-18-3-6 0,-9 8-20 0,2-6-61 0,-22-7-1 15</inkml:trace>
  <inkml:trace contextRef="#ctx0" brushRef="#br0" timeOffset="140131">15467 10369 388 0,'0'0'1'0,"0"0"1"15,0 0 2-15,7 2 2 0,13-1 0 16,11 1 1-16,12-2 0 16,16 0 0-16,11 2-1 15,9 1-6-15,1-3-8 0,4 5-16 16,-6 3-44-16,-8-2-17 15</inkml:trace>
  <inkml:trace contextRef="#ctx0" brushRef="#br0" timeOffset="140319">15549 10803 444 0,'0'0'1'0,"29"0"0"16,10-5 0-16,21 0 0 15,13-4 1-15,18 1-5 16,8 0-9-16,14-6-47 0,0 9-24 16</inkml:trace>
  <inkml:trace contextRef="#ctx0" brushRef="#br0" timeOffset="140929">17890 10382 290 0,'0'0'0'0,"-10"-5"0"16,-7 5 0 0,-9 0 2-16,-8 6 1 0,-12 6 7 15,-6 6 3-15,-8 9 3 16,-6 11 0-16,6 8 4 15,6 8 0-15,5 1-1 32,16 4-3-32,11-2-3 0,17-3-2 0,17-8-3 0,19-10-1 15,18-10-1-15,15-8-3 0,13-9-2 16,4-9-6-16,9 0-8 15,-2-12-19-15,-10-3-55 16,6-8-4-16</inkml:trace>
  <inkml:trace contextRef="#ctx0" brushRef="#br0" timeOffset="141164">18570 10328 359 0,'0'0'3'0,"-10"22"1"16,-4 2 4-16,-6 8 3 15,-6 9 1-15,-9 12 1 16,-9 7 1-16,-5 6 0 0,-1 2-2 16,-1-4-2-16,9-5-3 31,5-9-3-31,5-10-5 0,10-9-3 0,5-14-8 15,15-7-36-15,2-10-40 16,-1-13-3-16</inkml:trace>
  <inkml:trace contextRef="#ctx0" brushRef="#br0" timeOffset="141337">18160 10699 416 0,'0'0'3'0,"11"12"0"16,8 2 1 0,7 8-1-16,9 2 1 0,3 8-1 15,7 4-5-15,0 1-6 16,6 1-28-16,1-6-47 15,-17-6-4-15</inkml:trace>
  <inkml:trace contextRef="#ctx0" brushRef="#br0" timeOffset="141724">18949 9895 431 0,'0'0'1'16,"2"15"-1"-16,2 4-1 16,5 8-6-16,4 8-7 0,6 12-26 15,4 13-37-15,-2 6-10 16</inkml:trace>
  <inkml:trace contextRef="#ctx0" brushRef="#br0" timeOffset="143407">7389 14929 340 0,'0'0'7'0,"7"18"3"16,0 4 3-16,2 7 3 0,2 4-1 15,-1 6 2-15,3 4 1 16,0 3 2-16,0-4-7 16,-5-7-3-16,0-10-1 15,-3-6-1-15,-1-8-1 0,-4-11-2 16,0 0-2-16,0-15-3 15,0-13 0-15,-3-12 0 16,-4-10 0-16,-5-13 0 16,-6-12 0-16,-5-9 0 15,-4-1 0-15,-2-3 0 0,-4 5 0 16,3 7 0-16,0 11 0 15,8 12 0-15,6 8 0 16,8 12 0-16,8 10 0 16,9 4 0-16,16 5 0 0,15-2 0 15,13 2 0-15,10-1 0 16,11-2 0-16,6 2 0 15,4-5-3-15,2 6-12 32,-11-2-42-32,-3-1-34 0,-13 2-2 0</inkml:trace>
  <inkml:trace contextRef="#ctx0" brushRef="#br0" timeOffset="143613">6970 14762 464 0,'0'0'2'0,"-6"17"1"0,6-1 2 0,8 1 1 16,14-4 0-16,12 1 1 16,14-5 0-16,16-4 0 15,24-12-3 16,13-13-4-31,13 0-8 0,-10 1-57 0,8-10-25 0</inkml:trace>
  <inkml:trace contextRef="#ctx0" brushRef="#br0" timeOffset="144084">8857 14443 389 0,'0'0'2'16,"-12"11"3"-16,-3 8 3 15,-4 11 2 1,-8 10 1-16,-3 10 2 0,-1 9 1 0,1 7 0 15,5 2-2-15,11-1-2 16,11-10-3-16,13-8-2 16,16-12-1-16,14-8-2 15,8-14-2-15,9-8-4 16,4-7-5-16,5-6-17 0,6-10-62 15,-14-4-2-15</inkml:trace>
  <inkml:trace contextRef="#ctx0" brushRef="#br0" timeOffset="144341">9363 14548 443 0,'0'10'2'0,"-6"11"1"0,-6 8 2 0,-4 8 1 0,-5 11 2 0,-4 6 0 0,-6 11 1 15,0 2-1-15,2-7 0 16,1-5-2-16,6-8-3 16,6-9-4-16,4-9-3 0,3-5-7 15,9-24-23-15,0 0-55 16,0-10-2-16</inkml:trace>
  <inkml:trace contextRef="#ctx0" brushRef="#br0" timeOffset="144473">9110 14757 462 0,'0'0'3'15,"21"18"-1"-15,0-3 1 16,5 7 0-16,2 3 0 16,3 5 0-16,4 3-2 0,1 3-2 15,-5-6-8-15,-8-1-15 16,-8 3-51-1,-2-17-13-15</inkml:trace>
  <inkml:trace contextRef="#ctx0" brushRef="#br0" timeOffset="144799">9652 14259 424 0,'0'0'4'0,"5"16"1"0,-2 2-2 15,1 5 1 1,0 4 1-16,1 5-1 0,0 6-1 16,1 3-7-16,3-5-35 15,-4 0-44-15,2-9-2 0</inkml:trace>
  <inkml:trace contextRef="#ctx0" brushRef="#br0" timeOffset="145018">10116 14157 443 0,'9'9'3'15,"11"16"0"1,6 10 0-16,2 16 0 0,3 12 1 15,-1 13 1-15,-2 11-1 16,-6 14 2-16,-12-2-4 16,-16-2-2-16,-18-7-3 0,-6-5-10 15,-15 8-60 16,1-28-14-31</inkml:trace>
  <inkml:trace contextRef="#ctx0" brushRef="#br0" timeOffset="145469">11368 14577 443 0,'0'0'2'0,"10"9"3"0,14-4 1 31,13 3 0-31,13-3 2 0,15 0 0 0,15-3 0 15,12-2 0-15,5-1-2 16,-3-10-5-16,-4-1-3 16,-9-5-5-16,-8 4-11 31,-16-1-39-31,-9-3-33 0,-15 0-4 0</inkml:trace>
  <inkml:trace contextRef="#ctx0" brushRef="#br0" timeOffset="145652">11383 14955 479 0,'0'0'2'0,"22"7"1"16,10 0-1 0,13-4 1-16,16 0 0 0,18-3 0 15,20 0 0-15,14-3-2 16,10-2-8-16,-3-6-5 0,11-6-47 15,-4 8-29 1,-9-1-4-16</inkml:trace>
  <inkml:trace contextRef="#ctx0" brushRef="#br0" timeOffset="147071">14202 14235 305 0,'0'0'7'0,"3"-10"4"15,-3 10 2-15,0-14 1 0,0 14 1 16,-2-17 0-16,-6 10 2 15,-6 3-2-15,-9 4-5 16,-9 10-4-16,-5 9-2 16,-7 10-1-16,-4 10 2 15,-6 10 0-15,-1 8 2 0,6 6 0 16,6 3 1-16,11 2-1 15,15-4 0-15,14-6 0 16,15-9-1 0,20-10-2-16,19-14-1 0,11-9-5 0,10-15-6 15,13-1-21-15,17-10-58 16,-14-12-3-16</inkml:trace>
  <inkml:trace contextRef="#ctx0" brushRef="#br0" timeOffset="147461">15336 14275 428 0,'0'0'2'16,"-9"12"1"-16,-9 5 2 15,-8 12 0-15,-11 6 3 16,-9 10 1-16,-10 8 0 16,-9 10 1-1,-2-3-1-15,-1 1-1 0,6-4-2 0,5-9-3 16,12-8-3-16,10-10-5 15,12-10-7 1,7-17-24-16,-4-6-53 0,21-16-3 16</inkml:trace>
  <inkml:trace contextRef="#ctx0" brushRef="#br0" timeOffset="147616">14745 14425 451 0,'0'0'3'0,"13"9"2"16,7 4 0-16,7 6 1 0,8 7 0 15,9 6 0-15,9 6-1 16,5 7-1-16,2-2-6 15,5 3-10-15,-13-3-39 0,0-4-36 16,-7-5-5-16</inkml:trace>
  <inkml:trace contextRef="#ctx0" brushRef="#br0" timeOffset="147952">15770 13454 484 0,'0'0'1'16,"0"22"-1"-16,-1 7 0 15,0 8 0-15,-2 10-1 16,0 7-2 0,3 16-6-16,3 3-12 15,-1 7-65-15,19-3-3 0</inkml:trace>
  <inkml:trace contextRef="#ctx0" brushRef="#br0" timeOffset="149140">16844 14482 420 0,'0'0'2'0,"0"0"3"16,0 0 3-16,16 5 0 16,7-2 2-16,11-1-1 15,14-1 2-15,11-1-1 0,10 0-1 16,4 0-3-16,2-3-3 15,-2-4-2-15,-6-1-2 16,-8-1-3-16,-10 4-5 16,-11-2-3-16,-8 2-6 0,-9-3-16 46,-11-6-51-46,-1 12-7 0</inkml:trace>
  <inkml:trace contextRef="#ctx0" brushRef="#br0" timeOffset="149635">17157 14267 398 0,'0'13'3'0,"0"11"2"16,0 8 2-16,-1 11 2 16,1 12 1-16,0 11 0 31,0 6 0-31,-1 8 0 0,3-7-4 0,2-11-8 0,9-3-26 15,19-11-58-15,-12-17 0 0</inkml:trace>
  <inkml:trace contextRef="#ctx0" brushRef="#br0" timeOffset="150260">18844 14600 406 0,'2'11'4'0,"-1"7"2"16,0 7 2-16,-1 4 1 0,-1 2 2 15,1 4 0-15,0-5 2 16,0 5 1-16,0-17-4 16,0-18-1-16,0 0-2 31,7-17-4-31,-3-15-3 0,0-15 0 0,0-10 0 0,-4-13 0 15,-2-7 0-15,-9-6-4 0,-8-2-1 16,-4 1 1 31,-3 6 1-47,-3 10 1 0,1 9 1 0,3 12-1 0,4 11 1 0,5 11 0 0,9 13 1 0,7 12 1 15,15-14 0-15,17 13-1 16,12-1 1-16,19-3 0 16,14-2 0-16,12-1 0 15,7 2-3-15,0-4-6 16,3 5-10-16,-15 0-34 0,-4-4-37 31,-17 4-3-31</inkml:trace>
  <inkml:trace contextRef="#ctx0" brushRef="#br0" timeOffset="150479">18533 14401 456 0,'0'0'3'0,"5"6"2"0,9-1 1 16,8-2 0-16,11 0 1 15,16-3 0-15,13 0 0 16,17-7 1-16,8 0-6 16,0-8-5-16,9 2-11 0,-7-1-29 15,0-3-46 32,-4 5-2-47</inkml:trace>
  <inkml:trace contextRef="#ctx0" brushRef="#br0" timeOffset="150734">19820 14068 413 0,'-4'11'6'0,"-9"8"2"15,-5 12 3-15,-1 8-1 0,-5 7 2 16,-1 10 0-16,4 7 2 15,3 7-1-15,11-8-5 0,11-6-4 16,14-8-4-16,12-10 0 16,9-12 0-16,12-9-7 15,2-14-12-15,12-16-51 16,1-4-22-16</inkml:trace>
  <inkml:trace contextRef="#ctx0" brushRef="#br0" timeOffset="150948">20141 14538 436 0,'0'0'3'0,"-8"21"1"16,6-3 0 31,0 1 3-47,2 0 1 0,9-4 0 0,9-5 1 0,11-5 0 0,9-7-2 0,8-18-1 15,2-9-2 1,0-4-1-16,-8-6-2 0,-10 0 1 0,-16 2-2 15,-14 5 0-15,-18 6 0 16,-17 6 0-16,-13 11 0 16,-10 4-2-16,-2 5-1 15,6 5-4 16,4 2-4-31,14 9-6 0,7-5-12 0,19 0-61 0,17-7-1 0</inkml:trace>
  <inkml:trace contextRef="#ctx0" brushRef="#br0" timeOffset="151192">20526 13992 419 0,'0'0'5'0,"19"15"3"16,12 3 2-16,12 9 2 15,7 10 1-15,7 11-1 16,6 9 1 31,-1 13 0-47,-8 3-7 0,-17 6-6 0,-22 0 0 0,-15 1 0 0,-22-5 0 0,-12-5 0 0,-17-7 0 15,-2 0-22-15,-4-5-66 0,2-17-5 16</inkml:trace>
  <inkml:trace contextRef="#ctx0" brushRef="#br0" timeOffset="151770">20707 5672 236 0,'0'0'-5'0,"-11"-19"-19"16,10 2-33-16,-10-3-8 15</inkml:trace>
  <inkml:trace contextRef="#ctx0" brushRef="#br0" timeOffset="152066">19406 5150 367 0,'-16'0'6'0,"-22"4"-1"15,-15 5 2-15,-12 3-1 16,-4 4 0-16,1 1-1 16,1 4 1-16,12 3 1 31,33-3-4-31,46-7 1 15,51-3 0-15,61-10 2 0,51-4 1 0,85-13 2 0,37-6 0 16,53-10 1-16,48-4-1 0,30-2 0 31,56 2-1-31,-34 0-1 0,-5 5-1 0,-43 4-1 16,-12 7-5-16,-38 8 0 0,-43 5 0 15,-47 7-7-15,-83 18-52 16,-6-3-33-16,-34 2-2 16</inkml:trace>
  <inkml:trace contextRef="#ctx0" brushRef="#br0" timeOffset="166492">8745 17123 411 0,'0'0'4'0,"5"10"2"16,-5-10 2-16,8 16 2 15,-4-6 1-15,2 1 1 0,-1 0 1 16,3-2 1-16,-8-9-3 15,11 5-2-15,-11-5-7 16,8-12-2-16,-6-3 0 16,-2-8 0-16,0-5 0 0,-6-8 0 15,-3-9 0-15,-7-4 0 16,-4-6 0-16,-8-1 0 15,-2-1 0 1,-2 3 0-16,0 0 0 0,-1 4 0 16,4 8 0-16,3 6 0 0,7 4 0 15,8 4 0-15,7 4 0 16,5 1 0 31,10 4 0-47,11-2 0 0,11 1 0 0,12 0 0 0,8-1 0 0,11 1 0 0,-1-2 0 0,2 1 0 15,-1 2 0-15,-8 0 0 16,-6 2 0-16,-10 3 0 0,-7 1 0 15,-14-1-15-15,1 9-30 16,-5 2-44-16,-15 3-6 16</inkml:trace>
  <inkml:trace contextRef="#ctx0" brushRef="#br0" timeOffset="166692">8421 16706 475 0,'0'0'3'0,"-6"18"2"0,5-4 0 0,1 0 2 0,8 4 1 0,13-4 0 16,13-3-8-16,10-4 0 16,19-8 0-16,17-10 0 15,5-11 0-15,15 2-37 0,5-6-56 16,-18 0-1-16</inkml:trace>
  <inkml:trace contextRef="#ctx0" brushRef="#br0" timeOffset="167277">9752 16556 385 0,'0'0'6'16,"-20"18"3"-16,1 5 3 15,2 9 2-15,-3 9 2 16,4 11-1-16,4 7 1 16,5 4 2-16,12-4-6 0,16-6-4 15,12-10-8-15,9-6 0 16,9-16 0-16,3-12 0 15,2-8 0 17,-4-6 0-32,1-7-25 0,-14-5-43 0,4-17-24 0</inkml:trace>
  <inkml:trace contextRef="#ctx0" brushRef="#br0" timeOffset="167517">10315 16358 418 0,'0'0'3'0,"3"11"2"31,-2 10 3-31,0 8 2 0,-1 10 2 0,0 11 0 0,-3 7 2 16,-1 8-1-16,-2 4-2 16,-3-3-6-16,1-4-5 31,-2-6 0-31,6-10 0 0,-1-8 0 0,4-8 0 0,-4-16-15 15,5-14-46-15,0-10-32 16,-11-19-2-16</inkml:trace>
  <inkml:trace contextRef="#ctx0" brushRef="#br0" timeOffset="167682">10045 16640 467 0,'0'0'3'16,"19"13"2"31,7 2 0-47,10 2 2 0,6 4 0 0,10 6 0 0,4 7 0 0,7 3-4 0,-1 1-3 0,-7-1 0 15,-5-1 0-15,-14-2-3 16,-4 2-10-16,-15-10-10 16,1-4-23-16,-10-3-43 15,-8-19-5-15</inkml:trace>
  <inkml:trace contextRef="#ctx0" brushRef="#br0" timeOffset="167885">10756 16431 460 0,'0'0'2'16,"23"18"1"-16,-2 3 1 16,2 6 0-16,1 11 1 0,-2 6 0 15,-2 9 0 16,-6 12-1-31,-10 0-2 0,-11 1-5 0,-17-3-10 0,-1-9-54 16,-4 0-22-16</inkml:trace>
  <inkml:trace contextRef="#ctx0" brushRef="#br0" timeOffset="168411">11987 16566 472 0,'0'0'4'16,"13"5"1"-16,8 0 1 16,9-1 2-16,13-1-1 0,10 0 2 15,8-3-9 1,12 0 0-16,3-5 0 0,-4-7 0 15,-3 1 0-15,-8-4 0 16,-2 2-26-16,-12 1-39 16,-12-5-29-16,-8 0-3 0</inkml:trace>
  <inkml:trace contextRef="#ctx0" brushRef="#br0" timeOffset="168572">11846 16944 471 0,'0'0'3'0,"6"5"2"16,8-2 2-16,12 1-1 15,11-4 1-15,11 0 0 0,15 0-2 47,14-10-5-47,13 0 0 0,1-3 0 0,2 2 0 0,-3-6-18 0,-4 5-47 16,-4 8-27-16,-14 0-3 0</inkml:trace>
  <inkml:trace contextRef="#ctx0" brushRef="#br0" timeOffset="169006">13910 16205 427 0,'-11'1'5'0,"-9"15"2"15,-14 7 4-15,-11 15 1 16,-11 11 1-16,-2 14 1 16,-5 11 1-16,3 8-8 0,16-3-7 15,15 3 0-15,21-10 0 16,17-11 0-16,27-11 0 15,17-18 0-15,18-10 0 0,11-13 0 32,9-9-12-32,0-10-45 0,-5-14-37 0,8-9-3 15</inkml:trace>
  <inkml:trace contextRef="#ctx0" brushRef="#br0" timeOffset="169280">14734 16213 414 0,'-2'10'8'0,"-8"8"2"16,-7 10 3-16,-5 9 1 15,-8 12 2-15,-6 10 0 16,-5 7 0-1,-8 10-12-15,4-5-4 0,0 0 0 0,7-7 0 16,2-10 0-16,9-8 0 16,1-13 0-16,12-13 0 15,1-16-21-15,13-4-33 0,-7-27-29 16,6-11-12 15</inkml:trace>
  <inkml:trace contextRef="#ctx0" brushRef="#br0" timeOffset="169412">14263 16555 407 0,'0'0'5'0,"0"0"4"16,0 14 4-1,6 3 2-15,1 1 0 0,10 7 1 0,10 2 0 16,11 4-1-16,14 1-15 15,5-4 0-15,11 1 0 16,-4-11-9-16,5-6-74 47,1 2-10-47</inkml:trace>
  <inkml:trace contextRef="#ctx0" brushRef="#br0" timeOffset="170011">15523 16595 470 0,'0'0'3'16,"5"2"2"-16,9-1 2 0,14 1 0 15,13-2 1-15,18 0 0 16,11-2-5-16,12-5-3 15,9 2 0-15,-3-10 0 16,2 0 0-16,-14-6-17 0,-12-3-73 16,-12 2-4-16</inkml:trace>
  <inkml:trace contextRef="#ctx0" brushRef="#br0" timeOffset="170208">15715 16172 479 0,'0'14'3'0,"3"13"0"15,6 12 2-15,-4 13 0 16,3 13 0-16,-1 10 0 16,3 10 1-16,-1 10-6 15,1-10 0 16,-2-3-3-31,-3-14-13 0,8-15-62 0,2-2-14 0</inkml:trace>
  <inkml:trace contextRef="#ctx0" brushRef="#br0" timeOffset="170868">17544 16646 466 0,'0'0'2'0,"0"22"1"16,1-5 2-16,0 5 1 16,-1 1 1-16,3 1 0 46,-3-1 2-46,3 0-3 0,0-12-6 0,-3-11 0 0,4-13 0 0,1-15 0 0,-2-9 0 16,-2-16 0-16,-1-9 0 16,-5-16 0-16,-6 0 0 15,-2-5 0-15,-3 6 0 0,-5 8 0 16,1 6 0-16,0 14 0 15,1 13 0-15,5 12 0 16,3 11 0-16,11 13 0 31,0 0 0-31,5 0 0 0,19 6 0 0,16 1 0 0,9 0 0 16,17-3 0-16,8 0 0 15,2-4 0-15,4 2-12 0,-5-4-28 16,-12-1-52-16,-3-2-2 16</inkml:trace>
  <inkml:trace contextRef="#ctx0" brushRef="#br0" timeOffset="171053">17377 16520 509 0,'0'0'2'16,"8"15"-2"-16,5-4 0 15,7 1 0-15,9 2 0 0,12 0 0 16,10-2 0-16,12-3 0 16,15-4-19-16,12-5-71 15,-5-14-4-15</inkml:trace>
  <inkml:trace contextRef="#ctx0" brushRef="#br0" timeOffset="171402">18644 16295 450 0,'0'0'2'15,"-11"22"3"-15,3 5 0 16,-6 7 2-16,-1 11-1 16,-1 9 1-16,3 6 0 0,3 6-1 15,9-4-1-15,7-6-5 16,15-12-3-16,14-12-6 15,8-16-10-15,14-13-30 16,2-3-33-16,7-25-11 0</inkml:trace>
  <inkml:trace contextRef="#ctx0" brushRef="#br0" timeOffset="171648">18975 16607 424 0,'0'0'3'0,"-18"19"0"0,6-1 1 16,-2 1 0-16,1 5 1 16,5-4 1-16,6 1 1 15,4-4 0-15,19-13-2 16,10-6-1-1,6-12 1-15,5-10-1 0,-5 0 1 0,-6-7-2 16,-12 1 0-16,-16 5 0 16,-13 7 0-16,-17 6-1 15,-11 9 0-15,-7 3-1 31,-4 6-3-31,1 8-2 0,7 2-5 0,11 1-10 0,19-5-42 16,15 0-30-16,14-10-4 16</inkml:trace>
  <inkml:trace contextRef="#ctx0" brushRef="#br0" timeOffset="171862">19342 16341 454 0,'0'0'3'15,"31"20"2"-15,0 0 0 16,9 10 1-16,2 10 0 16,3 14-1-16,-9 7 1 0,-2 14-1 15,-22 4-2-15,-21-1-2 16,-22 4-6-16,-26-8-16 15,-13-9-63-15,-6-2-6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06:51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21203 4699 275 0,'0'0'7'15,"0"0"3"-15,6 1 2 16,-6-1 2-16,23 8 5 0,-4-3 0 16,6-1 2-16,9 1 0 15,3 1-5-15,5 0-4 16,2-1-3-16,2-3-2 15,0-1-3-15,1-1-2 0,-6 0-2 16,-2 0-3-16,-7-8-7 16,-1 4-7-16,-8-5-30 15,-6 3-36-15,-1 3-6 0</inkml:trace>
  <inkml:trace contextRef="#ctx0" brushRef="#br0" timeOffset="237">21282 4991 412 0,'0'0'3'16,"6"2"1"-16,12-1 3 15,9-1 0-15,13 0 1 0,11-3 0 16,9 0 1-16,11-2 0 15,5 1-3-15,-3 1-5 16,-3 1-11-16,-8 2-30 16,1 5-46-16,-22 2-3 31</inkml:trace>
  <inkml:trace contextRef="#ctx0" brushRef="#br0" timeOffset="1181">22676 4028 281 0,'0'0'6'15,"0"0"2"-15,-12-7 3 16,12 7-1-16,-15-7 2 31,3 6-1-31,-3 1 2 0,-3 4 0 0,1 7-3 0,-4 7-2 16,3 10-1-16,-1 8-1 15,5 3 1-15,4 8 1 16,5-1-2 0,5 0 1-16,5-4-1 0,8-6 2 0,6-7-1 15,3-12 1-15,8-9-1 0,0-8-1 16,3-10 0-16,-1-8 0 15,-3-11-1-15,-2-6-2 47,-8-9-2-47,0-7 0 0,-13-2-1 0,-4-10-1 0,-5-1 1 0,-7 2-1 0,-5-2 0 16,-5 7 0-1,0 4 0-15,1 7 0 0,2 9 0 16,1 10 0-16,5 8-1 16,1 5 0-16,10 14 0 0,0 0 1 15,-10 13-1-15,10 13 1 16,-1 8 0 15,2 14 1-31,4 6 0 0,3 9 2 0,0 0-1 0,4 1-1 0,4-5 2 16,2-8-1-16,2-8 1 15,2-7-2 1,-1-8 2-16,-1-8-3 0,1-8 0 15,-5-4-4-15,2-1-7 0,-7-7-10 16,4-3-45-16,-1-6-20 16</inkml:trace>
  <inkml:trace contextRef="#ctx0" brushRef="#br0" timeOffset="1658">23080 3837 306 0,'0'0'7'15,"4"9"4"-15,0 5 3 16,2 10 3-16,3 5 2 16,-1 8 2-16,0 4 0 0,3 7 1 15,0-2-8-15,-4-2-2 16,-1-5-4-16,-1-7-1 15,0-5-2 1,0-8-1-16,-3-4 1 0,-2-15-1 0,0 0 0 16,0 0-1-16,10-13-1 15,-8-11-1-15,-2-8-2 16,1-9 0 15,-7-5-1-31,-3-3-1 0,0-1 0 0,-3 3-1 0,0 9 2 0,1 4 1 16,3 11-1-16,2 5 1 15,8 6 0 1,-2 12 0-16,13-12 1 0,6 7 0 15,4 2 0-15,7-1 1 0,3-1-1 16,4 0 1-16,1 5-1 47,2-5-3-47,-4 3-4 0,-3 1-6 0,-3 1-10 0,-10 3-35 0,0 0-28 0,-3-3-7 15</inkml:trace>
  <inkml:trace contextRef="#ctx0" brushRef="#br0" timeOffset="1893">23153 4132 392 0,'0'0'5'0,"7"2"4"15,8 1 1-15,8-2 1 0,8 0 2 16,10-1 0-16,8 0 0 15,8-1 0-15,0-3-4 16,0 1-5 0,-2-3-4-1,-4 3-7-15,-14-2-8 0,-5 5-20 0,-5 6-51 0,-18 2-4 16</inkml:trace>
  <inkml:trace contextRef="#ctx0" brushRef="#br0" timeOffset="2103">23115 4421 424 0,'0'0'2'0,"20"1"3"16,10-1 0-16,11 0 2 15,13-5-2-15,12 2 1 16,7-3-2-16,9 3-11 15,-4 1-41-15,-5-5-37 0,-7 3-3 16</inkml:trace>
  <inkml:trace contextRef="#ctx0" brushRef="#br0" timeOffset="2659">22369 4867 404 0,'0'0'1'0,"0"0"3"0,6 6 3 16,9-2 3-16,16 0 2 47,21 1 2-47,23 0 1 0,24 0 0 15,21-2 1-15,20 2-3 0,13-1-13 0,6 1 0 0,-7-2 0 0,-14-1 0 16,-20 4 0-16,-24-3 0 47,-22 3-8-47,-26 13-66 0,-21-17-20 0</inkml:trace>
  <inkml:trace contextRef="#ctx0" brushRef="#br0" timeOffset="3440">22759 5644 373 0,'0'0'2'15,"0"0"2"-15,0-12 5 0,0 12 0 16,-12-14 3-16,3 6-1 15,-6 1 1-15,-4 0 0 32,-1 5-1-32,-5 2-3 0,-5 9-3 0,-3 9-1 0,0 7-2 15,3 4 1-15,2 5 0 16,5 1 0-16,2 0 0 15,10 0 1-15,7-2 0 47,6-9 0-47,11-4-1 0,8-12 1 0,8-7-1 0,7-5 0 0,8-14-3 0,1-9 0 16,3-11 0-16,-4-7 0 15,-2-8 0-15,-9-6 0 0,-6-2 0 16,-8-1 0-16,-8 3 0 16,-8 4-2-16,-3 5 0 15,-10 9-1-15,0 8 1 16,0 9-1 15,-5 7 1-31,1 10 1 0,-2 7 0 0,4 12 0 0,1 13 1 0,5 9 0 16,4 11 2-1,2 8 1-15,2 6 1 0,6 7 0 0,9-2 0 16,5 3-4-16,5-6 0 15,2-10 0-15,-1-7 0 16,6-8 0-16,-3-9 0 16,2-11 0-16,-3-15 0 31,4-1-22-31,-5-20-67 0,-3-14-4 0</inkml:trace>
  <inkml:trace contextRef="#ctx0" brushRef="#br0" timeOffset="3701">23188 5274 408 0,'0'0'0'0,"0"0"1"15,2 10 4-15,-1 8 3 16,0 3 3 15,2 14-1-31,-2 5 3 0,-1 11 2 0,2 5 1 0,0 5-2 0,-1 2-4 16,6 0-10-16,-1-2 0 15,-1-11 0-15,5-5 0 16,-3-7 0-16,0-7 0 0,-2-7 0 16,0-9 0-16,-5-15 0 15,0 0-11-15,17-2-80 16,-17-20-3-16</inkml:trace>
  <inkml:trace contextRef="#ctx0" brushRef="#br0" timeOffset="3820">22998 5562 475 0,'0'0'2'0,"11"-3"0"16,8-2 1-1,11-3 1-15,10-1-1 0,12-3 1 0,12-5 0 16,10 3-4-16,-1-7-12 16,4-5-67-16,-6 12-12 15</inkml:trace>
  <inkml:trace contextRef="#ctx0" brushRef="#br0" timeOffset="60068">10387 10527 242 0,'0'0'6'16,"0"0"4"-16,-1-13 2 0,1 13 3 15,0-9 2-15,0 9 1 16,0-11 2-16,0 11 1 15,0 0-3-15,2-9-2 16,-2 9-4-16,0 0-1 0,0 0-3 16,0 0-1-16,0 0-2 15,0 0-2-15,9 3 0 16,-6 6 1-16,1 4-1 15,3 3 0-15,1 4 1 0,1 6-1 16,0 1 1-16,1 7-1 16,-1 1 1-16,1 0-2 15,-1 1 0 1,0-1-1-16,-2-1 0 0,0-3 0 0,1-3 0 15,-3-5 0-15,1-3 0 16,0-6 0-16,-2-3 0 16,-4-11 1-16,0 0 0 15,10 0 0-15,-5-14 0 0,1-10 0 16,2-4 0-16,0-5-1 15,2-9 0-15,-1-1 0 16,2-3-1-16,0 3 0 16,-1 2 0-1,-2 5 0-15,1 2-1 0,1 5 1 0,0 7-1 16,-1 5 0-16,2 10 0 15,-1 7 0-15,3 5 1 16,2 17-1 0,1 6 1-16,-1 9 0 0,4 5 0 0,-1 1 0 15,-1-2 0-15,-2-5 1 16,-1-8 0-16,-1-12 1 15,-1-12 0-15,-2-8 0 0,0-16 0 16,-3-9 1-16,-7-7-1 16,0-5-1-16,-3 0-1 15,-6-4 2-15,-2 2-4 16,-5 5 2-16,1 4-2 15,2 5-1-15,2 6-2 0,5 9-2 16,4 2-3-16,2 12-7 16,7 0-16-16,-7 14-57 15,20 8-3-15</inkml:trace>
  <inkml:trace contextRef="#ctx0" brushRef="#br0" timeOffset="60561">11190 10707 304 0,'0'0'6'16,"0"0"3"-16,-8 12 4 31,0 1 1-31,1 6 1 0,0 3 1 0,1 2 2 0,2 1-1 16,3-1-4-16,0-2-3 15,6-5-2-15,6-5-1 0,8-12 0 16,1 0-2-16,-1-12 0 16,2-6-1-16,-3-6-1 15,-2-4-1-15,-4-4 0 16,-6 0-1-16,-6-1 0 15,-4 4-1-15,-6 4 1 0,0 4-2 32,-3 9 1-32,2 7-1 0,-1 5 1 0,3 11 0 15,5 7 0-15,4 8 0 0,0 3 0 16,5 1 1 15,7 1 1-31,2-2-1 0,4-7 0 0,2-2 1 0,0-7-2 16,-1-3 0-16,-1-6-2 0,-1-1-3 15,-4-3-5-15,1-1-11 16,-14 1-54-16,13-11-14 15</inkml:trace>
  <inkml:trace contextRef="#ctx0" brushRef="#br0" timeOffset="60806">11514 10464 362 0,'0'0'5'0,"0"0"3"16,14 14 3-16,-8 3 0 46,3 4 2-46,-1 5 0 0,0 4 2 0,2 8 0 0,-5 2-4 0,0 0-3 16,-2-2-2-16,0-2-2 16,-3-3-1-16,2-8-1 0,-1-3-1 15,0-6-2-15,-1-16-4 16,0 0-9-16,10-5-33 15,-5-18-41-15,0-12-4 0</inkml:trace>
  <inkml:trace contextRef="#ctx0" brushRef="#br0" timeOffset="61015">11740 10435 371 0,'0'0'4'0,"8"7"4"0,-2 6 0 16,1 5 3-16,0 6 0 16,-1 6 2-16,3 5-1 15,-2 4 1-15,-1 2-3 0,1 0-3 16,0-5-2-16,0 0-1 47,1-5-2-47,0-5 0 0,2-5-1 0,-3-5-2 0,0-6-4 0,-7-10-6 0,8 9-16 15,-12-9-60-15,4 0-4 16</inkml:trace>
  <inkml:trace contextRef="#ctx0" brushRef="#br0" timeOffset="68640">11432 10660 6 0,'0'0'17'0,"-9"0"4"0,-1 0 8 16,0 1 3-16,-5 1 3 15,1-1 2-15,-1 1 0 16,0 0-10-16,15-2-1 15,-12 6-3-15,18-4-2 0,15-1-3 16,11-1-2-16,16 0-2 16,12 0 1-16,10 0 0 15,6-5-4-15,5 0-4 0,-3-1-2 16,-6 0-2-16,-11-1-2 15,-11 2-3-15,-14-1-5 32,-9 4-11-32,-15 2-31 0,-12 0-32 0,0 0-6 15</inkml:trace>
  <inkml:trace contextRef="#ctx0" brushRef="#br0" timeOffset="69496">12665 10533 237 0,'0'0'6'15,"8"0"3"-15,8 0 3 16,17 0 2-16,9-4 0 16,8-1 2-16,6 0 0 15,9 0-1-15,-2-2-5 0,-10 0-2 16,1 0-3-16,-13 2-2 15,-13 0-3-15,-7 2-5 16,-7-1-6-16,-5 4-13 16,-9 0-30-16,0 0-25 0</inkml:trace>
  <inkml:trace contextRef="#ctx0" brushRef="#br0" timeOffset="69830">12667 10842 278 0,'6'0'4'15,"13"1"3"-15,14-1 4 0,14 0 1 16,10 0 1-16,11 0 1 15,9 0-1-15,5 0 1 16,-5 0-2-16,-5-1-4 16,-8 1-8-16,-14 0-6 0,-6 1-16 15,-12 10-41 1,-10-5-18-16</inkml:trace>
  <inkml:trace contextRef="#ctx0" brushRef="#br0" timeOffset="70653">14073 10019 252 0,'0'0'4'0,"23"0"5"0,6 0 4 15,8-5 1-15,16 0 1 16,10-5 2-16,7-1-1 15,9-2 0-15,-3-3-3 16,-6 3-7-16,-12-4-7 0,-8 9-13 16,-17-6-11-16,-12 6-23 15,-6 8-26-15,-15 0-12 16</inkml:trace>
  <inkml:trace contextRef="#ctx0" brushRef="#br0" timeOffset="70984">14437 10026 151 0,'0'0'3'15,"0"0"4"-15,0 0 4 0,0 13 3 16,0-5 3-16,3 7 3 16,0 5 2-16,0 6 2 31,4 6-3-31,-4 4-4 0,0 7-2 0,-3 0-3 15,0 1-2-15,-5-5-3 0,-10-1-1 16,-2-8 0-16,-8-3 0 16,-5-8-1-16,-6-8 0 0,-3-3 0 15,-1-5-1-15,-1-3-1 16,0 0 0-16,3-7-2 15,6 0 0-15,5-1-4 16,13 0-5 0,6-4-12-16,8 1-29 0,18 5-31 0,2-1-5 15</inkml:trace>
  <inkml:trace contextRef="#ctx0" brushRef="#br0" timeOffset="71326">14713 10344 198 0,'0'0'7'16,"-1"11"5"-16,-3 1 4 15,-4-2 3-15,4 4 2 16,4-2 3-16,2 0-1 15,8-4 1-15,10-8-5 0,8-4-5 16,6-12-3-16,4-1-2 16,-2-9-4-16,-6 0-2 15,-6-2 0-15,-12 3-2 16,-12 2 0-16,-6 4 0 0,-16 6-1 15,-9 5 0-15,-6 4 0 16,-3 4-1-16,1 2 1 16,2 6-2-16,8 7-4 31,5-1-2-31,12 6-8 0,4-5-9 0,13 1-27 0,20 3-30 15</inkml:trace>
  <inkml:trace contextRef="#ctx0" brushRef="#br0" timeOffset="71787">15049 10319 221 0,'0'0'8'0,"0"0"4"16,2 16 3-16,1-4 2 15,2 2 3-15,2 1 1 16,1 0 3-1,7 0-1-15,0-4-4 0,4-8-4 0,3-3-3 16,0-5-3-16,0-9-2 16,-1-3-2-16,-3-5-3 15,-3-2 0-15,-4 0-1 31,-7-2-1-31,-2 5 0 0,-2 0 0 0,0 6-1 0,-3 3-1 16,3 12 0-16,0 0 1 16,0 0 0-16,-8 7 1 0,8 10 0 15,1 5 0-15,4 3 1 16,0 2 0-16,4-1 1 15,1-1 0-15,1-4 0 16,1-4-1-16,-2-4-1 16,0-2-4-1,-10-11-5-15,17 13-7 0,-17-13-20 0,0 0-47 16,9 0-6-16</inkml:trace>
  <inkml:trace contextRef="#ctx0" brushRef="#br0" timeOffset="72381">15514 9927 177 0,'0'0'7'0,"0"0"8"0,0 17 5 15,0-1 4-15,-2 6 3 16,2 8 1-16,2 6 1 16,0 7 0-16,-1 4-5 0,0 4-5 15,4-1-7-15,-2-1-4 16,4-6-2-16,4-3-1 15,1-8-2-15,1-5 0 16,3-10 0-16,6-7 0 16,2-10-1-16,5-3 1 15,1-14-2-15,0-5-1 0,-1-7 0 16,-1-2-2-16,-3-5 0 15,-5 2-1-15,-8 2 0 16,-5 3-1-16,-6 7 0 47,-1 6 1-47,-7 6 0 0,-7 10 1 0,-5 2 1 0,-2 15 0 0,0 6 1 0,0 5 0 15,5 4 0-15,5 4 2 0,11-3 1 16,12-3-1-16,15-4 0 16,14-6 0-16,9-6-2 15,5-7-5-15,8-4-11 0,-4-3-39 16,-5-7-28-16,-6-5-7 15</inkml:trace>
  <inkml:trace contextRef="#ctx0" brushRef="#br0" timeOffset="72805">14212 10784 198 0,'0'0'10'0,"8"1"5"31,12 0 3-31,10-1 5 0,11 0 2 0,19 0 4 0,22-3 1 16,19-4 2-1,20-5-8-15,18 0-6 32,8-1-2-32,6-1-5 0,0 0-3 0,-7 2-5 0,-15-1-4 15,-15 7-6-15,-21-2-12 0,-18-9-52 16,-17 15-16-16</inkml:trace>
  <inkml:trace contextRef="#ctx0" brushRef="#br0" timeOffset="73428">14470 11103 240 0,'0'0'2'0,"0"0"1"15,0 0 0-15,-9-5 1 0,-7 5 2 16,-6 0 5-16,-8 0 4 15,-8 4 3-15,-11 4-1 16,-3 11 1-16,-3 0 0 16,4 8 1-16,8 4-2 0,8 3-6 15,14-2-2-15,16 4-4 16,12-5 0-16,17-2-3 15,15-4 0 17,8-6 0-32,2-4 0 0,1 0 0 0,-7-4-1 0,-8-3 1 0,-11-1-1 15,-14 4 2-15,-12-1-3 16,-17-2 2-16,-10 3-1 15,-9-2 0-15,-4 0-2 0,-6 0-4 16,5-1-6-16,-3-3-14 16,14-2-30-16,18 1-27 15,2-1-7-15</inkml:trace>
  <inkml:trace contextRef="#ctx0" brushRef="#br0" timeOffset="73778">14549 11468 388 0,'0'0'2'16,"5"0"1"-16,7-6 0 15,9-2 1-15,8-3 0 0,2-2 0 16,2-5 1-16,4-1-1 15,1-3 0-15,-8-2-3 16,-5 2 0 15,-12 0-1-31,-10 2 0 0,-6 2-1 0,-13 7 0 0,-9 3 0 0,-10 5 0 16,-4 6 0-16,-3 11 2 15,-2 7 2-15,3 6 0 16,4 7 2-16,8 3 1 0,9-1 0 16,14 2 1-16,6-4 0 15,14-4-1-15,13-7-1 16,10-8-2-16,8-6-4 15,3-6-6 1,6-2-14-16,-3-1-36 0,-2-4-28 0,-2-7-7 16</inkml:trace>
  <inkml:trace contextRef="#ctx0" brushRef="#br0" timeOffset="74024">15093 11255 270 0,'0'0'9'0,"-19"17"4"0,5-3 2 16,-3 8 3-16,-1 5 1 16,2 3 0-16,1 6 3 15,3-1-2-15,9 0-6 16,8-9-4-16,14-1-1 0,7-8-5 15,6-8-2-15,5-2-4 16,0-7-9-16,6-4-33 16,4-4-38-16,-7-7-6 15</inkml:trace>
  <inkml:trace contextRef="#ctx0" brushRef="#br0" timeOffset="74322">15340 11383 369 0,'0'0'2'0,"-4"14"2"16,1-3 0-16,0 3 4 15,3 3 1-15,4-1 1 16,8 1 1-16,7-4 0 0,9-9-1 16,8-4-2-16,6-4-1 15,5-9-2-15,0-5-1 16,-3-5-2-16,-11-3-1 15,-8 2 0 1,-17-2-1-16,-11 1 1 0,-16 5-1 0,-13 3 0 16,-11 5-1-16,-5 6 1 15,-2 3 0-15,8 3-2 16,2 8 0-16,9 4-3 15,9 0-3-15,14 5-3 0,8-6-12 16,9-1-39-16,11 2-23 16</inkml:trace>
  <inkml:trace contextRef="#ctx0" brushRef="#br0" timeOffset="74704">15640 11434 363 0,'0'0'6'0,"5"9"0"0,1 2 3 0,3 3 0 15,2 1 2-15,-1-1 1 16,0 3 1-16,4-2 1 16,-4-4-4-16,1-8-2 0,-3-3-2 15,0-9-1-15,4-6-2 16,1-7-2-16,0-3-1 15,3-5-1-15,0-2-1 16,2 2 0-16,-3 3 0 0,0 6 0 16,0 4 0-16,-2 7 2 15,-3 8 0-15,0 3 1 16,0 13 0-16,-2 3 1 15,0 4 1-15,0 2-1 16,-3 1 0-16,-2 1 0 0,-4-2 0 16,2-1-1-16,-1-5-1 15,-3-4-2-15,1-2-4 16,2-11-5-16,0 0-13 15,14 3-63-15,5-12-1 16</inkml:trace>
  <inkml:trace contextRef="#ctx0" brushRef="#br0" timeOffset="75049">16244 11293 367 0,'0'0'4'0,"0"16"1"0,-1-2 4 16,-3 6 0-16,-1 5 1 15,3 3 1-15,1 1 1 16,1 2 1-16,5-5-2 0,8-7-2 15,7-6-2-15,5-8-1 16,5-5-2-16,3-12 0 16,-1-8-3-16,0-7-3 15,-5-7-4 1,-10-7-3-16,-5-7-2 0,-12-3-2 0,-12-2 0 15,-14 3 1-15,-11 6 3 16,-5 10 2-16,-2 7 5 16,2 16 3-16,1 11 4 0,9 13 3 15,9 14 3-15,14 5 0 16,9 9-1-16,13 0-1 15,10-1 0-15,11 0-1 16,11-8-2-16,9-4-2 0,13-1-12 31,1-7-28-31,12-2-50 0,11-5-3 0</inkml:trace>
  <inkml:trace contextRef="#ctx0" brushRef="#br0" timeOffset="79024">10297 12468 236 0,'0'0'9'0,"0"0"2"16,-7-8 4-16,7 8 1 16,0 0 0-16,-11-2 0 0,5 6 4 15,0 12 0-15,-1 10-5 16,2 10-3-16,2 5-4 15,1 9 0-15,1 1 0 0,1 1 0 16,3-2-2 0,1-5-1-16,6-8-1 0,-1-10 2 15,3-8 0-15,2-13 0 16,2-7-1-16,4-16 0 15,3-9-1-15,-3-8-1 0,3-7-1 16,-1-4-2 15,-2 0 0-31,-4 4-1 0,-2 3-1 0,-6 9 0 0,-1 9 0 16,-3 11 0-16,-4 9 1 0,12 11 0 15,-6 11 1-15,5 7-1 16,2 1 3-16,5-2 0 16,3-6 2-16,5-7 0 15,1-14 1-15,3-5 0 0,1-18 0 16,-5-7-1-16,-2-7 0 15,-7-6 0 1,-8-1-2 0,-8 2 0-16,-5 1-1 0,-9 5-2 0,-4 4-3 15,-4 4-3-15,4 5-7 0,-2 6-7 16,19 16-16-1,-13-1-45-15,13 1-9 0</inkml:trace>
  <inkml:trace contextRef="#ctx0" brushRef="#br0" timeOffset="79441">10994 12641 299 0,'0'0'6'0,"-13"9"4"0,2 2 4 16,-1 6 1-16,-1 5 2 16,1 4 0-16,2 3 2 15,0 3-1 16,10-5-4-31,5-6-5 0,10-8-2 0,5-9-2 0,9-6 0 0,-2-13-1 16,3-7-1-16,-4-9-1 16,-3-2-1-16,-8-2-1 15,-6 4 0-15,-9 1 0 0,-4 7-1 16,-7 6 0-16,-3 11 0 15,-3 6 1-15,1 12 0 16,3 8 1 15,4 4 0-31,7 6 0 0,2 2 1 0,10-4 0 0,6-2 0 0,3-7 0 16,4-6-1-16,-3-10-3 15,4-3-5-15,-5-10-10 16,-2-5-29-16,6-5-39 16,-15-8-5-16</inkml:trace>
  <inkml:trace contextRef="#ctx0" brushRef="#br0" timeOffset="79653">11214 12346 331 0,'0'0'6'0,"8"13"2"15,-2 8 2-15,5 5 4 16,0 9 2-16,3 4-1 15,0 8 2-15,5 5 0 0,-3-1-5 16,1-1-3-16,-3-4-2 16,-1-4-2-16,-2-9-3 15,-1-4-2-15,-3-7-3 31,-3-10-7-31,-4-12-18 0,16 3-57 0,-12-18-3 0</inkml:trace>
  <inkml:trace contextRef="#ctx0" brushRef="#br0" timeOffset="79887">11393 12373 353 0,'0'0'5'16,"0"24"2"-16,5-1 3 16,1 9 2-1,0 7 1-15,4 7 1 0,-2 8 0 0,4 5 2 16,2-3-5-16,-1 0-3 15,1-7-1-15,0-5-3 16,1-5-2-16,-5-8-2 16,2-6-4-16,-4-11-8 0,-8-14-42 15,9 0-33-15,-13-9-3 16</inkml:trace>
  <inkml:trace contextRef="#ctx0" brushRef="#br0" timeOffset="80011">11121 12697 409 0,'0'0'5'0,"6"-2"1"16,10 0 1 15,9-4 0-31,14-2 1 0,12-3 0 0,14-4 0 0,9-4-4 16,11 7-18-16,-2-5-69 0,-3 1-2 15</inkml:trace>
  <inkml:trace contextRef="#ctx0" brushRef="#br0" timeOffset="80579">12299 12639 326 0,'0'0'6'0,"-12"16"2"15,1 2 3-15,-4 4 0 0,-4 6 3 16,-5 3 0-16,-3 6-1 16,0-1 0-16,3-4-6 15,1-11-8-15,9-4-15 0,-2-9-37 16,16-8-27-16,-7-19-6 15</inkml:trace>
  <inkml:trace contextRef="#ctx0" brushRef="#br0" timeOffset="80707">12137 12651 410 0,'0'0'4'0,"16"4"0"16,0 5 2-16,6 2-1 15,5 2 1-15,9 5 0 16,0 4-1-16,7 4-3 16,-4-1-11-16,-1-8-50 0,-3 13-24 15</inkml:trace>
  <inkml:trace contextRef="#ctx0" brushRef="#br0" timeOffset="81294">13019 12435 313 0,'0'0'5'0,"-18"11"4"16,2 1 1-16,0 2 1 0,-2 1-1 15,2 1 4-15,1 2 2 16,8-1 0-16,7 1-5 15,17-7-3-15,13 2-2 16,10 0 0-16,4-1 0 16,3 5-3 15,-3 0-1-31,-8 5-1 0,-11 1 0 0,-16 2-1 0,-11 4 1 0,-20-1 0 15,-15 0-1-15,-9-1 1 16,-8-5 0-16,-2-6-1 0,4 0 0 16,5-5-3-16,9-8-5 15,15-1-4-15,10-2-12 16,14-13-42-16,19 6-19 31</inkml:trace>
  <inkml:trace contextRef="#ctx0" brushRef="#br0" timeOffset="81631">13286 12847 354 0,'0'0'6'0,"5"1"3"15,8-1 2 1,5-3 2-16,10-7 0 0,6-3 0 0,8-5 0 15,0-4 1-15,3-3-6 16,-5-4-4-16,-4 1-3 16,-11 0-2-16,-11 3-1 15,-14 4-1 16,-7 4 0-31,-12 8 0 0,-10 6 0 0,-8 5 0 0,-6 12 3 0,0 10 2 16,3 7 0-16,6 6 1 16,7 4 0-16,13 2 1 0,10-2 0 15,12-3 0-15,16-8-1 16,10-6 0-16,11-7-3 15,4-10-3-15,7-4-10 0,-5-5-30 16,4-8-43 0,0-5-4-1</inkml:trace>
  <inkml:trace contextRef="#ctx0" brushRef="#br0" timeOffset="81862">13842 12570 295 0,'0'0'6'0,"-8"13"3"0,4 3 5 15,-4 6 1-15,3 5 2 16,3 4 3-16,2 6 1 16,4 4-1-16,13-3-4 15,8-3-5-15,8-9-3 16,10-6-3-16,-1-8-5 47,8-7-5-47,-4-7-9 0,4-8-23 0,-1-7-46 0,-9-5-5 0</inkml:trace>
  <inkml:trace contextRef="#ctx0" brushRef="#br0" timeOffset="82088">14160 12760 338 0,'0'0'5'0,"-11"13"2"16,4 1 2-16,2 2 3 16,2 2 2-16,3 1 0 15,8-4 1-15,8-1 2 0,11-7-5 16,8-7-2-16,8-14-1 15,2-4-3-15,-7-8-1 16,-1-3-1-16,-13 2-2 16,-15-2-1-1,-9 5-1-15,-16 5-1 0,-13 7-1 0,-11 2-3 16,-5 10-3-16,-4 0-2 15,6 14-8-15,3 1-14 0,7-6-48 16,13 11-10 0</inkml:trace>
  <inkml:trace contextRef="#ctx0" brushRef="#br0" timeOffset="82448">14426 12760 380 0,'0'0'5'16,"5"12"2"-16,0-2 1 15,2 0 1-15,3 2 1 0,-3 2 1 16,3-2 2-16,0-1 0 16,1-6-3-16,-1-5-3 15,2-8-1-15,0-7-2 16,0-7 0-16,4-1-2 15,1-5-1-15,3 2-1 0,0 0 0 16,-3 7 0-16,1 6 0 16,-3 6 0-16,-3 7 0 15,-3 13 1-15,-5 7 0 47,-5 4 0-47,1 6 0 0,-4 2 1 0,0-2 0 0,-2-1-1 0,4-7 0 0,2-2-2 16,0-6-1-16,7-2-4 0,3-12-6 15,10 0-6-15,2-7-16 16,3-12-45-16,5 2-12 15</inkml:trace>
  <inkml:trace contextRef="#ctx0" brushRef="#br0" timeOffset="82749">14944 12743 373 0,'0'0'6'0,"-1"8"4"15,-1 1-1-15,-1 6 2 16,2 2 1-16,1 0 2 15,2 4 0-15,8-3 1 0,5-4-5 16,12-7-3 31,10-7-1-47,4-5-1 0,9-11-1 0,-3-8-2 0,-1-8-1 0,-6-5-2 0,-12-4-1 0,-15-4 0 15,-13 1-1 1,-16 3 0-16,-22 5 0 0,-8 9 1 16,-10 10 1-16,-4 13 2 15,0 8 0-15,4 18 1 16,8 11 1-16,14 8 1 47,19 7-1-47,16 2 1 0,26-1-2 0,23-5 0 0,19-8-2 0,22-8-5 0,9-13-8 15,17-5-35-15,12-10-42 0,-8-7-3 16</inkml:trace>
  <inkml:trace contextRef="#ctx0" brushRef="#br0" timeOffset="83646">14871 12876 300 0,'0'0'6'0,"-9"15"3"0,7-1 2 15,2 3 1-15,5 2 1 16,9-1 1-16,4 3 4 15,6-5-2 17,8-7-5-32,2-2-3 0,3-7-3 0,-1 0-8 0,0-3-22 0,3-2-55 15,-8-2-4-15</inkml:trace>
  <inkml:trace contextRef="#ctx0" brushRef="#br0" timeOffset="84009">15694 12569 384 0,'0'0'4'16,"8"0"1"-16,9-5 2 15,8 1 1-15,9-3 0 16,9-1 1-16,6-2 0 47,7-2-2-47,4 3-6 0,-5-1-10 0,-1 2-22 0,3 1-53 0,-19 2-2 0</inkml:trace>
  <inkml:trace contextRef="#ctx0" brushRef="#br0" timeOffset="84620">16783 12385 363 0,'0'0'3'0,"13"2"3"16,12-2-2-16,7 0 3 47,11 0 0-47,12-2 0 0,10-1-2 0,6-3-2 0,6-2-9 0,-9-3-12 0,-4-2-33 15,-9 6-31 1,-13-2-4-16</inkml:trace>
  <inkml:trace contextRef="#ctx0" brushRef="#br0" timeOffset="85242">17403 12733 347 0,'0'0'4'16,"-10"11"2"-16,4 0 2 15,0 3 2-15,3 1 2 0,3 1 1 16,3-3 1-16,9-3 1 15,9-7-3-15,11-4-2 16,6-8-1-16,0-8-2 16,-1-6-2-16,-3-1-1 15,-12-3-2-15,-12 2 0 0,-10 1-2 16,-17 7-1-16,-16 0-3 15,-4 9-10-15,-9 1-22 16,1 7-51-16,5 3-4 16</inkml:trace>
  <inkml:trace contextRef="#ctx0" brushRef="#br0" timeOffset="93155">15829 12838 242 0,'0'0'7'0,"0"0"5"16,0 0 3-16,0 0 1 15,0 0 3-15,0 0 3 0,24-9 0 16,11 2 1-16,14 1-5 16,11-2-6-16,8 1-1 15,4-2-3-15,3 1-4 16,-4 0-6-16,-8 3-7 0,-7 4-20 15,-14 1-52-15,-7 0-6 16</inkml:trace>
  <inkml:trace contextRef="#ctx0" brushRef="#br0" timeOffset="94222">17026 12505 110 0,'0'0'8'15,"0"0"6"-15,0 0 4 16,0 0 3-16,-3-8 2 16,3 8 2-16,0 0 0 0,0 0-1 15,0 0-8-15,-2-8-6 16,2 8-3-16,0 0-3 15,1 12-1-15,2 5-1 0,2 8 0 16,2 6 1-16,1 7 1 16,-2 9 1-16,1 3 0 15,-3 4-1-15,-2 1 0 16,-2-3 0-16,-7-4 1 0,-5-3 2 47,-7-4-1-47,-1-7 1 0,-6-3 1 0,-1-7-1 0,-2-3-1 0,1-5-6 15,1-4-10-15,7-12-43 16,6 1-26-16</inkml:trace>
  <inkml:trace contextRef="#ctx0" brushRef="#br0" timeOffset="94844">17814 12697 197 0,'0'0'3'16,"-8"0"3"-16,-1 0 2 15,9 0 4-15,-18 12 3 0,9-2 3 16,-1 7 1-16,1 1 1 15,9 4-4-15,0 3 1 16,7-3-3-16,10 0-2 16,7-8-2-16,4-5-2 0,5-6 0 15,1-4-1-15,0-10-1 16,-3-2 0-16,-6-6-1 15,-9 0-1-15,-5 0 0 0,-11 2-1 16,-8 0-2-16,-11 5 0 16,-6-2-5 15,-4 7-5-31,-4-1-13 0,4 0-40 0,7 8-20 0</inkml:trace>
  <inkml:trace contextRef="#ctx0" brushRef="#br0" timeOffset="96201">17848 12613 275 0,'0'0'6'0,"0"0"1"15,-1-8 2-15,1 8 0 16,0 0 0-16,-12-8 1 15,12 8 0-15,0 0 2 0,-10 3-4 16,3 6-1-16,4 7 0 16,1 1-1-16,-1 4 2 15,1 0-1-15,0 4-1 16,2-4 0-16,0 4-2 0,1-5 0 15,4-3-1-15,1-1 0 16,2-2 0-16,1-2-1 16,1-1 1-16,1-5-1 15,0-2 0-15,0 0 0 16,0-4 1-16,0 0 0 31,2-3-1-31,-2-3 1 0,1-6-1 0,-2-1 0 0,-1-1-1 16,-4-1 0-16,1-2 0 15,-3 1 0-15,-2 2 0 0,-1 3 0 16,0-1-1-16,0 12 0 15,-4-12 1-15,4 12-1 16,0 0 0-16,-10-7-1 16,10 7 1-16,-9 5-1 0,9-5 1 15,-12 18 0-15,7-2 0 31,1 1-1-31,2 2 2 0,1 3-1 0,1-3 1 0,6 1 0 16,5-6 0-16,3 0 0 16,6-5 0-16,1-1 1 46,6-3-2-46,2-2 0 0,5-2-3 0,-4-1-4 0,2 0-11 0,-8 0-21 0,-5-1-46 16,0-6-5-16</inkml:trace>
  <inkml:trace contextRef="#ctx0" brushRef="#br0" timeOffset="97064">18041 12712 146 0,'0'0'7'0,"0"0"4"0,0-10 2 15,0 10 4-15,0-9 2 16,0 9 1-16,0-13 1 16,0 13 0-16,0-8-4 15,0 8-4-15,0 0-3 0,0 0 0 16,0 0 0-16,-12 8 0 15,5 5 0-15,-4 3 0 16,-1 1 1-16,0 6 1 16,-2 0-2-16,-1 2-1 0,2-3-2 15,5-1-3 16,1-5-1-31,6-1-3 0,1-15-5 0,8 13-8 0,3-13-15 16,0-8-43-16,7 3-14 16</inkml:trace>
  <inkml:trace contextRef="#ctx0" brushRef="#br0" timeOffset="97711">18387 12222 252 0,'0'0'1'0,"0"0"1"16,-8 0 3-16,8 0 4 16,-8 15 4-16,2 2 3 0,-2 7 1 15,0 8 3-15,1 11-2 16,-2 4 2-16,1 8-3 15,-3 4-3-15,2 3-3 16,1-4-4-16,2 2 0 16,3-11-2-16,3-3 0 0,8-8-1 15,8-6 0 16,12-10-1-31,4-4 0 0,5-9-1 0,5-7 1 0,4-2-1 0,-1-8 0 16,2-8 0-16,-4-4-1 16,-10-3 1-16,-5-4-1 15,-8-2 0-15,-8 0-1 16,-10 1 0-16,-6 4 0 0,-11 5 0 15,-10 4 0-15,-3 7-1 16,-5 8 0-16,1 4 1 31,-2 10-1-31,4 8 1 0,10 5 0 0,7 5 0 0,13 4 1 16,14-5 0-16,15 3-1 15,12-7 0-15,12-5-4 16,9-4-6 15,2-10-14-31,1-8-60 0,8 0-5 0</inkml:trace>
  <inkml:trace contextRef="#ctx0" brushRef="#br0" timeOffset="111570">11702 15687 278 0,'0'0'7'16,"0"0"1"-16,0 0 1 0,0 0 2 15,0 0 4-15,10 16 2 16,0 6 3-16,0 9 2 15,-1 12-7-15,3 10-1 16,0 7 0-16,-1 9-2 0,-1 3-3 16,-6-2-2-16,-3-6-3 15,-1-8 0-15,0-11-3 16,0-9 0-16,-3-12-3 15,1-4-7-15,2-20-12 0,0 0-26 16,0 0-37-16,-2-22-7 16</inkml:trace>
  <inkml:trace contextRef="#ctx0" brushRef="#br0" timeOffset="111885">12176 15824 194 0,'0'0'5'0,"0"10"4"32,-8 4 3-32,-5 3 0 0,-7 2 4 0,-5 5 3 15,-5 1 2-15,-4 1 2 0,-3-4-2 16,1-3-2-16,0-9 0 15,8-4 0-15,5-5-3 16,5-1-2-16,9-2-3 16,9 2 0-16,4-7-2 0,19 7-1 15,10 7-1-15,11 5-2 16,4 8-1-1,4 3 1-15,3 8-2 0,-4 1-2 16,-6 1-1-16,-6 3-6 0,-11-8-9 16,-5-4-41-16,-7 1-31 15,-5-7-3-15</inkml:trace>
  <inkml:trace contextRef="#ctx0" brushRef="#br0" timeOffset="112698">12710 15958 370 0,'0'0'3'0,"0"0"0"15,0 0 0-15,-4 5 4 16,4 8 1-1,0 4 2-15,2 5 0 0,3 7 1 0,5 4-2 16,0 3 0-16,4 6 1 16,1-3-3-16,0-5-1 15,0-7-1-15,0-4-1 16,-3-10 0-16,-1-6 0 15,2-7-1-15,-6-10-2 0,2-4 0 16,-4-3 0-16,-1 2-1 16,-2 1-1-16,3 6 0 15,-5 8 0-15,0 0 1 0,9 17 0 16,-3 4 0-16,3 4 0 15,2-3 0-15,2-1 2 16,3-8 0-16,1-8 0 31,2-12-1-31,-3-14 1 0,-1-7 0 0,-3-8 1 0,-3-3-1 16,-5-4 1-16,-5 1-1 15,-8 1-1-15,-4 5 0 16,0 2-2-16,-1 10-4 16,-2-3-13-16,6 8-37 0,8 6-35 15,2 13-3-15</inkml:trace>
  <inkml:trace contextRef="#ctx0" brushRef="#br0" timeOffset="113054">13382 16151 438 0,'0'0'3'0,"11"8"2"15,6 0 0-15,9 0 1 16,11 0 0 0,11 0-1-16,9 0-4 0,13 4-13 0,-10-3-51 15,12-9-24-15</inkml:trace>
  <inkml:trace contextRef="#ctx0" brushRef="#br0" timeOffset="113810">14158 15738 310 0,'0'0'3'0,"0"0"2"16,0 0 7-16,6 10 1 0,3 4 2 15,6 11 2-15,2 4 2 16,4 11 0-16,3 7-2 15,-1 4-2-15,-2 5-4 32,-3 2-3-32,-4-1 0 0,-2-2-2 0,-8-4 0 0,-4-1-2 15,-1-2 0-15,-9-4-1 16,-1-1 0-16,-4-7-1 15,-1-5-1-15,2-6 0 16,0-4-1-16,2-13 1 0,3-8-2 16,3-10 0-16,6-16 0 15,2-8-1 1,13-8 0-16,4 1-1 0,5 1 1 15,7 6 0-15,5 12 2 0,2 11 0 16,-2 11 1-16,0 18 0 16,-5 10 1-16,-2 7-1 15,-3 8 1 16,2-1-1-31,3-3-1 0,2-8-1 0,12-7-5 0,5-17-9 0,19-7-24 16,11-15-49-16,6-17-2 16</inkml:trace>
  <inkml:trace contextRef="#ctx0" brushRef="#br0" timeOffset="178499">15708 16001 289 0,'0'0'9'0,"0"0"3"15,0 0 3-15,0 0-1 16,0 0 4-16,0 0 2 15,0 8 2-15,10-5-1 16,14 0-7-16,9-2-4 0,4 0-2 16,10-1-1-16,0 0-2 15,3 0-3-15,-1 0-2 16,-4-5-2-16,-6-1-5 15,-5 1-9-15,-6-1-11 0,-8-10-41 16,-1 8-18-16</inkml:trace>
  <inkml:trace contextRef="#ctx0" brushRef="#br0" timeOffset="178696">15752 16226 377 0,'0'0'6'0,"9"5"2"16,8-1 2-16,11-2 0 16,8 1 0-16,14-3 1 15,9 0 0-15,7-3-1 0,3-5-8 16,3 5-18-16,-9 3-62 15,-5-3-8-15</inkml:trace>
  <inkml:trace contextRef="#ctx0" brushRef="#br0" timeOffset="179317">17047 15819 349 0,'0'0'7'15,"0"0"4"-15,5 14 3 16,3 4 2-16,-1 8 0 16,1 3 2-16,-1 7 0 15,0 5 1-15,-3 3-6 0,-2 1-4 16,-2-5-2-16,-1-2-2 15,-6-7-1-15,2-1-1 16,0-7-1-16,-2-7-2 0,2-5 0 16,5-11-4-16,0 0-6 15,-9 0-7 16,12-9-25-31,9-6-46 0,-6-3-6 0</inkml:trace>
  <inkml:trace contextRef="#ctx0" brushRef="#br0" timeOffset="179691">17467 16125 372 0,'0'0'5'15,"2"11"4"-15,-2-11 0 0,15 15 2 16,0-8 2-16,4-3 0 16,3-1 0-16,7-3 1 15,0-9-5-15,2-7-2 0,-4-8-2 16,-3-1-1-16,-8-4-1 31,-7-2-1-31,-9 4 0 0,-6 2 0 0,-16 4-1 16,-7 5 0-16,-5 7 0 0,-5 6 0 15,-3 3 1-15,0 7-2 16,4 5 1-1,7 2-2-15,10 6 0 0,8-3-3 16,11 0-4-16,6-5-6 16,16 0-19-16,7-1-51 0,3-11-7 15</inkml:trace>
  <inkml:trace contextRef="#ctx0" brushRef="#br0" timeOffset="180128">17956 15848 351 0,'0'0'6'0,"-11"14"3"15,1-1 2-15,-1 6 1 16,0 5 1-16,1 6-1 15,1 2 2-15,3 4 0 0,7-3-4 16,10-6-4-16,11-6-1 16,6-6 0-16,3-8-1 15,4-7 0-15,0-7-1 16,-1-10 0-16,-8-2-1 0,-4-6 0 31,-14-1-1-31,-5-1 1 0,-6 0-1 0,-12 3 0 16,-7 2 0-16,-7 6 0 0,-2 5-1 15,-2 4 1-15,2 4-1 16,2 3-1-16,6 3-2 15,3 4-4-15,14 6-7 16,2-4-21-16,0 0-50 0,13 2-6 16</inkml:trace>
  <inkml:trace contextRef="#ctx0" brushRef="#br0" timeOffset="180426">18273 16036 395 0,'0'0'4'0,"0"10"2"16,0 0 1-16,3 4 0 0,5-1 1 16,4-1 0-16,10-2 1 15,7-4 1-15,5-6-3 16,6-9-2-16,2-9 0 15,-2-7 0-15,-6-2 0 0,-9-3 0 16,-11 2-1-16,-13 2 0 16,-8 5 0-16,-17 6-1 15,-6 5-1-15,-5 6-1 0,-4 4-2 16,4 4-3-16,-1 5-5 15,12 9-19 1,8 0-60-16,7-2-4 0</inkml:trace>
  <inkml:trace contextRef="#ctx0" brushRef="#br0" timeOffset="181300">18857 15862 307 0,'0'0'7'0,"0"0"5"15,0 0 3-15,4-11 1 16,-4 11 3-16,0 0 1 15,0 0-1 1,0 0 1-16,0 0-6 0,0 0-3 16,7 19-3-16,-4 2-2 15,0 3-1-15,2 6 0 0,2 4-1 31,1 3 0-15,1-1-1-16,2-4 0 0,-1-5-1 0,0-5 1 0,1-7-1 0,1-9 1 16,-1-6 0-16,3-7-3 15,-2-9 0-15,1-4 0 16,-3-1 0-16,-1 0 0 15,0 3 0-15,-3 3 0 0,-6 15 0 16,0 0 0-16,12 5 0 16,-10 16 0-16,4 2 0 31,2 1 0-31,2-3 0 0,3-6 0 0,6-12 0 15,0-6 0-15,1-14 0 0,0-13 0 16,-1-7 0-16,-6-7 0 16,-2-1 0-16,-9-2 0 15,1 4 0-15,-11 2 0 0,-2 7 0 16,-5 3 0-16,7 9 0 15,-4 1-5-15,11 13-35 32,1 8-53-32,7-5-2 0</inkml:trace>
  <inkml:trace contextRef="#ctx0" brushRef="#br0" timeOffset="193035">20531 15625 213 0,'0'0'3'15,"0"0"2"-15,0 0 0 16,0-13 5-16,0 13 1 15,0 0 5-15,0 0-1 0,-2-8 1 16,2 8 0-16,0 0-1 16,0 0-2-16,0 0-2 15,-13 1-1-15,13-1-3 0,-8 3 0 16,8-3-1-16,-11 8 0 15,11-8-1-15,-15 16 0 16,9-3-1-16,-2-1 1 16,-1 7-1-16,0 3 1 0,2 3-2 15,2 1 1-15,-2 4 0 16,2 3-1-16,2 3 0 15,3-4-1 1,0 3 1-16,5-6 0 0,5-2-2 0,1-4 2 16,5-5-1-16,2-7 0 15,2-7 1-15,3-4 0 16,0-3 0-16,0-9-1 31,0-2 1-31,-3-3-1 0,-6-3 0 0,-1-4-1 0,-4 2 0 16,-5-2-1-16,-4 6 0 15,-5-1-1-15,-6 3 1 16,-4 4-1-16,-4 2 0 15,-3 7 0-15,-3 3-1 0,-2 6 1 16,3 3 0-16,0 4-2 16,1 5-2-16,9 0-4 15,3 1-8 1,7 1-15-16,4 4-36 0,5-10-19 0</inkml:trace>
  <inkml:trace contextRef="#ctx0" brushRef="#br0" timeOffset="193581">20832 15816 283 0,'0'0'7'0,"0"11"4"16,0 2 1-16,3 2 2 31,1 6-1-31,-1 0 2 0,6 2 1 0,2 2 2 0,3-4-8 16,5-6-1-16,0-6-2 15,4-6-1-15,1-5 1 16,3-8 0 31,-3-9 0-47,-4-3-1 0,1-6-1 0,-9 0 0 0,-4-1 0 0,-8 3 0 0,0 1-2 0,-15 5-1 15,-6 6 0-15,-1 5 0 0,-4 4-1 16,-4 5-1-16,1 6-1 15,-1 0-3-15,7 6-4 16,4-2-14-16,2-3-60 16,10 4-6-16</inkml:trace>
  <inkml:trace contextRef="#ctx0" brushRef="#br0" timeOffset="194618">21539 15791 273 0,'0'0'7'16,"0"0"2"-16,0 0 3 16,0 0 1-16,0 0 2 0,0 0 2 15,0 0 2-15,-3 7 1 16,-9 5-7-16,-2 3-1 15,-6 5-2-15,0 2-2 16,-4 2-2-16,1 0-1 0,0-2-2 16,2-2-1-16,4-3-2 15,4-4-3-15,6-2-2 16,7-11-7-16,0 0-9 15,0 0-33-15,0 0-24 0,8-3-12 16</inkml:trace>
  <inkml:trace contextRef="#ctx0" brushRef="#br0" timeOffset="194872">21392 15790 323 0,'0'0'7'0,"0"0"4"15,12 9 2-15,0 1 3 16,6 5 1-16,2 4 0 16,6 5-1-16,3 0 2 15,0 8-9-15,1-6-3 31,-3 1-3-31,-3-5-4 0,-3-3-5 0,-6-7-12 0,-2-5-34 16,1-2-29-16,-14-5-10 16</inkml:trace>
  <inkml:trace contextRef="#ctx0" brushRef="#br0" timeOffset="195764">21916 15599 302 0,'0'0'5'15,"0"0"3"-15,0 0 3 16,0 0 1-16,0 0 1 0,0 0 1 16,0 0 0-16,0 0 1 15,0 0-6-15,0 0-2 16,-13 0-2-16,6 9 0 15,-4 3-1-15,-1 9 0 0,-1 1 1 16,-3 10 0-16,1 5 0 31,1 6 0-31,5 2-1 0,1 1-1 0,2-3 0 16,6-1-1-16,0-5 0 15,11-5 0-15,1-8-1 0,5-7 1 16,0-8-1-16,4-4 1 16,3-7-1-16,-2-3 0 15,2-8 1-15,-2-5-1 0,-4-4 0 16,-2 0-1-16,-2-2 1 15,-7 0-1 1,-4 2 1-16,-2 3-1 0,-3 3 0 16,-7 7 0-16,-5 4 0 0,-6 4 0 15,2 2-1-15,-2 7 1 16,2 5-1-16,-4 1 0 15,6 6-3-15,0-2-2 16,10 1-8-16,0-4-16 0,6-15-44 16,8 19-13-16</inkml:trace>
  <inkml:trace contextRef="#ctx0" brushRef="#br0" timeOffset="196437">22242 15671 212 0,'0'0'7'0,"0"0"5"0,-15 9 3 15,8 1 5-15,-1 7 2 16,-1 6 3-16,0 5 1 15,1 8 0-15,-1 1-4 16,8 5-5-16,1-3-3 0,3 1-4 16,5-6 0-16,6-8-4 31,1-5 0-31,5-7-1 0,4-8 0 0,2-6 0 15,-1-8 0-15,4-10-1 0,-4-4 0 16,-3-5 0-16,-3-3-1 16,-8-6 0-16,-7 1-1 15,-4 3 0-15,-13 0 0 0,-7 6-1 16,-10 5-1-16,-4 6 0 15,0 5-1-15,-2 7-2 16,-1 3-5 0,10 3-13-16,-1 14-60 0,8-9-8 15</inkml:trace>
  <inkml:trace contextRef="#ctx0" brushRef="#br0" timeOffset="197622">23108 15765 167 0,'0'0'7'16,"0"0"5"-16,0 0 4 16,0 0 2-16,0 0 2 0,-13-9 1 15,13 9 2-15,-16 0-1 16,4 0-4-16,-2 0-5 15,-2 6-2-15,-1 2-2 16,1 1 1-16,1 2-1 0,-1 1 1 16,2-1-2-16,4 4 0 15,6 0 0-15,4 0-1 16,8 3 0-16,9 0-1 15,9 1-2-15,4 2 0 0,4-1-1 16,2 2 0-16,-3-3-2 16,-2-2 0-16,-11 2 0 15,-10-3-1-15,-10-2 1 16,-12-3-1-1,-13-4 1-15,-10 1-1 0,-9-5-3 0,-5 1-3 16,-7-4-9-16,6-7-57 16,7 7-12-16</inkml:trace>
  <inkml:trace contextRef="#ctx0" brushRef="#br0" timeOffset="200635">15802 17130 272 0,'0'0'6'0,"0"0"2"15,0 0 1-15,0 0 2 16,0 0 0-16,0 0 3 16,4 0 1-16,-4 0 1 15,19 0-3-15,1 0-3 0,5 0-1 16,7 0-1-16,5 0-1 15,6-3-2-15,1-1-1 16,3 1-2-16,-5-3-2 16,-3 0-2-16,-3 2-5 0,-6 0-9 15,-3 2-22-15,-4 2-31 16,-7 0-15-16</inkml:trace>
  <inkml:trace contextRef="#ctx0" brushRef="#br0" timeOffset="201018">15992 17373 297 0,'0'0'7'0,"0"0"2"0,13 3 2 16,5-2 2-16,7 1 0 15,6-2 2-15,6 3 0 16,3-1 1-16,2 0-8 31,-6 1-2-31,-3-1-1 0,-6 1-3 0,-8-1-3 0,-8 3-4 16,-11-5-9-16,0 0-20 15,0 0-37-15,6 15-13 16</inkml:trace>
  <inkml:trace contextRef="#ctx0" brushRef="#br0" timeOffset="202214">17228 17038 267 0,'0'0'5'0,"0"0"2"16,0 0 3-16,0 0 6 15,0 12 2-15,0 3 1 0,0 7 2 16,0 2 3-16,0 5-4 16,-5 4-2-16,0 6-3 15,-2-4-3-15,-2 0-3 0,0-5-3 16,-3-6 0-16,3-3-3 15,1-7-2-15,1-6-2 16,7-8-5-16,0 0-7 16,0 0-18-16,7 0-47 0,5-10-11 15</inkml:trace>
  <inkml:trace contextRef="#ctx0" brushRef="#br0" timeOffset="202613">17478 17175 320 0,'0'0'5'0,"-2"11"1"0,2 1 1 16,-1 2 1-16,1 0 1 15,2 2 2-15,5 0 2 16,4-1 2-16,2-5-5 15,6-6-1-15,2-4-1 0,0 0 0 16,3-10-1-16,-4-4-1 16,-4-4 0-16,-1 0-2 15,-10-2 0-15,-5-1-1 0,-7 1-1 16,-11 1 0-1,-8 5-1 1,0 3-1-16,-4 4-1 0,2 3-2 0,1 4-3 16,6 8-8-16,3 1-25 15,3 4-46-15,15 0-4 0</inkml:trace>
  <inkml:trace contextRef="#ctx0" brushRef="#br0" timeOffset="203415">17900 17100 243 0,'0'0'5'16,"0"0"3"-16,-12 11 3 0,4 0 2 15,1 7 1-15,0 1 2 16,-1 8 1-16,2 4 1 16,5 3-5-16,-1-2 0 15,9-4-1-15,4-6-2 0,5-5 0 16,0-6-1-16,4-10-2 15,0-6 1-15,-2-11-1 16,-1-6-1-16,-7-4-1 16,-3-3-1-16,-6-1-1 0,-1-3-2 15,-9 4 1-15,-6 3-1 16,0 3-2-16,-3 4-3 15,2 9-4-15,-1-2-8 16,4 9-17-16,13 3-37 16,-15 3-17-16</inkml:trace>
  <inkml:trace contextRef="#ctx0" brushRef="#br0" timeOffset="203782">18106 17217 347 0,'0'0'3'0,"0"14"2"0,0 0 1 16,1 2 2-16,8-4 1 16,6 1 2-16,3-4-1 15,7-5 2-15,1-4-3 16,7-14-1-1,1-8-1-15,-2-5 0 0,-6-2-2 0,-6-3-1 16,-8 2-1-16,-11 4 0 16,-3 1-1-16,-13 10-1 15,-7 2-4-15,-2 12-7 47,-5 1-27-47,-5 3-48 0,13 8-3 0</inkml:trace>
  <inkml:trace contextRef="#ctx0" brushRef="#br0" timeOffset="204623">18259 17175 209 0,'0'0'5'16,"0"0"3"-16,0 0 4 16,0 0 3-16,0 0 4 15,0 0 2-15,-10-7 1 16,0 7 1-16,-5 1-3 0,-2 8-2 15,-2 2-3-15,-3 3-4 16,-4 2-2-16,1-1-3 16,-1 4-2-16,5-5-6 15,4-1-8-15,5-2-25 0,12-11-43 16,0 0-8-16</inkml:trace>
  <inkml:trace contextRef="#ctx0" brushRef="#br0" timeOffset="205135">18860 16992 349 0,'0'0'5'0,"0"0"2"15,-19 5 4-15,6 2 1 16,-5 7 0-16,-7 4 2 16,-3 3-1-16,-4 3 2 15,-1 3-6-15,3 1-2 0,3-5-3 47,7 1-2-47,0-8-5 0,8-2-5 0,5-4-6 0,7-10-18 0,0 0-46 16,0 0-12-16</inkml:trace>
  <inkml:trace contextRef="#ctx0" brushRef="#br0" timeOffset="205323">18696 17048 381 0,'0'0'5'0,"11"2"1"15,1 5 0-15,1 4 0 16,2 5 0-16,1 1 1 15,1 5 0-15,0 7 0 16,-5 2-3-16,-5 1-3 16,-3 1-4 15,-4-7-7-31,0 2-11 0,0-4-29 0,-7-7-31 0,7-7-8 0</inkml:trace>
  <inkml:trace contextRef="#ctx0" brushRef="#br0" timeOffset="205839">19254 16799 286 0,'0'0'7'0,"-9"19"3"16,4 3 4-16,-5 10 2 15,-1 8 1-15,-1 9 0 31,2 8 3-31,1 4-2 0,2-3-6 0,7-4-1 0,7-11-4 16,5-8-1-16,7-12-2 16,2-11 0-16,4-10 0 15,2-4 0-15,1-12-1 0,-4-6-2 16,-5-6 0-16,-3 2-1 15,-7-5 0-15,-6 3-1 16,-3 2-1 15,-10 6 1-31,-7 6 0 0,-4 4 0 0,-6 8 0 0,2 5 0 0,-1 7 1 16,0 6-1-16,6 0 1 15,3 0-3-15,5-2-3 0,6-1-6 16,6-5-11-16,7-7-39 16,12 0-22-16</inkml:trace>
  <inkml:trace contextRef="#ctx0" brushRef="#br0" timeOffset="206153">19534 17023 318 0,'0'0'7'0,"-4"13"1"0,1 2 2 16,0 7 1-16,1 3 1 16,-1 3 2-16,3 2 0 15,6 0 0-15,5-4-3 16,7-9-4-1,4-9-1-15,7-8 0 0,3-13-2 0,0-3 0 16,-4-6 0-16,-4-7-2 16,-8 0 0-16,-12 1-1 15,-8 0-1-15,-14 4 1 0,-8 4-1 16,-6 4-1-16,-3 8-4 15,-1 2-9-15,9 4-39 16,4 5-32-16,8 4-5 16</inkml:trace>
  <inkml:trace contextRef="#ctx0" brushRef="#br0" timeOffset="206815">20194 16941 241 0,'0'0'6'0,"-10"4"5"0,1 5 3 15,-3 3 3-15,-4 4 2 16,-7 6 1-16,0 2 0 15,-3 8 1-15,-2-1-4 0,-1 2-7 32,2-1-2-32,4-7-2 0,4-1-5 0,6-6-4 15,2-7-9-15,5-1-18 16,6-10-36-16,0 0-18 15</inkml:trace>
  <inkml:trace contextRef="#ctx0" brushRef="#br0" timeOffset="207042">19985 16999 318 0,'0'0'8'16,"0"0"2"-16,11 7 2 15,-3 3 0 1,4 3 2-16,0 6 0 0,5 3-1 0,0 3 0 15,3 5-5-15,-3-1-5 16,-1 3-1-16,0-5-3 16,-2-1-4-16,-4-7-5 15,3 3-11-15,-7-5-27 0,1-3-33 16,5-3-6-16</inkml:trace>
  <inkml:trace contextRef="#ctx0" brushRef="#br0" timeOffset="207572">20580 16760 290 0,'0'0'8'0,"-1"12"1"16,-5 7 2-16,-4 9 4 15,-3 7 0-15,-1 10 2 16,1 9 2-1,-4 5-1-15,1 2-6 0,6-2-2 0,7-8-1 16,2-7-2-16,5-7-1 16,9-9 0-16,2-10-1 15,6-9 0 16,0-8-1-31,3-1-1 0,-1-14 0 0,-2-2-1 0,-5-5-2 0,-3-4 0 16,-7-1 0-16,-4 2-2 16,-2 0 1-16,-8 6-1 15,-5 6 1-15,-4 7 0 0,-4 3-1 16,-1 9 1-16,1 4 0 15,-1 7-1-15,5 3 0 16,3 1-2-16,4-3-3 31,10-1-5-31,0-6-11 0,15-12-41 0,7 5-20 0</inkml:trace>
  <inkml:trace contextRef="#ctx0" brushRef="#br0" timeOffset="207915">20888 16954 292 0,'0'0'7'16,"0"15"3"-16,0 1 3 15,-1 8 1-15,1 3 1 0,-2 7 1 16,2 0 3-16,6 2 1 16,1-7-6-16,7-6-2 15,2-8-2-15,6-10-2 31,-1-7 0-31,0-13 0 0,2-4-3 0,-7-8-1 0,-4-2-1 16,-7-2-1-16,-5 0-1 16,-7 4-1-16,-8 2 0 15,-3 6-1-15,0 6-3 16,-4 8-6-16,7 5-37 0,4 4-41 15,-2 2-2-15</inkml:trace>
  <inkml:trace contextRef="#ctx0" brushRef="#br0" timeOffset="208958">21698 16849 320 0,'0'0'5'16,"0"0"-1"-16,0 0 1 15,0 0 1-15,0 0 2 16,0 0 0-16,0 0 1 16,0 0 2-16,0 0-1 0,-5 13-2 15,4-3 3-15,1 10 0 16,-1 3 0-16,-1 6 0 15,1 2-3-15,-2 6 2 0,2 2-3 16,0-3 1-16,1 0-4 16,0-7 0-16,0-6-1 15,1-3 0-15,2-4-1 16,1-7 1-1,-4-9-1-15,10 4 0 0,-10-4 0 0,14-12 0 16,-4-5-1-16,4-3 0 16,-1-4-1-16,-1-7 0 15,3-2 0-15,-2 3 0 16,-1 2-1-16,-2 5 0 0,-4 8 0 15,-6 15 0-15,0 0 0 16,0 0 0-16,1 20 0 16,-2 5 1-16,1 9-1 15,0-1 2 1,0-3 0-16,5-1 0 0,4-8 1 0,2-12-1 15,4-9 0-15,1-9 1 16,2-17-1-16,1-6 0 16,-4-3 0-16,-4-10 1 15,-4 1-1-15,-2-1-1 0,-5-1 0 16,-2 5-3-16,-4 4-3 15,-3 5-7-15,4 8-20 16,8 6-58-16,-2 5-2 16</inkml:trace>
  <inkml:trace contextRef="#ctx0" brushRef="#br0" timeOffset="209699">22588 16929 311 0,'0'0'4'0,"-8"-5"4"15,-4 3 2-15,-8-1 3 16,-6 1 2-16,-6 2 3 15,-4 0 1-15,-4 0-2 0,2 6-3 16,2 2-3-16,8 5-2 16,10 4-3-16,14 2-2 15,7 3-1-15,15 2-1 16,10 3 0-16,4 1 1 31,4 2-1-31,-5-5 0 0,-7 0 0 0,-14-3 0 0,-12 0 0 16,-21-4 0-16,-17-3 0 15,-12-3-2-15,-12-4-4 0,-2 4-11 16,-5 5-58-16,5-14-16 15</inkml:trace>
  <inkml:trace contextRef="#ctx0" brushRef="#br0" timeOffset="216967">20027 9932 192 0,'0'0'8'16,"0"0"5"-16,0-10 4 15,0 10 4-15,1-10 0 16,-1 10 4-16,3-10 0 16,-3 10 0-16,3-12-5 0,-3 12-4 15,0 0-6-15,0 0-2 16,0 0-2-16,0 0-2 15,0 10 0-15,0 0 0 16,0 2 0-16,0 6 1 16,4 5 0-16,-3 3 1 0,2 3-1 15,1 3 0 16,-1 3 0-31,2-2-1 0,-1-4 0 0,2 0-1 0,-1-3 0 0,2-6-1 16,-2-5 0-16,2-4 0 16,-7-11 0-16,17 5 0 15,-6-7 0-15,2-10 0 16,4-5 0-16,1-8 0 0,2-2-1 15,-2-5 0-15,2-3 0 16,-5 3 0-16,-2 1-1 16,-3 5 1-1,-3 4-1-15,-3 7-1 0,-2 6 1 0,-2 9-1 16,0 0 0-16,12 14 1 15,-5 6-1-15,2 4 0 16,4 0 1 15,0 0-1-31,2-3 2 0,-1-3-1 0,-1-8 0 0,5-9 1 0,-4-6 0 16,-2-13 0-16,-2-7 0 31,-2-4 0-31,-4-4 0 0,-3-4 0 0,-2-1 0 16,-7 1-1-16,-2 0 0 0,-2 7-1 15,2 1-2-15,2 5-5 16,-1 2-5-1,7 12-13-15,2 10-39 16,4 0-25-16</inkml:trace>
  <inkml:trace contextRef="#ctx0" brushRef="#br0" timeOffset="217837">21155 9772 232 0,'0'0'4'0,"-9"0"1"15,-2 4 1-15,-7 2 3 16,-8 6 3-16,-5 2 4 15,-7 8 3-15,-2-1 1 0,0 2-4 16,6 1 0-16,5 0 0 16,11-2-2-16,15-3-4 15,7 0-3-15,23-5-2 16,8 1-2-16,8 0 0 0,3-1-1 15,0 2 0-15,-5 0 0 16,-8 1 0-16,-13 0 1 16,-18-1-1-16,-8 0 1 15,-21-3-1-15,-12 0 1 0,-7-3-1 16,-4-1 0-16,-2-2-8 47,1-4-14-47,9-6-55 0,14 3-8 0</inkml:trace>
  <inkml:trace contextRef="#ctx0" brushRef="#br0" timeOffset="219010">20137 10813 221 0,'0'0'5'16,"0"0"3"-16,0-10 4 0,0 10 1 15,0-9 1-15,0 9 2 16,0-8 0-16,0 8-1 15,0 0-2-15,0 0-3 16,0 0-1-16,0 0 0 16,0 11-1-16,0 2 0 0,-2 4 2 15,1 5-2-15,1 2 0 16,0 5-1-16,0 5 0 15,2-1-2-15,3-1 0 0,3 0-2 16,2-4 1-16,-1-5 0 16,2-4-2-16,4-9 0 15,0-4 1-15,4-6-1 16,0-1 0-16,2-10 1 0,1-3-1 31,2-3 0-31,-4-8-1 0,0-1 0 0,-5-3 0 16,3 0-1-16,-8 1 0 15,-2 4 0-15,-3 3-1 0,0 9 0 16,-5 12 0-16,0 0 0 15,9 1 1-15,-4 17-1 16,4 5 1-16,2 4-1 16,0-1 2-16,7-2-1 0,2-3 0 15,1-10 1-15,0-7-1 16,0-6 1-16,-2-11 0 15,-2-8 0-15,-9-5-1 16,-5-2 2-16,-3-2-1 16,-10-2 0-16,-4 1-1 0,-6 1 1 31,-1 2-1-16,3 3-3-15,1 3-2 0,7 3-5 0,6 6-9 0,6 3-28 0,15 8-38 16,-1 2-5 0</inkml:trace>
  <inkml:trace contextRef="#ctx0" brushRef="#br0" timeOffset="219766">21123 10839 267 0,'0'0'6'15,"0"0"4"-15,-8 12 2 16,-1-2 3-16,-1 5 3 15,-6 3 0-15,-2 3 1 0,-4 2 1 16,0-1-7-16,-1 0-3 16,2-5-2-16,3-1-5 15,1-8-4-15,7 1-9 16,-2-9-18-16,1 0-51 15,11 0-7-15</inkml:trace>
  <inkml:trace contextRef="#ctx0" brushRef="#br0" timeOffset="220252">20985 10853 274 0,'0'0'6'15,"0"0"6"-15,0 0 1 16,5 12 5-16,10-1 1 16,5 4 0-16,5 6 3 15,5 4-2-15,7 3-4 0,-1 1-7 16,-1 0-5-16,0 0-10 15,-9-9-27-15,3 1-49 16,-2-7-4-16</inkml:trace>
  <inkml:trace contextRef="#ctx0" brushRef="#br0" timeOffset="221178">21755 10722 236 0,'0'0'6'15,"0"0"1"-15,0-10 3 0,0 10 1 16,0 0 0-16,-7-11 0 15,7 11-1-15,-18-8 1 32,6 8-5-32,-5 0-1 0,-1 1-2 0,-4 6 0 0,-1-1 0 15,0 2 1-15,0 5 2 16,1-2 1-16,0 4-1 15,5 2 1-15,2 1 2 16,5 1-2-16,6 2 1 16,4 1-1-16,14-4-1 0,9 4 0 15,6-2-1-15,5-3 0 16,2 3-1-16,-1-3 0 15,-7 2-1-15,-9 1 0 0,-12 1-1 16,-14 1 0-16,-19-1 0 16,-13-2 0-16,-11 1-1 15,-8-5-2-15,2 5-22 16,6-11-59 15,8-9-3-31</inkml:trace>
  <inkml:trace contextRef="#ctx0" brushRef="#br0" timeOffset="230231">20390 11757 240 0,'0'0'5'15,"0"0"2"-15,0-10 4 16,0 10 0-16,0 0 5 15,4-11 2-15,-4 11 1 16,0 0 0-16,0 0-3 0,11-9-1 16,-11 9 0-16,0 0-3 15,7 9 0-15,-4 1-2 16,1 6-1-16,2 4-1 0,2 4 0 15,-1 4-1-15,2 2-1 16,1 3-1-16,-1-1-1 16,1 0-1-16,1-2 0 15,-1-3 0 16,1-1-1-31,-1-2-1 0,1-5 1 0,-2-2-1 0,1-5 1 0,1-2 0 16,0-6 0-16,1-4-1 16,0-4 1-16,1-10-1 0,1-5 0 15,-2-6-1-15,0-2 0 16,-1 1 0-16,-1 0-1 15,-1 3-1-15,-3 7 0 16,-6 16 1-16,12-8-1 16,-6 13 1-1,1 9 1-15,0 4-1 0,2 3 1 0,0-3 2 16,2-2 0-16,-2-7 0 15,3-9 1-15,-3-10-1 16,-2-8 1-16,0-11-1 0,-4-3 1 16,-3-4 0-16,0-2-3 15,-3-2 0-15,-6 3 0 16,0 2-6-16,-3 1-4 0,5 5-10 31,-2 10-48-31,6 0-23 0</inkml:trace>
  <inkml:trace contextRef="#ctx0" brushRef="#br0" timeOffset="230718">21059 11948 367 0,'0'0'6'15,"0"0"0"-15,0 0 4 47,0 0 1-47,5 0 1 0,12-1 0 0,10-2 2 0,8-3 0 0,5 1-5 0,6-3-2 16,2 1-2-16,-1-3-5 15,-4 5-6-15,-11-2-10 16,-3 4-31-16,-4 3-39 16,-14 0-3-16</inkml:trace>
  <inkml:trace contextRef="#ctx0" brushRef="#br0" timeOffset="232273">22084 11737 179 0,'0'0'4'0,"0"0"3"0,-12-9 1 15,2 9 2-15,-3 0 3 16,-6 1 2-16,0 2 4 15,-9 7 4-15,1 3-2 16,-4 3-2-16,4 3 0 16,0-2-1-16,8 5 0 0,9-4-3 15,8 3-2-15,9-3-3 16,14 0-2-16,12-4-2 15,4 3 0-15,5-2-2 0,-1-1 0 16,-3 1-1-16,-9 2-1 16,-10-1 0-16,-11 4 0 15,-12 1-1 32,-17-2 1-47,-9 1-1 0,-9-2 1 0,-6 1-4 0,-3-5-7 0,3 1-32 0,4-2-43 0,5-5-2 16</inkml:trace>
  <inkml:trace contextRef="#ctx0" brushRef="#br0" timeOffset="239027">21984 16586 166 0,'0'0'3'0,"-11"-3"2"15,1 1 0-15,-2 0 0 16,-5 1 2-16,-4 1 0 15,-5 0 2-15,-1 1-1 16,-2 6-1-16,0 5-2 0,0 5 1 16,-2 7 1-16,-2 3-1 15,0 8 2-15,-4 5-2 16,7 10 3-16,-2 7 1 15,7 3-2-15,3 6 0 0,10 1 1 16,3 0-3-16,12 3-1 16,18-4 0-16,3-1-1 15,-7-36-4 1,6 5 0-16,3-3-1 0,3 3 0 15,4-2-2-15,9 1 0 0,0-4-1 16,6-2 1-16,7-5 1 16,5 0 0 15,0-12 1-31,-19-10 4 0,93-6 1 0,6-18 2 0,-1-17 2 15,-7-22-1-15,-13-24 0 0,-21-11 0 16,-27-7 0-16,-39 13-3 16,-17 5-2-16,-19 4-2 15,-22 6 1-15,-25 9 0 0,-19 10-1 16,-10 11 1-16,-15 15-2 15,-5 11-1-15,-1 10-10 32,2 6-59-32,12 8-7 0</inkml:trace>
  <inkml:trace contextRef="#ctx0" brushRef="#br0" timeOffset="239719">23107 16784 308 0,'0'0'4'16,"9"-5"1"-16,11-2 2 15,14 0 0-15,11-1 0 16,15-1 0-16,12-1-8 0,10-1-32 15,3 6-38-15,-6-1-9 16</inkml:trace>
  <inkml:trace contextRef="#ctx0" brushRef="#br0" timeOffset="240448">23319 16813 272 0,'0'0'6'15,"0"0"2"-15,0 0 1 0,0 0 3 16,7-9 0-16,-7 9 4 16,9-11 0-16,-9 11 2 15,9-14-3-15,-9 14-4 0,8-14 0 16,-8 14-1-16,6-12-3 15,-6 12-1-15,0 0-2 16,0 0-1-16,0 0-1 16,0 0-2-16,9 5 1 15,-5 11 0-15,5 10-1 0,0 9 2 16,-1 5 1-16,3 9 0 15,-2 4 0-15,-4 3 0 16,0 2 0-16,-5-8-1 16,-6-5 1-16,-6-4-1 0,-11-5 0 15,-5-8-1-15,-8-4 1 16,-5-6-1-16,-4-3 0 15,-6-2-1-15,-1-5-2 16,-4-3-3 0,1 0-8-16,-4-2-13 0,-1 0-58 0,13 3-3 15</inkml:trace>
  <inkml:trace contextRef="#ctx0" brushRef="#br0" timeOffset="344581">20754 3495 257 0,'0'0'6'0,"0"0"1"16,0 0 5-16,0 0 1 15,4-10 3-15,-4 10 2 16,0 0-1-16,0 0 2 16,0 0 0-16,0 0-6 0,0 0-1 15,0 0-3-15,0 0 0 16,0 0-2-16,0 0 0 15,0 0-1-15,0 0 0 0,10 4-2 16,-9 7 1-16,-1-2-1 16,0 7-2-16,0 2 0 15,1 5-2-15,-1 0 2 16,0 2-2-16,0 3 1 0,-1-3-1 15,0 4-1-15,-2-2 3 16,-1-5-2-16,4-1 2 16,0-2-1-16,0-4 2 15,9-3-1 16,4-4 2-31,6-3-1 0,5-1 1 0,1-3-2 0,2-1 1 0,1 0-3 16,0 0-3-16,-3 0-2 16,-5 0-8-1,-1 0-7-15,-8 0-19 0,-11 0-47 0,10 4-5 16</inkml:trace>
  <inkml:trace contextRef="#ctx0" brushRef="#br0" timeOffset="345188">20669 3643 275 0,'0'0'6'0,"0"0"5"16,0 0 2 15,0 0 5-31,7 5 2 0,2-1 2 0,9-1 2 0,8-3-1 0,3 1-5 16,9-1-5-16,-2-1-5 15,7 1-12-15,-10-7-19 0,-6 1-59 16,3-2-4-16</inkml:trace>
  <inkml:trace contextRef="#ctx0" brushRef="#br0" timeOffset="345779">21050 3325 227 0,'0'0'5'16,"0"0"-1"-1,0 0 5-15,12 12 3 0,5-1 2 0,1 8 2 16,5 6 1-16,4 13-1 16,4 3-2-16,-8 10-1 15,-6 7-4-15,-6 5-3 0,-10 4-2 16,-2-3-4 15,-16-1-12-31,-4-13-50 0,-5 5-15 0</inkml:trace>
  <inkml:trace contextRef="#ctx0" brushRef="#br0" timeOffset="346267">20455 3459 281 0,'0'0'3'16,"-10"9"1"-16,-1 7 2 15,-3 11 3-15,3 10 0 0,3 7 4 47,2 10 0-47,7 6 1 0,13-1-1 0,19-7-2 0,12-9-10 0,17-18-53 16,7-1-22-16</inkml:trace>
  <inkml:trace contextRef="#ctx0" brushRef="#br0" timeOffset="347974">12334 3603 249 0,'0'0'5'0,"0"0"2"15,0 0 4-15,0-11 2 16,0 11 2-16,0 0 0 16,-2-9 0-16,2 9-1 0,0 0-3 15,-10 6-3-15,5 9-1 16,2 7-1-16,-3 5-1 15,0 7 1-15,3 7 2 16,3 2 0-16,0 3 0 16,5-4 1-16,6-4 0 0,3-3 0 15,5-8-4-15,2-6 2 16,1-8-2-16,-1-2-2 15,5-6-7 1,-6-5-11-16,2-8-58 0,-4 3-11 0</inkml:trace>
  <inkml:trace contextRef="#ctx0" brushRef="#br0" timeOffset="348517">12558 3575 239 0,'0'0'4'0,"0"0"2"16,-4 17 5-16,2-4 4 15,1 9 4-15,-1 8 3 16,2 5 0-16,-1 4-1 15,1 1 1-15,4 1-3 0,3-4-3 16,6-8-4-16,0-4-2 16,8-11-3-16,3-7 1 15,3-7-2-15,3 0-3 16,2-6-7-16,0-6-9 0,-3 1-33 15,6-3-39-15,-14 0-3 16</inkml:trace>
  <inkml:trace contextRef="#ctx0" brushRef="#br0" timeOffset="348889">12469 3738 362 0,'0'0'4'16,"0"0"2"-16,5 0 0 16,-5 0 1-16,19-8 0 15,-2-2 0-15,6-3-2 16,10 2-17-16,-2-3-63 15,9-4-2-15</inkml:trace>
  <inkml:trace contextRef="#ctx0" brushRef="#br0" timeOffset="349502">12784 3500 260 0,'0'0'3'15,"0"0"1"-15,0 0 2 31,16 0 3-31,7 0-2 0,2 11 2 0,5 8-1 0,0 7 2 16,5 10 0-16,-9 2-3 16,-6 6-3-16,-13 2-2 0,-7 0-4 15,-9-1-13-15,-8 1-46 16,-8-14-13-16</inkml:trace>
  <inkml:trace contextRef="#ctx0" brushRef="#br0" timeOffset="351184">14619 3584 165 0,'0'0'6'0,"0"0"5"16,-9-1 4-16,9 1 3 16,0 0 1-16,0 0 2 0,-13 0-2 15,13 0 1-15,-10 5-3 16,10-5-5-16,-13 17-4 15,3-4-1-15,3 7 1 0,-4 6 0 16,2 6 3-16,4 3 0 16,3 0 1-16,2 4-1 15,9-2 1-15,6-2-1 16,7-7-2-16,5-6-1 0,5-7-3 15,1-2-4 17,-3-10-13-32,2-2-38 0,1-2-32 0,-13-5-6 0</inkml:trace>
  <inkml:trace contextRef="#ctx0" brushRef="#br0" timeOffset="351855">14855 3471 196 0,'0'0'2'0,"0"0"2"16,0 0 3-16,0 5 7 15,0 4 2-15,0-9 0 16,3 22 1-16,1-3 3 16,-1 1-1-16,0 5-1 0,1 1-5 15,-2 4-1 1,3-1-3-16,-2 2 1 0,3-5-3 15,-1-3 1-15,3-3 0 16,4-5-2-16,2-3 1 16,4-3-2 30,1-6 0-46,3-3-4 0,3 0-5 0,-1-7-12 0,4 0-30 0,-1 1-29 0,-3-3-12 0</inkml:trace>
  <inkml:trace contextRef="#ctx0" brushRef="#br0" timeOffset="352260">14836 3621 311 0,'0'0'7'16,"0"0"3"-16,19-14 1 0,-2 7 1 15,5-5 2 16,7-3-1-31,1 2-1 0,3-6-10 0,4 3-44 0,-1 3-30 16,-9 1-10-16</inkml:trace>
  <inkml:trace contextRef="#ctx0" brushRef="#br0" timeOffset="352654">15146 3371 162 0,'0'0'7'15,"14"3"4"-15,0 8 4 16,1 2 3-16,6 9 3 16,-3 0 0-16,4 12 2 15,-3 10 0-15,-4-4-5 0,-6 6-3 31,-9-2-4-31,0-3-8 0,-6-4-15 0,-4 6-48 16,-4-18-14-16</inkml:trace>
  <inkml:trace contextRef="#ctx0" brushRef="#br0" timeOffset="353035">14771 3637 330 0,'0'0'5'0,"0"0"1"16,12-11 1-16,3 3 1 15,5-1 1-15,5-3 1 0,5-3 0 16,6 3-9-16,0-2-28 15,-5 4-43-15,5-1-8 16</inkml:trace>
  <inkml:trace contextRef="#ctx0" brushRef="#br0" timeOffset="357563">23236 4478 189 0,'0'0'2'0,"0"0"4"16,0 0 2-16,0 0 7 0,0 0 1 15,0 0 4-15,0 0 3 16,0 0 2-16,0 0 0 15,0 0-1-15,0 0-2 0,5-4-4 16,-5 4-3-16,-2-15-3 16,-2 6-2-16,0 0-2 15,-1-3-2-15,-2 0 0 16,3 0-2-16,-1 0 2 15,0 3 0-15,5 9-2 0,-5-16 0 16,5 16 0-16,-2-9-1 16,2 9-2-16,0 0 1 15,0 0-2-15,0-10 1 0,0 10-1 16,0 0 1-16,0 0-2 15,0 0 0-15,0 0-1 16,0 0-1-16,0 0 1 16,0 0-1-16,0 5 1 15,0-5 0-15,-1 12 1 0,1-12 0 16,0 15 2-16,0-5-1 15,-1-1 0-15,1-9 0 16,-1 14 0-16,1-14 0 16,0 13-1-16,0-13-2 0,0 0-7 15,8 7-24-15,-8-7-50 16,11-2-4-16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13:02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15619 3880 230 0,'0'0'6'15,"0"0"3"-15,0 0 3 16,0 0 3-16,0 0 2 15,0 0 3-15,5 0 1 16,4 0-1-16,4 2-5 0,2-1-2 16,5 2-1-16,3-1-5 15,0-1-1-15,-2-1-3 16,3 3-1-16,0 0 0 15,0-2-1-15,-4 0 0 0,0 1-4 16,-1-1-2-16,-1 1-4 16,-3-2-6-16,0 2-12 15,-6 0-24 1,1-1-30-16,5 1-6 0</inkml:trace>
  <inkml:trace contextRef="#ctx0" brushRef="#br0" timeOffset="251">15715 4122 322 0,'0'0'6'15,"12"0"2"-15,6 0 2 16,9-2 2 0,6-4 2-16,11 3 0 0,2-2-1 0,5 2-1 15,-4 0-8-15,1 3-10 16,-11 0-27-16,-13 0-45 15,3 11-8-15</inkml:trace>
  <inkml:trace contextRef="#ctx0" brushRef="#br0" timeOffset="19844">17435 2930 133 0,'0'0'6'0,"0"0"2"16,0 0 5-16,1-9 3 16,-1 9 3-16,0-11 0 15,0 11 0-15,-4-13 2 0,4 13-5 16,-12-8-3-16,3 6-4 15,-4 2-6-15,0 5 1 16,-2 1-4-16,-2 7 1 16,-3 0-1-16,-2 6 1 0,3-2-1 15,-6 9 1-15,9-5 2 16,-7 4 0-16,9 1 0 15,-1 3 1-15,7 1 0 16,5 0 0-16,3 2 1 16,2-5 0-16,6-3 4 0,5 1-1 15,6-7 2-15,5-3 1 16,0-9-1-16,4-3 2 15,-2-3-3-15,3-3-1 0,-2-9-3 16,3-4 1-16,-3-4-2 16,-1-2-2-16,-1-7 0 46,0 0 0-46,-1-5-1 0,0-2 0 0,0 2 0 0,-2-2 0 0,-5 1 2 0,0-5-3 16,0 3 0-16,-4-2 0 16,-4 2-2-16,-3-1 1 15,0 2 0-15,-3 0-2 16,-3 2 0-16,-1 2 1 0,-5 4-1 15,-1 8 2 17,-1-1-2-32,-3 8 1 0,0 1 0 0,1 7 0 0,0 5-1 15,0 3 0-15,0 7 1 0,0 3 0 16,-2 9 1-16,1 5-1 15,0 7 3 1,1 3 0-16,0 4-1 0,0 7 0 16,3 3 0-16,6 0 1 0,0 2 0 15,1-7 1-15,5 0-1 16,5-4 1-16,1-6 1 31,5-7 1-31,2-3-1 0,5-7-2 0,7-6-7 0,6-9-9 16,12-5-38-16,12-5-25 15,-2-7-7-15</inkml:trace>
  <inkml:trace contextRef="#ctx0" brushRef="#br0" timeOffset="20678">18141 2846 241 0,'0'0'7'0,"0"11"2"16,-1 7 2-1,1 4 3 1,1 8 1-16,2 3 2 0,1 3 0 0,-1 5 2 0,3-4-7 16,-3-10 2-16,0-3 0 15,1-7-2-15,-1-7 0 16,-3-10-3-16,0 0 2 0,0 0-2 15,1-8 0-15,-1-2-4 16,0-6 1-16,-3-6-4 16,-1-3-1-16,0-5 0 31,2-1-1-31,-3-4 1 0,2-1-2 0,0-1 1 0,2 0-1 15,-1 6 2-15,-1-3-1 16,3 4-1-16,-3 2 0 16,4 7-1-16,-2 2 0 0,0 3 0 15,1 2 0-15,0 0-1 16,4 0 0-16,4 4 0 15,4-4 1-15,3 1 1 0,4 1-1 32,5-3 2-32,6 4-2 0,2-3 0 0,3 4-2 15,1 2-3-15,-1 1-4 16,0 4-4-16,-9-5-9 15,4 8-13-15,-6 0-18 0,-7 0-23 16,-1 3-6-16</inkml:trace>
  <inkml:trace contextRef="#ctx0" brushRef="#br0" timeOffset="20979">18130 2922 225 0,'0'0'10'0,"0"0"3"16,10 0 4-16,5 0 1 0,5 2 0 15,8-2 1-15,6-2 4 16,11 1-1-16,-2-3-8 31,8 1-5-31,-5 1-2 0,2-1-3 0,-9-1-4 0,-4 4-8 16,-4-8-13-16,-9 3-27 15,4 5-30-15,-11-2-4 16</inkml:trace>
  <inkml:trace contextRef="#ctx0" brushRef="#br0" timeOffset="21234">18060 3123 287 0,'0'0'5'15,"0"0"6"-15,17 2 0 16,5-2 4-16,10 0-2 0,8 0 2 16,14-3 0-16,8-2 1 15,11-2-5-15,4 2-5 16,1 0-3-16,-4-2-3 15,-6 3-4-15,-6-1-8 0,-10 5-15 16,-9 3-27-16,-15-1-26 16</inkml:trace>
  <inkml:trace contextRef="#ctx0" brushRef="#br0" timeOffset="21715">17121 3488 299 0,'0'0'-1'0,"0"0"1"16,8 1 5-16,3 1 4 15,16-1 4-15,15-1 3 0,16 0 3 16,22-3 2-16,20-5 2 16,22 0-1-16,13-1-5 15,14 1-3-15,2 1-5 16,-4 0-2 15,-7 3-4-31,-12 2-1 0,-17 0-4 0,-16 1-5 0,-16 1-8 0,-20 0-21 16,-20 0-48-16,-8 0-4 15</inkml:trace>
  <inkml:trace contextRef="#ctx0" brushRef="#br0" timeOffset="22610">17528 4077 222 0,'0'0'1'15,"0"0"1"-15,0 0-2 16,-7-3 1-16,-3 0 2 16,-2-1-1-16,-6 4 3 15,-2-1 1-15,-6 1 1 16,-3 5 0-16,-7 7 3 0,-4 3-1 15,3 4 2-15,-4 10 0 16,5-1-2-16,1 5-1 16,9 1 0-16,1 1-1 15,10-5 0-15,9 2 3 0,6-7-1 16,7-5 2-16,12-7 2 15,4-4-1-15,11-9-1 16,2-2 0-16,7-10-2 16,4-8-2-16,4-6-1 0,-2-6-2 15,-1-9 0-15,-6-4-2 16,-2-1-2-16,-7-3 0 15,-3 1-1-15,-12 0-1 32,-3 3-1-32,-10 6-1 0,-5 5-1 0,0 5 1 0,-7 10 0 15,-6 7 0-15,-3 3 0 16,-4 9 0-16,0 0 1 15,1 15 0-15,-1 8 1 0,5 7 1 16,-1 6 2-16,5 7-1 16,6 3 1-16,3 5 2 15,6-1 0-15,8-4 1 16,6-4 0-16,3-6 0 15,6-10-1-15,5-6 0 0,3-6-1 16,4-13-4-16,3-1-12 16,-2 0-34-16,4-17-34 15,-3-10-4-15</inkml:trace>
  <inkml:trace contextRef="#ctx0" brushRef="#br0" timeOffset="22824">18137 3765 266 0,'0'0'2'0,"0"13"3"16,0 4 4-16,-1 5 2 15,1 7 3-15,2 7 3 0,1 6 0 16,1 5 1-16,0-1-1 15,2 3-2-15,-1-5-3 16,1-2-3-16,1 1-3 16,0-9-4-16,-2-5-6 0,-1-3-9 15,-1-4-29-15,1-12-37 16,-4-10-8-16</inkml:trace>
  <inkml:trace contextRef="#ctx0" brushRef="#br0" timeOffset="22988">18035 3957 402 0,'0'0'1'16,"27"-11"0"0,7 3 0-16,13-6-1 0,8-1-4 0,13-2-10 15,4 0-11-15,2-6-23 16,6 5-31-1,-17 4-6-15</inkml:trace>
  <inkml:trace contextRef="#ctx0" brushRef="#br0" timeOffset="31331">10388 5126 198 0,'0'0'6'16,"0"0"4"-16,-8-15 0 0,-1 4 2 15,-1-1 0-15,-6-2 1 16,-3 1 0-16,0-2 0 15,-3 1-5-15,2 5-4 0,-4 4-1 16,3 4-2-16,-1 1 0 16,2 8-2-16,2 4 1 15,1 10 0-15,1 7-1 16,3 9 2-16,4 9 0 15,6 15 1-15,2 13 2 16,7 14 2-16,2 8 0 0,4 9 0 16,-1 1 0-16,1 4 0 15,-4 1 1-15,-6-16 1 16,-2-13-1-16,-7-15 2 0,-7-15 0 15,-12-16 1-15,-4-14-1 16,-8-18 0-16,-1-7-2 16,-1-13-3-16,-1-11-5 15,8-4-8-15,2-13-15 31,9-5-50-31,13 11-7 0</inkml:trace>
  <inkml:trace contextRef="#ctx0" brushRef="#br0" timeOffset="32080">10371 6239 247 0,'0'0'5'0,"0"0"1"16,0 0 6-16,8 10 2 15,4-6 1-15,4 0 1 0,8 0 1 16,1-1-1-16,3 0-2 15,2-1-4-15,-2-2-7 16,0 1-9-16,-7-1-19 16,-5-2-43-16,-4 2-10 0</inkml:trace>
  <inkml:trace contextRef="#ctx0" brushRef="#br0" timeOffset="33259">11219 6178 180 0,'0'0'9'0,"3"10"5"16,-3-1 3-16,1 6 2 16,-1 2 1-16,-1 7 3 15,-7 5 0-15,-3 0 1 16,-6 1-9-16,-6-4-2 0,-1-3-3 15,-2-6 0-15,-3-8-3 16,1-7-2-16,2-3-2 16,2-12-1-16,4-6-1 15,4-3-3-15,8-5-1 0,2-2-2 16,6 0-1-16,6 4 1 15,5 1 0-15,8 3-2 16,1 6 3-16,5 6 0 16,1 6 3-16,2 3-1 0,-1 5 2 15,-1 9 1-15,-1 3 0 16,0 5 2-16,0-3 1 15,-2-2 2-15,3-4 1 16,1-9-1-16,3-5 1 16,4-12-1-16,-2-9 0 0,0-5 0 15,-3-5-2-15,-9-2-2 31,-7 1-1-31,-9 2-1 0,-9 11 0 0,-14 1-2 0,-11 12-3 16,-5 4-4-16,-2 8-8 16,-1 11-17-16,3 6-43 15,12 3-7-15</inkml:trace>
  <inkml:trace contextRef="#ctx0" brushRef="#br0" timeOffset="35690">11267 6143 208 0,'0'0'3'16,"0"0"1"-16,-9 0 3 15,9 0 2-15,-19 7 1 16,4 0 0-16,-2 3-1 16,-1 1 1-16,2 3-9 0,1-1-26 15,13 4-38-15,0-4-7 16</inkml:trace>
  <inkml:trace contextRef="#ctx0" brushRef="#br0" timeOffset="37009">10857 4778 180 0,'0'0'4'0,"0"0"2"16,-2-10 1-16,2 10 0 16,0 0 1-16,0 0 0 0,0 0 1 15,0 0 1-15,4-2-5 16,-4 2 0-16,7 9 3 15,-3-1 0-15,-2 8-1 0,-2-3 1 16,0 7-1-16,-6-2 0 16,0 6 0-16,-2 1-2 15,-2 6 0-15,-6 1-2 16,2 3 0-16,-4-3-1 15,5 2 1-15,-2 0-2 0,4-6 1 16,4-1 0-16,1-9 1 16,6-4 0-16,8-3 2 62,8-5-1-62,4-3 1 0,9-2 0 0,4-1-1 0,1 0 1 0,4 0-1 0,-3 0-4 0,2-2-6 0,-7 1-3 16,1-1-7-16,-8 1-15 15,-3 1-29-15,-7-1-21 0</inkml:trace>
  <inkml:trace contextRef="#ctx0" brushRef="#br0" timeOffset="37421">10712 4954 200 0,'0'0'7'0,"19"0"1"16,-1 0 2-16,16-2 1 46,4-3 0-46,5 0-2 0,5 0-9 0,1-5-35 0,0 4-29 0</inkml:trace>
  <inkml:trace contextRef="#ctx0" brushRef="#br0" timeOffset="39793">11284 4757 70 0,'0'0'3'15,"0"0"0"-15,-4-12 3 0,4 12 3 16,0 0 1-16,-3-11 3 15,3 11 3-15,0 0 0 16,-4-9-3-16,4 9-1 16,0 0-1-16,0 0 1 0,0 0-2 15,-11 9-1-15,11-9-1 16,-9 15-2-16,9-15 3 15,-9 17-1-15,5-9-4 16,2 0-19-16,2 12-38 16,0-20-14-16</inkml:trace>
  <inkml:trace contextRef="#ctx0" brushRef="#br0" timeOffset="41066">11262 4720 179 0,'0'0'3'16,"0"0"2"-16,0 0-3 16,-1 5 0-16,1-5 1 15,-2 9 1-15,1 3 1 16,1-2 1-16,0 2 0 0,-1 4 0 15,0-2 3-15,-1 5 1 16,2-7 2-16,0 4-1 16,-1-8-1-16,0 6 0 15,1-14-3-15,-4 11 1 0,4-11-3 16,-6 14-2-16,2-5-1 15,1 1 0-15,-1-1-1 16,4-9 1-16,-5 14 0 16,5-14 2-16,-2 11 4 0,2-11-1 15,0 0 1-15,0 0 0 16,0 0 0-16,0-8-1 15,0 8 1-15,0-16-4 0,0 6-1 16,0-5 0-16,0-2-2 16,0-3 0-16,0-1-1 15,0-3 0 1,0 2-1-16,3-2 1 0,0 2 0 15,1 1 0-15,-1 5 0 0,-1 4 0 16,0 3-1-16,-2 9-7 16,3-9-6-16,-3 9-17 15,0 0-46-15,13 6-7 16</inkml:trace>
  <inkml:trace contextRef="#ctx0" brushRef="#br0" timeOffset="41994">11967 5334 139 0,'0'0'7'0,"0"9"6"16,2 3 2-16,-2 5 2 16,-2 11 9-1,-3 3 0-15,-3 4 1 0,3-2 0 16,-5-4-6-16,3 2-3 15,-3-6-3-15,1-2-1 16,2-10-7-16,-1-4-2 16,8-9-1-16,-9 19-1 0,9-19-4 15,-9 18-4-15,9-18-4 16,-1 13-6-16,1-13-6 15,6 10-20-15,7-3-27 0,3-7-13 16</inkml:trace>
  <inkml:trace contextRef="#ctx0" brushRef="#br0" timeOffset="42558">11740 5404 177 0,'0'0'4'0,"0"0"1"15,0 5 3-15,0-5 0 0,0 0 1 16,0 0 0-16,0 0-2 15,5 2 2-15,4-4-2 16,3-3-3-16,5-6 1 16,4 1-2-16,5-2 1 0,5 2 3 15,4-5-1-15,2 1 2 31,2-1-1-15,0 2 0-16,8 2 0 0,-1 4-3 0,2 0 0 0,-2 5-3 0,-4 2 0 16,0 6 0-16,-8 6-2 15,-2 0 1-15,-12 4 1 16,-8-2 1-16,-9 2 0 15,-8-2 1-15,-15 1 2 0,-9-2-2 16,-14 4 2-16,-5-1 0 16,-7-2-2-16,-3 2-2 31,4-1-5-31,2 1-9 0,9-3-17 0,9 5-12 0,8-8-33 15,16 7-5-15</inkml:trace>
  <inkml:trace contextRef="#ctx0" brushRef="#br0" timeOffset="43087">12692 5358 219 0,'0'0'2'16,"0"0"1"-16,0 0-2 16,0 0 0-16,0 5 0 15,0-5 3-15,-16 24 0 0,0-2 6 16,-9 5-1-1,0 10 1-15,-6 4 2 0,4 7 4 16,-2-3 1 15,7 1 0-31,7-7-1 0,7-7-2 0,8-6 0 0,8-6-1 0,15-6-3 16,4-4 0-16,6-5-2 15,0-4-2 32,-1 3-3-47,-3-4-4 0,-3 0-8 0,-7-3-11 0,-4-6-35 0,-3 7-26 0</inkml:trace>
  <inkml:trace contextRef="#ctx0" brushRef="#br0" timeOffset="43448">12943 5436 167 0,'0'0'12'15,"-2"21"4"-15,2-4 4 0,-2 5 1 16,-2 7 3-16,-3 5 1 15,0 4-1-15,1 4 2 16,-2-7-11-16,1-5-4 16,3-3-2-16,-1-5-2 31,3-5-1-31,2-5-2 0,0-12-4 0,5 8-7 0,4-6-11 15,2 1-31-15,1-3-28 16,2-9-6-16</inkml:trace>
  <inkml:trace contextRef="#ctx0" brushRef="#br0" timeOffset="43666">12717 5565 323 0,'0'0'2'0,"0"0"3"15,0 0 2-15,19-6 1 16,5 1 1-16,10-6 0 15,9 0 1-15,7 1 1 0,4-4-3 16,1 2-8-16,-4 0-4 16,-7 5-12-16,-10 2-7 15,-8 0-12-15,-12 5-28 16,-14 0-22-1</inkml:trace>
  <inkml:trace contextRef="#ctx0" brushRef="#br0" timeOffset="43918">13346 5351 220 0,'0'0'4'16,"11"8"2"-16,-3 8 1 15,0 9 8 1,-6 8 0-16,-2 6 1 16,-3 5 1-16,-7-1 0 0,-11 2-2 31,0 0-3-31,-11-4-2 0,0-10-8 0,5-4-11 15,5-3-16-15,9 3-38 16,5-10-15-16</inkml:trace>
  <inkml:trace contextRef="#ctx0" brushRef="#br0" timeOffset="44595">13753 5538 134 0,'0'0'3'16,"0"0"-1"-16,-14 3 5 0,2 3 5 15,-5 4 3-15,-3 6 2 16,0 5 2-16,-1 5 4 15,-1 3-1-15,7 0 0 16,4 2 1-16,9-4-4 16,2-3 1-16,12-9-4 15,5-4 0-15,5-6-2 0,1-5-2 16,2-9-2-16,0-5-4 15,-4-4-3-15,3-6-2 0,-4-2-3 16,-4-6-2 31,-3-4-2-47,-1-2-1 0,-8-2-2 0,1 2-1 0,-5 1 2 0,0 5-1 0,-2 4 3 0,-3 5 0 15,-2 5 2-15,1 9-1 16,6 9 4-16,-14-3 0 16,7 8 1-16,-1 12 0 15,0 7 3-15,1 5 2 0,5 3 0 16,2 4 3 15,2 4-1-31,9-3 2 0,4-3-1 0,5-6 0 0,1-5-3 16,6-4-1-16,-4-7-3 15,1-3-6-15,-1-6-10 0,0-2-32 16,7-4-31-16,-8-8-7 15</inkml:trace>
  <inkml:trace contextRef="#ctx0" brushRef="#br0" timeOffset="44882">14150 5349 215 0,'0'0'10'16,"1"17"1"-16,-2 13 12 15,1 4 1 1,0 4 1-16,-1 5 0 31,1 3-1-31,0 2 3 0,0-4-10 0,1-2-2 16,0-18-10-16,1-5-1 0,1-1-3 15,0-7 0-15,0-2-4 16,-3-9-4-16,8 10-10 16,-8-10-32-16,10-3-31 15,-6-9-8-15</inkml:trace>
  <inkml:trace contextRef="#ctx0" brushRef="#br0" timeOffset="45056">13945 5551 340 0,'0'0'3'0,"0"0"1"16,9-6 4-16,4 2 0 0,12-2 2 15,12-4 0-15,7-2 0 16,8-2-2-16,7 1-3 16,1-3-6-16,2 4-13 15,-5 4-42-15,-8-6-25 16</inkml:trace>
  <inkml:trace contextRef="#ctx0" brushRef="#br0" timeOffset="54399">8109 8722 115 0,'0'0'3'16,"0"0"-2"-16,0 0 0 15,-10-1-1-15,10 1-1 16,0 0 0-16,0 0 0 15,0 0 2-15,2 8-1 16,17-4 3-16,5 2 3 0,19-4 4 16,15 2 0-16,16-2 4 15,14-2 2-15,25 0 3 0,21-3 0 16,12-5 0-16,22 2-2 15,3-2 1-15,4-2-1 16,-2 0-1-16,-8 1-3 16,-22 1-2-16,-25 1-3 15,-17 3-1-15,-26 1-6 0,-19 3-11 16,-18 1-28-16,-18 5-34 15,0 1-7-15</inkml:trace>
  <inkml:trace contextRef="#ctx0" brushRef="#br0" timeOffset="57508">11861 8799 107 0,'0'0'10'16,"23"4"5"-16,7-1 3 15,29-3 3-15,30 0 3 16,40-5 1-16,35-3 1 0,50-3 0 16,26-6-6-16,22 3-4 15,14-3 0-15,-9 2-1 16,-13 1-2-16,-31 5 0 15,-28 3-1-15,-38 6 0 0,-29 0-2 16,-31 3-2-16,-21 5-4 16,-18 5-7-16,-11-1-10 15,-7 3-29-15,4 4-37 0,-18-7-6 16</inkml:trace>
  <inkml:trace contextRef="#ctx0" brushRef="#br0" timeOffset="164806">19054 6557 188 0,'0'0'4'0,"0"0"3"15,0 0 3-15,0 0 4 0,0-13 2 16,0 13-1-16,-12-12 2 15,-2 9 0-15,-6 1-2 32,-1 2-5-32,-6 2 0 0,0 11-4 0,0 10-1 0,0 5-1 15,2 13-1-15,5 2 0 16,6 0 0-16,6-2 0 15,8-4 0-15,4-7 1 0,13-9-1 16,6-12 2-16,11-9-1 16,-1-12-1-16,3-9 0 15,-1-5 0-15,-3-3-2 16,-5-4-1-1,-7-1 1-15,-5-2-2 0,-9 2 1 0,-3 0 0 16,-2 8 0-16,-2 4 1 16,-2 5-1-16,-1 5 1 15,4 12-1-15,0 0 4 16,-7 17-2-16,6 9 2 15,-2 13 0 1,1 10 2-16,-3 11 0 0,1 8 1 0,-7 4 0 16,3 4-1-16,-4-3-1 15,-1-5-1-15,2-6 0 0,-2-13-1 16,3-9 1-16,1-9-3 15,3-11 1-15,-1-9-2 16,7-11-6-16,0 0-12 16,-4-11-56-16,7-7-11 31</inkml:trace>
  <inkml:trace contextRef="#ctx0" brushRef="#br0" timeOffset="165111">19395 6620 276 0,'0'0'8'0,"8"0"5"0,5 0 1 16,7 0 3-16,5 0-1 15,7 0 1-15,4 0 1 16,2 1 1 31,1-1-9-47,4-1-4 0,-6 0-5 0,0-1-3 0,-6-2-5 0,-4 1-7 0,-4-3-17 0,-5-3-38 15,0 7-15-15</inkml:trace>
  <inkml:trace contextRef="#ctx0" brushRef="#br0" timeOffset="165347">19305 6900 279 0,'0'0'7'16,"0"0"4"-16,0 0 3 15,13 9 2-15,2-6 0 0,7 1 1 16,8-1 0-16,8-1 1 15,10 1-7-15,-1-3-5 16,8 0-5-16,-5-3-7 16,5 2-13-16,-6-1-32 0,-8-3-29 15,-1-1-8-15</inkml:trace>
  <inkml:trace contextRef="#ctx0" brushRef="#br0" timeOffset="165698">20605 6395 207 0,'0'0'7'0,"-16"1"4"16,-4 7 5-16,-7 4 2 15,-7 10 4-15,-6 5 0 0,-4 8 3 16,0 7-1-16,4 5-4 15,10 3-3-15,15 1-4 16,10-2-2-16,13-4-3 16,19-9-1-1,11-4-1-15,9-9-1 16,10-3-3-16,-1-8-4 0,4-5-8 0,-7-7-15 15,-3-5-42-15,-5-1-17 16</inkml:trace>
  <inkml:trace contextRef="#ctx0" brushRef="#br0" timeOffset="166540">21248 6445 266 0,'0'0'6'16,"0"0"3"-16,11 0 2 16,-11 0 3-16,14 12 2 15,-3 2 2-15,2 5 1 0,-1 6 3 16,0 4-4-16,2 5-3 15,1 3-3-15,-2 3 0 16,2-1-3-16,0 0-1 16,0-2-2-16,-2-4-1 15,1-1-1-15,-3-3-1 0,-3-4 0 16,-1-1-1-16,-3-3 0 15,-2-5 0 17,-2-3 1-32,0-4 0 0,0-9 0 0,0 0 0 0,0 0 0 0,4-19 1 15,1-7-1-15,3-11 0 16,7-4-1-1,3-10 0-15,7-5-2 0,4-1 0 0,2 0 0 16,1 2 0-16,2 4 0 16,-3 7 0-16,0 8-10 15,-8 3-13-15,-5 9-64 31,0 5-5-31</inkml:trace>
  <inkml:trace contextRef="#ctx0" brushRef="#br0" timeOffset="167434">18332 8425 300 0,'0'0'8'15,"-1"11"3"-15,-2 0 4 16,-1 5 1-16,0 7 1 15,-1 6 2-15,1 5-1 0,0 6 1 16,2-5-7-16,2-1-3 16,6-2-1-16,3-8-2 15,4-5-1-15,3-6 0 0,4-6-1 16,0-4-2-16,6-3-2 15,-1-2-5-15,4-2-10 16,-5-7-27-16,0-4-43 16,1-4-3-16</inkml:trace>
  <inkml:trace contextRef="#ctx0" brushRef="#br0" timeOffset="167590">18422 8117 409 0,'0'0'1'15,"0"0"1"1,-2-10-1-16,2 10 1 0,0-14-1 15,0 3-4-15,0 11-12 0,2-8-34 16,11 6-31-16,0 2-7 16</inkml:trace>
  <inkml:trace contextRef="#ctx0" brushRef="#br0" timeOffset="167991">18981 8336 351 0,'0'0'5'0,"0"0"4"16,12 0 1-16,3 0 3 16,8 0 0-16,6 0-1 0,10 0 1 15,5 0 0 1,1 0-4-16,2-3-5 0,-1 2-2 15,-3-3-4-15,-8 1-1 0,-5-2-6 16,-8 3-8-16,-8-1-20 31,-14 3-46-31,15-2-6 0</inkml:trace>
  <inkml:trace contextRef="#ctx0" brushRef="#br0" timeOffset="168194">18959 8615 374 0,'0'0'5'0,"12"3"2"16,9-1 0-16,9-2 1 15,9 1 0-15,10-1 0 16,8 2-3-16,3-2-13 0,-1-8-65 31,1 8-8-31</inkml:trace>
  <inkml:trace contextRef="#ctx0" brushRef="#br0" timeOffset="170201">20533 8424 220 0,'0'0'5'16,"0"0"3"-16,-8-4 2 0,-5 4 3 47,-3 0 3-47,-9 0 4 0,-6 7-1 0,-4 5 4 0,-4 6-4 0,4 7 0 15,1 7-4-15,11 2-3 0,8 4-1 16,15-4-3-16,13-4-1 15,16-5-3-15,13-7-3 16,9-6-5-16,7-10-7 16,6-3-34-16,4-7-36 0,-5-9-4 15</inkml:trace>
  <inkml:trace contextRef="#ctx0" brushRef="#br0" timeOffset="178629">21335 8037 208 0,'0'0'5'0,"0"-12"2"15,0 12 4-15,1-15 2 16,-1 15 1-16,-3-17 0 15,3 17 0-15,-16-16 1 16,2 14-5-16,-1 4-1 0,-3 7-3 16,-5 8-2-16,3 5-1 15,-2 7 1-15,3-1-1 16,5 9 0-16,4-7 2 15,4 0-1-15,6-10 1 0,4-3-1 16,8-8 1 15,6-6 1-31,1-3-2 0,3-4 1 0,1-9 0 0,0-1-1 0,-1-2-3 16,0-5 2-16,-1-1-2 15,-4-4 1-15,-2-5-2 16,0-3 1-16,-4-2-2 16,0-1 0-16,-3-5 0 0,-3 2 0 15,0 4 0-15,-5 0-1 16,0 3 2-16,-2 7 0 15,-3 2 0 17,-3 9 0-32,3 2-1 0,-5 6 0 0,10 7 0 0,-15 0 0 0,7 5 0 15,0 8 1-15,2 11 0 16,1 3 2-16,0 8-1 15,4 0 2-15,1 5 0 16,5 3 1 0,9-6 1-16,2 0 0 15,5-8-1-15,0-5-1 0,5-6-1 31,0-2-4-31,2-6-5 0,-5-10-10 0,1 2-15 16,-5-1-28-16,-1-1-24 16</inkml:trace>
  <inkml:trace contextRef="#ctx0" brushRef="#br0" timeOffset="179007">21703 7718 243 0,'0'0'4'0,"0"0"3"16,8 7 4-16,-4 3 3 16,2 4 1-1,2 8 4-15,2 5 2 0,1 6-1 0,0 6-1 16,4 6-2-1,-1 4-2-15,1-5-4 16,-2 0-2-16,-1-6-1 0,-1-6-1 16,-2-8 0-16,-4-8 1 15,-5-16-3-15,11 0 0 16,-5-6 0-16,1-15-2 15,5-6 0 1,-1-9-2-16,6-10-1 0,0-3-1 0,3-7 0 16,0 5 0-16,0 1 1 15,2 4-2-15,-6 4-2 0,0 9-3 16,-1 8-6-16,0 9-14 15,-7 15-37-15,2-2-23 16</inkml:trace>
  <inkml:trace contextRef="#ctx0" brushRef="#br0" timeOffset="179325">21183 8422 394 0,'0'0'1'0,"0"0"1"15,14 0 2-15,11-5 3 16,16 2 1 0,13-4 0-16,18 1 2 0,15-5 0 0,11 4 0 15,10-1-2-15,-3 1-3 16,-5 3-3-16,-7 4-5 15,-14-3-6-15,-9 6-17 0,-13 14-51 16,-13-10-10-16</inkml:trace>
  <inkml:trace contextRef="#ctx0" brushRef="#br0" timeOffset="180017">21480 8925 232 0,'0'0'3'16,"-12"0"5"-16,1 1 5 0,-7 5 4 47,-5 5 3-47,-4 3 2 0,-6 7 2 0,-2 5-1 0,5 4 1 0,2 1-7 15,4 1-3-15,11-1-3 0,5-4-1 16,11-6-4-16,9-8 0 16,13-7-1-16,5-6 0 15,11-14 0-15,6-7-2 0,5-8 0 16,4-8-2-16,-1-6-1 15,-1-6 0-15,-10-2 0 32,-7 0-2-17,-10 1 1-15,-10 4 0 0,-11 7-1 0,-7 5 0 0,-13 9 0 0,-5 9 0 16,-4 7 0-16,-2 9 1 15,0 9 0-15,0 8 2 16,1 12-1-16,6 7 2 16,5 7-1-16,8 4 1 0,5 1 0 15,5 1 0-15,15-6 1 16,6-3-2 15,6-7 0-31,5-9-1 0,4-7-4 0,-2-9-7 0,4-4-21 0,6-4-52 16,-14-14-4-16</inkml:trace>
  <inkml:trace contextRef="#ctx0" brushRef="#br0" timeOffset="180197">21921 8673 384 0,'0'0'2'16,"0"8"0"-16,0 7 2 15,4 4 1-15,0 10 3 0,2 6 1 16,1 4 0-16,3 8 1 16,-1 1 0-16,1 0-2 15,1 1 0-15,0-6-3 0,1-2-1 16,-1-7-4-16,-1-5-1 15,-4-8-7-15,3-3-9 16,-9-8-39 0,0-10-29-16,-8-2-7 0</inkml:trace>
  <inkml:trace contextRef="#ctx0" brushRef="#br0" timeOffset="180330">21788 8852 389 0,'0'0'4'0,"4"-5"0"0,13 1 1 0,5-3 0 0,11-1 1 15,13-1-1-15,8-1 1 0,12 0-2 16,3-2-7-16,4 5-14 15,-5 7-58 1,-4-3-9-16</inkml:trace>
  <inkml:trace contextRef="#ctx0" brushRef="#br0" timeOffset="182529">18115 10439 259 0,'0'0'8'0,"-9"13"5"0,4 2 2 16,-4 11 4-16,2 8 2 15,-1 7 0-15,2 8 2 16,5 3 1-16,1 1-7 15,13-10-6-15,7-5-2 0,7-11-2 16,4-9-2-16,5-9-1 16,2-9-2-16,0-6-3 15,-1-8-4-15,-2-1-7 0,-8-4-12 16,-3-13-53-16,0 8-11 15</inkml:trace>
  <inkml:trace contextRef="#ctx0" brushRef="#br0" timeOffset="182672">18120 10026 316 0,'0'0'-1'16,"0"0"-5"-16,6-5-20 15,-6 5-45-15,9-1-5 16</inkml:trace>
  <inkml:trace contextRef="#ctx0" brushRef="#br0" timeOffset="183277">18590 10553 431 0,'0'0'3'0,"0"0"1"15,0 0 0 1,-5-11 1-16,5 11 0 0,0 0 0 15,-2-10 0-15,2 10 0 0,0 0-3 16,0 0-3-16,0 0-6 16,0-13-7-16,0 13-38 46,8 0-36-46,-8 0-4 0</inkml:trace>
  <inkml:trace contextRef="#ctx0" brushRef="#br0" timeOffset="184067">18838 10344 286 0,'0'0'6'0,"0"0"4"15,6-7 1-15,-6 7 2 16,13-4 0-16,-13 4 2 16,17 0 2-16,-4 4 2 0,-3 6-6 15,3 6-3-15,-2 5-1 16,2 1-1-16,0 9 0 15,2 1-2-15,0 2 0 16,0 3-1 0,0 3-1-16,-1 0 0 0,0 0-1 0,-1 1 0 15,-1-1-1-15,-1 0 0 16,-3-4 0-16,0-2-2 15,-4-5 1-15,2-7 0 47,-3-3 0-47,1-7 1 0,-4-12-1 0,0 0 1 0,8-2-1 0,-3-15 1 0,4-12 0 0,-2-7-1 16,4-10 0-16,3-10-1 15,2-5 0-15,4-6 0 16,0 1 1-16,1 3-2 16,-1 6 0-16,-1 8-2 0,1 5-4 15,-4 15-5-15,-4 3-14 31,-8 13-62-31,7 5-2 16</inkml:trace>
  <inkml:trace contextRef="#ctx0" brushRef="#br0" timeOffset="184755">19741 10537 261 0,'0'0'7'0,"0"0"4"16,0 0 2-16,0 0 5 15,0 0 1-15,6 8 0 0,9-2 2 16,5-4-1-16,6 5-5 15,4-4-5-15,6 1-3 16,-2-3-4-16,2-1-2 16,-2 0-3-16,-8 0-5 15,2 0-10-15,-6 0-19 0,-7-1-43 16,2 1-8-16</inkml:trace>
  <inkml:trace contextRef="#ctx0" brushRef="#br0" timeOffset="184989">19724 10812 351 0,'0'0'5'0,"10"2"2"16,5-1 3-16,8-1 1 31,8 1 0-31,6-1 1 0,10-5 0 0,7 2 0 0,3-2-4 16,-2 2-4-16,-5 0-5 15,0 3-11-15,-13 11-47 16,-1-5-26-16</inkml:trace>
  <inkml:trace contextRef="#ctx0" brushRef="#br0" timeOffset="187734">21172 10464 157 0,'0'0'8'0,"0"0"4"16,1-10 3-16,-1 10 2 15,0 0 3-15,0 0-2 0,-6-11 3 16,6 11-1-16,-21 0-5 16,5 3-4-16,-6 6 0 15,-5 3-2-15,-5 6 0 16,-4 4 1-16,-3 8 2 0,0 0-2 15,4 5 0-15,9-2-1 16,5-1 0-16,15-4-2 16,9-5-1-16,21-9-1 15,12-7-3-15,14-5-6 0,6-2-8 16,8-8-33-1,5-2-36-15,-8-1-5 0</inkml:trace>
  <inkml:trace contextRef="#ctx0" brushRef="#br0" timeOffset="188547">21790 10124 217 0,'0'0'7'15,"0"0"1"-15,0 0 1 16,-6-4-1-16,6 4 2 15,-13 0 1-15,0 3 0 16,0 5 2-16,-5 5-2 0,-1 3-1 16,-4 5 0-16,2 5 0 15,1 4 1 16,3 1-2-31,3-2 1 0,8-2 0 0,6-1-1 0,12-8-2 0,6-6 0 16,9-8-1-16,4-5 0 16,7-13-1-16,-1-3 0 15,2-9-2-15,-5-6-1 16,-5-2-1-16,-5-5 0 15,-8-4-1-15,-7 0 0 0,-9 1 1 16,0 1-1-16,-12 1-1 31,-4 5 1-31,-2 7 1 0,1 3-1 0,0 8 0 0,1 8 0 16,4 7 0-16,2 5 0 15,2 12 1-15,6 7 0 16,2 6 0-16,2 5 1 16,9 3 0-16,3 3 1 0,5-1-2 15,3-6 2-15,-2-1-2 16,3-9 1-16,2-3-1 15,-1-4-2-15,-3-5-2 16,-2-1-6-16,-4-8-9 0,0-2-42 16,-3-2-25-16</inkml:trace>
  <inkml:trace contextRef="#ctx0" brushRef="#br0" timeOffset="188932">22056 9844 294 0,'0'0'5'0,"0"0"2"16,15 0 3-16,-6 3 3 15,1 11 2 1,4 6 2-16,3 6 2 0,2 8 2 15,3 10-5-15,-3 2-2 0,4 8-3 16,-2-1-1-16,-2-1-3 16,-3-3-1-16,-3-6-1 31,0-8-1-31,-4-7 0 15,-2-9 0-15,-3-9 0 0,-4-10-1 0,16-16 1 0,-6-11-1 16,6-11 0-16,3-10-1 16,6-9 0-16,5-7-1 0,2 1 0 15,2 1-2-15,0 6-1 16,-2 7-2-16,-5 6-4 15,0 15-5-15,-8 4-10 16,-3 12-25 0,0 9-42-16,-16 3-4 0</inkml:trace>
  <inkml:trace contextRef="#ctx0" brushRef="#br0" timeOffset="189271">21564 10676 360 0,'0'0'6'16,"5"8"3"-16,11-3 3 16,11 0 1-16,16-1 1 15,16-3 1-15,17-1 0 0,17 0 1 16,10-7-5-16,3 1-4 15,-3-3-3-15,-7 4-3 16,-11 0-4-16,-17 4-5 16,-18 1-9-16,-15 1-30 31,-13 6-42-31,-22-7-4 0</inkml:trace>
  <inkml:trace contextRef="#ctx0" brushRef="#br0" timeOffset="189927">21872 11234 330 0,'0'0'4'0,"-8"0"3"16,-4 5 3-16,-5 4 1 15,-3 3 3-15,-3 3 0 16,-1 2 1-16,-1 3 0 16,1 1-3-16,7 0-3 15,6-2 0 16,9-2-2-31,3-4-1 0,12-6 0 0,6-3-2 0,7-4 0 0,3-6 0 16,5-5-1-16,-3-7-1 16,-1-6-1-16,-3-3-1 0,-6-8-1 15,-8-4 0-15,-8-3-1 16,-4 1 0-16,-6-2-1 15,-7 3 1-15,-5 6-1 16,1 3 1-16,-3 9 0 0,2 8 1 47,2 10 1-47,2 4 1 0,3 11 0 0,6 9 1 0,4 6 0 0,9 8-1 15,7 3 3-15,9 3 0 0,4-2 0 32,7-1 0-32,4-5-1 0,2-5-1 0,0-5-1 15,-2-8-2-15,-4-5-7 0,-6-7-7 16,1-2-29-16,-11-6-45 31,-4-10-4-31</inkml:trace>
  <inkml:trace contextRef="#ctx0" brushRef="#br0" timeOffset="190199">22245 10969 333 0,'0'0'6'16,"0"0"5"-16,13 16 2 15,-5-2 2-15,1 5 2 16,2 4 0-16,2 7 1 16,-2 1 2-16,2 2-6 0,-1 3-3 31,-2-3-2-31,0-2-3 0,-2-1 0 0,3-2-2 15,-4-6 0-15,3 0-4 16,-4-5-3-16,4-2-4 0,-10-15-8 31,10 14-30-31,-10-14-44 0,0 0-3 0</inkml:trace>
  <inkml:trace contextRef="#ctx0" brushRef="#br0" timeOffset="190355">22133 11165 438 0,'0'0'1'0,"16"-1"2"16,8 0 0-16,6-4 2 15,8 0 0-15,9-5 0 47,7 2 0-47,6-2-1 0,-4-4-5 0,-1 7-13 0,-10-1-69 0,-7-2-5 0</inkml:trace>
  <inkml:trace contextRef="#ctx0" brushRef="#br0" timeOffset="192227">23214 10419 312 0,'0'0'4'16,"0"0"5"-16,0 0 0 15,10-1 3-15,-10 1 1 0,15 4 4 16,-3 7 0-16,2 3 1 16,1 9-3-16,4 2-3 15,0 7-2-15,0 2-1 0,0 2-1 16,-2 3-2-16,0-3-2 15,-4-1 0-15,-1-5-1 16,-3-5 0-16,-2-4 0 16,-3-6 0-16,1-3 1 0,-5-12 0 15,0 0 0-15,15-14-1 16,0-11 0-16,2-6-1 15,5-8-2 1,11-7 0-16,4-3 0 0,7-1-6 0,0 2-4 16,8 5-11-16,-11 8-67 15,5 1-6-15</inkml:trace>
  <inkml:trace contextRef="#ctx0" brushRef="#br0" timeOffset="194275">3362 12680 111 0,'0'0'6'0,"0"0"3"15,10 3 4-15,2-1 6 16,8 0 5-16,10-2 6 15,10 3 2-15,10 0 2 16,11 0-5-16,9-1-4 16,0 4-4-16,7-1-3 0,-5 5-5 15,-2-3-6-15,-5 3-2 16,-9-2-3-16,-10 0-1 15,-5-3-6-15,-2-2-12 16,-14 6-40-16,5-8-22 0</inkml:trace>
  <inkml:trace contextRef="#ctx0" brushRef="#br0" timeOffset="195736">7275 13154 107 0,'0'0'5'16,"0"0"1"-16,16-3 3 16,-2 2 2-16,10-1 1 0,0 1-1 15,10 1 2-15,0-2 0 16,9 2-4-16,-2 0-2 15,6 0-3-15,7 0 1 16,0 1-2-16,9 0 2 0,2 2-1 16,6-3-1-16,4 1 1 15,1 0-1-15,3-1 2 16,1 0-2-16,-5 2 1 15,-7-1 1-15,-3 3 0 0,-5-1 2 16,-9 2 0-16,1 3-1 16,-13 1-3-16,-5 1-16 15,-4-4-41-15,-1 7-14 0</inkml:trace>
  <inkml:trace contextRef="#ctx0" brushRef="#br0" timeOffset="196416">9491 12827 127 0,'0'0'6'15,"0"0"0"-15,0 0 1 16,0 0 2-16,1 6 8 15,-1-6 3-15,14 7 4 16,0-2 2-16,9 0-4 0,12 0-1 16,6-1 0-16,11 1 1 15,2-1-8-15,6-1-3 16,-2-1-3-16,0-1 1 15,-14-1-2 1,-4 0 1-16,-6 0-2 0,-14-2-1 0,-1 0-1 16,-9 0-1-16,-10 2-5 15,0 0-7-15,8-4-10 0,-8 4-18 16,-9 0-42-16,9 0-6 15</inkml:trace>
  <inkml:trace contextRef="#ctx0" brushRef="#br0" timeOffset="197738">11188 11654 85 0,'0'0'0'0,"0"0"1"15,0 0 4-15,0 0 4 16,-1 10 8-16,1-10 0 15,-3 14 6-15,0-6 3 16,-5 4 3-16,-2 4-1 0,-5 3-3 16,-7 10-6-16,-8 1-2 15,-12 10-5-15,-9 4-2 16,-14 8-3-16,-11 2-1 15,-6 5-1-15,-7-3 0 0,0-5-1 16,1-2 0 0,9-9-2-16,9-4-8 0,8-9-22 15,13-5-45-15,21-3-4 0</inkml:trace>
  <inkml:trace contextRef="#ctx0" brushRef="#br0" timeOffset="198454">9146 12468 192 0,'0'0'5'16,"7"-10"-2"-16,-7 10 3 15,9 0 4-15,-9 0 1 16,0 19 4-16,-11 4-1 0,-10 10 3 16,-17 13-3-16,-16 14 2 15,-16 7-1-15,-14 2-3 16,-12 6-2-1,-8-2-2-15,-3-2-1 0,6-10-2 0,8-5-4 16,11-12-6-16,18-6-10 16,11-9-12-16,20-12-12 15,17-5-33-15,16-12-11 16</inkml:trace>
  <inkml:trace contextRef="#ctx0" brushRef="#br0" timeOffset="201543">7261 11546 211 0,'0'0'4'16,"0"-20"3"-16,0 1 3 15,1-9 3-15,2-8 2 0,-1-9 4 16,4-9 1-16,-2-9-1 16,-1-4-2-16,0 1-4 15,-3 1-1-15,1 4-2 16,-6 1-5-16,-5 5-1 0,-4 4-3 15,-5 6 2-15,-4 5-3 16,-3 4 0 0,-9 5 0-16,-2 4 0 0,-3 5-2 15,-1 5 1-15,-3 5 0 0,1 4 0 16,0 7 0-16,-2 2 0 15,2 9 0-15,0 7-1 16,1 7 0-16,-2 8 1 16,2 8 0-16,0 7 1 0,4 7 1 15,-2 5 1-15,6 4 0 31,1 8 4-31,7-4 2 0,3-4-1 16,5-7-1-16,2-9 0 0,5-8 0 16,4-9-2-16,4-8-3 15,1-13-4-15,2-9-3 16,0 0-9-16,0 0-29 15,0 0-35-15,0 0-8 0</inkml:trace>
  <inkml:trace contextRef="#ctx0" brushRef="#br0" timeOffset="201813">6232 11267 253 0,'0'0'4'0,"8"12"4"16,1 2 0-16,6 7 3 15,-1 7 2 16,3 3 2-31,-1 4 2 0,2 1 3 0,-1-4 1 0,-9-6-1 0,1-9-3 16,-9-17-1-16,0 0-1 16,1-18-6-16,0-12 1 15,2-5-5-15,4-8-5 0,3-3-5 16,3 0-9-16</inkml:trace>
  <inkml:trace contextRef="#ctx0" brushRef="#br0" timeOffset="202826">6505 11364 270 0,'0'0'1'0,"0"0"2"16,0 0 4-16,0 0 2 15,0 0 3-15,-10 9 0 16,-2 3 3-16,-10 0-2 15,0 2 1-15,-9 3-1 0,-2 1-5 16,2-4-9-16,4 5-19 16,3 3-47-16,11-11-11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24:29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18420 13358 309 0,'0'0'3'0,"0"0"0"16,0 0 1-16,0 0 2 15,-4-8-1-15,4 8 2 0,0 0 2 16,6 5 2-16,5 10 1 15,-2 2-1-15,4 8 1 16,1 5 0-16,3 4 1 16,-1 5-3-16,2 0-1 0,-5 3-1 15,0-2 0-15,2-1-1 16,-4-3-2-1,-1-5 0-15,-3-7 0 16,0-2 0-16,-3-7 0 0,-1-7-1 16,-3-8 0-16,5-8-2 15,-2-19 1-15,1-4-1 16,2-13 0-16,0-9 0 15,3-5-2-15,1-5 0 16,-1-2 0-16,-1 7-1 16,3 5-2-16,-2 6-2 0,1 9-3 15,1 4-4-15,0 10-8 31,-1 2-20-31,-1 4-46 0,6 5-7 0</inkml:trace>
  <inkml:trace contextRef="#ctx0" brushRef="#br0" timeOffset="313">18923 13363 324 0,'0'0'3'0,"0"0"2"15,0 10 3-15,0-10 2 16,10 11 1-16,4-4 2 15,9-1 1-15,7-2-2 16,10-1-1-16,3-3-3 0,3 0-5 16,4 0-8-16,-5-6-10 15,1 0-30-15,-2 1-36 16,-14 2-6-16</inkml:trace>
  <inkml:trace contextRef="#ctx0" brushRef="#br0" timeOffset="479">19062 13622 367 0,'0'0'5'16,"12"4"-1"-16,5-1 1 15,7 2 2 1,9-2-1-16,8-2 0 0,5-2-3 15,11 5-7-15,-3-4-40 0,1-2-36 16,0 1-5-16</inkml:trace>
  <inkml:trace contextRef="#ctx0" brushRef="#br0" timeOffset="9343">20039 13176 232 0,'0'0'1'16,"0"0"0"-16,0 8 2 15,0 4 2-15,0 7 4 0,0 6 4 16,0 6 3-16,0 5 2 16,-1 5 1-16,-9 0 2 15,4 0-3-15,-3-1 1 0,-3-5-4 16,0-1-3-16,0-7-3 15,2-3-3-15,1-5-1 16,4-2-1-16,4-5 0 16,2-3 0-16,10-1 1 15,10-2-1-15,7-3 0 0,8-1 0 16,7 0 0-16,3-2 0 15,2 0-2-15,-2 0 0 16,-4 0-2-16,-6 0-3 47,-8 0-2-47,-3 0-7 0,-8-2-7 0,-3 2-14 0,-3-5-21 0,-11 5-25 0,15-3-13 15</inkml:trace>
  <inkml:trace contextRef="#ctx0" brushRef="#br0" timeOffset="10106">20912 12842 227 0,'0'0'2'0,"0"0"-1"16,0 0 0-16,-10 5 3 15,2 7 3-15,-7 3 4 16,-2 5 3-16,0 7 3 15,-7 5 0-15,8 6 0 0,-3 0 2 16,9 3-3 0,4-6-2-16,6 1-1 0,7-10-2 15,7-3-3-15,9-11-2 16,5-6 0-16,5-6-1 0,2-9-1 15,6-11 0-15,-2-7-2 16,0-9-1-16,-1-5 1 16,-3-8-1-16,-4-6-1 15,-11-3 0-15,-4-1 1 0,-10 4-1 16,-6 2 0-16,-5 4 0 15,-9 7 0-15,-4 7 0 16,-3 8 0-16,3 5-1 16,-1 7 1-16,0 6-1 0,1 8 0 15,4 2 0-15,0 11 0 16,3 7 1-1,-1 8 0-15,8 10 1 16,2 5 0-16,1 7 1 0,7 5 0 0,8-3-1 16,5 2 1-16,3-5 1 15,3-7-2-15,1-3 0 16,-2-9 1-16,0-6-1 15,-1-6-1-15,-1-5 0 16,-3-6-2-16,0 0-3 0,-4-6-6 16,5 0-11-16,-6-7-23 15,-4-2-33-15,5-2-11 16</inkml:trace>
  <inkml:trace contextRef="#ctx0" brushRef="#br0" timeOffset="10361">21427 12851 293 0,'0'0'7'16,"4"17"3"-16,1-2 4 15,0 5 0-15,-2 4 0 16,2 3 1 15,0 4 3-31,0 1-2 0,-2-3-7 0,-1-8-4 0,0-1-7 0,-1-11-10 16,-1-9-52-16,17 0-18 15</inkml:trace>
  <inkml:trace contextRef="#ctx0" brushRef="#br0" timeOffset="10492">21434 12530 398 0,'0'0'-2'0,"0"0"-7"16,0 0-28-16,12 0-40 15,-12 0-6-15</inkml:trace>
  <inkml:trace contextRef="#ctx0" brushRef="#br0" timeOffset="10902">20761 13409 323 0,'0'0'3'0,"0"0"3"16,14 12 0-16,10-7 2 15,8 2 1 17,14 1 2-32,14-2 3 0,15 1 1 0,12-4-5 0,4 2-3 0,-3-5-5 15,1 5-13-15,-8-3-37 16,-11 1-33-16,-9-1-6 15</inkml:trace>
  <inkml:trace contextRef="#ctx0" brushRef="#br0" timeOffset="11856">21025 13923 123 0,'0'0'3'16,"-12"0"5"-16,1 3 5 15,-8 5 5-15,-2 1 5 16,-5 3 2-16,-1 4 3 16,-4 4 1-16,1 3-1 0,3 1-4 15,6 3-5-15,5-1-4 16,4 2-1-16,9-5-3 15,3 1 0-15,3-4-3 16,13-4 0-16,5-6 0 16,8-5-1-16,7-5 0 15,4-3-1-15,4-9-1 0,0-4-1 16,1-4-2-16,-3-6 0 15,-4-2-1-15,-8-5-2 16,-6-1 0-16,-8-2 0 47,-8-1-1-47,-7 3 0 0,-2 1 0 0,-10 4 0 0,-4 7 1 0,-2 4-1 0,-3 4 1 15,-1 7 0-15,0 3 0 0,0 4 0 16,2 4 1-16,0 6 0 16,2 4 0-16,3 6 1 15,5 1 0-15,4 7 1 0,5 1 0 16,-1 1 0-16,8 2 0 15,4-3 0-15,4 0 0 16,0-5-1-16,2-2 0 16,0-5 0-16,-2-3-1 15,5-2-1-15,-1-7-3 0,2 3-6 31,0-8-10-31,2 0-18 0,4 0-30 0,-7-5-19 16</inkml:trace>
  <inkml:trace contextRef="#ctx0" brushRef="#br0" timeOffset="12134">21394 13808 346 0,'0'0'1'15,"0"0"0"-15,0 10 1 16,0 2 4-16,0 9 1 15,0 1 3-15,0 7 1 16,2 3 0-16,1 5 1 0,4-1-1 31,-3-2-1-31,4-1-3 0,-2-4-1 0,4-3-2 16,-1-4-2-16,-1-4-2 15,1-4-5-15,-9-14-6 16,16 12-24-16,-5-10-48 0,-11-2-4 47</inkml:trace>
  <inkml:trace contextRef="#ctx0" brushRef="#br0" timeOffset="12265">21246 13987 419 0,'0'0'2'16,"0"0"0"-16,0 0 1 15,17 2 1-15,1 1 0 16,9-2 0-16,9-1-1 31,12 0-2-31,4 0-7 0,10 0-21 0,8-4-55 0,-9-5-4 16</inkml:trace>
  <inkml:trace contextRef="#ctx0" brushRef="#br0" timeOffset="20356">18310 15204 299 0,'0'0'5'15,"0"17"2"-15,2 1 4 0,1 2 2 16,1 5 3-16,-1 5 3 16,2 3 0-16,1 2 1 31,0-5-4-31,-1-8-2 0,-1-1-3 0,0-6-3 0,-2-2-2 15,-2-13-1-15,5 15-2 16,-5-15-1-16,0 0 0 16,0 9-1-16,0-9 0 15,0 0 0-15,0 0-1 0,0 0 1 16,0 0-1-16,0 0-1 15,-5 9 1-15,5-9 0 16,0 0 0-16,0 0 0 16,0 0 0-16,5 7 0 15,-5-7 0-15,0 0 0 0,0 0 1 16,0 0-1-16,0 0 1 15,0 0 0-15,0 0 0 16,0 0 0-16,0 0 0 16,0 0 0-16,0 0-1 0,0 0 1 15,0 0 0-15,0 0-1 16,0 0 1-1,0 0 0-15,1-7-1 0,-1 7 0 0,0 0 0 16,0-9 0-16,0 9 0 16,0 0 0-16,0 0 0 15,0-12 0-15,0 12-1 16,0 0 0 15,0 0-2-31,0 0-2 0,0 0-3 0,0 0-7 0,0 0-17 0,0 0-48 16,0 0-10-1</inkml:trace>
  <inkml:trace contextRef="#ctx0" brushRef="#br0" timeOffset="20540">18341 14886 429 0,'0'0'2'0,"0"0"-1"31,0 0-1-31,-12-11-4 0,12 11-8 0,0 0-21 0,-11-8-48 16,11 8-4-16</inkml:trace>
  <inkml:trace contextRef="#ctx0" brushRef="#br0" timeOffset="20786">18828 15263 436 0,'0'0'2'0,"0"0"-2"16,-5 0 0-16,5 0 0 0,-10 0 0 16,10 0-3-16,-12 0-2 15,12 0-5-15,0 0-9 31,0 0-24-31,0 0-33 0,0 0-12 0</inkml:trace>
  <inkml:trace contextRef="#ctx0" brushRef="#br0" timeOffset="21250">19044 15172 395 0,'0'0'1'0,"0"0"0"0,0 0 2 16,13 5 2-16,-3 2 0 15,1 6 2-15,3 3 0 16,3 5 2-16,2 2-1 16,-2 4-1-16,2 1 0 15,-3 2-2-15,0 1 0 0,-3-4-1 16,-2-3-1-16,-1-3-1 15,-5-4 1 17,1-3 0-32,-3-3 0 0,-3-11 0 0,5 10 0 0,-5-10 1 0,4-10-1 15,-1-9 0-15,6-8 0 16,4-8-1-16,-1-5-1 15,2-6-1-15,0 1-1 0,3 0-5 16,-4 2-4-16,2 11-18 16,-3 9-47-16,-2 2-18 15</inkml:trace>
  <inkml:trace contextRef="#ctx0" brushRef="#br0" timeOffset="21465">19626 15153 416 0,'0'0'1'0,"0"0"0"31,0 0 2-31,10 5 1 0,1-4 0 0,4 1 1 16,7-2-1-16,4 0 1 0,2 0-1 15,7-3-1-15,0-4-4 16,3 2-7-16,-1-1-17 47,-4-4-51-47,3 5-9 0</inkml:trace>
  <inkml:trace contextRef="#ctx0" brushRef="#br0" timeOffset="21645">19733 15395 378 0,'0'0'5'15,"5"7"-1"1,9-3 0-16,6-1 1 0,5 1 0 16,6-1 0-16,9-2 0 0,7 1-2 15,-1-2-8-15,2 0-13 16,-8-3-23-16,-1-1-28 15,4 3-16-15</inkml:trace>
  <inkml:trace contextRef="#ctx0" brushRef="#br0" timeOffset="22146">20417 15179 422 0,'0'0'4'0,"3"16"2"16,-3 2 2-16,0 3 0 0,0 7 1 15,-2 4 1-15,0 2 0 16,0 1-1-16,-2-3-3 15,4-2-2-15,0-11-4 0,8-4-6 16,-8-15-30-16,16-1-53 16,5-16-2-16</inkml:trace>
  <inkml:trace contextRef="#ctx0" brushRef="#br0" timeOffset="22274">20525 14834 467 0,'0'0'-1'0,"0"0"-3"16,0 0-12-16,0 0-31 15,0 0-39-15,-2 9-3 0</inkml:trace>
  <inkml:trace contextRef="#ctx0" brushRef="#br0" timeOffset="22651">20952 15234 494 0,'0'0'1'0,"0"0"-1"16,0 0-1-16,0 0-3 0,-15 11-6 15,15-2-19 16,0-9-59-31,-3 12-1 0</inkml:trace>
  <inkml:trace contextRef="#ctx0" brushRef="#br0" timeOffset="23402">21489 15057 322 0,'0'0'5'16,"0"0"3"-16,5 8 2 0,-2 4 3 15,1 6 1-15,-2 4 2 16,2 7 1-16,-1 4 1 16,1 4-3-1,-4 3-5-15,-1-2-1 16,0-2-1-16,-3 0-1 0,-2-7-1 0,-1-4-2 15,-1-4 0-15,3-3-2 16,1-4 1-16,3-5-1 16,1-9 0-1,14 8 0-15,9-8-1 0,6 0 0 0,8 0 0 16,4 0-2-16,2-2-1 15,1 1-2-15,-3 1-2 16,-8-1-4-16,-3 1-9 16,-8-2-24-16,-9-2-40 0,4 3-9 15</inkml:trace>
  <inkml:trace contextRef="#ctx0" brushRef="#br0" timeOffset="24058">22358 14736 299 0,'0'0'4'16,"0"0"3"-16,-11-4 2 15,-3 3 2-15,-5 1 2 0,-8 6 3 16,-3 7 3-16,-5 7 2 15,-4 10-5-15,5 5-2 16,1 5-2-16,6 3-2 16,11 1-2-16,8-1-2 15,7-7-2-15,11-7-1 0,11-10 0 16,8-8 0-16,5-6 0 15,5-6 0 1,5-13-1-16,1-6 0 0,-1-9-2 16,-3-4-1-16,-4-9-1 0,-7-6-1 15,-3-3-1-15,-11-2 1 16,-10-3-1-16,-6 2 0 15,-5 2 1-15,-10 7 2 0,-6 8 0 16,-2 6 1-16,-3 11 1 16,5 10 0-16,-2 10 1 15,1 12 1-15,6 12 1 16,4 12 0-16,5 9 1 31,7 9-1-31,1 6 1 0,9 3-2 0,9-2 0 16,3-5-2-16,1-4-1 0,5-10-2 15,0-9-2-15,0-7-5 16,-2-13-13-16,-3-13-62 0,2 0-6 15</inkml:trace>
  <inkml:trace contextRef="#ctx0" brushRef="#br0" timeOffset="24251">22689 14821 455 0,'0'0'2'16,"0"15"-1"-1,2 3 2-15,1 3-2 0,0 4 1 0,2 3 0 16,-1 0 0-16,3 3 1 15,1-6-3-15,-1-7-6 16,7-2-21-16,3-12-57 16,-1-5-2-16</inkml:trace>
  <inkml:trace contextRef="#ctx0" brushRef="#br0" timeOffset="24375">22719 14529 465 0,'0'0'-2'0,"0"0"-6"16,0 0-12-16,4 8-43 15,-4-8-23-15</inkml:trace>
  <inkml:trace contextRef="#ctx0" brushRef="#br0" timeOffset="24669">22123 15266 453 0,'0'0'1'0,"0"0"1"16,0 13 3-16,11-6 0 15,10 5 1-15,10 1 0 0,14 1 1 16,14 1-1-16,15-1 0 31,10-2-5-31,5-2-10 0,9 0-39 0,-8 2-41 16,-2-5-3-16</inkml:trace>
  <inkml:trace contextRef="#ctx0" brushRef="#br0" timeOffset="25318">22399 15778 383 0,'0'0'3'0,"-12"0"4"16,0 6 1-16,-6 5 2 31,-4 4 1-31,-2 6 0 0,-2 2 1 0,2 2 0 16,3 1-3-16,8-2-2 15,11-4-2-15,3-6-1 0,13-7-1 16,10-7-1-16,7-7 1 16,4-11 0-16,4-7-1 15,0-7-1-15,-3-3 0 16,-6-7-1-16,-5-1 0 0,-12 0-1 15,-7 1 0-15,-7 7-1 32,-11 3 2-17,-6 7-1-15,-1 8 1 0,-3 8 0 0,-2 9 2 0,2 7 0 0,7 9 1 16,5 11-1-16,4 3 1 15,4 5-1-15,9 5 1 16,6-4-1-16,7 3-2 16,4-7 0-16,5-1 0 15,-1-8-5-15,6-1-3 0,-2-10-7 16,3-2-26 15,0 2-48-31,-7-12-4 0</inkml:trace>
  <inkml:trace contextRef="#ctx0" brushRef="#br0" timeOffset="25534">22778 15529 478 0,'0'0'1'0,"0"27"1"15,0-1-1-15,-1 5 1 16,1 8 1-16,0 4-1 15,0 6 0-15,2 4 1 0,5-7-1 16,1-6-1-16,1-3 0 47,0-6-4-47,4-4-3 0,-4-7-5 0,2-3-12 0,-8-2-44 0,-3-15-23 15</inkml:trace>
  <inkml:trace contextRef="#ctx0" brushRef="#br0" timeOffset="25671">22526 15712 448 0,'0'0'2'0,"6"-4"0"15,10 1 1-15,12-1 1 32,9-2-1-32,16-2-1 0,10 0-3 0,12-10-13 0,3 2-69 15,6-1-3-15</inkml:trace>
  <inkml:trace contextRef="#ctx0" brushRef="#br0" timeOffset="26659">3579 16363 327 0,'0'0'1'16,"0"0"-1"-16,15 0 1 16,3 0 0-16,12 3 0 15,10-1 0-15,16 0 1 0,14 3-1 16,7 2-1-16,8 1-6 15,8 3-13-15,-5 0-8 16,7-4-33-16,4 1-17 16</inkml:trace>
  <inkml:trace contextRef="#ctx0" brushRef="#br0" timeOffset="27428">6981 16428 286 0,'0'0'6'0,"0"0"1"15,0 0 1-15,0 0 0 16,23 0 3-16,4-4-2 16,12 2 1-1,14 0-3-15,9-2-20 0,6-1-51 0,14 5-12 16</inkml:trace>
  <inkml:trace contextRef="#ctx0" brushRef="#br0" timeOffset="28102">8210 17077 207 0,'8'0'6'15,"16"0"3"-15,9-5 2 16,15 0 2-16,15-1 0 15,11-3 0-15,22-1 1 0,11 1 0 16,-2 1-7-16,1 2-7 16,-3 2-7-16,-9 3-14 15,-5 1-22-15,-5 1-26 16,-21 5-10-16</inkml:trace>
  <inkml:trace contextRef="#ctx0" brushRef="#br0" timeOffset="28786">10867 15488 292 0,'0'0'1'0,"-18"16"3"0,-7 4 0 16,-11 11 3-16,-11 10 1 15,-15 14 1-15,-13 6 0 16,-11 9-1-16,-6 2-8 16,4-1-27-1,9-1-42-15,3-9-9 0</inkml:trace>
  <inkml:trace contextRef="#ctx0" brushRef="#br0" timeOffset="29130">9873 16208 195 0,'0'0'5'16,"-1"5"6"-16,-13 15 1 15,-10 8 5-15,-10 14 2 16,-17 9 3-16,-16 11 2 15,-14 9 0-15,-13 8-5 0,-4-5-4 16,0-5-2-16,5-4-4 16,5-10-6-16,14-7-6 31,9-13-9-31,19-6-11 0,10-12-14 0,16-9-39 15,20-8-9-15</inkml:trace>
  <inkml:trace contextRef="#ctx0" brushRef="#br0" timeOffset="30700">8347 15432 73 0,'0'0'5'0,"0"0"4"15,0 0 10 1,0 0 5-16,10 5 1 0,-10-5 1 0,6-5 0 15,-3-7 0-15,-3-5-4 16,-1-3-6-16,-8-6-7 16,-5-6-5-16,-5-5-3 15,-7-1-1-15,-4-5-2 0,-8-3-3 16,-1-2-2-16,-4-4-1 15,-1 2-4-15,-1-2-3 16,-2 3-1-16,1 1 0 16,-6 2 1-16,-1 6 3 31,-7 3 2-31,-4 5 2 0,-2 0 6 0,-1 4 2 0,0 1 1 15,1 4 1-15,-1 4-1 0,3 0 2 16,3 5-2-16,1 5 2 16,0 5 3-16,2 1 1 15,5 3 0-15,1 9 0 16,7 7 1-16,2 8-2 15,3 6 2-15,5 7-1 0,2 11-1 16,5 3-1 0,-7 10 1-16,5 4-1 0,-3-2 2 15,1 0-2-15,0-1-5 16,1-3-21-16,-3-13-40 0,4 7-7 15</inkml:trace>
  <inkml:trace contextRef="#ctx0" brushRef="#br0" timeOffset="30954">6255 15059 274 0,'0'0'1'0,"15"7"-1"16,3 9 0-1,3 9 1-15,2 9 3 0,4 9-1 16,-1 10 1-16,4 4 1 16,-6-1 2-16,-1-6 3 0,-5-9 3 46,2-9-1-46,2-17 0 0,6-11-1 0,5-10-2 0,6-12-6 0,9-5-31 16,11 0-45-16,-3-4-8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28:02.0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23278 1056 202 0,'0'0'5'0,"0"0"4"15,0 0 2-15,0 0 4 16,0 0 2-16,0-9 0 16,0 9 2-16,0 0 1 0,0 0-3 15,0 0-5-15,0 5-2 16,0-5-1-16,0 18-2 15,3-8-1-15,1 3-1 16,1 0 1-16,-1 4-1 0,3 1 1 16,1-1 1-16,3 2-1 15,-1-1 2-15,4 0-1 16,1-2 0-16,2-1-1 0,-1-3-1 15,3-1-1-15,-1-3 0 16,2-2-1 31,0-3-2-47,-2-3-1 0,2 0-4 0,-2 0-3 0,2-6-7 0,-3-2-14 0,-2 0-48 0,0-1-11 15</inkml:trace>
  <inkml:trace contextRef="#ctx0" brushRef="#br0" timeOffset="496">23472 814 343 0,'0'0'7'0,"0"0"2"16,0 0 3-16,0 0 1 0,0 0-1 15,0 0 0-15,0 0 0 16,0 0-2-16,0 0-9 15,0 0-10-15,0 0-19 16,0 0-43-16,0 0-13 16</inkml:trace>
  <inkml:trace contextRef="#ctx0" brushRef="#br0" timeOffset="723">23763 865 375 0,'0'0'2'15,"0"0"0"1,0 0-1-16,0 0 0 0,0 0-7 15,0 0-17-15,0 0-49 16,0 0-8-16</inkml:trace>
  <inkml:trace contextRef="#ctx0" brushRef="#br0" timeOffset="1886">23498 565 202 0,'0'0'7'16,"0"0"3"-16,0 0 1 0,0 0 0 15,0 0 2-15,0 0 0 16,0 0 0-16,0 0 0 16,0 0-4-16,0 0-4 31,0 0-1-31,0 0-1 0,-7-5 0 0,2 0-1 15,-1 1 1-15,-46-13-2 0,32 18 0 16,20-1 0 0,-26 13 0-16,1 1 0 0,25-14 0 15,-27 19 0-15,0 3 1 16,27-22 0-16,-26 27-1 15,0 1 0-15,15-8 0 16,-3 3-1-16,3 0 1 16,-9 24-1-16,9-16-1 0,5-5 1 15,1 6-1-15,0-6 1 16,2 7-1-16,3-4 1 15,0 3-1-15,0-4 1 32,2 4 0-32,2-3-1 0,3 3 2 0,0-5-1 0,4 8 0 15,-1-6 0-15,4 5 0 16,0-5 0-16,2-3 1 47,2 3-1-47,2-2 1 0,-1-1 1 0,4-1-1 0,-1-1 2 0,5-2 0 0,-2-1-1 15,2-1 1-15,1-1-1 16,2-2 0-16,-1-2-1 0,1-1 1 15,1-2-1-15,1-2 1 16,1-3-1-16,1-2 0 16,1-1 1-16,1-1 0 15,0-3-1-15,2 0 0 31,2-3 2-31,-1-4-2 0,1 0 1 0,1-5 0 0,-1 1-1 16,1-4 0-16,3-2 1 16,-2-3-1-16,0 0-1 0,1-1 1 15,-3-5 1-15,-1-1 0 16,-1-2-1-16,-1-3 0 15,-37 32 1-15,30-35 0 16,0 0 0-16,-7-3 0 47,0-1-1-47,-5-2 0 0,10-42 1 0,-20 38 0 0,-6 2 0 0,-1-3 1 0,-9 0-1 15,-6 1 1-15,-4-1 1 32,-8 2-1-32,-7 1-1 0,-10 2 1 0,-5 3-1 15,-3 4 0-15,-6 4-4 0,-3-1-13 16,1 8-48-16,-5 7-15 31</inkml:trace>
  <inkml:trace contextRef="#ctx0" brushRef="#br0" timeOffset="17342">17702 2439 167 0,'0'0'4'0,"0"0"1"16,0-8 2-16,0 8 1 0,0 0 1 15,-11-14 3-15,11 14-2 16,-16-11 2-16,3 11-3 15,-1 0-1-15,-5 10 0 0,1 0 0 16,-5 7 0-16,-3 9 0 16,2 6-1-16,-2 0 0 15,3 2 0-15,2 1-1 16,4 1-1-16,7-4 2 15,6-1 0-15,6-9 1 0,11-7 0 47,8-3 0-47,5-10 0 0,6-2 1 0,2-8-2 0,0-5 0 0,2-8-2 16,-5-7-3-1,-4-3 1-15,-4-3-1 0,-4 0-1 0,-6 0-1 16,-4 0 0-16,-1 0 0 16,-3 8-2-16,-2 2 2 15,-2 7-1-15,0 4 1 16,-1 1-2-16,0 12-1 0,0-9-1 15,0 9 2-15,0 8-1 16,-2 6 1-16,1 10 2 16,-1 2 0-16,2 14 2 15,-2 3 3 1,1 7 1-16,-1 1 0 0,-1 2 0 0,1 1 1 15,-2-4-3-15,0-4 1 16,-2-3 0-16,0-8-1 16,3-4 0-16,-4-6-2 0,2-6 2 31,1-2-4-31,1-5 2 0,1-2-3 0,2-1-4 15,0-9-15-15,0 0-48 0,2-7-14 16</inkml:trace>
  <inkml:trace contextRef="#ctx0" brushRef="#br0" timeOffset="17677">18195 2447 236 0,'0'0'9'16,"0"0"4"-16,9 0 1 15,6 0 2-15,7-3-1 0,4-1 0 16,5-1 1 15,2 1-1-31,6-1-9 0,-5-1-5 0,3 3-6 0,-6-5-8 16,-3 5-13-1,-5 3-25-15,-13 0-26 0</inkml:trace>
  <inkml:trace contextRef="#ctx0" brushRef="#br0" timeOffset="17901">18224 2602 300 0,'0'0'5'0,"0"0"3"16,0 0 3-16,13 0 0 15,5 0 2-15,8 3 0 16,5-1 1-16,9 0 1 15,2 0-6-15,8 1-5 16,-2-3-10-16,1 5-21 0,-7 6-37 16,-6-7-16-16</inkml:trace>
  <inkml:trace contextRef="#ctx0" brushRef="#br0" timeOffset="18282">19255 2639 403 0,'0'0'-7'0,"0"0"-14"16,0 0-34-16,0 0-23 16</inkml:trace>
  <inkml:trace contextRef="#ctx0" brushRef="#br0" timeOffset="18698">19530 2176 247 0,'0'0'0'0,"0"0"5"16,0 0 0-16,1 8 6 0,1 4 1 15,-1 5 5-15,2 14 5 31,1 6 2-31,1 4 0 16,1-3 0-16,-2 6-5 0,1-3-3 16,-1 0-2-16,1-1-3 15,-1-17-6-15,-2-5-1 16,2 0 1-16,0-3 1 0,-3-5 1 15,-1-10-1-15,9-5 0 16,-2-13 0-16,7-5-1 16,2-7-1-16,9-10-4 15,3-9-2 1,10-4-2-16,2 1 1 0,0 1-2 0,-2 4-2 15,-1 3-2-15,-2 8-5 16,-7 4-3-16,-2 14-13 31,-7 3-27-15,-4 7-32-16,0 6-5 0</inkml:trace>
  <inkml:trace contextRef="#ctx0" brushRef="#br0" timeOffset="19097">19328 2131 279 0,'0'0'3'0,"0"0"1"15,-12-1 2-15,-3 1 0 16,-13 5 2-16,-8 4 2 16,-4 9 2-16,-8 1 0 15,11 18 8 16,8 4 1-31,15-1 0 0,14 3-2 0,20-5-2 16,18-1-1-16,8-8-3 16,13 1-6-16,-8-19-17 15,-1 5-14-15,-7 8-46 16,-14-13-16-16</inkml:trace>
  <inkml:trace contextRef="#ctx0" brushRef="#br0" timeOffset="22382">17713 4039 196 0,'0'0'7'0,"0"0"1"15,0 0 0-15,0 0-2 0,0 0 4 16,2 8 4-16,-2 2 2 15,0 4 1-15,-7 6-5 16,-1 6 1-16,-1 3 2 16,3 11 1-16,-1-2-1 0,5 0-3 15,1-4 3-15,2 1-3 16,8-11 0-16,3-2-2 15,7-6 0-15,5-6-1 16,1-6-3-16,4-3 0 16,0-1-4-1,-1 0-2-15,1-2-9 0,-3-8-9 0,-2-3-37 16,-5 1-29-16,-9-5-8 15</inkml:trace>
  <inkml:trace contextRef="#ctx0" brushRef="#br0" timeOffset="22623">17870 3735 360 0,'0'0'1'16,"0"0"0"-16,0 0-3 15,0 0-2-15,0 0-9 16,0 0-20-16,16 10-40 15,-5-8-5-15</inkml:trace>
  <inkml:trace contextRef="#ctx0" brushRef="#br0" timeOffset="23066">18465 4045 294 0,'0'0'6'0,"0"0"0"16,0 0 0-16,0 0 4 0,0 0 0 16,11-3 0-16,10 3 1 15,7-3 1-15,9 3-5 16,3 0-1-16,6-1 2 0,-2 1-5 62,1 0 2-62,-6 1-4 0,-6-1-1 0,-5 0-6 0,-4 0-7 0,-2 0-16 0,-4 0-29 0,-7 0-22 0</inkml:trace>
  <inkml:trace contextRef="#ctx0" brushRef="#br0" timeOffset="23296">18541 4230 327 0,'0'0'5'0,"12"2"1"0,9-2 1 16,12 0 0-16,10 2 2 15,9-2 0-15,8 1-1 16,6 2-1-16,-2-3-7 16,1 4-11-16,-15 0-25 15,-7 3-41-15,-2-5-7 0</inkml:trace>
  <inkml:trace contextRef="#ctx0" brushRef="#br0" timeOffset="24875">19575 3779 94 0,'0'0'4'15,"-6"13"6"-15,2 0 3 0,-4 2 4 16,-1 2 4-16,0 4 0 16,1 1 4-16,2 3 4 15,2-6 2-15,4-1-4 16,6-4-3-16,10-6-2 0,3-5-3 15,4-3 1-15,5-4-4 16,3-6-4-16,0-10-4 16,2-3-3-16,-1-4 0 15,-2-6-1-15,-4 0-2 16,-2-7-1-16,-6-1 1 0,-4-6-1 16,-3 6 1-16,-7-1-2 15,-1 4 0-15,-3 7 0 31,0 2-1-31,-2 6 1 0,-2 5-2 0,0 6 0 0,4 12-2 16,-5-12 1-16,5 12-2 16,-12 3 1-16,5 8-2 15,-3 3 2-15,-2 10 0 0,-1 3 0 16,-1 5 4-16,2 0-2 15,2 3 3-15,0-1 0 16,7-1 1-16,2 4 1 16,5-9 1 15,12 0 1-31,4-4-1 0,8-4 1 0,4-2 0 0,7-1-3 0,1-2-5 15,3-5-5-15,0-3-20 16,-5 4-43-16,-1-11-13 16</inkml:trace>
  <inkml:trace contextRef="#ctx0" brushRef="#br0" timeOffset="25534">20544 3612 154 0,'0'0'1'16,"-9"0"1"-16,1 0 0 15,-6 2 4-15,-3 5 2 0,-5-2 5 16,-7 4 1-16,1 2 1 15,-2 5 2-15,6 1-1 16,1 3 1-16,5-3-1 16,8-2 2-16,2 1-3 31,7-1 3-31,8-6-2 0,7-3 1 0,2-6-3 0,3-1 1 15,2-4-4-15,0-4-3 16,1-4-2-16,-2-6-3 0,-5 2-1 16,-1-3-1-16,-6 5 0 15,0 0-1-15,-1 2-1 16,-5 1-2-16,-2 12-3 15,2-9 2-15,-2 9-1 16,1 13 2-16,-1 4 0 16,0 8 1-16,0 1 1 0,0 9 2 15,3 1 3-15,2 3-2 16,2 0 3-16,4-6-3 47,-3-4 2-47,3-1-3 0,3-5-1 0,-3-4-5 0,5 0-12 0,-7-6-31 0,-3-3-32 15,-6-10-6-15</inkml:trace>
  <inkml:trace contextRef="#ctx0" brushRef="#br0" timeOffset="25923">19497 4122 241 0,'0'0'0'15,"0"0"2"-15,0 10 7 16,0-10 5 15,24 14 5-31,10-7 1 0,24-1 4 0,21 1-1 0,26-6 2 0,15 3-2 16,14-2-8-16,4 0-3 15,-2 0-5-15,-9-1-2 0,-15 3-8 16,-18-2-3-16,-23 6-8 16,-17-4-13-16,-14 0-17 15,-13 5-31-15,-12-4-15 16</inkml:trace>
  <inkml:trace contextRef="#ctx0" brushRef="#br0" timeOffset="26774">20016 4575 194 0,'0'0'3'0,"0"0"4"47,-12-2 0-47,3 2 2 0,-2 0 1 0,-6 1 1 0,-6 5 0 0,-2-2 1 0,-6 5-3 16,0 3 0-16,-2 1 1 31,0 0-3-31,4 7 1 0,0-3-1 0,8 1 1 16,5 2 3-16,6-3 1 15,10-1 1-15,4-3 0 0,14-4-1 78,10-4-1-78,6-1 0 0,6-4-1 0,3 0-3 0,1-7-3 0,1-5-3 0,-4 0 0 0,-5-6-2 0,-7-4-1 0,-6-4-2 0,-6-7 0 16,-7 2-1-16,-3 0-1 15,-6 2 1-15,-1 0 0 16,0 4 1-16,-8 4-1 0,-2 5 2 16,0 7-2 15,1 5 3-31,-2 2-1 0,2 2-1 0,-6 9 0 0,5 7 3 15,2 8 2-15,3 2 0 0,3 4 3 16,2 0-1-16,9 1 4 16,1 2 1-16,13-2-1 15,-1-5-1-15,3-5-1 16,3-2 1-16,0-4-5 15,-1-3-2-15,1-3-12 0,-5-9-21 16,-10 0-45 31,11-5-8-47</inkml:trace>
  <inkml:trace contextRef="#ctx0" brushRef="#br0" timeOffset="27030">20440 4475 253 0,'0'0'8'0,"2"12"4"16,-1 3 3-16,4 6 3 0,-1 4 1 15,1 3 2 1,2 6-1-16,0 5 4 0,1-2-10 15,-1-3-3-15,0-5-3 16,0-3-1-16,-1-6-1 0,0-4-4 16,-1-3-1-16,-5-13-5 15,12 12-7 16,-12-12-68-31,0 0-6 0</inkml:trace>
  <inkml:trace contextRef="#ctx0" brushRef="#br0" timeOffset="27235">20290 4592 350 0,'0'0'3'15,"13"-8"1"-15,13 5 2 16,8-3 3-16,8-2-1 0,10-3 1 16,5 3 0-16,2-2 1 15,-1 4-4-15,-8 0 0 16,-10 1-5-16,-10 1-2 15,-11 3-1-15,-9 1-3 0,-10 0-5 47,0 0-9-47,0 0-20 0,9 0-43 0,-9 0-5 0</inkml:trace>
  <inkml:trace contextRef="#ctx0" brushRef="#br0" timeOffset="31550">18489 3867 254 0,'0'0'3'15,"8"-1"6"-15,10-5 3 16,11-1 0-16,13-5 4 15,10 1 0-15,14-2 1 0,6-1-1 16,0 2-1-16,0-1-7 16,-8 6-7-16,-11-1-8 15,-6 7-14-15,-14 1-20 16,-16 1-38-16,-4 2-4 15</inkml:trace>
  <inkml:trace contextRef="#ctx0" brushRef="#br0" timeOffset="33761">21273 3945 240 0,'0'0'4'15,"0"0"1"-15,0 0 5 16,6 0 3-16,6 1 1 15,3 1 0-15,6 0 1 16,5-2 1-16,3 3-4 0,1-1-2 16,2 2-2-16,-2-3-4 15,-2 0 0-15,-5-1-3 16,-1 2-4-16,-6-2-6 15,1 1-15-15,-5 2-24 0,-12-3-30 16</inkml:trace>
  <inkml:trace contextRef="#ctx0" brushRef="#br0" timeOffset="33972">21294 4138 271 0,'0'0'10'0,"0"0"2"15,16 12 3-15,7-10 0 0,12 1 0 16,9-2-1-16,8 2 1 16,6-2-1-16,7 2-17 46,-3-3-18-46,-5 0-41 0,-3 5-17 0</inkml:trace>
  <inkml:trace contextRef="#ctx0" brushRef="#br0" timeOffset="34358">22458 3957 167 0,'0'0'5'0,"-17"3"5"16,-6 4 5-16,-7 5 3 15,-2 0 2-15,-4 6 1 16,-1 4-1 15,0 2 2-31,6 0-4 0,13 2-1 0,15-3-5 0,8-1-1 0,16-1-1 16,13-4-1-16,6-2-5 15,5-2-11-15,7-5-24 0,7 0-44 16,-5-8-7-16</inkml:trace>
  <inkml:trace contextRef="#ctx0" brushRef="#br0" timeOffset="35126">23155 3670 159 0,'0'0'3'0,"0"0"2"47,-14-3 0-47,1 3 3 0,-2 4 2 0,-8 5 4 0,-3 3 2 0,-4 8 1 0,-6 4-1 16,7 8-1-16,0 5 2 15,7-1-1-15,4-2-2 0,8 1 0 16,10-7-2-16,5-5 2 15,12-6-2-15,1-10 1 16,7-4-2-16,-1-3-1 16,5-9-2-16,-3-6-2 31,-2-3-2-31,-1-7-4 0,-5-4-1 0,1-4-3 0,-3-5-2 15,-3-2-5-15,-2-2 1 16,-4-1-2-16,-3-3 2 16,-3 6 1-16,-1 3 1 0,-1 4 5 15,-6 5 1-15,1 5 4 16,-2 5-1-16,1 9 0 15,7 9 0-15,-13-2 0 16,9 9 1-16,0 11-2 16,2 9 3-16,2 7-1 0,0 3 3 15,7 4-1-15,4 2 4 16,0-1-3-16,2-1 1 15,4-6 0-15,2-6-1 0,-2-2 0 16,1-8-4-16,-2-2-1 16,2-8-10-16,0-3-14 15,0 6-50-15,1-12-6 0</inkml:trace>
  <inkml:trace contextRef="#ctx0" brushRef="#br0" timeOffset="35483">23472 3452 244 0,'0'0'3'16,"0"0"4"-16,8 7 2 15,-1 1 2-15,3 12 2 16,2 3 3-16,4 9 1 0,1 3 2 15,-5 6-1-15,3 8-2 16,-4-6-1-16,1 6-2 16,-4-10-1 15,-2-5 1-31,-4-6-1 0,2-7 1 0,-2-7-2 0,-2-14 1 0,11 0-1 15,1-17-1-15,6-12-1 16,1-8-2-16,7-13-7 16,5-7 0-16,9-2 0 0,-4 0 0 15,-2 3 0-15,-3 5-2 16,-5 10-11-16,-8 5-13 15,4 15-31-15,-6 11-32 32,-6 5-5-32</inkml:trace>
  <inkml:trace contextRef="#ctx0" brushRef="#br0" timeOffset="35840">22995 4249 328 0,'0'0'2'0,"0"0"0"16,0 0 4-16,0 0 2 15,0 0 4-15,21 1 1 0,9-1 3 16,11 0-2-16,13-1 0 15,9 0-1-15,11 1-3 16,2-2-4-16,1 2-4 16,-3 0-2-16,-9 4-6 31,-7 1-9-31,-6 3-27 0,1 1-41 0,-21-2-5 0</inkml:trace>
  <inkml:trace contextRef="#ctx0" brushRef="#br0" timeOffset="36563">23267 4720 289 0,'0'0'4'15,"0"0"3"-15,0 0 0 16,0 0-1-16,0 0 0 16,0-11 0-16,0 11-1 0,-14-1 1 15,-1 5-2 32,-5 4-2-47,-1 3-2 16,-6 4 1-16,0 5 2 0,2 6 1 0,-1-1 0 0,8 1 0 0,4 1 0 0,6-2 3 0,8-1 0 15,0-2 3-15,12-10-2 16,3-4 0-16,6-7 1 15,6-1-1-15,6-9 0 16,5-7-2-16,2-8-1 0,0-5-4 16,-1-11 1-16,-4-2-1 15,-5-3-2-15,-5-3 1 16,-10 0-2-16,-5 3 1 15,-7 2-1-15,-3 8 0 16,-3 6-1-16,-3 9 0 0,-2 8-2 16,0 6 0-16,-3 6 0 15,2 7 1-15,0 11 1 0,1 7 0 16,-1 7 3 31,4 4 0-47,1 5 3 0,1 4 1 0,3 2-1 0,7-3 1 0,0-4 0 0,6-5-1 15,-3-3 1-15,2-7-2 0,3-4-2 16,-2-6-4-16,4-4-9 15,-7-3-43-15,6-10-26 16</inkml:trace>
  <inkml:trace contextRef="#ctx0" brushRef="#br0" timeOffset="36889">23697 4498 213 0,'0'0'6'0,"0"0"2"16,-2 13 6-16,2 0 1 15,0 4 3-15,-2 5 2 16,2 4 1-16,0 6 1 0,0-2-4 16,3 5-3-1,-1-6-2-15,2 2-3 0,0-3-2 16,1-4-1-16,0-3-2 15,2-2-1-15,1-2 1 0,1-2-1 16,-1-1-3-16,1-3-2 16,-9-11-1-16,14 13-4 15,-14-13-5-15,0 0-6 16,11 8-15-16,-11-8-40 15,-1-3-14-15</inkml:trace>
  <inkml:trace contextRef="#ctx0" brushRef="#br0" timeOffset="37011">23534 4721 378 0,'0'0'3'0,"0"0"1"15,6-4 1 1,8-1 2-16,11 1 0 0,8 1 1 0,14 0 0 16,6 1 0-16,6 1-5 15,4-2-6-15,5 4-17 0,-6 5-61 16,-5-4-4-1</inkml:trace>
  <inkml:trace contextRef="#ctx0" brushRef="#br0" timeOffset="38156">17616 3532 154 0,'0'0'6'16,"0"-12"6"-16,0 0 0 15,0 0 7-15,0 0 2 16,-2-4 2-16,-2 2 1 0,-1-3 0 15,-1 5-5-15,0 0-5 16,-3 3-4-16,-3 3-4 16,-2 2-3-16,-3 3-2 0,-2 1-2 15,-2 5-1-15,-5 5-1 16,-1 5 2-16,6 4 1 15,-3 12-1-15,4 6 1 16,5 9 1-16,4 10 0 0,8 11 1 16,2 13 1-16,4 11-1 15,5 14 0-15,5 8 0 31,2 8 0-31,-2 8-2 0,-2-6 2 0,-1-2 0 16,-4-5 0-16,-3-16 0 0,-3-13 1 16,-1-20 1-16,-4-13 1 15,0-20 1-15,-5-9 1 16,-1-19-2-16,-6-7-5 15,1-12-10-15,-9-4-36 0,-2-10-31 16,-6-5-8-16</inkml:trace>
  <inkml:trace contextRef="#ctx0" brushRef="#br0" timeOffset="40511">22249 3355 84 0,'0'0'4'15,"-10"-5"0"-15,1 2 2 16,-1-1 2-16,-4-1 1 15,-2 5 3-15,-4-4 0 0,-1 4 3 16,4 0-3-16,-4 1 1 16,3 2-3-16,-2 7 0 31,3 3 0-31,1 8 1 0,2 7-1 0,0 15-1 0,1 12 1 15,3 14 2-15,2 15 2 16,5 14 0-16,1 9 0 16,1 8-3-1,1 9 1-15,0-5-3 0,1-1-1 0,-1-12 0 16,0-6 0-16,-10-15 3 15,-6-5-3-15,-8-18 2 16,-6-10 0 15,-3-9-1-15,-8-12-2-16,-3-4-6 0,-4-10-15 0,0-14-64 0,3 0-4 0</inkml:trace>
  <inkml:trace contextRef="#ctx0" brushRef="#br0" timeOffset="41430">19631 3188 208 0,'0'0'5'15,"2"-10"-1"-15,-1 0 3 0,-1-1 0 16,1 0-1-16,-7 0 1 16,-1 1-2-16,-5-2 2 15,-5 5-7-15,-3 5-3 0,-4 3-3 16,1 7 1-16,-6 4-2 15,5 7-1-15,-4 5 2 16,2 3-3-16,6 13 4 16,-1 0 1-16,4 15-1 0,2 5-1 15,4 13 4-15,5 15 1 16,5 14 2-16,-1 7 1 15,9 14 4-15,6 16 2 16,5 5 0-16,1 1 3 16,1 5 0 15,3-5 0-31,-1-12-1 15,-4-7 2-15,-8-24 1 0,-1-17 3 0,-9-22 0 0,-1-12 1 0,-16-21-1 16,-11-17-3-16,-9-13-4 16,-12-6-17-16,-2-13-47 0,-8 0-24 15</inkml:trace>
  <inkml:trace contextRef="#ctx0" brushRef="#br0" timeOffset="51908">16543 4082 67 0,'0'0'1'0,"0"0"4"15,0 9 3-15,0-9 5 16,-8 20 6-16,-4-4 4 15,-2 10 2-15,-4 7 2 0,-10 2 0 16,5 7 0-16,-3-3-8 16,7 6 0-16,1-7-5 15,6 0-1-15,4-12-2 0,5-7 1 16,6-7-2-16,7-4-1 15,4-7 1-15,3-1 0 16,3-8-2-16,4-5-1 16,2-3-2-16,4-5-1 0,2-5 0 15,0-2-2-15,-3-3 0 16,0-4-1-16,-3-2 0 31,-1-3-1-31,-4 1 0 0,-2-5-2 0,-6 1 1 16,-2 2-1-16,-2 2 0 0,-4 2 1 15,-1 5-2-15,-4 5 2 47,1 4-2-47,-2 6 1 0,-4 5-4 0,5 12 4 0,-12-10-3 0,12 10-1 16,-19 13 2-16,8 7 1 0,-1 7 1 15,-3 7 1-15,1 10 2 16,1 5 0-16,3 1 3 15,1 3 0-15,6-2 1 16,3-2-1-16,5-7 0 0,9-5 0 16,-2-10-1-16,5-7 2 31,-1-6-1-31,4-8 1 0,2-2-4 0,-7-4-3 15,6-2-7-15,-3-8-17 0,0-9-49 16,6 1-8-16</inkml:trace>
  <inkml:trace contextRef="#ctx0" brushRef="#br0" timeOffset="52131">17003 4013 273 0,'0'0'2'16,"-2"17"9"0,2 0 1-16,0 4 1 0,0 9 2 0,0 4-1 15,-3 4 0-15,1 5 2 16,2-4-1-16,0-2-10 15,0-8 1-15,0-2-3 16,0-6-2-16,0-6-4 16,3-3-6-16,-3-12-16 0,-7 7-53 15,7-7-5-15</inkml:trace>
  <inkml:trace contextRef="#ctx0" brushRef="#br0" timeOffset="52295">16839 4149 341 0,'0'0'4'0,"20"-8"2"16,8-1 2-16,14-3 3 15,15-3-2-15,7 1 1 16,5-2-3-16,6-2-7 0,-2 0-31 16,0 9-45-16,-23 0-7 15</inkml:trace>
  <inkml:trace contextRef="#ctx0" brushRef="#br0" timeOffset="54048">21126 3860 194 0,'0'0'3'15,"0"0"-1"-15,-11 0 3 0,2 3 0 16,-5 1 6-16,-6 4 1 15,-3 3 3-15,-4 6 1 16,1 4-1-16,-2 5-1 16,4 2 0-16,2 1-2 0,8 3-1 15,5-5-1-15,6 0-2 16,3-6 3-16,1-3 1 15,8-4-1-15,5-11 1 16,3-2 0-16,4-2-1 0,3-9-3 16,0-7-1-16,2-7-6 15,4-8-1-15,-3-6-4 16,-3-2 0-16,-1-3-2 15,-6-3 0-15,0 1 0 16,-10 3 0 15,-2 5 4-31,-4 4-1 0,-1 9 3 0,-3 6 0 0,-4 5-1 0,7 13 0 16,-12-9 0-16,12 9 0 15,-9 13-1-15,8 9 3 0,0 3-1 32,1 8 2-32,1 5 1 0,5 5 2 0,0 2-2 15,4 0 1-15,3-3 0 0,-3-6-2 16,2-7 2 15,-3-3-4-31,1-6 2 0,-1-5-4 0,-2-5 0 0,4-4-9 16,-11-6-31-16,17-5-37 0,-5-7-7 15</inkml:trace>
  <inkml:trace contextRef="#ctx0" brushRef="#br0" timeOffset="54306">21440 3618 259 0,'0'0'9'0,"2"15"3"0,0 0 1 15,0 4 4-15,-1 6 0 16,3 8-1-16,-1 2 1 0,1 7 2 16,-1-3-7-16,0-5-4 15,-3-2-2-15,3-4-4 16,-3-6-3-16,1-7-3 15,-1-15-17-15,-9 12-57 0,7-18-3 16</inkml:trace>
  <inkml:trace contextRef="#ctx0" brushRef="#br0" timeOffset="54431">21316 3664 347 0,'0'0'2'16,"15"-5"3"-16,8-2 0 15,7 0 1-15,10-3 2 16,3 2-4-16,10 2-7 31,0-2-31-31,1 2-37 0,-10 0-10 0</inkml:trace>
  <inkml:trace contextRef="#ctx0" brushRef="#br0" timeOffset="55514">24400 4046 212 0,'0'0'7'15,"0"0"4"-15,0-12 1 16,0 12 1-16,0-11 0 0,0 11-3 16,-8-10 0-16,8 10 0 15,-22-3-4-15,6 7-4 16,-7 9 1-16,-3 7 0 15,-4 7 1-15,0 4 2 0,3 5 1 16,1-2-1-16,7 1 2 16,6-4 1-16,7-5 0 15,5-8 5-15,8-4-2 0,7-12 1 16,4-2-1-16,4-8 0 15,2-3-3-15,3-8-3 16,2-6-6-16,0-7-6 16,-2-6-4-16,1-3-6 15,-3-3 0-15,-5-1-3 0,0 3 2 16,-7-1 2-16,-5 7 2 47,-1 6 4-47,-4 7 3 0,-3 8 5 0,0 15 1 0,-9-8 1 0,2 13-1 0,-1 12 3 15,1 7 1-15,2 7 1 16,0 7 2-16,3 5 2 15,1 0 1-15,6 0 0 16,9 1 1-16,0-7-2 0,1-4 0 16,3-6-2-16,-1-7-2 15,3-5-3 16,-2-4-6-31,6-8-17 0,1-7-55 0,-1-14-5 16</inkml:trace>
  <inkml:trace contextRef="#ctx0" brushRef="#br0" timeOffset="55757">24846 3946 282 0,'0'0'6'0,"-8"13"5"16,5 2-2-16,-5 4 2 15,3 8 2-15,-1 0-2 16,1 11 2-16,-1 3 1 0,4-1-5 16,0-2-3-16,2-7-2 15,-1-2-3-15,1-5-2 0,0-5-1 16,1-6-20-16,-1-13-54 31,0 0-6-31</inkml:trace>
  <inkml:trace contextRef="#ctx0" brushRef="#br0" timeOffset="55882">24608 4042 369 0,'0'0'0'0,"2"-10"1"47,10 2 0-47,6-2 1 0,9 0 0 0,14-1 0 0,4 0-3 0,8 3-12 0,0 6-27 15,-4 1-36-15,-2 1-5 16</inkml:trace>
  <inkml:trace contextRef="#ctx0" brushRef="#br0" timeOffset="56346">25103 3856 265 0,'0'0'1'15,"-7"0"2"-15,-10 4 8 0,-11 9 2 16,-13 6 4 15,-11 5 0-31,-8 8-1 0,-3 4 1 0,-8 11 1 0,2 5-4 16,7-1-11-16,8-1-9 0,16 0-18 15,10 8-48 1,6-20-8-16</inkml:trace>
  <inkml:trace contextRef="#ctx0" brushRef="#br0" timeOffset="56891">23883 4531 253 0,'0'0'3'0,"0"0"2"16,0 0-1-16,0 0 1 16,0 0 3-16,-11 7 3 15,-6 10 3-15,-10 8 2 16,-11 8 0-16,-14 9-1 0,-9 8 2 15,-10 1 2-15,-3 2-4 32,3-7-3-32,7-3-3 0,7-13-2 0,12-4-3 15,15-9-2-15,6-7-3 0,17-3-6 16,7-7-4-16,0 0-28 15,5 0-44-15,7 0-5 16</inkml:trace>
  <inkml:trace contextRef="#ctx0" brushRef="#br0" timeOffset="62077">17934 5958 270 0,'0'0'9'0,"5"-13"2"15,-4 2 4-15,5-3 2 16,-5-3 1-16,-1-2 1 0,0-4 1 16,-7 0 1-16,-4 2-9 15,-4 5-4-15,-6 1-3 16,-2 6-3-16,-4 7-1 15,-3 2-2-15,0 12-1 0,-1 10 0 16,3 8 0-16,1 12 2 16,7 11-1-16,4 15 2 15,6 9-1-15,10 7 2 16,-2 11 1-16,14 0 0 0,1 4 0 15,-2-7-1-15,1-4 2 16,-7-10 1-16,-5-11-1 16,-11-10 1-16,-8-13 0 15,-7-12 0-15,-9-9 0 0,-3-11-1 31,-3-12-3-31,3-2-4 0,2-13-4 0,1-4-3 16,9-7-8-16,7 2-18 16,15 5-48-16,5-9-7 0</inkml:trace>
  <inkml:trace contextRef="#ctx0" brushRef="#br0" timeOffset="62769">18116 6442 209 0,'0'0'12'0,"0"0"6"15,2 10 2-15,-1 3 4 16,0 1 2-16,0 3 1 0,2 2 2 15,0 3 1-15,-1 0-9 16,-1-1-6 0,-1-5-2-16,0-1-4 0,1-2-2 15,-1-1 0-15,0-4-3 0,0-8-1 16,0 15-1-16,0-15-1 15,5 11-5-15,-5-11-3 32,8 9-11-32,-8-9-45 0,16 3-25 0</inkml:trace>
  <inkml:trace contextRef="#ctx0" brushRef="#br0" timeOffset="62910">18192 6159 331 0,'0'0'-1'15,"0"0"-3"1,0 0-14-16,0-10-31 0,0 10-24 16</inkml:trace>
  <inkml:trace contextRef="#ctx0" brushRef="#br0" timeOffset="63833">18756 6360 255 0,'0'0'2'0,"0"0"0"0,-11-5 0 15,11 5 2-15,-22 0 0 16,7 2 2-16,-4 5 2 16,-3 4 2-16,-3 4 2 15,-1 6 0 1,3 3 2-16,-1 2-1 0,7 5 0 0,1-1 0 15,8 2 0-15,6-4-3 16,2-3-1-16,9-6-1 31,5-6 0-31,3-3 1 0,6-9-1 0,4-2-2 0,2-10 0 16,0-9-1-16,4-3-1 15,-1-9-2-15,2-2-2 16,-5-4-1 0,-1-6-2-16,-5-4-2 0,-6 2 0 0,-2-3-1 15,-7 3 0-15,-2 3 1 16,-5 2 2-16,-1 7-1 15,-3 5 2-15,-4 10-1 0,0 6 1 16,-5 5 1-16,-1 8-2 16,-1 11 0-16,-1 8 1 15,2 8 1-15,1 8 2 16,4 5 2-16,5 6 2 0,3 4 0 15,6-3 2 17,9 1-1-32,5-2 2 0,7-7-3 0,1-5 1 0,2-6-2 15,-2-6 0-15,0-10-4 0,-2-4-2 16,-5-7-7-1,2-2-25-15,2-10-49 0,-13-12-5 16</inkml:trace>
  <inkml:trace contextRef="#ctx0" brushRef="#br0" timeOffset="64114">19152 6232 330 0,'0'0'6'15,"2"17"4"-15,0 2 2 16,0 6 3-16,2 6 1 16,-1 5 0-1,2 5 2-15,-1 5 0 0,2-1-6 0,-1-5-2 16,4-2-4-16,-4-4 0 15,-1-5-2-15,2-6-1 0,0-2-1 16,0-9-4-16,2 1-2 16,-8-13-5-16,10 9-18 15,6-10-60-15,-16-15-1 16</inkml:trace>
  <inkml:trace contextRef="#ctx0" brushRef="#br0" timeOffset="64246">19035 6367 396 0,'0'0'2'15,"4"-5"1"-15,11-2 1 16,6-2 2-16,12-1 0 31,4-2 0-31,8 0-1 0,4 0-5 0,2-1-15 0,-6 1-63 16,4 5-6-16</inkml:trace>
  <inkml:trace contextRef="#ctx0" brushRef="#br0" timeOffset="65323">16808 3889 266 0,'0'0'0'0,"0"0"0"0,7-8 0 16,6 5 2-16,4 3-1 16,3 2 0-16,2 2-1 15,4 9 1-15,-3 6 1 16,-2 7 1-16,-6 9 2 0,-16 6-1 15,-7 3 1-15,-14-1 3 16,-5-2 2 0,-11-7 1-16,-2-7 1 0,-3-10-2 15,-2-10-1-15,9-7-1 16,7-14-1-16,14-5-2 0,12-4-4 15,12-1-2-15,16 1-2 16,18 4 1-16,14 3 2 16,12 8-3-16,6 7 3 15,3 2 0-15,-3 7 0 0,-11 6 3 16,-13 7-2-16,-15 2 2 31,-25 6-1-31,-15-2 2 0,-22 1 0 0,-18-5 3 16,-12 1-1-16,-6-7 3 0,1-5-2 15,6-6 0-15,7-6-3 16,14 0 0-16,12 0-2 15,22 0-2-15,0 0-1 0,16 0-2 16,9 4 0-16,4 7 0 16,0 4 2-16,0 1 0 15,-7 3 1-15,-7 4-2 16,-10 0-2-16,-7 3-8 15,-14 0-37-15,-1-4-30 0,-2-10-9 16</inkml:trace>
  <inkml:trace contextRef="#ctx0" brushRef="#br0" timeOffset="66199">18131 3457 184 0,'0'0'7'0,"-10"14"5"15,3 6 1-15,-4 9 3 16,-1 2 1 15,1 10 3-31,1 4 1 0,4 2 4 0,2-6-1 0,10-4-6 0,5-15 1 16,10-10-1-16,2-8-3 15,7-6-2-15,0-14-1 16,2-9-6-16,-4-7-5 16,0-6-1-16,-6-4-1 0,-2-4-1 15,-7-2-1-15,-7 0-1 16,-5-1-1-16,-1-1 2 15,-6 6 0-15,-1 9 0 32,-3 9 2-32,0 0-3 0,0 10 1 0,3 7 0 0,7 9 1 15,-13 10 0-15,10 12 1 16,-1 8 1 15,2 8-1-31,2 12 3 0,-1 5 0 16,4 0 2-16,5 0 0 0,3-1 1 0,0-9-1 0,-1-8-1 15,0-9 2-15,1-6 0 16,0-9 0-16,1-8-3 0,1-5-4 15,-2-13-13-15,0-7-65 16,4-4-3-16</inkml:trace>
  <inkml:trace contextRef="#ctx0" brushRef="#br0" timeOffset="66436">18535 3131 300 0,'0'0'7'0,"5"21"3"15,1 0 3-15,6 8 1 16,0 6 1-16,1 11 2 16,2 5 1-16,0 9-1 15,3-1-7-15,-7-1-2 0,-2-6-3 16,-5-8-1-16,-1-3-4 15,2-12 0 1,-5-7-8-16,4-11-31 31,-4-11-42-31,-10-11-6 0</inkml:trace>
  <inkml:trace contextRef="#ctx0" brushRef="#br0" timeOffset="66562">18425 3369 363 0,'0'0'2'0,"15"-10"2"16,11 1 1-16,11-2 0 0,9 0 0 15,8-1-11-15,5 9-46 16,4-13-22 15</inkml:trace>
  <inkml:trace contextRef="#ctx0" brushRef="#br0" timeOffset="68882">19974 6358 242 0,'0'0'5'15,"0"0"2"-15,0 0 3 16,0 0 1-16,0 0 3 0,0 0-1 15,5 8 3-15,3-6 1 16,7-2-4-16,4 0-2 16,3 0-3-16,7 2 0 15,0-2-3-15,3 1 2 0,0-1-5 16,-3 0-1-16,-6 0-4 15,1 0-3-15,-6 0-4 16,-1 0-9-16,-7 0-16 16,-1-1-36-16,4 1-11 0</inkml:trace>
  <inkml:trace contextRef="#ctx0" brushRef="#br0" timeOffset="70283">19989 6587 190 0,'0'0'5'0,"0"0"4"16,13-5 3-16,2 1 5 0,7-2 3 15,8 1 1-15,7-1 2 16,6 1-1-16,5 3-2 15,1-3-6-15,1 2-2 0,-3 2-4 16,-3-1-6-16,-4 2-4 16,-2-4-8-16,-6 3-6 15,-2-3-17-15,-7-1-28 16,-1 5-20-1</inkml:trace>
  <inkml:trace contextRef="#ctx0" brushRef="#br0" timeOffset="71685">21310 6302 248 0,'0'0'5'0,"0"0"0"16,4-10 3-16,-4 10 2 15,7-14 3-15,-7 14 1 16,9-15-1-16,-4 6 1 16,-5 9-4-16,5-13-3 0,-5 13-3 15,-9-4-2-15,-8 4-2 16,-6 3-2-16,-5 4 0 15,-5 5 0-15,-5 4 2 0,-1 4 1 16,-1 6 1-16,0 6 1 16,10 0 0-16,6 4 3 15,13 3 2-15,11-1 1 16,9-4 1-16,21-2-1 15,12-7-1-15,11-5 1 0,6-5-3 16,2-4-2-16,0-5-11 16,-7-3-16-16,-14 1-57 15,3-3-3 1</inkml:trace>
  <inkml:trace contextRef="#ctx0" brushRef="#br0" timeOffset="72764">22234 6117 294 0,'0'0'9'0,"0"0"1"0,3-11 3 16,-3 11 0-16,8-17 2 15,-4 4 1-15,0-2 0 16,1-1-1-16,0-1-7 16,-5-1-3-16,1 0-1 0,-5-1-3 15,-9-1-1-15,-1 1 0 16,-6 1-1-16,0 2 0 15,-7 2-2-15,-2 3 1 0,-1 6-1 16,4 5 0-16,0 2 0 16,1 15 0-16,5 6 0 15,0 11 0-15,3 11 0 16,7 8 2-16,3 12 0 0,7 10 1 15,-1 7 1-15,4 2 0 16,8 4 2-16,-2-4 1 16,-1-4 1-1,-3-11 0-15,-5-5 1 0,-5-13 0 0,-8-8 0 16,-8-13 0-16,-8-7 0 15,-3-10-2-15,-4-8-3 16,2-5-3-16,-2-5-6 16,6-9-6-16,2-3-17 15,4-4-38-15,20 2-18 0</inkml:trace>
  <inkml:trace contextRef="#ctx0" brushRef="#br0" timeOffset="73318">22507 6411 196 0,'0'0'8'16,"-8"0"4"-16,-3 0 5 15,-2 8 3-15,-4 3 2 16,-1 8 3-16,-4 1-1 15,1 3 0-15,2 5-5 0,5-2-1 16,6 2-4-16,4-7 0 16,4-5-3-16,10-6 1 15,8-7-2 16,4-3 1-31,4-11-3 0,4-9 0 0,-1-4-4 0,4-6-2 0,-6-6-2 16,-4-3-2-16,-6-5 1 16,-8 3-2-16,-8-3 1 15,-2 2-1-15,-8 7 1 0,-3 4 0 16,-4 7-1-16,-2 7 0 15,0 6-1-15,3 8 1 16,3 3 0-16,0 14 1 16,4 3-1-1,3 9 3-15,3 5 0 0,2 4 1 0,9 6 1 16,5-2 0-16,7 0 1 15,2-4 0-15,4-5 0 0,3-3-2 47,-1-9-1-47,0-2-4 0,-1-7-6 0,-2-4-16 0,0-5-57 0,-2-5-4 16</inkml:trace>
  <inkml:trace contextRef="#ctx0" brushRef="#br0" timeOffset="73655">22858 6135 338 0,'0'0'3'0,"0"0"2"16,0 0 1-16,6-7 0 0,-6 7 1 16,12 5 4-16,-1 8 1 15,5 6 0-15,-2 7-1 16,3 4-1-16,-3 12-1 0,5 2 2 15,-2-1-2-15,-3 3-2 16,-3-6 0-16,-3 0-2 16,-3-6-1-16,0-5 1 15,-2-5 0-15,1-7 1 16,-4-17 0-16,0 0 0 15,17 0 0-15,-2-24-2 0,8-12-4 16,9-10 0-16,3-11 0 16,7-7 0-1,0-1 0-15,-1-1 0 0,2 9 0 0,-10 5-4 16,-4 16-18-16,-11 12-47 15,0 5-21-15</inkml:trace>
  <inkml:trace contextRef="#ctx0" brushRef="#br0" timeOffset="74260">20487 7429 286 0,'0'0'7'16,"11"2"5"-16,7-2 1 15,11 0 3-15,4 1-2 16,8-1 3-16,5 0-2 15,6 1 2-15,1 1-8 16,-2-2-3-16,2 0-4 0,-6 0-5 16,-3 0-2-16,-1 0-7 15,-6 0-16-15,-4-2-38 16,-1 2-18-16</inkml:trace>
  <inkml:trace contextRef="#ctx0" brushRef="#br0" timeOffset="74488">20497 7709 349 0,'0'0'3'0,"0"0"2"0,12 3 1 31,9-3 3-31,10 1-1 0,13-1 2 0,12-1-1 16,10-2 0-16,7-3-4 16,4 5-6-16,-3-6-12 0,0 2-36 15,-7 5-32-15,-12 0-7 16</inkml:trace>
  <inkml:trace contextRef="#ctx0" brushRef="#br0" timeOffset="74898">21894 7444 153 0,'0'0'9'0,"-20"0"5"16,-2 2 7-16,-2 7 3 15,-11 4 3-15,-3 4 0 0,0 5 1 16,-2 4 2-16,10 4-8 16,7 1-2-16,14 2-4 15,11-4-4-15,15-3-3 0,13-5 1 31,9 0-3-31,7-8-1 0,7-1-5 0,-3-6-4 16,1-3-7-16,-5-3-12 16,-2-1-37-16,-6-3-26 0</inkml:trace>
  <inkml:trace contextRef="#ctx0" brushRef="#br0" timeOffset="75361">22232 7315 309 0,'0'0'2'16,"0"0"0"-16,8 0 3 31,-8 0 1-31,13 0 0 0,-3 0 3 0,2 5 0 16,5 4 3-16,-3 4 1 0,4 7 0 15,-3 3-2-15,2 5 1 16,-4 3-1-16,1 3-2 16,-3-1 0-16,-4 2-2 15,2-3-1-15,-3-2-2 16,1-1 0-16,-2-3-2 15,3 0 0 1,-4-5-1-16,1-2 0 0,-2-3 1 0,-1-3-1 16,-1-3 0-16,-1-10 1 15,1 15 0-15,-1-15 0 0,0 0 1 16,0 0 0-16,0 0 0 15,0 0 0-15,9-12 0 16,5-13 1 15,5-6-2-31,5-13 1 0,8-6-1 0,9-11-1 0,3 0 0 0,4-3-2 16,-3 3 0-1,0 10-3-15,-3 3-2 0,-5 12-4 0,-5 7-3 16,-4 11-6-16,-6 1-17 16,-7 12-52-16,0 3-5 15</inkml:trace>
  <inkml:trace contextRef="#ctx0" brushRef="#br0" timeOffset="81339">18683 8199 265 0,'0'0'5'0,"0"0"3"0,0 0 0 15,0 0 3-15,0 7 3 16,3 6 3-16,0 4 1 16,1 8 1-16,2 5-3 15,1 3 0-15,-4 4-3 0,3 1-1 16,-1-1-3-16,0-3-2 15,0-7-3-15,1-2-3 16,2-7-3-16,0 0-10 16,2-9-22-16,-10 0-48 0,8-4-4 15</inkml:trace>
  <inkml:trace contextRef="#ctx0" brushRef="#br0" timeOffset="81603">18304 8724 315 0,'0'0'4'15,"0"0"5"-15,18 2 2 16,9-2 3-16,12 1 2 0,15-1 2 15,16 1 0-15,17-1 1 16,11 0-4 0,3 1-4-16,-3 0-3 0,-7 3-5 15,-9-2-6-15,-14 6-7 16,-20-3-14-16,-14-1-60 15,-13 3-4-15</inkml:trace>
  <inkml:trace contextRef="#ctx0" brushRef="#br0" timeOffset="82065">18726 9036 309 0,'0'0'8'16,"-22"15"5"-16,6-1 2 15,-1 6 0-15,-1 2 4 16,7 4 0-16,9 3 1 0,5 0 0 15,25-5-8-15,13-4-4 16,17-5-3 15,12-8-4-31,9 0-8 0,-2-7-18 0,-15 0-59 0,11-3-4 0</inkml:trace>
  <inkml:trace contextRef="#ctx0" brushRef="#br0" timeOffset="83674">20113 8354 161 0,'0'0'7'0,"0"0"5"16,-7-12 4-16,7 12 2 16,-14-16 2-16,4 5 1 0,-4-1 0 15,-2-1 1-15,-1 4-8 16,1 2-2-16,-2 0-6 31,1 4-2-31,0 6-2 0,2 4 0 0,1 10 0 0,4 10 2 16,1 10 0-16,1 11-1 15,7 12 1-15,-1 15 1 16,9 11 0-16,2 9 0 15,3 2 1-15,3 0-1 0,-3-3 0 16,-2-4 2-16,-4-12 1 16,-6-10 1-16,-7-16-1 15,-7-11 0 16,-8-12 0-31,-6-9-2 0,-2-13-1 0,-3-7-3 0,2-7-4 0,0-10-5 16,4-8-8-16,0-8-23 16,4 1-45-16,14 0-6 15</inkml:trace>
  <inkml:trace contextRef="#ctx0" brushRef="#br0" timeOffset="84106">20320 8831 304 0,'0'0'7'15,"3"9"6"-15,2 2 1 16,2 5 3-16,0 3 2 0,1 2 1 15,-2 4 1-15,2 4 0 16,-3-2-7-16,3-5-4 16,-3-1-2-16,-2-7-3 31,1-3-2-31,-4-11-6 0,7 12-8 0,-7-12-27 0,7-8-48 15,-2-6-4-15</inkml:trace>
  <inkml:trace contextRef="#ctx0" brushRef="#br0" timeOffset="84232">20350 8526 317 0,'0'0'-6'16,"0"0"-11"-1,0-10-14-15,0 10-40 0,9-1-3 0</inkml:trace>
  <inkml:trace contextRef="#ctx0" brushRef="#br0" timeOffset="84817">20788 8777 325 0,'0'0'4'16,"-9"0"3"-16,0 3 2 0,-4 4 2 15,0 6 2-15,-3 3 2 16,2 8-1-16,-3 1 2 16,5 7-4-16,6 1-2 15,3-2-2-15,4-2-1 31,9-4 0-31,6-8-1 0,5-10 0 0,4-7-1 0,1-3-1 16,0-11-1-16,-1-5-1 16,-5-8-4-16,-4-6-2 0,-6-7-1 15,-5-1-2-15,-5-7 1 16,-1-5-1-16,-9 2 1 15,-3-1 0-15,2 7 3 16,-1 6 1-16,1 8 1 0,0 9 1 31,3 12 0-31,8 10 1 0,-10 4 1 0,9 12 2 16,0 13-2-16,4 2 1 15,8 10 1-15,0 5 0 0,4 4 0 16,3 2 0-16,4-3-1 16,2-3-1-16,1-8 1 15,2-4-2-15,0-8-2 16,-2-9-5-16,1-5-10 0,-6 3-68 31,-1-22-3-31</inkml:trace>
  <inkml:trace contextRef="#ctx0" brushRef="#br0" timeOffset="85054">21163 8516 293 0,'0'0'10'0,"4"16"2"0,-2 5 3 16,1 5 2-16,0 8 1 15,2 6 3-15,2 5 0 16,1 8 1-16,-1 1-8 16,1-6-3-16,3-1-1 0,0-7-4 15,-1-4-2 16,-3-8-2-31,4-7-4 0,-2-7-5 0,-9-14-13 0,9 2-66 16,-3-11-1-16</inkml:trace>
  <inkml:trace contextRef="#ctx0" brushRef="#br0" timeOffset="85201">21099 8705 403 0,'0'0'1'0,"0"0"1"16,12-2 1-16,3 1 1 31,5-1 1-31,7 1-1 0,6-2 1 0,4 2-5 16,4-1-6-16,5 4-36 15,-2-2-39-15,-7 0-5 0</inkml:trace>
  <inkml:trace contextRef="#ctx0" brushRef="#br0" timeOffset="85602">21695 8696 348 0,'0'0'2'15,"0"0"2"-15,0 0 2 16,6 1 1-16,5-1 1 0,4 1 1 16,10-1-1 15,8 0 1-31,1 0-2 0,5 0-3 0,4 0-6 0,1 0-9 15,-5 2-28-15,-10 0-40 0,4 0-6 16</inkml:trace>
  <inkml:trace contextRef="#ctx0" brushRef="#br0" timeOffset="85827">21714 8926 361 0,'0'0'4'16,"6"1"2"-16,9-1 0 0,5 0 1 15,10 0 0-15,5 0 0 16,10-2-1-16,2-1-3 16,7 3-10-16,-7-4-28 15,-8 1-42-15,10 3-7 0</inkml:trace>
  <inkml:trace contextRef="#ctx0" brushRef="#br0" timeOffset="86371">22424 8536 284 0,'0'0'8'16,"0"0"1"-16,8 4 3 0,-8-4 4 15,16 14 2 1,-6-3 2-16,4 7 2 0,0 5 0 16,5 3-6-16,-6 6-3 15,5 7-1-15,-4 5-2 0,1 3-3 16,-3 2-1-16,4 2-1 15,-6 1 0 17,0-3-1-32,-4-1-1 0,2-6 0 0,-4-7-1 0,-3-7 1 0,-1-4 0 15,0-7 1-15,0-9 0 16,0-8-4-16,1-11 0 15,9-13 0-15,4-7 0 16,7-15 0-16,7-13 0 16,8-13 0-16,5-5 0 0,4-3 0 15,-1-2 0-15,0 11 0 16,-5 1-3 15,3 10-52-31,-9 14-37 0,-7 6-2 0</inkml:trace>
  <inkml:trace contextRef="#ctx0" brushRef="#br0" timeOffset="93661">7800 2815 242 0,'0'0'6'0,"0"0"5"0,0 0 1 16,0 0 2-16,0 0 1 15,0 0 1-15,0 0 1 16,0 0 1-16,0 0-4 16,0 0-1-16,9 7-1 15,-4 5-3-15,2 5-1 0,6 3-1 16,-2 6 0-16,3 3-1 15,0 5 0-15,1 0-1 16,0 3-2-16,-1-2 2 16,1 0 0-16,-4 1 0 0,1-2 0 15,1-2-1-15,-2 0-1 31,0-1 0-31,-3-5 0 0,0-2 0 0,-3-5-1 16,2-4 1-16,-3-5-1 0,-4-10 1 16,4 11 1-16,-4-11-1 15,0 0 2-15,0 0-1 16,0 0 0-16,0 0 0 15,0 0-4-15,3-8 0 0,-2-7 0 16,1-8 0-16,4-6 0 31,0-10 0-31,2-7 0 0,1-6 0 0,1-6 0 16,1-3 0-16,-1 3 0 15,-2 0 0-15,1 1 0 0,-3 6 0 16,-2 7 0-16,-1 5 0 31,-1 5 0-31,0 12 0 0,-2 1-9 16,4 10-18-16,-4 11-37 0,14-1-28 0,-1 1-4 15</inkml:trace>
  <inkml:trace contextRef="#ctx0" brushRef="#br0" timeOffset="94141">8463 2805 337 0,'0'0'6'16,"0"0"2"-16,0 0 0 16,-10 0-1-16,10 0 3 15,0 0 3-15,0 0-1 0,12 9 1 16,8-6-5-16,6-1-3 15,4 1 1-15,6 0 2 16,1-3-4 15,3 2-1-31,-3-2 0 0,-2 0 0 0,-6 0-1 0,-3 0-1 0,-8 0-3 16,-4-2-5-16,0-1-15 15,-14 3-44-15,18-3-18 16</inkml:trace>
  <inkml:trace contextRef="#ctx0" brushRef="#br0" timeOffset="94446">8423 3047 294 0,'0'0'3'16,"0"0"2"-16,0 0 5 15,0 0 4-15,18 3 1 16,2-3 0-16,12 2 1 15,11 1 1-15,3-3-3 0,8 2-3 16,0 0-5-16,1 3-3 16,-7 0-3-16,-7 3-3 31,-12-1-2-31,-7 2-7 0,-11-1-13 0,-11-8-45 0,9 13-13 15</inkml:trace>
  <inkml:trace contextRef="#ctx0" brushRef="#br0" timeOffset="96042">9526 2394 292 0,'0'0'5'16,"0"0"1"-16,0 0-2 15,0 0 1-15,0 0 2 16,0 5 3-16,0 8 2 15,4 1 2-15,4 12-3 0,-1 6 0 16,4 6 3-16,-1 2 0 16,0 0-2-16,-2-1-2 15,2-3-2-15,-6-2-1 16,3-8-2-16,-4-8 0 0,2-4-1 31,-3-3-3-31,-2-11-5 0,1 16-9 0,-1-16-26 16,-9 7-44-16,9-7-3 0</inkml:trace>
  <inkml:trace contextRef="#ctx0" brushRef="#br0" timeOffset="96361">9216 2825 372 0,'0'0'3'0,"0"0"0"0,0 0 3 31,0 0 1-31,0 0 1 0,19 8 2 0,8-6 2 15,13 0 0-15,15-2-1 16,12 0 0-16,6 0-2 0,5 1-2 16,-2-3-2-16,-3 0-1 15,-10 2-4-15,-12 0-4 16,-10 0-4-16,-12 0-6 15,-5 2-11-15,-9-1-30 0,-2 3-32 16,-13-4-4-16</inkml:trace>
  <inkml:trace contextRef="#ctx0" brushRef="#br0" timeOffset="97035">9764 3151 299 0,'0'0'4'0,"0"0"1"16,0 0 2-16,3-13 1 15,-3 13 1-15,0-13 1 0,0 4 1 32,0-1 1-32,-5 0-5 0,-4 1-2 0,-6 2-1 15,-2 1 0-15,-8 1-3 0,-3 0 0 16,-5 5-1-16,-4 5 0 15,-2 5 1-15,0 4 1 16,-1 5 0 15,1 6 2-31,5 9 0 0,4 3 1 0,6 5 1 0,7-1 2 0,12 3 1 16,8-2 1-16,19-3 1 15,12-12 1-15,17-4-1 16,9-8-1-16,9-8-2 16,2-7-1-16,2 0-1 15,-5-4-4-15,-11-5-2 0,-7 2-4 16,-11-1-6-16,-10 4-7 15,-12-2-33 1,-8 2-39-16,-9 4-4 0</inkml:trace>
  <inkml:trace contextRef="#ctx0" brushRef="#br0" timeOffset="98830">10688 2391 258 0,'0'0'9'0,"0"0"3"15,9-14 1-15,-9 14 3 0,12-15 1 16,-7 1-1-16,2 0 1 16,-2-9-1-16,-5 1-9 15,1 0-2-15,-7-6-3 0,-7 2-1 16,-5-3-1-16,-6 0-2 15,-5 4 1-15,-6 4 0 16,0 4 0-16,-5 5-2 16,3 5 1-16,0 7-1 0,3 4 0 15,0 15 0-15,4 13 0 16,4 12 5-16,9 16 0 15,3 20 1-15,12 19 3 16,1 15 0 15,14 19-1-31,7 12 1 0,6 12-1 0,4 0-3 0,2 1 0 0,3-8 1 16,-6-17-2-16,-2-10 2 15,-11-23 1-15,-1-18 1 16,-12-21 2-16,-4-15 2 0,-18-20-2 16,-7-13-2-16,-10-13-3 15,-7-10-11-15,-4-10-72 16,-2-11-3-16</inkml:trace>
  <inkml:trace contextRef="#ctx0" brushRef="#br0" timeOffset="100976">11071 2738 236 0,'0'0'9'0,"0"0"4"0,0 0 4 16,0 0 0-16,0 0-3 15,0 0 2-15,0 0 1 16,-4 10 2-16,4 6-4 16,1 4-7-16,4 10 0 0,0 7-1 15,1 4 3-15,1 4-1 16,-4-2-2-16,3-3 0 15,-3-8-3-15,-1-4 3 16,0-7-3-16,-2-9-1 0,0-12-3 16,0 0-4-16,1 10-12 15,-1 0-46-15,0-10-21 16</inkml:trace>
  <inkml:trace contextRef="#ctx0" brushRef="#br0" timeOffset="101374">10724 2764 292 0,'0'0'1'0,"0"0"4"16,0 0 4-16,0 0 4 15,10 0 3-15,13 0 1 16,12 0 4-16,16-5 0 16,16 1 1-16,8-4-5 15,7-1-4 1,1-3-3-16,-4 2-4 0,-7-1-3 0,-12 1-3 15,-13 4-5-15,-14 0-5 16,-9 5-6-16,-11-4-18 16,-8-4-47 15,-5 9-6-31</inkml:trace>
  <inkml:trace contextRef="#ctx0" brushRef="#br0" timeOffset="101597">10953 3137 272 0,'0'0'12'0,"0"0"5"16,9 0 4-16,6 0 1 0,11 0 0 15,10 0 4-15,9-5-2 16,11 0 1-16,8-2-11 15,-1 1-6 32,3 1-4-47,-5-1-4 0,-3 4-6 0,-10-1-6 0,-4 3-19 0,-10 11-45 0,-8-10-11 0</inkml:trace>
  <inkml:trace contextRef="#ctx0" brushRef="#br0" timeOffset="102429">11929 2655 256 0,'0'0'7'16,"0"0"2"-16,5-10 3 15,-5 10 1-15,3-9-3 16,-3 9-1-16,0 0 3 0,0 0-1 16,-4 8-4-16,-10 12-3 15,-2 4 1-15,-5 11 1 16,0 4 3-16,-1 5 0 15,2 7 1-15,3-1 0 16,6 1 0-16,8-4-1 0,2-4 1 16,10-9 0-16,5-4-1 15,4-9 0-15,4-7 0 16,4-2-2-16,-1-9-4 15,0-3-5-15,-1-3-10 0,0-10-37 32,1-1-36-32,-5-6-6 0</inkml:trace>
  <inkml:trace contextRef="#ctx0" brushRef="#br0" timeOffset="102707">12258 2672 264 0,'0'0'8'0,"3"11"7"16,-2 1 3-16,-1 10 2 15,4 4 2-15,-2 10 1 16,1 3 1-1,-1 6 0-15,-2 2-8 0,3-1-5 0,-3-3-3 16,2-4-2-16,-2-6-3 16,0-6 1-16,0-7-2 0,2-4-3 31,-2-8-3-31,1 2-8 0,-1-2-70 0,0-13-3 15</inkml:trace>
  <inkml:trace contextRef="#ctx0" brushRef="#br0" timeOffset="102913">12079 2870 438 0,'0'0'0'0,"0"0"2"16,5-6 0-16,8 1 1 0,8-5 1 16,12 0-1-16,6 1 1 15,8-4 0-15,6 2-3 16,-1 0-4-16,2 6-8 15,-8-1-13 32,-5 3-16-47,-11 2-13 0,-12 1-31 0,-3 0-8 0</inkml:trace>
  <inkml:trace contextRef="#ctx0" brushRef="#br0" timeOffset="103155">12589 2501 275 0,'0'0'6'0,"14"2"5"16,2 7 1-16,5 6 2 15,5 9 1-15,2 6 1 0,3 12 1 16,-3 7 3-16,-7 12-8 15,-7 2-4-15,-10 3-3 16,-4-7-1-16,-12-3-2 16,-1-5-5-1,-6-8-11-15,-4 3-43 0,4-24-21 0</inkml:trace>
  <inkml:trace contextRef="#ctx0" brushRef="#br0" timeOffset="105417">13490 2738 247 0,'0'0'5'0,"-15"0"0"16,15 0-1-16,-22 0 1 15,6 0 0-15,-7 4 2 0,1 9 2 16,-9 1 2-16,2 12-2 15,1 2-1-15,-6 11 4 16,6 6-2-16,0 1 2 16,6 5-1-16,3-5 0 0,6 0 1 15,9-10-1-15,4-3 2 16,10-14-2-16,8-6 1 15,6-13-1-15,8-2-1 16,2-12-1-16,8-8-2 0,1-9-2 16,0-6-2-16,-1-7 1 15,-3-11-2-15,-3-3-1 16,-6-5 0-16,-5-5-2 15,-4 0 0 1,-7 3-1-16,-5 2 0 0,-5 4-2 16,-3 7 1-16,-1 11 0 0,-3 4-1 15,-3 11 1-15,-2 7-1 16,-2 6-1-16,0 11 0 15,1 6 2-15,-5 14-1 0,2 15 3 16,0 11-2-16,0 13 4 16,3 10 1-16,3 7-1 15,6 2 2-15,0-1 1 16,10-3 1-16,6-13-1 0,7-10 1 15,4-14 0-15,5-8 0 16,1-11-1-16,0-11-3 16,1-5-6-16,-6-9-23 15,0-12-56-15,-4-6-2 0</inkml:trace>
  <inkml:trace contextRef="#ctx0" brushRef="#br0" timeOffset="105712">13983 2414 310 0,'0'0'5'0,"0"0"4"16,15 12 2-16,-5 4 4 15,1 11 2-15,3 9 4 0,-2 10 1 16,2 11 1-16,-3 4-5 15,-2 5-3 17,-4-1-4-32,0-2-2 0,-5-9-2 0,1-7-3 0,-1-9 0 0,0-11-3 15,-1-6 2-15,1-7-1 16,0-2-1-16,0-12-2 15,1 11-2-15,-1-11-4 0,0 0-12 16,0 0-43-16,-1-11-28 16,1-15-1-16</inkml:trace>
  <inkml:trace contextRef="#ctx0" brushRef="#br0" timeOffset="105888">13837 2731 418 0,'0'0'2'0,"0"0"2"16,17-13 0-16,7 5 2 15,13-3-1-15,12-2 2 16,15-1-1-16,4-2 1 15,4 2-2-15,-1 1-7 0,-4 6-13 16,-10 7-46-16,-11-1-23 16</inkml:trace>
  <inkml:trace contextRef="#ctx0" brushRef="#br0" timeOffset="116496">8664 4746 294 0,'0'0'6'15,"0"0"-1"-15,0 0-1 16,0 0 2-16,0 0 3 15,4 8 1-15,9-5 2 16,9 0 1-16,9 0-3 0,10 0 0 16,5-1 3-16,7 1-3 15,3-2-2-15,-3 2-1 16,-3-3-3-16,-4 2 0 15,-7-2-1-15,-8 0-2 0,-5 0-2 16,-7 0-3-16,-1-2-4 16,-5-3-10-1,3 3-25 1,-1 4-36-16,-4-2-9 0</inkml:trace>
  <inkml:trace contextRef="#ctx0" brushRef="#br0" timeOffset="116749">8794 5008 306 0,'0'0'8'0,"6"1"4"16,9-1 1-16,15 0 1 15,10 0 2 17,10-2 0-32,9-2-2 0,5-1 2 0,4-2-9 0,1 0-6 0,-2 1-6 15,-14 1-8-15,-6 3-23 16,-12 2-33-16,-8 0-17 15</inkml:trace>
  <inkml:trace contextRef="#ctx0" brushRef="#br0" timeOffset="117445">10120 4520 311 0,'0'0'-1'16,"0"0"-1"-16,0 0 2 15,0 15 2-15,0 0-1 16,6 11 0-16,-2 1 2 15,5 10 1-15,2 1 4 0,1 4-1 16,-2-2-1-16,0-8-1 16,0 1 1-16,-2-8-4 15,-1-4-14-15,0-8-31 0,6-1-32 16,-13-12-7-16</inkml:trace>
  <inkml:trace contextRef="#ctx0" brushRef="#br0" timeOffset="117726">9828 5042 306 0,'0'0'7'0,"0"0"5"16,11 4 1-16,9-2 2 16,10-2 2-16,15 0 1 0,13 0 0 15,10-6 0-15,8 1-6 31,4-3-6-15,-2 4-5-16,-6-3-6 0,-8 7-12 0,-12 0-39 0,-15 4-28 0,-9 0-8 16</inkml:trace>
  <inkml:trace contextRef="#ctx0" brushRef="#br0" timeOffset="118303">10374 5363 213 0,'0'0'6'15,"0"0"0"-15,-1-14 2 16,1 14 1 31,-15-7 1-47,-2 6 1 0,-8 1 1 0,-4 2 3 0,-8 10-3 0,-4 7 3 0,-10 16 4 15,1 5 0 16,5 7 1-31,7 2 0 0,11 6-1 0,11-4-1 0,15-2 1 0,18-4-6 16,24-16-3-16,10-6-2 16,13-7-1-1,5-8-3 1,6-4-11-16,-7-4-19 0,-19-3-60 0,6-5-4 0</inkml:trace>
  <inkml:trace contextRef="#ctx0" brushRef="#br0" timeOffset="119354">11335 4478 351 0,'0'0'6'0,"7"-12"3"15,-1 0 2-15,1-3 1 0,0-2 1 16,-1-5 0-16,-3-3 1 16,1-5-1-16,-4 2-4 15,-7-3-3-15,-8 3-2 16,-3-1 0-16,-3 1-3 0,-2 5 0 15,-3 2-2-15,-1 6 0 16,-1 10-1-16,-1 5 0 16,0 9-2-16,1 13 1 15,3 17-1-15,2 15 0 31,4 20 1-31,3 20 1 0,6 18 1 0,6 18 0 0,3 16 2 16,7 18 0-16,1 4 4 16,3 3 1-16,-2-7 2 15,-5-6-1-15,-4-18 0 0,0-17 1 16,-10-21 0-16,-3-27 1 15,-2-18-2-15,-5-20-2 16,-4-19-5-16,0-18 0 16,-1-11 0-16,-3-18-9 0,4-7-26 31,8-12-55-31,-11-15-3 0</inkml:trace>
  <inkml:trace contextRef="#ctx0" brushRef="#br0" timeOffset="120176">11500 4966 326 0,'0'0'0'16,"0"0"2"-16,2 11 2 15,0 7 2-15,3 4 1 0,0 10 3 16,-1 6 2-16,1 6 2 15,-5 4 2-15,4 2-2 16,-4-1-2-16,0-7-2 16,0-6-1-16,0-7-1 0,0-7-2 15,0-6-1-15,-2-8-2 16,2-8-3-16,0 0-6 15,-2-17-10-15,2-6-41 0,0-2-30 16,-2-7-6-16</inkml:trace>
  <inkml:trace contextRef="#ctx0" brushRef="#br0" timeOffset="120404">11328 5004 342 0,'0'0'5'0,"0"0"3"0,0 0 0 15,0 0 1-15,0 0-1 16,0 0 5-16,5-11 0 0,15 6 0 15,15 0-2-15,11-2-2 16,7-2-1-16,10-4 2 16,4 2-2-1,3-4-3-15,-2 5-5 0,-12-3-8 16,-7 7-16-16,-16-1-25 0,-11 6-39 15,-13 1-6-15</inkml:trace>
  <inkml:trace contextRef="#ctx0" brushRef="#br0" timeOffset="120619">11323 5409 365 0,'0'0'6'0,"0"0"3"15,9 10 4-15,5-8 1 16,9 1 0-16,11-2 1 16,6-1 0-16,8 1 0 0,2-2-7 15,3-1-11-15,-3-9-13 16,2-2-53-16,-8 9-20 15</inkml:trace>
  <inkml:trace contextRef="#ctx0" brushRef="#br0" timeOffset="121098">12021 5352 340 0,'0'0'3'0,"0"0"2"15,-11 14 2-15,5 0 0 0,1 5 3 16,0 1 2-16,0 2 1 15,3 0 1-15,2-3 0 16,13-5-1 15,4-7-3-31,6-4 2 0,-2-6-1 0,0-4-4 0,-1-5-1 0,-5-5-3 16,-6 0-3-16,-9 0-1 15,-5 0-2-15,-10 0-2 16,-3 9-4-16,-5-5-4 16,4 9-9-16,-1-2-24 0,-5 6-42 15,25 0-4-15</inkml:trace>
  <inkml:trace contextRef="#ctx0" brushRef="#br0" timeOffset="121563">12512 4898 292 0,'0'0'6'16,"0"0"2"-16,-17 13 2 0,2 3 4 15,-2 9 2-15,-3 9 3 16,1 6 2-16,-2 6 0 15,6 1-3-15,5 1-3 16,10-2-1-16,10-6-3 16,6-5-2-16,9-10-2 0,9-9-1 15,4-2-2-15,4-11-5 16,1-1-5-16,-4-7-11 15,3-22-56-15,-3 7-18 0</inkml:trace>
  <inkml:trace contextRef="#ctx0" brushRef="#br0" timeOffset="121862">12863 5087 326 0,'0'0'2'0,"-8"15"4"16,2 0 1-16,3 2 3 15,-3 2 2-15,6 3 3 16,3-1 3-16,7-1 0 0,11-9-2 15,5-6-3-15,8-5-2 16,0-4-1-16,1-8-2 16,-6-6-3-1,-10-5-2-15,-6-2-2 0,-13 0 0 0,-11 0-1 16,-13 2-1-16,-14 2 0 15,-5 4-1-15,-5 4-2 16,6 7-2-16,-2 3-5 47,8 3-6-47,4 6-8 0,16 3-16 0,5 8-29 0,11-17-22 0</inkml:trace>
  <inkml:trace contextRef="#ctx0" brushRef="#br0" timeOffset="122109">13169 4994 312 0,'0'0'2'0,"0"0"2"0,0 12 4 0,0 0 1 0,2 4 2 15,7 3 1-15,0 3 3 16,-2 3 0-16,6 1-2 15,-5-2-1-15,2 0-2 0,-6-2-2 16,-4-2 0-16,-9 2-1 16,-6-1-2-16,-3 0-1 31,-2-1-2-31,-2-3-6 0,3 0-7 0,-2-7-16 15,11-10-57-15,10 0-5 0</inkml:trace>
  <inkml:trace contextRef="#ctx0" brushRef="#br0" timeOffset="122892">13177 5034 400 0,'0'0'4'16,"0"0"2"-16,0-16 1 15,0 7 0-15,4-2 1 16,6-4 1-16,6-4-1 0,3 1 1 16,4 3-5-16,2-3-4 15,4 5-7-15,-6 0-6 16,3 8-15-16,-9 5-26 15,-17 0-33-15,20 2-7 16</inkml:trace>
  <inkml:trace contextRef="#ctx0" brushRef="#br0" timeOffset="123539">13719 5031 301 0,'0'0'2'16,"0"0"0"-16,0 0 2 16,0 6 4-16,0 3 3 0,-1 4 2 15,6 6 1-15,-2 0 3 16,3 4 0-16,2 1 0 15,2-2-1-15,1-2-2 0,1-7-2 16,1-1-1-16,0-7-2 16,5-5-1-16,-2-5-1 15,0-8-2-15,-2-1-1 16,0-2-2-16,-3 1-1 31,-3 0-1-31,-1 2-1 0,-5 4-1 0,-2 9-1 0,0 0 0 16,9 5 0-16,-4 7 0 15,1 1 2-15,4 4 0 16,0-5 3-16,7-1 1 0,1-5 0 15,6-6 1-15,-2-3 0 16,-3-11 1-16,0-1-1 16,-6-7-1-16,-1 1-1 15,-10-3-1 1,-2 1-1-16,-9 2 0 0,-1 0-3 0,1 3-3 15,-1 6-6-15,-1-2-5 16,11 14-12-16,-10 0-44 16,10 0-20-16</inkml:trace>
  <inkml:trace contextRef="#ctx0" brushRef="#br0" timeOffset="123789">14380 4909 381 0,'0'0'3'0,"0"0"2"0,6 18 1 16,2-3 2-16,-3 2 1 16,2 8 1-16,0 6 2 15,1 3-1-15,0 4 0 16,-2-1-4-16,0-1-1 15,-1-1-1-15,3-5-2 0,-6-7-2 16,4-2-3-16,-2-9-4 16,1-2-8-16,-5 1-58 15,0-11-19-15</inkml:trace>
  <inkml:trace contextRef="#ctx0" brushRef="#br0" timeOffset="123961">14302 5092 399 0,'0'0'2'0,"4"-5"1"16,8-2 1-16,7 2-1 0,6-4 1 15,4 1-2-15,2-4-4 16,7 7-15-16,-5-2-63 16,0 1-4-16</inkml:trace>
  <inkml:trace contextRef="#ctx0" brushRef="#br0" timeOffset="124559">15175 4862 314 0,'0'0'3'15,"0"0"-2"-15,0 0 3 0,-10 5 0 16,0 6 2-16,-6 3 3 16,0 5 2-16,-4 7 2 15,2 4-3-15,1 7 3 16,1 0-2-16,3 0 2 0,7-1-3 15,6-5 0-15,0-5 0 16,6-6-1-16,10-9-1 16,0-5 1-16,3-6-2 15,3-10-3 1,0-9-1-16,1-5-5 0,-5-8-3 15,-3-9-3-15,-4-5-1 0,-2-4-1 16,-6-3 0-16,-3 2 3 16,1 5 0-16,-1 2 4 15,-2 12 3 16,0 6 1-31,2 9 0 0,0 17 0 0,0 0 1 0,0 0-1 0,0 15 1 16,0 12-1-16,0 9 2 16,3 5-1-16,1 7 3 0,1 5 0 15,3 3-1-15,1-3 0 16,7-4 0-16,3-3-2 15,0-10-4-15,5-5-5 0,-1-12-9 16,10-17-57 15,-5-1-14-31</inkml:trace>
  <inkml:trace contextRef="#ctx0" brushRef="#br0" timeOffset="124818">15616 4778 336 0,'0'0'5'16,"0"25"4"-16,0-5 2 0,-1 7 2 16,1 7 1-16,0 9 1 15,1 5 1-15,2 8 0 16,2-6-4-16,-1-1-3 0,3-1-3 15,-3-7-1-15,2-7-2 16,-2-7-1-16,0-7-6 16,-4-20-8-16,13 0-71 15,-7-9-5 1</inkml:trace>
  <inkml:trace contextRef="#ctx0" brushRef="#br0" timeOffset="124943">15523 4962 420 0,'0'0'1'15,"0"0"-1"16,8-3 2-31,10-2 0 0,4 3 0 0,13-2 0 0,6 1-1 0,9 3-5 16,0-5-14-16,-5 3-63 16,9 1-5-16</inkml:trace>
  <inkml:trace contextRef="#ctx0" brushRef="#br0" timeOffset="125571">14553 4673 342 0,'0'0'3'16,"4"0"3"-16,8 4 2 15,4 10 2-15,7 5 1 16,5 12 2-16,1 8-1 16,0 11 1-16,-2 12-3 0,-5 7-3 15,-9 11-1-15,-12 3-3 16,-8 1-4-16,-15-1-4 15,-8 0-9-15,-12 0-39 0,-6-10-31 32,-6-9-5-32</inkml:trace>
  <inkml:trace contextRef="#ctx0" brushRef="#br0" timeOffset="126040">13711 4798 292 0,'0'0'5'0,"-10"13"4"16,-1 6 3-16,-2 6 3 16,0 12 1-16,-1 8 2 15,2 11 2-15,6 6 0 16,6 6-5-16,12-2-4 15,11-5-5-15,12 1-10 32,0-6-35-32,21-12-44 0,-5-14-4 0</inkml:trace>
  <inkml:trace contextRef="#ctx0" brushRef="#br0" timeOffset="127296">8582 7013 362 0,'0'0'4'0,"0"0"1"15,0 0 0-15,0 0 3 16,0 0 2-16,7 0 1 16,15-2 1-16,10 1 0 0,12-1-3 15,11-1-1-15,8-3-1 16,2 0-3-16,3 1-3 15,-5-1-4-15,-5 1-5 16,-13 0-7-16,-6 3-13 16,-16-1-23-16,-11 3-34 0,-2 0-7 15</inkml:trace>
  <inkml:trace contextRef="#ctx0" brushRef="#br0" timeOffset="127634">8550 7296 376 0,'0'0'4'0,"0"0"3"16,0 0 1-16,10 0 2 0,8 0 0 15,12-2 1-15,11-1 1 16,14-3-2-16,10-1-3 16,8 1-4-16,0-1-6 46,7 5-8-46,-7-5-18 0,-10 7-55 0,-3 0-5 0</inkml:trace>
  <inkml:trace contextRef="#ctx0" brushRef="#br0" timeOffset="130480">10104 6667 344 0,'0'0'6'16,"0"0"3"-16,0 0 2 15,0 0 0-15,0 0 3 16,0 7 1-16,0 4 1 0,-1 6 0 15,1 1-5-15,2 5-3 16,-1 8-1-16,1 2 0 16,-2 1-2-16,2 0-1 15,-2-3-1-15,0-4-1 0,0-2 0 16,0-6-2-16,0-3-3 15,0-16-2-15,0 14-9 16,0-14-25-16,-12-8-49 16,12-5-3-16</inkml:trace>
  <inkml:trace contextRef="#ctx0" brushRef="#br0" timeOffset="130777">9737 6734 383 0,'0'0'5'16,"0"0"4"-16,0 0 1 16,7 0 2-16,10 0 1 15,9-1 0-15,10-4 1 16,14-2 1-1,11-3-5-15,12 1-4 0,5-5-2 0,2 1-3 16,-4 1-3-16,-7 2-8 16,-11-4-11-16,-7 3-39 15,-11 4-29-15,-18 4-4 16</inkml:trace>
  <inkml:trace contextRef="#ctx0" brushRef="#br0" timeOffset="130955">9809 7107 403 0,'0'0'5'0,"19"0"1"16,7 0 3-16,9-4 0 31,12-4 0-31,9-2 2 0,9-1-1 0,6-3 1 0,-4-1-6 15,-3 5-6-15,-11-1-7 16,-5 7-10-16,-17 1-21 16,-16 3-48-16,-5 3-6 0</inkml:trace>
  <inkml:trace contextRef="#ctx0" brushRef="#br0" timeOffset="131340">10620 7008 349 0,'0'0'2'0,"0"0"3"0,-14 12 2 15,8-1 3-15,-3 3 0 16,4 4 1-16,0 3 2 16,3 1 2-16,4-3-1 15,11-2-3 16,9-2-1-31,4-11-1 0,7-4-1 0,3-5-1 0,-1-9-1 0,-2-6-2 16,-10-3-1-16,-6-2 0 16,-15-4-1-16,-6 1-1 15,-16 3 0-15,-9 5-1 0,-7 1 0 16,-2 8-3-16,-3 4-3 15,6 7-7-15,1 1-21 16,-5 11-55-16,22 3-2 16</inkml:trace>
  <inkml:trace contextRef="#ctx0" brushRef="#br0" timeOffset="131796">9680 7413 340 0,'0'0'4'0,"0"0"4"16,0 0 5-16,9 4 2 15,10-1 2-15,16-1 2 0,14 1 1 16,19-3 2-16,23 0-3 15,16 0-4-15,17-5-3 16,9-2-5-16,3-2-7 16,-9 1 0-16,-13 1 0 0,-18 1 0 15,-22 1 0 16,-15 1 0-31,-20 1 0 0,-19 3-11 0,-20 0-30 0,-19 0-52 16,1 0-1-16</inkml:trace>
  <inkml:trace contextRef="#ctx0" brushRef="#br0" timeOffset="132319">10368 7771 372 0,'0'0'3'0,"0"0"1"0,-9-11 4 15,-2 5-1-15,-1 1 1 16,-7 0 1-1,-3 0 1-15,-4 4 1 0,-6 2-2 0,-1 12-2 16,-5 3 0-16,2 11 0 16,2 3 0-16,3 10-1 15,7 3 2 1,11 6-1-16,12 0 1 0,11-1-1 0,21-4-1 15,9-9-6-15,17-5 0 16,7-12 0-16,7-7 0 16,-3-9 0-1,0-2 0-15,-11-11 0 0,-6 1 0 0,-14-7-28 16,-19 2-64-16,0 2-4 15</inkml:trace>
  <inkml:trace contextRef="#ctx0" brushRef="#br0" timeOffset="134956">11935 6774 232 0,'0'0'8'16,"6"-18"6"-16,-3 1 5 16,0-6 1-16,-3-5 3 0,0-7 0 15,-8-3 1-15,-6-5 1 16,-12 3-8-16,-9 6-6 15,-4 5-5-15,-10 9-2 0,-2 11-2 16,-4 8-2-16,1 14 0 16,1 18 1-16,13 18-2 15,9 21 0-15,10 18 0 16,11 17 1-16,10 21 1 47,15 18 1-47,2 7 0 0,4 7 3 0,-5-1 1 0,-6-7 3 0,-10-18 1 0,-1-14 0 15,-17-24 0-15,-6-24 0 16,-8-21 0-16,-5-20-4 0,-3-21-2 15,1-14-7-15,3-18-5 16,-3-16-9-16,12-3-25 16,11-10-50-16,7 0-4 15</inkml:trace>
  <inkml:trace contextRef="#ctx0" brushRef="#br0" timeOffset="135541">12112 7173 309 0,'0'0'6'16,"-11"0"3"-16,2 0 1 0,-7 0 2 15,-4 8 3-15,-6 6 2 16,-4 5 1-16,-3 8 1 15,2 9-5-15,2 8-2 0,6 6-2 16,5 7-2-16,9-2-2 16,9-2-1-16,6-4-1 15,14-9 0-15,4-7-2 16,8-10-3-16,2-13-4 0,9-5-9 15,-3-5-22-15,-1-13-52 16,-2-6-4 0</inkml:trace>
  <inkml:trace contextRef="#ctx0" brushRef="#br0" timeOffset="135847">12277 7535 342 0,'0'0'5'0,"-1"14"2"15,1-2 2-15,6 3 4 0,8 3 1 16,5-4 0-16,5-2 2 15,8-4 0 1,5-8-4-16,3-4-2 0,1-13-3 16,-1-5-1-16,-8-6-2 15,-6-1-2-15,-13 2 0 0,-10 1-2 16,-6 4 0 31,-17 4 0-47,-8 3-1 0,-7 7 1 0,-4 5-2 0,-4 3 2 0,2 3-2 0,1 5 0 0,6 5-3 15,4 0-2-15,10 2-1 16,6-2-4-16,11 3-7 15,3-2-11-15,9-6-33 0,10 4-25 16</inkml:trace>
  <inkml:trace contextRef="#ctx0" brushRef="#br0" timeOffset="136188">12790 7265 385 0,'0'0'3'16,"-16"12"2"-16,6-2 1 15,0 6 1-15,-1 5 0 0,6 2 3 16,6 7 0-16,11 2 0 15,12-2-2-15,14 2-2 16,6-2-2-16,4-2 0 16,-3-1-1-16,-4-4-2 0,-14 0 1 15,-13-4-1-15,-14 3 1 16,-16-7-1-16,-14-2 1 15,-9-3 0 17,-3-3-3-32,-1-2-2 0,3-5-6 0,8 0-13 0,4 0-39 0,19 0-29 15</inkml:trace>
  <inkml:trace contextRef="#ctx0" brushRef="#br0" timeOffset="136814">13371 7378 363 0,'0'0'6'15,"0"0"-1"-15,0 0 2 0,0 0 1 16,0 0 1-16,0 5 2 15,0 10 0 1,0 4 2-16,0 6-4 0,2 7-1 16,1 1 0-16,7 0-1 0,0-3-1 15,3-4 0-15,1-6-1 16,0-8 0-16,2-9-1 15,2-3-1 1,0-11 1-16,-6-6-2 0,1 0 0 0,-4 1-2 16,0 0-1-16,-3 5-1 15,-6 11-1-15,10-3 1 16,-10 3 0-1,11 18 1-15,-3-2 0 0,5-1 1 0,0 0 3 16,6-5 0-16,-2-8 0 16,3-2 1-16,-2-10 0 15,-2-10 0 16,-5-2-4-31,-3-6 0 0,-6 2 0 0,-2-5 0 0,-3 4 0 0,-10-1 0 16,4 4-7-16,-3-2-8 16,4 9-17-16,8 17-55 15,-2-23-8-15</inkml:trace>
  <inkml:trace contextRef="#ctx0" brushRef="#br0" timeOffset="137077">13905 7306 366 0,'0'0'6'16,"6"18"3"-16,1 0 3 0,0 7 0 15,3 6 2-15,-2 4 0 16,3 6 0-16,-1 5 0 15,1-3-5-15,-5-3-4 32,0-7-5-32,-1-4-4 0,-4-6-7 0,4-5-21 0,6-9-56 15,-11-9-3-15</inkml:trace>
  <inkml:trace contextRef="#ctx0" brushRef="#br0" timeOffset="137195">13767 7507 407 0,'0'0'3'0,"7"-3"2"15,6-1 1-15,4-1 0 31,9-4 1-31,7 1-1 0,9-5 0 0,4 2-3 0,0-6-9 16,2 2-36-16,-8 1-44 16,-7-5-4-16</inkml:trace>
  <inkml:trace contextRef="#ctx0" brushRef="#br0" timeOffset="137395">14261 7117 338 0,'9'8'4'0,"4"8"3"0,2 8 2 0,2 6 2 16,2 11-1-16,-3 8 1 31,-2 8 0-31,-7 7 0 0,-11-2-3 0,-14-2-6 0,-7-1-8 16,-13-8-22-16,-22-3-54 15,13-8-3-15</inkml:trace>
  <inkml:trace contextRef="#ctx0" brushRef="#br0" timeOffset="137774">13176 7213 374 0,'0'0'6'16,"-19"25"5"-16,0 1 1 15,-1 12 2-15,-4 7 2 16,1 14-1-16,8 3 1 0,3 10-1 15,13-4-5-15,20-6-4 16,17-4-7-16,15-15-9 16,18-4-29-16,10-11-51 46,7-13-2-46</inkml:trace>
  <inkml:trace contextRef="#ctx0" brushRef="#br0" timeOffset="138383">14714 7240 349 0,'0'0'3'0,"-11"1"3"31,-2 8 2-31,-2 6 4 0,-5 8 3 0,1 7 0 16,-4 9 0-16,2 7 2 0,6 4-3 16,5 0-2-16,9-4-2 15,6-8-3-15,11-4 0 0,9-16-2 16,5-9-1-16,4-12 0 15,1-15-1-15,4-10-1 16,-4-9-3-16,-3-8-1 16,-12-8-2 15,-8-8-1-31,-9-2-1 0,-4 4 1 0,-13 2 0 0,-5 3 1 0,-3 11 1 15,-1 7 0-15,0 11 2 0,4 16 1 16,3 11 0-16,4 21 2 16,4 10-1-16,2 11 2 15,4 8 1-15,5 9 0 16,7 9 0-16,4 3 0 15,4-2-1-15,7-5-1 0,1-10 0 32,8-4-4-32,-3-13-2 0,3-6-7 0,-3-19-20 15,-9-11-59-15,12-6-2 16</inkml:trace>
  <inkml:trace contextRef="#ctx0" brushRef="#br0" timeOffset="138683">15260 7059 390 0,'0'0'2'0,"5"12"2"15,-2 2 4-15,4 11 1 31,-2 7 2-31,3 10 3 0,-2 6-1 0,7 6 2 0,-6 5-2 16,-1-4-2-16,1 3-3 16,-4-9-2-16,3-2-2 0,-3-11-1 15,1-2-3-15,-4-7 0 16,2-7 0-16,1-8-5 15,-3-12-7-15,0 0-31 0,0 0-49 16,1-26-1-16</inkml:trace>
  <inkml:trace contextRef="#ctx0" brushRef="#br0" timeOffset="138810">15125 7333 472 0,'0'0'3'0,"0"0"0"16,17-9 2-16,6 5-1 31,10-3 1-31,8 1 0 0,12-5 0 0,5 0-1 16,8 3-5-16,-8-8-9 15,3-3-49-15,-11 8-32 0,-8-3-3 16</inkml:trace>
  <inkml:trace contextRef="#ctx0" brushRef="#br0" timeOffset="142338">7746 9310 317 0,'0'0'8'0,"0"0"3"16,8 7 1-16,5-5 2 15,5 1 2-15,4 1 2 16,7-2 0-16,4-1 1 16,4-1-7-16,1 0-3 0,-1 0-3 15,1-1-1-15,-5-2-2 16,-3 3-3-16,-8-1-5 15,1 1-4-15,-8 0-10 0,4 0-21 16,-5 7-46-16,-2-4-4 16</inkml:trace>
  <inkml:trace contextRef="#ctx0" brushRef="#br0" timeOffset="142629">7740 9618 400 0,'0'0'2'15,"0"0"2"-15,0 0 4 0,14 11 0 16,6-6 1-16,15-3 1 15,7 1 0-15,17-2 0 32,8 0-2-32,8 0-2 0,5-1-5 0,-4 0-2 0,-7 3-3 15,-11-1-5-15,-10 4-8 16,-14-1-25 15,-10 4-47-31,-10-3-2 0</inkml:trace>
  <inkml:trace contextRef="#ctx0" brushRef="#br0" timeOffset="145357">14634 8342 293 0,'0'0'6'0,"0"0"2"16,4-10 2-16,-4 10 3 0,0 0 1 15,11-11 0-15,-11 11 1 16,0 0 2-16,0 0-5 16,0 0-1-16,5 11-1 15,-4 8-1-15,-1 5 0 16,2 5 0-16,1 7 0 0,5 2 0 15,2 3-3-15,3 0 0 16,4-7-1-16,2-3-1 16,0-9 0-16,3-5 0 15,6-10-1 1,-5-7 0-16,-4-6 2 0,3-4-2 0,-1-8-3 15,-4 1 0-15,2-6 0 16,-8-3 0-16,0-2 0 16,-3-4 0-16,-4 0 0 0,-4-3-3 15,0 2-1-15,-2 0 2 16,-2 7 0-16,-4 2 1 15,-1 5 0-15,3 6 0 0,6 13 1 16,-11-10-2-16,11 10 3 16,-8 10-2-16,7 5 2 15,0 6 0-15,5 8 1 16,5 5 0-16,4 1 1 0,5 3 0 15,4-2 1 1,4-2-4-16,0-8 0 0,3-4 0 16,-3-5 0-16,-1-7 0 15,-4-3 0-15,-5-7-5 16,-2 2-13-16,-14-2-52 31,12 0-22-31</inkml:trace>
  <inkml:trace contextRef="#ctx0" brushRef="#br0" timeOffset="145691">15343 8286 376 0,'0'0'7'0,"0"0"2"15,0 0 2-15,12 0 0 0,5 0 2 16,10 0 1-16,7 0-1 16,4-3 1-16,7 1-6 15,0-4-4-15,1 3-6 16,-5-5-5-16,-5 8-9 0,-10-7-20 15,-15 4-52-15,2 2-4 16</inkml:trace>
  <inkml:trace contextRef="#ctx0" brushRef="#br0" timeOffset="145900">15466 8465 428 0,'0'0'5'16,"11"0"1"-16,7 0 2 0,6-5-1 15,8-2 1-15,11 0 0 16,5 0-1-16,4-2-1 16,2 4-9-16,-8-3-11 15,1 2-39-15,-9 5-35 0,-12 1-5 47</inkml:trace>
  <inkml:trace contextRef="#ctx0" brushRef="#br0" timeOffset="147172">16151 8135 292 0,'0'0'7'16,"0"0"4"-16,0 0 2 0,0 0 1 15,0 0 1-15,0 0 2 16,0 0 1-16,0 0-2 16,0 0-6-16,0 0-3 15,0 0 0-15,0 0-2 0,1 13 1 16,1 1-2-16,0 3 1 15,0 5 2-15,3 5 0 16,1-2-1-16,0 4 1 16,3-3-1-16,0 2 0 31,0-9 0-31,1 1-1 0,1-8 0 0,0-3-1 0,1-5-1 15,2-4-1-15,-3-2-2 16,2-10 0-16,0 0 0 16,-2-9 0-16,-3 0 0 0,0 0 0 15,-2 1 0-15,-3 1-3 16,-2 3 1-16,-1 6 0 15,0 10 0-15,0 0 1 0,5 11 1 16,0 7-1 0,4 4 1-16,5 3 1 0,1-2 2 15,5 0 0-15,0-9-1 16,5-1 0-16,1-12-2 0,-1-2 0 15,-4-10 0 32,-2-7 0-47,-7-3 0 0,-7-4 0 0,-5-4 0 0,-2-1 0 0,-10 2 0 0,-2 2 0 0,-2 1 0 16,0 2 0-16,6 5-10 15,-3 4-3-15,13 14-6 16,-11-12-14-16,11 12-59 16,0 0-1-16</inkml:trace>
  <inkml:trace contextRef="#ctx0" brushRef="#br0" timeOffset="147562">16886 7827 338 0,'0'0'3'0,"0"0"1"15,0 9 3-15,-4 8 2 0,0 7 3 16,4 18 6 0,-2 6 0 15,4 5 0-31,5 5-1 0,2-5-1 0,3-2-2 0,8-7-1 15,3-8-2-15,0-16-6 16,1-8-1-16,5-6 0 16,-1-3-4-16,2 0 0 15,2-3 0-15,-3 0 0 0,0 0-3 16,-5-3-2-16,0-1-3 15,-8-2-3-15,3 2-5 16,-9-7-13-16,-7 0-61 16,4-2-2-16</inkml:trace>
  <inkml:trace contextRef="#ctx0" brushRef="#br0" timeOffset="147781">16706 8079 421 0,'0'0'5'15,"0"0"2"-15,0 0 2 16,19-4 0-16,7 1 1 0,10-4-1 16,8 0 1-16,12-2-1 15,9-4-5 16,0 2-5-31,2 4-7 0,-9-7-8 0,-5 10-33 0,-13-2-41 0,-12 5-4 16</inkml:trace>
  <inkml:trace contextRef="#ctx0" brushRef="#br0" timeOffset="148506">15431 8170 387 0,'0'0'5'0,"0"0"2"16,0 0 2-16,14-7 0 15,4 4 2-15,6-3 0 16,8-1 1-16,10-2 0 15,7-2-5-15,2 4-9 0,0-2-11 16,5-4-50-16,-3 8-25 16</inkml:trace>
  <inkml:trace contextRef="#ctx0" brushRef="#br0" timeOffset="149369">15334 9241 354 0,'0'0'4'0,"-14"0"3"16,6 0 1-16,-7 0 2 0,0 3-1 16,-3 5 2-16,-2 4 1 15,-4 5 2-15,4 7-4 16,4 5-1-1,0 4-1-15,7 3 0 0,4 1 0 0,5-2-1 16,6-2-1-16,8-6-1 16,6-6 1-16,6-10-2 15,7-11 0 16,0-3 0-31,1-15-1 0,2-10-3 0,-3-6 0 0,-6-7 0 0,-4-8 0 16,-12-6 0-16,-5-1 0 16,-6-3-2-16,-9 2 0 15,-7 4 0-15,-2 6 0 16,-1 7-1-16,-1 9 3 0,2 9-1 15,1 14 1-15,2 8 1 16,1 19 1-16,6 8 0 47,0 11 0-47,7 9 0 0,1 5 1 0,10 3-3 0,7 0 0 0,6-7 0 0,8-2 0 15,4-11 0-15,4-7 0 16,1-11-4-16,1-4-12 0,-9-6-35 16,0-7-41-16,-2-6-3 15</inkml:trace>
  <inkml:trace contextRef="#ctx0" brushRef="#br0" timeOffset="149990">15660 9168 377 0,'0'0'6'16,"-1"6"1"-16,1 6 3 16,0 6 1-16,0 7 1 15,4 2 1-15,2 7 0 0,2 2 2 31,4-1-4-31,0-2-3 0,2-4-2 0,3-9-1 16,-3-3 0-16,1-9 0 16,-1-7-2-16,1-2 1 15,-1-10-4-15,-1-10 0 0,-3-4-2 16,2-4 1-1,-5-6-1-15,-1 2 0 0,-2 0 0 16,-3 2 0-16,-1 6 0 16,0 8 2-1,-1 8 1-15,1 9 0 0,-6 9 0 0,6 9 1 16,0 6-1-16,4 4 1 15,4 4 1-15,2 1-1 16,8-1-2-16,1-6 0 0,4-1 0 16,-2-7 0-16,3-5-2 15,-4-3-8-15,5-3-16 16,3-7-64-16,-12-5-4 15</inkml:trace>
  <inkml:trace contextRef="#ctx0" brushRef="#br0" timeOffset="150230">16169 9179 424 0,'0'0'3'0,"8"0"3"15,9-4 2-15,5 0 2 16,8-5-1-16,8 0 1 16,2 0 0-16,7-3-1 15,-6 4-4 16,-5-2-8-31,1 7-13 0,-16 3-57 0,-2 0-18 0</inkml:trace>
  <inkml:trace contextRef="#ctx0" brushRef="#br0" timeOffset="150431">16182 9397 435 0,'0'0'4'0,"5"2"2"15,4 1 1-15,8-3 0 0,5 0 0 16,9 0 1-16,4-2 0 15,8-4-1-15,1 0-7 16,-3-3-8-16,3 4-17 31,6-2-64-31,-18-2-2 0</inkml:trace>
  <inkml:trace contextRef="#ctx0" brushRef="#br0" timeOffset="151694">16700 9087 294 0,'0'0'7'0,"0"0"3"16,0 0 4-16,0 0 2 15,0 0 2-15,0 0 2 16,0-9 0-16,0 9 0 16,0 0-3-16,9 7-5 0,-2 7-1 15,-2 6-3-15,5 4-1 16,0 7-1-16,2 1-1 15,0-1 0-15,-1-1-2 16,0-4 1-16,-2-9-1 0,0-3-1 16,-1-7 1-16,-8-7 0 15,15-14 0-15,-8 1-3 16,-2-5 0-16,0-2 0 15,0 0 0 1,-2 1 0-16,-1 3 0 0,-1 5-4 0,-1 11 2 16,0 0-1-16,0 0 2 15,7 8 1-15,0 8-1 0,5-3 2 16,2 1 1-16,5-4 2 15,0-5 0-15,2-5-4 16,-3-2 0-16,-1-9 0 16,-6-5 0-16,-3-3 0 15,-8-3 0 1,0 2 0-16,-5-2 0 0,-7-1 0 0,5 6 0 15,-5-3-21-15,8 8-31 16,8 3-41-16,-4 9-3 16</inkml:trace>
  <inkml:trace contextRef="#ctx0" brushRef="#br0" timeOffset="152104">17256 9096 388 0,'0'0'4'0,"0"0"1"16,0 0 3 0,-11 13 3-16,1 2 2 0,0 4 0 15,0 9 0-15,1 0 0 0,4 3-2 16,2 0-2-16,4-6-2 15,10-4-2-15,6-9-2 0,4-7 0 16,2-11 2-16,3-11-5 16,-2-6 0-16,-2-6 0 15,-2-6 0-15,-5-7 0 0,-7-5 0 16,-6-4 0 15,-3 3-5-31,-10 3 2 0,-3 4 0 0,-3 7 1 0,-2 7 1 16,0 12 1-16,-1 15 1 15,4 12 0-15,6 18 1 0,3 10 0 16,7 7 2-16,3 9 0 15,7 4-4-15,8-4 0 16,5-6 0-16,2-9 0 16,-1-9 0-16,1-8 0 0,-2-12 0 31,-2-5-3-31,-7-12-9 0,-2-3-12 0,-2-7-56 15,-9-13-13-15</inkml:trace>
  <inkml:trace contextRef="#ctx0" brushRef="#br0" timeOffset="152363">17522 8835 395 0,'0'0'6'16,"6"13"2"-16,1-1 2 15,1 8 1-15,4 6 2 16,0 3 1-16,2 8 2 15,0 6 1-15,-1 2-5 0,-3 1-3 47,-3 3-9-47,-3-4 0 0,-2-6 0 0,-2-2 0 0,0-6 0 0,-2-9 0 16,1-5 0-16,0-7 0 15,1-10 0-15,0 0-9 0,-1-6-37 16,-1-12-47-16,2-2-1 16</inkml:trace>
  <inkml:trace contextRef="#ctx0" brushRef="#br0" timeOffset="152498">17487 9082 451 0,'0'0'3'0,"0"0"3"16,11-5 2-16,1 0 0 16,11 0 1-16,3-2-1 15,12-2 1-15,5-1 0 0,3-4-9 16,5 9-9-1,-12 2-65-15,2-6-17 0</inkml:trace>
  <inkml:trace contextRef="#ctx0" brushRef="#br0" timeOffset="153565">8781 9179 274 0,'0'0'7'0,"0"0"4"16,0 0 5-16,0 0 3 15,0 0 2-15,10-5 3 0,-10 5 0 16,0 0-1-16,0 0-4 16,6 7-5-16,-2 7-3 15,2 5-4-15,0 4-2 0,3 6-1 16,2 2 0-16,3 1-1 15,-2-1 0-15,2-4-2 16,-3-5 1-16,-2-5-2 16,0-4-3-16,-9-13-4 0,8 10-11 15,-9 1-58-15,1-16-14 16</inkml:trace>
  <inkml:trace contextRef="#ctx0" brushRef="#br0" timeOffset="153804">8591 9203 397 0,'0'0'4'0,"0"0"4"16,0 0 1-16,0 0 3 15,13 1 0-15,3-1 0 16,12 0 2-16,9-4 0 15,10-3-4-15,8 0-4 32,3-3-2-32,7 2-4 0,-3-3-4 0,-6 4-6 0,-12-1-8 15,-5 6-17-15,-8 2-55 16,-21 0-2-16</inkml:trace>
  <inkml:trace contextRef="#ctx0" brushRef="#br0" timeOffset="154008">8677 9468 398 0,'0'0'6'16,"5"4"4"-16,7-2 0 16,4-1 2-16,8 2 0 31,6-3 1-31,7 0-1 0,7-1 1 0,-1-7-7 0,4 4-7 15,-7-4-6-15,-2 6-9 16,-8-3-28-16,-14 3-45 16,3 2-4-16</inkml:trace>
  <inkml:trace contextRef="#ctx0" brushRef="#br0" timeOffset="154300">9219 9486 345 0,'0'0'6'15,"0"0"3"-15,-3 11 3 16,1 0 2-16,2 2 0 0,0 1 2 16,8 0 2-16,7 1 0 15,9-6-4-15,1-4-4 16,7-5-2-16,0-7-1 31,1-3-2-31,-6-4-1 0,-5-1-2 0,-9 0-1 0,-12-1 0 16,-8 1-1-16,-13 3-2 15,-6 3-1-15,-6 4-3 16,-3 0-6-16,1 5-10 15,-2 14-44-15,11-5-24 0</inkml:trace>
  <inkml:trace contextRef="#ctx0" brushRef="#br0" timeOffset="154686">8655 9801 350 0,'0'0'4'16,"0"0"3"-16,0 0 6 15,11 5 1-15,11 2 1 16,15-3 2-16,18 0 1 15,16-2-1-15,16 2-1 0,12-4-5 16,8 0-4-16,0 0-3 16,-5-2-2-16,-12 1-7 15,-19-3-8-15,-12 4-26 0,-10 2-51 16,-29-1-2-16</inkml:trace>
  <inkml:trace contextRef="#ctx0" brushRef="#br0" timeOffset="155115">9074 10185 343 0,'0'0'3'15,"0"0"2"-15,-11 0 2 16,-7 0 4-16,-1 8 1 15,-6 4 2-15,-1 7 1 0,-4 5 2 16,2 6-3 15,3 3-1-31,8 3-3 0,11 1-1 0,7-3-1 0,17-8-1 0,12-5-2 16,11-8 0-16,7-7-2 15,7-5-3 32,-1-3-3-47,5-5-7 0,-9-8-11 0,-8 3-69 0,-1-2-3 0</inkml:trace>
  <inkml:trace contextRef="#ctx0" brushRef="#br0" timeOffset="155843">10164 8971 373 0,'0'0'3'0,"0"-14"0"15,-1 1 3-15,-5-4-1 16,-6-4 2-16,-6-4 1 31,-7-1 0-31,-5-1 1 0,-5 5-1 0,-3 5-2 16,-1 5 0-16,2 6-2 0,3 6-1 15,3 7 0-15,5 11 0 16,6 8-1-16,6 9 2 15,7 11-1-15,5 12 1 0,9 13-1 16,6 16 0-16,6 12 1 16,2 19-2-16,5 14 0 15,-3 17-1-15,-3 13-1 31,-1 8-1-31,-5 2 1 0,-5-4-1 0,-6-8 1 0,-4-17 0 16,-12-17 1-16,-3-22 0 16,-9-21 1-16,-9-24-1 15,-9-22-1-15,-6-9-6 0,-8-27-29 16,0-5-54-16,-3-23-2 15</inkml:trace>
  <inkml:trace contextRef="#ctx0" brushRef="#br0" timeOffset="156643">10315 9650 334 0,'0'0'7'0,"0"0"1"16,-6-11 3-16,6 11 2 15,-14-7 1-15,1 7 0 0,0 0 0 16,-4 10 2-1,2 9-7-15,-2 8-1 0,4 8-3 16,0 7 0-16,5-1-1 16,5 2-1-16,3-3 1 0,7-5-1 31,3-8-1-16,7-7-1-15,3-6-5 0,-2-12-6 0,9 0-24 0,0-4-53 16,-5-11-4-16</inkml:trace>
  <inkml:trace contextRef="#ctx0" brushRef="#br0" timeOffset="156922">10441 9932 355 0,'0'0'4'16,"0"11"4"-16,8-1 5 31,2-3 1-31,6-2 1 0,4-3 1 0,8-2 1 15,4-5-1-15,2-8-3 0,1-7-3 16,-2-2-4 0,-9-1-3-16,-5 0-1 0,-13 1-1 15,-10 5 0-15,-16 5-1 16,-7 3 0-16,-10 6-1 15,-6 3 1-15,-1 1-1 32,3 6 0-32,6 2-2 0,7 0-3 0,10 2-2 0,9-4-7 15,9 5-10-15,12 1-53 0,10-8-12 16</inkml:trace>
  <inkml:trace contextRef="#ctx0" brushRef="#br0" timeOffset="157241">10800 9752 350 0,'0'0'4'15,"-3"10"3"-15,1 0 4 16,1 4 0 15,-1 3 2-31,8 4 0 0,6 2 1 0,3 3 1 0,6-3-4 16,0-1-3-16,1-3-2 0,-1 0-1 15,-8-3-1-15,-5 0-1 16,-8-2-2-16,-12 0-1 15,-5 1-3-15,-4-4-2 16,1-1-7-16,-2-2-11 0,7-3-24 16,15-5-42 30,0 0-5-46</inkml:trace>
  <inkml:trace contextRef="#ctx0" brushRef="#br0" timeOffset="157701">11098 9842 355 0,'0'0'5'16,"-1"5"4"-16,0 9 2 0,1 3 3 15,0 7-1-15,3 1 2 16,6 4 1 15,2-3 2-31,1-1-5 0,6-6-2 0,3-7-3 0,3-10-2 16,3-5 0-16,-4-10-2 0,3-9-1 15,-7-2-2-15,1-4-1 63,-9-1 0-63,-2 1 0 0,-6 0-1 0,-3 7 0 0,-1 4-1 0,-7 7 2 0,8 10-1 0,-13 1 1 0,10 16 0 15,2 2 0 1,4 5 1-16,9 3 0 0,6 0 0 15,7-6-2-15,6 0-2 0,-1-10-5 16,7 1-15-16,1-2-65 16,-9-10-5-16</inkml:trace>
  <inkml:trace contextRef="#ctx0" brushRef="#br0" timeOffset="160221">12093 9793 326 0,'0'0'4'15,"0"0"2"-15,0 0 2 31,-13-11 1-31,13 11 0 0,-11-8 3 0,0 6 1 16,-3 2 0-16,1 2-2 0,-6 6-2 16,-1 6-1-16,-2 7 0 15,-1 5-1-15,2 5 0 16,2 5-1-16,8-1-1 15,4 2-1-15,5-2 1 0,10-5-1 16,7-8 0-16,4-9-1 62,6-6 1-62,4-7 0 0,-2-7-1 0,3-10 0 0,-3-5 0 0,-3-9-1 0,-4-3 0 0,-9-5-2 0,-5-5 0 16,-6-4 0-16,-1-2-1 16,-8-1 1-16,-4 4-1 15,-1 6 0-15,-3 4 0 0,5 5 1 16,-3 8 0-16,5 6 0 15,2 9-1-15,8 9 0 16,-13-3 1-16,10 8-1 16,1 12 1-16,2 9-1 0,4 9 1 15,5 8 0-15,1 5 2 16,3 3-1-16,4 1 0 15,4-4 0-15,-1-6 1 16,1-8-1-16,1-5 0 0,-2-9-2 16,0-6-2-16,-2-11-3 15,-1-1-6-15,-4-2-8 16,3-15-42-16,-2 4-30 31,-4-5-3-31</inkml:trace>
  <inkml:trace contextRef="#ctx0" brushRef="#br0" timeOffset="160601">12312 9786 353 0,'0'0'6'0,"0"0"4"0,5 10 2 0,-2 2 4 0,5 4-1 0,1 4 2 0,7 2 1 0,3 5 0 0,2-1-4 16,5-1-4-16,4-6-3 15,3-5-1-15,-1-9-1 0,-1-5-1 16,-2-2-4-16,-5-13 0 16,-3-2 0-16,-4-7 0 15,-8 2 0 32,-5-4 0-47,-4 6 0 0,-3-1-4 0,-5 7 3 0,8 14 0 16,-16-9 1-16,10 14 0 0,3 10 1 0,2 7 0 0,7 0 0 0,8 7 2 15,7 0-3-15,8-4 0 16,4-4 0-16,6-4 0 15,0-5 0-15,2-1-5 16,-2-5-10-16,4-6-56 16,-10 0-21-16</inkml:trace>
  <inkml:trace contextRef="#ctx0" brushRef="#br0" timeOffset="163435">13642 9379 352 0,'0'0'3'0,"0"0"1"16,0 0 3-16,0 9 3 15,2 4 2-15,2 6 1 16,-1 4 1-16,-1 6 1 16,3 5-2-16,-1-1-1 0,-4 3-2 15,0-4-2-15,0-3-2 16,0-5-4-16,-3-4-5 15,-3-6-9-15,6 2-26 16,9-7-50-16,-9-9-4 0</inkml:trace>
  <inkml:trace contextRef="#ctx0" brushRef="#br0" timeOffset="163652">13411 9806 367 0,'0'0'5'0,"15"2"2"15,4 0 1-15,9-2 1 16,12 0 1-16,6 0 0 15,12-2 0-15,7 0-3 0,-5-5-10 16,1 5-23-16,0 1-55 16,-14-1-6-16</inkml:trace>
  <inkml:trace contextRef="#ctx0" brushRef="#br0" timeOffset="164313">13470 10026 312 0,'0'0'6'0,"0"0"4"16,0 0 1-16,0 0 1 0,7-4 2 16,-7 4 2-16,0 0 2 15,13 2 0 1,-13-2-4-16,10 19-2 0,-7-4-2 15,2 3 0-15,0 4-1 0,-1 1-2 16,0-1-2-16,-2-1 0 16,1-4-1-16,2-4-2 31,-5-13 1-31,16 13-1 0,-4-13-1 0,3-7 0 0,2-5-1 15,1 0 0-15,-2-4-2 16,1 2 0-16,-6-1-1 16,0 4 0-16,-11 11 0 0,12-8 0 15,-12 8 1-15,9 7 0 16,-6 5 1-16,3 3 0 15,0-1 2-15,0-1 1 16,2-5 0-16,4-3 1 31,0-5 0-31,-1-10 1 0,2-5-1 0,-3-4 0 16,0-5 0-16,-1 1-2 0,-4-3-1 15,-1 3-1-15,-4 1-2 16,0 4-5-16,-4-1-6 0,4 3-38 16,0 4-39-16,0-2-3 15</inkml:trace>
  <inkml:trace contextRef="#ctx0" brushRef="#br0" timeOffset="165327">7703 11529 324 0,'0'0'8'16,"0"0"4"-16,0 0 3 15,0 0 2-15,0 0 0 0,0 0 1 16,5 1 2-16,10 2 0 15,5 1-8-15,7 2-3 16,11 2-3-16,4-1 0 16,8 0 0-16,5 0-2 0,-3-2-1 15,-2-2 0-15,-6 0-1 16,0-2-1-16,-7-1-1 15,-5 0-3-15,-5 0-3 16,-1 0-5-16,-7-5-7 0,2 5-23 16,4-1-48-16,-14-1-4 15</inkml:trace>
  <inkml:trace contextRef="#ctx0" brushRef="#br0" timeOffset="165556">7934 11730 391 0,'0'0'4'0,"0"0"3"0,0 0 3 16,0 0 2-16,12 6 2 16,7-3 0-16,10-3 0 15,11 3 1-15,10-2-3 0,8-1-4 16,9 0-3-16,4 0-2 15,2-1-3-15,-4-2-5 16,-4 3-9-16,-11-7-24 16,-6 7-52-16,-7 0-2 15</inkml:trace>
  <inkml:trace contextRef="#ctx0" brushRef="#br0" timeOffset="166268">9648 11264 405 0,'0'0'3'0,"0"0"1"15,0 0 3 1,0 13 1-16,2-1 3 0,1 6-2 0,2 5 2 16,2 5 1-16,-2 2-1 15,2 1-2-15,0 3-3 16,-1-7-1-16,1-1-1 15,-2-7-1-15,-1-6-2 32,-2-4-4-32,-2-9-4 0,0 0-5 0,0 0-14 0,-7-12-63 15,1-1-3-15</inkml:trace>
  <inkml:trace contextRef="#ctx0" brushRef="#br0" timeOffset="166478">9383 11384 376 0,'0'0'5'0,"0"0"6"15,7 4 1-15,5-4 2 16,11 1 0-16,8-1 1 16,10-1 1-16,10-5 1 0,9-3-6 15,6 0-4-15,2-1-4 16,1 0-3-16,-8-1-5 15,-4 6-8-15,-15-2-13 16,-10-5-62 0,-6 12-5-16</inkml:trace>
  <inkml:trace contextRef="#ctx0" brushRef="#br0" timeOffset="166702">9437 11697 413 0,'0'0'5'0,"0"0"4"16,14 8 2-16,4-5 1 15,8-1 2-15,9-1 0 0,12-1 0 16,10-1 0-16,7-7-9 16,2-5-5-16,3 2 0 15,-6-5 0-15,0 4 0 16,-11-2 0-16,-5 8-14 15,-15-6-15-15,-3 4-40 0,-10 7-25 16</inkml:trace>
  <inkml:trace contextRef="#ctx0" brushRef="#br0" timeOffset="167045">10245 11681 409 0,'0'0'4'0,"0"0"1"16,-5 15 2-16,5-7 2 15,0-8 1-15,18 18 1 16,2-14 1-16,7-1 0 0,5-3-3 15,2-7-1-15,1-7-2 16,-2-1-2-16,-9-3-1 16,-11-3-1-16,-13 3-2 0,-11 4 0 15,-15 2 0-15,-8 6 0 16,-7 5 0-16,-4 1 0 15,1 0 0-15,4 4 0 16,8 7 0 0,8-4-14-16,24-7-42 0,-4 17-35 0,14-12-3 15</inkml:trace>
  <inkml:trace contextRef="#ctx0" brushRef="#br0" timeOffset="167610">9694 11598 338 0,'0'0'5'16,"0"0"4"-16,0 0 4 15,0 0 0-15,0 0 2 0,7 0 2 16,-7 0 0-16,5 7 2 15,-5-7-5-15,1 20-4 16,-1-8-2-16,0 2-2 16,0-1-5-16,4 5-6 0,-2-7-12 15,-2-11-56-15,14 21-15 16</inkml:trace>
  <inkml:trace contextRef="#ctx0" brushRef="#br0" timeOffset="167990">9327 11996 365 0,'0'0'1'15,"0"0"5"-15,8 6 2 0,7-1 3 32,17-4 2-32,18 1 3 0,22-2 0 0,22-3 3 15,22-8-1-15,19-2-3 0,11-1-3 16,4 0-3-16,-5 1-7 15,-11 1-2-15,-21 6 0 16,-21 0 0-16,-23 6-7 16,-25 0-10-16,-12 0-38 15,-32 0-37-15,0 0-3 0</inkml:trace>
  <inkml:trace contextRef="#ctx0" brushRef="#br0" timeOffset="168506">9966 12325 360 0,'0'0'5'16,"-13"1"3"-16,-1 7 4 16,-6 4 0-16,-4 5 3 15,-3 5 2-15,-3 0 0 0,0 7 1 16,5 0-3-16,7 2-3 15,12-3-3-15,8-5-1 16,18-6-5-16,12-5-3 16,8-5 0-16,11-7 0 0,2 0 0 15,4-4 0-15,3 1-6 16,-5-1-84-16,-4-4-3 15</inkml:trace>
  <inkml:trace contextRef="#ctx0" brushRef="#br0" timeOffset="169369">10318 12305 376 0,'0'0'4'0,"0"0"4"16,0 0 0-16,2-9 1 0,-2 9 1 15,0 0 0-15,8-10 1 16,-8 10 1-16,0 0-2 16,0 0-1-16,8 11-2 15,-5 4 0-15,2 5 1 0,1 2-2 16,5 4 1-16,1 3-2 15,2-2-1-15,0-3-4 16,5-5 0-16,2-6 0 16,-1-9 0-16,4-4 0 0,-1-7 0 15,-3-9 0-15,-1-2 0 16,-2-2 0-16,-5 2 0 15,-3 3 0-15,-1 6 0 16,-8 9 0-16,0 0 0 0,5 4 0 16,-2 11 0-1,0 4 0-15,3-1 0 0,3 0 0 16,4-5 0-16,2-4 0 15,3-9 0-15,-2-7 0 16,1-7 0-16,-6-4 0 0,-2-3 0 16,-6-6 0-16,-2-1 0 15,-7 0 0-15,-6 0 0 16,-1 1 0-16,-4-3-17 47,7-1-45-47,1 10-31 0,5 4-4 0</inkml:trace>
  <inkml:trace contextRef="#ctx0" brushRef="#br0" timeOffset="169749">10617 12015 448 0,'0'0'3'16,"0"0"1"-1,0 0 2-15,6-5 1 0,10 3 0 16,9 1 1-16,8-2 1 15,9 0 1-15,11-1-3 0,3 0-5 16,4 0-2 15,-2 0 0-31,-6-1 0 0,-9 1 0 0,-10 1 0 0,-8-1 0 16,-9 4-9-16,-16 0-15 0,12-9-60 15,-12 9-10-15</inkml:trace>
  <inkml:trace contextRef="#ctx0" brushRef="#br0" timeOffset="173212">12080 11343 293 0,'0'0'4'15,"-6"-13"4"-15,-3-2 2 0,-5-3 3 16,-7-1-1-16,-7-2 1 15,-7 1 0-15,-7 2 4 16,-3 9-3-16,-6 9-4 16,-2 12-2-16,5 17 1 0,5 13 1 15,9 18 1-15,8 12 0 16,15 17-3-16,9 8-1 15,9 9-1-15,14 3 0 16,2 0-2-16,0-3-1 0,-5-12 1 16,-6-11-1-16,-7-13 1 15,-10-13 1-15,-15-15 0 16,-8-13-5-16,-9-12 0 15,-4-12 0-15,1-5-11 0,-2-12-9 16,10-16-48-16,5 7-24 16</inkml:trace>
  <inkml:trace contextRef="#ctx0" brushRef="#br0" timeOffset="173719">12257 11683 293 0,'0'0'7'0,"0"0"2"16,-13 4 4-16,4 5 3 16,-2 5 3-16,-2 9 3 15,-6 8 2-15,2 8 1 16,-2 6-6-16,2 8-2 15,6 2-3-15,3 1-3 0,6-2-3 16,2-6-1-16,13-11-2 16,4-7-3-16,8-10-2 15,3-11 0 1,6-6 0-16,-1-10 0 0,1-5-10 0,0-15-12 15,-1-17-63-15,-3 8-8 16</inkml:trace>
  <inkml:trace contextRef="#ctx0" brushRef="#br0" timeOffset="173996">12451 11914 401 0,'0'0'3'15,"-2"13"2"-15,1 0 2 16,1 4 1-16,1-1 1 16,9 4 1-16,7-5 1 0,6-2 0 15,11-9-2-15,5-4-2 16,2-7-3-16,0-10 0 15,-6-4-2-15,-6-2 0 16,-14-1-1 15,-13 4 0-31,-12 0-1 0,-15 3 0 0,-13 6 0 0,-5 4-1 0,-2 6 1 16,-2 1 0-16,6 4-1 15,4 7-2-15,12 6-2 0,7-2-3 16,15 2-5-16,3-5-7 16,11-5-47-16,13 5-22 15</inkml:trace>
  <inkml:trace contextRef="#ctx0" brushRef="#br0" timeOffset="174298">12950 11699 397 0,'0'0'3'0,"-12"6"3"15,-2 6 2-15,1 2 1 16,2 6 0-1,-1 5 1-15,5 4 0 0,6 4 1 0,6-4-3 16,13 2-3-16,8-1-1 16,2-1-3-16,0-5 2 0,-3 0 0 15,-10-1-1-15,-12 0 0 16,-12-3 0-16,-15-3 0 15,-9-1-1-15,-5-3-4 16,2-1-4 0,-1-3-10-16,15-4-28 0,22-5-44 0,0 0-3 15</inkml:trace>
  <inkml:trace contextRef="#ctx0" brushRef="#br0" timeOffset="174960">13271 11834 419 0,'0'0'2'0,"0"0"1"0,0 0 4 15,0 14 1-15,0 1 2 16,0 9 0-16,1 5 1 15,6 8 1-15,0 3 0 16,8 1-3-16,-1-3-3 16,7-5-4-16,-1-7-2 0,1-9 0 15,3-11 0-15,0-6 0 16,-2-11 0-16,-6-10 0 15,1-4 0-15,-10-6 0 32,-2 2 0-32,-4 0 0 0,-1 5 0 0,-3 4 0 0,-4 10 0 15,7 10 0-15,-14 4 0 0,12 11 0 16,1 8 0-16,6 3 0 15,7 0 0-15,4 1 0 16,4-2 0-16,4-8 0 16,5-2 0-16,-4-6 0 31,1-4-9-31,-1-5-36 0,-13-3-47 0,7-6-3 0</inkml:trace>
  <inkml:trace contextRef="#ctx0" brushRef="#br0" timeOffset="175369">13939 11773 429 0,'0'0'2'0,"-4"21"3"0,-2-1 3 15,3 5 1-15,-3 5 2 16,1 8 0-16,2 5 1 15,1 3 1-15,2-6-2 16,7-8-11-16,4-3 0 0,9-12 0 16,2-6 0-1,1-10 0-15,4-10 0 0,-2-11 0 16,0-11 0-16,-6-10 0 15,-3-9 0-15,-11-7 0 0,-4-8 0 16,-7-1 0-16,-8 4 0 16,-5 5 0-16,-2 7 0 15,1 10 0-15,-2 16 0 0,4 13 0 16,2 11 0-16,9 21 0 15,3 9 0 17,4 13 0-32,0 5 0 0,9 6 0 0,2 4 0 0,2 0 0 0,5-5 0 15,-1-5 0-15,2-6 0 16,0-10 0-16,3-6 0 15,-5-10 0-15,6 0-24 16,1-10-62-16,-8-15-10 0</inkml:trace>
  <inkml:trace contextRef="#ctx0" brushRef="#br0" timeOffset="175698">14280 11838 433 0,'0'0'5'0,"1"15"0"15,3-1 4-15,0 3 0 16,2 2 2-16,3 4 0 15,0 1 0-15,3 2 2 0,3-9-9 16,1-2-4 0,2-6 0-16,1-7 0 0,1-2 0 31,1-9 0-31,-1-8 0 0,-3-4 0 0,-1-4 0 15,-4 1 0-15,-3 2 0 0,-1 4 0 16,-5 4 0-16,-3 14 0 16,0 0 0-16,0 10 0 15,1 9 0-15,3 6 0 0,5 3 0 16,5 0 0-16,4-2 0 15,9-4 0-15,0-6 0 16,7-2 0 0,-7-11-27-16,0-3-63 0,-2-6-5 0</inkml:trace>
  <inkml:trace contextRef="#ctx0" brushRef="#br0" timeOffset="176646">15186 11671 377 0,'0'0'7'16,"0"0"1"-16,0 0 1 15,-11 2 2-15,11-2 1 16,0 0 2-16,0 0-1 15,5 12 2-15,11-9-6 0,6-1-2 16,4-2-2-16,7 3 0 16,3-3-2-16,1 0-1 15,1-4-1-15,-3-1-2 16,-2 2-4-16,-11-2-3 0,-1 2-6 31,-6-3-14-31,-15 6-61 0,0 0-3 0</inkml:trace>
  <inkml:trace contextRef="#ctx0" brushRef="#br0" timeOffset="176885">15116 11907 411 0,'0'0'4'0,"15"3"2"15,7-2 1-15,8-1 3 16,3 0 0-16,8-2 0 15,8-3 1-15,5-2-1 16,1-1-3-16,-9-2-4 0,-4 3-5 16,-9-5-7-16,-2 10-17 15,-9-1-61-15,-10 1-4 16</inkml:trace>
  <inkml:trace contextRef="#ctx0" brushRef="#br0" timeOffset="177961">16508 11047 405 0,'0'0'6'0,"1"7"2"15,3 6 2-15,1 8 1 16,-1 4 2-16,3 6 1 0,-3 5 0 16,1 5 1-16,-1-1-6 15,-2-5-3-15,1-2-6 16,-1-10 0-16,0-3 0 15,-1-6 0-15,0-4 0 0,-1-10 0 16,0 0-6-16,0 0-15 16,6-23-49-16,-6 10-25 15</inkml:trace>
  <inkml:trace contextRef="#ctx0" brushRef="#br0" timeOffset="178214">16161 11100 424 0,'0'0'5'0,"10"0"2"0,10 0 2 0,12-2 1 0,13-3 1 15,13-3 0-15,14-1 0 0,10 1 1 16,6-5-5 31,1 2-3-47,-7-1-4 0,-9 3 0 0,-12-1-4 0,-14 4-4 0,-14 0-4 0,-13 2-6 0,-20 4-15 15,0-15-57-15,-12 15-3 16</inkml:trace>
  <inkml:trace contextRef="#ctx0" brushRef="#br0" timeOffset="178431">16220 11398 406 0,'0'0'4'0,"0"0"4"16,-1 14 3-16,1-14 2 0,11 13 0 16,11-5 2-16,15-1 0 15,13 0 1-15,14-6-6 16,12-1-10-16,7-1 0 15,7-2 0-15,-3-2 0 0,-5 2 0 16,-16-3-3-16,-9 6-29 16,-10 0-59-16,-22 1-4 15</inkml:trace>
  <inkml:trace contextRef="#ctx0" brushRef="#br0" timeOffset="178808">17110 11479 412 0,'0'0'5'16,"-3"10"2"-16,2 1 2 0,1 3 2 15,3 2 1-15,9 2 1 16,9 1 0-16,9-3 1 15,5-6-5-15,6-6-3 16,3-4-6-16,0-8 0 0,-7-9 0 16,-13-2 0-16,-11-4 0 31,-15 3 0-31,-14 2 0 0,-12 4 0 0,-10 1 0 15,-2 11 0-15,-5 2-10 16,7 5-17-16,7 7-62 0,5 2-6 16</inkml:trace>
  <inkml:trace contextRef="#ctx0" brushRef="#br0" timeOffset="179283">16226 11785 400 0,'0'0'2'0,"-12"9"1"16,12-9 3-16,-9 12 3 15,9-12 1-15,12 17 2 0,17-6 0 16,19 1 2-16,26-4-1 16,20 1 0-16,23 0-3 15,14-1-3-15,5 1-7 16,0-1 0-16,-12-1 0 15,-15-1 0-15,-16 2 0 0,-26-4-6 16,-14 4-28-16,-18-6-59 16,-27-2-2-16</inkml:trace>
  <inkml:trace contextRef="#ctx0" brushRef="#br0" timeOffset="180751">16043 12243 345 0,'0'0'5'0,"0"0"4"15,0 0 2-15,0 0 3 16,-2-8-1-16,2 8 0 16,0 0 1-16,0 0 2 0,0 0-5 15,-1 8-2-15,1 7-2 16,7 6-2-16,4 5 1 15,1 6-1-15,1-1 0 16,3 1-2-16,-2-2 1 0,4-3-1 16,-4-4-1-16,-1-6 1 15,0-9 0-15,0-6 0 63,-1-2-1-63,0-10-2 15,0-5 0-15,-3-7 0 16,-2 0 0-16,0-2 0 0,-6 2 0 0,2 1 0 0,-3 7 0 0,0 14 0 0,0 0 0 0,0 0 0 0,-3 14 0 15,3 7 0-15,6 3 0 0,3 4 0 16,5-1 0-16,2-4 0 31,4-8 0 0,2-3 0-31,0-11 0 0,-1-1 0 0,0-11 0 0,-9-5 0 0,-5-3 0 0,-7-6 0 0,-3 2 0 16,-8-5 0-16,-6 2 0 16,-1-1 0-16,-1 5 0 15,3 2-2 32,0 3-12-47,16 17-5 0,-13-17-11 0,13 17-49 0,11 0-13 0</inkml:trace>
  <inkml:trace contextRef="#ctx0" brushRef="#br0" timeOffset="181092">17003 12205 367 0,'0'0'3'0,"0"0"0"16,-11 0 1-16,0 0 0 16,-5 4 3-16,-4 5 2 0,-3 5 1 15,-5 1 2-15,-2 8 1 16,2 3-1-16,5 6 0 15,4 1 1-15,8 1-1 47,8-1-2-47,7-3 0 0,16-1-3 0,11-8-4 0,10-5-3 0,11-7 0 0,7-5 0 16,1-4 0-16,2-2 0 15,-7-4 0-15,-3-2 0 0,-10 0 0 16,-8 1 0-16,-12 2-9 16,-8 5-25-16,0 0-59 15,-14 0-2-15</inkml:trace>
  <inkml:trace contextRef="#ctx0" brushRef="#br0" timeOffset="183701">18793 11494 257 0,'0'0'3'0,"0"0"5"0,1-11 2 15,-1 11 2-15,0-15 3 16,0 15 2-16,-14-14 1 16,1 7 2-16,-8 3 0 0,-6 4-3 15,-5 3-2-15,-6 5-1 16,-8 6-2-16,2 4-1 15,0 4-2-15,5 3-2 0,7 0-1 16,10 2-2-16,15-2 0 16,10 0-1-16,20 0-1 15,13-2-1-15,9 2 1 16,5-2-2-16,1 2 1 15,0-1-2-15,-8 1 1 16,-12-1 0-16,-12 2-1 16,-16-2 1-16,-10-2 0 15,-16-5 0-15,-10-2 1 0,-7-2 0 16,-4-5 0-16,-1-6-1 0,5-2 1 15,5-2-3-15,6-5-3 16,10-2-6-16,6-3-11 16,13-9-63-16,6 10-5 15</inkml:trace>
  <inkml:trace contextRef="#ctx0" brushRef="#br0" timeOffset="183967">18876 11773 426 0,'0'0'5'0,"0"12"2"0,-2-3 1 15,2 4 1-15,0 2 1 16,-1 2 0-16,-2 2 1 15,0-1-1-15,0-3-4 0,3-15-6 16,-3 20-11 0,3-20-44-16,0 0-35 0,10-10-3 15</inkml:trace>
  <inkml:trace contextRef="#ctx0" brushRef="#br0" timeOffset="184085">18960 11398 403 0,'0'0'1'16,"0"0"-1"-16,0 0 0 0,-2-11-6 15,2 11-25-15,8-2-44 32,-8 2-9-32</inkml:trace>
  <inkml:trace contextRef="#ctx0" brushRef="#br0" timeOffset="184447">19267 11582 379 0,'0'0'5'0,"6"21"2"16,-4-1 4-16,4 8 2 16,-2 6 1-16,-1 3 0 15,0 6 2-15,-1 2-1 16,-2-8-2-16,0-7-4 0,0-6-2 31,-2-11-2-31,2-13-2 0,0 0-3 0,-1-9 0 16,1-9 0-16,1-7 0 0,5-1 0 15,2 0 0-15,3 2 0 16,1 2 0-16,5 11 0 15,-3 8 0-15,2 4 0 0,1 16 0 16,2 2 0-16,3 6 0 16,0 1 0 15,5-1 0-31,2-2 0 0,6-2 0 0,-2-10-9 0,8-5-49 15,-5-2-35-15,-1-4-1 0</inkml:trace>
  <inkml:trace contextRef="#ctx0" brushRef="#br0" timeOffset="185740">20017 11615 353 0,'0'0'5'0,"0"0"2"16,0 0 1-16,0 9 5 16,2 3 0-16,-2 7 3 15,2 7 0-15,-1 5 1 16,-2 7-4-16,2 4 0 15,1 0-3-15,1-1-2 0,-2-5-1 16,5-4-1-16,-1-11 0 16,4-6-6-16,3-12 0 15,5-6 0-15,4-12 0 16,0-10 0-16,4-6 0 0,-1-5 0 15,0 2 0-15,-4-2 0 16,-4 7 0-16,-5 7 0 16,-4 10 0-16,-7 12 0 15,7 5 0-15,-3 14 0 0,2 4 0 16,0 3 0-16,8 0 0 15,1-4 0 1,4-7 0-16,7-6 0 0,-2-9 0 16,1-12 0-16,-5-2 0 0,-1-10 0 15,-10-3 0-15,-5-2 0 31,-4-5 0-31,-13 1 0 0,-4 1 0 0,-5 0 0 0,-1 3 0 16,4 8 0-16,1-1-14 16,6 11-17-16,2 7-48 15,10 4-16-15</inkml:trace>
  <inkml:trace contextRef="#ctx0" brushRef="#br0" timeOffset="186025">20759 11432 402 0,'0'0'2'15,"0"15"4"-15,2 0 2 16,0 8 3-16,4 6 1 0,0 8 1 15,3 6 1 1,-2 7 0-16,6-1-1 0,-2 0-3 31,2-6-4-31,-1-2-6 0,-2-10 0 0,-2-4 0 0,-1-7 0 16,0-6 0-16,-7-14 0 15,10 14 0-15,-10-14-29 16,-4-8-62-16,2-3-5 16</inkml:trace>
  <inkml:trace contextRef="#ctx0" brushRef="#br0" timeOffset="186180">20600 11734 463 0,'0'0'3'0,"5"1"3"0,7-1 1 0,10 0 0 15,7-4 0-15,14 0 0 16,9-4 1-16,8 1-5 15,5 0-5-15,-7-5-16 16,0 2-71-16,-4 6-4 0</inkml:trace>
  <inkml:trace contextRef="#ctx0" brushRef="#br0" timeOffset="186511">21243 11232 445 0,'0'0'3'15,"20"8"2"-15,7 7 1 16,3 8 1-16,4 7 0 0,2 9 0 15,1 12 0-15,0 8 0 16,-9 6-2 0,-12 5-6-16,-16 2-2 0,-10-4-4 15,-16-3-5-15,-13-4-10 0,-10-10-67 16,-4-5-2-16</inkml:trace>
  <inkml:trace contextRef="#ctx0" brushRef="#br0" timeOffset="186838">19786 11347 416 0,'-5'14'7'0,"-8"9"2"16,-2 15 4-16,3 12 0 0,5 15 0 15,8 8 0-15,13 10 1 16,18 7-1-16,17-6-13 16,22-5 0-16,9-15 0 15,16-16-82-15,-5-2-10 0</inkml:trace>
  <inkml:trace contextRef="#ctx0" brushRef="#br0" timeOffset="188679">21769 11605 375 0,'0'0'5'16,"7"4"3"-16,8-2 2 16,8 2 0-16,10-1 2 15,7 0 1-15,11-3 0 16,7 0 0-16,2 0-7 0,-4 0-6 15,-2-3-10-15,-11-3-22 16,-21 4-53-16,7 0-5 16</inkml:trace>
  <inkml:trace contextRef="#ctx0" brushRef="#br0" timeOffset="188892">21770 11847 432 0,'0'0'3'0,"13"0"1"16,10 0 1-16,9 0 1 16,12 0-1-16,12-1 1 15,10-5 1-15,9 0-3 0,2 3-12 31,-10-2-35-31,-2 1-43 0,-6 1-4 16</inkml:trace>
  <inkml:trace contextRef="#ctx0" brushRef="#br0" timeOffset="189490">22637 11368 386 0,'0'0'4'16,"0"0"1"-16,0 0 3 0,12 0 1 15,-12 0 2-15,19 16 4 32,-1 3-1-32,2 7 2 15,3 5-2-15,7 6-1 0,3 6-1 0,1 0-8 0,0-2-4 16,-2-1 0-16,-1-5 0 15,-9-2 0-15,-1-5 0 16,-6-6 0 0,-6-4 0-16,-3-4 0 0,-4-3 0 0,-2-11 0 15,1 11 0-15,-1-11 0 16,0 0 0-16,0-10 0 15,0-2 0-15,0-8 0 0,1-3 0 16,6-6 0-16,1-9 0 16,-1-4 0-16,3-2 0 15,1-2 0 1,1 2 0-16,-2-2 0 0,1 7 0 15,-2 1 0-15,1 13 0 16,-5 0-6-16,6 7-74 0,-11 18-17 47</inkml:trace>
  <inkml:trace contextRef="#ctx0" brushRef="#br0" timeOffset="189913">23335 11361 392 0,'0'0'2'0,"0"0"2"16,-2 4 4-16,-3 9 1 15,-1 6 3-15,-3 9 2 16,0 8 1-16,0 9 1 0,3 7 0 15,0 1-2-15,4 5-5 16,8-8-9-16,8-1 0 16,9-12 0-16,2-8 0 15,2-8 0-15,-2-8 0 31,5-5 0-31,-7-9 0 0,4-2-26 16,-3-14-64-16,-11-6-5 0</inkml:trace>
  <inkml:trace contextRef="#ctx0" brushRef="#br0" timeOffset="190177">23647 11417 430 0,'0'0'4'15,"0"14"2"-15,0 2 3 0,0 8 2 16,0 7 0-16,-1 7 2 15,1 7 0-15,1 6-1 16,3-2-10 15,0 2-2-31,0-4 0 0,0-5 0 0,3-9 0 0,-2-7 0 0,-2-9 0 16,2-7 0-16,-5-10-26 15,-5-17-58-15,1-1-9 47</inkml:trace>
  <inkml:trace contextRef="#ctx0" brushRef="#br0" timeOffset="190292">23509 11623 449 0,'0'0'4'0,"0"0"2"15,13 0 2-15,1 0 0 0,8 0 0 16,4 1 1-16,10 0-1 16,6-1-1-16,-2 0-6 15,4 0-10-15,-8-2-23 16,-12-3-57-16,4-2-3 15</inkml:trace>
  <inkml:trace contextRef="#ctx0" brushRef="#br0" timeOffset="190473">24050 11292 397 0,'0'0'4'0,"18"19"3"0,2 2 3 16,1 8 1-16,-3 11 1 31,2 10 0-31,-5 9 1 0,-7 11 0 0,-6-3-4 0,-14 4-5 15,-13-6-6-15,0 1-13 16,-10-1-70-16,2-19-5 16</inkml:trace>
  <inkml:trace contextRef="#ctx0" brushRef="#br0" timeOffset="191347">15474 10460 231 0,'1'13'2'16,"3"8"0"-16,4 12 5 0,2 18 4 15,1 10 3-15,2 17 3 16,-3 18 1-16,8 19 4 16,-6 7 0-1,-3 10 3-15,0 15-5 0,-7 3-3 0,2 13-4 47,-4 4 0-47,0 5-3 0,-2-2-3 0,-7-8-3 0,-2-8-1 0,1-19-1 16,1-15-1-16,-1-21-3 0,1-23-8 15,5-20-19 1,11-24-57-16,-7-32-3 0</inkml:trace>
  <inkml:trace contextRef="#ctx0" brushRef="#br0" timeOffset="192141">15623 10430 421 0,'0'0'1'15,"8"-2"-1"-15,12-1 1 16,10 0 0-16,17 0 0 16,12 2-1-16,14-3 0 15,18 0 0-15,9 0 0 0,13-1-2 16,5-4 1-16,7-1 0 15,3-5 0-15,10 1 0 16,4-2 0-16,11-1 1 16,6 3 0-16,7-1 0 0,7 5 1 15,8 4-1-15,1 3 0 31,5 0 1-31,2 2-1 0,2 1 1 0,4-1-1 16,1 1 1-16,2-2-1 16,11 0 1-16,3-1-1 0,6 1 1 46,6 0-1-46,2 2 1 0,5 0-1 0,6 3 1 0,1 0-1 0,1 2 1 0,0 0 0 16,2 1 0-16,-5 1 1 16,3-3 0-16,-6 1 1 15,-4 2-1-15,-6 0 0 16,-7-1 1-16,-8-2-1 0,-13 4-1 15,-10-3 0-15,-12 4-1 16,-12-2 0-16,-18-1 1 16,-12 2-1-16,-18-1 0 15,-13 1 0-15,-13 0 1 0,-9-2-1 16,-13 2 1-16,-7 0-1 15,-7-1 1-15,-5 0-1 16,-3 1 0-16,-9-3 0 16,-5 2 0-16,-5-1-1 15,-6 0 0-15,-2 3 0 0,-5 1 0 16,-5 3 1-16,-3 3 0 15,0 2 0-15,-2 6 0 16,-1 6 1-16,-1 9 0 16,1 7 1-16,0 12 0 0,-1 12 1 15,2 10 0-15,0 17 3 16,-2 13 1-16,1 10 1 15,0 13-1-15,1 5 0 16,1 8-2-16,-1 1 0 0,4 2-4 16,-2-7-9-16,7-2-30 15,13-12-52-15,-18-19-3 16</inkml:trace>
  <inkml:trace contextRef="#ctx0" brushRef="#br0" timeOffset="192837">15698 12943 189 0,'0'0'5'0,"-19"-4"7"31,6 2 7-31,-4-1 3 0,-2 3 1 0,2 0-1 0,0 0 2 16,2 0 1-16,10 10-3 15,5-1-6 1,12 1-5-16,14 1-4 15,9 3 0-15,16-4 1 0,11 1-2 0,18-3 0 32,19-1 0-32,18-2-1 0,19-1 0 0,20-1-1 15,15-3-1-15,17 0 0 0,16 0 0 16,18 0-1 31,13-5 0-47,18-2 0 0,12-3 0 0,21-6 1 0,15-2 0 0,60-4 1 0,-16-2 0 0,15 3 0 15,20-3 0-15,4 4 0 16,8-1-2-16,-1 6 0 15,-8 0-1-15,-48 3 0 0,17 2-2 16,-18 1-3-16,-30 1-7 16,-20 4-18-16,-25-3-60 15,-33-3-1-15</inkml:trace>
  <inkml:trace contextRef="#ctx0" brushRef="#br0" timeOffset="193445">24886 11989 369 0,'0'0'2'0,"0"0"-1"15,0 0-1-15,0 0 1 16,0 0 1-16,0 0 0 15,0 0 4-15,0 10 0 0,5 2 1 16,0 9 2 15,1 7 2-31,5 9 0 0,3 9 0 0,1 9 0 0,3 11-2 16,2 2-1-16,-2 6-2 0,6 2-2 15,-8-5-1-15,-3-5-1 16,-4-11 1-16,-9-7 0 16,-13-15 0-16,-17-8 0 15,-21-14 0-15,-21-10 0 0,-30-1 0 16,-27-8-1-1,-28-1-1 17,-22-3-2-32,-13 7-9 0,-12-1-33 0,2 5-48 0,13 1-1 0</inkml:trace>
  <inkml:trace contextRef="#ctx0" brushRef="#br0" timeOffset="198441">14623 13367 369 0,'0'0'2'16,"0"0"-1"-16,0 0 1 16,0 0 0-16,0 0 0 15,4 13 4-15,-1 11-1 0,-2 12 2 16,-1 17 0-16,1 20 2 15,-1 26 1-15,3 26 0 16,-4 25-1-16,-1 24 0 47,2 23-3-47,0 18-2 0,4 13-2 0,1 5-1 0,-1 4-1 0,-1-7 1 0,-1-5 1 15,-3-10 0-15,-1-14 3 16,1-13 0-16,-11-9-1 16,-1-15 1-16,-2-11 1 0,-4-11-1 15,-1-14-2-15,2-15-5 16,8-60-10-16,-2 0-29 15,-1-8-39-15,4-3-11 32</inkml:trace>
  <inkml:trace contextRef="#ctx0" brushRef="#br0" timeOffset="199447">13208 15594 344 0,'0'0'2'0,"0"0"0"0,0 0 0 16,0 0 0-16,-11-6 0 16,11 6 0-16,0 0 1 15,18-2 1 16,-1 2 0-31,12-2 1 0,9 1-1 0,5 0 1 0,13-1 1 0,4 2-2 16,5 0-1-16,7 0-1 16,4 0-1-16,7 0-2 15,2 0 0-15,7 2 0 0,4-1-1 16,8-2 1-16,5 1-1 15,9 0 2-15,9 0-1 16,2 0 0 15,4 1 1-31,9 0 1 0,6 1-1 0,7 0 1 0,5 4 0 0,7 1 0 16,5 0 1-16,12 0 0 15,10-2-2-15,7-2 1 16,7-6-1-16,9 3 1 16,10 0 0-16,14-5 0 0,4-5 2 15,13 3 0-15,6 0 3 16,13-2 0-16,7 3 0 15,8-3 2 1,9 1 0-16,4 1-1 0,7-2 0 0,1-1-1 16,2 1 0-16,-3-3 0 15,-2 2-1-15,-10-1-2 16,-10-1 0-16,-16 1-5 47,-16 0-5-47,-17 2-7 0,-23-4-22 0,-25-2-46 0,-10 4-8 0</inkml:trace>
  <inkml:trace contextRef="#ctx0" brushRef="#br0" timeOffset="199915">22893 15200 317 0,'0'0'3'0,"0"0"2"16,0 0 1-16,6-10 1 15,5 4 2-15,12 4 2 32,8-2 2-32,10 1 1 0,11 3-3 0,5 1-1 0,7 7-2 15,-2 3-1-15,3 6-2 16,-8 4 1-16,-7 5 0 15,-7 6-1-15,-8 4 0 0,-5 3 1 16,-8 0-1-16,-3 2 0 16,-12 0 0-16,-4 0-1 15,-6-4-1-15,-13-6-1 16,-10 1-2-16,-9-6-3 0,-4 0-8 15,-10-4-23 17,-8 0-53-32,12-2-2 0</inkml:trace>
  <inkml:trace contextRef="#ctx0" brushRef="#br0" timeOffset="200762">14331 13375 354 0,'0'0'3'16,"0"0"1"-16,-12 1 4 15,12-1 0-15,-21 21 3 16,11-2 1-16,-2 7 0 0,0 5 1 15,4-1-2-15,5 1-1 16,4-4-2-16,9-8-1 16,9-7-2-16,6-12-1 15,9-9-1-15,3-15 1 16,5-3-2-16,2-8 0 0,-2 2-1 15,1 2 1-15,-6 4-1 32,-4 8 1-32,-4 7-1 0,-3 10 1 0,1 8 0 15,-2 16-1-15,3 7 0 0,-1 5-1 47,7 7-4-47,2-2-6 0,10 2-31 0,9-5-50 0,-12-11-1 0</inkml:trace>
  <inkml:trace contextRef="#ctx0" brushRef="#br0" timeOffset="201581">13030 13176 358 0,'0'0'3'0,"0"0"1"0,9 0 4 15,-9 0 0-15,11 15 3 16,1-1 1-16,1 10 2 16,4 5 1-16,1 7-3 15,2 7-1-15,1 4-1 0,-1-1-2 16,0 0-1-16,-3-8-1 15,-4-6-1-15,-4-7 0 16,1-9-1-16,-10-16 1 16,9 2 0-16,-6-13-5 0,1-13 0 15,1-9 0 1,0-9 0-16,3-7 0 15,0-6 0-15,2 0 0 0,3 1 0 0,-2 3 0 32,2 5 0-32,0 7 0 0,-4 5-19 0,8 11-25 15,4 8-49-15,-12 1-3 16</inkml:trace>
  <inkml:trace contextRef="#ctx0" brushRef="#br0" timeOffset="202952">24285 15777 319 0,'0'0'7'0,"0"0"3"16,0 0 2-16,0 0 0 16,-5-9 2-16,5 9 2 0,-11 7 0 15,3 8 2-15,-1 11-4 16,-1 9-3-16,0 12-2 15,-2 10 0-15,0 8 0 0,4 5-2 16,0-1-1-16,7-2-1 16,8-7-2-16,7-5 0 15,9-11-1-15,4-7 0 16,6-11-1-16,4-7-3 0,3-5-2 15,-2-8-5-15,2-2-7 16,-9-4-11-16,1-9-28 16,0-1-36-16,-9-5-6 46</inkml:trace>
  <inkml:trace contextRef="#ctx0" brushRef="#br0" timeOffset="203125">23873 16038 446 0,'0'0'2'0,"7"0"2"16,13 0 0-16,13 3 1 15,18 0 0-15,19 0-2 0,18-3-12 16,9 4-73-16,19 0-4 62</inkml:trace>
  <inkml:trace contextRef="#ctx0" brushRef="#br0" timeOffset="212819">14348 15942 20 0,'0'0'3'0,"0"0"2"15,0 0 1-15,0 0 1 0,0 0 2 16,0 0 2-16,0 0 3 15,0 0 8-15,0 0 1 16,0 0 1-16,0 0-1 16,12-13 1-16,2-1 0 0,7-7-2 15,5-7-3-15,4-7-5 16,9-6-4-16,5-8-7 15,3 8-14-15,-2-1-29 16,-9 4-28-16</inkml:trace>
  <inkml:trace contextRef="#ctx0" brushRef="#br0" timeOffset="214294">14503 15831 88 0,'0'0'3'0,"0"0"0"15,1-10 4-15,-1 10 4 16,10-14 2-16,-1 4 1 15,-5 0 0 17,8-1 1-32,0 0-1 0,0 1-1 0,-1-1-4 0,2 1-1 0,6 1-3 15,-6-1 0-15,6-2-1 16,-3 0 1-16,6-1-2 15,-7-2-1-15,8-3 2 16,-7 2-3-16,-1-5 1 0,3 7 0 16,-3-4-1-16,2 1 1 15,-2 6 3 16,-1 0 1-31,-2 4 1 0,-1-2 1 0,-3 4 1 0,-8 5 0 0,16-14-1 16,-16 14-2-16,16-15 0 16,-8 5-1-16,1 1-2 15,3-2 0-15,0 0-2 0,2-2 0 16,-1 0 0-16,3 0-1 15,-4 1 1-15,3 0 1 16,-4 2-1-16,2-3 1 16,-1 3 0-16,-1-2 0 0,-1 3 0 15,2-3 0-15,-2 3 0 16,3-3-1-16,0 0 0 15,4-2 0-15,-2 2-1 16,0-1 1-16,0 1 0 16,4-1-1-1,-6 1 1-15,4 1 0 0,2-2-1 0,-3 1 1 16,2 3 0-16,-1 0 0 15,3-1 0-15,-5 1-1 16,4-1 1-16,-5 2-1 0,-1 2 1 16,-3 0-1-16,0 1 1 15,0 0-1-15,-1-1 0 16,2 0 0-16,-1 2 0 15,2-2 1 1,-1-1-1-16,2 2 0 0,2-2 0 0,2 2 1 16,-1-3-1-16,2 0 0 15,0 0 1-15,-2 1-1 0,1-2 1 16,-4 3-1-1,2-2 1-15,-3 1-1 0,-4 1 0 16,3 3 1-16,-11 3-1 16,16-10 0-16,-16 10 1 15,19-10-1-15,-10 5 0 0,4-2 0 31,0-1 0-31,1 2 0 0,1-2 0 0,0 1 0 16,0 1 0-16,-1-1-1 16,0 2 1-16,-2-1 0 0,0 0 0 15,-1 2 0-15,0 0 0 16,0-1 0-16,2 0 1 15,1-1-1-15,2 1 0 16,-1 0 0-16,2-1 0 0,0 1 0 16,1 1 0-16,0-1 0 15,3 3 0-15,-5-1 0 16,1 0 0-16,0 1 0 15,1 0 0-15,-3 2-1 16,3 0 1-16,-3 0 0 0,2 0 0 31,-1 0 0-31,2 0 0 0,-1 0 0 0,-1 0 0 16,2 0 0-16,-1 0 0 15,1 0 0-15,-4 0 0 0,2 0 0 16,-1 0 0-16,3 0 0 16,0 0 0-16,-2 0 0 15,1 0 0-15,2 0 0 0,1 2 0 16,4-1 0-16,-3-1 0 15,4 0 0 1,1 2 0-16,-3 1 0 0,5 0 0 16,-4 1 0-16,3 0 1 0,-6 1-1 15,7 3 2-15,-3 0-4 16,-1 0-2-16,4 4-12 15,-3 6-41-15,5-7-20 16</inkml:trace>
  <inkml:trace contextRef="#ctx0" brushRef="#br0" timeOffset="215588">16631 14930 51 0,'0'0'6'15,"0"0"3"-15,2 4 4 0,-2-4 3 16,0 0 6-16,15 6-2 16,-6 1 1-16,3-4 1 15,-1 4-5-15,-1 5-2 0,1-2-3 16,-1 4-3-16,-1-4 0 15,0 7-3-15,-2-4 2 16,1 1 0-16,1-3-1 16,1-1 0-16,1 0-1 0,4 0 0 15,0-1-1-15,3 1 0 16,0-1-2-16,3 1 0 15,1 0-1-15,-3 0-1 16,2 1 0-16,-5-2-1 0,2 1 1 16,-3 0-1-16,-1 1 0 15,-2 0 1-15,3 0-1 31,-3-1 1-31,0-1 0 0,0 4 1 0,2-2 0 16,-3-1 2-16,1 2-1 0,1 0 1 16,-3 0 0-16,0 0 0 15,4 2 0 1,0 1 0-16,-3-1 0 0,4 1-1 15,-3 0 0-15,2 1-1 0,-3 1 1 16,5-2-1-16,-5 2 1 16,0 0-3-16,4-1 2 15,0 2 1-15,2 0-1 0,1 0 0 16,1-1 0-16,2 0 0 15,-1 0 0-15,-1 3 1 16,2-4-1-16,-2 3 0 16,-1-4 0-16,1 3-1 78,0-1 1-78,0 1-1 0,2-2 0 0,0 1 0 0,-1 1 0 0,4 2-1 15,-1-2 1-15,-2 4 0 0,0-2-1 0,-2 0 1 0,-3 4 0 0,-2-3 0 0,-2 1 0 0,-1 0 1 16,-1 2 0-16,-1 2 0 15,-2-1 0-15,-3 0-1 16,2 3-3-16,-3-4-6 0,4 1-16 16,2 4-53-16,-7-12-7 15</inkml:trace>
  <inkml:trace contextRef="#ctx0" brushRef="#br0" timeOffset="217109">17719 16116 177 0,'0'0'2'16,"0"0"0"-16,6 3 1 15,-6-3 3-15,10 6 3 16,-10-6 3-16,14 11 0 47,0-4 1-47,-5 0 0 0,6-1 2 0,-4 3-4 0,4-2-1 0,-2 0-3 0,1 1 1 15,-5 0-3 1,-9-8 0-16,18 16-1 0,-9-5 1 0,1-2 1 15,-1 3-2-15,1-1 0 16,2 1-1-16,-2-4-1 16,0 4 0-16,-1-7 0 46,-1 4 0-46,-8-9 0 0,13 9 0 0,-13-9 0 0,11 10 1 0,-11-10-1 0,10 8 1 16,-10-8-1-16,11 10 1 0,-11-10-1 16,14 11-2-16,-14-11 1 15,14 10 0-15,-14-10-1 16,14 14 2-16,-14-14-2 15,15 12 1-15,-15-12-1 16,15 13 1-16,-15-13 0 31,16 14 0-31,-4-6 0 0,-2-3 0 0,2 1 0 0,4 0 0 16,-2 1-1-16,4-2 1 15,1 1-1-15,0 2 0 16,0-2 0-16,-1 2 1 0,1-1-1 16,-1 1 0-16,1-2 0 15,-2 1 0-15,3 0 1 16,-2-5-1-16,2 1 1 0,1 1-1 31,-1-1 2-31,5-3-2 0,-4 2 1 0,1 0-1 16,-1 0 1-16,1 1-1 15,-2 0 1-15,1-1-1 0,-1 1 1 31,0-3 0-31,2 3-1 0,1-3 1 0,2 0 0 16,-1 0 0-16,2 0 0 16,-1 0-1-16,3-3 0 0,-1 0 1 46,1 1-1-46,-2-3 0 0,2 3 1 0,-3-2-1 0,-1 2 0 0,0-1 0 16,0 0 0-16,3-2 1 0,-3 2-1 31,0-1 0-31,2-1 0 0,-1 0 1 0,1 0-1 16,0 0 0-16,-1 0 1 15,-2 0-1-15,-1 0 0 0,3 1 1 16,-2 1-1-16,-2-2 1 16,1 0-1-16,2 1 1 15,-1-1-1-15,0-2 1 16,3 1 0-16,0-1-1 15,0 0 1-15,3 0-1 0,-2 0 0 16,0 0 1 15,1-1-1-31,0-1 1 0,-2-1 0 0,2-2-1 0,1 0 1 0,1-5-1 16,0 0 1-16,1-2-1 15,1-1 1-15,-2 1 1 16,1-2 0-16,-1 1 1 16,2-4-1-16,-3 4 2 0,2 0-1 15,-3-1 0-15,0-1 0 16,3 1-1-16,-1 0-1 15,0 0 0 32,0 2 0-47,4-2 1 0,-2 1-2 0,3 0-2 0,-2 0 0 0,-1-1-1 0,-2 1 0 0,0-3-3 16,-4 2-2-16,-5-2-7 15,3-1-25-15,3 2-39 16,-10-4-7-16</inkml:trace>
  <inkml:trace contextRef="#ctx0" brushRef="#br0" timeOffset="218235">20374 15937 144 0,'0'0'8'0,"0"0"4"15,0 0 3-15,-10 0 0 16,10 0 0-16,0 0 3 15,-14-3 1 17,14 3 2-32,-10-3-6 0,10 3-3 0,0 0-1 0,-10-11-1 0,10 11 1 15,0-19-3-15,1 5 0 16,5-1-2-16,0-2-1 15,1-2-1-15,1-1 0 16,2-1 0-16,-2 1-2 0,1 0 1 16,1-1-1-16,1 3 0 15,1-3 0 16,3-3-1-31,2 4 1 0,1-4 0 16,1 2 1-16,3 0 0 0,0 0-1 0,2 1 1 0,-2 0-1 16,-1 4 1-16,2-2-2 15,-4 2 2-15,1 0-2 0,-1 0 2 16,-1-3-1-16,0 1 0 15,-2-3 1-15,3 2 0 16,-3 0 0-16,-1-3-1 31,3 3 1-31,-4-1-2 0,2 4 1 0,-1-3-1 0,2 2-1 16,-3 0 1-16,1 0 0 15,1 0 0-15,-1 1-1 16,0 1 1-16,2-1 0 16,-2 1 0-16,-2 2 0 0,0-3 0 15,-2 2 0-15,1-1 1 16,-2 0-2-16,-2-2 1 15,0 4-1-15,2-2 1 32,-1 0 0-32,1 2-1 0,1-2 0 0,3 3 0 0,1 0 0 15,-1 1 0-15,-1 0 0 16,1 3 0-16,-2-1 0 15,0 0 0-15,-2 4 1 0,-10 6 0 16,16-16-1-16,-16 16 1 16,18-19 0-16,-8 11-1 15,4-1 0-15,1-1 1 16,1 1-1-1,0-1 0-15,2 0 0 0,-1 2 1 0,0-1-1 16,-2 2 0-16,0-2 0 16,1-1-1-16,0 0 1 15,0 1 0 16,3-2 0-31,2-1 0 0,1-2 0 0,3 2 0 0,3-1 0 0,2 0 0 16,0-3 0-16,4 0 1 16,0 0 0-16,5 0 1 15,0-1 0-15,5 0 0 0,1-1 0 16,1 3-1-16,5 2-4 15,-2 0-6-15,9 3-16 16,8 2-58-16,-9-2-5 31</inkml:trace>
  <inkml:trace contextRef="#ctx0" brushRef="#br1" timeOffset="229025">13728 13367 278 0,'0'0'3'0,"0"0"2"16,0 0 6-16,0 0 2 0,2 15 4 16,-2-1 0-16,2 8 2 15,0 2 2-15,3 4-3 16,3 2-3-16,5-1-3 15,0-2-3-15,7-3-2 0,2-8-2 16,1-7-2-16,2-2 0 16,-1-5-2-16,-3-2-3 15,-5-7-5-15,3-2-7 0,-10-6-19 16,-9 3-53-16,9-8-4 15</inkml:trace>
  <inkml:trace contextRef="#ctx0" brushRef="#br1" timeOffset="229180">13704 13108 472 0,'0'0'1'0,"0"0"-1"31,0 0-1-31,0-13-10 0,6-9-59 0,4 22-17 15</inkml:trace>
  <inkml:trace contextRef="#ctx0" brushRef="#br1" timeOffset="235913">14694 14784 242 0,'0'0'6'0,"0"0"4"16,0 0 2-16,0 0 2 16,0 0 2-16,0 0 1 0,0 0 2 15,0 0 0-15,0 0-4 16,0 0-4-16,0 0-1 15,0 0-3-15,0 0-2 16,-9-2-1-16,9 2-2 16,0 0 0-16,0 0 0 0,-2 4 0 15,2-4 0-15,0 0 0 16,0 0 0-16,0 0-1 15,0 0 1-15,0 0-1 16,0 0 0-16,0 0 0 0,0 0 0 16,0 0-1-16,-5 9 1 15,5-9 1-15,0 0 0 16,-10 10 1-16,10-10 1 15,-13 7 0-15,13-7 1 0,-10 5 0 16,10-5-1-16,0 0 0 16,-9 0 0-16,9 0-1 15,0 0 0-15,0 0-2 16,0 0 0-16,0 0 0 0,0 0-1 15,0 0 0-15,0 0 0 16,5 0 0-16,-5 0 0 16,15-2 0-16,-3-2 0 15,1 0 0-15,1 1 0 0,-1-1 0 16,-1 4 0-16,-2-3 0 15,-10 3 0-15,13-2 0 16,-13 2-1-16,0 0 1 16,0 0 0-16,0 0 0 0,0 0 1 15,-12 2-1-15,1 1 1 31,-1-3-1-31,2 2-1 0,-4-2-6 0,14 0-25 16,0 0-54-16,-6-7-3 0</inkml:trace>
  <inkml:trace contextRef="#ctx0" brushRef="#br1" timeOffset="251042">16251 15707 219 0,'0'0'6'0,"0"0"3"0,0 0 6 15,0 0 5-15,0 0 3 16,-1 9 1-16,1-9 0 15,0 0 1-15,0 0-4 16,0 0-7-16,-4-9-7 16,2 0-13-16,2-3-39 0,0 12-35 15,0-20-6-15</inkml:trace>
  <inkml:trace contextRef="#ctx0" brushRef="#br1" timeOffset="254264">17316 16696 323 0,'0'0'5'16,"0"0"4"-16,0 0 2 0,8 2 2 15,-8-2 3-15,0 0 0 16,0 0 0-16,0 0 0 16,0 0-5-16,0 0-4 15,0 0-7-15,0 0-11 0,0 0-24 16,-16 6-50-16,16-6-4 15</inkml:trace>
  <inkml:trace contextRef="#ctx0" brushRef="#br1" timeOffset="258427">18920 15671 328 0,'0'0'5'0,"0"0"2"16,0 0 4-16,8 0 3 0,-8 0 1 15,0 0 3-15,9 0-1 16,-9 0 2-16,0 0-3 16,0 0-4-16,0 0-3 15,0 0-2-15,1-8-2 0,-1 8-1 16,0 0-4-16,-5-7-5 15,5 7-9-15,-10-1-16 16,-7 1-58-16,17 0-3 16</inkml:trace>
  <inkml:trace contextRef="#ctx0" brushRef="#br1" timeOffset="261694">20616 14488 288 0,'0'0'6'0,"0"0"3"16,0 0 1-16,0 0 2 16,0 0-1-16,0 0 0 15,0 0 0-15,0 0 0 16,0 9-13-16,0-9-11 15,3 15-23-15,2-1-38 0,-2-3-8 16</inkml:trace>
  <inkml:trace contextRef="#ctx0" brushRef="#br1" timeOffset="265072">22307 15457 299 0,'0'0'8'16,"0"0"4"-16,0 0 3 15,0 0 1-15,0 0 3 16,0 0 1-16,2 8-1 0,-2-8 0 15,-13 13-7-15,4-4-5 16,-5-2-8-16,6 6-12 16,-6 4-49-16,14-17-23 15</inkml:trace>
  <inkml:trace contextRef="#ctx0" brushRef="#br1" timeOffset="267036">14139 15087 18 0,'0'0'5'15,"0"0"1"-15,11-7 1 16,1-2 2-16,6-4 3 0,5-4 4 15,6-7-3-15,10 1 5 16,1-5-5-16,7 5-3 16,-4-2-4-16,4 7-13 15,-6 5-19-15,-5 3-24 0</inkml:trace>
  <inkml:trace contextRef="#ctx0" brushRef="#br1" timeOffset="268106">14288 15071 3 0,'18'-9'10'16,"2"-3"3"-16,6-1 1 16,2 1-1-16,-3-5-4 15,2 4-1-15,-5-2-3 0,4 6 0 16,-5-5-3-16,4 7 2 15,-7-4 1-15,1 6 1 32,-1 1-2-32,1 0 5 0,5 1-2 0,-2 0 0 0,5 1 0 15,-5 0-1-15,5 2-2 16,-4-3 1-16,3 3 0 15,-7-1-1 1,-2 0 1-16,0 1 0 0,-4 0-2 16,1 0 2-16,-3 0-2 0,0 2 0 15,2 0-1-15,-1 1 0 16,3 2 1-16,0 0-1 15,4-1 1-15,1 0 1 0,-1-1 0 16,4 1 1-16,-1-2-2 16,-2 3 1-16,-2-3-1 15,0 1-1-15,-4-1 2 16,-1 3-3-1,0 4 1-15,-2-5-1 0,1 7 1 0,1-6-1 16,-3 8 2-16,4-8-2 16,-2 6 0-16,1-4-1 15,-2 0 1-15,1-3 0 16,5 2-1-16,-6 0 0 0,6 1 0 15,-4-1 0-15,6 2 1 16,-4 0-1-16,6 0 1 16,-2 0-1-16,1-1 1 15,3 2-1 1,3-1 2-16,-1-1-2 0,3 1 0 0,-3 3 0 15,1-1 0-15,-2 0 0 16,-3 1 0-16,2 0 1 16,-4 2-1-16,5-1 1 0,-4 1 0 15,2-1 0-15,-3 3 1 16,7-2-1-16,-5 1 0 15,2 1 1-15,-3 2 1 16,4-1 0-16,2 1 0 0,-3 2 0 16,4-2 1-16,-1 3 0 15,6-3-3-15,-3 2-10 16,6-1-21-16,-11 1-39 15,11-2-2 17</inkml:trace>
  <inkml:trace contextRef="#ctx0" brushRef="#br1" timeOffset="269043">15859 15446 125 0,'0'0'1'0,"0"0"-1"0,0 0 1 15,0 0-1-15,0 0 3 16,0 0 0-16,20-2 2 47,-3 2 3-47,6 5-1 0,-2 7 1 0,4-3 0 0,-3 4 2 0,3-2-1 0,-7 5-2 15,-5-3-2-15,2 1 0 16,-2-1-1-16,-1 0 0 0,2 1 0 15,0 0 0-15,-1 3-2 16,3-2 0-16,-2 4 2 16,2-6-1-16,-2 8 0 15,-2-6 1-15,-2 6-1 16,3-6 0 15,-2-1 0-31,1 1 0 0,-2 2 0 0,1-3-2 0,0 1 0 0,1-1 0 16,-1 1 0-16,1-3 0 15,-3 2 0-15,3-2 0 0,-2 2 1 16,1-1-1-16,-2-1-1 15,4 0 0-15,-3 2 0 16,1 1 0-16,0-3 0 16,1 2 0-16,0 1 0 15,2-2 1-15,0 0-1 0,3 0 1 16,4 2-1-16,-2-1 1 15,5 0 0-15,-5-1 0 16,4 2 0-16,-4 1 1 31,5-3-1-31,-6 3 1 16,1-1 1-16,1 2-2 0,1 2 2 0,-1 1-2 0,2 4 1 15,0-3-1-15,-3 4 0 0,0-5 0 16,-1 3 0-16,-3-2-1 16,1 2 0-16,-3-4 1 15,0 1-1-15,0 1 2 16,-2 1-2-16,4 2 1 0,-1-1 0 31,5 0 0-31,-1-2-2 0,8 2-11 0,-3 2-30 16,5-7-31-16</inkml:trace>
  <inkml:trace contextRef="#ctx0" brushRef="#br1" timeOffset="269853">17205 16702 76 0,'0'0'5'0,"0"0"1"15,0 0-1 32,0 0-2-47,0 0 1 0,0 0 2 0,0 0 0 0,0 0 1 0,0 0-2 0,9 0-2 0,1 2 4 16,3 3 3-16,6-3-2 15,3-1 1-15,5-1-1 16,3 0-1-16,-2-1 1 16,5-6-1-16,-1 2-1 15,1-2 0-15,-3 0-2 16,1 0 1-16,0 1-1 0,4-1 1 15,-4 0-3-15,11-3 0 16,3 1 0-16,1-6-1 16,5 1 1-16,2-8-1 0,5 0 1 15,-2-7 2-15,4 3 1 16,-3-4 0-16,-3 0 2 15,1 2-2-15,-5 0 1 0,1-1 0 16,2 2-3-16,-3-4 0 16,1-3-1-16,-4 0-1 15,5-7 1-15,-7-2 0 16,4-4-1-16,-6-4 1 0,-5-4 0 15,-1 1 0-15,-3-1 0 16,0 2-4 0,-7 3-8-16,6 3-21 0,3 5-38 15,-5 6-5-15</inkml:trace>
  <inkml:trace contextRef="#ctx0" brushRef="#br1" timeOffset="270825">18824 15874 166 0,'0'0'2'15,"0"0"3"32,0 0 1-47,2-9-1 0,-2 9 2 0,6-15 0 0,-2 5-1 0,1-3 1 0,2-1-3 16,1-2 0-16,4-2-3 0,-1-2 0 15,7-1 0-15,0 0 0 16,3-3 1-16,-1-3 2 16,4 6-1-16,-5-6 1 15,6 7 2-15,1-4-2 0,-5 4 1 16,5-1-1-16,-5 0-1 15,8 3-1-15,-2-3-1 16,7 3 1-16,-4-5-1 16,4 2-1-16,-1-3 1 0,-1 3 0 15,0-1 1-15,-2 3-1 16,-5-1 1 15,-3 1 0-31,-1 2 1 0,-5 0 1 0,1 1 0 0,-1-4 0 0,5 4 1 16,-1-1 0-16,7-3-1 15,-2 2 0-15,9-2-1 16,1 0 0-16,1 1-1 15,0-1 0-15,-2 4 0 0,-2-4-1 16,-7 2 2-16,2 1-1 16,-8 2-1 15,-3-3 1-31,1 3-1 0,-2 1 0 0,3-1-1 0,1 2 1 0,2-1-1 15,0 3 0-15,3-4 0 16,-1 3 1-16,2-4-1 16,-2 1 0-16,1-2 1 15,-2 1 0-15,4-3 0 0,-5 3 0 16,0-1-1-16,-2 2 1 15,3 1 0 17,2 2 0-32,-2 2-1 0,2 0 1 0,1 1-1 0,3 1 1 0,3 1 0 15,4-2 0-15,1-1 0 16,2 0-1-16,0-1 0 15,-2 0-5-15,3 3-11 16,-5 4-31-16,-7-2-26 16</inkml:trace>
  <inkml:trace contextRef="#ctx0" brushRef="#br1" timeOffset="271693">20621 14691 7 0,'0'0'3'16,"0"0"0"-16,10 0 3 16,0 2 1-16,0 0 2 0,4 1-1 15,0 0 2-15,4 0 0 16,0 1 0 15,0 2-2-31,-1 0-1 0,3-1-1 0,-4-1 1 0,2 1 2 0,-5 0-6 16,2-2 1-16,-2 2-2 15,1-1 0-15,-5 2 0 16,3 0-1-16,-1 1 0 0,4 3-1 15,6 2 2-15,-3 2-1 16,8-2 2-16,-1 3 0 16,5-2 1-16,-2 2 2 15,5-4 2 1,-7 1 1-16,-3-4 2 0,-2 1-1 0,-2-2 2 15,-2 3-1-15,-2-2-1 16,0 3-2-16,-2 6-1 16,-1-2-3 15,2 4 2-31,2 0-3 0,2 4 1 0,4-3 0 0,-2 3-2 0,7-4 1 15,-3 0 2-15,6-3 1 16,-2 3 0-16,7-2 2 16,1 2-2-16,1 0 2 0,3 1 1 15,0 4-2-15,10 3-2 16,3 2 1-16,9 1-2 15,6 2-2-15,7 3-4 16,17 5-12 0,9 0-30-16,5 3-29 0</inkml:trace>
  <inkml:trace contextRef="#ctx0" brushRef="#br1" timeOffset="272612">16938 16405 117 0,'0'0'4'15,"-9"0"2"-15,0 0 3 16,-3 3 1-16,3 3-1 16,-3-1 3-16,0 1 1 0,0 2 1 15,3 0-1-15,5 1 2 16,4 3 0-16,1 3 2 15,9 2-2-15,5 2 0 0,9 3-1 16,8-1-2-16,1 4-3 16,11-2-1-16,4 0-4 15,7-3-1-15,3-4-8 16,5 3-12-16,5 1-41 0,5-7-20 15</inkml:trace>
  <inkml:trace contextRef="#ctx0" brushRef="#br0" timeOffset="446772">745 9365 172 0,'0'0'4'15,"0"0"4"-15,-10-9 3 16,10 9 2-16,-22-11 2 0,10 2 2 15,-4 4-1-15,-2-2 1 16,-3 2-4-16,-2 5-2 16,0 0-4-16,-1 8 0 15,-1 8-2-15,-5 9-1 0,-1 6 2 16,0 8 0-16,4 5 0 15,1 4 0-15,8 0 2 16,5 1 0-16,10-4 3 16,9-6 1-16,16-8-1 0,10-9-2 15,8-7 1-15,10-7-2 16,3-5-2-16,3-3-3 15,-4-1-8 1,-4-3-6-16,-7-5-12 0,-8 1-35 16,-4 7-28-16</inkml:trace>
  <inkml:trace contextRef="#ctx0" brushRef="#br0" timeOffset="447175">975 9356 256 0,'0'0'9'0,"-2"23"4"15,-2 2 1-15,1 9 2 16,-1 5 1 0,0 6 0-1,-2 4 2-15,-2 4 3 0,1-5-10 0,0-6-2 0,0-7-3 16,2-8 0-16,-3-6-2 15,3-4-1-15,2-7-5 16,3-10-4-16,-1 11-9 16,1-11-20-16,1-7-48 0,11 0-6 15</inkml:trace>
  <inkml:trace contextRef="#ctx0" brushRef="#br0" timeOffset="447649">1285 9510 229 0,'0'0'4'15,"-12"0"5"-15,2 8 4 16,-5 4 2-16,-5 7 3 0,-3 5 0 15,-1 6 3-15,0 6-1 16,4 0-2-16,1 1-5 16,9-4-1-16,6-4-3 15,3-6-1-15,8-8 0 0,10-9-2 16,3-7 0-16,5-8 0 15,0-10-1-15,-1-4-2 16,-3-7-2-16,-3-2-1 31,-5-3-1-31,-6 2-1 0,-7 2 1 0,-1 4-3 0,-6 8 2 16,-4 6 1-16,1 9 0 15,-4 3 1-15,2 13 1 16,1 8 0-16,2 5 1 16,6 4 2-16,1 4-2 0,2-1 1 15,2-2-1-15,7-3 1 16,2-2 0-16,2-6 0 31,0-4-1-31,3-4-1 0,3-3-1 0,0-8-4 0,6 0-8 16,-1-6-15-16,1-3-58 15,5-6-4-15</inkml:trace>
  <inkml:trace contextRef="#ctx0" brushRef="#br0" timeOffset="447844">1553 9570 318 0,'0'0'7'0,"0"11"1"15,0-3 2-15,-1 5 2 0,2 4 2 16,-1 5 0-16,0 5 0 16,1-1 0-16,-1 2-5 15,-1-4-2 16,1-1-5-31,1-7-3 0,2-2-10 0,-3-14-36 0,9 0-36 0,0-13-5 16</inkml:trace>
  <inkml:trace contextRef="#ctx0" brushRef="#br0" timeOffset="447972">1460 9319 350 0,'0'0'-1'16,"0"0"-4"-1,0-12-6-15,0 12-24 0,-4-13-39 0,4 13-6 16</inkml:trace>
  <inkml:trace contextRef="#ctx0" brushRef="#br0" timeOffset="448604">1747 9518 292 0,'0'0'5'0,"4"14"2"15,-3 3 4-15,1 4 2 16,-2 4 0-16,1 6 2 15,0 4 1 17,-1 1 2-32,-1-2-5 0,1-8-3 0,0-4-3 0,0-4 0 0,0-9 0 15,0-9-1-15,0 0-1 16,4-8-1-16,3-11 0 0,3-3 0 15,0-7-2-15,4-5-1 16,2-2 0-16,2-3-1 16,0 1-1-16,2-1 1 15,0 5-1-15,-1 1 1 31,3 6-1-31,-2 3 0 0,-1 6 0 0,-3 5 0 0,2 5 0 16,-3 8 0-16,0 6 1 16,-5 9 0-16,0 7 0 15,-3 7 0-15,-1 3 2 0,-1 2-1 16,-2-1 0-16,-2-1 1 15,-1-8 0-15,0-4 1 16,0-7 0-16,0-13 1 16,0 0 0-16,0 0-1 0,0-16 1 15,0-6-1-15,1-7-1 16,5-3-2-16,2-3-1 15,4 5 0-15,1 4-1 0,3 6 0 16,-2 8 0-16,5 10 0 16,-2 9 1-16,-2 8 0 15,-2 11 1-15,2 3 0 16,-1 3 1-16,4 2 0 0,-1-1 0 15,4-3 0 17,1-1 0-32,5-8-1 0,-1-4-2 0,2-7-3 15,2 0-6-15,-6-7-9 0,1 3-21 16,3-1-47-16,-16-2-5 15</inkml:trace>
  <inkml:trace contextRef="#ctx0" brushRef="#br0" timeOffset="449037">449 10203 236 0,'0'0'8'15,"0"0"6"-15,13 3 6 0,11-3 3 16,21-3 2 15,22-6 2-31,28-4 3 0,28-1-1 0,25-4-5 0,23 0-6 16,18-1-5-16,10 1-3 15,-6 6-3-15,-12 4-1 0,-21 3-2 16,-24 5-1-16,-30 0-1 16,-22 0-1-16,-28 0 0 15,-21 3 0-15,-17-1-1 16,-18-2-1-16,0 0-1 0,0 0-3 15,-1 11-3-15,-13-10-6 16,4 4-15-16,10-5-62 16,-27 8-2-16</inkml:trace>
  <inkml:trace contextRef="#ctx0" brushRef="#br0" timeOffset="453558">3473 8848 235 0,'0'0'9'0,"3"12"2"16,2 0 4-16,1 5 2 16,4 9 1-16,0 5 2 15,1 4 1-15,0 8 2 0,-1 3-5 16,-1 0-4-16,-3 0-2 15,-5 0-1-15,-1-8 0 16,0-3 0-16,-9-9-1 16,-3-5-1-16,-8-7-1 0,-5-10-1 15,-3-4 0-15,-6-12-2 16,0-6-2-16,-4-6-3 15,5-7-5 17,-1-4-6-32,11-2-25 0,11-2-52 0,2-5-3 0</inkml:trace>
  <inkml:trace contextRef="#ctx0" brushRef="#br0" timeOffset="453684">3353 8661 385 0,'0'0'0'15,"0"0"0"-15,-1-10-2 16,1 10-18-1,0 0-48-15,1-9-11 0</inkml:trace>
  <inkml:trace contextRef="#ctx0" brushRef="#br0" timeOffset="454164">3667 8811 374 0,'0'0'4'0,"0"0"3"31,0 0-1-31,0 0 1 0,0 0 0 0,10 0 1 0,6-3 0 16,5 0 0-16,8 0-4 15,3 0-3-15,5 1-4 16,1-2-4-16,2 1-8 0,-6 0-19 15,-6-5-47-15,-3 6-6 16</inkml:trace>
  <inkml:trace contextRef="#ctx0" brushRef="#br0" timeOffset="454381">3685 9036 365 0,'0'0'5'0,"0"0"3"15,9 7 3-15,5-3-1 16,6 0 1-16,7-2 0 16,10 1 0-16,8 1 0 0,6-4-8 15,-1 0-8-15,6 0-26 16,4 0-51-16,-12 0-5 15</inkml:trace>
  <inkml:trace contextRef="#ctx0" brushRef="#br0" timeOffset="455939">3503 8653 340 0,'0'0'2'16,"0"0"0"-16,0 0 2 0,11 0 2 15,9 0 0-15,14-4 3 16,10-3-2-16,19-2 2 16,6-3-6-16,15 1-14 15,-3-1-32-15,1 3-34 0,-8 2-6 16</inkml:trace>
  <inkml:trace contextRef="#ctx0" brushRef="#br0" timeOffset="456946">4267 8655 327 0,'0'0'4'0,"0"0"0"15,0 0 0-15,9-5 2 16,4 1 0-16,2-3 2 15,8 3-1-15,2-1 2 0,3 2-4 16,-1 1-1-16,2 2-1 16,-1 1 0-16,-7 6-1 15,0 4-1-15,-5-1 1 31,-4 4-1-31,-2 3 0 0,3 4 2 0,-7 3 0 0,3 2 1 16,1 8 0-16,3 2 0 16,0 7 0-16,3 3 1 15,0 3-1-15,3 1 0 0,0 1 0 16,-2-2-1-16,1-1-1 15,-3-4 1-15,-1-8-1 16,-1-3-1-16,-4-8 1 16,1-4 1-16,-5-6 1 15,-5-15 1-15,0 0 0 0,0 0 0 16,2-19 0-16,-4-10 0 15,-6-12-2-15,-4-10-2 0,-2-12-2 16,-4-7 0-16,-1-5-2 16,0-3 0-16,-2 1 1 15,1 5-1-15,0 6 2 16,4 11 0-16,0 6 1 15,4 8 0-15,5 7 1 32,5 5 0-32,2 7-1 0,12-2 0 0,6 7 0 0,14-3 1 15,13 1-1-15,12 2 0 16,10-1 1-16,10 0-1 0,2 4-1 15,1-3-3-15,-4 9-6 16,-14-3-14-16,-6 3-38 16,-16 8-25-16</inkml:trace>
  <inkml:trace contextRef="#ctx0" brushRef="#br0" timeOffset="457231">4714 9027 391 0,'0'0'2'0,"9"-1"2"15,9-6 0-15,6 0 0 16,7-1 0-16,8-2 1 15,0-1-1-15,5 2-3 0,-3-4-7 16,-3 8-20-16,-12 5-43 16,-3-4-14-16</inkml:trace>
  <inkml:trace contextRef="#ctx0" brushRef="#br0" timeOffset="457468">5340 8659 372 0,'0'0'4'0,"1"19"1"15,1 2 2-15,0 10 0 0,1 9 1 16,-1 12 1-16,2 10-1 15,1 8 1-15,1 7-5 16,4-4-3-16,3 5-14 16,-2 6-52-16,8-14-18 15</inkml:trace>
  <inkml:trace contextRef="#ctx0" brushRef="#br0" timeOffset="459951">910 11043 165 0,'0'0'10'16,"0"0"6"-16,1-11 5 16,-1 11 4-16,0-9 3 0,0 9-3 15,0 0 2-15,0 0 4 16,10 0-8-16,-4 15-3 15,1 11-6-15,3 11-1 0,-2 6-2 16,1 10 0-16,-3 4 0 16,2 1-4-16,-3-1-1 15,-2-4-2-15,-2-10 1 16,3-6-5-16,-4-10-3 0,3-8-3 15,-2-7-5 17,-1-12-16-32,7 15-51 0,-7-15-11 0</inkml:trace>
  <inkml:trace contextRef="#ctx0" brushRef="#br0" timeOffset="460382">567 11014 341 0,'0'0'2'0,"0"0"1"31,0 0 1-31,10 0 2 0,4 0 3 0,8 0 0 0,13 0 2 15,10-2 0-15,12-3-2 16,6-1 0-16,8-1-2 16,-2-1-4-16,-3 1-5 15,-8-3-8-15,-7 5-19 0,-16 5-45 16,-9 0-13-16</inkml:trace>
  <inkml:trace contextRef="#ctx0" brushRef="#br0" timeOffset="460657">589 11711 353 0,'0'0'5'16,"0"0"4"-16,13 4 2 16,10-2 1-16,10-2 0 0,17 0 1 15,13-6 0-15,12 0 0 47,8-3-5-47,5 0-7 0,-4-2-7 0,-3 6-17 0,-9 3-43 0,-16 0-19 0</inkml:trace>
  <inkml:trace contextRef="#ctx0" brushRef="#br0" timeOffset="461230">1512 11047 134 0,'0'0'7'0,"0"0"10"15,-12 10 6-15,3 9 5 16,-3 10 5-16,2 10 1 16,0 8 1-16,4 8 1 15,5 6-5-15,4 0-7 0,12 0-6 16,7-7-4-16,4-8-4 15,7-8-1-15,0-8-2 16,-1-9-2-16,-5-4-2 16,-4-8-4 15,-3-3-6-31,-4-3-20 0,-3-3-58 0,-11-11-3 0</inkml:trace>
  <inkml:trace contextRef="#ctx0" brushRef="#br0" timeOffset="461553">1721 11188 383 0,'0'0'0'0,"0"0"2"16,0 14 2-16,0-1 2 47,0 7 2-47,-1 5 1 0,1 5 0 0,2 9 2 0,5 1 0 0,-1 3-2 0,3 0-1 15,-1-1-2-15,3-6-2 16,-2-4-1-16,2-5-2 0,-1-7-3 15,-5-6-4-15,4-4-9 16,-9-10-40-16,0 0-33 16,12-4-4-16</inkml:trace>
  <inkml:trace contextRef="#ctx0" brushRef="#br0" timeOffset="461679">1598 11397 407 0,'0'0'1'15,"0"0"1"-15,0 0 2 0,14 0 1 16,6-1 0-16,5-2 1 16,11-1-3-16,7 3-4 15,-5-3-14-15,8-7-60 16,0 10-10-1</inkml:trace>
  <inkml:trace contextRef="#ctx0" brushRef="#br0" timeOffset="461943">2095 11061 345 0,'0'0'3'0,"17"6"2"15,-1 6 2-15,4 7 0 16,3 11 3-16,1 7 1 16,0 12 0 15,-1 5 0-31,-6 6-2 0,-10 1-2 0,-4-3-2 0,-3-5-1 0,-8-6-5 15,-2-10-7-15,-2-6-19 16,10-7-54-16,-4-9-4 0</inkml:trace>
  <inkml:trace contextRef="#ctx0" brushRef="#br0" timeOffset="463016">2661 11168 278 0,'0'0'6'16,"0"0"5"-16,7 0 4 0,4 0 0 15,3-3-1-15,8 1 2 16,3-3 2-16,5 1 0 15,4 1-7-15,3-5-4 16,2 2-4-16,1 3 0 0,-6-1-3 16,0 3-3-16,-10-3-6 15,3 4-9-15,-12 0-27 16,-15 0-37-16,21 2-7 31</inkml:trace>
  <inkml:trace contextRef="#ctx0" brushRef="#br0" timeOffset="463260">2801 11318 308 0,'0'0'6'16,"0"0"4"-16,6 3 3 15,7-3 1-15,8 0 0 0,7 0 2 16,10-6 0-16,9 2-1 16,7-4-5-16,6-1-4 31,-2 1-4-31,1 1-4 0,-7 3-3 0,-6 1-9 0,-10 3-20 15,-14 0-47-15,-4 4-6 16</inkml:trace>
  <inkml:trace contextRef="#ctx0" brushRef="#br0" timeOffset="464167">642 12407 355 0,'0'0'-2'15,"0"0"1"-15,0 0 3 16,-2 17 1-16,2 8 3 16,6 11 2-16,1 9 0 0,3 14 2 15,0 10 3-15,0 7-2 16,-2 6-1-16,-2-5-1 15,0-4-3-15,-4-9 0 16,-4-7-2-16,2-11-2 0,0-12-2 16,0-10-3-16,0-10-5 15,0-14-18-15,16 0-58 16,-13-14-5-16</inkml:trace>
  <inkml:trace contextRef="#ctx0" brushRef="#br0" timeOffset="464778">469 12580 221 0,'0'0'10'16,"0"0"4"-16,0 0 1 15,0 0 0-15,0 0 2 16,0 0 0-16,9-8 2 16,5 0 2-16,6-3-8 0,10 1-1 15,11-3-1-15,8 1 1 31,11 0-2-31,1 7-1 0,4 3-3 0,-3 3-2 16,-3 7-2-16,-12 10-1 0,-9 3-3 16,-12 3 1-16,-12 3 1 15,-13 2 0-15,-4 0 2 16,-13-2-1-16,-8-5 0 15,-9-4 0-15,-2-5 1 0,-5-6-2 16,1-7 0-16,5 0 0 31,1-9 0-31,5 1 0 0,5-1 0 0,9 1-1 0,4 4 0 16,10 4 0-16,0 0 1 15,0 0 0-15,5 11 0 16,8 4 1 15,4 6-1-31,4 5 3 0,3 5 1 0,4 7-2 0,2 3 1 0,-1 0 0 16,1 1 1-16,-3-1-1 15,-3-5 0 1,-3-4-1-16,-3-8-2 0,-1-1-4 16,-6-9-5-16,-2-3-11 0,-4 6-62 15,-5-17-6-15</inkml:trace>
  <inkml:trace contextRef="#ctx0" brushRef="#br0" timeOffset="465288">1235 13039 359 0,'0'0'4'16,"0"0"5"-16,0 0 2 16,15 11 0-1,2-8 1-15,6-3 1 0,3-1 0 0,9-7 1 16,1-3-3-16,2-7-5 15,-2-4-1-15,-6-3-3 16,-9-3-1-16,-5 1-2 16,-14 2-2-16,-4 3-1 0,-13 3 0 15,-5 7-1-15,-7 7 1 16,-6 5 2-16,0 11 1 15,-4 12 2-15,7 9 0 16,7 6 3-16,6 5 1 0,12 0-1 16,5 0 1-16,17-5-2 15,13-6 0-15,14-6-3 16,6-10-6-16,13-2-21 31,11-10-59-31,-2-4-3 0</inkml:trace>
  <inkml:trace contextRef="#ctx0" brushRef="#br0" timeOffset="466218">2370 12155 365 0,'0'0'1'0,"0"0"2"15,-14-4-1-15,-3 2 1 16,-8 1-1-16,-7-1 2 15,-8-1 2-15,-3-1 0 16,-2 1 0-16,-2 0-1 0,2 1 0 16,8 0 1-1,8-1 1-15,4-1 0 0,10 1-2 16,4 1 0-16,11 2-2 15,-13-1-1-15,13 1-1 0,0 0 0 16,0 10-1-16,0 3-1 16,4 8 0-1,1 10 1-15,1 8 1 0,-5 13 2 0,3 10-1 16,-4 8 1-16,-1 8 0 15,-2 8-1-15,-5 2 0 16,1 1 0-16,-1 1 0 16,1-6 1-16,-2-4-1 0,4-5 1 15,2-9-1-15,0-11 1 16,3-7 0-16,3-11 0 15,10-7-1 17,6-7 1-32,11-8-1 0,9-5 1 0,11-6 0 0,9-3-1 0,5-1 0 15,3 0-3-15,4-5-2 16,-4 2-6-16,-5-2-9 15,-1-8-55-15,-7 13-19 16</inkml:trace>
  <inkml:trace contextRef="#ctx0" brushRef="#br0" timeOffset="467614">3170 12513 342 0,'0'0'5'0,"0"5"2"0,0 9 4 15,2 5 0-15,-1 9 3 16,3 6-1-16,-2 6 1 15,1 4 1-15,-1 2-4 16,1-5-4-16,0-4-1 0,-1-7-2 16,-1-7-2-16,1-8-1 15,0-5-3-15,-2-10-6 16,0 0-20-16,11-6-57 15,-11-11-3-15</inkml:trace>
  <inkml:trace contextRef="#ctx0" brushRef="#br0" timeOffset="467883">2883 12532 365 0,'0'0'4'15,"0"0"2"-15,0 0 3 31,7 0 1-31,7 0 1 0,11-4 1 0,7-3 1 0,14-5 0 16,5-1-3-16,9-1-3 16,3-1-4-16,-1 1-5 15,-6-1-4-15,-4 6-10 0,-13-6-19 16,-16 11-51-16,-2 3-5 15</inkml:trace>
  <inkml:trace contextRef="#ctx0" brushRef="#br0" timeOffset="468061">2818 12925 360 0,'0'0'5'0,"0"0"4"0,11 9 3 16,6-4-1-16,8-2 1 15,14-3 0-15,9 0 1 16,13-3 0-16,5-8-5 0,6 2-8 16,-1-7-8-16,0 6-17 15,-11 8-47-15,-10-6-15 16</inkml:trace>
  <inkml:trace contextRef="#ctx0" brushRef="#br0" timeOffset="468519">3631 12848 279 0,'0'0'7'16,"0"0"5"0,-7 16 1-16,3-6 3 0,-1 2-1 0,2 0 2 15,2 0 4-15,1 1 2 16,0-13-7-16,21 11-4 15,0-11-2-15,1-6-1 47,2-5 0-47,-3-4-2 0,0-1-2 0,-7-1-3 0,-7-1-1 0,-7 2-1 0,-10 3-1 16,-10 5 0-16,-5 5-1 15,-7 3-2-15,2 0-3 0,0 7-1 16,6 8-7-16,3-2-12 16,12-8-47-16,9 14-14 15</inkml:trace>
  <inkml:trace contextRef="#ctx0" brushRef="#br0" timeOffset="469313">4011 12682 219 0,'0'0'11'0,"0"0"7"15,0 0 4-15,9 0 1 31,6 0 2-31,5-4 2 0,4-3 3 0,6-3 0 16,3 0-10-16,0-7-7 16,-1 4-3-16,-2-3-1 0,-8 2-3 15,-6-3-4-15,-6 2-2 16,-10-1-2-16,-2 2 0 15,-14 1-1-15,-3 1 0 16,-3 0-2-16,-5 7 1 0,0 2 1 16,-2 3 1-16,2 1-1 31,2 11 1-31,4 4 0 0,4 8 0 0,0 6 1 15,9 5 0-15,2 5 1 0,2 8 0 16,4 3 2-16,-2 0 0 16,12 1 2-1,3-7 0-15,4-2 1 0,6-9 0 0,4-5 0 16,6-10 0-16,5-9 0 15,7-8 0-15,-2-2-4 16,-2-2-2-16,-6-8-4 16,0 3-9-16,-14-7-26 15,-7 5-47-15,2 2-4 0</inkml:trace>
  <inkml:trace contextRef="#ctx0" brushRef="#br0" timeOffset="470032">4436 12136 244 0,'0'0'5'0,"0"0"3"15,0 0 1-15,0 0 1 16,0 0 1-16,16 2 3 15,-2 6 1-15,1 3 3 0,5 7-4 16,-5 5-1-16,3 6 1 16,-6 2 1-16,1 2-2 15,-9 1 0-15,-3-4 0 31,-1-5-2-31,-4-1 0 0,-10-6-1 0,-4-6-2 0,-5-5 0 16,-4-4-1-16,-1-3-2 16,-3 0-2-16,2-6-2 15,-2-6-3-15,9 0-7 16,-1-10-34-16,-5-2-46 0,18-7-2 15</inkml:trace>
  <inkml:trace contextRef="#ctx0" brushRef="#br0" timeOffset="470149">4299 11971 409 0,'0'0'-1'0,"0"0"-3"16,0-9-7-16,0 9-24 16,19-8-42-16,-10 4-8 15</inkml:trace>
  <inkml:trace contextRef="#ctx0" brushRef="#br0" timeOffset="471171">4586 12083 351 0,'0'0'5'0,"0"0"2"16,0 0 1-16,0 0-2 16,0 0 2-16,0 0 0 15,0 0 0-15,0 7 1 16,1 8-5-16,4 2 0 0,1 2-1 15,4 0 2-15,1-1 1 16,-2-1 0-16,1-3-1 16,1-2 0-16,-11-12 0 31,14 11 0-31,-14-11 1 0,8 0-1 0,-8 0-1 0,0 0 0 15,10-11-1-15,-10 11 0 16,3-16-1-16,-2 7-1 0,-1 9 0 16,1-14-1-16,-1 14 0 15,0 0-1-15,0-9 0 16,0 9 0-16,0 0-1 15,0 0 1-15,0 0 1 16,0 0-1 15,0 0 1-31,9 0 0 0,-9 0 0 0,0 0 1 0,13-1-1 0,-13 1 0 16,0 0 0-16,11 0 0 15,-11 0 0-15,0 0 0 0,0 0 0 16,0 0 1-16,0 0 1 16,0 0-1-16,0 0 1 15,0 0 0-15,0 0 0 0,9-9 0 16,-9 9-1-16,0 0 0 15,0 0 0-15,0-10-1 16,0 10 1-16,0 0-1 16,0 0 1-16,1-10 0 0,-1 10-1 15,0 0 1-15,0 0 0 16,0 0 0-16,0-9 0 15,0 9 0-15,0 0-1 16,0 0 1-16,0 0 0 0,-5-9-1 16,5 9 0-16,0 0-1 15,0 0 1-15,0 0-2 16,0 0 1-16,0 0-1 15,0 0 0-15,0 0 0 0,0 0 0 16,0 0 0-16,0 0 2 16,0 7-1-16,0-7 1 46,13 17 1-46,-3-8 0 0,1 1 1 0,0-3 0 0,4 0 1 0,1-3-1 0,-2-4 1 16,1 0 0-16,-3-6 0 16,-4-2-3-16,3-6 0 15,-5-1 0-15,-3-5 0 0,-3-1 0 16,0-1 0-16,-5-1 0 15,-3 0-8-15,3 0-2 47,-3 3-5-47,6 5-16 0,-2 5-17 0,4 10-42 0,0 0-4 0</inkml:trace>
  <inkml:trace contextRef="#ctx0" brushRef="#br0" timeOffset="471643">5053 11885 272 0,'0'0'6'0,"0"0"2"31,6 1 5-31,-6-1 4 0,12 21 1 0,-3-3 1 0,-1 5 2 15,3 5 1-15,-3 4-4 16,2 1-3-16,-3 2-3 16,2-5-4-16,-3-5 1 0,0-3-2 15,1-7-1-15,1-5 0 16,3-4-2-16,0-3 0 15,6-3-3-15,0 0-2 32,2 0-4-32,1-4-4 0,0 2-8 0,-4-4-16 0,-1-1-48 15,-2 2-10-15</inkml:trace>
  <inkml:trace contextRef="#ctx0" brushRef="#br0" timeOffset="471835">4955 12066 391 0,'0'0'3'0,"0"0"2"0,8-3 1 16,7 0 0-16,7-1 1 15,11-1-1-15,8 1-2 16,3-4-10-16,7 1-30 15,6 2-46-15,-8-1-5 0</inkml:trace>
  <inkml:trace contextRef="#ctx0" brushRef="#br0" timeOffset="472623">5189 11806 353 0,'0'0'6'16,"0"0"2"-16,0 0 2 15,0 0 0-15,8 0-1 0,5 2 1 16,8-1 1-16,7 2 1 16,3-1-5-16,5 3-1 15,2-2-1-15,1 3 0 16,-2-4 0-16,-6 2 0 0,-11 2-1 15,-3 0-1-15,-6-4 1 16,-11-2-1-16,10 7 0 16,-10-7 0-16,0 0-1 15,0 14 0-15,0-3-1 0,0 6 1 16,-1 4-1-16,1 8 0 15,3 5 1-15,3 10-1 16,1 6 1-16,-1 6 0 16,3 5 0-16,0 8-1 31,3-2 0-31,0 2 0 0,0-1 0 0,4 2 0 0,0-8-1 15,1 0 1-15,-1-2 0 16,0-6 0-16,-2-1 0 0,0 0 1 16,-2-7-2-16,-2-2 0 15,0-4 0-15,-7-6 0 16,2-5 0-16,-2-6 0 15,0-3 0-15,-3-7 0 0,1 0 0 47,-1-13 0-47,-10 13 0 0,-6-8 0 0,-11 2 0 0,-13-1 0 0,-11 1 0 0,-13 2 0 16,-6 4 0-16,-12-2-29 15,-11 9-63-15,21 1-5 16</inkml:trace>
  <inkml:trace contextRef="#ctx0" brushRef="#br0" timeOffset="484218">10032 17384 243 0,'0'0'5'15,"0"0"2"-15,0 0 4 0,0 0 1 16,0 0 0-16,-2-10 3 15,2 10-2-15,-10-3 2 16,2 2-5-16,-1 1-2 16,-4 0-3-16,1 3-1 0,-4 5-1 15,-2 2-1-15,-5 5 0 16,0 3 1-16,-6 4-1 15,14-9-2-15,-2 2 1 16,-1 2 1-16,-3 0 1 16,4 2 0-1,-2-1 1-15,-1 1 0 0,2 2 0 0,-1-4 1 16,2 3 0-16,1-2-1 15,1-1 1-15,5 0 0 16,0 0-1-16,5-2 1 47,3-2-1-47,2 0 0 0,0-13 0 0,12 15-2 0,1-10 0 0,2-1 0 0,3-3-1 15,-2 1 0-15,2-2 0 0,-2 0 0 16,3 0-1-16,-4-2 1 16,0 2-1-16,-4 0 0 15,-11 0 0-15,15 0 0 16,-15 0 0-16,0 0-1 15,-4 17 1-15,-7-10 0 32,1 5 1-32,0 2-1 0,-3 0 1 0,3 4 0 0,1 1 1 15,3 1 0-15,1 1 1 0,4 1 0 16,1-2 0-16,7 2 0 15,3-4-1-15,3 0-2 16,4-1-2-16,0-5-5 16,7 1-4-16,-3-5-8 0,4-1-23 15,-2-2-38-15,0-4-9 31</inkml:trace>
  <inkml:trace contextRef="#ctx0" brushRef="#br0" timeOffset="484609">10139 17842 294 0,'0'0'6'0,"0"0"1"15,0 9 2-15,0-9 3 16,3 15 0-16,0-6 2 15,2 3 2-15,0-2 2 16,2-1-5-16,-1 1-2 31,-6-10-1-31,17 15-2 0,-6-10 0 0,-1-4-4 0,0 0 0 16,1-1-2-16,0-5-1 15,-1-2-1-15,0-4 1 16,-1-2-1-16,-1 1 0 0,-1-5 1 16,-2 3-1-16,1 1 2 15,-1 4-1-15,-5 9 1 16,12-10 0-16,-12 10 0 15,13 0 0-15,-13 0 0 32,15 17 0-32,-7-5-2 0,2 1-2 0,0 3-3 0,0-2-5 15,2 2-11-15,-2-3-23 16,-3-3-41-16,7-3-6 0</inkml:trace>
  <inkml:trace contextRef="#ctx0" brushRef="#br0" timeOffset="484991">10561 17333 290 0,'0'0'4'0,"0"0"1"16,0 0 2-16,0 0 4 15,6 17 5-15,-2 4 1 16,-1-5 2 15,2 3 1-31,-1 5-3 0,2 6 1 0,-1 3-4 0,2 1-2 0,-1 4-5 16,1 1-2-16,0 2 1 15,0 1-2-15,1-2-1 16,-2-1-2-16,1-3-1 0,1-1-6 16,-1-4-11-16,-3-4-38 15,2-7-32-15,4-9-4 16</inkml:trace>
  <inkml:trace contextRef="#ctx0" brushRef="#br0" timeOffset="485370">10829 17792 326 0,'0'0'5'0,"0"0"2"15,10 0 1-15,-1 0 1 16,1-3 1-16,3 0 0 0,-1-2 1 16,5-3-1-16,-4 1-5 15,4-2-3 16,-2-1-3-31,-2-2-1 0,0-1-1 0,-11 4 2 0,14-22-1 16,-5-1 1-16,-11 4 1 0,-8 19 0 16,-2 2 2-16,-5 3 2 15,-3 4 2-15,0 4-2 16,-1 6 1-16,0 5-1 15,2 3 0-15,5 7 3 0,4 0 0 16,2 3-1-16,3 2-1 31,3-1-1-31,0 0 1 0,5 0-2 0,1-3-2 16,6 1-8-16,0-5-7 15,6-4-33-15,5-5-38 0,-3-4-5 16</inkml:trace>
  <inkml:trace contextRef="#ctx0" brushRef="#br0" timeOffset="485690">11099 17671 308 0,'0'0'6'0,"0"0"4"0,0 6 0 16,0-6 2-16,6 17 2 15,-1-3 1-15,1 0 1 16,1 4-1-16,0 2-4 16,0 1-2-16,0 3-1 15,1-2-1-15,-1 2 0 0,1-2 1 16,-1 2 0 15,2-4 1-31,-2-4-2 0,-1-4-1 0,-6-12-1 0,17 10-1 16,-8-10 0-16,4-7-1 0,-1-4-1 15,6-3 0 1,1-3 0-16,5-3 1 0,1-1-3 15,4 0 0-15,0 1-3 16,2-2-6-16,2 3-10 0,-3 2-32 47,-1 3-40-47,5 3-3 0</inkml:trace>
  <inkml:trace contextRef="#ctx0" brushRef="#br0" timeOffset="488101">12372 17607 175 0,'0'0'5'0,"0"0"2"16,0 0 3-16,0 0 5 15,0 0 4-15,0 0 4 0,0 0 1 16,1 9 1-16,-1-9-1 16,16 1-3-16,-6-1-3 15,2 0-1-15,11-1-3 16,7-9-4-16,5-5-1 15,0-2-2-15,1-6-2 0,-6-4 0 16,-5-2 0-16,-10 1-3 16,-8 2-1-16,-4 1-1 15,-3-1 0-15,-1 3-1 31,-5 1 0-31,-4 2 0 0,-4 2-1 0,-1 5-1 0,-3 4 0 16,-2 4-1-16,-1 5 2 16,-5 7-1-16,2 7 1 46,-5 11-1-46,4 7 1 0,11-11 1 0,0 6 0 0,3 4 1 0,0 5 1 0,1 2 1 16,2 0 2-16,6 0 1 16,2 0 1-16,1 0 2 0,11-3-1 15,5-3 1-15,6 0-2 16,7-7-2-16,1 0-4 15,3-3-4-15,3-2-5 16,4-5-13-16,1-6-43 31,-1-5-23-31</inkml:trace>
  <inkml:trace contextRef="#ctx0" brushRef="#br0" timeOffset="489107">12838 16941 240 0,'0'0'2'16,"0"0"1"-16,0 0 1 16,0 0 1-16,11-1 1 15,-11 1 3-15,14 4 2 0,-14-4 2 16,16 12 2-16,-8-1 2 15,2 2-2-15,0 6 0 16,-1 1 1-16,-1 4-2 16,-2 0-2-16,1 4-4 0,-3-1-2 15,-1 0 0-15,-3-3-1 16,0-2 1-16,0-2 0 15,-5-6 0-15,1-1 1 16,4-13 1-16,-19 16-1 0,3-13 0 16,1-3-1-16,-4 0 0 15,0 0-2-15,-1-3 0 16,-2-2-1-16,2-3-1 15,2-3-2-15,5 3-2 0,-1-5-5 32,10 1-8-32,-2-3-24 0,-1-2-51 0,13 0-3 15</inkml:trace>
  <inkml:trace contextRef="#ctx0" brushRef="#br0" timeOffset="489311">12846 16754 402 0,'0'0'1'0,"0"0"0"31,0 0-2-31,0 0-8 0,0 0-19 0,0 0-38 0,0 0-17 16</inkml:trace>
  <inkml:trace contextRef="#ctx0" brushRef="#br0" timeOffset="490188">13232 16740 255 0,'0'0'3'0,"0"0"3"16,0 0-1-16,0 0 2 15,-6 5 1-15,6-5 1 16,-14 15 2-16,6-1 1 0,-4 8-1 16,5 7-1-16,-2 5-1 15,3 5 0-15,3 3-1 16,2 3 1-16,3-2-3 15,8-4 0-15,7-10-1 0,6-5-1 16,6-9 0-16,6-8 0 16,0-7 0-16,3-4-1 15,0-10 1-15,-2-6-1 0,-8-5 0 31,-4-5-1-31,-12-7 0 0,-6-2 1 0,-7-2 0 16,-11 2 1-16,-12 0-1 16,-7 7 0-16,-7 4 0 0,-3 8 1 15,1 6-3-15,-1 8-1 16,2 5-3-1,5 1-4-15,9 9-5 0,4 0-10 16,10 6-24-16,11 4-38 16,3 3-9-16</inkml:trace>
  <inkml:trace contextRef="#ctx0" brushRef="#br0" timeOffset="490501">13133 17002 379 0,'0'0'5'0,"0"0"-1"16,13 0 2-16,3 0-1 15,16 0 0-15,6-3 1 16,14 0-2-16,4-2-5 15,4 1-9-15,1-3-10 32,-3-9-44-32,0 13-21 0</inkml:trace>
  <inkml:trace contextRef="#ctx0" brushRef="#br0" timeOffset="491209">13529 17621 317 0,'0'0'3'16,"0"0"1"-16,0 0 0 15,13 0 1-15,0 0-1 0,6 0 1 16,2-2-1-16,6 2 0 15,1-3-4-15,6 2-6 16,1-1-9-16,2 0-22 16,3 2-35-16,-3 0-10 15</inkml:trace>
  <inkml:trace contextRef="#ctx0" brushRef="#br0" timeOffset="491511">13574 17779 366 0,'0'0'5'16,"0"0"1"-16,14 4 1 0,2-3-1 16,6 1 1-16,8-2 0 15,7 0 0-15,7 0 0 16,1-5-5-1,6 5-3-15,4-3-4 0,1-1-8 16,-1 3-23-16,0-3-44 0,6 1-6 16</inkml:trace>
  <inkml:trace contextRef="#ctx0" brushRef="#br0" timeOffset="492881">15435 17272 154 0,'0'0'4'16,"0"0"3"-16,0 0 4 15,-10 1 7-15,10-1 2 0,-15 7 3 16,5-1 3-16,-5 0 0 16,-2 1-1-16,-3 6-1 15,-2 3-5-15,-7 1-1 16,4 6-4-16,-4 4-2 0,16-11-3 15,1 3-1-15,1 0-1 16,2 5-1-16,4-2-1 16,0 2 0-16,5-2-1 15,1 2-2-15,8-3 0 0,1 0-4 16,5-2-4-16,1-2-8 15,5-3-16-15,3 0-33 32,2-6-24-32</inkml:trace>
  <inkml:trace contextRef="#ctx0" brushRef="#br0" timeOffset="493202">15616 17481 304 0,'0'0'4'15,"-4"13"1"-15,3-5 1 0,1 5 2 16,0-1 0-16,1 3 0 31,5-1 2-31,1-1 0 0,5 0-1 0,1-4-2 16,5 2 0-16,0-6-2 0,-10-5 2 15,33 3-2-15,1-9-1 16,-2-11 0-16,-11-16-2 15,-10-4 0-15,-16 1 1 16,-12 4 1-16,-25 15-1 16,-7 7 1-16,-2 6 0 0,-5 4 1 15,4 9-2 1,1 4 1-16,5 6-2 0,23-9-4 15,1 2-3-15,5-1-6 0,5 0-11 16,3 1-29-16,1-12-33 16,11 14-6-16</inkml:trace>
  <inkml:trace contextRef="#ctx0" brushRef="#br0" timeOffset="493554">16232 17258 325 0,'0'0'6'16,"-20"10"2"-16,1 0 2 15,-1 4 0-15,0 5 2 0,0 1 0 16,2 6 0-16,6 2 0 16,12 0-4-16,13-1-4 15,16-1-1-15,-10-11-1 16,1-1-2-16,1-1 1 31,-2 0-2-31,1 2 1 0,-4-1 0 0,-7 0 0 0,-4 2-1 16,-5-3 1-16,-8 1 1 15,-9-2-4-15,-4 0-9 0,-8 1-30 16,-1-5-38-16,-1 1-5 15</inkml:trace>
  <inkml:trace contextRef="#ctx0" brushRef="#br0" timeOffset="494207">16801 17226 303 0,'0'0'4'0,"-16"14"3"16,0 4 4-16,-2 11 1 15,-5 10 1-15,10-16 0 31,0 5 2-31,0 3 0 16,3-1-3-16,3 2-2 0,0 0-2 0,7-5-3 0,5 0-1 16,5-6 2-16,3-3-2 15,6-6 0-15,-10-5 0 16,35-4-1-16,0-14 0 0,3-15-1 15,-9-20 1-15,-15-7 0 16,-19 2 0-16,-19 7-1 16,-21 13-1-16,-8 7 1 15,-4 7-2 1,-2 5 0-16,2 11-3 0,1 1-3 0,11 6-5 15,4 4-7-15,16 4-23 16,16 5-45-16,4-4-5 16</inkml:trace>
  <inkml:trace contextRef="#ctx0" brushRef="#br0" timeOffset="494377">16587 17499 447 0,'0'0'2'0,"0"0"1"16,11-1 1-16,8-2-1 47,10-2 1-47,17-2-3 0,5-1-7 0,14 2-19 0,2 4-56 0,8-8-6 0</inkml:trace>
  <inkml:trace contextRef="#ctx0" brushRef="#br0" timeOffset="494839">17224 17374 386 0,'0'0'4'0,"0"0"1"15,10 0 0-15,7 0 1 0,12 0 1 16,8 0-2-16,6-3-3 31,12 1-7-31,-3-4-16 0,5 0-30 0,3 1-31 16,-9-2-7-16</inkml:trace>
  <inkml:trace contextRef="#ctx0" brushRef="#br0" timeOffset="495078">17488 17246 328 0,'0'0'5'0,"0"12"1"16,-1 3 3-16,1 5 3 31,0 8 4-31,2 8 0 0,-2-16-1 0,3 4 1 0,-3 5-5 15,0 1-3-15,1 0-5 16,-1 0-9-16,1-3-20 16,1 6-50-16,0-9-10 0</inkml:trace>
  <inkml:trace contextRef="#ctx0" brushRef="#br0" timeOffset="495692">18181 17241 290 0,'0'0'3'0,"0"0"1"16,0 0 0-16,14 0 3 15,-6 7 2-15,3 6 3 16,6 8 2-16,1 6 1 16,0 5 1-16,-11-11-1 0,1 2 0 15,-2 3-3-15,-2 3 0 16,1 1-2-16,-4 2 1 15,-2 0-2-15,-2 3-1 16,-5-5 0-16,-5 4 0 16,-1-5 0-16,-4 0-1 0,-2-4-2 15,-4 1-1-15,-3-2-1 16,0-3-3-16,-1-6-2 15,0-2-4-15,1-7-9 0,4-6-29 16,4-1-47-16,-1-11-2 16</inkml:trace>
  <inkml:trace contextRef="#ctx0" brushRef="#br0" timeOffset="495833">18057 17054 451 0,'0'0'1'0,"0"0"-1"16,1-11-2-16,-1 11-7 15,0-14-18-15,0 14-53 0,1-13-8 16</inkml:trace>
  <inkml:trace contextRef="#ctx0" brushRef="#br0" timeOffset="496435">18854 17084 257 0,'0'0'4'16,"-7"0"3"-16,-6 2 3 15,-5 3 4 1,-1 1 1-16,-8 5 5 0,-6 3-1 0,-2 4 1 16,-1 3-1-16,6 4-4 15,7-1-3-15,9 2-3 16,10-1-4-16,8 0-1 15,15-2-2-15,10-1-1 0,5-1 1 16,4-1-2-16,-2 0 1 16,-1-1-1-16,-8 2 0 31,-8-1 2-31,-11-5-2 0,-9 1 3 0,-14-1-1 15,-12-2 2-15,-7-4-1 0,-10-2 1 16,1 1-1-16,-4-6-1 16,6-1-2-16,7 0-8 15,2-3-10-15,14-1-29 16,18 3-37-16,0-10-6 15</inkml:trace>
  <inkml:trace contextRef="#ctx0" brushRef="#br0" timeOffset="496657">19090 17328 416 0,'0'0'4'0,"4"8"1"0,0 3 1 0,-1 3 1 0,0 2-1 16,-2 4 2-16,3 6-1 15,-3-12-1-15,0 1-5 16,1-1-5-16,-2-1-5 16,2 0-22-16,7-2-52 15,-9 1-4-15</inkml:trace>
  <inkml:trace contextRef="#ctx0" brushRef="#br0" timeOffset="496751">19149 17098 365 0,'0'0'1'0,"0"0"-1"0,0-17-10 16,2 1-56-16,3 3-12 15</inkml:trace>
  <inkml:trace contextRef="#ctx0" brushRef="#br0" timeOffset="497152">19372 17201 401 0,'0'0'4'0,"6"22"2"0,-1-3 1 0,-2 9 1 0,1 4 0 0,-1 8 0 0,-3-17 0 16,0-1 0-16,1 2-3 16,-1-2 0-16,0-3-1 0,1-5 0 15,-1 10 1-15,4-15-2 16,-4-9 2-16,16-10-1 15,-5-17-2-15,8-11 0 16,5-2-2 15,3 3 0-31,4 3 1 0,1 7 0 0,5 7 1 0,1 12 1 0,-5 8 0 16,0 14 1-16,-6 11-4 15,-8 9 0-15,-11 5 0 0,-6-17 0 16,-2 5 0-16,-7-3 0 16,-1 3 0-16,-3-2 0 15,1 2 0-15,-2-3-3 16,-2 0-14-16,6-4-31 31,-2-1-43-31,1-8-4 0</inkml:trace>
  <inkml:trace contextRef="#ctx0" brushRef="#br0" timeOffset="497691">20366 17026 290 0,'0'0'3'15,"0"0"3"-15,-17 0 0 0,0 2 4 16,-2 6 4-16,-7 7 1 15,-6 11 2-15,-3 8 3 47,-2 7-3-47,-1 8-1 0,5 8-1 0,11 1-4 0,14-29-3 0,5 2-2 0,5-6-1 16,7 2-2-16,17 11 1 15,21-9-1-15,13-13 0 16,10-15 0-16,6-6 0 16,5-19-1-16,-5-11-1 0,-17-10 1 15,-24-6-3-15,-14-2 1 16,-16 2-1 15,-14 0 1-31,-20 3 0 0,-11 7 0 0,-16 7 0 0,-12 10 0 0,-4 10 1 16,-5 6-3-16,8 8-2 15,4 3-5-15,9 11-7 16,9 7-20-16,9 2-51 15,22 3-5-15</inkml:trace>
  <inkml:trace contextRef="#ctx0" brushRef="#br0" timeOffset="497844">20132 17358 431 0,'0'0'4'0,"9"0"2"0,9-3 0 16,12-4 1-16,12-2-1 16,13-1-4 30,19-4-48-46,8 3-35 0,6-5-7 0</inkml:trace>
  <inkml:trace contextRef="#ctx0" brushRef="#br0" timeOffset="513020">1527 14134 227 0,'0'0'6'16,"0"0"4"-16,0 0 2 16,-11 0 3 15,11 0 1-31,0 0 2 0,-10 2 0 0,10-2 0 0,0 0-5 0,0 0-3 15,0 0-1-15,0 0-3 16,9 0 0 15,3-2-2-31,3 1-1 0,3-2 0 0,6 0 0 0,6 1-1 0,2-3 0 16,1 3 0-16,4-2-1 15,-2 0 1-15,1-1-1 47,-2 3 0-47,-3-1 0 0,-6 0 0 0,-1 3 0 0,-3 0-1 0,-6 0 1 0,-4 0-1 16,-2 0 1-16,-9 0-1 15,11 0 0-15,-11 0 0 0,0 0-1 16,0 0 1-16,0 0 0 16,5 11 0-16,-5-11 1 15,-1 17-1-15,-3-6 1 16,2 2 0-16,-6 2 0 15,-2 1 1-15,-1 4-1 0,-3 1 1 16,-4 3-1-16,0 3 0 16,-5 5-1-16,-3 0 1 15,-1 3-1-15,0-2 0 16,-1 2 0-16,1-4-1 0,3-1 0 15,3-5 1-15,3-4 1 16,8-3-1-16,4-1 2 16,6-5 1-16,7-1 1 46,11-3 0-46,7-2 0 0,10-1 2 0,4-2-2 0,3-1 0 0,4-1 0 16,-2-1-2-16,-2 0 0 0,-4 0-1 16,-7 1-1-16,-7 2 0 15,-5 0-1 1,-3-2-1-16,-4 2-3 0,-2-3-3 0,2 1-10 15,-12-1-20-15,0 0-48 0,19-8-4 16</inkml:trace>
  <inkml:trace contextRef="#ctx0" brushRef="#br0" timeOffset="513286">1553 14466 361 0,'0'0'4'15,"0"0"3"-15,6-1 1 16,7-1 1-16,12-1-1 0,10-3 1 15,10-4 0-15,11 3-2 16,5-3-10-16,3 3-17 16,1 7-57-16,-3-4-9 15</inkml:trace>
  <inkml:trace contextRef="#ctx0" brushRef="#br0" timeOffset="513759">2533 14287 295 0,'0'0'5'0,"0"0"3"16,0 0 2 15,10-4 2-31,8 0-2 0,8 0 1 0,4-4 0 0,7 1 1 0,8-2-5 16,1 1-4-16,-1 0-4 15,-1-1-7-15,-9 1-9 16,-2 1-12-16,-5 5-33 0,-6-2-19 15</inkml:trace>
  <inkml:trace contextRef="#ctx0" brushRef="#br0" timeOffset="513975">2547 14522 354 0,'0'0'4'0,"11"4"3"15,7-1 0-15,9 0 0 16,9-1 2-16,6-2-1 47,9 0-2-47,8-1-7 0,1-3-34 0,-3-4-43 0,0-2-6 0</inkml:trace>
  <inkml:trace contextRef="#ctx0" brushRef="#br0" timeOffset="514929">3603 14191 304 0,'0'0'6'0,"0"0"3"16,0 0 0-16,0 0-1 16,0 0 1-1,-10 9 2-15,-1 3 3 0,-1 7 1 16,-6 7-7-16,-4 4-1 15,-7 6 0-15,-2 3 1 0,-1-1-1 47,0-4-1-47,3 0-2 0,2-7-4 0,0-6-2 0,12-4-7 0,3-9-9 16,12-8-39-16,0 0-25 0</inkml:trace>
  <inkml:trace contextRef="#ctx0" brushRef="#br0" timeOffset="515113">3270 14237 350 0,'0'0'4'16,"16"13"2"-16,-1 5 1 16,7 3 2-16,6 8 1 15,3 3-1-15,5 6 1 0,4 5 0 16,2-3-4-16,-6 1-5 15,-2-8-7-15,-1 0-17 16,-5-7-58-16,-4-10-4 16</inkml:trace>
  <inkml:trace contextRef="#ctx0" brushRef="#br0" timeOffset="515564">3751 14250 358 0,'0'0'5'0,"4"0"2"16,13 0 1-16,7 0 2 16,9-4-1-16,9-1 0 15,8-4 0-15,4 1-1 0,2-4-8 16,-2 2-11-16,-8-3-34 15,-6 2-36-15,-9 1-7 16</inkml:trace>
  <inkml:trace contextRef="#ctx0" brushRef="#br0" timeOffset="515875">3938 14067 294 0,'0'0'8'0,"0"20"3"16,2 1 4-16,1 4 0 15,3 8 2-15,-1 8 0 0,0 6 1 16,0 3 0-16,0-4-8 16,0-5-2-16,-4-3-4 15,5-7-3-15,-4-8-3 16,4-6-9-16,-4-3-37 0,-2-14-35 15,16 0-5-15</inkml:trace>
  <inkml:trace contextRef="#ctx0" brushRef="#br0" timeOffset="516561">4362 14134 311 0,'0'0'4'16,"0"0"3"-16,0 0 0 15,0 0 3-15,1 10 3 0,5 3 1 16,2 1 3-16,4 7-1 31,6 5-2-31,-1 6-4 0,3 2-1 0,-2 3-2 16,-2 1-1-16,-2-2-1 0,-3-2 0 15,-7-4 0-15,-4 0 0 16,-10-5 1-16,-3-2 0 15,-9-3 0-15,-2-7 0 0,-6 0-1 16,-1-6 0-16,-3-4-2 16,-2-2-1-16,5-4-3 15,-2-9-6 1,6-2-21-16,16-10-61 0,-8-8-2 15</inkml:trace>
  <inkml:trace contextRef="#ctx0" brushRef="#br0" timeOffset="516695">4212 13907 441 0,'0'0'1'0,"0"0"-1"0,0 0-1 16,-2-14-4-16,2 14-6 16,-1-13-29-16,1 13-43 15,-2-14-6-15</inkml:trace>
  <inkml:trace contextRef="#ctx0" brushRef="#br0" timeOffset="517266">4510 14052 348 0,'0'0'-1'0,"0"0"2"16,0 0 2-16,0 9 4 16,4 2 1-16,2 4 4 0,4 3 0 15,1 6 2-15,6-2 1 16,0 5 0-16,3-5-2 15,1-5-1-15,-1-2-2 0,0-9-2 16,1-6 0-16,-4-2-2 16,-2-10-1-16,1-3-1 31,-2-8-1-31,-5 0-2 0,0-4-1 0,-5-1-1 15,-2 4 1-15,1 2-1 0,-3 2-1 16,0 6 1-16,-2 2-1 16,2 12-1-16,0 0 0 15,0 0 1-15,0 0 0 16,2 21 1-16,6 4 0 0,-3 9 1 15,7 10 2-15,0 8-1 47,-1 6 0-47,2 6 1 0,-3 1 0 0,2 6-2 0,-1-3-1 0,0 3-6 0,-3-8-14 16,-12 2-65-16,14 1-4 15</inkml:trace>
  <inkml:trace contextRef="#ctx0" brushRef="#br0" timeOffset="520397">5926 13845 196 0,'0'0'8'16,"0"0"-1"-16,0 0 1 16,0 0 6-16,2 6 6 0,1 7 2 15,2 6 2-15,2 10 2 16,-1 9-6-16,-1 4 1 15,4 8 2-15,-4 1-8 0,0 3-3 16,-3-6-2-16,1-2-3 16,-3-8-2-1,0-9-4-15,0-7-2 0,1-7-8 16,-1-15-18-16,0 0-55 15,0 0-4-15</inkml:trace>
  <inkml:trace contextRef="#ctx0" brushRef="#br0" timeOffset="520996">5632 13872 292 0,'0'0'5'0,"0"0"1"16,-9 0 3-16,9 0 1 16,0 0 0-16,-7-7 0 0,7 7 0 15,7-17 3 1,12 6-5-16,11-1-2 0,11 0 0 15,10 2-2-15,8 0 0 16,7 4 0-16,4 3 0 16,-5 3-2-16,-2 6 0 15,-10 4 0-15,-11 3-1 0,-13 6 1 16,-10 0 0-16,-14 1 0 15,-8 1 1-15,-16-2-1 0,-6-1 0 16,-9-6-1-16,-6-3 0 31,0-4-1-31,-2-2-1 0,2-3 0 0,2 0-1 16,8-5 0-16,3 2-2 0,9 1 1 15,6 2 3 1,9 10 1-16,4 7 0 0,10 5 2 16,9 6 1-16,6 6 1 15,1 7 3-15,7-1-1 0,0 2-1 16,1-3-1-16,-3 0-2 31,-2-5-1-31,-5-5 0 0,-5-5-2 0,-3-6-3 16,-5-4-4-16,-12-14-10 15,13 11-37-15,-13-11-30 0,10 0-8 16</inkml:trace>
  <inkml:trace contextRef="#ctx0" brushRef="#br0" timeOffset="521425">6462 14229 319 0,'0'0'6'16,"6"0"1"0,5 0 2-16,8-4 0 0,5-5 1 15,6-2 2-15,3-4-1 16,5-5 0-16,-3-3-6 0,-2-2-6 15,-10-4-4-15,-7 3-4 16,-12 0-1 15,-7 4 2-31,-15 4 1 0,-9 11 3 0,-8 7 3 0,-10 10 6 16,0 14 6-16,-3 9 3 0,5 6 1 15,7 10 0-15,10-1-3 16,12 1 0 0,13-3-2-16,11-5-2 0,20-9-2 15,11-6-2-15,5-9-4 0,8-7-4 16,2-9-10-16,7-10-42 15,-3 3-32-15,-3-8-2 32</inkml:trace>
  <inkml:trace contextRef="#ctx0" brushRef="#br0" timeOffset="522392">7299 13851 247 0,'0'0'8'0,"0"0"3"0,-11 0 1 16,11 0 2-16,-14 3-1 16,14-3 1-16,-10 5 4 15,10-5-1 16,0 0-4-31,8 14-3 0,9-9-1 0,8 0-2 0,3 4-1 0,9-4-1 16,0 0-1-16,4 0-2 16,-3-3 0-16,-1 1-1 15,-10-1 0-15,0-1 0 16,-9 1-1-16,-6-1 0 15,-12-1 0-15,13 4-1 0,-13-4 1 16,0 0 0-16,-2 9 0 16,2-9 0-16,-11 10 1 15,2-1-1-15,-1-1 1 0,-5 4-1 16,0 1 0-16,-3 2 0 15,-3 1 1-15,1 3-1 16,-4 0 1-16,1 1 0 16,-1 1 0-16,1 0 0 15,1-1 1-15,2 0-1 0,3-3 0 16,4-1 1-16,5-1 0 15,3-3 1 1,5-2-1-16,0-10 0 0,23 14 1 16,-3-9 0-16,5-1 0 0,5-1-1 15,1 0 0-15,0-2 0 16,-1-1-1-16,-2 0-1 15,-5 0-2 17,-4 0-2-17,-4-4-3-15,-3 4-6 0,-12 0-10 0,14-9-30 0,0 9-31 0,-14 0-6 0</inkml:trace>
  <inkml:trace contextRef="#ctx0" brushRef="#br0" timeOffset="522623">7261 14151 374 0,'0'0'5'0,"0"0"3"15,8 0 0-15,7 0 0 16,9-2 0-16,7-4 1 0,9 2-1 15,3-5-4-15,8 6-16 16,-4 1-43-16,3-7-27 16,-2 1-6-16</inkml:trace>
  <inkml:trace contextRef="#ctx0" brushRef="#br0" timeOffset="523338">7595 13793 304 0,'0'0'6'0,"0"0"3"16,5 0 4-16,-5 0-1 15,19 0 1-15,2-2 1 0,3 1 1 16,8-1-1-16,1 0-5 16,5 0-3-16,2-1-2 15,-2 1 0-15,-4 2-2 16,-6-3 0-16,-7 3 1 0,-6 0-1 15,-5-2-1-15,-10 2 1 16,0 0-1-16,0 0 1 31,2 5-1-31,-2-5-1 0,-5 11 1 0,2-1 0 0,1 6 1 16,2 2 0-16,0 7 0 15,4 1 0-15,2 6 1 16,1 2-1 0,2 4 1-16,3 1-1 0,2-1 0 0,0 1-1 15,5-1 1-15,0-1 0 16,1-3-1-16,1 2 2 31,-1-6-2-31,-3-2 0 0,-3-4 0 0,-1-6 1 16,-6-1 0-16,-3-5-1 0,-1 0 1 15,-3-12 0-15,0 13 1 16,0-13-1-16,-16 5 0 15,3-5 0 17,-5 1-1-32,-6-1 0 0,-4 0-1 0,-6-3-2 0,-2 0-2 0,-7 0-7 15,3 3-14-15,2 0-63 16,-3 4-2-16</inkml:trace>
  <inkml:trace contextRef="#ctx0" brushRef="#br0" timeOffset="524027">6842 13849 292 0,'0'0'7'0,"0"0"3"31,0 0 1-31,0 0 3 0,11-5-2 0,-11 5 1 0,0 0 2 16,-6-3 0-16,-2 3-7 15,-4 0-2-15,0 0-2 16,0 0-1-16,-4-1 0 0,5 0 0 15,1-1-2-15,1-1-1 16,9 3-1-16,-10 5 0 16,9 4 0-16,1 5-1 15,-1 7 1-15,2 7 0 31,2 7 1-31,0 8 1 0,-1 4 1 0,0 3 1 0,-1 3 0 16,-2 2 1-16,-3-2-1 16,-1 1 2 15,-4-8 2-31,4-2-2 0,3-8 0 0,2-6 1 0,1-5-1 0,12-7 1 16,4-9-1-16,8-3-1 15,11-2-1-15,6-4-4 0,6-1-7 16,5-3-19-16,-9-1-60 15,18 2-2-15</inkml:trace>
  <inkml:trace contextRef="#ctx0" brushRef="#br0" timeOffset="524693">8242 14000 309 0,'0'0'4'0,"8"0"1"16,7 0 2 15,6-1 0-31,8-2 0 0,6 2 0 0,8-1 1 0,6 0-1 15,-2 1-2-15,3 0-4 16,-3-1-6-16,-5-1-6 16,-3-1-14-16,-6 4-33 0,-7 0-22 15</inkml:trace>
  <inkml:trace contextRef="#ctx0" brushRef="#br0" timeOffset="524924">8282 14238 376 0,'0'0'3'16,"23"2"3"-16,4-1 0 15,9-1 1-15,10 0 1 0,12-5 1 16,11-2-1 15,7 0 1-31,4 0-6 0,-7-3-10 0,-1 0-37 0,-7 7-38 16,-11-1-5-16</inkml:trace>
  <inkml:trace contextRef="#ctx0" brushRef="#br0" timeOffset="526169">8145 13820 265 0,'0'0'7'15,"0"0"6"-15,0 0 3 0,0 0-1 32,0 0 3-32,0 0 0 0,0 0 3 0,23-2 0 15,7 2-8-15,13 4-5 0,8 4-4 16,8-1-4-16,5-1-4 15,3-2-11-15,2 0-24 16,3-1-41-16,-11-3-9 16</inkml:trace>
  <inkml:trace contextRef="#ctx0" brushRef="#br0" timeOffset="526644">9497 13854 264 0,'0'0'9'16,"-10"18"5"-16,-8 3 4 16,-4 3 2-16,-10 10 1 15,-7 6 0-15,-6 6 2 0,-4 3-1 16,0-1-8-16,2-9-7 15,12-3-8 32,3-11-7-47,11-6-25 0,21-19-47 0,-14 1-6 0</inkml:trace>
  <inkml:trace contextRef="#ctx0" brushRef="#br0" timeOffset="526795">9059 13920 406 0,'0'0'6'0,"16"6"1"16,5 3 1-16,12 4 1 0,12 4 0 15,12 7 0-15,12 2 1 16,10 6-1 15,6 0-5-31,4 6-5 0,-2-4-8 0,6 9-30 0,-2 1-48 0,-1-5-3 16</inkml:trace>
  <inkml:trace contextRef="#ctx0" brushRef="#br0" timeOffset="536029">741 13549 154 0,'0'0'4'0,"-9"2"4"0,-1 3 5 16,-4 8 3-16,-6 5 2 15,0 11 4-15,1 13 2 16,-1 16 2-16,3 13-3 16,7 13-3-16,4 15-4 0,7 7-2 15,15 13 0-15,0 0-2 16,6-1-3-16,0-5-1 15,6-5 0-15,-6-11-1 16,3-6 0-16,-4-14-1 0,-3-10-2 16,2-10-3-16,-3-10-5 31,-1-4-13-31,-2-8-30 0,-2-11-36 0,6-2-6 15</inkml:trace>
  <inkml:trace contextRef="#ctx0" brushRef="#br0" timeOffset="536811">562 15146 323 0,'0'0'5'0,"0"0"1"16,0 0 1-16,0 0 2 15,0 0 1-15,2 5 3 0,10-1 1 16,5 3-1-16,6-1-3 15,0 2-1-15,8 0 1 16,-4 2-1-16,2-3-2 16,-4 1 0-16,-3-4-1 0,-8-1 0 15,-1 2 0-15,-3-5-1 16,-10 0-1-16,9 2 1 15,-9-2-1-15,5-10 0 16,0-1-1-16,-1-7-1 16,5-4-1-16,2-3-4 0,-1-6-4 15,7 2-7-15,1-4-12 16,2 4-37-16,0 13-29 15</inkml:trace>
  <inkml:trace contextRef="#ctx0" brushRef="#br0" timeOffset="538106">1030 15504 256 0,'0'0'8'0,"0"5"0"15,0 7 5-15,1 4 2 16,3 6 0-16,3 6 2 0,1 5 1 16,0 4 2-16,3 1-7 15,-5 1-2-15,3-3-3 16,-3 1-2-16,-1-7-1 15,-2-5-2-15,-1-3-3 0,-2-7-3 16,0-6-10-16,0-9-21 16,-5-4-37-16,5-6-13 15</inkml:trace>
  <inkml:trace contextRef="#ctx0" brushRef="#br0" timeOffset="538752">893 15548 162 0,'0'0'6'15,"0"0"3"-15,0 0 4 16,0 0 3-16,0 0 3 15,0 0 2-15,0-7 0 16,0 7 0 0,8-5-5-16,2-1-2 0,5 3-1 0,6-4-3 15,2 0-1-15,8-1 0 16,3 1-1-16,3 0 1 15,-1 4-2-15,3 3-1 16,-4 0-2-16,0 7-1 16,-7 5-2-16,-2 2-1 0,-6 5 1 15,-8 2 0-15,-4 1 1 16,-8 2-1-16,-3-2 1 15,-13 0-1 17,-5-3-1-32,-7-2-1 0,-5-4-1 0,-3-5 0 0,-3-4 0 0,4-1 0 15,3-3 1-15,5 0 0 0,6-3 0 16,3 3 0-16,9-3 2 15,9 3 0-15,0 0 0 16,9 6 1-16,12 3 1 16,2 0 0-16,4 3 1 0,5 4 1 15,4-1 0-15,3 1-1 16,-2 2-2-16,-6-1 1 15,-6-1-2-15,-1 0 1 16,-5-2-2-16,-4-3-2 16,-4 0-2-16,-7-2-5 0,-4-9-6 15,7 8-26 1,-7-8-30-16,0 0-17 0</inkml:trace>
  <inkml:trace contextRef="#ctx0" brushRef="#br0" timeOffset="539378">1565 15782 278 0,'0'0'7'0,"0"0"2"16,0 0 4-16,0 0-1 15,-4-12 2-15,4 12 0 0,0 0 0 16,-13-9 0-16,13 9-5 31,-9-3-5-31,9 3-2 0,-9 0-1 0,9 0 0 16,0 0 0-16,0 10 1 0,0-10 1 15,12 12 0-15,1-8 1 16,5 2 0-1,1-5 1-15,2-1-1 0,2 0 1 16,-2-7-1-16,2 0-1 16,-5-5 1-16,-2 2 0 0,-7-4-3 15,-3 0 0 1,-6 2-1-16,-7-1-1 0,-8 1 0 15,-7 3-1-15,-6 5 0 16,-1 2-1-16,-5 2 0 16,-3 8 1-16,4 4 0 0,3 9 1 15,2 4 1-15,7 4 0 16,8 3 1-16,3 3 2 15,10-2 0-15,8-3 1 0,12-5 1 16,5-5-1-16,10-6 1 31,8-7-2-31,5-7-3 0,1-5-11 0,11-11-46 0,-2 2-29 16</inkml:trace>
  <inkml:trace contextRef="#ctx0" brushRef="#br0" timeOffset="540464">2262 15182 319 0,'0'0'3'15,"0"0"2"-15,-10-4 0 16,-3 3 1-16,-1-1 1 15,-7 2 0-15,-3 0 1 0,-4 0 1 16,0 0-2-16,-2 1-3 16,5 4 0-16,1 0-1 15,3 1 0-15,6-1-2 0,1 2 0 16,5-1-1-16,9-6 0 15,-8 15 1-15,7-6 0 16,1 2 0-16,-1 3 0 16,3 4 1-16,4 6 0 0,-3 4 1 15,1 9-1-15,-3 3 1 16,-2 12 0-16,-2 3 0 15,-7 9-1 17,-2 3 1-32,-4 1 0 0,0-3 0 0,0-5 0 0,4-3 0 0,3-11 1 15,8-5 1-15,7-10 0 16,10-7 1-16,9-7-1 15,12-5 0 17,6-5-1-32,5-4 0 0,4 1-2 0,-1-4-4 0,4 2-9 0,-5-2-18 15,-8 1-59-15,7 4-2 16</inkml:trace>
  <inkml:trace contextRef="#ctx0" brushRef="#br0" timeOffset="542100">2741 15511 223 0,'0'0'7'0,"0"0"5"16,0 9 4-16,6 5 4 16,-2 9 3-16,4 6 2 0,1 5-1 15,0 7 1-15,0 4-5 16,0-3-6-16,-3 0-4 15,-2-8-3-15,0-6-3 0,-2-6-3 16,0-9 0-16,0-2-4 16,-2-11-5-16,0 0-15 15,0 0-50-15,6-15-13 16</inkml:trace>
  <inkml:trace contextRef="#ctx0" brushRef="#br0" timeOffset="542343">2415 15573 357 0,'0'0'2'16,"0"0"1"-16,0 0 2 15,7 2 4-15,8-2 0 0,6 0-1 16,13-2 3 15,7-5-1-31,13-3 0 0,6-1-1 0,7-2-4 0,0-3-3 16,3 4-4-16,-10-4-6 0,-3 8-12 15,-17-2-34-15,-6 6-29 16,-7 0-9-16</inkml:trace>
  <inkml:trace contextRef="#ctx0" brushRef="#br0" timeOffset="542621">2509 15961 332 0,'0'0'6'0,"5"2"4"0,10 1 1 0,9-3 3 16,10 0 1-16,12 0-1 0,11-5 1 16,9-4 0-16,8-3-6 15,-2-2-6-15,-5 0-6 16,-1 1-11-16,-12 0-19 15,-16 2-50-15,-2 1-5 0</inkml:trace>
  <inkml:trace contextRef="#ctx0" brushRef="#br0" timeOffset="542951">3243 15986 295 0,'0'0'5'0,"0"0"3"16,0 0 4-16,15 8 3 0,-4-8 0 15,3-1 1-15,3-6 4 16,4-3 0-16,-1-5-3 16,-1-2-2-16,-5-2-8 0,-3-2 0 31,-10 2-1-31,-5 4-2 0,-13 3-1 0,-5 6-1 15,-9 4-2-15,-3 2-1 16,-1 3-2-16,2 9-4 0,1-3-6 16,10 5-15-16,8-2-58 15,14-12-3-15</inkml:trace>
  <inkml:trace contextRef="#ctx0" brushRef="#br0" timeOffset="544309">3868 15586 290 0,'0'0'4'0,"0"0"3"0,-13 5-1 16,3 2 3-16,2 4 4 15,-4 7 0-15,1 6 2 16,0 5 3-16,0 3-4 15,3 6-3-15,3 2-1 0,5-1-2 16,0-3-1-16,9-6-2 16,4-7-2-16,6-7-2 15,6-5-5-15,4-11-7 16,8-5-16-16,4-6-39 15,0-10-19-15</inkml:trace>
  <inkml:trace contextRef="#ctx0" brushRef="#br0" timeOffset="544582">4177 15810 322 0,'0'0'3'16,"0"12"1"-16,2-3 2 16,-2-9 4-16,18 14 1 15,0-11 3-15,4-3 0 0,8 0 1 16,0-14-3-16,2-4 0 15,-1-6-2-15,-4-2-2 16,-3-2-2-16,-13 2-1 16,-9 2-2-16,-10 5 1 0,-14 1-1 15,-10 7-1-15,-7 7-1 16,-2 4 0-16,-7 4 0 15,3 8-2 1,4 2-2-16,9 6-4 0,7-2-6 16,17 2-18-16,15-3-55 0,10-9-4 15</inkml:trace>
  <inkml:trace contextRef="#ctx0" brushRef="#br0" timeOffset="545114">4652 15570 197 0,'0'0'8'0,"-14"2"4"32,1 5 4-32,-4-2 2 0,-2 5 0 0,-2-3 0 0,0 5 1 15,2 3 0-15,5-3-5 16,7 3-4-16,10 1-2 15,13 3-2-15,9-1 0 16,5 1-1-16,5-2 0 0,-2 1 3 16,0-1-3-16,-10 1 1 15,-9-2 0-15,-14 1 0 16,-15 1 1 15,-12-1-2-31,-13 0-4 0,-7-3-7 0,0 1-19 0,-1-3-45 16,6-6-15-16</inkml:trace>
  <inkml:trace contextRef="#ctx0" brushRef="#br0" timeOffset="546095">5003 15540 215 0,'0'0'6'0,"0"0"4"0,1 8 3 15,-1-8 3-15,1 14 3 16,0-2 2-16,-1 2-1 15,0 5 3-15,-1-6-6 16,1 9-3-16,0-5-2 16,0 3-4-16,0-4 0 0,4-2-1 15,-4-14-2-15,19 15 1 16,-9-14-1-16,5-1 1 15,1-8-1-15,0 0-1 16,-2-3-1-16,0 0-1 0,-3 1-2 16,-11 10-1-16,18-14-1 15,-18 14 0-15,12 6 0 16,-6 5 0-16,4 4 0 15,0 5 1-15,3-2 2 0,2-1 3 16,0-5-1-16,1-6 2 16,0-6 0-16,-1-3 1 15,-4-11 0-15,-3-6-1 16,-1-3-1-1,-5-2-1-15,-2-2-1 0,-4 2-1 0,-4-1-1 16,-4 3-1-16,2 3-2 16,-2 1-1-16,5 6-5 15,-1 2-6-15,8 11-8 0,-4-12-12 16,4 12-48-16,0 0-7 15</inkml:trace>
  <inkml:trace contextRef="#ctx0" brushRef="#br0" timeOffset="546434">5542 15407 285 0,'0'0'4'0,"0"12"4"0,-2 4 1 15,-1 3 3-15,-2 6 2 16,-2 5 2-16,1 6 2 15,1 4 2-15,1-5-4 32,4 1-2-32,1-6-2 0,9-4-2 0,5-6-2 0,7-4-2 15,1-6-2-15,6-5-2 16,1-2-2-16,1-3-5 15,0 0-8-15,-5-4-14 0,-7-8-55 16,0 0-6-16</inkml:trace>
  <inkml:trace contextRef="#ctx0" brushRef="#br0" timeOffset="546620">5376 15604 378 0,'0'0'3'16,"0"0"4"-16,0 0 1 15,5 1 2-15,5-1-1 16,11 0 1-16,4 0 0 15,10-3 0-15,3-4-2 0,14 0-9 16,-2-5-19-16,-4 2-63 16,9 1-3 15</inkml:trace>
  <inkml:trace contextRef="#ctx0" brushRef="#br0" timeOffset="547040">5879 15263 222 0,'0'0'2'0,"15"11"1"15,-1 6 1-15,4 8-1 0,-1 13 2 16,4 1 0-16,-2 20 0 16,-2 8 2-16,-8 1-3 15,-10 3 1-15,-3-2-5 31,-14-4-7-31,-9-9-26 0,-5 2-32 0,-12-17-8 0</inkml:trace>
  <inkml:trace contextRef="#ctx0" brushRef="#br0" timeOffset="547364">4816 15477 241 0,'0'0'6'16,"-2"15"5"-16,2 6 3 16,0 9 2-16,0 7 2 0,0 6 1 15,5 5-1-15,6 7 1 16,0-5-6 31,4 0-8-47,11-7-18 0,-1-3-42 0,13-12-24 0</inkml:trace>
  <inkml:trace contextRef="#ctx0" brushRef="#br0" timeOffset="547823">6066 15570 336 0,'0'0'5'0,"5"4"2"15,11-2 1-15,7-2 1 16,10 0 1-16,7 0 1 16,12 0 0-16,4-3-1 0,1-4-5 15,-5 0-5-15,-6 2-6 47,-6-4-7-47,-10 2-23 0,-6 6-36 0,-24 1-13 0</inkml:trace>
  <inkml:trace contextRef="#ctx0" brushRef="#br0" timeOffset="548027">6321 15479 378 0,'0'0'2'0,"7"22"2"16,-2-2 0-16,1 9 1 15,1 3 1-15,-4 6 0 0,1 5 0 16,0 6 1-16,-6-6-5 16,2-3-6-1,-6-6-29-15,-3-8-48 0,9-5-5 16</inkml:trace>
  <inkml:trace contextRef="#ctx0" brushRef="#br0" timeOffset="548583">6864 15373 222 0,'0'0'3'16,"0"0"2"-16,0 10 2 15,5 5 3-15,1 3 3 0,4 10 3 16,0 3 2-16,4 7 1 16,1 5 2-1,-4-1-2-15,1 2 3 0,-6-3-3 16,-3 0-1-16,-8-7-2 0,-6-2-2 15,-12-6-1-15,0-5-2 16,-12-6-3-16,-1-5-3 16,0-6-2-16,-2-5-5 15,6-11-12-15,-1-7-36 0,11-14-38 16,12-12-5-16</inkml:trace>
  <inkml:trace contextRef="#ctx0" brushRef="#br0" timeOffset="548705">6874 15263 414 0,'0'0'1'0,"0"0"-1"15,0 0-1-15,-5-4-5 16,5 4-16-16,0 0-50 16,0 0-10-16</inkml:trace>
  <inkml:trace contextRef="#ctx0" brushRef="#br0" timeOffset="549143">7304 15340 369 0,'0'0'3'0,"-21"0"1"15,3 5 0-15,-3 4 0 16,-1 0 0-16,-1 4-1 15,2 1 2-15,3 4 0 0,13 0-2 16,10 1 0-16,16 1-1 16,6-1 1-16,6-1 0 15,3 1 0-15,-1 0 0 0,-4 0 0 16,-8-2 1-16,-9 2-1 15,-14-2 2 17,-6 2-1-32,-14-3 1 0,-8-3-1 0,-5 1 1 0,-1-5-2 15,0-1-2-15,7-6-5 0,4-2-9 16,11-5-17-1,6-6-54-15,18-3-6 0</inkml:trace>
  <inkml:trace contextRef="#ctx0" brushRef="#br0" timeOffset="549334">7603 15473 366 0,'0'0'1'0,"-1"11"2"15,-4 2 0 32,1 3 1-47,-3 4 0 0,1 6 2 0,1 2-2 0,0 1 0 0,1-3-5 0,4-5-17 0,0 2-57 16,0-23-5-1</inkml:trace>
  <inkml:trace contextRef="#ctx0" brushRef="#br0" timeOffset="549455">7563 15267 333 0,'0'0'0'0,"0"0"-7"16,-4-14-22-16,3 4-43 15,5 0-5-15</inkml:trace>
  <inkml:trace contextRef="#ctx0" brushRef="#br0" timeOffset="549768">7706 15458 342 0,'0'0'5'0,"3"21"3"0,-2-3 2 16,3 4 4-16,-1 4 0 15,-1-1 0-15,0 0 3 16,4 0 1-16,-3-9-5 15,-3-16-2 17,10 4-3-32,-1-12-1 0,2-11-2 0,5-3-1 0,2-3-3 0,4 2-1 15,2 4-1-15,1 8 0 16,-2 11 1-16,-1 8 1 0,-4 14-1 15,-5 9 1-15,-3 7 0 16,-3 2-2-16,0 3-2 16,-3-7-8-16,5 3-23 0,16-8-55 15,-9-11-2 16</inkml:trace>
  <inkml:trace contextRef="#ctx0" brushRef="#br0" timeOffset="550349">8335 15415 346 0,'0'0'3'0,"0"0"2"16,-9 0 2-16,9 0 2 15,-12 11 1-15,1 1 2 0,6 1 0 16,-1 4 2-16,1 1-3 16,5 0 0-16,3-3-1 15,5-2-1-15,6-7-1 0,3-3-1 16,2-3-2-1,1-1-1 1,-1-6-1-16,-5 2-1 0,1 1-2 0,-2 4 0 16,-4 3-1-16,1 7 0 0,-1 8 1 15,0 4 0 16,4-1 1-31,0 1 0 0,4-5 2 0,-1-4-1 0,2-9 0 16,-1-4 1-16,0-7-1 16,-3-7 0-16,-3-7-1 0,-4 0 0 15,-5-4-2-15,-2-1-2 16,0 2-1-16,-2 0-4 15,-3 5-8-15,-1-1-16 16,2-3-51-16,4 10-8 0</inkml:trace>
  <inkml:trace contextRef="#ctx0" brushRef="#br0" timeOffset="550582">8875 15401 406 0,'0'0'3'0,"5"14"2"15,-1 0 1 1,2 5 0-16,1 3 1 0,0 2 1 0,2 5 0 16,-1 2 0-16,2-3-5 15,-4-6-6-15,2-3-12 16,-6-1-42-16,-2-18-28 15,0 0-7 17</inkml:trace>
  <inkml:trace contextRef="#ctx0" brushRef="#br0" timeOffset="550689">8646 15486 384 0,'0'0'4'0,"0"0"2"15,14-2 1-15,3 1 0 0,9-1-1 16,7-2 1-16,11 0-3 16,4-7-4-16,9 4-24 15,6 1-54 1,-12-9-8-16</inkml:trace>
  <inkml:trace contextRef="#ctx0" brushRef="#br0" timeOffset="550902">9074 15211 337 0,'0'0'4'15,"22"13"2"-15,0 1 0 16,3 6 1-16,3 9 2 16,-1 7-1-16,1 7 1 0,-4 8 0 15,-9 5-3-15,-15 0-3 16,-19 0-5-16,-14-1-9 15,-10-2-21-15,-7-2-44 16,-18-13-8 15</inkml:trace>
  <inkml:trace contextRef="#ctx0" brushRef="#br0" timeOffset="551153">8176 15347 393 0,'0'0'4'0,"-8"22"1"15,1 2 2-15,1 8 0 0,3 8 2 16,2 11 0-16,8 9-1 16,14 4-2-16,10-3-12 15,15-4-22 1,23-8-55-16,2-13-4 0</inkml:trace>
  <inkml:trace contextRef="#ctx0" brushRef="#br0" timeOffset="551905">9218 15125 365 0,'0'0'7'0,"0"0"1"31,0 0 0-31,0 0-1 0,8-4 1 0,11-1 0 0,6 0 1 16,10-2 0-16,10 0-5 16,6-1-1-16,3-1 2 15,-1 3-1-15,-6-2 0 16,-6 3 1-16,-10 1-1 15,-10 2 0-15,-8 1-2 0,-13 1 1 16,0 0-1-16,0 0-1 16,0 5 1 15,0-5-1-31,-13 12 0 0,7 0 0 0,1 5 0 0,2 7 0 0,3 7 0 15,0 6 0-15,8 7 0 16,1 11 0-16,4 3 0 16,3 5 0-16,1 5 0 0,0 0 1 15,0-1-1-15,-1-1 0 16,-3-3 0-16,-2-3 2 15,-3-6-1-15,-6-6 1 16,-4-6 0 0,-3-6 1-16,-8-5 1 0,-7-5-3 0,-5-9-2 15,-7-3 0-15,-4-5 0 16,1-6 0-16,-5-2 0 15,-4-2 0-15,6-3-12 16,-6-7-39-16,2 0-42 0,14 2-3 16</inkml:trace>
  <inkml:trace contextRef="#ctx0" brushRef="#br0" timeOffset="552758">3502 15388 330 0,'0'0'4'0,"0"0"-2"16,-11 2 2-16,2 8 1 0,-1 9 2 16,-3 13 2-16,2 8 2 15,4 17 0-15,4 13-3 16,6 13-1-16,15 6-1 15,17 2-5-15,9-6-5 0,20-1-10 16,11-6-40-16,10-22-28 16</inkml:trace>
  <inkml:trace contextRef="#ctx0" brushRef="#br0" timeOffset="553480">8959 15062 337 0,'0'0'4'15,"0"0"1"-15,0 0-1 16,0 0 2-16,19 11 1 16,8 11 1-16,11 10 0 0,10 17 1 15,3 12-4 1,3 18 0-16,2 14 0 0,-6 9-2 15,-15 5 0-15,-19-1-1 16,-16-4 0-16,-22-5-3 0,-18-11-7 16,-11-5-45-16,-13-4-27 15,-17-9-5-15</inkml:trace>
  <inkml:trace contextRef="#ctx0" brushRef="#br0" timeOffset="556879">994 16815 283 0,'0'0'3'16,"0"0"4"-16,0 0 3 0,13 5 1 15,7-2 2-15,6-3-2 16,12 3 1-16,9 0 0 15,6 0-1-15,1-2-6 0,6 3-3 16,-2-4-6-16,-3 3-7 16,-7-3-12-16,-8 0-33 15,0 0-26-15</inkml:trace>
  <inkml:trace contextRef="#ctx0" brushRef="#br0" timeOffset="557154">1110 17096 330 0,'0'0'4'0,"12"2"0"0,9-2 1 15,10 1 0-15,13-1 1 16,9 0 0-16,11 0 1 16,11 0-2-16,-1-1-16 15,6-1-26-15,3 0-40 0,-14 1-5 16</inkml:trace>
  <inkml:trace contextRef="#ctx0" brushRef="#br0" timeOffset="557839">2108 16669 282 0,'0'0'3'0,"-1"6"4"0,1 6 1 15,-1 10 0-15,1 9 1 16,1 8 5-16,1 10 0 15,1 6 1-15,-1 6-1 0,0 1-3 16,-1-1-2-16,-2-4-1 16,1-9-1-16,0-8-10 15,-2-11-7-15,2-9-21 16,3-7-46-16,-3-13-8 0</inkml:trace>
  <inkml:trace contextRef="#ctx0" brushRef="#br0" timeOffset="558398">1935 16803 285 0,'0'0'5'16,"0"0"3"-16,0 0-1 15,0 0-1-15,0 0 2 16,13-12 1-16,5 3 1 16,9-1 2-16,11-2-4 0,8 1-1 15,11 2 1 1,3 2-1-16,1 3 1 0,-3 4-3 15,-4 4-2-15,-11 5-2 0,-10 4 0 16,-12 2-2-16,-15 2 0 16,-7 2 0-16,-15-2-1 15,-10 0 1 16,-7-3 1-31,-2-6-1 0,-5-1 1 0,1-5-1 0,5-2 1 0,6 0 1 16,6-3-1-16,7-1 0 16,15 4 2-16,0 0-1 15,2 13 3-15,19 2 2 16,6 5 0-16,8 4 1 0,3 3 0 15,6 2 0-15,-1 3 0 16,3-2-1 15,-6 0-3-31,-5-1 0 0,-7-2-3 0,-5-5-1 0,-7-3-3 0,-4-5-5 16,-3-4-12-16,-6 3-47 15,-3-13-18-15</inkml:trace>
  <inkml:trace contextRef="#ctx0" brushRef="#br0" timeOffset="558827">2784 17096 338 0,'0'0'5'15,"11"-7"0"-15,-1-1 1 31,1 1 0-31,3-5 1 0,-1-2 2 0,2-1 0 0,-4-3-1 16,-5 0-3-16,-5 1-1 16,-8 0 1-16,-11 1-2 46,-4 3-1-46,-6 8-1 0,-5 5 2 0,-5 8 1 0,-2 11 1 0,1 7 0 0,3 11-1 16,8 9 3-16,10 4 0 16,8 0 1-16,10-3-1 15,16-3-2-15,15-7-1 16,12-8-1-16,10-10-2 0,6-11-5 15,9-4-7-15,-5-5-29 16,5-8-47-16,0-6-3 31</inkml:trace>
  <inkml:trace contextRef="#ctx0" brushRef="#br0" timeOffset="559712">4179 16719 349 0,'0'0'5'16,"0"0"-1"-16,0 0 1 16,0 0 3-16,5 9 0 0,3 4 3 15,0 6-1 1,3 2 1-16,1 9-5 0,0 5 1 15,2 2 0-15,2 1 0 16,-5-3-4-16,0-1-1 16,-1-8-1-16,-4-3-1 15,-3-10-2-15,4 0-12 0,-7-13-22 16,0 0-48-16,0-10-5 15</inkml:trace>
  <inkml:trace contextRef="#ctx0" brushRef="#br0" timeOffset="559965">4003 16762 345 0,'0'0'3'15,"0"0"2"-15,0 0 4 16,9 0 1-16,8 0 2 31,8 0-1-31,10 0 1 0,13-2 1 0,7-1-3 0,9-1-2 16,5 0-5-16,0 2-4 15,-4-2-3-15,-6 3-5 16,-9-3-8-16,-11 4-9 15,-12 0-30-15,-12 0-32 0,-15 0-6 16</inkml:trace>
  <inkml:trace contextRef="#ctx0" brushRef="#br0" timeOffset="560169">4009 17090 406 0,'0'0'3'0,"12"3"2"0,9-3 0 15,3 0 1-15,17 0 0 16,8-6 1-16,10-2-2 16,9 2-3-16,-2-5-12 15,1-2-25-15,6 0-51 0,-12 0-3 16</inkml:trace>
  <inkml:trace contextRef="#ctx0" brushRef="#br0" timeOffset="560582">4868 16998 305 0,'0'0'5'0,"-12"11"3"15,4-1 3-15,-3 7 0 16,4 5 1-16,-1 6 1 16,5-1 0-16,3 1 3 0,14-5-5 15,7-6-2 1,9-9-2-16,4-8 1 0,2-6-1 15,0-8 0-15,-4-6 0 0,-10-4-1 16,-10 2-2-16,-11-2-1 16,-9 3-1-1,-15 4 0-15,-9 4-3 16,-6 1-2-16,-1 7-6 0,-1 1-12 0,8 1-51 15,6 5-16-15</inkml:trace>
  <inkml:trace contextRef="#ctx0" brushRef="#br0" timeOffset="561151">5472 16706 300 0,'0'0'2'0,"0"0"2"16,-9-12 1-16,-1 8 2 15,-2 1 1-15,-9 1 2 16,-1 2 2-16,-6 5 2 0,1 16 2 15,-2 6-3-15,2 11-1 16,1 6 0-16,9 5-1 31,7 1-2-31,5 0-2 0,5-5-2 0,10-10-1 0,10-3-3 16,2-14-3-16,8-6-8 15,2-12-10-15,7-7-41 32,3-8-25-32</inkml:trace>
  <inkml:trace contextRef="#ctx0" brushRef="#br0" timeOffset="561426">5662 16910 323 0,'0'0'2'16,"-6"17"3"-16,3 0 2 15,3 2 2-15,0 1 2 0,0 1 4 16,12-5 1-16,4 0 0 15,8-12-2 17,5-6-2-32,4-13-2 0,-2-4-1 0,1-10-4 0,-10 1-2 0,-9 0-1 15,-13 1 0 1,-12 4-1-16,-13 5 0 0,-12 4 0 15,-7 10-1-15,-7 4-2 0,1 2-3 16,2 3-7-16,10 12-16 16,8 5-40-16,27-12-20 15</inkml:trace>
  <inkml:trace contextRef="#ctx0" brushRef="#br0" timeOffset="561951">6184 16731 300 0,'0'0'4'0,"-12"0"1"0,-2 0 2 15,-2 5 2-15,-4 1-1 16,-3 3 1-16,3 2 2 31,-3 3 2-31,11 4-1 0,8-1-1 0,7 7-2 16,14 0 0-16,10 3-1 0,3-3 0 15,2 3-1-15,1-3-2 47,-6 2-2-47,-9-4 0 0,-12-2 0 0,-11-1-1 0,-18-4 0 0,-11-2 0 0,-8-5-1 16,-3-1 0-16,-2-7-3 15,6 0-3-15,5 0-5 16,12-7-3-16,14-3-6 0,11 1-21 15,22-1-43-15,10-2-8 16</inkml:trace>
  <inkml:trace contextRef="#ctx0" brushRef="#br0" timeOffset="562339">6368 16790 298 0,'0'0'3'0,"0"0"3"15,0 0 2-15,0 11 3 16,-3 1 0-16,3 7 1 16,0 3 2-16,0 2 2 15,6 2-2-15,2-1-1 0,3-5-2 16,1-6-1-16,5-7-2 47,-1-7 1-47,1-1-2 0,-4-12-1 0,0-4-1 0,-3 1-3 0,-3 1-3 0,1 5 0 15,-8 10-1-15,0 0 0 16,9 0 1-16,-5 14-1 15,4 5 1-15,0-1 0 16,3 1 3-16,-1-5 1 0,3-5 2 16,0-6-2-16,1-4 1 15,-4-13 0-15,-4-1-1 31,-1-5-1-31,-3-3-1 0,0-1-3 0,-4-3-5 0,1 3-11 16,-5-3-21-16,-2 2-49 16,9 1-5-16</inkml:trace>
  <inkml:trace contextRef="#ctx0" brushRef="#br0" timeOffset="562502">6819 16650 375 0,'0'0'5'15,"10"18"1"-15,0-1 1 16,-2 4 0-16,4 6 1 0,1 7 0 15,0 7 0-15,3 3 0 16,-6-3-7-16,0-3-7 47,-8-4-10-47,3-8-30 0,2-2-38 0,-7-15-5 0</inkml:trace>
  <inkml:trace contextRef="#ctx0" brushRef="#br0" timeOffset="562637">6639 16820 416 0,'0'0'3'15,"0"0"0"-15,12-4 1 16,3-1 0-16,10-1 0 0,9-1 1 31,10-2-2-31,14-1-4 0,4-7-20 0,-4 5-62 16,17 0-5-16</inkml:trace>
  <inkml:trace contextRef="#ctx0" brushRef="#br0" timeOffset="563035">7316 16787 414 0,'0'0'4'16,"10"0"0"-16,6 0 1 15,9 2 1-15,6-2-1 16,10 0 1-16,5 0 0 0,7-2-1 15,-3-4-6-15,-4-1-3 16,-5-5-7-16,-6 0-16 16,-8 0-52-16,-11-7-10 15</inkml:trace>
  <inkml:trace contextRef="#ctx0" brushRef="#br0" timeOffset="563227">7432 16537 344 0,'0'0'7'0,"2"21"3"16,6 4 4-16,-1 2 1 15,2 11-1-15,-3 10 0 16,5 5 1-16,-6 6 1 16,-1-5-7-16,-2-4-4 15,-2-6-5 16,-1-4-8-31,-4-12-18 0,-8-8-59 0,14-9-3 0</inkml:trace>
  <inkml:trace contextRef="#ctx0" brushRef="#br0" timeOffset="565434">8161 16706 236 0,'0'0'7'16,"0"0"4"-16,0 0 2 15,0 0 1-15,0 0 0 16,0 0 2-16,0 0-1 16,0 0 0-16,0 0-4 0,0 0-2 15,0 0 0-15,0 12-1 16,3 3 1-16,2 3 0 15,1 7 0-15,1 5 0 0,2 1-1 16,-1 3-1-16,-1 2-2 16,-3-2 1-16,0-3-1 15,-4-2 0-15,-2-1 0 16,-10-6 0-16,-3 0 1 0,-4-4-2 15,-1-3 1 1,-1-1-2-16,-1-7 1 0,5-1-3 16,-1-6-3-16,7-4-5 15,0-11-10-15,11-10-43 16,0-9-29-16,0-9-6 47</inkml:trace>
  <inkml:trace contextRef="#ctx0" brushRef="#br0" timeOffset="565517">8134 16554 378 0,'0'0'3'16,"0"0"2"-16,0 0 0 0,0 0-2 15,0-10-3-15,0 10-18 16,0 0-48 0,0 0-13-16</inkml:trace>
  <inkml:trace contextRef="#ctx0" brushRef="#br0" timeOffset="565977">8671 16556 340 0,'0'0'2'0,"0"0"3"16,0 0 3-16,-1 13 2 31,1 1 2-31,0 5 1 0,3 3 0 0,1 6 0 0,1 0-2 16,1 3-2-16,-2-4-3 15,2 0-1-15,-1-3-3 16,-2-8-2-16,0-2-2 0,-3-14-5 15,5 14-15-15,-5-14-55 16,0 0-10-16</inkml:trace>
  <inkml:trace contextRef="#ctx0" brushRef="#br0" timeOffset="566152">8477 16607 333 0,'0'0'3'15,"0"0"0"-15,15 0 1 0,4 0 0 16,9-4 2-16,7-1 0 15,7-2 1-15,5 2-1 16,5-1-9-16,-9-1-13 16,-4-5-50-16,4 7-13 0</inkml:trace>
  <inkml:trace contextRef="#ctx0" brushRef="#br0" timeOffset="566369">8399 16854 311 0,'0'0'5'16,"10"0"3"15,7 0 1-15,8 0-1-16,7 0 1 0,7 0 1 0,9 2 0 0,5-1-2 0,-3-1-10 0,6 2-15 15,-5 1-31-15,-1-3-32 16</inkml:trace>
  <inkml:trace contextRef="#ctx0" brushRef="#br0" timeOffset="566621">8845 16898 317 0,'0'0'6'16,"-1"14"0"-16,1-6 2 15,0 3 3-15,5 1 1 16,9-3 3-16,10 0 0 0,6-4-1 15,4-5-3-15,8-8-1 16,-2-6-1-16,0-6-3 16,-6-1-1-16,-11-1-1 15,-12 0 0-15,-11 0 1 0,-18 7-2 16,-9 4 0-16,-8 4-2 15,-7 3-3-15,-2 4-7 16,1 0-13-16,7 5-45 31,12 8-22-31</inkml:trace>
  <inkml:trace contextRef="#ctx0" brushRef="#br0" timeOffset="567130">9628 16682 352 0,'0'0'1'0,"-11"-3"1"16,-3 3 2-16,-8 0 2 31,-7 1 1-31,-4 6 0 0,-6 0 1 0,-2 3-1 0,4 6 0 15,5 0-2-15,8 1 0 16,15 3-1-16,9 0-1 16,15 0 0-16,10 0 0 0,8-1 0 15,3-1 0-15,-1-2-1 16,-3-1 1-16,-5-1 0 15,-15 0-2-15,-10-3 1 16,-9-4 2-16,-14 4-1 31,-8-5 0-31,-1 0 0 0,-3-2-3 0,1-2-4 0,8 0-7 16,5-2-10-16,15-12-41 15,4 12-25-15</inkml:trace>
  <inkml:trace contextRef="#ctx0" brushRef="#br0" timeOffset="567304">9725 16859 395 0,'0'0'2'0,"0"16"0"16,0-2 2-16,0 2-1 15,-3 5 1-15,2 1-1 16,-2 2-4 15,3-2-3-31,-1-7-10 0,1-15-44 0,13 6-24 0</inkml:trace>
  <inkml:trace contextRef="#ctx0" brushRef="#br0" timeOffset="567407">9756 16612 278 0,'0'0'-3'0,"0"0"-16"16,0 0-41-16,6-7-11 15</inkml:trace>
  <inkml:trace contextRef="#ctx0" brushRef="#br0" timeOffset="567838">9918 16702 358 0,'0'0'5'15,"5"10"4"-15,-2 1 2 16,3 4 1-16,-1 7 0 47,1 4-1-47,-1 2 1 0,-1 2 0 0,-1-3-4 0,-2-3-2 0,-1-4-3 15,0-6 0-15,0-3 0 0,0-11 1 16,0 0 0-16,0 0-1 16,0 0 1-16,7-16-1 0,-2 4 0 15,1-2-1-15,1-1-1 16,2 1-1-16,1-1 0 15,1 5 0 1,1 3-1-16,0 5 0 0,-1 2 1 16,3 5-2-16,-1 9 1 0,2 3 1 15,-5 5 1-15,0 0-1 16,-1 2 1-16,-2 0 0 15,-4-2 1-15,-1-6 0 0,-2-2-1 16,0-5 1-16,0-9-1 16,0 9-2-16,0-9 0 15,0 0-4-15,0 0-5 16,5-9-11-16,8 1-33 15,11-4-36 1,-6 2-6-16</inkml:trace>
  <inkml:trace contextRef="#ctx0" brushRef="#br0" timeOffset="568275">10391 16679 362 0,'0'0'3'0,"0"0"1"0,0 0 4 16,0 13 2 0,-1 1 1-16,1 5 0 0,0 4 1 15,0 8 0-15,3-2-1 0,4 3-2 16,0-4-2-16,9-6-3 15,-1-7 0-15,3-5 1 32,4-10-1-32,1-8 0 0,0-5 0 0,-1-3-2 0,-2-3 0 15,-4 4-1-15,-5 3-2 16,0 4 0-16,-11 8 0 62,8 2-1-62,-6 12 0 0,0 5 1 0,1 0 0 0,4 1 1 0,3-6 1 0,2 1 0 0,2-11 0 0,2-4 1 16,1-7 1-16,-2-10-1 15,-4 0 0-15,-4-5-1 0,-6-4-1 16,0 0-3-16,-3-1-5 16,-1 0-12-16,-10-2-20 15,2 2-49-15,10-1-4 16</inkml:trace>
  <inkml:trace contextRef="#ctx0" brushRef="#br0" timeOffset="568465">10933 16570 388 0,'0'0'3'15,"5"18"2"-15,0-2 1 16,0 6 0-16,3 4 2 16,3 7 0-1,0 5 0-15,0 6-1 0,2-3-3 0,-2-1-6 16,-2-7-7-16,3-2-25 15,4-4-51-15,-12-12-4 16</inkml:trace>
  <inkml:trace contextRef="#ctx0" brushRef="#br0" timeOffset="568608">10710 16663 409 0,'0'0'4'0,"0"0"-1"16,11-2 2-16,4-1-1 16,11 0 0-16,10 0 0 15,12 0-4-15,7-5-7 0,12 1-36 16,4 2-40-16,3-3-6 15</inkml:trace>
  <inkml:trace contextRef="#ctx0" brushRef="#br0" timeOffset="569246">11222 16322 426 0,'0'0'1'0,"0"0"0"15,0 0 1-15,8 0 0 0,6 3 0 16,6-1 0-16,7 0 1 47,12 1 1-47,5-1 0 0,5 0-1 0,0 1 0 0,-3-3 0 0,-9 0 0 0,-4 2 0 15,-12-2 0 1,-12 4 0-16,-9-4-1 0,-10 13 1 16,-6-2-1-16,0 2 0 15,1 6 0-15,2 3 0 0,4 4-1 16,4 6 0-16,4 5 0 15,11 4 0-15,5 4 0 16,3 1 0-16,5 2 0 16,0 3-1-16,0-1 0 15,1-1 0-15,-3-2 0 0,-6-2 1 16,-4-3 0-16,2-3 0 15,-6-3 1-15,-1-6 2 16,-4-4 0-16,-2-2 0 16,0-7 2-16,-1-2-6 0,0-3 0 15,1-12 0-15,-12 14 0 16,3-11 0 15,-3-2 0-15,-4-1 0-16,-4 0 0 0,-5-1 0 0,-3 1 0 0,-7-3 0 0,-3 3 0 0,0 0 0 15,-4 2 0-15,4 4 0 16,3 3 0-16,1 0 0 15,7 4-35-15,7 2-58 0,-4-3-3 16</inkml:trace>
  <inkml:trace contextRef="#ctx0" brushRef="#br0" timeOffset="570173">3701 16618 314 0,'0'0'4'0,"0"0"3"15,14-3 3-15,-14 3 3 16,9 0 1-16,-9 0 2 16,0 0 1-16,0 0-1 0,0 0-3 15,-10 0-2-15,-7 0-4 16,0 0-2-16,-2 0-1 15,-2 0-1 17,1 0-1-32,1 0 0 0,3 0 0 0,3 0-1 0,2 3 0 0,2 1-1 15,9-4 0-15,-15 17 0 16,10-6-1-16,-1 5 1 15,-2 5-1-15,-2 4 1 0,-1 4 1 16,-5 4 0-16,-2 6-1 16,-5 2 2-16,-1 4 1 15,-2 0-1-15,-1-2 2 16,2 3-1-1,5-3 1-15,4-3-1 0,10-7 3 0,6-1-2 16,18-6 0-16,11-4 0 16,18-1-1-16,11-4-2 15,11 3-5 16,2-8-10-15,10 3-38-16,1 0-39 0,-10-1-1 0</inkml:trace>
  <inkml:trace contextRef="#ctx0" brushRef="#br0" timeOffset="572135">2881 17800 128 0,'0'0'0'16,"0"0"0"-16,0 0 0 0,0 0 6 15,0 0 10-15,0 0 8 16,0 0 7-16,0 0 3 16,0 0 3-16,0 0 2 15,0 0 0-15,0 0-3 0,0 0-9 16,0 0-6-16,0 0-7 15,0 0-2-15,0 0-3 16,7 2-2-16,5 1-1 16,5 0 0-16,5-1-2 0,3 1 1 15,1-1-1-15,6 1-1 16,-2-1 0-16,3 0-3 15,0 0 0-15,1 1 0 16,-2-1 0-16,0 0 0 16,0-1 0-1,0 1-5 1,-6-2-3-16,-2 0-2 0,-6 0-5 0,-3 0-9 0,-15 0-12 15,15-5-25-15,-15 5-25 16,0 0-8-16</inkml:trace>
  <inkml:trace contextRef="#ctx0" brushRef="#br0" timeOffset="579851">2941 17732 223 0,'0'0'9'15,"0"0"4"-15,0 0 3 16,0 0 3-16,-9 0 1 16,9 0 0-16,0 0 2 0,-10 3 1 15,10-3-3-15,0 0-5 16,0 0-2-16,12 9-3 15,2-6 0-15,2-1-1 16,4-2-1-16,3 0-2 16,-2 0-2-16,5 0-4 0,0 0-5 15,1 0-11-15,1 0-24 16,5 0-45-16,-6 0-4 15</inkml:trace>
  <inkml:trace contextRef="#ctx0" brushRef="#br0" timeOffset="581134">2916 17615 268 0,'0'0'7'0,"0"0"4"0,0 0 3 15,0 0-1-15,0 0 3 16,-10 0 0-16,10 0 2 15,0 0 5-15,0 0-8 0,0 0-3 16,13 8-1-16,0-6-1 16,5-1 0-16,1 1-1 15,3-2-3-15,4 0-3 16,2 0-4-16,2 0-4 15,14-5-8-15,-11 3-15 0,1 2-37 16,32-8-21 0</inkml:trace>
  <inkml:trace contextRef="#ctx0" brushRef="#br2" timeOffset="588608">4273 16586 303 0,'0'0'2'16,"0"0"1"-16,-10-14 1 15,1 8 1-15,-2-4 0 16,-2 2 0-16,-2 0 1 15,0-2-2-15,-4 4-1 0,4 2-2 16,-3 2 0-16,2 2-2 16,0 0 0-16,-2 5-1 15,2 1 0-15,-1 5 1 0,0-2 0 16,0 6 0-16,2 0-1 15,3 3 2-15,1 4-1 16,4 0 1-16,2 6-1 16,4-1 0-16,1 1 0 0,0 1 0 15,6 2 0-15,1 1-1 16,1 1 2-16,2 1 0 15,1-2 1-15,-2 1 0 16,1 1 1-16,-3 2 1 16,-1-4 1-1,-2 2 0-15,-2-3 0 0,-2 0-1 0,0-3 0 16,-4-2-1-16,1-2 0 15,0-2 0-15,-1-1-2 16,1-3 1-16,2-4-1 16,0 0 0-16,1-2 0 0,0-1 1 15,0 3-1-15,5-2 1 16,0-2 0-16,2 0 1 15,1 2 0-15,6-3 1 16,0-1-1-16,3 0 2 0,3-3-2 16,-1 1 0-16,4 0 0 15,-1-2 0-15,1 0 0 16,3-1 0-16,-3 2-1 15,4 0 1 1,1 0-1-16,2-1 0 0,3-1 1 0,2 0-1 16,0 1 0-16,5-1 0 15,-3-1 0-15,4 3 0 0,-2-1 1 47,-2 1-2-47,1 3 1 0,1 1 0 0,1 1 0 0,-19-5-3 0,8-1 3 16,21 1-1-16,4 0 0 15,1-2 1-15,3-1-1 0,1-2 0 16,2 0 0-16,-1-2 1 15,-7-1-1-15,2 2 0 16,0-1 0-16,-2-1 0 16,4-3 0-16,1 1 0 31,2 0 0-31,1-2 0 0,0-2 0 0,1 3 0 0,-2-2 0 15,0 0 0-15,-4 5-1 16,3-2 1-16,-4 1 0 16,-4 4 0-16,4-2 0 0,-2 2 0 15,-2 0 0-15,-2 3 0 16,-2 1 0-16,-1 1 0 15,0-1 0-15,1 1-1 32,-6-2 0-32,-2-2 0 0,0-1 0 0,-5 0 1 0,3 0-1 15,-8-1 0-15,-3 1 1 16,-4-1 0-16,0-1 0 15,-2 1 1-15,-2-3-1 0,-2 2 0 16,2-1 0-16,0-3 0 16,5 0 0-16,1-1 0 15,-2-4 0-15,3 3 1 0,-4-2-1 16,0 0 0-16,-3 1 1 31,-2-1-1-31,-5 1 0 0,-1 2 0 0,-2-1 0 16,2-1 0-16,-1 1 0 15,3-2 0-15,1 0-1 0,-1-1 1 16,0-1 1-16,0 1-1 15,-3 0 0-15,0-1 1 16,-2-1 0-16,-3 1 0 16,0-2 1-16,0-1-2 0,2 1 1 31,2-3-1-31,-1 0 1 0,2 2-1 0,0-3 0 15,-2 2 0-15,0-3 0 16,-3 2 1-16,-3 0 1 0,-1 0-1 47,-1-1 1-47,-3-1-1 0,-2-2 1 0,-1 0 0 0,-3-1 0 0,1-2 0 15,-3-1-1-15,-2 1 1 16,-2-2 0-16,-6 1-1 16,-1 1 1-16,-2 2-1 0,-5 1 0 15,-3-1 0-15,-1 1 0 16,0 1-1-16,-4 0 1 15,0-1-1-15,-3-2 0 47,3-1 0-47,-3 2 1 0,0-4-1 0,-2 2 1 0,-1-1-1 0,-4-1 0 0,-4 0 0 0,-4 1 0 16,-3 2 1-1,-7 0-1-15,-4-1 0 0,-8 1-1 16,-6-2 1-16,-11 2 0 16,-5 2 0-16,-14 2 1 0,-11 5 2 15,-18 4-1-15,-13 10 1 16,-15 6 0 15,-15 14 1-31,-9 14-2 0,-5 5-4 0,9 12-9 0,2 4-27 16,19 4-48-16,25 1-4 0</inkml:trace>
  <inkml:trace contextRef="#ctx0" brushRef="#br2" timeOffset="596598">3516 17802 95 0,'0'0'3'16,"0"0"-1"-16,0 0-1 16,13 6 3-16,-13-6-2 15,14 7 1-15,-3-3-1 0,-3 1 0 16,3 0-1-16,1 0 1 15,0 1 0-15,0 0 2 16,5 2 4-16,-2-1 5 16,6 0 1-16,1-1-1 15,2 3 0-15,0-1 0 0,-1 0-3 16,1 0 0-16,-1 1-4 31,0-2-4-31,2 1-2 0,0 1 2 0,2 1-2 16,1 0 2-16,-2-1-1 0,4-1 0 15,-4 3 0-15,4-3-1 16,-6 2 1-16,0 2 0 15,4-2-1-15,-5-3 0 16,6 3 1-16,-4 0 0 16,5-2-1-16,1 0 1 0,-1 0-1 15,3 0 2-15,-1 0-2 16,2-3 1-1,1 1 0-15,1 0 0 0,0-2 0 16,2 1 0-16,0-2 1 0,2 0 1 16,-1-1 1-16,0 2 0 15,-1-2 0 16,0 0 3-31,3-1-1 0,0-1 1 0,1-1-2 0,-1 1 1 0,2-1-3 16,2-1 1-16,-3-5-1 16,1 4-1-16,3-4-1 15,2 0-1-15,-1 0 1 0,1-2-1 16,0-1 1-16,5-1-1 15,-3 0 1-15,3-2-1 16,-2-1 0-16,0 2 1 47,0-5-1-47,-1 3 1 0,2 1-1 0,0-1 1 0,0 1-1 0,-2-1 1 0,2-1-1 15,-2 1 1-15,2-2-1 16,3 1 1-16,-2-1-1 16,-1-2 1-16,1 1-1 0,0-1 1 15,-1-1-1-15,1-1 1 16,0-1 0-16,-17 5 1 15,71-27 1 1,-11-3-1-16,-3 4 0 0,-9 1 0 16,-9 7-1-16,-5-1 1 0,-8 7-1 15,-10 7 0-15,-3 1-1 16,-2 1 0-1,-1-3 0-15,-4 5 0 0,5-7 0 16,-5 3 0-16,5-1 1 0,2-1-1 16,0 1 0-16,3-2 0 15,-3 0 0-15,4 0 1 16,-2 2-1-16,1-2 1 15,1 0 0-15,-1 0 0 0,0-1 1 16,-3-1-1-16,3 2 0 16,-3-3 1-16,5-2 0 15,2-3-1 1,0 3 0-16,3-4 0 0,-1 0 1 0,4-1 1 15,-3-1 0-15,4 4 1 16,-3-2 0-16,0 0 1 16,0-1 0-16,0 2-1 31,0-1 1-31,2-1-3 0,-2 1 0 0,4 1 0 0,-4-2-1 15,2 1 1-15,-4-2-2 16,-2 1 0-16,-2 0 1 16,1 1-1-16,-4 0 1 0,-6 1-1 15,0 0 1-15,-3 1-1 16,-2 3 1-16,0 1 0 15,-5 2-1-15,-3-2 1 16,-1 3 0 15,-5 0-1-31,-1 0 1 0,-3 3 0 0,-4 0-1 0,-2 2 1 0,-2 2-1 16,-2 2 0-16,1 3 0 15,-2 2 0-15,-1 3-3 16,-10 7-1-16,15-8-1 0,-15 8-1 16,0 0-3-16,0 0 1 15,0 0-3-15,0 0 1 16,0 0 0-16,0 0-2 15,-6-6 0-15,6 6 1 16,-12-12 0-16,12 12 3 0,-17-13-1 16,5 6 3-16,-3 2 2 15,0 1 6-15,-5 1 2 0,1 1 3 16,-2-1 1-16,2 3-1 15,2 0 2-15,6 0-1 16,11 0 0-16,0 0 1 16,0 0-3-16,21-5 1 15,11-2 0-15,6 0 1 16,11 0 2-16,0 0-3 0,6 2 0 15,-3 3 0-15,-3 2-2 16,-6 2-1-16,-12 10 0 16,-7 2-1-16,-11 8 0 0,-9 2 0 15,-8 5 0-15,-10 0-3 16,-6 3-7-16,-6-1-22 15,-7-1-49-15,13-1-6 16</inkml:trace>
  <inkml:trace contextRef="#ctx0" brushRef="#br2" timeOffset="597344">10227 15188 279 0,'0'0'2'15,"0"0"3"-15,6 0 1 0,4-1 3 16,5-2 0-16,10 0 0 16,5-3 3-16,7-1-1 15,3 0-2-15,1 0-3 0,1-1-1 16,-3 0-2-16,-3 3-3 15,-8-3-4-15,-3 5-4 16,-10-3-6-16,-1 3-13 16,-4 3-40-16,-10 0-13 0</inkml:trace>
  <inkml:trace contextRef="#ctx0" brushRef="#br2" timeOffset="597557">10275 15362 293 0,'0'0'7'0,"8"0"1"15,10 0 1-15,11 0 2 16,11 0 0-16,8-3-1 15,10-2 1-15,5 1-2 16,7-1-15 15,-7-2-14-31,-6-2-45 0,-7 6-15 0</inkml:trace>
  <inkml:trace contextRef="#ctx0" brushRef="#br2" timeOffset="598426">10892 14894 275 0,'0'0'6'15,"0"0"1"-15,0 0 4 16,6-6 2-16,8 2 3 15,7 0-1-15,8-1 1 16,6-2 2-16,7 2-5 16,5-3-4-16,-2 3-5 0,2-2-7 15,-8 3-5-15,-5 1-11 16,-11 1-26-16,-13 0-35 15,1 0-6-15</inkml:trace>
  <inkml:trace contextRef="#ctx0" brushRef="#br2" timeOffset="598716">11113 14937 349 0,'0'0'4'0,"1"22"1"0,2-6 3 0,0 4 2 15,0 5 0-15,-2 1 0 0,2 4 1 16,-3 1-1-16,0-6-2 15,0-3-3-15,-3-4-3 16,-2-2-2-16,3 1-2 16,-2-6-6-16,4 2-8 15,-3-5-21-15,-6 3-45 0,9-11-6 63</inkml:trace>
  <inkml:trace contextRef="#ctx0" brushRef="#br2" timeOffset="598871">10877 15275 390 0,'0'0'2'16,"10"-3"2"-16,11-4 0 0,10-3 1 15,11-2 0-15,9-2-1 16,9 1-2-16,2-3-4 15,6 3-7-15,-12 1-10 16,0 0-35-16,-3 7-29 0,-19 2-6 16</inkml:trace>
  <inkml:trace contextRef="#ctx0" brushRef="#br2" timeOffset="599229">11412 15245 332 0,'0'0'4'0,"0"18"1"31,1-4 2-31,10 3 1 0,6 0 2 0,6-3 2 0,6-2 1 16,3-5 0-16,5-7-3 15,-4-8-1-15,4-10-1 0,-10-5-1 47,-12-5-3-47,-11 0 0 0,-6 2-1 0,-17 1-1 0,-9 7 0 0,-9 3 0 16,-5 6-1-16,-3 9-1 0,-1 0-4 15,6 12-6-15,4 2-13 16,11-2-59-16,17 8-6 15</inkml:trace>
  <inkml:trace contextRef="#ctx0" brushRef="#br2" timeOffset="599671">11967 14870 293 0,'0'0'1'16,"-16"5"3"-16,1-2 1 16,-6 9 3-16,-1-2 0 15,-3 8 2-15,3 6 0 0,1 3 1 16,13 4-1-16,8-1 1 31,14 1-4-31,13-1 0 0,4 1-2 0,5-7-1 16,-1 0 2-16,-6-3-1 0,-11-2 0 15,-12-1 0 1,-9-5-1-16,-20 0-1 0,-10-4-2 15,-5 3-8-15,-3-8-17 16,-9 0-56-16,15-2-5 16</inkml:trace>
  <inkml:trace contextRef="#ctx0" brushRef="#br2" timeOffset="600281">11930 14835 294 0,'0'0'1'16,"0"0"1"-16,-11 3 3 15,1 2 3-15,-7 6 4 16,1 5 1-16,-5 10 3 0,-1 8 0 16,-1 5 4-1,6 9-3-15,6 6-3 0,9 1-2 16,5 0-3-16,12-2-2 15,8-8-1-15,5-10-1 16,3-9-1-16,3-7 1 0,-3-9-2 16,-2-6 1 15,-3-4-1-31,-5-7 0 0,-3-5-1 0,0-2-2 0,-4-1 0 15,-3-3-3-15,4 2-5 0,-8-6-8 16,3 6-20-16,2-1-51 16,-8-3-3-16</inkml:trace>
  <inkml:trace contextRef="#ctx0" brushRef="#br2" timeOffset="600563">11969 15104 367 0,'0'0'4'16,"-2"15"-1"-16,2 0 2 15,6 4 2-15,6 3-1 16,7 3 1-16,5-4 1 0,10 1 1 16,4-10-1-16,7-8 0 15,0-4-2-15,-2-8 0 16,-4-9 0-16,-12-5 0 15,-9-3-3-15,-15-1-1 0,-7 3 0 16,-20 1-1-16,-11 3 0 16,-8 6-2-16,-6 3-1 0,-1 5-3 15,2 5-7 1,6 2-13-16,6 7-59 0,18 1-4 15</inkml:trace>
  <inkml:trace contextRef="#ctx0" brushRef="#br2" timeOffset="600833">12364 14930 278 0,'0'0'4'15,"-7"9"1"-15,3 5 5 16,1 2 3-16,3 8 2 16,0 1 1-16,7 6 1 0,2 2 2 15,2 1-2-15,5-6-2 16,-2-2-2-16,-5-2-4 15,-6-5-1-15,-8 1-2 0,-12-3-3 16,-5-4-7 0,-9-1-17-16,-12-3-62 15,16-2-2-15</inkml:trace>
  <inkml:trace contextRef="#ctx0" brushRef="#br2" timeOffset="601434">12624 15011 213 0,'0'0'4'0,"0"0"6"16,-10 4 8-16,10-4 4 15,-5 19 3-15,5-4-1 16,0-1 3-16,1 5 2 0,12-1-3 16,2-5-6-16,5-1-4 15,4-5-5-15,1-6-3 16,2-2 0-16,-3-7-3 15,-3-5 0-15,-3-3-2 0,-5 1-2 32,-3 1 0-32,-4 3-1 0,-6 11-1 0,0 0 0 15,0 0 0-15,-1 8 0 0,1 8 0 16,1 0 1-1,3 4 0-15,6-5 1 0,3-4 0 16,0-4 1-16,5-7 0 16,-3-3 0-16,-1-9 0 15,-6-5-1-15,0-2 0 0,-5-1-3 31,-3-3-2-31,0 1-7 0,-8-6-19 0,-1 4-57 16,5 1-3-16</inkml:trace>
  <inkml:trace contextRef="#ctx0" brushRef="#br2" timeOffset="601617">13077 14776 393 0,'0'0'5'0,"3"16"2"0,2 0 1 15,-1 8 0-15,1 6 1 16,1 5 0-16,0 7 0 15,2 6 0-15,0-2-6 16,-3-4-3-16,1-4-6 16,-4-7-10-16,2-17-53 15,-4 3-17-15</inkml:trace>
  <inkml:trace contextRef="#ctx0" brushRef="#br2" timeOffset="601740">12956 14945 399 0,'0'0'3'0,"18"-4"-1"15,8 0 1-15,11 0-1 16,11-6-4-16,16 2-24 15,14-2-51-15,2-5-4 16</inkml:trace>
  <inkml:trace contextRef="#ctx0" brushRef="#br2" timeOffset="603495">1754 4320 78 0,'0'0'2'0,"1"-24"2"15,-1 5 0-15,0-9 1 16,-2-10 2-16,-4-2 5 0,-4-6 1 16,-7-5 1-16,-4 2 0 15,-4 2 0 1,-5 2-2-16,0 4-1 0,0 5 1 15,2 1-7-15,0 6 0 0,3 1-2 16,-3 6-1-16,-1 5 2 16,-5 5 0 15,-2 6 2-31,-7 6-1 0,1 5 1 0,-4 10-1 0,-2 12 1 15,6 4-1-15,0 12 1 0,7 4-2 16,1 12 0 0,4 8 0-16,2 7 1 0,3 6 0 15,2 8-1-15,-2 6 0 0,1 5 0 16,-1 11-1-16,-1-2-1 15,1 4 0 32,-1-4-1-47,1-2-1 0,6-1 0 0,1-4 1 0,12-1-1 0,5-8 1 0,4 4 0 0,8-2 0 16,6 6 1-16,4-1-1 15,0 10 1-15,1 4-1 16,-3 4 1-16,-4 1-1 0,-2 4 2 16,0 3-2-16,1-3 0 15,-3 5 1-15,1-8 0 16,4-5 1 15,-1 0-1-31,2 0 0 0,0-10-1 0,-3-1 1 0,2-6-1 0,1-6 0 16,0-6 1-16,0-6-1 15,4-8 0-15,0-7-1 31,3-12 1-31,1-9 1 0,5-11 1 0,1-11 1 0,5-15 0 16,6-10 0-16,2-24 1 16,9-22 1-16,8-22-1 15,7-24 0 1,10-26-3-16,6-28 0 0,6-26 0 0,0-24 0 15,-5-28-1-15,-3-15 0 16,-13-18 0-16,-11-13 0 16,-22 1 2-16,-18 2 1 15,-22 12 1-15,-27 19 0 0,-19 31 0 16,-19 33-4-16,-8 46-9 15,-14 47-40-15,-7 45-34 16,-12 38-7-16</inkml:trace>
  <inkml:trace contextRef="#ctx0" brushRef="#br0" timeOffset="635424">1865 2948 104 0,'0'0'6'16,"14"-4"5"-16,9-3 2 15,23-4 5-15,21-8 1 16,21 2 0-16,14-4 0 0,32 1 1 15,16-4-6-15,8 5-4 16,2-1-3-16,-5 4-2 16,-14 7-1-1,-13-2 1-15,-15 6 1 0,-30 1-1 0,-14 4 2 16,-29 0 0-16,-6 0 1 15,-23 6 0-15,-11-6 1 16,0 17-2-16,-8-9 1 16,-10-1-1-16,-3 0-1 0,-11 1-1 15,-7-2-1-15,-13-1 0 16,-13-2-3-16,-12 2 0 15,-12-2-3 1,-9 6-4-16,-2-7-13 0,-1 3-39 16,16 5-20-16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38:45.1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1952 946 214 0,'0'0'8'0,"0"0"2"0,0 0 4 15,0 0 3-15,0 0-2 16,0 0-1-16,0 0 3 15,0 0 0-15,0 0-6 16,9-30-1-16,-9 30-3 16,16 10 0-16,-7 2 1 0,2 1 0 15,0 3 0-15,2 2-2 16,-1 10 0-16,2-4-2 15,0 8-1 1,1-2 0-16,0 5 0 0,2-1 0 0,-3 6-1 16,3-3 0-16,-3 4 0 15,0-3 0-15,-3-1-1 16,-5-13 3 15,13 44-2-31,-4-4 2 0,-4-9-2 0,-1-7 2 0,-5-9-2 0,0-8 0 16,-2-11 2-16,-1-10-2 15,-2-10 1-15,0 0 0 16,0 0 1-16,0 0-1 0,0-8-2 15,1-5 1-15,1-10-1 16,2-6 0-16,1-10 0 16,5-10 0-16,2-9 0 15,-1-9 1 1,4-1 2-16,0-6 0 0,-1 1-1 15,1 0 0-15,0 1-3 0,-2 1-6 16,3-1-6-16,-2 1-9 16,4 1-34-16,-2 13-33 15,0 12-7-15</inkml:trace>
  <inkml:trace contextRef="#ctx0" brushRef="#br0" timeOffset="587">2869 740 253 0,'0'0'5'16,"0"0"2"-16,0 0-2 31,0 0-2-31,0 0 5 0,0 0 1 0,0 0 4 15,0 0-1-15,-3 26-2 0,-2 1-1 16,-5 6 0-16,2 4 3 16,-1 3-1-16,1 5-1 15,-1 1-1-15,3 4-1 16,1 5-1-16,4-3 1 0,0 6 0 15,1-5 0-15,1 3-2 16,2-7 0 15,4-2-1-31,-2-9-1 0,4-9 0 0,2-4-1 0,0-3-3 0,2-6-5 16,-1-5-4-16,0-4-9 15,-2-2-17-15,2 0-47 16,-12-5-10-16</inkml:trace>
  <inkml:trace contextRef="#ctx0" brushRef="#br0" timeOffset="953">3169 785 279 0,'0'0'1'15,"0"0"1"-15,0 0 2 16,0 0 5-16,2 34 4 0,0-18 2 15,-2 6 0-15,3 3 1 16,-3 4 1-16,1 3 0 16,0 3-5-16,0 4-3 15,-1 0-4 16,3 3-1-31,1-1-1 0,1 2 0 0,5-4-1 0,-1 4 1 0,4-9 1 16,-1-1-2-16,3-5-2 16,0-6-4-16,2-5-3 0,2-6-6 15,1-6-7-15,1-2-16 16,-1-1-35-16,1-4-18 15</inkml:trace>
  <inkml:trace contextRef="#ctx0" brushRef="#br0" timeOffset="1279">3193 1063 348 0,'0'0'4'15,"14"-8"1"-15,-3 2 0 16,4 1 0-16,2 0 2 16,-17 5-2-16,0 0-3 15,23-12-4 1,2 0-12-16,10-5-18 0,-35 17-19 0,39-13-31 15,-21 9-4-15</inkml:trace>
  <inkml:trace contextRef="#ctx0" brushRef="#br0" timeOffset="1777">2962 1069 346 0,'0'0'4'0,"0"0"2"16,0 0 1-16,0 0 3 0,0-9 1 15,0 9 1-15,0 0 0 16,0 0 0-16,15-10-2 16,-1 0-2-16,42-26-3 31,-30 23-2-31,6-2-4 0,-2 1-5 0,3-3-3 0,0 0-7 15,-1 0-9-15,1 1-34 16,-2 7-28-16</inkml:trace>
  <inkml:trace contextRef="#ctx0" brushRef="#br0" timeOffset="2255">3530 737 295 0,'0'0'2'16,"0"0"-1"-16,0 0 1 15,0 0 3-15,0 0 2 31,0 0 5-31,8 0-1 0,56 13 1 0,-40 8 1 0,-1 10 1 16,-1 5-1-16,-2 4-4 16,-2 8-2-16,-4 1-1 15,-3 3-2-15,-2 1 0 16,-2 8-2-16,-2-5 0 15,0 28-3-15,-10-26-9 0,3 0-12 16,-27 51-56 0,14-76-10-16</inkml:trace>
  <inkml:trace contextRef="#ctx0" brushRef="#br0" timeOffset="2935">4267 1151 286 0,'0'0'6'15,"0"0"4"-15,0 0 2 16,9 4 2-16,2-3 2 15,5 0 0-15,4-1 2 32,2 0 0-32,0 1-6 0,5-1-3 15,1 0-3-15,1 0-1 0,0-1-2 0,1-1-3 16,0 0-1-16,2 1-3 0,-2 0-5 15,-1-4-10-15,-3 3-21 16,-2 1-31-16,-7-3-17 16</inkml:trace>
  <inkml:trace contextRef="#ctx0" brushRef="#br0" timeOffset="3133">4221 1423 361 0,'0'0'4'0,"5"1"1"16,6-1 1-16,7 0 2 0,7-1 0 15,7-3-1-15,5-1 1 16,5-2-2-16,5 2-6 16,-1 0-15-16,6 0-35 15,1 3-32 1,-4 0-8-16</inkml:trace>
  <inkml:trace contextRef="#ctx0" brushRef="#br0" timeOffset="3990">5425 594 300 0,'0'0'3'0,"0"0"-2"15,0 0 3-15,0 0 2 32,0 0 5-32,0 0 2 0,0 0 0 0,0 0 2 15,2 3 0-15,20 75 0 0,-14-46-3 16,2 3-3-16,-3 0-3 15,1 2-3-15,1 2 0 16,2 2-3-16,-1 3-2 16,2-2-2-16,0 5-5 0,-4-6-8 15,2 1-18 1,-2-4-24-16,-8-9-28 0</inkml:trace>
  <inkml:trace contextRef="#ctx0" brushRef="#br0" timeOffset="4209">5106 1421 369 0,'0'0'4'16,"16"-4"3"-1,9-7 2-15,11 0 1 0,12-3 0 0,8 0 1 16,8-2-1-16,5-1 0 15,5 3-4-15,6-1-6 0,3 2-6 47,2 0-9-47,-1 3-9 0,-1 0-24 0,-2 2-38 0,0 1-7 0</inkml:trace>
  <inkml:trace contextRef="#ctx0" brushRef="#br0" timeOffset="4715">5838 1760 309 0,'0'0'3'16,"0"0"-1"-16,-5-9 1 15,5 9 0-15,-20-5 1 16,0 5-1-16,-8 5 2 16,-9 7 2-1,-8 19-2-15,-10 13 2 0,-1 8 0 0,-4 11 1 16,9 7 3-16,9 3 3 15,22 2 2-15,19-5-1 32,22-14-1-17,26-13-1-15,17-10 0 0,17-14-1 0,8-5-3 0,6-11-7 16,-7-3-8-16,-7-8-11 0,-4-2-39 15,-9-1-33 1,-18-4-3-16</inkml:trace>
  <inkml:trace contextRef="#ctx0" brushRef="#br0" timeOffset="5701">8269 1073 261 0,'0'0'6'15,"3"-10"1"-15,-3 10 2 16,0 0 2-16,0 0 3 15,1-14 1-15,-1-1-1 16,2-38 1-16,-1 27-6 47,-10-1-3-47,-1-2-2 0,-7 0-5 0,-1 0-3 0,-12 5-1 0,4-3-3 0,-9 10-2 15,-40-3 3-15,35 27 2 16,-2 16 2-16,4 17 2 0,3 10 1 16,23 12 5-16,-39 91 1 15,17 19 3-15,19 9-1 16,17-1 2-16,28-13-1 15,2-28 3-15,2-32-1 47,-21-61-2-47,-13-17-1 0,-14-8-4 0,-18-10-6 0,-11 0-30 0,-1-1-48 0,-24-8-7 16</inkml:trace>
  <inkml:trace contextRef="#ctx0" brushRef="#br0" timeOffset="6323">8910 1405 301 0,'0'0'3'0,"1"12"3"15,1-1 2-15,0 2 4 16,3 23 1-16,0 7 1 15,1 6 0-15,-3 0 1 32,2 3-4-17,-1 0-2-15,-2-6-2 0,-2-20-3 0,0-9-2 0,0-4 0 0,0-13-2 16,0 0-5-16,0 0-11 31,-5-15-64-31,4-3-4 0</inkml:trace>
  <inkml:trace contextRef="#ctx0" brushRef="#br0" timeOffset="6535">8539 1442 273 0,'0'0'7'15,"5"-4"3"16,7 0 4-31,8-2 2 0,8-2 2 0,10-2 0 0,5 1 2 0,6-4 0 16,6 1-6-16,4 0-6 16,2-2-4-16,4 1-7 15,1-1-7-15,4 1-16 0,-2 2-43 16,0-2-16-16</inkml:trace>
  <inkml:trace contextRef="#ctx0" brushRef="#br0" timeOffset="6739">8557 1838 365 0,'0'0'6'16,"17"0"2"-16,13 0 3 15,14-5 0-15,17-7 0 0,18-3 1 16,14-2 0-16,11-2 0 15,6 0-6-15,-5-3-6 47,-4 7-8-47,-13-1-16 0,-11 6-42 0,-12 7-20 0</inkml:trace>
  <inkml:trace contextRef="#ctx0" brushRef="#br0" timeOffset="7459">10000 1301 208 0,'0'0'7'16,"0"0"3"-16,0 0 4 15,0 0 2-15,0 0 3 16,0 0 2-16,0 0 2 15,0 0-1-15,0 0-5 32,0 0-3-32,0 0-4 0,0 0-2 0,0 0-3 0,0 0-4 15,0 0 0-15,-5 5 0 0,5-5 0 16,0 0 0-16,0 14 0 15,0-14 1-15,0 19 0 16,2-9 2-16,0 4 0 16,-1 2 0-16,2 2 1 0,1 2-1 15,2 14 3-15,3 12 0 16,5 2 0-1,3-4 0-15,2-3-1 0,4-7 1 16,4-10 0-16,1-7-1 16,2-10-1-16,0-3-1 0,0-4 1 15,-5 0-1-15,-4-6 0 16,-4 1-2-16,-6 0 0 15,-11 5-3-15,11-12-2 16,-11 12-3-16,0 0-5 0,0-8-4 16,0 8-10-1,-12-6-26-15,12 6-41 0,0 0-2 16</inkml:trace>
  <inkml:trace contextRef="#ctx0" brushRef="#br0" timeOffset="7825">10437 1327 331 0,'0'0'2'16,"0"0"-1"-16,0 0 2 15,0 0 0 1,0 0 3-16,1 10 0 0,2 0 3 0,0 4 1 16,-1 2-2-16,1 3 2 15,1 10 1-15,2 12-1 16,1 2-1-16,3 0 0 15,0 1-1-15,-1-8-1 0,3-9 1 16,1-13-1-16,3-7-2 16,5-2-1-16,3-2-1 15,0-3-1-15,3 0-2 0,1 0-2 31,2-3-4-31,-8-5-2 0,4 2-4 0,-6 1-5 16,-3-2-16-16,-17 7-56 16,16-6-4-16</inkml:trace>
  <inkml:trace contextRef="#ctx0" brushRef="#br0" timeOffset="8046">10312 1482 381 0,'0'0'4'15,"5"0"-1"-15,8 0 1 16,3-2 0-16,7-1 0 31,4-1 1-31,2 0-2 0,3 1-2 0,2-3-9 0,3 4-14 16,-2-4-19-16,2 2-32 15,2 0-17-15</inkml:trace>
  <inkml:trace contextRef="#ctx0" brushRef="#br0" timeOffset="8324">10911 1217 327 0,'0'0'5'0,"15"0"1"16,1 6 1-16,2 1 0 15,1 8 1-15,2 0 2 16,-2 6-1-16,0 3 1 15,-3 2-4-15,-9-9 0 16,21 41-1-16,-5 3-4 0,-4 5-5 16,-14-5-9-16,-14-6-21 15,-12-13-44 1,-5-19-8-16</inkml:trace>
  <inkml:trace contextRef="#ctx0" brushRef="#br0" timeOffset="8853">11630 1325 241 0,'0'0'5'0,"-11"5"3"15,1 4 3-15,-1 4 2 16,-3 4 1-16,2 2 3 0,0-1 2 15,2 5 2-15,-1 11 1 32,2 6-2-32,8-20-5 0,1 0-2 0,5-1 0 15,6-4-3-15,6-6-3 0,4-2-4 16,8-8-7-16,3-10-3 15,0-10 0-15,2-4-3 16,-3-10 1-16,-2-5-1 16,-7 0 2-16,-1-3 2 0,-6-3 3 15,0 1 2-15,-4-1 0 31,-4 5 3-31,-4 5 1 0,-3 4 1 0,-2 7 0 16,-5 7 0-16,-5 8 1 16,0 9 0-16,2 6 1 0,1 13-1 15,2 8 0-15,5 6-2 16,2 4 0-16,5 5 0 15,7 5-1-15,3-3-1 16,16 26-2-16,12 8-6 0,11-12-21 31,-23-41-57-31,-1-8-3 0</inkml:trace>
  <inkml:trace contextRef="#ctx0" brushRef="#br0" timeOffset="9149">12214 1022 391 0,'0'0'2'0,"0"0"0"16,8 9 1-16,-2 0 1 47,5 4 1-47,-2 3 1 0,3 3 0 0,0 5 2 0,-1 3-2 0,2 4 0 0,-2 2 0 15,0 4-2-15,5 2 0 16,-7-16 1-16,22 57-1 0,-2-2-1 16,-6-8-1-16,-10-12-3 15,5-11-5-15,-6-18-6 16,-2-25-47-16,-1 1-31 15</inkml:trace>
  <inkml:trace contextRef="#ctx0" brushRef="#br0" timeOffset="9305">11987 1274 442 0,'0'0'1'0,"8"-4"0"16,9 1 0-16,8 0 1 31,10 1-1-31,5-4 1 0,6 2 0 0,4-1 1 15,4-2-4-15,0 2-4 0,3 1-16 16,-1 1-37-16,4-2-29 16</inkml:trace>
  <inkml:trace contextRef="#ctx0" brushRef="#br0" timeOffset="10682">2841 4049 186 0,'0'0'11'0,"0"0"8"0,6 10 6 16,9-6 3-16,15-3 2 16,10 1 1-16,17-2 0 15,11 0 3-15,13-3-10 0,7-4-8 16,3-2-4-16,-1-1-3 15,-10 1-3-15,-6-1 0 16,-15 0-2-16,-13 1 0 16,-10 1-2-16,-9 1-2 0,-9 2-4 15,-10 0-4-15,-8 5-8 16,0 0-14-16,0 0-37 15,-10 0-22-15</inkml:trace>
  <inkml:trace contextRef="#ctx0" brushRef="#br0" timeOffset="10968">2803 4363 306 0,'0'0'5'0,"7"3"4"15,12-2 3-15,9 0 1 16,14-1 3-16,16 0 2 0,17 0 2 16,15 0-1-16,5-2-5 15,6-1-2-15,-6-1-4 16,0 4-1-16,-12 0-3 15,-13 0-1 1,-16 1-1-16,-15 5-3 0,-8-4-4 0,-11 5-3 16,-10-7-14-16,-10 0-63 15,0 0-5-15</inkml:trace>
  <inkml:trace contextRef="#ctx0" brushRef="#br0" timeOffset="11660">4848 3288 327 0,'0'0'5'15,"0"0"2"16,3-8 1-31,-3 8 0 0,0 0 0 0,8 5 3 0,-1 12 2 16,3 6 0-16,0 12-4 0,4 9-4 16,-1 8 2-16,2 3-1 15,-1 4 0-15,-1-5-1 16,-3-6-1-16,-5-3-2 15,0-7-2-15,-2-6-4 16,-3-7-7-16,5-3-19 0,-1-4-53 31,-1-7-3-31</inkml:trace>
  <inkml:trace contextRef="#ctx0" brushRef="#br0" timeOffset="11887">4437 4042 377 0,'0'0'4'16,"30"0"4"-16,15-4 1 16,20-4 1-16,23-4 1 15,20-4 1-15,15-1-1 0,15 2 1 16,5-2-4 15,-9 6-4-31,-11 4-5 0,-15 6-7 0,-24 1-5 0,-18 8-11 16,-28 8-38-16,-15 0-26 15</inkml:trace>
  <inkml:trace contextRef="#ctx0" brushRef="#br0" timeOffset="12416">5190 4463 350 0,'0'0'4'0,"11"-20"1"15,-7 7 2-15,-2-3 3 0,-2-2 0 16,-6 0-1-16,-10 1 0 16,-9 4 2-16,-16 11-3 15,-12 6-1-15,-6 17-2 0,-4 8-1 16,-2 16 0-16,7 7 0 31,10 6 0-31,13 7 0 0,19-2 1 0,16-3-1 16,25-6 1-16,22-6 1 0,19-9-1 15,18-10 0 1,13-1-3-16,5-10-7 0,7 1-8 15,-7 0-36-15,-2-4-41 16,-5-7-4-16</inkml:trace>
  <inkml:trace contextRef="#ctx0" brushRef="#br0" timeOffset="14271">7185 3384 312 0,'0'0'7'0,"16"-13"6"15,1 3 1-15,4-8 2 16,5-4 3-16,5-5 1 0,1-9 0 16,-1-8 0-16,-3-1-7 15,-9-2-4-15,-7-3-1 16,-11 1-3-16,-5-1-2 15,-15-1 0 17,-8 4-2-32,-8 2-1 0,-5 6 0 0,-8 6-1 0,-1 10-1 0,-4 7 0 15,2 9-1-15,3 11 0 16,1 15 1-16,9 20-2 15,3 17 2-15,3 25 0 0,2 25-1 16,8 32 1-16,0 30 1 16,5 40 0-16,1 28-1 15,5 25 3-15,7 12-1 0,1 1 0 31,8-6 3-31,-1-18 0 0,-4-22 1 0,-2-35 1 16,-13-29 2-16,-13-34-2 16,-10-31 1-16,-12-26 0 0,-8-25-6 15,1-19-9 32,-11-15-71-47,8-32-10 0</inkml:trace>
  <inkml:trace contextRef="#ctx0" brushRef="#br0" timeOffset="17391">7867 3792 350 0,'0'0'2'0,"0"0"4"15,-7 8 2 17,4 6 4-32,-1 13 2 0,-1 7 0 0,2 15 2 0,-3 11 0 15,2 13-2-15,-4 8-2 0,2 6-3 16,-2 1-2-16,3-2-3 15,-4-7 0-15,1-11-2 16,5-9-1-16,-2-13-2 16,2-14-2-16,3-10-2 0,0-22-7 15,0 0-34-15,7-2-44 16,-4-26-2-1</inkml:trace>
  <inkml:trace contextRef="#ctx0" brushRef="#br0" timeOffset="17917">7527 3960 279 0,'0'0'5'16,"0"0"3"-16,10-14 4 15,5 3 2-15,7-6 3 16,9-1 2-16,10-2 3 15,12-5 1-15,8-1-5 0,8 3-3 16,10 8-3 0,1 4-3-16,-3 9-3 0,-1 2-1 15,-8 13-3-15,-8 7-1 0,-9 8 0 16,-14 3 0-16,-13 5 1 15,-14 0-2-15,-10-3 0 47,-18 1-2-47,-15-5-1 0,-12-1-1 0,-15-6 0 0,-10-4-1 0,-3-7-1 0,2 0 2 16,5-4 0-16,10-4-1 15,10 0 2-15,16 2 2 16,12 1 1-16,16 8 2 16,8 3 0-16,13 9 0 0,10 3 3 15,4 11 2-15,7 6 0 16,1 4-1-16,5 3 0 15,-3 0-2-15,-6-1 0 16,-3-3-1-16,-6-5-2 0,-3-3-3 16,-6-11-3-16,-8-9-4 15,3-2-13-15,-12-6-65 16,8-9-3-16</inkml:trace>
  <inkml:trace contextRef="#ctx0" brushRef="#br0" timeOffset="18263">8446 4605 414 0,'0'0'5'0,"12"0"2"16,4-3 2-16,13-4 0 15,6-6 1-15,8-4 0 0,6-2 1 16,6-6 0-1,-1-4-5-15,-5-2-3 0,-8-2-2 16,-11 0-2-16,-14 1-1 31,-10 0-1-31,-12 6-1 0,-19 6 1 0,-8 12 1 0,-14 9 1 16,-6 17 2-16,-5 16 1 15,3 10 0-15,6 14 2 16,12 5 0-16,12-1 0 16,16-1 0-16,12-8-1 0,23-12-1 15,15-8 0-15,15-10-4 16,6-13-10-16,14-4-77 47,1-5-3-47</inkml:trace>
  <inkml:trace contextRef="#ctx0" brushRef="#br0" timeOffset="19085">10682 3849 356 0,'0'0'3'16,"0"0"3"-16,0 11 4 15,0 6 0-15,0 6 0 0,3 4 2 16,3 8 1-16,-2 6 1 15,1 5-3-15,0-2-3 16,1-3-1-16,-1-2-2 16,0-7 0-1,-2-5-2-15,-1-6-2 0,-1-7-2 0,1-5-2 16,-2-9-2-16,0 0-11 15,0 17-67-15,0-22-4 16</inkml:trace>
  <inkml:trace contextRef="#ctx0" brushRef="#br0" timeOffset="19265">10280 3909 418 0,'0'0'2'0,"13"-3"3"15,10-4 1 1,14-3 1-16,14 1 1 0,18-8 2 16,15 0-1-16,12-4 1 0,7 1-3 15,2 3-4-15,-6 4-6 16,-3 5-12-16,-18 3-29 15,-8 2-44-15,-18 3-4 0</inkml:trace>
  <inkml:trace contextRef="#ctx0" brushRef="#br0" timeOffset="19495">10412 4255 441 0,'0'0'3'15,"8"2"1"-15,9 0 2 16,12 0 0-16,14-1 0 16,11-1 1-1,15-1 1-15,8-3-1 0,6 0-5 0,4-1-6 16,5 6-21-16,13-1-62 15,-31 0-4-15</inkml:trace>
  <inkml:trace contextRef="#ctx0" brushRef="#br0" timeOffset="19879">11413 4392 365 0,'0'0'2'0,"-11"15"4"16,3-1 1-16,2 3 1 0,3 5 1 16,3-2 3-16,5 3 1 15,10-5 3-15,17-9-5 16,7-7 0-16,3-2-2 15,4-14 0-15,-2-5-1 0,-9-5-4 16,-9-5 0-16,-15 3-3 16,-13 1 0-16,-17 7-2 31,-15 2-4-31,-6 12-8 0,-10 3-16 0,-12 4-61 0,18 12-1 15</inkml:trace>
  <inkml:trace contextRef="#ctx0" brushRef="#br0" timeOffset="20764">12348 4033 350 0,'0'0'5'0,"0"0"3"16,6 5 4-16,6-1 2 0,5-4 1 16,7 0 2-16,8 0 0 15,4-9 1-15,6-3-5 16,0-4-3-16,2-2-2 15,-2-6-4-15,-7-1-2 0,-9-1-2 16,-9-2-1-16,-8 2-1 16,-9 2-1-16,-11 2-1 15,-11 5-1-15,-10 7 0 31,-7 8 2-31,-5 8 1 0,-6 17 1 0,0 11 1 0,1 12 1 16,7 8 1-16,8 7 1 16,12-1 2-16,14 1 0 15,18-9 0 16,23-8 0-31,22-10-1 0,16-11 0 0,16-8-1 0,10-9-5 0,13 1-15 16,-4-6-70-16,-3-3-5 16</inkml:trace>
  <inkml:trace contextRef="#ctx0" brushRef="#br0" timeOffset="21400">13360 3385 288 0,'0'0'9'0,"15"11"4"16,2 6 5-16,1 5 0 15,5 8 2-15,4 8 4 16,-1 5-2-16,2 3 2 0,-7-3-6 16,-3-3-5-16,-8-5-1 15,-7-3-1-15,-8-8-2 16,-12-5 1-16,-10-9-8 15,-10-3-2-15,-10-4 0 16,-4-3 0-16,-1-2 0 16,-1-6 0-16,5 0 0 0,5-5 0 15,9-1 0-15,8-1 0 16,11-5 0-16,7-5-4 15,6 0-89-15,12-8-1 0</inkml:trace>
  <inkml:trace contextRef="#ctx0" brushRef="#br0" timeOffset="21527">13315 3096 471 0,'0'0'0'0,"0"0"1"16,0-14-2-1,0 14-5-15,1-11-10 0,-1 11-12 0,4-16-31 16,9 13-25-1,-4 1-7 1</inkml:trace>
  <inkml:trace contextRef="#ctx0" brushRef="#br0" timeOffset="22013">13597 3194 357 0,'0'0'1'15,"0"0"3"-15,2 12 5 16,2-1 1-16,1 6 3 16,1 5 0-16,0 6 2 0,2 4-1 15,1 0 1-15,0 4-2 16,2-6-3-16,2-1-2 15,-2-6-1-15,2-7-2 16,-1-7 0 0,1-7 1-16,1-2-2 0,-3-6-2 0,2-8-2 15,-6 0 0-15,1-4 0 16,-2 2 0-16,0 1 0 15,-4 3 0-15,-2 12 0 16,4-11 0-16,-4 11 0 31,8 13 0-31,3 1 0 0,6 3 0 0,2-1 0 0,6-1 0 16,3-6 0-16,2-4 0 15,0-5 0-15,-3-5 0 0,-3-7 0 16,-6-5 0-16,-10-3 0 16,-6-4 0-16,-4 0 0 15,-7 0 0-15,-4 2 0 0,-3-4 0 16,1 8 0 15,-3-3 0-31,9 13-21 0,-3 4-31 0,12 4-42 0,-10 0-2 16</inkml:trace>
  <inkml:trace contextRef="#ctx0" brushRef="#br0" timeOffset="22375">14399 3156 380 0,'0'0'0'0,"0"0"1"15,0 0 4-15,4 15 0 16,-2 2 4 0,0 9 1-16,0 8 2 0,0 7 2 0,-1 7 1 15,1 2-1-15,0-1-3 16,6-1-3-16,0-2-1 15,4-9-2-15,5-5-2 0,1-7-1 47,4-8-1-47,3-3-1 16,-2-5-1-16,4-3-3 0,-6-6-5 0,3-6-14 0,-5-3-65 0,-3-9-2 15</inkml:trace>
  <inkml:trace contextRef="#ctx0" brushRef="#br0" timeOffset="22560">14280 3371 452 0,'0'0'1'0,"0"0"1"0,0 0 2 16,6-5 0-16,9 1 1 15,9-1 0-15,9-2 0 0,8-4-1 16,11 5-2-16,0-6-9 15,8 7-32-15,0 1-47 16,-5-1-3-16</inkml:trace>
  <inkml:trace contextRef="#ctx0" brushRef="#br0" timeOffset="23266">14783 3081 418 0,'0'0'4'15,"0"0"2"-15,9 0 2 0,2-1 0 16,7 1 1-16,8-3 1 16,6 3 1-16,7-3 1 15,7-2-3-15,1 0-2 0,1 0-2 31,-3 1-1-31,-5-1-4 0,-7 2 0 0,-7 0 0 16,-9 0 0-16,-4 1 0 16,-13 2 0-16,10 0 0 15,-10 0 0-15,2 16 0 0,-2-2 0 16,0 13 0-16,1 11 0 15,0 9 0-15,-2 10 0 16,1 11 0-16,-1 7 0 16,-2 7 0-16,-1 11 0 0,0 1 0 31,0 11 0-31,4 0 0 0,-1 2 0 0,1 0 0 15,5 1 0-15,0-2 0 16,6-3 0-16,-2-5 0 0,-3-10 0 16,3-8 0-16,-3-9 0 15,3-9 0-15,-4-14 0 16,0-9 0-16,0-12 0 15,-1-8 0-15,0-8 0 16,-4-11 0 0,0 0 0-16,0 0 0 0,-7 1 0 0,-15-5 0 15,-11-4 0-15,-15-4 0 16,-10 0 0-16,-19-5 0 15,-11 6 0 17,-15 7-49-32,1-7-47 0,5 2-3 0</inkml:trace>
  <inkml:trace contextRef="#ctx0" brushRef="#br0" timeOffset="24002">9966 3439 397 0,'0'0'6'16,"0"0"2"-16,0 0 0 16,0 0 1-16,-2-14 1 15,-13 9-2-15,-6-1 3 0,-11 0 1 16,-9-1-5-16,-5-2-3 47,-1 1 0-47,-2 4 0 0,8 0 0 0,5-1-1 0,11 1-2 0,9 4-1 0,16 0-1 15,0 5 0-15,10 11 0 16,10 12-1-16,3 10 0 15,7 20 1-15,-1 16 0 16,-1 20 1-16,-4 18 0 16,-9 9 0-16,-10 5 1 0,-6-2 0 31,-5-5 1-16,-6-13-1-15,1-17 1 0,2-20 1 0,6-16 0 0,9-18 0 16,17-10 1-16,13-13-2 0,11-7 0 16,13-1-5-16,9-3-7 15,12 2-36-15,2 4-46 16,-1-2-2-16</inkml:trace>
  <inkml:trace contextRef="#ctx0" brushRef="#br0" timeOffset="25125">16796 3551 414 0,'0'0'1'0,"3"24"1"16,-4-3 3-16,1 10 2 15,-3 9 2-15,-3 10-1 32,-3 10 2-32,1 12 1 0,-3-3-2 0,-1 4 0 0,1-2-3 15,2-11-1-15,2-4-4 16,2-10-2-16,4-14-3 15,-3-9-4-15,4-23-57 16,0 0-24-16</inkml:trace>
  <inkml:trace contextRef="#ctx0" brushRef="#br0" timeOffset="25279">16481 3817 470 0,'0'0'1'16,"23"5"3"-16,10 5-1 0,17 4 0 15,14 4 1-15,15 4-1 47,11 2 0-47,10 5-5 0,-3-7-16 0,-13 10-69 0,5-1-4 0</inkml:trace>
  <inkml:trace contextRef="#ctx0" brushRef="#br0" timeOffset="33139">16170 3765 231 0,'0'0'4'16,"0"0"5"-16,2-16 3 15,-2 4 3-15,0 0 2 0,0-3 1 16,0 1 2-16,-3-2-2 15,-4 0-4-15,-3 7-2 16,-7 6-5-16,-2 3-1 16,-4 11-3-16,-9 10 1 0,-3 11-2 15,-3 14 1-15,-2 12 0 16,2 9 2-16,0 2-1 15,8 3 0 17,10-2 1-32,10-8 1 0,9-6 1 0,11-16 0 0,11-12-1 0,11-13 1 15,7-10 0-15,8-9 1 16,3-16-2-16,3-10-1 47,-3-7-2-47,3-13 0 0,-6-7-1 0,-1-11 0 0,-7-6-1 0,-3-8-1 0,-8-2 1 15,-7-2-2-15,-5-2 1 16,-9 5-1-16,-6 6 2 15,-3 6-3-15,-13 8 1 0,-3 8 0 16,-4 11-1-16,1 13-1 16,-1 7-1-16,-1 16 2 15,2 8-2 16,0 20 2-31,0 18 1 0,1 18 0 0,3 15 0 0,4 13 1 0,5 9 2 16,7 6-1-16,9-3 1 16,16-1-1-16,13-8 0 0,11-14 0 15,8-14-3 1,14-5-14-16,-2-8-70 0,1-14 1 15</inkml:trace>
  <inkml:trace contextRef="#ctx0" brushRef="#br0" timeOffset="34993">16718 4004 181 0,'0'0'3'15,"0"0"4"-15,0 0 4 0,0 0 4 16,0 0 5-16,0 0 2 15,11-8 1-15,-11 8 1 16,0 0-3-16,0 0-2 16,0 0-5-16,0 0-2 0,0 0-5 15,0 0 0-15,0 0-3 16,0 0-1-16,0 0 1 15,0 0-2-15,0 0 0 16,0 0-2-16,0 0 0 0,5 6 1 16,-4 4 0-16,0 3 1 15,-1 4-1-15,2 5 1 16,0 5 0-16,0 4 0 15,0 6 0-15,0 2 0 0,0-2-1 16,-2-5 0-16,1-3 0 16,-2 0 0-16,1-5 2 15,3-5-2-15,-1-3 2 16,3-4-1-16,1-1 1 15,5 5-1-15,6-2-2 0,7 4-3 16,5 0-6-16,12 1-11 16,-1 15-60 15,14-12-8-31</inkml:trace>
  <inkml:trace contextRef="#ctx0" brushRef="#br0" timeOffset="38879">2970 7228 285 0,'0'0'5'0,"18"2"4"15,4 0 0-15,9-2 2 0,13 0 2 16,9-4-1-16,8 0 1 15,7-4 1-15,1-1-5 16,-2-1-2-16,-9 1-2 16,-3 0-2-16,-12 3-3 0,-9-2-4 15,-4 4-9-15,-11-1-11 16,-3-7-48-16,-1 9-13 15</inkml:trace>
  <inkml:trace contextRef="#ctx0" brushRef="#br0" timeOffset="39158">2975 7586 351 0,'6'2'2'0,"17"-2"2"16,15 0 0-16,16 0 2 15,15 0 0-15,12-2 1 16,14-1 0-1,8-1 0-15,-1 2-1 0,-7 0-3 0,-11 1-2 16,-9 1-7-16,-16 4-16 16,-16-3-46-16,-8 12-15 15</inkml:trace>
  <inkml:trace contextRef="#ctx0" brushRef="#br0" timeOffset="41393">4869 6861 283 0,'0'0'1'16,"0"0"4"-16,7 7 4 15,0 7 2-15,2 7 2 0,3 9-1 16,0 11 2-16,1 9 0 16,-3 10 1-16,-2 8-3 15,-1 0-6-15,-3-2-5 16,-3-5-5-16,-1-5-11 0,0-10-19 15,-13-8-45-15,9-9-8 16</inkml:trace>
  <inkml:trace contextRef="#ctx0" brushRef="#br0" timeOffset="41644">4309 7727 375 0,'13'0'3'0,"17"-4"3"16,24-4-1-16,21-4 1 31,26-3 1-31,21-4 0 0,20 4 0 0,9 1-1 15,1 8-6-15,-17 4-5 0,-19 8-10 16,-25 10-26-16,-38 13-41 16,-15 6-8-16</inkml:trace>
  <inkml:trace contextRef="#ctx0" brushRef="#br0" timeOffset="49485">5094 8181 256 0,'0'0'4'16,"1"-9"2"-16,-1 9 2 15,-2-14 2-15,2 14 0 16,-22-17 3-16,3 12 0 15,-7 2 3-15,-10 3-4 0,-4 11 0 16,-6 10-1-16,-1 9-3 16,2 8 2-16,4 8-1 15,7 8-2-15,6 3 0 16,13 4-2-16,13-4-1 0,11-4 1 15,15-4 0-15,16-10-1 16,14-7-1-16,14-8-3 16,10-8-8-16,11-4-11 15,4 8-54-15,5-17-11 0</inkml:trace>
  <inkml:trace contextRef="#ctx0" brushRef="#br0" timeOffset="50997">7871 5291 25 0,'0'0'4'0,"-4"9"1"16,4-9 1-16,-8 23 2 16,2-9 0-16,0 15 3 15,-3 2 2-15,-3 8 1 0,-1 4-1 16,-3 1-1-16,-11 8 0 15,5 0-2-15,-9 8 3 16,-1-5-2-16,-5-2-2 16,-1 3 0-16,-2-4 0 0,0 4-1 15,2-1-1-15,-8-2-2 16,2 1-2-16,-5-4 1 15,-3 4-2-15,-3-7-1 16,-4 3 1-16,-4-6 1 16,0-4 2-16,-3-1 0 0,-1-6 2 15,-4-2 0-15,1-8 0 16,2 3 2-16,4-11-2 15,-2-2 0-15,0-7-2 0,3-6-1 32,3 0 0-32,1-10 0 0,1-2-1 0,3-2-1 15,1-3-1-15,1-5 1 16,6 0-1-16,4-4 1 0,3-2-2 15,7-6 1-15,5-5 0 16,6-4 0-16,6-4 0 16,6-4 0-16,8-5 1 15,2-4-1-15,8-5 0 0,4-1 0 16,4-3 0-16,2-2-1 31,2-1 0-31,1 3-1 0,2 2 1 0,-3 0-1 16,-2 2 0-16,2 4 2 15,-3 4 1-15,-1 4 2 0,-4 5 0 31,0 5-1-31,-5 4 0 0,1 5 2 0,-4 5-2 16,1 2 0-16,-2 6-1 16,-2 2-1-16,1 3 0 0,-1 2 0 15,-1 4-1-15,0 10-1 16,0-16-3-16,0 16-2 15,0 0-1-15,0 0 0 0,-14 0-1 16,8 9 1-16,-4 6 0 16,-3 6 1-16,-2 4 1 46,-4 3 5-46,-1-1-2 0,-1 3 1 0,1-6 1 0,4-3 0 0,1-5 1 0,4-3 1 16,11-13 1 0,0 0 2-16,0 0-1 0,0 0 0 15,7-17 0-15,6-4 0 16,0-4-1-16,0-4 1 15,1-1-1-15,-1 0-1 0,-1 1 0 32,-4 5 1-17,-1 7-1-15,-2 2-1 0,-5 15-2 0,5-12-2 0,-5 12 0 0,0 0 1 16,14 3-1-16,-1 4 1 15,6 2-7-15,10 2-9 16,5 3-28-16,13-2-26 16</inkml:trace>
  <inkml:trace contextRef="#ctx0" brushRef="#br0" timeOffset="51679">7715 5385 230 0,'0'0'2'16,"-10"-3"1"-16,2 0 2 0,8 3 2 15,-20 0 3-15,6 1 4 16,-3 2 2-16,1 2 3 15,4 0-1-15,1-2-3 0,11-3-1 16,-14 6-2-16,14-6-3 16,7-2-4-16,9-7-3 15,6-4-2-15,4-2 0 16,1-2 2 15,2-2-1-31,-2 2 0 0,-4 1-1 0,-2 3 1 0,2 6 0 0,-7 3 0 16,7 4 0-16,2 3 0 15,4 4-10-15,10 9-14 0,4 8-42 16,18-7-16-1</inkml:trace>
  <inkml:trace contextRef="#ctx0" brushRef="#br0" timeOffset="52558">6518 7452 63 0,'0'0'12'16,"0"22"5"-16,0 7 4 16,-2 8 0-16,-2 8 2 0,-2 10-1 15,2 3-1-15,-4 8 2 16,4-9-11-16,-4 3-11 15,0-10-14 1,-2-11-27-16,7-3-24 16</inkml:trace>
  <inkml:trace contextRef="#ctx0" brushRef="#br0" timeOffset="53283">6239 7499 166 0,'0'0'2'15,"0"0"-2"-15,3-9-1 16,-3 9 1 15,25-16 2-31,-5 3 5 0,20-4 3 0,8-2 0 0,12 1 0 0,11-4 3 16,7 7 0-16,3 2-1 15,-1 12-3-15,-4 3-6 0,-14 14-4 16,-15 9-2-16,-12 8-2 15,-18 9 2-15,-14-3 1 16,-11 4 0-16,-16-12 2 16,-8-2 2-16,-12-5 2 15,-3-7 1-15,-11-5-2 0,3-7 0 16,-4-5-1-16,-1 0-1 15,7 0 0-15,2 0-1 16,14 0-3-16,3 0-2 16,13 0-1-16,7 0 3 0,14 0 2 15,3 12 0-15,14 4 2 16,10 2 2-16,3 8 5 15,8 6 3-15,0 10-1 0,10 14 3 47,-7-1-2-47,0-3-3 0,-10-2-6 16,-3-2-11-16,-8-5-31 0,-8-9-31 15,5-10-4 32</inkml:trace>
  <inkml:trace contextRef="#ctx0" brushRef="#br0" timeOffset="53886">7214 7888 240 0,'0'0'4'15,"0"0"1"-15,7 11 4 16,3-11 2 0,2 3 2-16,7-3 0 0,3 0 3 15,3-7 0-15,2-3-3 0,-1-3-2 16,1-3-3-16,-4-2-1 15,-3-1-3-15,-5-3-4 32,-6 3-5-32,-6-3-1 0,-3 3-2 0,-11 2-1 0,-8 1-2 15,-4 5-1-15,-7 4 2 16,-2 7 0-16,-4 4 3 15,2 12 1-15,2 10 4 0,3 7 2 16,3 12 2-16,23 18 7 31,6-1 4-31,20 0 2 31,10-4 0-31,13-6 0 0,14-6-3 0,5-7-8 0,13-10-19 16,-7-5-50-16,-2-16-15 16</inkml:trace>
  <inkml:trace contextRef="#ctx0" brushRef="#br0" timeOffset="59205">8405 6537 232 0,'0'0'1'15,"0"0"-1"-15,-12-1 0 16,-8 0-1-16,-3 1 1 15,-12 0 0-15,-8 4 3 16,-7 1 2-16,-6 0-1 16,1 2 3-16,2 0 0 0,8-2 0 15,3 0-1-15,14 0-1 16,4-3-2-16,10-1-4 15,14-1-3-15,-14 5 0 0,14-5-1 16,-2 11 1-16,2 4 2 16,-1-1 0-16,2 9 1 15,1 10 1-15,2 3 2 16,-2 13 1 15,0 1 4-31,-2 14-1 0,-1 5 3 0,-6 9 0 0,-1 7 1 0,-4 5 0 16,-1 6 1-16,-1 4-2 15,-4 5-2-15,3-4-2 16,1 2-1-16,-2 24 2 15,2-6 1 1,-2-2 1-16,3-4-1 16,0-4 1-16,2-1-2 31,-3-3 1-31,4-7 0 0,0-30-4 0,7-8 0 0,2-8 1 15,3-10 0-15,10-6 1 16,5-14 1-16,11-9-1 16,10-10 1-16,10-5 0 0,12-9-3 15,7-4-4-15,7-1-8 16,-1-1-9-16,10 1-25 15,6 2-42-15,-8 2-5 0</inkml:trace>
  <inkml:trace contextRef="#ctx0" brushRef="#br0" timeOffset="60005">9996 7324 212 0,'0'0'4'16,"2"-16"4"-16,0 2 3 15,-1-3 2-15,1-4 2 0,-2-4-3 31,-4-3 0-31,-5-2 0 0,-8 3-6 0,-11 1-3 16,-5 6-4-16,-7 2-2 16,-8 6-2-16,1 5-2 0,-5 7 1 15,3 11-1-15,3 10-1 47,8 21 5-47,2 16 0 0,9 19 2 0,6 18 3 0,10 15 2 0,8 7 2 0,2 18 7 16,18-1 2-1,-2-17-1-15,8-16 5 16,-1-19 1-16,-5-19 2 15,-3-19-2-15,-7-13-1 0,-7-31-5 16,-28 0-2-16,-4-12-5 47,-10 2-7-47,-9-8-12 0,-1 2-27 0,5 0-46 0,-10-2-4 0</inkml:trace>
  <inkml:trace contextRef="#ctx0" brushRef="#br0" timeOffset="60826">10477 7487 192 0,'0'0'4'0,"0"0"-3"15,0 0-1-15,0 0 5 0,-2 13 4 31,0 3 2-31,0 8 2 0,1 10 3 0,-2 7-2 16,-3 9 2-16,3 3 1 16,-4 3-3-16,3-8-3 0,-2-5-3 15,2-6 0 1,1-11-1-16,0-9-3 0,1-8-5 15,2-9-10-15,0 0-26 16,0 0-37-16,6-14-7 16</inkml:trace>
  <inkml:trace contextRef="#ctx0" brushRef="#br0" timeOffset="61089">10050 7549 229 0,'0'0'2'0,"9"0"2"15,12-3 4-15,5-3 1 16,16-1 3-16,10 1 0 0,15-4 4 15,8 0-2-15,4 3-2 32,0-3-1-32,-2 3-7 0,-7 2-8 0,-8 1-16 15,-13 4-35-15,-11-3-23 0</inkml:trace>
  <inkml:trace contextRef="#ctx0" brushRef="#br0" timeOffset="61333">10194 7975 261 0,'0'0'7'0,"0"0"4"0,11 3 2 16,26-2 3-1,8-1 1-15,8 0-1 16,6 1 0-16,7-1-2 16,2-2-13-16,1 1-13 15,-4-4-28-15,-30 5-40 16,4 0-7-16</inkml:trace>
  <inkml:trace contextRef="#ctx0" brushRef="#br0" timeOffset="61598">10895 8074 258 0,'0'0'3'0,"-4"13"3"16,3 0 3-16,2-2 7 15,11-2-1-15,8-3 2 16,13-4 0-16,5-2 0 0,10-11-1 15,3-9-2-15,0-8-5 32,-7-2-5-32,-11-2-1 0,-11 0-2 0,-17 2-1 15,-10 3 0-15,-17 6-2 0,-12 6 0 16,-9 7-2-16,-3 7-5 15,-6 1-7-15,4 4-37 16,13 16-27-16</inkml:trace>
  <inkml:trace contextRef="#ctx0" brushRef="#br0" timeOffset="62407">11595 7737 174 0,'0'0'7'15,"0"0"2"-15,7 9 6 0,5-2 3 16,6-2 3-16,7-2 2 16,5 1 2-16,6-4-2 15,3 0-3 1,-2-5-3-16,0-5-3 0,-5-3-3 0,-4 1-3 15,-9-3-5-15,-5-2-4 16,-7 2-5-16,-6-2-1 16,-3 1-4-16,-11 2-2 15,-7 3 0-15,-8 5-1 0,-7 6-1 16,-8 7 5-16,1 11 4 15,-4 12 3-15,4 7 4 16,1 11 2 0,10 5 6-1,32 8 6-15,23-5 2 0,18-8 0 16,13-5-5-16,21-9-10 15,3-8-29-15,7-11-43 0,19-10-7 16</inkml:trace>
  <inkml:trace contextRef="#ctx0" brushRef="#br0" timeOffset="63052">10931 7929 179 0,'0'0'8'16,"-19"11"5"-16,0 9 7 31,1 3-1-31,-1 4 0 0,2 2 2 16,2 1-1-16,4-1-3 15,13-3-19-15,15 6-46 16,8-18-27-16</inkml:trace>
  <inkml:trace contextRef="#ctx0" brushRef="#br0" timeOffset="63682">12288 7461 196 0,'0'0'4'15,"4"18"3"-15,0-2 2 0,-1 5 2 16,-3 3 5-16,0-1 5 15,0 1 3-15,0 0 2 16,-12-7-3-16,-7-5-3 16,-8-5 0-16,-6-7-3 46,-5-2-6-46,0-7-9 0,-7-3-17 0,1-10-60 0,8-3-8 0</inkml:trace>
  <inkml:trace contextRef="#ctx0" brushRef="#br0" timeOffset="63799">12147 7045 235 0,'0'0'-29'16,"0"0"-34"0,0 0-6-16</inkml:trace>
  <inkml:trace contextRef="#ctx0" brushRef="#br0" timeOffset="64347">12516 7274 148 0,'0'0'6'0,"2"8"4"16,-1 6 2-16,5 5 4 47,2 5 5-47,2 0 0 0,6 2 5 0,1-1 2 0,4-8-4 0,1-2-3 0,6-12-4 15,-1-3-2-15,-1-5-2 16,-4-8-2-16,-4-1-5 16,-2-4-4-16,-5 5-1 0,-5 1-3 15,-6 12-2-15,1-12 0 16,-1 12-1-16,-7 4-1 15,5 7 1-15,2 1 3 0,2-1 3 32,9 3 3-32,3-8 4 0,7-4-1 0,-2-2 1 15,2-11 0-15,-4-5 0 16,0-5-2-16,-9 0-2 0,-6-4-5 15,-1 4-3-15,-6-4-7 16,-3 8-12-16,1 2-37 16,-6 1-26-16</inkml:trace>
  <inkml:trace contextRef="#ctx0" brushRef="#br0" timeOffset="64926">12190 7453 143 0,'0'0'8'16,"8"5"3"-16,-8-5 2 15,17 15 2-15,-7-7 1 16,0 3 2-16,0 1 0 16,-2-2 0-16,-3 0-7 0,-1 1-15 31,-3 0-30-31,-2-1-33 0,1-10-6 0</inkml:trace>
  <inkml:trace contextRef="#ctx0" brushRef="#br0" timeOffset="65681">13126 7342 320 0,'0'0'2'16,"0"0"-1"-16,15-2 0 15,9 1 1-15,3-4-2 47,18 2-10-47,5-3-24 0,3 1-40 0,14 5-3 0</inkml:trace>
  <inkml:trace contextRef="#ctx0" brushRef="#br0" timeOffset="74291">11468 7285 408 0,'0'0'3'16,"0"0"1"-16,0 0-1 0,0 0 0 15,0 0-3-15,0 0-3 16,0 0-4-16,-9-7-4 15,9 7-10-15,0 0-11 16,0 0-31-16,6 7-24 0</inkml:trace>
  <inkml:trace contextRef="#ctx0" brushRef="#br0" timeOffset="74840">11603 7403 436 0,'0'0'3'16,"0"0"-1"-16,0 0 1 0,-11-4-1 16,11 4-2-16,0 0-3 15,0 0-2 32,0 0-2-47,0 0-6 0,0 0-9 0,0 0-21 0,0 0-35 0,0 0-10 0</inkml:trace>
  <inkml:trace contextRef="#ctx0" brushRef="#br0" timeOffset="81523">13192 7235 68 0,'0'0'6'0,"0"0"4"16,-5-11 3-16,5 11 5 15,0-14 4-15,0 4 5 16,0 2 0-16,0 8 2 15,1-14-7-15,-1 14-4 0,0 0-2 16,0 0-2-16,0 0-1 16,0 22-3-16,-3-1 0 15,-8 11 0-15,-2 6 1 0,3 3 1 16,-3 1-1-16,5-1 0 15,5-2-1-15,2-8-2 16,11-5-1-16,10-8-1 16,6-7-1-16,3-5-2 15,2-3-3-15,3 1-6 0,-5-4-8 16,5 3-18-16,-4 5-34 15,-4-2-21-15</inkml:trace>
  <inkml:trace contextRef="#ctx0" brushRef="#br0" timeOffset="84185">13978 7618 196 0,'0'0'1'0,"-14"6"2"15,5 7 2-15,-3 4 1 16,-5 7 0-16,3 7 3 0,-4 4 0 16,6 7 2-16,2-3 0 15,7 4 1-15,3-3 1 16,8-8 3-16,4-8-1 15,7-11 0-15,2-7-2 0,8-8 0 16,3-9-2-16,-2-14 0 16,2-6-4-16,0-4-3 31,-5-8-2-31,-3-5-1 0,-3-5 1 0,-9-2-1 0,-5-2 1 15,-3-1-2-15,-3 5 0 16,-6 4 0-16,-2 6 0 16,-1 9-1-16,-3 6-1 0,1 12-2 15,1 7-1-15,0 9 1 16,-1 9 1-16,4 12 0 15,-1 15 1-15,5 6 0 16,2 12 2 15,1 8 1-31,7 5 0 0,9-1 0 0,2-6 1 0,5-6-1 0,4-9-1 16,1-9-3-16,1-14-7 15,-3-8-26-15,8-10-42 16,-10-8-5-16</inkml:trace>
  <inkml:trace contextRef="#ctx0" brushRef="#br0" timeOffset="84510">14478 7456 261 0,'0'0'5'0,"2"19"1"15,1 1 4-15,-2 9 0 16,1 6 2-16,-1 5-1 16,3 6 2 15,-1 5 0-31,0-3-4 0,2-7-3 0,-1-5-5 0,-2-11-5 0,5-3-20 15,-2-8-50-15,-5-14-7 16</inkml:trace>
  <inkml:trace contextRef="#ctx0" brushRef="#br0" timeOffset="84638">14286 7665 312 0,'0'0'1'0,"15"-2"0"16,6 0 0-16,10-3 1 16,9-1 0-16,7-4-2 0,13 2-11 15,4-1-25-15,-4-6-37 16,0-3-5-16</inkml:trace>
  <inkml:trace contextRef="#ctx0" brushRef="#br0" timeOffset="85350">14668 6638 320 0,'0'0'4'0,"0"0"-2"16,9-2 1-16,4 1 1 16,5 1 2-16,12-3 1 0,7 2 2 15,7-1 1-15,5 1-3 16,8 1 1-16,-3 0 0 15,1 0-2-15,-4 1-2 16,-7 5-1-16,-7-1-1 16,-5 1-1-16,-10 1 0 0,-4 3-1 15,-3 1 1-15,-6 7-2 16,2 5 2-16,-4 9-1 15,3 10 1-15,2 11 1 0,-1 12-1 16,3 7 2-16,-2 13-1 16,2 7 1-16,0 8 0 15,-1 4-1-15,-3 1 1 16,1 4-1-1,-2-2 0-15,4 2 0 0,-1-4 1 0,-2-1 0 16,-1-8 0-16,-5-4 1 16,-3-7 2-16,-2-10 0 15,-7-8 1-15,-8-11 0 31,-10-11-1-31,-6-8 1 0,-11-8-3 0,-8-11 1 16,-8-6-5-16,-6-8-5 0,-3-4-12 16,-6-5-40-16,4-6-33 0,3-6-4 15</inkml:trace>
  <inkml:trace contextRef="#ctx0" brushRef="#br0" timeOffset="85871">16107 7358 312 0,'0'0'3'0,"0"0"4"31,14 3 2-31,3 0 1 0,7-1 2 0,8-2 2 15,11 1 0-15,7-1 0 0,2 2-3 16,4-2-4-16,-1-3-3 47,3 1-6-47,-5 0-8 0,-2 3-17 0,-6 10-29 0,-4-7-27 0</inkml:trace>
  <inkml:trace contextRef="#ctx0" brushRef="#br0" timeOffset="86085">16177 7724 354 0,'7'0'1'15,"15"1"0"-15,15-1 1 0,16 0 0 16,9-3 0-16,21-1 1 15,11-2-2-15,15 3-4 16,-8-3-11-16,-3-4-45 16,-7 10-19-16</inkml:trace>
  <inkml:trace contextRef="#ctx0" brushRef="#br0" timeOffset="89254">10745 4856 0 0,'0'0'3'15,"8"18"1"-15,-5-6 3 16,3 3 2-16,-4 0 3 0,-1 2 0 16,-2 1 1-16,1 1 0 15,-6-1-2-15,-2 4-1 16,-3 0 1-16,-1 4-4 15,-1-2-1-15,-5 5 1 0,0-2-2 16,-5 5 2-16,0-4 2 16,-7 3-2-16,-1-4 4 15,-5 5 0-15,-3-8 1 0,-1 1-1 16,2-4-1-16,-1 1-1 15,-4 2 0 1,-3-7-1-16,6 3-2 16,-1-7-2-16,-1 6-1 0,0-5 1 31,0 4-2-31,-2-4 1 0,5-1-3 0,2 0 1 15,-1 1 0-15,2-2 0 16,0 1 0-16,0-3 0 16,-8-1 1-16,-4 1-1 15,1-3 0-15,-4-2 0 0,-5 2 0 16,-3-3-1-16,-2-3 1 15,-1 3-1-15,0-2 1 16,4 0-1-16,-3-2 1 16,-1 0-1-16,5 0 1 15,-1-2 0-15,2-2-1 0,2-1 1 16,4 0 0-16,2-1-1 15,2 1 1-15,6 0-1 0,1-1 1 16,3-1 1 15,1 3-1-31,2-1-1 0,2 0 1 0,2 0-1 0,-1 0 1 0,4 0-1 16,-4 3 1-16,-2-2 0 15,2 0 0-15,-3 0 1 16,2-2 1-16,-2 0 0 16,3-4 2-16,-3 0-1 15,3 1 0-15,6-4 0 0,-6 2-1 16,7-2 0-16,-1-3-1 15,-1-2-2-15,2 1 1 16,0-2-1-16,-1 2 0 16,0-5 0-16,-2 3-1 0,-1 0 0 15,2 0 1-15,-2 1 0 16,1-2 0-16,0 4 0 15,1-2 0-15,1 0 1 16,3-2 1-16,0 3 1 0,3-3 0 16,1 0 1-16,1 1 0 31,1-1-1-31,2 0 1 0,3 2-2 0,-1 2 0 15,1 2-1-15,-1 3-3 0,4 3-1 16,7 8-3-16,-13-5 0 16,13 5 0-16,-13 17-2 15,8 5 2-15,-2 4 1 16,-1 8 1-16,4 1 2 15,-3 0 2-15,3-6 3 0,0-2 3 16,3-10 1 15,-1-6-1-31,2-11 2 0,0 0-2 0,-8-15 1 0,2-3-1 0,1-6-2 16,-5-5-1-16,-1 0-1 15,-1-3 2-15,2 4 0 16,1 4-2-16,3 4 0 16,7 5 1-16,16 3-2 0,20 7 1 15,15 4-8-15,18 2-15 16,12 13-56-16,8-8-3 15</inkml:trace>
  <inkml:trace contextRef="#ctx0" brushRef="#br0" timeOffset="91033">7392 5216 127 0,'0'0'3'0,"0"0"-1"15,0 0-4-15,0 0-5 0,0 0-4 16,0 0-1-16,3 7 0 16,-1 2-1-16,-2 6-2 15,2 4 4-15,-2 9 6 16,0 2 6-16,0 14 5 0,0 7 5 15,-6 9 0-15,-3 4 2 16,-3 6 0-16,-3 2-2 16,-3 3-2-1,-2-3 0-15,-2-1-1 0,-6-2 2 0,0-7 1 16,-7-1 3-16,-7-7-1 15,-7 0 3-15,-6-8-1 16,-3 2 1-16,-8-12-1 16,-3-7-2-16,-5-9-3 0,2-8-1 15,-5-10-2-15,3-7-2 16,-1-15 0-16,3-5 0 15,4-8-1-15,2-2 0 16,4-6 1-16,5-3-1 0,7 3-1 16,10-3 0-16,8 4-10 15,8-4-6-15,9 2-11 16,8-2-23-16,6-8-26 15</inkml:trace>
  <inkml:trace contextRef="#ctx0" brushRef="#br0" timeOffset="91233">6135 5160 258 0,'0'0'5'0,"0"-13"2"15,0 4 1-15,-1 0-1 0,-4 1 0 16,5 8-2-16,-8-17-2 16,8 17 0-16,-22 0-3 15,5 15-3-15,-5 9 0 16,-2 4-2-16,1 5 3 31,1 1 2-31,4 4 2 0,9-7 4 0,11-1-5 0,19-9-13 16,16-8-41-16,21 3-19 15</inkml:trace>
  <inkml:trace contextRef="#ctx0" brushRef="#br0" timeOffset="92323">4377 10476 198 0,'0'0'5'16,"9"0"0"-16,7 5 6 15,7-5 1-15,12 0 2 0,12 0 1 16,9-1 4-16,7-3-3 16,0-3-1-16,4 3-3 15,-7 0-5-15,-3 3-1 0,-10 1-2 16,-10 0-4-16,-5 2-5 15,-9 3-6-15,-1 1-12 16,-4-1-24-16,-6 3-31 31</inkml:trace>
  <inkml:trace contextRef="#ctx0" brushRef="#br0" timeOffset="92533">4441 10857 279 0,'0'0'4'0,"12"2"0"31,16-2 2-31,9 0 1 0,16 0-1 0,10-5 1 0,12-1 0 16,9-2 1-1,5 0-8-15,-5 3-14 0,-4 5-34 16,-10 0-28-16</inkml:trace>
  <inkml:trace contextRef="#ctx0" brushRef="#br0" timeOffset="93533">6806 9889 180 0,'0'0'3'16,"0"0"6"-16,0 9 4 15,-1 10 3-15,1 7 0 0,2 8 4 16,0 9 2-16,-4 6 0 15,2 10-3-15,0-6-5 16,-2-8-3-16,0-3-2 0,-3-11-2 16,2-4-2-16,-1-13-2 15,4-14-6-15,0 0-6 16,0 0-16-16,0 0-44 15,4-12-13-15</inkml:trace>
  <inkml:trace contextRef="#ctx0" brushRef="#br0" timeOffset="93730">6465 9963 289 0,'0'0'1'16,"11"-3"1"-16,8-1 3 15,15-1 1-15,8-2 2 16,16-2 1-16,9-5 2 15,20 0-1-15,5 0-1 0,2 2-5 16,-2-1-11-16,-5 6-27 31,-2 7-39-31,-19 0-8 0</inkml:trace>
  <inkml:trace contextRef="#ctx0" brushRef="#br0" timeOffset="93959">6480 10474 341 0,'0'0'4'16,"14"2"2"-16,13-2 1 0,14 0 0 15,12-3 2-15,16-6 1 16,15-4-1 15,11-1 0-31,5-4-4 0,-5 0-6 0,-5 2-7 0,-14-1-16 16,-11 2-34-16,-13 10-24 0</inkml:trace>
  <inkml:trace contextRef="#ctx0" brushRef="#br0" timeOffset="94279">7426 10476 295 0,'0'0'5'0,"1"12"2"16,9 2 3-16,7-3 4 15,9-2 0-15,11-4 1 0,11-2 2 16,6-3 1-16,4-8-4 16,0-12-3-16,-6-6-3 15,-10-3-2-15,-11-1-2 0,-18 3-2 16,-15 2 0-16,-22 7 0 15,-14 2-2-15,-14 9-2 16,-9 3-5 0,-3 5-5-16,0 4-12 0,2 9-60 15,14 9-4-15</inkml:trace>
  <inkml:trace contextRef="#ctx0" brushRef="#br0" timeOffset="94641">6199 10943 350 0,'0'0'3'16,"10"5"2"-16,15 0 3 15,16-1 1-15,23-1 3 0,25-1 0 16,29-2 2-16,26 0-1 16,23-2-1-1,14-3-3-15,5 0-3 0,-5 2-3 0,-14 3-3 16,-22 0-7-16,-25 5-7 15,-29 1-11-15,-31-1-59 16,-28 12-7-16</inkml:trace>
  <inkml:trace contextRef="#ctx0" brushRef="#br0" timeOffset="95127">7456 11417 180 0,'0'0'4'16,"-11"0"6"-16,-6 5 3 16,-12 3 4-16,-6 5 5 15,-14 8 4-15,-14 7 5 0,-11 9 1 16,-4 6-2-16,4 10-4 15,3 4-4-15,12 8-4 16,10 0-3-16,22-2-2 31,23-5-4-31,20-10-2 0,26-11 0 0,16-14-1 0,16-10 0 16,12-13-1-16,5-6-1 15,0-7-4-15,-9-4-4 16,-9 3-8-16,-17-2-15 0,-20 7-61 16,-2 3-4-16</inkml:trace>
  <inkml:trace contextRef="#ctx0" brushRef="#br0" timeOffset="96012">9190 10382 222 0,'0'0'9'16,"0"16"3"-16,0 11 4 15,0 16 3-15,-1 20 1 16,1 17 0-16,-1 16 3 0,-1 16 1 16,-4 9-4-16,0 1-5 15,-4-2-2-15,4-15-3 16,-3-14-1-16,3-18-3 15,-1-19-4-15,6-16-10 0,-4-16-44 16,5-22-30-16,0-17-7 16</inkml:trace>
  <inkml:trace contextRef="#ctx0" brushRef="#br0" timeOffset="96544">8794 10640 253 0,'0'0'4'0,"0"0"3"15,0 0 2-15,0 0 1 16,-5-14-1-16,9 5 3 16,11-6-1-16,9-4 4 0,16-4-4 15,9-1-2-15,11-1-3 31,9 3 1-31,4 4 0 0,-1 8-2 0,0 6-1 16,-7 6-3-16,-8 10 2 0,-10 10-3 16,-9 4-2-16,-9 6 2 15,-12 4 2-15,-11 0-1 16,-7 1 0-16,-14 1 0 15,-12-4 0-15,-12-5-1 0,-9-2 1 16,-8-7-1-16,-6-4 0 16,-2-4-1-1,-1-5 1 1,6-4-1-16,7-1 0 0,12-2 0 0,11 3 1 0,18 3 2 15,12 5 0-15,21 4 1 16,20 4 1-16,9 7 0 16,15 4 4-1,3 5-1-15,4 4 0 0,-6 3 0 0,-6 1 0 16,-10-1 0-16,-9-1-1 15,-15-3 0-15,-9-4-2 16,-7-2-2-16,-9-10-3 16,1-1-8-16,-6-12-12 0,3-9-52 15,0 0-13-15</inkml:trace>
  <inkml:trace contextRef="#ctx0" brushRef="#br0" timeOffset="96921">9846 11323 349 0,'0'0'4'0,"15"0"4"16,7 0 2-1,8-5 2-15,10-8-1 0,6-6 0 0,7-3 1 16,0-5-3-16,-2-7-4 16,-8-4-5-16,-12-1-4 15,-15 1-3-15,-16 4 0 0,-17 2 1 16,-14 7 0-16,-14 11 4 15,-7 11 1-15,-10 9 5 16,-1 19 3-16,1 11 4 16,8 14 1-16,11 10-1 15,13 6 0-15,21 1-1 16,12-1 0-16,31-8-2 0,16-10-2 15,22-8-5-15,11-11-3 16,15-7-9-16,2-3-48 16,8-16-29-16,-3-3-5 0</inkml:trace>
  <inkml:trace contextRef="#ctx0" brushRef="#br0" timeOffset="97863">12046 9612 339 0,'0'0'3'0,"0"0"1"16,-12-14 1-16,-5 6 2 16,-8-1 1-16,-10-3 1 15,-8-1 2-15,-10-1 0 0,-6 2-2 16,-5 1-1-16,2 3-2 15,4 0-1-15,9 8 0 16,2-3-2-16,14 3-2 16,5 3-1-16,9 5-1 15,9 2 0-15,3 10 1 0,7 5 0 31,4 11 0-31,6 10 0 0,1 16 2 0,2 14 0 16,0 19 0-16,-5 9 0 0,-7 17 0 16,-2 9 1-16,-16 10 0 15,-8 6-1-15,-7 4 1 16,-10-6 2-16,-6-3 1 15,-1-5 0-15,2-18-1 0,7-11 0 16,10-13 0-16,10-14 0 16,18-17 0-1,16-13-2-15,22-13-2 0,20-7-2 16,18-6-6-16,8-9-7 15,14-11-52-15,1 11-22 0</inkml:trace>
  <inkml:trace contextRef="#ctx0" brushRef="#br0" timeOffset="98576">13211 10178 125 0,'-1'-9'8'16,"-6"-9"5"-16,-4-3 2 15,-4-8 8-15,-10-5 2 16,-6-7 3-16,-10 2 1 0,-9-3-1 16,-9 12-7-16,-1 7-4 15,0 16-6-15,3 8-4 16,7 23-4-16,6 22-2 15,11 16-1 1,12 21 0-16,12 19 0 0,8 19 1 0,10 4 1 16,4 6 2-16,4-10 1 15,0-7 5-15,-9-20 2 16,-3-14 0-16,-10-25 0 31,-17-14-1-15,-14-18-1-16,-9-15-5 0,-4-6-15 0,-13 2-57 0,-6-22-19 15</inkml:trace>
  <inkml:trace contextRef="#ctx0" brushRef="#br0" timeOffset="99070">13169 10851 360 0,'0'0'1'0,"5"3"1"0,11-1 2 16,9-2 2-16,14 0 1 16,13-10 2-16,12-3-1 15,4-5 1-15,4-5-1 16,-3-5-1-16,-6-4-3 15,-11 1-2-15,-17 2-5 0,-20 1 0 16,-15 7-1-16,-20 8 0 16,-15 5-1-16,-14 10 2 15,-14 17 2-15,-8 16 4 0,-5 16 3 16,0 14 3 15,11 12 0-31,15 5 2 0,20 3 1 0,23-3-1 0,22-14-1 16,29-13-1-16,27-13-3 15,17-18-2-15,18-10-5 0,9-13-6 16,6-4-12-16,-6-2-67 15,-1-19-5-15</inkml:trace>
  <inkml:trace contextRef="#ctx0" brushRef="#br0" timeOffset="99599">14454 10224 292 0,'3'10'1'15,"6"7"5"-15,0 10-1 0,3 7 3 16,-2 6 5-16,-1 1 2 15,-1 2 2 1,-5-1 4-16,-3-10-2 0,-17-13-3 16,-9-8-2-16,-8-11-2 0,-7-4-4 15,-7-10-2-15,-3-8-5 16,2-2-6-16,-4-8-9 15,15-9-41-15,7 0-31 16,13-12-5-16</inkml:trace>
  <inkml:trace contextRef="#ctx0" brushRef="#br0" timeOffset="99735">14366 9782 390 0,'0'0'0'0,"0"0"-4"16,0 0-11-16,0 0-13 0,0 0-32 15,0 7-23-15</inkml:trace>
  <inkml:trace contextRef="#ctx0" brushRef="#br0" timeOffset="100124">14578 10082 258 0,'0'0'9'0,"1"17"3"16,2-1 2-16,2 8 2 0,3 1 0 15,2 4 1-15,5 0 2 16,5-3 1-16,-1-6-7 16,6-13-3-16,-1-5-4 15,6-6 0-15,-6-10-1 0,-4-4-1 16,-2 1-3-16,-10 0-2 31,1 7 0-31,-9 10 0 0,0 0-1 0,0 0 1 16,2 17 1-16,4-2 1 15,7-2 1-15,7-4 2 0,5-7 2 16,1-2 0-16,4-14 0 31,-4-6 0-31,-5-9-1 0,-6-4-1 0,-11 0-1 16,-6-1-2-16,-10 4-2 0,-5-2-5 15,-4 8-6-15,-1 0-16 16,2 2-55-1,9 11-6-15</inkml:trace>
  <inkml:trace contextRef="#ctx0" brushRef="#br0" timeOffset="100413">15339 10121 353 0,'1'10'4'0,"4"3"4"15,2 10 0-15,5 2 3 0,1 2-1 16,6 3 1-16,2-1 1 15,5 2 0-15,0-12-5 16,2-4-4-16,1-11-8 16,-4 1-19-16,9-5-59 15,-16-15-4-15</inkml:trace>
  <inkml:trace contextRef="#ctx0" brushRef="#br0" timeOffset="100550">15180 10111 412 0,'0'0'1'0,"16"0"0"16,10 0 1-16,9 0-1 31,14 0 0-31,5-3-4 0,16 3-15 0,5-2-62 16,3-3-4-16</inkml:trace>
  <inkml:trace contextRef="#ctx0" brushRef="#br0" timeOffset="101285">15318 9999 235 0,'0'0'6'0,"0"0"4"16,0 0 4-16,1-9 4 0,-1 9 2 15,0 0 3-15,8-10 1 16,-8 10 1-16,0 0-4 16,9-8-6-16,-9 8-3 15,0 0-4-15,4 13-1 0,-1 4-2 16,1 1-2-16,1 2 0 15,0 4 0-15,1-1 1 16,-2 0-2-16,-3-2-2 16,0-3-2-16,1-2-5 0,-1-3-9 15,5 2-30-15,0 5-41 16,3-4-6-16</inkml:trace>
  <inkml:trace contextRef="#ctx0" brushRef="#br0" timeOffset="101956">16180 10765 281 0,'0'0'1'15,"-7"-4"-1"-15,-2 3-1 16,-9 1 3-16,-6 1 3 16,-9 12 5-16,-6 6 2 0,-5 7 4 15,-4 14 1-15,1 8 1 16,3 7 1-16,9 4 1 15,14-4-4-15,14-5-3 0,15-11-2 16,21-15-3 15,13-16-1-31,12-8-2 16,12-22-1-16,4-14-2 0,-1-10-3 0,-5-12-3 0,-10-5-1 0,-13-4-2 15,-11-3-1-15,-17-4 1 16,-11 2-1-16,-11 2 1 16,-12 9 3-16,-9 8 1 15,-4 10 1-15,2 14 2 16,0 11 1-16,4 18 2 0,4 10 2 15,9 20-1 17,7 12 1-32,7 12 1 0,2 12-1 0,15 9 1 0,7 1-1 15,8 2 0-15,7-6-2 0,3-9 0 16,5-9-3-16,-1-15-2 15,3-10-3-15,-6-20-8 16,0-9-30-16,0-10-45 16,-11-23-3-16</inkml:trace>
  <inkml:trace contextRef="#ctx0" brushRef="#br0" timeOffset="102190">16634 10515 385 0,'0'14'4'0,"5"8"1"16,0 13 3-16,0 9 0 15,0 12 2-15,2 10 0 0,-3 6 1 16,4 12 0-16,-5-7-3 16,1-10-1-1,-2-7-1-15,0-10-3 0,-1-11-3 16,2-14-4-16,3-8-12 15,-6-6-65-15,0-22-7 0</inkml:trace>
  <inkml:trace contextRef="#ctx0" brushRef="#br0" timeOffset="102331">16429 10827 421 0,'0'0'2'0,"13"-5"0"16,9-2 0-16,12-1 0 0,7-2 1 16,13-3-1-16,10 0-6 15,1-2-12-15,-7 2-66 16,8 0-4-16</inkml:trace>
  <inkml:trace contextRef="#ctx0" brushRef="#br0" timeOffset="103128">17013 9621 338 0,'0'0'3'16,"0"0"2"-16,0 0 1 15,9-8 2-15,6 5 3 0,12 3 2 16,10 0-1-16,9 0 2 31,14 0-3-31,8 5-1 0,5 5-1 0,3 4-3 16,-3 0-1-16,-11-2-1 0,-6 3-1 15,-13-4-1-15,-12-1 1 31,-6 0 0-31,-11-6-1 0,-14-4 1 0,12 4 0 0,-12-4-1 16,0 0 0-16,0 0-2 16,0 9 0-16,0 3 0 15,0 10 0-15,0 11 0 16,-1 14 0-16,-3 14 0 15,1 16 1-15,1 12 0 0,0 16 1 16,4 9 0-16,8 4 0 16,2 7 0-16,8 4 0 31,3-2-1-31,6 0 4 0,3-2-1 0,2-6 0 0,0-1 0 15,-2-8-1-15,-3-10-3 16,-8-9 0-16,-8-11 0 16,-7-12 0-16,-9-14 0 15,-22-11 0-15,-19-13 0 0,-23-13 0 16,-19-7 0-16,-18-10 0 15,-17-2 0-15,-13-8 0 32,-7 1 0-32,-8 9-79 15,15-12-16-15</inkml:trace>
  <inkml:trace contextRef="#ctx0" brushRef="#br1" timeOffset="108699">13071 9200 237 0,'0'0'2'0,"-24"1"0"16,4 9-2-16,-8 4 0 16,-4 5 1-16,-9 6-1 0,-2 8 0 15,-11 7 1-15,9 5-1 16,0 11 0-16,5 4 1 15,-3 2 0-15,4 12 0 16,3 3 1-16,-1 5 1 0,3 4-1 16,0-1 0-16,1 2 0 15,-1-1-1 16,3-4 1-31,1 4 1 0,4-4-1 0,3-1-1 0,4-1 0 16,1 2 0-16,6-2-1 0,3-1 1 16,3 0-1-16,3-4 0 15,2 2 1-15,6-4 2 16,2-3 2-16,2 0 0 0,5-1 2 15,1-4 1-15,5 0 0 16,3-2 0-16,1-8 1 16,5 2-3-16,3-5-2 15,2-1-1-15,3-1-1 0,2-3 0 16,3-1-1-16,6-1 0 15,0 0 0-15,2-5 0 16,5 0 1-16,4-4-1 16,4-2 1-1,4-3-1 1,5-2 1-16,5-3-1 0,3-5-1 0,2 0 1 0,2-2-1 15,0-3 0-15,1-2 0 16,-3 0 0-16,1-1 0 0,-1 0 0 16,1 1 0-16,-2-1 0 15,3-2 0-15,-1 0 0 16,2 1 0-16,0-3 0 15,1-1 0-15,2-3 0 32,2-2 0-32,3-2 0 0,-1-1-1 0,2 0 1 0,-2-4 0 15,1-2 0-15,1-1 0 16,-7-1 0-16,-1-1-1 0,-2-4 1 15,0 2-1-15,2-6 0 16,-1 0 0-16,3-7 1 16,3-2-1-16,4-2 0 15,-2-4 1-15,0-3 0 0,-3-1 0 31,-4-3 0-31,-5 0 0 0,-7-1 1 0,-4 1-1 16,-9-4 2-16,-4-4-1 16,-5-2 1-16,2-4-1 0,-4-8 0 15,1-1 0-15,-3-9-1 16,-3-4 0-16,3-5 0 15,-7-1-1-15,0-4 3 16,-10 2 1-16,-3 1 2 16,-8-1 2-16,-5 5-1 15,-10 0 3 1,-4 3-4-16,-10 1 1 0,-6 2-5 0,-8-1-4 15,-7-4-2-15,-3 0-2 0,-8-6-2 16,-8-4 0-16,-5-4 2 16,-13 0 2-16,-8-5 2 15,-11-3 3-15,-11 0 3 16,-13 0 2-16,-16 4 2 0,-20 3 1 15,-24 10-1 17,-21 7 2-32,-32 15-2 0,-26 11 0 0,-39 20-1 0,-35 20-1 15,-29 21-3-15,-28 27-10 0,-6 19-63 16,-6 34-10-16</inkml:trace>
  <inkml:trace contextRef="#ctx0" brushRef="#br1" timeOffset="183526">4381 13469 216 0,'0'0'7'16,"0"0"3"-16,0 0 4 0,2 10 5 15,-2-10 4-15,16 8 1 16,3-2 2-16,11-1 0 15,7-3-5-15,13-1-4 0,10-1-3 16,9 0-5-16,5 0-4 16,2-4-1-16,-6 0-3 15,-7-1-4-15,-2 3-8 16,-11-3-13-16,-8-2-37 0,-7 6-24 15</inkml:trace>
  <inkml:trace contextRef="#ctx0" brushRef="#br1" timeOffset="183773">4564 13811 365 0,'0'0'6'0,"11"3"1"16,9 0 2 15,10-1 0-31,13-1 1 0,12-1 0 0,16 0 0 0,10-1-1 0,8-1-10 16,-3-7-15-16,5-8-53 15,-7 15-16-15</inkml:trace>
  <inkml:trace contextRef="#ctx0" brushRef="#br1" timeOffset="184333">6197 12972 298 0,'0'0'4'15,"0"8"4"-15,2 5 2 0,4 9 3 16,3 6 0 15,2 7 1-31,1 6 1 0,2 5 1 0,2 2-5 0,-2-6-4 16,-1-3-2-16,-3-9-3 15,-4-8-2-15,2-6-9 0,-8-16-20 16,-8 0-50-16,8-11-6 16</inkml:trace>
  <inkml:trace contextRef="#ctx0" brushRef="#br1" timeOffset="184536">5855 13043 357 0,'0'0'2'0,"15"0"1"16,9-4 1-16,15-1 2 0,11-3 1 15,14-3 1-15,12-4-1 16,11 0 1-16,2 1-5 16,1-2-10-16,-8 1-24 15,-21 4-46 16,7 4-7-31</inkml:trace>
  <inkml:trace contextRef="#ctx0" brushRef="#br1" timeOffset="184740">5903 13459 414 0,'0'0'2'0,"23"7"2"15,7-5 0-15,11-2 1 16,13 0 0-16,12-6 1 15,12-1 0-15,11-2 0 47,1-9-8-47,-1 4-13 0,-9 4-40 0,-7-7-30 0,-4 1-5 0</inkml:trace>
  <inkml:trace contextRef="#ctx0" brushRef="#br1" timeOffset="185048">6857 13459 347 0,'0'0'5'0,"0"11"2"15,0-11 4-15,13 16 3 16,-2-11 0-16,8-2 1 0,6-3 2 15,4-4 0-15,3-13-3 16,-2-6-3-16,0-4-2 16,-6-3-3-16,-8-3-2 15,-14 2-1 1,-9 7-1-16,-14 2-1 0,-13 11-1 0,-8 5-3 15,-8 6-3-15,-1 5-4 16,5 9-10-16,1 8-30 16,10 2-41-16,11 0-3 0</inkml:trace>
  <inkml:trace contextRef="#ctx0" brushRef="#br1" timeOffset="185827">6492 14154 269 0,'0'0'7'0,"-22"10"7"47,-2 2 4-47,-4 7 3 0,-7 7 2 0,-6 4 2 0,-1 6 2 0,-1 3-1 0,8-1-6 15,14 1-5-15,15-5-3 0,9-3-3 16,21-6-3-16,16-9-1 15,12-4-3-15,9-9-4 16,13 2-8-16,-2-5-13 16,-1-7-66-16,6-3-4 15</inkml:trace>
  <inkml:trace contextRef="#ctx0" brushRef="#br1" timeOffset="186309">7847 13283 349 0,'0'0'0'15,"0"11"2"-15,2 9 2 16,2 10 3-16,1 13 3 16,1 10 2-16,0 9-1 15,2 19 2-15,0-1 1 16,-3 1-1 15,3-4-2-31,-4-9-4 0,1-7-2 0,0-14-3 0,-1-9-4 16,-2-21-9-16,-2-17-42 0,11 0-34 15,-9-24-4-15</inkml:trace>
  <inkml:trace contextRef="#ctx0" brushRef="#br1" timeOffset="187039">8559 14040 430 0,'0'0'2'0,"24"-1"1"46,0-8 0-46,10-5 1 0,7-4 0 0,3-5-1 0,5-5-1 0,0-4-2 0,-5-5-5 16,-15-4-6-16,-13 4 0 16,-16 1 1-16,-9 10 2 15,-16 6 4-15,-14 11 4 16,-16 26 7-1,0 21 5-15,5 10 5 32,9 12-1-32,13 6 0 0,15 2-2 0,14-4-4 15,26-4-5-15,27-25-11 0,19-5-23 16,8-11-59-16,8-14-3 15</inkml:trace>
  <inkml:trace contextRef="#ctx0" brushRef="#br1" timeOffset="193680">6054 13920 205 0,'0'0'9'16,"4"0"7"-16,11 0 3 15,6 0 6-15,13-1 3 16,16-6 0-16,12-1 1 16,14-2 2-16,12-4-9 0,7 2-6 15,0-2-4-15,-2 3-5 16,-3 0-3-16,-8 2-2 15,-13 3-3-15,-10 2-6 16,-13-1-11 15,-8 2-32-31,-4 3-37 0,-13 0-4 0</inkml:trace>
  <inkml:trace contextRef="#ctx0" brushRef="#br1" timeOffset="194863">7556 13510 211 0,'0'0'2'16,"0"0"2"-16,17-9 5 15,-1 1 4-15,14-4 3 0,11 0 4 16,9-3 0-16,13 0 1 16,3 1-1-16,6 5-4 15,-3 6-3-15,1 3-4 0,-9 3-5 16,-13 6-2-16,-7 5-1 15,-12 4-2-15,-10-1 1 16,-7 2-1-16,-11 2 0 16,-8-1-2-16,-11 2 1 0,-10 0-1 15,-9 0-1 32,-8-2 3-47,-6 1-2 0,1-4 1 0,-2 1 1 0,11 0 3 0,7-3 2 16,13 4 1-16,14-1 2 15,8 3 3-15,19 0 0 16,14 5-1-16,10 1 0 15,4 0 0-15,6 2-2 0,3 3-2 16,4-3-3-16,-4-3-6 16,2 4-8-16,-7-9-13 31,-4-4-57-31,0 2-3 0</inkml:trace>
  <inkml:trace contextRef="#ctx0" brushRef="#br1" timeOffset="196140">9960 12550 330 0,'0'0'5'0,"11"-13"1"16,-11 13 2-16,13-16 0 15,-7 3 0-15,-3 0 1 0,-3-2-2 16,-10-3 2-16,-13 9-5 15,-13-1-3-15,-9 0 0 16,-6 3-1-16,-6 1 1 16,-4 3-1-16,3 3 1 15,4 0-1-15,10 2 0 0,5 5-1 16,11 5 1-16,10 5 0 15,9 10 0 32,8 9 0-47,5 10 1 0,6 17 0 0,3 15 1 0,-2 18 0 0,0 19 1 0,-2 17-1 0,-7 16 0 16,-4 14 0-16,-1 9 1 15,-6 1 0-15,-1-5-1 16,4-7 0-16,4-18 2 0,4-18-1 16,14-17 3-16,8-24-2 15,12-16 1 16,10-14-2-31,11-7-4 0,3-17-14 0,6 0-67 0,9-4-2 16</inkml:trace>
  <inkml:trace contextRef="#ctx0" brushRef="#br1" timeOffset="196842">10792 12859 301 0,'0'0'2'0,"0"10"2"15,4 7 3-15,-2 7 1 16,2 9 1-16,3 9 0 0,5 9 1 16,2 4-1-16,0 2-1 15,3 0-5-15,0-7-8 16,2-4-14-16,-6-14-46 15,0-1-16-15</inkml:trace>
  <inkml:trace contextRef="#ctx0" brushRef="#br1" timeOffset="197050">10523 13592 378 0,'0'0'2'15,"26"0"2"-15,11 0 0 0,16-4-1 16,18-4 1-16,15-1-2 16,11 1-8-16,7-4-11 15,-1 0-32-15,1 5-32 16,-19-4-6-16</inkml:trace>
  <inkml:trace contextRef="#ctx0" brushRef="#br1" timeOffset="197665">10691 14270 117 0,'4'12'8'16,"-1"2"6"-16,5 2 6 16,-2 5 4-16,7 1 4 0,-3 2 0 15,3 1 3 16,-1 3 1-31,-6-11-6 0,2 0-4 0,-8-1-5 0,0-3-1 16,-8-1-4-16,-3-2 0 16,-9-2-2-16,-3-4-2 0,-7-1 0 15,1-3-2-15,-5-7-1 16,1-7-1-16,1-3-4 15,2-7-6-15,4-3-14 16,6 3-48-16,7-9-17 31</inkml:trace>
  <inkml:trace contextRef="#ctx0" brushRef="#br1" timeOffset="197912">10715 13984 279 0,'0'0'3'16,"0"0"2"-16,0 0 0 15,0 0 3-15,-5-2-2 0,5 2-1 16,0 0-3-16,0 0-4 16,0 0-10-16,0 0-33 15,0 0-29-15</inkml:trace>
  <inkml:trace contextRef="#ctx0" brushRef="#br1" timeOffset="198507">10955 14154 303 0,'0'0'2'16,"0"0"1"-16,-8 0-1 31,8 0 3-31,-5 14 2 0,3-4 1 0,1 4 1 0,1-1 1 16,1 3 1-16,6-2 2 15,1 1 1-15,3-4-3 16,0-4 0-16,3-3-2 0,0-4-1 16,3 0-2-16,0-4-2 15,0-4-1-15,-2-1-2 16,0 1-2-16,-3 0 0 15,-12 8-1-15,16-10 0 0,-16 10 0 16,9 0 1-16,-5 9 0 16,0 1 0-16,3 4 0 15,5-2 1-15,5 2 2 0,4-5-1 31,3-3 0-31,3-6 1 0,2-5 0 0,-2-9 1 16,-2-4 1-16,-6-5 0 16,-7-2 0-16,-6-2 0 15,-6 0-1-15,-8 1 0 0,-6 2-2 16,-4 3-2-16,-2 1-4 15,3 6-7-15,-4-1-16 16,-3 5-58-16,15 1-3 0</inkml:trace>
  <inkml:trace contextRef="#ctx0" brushRef="#br1" timeOffset="199170">11947 13704 286 0,'0'0'7'0,"3"5"3"0,-3-5 2 15,21 12 2 16,-3-7 1-31,10-1 1 0,9-4 1 0,5 0 1 0,2-9-8 16,4-4-2-16,1-4-3 0,-4-5-1 16,-4-1-4-16,-6-2-1 15,-11 1-1-15,-8 0-3 16,-9 2 0-16,-7 3-2 15,-12 4 1-15,-9 3-1 16,-11 12 1-16,-9 0-1 31,-8 17 4-31,-6 10 3 0,-3 13 2 0,5 12 2 0,-1 19 5 16,9 10 1-1,11 1 2-15,17-2 0 47,16-5 1-47,15-5-2 0,22-11-1 0,14-13-3 0,16-25-5 0,16-8-10 0,1-13-20 0,1-1-58 16,17-11-2-16</inkml:trace>
  <inkml:trace contextRef="#ctx0" brushRef="#br1" timeOffset="199936">12926 12984 225 0,'0'0'2'15,"0"0"1"-15,0 0 0 0,0 0 1 16,0 10 2-16,0-10 4 16,4 15 3-16,6-2 2 15,1 4-2-15,6 10 1 16,2 2-2-16,1 11 0 15,3 4-2-15,2 6-4 0,0 1-3 16,-2 0-2-16,0-3-1 16,-5-5 2-16,-5-6 3 15,-2-7 2-15,-8-9 1 0,-4-8 1 16,-13-7 0-16,-10-6 0 15,-8-6 1-15,-6-7-2 16,-4-6-3-16,-3-4-2 16,-2-5-4-1,3-4-8-15,7-4-27 16,15-2-46-16,3-3-5 0</inkml:trace>
  <inkml:trace contextRef="#ctx0" brushRef="#br1" timeOffset="200069">12958 12741 347 0,'0'0'-7'0,"0"0"-19"0,0 0-41 16,0 0-12-16</inkml:trace>
  <inkml:trace contextRef="#ctx0" brushRef="#br1" timeOffset="200504">13156 12964 276 0,'0'0'5'16,"6"16"-1"-16,3 1 3 15,4 4 1-15,5 2 1 0,4 2 4 16,4-4 3-16,6 0 0 16,3-11 0-16,0-7-2 46,-1-6-2-46,-3-11-2 0,-4-3 0 0,-5-2-4 0,-6 0-4 0,-9 6-2 0,-6 3 0 16,-1 10 1-16,-9 0-1 16,-4 10 1-16,5 5-1 0,3 5 2 15,5-4 0-15,6-3 2 16,10-5 0-16,7-7 0 15,5-4 0-15,1-13-1 16,-1-7 1-16,-5-6 0 31,-8-3-3-31,-6 0-1 0,-9 1-3 0,-11 1-5 0,-3 6-6 16,-7-1-13-16,-4 7-57 15,8 5-6-15</inkml:trace>
  <inkml:trace contextRef="#ctx0" brushRef="#br1" timeOffset="200802">13933 12823 270 0,'0'0'8'0,"0"22"1"15,0-3 6-15,4 6 1 16,2 6 4-16,2 2 0 0,8 2 2 15,6 2 1-15,4-10-8 16,10-4-2-16,3-8-6 16,2-5-5-16,2-6-10 31,-3-5-11-31,-6-8-29 0,-6-1-37 0,-9-3-6 0</inkml:trace>
  <inkml:trace contextRef="#ctx0" brushRef="#br1" timeOffset="201008">13760 12971 421 0,'0'0'2'0,"4"3"0"16,13 1 0-16,10 1 0 0,13-3 0 15,11 3-4-15,10-5-11 16,13-7-60-16,4 4-11 15</inkml:trace>
  <inkml:trace contextRef="#ctx0" brushRef="#br1" timeOffset="201775">14309 12661 350 0,'0'0'3'0,"0"0"0"16,5 0 2-16,6 0-1 15,9 0 2 17,8 0 0-32,6-2 0 0,12-2 0 0,4 0-1 0,4-2-2 0,4-2 0 15,-2-1 1-15,-5 0-1 0,-6-1 1 16,-6 2-1-16,-9 0 1 15,-8 1-1-15,-6 1-1 16,-4 2 0-16,-12 4-1 16,8 0 0-16,-8 0 0 15,0 17 0-15,0 8 1 31,1 10 0-31,0 13 3 0,1 14-1 0,0 15 2 0,3 11 0 16,1 14-1-16,2 12 0 16,1 7-1-16,6 4-1 0,2 6-1 15,7 3 1-15,8-2-1 16,1-3 1-16,7-5-2 15,-1-10 1-15,-2-10 0 16,-4-8 2-16,-8-13-1 0,-5-11 1 16,-15-11 0-1,-5-10 0 1,-18-10 2-16,-13-5-6 0,-15-9 0 0,-13-9 0 15,-14-7 0-15,-17-7 0 0,-6 3-12 16,-16 4-71-16,-1-11-11 16</inkml:trace>
  <inkml:trace contextRef="#ctx0" brushRef="#br1" timeOffset="230593">4011 16102 292 0,'0'0'8'0,"-11"3"2"15,11-3 4-15,-15 4-1 16,15-4 2-16,-15 4 3 15,15-4 1-15,0 0 0 0,1 11-5 16,18-10-5-16,7-1 0 16,10 0-2-16,5-3 0 15,9 0-1-15,3-4-2 16,0 0-1-16,-1 1 0 15,-4-1-1-15,-5 2-1 16,-6-1-1-16,-9 3-2 0,-2 0-2 16,-7 3-3-16,-6-2-4 15,0 2-5-15,-13 0-11 16,12-7-29-16,-12 7-24 0,0 0-13 15</inkml:trace>
  <inkml:trace contextRef="#ctx0" brushRef="#br1" timeOffset="230855">4070 16358 404 0,'0'0'5'15,"12"0"1"-15,11-2 2 16,11-3 2-16,9-2 1 16,15-1 1-16,11-5-1 0,7 0 0 46,5 1-3-46,-7 2-3 0,-6-2-2 0,-8 5-2 0,-9 4-2 0,-12 1-3 16,-11 2-3-16,-11 2-8 16,-4 6-33-16,0-2-41 0,-13-6-5 15</inkml:trace>
  <inkml:trace contextRef="#ctx0" brushRef="#br1" timeOffset="231649">5393 15784 346 0,'0'0'6'15,"0"10"4"-15,3 8 3 16,2 11 1-16,4 10 1 16,1 13 1-16,1 11 2 15,2 12 0-15,-3 5-6 0,-3-3-3 16,0-2-2-16,-3-5-3 15,-4-9 0-15,0-12-1 16,-4-11-3-16,-3-12-1 16,2-10-4-16,5-16-7 0,-12 0-13 15,12 0-51 1,-13-25-15-16</inkml:trace>
  <inkml:trace contextRef="#ctx0" brushRef="#br1" timeOffset="232333">5261 15923 260 0,'0'0'8'0,"0"0"5"16,0 0 1-16,-5-10 3 15,5 10 2-15,-2-15 0 0,2 4 2 16,4-3 1-1,7-6-6-15,9 1-3 0,5-2-3 16,9 2-1-16,9 0-1 16,6 3-1-16,4 6-1 0,4 6-1 15,-2 4-2-15,-3 10-1 16,-7 8-1-1,-5 7 0-15,-12 4-1 0,-10 6-1 16,-10-1 1-16,-8 2 0 16,-8-2 0-16,-10-3 0 0,-9-3-1 15,-9-5 0 1,-6-2 0-16,-5-7 0 0,-4-3 0 15,-1-3 1-15,4-5-1 0,1-2 0 16,9-1 1-16,11 0 1 16,8 1 0-16,19-1 1 31,0 12 0-31,24-2 1 0,11 6 1 0,10 1 1 0,9 10 1 15,9 0-1-15,1 4 1 16,-2 3 0-16,-2 0-2 16,-12 1-4-16,-6 0 0 15,-11-4 0-15,-10 1 0 16,-9-4 0-16,-7-5 0 0,-4-4 0 15,-1-9-2-15,0-10-11 32,-9 7-11-32,9-7-29 0,0-12-35 15,4-3-8-15</inkml:trace>
  <inkml:trace contextRef="#ctx0" brushRef="#br1" timeOffset="232933">6048 16347 372 0,'0'0'7'15,"0"0"3"-15,0 0 1 16,-11 14 2-16,11-14 1 16,3 12 1-16,8-7 1 15,5-2 0-15,7-3-6 16,4-2-3-16,5-8-2 0,2-8-2 15,-4-4-1 1,-2-2-1-16,-5-4-1 0,-9-3-2 16,-5 1 1-16,-12-2-2 15,-9 5 1-15,-10 6-1 0,-7 11 1 16,-5 10 0-16,-5 12 3 15,-2 17-1 17,1 15 2-32,5 11-1 0,7 10 1 0,10 5 0 0,14-4 0 0,8-6 1 15,19-10-2-15,15-12-1 16,9-12-2-16,12-18-4 15,9-3-23-15,13-9-59 16,-14-16-4-16</inkml:trace>
  <inkml:trace contextRef="#ctx0" brushRef="#br1" timeOffset="234688">7917 15383 373 0,'0'0'6'16,"0"0"2"-16,0 0 1 15,-7 0 2-15,7 0 2 0,-2 21 1 16,2-1 1-16,3 2 0 16,4 8-4-16,3 4-2 15,-2-1-2-15,2-1-1 16,-1-3-3-16,-2-6 1 0,-3-2-3 15,-1-9-1-15,-1-2-2 16,-2-10-5-16,0 0-11 16,0 9-33-16,0-9-39 15,0-9-4-15</inkml:trace>
  <inkml:trace contextRef="#ctx0" brushRef="#br1" timeOffset="235071">7559 15400 332 0,'0'0'7'15,"0"0"3"-15,0 0 3 0,13 0 4 16,3 0 2-16,10 0 1 16,10-5 1-16,14-3 1 15,14-2-7-15,11-4-2 16,5 5-4-16,4-4-3 0,-5 1-2 15,-6-3-3-15,-11 6-3 32,-14 0-4-17,-12 4-6-15,-17-1-14 0,-12-7-49 0,-7 13-19 0</inkml:trace>
  <inkml:trace contextRef="#ctx0" brushRef="#br1" timeOffset="235381">7626 15779 419 0,'0'0'4'0,"0"0"4"15,6 12 2-15,6-5 1 16,10-1 1-16,12-1 1 16,13-2-1-16,10 1 1 0,10-4-4 15,3-4-9 1,3-3 0-16,-1-4 0 0,-4 0 0 15,-11 1-9-15,-7 2-7 16,-16-1-16-16,-13-1-55 16,-7 8-6-16</inkml:trace>
  <inkml:trace contextRef="#ctx0" brushRef="#br1" timeOffset="235857">8529 15708 390 0,'0'0'4'16,"-7"14"2"-16,1-2 2 16,0 7 1-16,2 4 0 15,2 5 1-15,4-1 1 31,6 1 1-15,11-7-3-16,10-7-2 0,7-8-1 0,5-9-1 0,5-10 1 0,-6-9-1 16,-1-7 1-16,-10-2 0 0,-9-1-4 15,-16 3-2-15,-8 3 0 16,-18 4 0-16,-11 7 0 15,-4 3 0-15,-7 7 0 0,1 5 0 16,0 0 0-16,10 12-31 16,22 1-61 15,-7-4-4-31</inkml:trace>
  <inkml:trace contextRef="#ctx0" brushRef="#br1" timeOffset="236883">7108 16226 322 0,'0'0'6'0,"0"0"3"15,0 0 3-15,0 0 2 16,-3 5 3-16,11-3 1 0,15-2 2 15,14 1 1-15,21-1-4 16,19-4-3-16,20-1-2 16,15-2-1-16,19 0-3 15,12 1-1-15,7 1-4 0,1-1-3 16,-1 1 0-16,-12 2 0 15,-11-2 0-15,-8 0 0 16,-22-1 0 0,-15-2 0-16,-13 0 0 0,-18-2 0 15,-9 2-9-15,-16-6-20 0,-14 3-60 16,-4 2-7-16</inkml:trace>
  <inkml:trace contextRef="#ctx0" brushRef="#br1" timeOffset="237680">7498 16702 302 0,'0'0'3'0,"0"0"1"16,16 18 3-16,-8-5 3 16,5 3 0-16,-1 7 3 15,3 5 1-15,0 5 3 16,-3 2-2-16,1-2-1 0,-6 2-1 15,-1-1-1-15,-7-3-1 16,1-1-1-16,-8-8 0 16,-4-1-1-16,-4-4-1 15,-3-7 0-15,-1-3-1 16,-3-4-1-16,1-6 0 15,-4-7-4-15,2-7-2 0,-1-6 0 16,4 1 0-16,-2-10 0 16,7 1 0-16,0-1 0 15,7 3 0 32,4-2-12-47,10 7-28 0,15-1-53 0,-2-1-2 0</inkml:trace>
  <inkml:trace contextRef="#ctx0" brushRef="#br1" timeOffset="237934">7552 16561 467 0,'0'0'2'0,"0"0"0"0,0 0 1 15,0 0-2-15,-5-12-2 16,5 12-9-16,0 0-18 15,-8-17-52 17,8 17-9-32</inkml:trace>
  <inkml:trace contextRef="#ctx0" brushRef="#br1" timeOffset="238531">7796 16656 289 0,'0'0'6'15,"0"0"4"-15,0 0 0 0,0 0 2 16,0 0 0-16,0 0 3 15,2 7 3-15,0 3 2 16,2 2-6-16,1 5-2 47,1 1-1-47,3 3 0 0,1 0-1 0,1 3-2 0,-1-6-2 0,2-2-1 0,0-4-1 15,-1-4-1-15,0-6 0 16,1-2 0-16,0-7-1 16,-3-5-1-16,-2 0 0 0,2 2 0 15,-3 0-1-15,-6 10 0 16,13-10 0-16,-13 10 0 15,14 12 0-15,-6-1 0 32,1 3 1-32,0-4 1 0,3 2 1 0,-1-6 1 0,0-6 0 15,-11 0 0-15,16-14 0 16,-13-3-2 31,-3-3-2-47,0-2 0 0,-5-2 0 0,-6 2 0 0,-3-1 0 0,4 4 0 0,-3 2-3 0,5 4-7 15,1 1-4-15,7 12-11 16,0-11-24-16,0 11-34 15,11 0-12-15</inkml:trace>
  <inkml:trace contextRef="#ctx0" brushRef="#br1" timeOffset="238797">8493 16562 340 0,'0'0'3'0,"0"0"1"15,-5 0 1-15,-5 0 2 0,-5 4 4 16,-1 3 2-16,-8 6 1 15,-2 1 2-15,-1 7-2 16,1 4 1 0,5 4 0-16,7 2-3 0,8 1-1 0,6 1-2 15,17-5-2-15,7-2-1 16,12-4-2-16,7-7-2 15,5-7-4-15,6-3-7 16,-5-7-19-16,-5-6-61 0,6-1-4 16</inkml:trace>
  <inkml:trace contextRef="#ctx0" brushRef="#br1" timeOffset="239870">6750 15341 358 0,'0'0'5'0,"-4"-7"3"15,-6 0 1-15,0 0 3 16,-4-2-1-16,-6 1 2 16,0-1 0-16,-2 1 1 0,1 4-5 15,0 4-3-15,5 0-2 16,0 6-1-16,6 6-1 15,4 5 0-15,1 7-1 16,4 6 0-16,0 7 0 16,1 8 1-16,1 9 0 0,-1 9 1 15,0 9 0-15,-1 10-1 16,-7 5 0-16,-2 10 1 15,-6 3-1-15,0 1 0 0,-4 3-1 16,0-5-1 15,2-5 2-31,1-4-1 0,2-6 1 0,3-6-1 0,2-3 1 16,3-7 0-16,-2-4 0 0,9-6 1 15,-3-1-1-15,3-4-2 16,-1-5 0-16,1-9 0 16,4-5 0-16,5 0 0 15,-1-7 0-15,-2-5 0 16,6-3 0-16,-4-7 0 0,1-2 0 31,-1-1 0-31,3-3 0 0,0-3 0 0,0 0 0 16,0-3 0-16,4-1 0 15,3 0 0-15,6-5 0 0,3-2 0 16,4 2 0-16,1-6-13 15,10-4-54-15,3 3-27 16</inkml:trace>
  <inkml:trace contextRef="#ctx0" brushRef="#br1" timeOffset="241379">9719 16300 316 0,'0'0'7'16,"0"0"2"-16,0 0 4 15,-1 15 1-15,1-15 2 16,17 12 2-16,2-7-1 16,6-3 2-16,7-2-4 0,4-8-4 15,5-8-3-15,0-3-1 16,-3-6-2-16,-5-1-1 15,-6-6-2-15,-7 0-2 0,-7 1-2 16,-11-1 0-16,-5 4-2 16,-12 1 1-16,-6 5-1 15,-5 6 1-15,-8 13 0 31,-5 5 1-31,-3 15 2 0,-1 13 0 0,0 15 3 0,6 13 0 16,3 10 1-16,7 11 0 16,10 0 2-16,13-1-1 15,7-5 1-15,19-7-1 0,9-15-1 16,9-10-1-16,9-17-1 15,5-14-4-15,9-6-12 16,-12-1-67-16,9-15-11 16</inkml:trace>
  <inkml:trace contextRef="#ctx0" brushRef="#br1" timeOffset="242133">10482 15640 272 0,'0'0'3'0,"0"0"3"15,0 0 2-15,4 14 4 16,-1-5 1-16,1 5 2 15,2 4 2-15,4 2 2 32,-2 6-1-32,1-1-4 0,0 4-1 0,-3 2-1 0,0 0-2 15,-4-1 0-15,-2-2-1 16,-1-1-1-16,-7-3 0 0,-4-4 0 15,-5-4-1-15,-4-3-1 16,-4-5 0-16,-3-5-2 16,1-3-1-16,-1-6-3 15,0-8-7-15,-1-12-27 16,0-10-53-1,13-7-5 1</inkml:trace>
  <inkml:trace contextRef="#ctx0" brushRef="#br1" timeOffset="242219">10405 15327 229 0,'0'0'-56'0,"0"0"-9"0</inkml:trace>
  <inkml:trace contextRef="#ctx0" brushRef="#br1" timeOffset="242745">10642 15524 344 0,'0'0'6'16,"0"19"4"-16,0 0 3 16,0 6 1-16,0 6-1 0,5 3 1 15,3 0 1-15,5-1 2 16,3-11-5-16,11-11-3 47,2-11-3-47,2-8-1 0,0-14-2 0,-1-7 0 0,-3-1-1 0,-6 3-3 0,-8 6-1 15,-9 5 1-15,-4 16-1 16,0 0 1-16,-10 16 1 0,2 6 0 15,2 4 1-15,2-1 1 16,4-1 2-16,2-9 0 16,7-7 0-16,5-8 1 15,4-9 0-15,-5-13-1 16,0-4-1-1,-4-7-3-15,-6 0 0 0,-3-2 0 0,-4 1-5 16,-9-1-6-16,3 11-12 16,-2 2-35-16,3 4-34 46,4 6-4-46</inkml:trace>
  <inkml:trace contextRef="#ctx0" brushRef="#br1" timeOffset="243080">11227 15488 381 0,'0'0'4'16,"-4"16"2"-16,3 3 3 16,-2 3 2-16,3 9 0 0,0 1 2 15,5 5 1-15,6 4-1 16,4-4-1-16,4-7-3 15,2-6-4 1,2-6-3-16,1-6-3 0,-1-6-6 0,-7-6-9 16,3-2-38-16,-5-5-30 15,-3-5-10-15</inkml:trace>
  <inkml:trace contextRef="#ctx0" brushRef="#br1" timeOffset="243202">11078 15654 457 0,'0'0'3'16,"6"0"0"-16,7 0 1 15,7 0-1-15,11 0 0 0,7-4-5 16,15-1-9-16,3 2-51 16,11-9-26-16</inkml:trace>
  <inkml:trace contextRef="#ctx0" brushRef="#br1" timeOffset="244076">11611 15369 424 0,'0'0'3'15,"0"0"2"-15,7-3 2 0,5 0-1 16,6-1 1-16,8-1 0 15,6-2 0-15,7 1 0 16,4 1-3 15,2-1-2-31,1 4-1 0,-4 2 0 0,-3 0 0 0,-9 5-1 0,-5 3 1 16,-7 6-1-16,-5 6 1 15,-5 3 0-15,-2 8 0 16,-4 6 2-16,-1 9 1 0,-1 9 0 16,3 10 0-16,0 12-1 15,5 6 0 1,0 8 1-16,2 6-4 0,2 0 0 0,3 0 0 47,0-2 0-47,1-3 0 0,1-12 0 0,-4-3 0 0,-3-9 0 0,-2-7 0 15,-6-6 0-15,-2-3 0 16,-5-7 0-16,-8-4 0 0,-9-4 0 15,-6-7 0-15,-10-5 0 16,-8-4 0-16,-4089-6 0 16,8154-9 0-16,-4090-3 0 15,-3-3 0 1,6-5 0-16,-2-11 0 0,19 1-55 0,13 3-41 15,13-7-1-15</inkml:trace>
  <inkml:trace contextRef="#ctx0" brushRef="#br1" timeOffset="244594">12518 16167 414 0,'0'0'4'16,"0"0"2"-16,14 0 2 16,6-5 0-16,11 1 0 15,7-4 2-15,13-1-1 0,10-1 1 16,4-2-3-16,3 0-4 15,-2 0-2-15,-2 4-3 16,-11-4-6-16,-2 6-11 16,-16-2-30-16,-8-1-33 31,-2 2-12-31</inkml:trace>
  <inkml:trace contextRef="#ctx0" brushRef="#br1" timeOffset="244928">12626 16407 446 0,'0'0'3'0,"14"0"2"16,6-1 2-16,7-5 1 0,12-2 0 15,10 0 0-15,8-3-1 16,6 3-4-16,-3-5-10 16,2 5-37-16,-4-2-46 15,-12 1-3-15</inkml:trace>
  <inkml:trace contextRef="#ctx0" brushRef="#br1" timeOffset="245757">13658 15975 391 0,'0'0'3'0,"0"0"1"0,0 0 1 16,9 6 2-16,-4 6 1 15,3 5 1-15,4 6 2 16,4 7-1-16,3 9 0 15,0 4 0-15,5 6-2 16,0 1 0-16,0 1-1 31,-4-2-1-31,-2-3 0 0,-6-6-2 0,-3-5 0 0,-5-6-4 16,-3-5 0-16,-1-9 0 0,0-6 0 15,0-9 0 1,-3-9 0-16,3-13 0 0,1-17 0 16,-1-12 0-16,5-7 0 15,2-5 0-15,4-3 0 0,1 1 0 16,2 4 0 15,1 9 0-31,-2 11 0 0,2 9 0 0,-5 6 0 0,5 11-17 16,-10 1-26-16,1 2-41 15,-6 12-11-15</inkml:trace>
  <inkml:trace contextRef="#ctx0" brushRef="#br1" timeOffset="246115">14326 15894 406 0,'0'0'2'0,"-3"8"3"15,-2 8 2-15,-3 8 2 16,2 8 1-16,-2 9 1 15,5 9 1-15,1 5 0 0,1 1-1 16,12-1-3 0,3-5-2-16,7-4-2 0,4-8-2 15,-1-8-3-15,1-13-4 16,0-4-6-16,-6-11-16 0,-2-4-55 15,1-7-10-15</inkml:trace>
  <inkml:trace contextRef="#ctx0" brushRef="#br1" timeOffset="246379">14667 15995 411 0,'0'0'2'0,"0"0"3"16,6 15 3-16,-3-1 0 31,1 7 1-31,1 7 2 0,0 6 0 0,1 6 1 16,-4 2-2-16,3 3-3 15,-3-1-2-15,-1-1-1 0,0-6-2 16,0-3-2-16,-1-10-3 15,2-4-7-15,-2-11-18 16,-6-9-60-16,6 0-4 16</inkml:trace>
  <inkml:trace contextRef="#ctx0" brushRef="#br1" timeOffset="246530">14559 16152 443 0,'0'0'4'16,"4"0"3"-16,10 3 0 0,3 2 1 15,6-3 0-15,11 3-1 16,4-3-1-16,5-2-4 15,5 0-10-15,-9-4-17 0,-2-6-57 16,-4 3-10 15</inkml:trace>
  <inkml:trace contextRef="#ctx0" brushRef="#br1" timeOffset="246785">15159 15858 390 0,'0'0'5'0,"21"24"2"0,-3 0 0 15,3 12 0-15,-2 9 0 16,0 13 0-16,-4 6-4 16,-4 13-2-16,-12-7-13 15,-3 1-30 1,-10-3-37-16,-12-11-10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40:52.37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7583 1823 288 0,'5'-9'1'0,"1"-6"2"15,6-7-2-15,-8 8 0 0,3-5 0 16,-2-3 2-16,-1-3 0 15,-4-3 1-15,0-2 2 16,-3-1 1-16,-7-3 0 16,0 2 0-16,-4-1-2 0,-5 9-1 15,-2 5 0-15,-2 11-2 16,12 18 0-16,-42 28 0 15,5 40 0-15,8 43 2 16,12 51 4-16,16 36 1 16,11 46 1-16,16 15-2 0,4-10-4 15,-3-9 3-15,-11-12 4 31,-9-12 2-31,-21-30-2 0,-13-18 3 0,-17-40-1 0,-8-24 0 16,-13-33 1-16,-10-30-5 16,-5-22-8-16,-10-29-12 46,2-23-76-46,5-23-5 0</inkml:trace>
  <inkml:trace contextRef="#ctx0" brushRef="#br0" timeOffset="753">8408 3216 332 0,'0'0'4'0,"7"11"3"15,7-4 2-15,10-1 1 0,8-5 5 16,11 0 2-16,8-11 0 15,4-3 1-15,7-13-4 16,-4-7-3 0,-7-8-3-16,-7-7-2 0,-10-2-6 15,-16 1-2-15,-14 3-2 0,-10 5-1 16,-18 11 0-16,-11 10 0 15,-11 18 1-15,-7 15 1 32,-3 26 3-32,-2 24 2 0,5 19 2 0,7 13 0 0,11 10 1 15,16 4 0-15,19-6 2 16,16-10-1-16,26-16 0 15,19-17-2-15,20-19-2 0,17-22-6 16,15-6-29-16,6-13-54 16,-2-18-2-16</inkml:trace>
  <inkml:trace contextRef="#ctx0" brushRef="#br0" timeOffset="1366">9611 2067 265 0,'1'10'4'16,"5"2"3"-16,7 14 4 16,2 5 4-16,5 17 6 15,2 0 0 1,-2 4 4-16,4-1 1 0,-7-8-2 15,-3-8-2-15,-3-7-4 16,-6-6-2-16,-5-22-6 16,-15 6-2-16,-5-6-2 15,-6-2-1-15,-4-2-2 0,-8 0-1 31,-1-2 0-31,-2-2-4 0,2-5-4 0,7 2-13 16,2-11-69-16,12-10-5 16</inkml:trace>
  <inkml:trace contextRef="#ctx0" brushRef="#br0" timeOffset="1472">9555 1673 293 0,'0'0'-56'0,"0"0"-15"16</inkml:trace>
  <inkml:trace contextRef="#ctx0" brushRef="#br0" timeOffset="1950">9929 1770 348 0,'0'0'3'15,"-1"21"1"-15,-1 4 2 16,1 8 0 15,1 4 1-31,0 4 0 0,6-3 3 0,1 2 1 0,2-8-2 0,4-11 0 16,4-13-2-16,4-8-1 15,-2-13-1-15,0-6 0 16,-1-1-2-16,-3 4-5 15,-1-4-3-15,-4 9-2 0,-10 11 2 16,14 0 1-16,-8 7 1 16,1 7 1-16,5 5 4 31,3-7 5-31,6-2 2 0,4-10 2 0,2-4-1 0,1-16-1 15,-5-8 0-15,1-4-2 16,-10-7-5-16,-6 5-3 16,-8-3-3-16,-5 8-5 15,-10 0-8-15,4 5-41 0,-1 12-32 16,1 2-4-16</inkml:trace>
  <inkml:trace contextRef="#ctx0" brushRef="#br0" timeOffset="2201">10583 1678 376 0,'0'0'3'0,"10"23"3"15,2-2 0-15,2 15 2 16,3 6-1-16,-1 10 1 16,3 2 0-16,-1 4 0 0,-3-5-3 15,-7-10-6-15,6-2-14 47,-12-12-43-47,-2-15-25 0</inkml:trace>
  <inkml:trace contextRef="#ctx0" brushRef="#br0" timeOffset="2331">10426 1930 423 0,'0'0'1'15,"11"-17"1"-15,13 5 1 16,10-3 0-16,13-4-1 16,11-1-2-16,0-4-11 31,14-1-39-31,-2 12-33 0,-8 4-5 0</inkml:trace>
  <inkml:trace contextRef="#ctx0" brushRef="#br0" timeOffset="3082">11685 3079 179 0,'0'0'2'0,"-19"14"6"0,-1 9 7 16,-7 13 5-1,-7 9 2-15,2 15 3 0,-4 9 2 16,7 6 1-16,8 0 0 15,14-11-2-15,16-12-4 0,19-17-5 16,14-16-2 15,7-19-1-31,12-21-3 0,1-17-2 0,1-18-3 0,-1-13-5 16,-12-15-3-16,-9-8-1 0,-12-6 1 15,-11-3-3-15,-15 1 1 16,-6 7 1-16,-12 11 0 16,-5 12 3-16,-3 17 0 15,-2 15-1-15,2 19 0 0,4 16 1 16,2 13 1-16,6 21 0 15,2 12-1 1,7 18 1-16,0 14 2 0,11 14 0 16,5 5 2-16,8 2-1 15,5-2-1-15,4-7-2 0,0-12 1 16,1-13-3-16,-2-17-1 15,2-16-8 17,-6-23-33-32,4-10-42 0,-2-20-5 0</inkml:trace>
  <inkml:trace contextRef="#ctx0" brushRef="#br0" timeOffset="3321">12292 2698 446 0,'0'0'0'15,"1"20"2"1,7 2-1-16,-1 10 2 0,3 10 0 15,6 13 2-15,-2 13 0 0,3 9 1 16,0 5 0-16,-3-2-1 16,-2-2 0-16,2-9-1 15,-5-8-2-15,-1-11-3 16,-2-18-4-16,3-9-23 0,2-14-58 16,-11-16-4-16</inkml:trace>
  <inkml:trace contextRef="#ctx0" brushRef="#br0" timeOffset="3440">12050 3044 452 0,'0'0'3'0,"27"-6"1"15,14-1 0 32,18-3 1-47,18-1 0 0,16 0-1 0,9-2-1 0,10-1-5 0,-6-2-17 0,-31 4-66 0,11 2-2 16</inkml:trace>
  <inkml:trace contextRef="#ctx0" brushRef="#br0" timeOffset="13135">6380 5803 244 0,'0'10'5'0,"0"7"5"0,4 12 3 15,0 3 2-15,3 6 1 16,0 0 1-16,3 4 2 15,0-1 3-15,1-12 0 16,9-9-6-16,-1-13-1 0,7-7-2 16,1-16-1-16,7-8-1 15,-2-11-3-15,2-8-3 16,-1-8-3-16,-4-5 0 15,-3-1-2-15,-8 3-1 0,-3 5-1 16,-7 6 0-16,-3 10-1 16,-4 14 2-16,-1 19 1 15,0 0 0-15,-5 24 1 0,4 11 0 16,0 6 1-16,7 3 1 15,8 5 0-15,8-3 0 16,9-4-1-16,13-7-3 16,7-5-8-1,4-10-32-15,8-5-44 0,1-1-3 0</inkml:trace>
  <inkml:trace contextRef="#ctx0" brushRef="#br0" timeOffset="13600">7720 5663 319 0,'0'0'5'15,"0"0"2"-15,9 7 2 0,12-2 1 16,8 2 1-16,13-4 2 15,12 0 1-15,9-2-2 16,9-1-3-16,2 1-4 16,-3-1-7-16,3 1-16 0,-7 4-48 15,-10-3-16-15</inkml:trace>
  <inkml:trace contextRef="#ctx0" brushRef="#br0" timeOffset="13790">7776 6034 393 0,'0'0'3'16,"22"0"1"-16,12 0 2 0,18-8 0 16,20-3 1-16,15-2 0 15,14 1 0-15,9-3-5 16,9 1-10-1,-8-1-31-15,-6 8-43 0,-7 5-4 0</inkml:trace>
  <inkml:trace contextRef="#ctx0" brushRef="#br0" timeOffset="14305">9714 5634 207 0,'0'0'1'0,"0"0"4"15,0 0 5-15,12 8 8 16,0 4 4-16,3 9 1 15,4 5 2 1,3 9 2-16,1 8 0 0,1 5 0 0,-3 4-8 16,-5 3-5-16,-7-1-1 15,-7-1-3-15,-6-4-1 0,-15-6-1 16,-8-2-1-16,-9-8 0 47,-5-8-1-47,-4-8 0 0,-4-9-3 0,1-8-3 0,2-14-5 0,1-13-17 0,-6-13-65 15,25-8-3-15</inkml:trace>
  <inkml:trace contextRef="#ctx0" brushRef="#br0" timeOffset="14419">9590 5237 397 0,'0'0'-6'0,"0"0"-13"0,2-16-56 0,13 11-8 0</inkml:trace>
  <inkml:trace contextRef="#ctx0" brushRef="#br0" timeOffset="14850">9939 5542 292 0,'0'0'6'0,"0"20"2"16,0-1 3-16,0 8 3 0,0 6 0 15,3 3 2-15,4-1 3 16,6 3 1-16,0-9-5 15,6-11-2 1,3-9-3-16,1-9-2 16,7-9-1-16,0-9-3 0,-3-4 0 0,-3-1-3 15,-3 0-2-15,-7 4-1 16,-1 6-1-16,-13 13 1 15,11 1-1-15,-8 15 2 0,2 9 1 16,4 4 0-16,6 0 4 16,9-5 2-16,4-6 0 15,7-11 1-15,1-8 0 0,3-15 0 31,-5-11-2-31,-5-7 0 0,-7-4-3 0,-14-1-2 16,-8-2-4-16,-5 2-3 16,-10 3-6-16,-6-2-11 15,3-2-53-15,1 14-15 0</inkml:trace>
  <inkml:trace contextRef="#ctx0" brushRef="#br0" timeOffset="15067">10742 5235 345 0,'0'10'3'0,"0"6"3"16,0 9 3-16,0 9 1 0,4 9 4 15,0 6-2-15,-1 9 2 16,4 5-1-16,0-2-1 15,-2-4-7-15,4-4-7 16,-7-8-7-16,3-8-16 0,1-12-56 16,-12-17-5-16</inkml:trace>
  <inkml:trace contextRef="#ctx0" brushRef="#br0" timeOffset="15187">10463 5547 386 0,'0'0'3'0,"26"-10"1"0,13-2 2 0,18-2 0 0,20-6-1 15,19-1 0-15,19 1-9 16,6-1-45-16,9 3-30 15,-6-1-8-15</inkml:trace>
  <inkml:trace contextRef="#ctx0" brushRef="#br0" timeOffset="16333">6632 7369 322 0,'0'0'3'15,"-4"-19"0"-15,-3 7 1 0,-5-2 1 16,-4 0 1-16,-5 0 0 15,-7 5 2-15,-10 5 2 16,-5 12-1-16,-4 17 1 16,-4 12-1-16,3 16-2 15,2 6 0-15,7 7 0 0,10 2-1 16,12-6-2-16,14-8 1 15,9-9 0-15,19-15-1 16,12-18 1-16,9-13 0 16,8-21 0-16,8-13-1 0,1-16-2 15,5-8-5-15,-7-13-4 16,-7-4-1 15,-10-6-1-31,-11-2 1 0,-9 5-1 0,-18 4 1 0,-4 9 3 0,-13 11 3 16,-8 9 3-16,-6 17 2 15,-1 12 0-15,-3 17 0 16,0 11 2-16,2 20 0 15,1 13 0-15,10 15 0 0,4 9-1 16,9 7 2-16,3 5-1 16,11 2 0-1,9-8-2 1,7-6 0-16,4-11-1 0,3-11-5 0,2-13-3 0,5-10-11 15,-5-12-39-15,5-14-30 16,0-20-7-16</inkml:trace>
  <inkml:trace contextRef="#ctx0" brushRef="#br0" timeOffset="16607">6876 7457 361 0,'0'9'4'16,"0"9"-2"-16,0 5 4 15,5 8 0-15,4 1 3 0,2 3 0 16,3-1 3-16,5-2 0 15,5-10-1 17,6-16-1-32,6-9-2 0,3-15-1 0,4-11-2 0,-2-7-4 15,-3-7 0-15,-5 2-3 0,-6 2 0 16,-10 6-2-16,-10 8 1 15,-7 15 2-15,0 10 1 16,-19 13 0-16,8 13 1 0,1 10 0 16,8 7 1-16,0 4 0 15,11-1 0-15,10-5 0 31,7-4-3-31,14-6-5 0,3-10-11 0,11-6-68 0,8-8-2 16</inkml:trace>
  <inkml:trace contextRef="#ctx0" brushRef="#br0" timeOffset="16926">7931 7245 392 0,'0'0'0'15,"0"0"1"-15,7 11 1 16,6-4 2-16,7 0 1 16,7-2 0-16,11 2 1 0,8-4 0 15,9-1 0-15,2-2-1 16,3 0-3-16,-2-2-6 15,3-1-11-15,-7-2-12 32,-7-2-50-32,-5 7-10 0</inkml:trace>
  <inkml:trace contextRef="#ctx0" brushRef="#br0" timeOffset="17142">7958 7595 384 0,'0'0'4'0,"4"4"2"15,11-4 0-15,12 3 2 16,12-3 1-16,14 0 0 0,13 0 0 16,12-6 0-16,9 4-5 15,-3-5-5-15,5 6-10 31,-9 1-33-31,-6 0-42 16,-11 0-4-16</inkml:trace>
  <inkml:trace contextRef="#ctx0" brushRef="#br0" timeOffset="18052">9713 7281 245 0,'0'0'9'15,"12"15"4"-15,1 7 4 0,4 7 2 16,3 6 2-16,3 8 0 15,1 6 1-15,-1 7 5 16,-6-5-8-16,-8 1-4 16,-11-5-3-16,-8-5-1 0,-15-7-1 15,-9-5-2-15,-8-9-1 16,-5-2-2-16,-1-13 0 15,-2-6-2-15,3-4-2 16,3-15-2-16,9-8-4 16,5-12-9-16,20-19-51 0,7 3-26 31</inkml:trace>
  <inkml:trace contextRef="#ctx0" brushRef="#br0" timeOffset="18149">9612 6890 311 0,'0'0'-28'16,"16"-5"-42"-16,-4-2-5 15</inkml:trace>
  <inkml:trace contextRef="#ctx0" brushRef="#br0" timeOffset="18586">10066 7142 301 0,'0'0'4'0,"0"21"3"15,0-2 5-15,-2 6 0 0,0 6 3 16,0 3 1-16,2 2 2 16,2 1 0-16,5-8-3 15,2-10-2-15,5-6-3 0,4-10-2 16,2-6-2 15,5-10-3-31,0-3 0 0,0-8-1 0,-5 3-1 0,2 0-3 16,-5 5-1-16,-4 6-1 0,-1 10 2 15,-3 3 0-15,-1 11 1 16,1 9 0-16,4 2 0 15,2-1 4-15,6 0 1 16,8-10 0-16,3-9 1 16,3-7 0-16,0-14-1 31,-2-12 1-31,-2-5-1 0,-6-6-1 0,-8-3-1 0,-12 1-1 15,-5 0-2-15,-5 5-1 16,-13 3-5-16,3 7-11 0,-6 6-36 16,3 5-35-16,6 5-5 15</inkml:trace>
  <inkml:trace contextRef="#ctx0" brushRef="#br0" timeOffset="19225">11666 6959 295 0,'0'0'2'15,"-9"0"-2"-15,-4 3 1 16,-6 7 3-16,-3 10 3 15,-9 6 2-15,-1 12 3 16,-4 6 1-16,3 9 2 0,5 4 1 16,7-4 1-16,7-5-2 31,11-6-1-31,8-13-1 0,14-12-2 0,11-13-1 15,6-11-2-15,4-15-2 0,6-12-1 16,-4-11-4-16,-1-11-2 47,-9-8-2-47,-9-8 0 0,-12-3 0 0,-10 3 0 0,-4 0 0 0,-11 6 1 0,-4 13-1 15,0 11 0-15,-1 15 1 16,-1 15 0-16,4 12 0 16,5 15 0-16,5 14 1 15,4 14 1-15,2 13 2 0,9 9 0 16,11 6 1-16,8 1-1 15,7-4 1-15,11-6 0 32,5-8-2-32,6-17-2 0,0-14-4 0,5-15-8 15,-6-8-41-15,-5-24-32 0,-2-18-6 16</inkml:trace>
  <inkml:trace contextRef="#ctx0" brushRef="#br0" timeOffset="19428">12282 6574 348 0,'0'0'2'0,"0"19"1"15,3 2 2-15,2 13 3 16,3 6 2-16,0 17 2 0,3 11 0 16,0 11 0-16,-1 4-2 15,0-1-1-15,-1 2-1 16,1-9-3-16,-2-6-3 15,1-15-3-15,-4-14-6 16,1-13-26-16,-4-19-52 0,-7-16-3 16</inkml:trace>
  <inkml:trace contextRef="#ctx0" brushRef="#br0" timeOffset="19687">11962 6917 378 0,'0'0'3'0,"15"-8"3"16,18-1 1-16,14-2 1 0,14-4 1 15,17-2 2-15,19-3 2 16,18 0-1-16,6 1-1 15,-3 5-3-15,-9 4-1 0,-12 2-2 32,-16 5-1-32,-17 2-1 0,-19 1-2 0,-20 0 1 15,-16 1-1-15,-9-1 0 0,-11 5 0 16,-8-3 0-16,0-1 0 15,-1 2-1-15,0-3-1 16,2 3-4-16,1-3-3 16,8 5-10-16,1 2-36 0,8-7-36 15,-11 6-4-15</inkml:trace>
  <inkml:trace contextRef="#ctx0" brushRef="#br0" timeOffset="21220">7273 8906 253 0,'0'0'4'15,"0"-15"2"-15,-4 2 3 16,-3 0 3-16,-2 0 4 15,-3-1-1-15,-7 1 2 0,-4 5 1 16,-7 9-2-16,-7 14 1 16,1 14-5-16,0 10-1 15,4 9-3-15,6 8 0 0,10 4-1 16,11-2-1-16,12-9-1 15,21-10 0-15,9-13 1 16,8-14-2 15,9-14 1-31,8-19-1 0,2-16-1 0,0-12-1 0,-4-9-4 0,-7-10-2 16,-8-6-4-16,-10-6 1 15,-14 2 0-15,-11 0-1 16,-9 4 1-16,-16 6 2 16,-7 11 2-16,-5 8 2 0,1 13 2 15,-2 13-1-15,3 16 1 16,4 7 1-16,7 21 1 15,4 12 0 17,7 15 1-32,5 10 1 0,9 12 0 0,6 5 1 0,5 1 0 0,8 2-1 15,4-7-1-15,1-8 1 16,2-10-3-16,-6-11-2 15,0-13-3-15,-2-16-5 0,0-11-16 16,4-10-61-16,-13-24-4 16</inkml:trace>
  <inkml:trace contextRef="#ctx0" brushRef="#br0" timeOffset="21475">7780 8508 404 0,'0'0'1'0,"23"27"1"16,-5 0 0-16,6 12 2 15,0 9 0-15,3 10 2 16,-2 5-1-16,7 7 1 16,-9-7 0-16,-7-7-1 0,-2-11-3 15,-1-7-8-15,-5-15-14 16,-10-13-62-16,2-10-3 15</inkml:trace>
  <inkml:trace contextRef="#ctx0" brushRef="#br0" timeOffset="21550">7695 8758 408 0,'0'0'1'0,"23"-4"1"15,12 0-1-15,12-5 1 16,17-1 0-16,10 1-4 16,7-1-15-16,9 2-62 0,4 4-3 15</inkml:trace>
  <inkml:trace contextRef="#ctx0" brushRef="#br0" timeOffset="21981">9249 8722 373 0,'0'0'3'0,"13"2"2"15,10 0 2-15,8-2 0 16,14 0 2 31,15-1 1-47,10-3 0 0,11-2 0 0,-1-2-3 0,5 2-3 0,-6-5-8 15,-2 7-12-15,-11 4-36 0,-10-1-33 0,-9-2-6 16</inkml:trace>
  <inkml:trace contextRef="#ctx0" brushRef="#br0" timeOffset="22156">9460 8935 402 0,'0'0'2'0,"0"0"1"16,18 8 2-16,8-5 1 15,11-2 0-15,12-1 1 16,17 0 0-16,15-3-1 15,12-4-2-15,5-3-9 0,8 4-13 16,-1 6-42-16,1-6-25 16</inkml:trace>
  <inkml:trace contextRef="#ctx0" brushRef="#br0" timeOffset="22484">11665 7945 388 0,'0'9'2'0,"11"16"3"16,5 7 0-16,2 7 0 15,4 9 1-15,1 10 0 16,2 2-3-16,1 7-7 0,2-13-14 16,-10-10-62-16,6-8-3 15</inkml:trace>
  <inkml:trace contextRef="#ctx0" brushRef="#br0" timeOffset="22661">11325 8432 428 0,'0'0'1'0,"10"0"0"16,20 1 0-16,16-1 1 15,19 0-1-15,20-2-1 0,14-5-6 16,22 5-13-16,8 2-46 16,0 0-19-16</inkml:trace>
  <inkml:trace contextRef="#ctx0" brushRef="#br0" timeOffset="23031">11696 9155 300 0,'0'10'5'0,"7"6"1"16,-1 6 5-16,1 10 2 15,1 2 2-15,-4 7 4 16,-1 2 1-16,-2 1 1 0,-3-8-3 16,-15-4-2-16,-5-13-3 15,-12-8-2-15,-7-11-3 16,-6-4-2-16,-9-13-2 31,-5-9-2-15,0-8 1-16,2-4-3 0,8-4-5 0,8-9-17 0,2 0-64 0,30-3-4 15</inkml:trace>
  <inkml:trace contextRef="#ctx0" brushRef="#br0" timeOffset="23149">11572 8745 401 0,'0'0'0'0,"0"0"-7"16,0 0-10-16,0 0-25 0,15 6-38 15,-15-6-4-15</inkml:trace>
  <inkml:trace contextRef="#ctx0" brushRef="#br0" timeOffset="23568">11854 8877 363 0,'0'0'2'16,"0"0"0"-16,-1 9 6 15,1-1 1-15,0 4 1 16,1 5 2-16,2 4 0 16,1-1 2-16,4 4-1 15,3-5-1-15,5-5-3 0,5-4-2 16,7-9-1-16,-1-1-2 15,2-11 0-15,-2-5-2 16,-2-3-1-16,-4 2-1 0,-5 0-1 16,-7 7-2-16,-9 10 1 15,0 0 0-15,0 0 1 16,3 22 0-16,-1 2 1 15,4-2 0-15,5 2 3 0,5-8 1 16,7-8 0-16,7-8 0 16,0-10 0-16,0-13-1 15,-5-9 0-15,-4-5-1 47,-12-1-3-47,-8-2-1 0,-8 2-4 0,-12 7-7 0,-9 2-11 0,-1 3-65 0,8 8-3 16</inkml:trace>
  <inkml:trace contextRef="#ctx0" brushRef="#br0" timeOffset="24161">13415 8412 324 0,'-8'0'3'0,"-4"12"2"16,-7 5 4-16,-3 12 2 15,-6 4 2-15,2 10-1 0,-1 8 3 16,2 5 0-16,9-2 0 15,13-7-2-15,6-7-2 16,17-12-3-16,10-12 1 16,8-16-1-16,3-7-2 15,3-19-3-15,1-11-3 0,-6-10-6 31,-6-10-6-31,-8-10-2 0,-12-2-2 0,-11-5 0 16,-4 3 0-16,-13 6 3 16,-5 9 0-16,-4 10 5 0,-4 13 7 62,2 20 3-62,2 13 4 0,6 17 1 16,5 15 2-16,8 16-1 0,4 8 1 0,10 11 0 0,8 6-2 0,6-1 0 0,10-6-2 0,5-3-3 15,6-10-5-15,3-10-7 16,0-13-16-16,-12-9-57 15,15-15-2-15</inkml:trace>
  <inkml:trace contextRef="#ctx0" brushRef="#br0" timeOffset="24465">13903 8502 371 0,'0'0'3'0,"-1"19"2"0,1 0 0 16,3 8 1-16,5 3 2 15,2 4 1-15,5 1 2 16,5 3 1-16,6-12-3 15,5-5-1 17,5-12 0-32,2-9-2 0,1-6-3 0,-3-9-2 0,-2-7 0 0,-10 0-2 15,-4 1 0-15,-8 3 0 0,-6 9-1 16,-6 9 2-16,0 0 1 15,0 17 2-15,7 7-2 16,10 2 2-16,12 3-1 16,10-2-1-16,15-5-2 0,11-8-7 15,11 0-13 16,4-8-64-31,0-6-3 0</inkml:trace>
  <inkml:trace contextRef="#ctx0" brushRef="#br0" timeOffset="25422">13779 2869 328 0,'0'0'5'15,"6"2"2"-15,9 5 2 0,9 0 1 16,16 0 2-16,11 1 0 16,17-3 2-16,13-1-1 15,6-2-6-15,-2-1-6 16,1-1-12-16,-12-3-27 0,-16 3-39 15,-6 0-7-15</inkml:trace>
  <inkml:trace contextRef="#ctx0" brushRef="#br0" timeOffset="25588">13791 3246 392 0,'0'0'4'0,"16"7"1"15,13-2 0-15,16 0 0 0,15 0 2 16,18 0-1-16,21 0-4 15,9-1-8-15,14 2-20 32,5 0-54-32,-9-3-3 0</inkml:trace>
  <inkml:trace contextRef="#ctx0" brushRef="#br0" timeOffset="26396">16253 2883 278 0,'0'0'8'0,"12"0"5"0,10 0 1 15,10-3 3-15,11-2 0 16,9-2 1-16,4-1 4 47,4-3-3-47,-3-2-6 0,-6-7-7 0,-13-2-5 0,-12-5-5 0,-16-1-2 0,-14-1 0 15,-20-1-4-15,-12 8 1 16,-14 3 1-16,-13 11 1 15,-8 9 7-15,-6 18 7 0,2 12 0 16,6 17 0-16,10 11 3 16,18 14-1-16,21 5 2 15,21 3 0-15,32-6-5 31,26-7 0-31,22-11-3 0,26-8-8 0,12-17-13 0,-7-13-62 16,25-12-5-16</inkml:trace>
  <inkml:trace contextRef="#ctx0" brushRef="#br0" timeOffset="27061">17253 1896 249 0,'0'0'0'0,"0"0"0"15,-1 14 3-15,1 6 2 47,0 6 5-47,4 8 3 0,0 7 0 0,1 8 3 0,6-1 4 0,1-4 4 16,11-8-1-1,-6-14-4-15,10-10-5 16,-4-12-4-16,5-15-2 15,-1-13-1-15,-1-5-3 0,-9-7-6 16,-5 5 0 15,-3 6 1-31,-4 3-2 0,-1 10 2 0,-4 16 1 0,0 0 0 16,11 11 1-16,-3 13 0 15,6 3 1-15,6 3 0 0,6 1 2 16,4-3-2-16,6 0-3 16,0-8-7-16,5 0-13 15,16-14-64 16,0 0-4-15</inkml:trace>
  <inkml:trace contextRef="#ctx0" brushRef="#br0" timeOffset="28469">18764 2842 301 0,'0'0'1'0,"0"0"0"15,-2-12 0-15,2 12-1 16,0 0 1-16,-10-8 1 16,10 8 3-16,-8-6 1 15,8 6 3-15,-11 3 0 0,11-3 1 16,-14 13 2-16,6-3 2 15,-2 7 1-15,-3 2-4 16,-3 3 0-16,-4 4-3 16,0 3 1-16,-5 5-2 0,4 2-1 15,-3 0-3-15,4 1 0 16,5 0 1-16,4 1-2 15,7 1 3-15,6-5-1 16,11 0 1-16,9-8 0 0,6-1 0 16,7-11 1-16,5-4 0 15,6-10-1 1,2-13-3-16,3-14 3 0,-2-8-3 15,-1-14-1-15,-3-9 0 0,-2-3-1 16,-6-13 0-16,-7-13-3 31,-7 3 0-31,-10-9-2 0,-6-1 1 0,-6 2-3 16,-1 2 1-16,-8 5-3 15,-5 9 2-15,0 12 0 0,1 12 1 16,0 15 2 0,-2 2-2-16,3 10 2 0,-2 10 1 15,0 8 1-15,-3 9 0 0,-1 17 1 16,-1 15 2-16,-5 32 3 15,2 23 3 1,0 15 1-16,7 10-1 16,4 7 2-16,10 0-1 0,20 2 1 15,13-9-1-15,20-32-4 16,12-14-2-16,10-18-4 31,6-8-3-31,1-18-17 0,-10-10-63 0,7-14-5 0</inkml:trace>
  <inkml:trace contextRef="#ctx0" brushRef="#br0" timeOffset="30735">19677 2766 333 0,'0'0'3'16,"0"0"2"-16,0 0 2 15,0 0-2-15,0-9 0 16,0 9 2-16,0 0 0 16,0 9 1-16,-1 7-2 0,1 5-2 15,-1 3-2-15,1 8 2 16,1 1 1-16,2 2 1 15,0-7 0-15,4-3 1 16,-1-9 0-16,5-2 1 0,2-6 0 16,6-8-1-16,0 0 0 15,6-11-4-15,0-2 0 16,2 1-1-16,-3-5-1 15,1 0-1-15,-4 0-1 0,-6 3 2 16,-4 2-1-16,-3 1 1 31,-8 11 0-31,11-6-2 0,-11 6 2 0,11 0 0 16,-11 0 0-16,17 7 0 15,-4-2 2-15,5 0-2 47,4-2 3-47,4-3-1 0,1 0-1 0,1 0-2 0,-2-1 0 0,-3-1-2 0,-4 2-2 0,-4-3-1 16,-4 3-6-16,-11 0-4 15,11 9-8-15,-11-1-15 16,1 2-30-16,4 3-11 16</inkml:trace>
  <inkml:trace contextRef="#ctx0" brushRef="#br0" timeOffset="31383">19977 2752 266 0,'0'0'7'0,"0"0"4"16,0 0-1-16,0 0 3 0,0 0 4 16,-10 10 2-16,9 2 3 15,-3 1 4-15,4 6-8 31,-1 2-3-31,1-1-1 0,0 1-2 0,0 1-4 0,1 1-5 16,4-5-7-16,1-1-12 16,6-5-38-16,5 3-32 15,2-1-3-15</inkml:trace>
  <inkml:trace contextRef="#ctx0" brushRef="#br0" timeOffset="31901">21221 1892 270 0,'0'13'2'0,"0"12"0"16,3 4 2-16,0 12-2 46,0 4 1-46,0 8-3 0,9 12-59 0,-3-5-8 16</inkml:trace>
  <inkml:trace contextRef="#ctx0" brushRef="#br0" timeOffset="32072">20900 2487 409 0,'0'0'2'0,"14"0"0"0,13 0 1 15,18-1 0-15,16-4 0 16,17 0 1-16,13-1 0 15,12 0-3-15,4-3-3 16,-4 5-10-16,-9 1-13 0,-15-2-43 16,-11 8-15-16</inkml:trace>
  <inkml:trace contextRef="#ctx0" brushRef="#br0" timeOffset="32476">21216 2951 248 0,'0'0'6'16,"0"9"4"-16,0 4 1 46,5 3 3-46,1 9 3 0,4 11 2 0,4 7 0 0,1 6 2 0,3 4-3 0,-1 2-5 16,0-3 1-16,-3-2 0 16,-7-4 0-16,-7-12-2 15,-6-7 0-15,-13-8-1 0,-9-9-2 16,-10-10 2-16,-5-5-4 15,-5-13-2-15,-1-11-5 16,3-9-3-16,5-12-10 31,15-6-40-31,11-1-36 0,7-7-4 0</inkml:trace>
  <inkml:trace contextRef="#ctx0" brushRef="#br0" timeOffset="32592">21172 2662 401 0,'0'0'-2'16,"0"0"-11"-1,0 0-17-15,0 0-45 0,0 0-7 16</inkml:trace>
  <inkml:trace contextRef="#ctx0" brushRef="#br0" timeOffset="33051">21544 2864 341 0,'0'0'4'16,"0"0"0"15,0 0-1-31,0 6 1 0,0-6 3 0,0 17 1 0,2-4 2 15,-1 3 1-15,1 0-5 0,2 3 3 16,2 2 1-16,6-1 0 16,2-6-1-16,8-5-1 15,2-5-2-15,5-2 1 0,2-2-2 16,-1-6-1-16,-3-3-3 15,-3-1-2-15,-4 6 0 16,-6 4-2-16,-3 5 1 16,-3 7-1-16,-1 8 1 0,-3 3 1 15,3 2 2-15,2 2 3 16,5-8 1-16,7-4 1 15,6-15-1-15,2-1 2 32,2-14-2-32,1-9 0 0,-4-7 0 0,-3-2-3 0,-8-5-2 15,-10-3-3-15,-6 5-6 16,-9-8-12-16,-6 5-64 15,-4 1-4-15</inkml:trace>
  <inkml:trace contextRef="#ctx0" brushRef="#br0" timeOffset="33881">16404 1482 217 0,'0'0'2'0,"-12"-4"-4"16,2 2 1-16,-7 1 0 15,-6-1 3-15,-5 2 3 16,-5 0 0-16,-4 4 3 16,0 6 1-16,14 2 3 15,-58 35 3-15,3 28 0 0,5 21 0 16,12 33 1-16,28 32 4 15,31 25-3-15,24 18 1 16,26 0-1 15,8-2-1-31,1-8-1 0,-3-15 0 0,-10-20 0 0,-11-27-6 0,-12-24 2 16,-18-24-1-16,-10-26-2 15,-22-16 0-15,-16-20-2 16,-6-14-4-16,-9-5-5 0,-10-8-8 16,8-5-14-16,4-3-63 15,10-2-5-15</inkml:trace>
  <inkml:trace contextRef="#ctx0" brushRef="#br0" timeOffset="34871">14685 5565 283 0,'0'0'1'0,"5"0"3"16,10 0 1-16,7 0 3 15,13 0-1-15,10 0 1 16,15 0 1-16,12 0 0 0,7 0-1 15,5 1-2-15,1-1-5 16,2-1-6-16,-5 1-13 16,-5 0-39 15,-12 1-20-31</inkml:trace>
  <inkml:trace contextRef="#ctx0" brushRef="#br0" timeOffset="35082">14855 5886 358 0,'0'0'7'15,"6"5"-1"17,14 0 2-32,8-2 1 0,18 1-1 0,16 1 0 0,20 0 1 15,17-3-5-15,18 5-21 0,1 7-57 16,16-9-9-16</inkml:trace>
  <inkml:trace contextRef="#ctx0" brushRef="#br0" timeOffset="35579">17773 4751 279 0,'0'0'2'0,"0"0"0"16,0 7 2 15,3 9 1-31,3 6 1 0,7 8-1 0,-1 9 0 0,6 9 1 16,2 9-3-16,-1-5-4 0,2 1-12 15,-1-4-30-15,7-2-31 16</inkml:trace>
  <inkml:trace contextRef="#ctx0" brushRef="#br0" timeOffset="35781">17457 5460 392 0,'0'0'1'16,"21"5"1"-16,14-3 1 16,21-2 1-16,19 0 0 31,18 0-1-31,14-4-1 0,15 3-4 0,-3-7-9 15,3 4-34-15,-2 4-37 0,-25 0-5 32</inkml:trace>
  <inkml:trace contextRef="#ctx0" brushRef="#br0" timeOffset="36462">17828 5828 256 0,'0'0'3'0,"2"14"3"15,7 3 0-15,3 8 4 16,3 6 1-16,3 12 4 16,0 6 3-16,2 9 0 0,4-1 0 15,-12-1 1-15,-6-2-1 16,-6-3-2-16,-8 1-1 15,-13-17-2-15,-7-4-2 47,-9-7-1-47,-6-9-2 0,-6-8-1 0,-2-7-2 0,5-5-1 0,0-12-2 0,7-4-2 16,4-6-5-16,12 0-7 15,8-2-16-15,0 0-60 0,17 0-3 16</inkml:trace>
  <inkml:trace contextRef="#ctx0" brushRef="#br0" timeOffset="36603">17684 5787 422 0,'0'0'1'0,"0"0"-2"15,0 0-4-15,5-8-9 0,-5 8-24 16,0 0-42-16,21-6-5 15</inkml:trace>
  <inkml:trace contextRef="#ctx0" brushRef="#br0" timeOffset="37119">18133 5803 354 0,'0'0'1'0,"0"0"-1"15,0 0 1-15,0 0 2 0,6 10 3 32,-4 2 1-32,2 3 1 0,2 2 3 0,1 0-1 15,-1 1 2-15,3 0 0 16,5-5-1-16,3-2-1 47,0-8-2-47,2-3-1 0,1-5-2 0,-2-5 0 0,-1 0-3 0,0 1-1 0,-5-1-2 15,-12 10-2-15,10-9 1 0,-10 9-1 16,8 7 0-16,-1 5 0 15,1 5 2-15,3-1 0 16,2-3 3-16,4 1 1 16,3-9 0-16,4-3 1 0,1-6 0 46,-3-9 0-46,-5-8 0 0,-1-3-1 0,-8-1-2 0,-5-1 0 0,-3 4-3 16,-8-2-3-16,-5 5-7 16,-1-2-14-16,-13 8-61 0,19 5-2 15</inkml:trace>
  <inkml:trace contextRef="#ctx0" brushRef="#br0" timeOffset="37869">20033 4474 150 0,'0'0'0'0,"-17"-17"0"15,-3 3-2-15,-5-1 1 16,-5 0-2 0,-9 1 2-16,2 3-2 0,-8 8 2 15,10 9 1-15,3 15 0 16,15 22 2-16,1 13 5 0,16 26 7 15,14 22 1-15,2 18 7 47,15 18 1-47,-4 18 4 0,7 16 5 0,-8-5 0 0,1 3-2 0,-19-14-1 0,-13-16-2 16,-15-16-4-16,-11-21-2 15,-13-28-6-15,-12-17-4 16,-7-19-5-16,-4-18-6 16,7-13-7-16,0-10-9 0,11-19-9 15,7-5-26-15,10-12-37 16,20-6-5 15</inkml:trace>
  <inkml:trace contextRef="#ctx0" brushRef="#br0" timeOffset="38182">20111 5712 407 0,'0'0'1'15,"18"-11"1"-15,5-1 1 16,7-4-1-16,8-3 1 0,1-3 0 15,4-6 0-15,2-3 0 16,-5-1-3-16,-11-1-3 16,-11 2-1-16,-13 4-2 15,-7 4-1-15,-13 5 2 16,-11 13 0-16,-11 5 2 0,-8 20 6 15,-6 13 2-15,1 13 4 16,4 10 2-16,8 7 0 31,8 3 1-31,20-4 0 0,14-6-1 0,27-10-4 0,19-10-2 16,18-7-6-16,13-17-8 15,11-4-21-15,13-7-56 16,-2-14-3-16</inkml:trace>
  <inkml:trace contextRef="#ctx0" brushRef="#br0" timeOffset="38720">20793 4904 211 0,'0'0'5'16,"0"0"4"-16,8 19 3 15,1-7 4-15,5 5 3 0,3 0 3 16,4 0 3-16,2-3 1 15,4-2-5-15,3-7-1 16,0-5-5 0,2-14-3-16,-4-5-3 0,-2-6-4 0,-6-7-2 15,-6 0-2-15,-1-1 2 16,-9 2 1-16,-1 6-4 15,-3 9 1-15,0 16-1 16,0 0 2-16,0 6 1 16,4 18-1-16,3 9-1 0,5 3 1 15,3 3 0-15,3 3-2 16,5-2-7-16,2-4-15 15,2-4-62 1,7-4-3-16</inkml:trace>
  <inkml:trace contextRef="#ctx0" brushRef="#br0" timeOffset="39319">21792 5354 313 0,'0'0'5'15,"-15"24"3"-15,3-1 3 16,0 6 1 31,2 8 1-47,2 4 2 0,1-4 4 0,7 4-1 0,7-14-3 0,12-8-2 0,12-17-4 0,13-10-2 15,0-18-1 1,7-12-3-16,1-10-4 0,-2-11-1 0,-7-5-2 16,-5-6 0-16,-11-2-1 15,-15 2 0-15,-7 5 0 16,-5 9 2-16,-11 10 0 0,-3 11-1 15,-5 15 3 32,-2 15 0-47,1 14 1 0,1 18 1 0,5 14 1 0,5 9 1 0,4 9 1 16,4 5 0-16,11 2-1 0,9-2 1 0,2-11-2 15,7-5-3-15,2-9-4 16,1-12-8-16,7-6-28 16,-2-13-45-16,-6-11 0 15</inkml:trace>
  <inkml:trace contextRef="#ctx0" brushRef="#br0" timeOffset="39600">22407 5430 317 0,'0'0'2'0,"1"20"7"16,4 0 0-16,0 5 2 15,5 0 2-15,0 2 3 16,3-1 2-16,5-2-1 16,0-8 0 15,5-12-7-31,3-8-3 0,-3-11-3 0,2-12-1 0,-1-2-4 0,-1-5-3 15,-7-1 1-15,-6 4 0 0,-3 4 0 16,-6 5 2 0,-1 11 1-16,0 11 0 0,-6 8 2 15,6 13 4-15,9 10-1 16,11 3 0-16,11 4 2 15,12-2-3 1,14 2-6-16,10-6-10 0,7-18-48 0,1 11-27 16</inkml:trace>
  <inkml:trace contextRef="#ctx0" brushRef="#br0" timeOffset="40286">17145 7654 380 0,'0'0'4'15,"10"3"1"-15,10 0 2 16,14 2-1-16,17 0 1 0,12 2 1 16,18-1-1-16,13 1 0 15,7 2-6-15,3-4-7 16,-3 6-9-16,-6-6-18 15,-26 2-51-15,6-2-5 0</inkml:trace>
  <inkml:trace contextRef="#ctx0" brushRef="#br0" timeOffset="40462">17310 8018 390 0,'0'0'4'15,"30"10"2"1,12-2 0-16,15 1 0 0,21 1 0 15,15-1-5-15,18 5-13 32,10 12-54-32,15-19-16 0</inkml:trace>
  <inkml:trace contextRef="#ctx0" brushRef="#br0" timeOffset="40816">19861 7192 372 0,'0'0'3'0,"6"22"2"0,2-1 0 16,0 11 0-16,4 9 0 16,4 9 0 15,-1 7-2-31,-1 9-5 0,-2-7-8 0,-4-4-18 0,-2-5-50 0,-6-12-8 15</inkml:trace>
  <inkml:trace contextRef="#ctx0" brushRef="#br0" timeOffset="41003">19502 7742 399 0,'7'0'3'0,"21"0"0"0,20 0 2 0,23-6 0 15,17-1 1-15,16 0-1 0,16 3-4 16,7-4-8-16,1 4-24 47,-3 4-52-47,-27 0-4 0</inkml:trace>
  <inkml:trace contextRef="#ctx0" brushRef="#br0" timeOffset="41813">19659 8300 311 0,'0'0'1'15,"0"0"2"-15,10 13 6 0,0 3 2 16,7 7 2-16,4 6 0 15,6 7 3-15,2 7 1 16,-1 1-2-16,2 1 0 16,-5-1-4-16,-4-5-2 0,-8-2 0 15,-9-8 0-15,-5-5-1 16,-17-7 0-16,-9-9 0 15,-7-5-2-15,-10-4-1 16,-1-9-2-16,-2-9-1 16,-1-5-5-1,5-7-9-15,4-8-36 0,18-9-42 0,7-6-3 16</inkml:trace>
  <inkml:trace contextRef="#ctx0" brushRef="#br0" timeOffset="41912">19686 8090 230 0,'0'0'-41'15,"11"0"-23"-15</inkml:trace>
  <inkml:trace contextRef="#ctx0" brushRef="#br0" timeOffset="42477">20089 8173 337 0,'0'0'-1'16,"0"0"1"-16,0 0 3 15,0 9 4-15,3 1 2 16,-1 6 2-16,3 4 2 16,2 4 1-16,0 5 2 0,5 1-2 15,2 3 1-15,8-6-7 16,2-3 0-16,3-8-2 15,0-3 0-15,3-12-1 0,-4-4-2 32,-4-12 0-32,-5-6-2 0,-4-1 0 0,-10-2-1 15,0 4-2-15,-3 0 0 16,0 9 0-16,0 11 1 15,0 0 1-15,0 0 1 0,0 9 0 16,7 6 0-16,12-5 2 16,7-2 1-16,7-8 0 15,2-3-1-15,2-12 0 0,-3-9-1 31,-7-11 1-31,-8-3-2 0,-8-1-1 0,-11 1-2 16,-11 0-4-16,-9-2-8 16</inkml:trace>
  <inkml:trace contextRef="#ctx0" brushRef="#br0" timeOffset="43531">21326 7749 353 0,'0'0'2'16,"0"0"4"-16,0 11 3 16,10-8 2-16,12-3 0 15,11 0 0-15,13-7 0 16,14-4 1-16,6-7-2 0,8-6-5 15,0-2-2-15,-4-1-4 16,-8-3-1-16,-13 4-5 16,-18-1-4-16,-18 3-1 15,-11 5 0-15,-19 5-1 16,-15 7 1-16,-15 7 4 0,-15 10 4 15,-14 12 8-15,-1 16 6 16,-6 10 1-16,5 14 0 16,9 12 1-16,12 2 2 15,31 2 0 1,25-4-4-16,23-10-2 0,29-10-1 15,22-14-3-15,18-10-6 16,10-14-9-16,13-19-70 16,-3-8-7-16</inkml:trace>
  <inkml:trace contextRef="#ctx0" brushRef="#br0" timeOffset="43974">22355 7014 390 0,'0'0'0'16,"0"0"0"-16,0 0 3 16,0 14 1-16,0-2 2 15,0 7 1-15,2 6 1 0,3 2 1 16,4 2 2-1,7-3 0 1,5-4-2-16,6-8 0 0,5-7-3 0,5-7 0 16,0-12-1-16,4-10-1 15,-1-7-1-15,-4-3-1 0,-7-2 0 16,-4-1-2 15,-9 0 2-15,-3 4-1-16,-5 5 0 0,-4 8-1 0,-3 4 0 0,-1 14 0 0,0 0 0 0,7 15 1 15,9 7-1-15,11 4 0 16,9-2 1-16,12 3 1 15,10-3-2-15,5-1-2 0,7-2-5 16,-4-11-12-16,3-1-69 16,-10 1-6-16</inkml:trace>
  <inkml:trace contextRef="#ctx0" brushRef="#br0" timeOffset="44612">16790 9981 409 0,'0'0'3'16,"0"0"1"-16,0 0 3 31,20-8 0-31,13 3 2 0,19-3 0 0,19-1 0 0,17 0 0 16,11 1-3-16,4 1-2 15,1 2-3-15,-2 2-3 16,-12 3-4-16,-19 0-6 16,-14 3-5-16,-19 4-31 0,-6-4-42 15,-6 0-4-15</inkml:trace>
  <inkml:trace contextRef="#ctx0" brushRef="#br0" timeOffset="44799">16845 10277 412 0,'0'0'4'0,"0"0"0"15,25 12 1-15,9-5 1 0,20-1-1 16,16 2 0-16,19-4 1 16,20-1-6-16,22 3-17 15,9-3-67-15,2-3-3 31</inkml:trace>
  <inkml:trace contextRef="#ctx0" brushRef="#br0" timeOffset="45166">19351 9350 416 0,'0'0'2'0,"-1"23"1"16,1 3 0-16,0 6 0 15,1 9 0-15,0 8 0 32,3 11 2-32,2 4-4 0,5 2-4 0,-1-6-7 0,3-3-20 15,13-4-54-15,-15-12-4 16</inkml:trace>
  <inkml:trace contextRef="#ctx0" brushRef="#br0" timeOffset="45343">18948 10034 427 0,'5'0'2'16,"23"1"-1"-16,15 0 1 0,23-1 1 15,23-3 0-15,25-4 0 16,17-2-1-16,16 6-5 16,-1-4-9-16,1 4-27 15,-11 3-46-15,-21 0-4 31</inkml:trace>
  <inkml:trace contextRef="#ctx0" brushRef="#br0" timeOffset="45854">18954 10865 362 0,'3'10'3'0,"4"9"2"0,4 8 2 16,0 7 2-16,2 5-1 15,1 6 4-15,-3 3 1 16,0 1 1-16,-4-6-1 16,-7-10-2-16,-7-8-1 31,-13-11 0-31,-9-7-2 0,-9-8-4 0,-10-10 1 0,-8-12-4 15,-2-8-2-15,0-8-3 16,1-11-8-16,12-1-34 16,12-8-45-1,12-8-3-15</inkml:trace>
  <inkml:trace contextRef="#ctx0" brushRef="#br0" timeOffset="45978">18947 10428 336 0,'0'0'-16'16,"0"10"-49"-16,0-10-14 15</inkml:trace>
  <inkml:trace contextRef="#ctx0" brushRef="#br0" timeOffset="46452">19210 10590 316 0,'0'0'3'15,"0"0"4"-15,0 0-1 16,0 0 4-16,0 0 3 0,13 12 3 15,-5 5 2-15,4 4-1 16,4 7-1-16,4 3-3 16,3 2 0-16,4-3-4 15,0-2-2 1,3-7-1-16,0-6-2 0,-2-8-1 0,-3-7-1 15,-8 0-1-15,-1-6-2 16,-7 1 0-16,-9 5 0 31,0 0-1-15,0 0 0-16,8 18 1 0,-3 0-1 0,4 1 2 0,9-2 1 0,7-6 1 15,13-7 0-15,2-4 0 16,3-15 0-16,1-11 1 0,-5-6-1 16,-11-7 0-16,-9-4-2 15,-18-2-2-15,-9-4-5 16,-14 3-9-16,-12 0-38 15,-4 0-38-15,-1 0-2 16</inkml:trace>
  <inkml:trace contextRef="#ctx0" brushRef="#br0" timeOffset="47903">20612 10140 301 0,'0'0'4'0,"0"0"3"0,12 14 1 15,4-8 4-15,10 0 0 16,14-4 1-16,10-1 2 15,15-1 0-15,9-9-3 0,1-4-3 16,0-4-2-16,-7-3-3 16,-9-4-3-16,-18 0-5 15,-14 2-3-15,-25-1-2 16,-17 2-2-16,-20 2-1 15,-18 5 0-15,-10 4 3 0,-11 10 5 16,-8 7 6-16,-3 14 5 16,1 10 5-16,11 12 1 15,10 10 2-15,17 7-1 16,17 4-1-16,25 0-1 0,22-5-2 15,29-2-2-15,28-8-3 32,18-10-1-32,18-8-3 0,11-11-9 0,12-4-14 15,14-6-65-15,-22-9-1 0</inkml:trace>
  <inkml:trace contextRef="#ctx0" brushRef="#br0" timeOffset="48468">21755 9181 279 0,'0'0'8'0,"5"16"3"16,0 5 2-16,2 7 3 16,-2 7 0-16,3 6 1 0,0 8 3 15,1 5 1-15,-1-5-7 47,-5-3-2-47,-3-9-1 0,0-5-3 0,-1-7 1 0,-10-5-2 0,-10-10-2 16,-7-1 0-16,-5-6-1 0,-7-3-2 15,-4 2-2-15,1-2-5 16,0-2-11-16,0-3-40 15,11-14-33-15,11-13-3 0</inkml:trace>
  <inkml:trace contextRef="#ctx0" brushRef="#br0" timeOffset="48562">21623 9007 222 0,'0'0'-47'16,"0"0"-15"-16</inkml:trace>
  <inkml:trace contextRef="#ctx0" brushRef="#br0" timeOffset="49088">22092 9123 245 0,'0'0'7'0,"-6"9"7"16,4 4 2-16,1 7 3 16,-2 6 2-16,3 6-1 0,0 4 3 15,4 2 0-15,6 1-5 16,3-8-6-16,4-4-2 15,4-10-3 1,3-7 0-16,2-9-2 0,4-5-1 0,-1-11-1 16,1-3-1-16,-4-9 0 15,0 3-1-15,-4-3 1 16,-3 3-3-16,-6 5 1 15,-8 4-1-15,-5 15-1 0,0 0 1 16,0 0-1-16,11 19 1 16,-4-1 1-16,7-1 2 15,5-2 0 1,6-5 1-16,6-9 1 0,3-3 1 0,-2-11 0 15,-4-7-1-15,-5-3-1 16,-10-2-1-16,-11-3-1 16,-2 2-3-16,-15 2-3 15,-8 1-7-15,3 4-8 0,-8 2-23 16,7 5-45-16,5 5-4 15</inkml:trace>
  <inkml:trace contextRef="#ctx0" brushRef="#br0" timeOffset="50548">23067 8894 299 0,'0'0'6'15,"0"0"4"-15,0 0 2 16,12-8-1-16,-12 8 0 16,10 3 3-16,-5 9 2 15,0 7 2-15,-4 8-7 0,-1 11-1 16,0 8-1-16,-7 8-1 15,-5 3 1-15,1-3-2 16,3-3 0-16,1-6-3 16,7-9 1-16,4-6-1 0,16-9-1 15,11-9 0-15,9-7-2 16,8-4-3-16,2-1-4 15,5-3-9-15,-6-6-20 16,-9 2-52-16,6-4-4 47</inkml:trace>
  <inkml:trace contextRef="#ctx0" brushRef="#br0" timeOffset="50917">22958 9102 415 0,'0'0'4'0,"0"0"0"15,0 0 1-15,11-8 0 16,13 4 0-16,9 1 0 15,16 1-2-15,10-3-6 16,16 5-16-16,5 0-62 0,-1 2-5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5-11T19:43:01.10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7005 2173 229 0,'0'0'5'16,"0"0"4"-16,11 8 4 16,-11-8 3-16,15 11 1 15,-5-4 3-15,1 7 2 0,0 3 0 16,2 4-2-16,-1 8-4 15,2 5-3-15,2 8-3 16,0 4-2-16,5 7-1 16,2 6-2-16,4 3-2 0,-1 4 1 15,2 1-2-15,0 3 1 16,-1-3 0-16,-2 1 0 15,-1-2 0-15,-7-4 0 16,-2-4-1-16,-4-6 1 16,-3-7 0-1,-3-5 0-15,-1-8 0 0,-3-7 0 0,0-6 1 16,-1-19 0-16,0 0 0 15,1-12-1-15,0-21 1 16,1-18-1-16,2-20 1 0,2-20-2 16,3-19-1-16,4-10-2 15,5-3 0-15,-5 1-2 16,2 6-5-16,0 16-4 15,-3 7-27-15,2 24-54 16,0 14-1-16</inkml:trace>
  <inkml:trace contextRef="#ctx0" brushRef="#br0" timeOffset="663">8154 2005 269 0,'0'0'1'0,"-7"9"1"0,2 11 1 31,-5 17 6-31,2 15 4 0,-1 30 4 16,3 15 4-16,0 12 0 16,5 7 0-16,6 0 1 0,9-4-3 15,9-12-3-15,2-15-3 16,6-26-6-16,-1-16-2 15,3-11-1-15,-3-8-2 16,0-14-5-16,-2-5-14 0,-6-2-66 16,-3-12-4-16</inkml:trace>
  <inkml:trace contextRef="#ctx0" brushRef="#br0" timeOffset="967">8606 2181 274 0,'0'0'4'16,"3"11"2"-16,-1 7 4 15,5 28 9-15,-1 15 4 16,3 14 0-16,-1 10 4 16,2 14-3-16,0 5-1 15,-2 0-5-15,2-4-3 0,-4-22-8 16,3-17-3-16,0-8-2 15,2-13-2 32,-2-14-2-47,4-12-6 0,1-11-14 0,-10-8-64 0,11-16-2 0</inkml:trace>
  <inkml:trace contextRef="#ctx0" brushRef="#br0" timeOffset="1133">8453 2648 414 0,'0'0'1'0,"10"-7"1"0,12 0 1 0,10-10 1 0,13-2 0 16,11-3 0-16,11-7-2 0,7 2-1 16,1-3-6-16,2 3-18 15,-4 2-57-15,-15 7-6 16</inkml:trace>
  <inkml:trace contextRef="#ctx0" brushRef="#br0" timeOffset="1409">9111 2044 395 0,'0'0'1'15,"26"14"1"-15,3 8 0 16,10 10 2-16,1 13 2 15,1 16 0-15,4 21 2 0,-4 14 0 16,-9 11-1-16,-15 3-2 16,-14-2 1-16,-6-4-2 15,-12-5-6-15,-4-14-8 0,3-17-32 16,5-10-44 15,-8-20-1-31</inkml:trace>
  <inkml:trace contextRef="#ctx0" brushRef="#br0" timeOffset="1783">9949 2430 373 0,'0'0'3'0,"10"0"2"15,8 1 3-15,8 5 1 16,9-1 1-16,13 3 2 15,5 0 0-15,8-2 1 0,5 1-2 16,-2-1-2 15,1-2-3-31,-5-4-5 0,-3 0-4 0,-3 0-11 0,-11-8-32 16,-10-3-40-16,7 0-4 0</inkml:trace>
  <inkml:trace contextRef="#ctx0" brushRef="#br0" timeOffset="2002">9956 2822 398 0,'0'0'3'0,"16"8"0"15,12 0 2-15,11-4 0 0,18 0 0 16,14 1 0-16,12-4 1 15,13 4 0-15,6-5-3 16,-6 0-2-16,0 2-13 16,-13 2-53-16,-17 0-16 0</inkml:trace>
  <inkml:trace contextRef="#ctx0" brushRef="#br0" timeOffset="3528">11385 1806 280 0,'0'0'-1'0,"0"0"-2"0,0 9 5 16,0 14 1-16,0 12 2 15,2 17 4-15,-2 15 3 16,0 21 4-16,-2 13 2 16,-4 14 1-16,-4 9 0 0,-4 0-4 15,-2-4-3-15,-3-10-3 16,1-15-2-16,3-20-7 15,3-14-2-15,2-19-7 16,3-20-14-16,7-22-56 31,0-11-5-31</inkml:trace>
  <inkml:trace contextRef="#ctx0" brushRef="#br0" timeOffset="4096">11144 1932 199 0,'0'0'4'0,"0"0"2"16,0-12-1-16,2 2 0 15,8-4 0-15,8-5 5 31,11-3 2-31,10-7 2 0,9 2-3 0,14 0-1 0,9 3-1 16,1 7 2-16,2 7-3 16,-5 10-4-16,-7 10-1 15,-10 22-2-15,-12 14-1 0,-16 9 2 16,-15 8 1-16,-9 1 1 15,-13 0 0-15,-11-1 2 16,-26-10 0 0,-3-15-3-16,-7-15-2 15,4-8 0-15,3-10-1 16,8-3-3-16,4-2-3 15,6-6-2-15,25 4 4 16,8 10 5-16,13 16 3 16,8 9 2-1,9 15 2 1,3 5 2-16,5 16 5 0,-2 1 1 0,0 5-4 15,-2-7-3-15,-10-7-2 0,-2-11-4 16,-7-9-2-16,-3-9-4 16,-3-10-6-16,-3-8-10 15,-4-14-55-15,0 0-8 0</inkml:trace>
  <inkml:trace contextRef="#ctx0" brushRef="#br0" timeOffset="4445">11914 2747 322 0,'0'0'4'16,"16"1"2"-16,4 1 3 0,11-2-1 15,12-8 2 16,10-4 0-31,9-7 0 0,2-6 1 0,0-6-4 0,-8-5-7 16,-7-5-5-16,-13 2-8 16,-16 3-1-16,-19 2-2 0,-6 7 2 15,-20 13 3-15,-10 9 3 16,-14 10 7-16,-9 22 9 15,-5 19 8-15,4 12 4 16,4 12 1-16,12 7 0 0,18 5-3 31,20-3-3-31,21-9-2 0,25-15-3 0,25-13-5 16,17-15-6-16,21-8-12 15,5-10-36-15,14-9-35 0,8-15-5 16</inkml:trace>
  <inkml:trace contextRef="#ctx0" brushRef="#br0" timeOffset="5629">14873 1719 236 0,'0'0'3'16,"0"0"0"-16,0 10 4 15,0 4 4-15,0 6 1 16,-2 17 1-16,-2 5 1 0,1 9 0 16,-1 3 0-16,2 1-3 15,-1-6-2-15,2-5-3 16,0-9 0-16,1-10-3 15,0-13-3-15,0-12-7 0,0 0-26 16,0-10-45-16,5-7-5 16</inkml:trace>
  <inkml:trace contextRef="#ctx0" brushRef="#br0" timeOffset="5874">14401 1712 217 0,'0'0'5'0,"15"-2"3"16,10-3 3-16,11 1 3 16,14-4 2-1,18 0 1-15,-27 3-1 0,1-1 0 0,11 1-4 16,1-1-3-16,1 2-8 15,2-4-7-15,0 4-12 32,1-1-29-32,-8 2-32 0,3-1-6 0</inkml:trace>
  <inkml:trace contextRef="#ctx0" brushRef="#br0" timeOffset="6127">14425 2152 310 0,'0'0'6'16,"10"12"3"-16,14-3 0 16,10-1 2-16,17-1 1 0,11-4 1 15,17-1 1-15,11-2 0 16,8-2-6-16,-3-8-6 15,-5 1-8-15,-13-3-12 16,-10 4-34-16,-7 8-32 0,-25-3-7 16</inkml:trace>
  <inkml:trace contextRef="#ctx0" brushRef="#br0" timeOffset="6468">15310 2190 205 0,'0'8'6'15,"0"-8"5"-15,32 17 11 32,8-11-1-17,9-2 0-15,6-4 0 0,1 0 1 0,3-5 0 16,-4-14-2-16,-2-1-6 15,-35-6-11 1,-16 2 1-16,-12 2-1 0,-16 4 0 16,-11 4-2-16,-10 6-1 0,-6 7-5 15,1 5-5-15,-2 6-16 16,10 4-44 15,11 13-13-31</inkml:trace>
  <inkml:trace contextRef="#ctx0" brushRef="#br0" timeOffset="6977">14065 2498 211 0,'0'0'5'0,"20"3"5"15,3-3 8-15,19 2 3 16,22-2 4-16,25 0 3 16,32 0 2-16,30-7 2 0,20 2-3 15,21-2-6-15,20 0-6 16,1 0-3-16,-2 4-5 15,-16-3-4 1,-18 3-3-16,-24 3-5 0,-22 0-7 0,-27-1-17 16,-31 2-58-16,-13-1-3 15</inkml:trace>
  <inkml:trace contextRef="#ctx0" brushRef="#br0" timeOffset="15545">14429 3173 190 0,'0'0'2'16,"0"0"3"-16,8 7 3 15,0 6 6-15,1 8 2 0,3 11 3 16,-3 5 1-16,2 12 0 15,-3 6 0-15,-5 4-1 16,-3 4-1-16,-2-4-2 16,-8-6 0-16,-8-10-2 15,-3-7-2-15,-3-11 1 0,-2-8-1 16,-6-10-3-16,1-7-1 15,1-7-4-15,-1-7-6 16,5-2-11 15,3-9-30-31,11-12-41 0,6-4-3 0</inkml:trace>
  <inkml:trace contextRef="#ctx0" brushRef="#br0" timeOffset="15676">14399 2955 328 0,'0'0'-5'0,"0"0"-16"15,-2-9-39-15,2 9-15 16</inkml:trace>
  <inkml:trace contextRef="#ctx0" brushRef="#br0" timeOffset="16206">14818 2962 154 0,'0'0'5'0,"0"4"4"16,0 7 5-16,0 4 2 15,0 8 2-15,2 6 1 0,2 7 2 16,4 0 1-16,3 0-2 15,4-4-5 1,3-8 1 0,2-5-3-16,6-12-2 0,0-7-1 0,-2-13 0 0,-3-8 0 15,-1 0-5-15,-7-1 0 16,-1 3-5-16,-3 3 0 15,-7 4-1-15,-2 12-1 16,0 9 0-16,0 9 0 16,0 7 0-16,4 0 1 0,2-2 5 15,4-2 2-15,5-6 2 16,2-13 0-16,2-6 0 15,-3-13 2-15,-2-10-1 16,-5-2-1-16,-6-3-4 0,-5-1-2 16,-8 1-3-16,-6 3-5 15,-1 4-5-15,-1 4-17 31,1-1-44-31,9 12-14 0</inkml:trace>
  <inkml:trace contextRef="#ctx0" brushRef="#br0" timeOffset="16531">15525 3074 302 0,'-7'13'6'16,"-2"10"2"-16,1 8 3 15,8 4 3-15,2 2 2 0,15 1 1 16,11-1 2-16,10-2-2 15,20-8-5-15,13-16-3 16,12-6-11-16,-1-4-14 16,-2-20-58-16,-3 12-9 15</inkml:trace>
  <inkml:trace contextRef="#ctx0" brushRef="#br0" timeOffset="17465">17199 2445 202 0,'0'0'6'0,"11"3"3"16,7-1 3-16,9 0 2 15,4-2 1-15,8 0 3 16,6-6-1-16,2-1 1 16,-7-6-5-16,2-4-3 0,-10-3-3 15,-6-1-4-15,-9-4-4 16,-8-4-3-16,-8 2-2 15,-6-4-2-15,-8 7-4 16,-9 5 0-16,-7 4-2 16,-8 7 2-16,-8 9 6 0,-14 38 10 31,2 20 5-31,4 16 3 15,7 11 4-15,12 8 3 16,17 4 0-16,16 4 4 0,21-10-2 16,31-28-10-16,14-16-2 15,14-16-1-15,5-13-5 0,0-9-4 16,0-9-12-1,-3 3-57-15,-10-14-11 0</inkml:trace>
  <inkml:trace contextRef="#ctx0" brushRef="#br0" timeOffset="18100">18337 1881 130 0,'0'14'9'0,"0"11"3"15,-2 8 3-15,4 11 5 31,-2 0 1-31,-2 3 6 0,2 0 2 0,0 2 2 0,-1-16-6 16,-3-11-3-16,-2-7-2 16,-7-15-3-16,-2 0-1 0,-5-9-7 15,-4-2 0-15,-1-7-5 16,-3-5-3-16,3-6-5 15,-1-5-10-15,7-16-63 16,6 7-9-16</inkml:trace>
  <inkml:trace contextRef="#ctx0" brushRef="#br0" timeOffset="18243">18233 1409 355 0,'0'0'-2'0,"0"0"-11"0,0 0-30 0,0 0-37 15,11-3-3-15</inkml:trace>
  <inkml:trace contextRef="#ctx0" brushRef="#br0" timeOffset="18817">18687 1620 184 0,'0'0'6'16,"0"10"3"-16,0 4 5 15,-1 6 0-15,1 6 2 16,0 4 1-16,-1 2 2 0,5 7 2 16,3-9-5 30,5-2-1-46,3-6-2 0,5-9-3 0,1-3 1 0,1-10-1 16,4 0 0-16,-4-13-4 0,2 1 0 0,-4-7-3 0,-4 0 0 16,-2 1-2-16,-2 2-1 15,-6 1-2-15,-3 6-1 0,-3 9 0 16,0 0-1-16,0 11 1 15,0 3 0-15,2 2 2 47,3-3 4-47,4 1 1 0,7-7 2 0,1-5 0 0,-1-4 2 0,3-11-2 0,-5-4 0 16,-2-4-3-16,-6 1-3 15,-6-2-4 1,0 3-6-16,-5 10-13 0,0-5-54 16,-3 3-9-16</inkml:trace>
  <inkml:trace contextRef="#ctx0" brushRef="#br0" timeOffset="19239">19485 1535 148 0,'0'0'7'15,"0"14"4"-15,-3 10 5 16,-4 8 1-16,2 0 4 16,1 4 2-16,-1 0 2 0,0 1 1 15,5 4-4-15,5-14-4 16,9-11-3-16,8-6-2 15,6-2-5-15,2-1-6 0,8-3-12 63,-6-4-20-63,-2 0-47 0,8-2-7 15</inkml:trace>
  <inkml:trace contextRef="#ctx0" brushRef="#br0" timeOffset="19389">19273 1557 328 0,'0'0'1'16,"15"-2"0"-16,7-1 0 0,9 2-1 16,3-2-7-16,7 2-19 15,8 1-30 1,-3-1-24-16</inkml:trace>
  <inkml:trace contextRef="#ctx0" brushRef="#br0" timeOffset="20191">15512 3116 276 0,'0'0'5'0,"0"0"1"16,0-16 4-16,6 4-2 0,5-2 1 16,9-2 2-16,9-4-1 15,6 0 1-15,8 3-9 16,-3 1-14-16,4-1-48 15,1 13-13-15</inkml:trace>
  <inkml:trace contextRef="#ctx0" brushRef="#br0" timeOffset="21182">19465 1547 130 0,'0'0'4'15,"0"0"2"-15,15 2 0 0,0-2 1 16,6 0 0-16,4 0-6 16,3 0-7-16,3 0-6 15,0 0-23-15,3 0-20 0</inkml:trace>
  <inkml:trace contextRef="#ctx0" brushRef="#br0" timeOffset="21861">19600 1342 119 0,'0'0'5'0,"0"0"4"15,0 0 4-15,0 0 2 16,0 0-1-16,0 0 2 16,0 0 5-16,-9 0 1 0,9 0-3 15,-4 17-6-15,2-3-1 16,0 4-4-16,-1 0 3 15,-2-5-4-15,-3 29-4 16,4 5-7-16,-3-1-10 0,-3 0-34 16,2-1-27-16</inkml:trace>
  <inkml:trace contextRef="#ctx0" brushRef="#br0" timeOffset="22805">19826 1175 213 0,'0'0'4'15,"0"0"2"-15,0 0 2 16,12 9 1-16,2-6 2 15,6 2 1-15,5-2 1 16,5 1 1 15,0 0-3-31,5-1 0 0,1 0 1 0,1 1 0 0,0-1-1 0,0 2-1 16,1-2-1-16,-1 0-1 15,4 0-2-15,-6-1-2 0,-3 1-2 16,-1 2-2-16,-4 4-1 16,-3 4-1-16,-5 6-1 15,-3 5 3-15,0 22 4 16,7 34-1-16,1 13 1 15,0 22-1 1,0 16 2 0,0 9 2-16,-7 5 1 0,-3-1 2 0,-7-9-3 0,-1 1 1 15,-3-5-1-15,0-4 1 0,-3 0-3 16,1-5 0-16,-1-3-3 15,4-7 0-15,1-7-2 16,2-9 1-16,3-7-1 16,-1-12 0-16,2-10 1 31,-1-6 0-31,4-8 0 0,-8-9 0 0,4-7 0 0,-6-10 2 15,0 1-1-15,0-4 1 16,-1-5-2-16,-3-6 2 16,0-4 0-16,0 1 1 0,0-10 0 15,-10 10 0-15,-8-10-1 16,-15-6 0-16,-13-9 1 15,-20 1-4-15,-14-3 0 16,-16-3-6-16,-18-4-7 16,-8 5-14-16,-10 9-43 0,6-8-22 15</inkml:trace>
  <inkml:trace contextRef="#ctx0" brushRef="#br0" timeOffset="23676">13528 1448 206 0,'0'0'8'0,"0"0"5"15,-2-12 5-15,2 12 0 16,-10-8 1-16,10 8-1 15,-20-9 0-15,7 4 0 0,-4 3-7 16,-4 2-5-16,-2 0-5 16,-2 0 0-16,-2 2-1 15,-2 4 1-15,0 1-2 16,1 2 1-1,-2 4 0-15,18-2 3 0,-36 43 1 0,11 11 1 16,10 22 2-16,14 14-1 16,10 9 3-16,5 15 2 15,4 11 1-15,-3 4-1 0,-7 3-3 16,-16 9 2-16,-5-4-1 15,-7 0 1-15,-1-3-1 16,-2-8-5-16,7-8 1 16,7-13-2-16,17-12 1 0,15-8 0 31,28-15-1-31,26-12-1 0,24-8-5 0,29-1-7 15,13-11-21-15,21 2-58 16,8 0-1-16</inkml:trace>
  <inkml:trace contextRef="#ctx0" brushRef="#br0" timeOffset="24424">7138 5639 306 0,'0'0'0'16,"0"0"0"-16,0 0 0 15,5 12 3-15,0 12 4 0,-1 10 4 16,1 17 1-16,0 11 2 15,1 14 3 1,-5 14 1-16,2 7-1 0,-3 4-2 16,-3-4-4-16,-3-5-2 0,-1-10-4 15,2-15-1-15,0-11-4 16,1-16-2-16,2-12-3 15,2-14-6-15,0-14-14 16,11 0-44-16,0-20-17 0</inkml:trace>
  <inkml:trace contextRef="#ctx0" brushRef="#br0" timeOffset="25002">7142 5080 338 0,'0'0'2'15,"0"0"1"-15,-3-12 1 0,3 12-1 16,-2-10 0-16,2 10-7 16,-4-10-6-16,4 10-13 15,0 0-26 1,12 0-31-16</inkml:trace>
  <inkml:trace contextRef="#ctx0" brushRef="#br0" timeOffset="25873">6746 5574 232 0,'0'0'9'0,"18"1"3"15,11-1 1-15,23-1 2 16,16-6-1-16,17-3 1 15,13-1 1-15,15 0-2 16,4-2-9-16,0 2-7 16,-8 2-5-16,-17 6-10 0,-16 2-17 15,-21 1-30 16,-10 0-17-31</inkml:trace>
  <inkml:trace contextRef="#ctx0" brushRef="#br0" timeOffset="26116">6847 6447 282 0,'0'0'5'0,"0"0"5"15,13 10 3-15,7-10 3 32,14 2 0-32,14-2 0 0,13-2 1 0,12-1 1 0,17-1-9 15,4-4-8-15,13 7-18 0,-2 1-27 16,-12 4-35-16,-3 5-8 15</inkml:trace>
  <inkml:trace contextRef="#ctx0" brushRef="#br0" timeOffset="26483">7934 5983 301 0,'-3'14'4'16,"-1"15"1"-16,-2 17 3 15,6 12 0-15,6 9 0 0,7 3 1 16,9 4 0-16,8 1-1 16,10-17-8-16,20-22-22 15,12-21-50-15,-3-19-7 0</inkml:trace>
  <inkml:trace contextRef="#ctx0" brushRef="#br0" timeOffset="26710">8600 5842 324 0,'0'0'2'0,"1"20"1"16,6 1 1-16,1 12 1 0,2 10 0 15,0 11 0-15,0 10 1 16,2 11 0-16,-4 0-1 47,-2-5-5-47,-2-6-5 0,-3-11-4 0,-1-13-33 0,-3-18-34 0,3-22-6 0</inkml:trace>
  <inkml:trace contextRef="#ctx0" brushRef="#br0" timeOffset="26840">8337 6119 379 0,'0'0'2'0,"16"-8"1"15,8-3-1 1,16 1 0-16,10-5 0 0,15 2-3 0,4-7-9 15,11-1-22-15,5 4-44 16,-9-7-6-16</inkml:trace>
  <inkml:trace contextRef="#ctx0" brushRef="#br0" timeOffset="27020">9086 5738 307 0,'9'8'5'16,"10"12"2"-16,8 7 1 15,5 16 0-15,-1 7 0 16,1 20 1-16,-3 12 1 15,-8 8 2-15,-11-1-5 0,-11-4-2 16,-17-8-3-16,-8-11-7 16,-4-13-20-16,-15-13-49 15,19-15-7-15</inkml:trace>
  <inkml:trace contextRef="#ctx0" brushRef="#br0" timeOffset="27367">9932 5784 441 0,'0'0'0'15,"11"3"1"-15,10 3-1 16,12-3-1-16,9 0 0 0,14 1-1 16,9-1-3-16,10 0-3 46,6-3-4-46,1 2-13 0,-2-17-49 0,2 10-10 0</inkml:trace>
  <inkml:trace contextRef="#ctx0" brushRef="#br0" timeOffset="27543">10082 6232 445 0,'0'0'0'0,"7"0"0"16,14 0 0-16,15 0 1 15,16-5-1-15,15-2-3 0,23 1-6 16,12-5-6-16,24-1-33 31,12-4-36-31,11-5-4 16</inkml:trace>
  <inkml:trace contextRef="#ctx0" brushRef="#br0" timeOffset="27892">12070 5399 370 0,'0'10'0'0,"0"19"4"16,-1 15 2-16,-6 12 3 15,-8 16 1-15,-3 16-1 16,-4 10 1-16,-3 11 1 15,-2-3 0-15,-1-9-3 0,0-14-4 16,5-17-1-16,5-14-3 31,6-19-3-31,2-18-8 0,10-15-20 0,11-21-53 0,-4-23-3 16</inkml:trace>
  <inkml:trace contextRef="#ctx0" brushRef="#br0" timeOffset="28285">11914 5291 329 0,'14'0'4'0,"14"-3"1"15,20 3 1-15,10 3 0 0,7 6 1 16,6 7 1 15,1 5-3-31,0 8 3 0,-15 5-2 0,-19 5-2 0,-26 4-1 16,-17-2 1-16,-20-5 0 0,-13-7 0 15,-10-10 1-15,-9-9-4 16,-8-6 0-16,1-4-1 15,5-11 0-15,11-1-2 16,9 2-2-16,7 3-1 0,10 3 2 16,22 4 4-16,-1 20 2 15,12 5 1 1,18 11 1-16,2 6 0 0,9 8 4 15,1 8 1-15,3 4-3 0,-2 0-3 16,-8-4-4-16,-4-6-2 16,-6-4-4-16,-8-10-6 15,-3-6-12-15,-1 2-54 0,-1-23-9 16</inkml:trace>
  <inkml:trace contextRef="#ctx0" brushRef="#br0" timeOffset="28584">12559 6067 396 0,'0'0'1'0,"23"-7"0"0,5-3-1 15,12-4 2-15,10-4-1 0,6-5-1 16,2-4-1-16,2-9 0 15,-7 0-2-15,-13-3 0 16,-17 3 1-16,-22-1 0 16,-12 11 2-16,-24 9 3 0,-12 14 2 15,-12 13 3-15,-7 21 2 16,0 15 0-1,5 13-1 1,9 8-1-16,17 7 0 0,25 0-2 0,19-4-2 0,33-7-5 16,21-12-11-16,23-9-72 15,24-9 0-15</inkml:trace>
  <inkml:trace contextRef="#ctx0" brushRef="#br0" timeOffset="29326">14640 4876 327 0,'0'0'5'0,"0"0"1"16,0 0-1-16,-2-6 1 0,-9 1 0 16,-9-3 1-16,-10-1 0 15,-16-3 0-15,-8-1-3 31,-10-1 0-31,-3 1 0 0,3 4 0 0,3 0 1 0,9 0-1 16,11 3-2-16,16 2 0 16,11 4-2-16,13 9 1 15,5 11-2-15,15 12 1 0,5 15-1 16,4 16 2-16,3 24 2 15,-7 17 0-15,-3 20 4 16,-11 18 0-16,-11 8-1 31,-8 8 1-31,-14-1 2 0,-7-2-1 0,0-15 0 0,0-12 0 16,14-18-2-16,11-21 0 15,8-12 0-15,23-18-1 16,20-14-2-16,24-10-5 16,11-9-5-16,19 0-7 0,2-8-13 15,10-12-53-15,1 11-12 16</inkml:trace>
  <inkml:trace contextRef="#ctx0" brushRef="#br0" timeOffset="30007">16011 5547 267 0,'0'0'7'0,"0"0"5"16,0 0-3-16,0 0 1 15,0 0 1-15,1 7 2 16,-1 10 0-16,-1 14 2 16,-5 9-6-16,4 13-2 15,-7 7 1-15,2 7 2 0,-1-3-2 16,1-4-2-16,4-7 0 15,-4-11-2-15,7-9-2 16,0-12-1-16,0-21-6 16,0 0-14-16,11 0-45 0,-3-21-18 15</inkml:trace>
  <inkml:trace contextRef="#ctx0" brushRef="#br0" timeOffset="30186">15641 5559 323 0,'0'0'3'0,"17"-2"2"16,9-1 3-16,14 1 0 31,19-2 2-31,16 1 0 0,13 3 1 0,11-3 1 0,7 3-5 16,-8 0-6-16,-1 0-8 15,-9 0-21-15,-18 0-47 0,-7 4-9 16</inkml:trace>
  <inkml:trace contextRef="#ctx0" brushRef="#br0" timeOffset="30417">15571 6203 367 0,'0'0'7'0,"10"2"2"31,8 0 1-31,13-1 0 0,16-1 1 0,18-1 0 0,15-3 0 16,14-4 0-16,2 1-8 15,5-2-6-15,-4 1-9 0,-1 1-26 16,-7 2-47-16,-21 0-5 15</inkml:trace>
  <inkml:trace contextRef="#ctx0" brushRef="#br0" timeOffset="30681">16493 6374 365 0,'0'0'4'0,"0"19"0"0,1-2 1 0,12 1 4 16,13 0-2-16,12-5 1 15,13-4 0-15,10-3 1 0,9-12 0 16,1-16 1-16,-4-7-3 15,-11-6 0-15,-14-3-1 16,-22 1-1-16,-18 5 1 16,-21 7-2-16,-22 7-5 15,-12 10-5-15,-15 8-8 31,1 5-18-31,-1 25-52 0,11-11-6 0</inkml:trace>
  <inkml:trace contextRef="#ctx0" brushRef="#br0" timeOffset="31495">17828 5701 306 0,'0'0'2'0,"0"0"0"0,0 0 3 15,0 0 3-15,2 10 1 16,19-6 2-16,8-1 0 16,11-3 0-16,9 0 1 15,8-1 0-15,7-7-5 16,-3 0-2-16,-1-8-2 0,-9-1-2 15,-12-5-2-15,-6 1-3 16,-15-2-1-16,-9-3-2 16,-10 1-3-16,-14 2-1 15,-9 8 2-15,-16 7 1 0,-9 8 0 16,-13 6 5-16,-5 13 2 15,-3 13 4-15,-1 13 2 16,9 15 4-16,5 7 2 16,16 8 3-16,19 2 1 0,21 1-1 15,21-6 1-15,21-5-3 16,19-10 0 15,17-12-5-31,8-9-7 0,15-10-8 0,1-13-23 0,-15-4-53 0,17-9-5 16</inkml:trace>
  <inkml:trace contextRef="#ctx0" brushRef="#br0" timeOffset="32008">18890 5066 249 0,'0'0'4'16,"2"6"1"-1,6 10 3-15,2 7 0 0,4 11 2 0,-1 5 1 16,4 9 1-16,-5 6 0 16,-3 6 2-16,-3-6-1 15,-6-7 2-15,0-8 0 16,-12-11 1-16,-1-7-3 15,-9-14 1-15,2-7-3 0,-6-10-3 16,-2-9-10-16,2-4-12 16,-5-4-68-16,4-12-5 15</inkml:trace>
  <inkml:trace contextRef="#ctx0" brushRef="#br0" timeOffset="32486">19090 4946 260 0,'0'0'6'16,"3"13"0"-16,4-1 3 15,0 11-1 1,7 3 3-16,6 2 1 0,3-2 4 16,5 0 0-16,0-6-4 0,2-9-1 15,2-6-1-15,1-5 2 16,-6-13-4-16,-9-6-3 15,-3 3-2 17,-7 0-3-32,-5 3-1 0,-3 13-2 0,0 0 2 0,-7-1-3 0,1 9 2 15,5 14 1-15,5 1 2 16,10 0 2-16,11-5 1 15,8-7 2-15,4-8-1 0,4-11 2 16,-4-9-1-16,-5-10 1 16,-11-8-3-16,-14-2-2 15,-10-1-5-15,-16 1-2 16,-6 4-7-16,-3 2-21 0,-7 1-51 15,8 7-6-15</inkml:trace>
  <inkml:trace contextRef="#ctx0" brushRef="#br0" timeOffset="32962">18938 4717 411 0,'0'0'2'15,"0"0"0"-15,0 0 0 16,-4-7-3-16,4 7-5 0,5-8-13 15,6-3-61-15,7 8-2 16</inkml:trace>
  <inkml:trace contextRef="#ctx0" brushRef="#br0" timeOffset="33461">20229 4732 295 0,'0'0'2'15,"-2"18"1"-15,-1 6 1 16,2 6 0-16,0 11 1 16,-1 6 2-16,2 4 2 15,0 2 2-15,11-1 3 31,5-12-3-31,9-9 0 0,4-9 1 0,5-13-2 0,5-6-4 16,-3-6-5-16,2-6-12 16,-7-7-30-16,-11-5-40 15,1-1-5-15</inkml:trace>
  <inkml:trace contextRef="#ctx0" brushRef="#br0" timeOffset="33634">19782 4766 367 0,'4'3'2'16,"18"3"-1"-16,13 6 1 16,19 2 0-16,17 5-3 0,16-1-11 15,24-6-42-15,12 13-24 16</inkml:trace>
  <inkml:trace contextRef="#ctx0" brushRef="#br0" timeOffset="34414">20610 4562 355 0,'0'0'0'15,"0"0"-1"-15,10 0 2 0,12 0-1 16,15 3 1-16,9 2 0 15,19 1 3-15,12 2 0 16,10 0 1 0,4-1 0-16,-1 2-1 0,-10-1 1 0,-11-2-1 15,-7-1 0-15,-21-2-2 16,-14-3 1-16,-5 3-4 15,-12-1 2 17,-10-2 0-32,8 13-2 0,-8 0 1 0,-5 3-1 0,2 9 2 0,0 5-1 15,0 4 2-15,2 9-1 16,1 1 1-16,-1 11 0 15,9 4 1-15,3 8 0 0,1 3 0 16,5 13 1-16,-2 7 2 16,1 7 1-16,2 8-1 15,-4 2 2-15,2 6-2 16,-2 1-1 15,-2 2-1-31,-5 0 0 0,3-1-3 0,2-4 0 0,-3-5 0 0,6-4-1 16,-1-8 1-16,-2-7 0 15,3-12-1-15,-1-10 0 0,-3-12 1 16,-4-9 2-16,-7-8 0 15,-11-8 1-15,-17-7 0 16,-21-8 1-16,-25-4 0 16,-34-3-1-1,-25 1-4-15,-32-3-11 16,-15-8-72-16,-21 11-9 0</inkml:trace>
  <inkml:trace contextRef="#ctx0" brushRef="#br1" timeOffset="50728">15737 5209 124 0,'0'0'3'0,"0"0"4"15,7-15 3-15,-7 15 1 16,0-20 2-16,1 6 2 16,-5-2 0-16,-3-1 0 15,-4 4-4-15,0 1-4 0,-3 2-4 16,-3 3-3-16,0 7-1 15,0 3-1 1,-1 8-3-16,-1 7 2 16,-3 6 0-16,0 3 0 0,-2 9 2 0,0 2 1 15,0 8 0-15,-2 3 4 16,-1 5-2-1,-4 2 0-15,6 2 0 0,-4 7 2 0,7-3-1 16,-3 4-2-16,5-1 2 16,-3-6-1-16,7 3-1 15,5-6-1-15,1 6 0 31,5-2 0-31,1-1-1 0,4 1 1 0,8 2 0 0,3-1 0 16,10-1-2-16,5 1 2 16,-2-10 2 15,3-3-1 0,-4-4-1-31,6-5-1 0,-8-5 1 0,6-1-2 0,-8-5 2 0,1-2-1 0,1-2 1 0,3 2 0 0,3-5 0 16,-1 5 1-16,3-5 2 15,-1-1 1-15,5 0-1 0,-3 0 2 16,3-2-1-16,-5 1 0 15,8-2 1-15,-3-2-2 16,7 1 0-16,5-1-1 16,-1-4 0-1,6 0 1-15,2-4-2 0,5 0 1 0,-1-2-1 16,2-2 1-16,0-3-1 15,-3-1 0-15,5-6 0 0,-4-2 0 16,8-1 0 0,2-2-1-16,0 0 0 0,0-3 0 15,-5 1-1-15,0 0 1 16,-5 0 0-16,-2 1-1 0,-11-5 1 15,-9-3 0 17,4-6 1-32,-9-8 1 0,7-7 0 0,1-7-1 0,0-11 1 15,7-10 1-15,-3-8 0 16,11-9 2-16,-6-7 0 0,3 0 3 31,-15-6 2-15,-6-4-1-16,-17 3 1 0,-11 1 0 0,-20 4 1 0,-26 9-6 15,-23 10-2-15,-23 5-10 0,-12 15-34 16,-9 17-37-1,-4 5-7-15</inkml:trace>
  <inkml:trace contextRef="#ctx0" brushRef="#br1" timeOffset="52064">15065 1046 264 0,'0'0'1'0,"0"0"-1"0,-10-4-1 16,10 4-3-16,-17-2 0 15,4 2-1-15,-1 0 0 0,-5 0 0 16,-4 0-2-16,-1 0 2 15,-7 4 0-15,-1 1 2 16,-4 2 3-16,-3 4-1 16,-2 1 0-16,-3 4 1 15,-1 4 0-15,3 4-2 0,-6 2 2 16,3 8 2-16,-4-1-4 31,13-5 5-31,-68 64-1 0,7 9 0 0,6 13 0 16,5 4 1-16,5-3-1 0,1 6 1 15,4-3 4-15,18-17-3 16,5 1 0-16,5 7 2 15,5-13 0-15,6 1 2 16,6-1-2-16,6 1 1 16,6-2-4-16,8 0 1 0,8-1-1 31,3-7 2-31,8-2-2 0,7 0-2 0,5 1 2 15,5-8 0-15,7-4-1 0,4-8 0 16,4-6 1-16,11-3-1 16,4-4 0-16,13-10 3 15,9-7-2-15,4-4 0 16,9-6 0-16,9-2 0 0,1-10-1 15,5-6 0-15,6-5 1 16,3-4 0-16,1-15 1 31,8-5 0-31,2-16 0 0,8-9 1 0,10-12 0 0,3-13 0 16,-1-8-1-16,13-16 0 15,-4-10-1-15,0-10 1 47,-4-8-2-47,-13-11 0 0,-1-5-1 0,-17-7-3 0,-3-6 0 0,-17-10 0 0,-17-3 1 16,-52 82-6-16,-1-12 4 15,-17 0 1-15,-4-7 1 16,-18 1 3-16,-18-4 2 16,-21 6 1-16,-23 1-2 15,-25 15 2-15,-26 6-2 0,-28 20-11 16,-22 8-35 15,-12 23-37-31,-7 8-9 0</inkml:trace>
  <inkml:trace contextRef="#ctx0" brushRef="#br1" timeOffset="67896">7352 8545 285 0,'0'0'5'0,"0"0"4"0,0 0 0 16,0 0 3-16,0-10 2 15,0 10-1-15,0 0-1 16,0 0 1-16,0-9-6 15,0 9 0-15,0 14-2 0,2 8-1 16,2 7 0-16,-3 6 0 16,3 4 2-16,0 6 1 15,-2-1 0-15,0-1-2 16,1-5-1-16,-2-8-3 0,2-5-2 15,0-8-5-15,2-4-6 16,-5-13-18-16,11 1-51 16,2-7-6-16</inkml:trace>
  <inkml:trace contextRef="#ctx0" brushRef="#br1" timeOffset="68145">7542 8468 240 0,'0'0'3'0,"7"4"5"0,-1 6 0 16,2 5 3-16,3 7-1 16,-1 9 0-16,3 8 2 0,-3 4 0 15,-1 3-2-15,0 6-7 16,-4-2-8-16,-3 1-25 15,-2-8-41-15,5-7-4 16</inkml:trace>
  <inkml:trace contextRef="#ctx0" brushRef="#br1" timeOffset="68425">8034 8639 269 0,'1'15'7'0,"3"13"5"15,1 12 2-15,0 9 1 16,4 11 1-16,-2 9 1 16,2 7 0-16,-1 8 1 15,2-13-8-15,-2-6-4 0,-3-9-4 47,2-9-4-47,0-10-10 0,-4-6-26 0,2-18-41 0,-5-13-6 0</inkml:trace>
  <inkml:trace contextRef="#ctx0" brushRef="#br1" timeOffset="68761">7740 8703 319 0,'0'0'3'0,"0"0"1"16,5-10 1-16,6 2 4 0,13-2 2 16,11-1 3-16,16 2 2 15,16 3-1-15,10 4-2 16,9 2-2-16,-2 10-2 15,-2 7-4-15,-13 6-3 32,-15 4 0-32,-22 5-2 0,-24 1 2 0,-18-2-1 0,-24-1 2 15,-15-3-1-15,-13-3 1 0,-9-3 0 16,-6-6-1-16,5-5-2 31,6-7-5-31,9-3-6 0,13 0-16 0,16-3-18 16,12-2-38-16,18-5-9 15</inkml:trace>
  <inkml:trace contextRef="#ctx0" brushRef="#br1" timeOffset="69247">8516 8471 302 0,'0'0'6'0,"6"16"3"16,0 5 2-16,2 9 3 15,-1 12 0-15,4 9 4 16,1 11 1-16,1 5 0 0,-2 4-4 16,1-2-4 15,-4-5-2-31,0-6-1 0,0-9-2 0,-4-9-1 0,-3-9-1 15,0-9 1-15,-1-9-2 0,0-13 0 16,0 0-3-16,-2-13-1 16,1-11 0-16,2-5-3 15,-1-6 0-15,7 0-2 16,3 1 0-16,4 2 1 15,4 7 3-15,4 10 1 0,2 8 1 32,0 7 2-32,0 9 1 0,-3 10 1 0,-2 7 1 15,-4 7 0-15,-4 3 0 0,-7 0-1 16,-2 3 0-16,-2-3 0 62,-4 0-1-62,-3-8-2 0,3-5 0 0,0-6-2 0,2-7-4 0,2-10-3 0,0 0-18 0,6-12-61 0,12-3-4 16</inkml:trace>
  <inkml:trace contextRef="#ctx0" brushRef="#br1" timeOffset="69671">9243 9114 319 0,'0'0'7'0,"-6"12"2"15,3 2 2-15,-1-1 3 16,0 2 1-16,3 3 3 15,1-3 0-15,1 1 1 0,10-11-5 16,4-5-4-16,6-4-2 31,0-11-2-31,0-6-3 0,-3-8-1 0,-7-4-2 16,-5-2-2-16,-6 1 0 15,-7 5 0-15,-7 4 0 0,-5 6 2 16,-3 9 0-16,-1 10 2 16,2 8 0-16,5 12 1 15,4 5 1-15,8 5 1 0,4 1 0 16,3 3 1-16,13-4-2 15,3-4 1 17,5-5-1-32,3-6 0 0,-1-5-2 0,0-4-2 0,-4-4 0 0,-3-2-6 15,-3-3-5-15,-6-9-9 16,3 4-26-16,7-2-45 15,-10-6-4-15</inkml:trace>
  <inkml:trace contextRef="#ctx0" brushRef="#br1" timeOffset="69950">9746 8848 351 0,'0'0'4'0,"-6"0"3"15,6 0 2-15,-16 12 0 31,6 0 3-31,3 5 0 0,2 4 1 0,5 6 0 16,5 5-2-16,13 2-3 0,4 2-1 16,5-2-1-16,3-3-2 15,0 1 0-15,-7 0 0 16,-8-4-2-16,-12-2-1 15,-7-4 1-15,-15-2-1 0,-9-3-1 16,-3-3-2 15,-4-4-4-31,3-2-7 0,-2-8-12 0,12-1-33 0,12-1-30 0,10 2-5 16</inkml:trace>
  <inkml:trace contextRef="#ctx0" brushRef="#br1" timeOffset="70278">10085 9106 347 0,'0'0'5'0,"-1"15"3"15,-3 0 2-15,-1 4 1 16,2 3 1-16,2 2 2 16,-1 0 1-16,2 0 2 0,7-9-4 15,7-10-2-15,6-5-1 16,-1-5-2-16,1-12-1 15,-5-6-1-15,-4-3-3 16,-11-1-1-16,-6 1-2 0,-14 4-1 16,-9 1-3-16,-5 6-2 15,-5 6-4-15,6 7-7 16,-2 1-11-16,12-1-47 15,8 11-15-15</inkml:trace>
  <inkml:trace contextRef="#ctx0" brushRef="#br1" timeOffset="70712">10385 9103 348 0,'0'0'5'16,"5"16"4"-16,1-2 3 15,-1 5 2-15,4 1-1 32,0 6 2-32,0-2 1 0,0 3 1 0,-1-8-2 0,-3-4-3 15,-4-5-2-15,-1-10-1 16,3-8-1-16,-3-11 0 15,0-10-8-15,1-5 0 16,4-4 0-16,3-5 0 0,6 3 0 16,4 0 0-16,8 8 0 15,4 4 0-15,3 7 0 31,2 9 0-31,1 5 0 0,-4 2-3 0,2 5-12 0,-12 0-21 16,-22 0-56-16,24 7-1 16</inkml:trace>
  <inkml:trace contextRef="#ctx0" brushRef="#br1" timeOffset="71143">11179 8238 329 0,'0'0'4'0,"0"0"4"15,0 12 3-15,-1 2 2 16,-6 5 2-16,-2 6 1 0,-2 6 0 16,-2 5 0-16,-1 0-2 15,2 4-6-15,-1-5-5 16,6-5-6-1,1-8-9-15,6-12-71 0,0-10-2 0</inkml:trace>
  <inkml:trace contextRef="#ctx0" brushRef="#br1" timeOffset="71314">11239 8331 420 0,'0'0'1'16,"-5"16"1"-16,0 1 2 16,0 3 2-16,3 7 0 46,0 10 0-46,2 7 0 0,0 9-2 0,7-4-3 0,8 7-13 0,-3 1-70 0,7-6-5 16</inkml:trace>
  <inkml:trace contextRef="#ctx0" brushRef="#br1" timeOffset="86522">4360 10677 270 0,'0'0'4'0,"0"0"5"0,-1-12 2 15,1 12 3-15,0-12 0 16,0 12 0-16,7-10 0 15,-7 10 3-15,20 0 1 16,-6 10-6-16,6 9-2 0,2 10-1 16,6 5 0-16,0 9 0 15,4 10 0-15,-2 4-1 16,0 6-3-16,-2 1 1 15,-5-1 0-15,-1-2 0 0,-6-3 0 16,-3-7-1-16,-2-7 0 16,-2-8 0-16,-4-9 2 46,-1-6-2-46,-2-10-1 0,-2-11-4 0,0-11 0 0,1-23 0 0,3-15 0 0,-2-18 0 16,2-15 0-16,3-10 0 16,-1-3 0-16,1 3 0 15,-2 6 0-15,4 15 0 0,-4 10 0 16,1 19-12-16,-2 9-8 15,6 18-29-15,-1 9-44 16,1 3-3-16</inkml:trace>
  <inkml:trace contextRef="#ctx0" brushRef="#br1" timeOffset="86883">5154 11178 357 0,'0'0'3'0,"-10"14"6"16,3 2 1-16,-2 5 3 15,4 4 1-15,2 1 1 16,2-1 2-16,6 0 0 15,14-11-1-15,8-11-5 0,7-6-3 16,5-15-1-16,3-10 0 16,-6-2-4-16,-7-7-1 31,-10-2 0-31,-10 3-4 0,-9 5 2 0,-18 6-1 15,-9 7-1-15,-10 7 0 0,0 8 0 16,-3 3-3-16,4 8-4 16,5 6-6-16,8 6-15 15,20-1-61 1,7-6-1-16</inkml:trace>
  <inkml:trace contextRef="#ctx0" brushRef="#br1" timeOffset="87222">5619 10452 351 0,'0'0'2'0,"-1"6"3"15,4 9 2-15,1 12 4 16,2 9 1-16,0 13 2 15,2 10 0 1,0 11 1-16,5 8 0 0,-7-1-4 0,5 2-2 16,-3-9 0-16,-2-4-2 15,-1-8-2-15,0-12-1 0,-1-5-1 16,-2-12-4-16,5-5-5 15,-7-13-12-15,0-11-70 16,0 0-3-16</inkml:trace>
  <inkml:trace contextRef="#ctx0" brushRef="#br1" timeOffset="87488">6098 10778 330 0,'0'0'7'16,"6"15"3"-16,0 2 1 16,1 8 5-16,2 8 2 0,0 7-1 15,0 7 1-15,3 7 0 16,-3-1-5-16,1 0-1 15,-4-3-3-15,-3-7-3 16,2-5-3 15,-2-9-3-31,2-6-6 0,-7-10-32 0,2-13-51 0,0 0-2 0</inkml:trace>
  <inkml:trace contextRef="#ctx0" brushRef="#br1" timeOffset="88038">5926 11139 422 0,'0'0'1'15,"14"-2"1"1,8-3 1 0,9-5 2-16,7-5 0 0,11-2-1 0,9-2 0 0,6-2 1 15,1-2-2-15,-2-1-3 0,-5 3-2 16,-2 1-3-16,-7 2 1 15,-3 5-1-15,-9-1 1 16,-7 2 0-16,-1 4 0 16,-8 0 2-16,-5 2 1 0,-5 3 2 15,-11 3-1-15,9-2 1 16,-9 2-1-16,0 0 1 15,-14 13-1-15,0 1 2 16,-4 5 0-16,-2 5 0 16,-2 5 2-1,-1 5 0-15,5 5 1 0,1-1 1 0,7 0 1 16,5-5 0-16,5-3 0 15,9-5 0-15,7-10-1 16,8-8 0 15,2-7 0-31,3-7-3 0,-2-8-2 0,-4-9-2 0,-6-5-1 0,-6-4-1 16,-11-2 0-16,-5 6-1 15,-10 0 0-15,-5 8 1 0,-5 6 2 16,2 12 0-16,1 8 2 16,1 15 1-16,7 6-1 15,7 9 3-15,5 2 1 0,2 3-1 16,11-5 1 31,6 1-1-47,6-8-1 0,6-6 0 0,0-9-3 0,4-5-8 0,-3-8-13 0,-5-8-68 15,6-10-4-15</inkml:trace>
  <inkml:trace contextRef="#ctx0" brushRef="#br1" timeOffset="88638">6885 10935 380 0,'0'0'1'0,"0"0"2"0,-9 5 2 15,9-5 2-15,-14 21 0 16,7-3 2-16,2 4 2 16,1 6 0-16,4 0 0 0,5 4-2 15,8-2 1-15,4-1-1 16,4-6-2-16,3-7 0 15,0-3-1-15,2-12-1 16,-4-2-2-16,-2-13 0 0,-7-4-4 31,-3-4 0-31,-6-5 0 0,-2 1-1 0,-2 1 1 16,-1 4-2-16,-4 3 2 15,2 3 0-15,3 15 0 0,0 0 1 16,10 4 0-16,2 13 0 16,6 10 0-16,1 7 2 15,2 6 1-15,-2 6 0 16,-5 9 0-16,-9 0 0 0,-5 3 0 15,-12-3-1 17,-14 1-2-32,-6-3 0 0,-12-7 0 0,0-6 0 0,1-11 0 15,1-8 0-15,5-12 0 0,10-9 0 16,10-16 0 15,13-12 0-31,11-12 0 0,15-14 0 0,12-12-2 0,9-6-4 16,10-4 0-16,1 0 1 15,1 6 0-15,-3 7 2 0,-9 9 1 16,-7 15 1-16,-13 11 1 15,-12 14 2-15,-11 14 1 16,-16 3 0-16,-6 16 0 0,-2 10-1 16,-1 4 1-16,3 6 1 15,10 2 1 16,12-3 0-31,13-1-5 0,19-8 0 0,18-5 0 0,12-12 0 0,15 3-18 16,13-11-72-16,-4-6-4 16</inkml:trace>
  <inkml:trace contextRef="#ctx0" brushRef="#br1" timeOffset="89733">8825 10964 303 0,'0'0'0'15,"0"0"2"-15,-1 8 5 16,1 13 3-16,3 8 2 15,2 14 5-15,3 11 2 0,0 10 1 16,2 8 1-16,0 5-3 16,-3-2-2-16,0-9-5 15,-2-9-1-15,-2-12-4 16,-2-11-3-16,0-10-6 0,-1-24-9 15,0 0-31-15,0 0-44 16,-10-27-3-16</inkml:trace>
  <inkml:trace contextRef="#ctx0" brushRef="#br1" timeOffset="89945">8667 11042 391 0,'9'-2'2'0,"18"0"1"0,18-3 2 0,10 2 1 0,11 3 0 0,5 0 0 16,0 5 0-16,2 7 1 15,-17 10-1-15,-18 7 0 16,-30 9-1-16,-14 2-1 16,-23 2 0-16,-17-3 0 15,-9-4 0-15,-6-6-3 0,1-10-4 31,1-7-8-15,10-7-19-16,12 2-53 0,12-12-7 0</inkml:trace>
  <inkml:trace contextRef="#ctx0" brushRef="#br1" timeOffset="90445">9316 10526 303 0,'0'0'7'16,"9"13"3"-16,0 10 4 15,2 9 1-15,4 13 2 0,3 12 5 16,1 11-3-16,4 11 2 15,1 4-6-15,-4-2-2 16,-1-5-2 0,-3-8-1-16,-1-10-3 0,-5-12-1 15,0-15 1-15,-7-7-1 0,-3-24-2 16,0 0-2-16,0 0-2 15,-1-29-2-15,-4-6-3 32,5-7-2-32,1-6-2 15,8-4 1-15,6 0 0 0,9 5 1 0,6 8 2 0,8 8 2 16,5 13 4-16,1 9 2 15,-1 9 0-15,-4 14 2 16,-5 12-1-16,-7 11 1 0,-6 8-1 16,-8 5 1-16,-8 2 1 15,-5-2-1-15,0-3-1 16,-2-4 0 15,-4-11-1-31,2-6-2 0,-2-12-2 0,1-2-5 0,5-12-7 0,0 0-18 16,12-4-60-16,-5-9-1 15</inkml:trace>
  <inkml:trace contextRef="#ctx0" brushRef="#br1" timeOffset="90827">10278 11028 344 0,'0'0'5'0,"-5"11"3"16,1 5 2-16,0 3 2 47,2 9 3-47,2 1 0 0,4 4 0 0,7 0 1 0,8-4-4 0,10-7-4 0,1-10-3 15,5-8-2-15,1-7-3 16,-5-11-3-16,-8-11-4 16,-10-4-1-16,-12-5 0 0,-8 0 1 15,-15 2 1-15,-10 3 2 16,-5 6 3-16,-3 9 3 47,1 12 4-47,4 5 3 0,8 16 1 0,13 8-2 0,9 6 3 0,8 4-2 0,14 1 0 15,14-2-1-15,9-6-2 16,3-6-1-16,7-7-1 15,-3-8-4-15,-3-6-2 16,-1-3-8-16,-12-14-16 0,-15-4-66 16,1-4-1-16</inkml:trace>
  <inkml:trace contextRef="#ctx0" brushRef="#br1" timeOffset="91153">10872 10797 397 0,'0'0'3'0,"-8"3"2"0,0 5 2 16,-1 8 1-16,-1 4 2 16,4 12 1-16,0 4 1 15,6 9 0-15,7 5-1 0,7-1-1 16,2 2-2-16,3-5-2 15,1 1-1-15,-5-10-1 16,-5-2-2-16,-9-9-2 31,-3-3 0-31,-11-5 0 0,-3-5 0 0,-1-8-7 0,0-4-9 16,-3-7-25-16,-1-11-51 15,20-6-3 32</inkml:trace>
  <inkml:trace contextRef="#ctx0" brushRef="#br1" timeOffset="91393">11166 11001 350 0,'0'0'4'0,"-2"12"1"0,-2 5 3 16,-2 7 3-16,1 6 5 15,3 5-1-15,2 4 2 16,10 0 1-16,10-5-4 15,9-10-1-15,11-7-3 16,5-13-1-16,5-5-5 0,-6-17-1 16,-10-6-3-16,-12-5 0 15,-16-4-2-15,-16 1 1 16,-22 1-1-1,-11 4-2-15,-11 5-1 0,-4 4-3 0,2 9-1 16,6 3-3-16,12 7-4 16,9 7-9-16,17 7-14 15,12 11-41-15,10-5-10 0</inkml:trace>
  <inkml:trace contextRef="#ctx0" brushRef="#br1" timeOffset="91792">11590 10986 393 0,'0'0'4'0,"11"18"1"16,-6 1 4-16,4 12 0 16,-5 5 4-16,0 6 0 0,-2 6 0 15,-2 3 1-15,0-4-3 16,-1-7-1-16,-5-11-2 15,0-11-2 17,6-18-3-32,0 0-3 0,0-23 0 0,12-12 0 0,6-10 0 0,6-6 0 15,9-3 0-15,8 1 0 16,7 3 0-16,7 5 0 15,4 11-2-15,4 5 0 0,-2 9 2 16,-7 6-4-16,-1 10-5 16,-8 0-13-16,-10 5-69 15,4 8-3-15</inkml:trace>
  <inkml:trace contextRef="#ctx0" brushRef="#br1" timeOffset="93421">14119 10071 328 0,'0'0'6'0,"0"0"4"16,6-11 3-16,-6 11 4 0,13-15 0 15,-13 15 0-15,16-9 2 16,-6 9 0-16,1 6-5 16,5 16-3-16,-2 15-3 15,4 13-2-15,2 14-1 0,2 14 2 16,3 13-2-16,3 6 0 15,-1 5-1-15,1 1-4 16,1 1 0 15,-2-8 0-31,0-7 0 0,-3-8 0 0,-2-7 0 0,-2-7 0 0,-5-9 0 16,2-7 0-16,-4-10 0 16,-1-4 0-16,-2-7 0 15,-2-7 0-15,2-4 0 0,-3-7 0 16,-7-12 0-16,11 12 0 15,-11-12 0-15,10 3 0 16,-10-3 0-16,0 0 0 16,10 0 0-16,-10 0 0 15,7-10 0-15,-7 10 0 0,4-12 0 16,-4 12 0-16,8-14 0 15,-8 14 0-15,7-16 0 16,-7 16 0-16,4-13 0 16,-4 13 0-16,0 0 0 0,0 0 0 15,0 0 0-15,0 0 0 16,0 0 0-16,0 0 0 15,0 0 0 17,0 7 0-32,0-7 0 0,0 0 0 0,0 0 0 0,0 0 0 0,0 0 0 15,0 0 0-15,0 0 0 16,5-6 0-16,-5-8 0 0,5-7 0 15,0-13 0-15,2-15 0 16,4-15 0-16,6-25 0 16,-2-20 0-16,9-21 0 15,8-12 0-15,3-6 0 0,2 2 0 16,2 9 0-1,-3 11 0-15,-2 17 0 16,-6 22 0-16,-4 21 0 0,-9 17 0 16,-4 18 0-16,-8 2-19 15,2 9-43-15,0 12-33 0,-5 8-4 47</inkml:trace>
  <inkml:trace contextRef="#ctx0" brushRef="#br1" timeOffset="93864">14702 9897 340 0,'0'0'5'0,"0"0"3"31,0 0 5-31,-10 2 1 0,10-2 2 0,11 0-1 16,11-2 1-16,13-5 1 15,13-2-4-15,16-2-4 16,12-2-3-16,10-2-1 0,-1 0-2 15,-5 2 1-15,-10 0-1 16,-12 5-1-16,-15 0-1 16,-14 2-1-16,-29 6 1 15,0 0-1-15,-32-3 1 0,-15 3-1 31,-16 3 1-31,-14 3-1 0,-7-2 1 0,-4 2 0 16,6 0-1-16,11 1-1 16,11-3-3-16,21 2-8 15,17-6-28-15,22 0-51 0,23 10-2 16</inkml:trace>
  <inkml:trace contextRef="#ctx0" brushRef="#br1" timeOffset="94572">14216 10114 375 0,'0'0'4'16,"0"0"2"-16,14-13 0 16,-14 13 0-16,0-9 0 31,-9 6 1-31,-12 1 1 0,-8 2 0 0,-14 2-1 0,-7 4-2 15,-7 5 0-15,-4 0 1 16,4 2-1-16,5-1-1 16,8-2 0-16,11 0-1 15,15-2-1-15,18-8 0 16,5 11-1-16,24-7-1 0,15-4 1 15,10 0 0-15,9-4 0 16,10-1-1-16,3-2 1 16,-6 0-1-16,-8 1 0 15,-10-1 0-15,-15 2 0 0,-12 3 0 16,-25 2 0-16,0 0 0 15,-27 4 1-15,-14 1-1 47,-15 3 1-47,-8-1 0 0,-6 0-1 0,-1-2-3 0,13 4-7 0,4-6-28 0,18 1-51 16,24-4-2-16</inkml:trace>
  <inkml:trace contextRef="#ctx0" brushRef="#br1" timeOffset="95092">14113 10222 284 0,'0'0'5'16,"28"-5"5"-16,2 0 1 0,15-1 3 15,9-2-1-15,8 2 0 16,3-3 0-16,4-1 3 15,-9 1-5-15,-15 2-4 32,-13 2-2-32,-23 0-1 0,-16 4 1 0,-24-1 1 0,-17 2 3 15,-13 0-1-15,-12 3 0 16,-13 4-1-16,0-1 1 15,1 0-1-15,12-1-4 0,12 2-5 16,12-2-7-16,24 2-34 16,25-7-45-16,14 2-4 15</inkml:trace>
  <inkml:trace contextRef="#ctx0" brushRef="#br1" timeOffset="98304">4698 12838 272 0,'0'0'7'16,"2"-13"2"-16,0 4 2 16,-2-3 2-16,0 0 1 0,1-4 0 15,-7 0 0-15,-3 3 1 16,-9 7-6-16,-3 6-3 15,-11 9-1 1,-8 16-1-16,-2 11 0 0,-4 17 2 0,1 9 0 16,2 9 0-16,6 7 1 15,12 2 0-15,13-1-1 16,12-8 1-16,18-5-1 0,13-16-1 15,14-9 0 17,11-10-2-32,7-12-5 0,9-8-6 0,-1-11-21 0,4 0-57 15,-1-8-3-15</inkml:trace>
  <inkml:trace contextRef="#ctx0" brushRef="#br1" timeOffset="98725">4974 13237 350 0,'0'0'2'0,"-2"16"2"15,2 2 2-15,4 6 3 31,2 5 0-31,2 2 4 0,4 7-1 0,2-1 2 0,3-2 0 16,0-9-1-16,2-6-2 16,1-10 0-16,1-9-3 0,2-6-1 15,-2-14-1-15,-4-6-2 16,0-9-2-16,-5-1-1 15,-4-5-1-15,-5 7-1 16,-3 2-1 15,0 5-1-31,-5 11 1 0,5 15 0 0,-11 0 2 0,6 16 0 0,5 11 0 16,0 7 1-16,8 3 0 15,0 4 2-15,5-1 0 0,4-5 0 16,3-5-1-16,0-7-2 16,3-6 0-16,-1-7-3 15,-2-8-4-15,0-2-8 16,-2-2-43-16,-4-13-33 0,-1-9-4 31</inkml:trace>
  <inkml:trace contextRef="#ctx0" brushRef="#br1" timeOffset="99009">5544 13382 363 0,'0'0'3'0,"15"16"3"16,-3-1 2-16,4 5 1 15,1 4 1-15,1 3 1 16,1 3 1-16,0-2 2 0,-4-4-1 15,-4-7-1-15,-5-6-2 16,-6-11-2-16,3-11 0 16,-3-11-1-16,0-10-1 0,-1-6-2 46,1-6-1-46,4-2-2 0,9 0-1 0,8 3 1 0,6 7-1 0,7 6 0 16,-1 4-2-16,8 6-3 16,-5 1-4-16,4 8-7 0,-10 0-19 15,-15 9-56-15,10-1-2 16</inkml:trace>
  <inkml:trace contextRef="#ctx0" brushRef="#br1" timeOffset="99618">6235 13414 370 0,'0'0'4'15,"5"16"1"-15,0-1 3 16,2-1 1-16,0 8 2 15,-1-3 3 1,2 3 0-16,-2-2 2 0,2-3-2 0,-6-8-1 16,-2-9-1-16,0 0-3 15,9-19-2-15,-4-4-2 0,2-7-5 16,5-4 0 46,1-4 0-62,7-2 0 0,0 2 0 0,5 6 0 0,-1 1 0 0,3 10-5 0,-2 1-4 0,5 7-3 0,-5 3-4 0,0 4-5 16,-1 5-1-16,-3 1 0 15,0 3 1-15,-7 4 3 16,2 5 6-16,-7-3 8 16,2 4 7-16,-3-1 7 31,3-2 6-31,2-3 1 0,7-4 0 0,5-3-1 0,6-5-2 15,4-7-3-15,4-5-3 0,2-5-3 16,-4-2-2-16,-4-4-3 31,-11 2-2-15,-11 2-1-16,-11 3-1 0,-12 11 1 0,-18 7-1 0,-10 7 0 0,-3 14 1 15,-8 11 4-15,5 11 0 16,2 7 2-16,8 4 1 16,13 3 0-16,11-6 1 15,12-2 0-15,10-11 0 0,15-7-1 16,11-12-1-16,9-8-3 15,4-11-5-15,7-9-9 47,-5-4-54-47,3-19-21 0</inkml:trace>
  <inkml:trace contextRef="#ctx0" brushRef="#br1" timeOffset="100031">7175 13178 441 0,'0'0'3'0,"-3"16"1"16,0 2 0-16,3 4 2 15,-2 3 1-15,-1 4 0 0,3 5 1 47,-1-1 1-47,1-4-3 0,1-7 0 0,4-6 0 0,-5-16-2 0,16 8-4 16,-3-16 0-16,4-10 0 0,1-14 0 15,2-6 0-15,2-11-7 16,1-2 1-16,0-3 0 15,-3 4 1-15,-2 4 1 0,-3 5 2 16,0 12 2-16,-5 7 1 16,3 13 2-16,-2 9 1 31,-3 4 1-31,1 13 0 0,0 8 0 15,-2 6 0-15,3 9-3 0,1 7-2 0,1 2 0 16,1 6 0-16,0-1 0 16,2-1 0-1,1-5 0-15,1-4 0 0,0-5 0 16,0-9 0-16,2-7 0 0,0-7 0 15,-1-11 0-15,3-5-3 16,-8-12-60 31,-2-20-30-47,0-15-4 0</inkml:trace>
  <inkml:trace contextRef="#ctx0" brushRef="#br1" timeOffset="100216">7700 12864 440 0,'0'0'2'0,"3"7"1"16,8 10 2-16,4 5 0 0,3 8 3 31,3 6 0-31,2 9 0 0,5 6 1 16,1 4-2-16,-1-2-1 0,-3-1-2 0,1-4-1 15,-2-2-3-15,-2-8-3 16,-1-6-4-1,-5-12-6-15,1-6-29 0,-3-14-49 0,-14-8-2 16</inkml:trace>
  <inkml:trace contextRef="#ctx0" brushRef="#br1" timeOffset="100328">7733 13213 451 0,'0'0'3'0,"0"0"1"0,0 0 0 15,13-13 1-15,10 6-1 0,12-3 1 16,12-2-1-16,15-5-3 16,16 4-15-16,13-4-72 15,1-3-3-15</inkml:trace>
  <inkml:trace contextRef="#ctx0" brushRef="#br1" timeOffset="100800">9210 12840 434 0,'-1'10'4'16,"0"13"-1"-16,1 13 2 16,0 11 2-16,1 15 0 15,1 11 1-15,1 9 0 31,-1 7 2-31,4-5-3 0,-2-8-1 0,5-8-1 0,0-14-2 16,-2-11-1-16,7-15-4 16,-1-14-5-16,6-10-17 15,6-14-65-15,-11-23-4 0</inkml:trace>
  <inkml:trace contextRef="#ctx0" brushRef="#br1" timeOffset="101011">9082 12851 438 0,'0'0'1'0,"20"-1"2"0,14 1 1 15,16 1 1-15,13 7 0 16,7 4 0-16,4 5 1 16,0 7 0-16,-5 4-1 15,-20 7 0-15,-23 4-2 0,-22 2 0 16,-18-1 0-16,-23-2 0 15,-12-5-3-15,-10-6-6 16,4-1-26-16,9-13-58 16,-2-13 1-16</inkml:trace>
  <inkml:trace contextRef="#ctx0" brushRef="#br1" timeOffset="101734">9914 12129 419 0,'0'0'0'15,"4"7"1"-15,7 15 0 16,3 12 2-16,3 14 1 15,2 17 1-15,5 17 2 0,3 11 0 16,0 10 2-16,0 1 0 16,-5-2 0-16,0-8-1 15,-3-13-1-15,-3-15-1 16,-4-14-1-16,-2-13 0 31,-5-15-1-31,-1-14-2 0,-4-10-2 0,0-22 0 0,-4-8-3 16,3-13 0-16,1-8-1 15,1-3 0-15,13-2-1 16,5 1 1-16,11 9 2 0,4 10 0 15,10 13 2-15,1 14 0 16,2 12 1-16,-7 16 1 16,-4 16 0-16,-7 11 1 15,-9 7 0 1,-8 10 0-1,-11 0-1-15,-1 4 1 0,-6-3-1 0,-2-6 0 0,-2-8-1 16,3-8-1-16,5-10-2 16,2-13-5-16,12-5-14 15,9-14-67-15,2-18-5 0</inkml:trace>
  <inkml:trace contextRef="#ctx0" brushRef="#br1" timeOffset="102083">10789 13009 425 0,'-1'11'3'0,"1"7"0"16,-1 4 2-16,9 5 2 16,3 2 1-16,6-1 1 15,5-3 1-15,8-3 0 16,5-17-2-16,3-10-1 0,2-15-4 31,-4-10-2-15,-2-10-2-16,-14-3-2 0,-10-3 0 0,-11 2 0 0,-15 7-1 15,-10 11 1-15,-7 10 2 16,-6 13 1-16,-1 10 2 0,8 18 1 15,6 11 2-15,13 6-1 16,9 5 1-16,10 2-1 16,16-3 1-16,11-5-3 15,12-8-2-15,1-11 0 0,12-7-3 31,-5-14-10-31,6-4-36 0,2-15-43 0,-18-12-3 16</inkml:trace>
  <inkml:trace contextRef="#ctx0" brushRef="#br1" timeOffset="102324">11166 12789 422 0,'0'0'1'0,"0"15"0"16,1 2 1-16,9 3 2 15,6 6 2-15,9 4 1 0,7 5 1 16,7 6 1-16,7-2 0 15,0-2-1-15,-3-2-1 16,-5-3-1 0,-10-1-3-16,-17-4 0 0,-12 0-2 0,-12-6-1 15,-13-1-2-15,-5-8-3 16,-1 0-5-16,-1-12-10 15,10 0-28-15,21-12-41 0,2-10-5 16</inkml:trace>
  <inkml:trace contextRef="#ctx0" brushRef="#br1" timeOffset="102578">11686 13023 402 0,'0'0'7'15,"0"15"2"17,-1 0 1-32,1 5 2 0,1 5 0 0,8 3 2 0,2 1-1 0,11-3 1 15,8-5-6-15,8-13-3 16,7-8 0-16,0-5-5 0,-3-13 0 15,-5-10 0-15,-12-1 0 16,-14-4 0-16,-17 2 0 16,-22 4 0-16,-14 4 0 15,-14 7 0-15,-7 4-3 31,-2 9-4-31,4 5-3 0,3 5-4 0,16 11-1 0,9-4-8 16,18 6-25-16,22-3-42 16,5-4-4-16</inkml:trace>
  <inkml:trace contextRef="#ctx0" brushRef="#br1" timeOffset="102914">12021 12928 394 0,'0'0'5'16,"18"17"1"-16,3-1 2 16,3 3 3-16,4 8 0 0,2 2 1 15,0 4 0-15,0-1 2 16,-6-3-4-16,-9-5-1 15,-8-8-1 17,-7-16-2-32,0 0-1 0,-5-6-5 0,-2-16 0 0,2-7 0 0,6-5 0 15,6-2 0-15,10-3 0 16,11 4 0-16,15 3 0 47,10 4 0-47,11 5 0 0,5 4 0 0,0 2 0 0,-1 4 0 0,-3 0 0 0,-4 10-23 15,-7 3-62-15,-14 0-11 0</inkml:trace>
  <inkml:trace contextRef="#ctx0" brushRef="#br1" timeOffset="103804">15182 11937 356 0,'0'0'2'16,"0"0"2"-16,-2 15 6 0,2 11 3 15,0 13 2-15,0 18 3 16,-2 16 0-16,-5 17 1 16,1 14-1-16,-7 12-2 15,-3 2-5-15,0-2-2 0,-3-7-7 16,2-13-2-16,1-15 0 15,4-15 0-15,3-14 0 16,4-14 0-16,2-14 0 16,3-11-2-16,0-13-15 0,25-16-33 15,-3-5-44-15,-4-13-3 16</inkml:trace>
  <inkml:trace contextRef="#ctx0" brushRef="#br1" timeOffset="104062">14083 12197 436 0,'0'0'2'0,"-9"0"0"16,9 0 3-16,0 0 1 15,16-2 2-15,20-4 1 0,30-1 1 16,33-5 0-16,37-5 0 16,36-3-2-16,31-4-3 46,33-2-5-46,9 0 0 0,3 4 0 0,-9 0 0 0,-24 6 0 0,-31 2 0 0,-33 7-3 16,-36-1-11-16,-36 6-10 16,-36 8-42-16,-31-2-27 15</inkml:trace>
  <inkml:trace contextRef="#ctx0" brushRef="#br1" timeOffset="104385">14270 13334 433 0,'0'0'2'0,"0"0"2"16,0 0 3-16,5 3 2 16,26-3 1-16,24-6 1 0,23-5 0 15,29-5 2-15,36-3-2 16,26-3-11-16,22-2 0 15,18 0 0-15,1 5 0 0,-8 1 0 16,-13 9 0-16,-25 2-9 16,-23-1-57-16,-34 8-29 31,-34 0-4-31</inkml:trace>
  <inkml:trace contextRef="#ctx0" brushRef="#br1" timeOffset="104850">14226 13265 411 0,'0'0'3'0,"0"0"2"16,0 0 3-16,2 12 1 0,1 5 2 16,-1 7 0-16,-2 8 1 15,0 7 0-15,-9 5-2 16,-1 4-2 31,-6 0-4-47,-2 1-3 0,-4-8-5 0,1-2-9 0,-3-1-52 0,24-38-27 15</inkml:trace>
  <inkml:trace contextRef="#ctx0" brushRef="#br1" timeOffset="105418">13938 12074 366 0,'0'0'4'0,"0"0"1"16,-3 8 6-16,0 7 2 15,-1 10 2-15,-2 10 0 0,-4 11 0 16,-3 7 1-16,1 9-3 31,-4 5-4-31,-1-4-5 0,5 0-7 0,-1-12-11 16,8-6-74-16,3-10-1 0</inkml:trace>
  <inkml:trace contextRef="#ctx0" brushRef="#br1" timeOffset="106426">13770 12318 288 0,'0'0'4'0,"0"0"2"16,0 0 0-16,18-8 2 15,2 1 3-15,17 0 0 0,9-1 0 16,8-1 0-16,10 3-2 15,1 2-5-15,0 2-2 16,-9 2-3-16,-9 3-3 16,-17 6 0-16,-16-2 0 0,-14 3 0 15,-8-1 1-15,-18-2 2 16,-10-1 3-16,-9-2 0 15,-7-1 1-15,0-3 0 0,0 0 0 16,6 0-1-16,5-3-1 31,15-1-2-31,9-2-4 0,17 6-16 0,18-2-49 16,14-4-10-16</inkml:trace>
  <inkml:trace contextRef="#ctx0" brushRef="#br1" timeOffset="106818">13841 12182 315 0,'0'0'2'0,"0"0"3"16,0 0 1-16,-11 12 2 16,3-2 1-16,1 4 2 15,-5 3 2-15,1-2 2 0,0-1-3 31,4-3-1-31,7-11-2 16,0 0-2-16,-1-11-2 0,6-15-1 0,11-5-1 16,1-4 0-16,1-1-3 0,1 2 0 15,-5 4 0-15,-1 9 0 16,-4 9 0-16,-9 12 3 15,4 9 0-15,-5 16 0 0,-9 9 1 16,-5 6-1-16,-2 7 2 47,-4 4-3-47,1-3-5 0,6 1-16 0,6-6-65 0,4-11-3 0</inkml:trace>
  <inkml:trace contextRef="#ctx0" brushRef="#br1" timeOffset="107532">16509 11944 301 0,'0'0'5'0,"-3"7"5"16,2 8 4-16,1 4 0 0,0 4 1 15,1 3 2-15,1 1 1 16,1 0 1 31,4-4-3-47,-1-8-6 0,3-10-2 0,-9-5-1 0,19-20-1 0,-11-6-1 0,1-5-1 0,-2-8-2 15,-4-5 0-15,-3-4-1 16,-1 3 0-16,-8 3-1 16,-2 6 0-16,-3 8 0 0,2 7 1 15,-2 13 0-15,0 12-1 16,1 17 1-16,1 13 1 15,0 15 1 1,-4 7 0-16,2 8 1 0,1-2 0 0,-2-2-1 16,4-10 0-16,0-4 0 15,2-13-3-15,2-10-4 16,1-14-8-16,6-9-61 15,7-4-17-15</inkml:trace>
  <inkml:trace contextRef="#ctx0" brushRef="#br1" timeOffset="108151">16383 13101 337 0,'0'0'4'0,"0"17"3"16,0 0 3-16,0 7 2 15,-3 7 2-15,-3 1 1 16,2 5 1-16,-8 2 2 31,2-6-4-31,-2-6-2 0,-2-10-3 0,4-12-1 0,10-5-1 16,-12-22-3-16,12-7-2 15,6-12-1-15,4-7-3 47,5-3-1-47,2-5 0 0,3 5 0 0,-1 8 0 0,-3 7 0 0,-5 16 3 0,0 11 1 16,-9 18 2-16,-4 17 1 15,-5 11 1-15,-8 12 0 0,-4 8 1 16,-1 4-1-16,-3 1-1 15,4-4-1-15,4-9-1 16,5-5-7-16,3-15-8 16,13-19-71-16,7 1-9 0</inkml:trace>
  <inkml:trace contextRef="#ctx0" brushRef="#br1" timeOffset="111153">3774 15784 307 0,'0'0'1'0,"0"0"0"16,-7 15 3-16,6 5 3 15,1 6 3-15,-2 10 0 16,7 8 1-16,5 8 1 16,5 4 2-16,1 3 1 0,2-3-4 15,-2-7-2-15,1-6-1 16,-5-9 1-16,-1-8 0 15,-4-9-2-15,-3-8 1 0,-4-9-2 16,1-5-1-16,-1-12-1 16,-2-6 0-16,-7-8-2 15,-1-8-2-15,-1-10-1 16,-5-9 0-16,-2-2-1 15,-1-3 1 1,0 2-1-16,2 3 1 0,0 5-1 0,7 5 0 16,2 6 1-16,8 6 0 15,7 5 0-15,16 2 1 16,12 0-1-16,12-3 1 0,16-3 0 15,14-1-2 17,9 3-7-32,3-3-16 0,-10 5-59 0,16 2-5 0</inkml:trace>
  <inkml:trace contextRef="#ctx0" brushRef="#br1" timeOffset="111356">3679 16068 386 0,'0'0'4'16,"14"0"1"-16,15 0 1 15,13-5 0-15,18-2-1 0,14-8-5 16,19 3-29-16,11 0-49 15,4-8-6-15</inkml:trace>
  <inkml:trace contextRef="#ctx0" brushRef="#br1" timeOffset="111942">4446 16111 320 0,'0'0'6'15,"-10"20"1"-15,3 3 2 16,1 9 1-16,0 5 1 16,6 9 1-16,4 1 2 0,11-2 0 46,15-10-4-46,9-12-2 0,12-17-1 0,4-15-1 0,5-15 0 0,-4-15 1 16,-6-8-2-16,-13-4 0 0,-17-2-2 16,-17 1 0-16,-10 7-1 15,-23 12-1-15,-11 6-4 16,-6 15-5-16,-9 6-11 15,-2 9-68-15,10 16-2 0</inkml:trace>
  <inkml:trace contextRef="#ctx0" brushRef="#br1" timeOffset="112477">4955 16126 288 0,'0'0'4'15,"3"5"5"-15,4 9 1 16,8 8 4-16,3 2-1 15,7 10 3-15,4 3 1 0,4 4 1 16,2 1-5 15,-6-4-2-31,-1-5 0 0,-6-6 0 0,-6-10-1 0,-5-12 0 16,-11-5-2-16,1-20 0 0,-4-11-1 15,-8-8-1-15,-1-7-2 16,7-7-1-16,2 0-2 16,3 0 1-16,15 6 0 15,12 6 0-15,11 7 0 16,13 9 0-16,5 7-2 0,6 8-3 15,1 5-4 1,2 5-8-16,-4 4-14 0,-13 5-62 16,14 4-2-16</inkml:trace>
  <inkml:trace contextRef="#ctx0" brushRef="#br1" timeOffset="113541">6815 15827 311 0,'0'0'4'15,"0"0"0"-15,-8-11 2 16,-2 3-1-16,-4 2 0 0,-6 3 1 15,-7-1-1-15,-3 4 2 16,-4 3-2-16,-2 9 2 16,0 11-1-16,1 6 2 15,3 7 0-15,5 7 1 0,10 3-1 16,4 0 0-16,12-1-1 15,2-7 0-15,15-6 0 16,8-15-1 15,8-12-1-31,7-9 0 0,6-17 0 0,1-8 0 0,1-12-2 0,-4-5-2 16,-4-2 0-16,-10-1-1 15,-10 2 0-15,-7 7-1 16,-9 6-1-16,-3 10 1 16,-11 12 1-16,-7 12 0 0,0 9 1 15,2 16 0-15,6 9 0 16,3 6 1-16,6 4 0 31,6-1 0-15,13-1 0-16,9-9 0 0,6-6-1 0,8-9-3 0,1-10-2 0,3-6-4 15,-3-7-6-15,4-3-23 16,10-7-52-16,-18-7-1 15</inkml:trace>
  <inkml:trace contextRef="#ctx0" brushRef="#br1" timeOffset="114342">8152 15717 248 0,'0'0'5'0,"-8"-5"0"16,-5 2 3-16,-7 1 1 15,-4 2 4-15,-8 1 2 0,-3 8 2 16,-7 5 2-16,3 10-3 15,1 8 0-15,8 9-1 16,7 3-3-16,9 0-3 16,10 2-2-16,9-5-1 0,14-3-2 15,8-10-1-15,9-10-3 16,8-8-2-16,6-8-7 15,1-9-11 17,8-13-41-32,1-3-23 0</inkml:trace>
  <inkml:trace contextRef="#ctx0" brushRef="#br1" timeOffset="114705">8333 15766 271 0,'0'0'5'16,"-17"13"3"-16,7 3 1 15,-3 5 4 1,2 3-1-1,2 5 2-15,1 3 2 0,3 0 1 0,5-4-2 0,15-8-1 16,3-10-4-16,9-10-1 16,5-5-1-16,2-15-2 15,-1-6-2-15,-2-8-2 16,-4-5-2-16,-11-1-1 0,-7 0 0 15,-9 3 0-15,-7 7 0 16,-8 5 1-16,-4 10 1 16,-4 9 0-1,0 7 2-15,3 14 1 0,5 12-2 0,6 7 1 16,6 5 0-16,2 5 0 15,12 3 0-15,7-1 0 16,9-2 0-16,3-7-3 16,7-7-2-16,-1-6-2 15,4-9-7-15,-5-9-9 0,2-11-40 16,-3-7-26-16,-6-10-7 15</inkml:trace>
  <inkml:trace contextRef="#ctx0" brushRef="#br1" timeOffset="115101">8671 15794 311 0,'0'0'5'0,"0"19"2"32,6 1 3-32,2 4 1 0,4 7 2 0,1 8 2 0,3 7 1 0,0 6-1 15,2-4-2-15,-1-2-3 16,-2-3 0-16,-5-5-2 15,1-7 1-15,-6-8-1 0,1-8-1 16,-6-15-1-16,0 0 0 16,-5-17-2-16,-4-13-2 15,-3-12-1 16,1-13-4-31,-1-9 0 0,1-9-1 0,5 3 0 0,3 2 1 0,5 5 0 16,7 10 1-16,9 9 2 16,9 17 3-16,1 15-1 15,2 9 1-15,1 7 0 16,-3 13-1-16,-3 9 1 0,-8 8-1 15,-12 5 0-15,-5 2-1 16,-11 1 1-16,-9 1-1 31,-6-7 1-31,-2-3-1 0,-1-9-1 0,0-6-2 0,8-8-5 16,0-10-9-16,12-17-55 15,6-5-20-15</inkml:trace>
  <inkml:trace contextRef="#ctx0" brushRef="#br1" timeOffset="115238">9250 15954 378 0,'0'0'3'0,"0"0"1"0,-13 4-1 0,0-1 0 0,-3-3-5 0,1 0-32 15,-2 0-41-15,-3-2-7 16</inkml:trace>
  <inkml:trace contextRef="#ctx0" brushRef="#br1" timeOffset="116016">9966 15537 339 0,'0'0'4'0,"0"0"1"15,0 0 0-15,0 0 1 16,-3 6 1-16,3 2 2 0,0 7 3 16,3 6 0-16,5 1-3 15,1 9 0-15,4-5 0 31,2 3 1-31,1-7 0 0,1-5-2 0,3-10-1 16,1-7-1-16,-1-4-1 0,-1-13-1 16,0-8 0-16,-5-1-2 15,0-2-1-15,-3 2-1 31,-3 5-1-31,-4 4-2 0,-4 17 0 0,0 0 2 0,11 11-1 16,-4 14 1-16,0 9 0 16,3 2 0-16,3-2 3 15,4-1 1-15,3-8 1 0,2-10-1 16,5-13 0-16,-5-3 1 15,1-15 0-15,-3-7-1 16,-5-6-2-16,-4-3-4 31,-7-1-4-31,-4-5-7 0,-2 3-33 0,-2 4-43 0,-5 1-3 16</inkml:trace>
  <inkml:trace contextRef="#ctx0" brushRef="#br1" timeOffset="116328">10671 15655 394 0,'0'0'4'0,"21"-1"1"15,-1-8 1 1,12-2 1-16,0-3 0 0,5-3-1 16,3-4 0-16,-1-5-3 0,-8-1-5 15,-11-3-3-15,-14 1-2 16,-7 0-1-16,-16 7 1 47,-9 5 1-47,-10 10 3 0,-9 7 4 0,-7 17 3 0,1 12 3 0,1 13 3 15,5 8 0-15,9 5 0 0,13 6 0 16,15-5-1-16,12-3-2 15,22-6-2-15,21-9-5 0,16-8-9 16,8-9-30-16,11-9-47 16,14-7-5-16</inkml:trace>
  <inkml:trace contextRef="#ctx0" brushRef="#br1" timeOffset="116938">11561 14712 274 0,'0'0'1'0,"0"6"4"15,7 10 5 1,3 7 4-16,5 12 4 0,6 12 0 0,6 14 2 16,2 14 5-16,3 9-3 15,-1 5-2-15,-3 0-5 47,-1 0-3-47,-9-12-3 0,-5-7-2 0,-6-19 0 0,-1-10-2 0,-5-18-1 0,-1-10 0 16,0-13 0-16,-7-19-1 15,3-10-1-15,1-11-1 16,3-3-1-16,1-5-1 0,5 3-1 15,14 0 0-15,5 11 0 16,2 8 1-16,10 13 0 16,1 12 1 15,0 6 0-31,-5 18 1 0,-4 6 0 0,-11 8 0 0,-9 6 1 0,-5 6-1 15,-5-2-1-15,-10 0-1 16,-1-1-3-16,1-7-6 16,11-2-14-16,8-6-63 0,10-14-4 15</inkml:trace>
  <inkml:trace contextRef="#ctx0" brushRef="#br1" timeOffset="117422">12479 15409 344 0,'0'0'4'0,"-10"16"3"0,4 0 0 16,-3 6 4-16,0 6 0 16,2 5 1-16,0 2 1 15,4 0 1-15,3-4-3 16,11-11-2-1,9-7-1-15,5-12-2 0,6-6-2 0,-1-15-2 16,1-7-3-16,-3-7 0 16,-8-5-2-16,-7 2 1 15,-8 1-1-15,-5 5 2 0,-10 9 1 16,-6 7 1-16,-5 12 2 15,-1 6-1-15,1 15 1 16,3 7 1-16,5 7-2 16,9 7 1-16,4-1 0 15,10-3-2 1,14-6-1-16,8-4-4 0,4-8-4 0,7-6-8 15,-5-11-12-15,0-5-32 16,2-5-28-16,-12-8-6 16</inkml:trace>
  <inkml:trace contextRef="#ctx0" brushRef="#br1" timeOffset="117806">12719 15434 320 0,'0'0'7'15,"0"0"1"-15,-9 7 5 16,9 6 2-16,0 3 2 16,0 5 3-16,9 7 0 0,5 3 0 15,9 3-4-15,0 0-3 16,8 0-3-16,4-7-3 15,0-5 0 17,0-6-2-32,-5-10-2 0,-2-5 0 0,-5-3 0 0,-5-11-1 0,-5-1-2 15,-5-3 0-15,-4 2-1 16,-3 2 0-16,-1 13 0 15,3-10 0-15,-3 10 0 0,2 7 0 16,8 6 1-16,6 2 1 16,11-3 0-16,9-4 0 15,7-5 0-15,6-6-1 16,7-9 0-1,1-8-1-15,-5-6-1 0,-10-4 0 16,-12 0 0-16,-16 1 0 0,-13 2 0 16,-16 10 1-16,-16 7 0 15,-10 10 2-15,-9 8 0 0,1 14 1 16,6 9 1-16,12 5-1 15,14 5-1-15,19 0 0 16,27-5-2-16,25-1-3 16,21-11-6 15,30-2-28-31,19-8-52 0,20-8-2 0</inkml:trace>
  <inkml:trace contextRef="#ctx0" brushRef="#br1" timeOffset="119564">15694 14696 312 0,'0'0'7'0,"0"0"5"16,0 0 0-16,0 0 3 16,7-1 3-16,1 9 2 15,2 9 1-15,6 12 0 16,3 5-5-16,6 15-5 0,5 6 0 15,2 5-2-15,1 6-3 16,-1 0 0-16,-4-5-2 16,-1-1 0-16,-5-5-1 15,-7-5 0-15,-7-5-3 0,-1-8 0 16,-5-2 0-16,0-9 0 15,-2-4 0 1,0-2 0-16,0-5 0 0,0-1 0 16,0-5 0-16,0-9 0 0,-1 12 0 15,1-12 0-15,0 0 0 16,5 10 0-16,-5-10 0 47,0 0 0-47,11-2 0 0,-11 2 0 0,11-18 0 0,-2 1 0 0,2-5 0 0,3-6 0 15,4-13 0-15,3-10 0 16,11-13 0-16,6-14 0 15,7-19 0-15,8-15 0 0,7-9 0 16,5-8 0-16,-1 4 0 16,-4 6 0-16,-6 12 0 15,-8 14 0 16,-9 20 0-31,-8 20 0 0,-14 17-2 0,-5 15-16 0,-6 8-10 0,-4 13-55 16,0 0-12-16</inkml:trace>
  <inkml:trace contextRef="#ctx0" brushRef="#br1" timeOffset="119821">16252 14422 431 0,'0'0'2'16,"0"0"3"-16,13-3-1 15,12-3 2-15,14-6 1 0,16-2 1 16,23-5 0-16,13-4 0 15,11 1-3-15,4-2-5 16,-4 2-4-16,-10-1-6 16,-10 8-24-16,-6 2-55 0,-40 4-3 15</inkml:trace>
  <inkml:trace contextRef="#ctx0" brushRef="#br1" timeOffset="120194">15389 14812 422 0,'0'0'4'16,"0"0"1"-16,0 0 2 47,8-1 0-47,15-5 1 0,18-4 0 0,22-3 0 0,16-4 1 0,15 2-6 0,1-1-4 15,9 2-7-15,-6 1-10 16,-1-4-44-16,-18 14-27 16</inkml:trace>
  <inkml:trace contextRef="#ctx0" brushRef="#br1" timeOffset="120690">16990 14887 394 0,'0'0'4'0,"0"0"0"15,6 7 2-15,10-2 1 0,9-2 0 16,12 2 0-16,6-3 2 15,14 0-3-15,9-2-1 16,4 0-4-16,2-2-5 16,-4-5-8-16,0 2-29 0,-11 0-43 15,-9 1-5-15</inkml:trace>
  <inkml:trace contextRef="#ctx0" brushRef="#br1" timeOffset="120879">16876 15200 420 0,'0'0'4'16,"12"7"1"-16,12-2 1 16,13 2 0-16,16 0 0 0,15-3 0 15,18-1-1-15,15 0-3 16,14-2-13-1,-4-1-31-15,-1-9-41 0,5 5-7 0</inkml:trace>
  <inkml:trace contextRef="#ctx0" brushRef="#br1" timeOffset="122107">19248 14534 337 0,'0'0'4'0,"3"9"5"16,2 10 2-16,4 9 3 0,4 10 1 15,-1 9 0-15,1 12 0 16,4 9 3-16,-6 2-7 15,2 0-3-15,-5-4-2 0,-1-8-1 16,-2-9-3-16,1-9-2 16,-4-13-2-16,1-9-6 15,-3-18-10-15,4-6-50 16,-2-7-19-16</inkml:trace>
  <inkml:trace contextRef="#ctx0" brushRef="#br1" timeOffset="122368">18633 14701 407 0,'0'0'2'0,"7"0"2"16,12 0 1-16,12 0 1 0,20-1 1 15,19-4 2-15,23-2 1 16,23-6 0-16,18-1 0 16,17-2-3-16,5-3-2 31,0 4-3-31,-8-5-4 0,-16 4-4 0,-18-1-5 0,-16 5-11 15,-28 9-45-15,-22-7-23 16</inkml:trace>
  <inkml:trace contextRef="#ctx0" brushRef="#br1" timeOffset="123091">18767 15308 390 0,'0'0'4'16,"0"6"2"-16,-5 8 1 16,-7 5 2-16,-5 9 0 15,-7 5 1-15,-8 5 0 16,-8 7 0-16,1 1-4 15,-3-4-5-15,3-3-6 0,4-8-8 16,16-6-25-16,24-12-49 16,-5-13-2-16</inkml:trace>
  <inkml:trace contextRef="#ctx0" brushRef="#br1" timeOffset="123417">18633 14720 374 0,'0'0'2'16,"0"0"2"-16,0 10 3 15,0 3-2-15,-10 5 1 16,-1 7 1-16,-5 1-1 16,0 12-3-16,-4-1-10 0,5 2-70 15,3-2-6-15</inkml:trace>
  <inkml:trace contextRef="#ctx0" brushRef="#br1" timeOffset="123941">20159 14304 332 0,'0'0'5'0,"0"0"1"0,0 0 4 16,8 11-1-16,-8 2 3 15,0 4-1-15,-7 5 0 16,-4 4 0-16,0 6-5 15,-6 1-6-15,1 0-7 16,3 2-30-16,12 0-43 0,-5-5-5 16</inkml:trace>
  <inkml:trace contextRef="#ctx0" brushRef="#br1" timeOffset="130699">19329 15284 105 0,'0'0'2'15,"0"0"2"-15,0 0 0 16,0 0 1-16,0 0-1 15,-9-9 0-15,9 9 1 16,0 0-8-16,-15-8-23 16,15 8-28-16</inkml:trace>
  <inkml:trace contextRef="#ctx0" brushRef="#br1" timeOffset="131125">18682 15582 53 0,'0'0'1'15,"0"0"5"-15,0-5 8 16,0 5 9-16,0 0 5 0,0 0 1 16,0 0-1-16,0 0 1 15,0 0-1-15,0 0-6 0,0 0-5 16,8-4-10-16,1 4-3 15,7 0 0 17,3 1 3-32,10 0 2 0,8 1 4 0,17-2 1 0,19-3 0 15,18-8 1-15,19 5-1 0,20-6 1 16,11 4-4-16,-3-1-5 15,-2 1-3-15,-14 1-4 16,-17 4-4-16,-17 3-10 16,-27-1-27-16,-31 2-40 0,-4 5-5 15</inkml:trace>
  <inkml:trace contextRef="#ctx0" brushRef="#br1" timeOffset="131944">18690 14652 62 0,'0'0'4'16,"0"0"4"-16,0-9 4 16,0 9 6-16,0 0 2 15,0-11-1-15,0 11 0 0,0 0 3 16,0 0 0-16,-1 4-1 15,-5 10-1-15,-1 7-2 16,-4 3-1-16,-5 9 2 16,-3 0-1-16,-5 6-1 0,-1-3-3 15,-4 3-4-15,-4-3-5 16,5-4-9-16,-3-4-13 15,13-15-42-15,12 6-20 32</inkml:trace>
  <inkml:trace contextRef="#ctx0" brushRef="#br1" timeOffset="132499">20109 14404 123 0,'0'0'2'16,"0"0"3"-16,0 0 2 16,0 0 2-16,0 0 3 0,0 0 3 15,0 0 7-15,0 0 4 16,4 6-1-16,-5 11 1 15,1 5 0-15,-5 7-2 16,-3 7-2-16,-3 4-4 0,-3 5-3 16,-5 1-4-16,-2-2-5 15,1 0-5-15,1-6-9 16,7-1-20-16,7 3-44 47,5-11-10-47</inkml:trace>
  <inkml:trace contextRef="#ctx0" brushRef="#br1" timeOffset="133032">19303 15255 180 0,'0'0'6'0,"0"0"4"15,0 0 5-15,0 0 0 16,0 0 1-1,0 0 0-15,0 0 2 0,0 0 1 0,7 11-4 16,-2 3-1-16,2 4-3 16,0 4 0-16,-1 5 0 15,2 3 1-15,-7 0-2 16,0 0 0-16,-1-2-2 0,-3-2-6 15,-6-6-6-15,4 1-15 16,2 1-42-16,3-10-20 16</inkml:trace>
  <inkml:trace contextRef="#ctx0" brushRef="#br1" timeOffset="133492">20199 15426 279 0,'0'0'4'0,"0"0"1"15,0 0 1-15,0 0 3 16,0 0 0-16,0 6 4 15,-2 3 0 1,-10 5 1-16,-7 7-1 0,-3 4-3 0,-8 6 0 16,-1 3-1-16,-4 2-3 15,0-1-4-15,5 3-7 0,0-5-15 47,9-9-46-47,11 6-15 0</inkml:trace>
  <inkml:trace contextRef="#ctx0" brushRef="#br1" timeOffset="134080">21452 14120 243 0,'0'0'8'15,"-5"13"4"-15,2 3 3 16,2 11 0-16,-3 4 2 15,1 10 0-15,0 7 0 16,3 6 0-16,-2 3-6 16,8-2-9-1,-2-3-11-15,4-9-37 0,3 4-29 0,0-14-8 16</inkml:trace>
  <inkml:trace contextRef="#ctx0" brushRef="#br1" timeOffset="134290">20938 14928 408 0,'6'0'3'15,"17"0"1"-15,14 0 0 16,19 0 1-16,17-2 0 15,21-4 0-15,17 2-1 0,13-2-6 16,6 4-15-16,-10 2-44 16,1-1-22-16</inkml:trace>
  <inkml:trace contextRef="#ctx0" brushRef="#br1" timeOffset="134918">20975 15545 261 0,'0'0'5'0,"3"9"2"15,1 0 3-15,0 10 0 16,1 3 2-16,2 2 1 0,3 3 2 15,-3 4 0-15,0 0-3 16,-1-10 1-16,-3 3-1 16,-2-10-2-16,-2-3 1 15,-9-8-1 16,-9-3-1-31,-4-3-1 0,-6-9-1 0,-7-5-1 0,-1-3-4 0,1-3-3 16,0-11-7-16,7 7-17 16,6 3-54-16,9-7-8 0</inkml:trace>
  <inkml:trace contextRef="#ctx0" brushRef="#br1" timeOffset="135420">20989 15291 407 0,'0'0'3'16,"0"0"-1"-16,0 0 0 0,0 0-2 15,0 0-8-15,7-6-23 16,8 6-47-16,-15 0-5 15</inkml:trace>
  <inkml:trace contextRef="#ctx0" brushRef="#br1" timeOffset="136207">21291 15329 221 0,'0'0'4'0,"0"0"2"16,0 0 3-16,0 0-1 0,0 0 5 15,0 0 2-15,-2 5 2 16,2-5 3-16,0 20-2 15,0-5-3-15,0 3 0 16,0 7-1-16,5 0-2 0,2 4-4 31,6-1-2-31,-1-3-1 0,5-4-1 0,1-6-1 16,1-4 0-16,2-7 0 15,2-4 0-15,-1-8 0 0,-3-3-1 16,-2-6 1-16,0-1-2 16,-6 0 0-16,-3 0 0 15,-1 4-1-15,-3 3-1 0,-4 11 1 16,0 0-1-16,0 0 0 15,2 15 0-15,1 5 1 16,0 0-1-16,3 0 1 16,4-2 2-16,2-7 1 15,4-4 0-15,1-7 1 0,0-10 0 16,-1-9 0 31,-3-6 0-47,-6-3 0 15,-5-3-1-15,-5 0-1 0,-9-1-2 0,-4 5-1 0,-6 0-2 0,2 6-4 0,-1 4-5 0,4 7-6 16,0 4-15-16,6 4-52 15,11 2-5-15</inkml:trace>
  <inkml:trace contextRef="#ctx0" brushRef="#br1" timeOffset="136537">22204 15256 312 0,'0'0'5'15,"-18"0"5"-15,2 0 2 16,-9 6 3-16,-4 7 2 15,-3 6 2-15,-5 5 0 0,2 7 1 16,5 6-4 15,10 2-4-31,14 4-3 0,16-1-2 0,20-2-1 0,18-8-3 16,12-6-3-16,20-4-6 0,12-8-8 15,17-3-33-15,7-5-41 16,2-6-5-16</inkml:trace>
  <inkml:trace contextRef="#ctx0" brushRef="#br1" timeOffset="138476">23028 13430 305 0,'0'0'1'0,"0"0"-1"16,6 11 0-16,0 5 1 0,5 10 2 15,-2 6 0-15,5 17 3 16,1 13 2-16,1 13 0 15,-1 15 0-15,1 11 2 16,-3 8-2-16,4 8-2 16,-3 5 1-16,-2-1-3 0,-3-6-1 15,0 0 0-15,-3-8-2 31,-2-3-1-15,3 1 1-16,0-4 0 0,0 0 0 0,3-1 1 0,3 0 1 0,0 0-1 16,1 4 1-16,1-6 0 15,-3-3 0-15,-2-6 1 16,-3-3-1-16,-4-6 1 15,0-3 0-15,-3-4-1 0,0-7 1 16,-1-3 0-16,1-6-1 16,0-5-1-1,-1 0 1-15,3-6-2 16,-2-6-1-16,3-4 0 0,0-5 1 15,0-4-1-15,-1-5 0 0,2-6 0 16,-3-5 0-16,-1-1 0 16,0-10 1-16,0 11-2 15,0-11 1 1,0 0-1-16,-8 7 1 0,-2-7-1 0,-2 0-1 15,-6 0 1-15,-3 0 0 16,-6 0 0-16,-4 0 0 16,-8-4 0-16,-4 0 0 0,-7 1 0 15,-5 0 0-15,-6 0-1 16,-6-1 0-16,-8 1 0 15,-2 1 0-15,-7-1 0 16,-4 3 0 0,-6 0 0-16,-5 0 1 15,-4 0 1-15,-5 0-1 0,-3 0 1 0,-9 0 0 16,0 1 0-16,-2 0 1 15,-4 0-1-15,-6-1 0 16,-3 0 0-16,-4 2 0 0,-4-2 1 16,-6 0-1-16,-8 0 0 15,-5 0 1-15,-5 0 0 16,-5 2 0-16,-4-1 0 31,-2 3 0-31,-3-1-1 0,0 3 1 0,-2 0 0 0,-3-1-1 16,0 4 0-16,-4-5 0 15,-3 4 0-15,-5-3 0 0,-4 1 0 16,3-2 1-16,-3 0-1 15,0-1 0-15,0 0 0 16,2 1 1-16,4-3-1 16,10 3 1-16,0-2-1 31,6-1 1-31,12 0 0 0,12 0-1 0,12-1 1 0,13 0 0 15,15-2 0-15,7-2 0 16,15 0 0-16,10-3 0 31,9 2-1-15,5 0 1-16,8-2-1 0,5 2 0 0,7-3 1 0,7-1 0 0,8-2-1 15,5 0 1-15,6-5 1 16,3-1-2-16,7-3 1 0,2-2 0 16,3-6 0-16,1-1 0 15,0-3 0-15,1-6 0 16,1-4 0-16,-1-3-1 15,0-7 1-15,-3-2-1 32,-1-7 0-32,1-6 0 0,-4-6 0 0,-3-3 1 0,-4-4-1 15,-4-5 0-15,-2-1 0 16,-4 0 0-16,-1-3 0 15,-3 5 0-15,-2-1-1 0,0 3 1 16,-2 1 0-16,0 5 1 16,2 1-1-16,2 1 0 15,3 7 1-15,1 4-1 0,6 2 0 31,2 6 0-31,5 6 0 0,5 3-1 0,3 7 1 16,1 1 0-16,2 5-1 16,4 1 1-16,-1 3-1 0,3-1 2 15,1 3 0 1,0-1 0-16,1 4 0 0,7-1 0 15,2 1 0-15,4 2 0 16,4 1 0-16,2 1-2 0,6 3 1 16,-1 1 0 15,8 1 0-31,2 3-1 0,4 2 2 0,6 0-1 0,2 1 0 15,6-1 0-15,4 0 0 16,1 0 0-16,2-1 0 0,2-4 0 16,-1 1 0-16,1 1 0 15,2-2-1-15,1 4 1 16,0-2 0-16,5-1-1 15,4 0 1-15,7-1 0 0,5 1 0 16,5-2-1-16,8-2 1 16,7 1 0-16,6-1-1 15,5 2 1-15,7-1-1 0,4 3 1 16,8-1-1-16,2-1 1 15,9 1 0 17,5 0-1-32,6-4 0 0,8-1 1 0,12-3-1 0,7 1 1 0,13-3-1 15,13 3 1-15,14-2 0 16,12 0 1-16,24 0-1 15,14 0 1-15,21-3 0 16,14 3 1-16,19-3 1 16,12-2 0-16,19 0 1 0,5 0 0 15,35 4-1-15,-30 2-8 16,-3-1-69 15,-7 14-12-31</inkml:trace>
  <inkml:trace contextRef="#ctx0" brushRef="#br1" timeOffset="139605">21914 13489 182 0,'0'0'7'16,"7"0"6"-16,11 0 2 16,13 0 4-16,18 0 3 15,18-5 1-15,23 0 2 0,19 0 0 16,14-5-6-16,5 3-4 15,-2 0-5-15,-7 1-4 16,-16 2-6-16,-17 1-9 31,-19 3-25-31,-11 5-45 0,-24 3-6 0</inkml:trace>
  <inkml:trace contextRef="#ctx0" brushRef="#br1" timeOffset="140057">22559 13396 337 0,'0'0'2'16,"0"0"-1"-16,0 0 1 16,0 0 1-16,13 0 0 15,13 0 0-15,20 0 2 16,16 0-1-16,21 0 1 0,12 1 0 15,4-1-1-15,-3 0-1 16,-10 0 0-16,-20 0 1 16,-31-3-3-16,-35 3 1 0,-36-10-2 15,-40 6 0-15,-28 0 0 16,-22 3 0-16,-22 1 0 15,-10 0-3-15,8 9-18 16,24 6-56-16,18 2-5 0</inkml:trace>
  <inkml:trace contextRef="#ctx0" brushRef="#br2" timeOffset="168978">20464 15654 268 0,'0'0'0'0,"0"0"0"15,0 0-1-15,0 0 0 32,0 0 1-32,50 361 1 0,-18-248-2 0,13 11 1 0,6-15-1 15,19-10 3-15,9-14 3 16,13-18 5-16,6-11 0 15,11-25 3 17,6-23 1-32,13-11 1 0,9-26 0 0,1-15-3 0,2-18-4 0,8-16-6 15,1-17-6-15,-2-15-4 16,-7-14-1-16,-5-13-1 0,-10-11-1 15,-19-9 1-15,-9-2 4 16,-25-1 4-16,-23 7 3 16,-28 7 3-16,-23 10 0 15,-40 15 2-15,-32 15-1 0,-33 20 0 16,-33 14-1 15,-33 17-1-31,-24 12 0 0,-12 14-2 0,3 9-3 0,12 13-19 16,25 7-50-16,16 5-8 15</inkml:trace>
  <inkml:trace contextRef="#ctx0" brushRef="#br2" timeOffset="169474">21088 14382 343 0,'-9'26'7'16,"-16"34"3"-16,-8 30 3 15,-7 37 0-15,-7 31-1 16,-2 30-1-16,4 22-4 16,4 22-8-16,11-21-17 0,21-14-35 15,25-19-31 16,15-32-7-31</inkml:trace>
  <inkml:trace contextRef="#ctx0" brushRef="#br2" timeOffset="170186">21227 14096 318 0,'-3'-11'4'16,"3"-10"-1"-16,0-18 2 15,6-18 0-15,3-23 1 0,8-21 2 16,4-25 0-16,4-24 0 16,6-13-1-16,-2-10-1 15,0-2 1-15,-4 5 0 16,-4 9 0-16,-7 13-1 0,-4 14-1 15,-5 19 1-15,-4 18 0 16,0 19-2-16,-5 14-1 16,-4 16-3-16,1 13-5 15,-2 8-5-15,-3 14-8 0,-3 8-16 16,-2 5-20-16,3 16-24 15,-5 5-12-15</inkml:trace>
  <inkml:trace contextRef="#ctx0" brushRef="#br2" timeOffset="170431">21030 12032 226 0,'0'0'5'0,"0"0"1"16,0 9 4-16,0-9 1 0,18 9 1 15,4-9 1-15,11-9-1 16,13-13 5-16,12-9-1 15,11-11-3-15,5-7-2 16,0-2-2-16,-7-1-1 16,-7 11 0-16,-11 10 0 0,-14 16-2 31,-10 15-4-31,-12 18 0 0,-2 13-1 0,-1 13-3 15,5 3-11-15,1 7-62 0,14-2-6 16</inkml:trace>
  <inkml:trace contextRef="#ctx0" brushRef="#br2" timeOffset="170853">20132 10885 365 0,'0'0'2'0,"-3"23"0"15,2-2 0-15,-4 7 0 47,3 5 1-47,-1 9-2 0,-2-2 2 0,4 3-4 0,1-10-6 0,2-13-21 0,15-9-49 16,-3-17-7-16</inkml:trace>
  <inkml:trace contextRef="#ctx0" brushRef="#br2" timeOffset="170976">20057 10447 362 0,'0'0'-2'0,"0"0"-4"0,0 0-12 0,1 5-38 0,-1-5-24 0</inkml:trace>
  <inkml:trace contextRef="#ctx0" brushRef="#br2" timeOffset="171458">20453 10951 327 0,'0'10'3'15,"6"9"1"-15,2 2 0 0,3 5 2 16,1-2 0-16,5 1 2 15,0-5 0-15,1-4 2 16,1-16-5-16,-1-8 1 16,-2-15-5-16,-3-8 0 15,2-7-3-15,-4-2-1 0,2-4-2 16,-1 3 2 15,-2 7 0-31,2 5 1 0,0 12 2 0,2 12 1 0,0 6 1 16,1 15 1-16,0 13 1 0,4 5 1 15,-3 5-2-15,-1-3 2 16,-2-4-2-16,-1-7 2 15,0-11-2-15,-4-10-1 0,-1-10-2 16,0-17-1-16,-2-5 0 16,2-9-2-16,1-2 0 15,1 2-1 1,1 2 1-16,3 10 1 0,5 7 2 0,4 14 2 15,-3 6 2-15,4 19 0 16,-2 7 1-16,0 10 2 16,-3 8-1-16,-2 1 0 15,-7-2-1-15,-2-8-2 16,-1-5-1-16,-3-11-6 0,2-8-10 15,-5-13-46-15,8-9-24 16</inkml:trace>
  <inkml:trace contextRef="#ctx0" brushRef="#br2" timeOffset="171679">21261 10816 376 0,'0'0'2'0,"12"24"4"15,-2 0-1-15,3 6 2 0,0 9 0 16,2 5 1-1,0 5-1-15,0 1 3 0,-1-7-2 16,-8-11-2-16,2-10-4 16,-8-22-6-16,0 0-5 0,0-22-12 15,-4-16-19-15,-8-7-21 16,-4-11-21-16</inkml:trace>
  <inkml:trace contextRef="#ctx0" brushRef="#br2" timeOffset="171827">21256 10637 283 0,'0'0'6'0,"11"-1"3"0,5 1 4 15,7 0 2-15,7 1 0 16,6 5 0-16,0 4 2 15,-3 9 0-15,-5 3-6 0,-14 6-3 16,-14 8-4-16,-12-1-1 16,-16-1-2-16,-11-2-1 31,0-8-3-31,-2-8-5 0,8-8-8 0,5-8-14 0,13-13-27 15,16-3-27 1</inkml:trace>
  <inkml:trace contextRef="#ctx0" brushRef="#br2" timeOffset="172141">21701 10679 367 0,'0'0'3'0,"18"-14"0"15,2-1-1-15,5-1 1 16,3-4-1-16,1-5-2 0,-1 0 0 15,-1-4-1 1,-7 5-1 15,-14 5-2-31,-10 7 1 0,-16 8 2 0,-10 4 3 0,-8 19 2 0,-7 8 4 0,-1 12 0 16,1 6 2-1,6 4 0-15,10 5 0 0,13-2-2 16,15-8-1-16,15-10-2 16,18-9-5-16,12-12-3 0,11-7-12 15,2-6-28-15,5-16-42 47,1-8-4-47</inkml:trace>
  <inkml:trace contextRef="#ctx0" brushRef="#br2" timeOffset="172462">21976 10647 386 0,'0'0'2'0,"-1"25"1"16,0-5 1-16,11 3 1 0,8-1 1 16,11-3 0-16,9-2 1 31,9-8 0-31,7-9-3 0,2-17-1 0,2-11-5 15,-9-14-5-15,-8-6-6 0,-16-8-2 16,-16-4-2-16,-9 0 0 16,-22 2 4-16,-11 5 4 15,-11 7 6-15,-1 13 5 16,-3 8 8-16,4 20 2 0,7 10 4 15,9 19 0-15,13 10-2 16,15 13-1-16,11 7-2 31,15 7-1-31,12-1-3 0,9 1 0 0,9-11-4 0,3-8-3 16,0-6-3-16,-3-18-6 31,-2-7-12-31,-12-10-65 0,-8-19-2 0</inkml:trace>
  <inkml:trace contextRef="#ctx0" brushRef="#br2" timeOffset="172864">22578 10355 334 0,'0'0'4'15,"10"21"4"-15,-1 2 1 31,2 10 5-31,6 8-2 0,2 8 3 0,5 4-2 0,3 3 2 16,1-6-3-16,2-8-3 16,-2-7-1-16,1-17-4 15,-5-11-1-15,-3-7-2 16,-6-16-3-16,-7-8-2 15,-8-6-2-15,-8-6-1 0,-14-1 0 16,-8-1 0-16,-5 4 1 16,-3 8 2 15,1 3 4-31,3 14 1 0,5 9 3 0,9 6 2 0,9 15 1 15,11 7 0-15,12 8-1 0,10 1 0 16,4 2 0-16,6-3-3 16,4-7-3-16,1-6-3 15,-1-10-4-15,-2-6-6 0,-8-10-24 16,-5-12-50-16,-7-9-4 15</inkml:trace>
  <inkml:trace contextRef="#ctx0" brushRef="#br2" timeOffset="173240">22987 10348 361 0,'0'0'4'0,"12"20"2"16,-1-2 2-16,4 10 3 0,-2 5 2 15,1 10-1-15,0 6 1 16,-2 6 0-16,-5-9-3 31,-4-4-1-31,-3-7-2 0,0-12-2 0,0-11-2 0,0-12 0 16,0-13-2-16,2-13-1 15,2-13-4-15,7-9 0 47,-3-1-2-47,6-4 0 0,2 2 0 0,5 5 1 0,2 6 1 0,6 13 3 0,1 10 3 16,-2 14 1-1,1 10 1-15,-7 11 1 0,-1 15 1 16,-7 5 0-16,-8 7-1 0,-7 5 0 15,-4-1-1-15,-8-3-1 16,-3-3 0-16,4-7 0 16,-2-11-2 15,3-3 0-31,2-13-2 0,9-9-2 0,0 0-3 0,5-20-7 0,6-6-9 15,8-13-44-15,5 5-25 16</inkml:trace>
  <inkml:trace contextRef="#ctx0" brushRef="#br2" timeOffset="173548">23700 10244 380 0,'-5'12'6'0,"-7"10"1"0,-6 10 2 15,-6 13 2-15,0 11 1 16,9 6 1-16,6 5-1 15,9 1 1-15,24-13-3 32,24-13-3-32,20-15-3 15,18-17-1-15,3-14-2 0,-1-19-1 0,-7-11-1 0,-15-8-1 16,-24 0 0-16,-24 4 0 15,-21 6 1-15,-27 10 2 0,-14 14 1 16,-8 11 1-16,-2 21 1 16,2 15 1-16,16 9 1 15,22 3-2-15,26 2-1 16,36-1-3-1,25-7-7-15,30 3-18 0,21-11-64 0,16-15-5 16</inkml:trace>
  <inkml:trace contextRef="#ctx0" brushRef="#br2" timeOffset="202944">5468 3113 105 0,'0'0'7'15,"20"0"2"-15,9 0 4 16,9-4 4-16,21-4-1 15,13 1 1-15,14-5 1 0,10 1 1 32,-4077-2-7-32,4076 0-3 0,4076 3-3 0,-4090-2-1 15,-15 4-1-15,-17 0-2 0,-7 5 0 16,-17-2-4-16,-3 2-6 15,-14 3-9-15,-8 0-12 16,11 0-19-16,-11 0-21 16</inkml:trace>
  <inkml:trace contextRef="#ctx0" brushRef="#br2" timeOffset="203356">5853 2688 88 0,'0'0'1'0,"0"0"-1"16,13-2 2 15,-3 2 1-31,1 1 3 0,3 6 4 0,1 1 1 0,5 3 4 15,8 4 2-15,-2 0 2 0,8-1 0 16,16 3-1-16,6-1-1 16,23 2-3-16,11 1-3 15,5 0-3-15,2 3-2 16,-3-2-3-16,-10 0 0 15,-19-1 1-15,-16 4 0 0,-39-3 0 16,-23 2 1 0,-34 3-1-16,-20 2-2 0,-14 8-15 15,-4 8-26-15,-6 6-30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6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2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6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w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787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29360" y="207720"/>
              <a:ext cx="933480" cy="761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3880" y="191160"/>
                <a:ext cx="965880" cy="79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5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907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Inductor Problem #3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38404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39312" y="1321299"/>
            <a:ext cx="1592178" cy="1491705"/>
            <a:chOff x="1450175" y="1548280"/>
            <a:chExt cx="1592178" cy="1491705"/>
          </a:xfrm>
        </p:grpSpPr>
        <p:grpSp>
          <p:nvGrpSpPr>
            <p:cNvPr id="25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36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5" name="Arc 4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3" name="Arc 4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35" name="Straight Connector 34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01200" y="594720"/>
              <a:ext cx="8357760" cy="5595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00" y="581760"/>
                <a:ext cx="8381880" cy="56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689640" y="1197000"/>
              <a:ext cx="4901760" cy="5143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5600" y="1187640"/>
                <a:ext cx="4927680" cy="51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6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2" name="Equation" r:id="rId4" imgW="1257120" imgH="279360" progId="Equation.3">
                  <p:embed/>
                </p:oleObj>
              </mc:Choice>
              <mc:Fallback>
                <p:oleObj name="Equation" r:id="rId4" imgW="1257120" imgH="279360" progId="Equation.3">
                  <p:embed/>
                  <p:pic>
                    <p:nvPicPr>
                      <p:cNvPr id="304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3" name="Equation" r:id="rId6" imgW="2286000" imgH="419040" progId="Equation.3">
                  <p:embed/>
                </p:oleObj>
              </mc:Choice>
              <mc:Fallback>
                <p:oleObj name="Equation" r:id="rId6" imgW="2286000" imgH="419040" progId="Equation.3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4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210320" y="906840"/>
              <a:ext cx="7360200" cy="386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4560" y="893880"/>
                <a:ext cx="7376400" cy="38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1288440" y="4510800"/>
              <a:ext cx="6979680" cy="16372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6920" y="4497120"/>
                <a:ext cx="7001280" cy="16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1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Capacitor Problem #2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33920" y="177120"/>
              <a:ext cx="8903520" cy="6352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60" y="167040"/>
                <a:ext cx="8926200" cy="637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2720" y="213840"/>
              <a:ext cx="5786640" cy="601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840" y="201240"/>
                <a:ext cx="5815080" cy="604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5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25880" y="524880"/>
              <a:ext cx="6212160" cy="352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1480" y="512640"/>
                <a:ext cx="6235560" cy="35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51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79320" y="374400"/>
              <a:ext cx="8111520" cy="5645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320" y="364680"/>
                <a:ext cx="8130960" cy="56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9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05400" y="305280"/>
              <a:ext cx="7945560" cy="595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160" y="291600"/>
                <a:ext cx="7972200" cy="59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2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109</Words>
  <Application>Microsoft Office PowerPoint</Application>
  <PresentationFormat>On-screen Show (4:3)</PresentationFormat>
  <Paragraphs>37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</vt:lpstr>
      <vt:lpstr>Energy stored</vt:lpstr>
      <vt:lpstr>Example Capacitor Problem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Inductor Problem #3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921</cp:revision>
  <dcterms:created xsi:type="dcterms:W3CDTF">2010-03-26T00:11:49Z</dcterms:created>
  <dcterms:modified xsi:type="dcterms:W3CDTF">2018-05-11T19:51:44Z</dcterms:modified>
</cp:coreProperties>
</file>