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75" r:id="rId3"/>
    <p:sldId id="477" r:id="rId4"/>
    <p:sldId id="478" r:id="rId5"/>
    <p:sldId id="445" r:id="rId6"/>
    <p:sldId id="476" r:id="rId7"/>
    <p:sldId id="446" r:id="rId8"/>
    <p:sldId id="448" r:id="rId9"/>
    <p:sldId id="461" r:id="rId10"/>
    <p:sldId id="479" r:id="rId11"/>
    <p:sldId id="449" r:id="rId12"/>
    <p:sldId id="460" r:id="rId13"/>
    <p:sldId id="456" r:id="rId14"/>
    <p:sldId id="458" r:id="rId15"/>
    <p:sldId id="481" r:id="rId16"/>
    <p:sldId id="482" r:id="rId17"/>
    <p:sldId id="480" r:id="rId18"/>
    <p:sldId id="459" r:id="rId19"/>
    <p:sldId id="462" r:id="rId20"/>
    <p:sldId id="451" r:id="rId21"/>
    <p:sldId id="463" r:id="rId22"/>
    <p:sldId id="464" r:id="rId23"/>
    <p:sldId id="453" r:id="rId24"/>
    <p:sldId id="465" r:id="rId25"/>
    <p:sldId id="466" r:id="rId26"/>
    <p:sldId id="467" r:id="rId27"/>
    <p:sldId id="469" r:id="rId28"/>
    <p:sldId id="472" r:id="rId29"/>
    <p:sldId id="470" r:id="rId30"/>
    <p:sldId id="471" r:id="rId31"/>
    <p:sldId id="473" r:id="rId32"/>
    <p:sldId id="474" r:id="rId33"/>
    <p:sldId id="283" r:id="rId34"/>
    <p:sldId id="291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62" d="100"/>
          <a:sy n="62" d="100"/>
        </p:scale>
        <p:origin x="214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0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8:57:23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22796 1728 182 0,'0'0'7'16,"0"0"3"-16,0-11 5 15,0 11 3-15,1-10 1 0,-1 10 2 16,2-10 2-16,-2 10 1 16,1-12-4-16,-1 12-4 15,4-9-2-15,-4 9-4 16,0 0 2-16,0-10-3 0,0 10 1 15,-1 8-1-15,-3 9-1 16,0 8-1-16,-2 7 1 16,5 14-2-16,0 6-1 15,2 4 0-15,8-2-3 0,9-5 0 16,3-6 1-16,8-6 0 47,5-8 2-47,7-17 0 0,7-12 1 0,4-11 0 0,5-19 1 0,5-7 0 15,1-4 0-15,0-7-7 0,-9 2 0 16,-3 3 0-16,-11 4 0 16,-10 5 0-16,-10 9 0 15,-10 5 0-15,-10 4 0 16,0 16 0-16,-6-16 0 0,-6 6 0 15,-3-1 0 17,15 11 0-32,-11-6-13 0,-9 7-74 0,4-1-8 0</inkml:trace>
  <inkml:trace contextRef="#ctx0" brushRef="#br0" timeOffset="330">23139 1379 465 0,'0'0'3'0,"0"0"2"16,0 0 0-16,-10-6 0 15,10 6 0-15,0 0 0 16,0 0-2-16,-11-9-5 16,11 9-8-16,0 0-16 0,-9-3-61 15,9 3-3-15</inkml:trace>
  <inkml:trace contextRef="#ctx0" brushRef="#br0" timeOffset="566">23563 1369 468 0,'0'0'1'0,"0"0"1"15,0 0 0-15,0 0 0 16,0 0 0-16,-8-2-1 15,8 2-4-15,0 0-7 0,-14-1-17 16,3 1-58-16,11 0-3 16</inkml:trace>
  <inkml:trace contextRef="#ctx0" brushRef="#br0" timeOffset="1596">23219 1069 325 0,'0'0'3'0,"0"0"1"31,-8-9 1-31,8 9 2 0,0 0 2 0,0 0 1 0,0 0 2 16,-10-7-1-16,0 0-4 15,0 1-1-15,0-3-1 16,-43-16-3-16,35 23-1 16,-1 1-2-16,-3 1 1 15,-3 1 1-15,0 5 0 0,-1 2 0 16,1 4 0-16,-3 0 1 15,3 5 0 17,-3 2-1-32,0 3-1 0,2 4 0 0,-1 5 0 0,0 1 0 0,1 3 0 15,-1 0 0-15,2 2 1 16,2 1 0-16,-4 19 2 15,-6 20-1-15,5 1 2 16,7-1-1-16,3-1-1 0,5-3 0 16,3-7 1-16,3-8-1 31,4-2-2-31,3-1 0 0,0-6 0 0,10-1 0 15,5-5 1-15,4-9 1 16,4 1 2-16,4-6 1 0,4-1 1 16,5-2-1-16,4 1 0 15,-1-2-1-15,4-4 1 16,2 2-1-16,2-1-1 0,0-2-2 15,2-2 1-15,-1-4 0 16,0-2-1-16,1-1 1 16,0-2 0-16,-3-7-1 15,2-2 1-15,-2 0 2 16,2-2-2-16,1-7 1 0,-2-4 0 15,4 0 1-15,1-6-4 16,0 2 0-16,-1-4 0 16,2-1 0-16,-2-2 0 15,3-3 0-15,3-4 0 0,-1-5 0 16,2-6 0-16,4-4 0 15,-2-9 0-15,4-7 0 32,-3 0 0-32,-3-5 0 0,-33 35 0 0,2-2 0 0,-5-2 0 15,2-5 0-15,-3 0 0 16,-2-3 0-16,-4 0 0 15,-3-6 0-15,-1 4 0 16,-5-10 0-16,-6 8 0 0,0-10 0 16,-14 9 0-16,-5-9 0 15,-9 6 0-15,-11-2 0 16,-12 5 0-16,-13 3 0 15,-13 9 0-15,-13 4 0 16,-6 10 0-16,-9 4 0 16,-3 6 0-16,-3 6 0 0,3 7-2 15,-2 8-50-15,3-1-40 31,5 7-2-31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37:57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6295 3948 336 0,'0'0'6'0,"0"0"2"16,0 0 2-16,-1-10 4 15,1 10 2-15,0 0-1 16,0 0 0-16,-1-10 1 15,1 10-4-15,0 0-2 16,0 0-1-16,2 11-2 0,1 0-1 16,0 3 0-16,1 10 1 15,-4 1-1-15,4 9-1 16,-2 7 0-16,-2 1-3 15,-1 5-2-15,1 3 0 0,-5 4 0 47,-2-4 0-47,0-1 0 16,-3-6 0-16,2-6 0 0,-1-8 0 0,2-4 0 0,1-9 0 0,0-8 0 0,6-8 0 15,0 0 0-15,0 0 0 16,0 0 0-16,-2-4-12 16,2 4-20-16,0 0-45 0,8-16-19 15</inkml:trace>
  <inkml:trace contextRef="#ctx0" brushRef="#br0" timeOffset="449">6114 4302 391 0,'0'0'5'15,"0"0"1"-15,0 0 2 0,0 0 3 31,-6-9 0-31,6 9 0 16,0 0 1-16,0 0 0 0,0 0-4 0,0 0-2 16,0 0-1-16,0 10-2 0,0 3-1 15,3 2 0 1,0 5 0-16,1 4 0 0,0 3 0 15,1 2 0-15,-1-1-1 16,2 0 1-16,0-1-1 0,-1-3 0 16,1-5 0-1,-1-3 1-15,1-5 0 0,-6-11-2 16,10 9 0-16,-10-9 0 15,15-7 0-15,-2-7 0 16,4-6 0-16,5-5 0 0,3-1 0 16,1-2 0-1,0-2 0-15,1 4 0 0,-3 2 0 16,-3 5 0-16,5 8-35 0,3 1-58 15,-11 2-4-15</inkml:trace>
  <inkml:trace contextRef="#ctx0" brushRef="#br0" timeOffset="1975">7041 4105 324 0,'0'0'7'0,"0"0"2"15,0 0 3-15,-9 5 2 0,5 6 4 16,-1 5 1-16,2 3 1 16,-2 5 1-16,1 3-6 15,3 4-1-15,1 1-3 16,4-2-1-16,5-5-2 0,0-2-2 15,5-5-3-15,2-7-3 16,0-2 0-16,3-7 0 16,0-2 0-16,2-6 0 15,-5-8 0-15,6 2-19 0,-10-5-60 16,2-14-15-16</inkml:trace>
  <inkml:trace contextRef="#ctx0" brushRef="#br0" timeOffset="2094">7028 3875 451 0,'0'0'3'16,"0"0"2"-1,0 0 0-15,-5-15-1 0,5 7-3 0,0 8-10 16,0 0-55-16,11-6-20 16</inkml:trace>
  <inkml:trace contextRef="#ctx0" brushRef="#br0" timeOffset="2606">7646 4106 389 0,'0'0'6'15,"0"0"1"-15,0 0 1 16,0 0 1-16,-7 0 1 16,-3 7 2-16,-4 5 0 15,-2 5 1-15,-3 4-5 47,1 5-1-47,2 2 0 0,4 1-1 0,8 1 0 0,4-4-1 0,16-5 1 0,15-5-6 16,11-6 0-16,6-6 0 0,6-3 0 15,0-3 0-15,8 0-26 16,2-9-63-16,-16 0-6 15</inkml:trace>
  <inkml:trace contextRef="#ctx0" brushRef="#br0" timeOffset="3830">1786 4032 307 0,'0'0'6'0,"0"0"3"15,0 0 2-15,0-8 3 16,0 8 1-16,0 0 3 0,5-11 1 16,-5 11 0-16,0 0-4 15,0 0-2-15,6 11-1 16,-6 4-2-16,0 12-2 15,-2 7 0-15,-4 8 0 16,2 8-1-16,-4 7-1 0,1 4 0 16,0 2-6-16,-4-6 0 15,6-5 0-15,0-7 0 16,2-5 0-16,0-11 0 0,3-7 0 15,-1-7 0-15,1-15-9 16,10 14-13-16,-10-14-46 16,0 0-26-16</inkml:trace>
  <inkml:trace contextRef="#ctx0" brushRef="#br0" timeOffset="4144">1598 4509 362 0,'0'0'5'16,"-1"9"4"-16,1 1 2 16,-1 5 2-16,0 5 0 15,1 3 3 16,0 4 0-31,3 0 1 0,0-3-4 0,1 0-3 0,3-7 0 0,-2-2-2 16,-1-6 0-16,-4-9-8 16,13 5 0-16,-4-5 0 0,2-5 0 15,4-4 0-15,3-5 0 16,9-1 0-16,3-5 0 15,0-1 0-15,3-2 0 16,4 1 0-16,-2-1 0 31,0 8 0-15,-10-7-22-16,-7 6-60 0,3 3-16 0</inkml:trace>
  <inkml:trace contextRef="#ctx0" brushRef="#br0" timeOffset="4794">1720 3410 380 0,'0'0'3'16,"0"0"1"-16,-3 7 4 16,3 4 1-16,-1 8 1 15,0 5 1-15,1 5 2 16,2 6 1-1,8 0-1-15,3 2-3 0,2-3-2 0,4-5-2 16,2-8 1-16,1-4-2 16,1-8-2-16,-2-8-2 15,-1-1-5-15,-4-11-9 0,3-16-51 16,-9 5-26-1</inkml:trace>
  <inkml:trace contextRef="#ctx0" brushRef="#br0" timeOffset="4948">1652 3263 456 0,'0'0'0'0,"0"0"0"0,0-9-1 15,0 9-7-15,8-14-19 16,-3 5-55-16,15-1-5 0</inkml:trace>
  <inkml:trace contextRef="#ctx0" brushRef="#br0" timeOffset="6523">2104 3612 355 0,'0'0'6'16,"0"0"2"-16,0 0 0 16,0 0 1-16,0 0 1 0,0 0 2 15,10 9 2-15,-3 4 2 16,3 8-6-16,-2 5 0 15,1 7 0-15,1 6 0 16,-1 0-2-16,-4-3-1 0,-1-1-2 16,-1-3-1-16,-2-3-2 15,0-8-1-15,-1-6-3 16,0-4-2-16,0-11-4 31,0 0-15-31,0 0-51 0,0-18-18 0</inkml:trace>
  <inkml:trace contextRef="#ctx0" brushRef="#br0" timeOffset="7010">2129 3618 333 0,'0'0'8'0,"0"0"2"15,-11 0 4-15,11 0 1 0,-7 0 3 16,7 0 0-16,-10 0 1 15,10 0 1-15,0 0-8 16,0 0-3-16,0-9-1 16,11 3-2 15,8-1-1-31,9-2-1 0,2 2-1 0,5 0 1 0,3 2-1 0,-1 4-1 15,-3 1-2-15,-5 4 0 16,-9 6 0-16,-13 4 0 16,-4 0 0-16,-4 1 0 0,-12 3 0 15,-8-3 0-15,-3-1 0 16,-3-3 0-16,-2 0 0 15,7-3 0-15,0-2 0 0,8 0 0 47,3 1 0-47,10 3 0 0,9 2 0 0,13 2 0 0,10 1 0 16,8 5 0-16,5-3 0 0,6 3 0 0,3-5 0 15,2-2 0-15,-1-2 0 16,-7-7-23-16,-2-4-57 16,-5 2-14-16</inkml:trace>
  <inkml:trace contextRef="#ctx0" brushRef="#br0" timeOffset="19807">1541 5388 303 0,'0'0'5'0,"0"0"2"16,0 0 5-16,0 0 2 15,3 7 2-15,9-5 1 16,5-1 2-16,9-1-1 16,5-1-4-16,3-1-1 0,4-1-7 15,-3-2-1-15,-3 1-4 16,-3 0-3-16,-7 3-5 15,-6-2-4-15,-5 3-7 16,-11 0-5-16,11 0-18 16,-11 0-46-16,0 0-5 0</inkml:trace>
  <inkml:trace contextRef="#ctx0" brushRef="#br0" timeOffset="20057">1632 5199 361 0,'0'0'4'0,"0"0"5"16,-2 12 2-16,2 2 1 15,0 7 0-15,0 7 1 16,3 6 0-16,0 7 0 0,7 3-2 15,-5 2-4-15,5-1-5 16,1-7-3-16,3-1-3 16,-6-10-7-16,5-3-13 31,-5 8-53-31,0-21-13 0</inkml:trace>
  <inkml:trace contextRef="#ctx0" brushRef="#br0" timeOffset="22183">1587 7497 411 0,'0'0'4'0,"0"0"2"15,0 0 2-15,0 9 2 16,6-4 1-16,16 0 1 16,14-4 0-16,17-1 0 15,11-4-4-15,9 1-5 0,4-6-9 16,10 5-19-16,11-1-64 15,-27 1-4-15</inkml:trace>
  <inkml:trace contextRef="#ctx0" brushRef="#br0" timeOffset="25318">7854 6642 319 0,'0'0'9'15,"0"0"1"-15,0 0 3 16,0 0 1-16,3-9 2 0,-3 9 1 16,-7 0 0-16,-5 0 2 15,-9 9-7-15,-5 6-2 16,-2 5-3-16,-2 2 0 0,1 3 0 15,5 0-2-15,9 0 0 16,12-3-1-16,9-4-1 16,18-11-1-16,14 0-5 15,8-7-7-15,13-1-35 0,-3-6-44 16,4-5-3-16</inkml:trace>
  <inkml:trace contextRef="#ctx0" brushRef="#br0" timeOffset="26611">2850 5728 289 0,'0'0'6'16,"0"0"6"-16,0 0 1 15,1-8 4-15,-1 8 1 16,2-9 2-16,-2 9 1 16,0 0 0-16,0 0-5 15,0 0-3-15,0 0-2 0,14 10-2 16,-5 10-1-16,3 2-1 15,-1 7 0-15,4 4 0 16,0 4-1-16,0-1-1 16,2 0 0-16,-4 0-5 15,0-2 0-15,-4-4 0 0,-3-11 0 16,1-1 0-16,1-5 0 15,-3-4 0-15,-5-9 0 0,0 0 0 16,0 0 0-16,9-11 0 16,-4-8 0 15,3-13 0-31,-1-9 0 0,1-15 0 0,4-6 0 0,-1-4 0 0,2-2 0 15,-2 5 0-15,-1 4 0 16,-1 11 0-16,-3 8 0 16,0 16 0-16,-3 4-26 15,4 3-57-15,1 16-15 0</inkml:trace>
  <inkml:trace contextRef="#ctx0" brushRef="#br0" timeOffset="27133">3325 5836 394 0,'0'0'3'0,"0"0"1"16,0 0 4 30,-2 11 2-46,2 4 1 0,0 9 1 0,2 6 1 0,2 7 1 0,0 3-2 0,-2 3-2 0,1 3-3 16,0-6-2-16,-2-5 0 16,-1-6-2-16,-1-7-3 0,1-8 0 15,0-2 0-15,0-12-5 16,0 0-8-16,-10-2-17 15,2-10-60-15,8-3-3 47</inkml:trace>
  <inkml:trace contextRef="#ctx0" brushRef="#br0" timeOffset="27702">3312 5905 294 0,'0'0'8'15,"0"0"3"-15,0 0 4 0,0 0 2 16,-12 0 3-16,12 0 0 15,0 0 1-15,-7-7 0 16,7 7-6-16,3-17-4 16,7 4-2-16,7-1-4 0,8 2 0 15,4-2-2-15,4 3 0 16,1 5 0-16,3 3-1 15,-2 3-1-15,-7 3 0 16,-5 10-1-16,-6 3 0 31,-10 5 0-31,-7 2-1 16,-6 0 0-16,-9-1 0 0,-8-2 0 0,-6-2 0 0,-1-5 0 15,-4-1 1-15,2-8 0 16,3 0 1-16,5-3 0 0,7 2 1 16,6 2 0-16,11-5 2 15,6 12 0-15,13-2 0 16,11 1-1 15,6 2 0-31,6 2-1 0,7-3 1 0,-1 3-2 0,1-1-3 0,-3 0-3 16,-7-1-7-16,1 3-21 0,-4 1-57 15,-9-4-2-15</inkml:trace>
  <inkml:trace contextRef="#ctx0" brushRef="#br0" timeOffset="35470">12427 3248 369 0,'0'0'4'0,"0"0"3"16,0 0 2-16,-1-11 0 16,1 11-1-16,0 0 2 0,0 0 2 15,0 0 1-15,7 9-3 16,-1 8-2-16,4 2-2 15,2 6 2-15,-4 5 0 16,5 4 0-16,-2 0-1 0,-1 3-3 16,1-3 0-16,-1 2-1 15,2-2 1-15,0-3-4 31,-2 1 0-31,4-4 0 0,-3-2 0 0,-2 0 0 0,2 1 0 16,-4-4 0-16,-2 0 0 16,-1-4 0-16,1-2 0 15,-2-5 0 1,-2-1 0-16,-1-11 0 0,0 0 0 15,0 0 0-15,12-13 0 0,-1-12 0 16,4-12 0-16,3-6 0 16,4-10 0-1,5-8 0-15,0-6 0 16,2 4 0-16,-5 2 0 0,-4 10 0 0,1 6 0 15,-10 3 0-15,4 12 0 16,-10 5 0-16,4 11 0 16,-3-1 0-1,5 10-50-15,4 10-45 0,-7 4-1 0</inkml:trace>
  <inkml:trace contextRef="#ctx0" brushRef="#br0" timeOffset="35844">13116 3688 440 0,'0'0'2'0,"0"0"2"16,0 0 3-16,0 8 1 15,-5 4 1-15,-1 3 1 16,-1 7 1-16,-1 1 0 15,-1 9-2-15,-2-1-9 0,3 2 0 16,-3 0 0-16,5-3 0 16,2-1 0-16,0-5 0 31,2-4 0-31,1-4 0 0,0-4 0 0,1-12-3 0,11 4-20 15,-4-3-38-15,0-10-31 16,6-3-5-16</inkml:trace>
  <inkml:trace contextRef="#ctx0" brushRef="#br0" timeOffset="36285">13079 3705 346 0,'0'0'9'16,"0"0"3"-16,-10-9 4 16,10 9-2-16,-5-9 2 15,6-2 2-15,3-1 0 0,12-2 2 16,8-1-8-16,11-2-3 15,6 3-2 17,4 2-1-32,1 2-2 0,-2 8 0 0,-7 2-4 0,-5 7 0 0,-15 10 0 15,-12 4 0-15,-9 4 0 16,-12 4 0-16,-10-1 0 15,-6-3 0-15,-3-4 0 16,-6-3 0-16,5-5 0 0,2-5 0 16,7-5 0-16,6-2 0 15,8-1 0-15,13 0 0 16,0 0 0-16,15 4 0 15,12-1 0-15,7 5 0 0,5 2 0 16,2 1 0-16,1 6 0 16,0 4 0-16,-7 1 0 15,-8 7 0 1,-7 0 0-16,-7-1-9 0,-2 6-12 0,-10-4-40 15,-2-6-30-15,1 1-5 16</inkml:trace>
  <inkml:trace contextRef="#ctx0" brushRef="#br0" timeOffset="36993">13897 3492 406 0,'0'0'5'16,"0"0"1"15,0 0 1-31,0 0 2 0,-8 10 3 0,8-10 1 0,14 11 1 0,7-4 0 16,10-3-4-16,11 0-2 15,3-1-1-15,10 0-7 16,2-3 0-16,-2 0 0 0,-6 0 0 16,-5 0 0-16,-12 0 0 15,-5 1-6-15,-12-5-10 16,0 5-14-16,-15-1-53 0,0 0-8 15</inkml:trace>
  <inkml:trace contextRef="#ctx0" brushRef="#br0" timeOffset="37194">13940 3763 445 0,'0'0'6'16,"13"2"1"-16,9-2 1 15,4 0 2-15,10 0-1 0,7 0 2 16,7 1-2-16,6-1-3 16,-6 0-6-16,5 5-6 15,-11 5-43 1,0-3-42-16,-2 1-2 0</inkml:trace>
  <inkml:trace contextRef="#ctx0" brushRef="#br0" timeOffset="38260">15157 3197 380 0,'0'0'7'0,"-2"-12"1"16,2 12 2-16,1-16 0 15,-1 16 1-15,9-14 2 16,0 8-1-16,3 3 3 15,4 6-5-15,4 11-2 0,0 8-1 16,1 6 1-16,1 9-1 16,2 5-2-16,-4 5-5 15,-1 5 0-15,0-1 0 16,-6-1 0-16,4-2 0 0,-7-2 0 15,3-4 0-15,-4-6 0 16,0-4 0-16,-2-3 0 16,1-7 0-16,-3-4 0 0,1-1 0 15,-2-4 0-15,-1-5 0 16,-3-8 0-16,0 11 0 15,0-11 0-15,0 0 0 16,0 0 0-16,0 0 0 0,0 0 0 16,4-6 0-1,-4-7 0 1,1-8 0-16,0-6 0 0,1-10 0 0,4-13 0 15,2-11 0-15,4-12 0 16,6-11 0-16,0 2 0 0,2-1 0 16,-2 4 0-16,1 9 0 15,0 11 0-15,-6 15 0 16,-1 10 0-16,-4 15 0 0,-3 2 0 15,8 12 0-15,-4 5-6 32,11 7-56-32,-1 16-21 0,-3 4-14 0</inkml:trace>
  <inkml:trace contextRef="#ctx0" brushRef="#br0" timeOffset="38614">16180 3575 403 0,'0'0'6'0,"0"0"-2"16,0 0 3-16,-11-2-1 16,1 2 2-16,-6 8 1 15,-3 7 1 1,-6 4 1-16,1 8-4 0,0 5 1 0,9 4 1 15,3-1 1-15,11-1-2 16,11-7-3-16,15-2-5 0,14-7 0 16,7-7 0 15,9-5 0-31,0-6 0 15,3 0 0-15,-12-6-37 0,-1-1-56 0,-3 0-1 0</inkml:trace>
  <inkml:trace contextRef="#ctx0" brushRef="#br0" timeOffset="39725">18780 3310 396 0,'0'0'3'0,"0"0"0"16,0 0 3-16,-4 7 2 16,4 8 2-16,-2 5 2 15,2 7 3-15,0 8-2 0,0 6-1 16,-1 7 0-16,0 2-3 15,-2-2-1-15,-3-4-4 16,1-8-4-16,-2 0 0 16,3-11 0-16,1-5 0 15,0-5 0-15,3-15 0 0,0 0 0 16,0 0-12-16,0 0-9 15,4-13-21-15,15-5-51 32,-3-7 1-32</inkml:trace>
  <inkml:trace contextRef="#ctx0" brushRef="#br0" timeOffset="39953">19082 3476 383 0,'0'0'6'0,"0"0"3"15,0 0 1-15,0 0 1 16,0 0-1-16,0 0 2 0,-17 0-1 16,-1 0 2-16,-5 7-5 15,-1-1-4-15,1 5 1 31,-2-3-1-31,3 5 2 0,6 3-2 0,8-5 2 0,8 4-2 16,6 0 1-16,10 2-5 16,9-5 0-16,6 2 0 15,3-1 0-15,6 3-3 16,-5-9-22-16,1-3-51 0,-3 2-18 15</inkml:trace>
  <inkml:trace contextRef="#ctx0" brushRef="#br0" timeOffset="40435">19442 3534 420 0,'0'0'5'15,"0"0"3"17,0 0 0-32,0 0 3 0,0 0-2 0,10 5 2 0,-10-5 0 0,9 15 0 15,-3-1-4-15,1 2-2 16,1 6 0-16,3-1-5 15,-2 0 0-15,-1-5 0 0,0 4 0 16,0-4 0-16,-1-4 0 16,-2-3 0-16,-5-9 0 15,0 0 0-15,0 0 0 16,8 6 0-16,-8-6 0 0,15-10 0 15,-6-6 0-15,5-1 0 16,1-7 0-16,3 2 0 16,2-4 0-16,2-1 0 31,-4 1 0-31,-2 2 0 0,1 6 0 0,-10 1 0 0,3 5 0 15,-8-3-22-15,-2 15-57 16,11-10-13-16</inkml:trace>
  <inkml:trace contextRef="#ctx0" brushRef="#br0" timeOffset="40833">19976 3405 341 0,'0'0'8'16,"0"0"4"-16,0 0 3 0,0 0 2 15,0 0 1-15,0 0 0 16,-9-7 1-16,9 7 1 15,0 0-8-15,-3 12-2 16,2-2-2 0,-4 6-2-16,-4 3-1 0,2 2-3 0,-1 5-2 15,2 0 0-15,0 0 0 16,2-3 0-16,2-3 0 15,2-5 0-15,4-1 0 0,6-3 0 16,7-5 0-16,2 1 0 16,0-7 0-16,0 3 0 15,4 0 0-15,-2-1 0 16,-2-2 0-1,-7 0 0-15,2 0 0 0,-14 0-25 0,19-20-35 16,-7 11-24-16,-4-6-11 16</inkml:trace>
  <inkml:trace contextRef="#ctx0" brushRef="#br0" timeOffset="41069">20215 3260 448 0,'0'0'2'16,"7"-4"2"-16,3 2 0 0,8 2 2 15,8 0 1-15,6 5 0 16,5 11 2-16,5 1-1 16,-4 16-1-16,-3 9-3 0,0 8-1 15,-15 6-1-15,-15 8-2 16,-5 1 0-16,-19-4-5 15,-10 8-5-15,-15-12-10 16,0 0-47 15,-6-7-24-31</inkml:trace>
  <inkml:trace contextRef="#ctx0" brushRef="#br0" timeOffset="41438">18839 3123 331 0,'0'0'1'0,"-15"4"5"16,-10 11 5-16,-7 9 5 0,-12 12 2 15,-5 10 1-15,-4 15 0 16,-1 11 1-16,8 9 0 16,9 8-5 15,15 3-6-31,15-5-2 0,19-5-6 0,13-12-7 0,24-11-57 0,12-4-25 15</inkml:trace>
  <inkml:trace contextRef="#ctx0" brushRef="#br0" timeOffset="43408">12431 4841 360 0,'0'0'5'15,"0"0"1"-15,0 0-1 0,0 0 0 16,0 0 3-16,5 12 0 15,-2 2 2-15,2 6 3 16,-3 9-5-16,3 6 0 0,-4 8 1 16,1 2 1-16,-2 4-2 15,-1-4-1-15,0-2-2 16,-3-8-2-16,-2-9-3 15,1-6-2-15,2-9-5 0,3-11-10 16,0 0-21-16,-5-11-50 16,10-13-5-16</inkml:trace>
  <inkml:trace contextRef="#ctx0" brushRef="#br0" timeOffset="43638">12774 4838 391 0,'0'0'2'16,"0"0"0"-16,-5 3 1 15,-8 5 1-15,-8 5 1 16,-5 3 2-1,-4 0 1-15,-1 3 0 0,1-1 0 0,1 2-3 16,5-2 0-16,8-1 1 16,12-4-1-16,4 1-1 15,14 2 0-15,10 1 0 47,7 3 1-47,3 4-1 0,4-3-3 0,3 4-6 0,-4-6-8 0,2 4-22 16,-2-3-54-16,-13-7-3 0</inkml:trace>
  <inkml:trace contextRef="#ctx0" brushRef="#br0" timeOffset="44009">13361 4843 338 0,'0'0'1'0,"-9"0"2"0,-3 0 1 16,-8 7 4-16,-6 8 3 15,-7 4 2-15,-6 10 2 16,-2 4-1-1,4 9 0-15,4-1-1 0,7 3-1 0,12-3-2 16,10-3-2-16,10-8-2 16,17-8-1-16,11-8 1 15,5-7-3 32,4-3-2-47,2-4-5 0,2-1-10 0,-9-11-15 0,-5 0-61 0,-2-1-2 0</inkml:trace>
  <inkml:trace contextRef="#ctx0" brushRef="#br0" timeOffset="44289">13571 4843 415 0,'0'0'4'0,"0"0"-1"16,12 0 1-16,-12 0 1 0,12 10 2 15,-9 7 0-15,-2 9 1 16,-1 6 1-16,-10 11-2 16,-5 7 0-16,-4 3 0 0,-1-3-1 15,1-3 0-15,4-5-1 16,5-12 0-16,10-8-1 15,12-11-2-15,13-8-2 16,10-4 0 0,5-4 0-16,4-6-5 0,5 3-14 0,-8 1-42 15,-4-3-31-15,-1-2-5 16</inkml:trace>
  <inkml:trace contextRef="#ctx0" brushRef="#br0" timeOffset="44674">14302 4908 377 0,'0'0'6'0,"0"0"0"0,0 0 2 15,0 0 1-15,0 0 2 16,8 5 0-16,7-5 0 15,6 3 0-15,12 0-5 16,2-3-4 15,8 0-5-15,-3 0-8-16,5 0-11 0,-12 4-40 0,2-4-25 0</inkml:trace>
  <inkml:trace contextRef="#ctx0" brushRef="#br0" timeOffset="44880">14346 5052 380 0,'0'0'6'15,"0"0"2"32,0 9 2-47,0-9 1 0,20 17 1 0,-2-10 0 0,6 0 1 0,5 0 0 0,6 0-4 0,2-4-5 16,6-1-4-16,1-2-3 0,0-2-7 15,-6-6-9-15,4-3-36 16,-6-4-34-16,-5-4-6 16</inkml:trace>
  <inkml:trace contextRef="#ctx0" brushRef="#br0" timeOffset="45090">14682 4688 418 0,'0'0'1'15,"16"8"0"-15,4-1 1 16,6 7 3-16,5 3 0 0,6 4 1 15,3 9 2-15,0 6 0 16,-5 5-1-16,-8 5 0 16,-8 0-2 30,-9 3-1-46,-10-3-3 0,-2 0-4 0,-15-8-9 0,4-8-53 0,-6 2-23 0</inkml:trace>
  <inkml:trace contextRef="#ctx0" brushRef="#br0" timeOffset="47547">16482 5036 322 0,'0'0'5'16,"0"0"2"-16,-8-2 1 15,8 2 1-15,-12-3 1 0,3 3 2 16,-2 3 1-16,-4 12 0 15,1 8-3-15,-1 12-2 16,-1 8 0-16,3 9 1 16,5 8-1-16,6 1 2 15,8-2 0-15,10-5-1 0,11-8 0 16,9-11-1-16,12-11 0 62,0-8-2-62,1-16-3 0,2 0-8 0,-10-19-15 0,-6-15-64 0,-3 1-9 0</inkml:trace>
  <inkml:trace contextRef="#ctx0" brushRef="#br0" timeOffset="47722">16491 4674 469 0,'0'0'1'0,"0"0"-1"16,-2-10 0-16,2 10 0 15,0 0-4-15,5-11-5 16,5 12-12-16,-10-1-36 0,25 13-32 16,-4 2-5-16</inkml:trace>
  <inkml:trace contextRef="#ctx0" brushRef="#br0" timeOffset="48096">17137 5325 395 0,'0'0'2'0,"0"0"2"15,-1 16 3-15,1 1 0 16,-1 7 1-16,-1 5 3 16,-1 7 0-16,1 1 1 0,1 6-1 15,-1-2-3-15,-2-5-1 16,2-4-1 15,2-9-1-31,-2-7-4 0,2-6-3 0,0-10-10 0,0 0-22 0,-1-7-55 16,2-5-2-16</inkml:trace>
  <inkml:trace contextRef="#ctx0" brushRef="#br0" timeOffset="48502">16959 5334 407 0,'0'0'3'0,"0"0"0"0,0 0 2 16,7-10 1-16,9 4 2 31,7 1 1-31,9-4 1 0,8 5 0 0,8 1-2 15,4 3-2-15,1 0-1 0,-1 7-1 16,-12 5-3 0,-6 1 0-16,-14 7-1 0,-13 3 0 15,-9-3 0-15,-12-3 1 16,-11-1-2-16,-3-3 3 0,-3-4-2 15,0-3 0 1,0-6 1-16,7 0-1 0,4-3-3 16,5 2 1-16,15 1 2 15,0 0-1-15,-1 13 3 0,13 1 1 16,8 6-1-16,1 1 1 15,4 7 2 17,3 1-1-32,3 4 1 0,-6 1-5 0,2-2-4 0,-6-1-8 15,2 3-22-15,6-2-49 0,-6-9-9 16</inkml:trace>
  <inkml:trace contextRef="#ctx0" brushRef="#br0" timeOffset="49792">17980 4924 344 0,'0'0'3'15,"0"0"-1"-15,0 0 0 16,0 0 3-16,0 16 4 0,-5 3 2 16,-5 13 3-16,1 11 0 15,-1 8-1-15,0 7 1 16,4 4 0-16,2 0-1 15,4-1-3-15,3-9 1 16,8-9-3-16,5-13 0 0,-3-7-1 16,3-7-1-16,-3-7-3 15,2-2-3-15,-5-7 0 16,1 1 0-16,-11-1 0 15,16-1-16-15,-9-8-29 32,0 1-49-32,3-4-2 0</inkml:trace>
  <inkml:trace contextRef="#ctx0" brushRef="#br0" timeOffset="50089">18291 4959 406 0,'0'0'2'0,"0"0"-2"0,0 0 1 15,0 0 2-15,0 10 0 16,1 7 2-16,2 9 2 16,3 6 2-16,1 7 0 15,2 6 2-15,1 5 0 31,4 1-2-31,-3-7 1 0,1-4-3 0,0-4-1 0,-1-8-2 16,1-8 0-16,0-2 0 16,-3-7-4-16,2-4 0 15,0-2 0-15,-2-4-4 0,7 1-6 16,-6-5-7-16,6-2-25 15,2-2-45-15,-4-4-9 16</inkml:trace>
  <inkml:trace contextRef="#ctx0" brushRef="#br0" timeOffset="50285">18206 5163 419 0,'0'0'3'0,"0"0"2"15,0 0 1-15,11 7 3 16,7-7 0-16,12 1 0 15,6-2 0-15,10-2-1 16,2-1-5-16,8 4-6 0,-1-6-12 16,1 4-23-16,4-1-51 15,-15-1-4-15</inkml:trace>
  <inkml:trace contextRef="#ctx0" brushRef="#br0" timeOffset="50551">18837 4892 375 0,'0'0'1'0,"16"2"2"16,-1 7 4-16,6 6 0 15,4 4 1-15,1 10-1 0,2 5 0 16,0 12 0-16,-9 8 0 15,-5 3-2-15,-13 2-3 16,-4-2 1-16,-16-2-2 16,-5-8 3-16,0-5-1 31,-4-10-2-31,5-11-6 0,1-9-10 0,9-10-33 0,13-2-38 15,11-5-3-15</inkml:trace>
  <inkml:trace contextRef="#ctx0" brushRef="#br0" timeOffset="50845">19510 5083 401 0,'0'0'4'0,"0"0"3"15,0 0 2-15,15 0 1 16,5 0 0 15,10 0 2-31,8 0-1 0,5 0 0 0,4 2-4 0,2-2-5 0,3-3-3 16,-4 3-5-16,-9-2-3 15,-6 2-12-15,-14 5-47 16,-2-5-22-16</inkml:trace>
  <inkml:trace contextRef="#ctx0" brushRef="#br0" timeOffset="51034">19546 5383 425 0,'0'0'3'0,"19"2"2"16,3-2 2-16,16-2-1 16,8-3 1-16,9 0-1 15,8-1 0-15,6-2-5 16,-2 4-13-16,-8 1-52 0,-4 0-25 15</inkml:trace>
  <inkml:trace contextRef="#ctx0" brushRef="#br0" timeOffset="51591">20591 5099 425 0,'0'0'5'0,"6"8"3"0,9-6 3 16,12 3 1-16,13 1 1 15,12-3 0-15,19-2 1 16,8-1-4-16,4 1-10 31,1-1 0-31,-6-2 0 0,-9-4 0 0,-17 1 0 0,-10 4 0 16,-23-1 0-16,-4 2 0 15,-15 0 0-15,0 0-21 16,-6 0-18-16,-14 0-47 0,0 3-9 16</inkml:trace>
  <inkml:trace contextRef="#ctx0" brushRef="#br0" timeOffset="52803">22251 4991 329 0,'0'0'5'16,"0"0"1"-16,0 0 1 15,-7 0 2-15,-1 12 5 16,-4 6 3-16,-1 7 0 0,-4 8 2 16,2 9-3-16,0 7 1 15,2 2-2-15,4-1-1 16,7 1-4-16,3-7 0 15,11-6-4-15,9-12-6 16,8-6 0-16,5-10 0 0,6-10 0 16,5 0-8 30,-5-19-59-46,-4-13-27 0</inkml:trace>
  <inkml:trace contextRef="#ctx0" brushRef="#br0" timeOffset="52930">22217 4642 464 0,'0'0'1'15,"0"0"-1"-15,0-12 1 16,0 12-2-16,3-10-4 0,-3 10-9 15,24-4-19-15,6 4-53 16,-7 9-4 15</inkml:trace>
  <inkml:trace contextRef="#ctx0" brushRef="#br0" timeOffset="53271">22873 5296 409 0,'0'0'4'0,"0"0"2"16,0 0 2-16,0 0 1 15,-8 0 2-15,-2 6 0 0,-2 5 1 31,1 3 0-31,-2 4-3 0,5 0-2 0,4 10-2 16,3-5 1-16,11-3-4 16,9-1-2-16,2-4 0 0,10-1 0 15,-2-9-15-15,7 1-38 16,-4-5-39-16,-6-5-2 15</inkml:trace>
  <inkml:trace contextRef="#ctx0" brushRef="#br0" timeOffset="53732">23389 4780 381 0,'0'0'5'0,"0"0"-2"47,0 0 0-47,-7 0 1 0,-4 12 3 0,0 7 1 0,-8 8 3 0,2 7 1 16,-4 10-2-16,4 11 2 0,1 3 0 15,7 5-1-15,9-5-1 16,0-2-2-16,14-5-2 15,5-5-2-15,5-7 0 16,1-11-7-16,0-6-1 0,-2-13-8 16,3 1-22-16,-4-4-55 31,-6-14-5-31</inkml:trace>
  <inkml:trace contextRef="#ctx0" brushRef="#br0" timeOffset="54004">23688 4894 425 0,'0'0'2'16,"2"8"1"0,-2 6 2-16,0 2 1 0,-4 11 1 15,-2 8 3-15,-4 7-1 16,-1 9 1-16,-3 3-1 0,2-1 0 15,1 1-2-15,6-5-1 16,3-4-3-16,3-8-3 16,8-7 0-16,5-6 0 15,7-11 0-15,6-2 0 0,3-8 0 16,3-3 0-16,-1-3 0 15,4-2-21 17,-4-9-52-32,-5-4-21 0</inkml:trace>
  <inkml:trace contextRef="#ctx0" brushRef="#br0" timeOffset="54188">23515 5157 417 0,'0'0'6'0,"0"0"1"31,0 0 2-31,15-9 0 0,1 2 1 0,9-1-1 15,5-1 0-15,7-1 1 16,8 5-9-16,-5-6-6 0,8 8-12 16,-11-4-18-16,-8 1-54 15,4 2-3-15</inkml:trace>
  <inkml:trace contextRef="#ctx0" brushRef="#br0" timeOffset="54498">24061 4746 384 0,'0'0'4'16,"5"-4"4"-16,4-1 1 15,8 2 2-15,3 1 1 16,6 2 0-16,3 2 0 0,4 13 1 15,-1 9-3 32,-3 14-3-47,0 16-2 0,-7 12-1 0,-5 15 1 0,-7 8-2 0,-7 5-1 0,-4-3 2 16,0 0-2-16,-11-11 0 0,2-9-4 15,-6-15-4-15,2-8-11 16,-9-10-51-16,-3-16-21 16</inkml:trace>
  <inkml:trace contextRef="#ctx0" brushRef="#br0" timeOffset="57386">12466 6419 236 0,'0'0'8'16,"-8"0"3"-16,8 0 3 0,-20 1 4 15,9 2 1-15,-1-1 3 16,2 5 1-16,10-7 5 16,-6 15-6-16,21-8-3 0,23-4-3 15,22 0-3-15,19-3-1 16,18-3-2-16,14-7-3 15,10 2-6-15,-8-6-7 16,-6 6-12-16,-23 4-39 0,-13-5-32 16,-24 4-4-16</inkml:trace>
  <inkml:trace contextRef="#ctx0" brushRef="#br0" timeOffset="57908">12780 6520 389 0,'0'0'7'16,"0"0"2"-16,7-15 2 16,-7 15 2-16,3-13 0 0,-3 13 1 15,3-11 1-15,-3 11-1 16,0 0-6 15,0 0-3-31,0 0-2 0,-5 9-1 0,-3 14 1 0,0 7-2 0,-4 13 0 16,-2 9 0-16,-3 12 1 15,-2 8-2-15,1 0 0 16,3 3 0-16,4-3 0 0,7-6 0 15,4-5 0-15,14-11 0 16,15-16 0-16,11-6 0 16,12-15 0-16,9-2 0 31,1-10 0-31,3-1 0 0,-2-8 0 0,-6-3 0 15,-7 1-4-15,-14-2-17 0,-5 7-22 16,-9 3-42-16,-10-5-10 16</inkml:trace>
  <inkml:trace contextRef="#ctx0" brushRef="#br0" timeOffset="58346">13577 6642 411 0,'0'0'5'0,"0"0"1"16,0 0 2-16,0 0 2 16,0 0 1-16,21 6 2 31,10-4 0-31,14 1 0 0,15-1-4 0,12-1 0 15,7 0-6-15,0-1-3 0,-3 0 0 16,-11 0 0-16,-7 0 0 16,-17 0 0-16,-9 0-8 15,-16 0-4-15,-16 0-9 0,0 0-16 16,0 0-46-16,-11 0-10 15</inkml:trace>
  <inkml:trace contextRef="#ctx0" brushRef="#br0" timeOffset="58589">13668 6892 433 0,'0'0'5'15,"0"0"2"-15,14 5 1 16,3-5 1-16,8 0 0 15,11 0 1 1,11-2 0-16,9-3 1 0,5 1-5 16,2 1-3-16,-1 0-3 0,-1 3-2 15,-8 0-4-15,-1 4-8 16,-17 1-16-1,-12-1-54 1,-6 6-9-16</inkml:trace>
  <inkml:trace contextRef="#ctx0" brushRef="#br0" timeOffset="58787">13706 7216 459 0,'0'0'3'0,"25"0"0"16,8 1 2-16,15-1-1 15,11 0 1-15,14 0 0 16,12-1 0-16,6-1 0 0,-3 1-7 15,-6 1-8-15,-14 0-28 16,-11 6-53-16,-7 4-1 16</inkml:trace>
  <inkml:trace contextRef="#ctx0" brushRef="#br0" timeOffset="59307">15237 6498 419 0,'0'0'0'0,"0"0"3"16,5 5 3-16,-1 10 4 15,-1 8-1-15,0 7 1 0,-3 9 1 16,0 11 1-16,-2 11 1 15,-5 9-3-15,-4 5-2 16,-4 0-8-16,0-5 0 16,-1-3 0-16,4-10 0 31,-2-7 0-31,7-15 0 0,2-13 0 0,5-10 0 0,0-12-4 15,6-9-16-15,-2-9-38 16,4-9-35-16,9-6-3 16</inkml:trace>
  <inkml:trace contextRef="#ctx0" brushRef="#br0" timeOffset="59844">15018 6667 342 0,'0'0'7'16,"0"0"3"-16,0 0 4 0,0 0 1 16,0 0-2-16,0 0 2 15,7-10 1-15,13 2 2 16,11-2-6-16,19 0-3 47,10 0-1-47,13-2-1 0,8 2 1 0,8 5-1 0,-2 3-2 0,-6 2 0 0,-9 10-5 15,-18 5 0-15,-10 6 0 16,-22 4 0-16,-16 3 0 0,-13 3 0 15,-19-1 0-15,-13-2 0 16,-8-6 0-16,-10-2 0 16,-11-6 0-16,0-4-2 15,0-8 1-15,3-2 0 16,9-1 1-16,9-5-1 0,6 1 1 15,15 3 0-15,15 1 0 16,11 1 1-16,18 7 0 16,14 4 2-16,5 6-3 15,10 5 0-15,4 3 0 0,4 7 0 16,-3 4 0-16,-1 1 0 15,-10 7 0-15,-9 4 0 16,-6 3 0-16,-9-1 0 47,-6-3 0-47,-9-6 0 0,-2-5 0 0,-1-7 0 0,-3-7 0 0,-1-6 0 0,5-16-12 0,0 0-35 15,0 0-31-15,10-13-13 16</inkml:trace>
  <inkml:trace contextRef="#ctx0" brushRef="#br0" timeOffset="60372">16581 6752 365 0,'0'0'5'0,"11"-15"3"15,1 3 3-15,-1 0 0 16,1-2 2-16,1-1 1 16,-5-4 1-16,-2 4 0 15,-6 15-5 1,-20-9-1-1,-11 10-2-15,-7 10-2 0,-14 7-1 0,-6 10 0 0,-5 7 1 16,0 9-1-16,4 5 2 0,7 4-6 16,12 5 0-1,14 0 0-15,20 0 0 0,16-1 0 16,27-7 0-16,19-7 0 15,17-11 0-15,12-10 0 0,11-6 0 16,6-11 0-16,-1-2 0 16,-7-3 0-16,-18-8 0 15,-14-1 0-15,-13 4 0 16,-14-2 0-16,-15-1 0 0,-20 8 0 15,0-15 0-15,-12 6 0 32,-2 2 0-32,-6 2 0 0,5-1 0 0,-1 3 0 15,6 3 0-15,-3 0 0 16,13 0-52-16,-3 9-23 0,3-9-14 15</inkml:trace>
  <inkml:trace contextRef="#ctx0" brushRef="#br0" timeOffset="65523">19418 6788 303 0,'0'0'8'16,"0"0"3"-16,-13-9 2 16,2 9 1-16,-3 0 2 0,-4 5 2 15,-5 6-1-15,-3 8 1 16,1 9-7-16,-1 8-2 15,7 7-5-15,4 6 1 16,8-2-1-16,6-1 0 0,10-6-2 16,14-9 2-16,9-11-1 15,7-13 1-15,5-13-1 16,8-18 0-16,1-14 0 15,-2-10-1-15,-9-13 1 0,-6-7-2 16,-13-9 1-16,-10-5-2 62,-11-1 0-62,-10 8 1 0,-15 5-1 0,-6 12 0 0,-4 12 0 0,3 16 1 0,5 20 0 0,1 14 1 0,10 25 1 16,6 12 1-16,8 15-1 16,1 7 0-16,9 12 0 15,8 2 0-15,4 2-1 0,4-3-2 16,-2-5 0-16,6-11-5 15,3-8-6-15,-5-14-20 32,1-16-52-32,5-10-9 0</inkml:trace>
  <inkml:trace contextRef="#ctx0" brushRef="#br0" timeOffset="65926">19808 6948 421 0,'0'0'5'15,"24"-7"2"-15,6-5 2 16,12-6 1-16,11-3 1 31,8-5-1-31,5-6 1 0,3-4 0 0,1-3-4 0,-13-3-4 16,-15 2-3-16,-14-1 0 15,-18-3-1-15,-11 3 0 31,-18 4-1-15,-11 4 0-16,-9 8 1 0,-7 9 0 0,-3 10 1 0,-2 8 0 0,0 13 1 16,5 12-1-16,5 11 1 15,7 8 0-15,6 5 0 16,8 5 0-16,10 1 0 0,9 2 0 15,10-2 1-15,13-2 0 16,7-10-1-16,10-6 1 16,9-5-2-16,5-7 0 15,4-8 0-15,1-7 0 0,-3-6-3 16,-2-6-8-16,-10-7-14 15,-4-9-46-15,-4-5-21 16</inkml:trace>
  <inkml:trace contextRef="#ctx0" brushRef="#br0" timeOffset="66741">20579 6828 385 0,'0'0'3'0,"7"-11"3"16,8-3 2-16,7-7 1 0,4-4 1 15,6-7 0-15,5-4-1 16,-1-8 1-16,3-6-2 16,-8 1-4-16,-10-2-3 15,-6 1 0-15,-13 0-1 0,-8 2 0 16,-9 5 0-16,-7 9 0 47,-8 10 0-47,-1 5 0 0,-1 13 0 0,0 9 1 0,-1 16 1 0,7 16 1 0,1 12 1 15,6 15 0-15,3 16 2 16,5 8-1-16,1 7 1 15,5 5 0-15,4 0-2 16,0-7 0-16,4-9-2 0,2-11-2 16,1-16 0-16,1-11 0 15,-1-13 0 1,8-13-5-16,-3-18-17 0,4-12-54 15,8-16-17-15</inkml:trace>
  <inkml:trace contextRef="#ctx0" brushRef="#br0" timeOffset="66993">21008 6649 453 0,'0'0'3'0,"0"16"1"0,0 1 2 31,0 5 1-31,-6 6 1 0,2 6-1 0,-3 7 2 16,2 4-1-16,-2 0-2 0,0-9-6 15,6-2 0 1,1-7 0-16,0-5 0 0,5-13-6 16,13-6-41-16,1-6-44 15,-1-20-4-15</inkml:trace>
  <inkml:trace contextRef="#ctx0" brushRef="#br0" timeOffset="67085">21013 6491 455 0,'0'0'1'0,"0"0"-1"0,0-17 2 16,0 6-1-16,2-2 0 47,3 0-3-47,-1-1-5 0,4 4-13 0,2 10-54 0,-1 0-12 0</inkml:trace>
  <inkml:trace contextRef="#ctx0" brushRef="#br0" timeOffset="67552">21267 6667 411 0,'0'0'4'0,"6"24"2"15,3 0 1-15,-4 6 1 16,3 6 2-16,0 5 0 15,1 5 1-15,-3 1 1 16,0-6-5-16,-3-10-1 31,-2-7 0-31,0-7-2 0,-1-17 0 0,0 0-1 0,0 0-1 16,4-23-2-16,1-4 0 15,7-8 0-15,-1-1 0 0,2-3 0 16,5 3 0 0,2 7 0-1,2 5 0-15,-2 11 0 0,0 8 0 0,-3 5 0 16,1 13 0-16,0 6 0 0,-1 8 0 31,11-3 0-31,2 2 0 0,3-7 0 0,9-1 0 16,1-8 0-16,6-8 0 15,-4-5 0-15,-5-13 0 0,-11-6 0 16,-10-3 0 15,-11-3 0-31,-10 1-5 0,-13 3 2 0,-10 0 0 0,-4 12 2 16,1 8 1-16,-1 8 1 15,11 12 1-15,9 8 1 0,12 3-1 16,19 2 0-16,15 3 0 15,12-5-2-15,16 1-8 16,-1-9-23-16,6-6-42 16,2 1-17-16</inkml:trace>
  <inkml:trace contextRef="#ctx0" brushRef="#br0" timeOffset="70055">4207 9851 275 0,'0'0'5'0,"0"-10"1"16,0 10 2-16,0-17 3 15,-2 7 1-15,-7-3 1 0,-3 1 0 16,-5-1 1-16,-9 8-2 15,-3 3-3-15,-8 2 0 16,-8 10-2-16,-3 6-2 16,-4 11 0-16,0 5 0 0,3 7-1 15,4 3 0-15,8 0-2 16,9-2 1-16,12-4-1 15,14-3 1-15,13-13-1 0,17-11 1 16,10-9 0-16,9-9 1 16,9-13-1-16,2-7 1 15,-1-9-1-15,-1-2 0 31,-8-3-1-31,-12-1 0 0,-9 1-1 0,-9 4 1 0,-10 3-1 16,-8 4-1-16,-3 6 1 16,-6 4-1-16,-1 7-1 15,-4 6 0 16,2 9 0-31,1 9 1 0,2 16-1 0,4 16 2 0,2 16 0 0,-1 14 0 16,0 17 2-16,0 10 0 16,-2 6 1-1,0 3 1-15,-1-6-1 0,-4-9 0 0,-1-13-1 16,1-10 1-16,2-16-2 15,-1-14-2-15,5-10-5 16,0-12-6 0,2-3-16-16,3-14-53 0,7 0-11 0</inkml:trace>
  <inkml:trace contextRef="#ctx0" brushRef="#br0" timeOffset="70548">4602 10206 315 0,'0'0'4'0,"-7"1"5"16,-8 7 1-16,-6 4 3 15,-4 5 1-15,-4 4 4 16,0 4-2-16,0 1 1 16,3 3-3-1,11-2-3-15,11-1-2 0,15-7-1 0,14-4-2 16,15-6-2-16,12-6-3 15,9 0-5-15,2-6-14 0,8-6-60 16,2 2-10-16</inkml:trace>
  <inkml:trace contextRef="#ctx0" brushRef="#br0" timeOffset="71165">5055 9806 292 0,'0'0'8'15,"7"2"2"-15,10 1 3 16,10-1 0-16,5-1 2 16,9-1 1-16,10 0 3 0,5 0-1 15,4-1-7-15,4-2-3 16,-6-1-2-16,-4-1-1 15,-4 2-1 17,-6-1-6-32,-7 2-4 0,-4-3-4 0,-4 4-10 0,-7-6-17 0,-10 5-45 15,2 2-8-15</inkml:trace>
  <inkml:trace contextRef="#ctx0" brushRef="#br0" timeOffset="71397">5090 10120 293 0,'0'0'8'16,"13"-1"3"-16,6-4 4 15,9-1 2-15,15-3 1 16,8 0 3-16,13 0-1 0,12 0 0 15,1 5-7-15,4 1-3 16,-4 3-4 15,-6 3-3-31,-8 8-7 0,-7 0-9 0,-10-3-58 0,-7 8-14 0</inkml:trace>
  <inkml:trace contextRef="#ctx0" brushRef="#br0" timeOffset="73403">6928 9550 270 0,'0'0'6'0,"11"-13"3"16,-3 3 1-16,-2-3 3 0,-1-3-1 15,-5-1 2-15,0 3-1 16,-11 0 1-16,-17 10-5 15,-10 5-3-15,-15 14 1 16,-9 13 0-16,-11 16 1 0,-8 12 2 16,0 14 0-16,5 9 0 15,15 2 0-15,16 3 0 16,21-4-1-16,23-9-2 0,25-11-2 15,26-14-1-15,20-16 0 16,13-12-1-16,10-12-1 16,8-6-3-16,-2-8-5 15,-10-7-9-15,-1 1-22 16,-7-3-52-16,-20-3-3 0</inkml:trace>
  <inkml:trace contextRef="#ctx0" brushRef="#br0" timeOffset="73956">7389 9344 362 0,'0'0'4'16,"0"0"3"-16,0 0 0 0,0 0 0 15,8-8 1-15,-8 8 0 16,6 8 2 15,-2 6 1-31,-1 6-3 0,5 11-2 0,-1 7 2 0,4 7 0 16,3 9 0-16,-1 5 0 0,4 7-1 15,0 3 0-15,2 2-2 16,-2-1 0-16,-1-1 0 16,-3-4-1-16,-2-8-2 15,-2-8 1-15,-2-10 0 0,-1-9-3 16,-2-12 0-16,-4-18 0 15,8-11 0-15,3-22 0 32,6-19 0-32,5-17 0 0,1-18 0 0,6-13 0 0,1-6 0 15,1 2 0-15,-3 7 0 16,-1 14 0-16,-9 11 0 15,-1 20-12-15,-8 10-24 16,-2 23-43-16,3 10-18 0</inkml:trace>
  <inkml:trace contextRef="#ctx0" brushRef="#br0" timeOffset="74392">8220 9982 348 0,'0'0'4'16,"0"0"2"-16,0 0 2 0,-17-7 3 15,-4 7 2-15,-9 7 1 16,-6 8 1-16,-9 4 1 15,1 5-3 1,0 5-2-16,8 3-2 0,14-5-1 0,15-1-1 16,21-6-3-16,22-8-1 15,18-5-1-15,13-6-3 16,6-1-4-16,11 1-10 31,-5-1-50-31,-4-3-26 0</inkml:trace>
  <inkml:trace contextRef="#ctx0" brushRef="#br0" timeOffset="76844">9013 9578 358 0,'0'0'5'0,"0"0"3"15,0 0 1-15,5 5 4 16,14-5-1-16,13 0 2 0,14-2 0 16,17-1 0-16,9-6-4 15,14 1-2-15,4-1-3 16,5 4-3-16,-11-4-3 0,-9 3-3 15,-14 4-5-15,-14 2-6 16,-14 0-7-16,-11 0-29 31,-10 0-36-31,-12 0-6 0</inkml:trace>
  <inkml:trace contextRef="#ctx0" brushRef="#br0" timeOffset="77075">9242 9728 372 0,'0'0'6'16,"0"0"2"-16,11 10 2 0,12-5 0 16,10-1 0-16,14 1 1 15,11-5 0-15,8 3 0 16,9-3-6-16,1-3-4 15,-1-3-4-15,-8-2-5 47,-6 1-8-47,-14-5-22 0,-15 3-48 0,-1-4-4 0</inkml:trace>
  <inkml:trace contextRef="#ctx0" brushRef="#br0" timeOffset="77337">9689 9312 377 0,'0'0'3'0,"16"0"4"31,10 2 0-31,8 5 3 0,16 3 0 0,8 5 1 0,7 6 2 16,8 5-3-16,-4 7-1 15,-6 4-3-15,-16 6-2 16,-13 4-1-16,-21 2-1 0,-13-1 0 15,-23 1-1-15,-14-4-4 16,-10 1-9-16,-8 2-40 16,0-10-36 15,8-7-3-31</inkml:trace>
  <inkml:trace contextRef="#ctx0" brushRef="#br0" timeOffset="77918">11401 9448 373 0,'0'0'3'0,"-12"9"5"0,2 5 1 16,-4 8 1-16,0 9 2 15,1 7 1-15,5 7 1 16,0 6 0-16,11-2-2 16,11-6-4-16,10-4-2 0,12-10-1 15,6-12-2-15,6-9-4 16,1-11-4-16,1-10-11 15,-9-18-18-15,-13-8-54 32,-4-12-4-32</inkml:trace>
  <inkml:trace contextRef="#ctx0" brushRef="#br0" timeOffset="78004">11355 9071 387 0,'0'0'1'15,"0"0"-1"1,0-11-4 0,12 9-15-16,1 2-54 0,11 0-7 0</inkml:trace>
  <inkml:trace contextRef="#ctx0" brushRef="#br0" timeOffset="78369">12161 9714 366 0,'0'0'4'0,"-7"0"1"15,-2 3 4-15,-5 6 0 0,-6 7 2 16,1 2 1-16,-1 4 0 15,1 2 1-15,6 2-1 16,7 1-3-16,6-5-3 31,19-3 0-31,10-4-3 0,9-6-3 0,10-1-6 0,-2-4-18 16,0-3-63-16,7 1-3 15</inkml:trace>
  <inkml:trace contextRef="#ctx0" brushRef="#br0" timeOffset="78949">12965 9530 354 0,'0'0'6'0,"0"0"4"15,10 0 1 1,9 0 1-16,12-2-1 0,13-1 1 16,14-2 1-16,9 2-1 15,8-1-5-15,-2-3-3 16,1 4-3-16,-4-1-1 0,-12 1-3 31,-11 0-4-15,-12 3-6-16,-12-1-8 0,-8-1-26 0,0 2-39 0,-15 0-4 15</inkml:trace>
  <inkml:trace contextRef="#ctx0" brushRef="#br0" timeOffset="79103">13103 9774 362 0,'0'0'7'15,"18"5"1"-15,8-2 2 0,15 1 0 31,10-1 1-31,14-3-1 0,11 0 1 0,12 0-2 16,1-4-14-16,2-4-41 16,-7 7-38-16,-12-6-4 0</inkml:trace>
  <inkml:trace contextRef="#ctx0" brushRef="#br0" timeOffset="79947">14948 9310 305 0,'0'0'1'0,"0"0"0"15,0-11 2-15,0 11 0 16,-18-10 3-16,-3 10 4 0,-10 1 2 16,-11 12 2-16,-11 9 4 15,-5 14 1-15,-10 7-2 16,3 13 1-16,7-1-3 15,11 2-2-15,20-4-2 16,22-5-3-16,19-10-2 0,26-9-2 16,24-12-2-16,15-7-3 15,19-5-9-15,4-5-32 16,10-6-47 31,2-5-2-47</inkml:trace>
  <inkml:trace contextRef="#ctx0" brushRef="#br0" timeOffset="80646">16270 8736 298 0,'0'0'5'0,"0"-12"3"15,-4 2 1-15,-5-1 3 16,-9 1 0-1,-7-1 2-15,-9 4 2 0,-9 5 1 0,-11 5-4 16,-2 14-2-16,-2 10-1 16,0 9 0-16,6 7-1 15,12 4-1-15,11 3-1 16,20-2 1-16,15-7-1 0,22-7-1 15,18-14-1-15,11-8 0 16,12-13-1-16,7-15 0 16,4-13-1-16,0-12-2 15,-9-8-3-15,-12-6 1 47,-12-9-2-47,-17-4-1 0,-18-4-1 0,-11 0-1 0,-20 4 1 0,-15 5 0 0,-5 8 2 16,-5 11 0-16,1 13 2 15,3 9 1-15,7 19 1 0,6 11 2 16,8 18 0-16,12 11 2 15,7 16-1-15,9 8 0 16,10 9 0-16,6 3 1 16,8 1-1 15,4-4-1-31,2-9 0 0,1-6-2 0,-3-16 0 0,-3-7-2 0,-4-13-3 15,-7-12-7-15,-2-7-14 32,-9-5-47-32,-7-21-20 0</inkml:trace>
  <inkml:trace contextRef="#ctx0" brushRef="#br0" timeOffset="81012">16568 8333 376 0,'0'0'3'0,"14"0"4"15,-5 3 1-15,4 6 2 16,1 10 3-16,2 3 2 16,0 12 1-16,3 9-1 15,-6 10 0-15,-1 5-3 16,-2 7-2 15,-1 2-2-31,0-1-5 0,-2-9-3 0,0-6 0 0,0-12 0 0,1-14 0 16,6-13 0-16,2-16 0 15,6-21 0-15,1-18 0 0,4-13 0 16,-4-15 0-16,2-10 0 15,-2-4 0-15,-4 2 0 16,-6 11 0-16,-5 5 0 16,-1 18 0-16,-6 12 0 0,3 21-9 46,-4 16-17-46,3 10-23 0,0 21-30 0,-4 10-15 0</inkml:trace>
  <inkml:trace contextRef="#ctx0" brushRef="#br0" timeOffset="81321">17375 8894 381 0,'0'0'5'0,"-15"-1"1"16,-2 1 4-16,-6 5 1 15,-3 3 1-15,-1 4 1 16,0 5 1-1,4 1 2-15,8 7-3 0,12-1-3 0,13-2-3 16,16-1-1-16,16-1-2 16,2-7-3-16,10 2-5 15,-6-6-10-15,5 0-27 0,-10 3-49 31,-13-9-3-31</inkml:trace>
  <inkml:trace contextRef="#ctx0" brushRef="#br0" timeOffset="81763">16077 9334 381 0,'0'0'6'16,"-24"2"1"-16,4-2 2 15,-2 3 0-15,0 0 1 0,3 1 4 16,19-4 0-16,-1 10 2 15,26-6-4-15,43-1-2 16,31-3 0-16,27 0 0 16,28 0-7-16,25-5-3 15,7 3 0-15,4-4 0 0,-9 2 0 16,-14 2 0 15,-27 0 0-31,-26 2 0 0,-27 0 0 0,-30 1-4 0,-30-1-38 16,-27 0-40-16,-6 0-16 0</inkml:trace>
  <inkml:trace contextRef="#ctx0" brushRef="#br0" timeOffset="82589">17077 9570 455 0,'0'0'1'16,"-2"15"2"-16,-2 5 1 15,0 7 2-15,1 9 1 0,-3 8 1 16,1 9 0-16,-1 9 1 15,5 5-1 17,-2 2-6-32,3-1-2 0,-1 2 0 0,6-4 0 0,4-4 0 0,4-6 0 15,1-7 0-15,4-9 0 16,-2-11 0-16,4-7-19 15,-12-17-46-15,-2-17-23 16,-6-17-9-16</inkml:trace>
  <inkml:trace contextRef="#ctx0" brushRef="#br0" timeOffset="82759">16902 9967 468 0,'0'0'2'0,"1"-9"1"31,16 0-1-31,13-4 1 0,12-1 0 0,17-3 0 0,16 0-1 16,6-5-5-16,14 10-23 15,0 4-60-15,-9-6-4 16</inkml:trace>
  <inkml:trace contextRef="#ctx0" brushRef="#br0" timeOffset="86493">11135 11275 271 0,'0'0'9'0,"0"0"3"15,0-17 4-15,0 7 3 16,0 2 1-16,0-1 2 16,0 9 0-16,-3-14 0 15,3 14-6-15,-10 15-1 16,2 10-3-16,-1 14 0 0,0 9-2 15,1 8 0-15,3 4 0 16,2 2 0-16,3-5-7 16,11-8-3-16,5-8 0 46,7-17 0-46,5-7 0 0,6-12 0 0,3-6 0 0,4-12 0 0,-8-15-19 0,-3-13-62 16,0-9-15-16</inkml:trace>
  <inkml:trace contextRef="#ctx0" brushRef="#br0" timeOffset="86607">11100 10822 403 0,'0'0'-1'16,"0"0"-2"-16,0 0-6 16,13-8-19 15,5 8-51-31,-3 0-6 0</inkml:trace>
  <inkml:trace contextRef="#ctx0" brushRef="#br0" timeOffset="87002">11632 11387 407 0,'0'0'3'16,"-3"18"3"-16,-1-1 3 0,2 9 2 15,-4 9 0-15,-1 7 2 16,-1 5 0-16,-2 10 0 16,-1-2-2-1,2 0-4-15,-2-2-2 0,4-7-3 0,0-9-2 16,3-6 0-16,1-10-2 15,3-11-8-15,0-10-16 16,12-16-55-16,5-8-11 47</inkml:trace>
  <inkml:trace contextRef="#ctx0" brushRef="#br0" timeOffset="87388">11499 11436 349 0,'0'0'5'16,"0"0"3"-16,6-14 4 15,5 3 2-15,8 0 1 0,11-3 1 32,11 0 3-32,7 2-1 0,8 3-4 0,-2 8-4 15,-1 1-2-15,-4 9-2 16,-10 8-1-16,-14 5-3 15,-16 5 0-15,-13 2-1 16,-17 0 0-16,-10-1-1 0,-9-5 1 16,-5-5 0-16,-1-3-1 15,2-6 0-15,6-3 0 16,10-4 0-16,7 3 1 31,12 2 0-31,9 6 1 0,9 4-2 0,13 4 0 0,8 4 0 16,5 4 0-16,7 2 0 15,0 1 0-15,-2 1 0 31,0-2 0-31,-6 1 0 0,-7-6-10 0,-3 6-31 0,-4-4-43 16,-8-12-9-16</inkml:trace>
  <inkml:trace contextRef="#ctx0" brushRef="#br0" timeOffset="87713">12378 11433 407 0,'0'0'6'16,"7"6"3"-16,6-2 1 15,8 0 1-15,9 3 2 16,7-2 0-16,10-1 0 0,6 1 1 31,-1-5-6-31,-1 0-3 0,-1 0-3 0,-6 0-2 16,-10 0-3-16,-6 0-4 15,-13-3-8-15,1 3-16 16,-5 6-47-16,-11-6-15 0</inkml:trace>
  <inkml:trace contextRef="#ctx0" brushRef="#br0" timeOffset="88001">12297 11697 410 0,'0'0'5'16,"0"8"3"-16,7-3 3 31,11 4 0-31,12-3 2 0,9 2 0 0,11-2 1 0,13-1 1 15,11-5-4-15,1 0-11 16,4 0 0-16,-8-1 0 0,-8 0 0 16,-9-2 0-1,-10 3 0-15,-17 0 0 0,-7 3 0 16,-20-3-27-16,10 0-47 15,-10 0-20-15</inkml:trace>
  <inkml:trace contextRef="#ctx0" brushRef="#br0" timeOffset="98482">13738 10921 311 0,'0'0'6'0,"0"0"5"16,0 0 0-16,0 0 1 15,4-2 0-15,-4 2 3 0,0 0 1 16,11 7 0-16,-7 3-5 16,1 5-2-16,4 3-1 15,0 3-1-15,4 4 0 16,-2 2-1-16,4 5-1 0,-2-1 0 15,0-1 1-15,-3-1-2 16,-1-2 0-16,-1 0 0 16,-2 1 0-16,0-5 0 0,-3-3 1 15,-2 0-3-15,0-3 0 16,0-1 0-16,0-2 0 15,0-3-1 1,-1-2 0-16,0-9 1 0,1 12-2 0,-1-12 0 16,0 0 0-16,0 0 0 15,0 0 0-15,9-16 0 16,-2-4 0-16,1-10 0 47,4-7 0-47,2-14 0 0,6-11 0 0,2-8 0 0,3-4 0 0,-1 3 0 0,-4 1 0 15,3 9 0-15,-6 6 0 16,-2 14 0-1,-5 10-8-15,-3 17-3 0,-7 14-8 0,11-8-34 16,-5 17-39-16,-1 6-5 16</inkml:trace>
  <inkml:trace contextRef="#ctx0" brushRef="#br0" timeOffset="98997">14208 11197 363 0,'0'0'2'0,"0"0"-1"0,0 0 5 16,-3 10 0-16,3 1 4 16,0 8 0-16,0 2 1 15,0 7 2-15,0 4 0 0,0 0-2 16,-2 0-2-1,-2-2-1-15,1-2-2 0,1-5-2 16,-2-4-1-16,0-7-2 16,4-12-2-16,-2 12-3 15,2-12-5-15,0 0-8 16,12-14-25-1,10-2-45-15,-12-3-4 0</inkml:trace>
  <inkml:trace contextRef="#ctx0" brushRef="#br0" timeOffset="99473">14312 11186 232 0,'0'0'7'15,"0"0"2"-15,-16-4 6 16,16 4-2 0,-15-7 6-16,5 4 1 0,-1-1 3 0,1 0-1 15,10 4-4-15,-15-6-2 16,15 6-5-16,0 0 0 0,0 0-4 15,20-10 1 1,1 9-3-16,7 1 0 0,0 0-1 16,2 0-1-16,-1 6 2 15,-5 2-2-15,-4 4 0 16,-10 2 0-16,-9 3-1 47,-1 0 0-47,-11 2 0 0,-8-4 1 0,2-3-2 0,-6 0 0 0,-1-5 1 0,3-1-1 15,1-4-1-15,2 0 1 0,7-1 0 16,11-1 0-16,-11 13 0 15,11-2 0-15,11 4 1 16,7 4 0-16,7 5 0 0,3 1 0 16,4 3-1-1,6-2-1-15,-1 2-3 0,-1-3-7 16,5 2-26-16,6-5-52 15,-14-4-2-15</inkml:trace>
  <inkml:trace contextRef="#ctx0" brushRef="#br0" timeOffset="101067">13487 11771 309 0,'0'0'6'0,"-10"0"4"16,1 2 1-16,-2 1 1 16,-1 0 1-16,2 1 4 15,10-4 0-15,-8 14 1 16,13-8-3-16,25-4-3 0,11 0-2 15,25-2-1-15,18 0 1 16,23-5-2-16,17-3-1 16,18-3-1-16,14 0-2 0,1 0 0 15,-4 1-1-15,-9 3-1 16,-18 0 0-16,-20 3-1 15,-20 1-3 17,-23 2-2-32,-25-2-5 0,-12 3-13 0,-17 13-61 15,-9-13-9-15</inkml:trace>
  <inkml:trace contextRef="#ctx0" brushRef="#br0" timeOffset="101669">13960 11991 369 0,'0'0'2'15,"0"0"2"-15,0 0 6 16,-3 14 0-16,3 3 3 15,-3 5 2-15,1 9 1 16,-3 8 1-16,1 7-1 0,-4 7-2 16,-1 3-4-16,1-2-1 15,-5 0-3-15,4-5-6 16,-2-3 0-16,1-7 0 15,2-7 0-15,1-8 0 0,2-5 0 16,2-8 0-16,3-11 0 16,0 0-13-16,0 0-52 15,5-13-27-15,5-7-4 16</inkml:trace>
  <inkml:trace contextRef="#ctx0" brushRef="#br0" timeOffset="102394">13932 12192 148 0,'0'0'10'0,"-11"-1"6"0,11 1 6 15,-18-4 4 17,5 2 3-32,2-1 3 0,-2 1 0 0,0-1 2 0,13 3-6 15,-14-6-6-15,14 6-5 16,-5-11-4-16,5 11-3 0,10-17-2 15,4 6-1-15,9-4-1 16,7 1 0-16,8-1 0 16,7 1 0-16,4 3 0 15,5 1-1-15,0 4 0 0,-5 6-1 31,-1 1-2-31,-10 9 0 0,-6 3 0 0,-9 3-2 16,-11 2 1-16,-5 5-1 0,-11-2 0 16,-12 2-1-16,-8-1-1 15,-7-3-1-15,-6 0 0 47,-10-4-1-47,-1-5 1 0,-2-3-1 0,1-4 0 0,7-1 0 0,7-2 2 0,7 2 1 16,7 3 2-16,16 4 1 15,6 4 1-15,20 6 1 16,11 3 1-16,9 3 1 15,11 4 0-15,4 1-1 0,9 5 0 16,0 1-5-16,3 3 0 16,-6 2 0-1,-4 0 0-15,-2 2 0 0,-3 0 0 0,-3-3-5 16,-1-3-9-16,-4-12-23 15,-4-2-56-15,6-7 0 16</inkml:trace>
  <inkml:trace contextRef="#ctx0" brushRef="#br0" timeOffset="105767">16265 10115 289 0,'0'0'4'16,"0"0"2"-16,0 0 0 0,-11-9 2 15,11 9 3 1,-18-8-1-16,6 4 1 0,-6 2 2 16,0 2-2-16,-5 6-1 15,-2 5 0-15,-2 7-2 16,3 2-2-16,1 9 0 0,3 3 0 15,5 2-2-15,4 1-1 16,8-3 1-16,5-5-1 16,12-8 0-16,9-5 0 15,6-12 1-15,5-5-1 0,7-15 0 16,4-8 1-16,3-9-1 15,-2-6-1-15,-3-10 1 16,-6-4-1-16,-5-5 0 31,-5-3 0-31,-10-3-1 0,-9 2 0 0,-7 2 0 0,-3 3-1 16,-13 9 0-16,-5 9-1 15,-2 8 1-15,-2 8 0 16,-1 13-1-16,0 10 1 0,0 9 1 16,0 17 0-16,6 10 1 15,6 15 0-15,7 9 1 16,6 9 0 15,7 6 0-31,13-1 0 0,13-1-1 0,11-8 0 0,9-8-2 0,7-9-4 16,3-8-8-16,-5-3-58 15,2-16-21-15</inkml:trace>
  <inkml:trace contextRef="#ctx0" brushRef="#br0" timeOffset="115254">2656 13677 219 0,'0'0'6'0,"0"0"5"16,-7 12 5-16,4 17 6 16,1 5 3-1,2 7 1-15,-1 5-1 16,8 2 1-16,3 4-3 15,6-5-7-15,3-3-2 0,3-22-8 16,2-8 0-16,5-10-2 16,-2-4-1-16,3-9-4 15,-2-14-8-15,4-4-24 16,6-9-52-16,-11-15-4 0</inkml:trace>
  <inkml:trace contextRef="#ctx0" brushRef="#br0" timeOffset="115341">2743 13234 357 0,'0'0'0'0,"0"0"-2"47,0 0-4-47,7 0-13 0,1 3-50 0,5 6-10 0</inkml:trace>
  <inkml:trace contextRef="#ctx0" brushRef="#br0" timeOffset="115865">3250 13908 219 0,'0'0'7'15,"-14"4"7"-15,1 3 1 16,-5 3 3-16,-2 4 3 0,1 3 0 15,-1 2 2-15,3 3-1 16,4 0-5-16,9 0-3 16,8-2-4-16,13-4-2 0,10-4-2 15,5-2-1-15,7-5-4 16,3-5-6-16,5 0-16 31,5 0-58-31,-10-8-6 0</inkml:trace>
  <inkml:trace contextRef="#ctx0" brushRef="#br0" timeOffset="116244">3546 13768 317 0,'0'0'6'0,"0"0"0"0,13 2 1 15,4-2 0-15,6 0 1 32,8-3-1-32,5-3 1 0,9-3 1 0,1-2-6 0,1 0-4 15,-3-1-6-15,-2 5-14 16,-7-3-25-16,-10 5-33 15,-5 3-6-15</inkml:trace>
  <inkml:trace contextRef="#ctx0" brushRef="#br0" timeOffset="116471">3664 14004 345 0,'0'0'2'0,"18"0"0"15,0 0 2-15,11-7 0 16,6 0 1-16,8-1 0 15,3-2-1-15,6 1-10 0,-1 4-40 16,-3-5-30-16,-2 1-8 16</inkml:trace>
  <inkml:trace contextRef="#ctx0" brushRef="#br0" timeOffset="116802">4412 13812 397 0,'0'0'2'0,"7"0"0"15,9-1 1-15,6-2 0 16,9-5 0 15,8 2-6-31,5-2-26 0,4-2-49 0,12-2-7 0</inkml:trace>
  <inkml:trace contextRef="#ctx0" brushRef="#br0" timeOffset="117410">5052 13679 331 0,'-2'10'6'0,"2"19"8"47,0 5 0-47,2 7 4 0,4 2-1 0,7 1 1 0,3-1 0 15,4 0 1 1,3-14-6-16,6-23-8 0,2-6-4 0,-1-14-6 15,2-7-15-15,-2-4-66 16,-5-23-4-16</inkml:trace>
  <inkml:trace contextRef="#ctx0" brushRef="#br0" timeOffset="117471">5105 13341 344 0,'0'0'0'0,"0"0"-2"16,0 0-3-16,0 0-10 0,-11 14-29 15,11-5-32-15,13 4-5 16</inkml:trace>
  <inkml:trace contextRef="#ctx0" brushRef="#br0" timeOffset="117747">5562 13920 374 0,'0'0'4'0,"0"23"3"15,0-3 2-15,0 4 1 16,-1 7 1-16,-3 1 1 16,-1 5-1-16,3 1 1 15,-2-9-3-15,2-7-3 16,2-6-3-16,0-8-5 0,0-8-6 15,10-3-12-15,-2-7-53 16,2-19-16-16</inkml:trace>
  <inkml:trace contextRef="#ctx0" brushRef="#br0" timeOffset="118063">5535 13751 379 0,'0'0'2'16,"3"-8"4"-16,7 1 0 31,6 1 2-31,5-3 1 0,10 1 0 0,5 1 1 0,1 5 0 15,1 2-2-15,-10 12-3 32,-10 7-2-17,-12 3-2-15,-10 4 0 0,-18-4-1 0,-8 5 0 16,-6-8-1-16,-5 1 1 15,9-11-1-15,5 2 2 47,15 0 0-31,12 2 1-16,9 3 1 0,19 3-1 0,13 3 1 0,8 3 1 0,10 3 0 0,3-1-1 0,-2 0-2 15,-1-1-5-15,-4-4-8 0,-3-3-43 16,-9-1-33-16,-6-7-3 16</inkml:trace>
  <inkml:trace contextRef="#ctx0" brushRef="#br0" timeOffset="118526">7080 13859 363 0,'0'0'4'16,"0"0"5"-16,7 12 2 15,4-5 0-15,11 4 2 16,8 0 1 0,8-2 1-16,13 0-1 0,7-4-2 0,4-2-5 15,7-3-2-15,0-2-3 16,-1-6-3-16,-5-1-6 15,-8-5-7-15,-3 4-24 16,3-2-50 0,-21-5-4-16</inkml:trace>
  <inkml:trace contextRef="#ctx0" brushRef="#br0" timeOffset="118747">7273 14062 394 0,'0'0'5'16,"6"2"2"-16,10 1 2 15,7-1 0-15,11-2 1 0,10 0 0 16,9-2 1-16,11-4 0 16,3-3-6-16,2-3-2 15,0-3-4-15,-4-1-3 47,-7 1-5-47,-8-4-8 0,-2 4-28 0,-1-4-44 0,-16-1-3 0</inkml:trace>
  <inkml:trace contextRef="#ctx0" brushRef="#br0" timeOffset="119007">7853 13576 388 0,'0'0'3'0,"23"11"3"0,2-1 1 0,10 2 2 0,6 5 1 0,8 4 1 15,11 14 2 1,1 4 0-16,-7 2-3 16,-17 5-1-16,-14 0-2 15,-19 5-2-15,-13 2-1 16,-14-1-4-16,-22-10-6 0,-2 2-8 15,-3-10-23 32,-4-1-53-47,22-5-2 0</inkml:trace>
  <inkml:trace contextRef="#ctx0" brushRef="#br0" timeOffset="119541">10827 13733 329 0,'0'0'2'0,"14"-11"1"16,-14 11 2 0,12-18 2-16,-12 10 2 0,-7-1 2 0,-12 4 2 15,-8 2 2-15,-20 4 0 16,-29 31 2-1,-3 7-1 1,-1 13-1-16,6 3-1 0,10 5-2 16,15 1 0-16,19-1-2 15,22-6-4-15,35-20-6 16,24-12 0-16,15-7 0 15,14-6 0-15,8-6 0 0,12 4-32 16,8-7-59-16,-9-5-4 16</inkml:trace>
  <inkml:trace contextRef="#ctx0" brushRef="#br0" timeOffset="120527">11751 13505 239 0,'0'0'4'16,"-13"0"2"-16,1 0 5 16,-2 0 2-16,-5 0 3 15,-4 5 1-15,-1 2 2 16,-2 3 0-16,0 6-1 0,6 4-2 15,1 6-2-15,9 3-2 16,8 8-2 0,3-1-1-16,10-2 0 15,10-9 0-15,8-6-2 0,4-9-1 16,7-10-1-16,5-11 0 15,-3-14-2-15,-3-9-2 16,-2-8-1-16,-9-5-2 16,-6-5 0-16,-14-3-1 0,-8 1-1 15,-16 1 1-15,-10 5 0 16,-7 6 1-16,-4 9 0 15,-2 9 2 1,4 9 0-16,4 10 1 0,10 10 1 0,6 12 0 16,12 7 2-16,6 12-1 15,17 6 0-15,8 7 0 16,6 3 1-16,6 0-1 15,2-2 0-15,1-7-1 0,-1-5-1 16,-5-9-1 0,-9-6-2-16,-6-11-3 15,-6-8-4-15,-16-4-10 31,15-20-32-31,-15 0-38 0,-2-7-5 0</inkml:trace>
  <inkml:trace contextRef="#ctx0" brushRef="#br0" timeOffset="120932">12015 13200 347 0,'0'0'4'0,"0"0"2"0,0 0 2 15,11 5 5-15,-1 7 1 16,4 5 1-16,6 8 1 15,3 7 2-15,2 6-4 47,4 9-2-47,-3 3-1 0,-1 0-3 0,-1-4-1 0,-6-6-1 0,-5-9 0 0,-2-15 0 16,-1-11-6-16,-2-12 0 15,2-22 0-15,-3-12 0 0,0-9 0 16,2-7 0-16,-1-8 0 16,1 4 0-16,-3-1 0 15,3 11 0-15,-1 8-7 0,6 19-15 16,-5 11-31 15,-9 13-41-31,17 5-2 0</inkml:trace>
  <inkml:trace contextRef="#ctx0" brushRef="#br0" timeOffset="123356">20034 8768 338 0,'0'0'5'0,"0"0"3"16,0 0 1-16,0 0 2 0,0 0 1 16,8-5 1-16,-8 5 1 15,16 9 1-15,-3 9-2 16,3 10-4-16,0 6 0 0,0 9-1 15,3 2 0-15,-3 3-1 16,-1-2-1-16,-3-7-1 16,-3-6 1-16,-4-8 0 15,-2-9 0-15,-3-16-3 31,0 0-3-31,6-14 0 0,-3-10 0 0,-1-9 0 0,2-7 0 16,0-8 0-16,-1-5 0 16,1 0 0-16,-2 2 0 0,1 7 0 15,2 1 0-15,0 9 0 16,-2 5 0-1,8 16-12-15,-3-1-15 0,6 3-54 16,3 14-13-16</inkml:trace>
  <inkml:trace contextRef="#ctx0" brushRef="#br0" timeOffset="123639">20694 9064 369 0,'0'0'5'0,"-18"15"4"0,1-1 0 16,0 4 2-16,0 2 1 15,0 3 0-15,5 2 2 16,4 0-1-16,9-3-3 0,16-6-3 15,11-6-3 17,9-3-5-32,5-7-7 0,6 0-29 0,15-5-49 0,-16-12-3 15</inkml:trace>
  <inkml:trace contextRef="#ctx0" brushRef="#br0" timeOffset="123872">21240 8787 380 0,'0'0'4'0,"0"0"1"0,0 0 4 16,7 6 1-16,9-5 1 15,5-1 0-15,13 0 1 16,6 0 0-16,8 0-3 16,7 0-5 15,0-4-6-31,2 6-12 0,-8-2-33 0,-6 2-40 0,-10-2-3 0</inkml:trace>
  <inkml:trace contextRef="#ctx0" brushRef="#br0" timeOffset="124032">21263 9068 379 0,'0'0'2'0,"6"5"1"32,9-2 0-32,9-1 0 0,12 0 0 0,6-2-1 0,13-1-5 15,4-5-13-15,2-2-59 16,2-4-6-16</inkml:trace>
  <inkml:trace contextRef="#ctx0" brushRef="#br0" timeOffset="124403">22025 8598 398 0,'0'0'1'0,"0"0"-1"16,8 3 2-16,-8-3-1 0,10 19 2 15,-6-2 2-15,3 5 1 16,-2 5 2-16,-2 8 1 16,-2 1 0-16,-2 8 0 31,2 1 1-16,-1 2-1-15,-1-3-2 0,1-3-1 0,-3-7-1 0,2-7 1 0,1-6 0 16,0-11 0-16,0-10-1 16,23-16-5-16,-2-13 0 15,3-8 0-15,8-12 0 0,3-9 0 16,-1-4 0-16,-1-1 0 15,0 9 0-15,-8 1-7 16,1 14-27 31,-1 9-57-47,-9 8-3 0</inkml:trace>
  <inkml:trace contextRef="#ctx0" brushRef="#br0" timeOffset="125277">22655 9001 241 0,'0'0'7'0,"0"0"5"16,0 0 3-16,0 0 3 15,0 0 2-15,0 0 1 16,0 0 1-16,0 0 1 16,9-4-6-16,-9 4-3 0,0 0-2 15,1 7-2-15,-1 4 0 16,0 5 0-16,-4 4-1 15,1 9 0-15,-3 0 1 16,1 8-3-16,-4 1-2 0,0 0 0 16,3-1-2-16,-4-3-1 15,4-5-1-15,2-6-2 16,0-1-2-1,1-12 0-15,3 0-8 0,0-10-18 16,-7-9-61-16,12-9-1 0</inkml:trace>
  <inkml:trace contextRef="#ctx0" brushRef="#br0" timeOffset="125606">22606 8944 379 0,'0'0'4'15,"22"3"1"-15,1 3 3 16,9 2 2-16,4 2 0 0,1 1 1 15,0 3 0-15,0 4-2 16,-7-3-1-16,-13 2-2 62,-14-3-4-62,-9 0-2 0,-13-3 0 0,-6-4-1 0,-9-2 1 0,2-1 0 0,-1 1 0 0,1 0 0 0,11 2 3 16,9 3 2-16,11 6 0 16,11 4 1-16,23 5-1 0,11 1 1 15,12 3-1-15,12 0-2 16,3-2-4-16,5 2-11 15,-9 0-42 32,1-7-37-47,-6-5-2 0</inkml:trace>
  <inkml:trace contextRef="#ctx0" brushRef="#br0" timeOffset="126159">23320 8840 405 0,'0'0'4'15,"16"0"1"-15,6 0 2 16,6 0-1-16,8 3 2 47,10-3-2-47,2 0-1 0,6 0-4 0,4 4-10 0,-10-3-26 0,-14 1-50 0,3-1-2 15</inkml:trace>
  <inkml:trace contextRef="#ctx0" brushRef="#br0" timeOffset="126351">23261 9060 394 0,'0'0'4'0,"0"0"2"0,13 11 2 0,6-6 1 16,7 1 0-16,11-3 0 16,8-1 1-16,11-2-1 15,7 2-3-15,2-6-8 0,3-1-10 16,-6-6-28-16,-1-2-45 15,-3-4-5-15</inkml:trace>
  <inkml:trace contextRef="#ctx0" brushRef="#br0" timeOffset="126644">24244 8719 404 0,'0'0'4'0,"8"20"1"0,-3-1 2 15,1 12 2-15,-2 5 1 16,-3 8 1-16,-2 7 1 15,-4 5 1-15,-6-1-4 16,-1-7-1-16,-3-10 1 0,4-8-2 16,7-12-4-16,4-18-3 15,21 0 0-15,12-20 0 16,12-14 0-16,9-9 0 31,10-7 0-31,10-9 0 0,2-2 0 0,4-2 0 0,-7 7 0 16,-10-2-37-16,-12 9-54 15,6 9-5-15</inkml:trace>
  <inkml:trace contextRef="#ctx0" brushRef="#br0" timeOffset="127724">11438 13989 347 0,'0'0'6'15,"-11"5"4"-15,2 0 4 16,-5 0 1-16,2 1 1 15,0 0 2-15,12-6 1 16,8 14 1-16,28-14-6 16,27-4-4-16,31-8-3 0,27-7-1 15,21-1-2-15,17-7-2 16,4 0-3-16,-3 3-1 15,-15 3-3-15,-14 9-6 16,-33 2-19-16,-34 10-60 0,-12 0-4 31</inkml:trace>
  <inkml:trace contextRef="#ctx0" brushRef="#br0" timeOffset="128811">11954 14488 343 0,'0'0'2'15,"0"0"1"-15,-11-15 2 16,3 10 1-16,-6 1 4 15,-2 1 0-15,-5 3 3 16,-2 1 1-16,-5 12-1 0,1 7 0 16,-3 10-1-16,4 6-1 15,1 4-2-15,2 4 0 16,10 2-2-16,3-3-1 0,10-6-1 15,7-4-1-15,13-12-1 16,8-7 0-16,8-14-1 16,8-7 0-16,3-17-1 15,3-11 1 16,-1-6-2-31,-2-9 0 0,-4-3 0 0,-7-6-1 0,-8-2 1 0,-12 1 0 16,-11 2-1-16,-4 7 0 62,-13 7 1-62,-7 6-1 0,-5 9 1 0,-3 9 1 0,-1 11-1 0,-2 9 0 0,3 5 1 0,3 16 0 0,3 7 0 16,7 9 2-16,6 9-3 16,7 6 0-16,4 5 0 0,9 2 0 15,9-1 0-15,6-3 0 16,1-5 0-16,6-7 0 15,1-11 0 17,0-9 0-32,1-10 0 0,-3-13-5 0,4-6-29 0,2-17-58 0,-9-15-3 15</inkml:trace>
  <inkml:trace contextRef="#ctx0" brushRef="#br0" timeOffset="129055">12371 14237 417 0,'0'0'3'16,"-2"18"3"-1,6 4 0-15,1 8 3 0,4 5 1 0,-2 11 0 16,2 7 2-16,1 6-1 16,3 3-2-16,-3-3-3 15,-1-5 0-15,2-7-4 16,-3-5-2-16,1-11-3 0,-3-12-8 15,-6-19-42-15,8 1-37 16,-10-16-4-16</inkml:trace>
  <inkml:trace contextRef="#ctx0" brushRef="#br0" timeOffset="129174">12208 14497 463 0,'0'0'2'0,"8"0"2"16,8-2 1-16,10-2 0 16,9-2 0-16,12-1 0 15,12-3 0-15,8-1-2 0,6 0-5 16,1 4-10-16,-7 7-53 15,0-2-26-15</inkml:trace>
  <inkml:trace contextRef="#ctx0" brushRef="#br0" timeOffset="129523">13426 14137 404 0,'0'0'5'16,"7"7"1"-16,7-2 2 15,6 0 2-15,8 0 0 16,9-1 1-16,8-1 0 15,8-1 0-15,3-2-4 16,-1 0-3-16,-2-3-4 0,-2 2-6 16,-13-6-12 15,-7-1-69-31,-10 8-3 0</inkml:trace>
  <inkml:trace contextRef="#ctx0" brushRef="#br0" timeOffset="129680">13460 14409 410 0,'0'0'5'0,"0"0"2"16,10 9 2-16,6-5 0 0,11 1 1 15,7-2 0-15,9-2 0 16,11-1 0-16,10 0-5 16,6-6-7-16,5 1-12 15,-4 3-71-15,-2-7-5 0</inkml:trace>
  <inkml:trace contextRef="#ctx0" brushRef="#br0" timeOffset="130344">14959 13415 365 0,'0'0'5'0,"0"0"0"15,0 0 4-15,0 0 1 16,-3 11 1-16,2 6 0 0,1 4 1 16,4 6 1-16,6 7-5 15,4 5-1-15,2 4-3 31,-1 5-7-31,-3-7-11 0,3-16-63 16,-7 12-9-16</inkml:trace>
  <inkml:trace contextRef="#ctx0" brushRef="#br0" timeOffset="130498">14625 13904 454 0,'9'1'1'0,"17"2"1"16,17-2 0-16,12-1 0 31,17 0 0-31,13 0-1 0,11-4-1 0,8 1-7 0,-6-3-10 15,-10-15-66-15,-14 18-5 16</inkml:trace>
  <inkml:trace contextRef="#ctx0" brushRef="#br0" timeOffset="130792">15022 14233 469 0,'0'0'2'16,"-1"22"1"-16,-1 0 1 0,-3 8 1 15,-4 4 2-15,0 7 0 16,-2 4 0-16,1 7 0 15,-5-6-7-15,3-7 0 16,-1-4 0-16,6-6 0 16,2-10 0-16,3-4 0 0,2-15 0 15,0 0-8 16,7 0-20-31,0-12-63 0,7-5-5 0</inkml:trace>
  <inkml:trace contextRef="#ctx0" brushRef="#br0" timeOffset="131123">14945 14231 413 0,'0'0'4'16,"10"-5"3"-16,10 0 2 0,10-1 2 16,10 0 1-16,9 2 0 31,4-1 0-31,2 5 0 0,0 0-4 0,-10 5-2 0,-13 7-3 15,-17 5-1-15,-15 2-2 16,-15-2 0 0,-15 0 0-16,-9-4 0 0,-6-2 0 15,-6-4 0-15,5-2 0 16,4 1 0-16,10-2 0 0,7 4 0 15,14 3 0-15,11 6 0 32,6 5 0-32,19 3 0 0,7 3 0 0,9-1 0 15,4 6 0-15,-1-5 0 0,3-1 0 16,-5 0 0-16,0-2 0 31,-10-7-9-31,-2-7-77 0,-4 7-8 0</inkml:trace>
  <inkml:trace contextRef="#ctx0" brushRef="#br0" timeOffset="132002">15878 13704 358 0,'0'0'4'0,"12"17"9"15,0 8 2 1,5 5 1-16,3 10 1 15,0 6 1-15,4 7 1 16,3 4 0-16,1 4-2 0,-9-11-8 16,-1-3-3-16,-1-6-6 15,-3-4 0-15,-5-11 0 16,0-5 0-16,-2-10 0 15,-7-11 0-15,8-8 0 16,-4-17 0-16,4-13 0 31,2-10 0-31,2-12 0 0,8-12 0 0,5-4 0 0,1 0 0 16,4 3 0-16,-5 8 0 15,0 9 0-15,-1 8 0 0,0 18-22 16,-7 13-61-16,0 1-14 16</inkml:trace>
  <inkml:trace contextRef="#ctx0" brushRef="#br0" timeOffset="133011">14065 14154 421 0,'0'0'4'0,"0"0"2"0,7 11 1 16,10-8 1-16,12-2 0 15,13-1 0-15,13 0-3 16,12-1-10-16,-3-4-76 0,17-7-6 16</inkml:trace>
  <inkml:trace contextRef="#ctx0" brushRef="#br0" timeOffset="133979">17037 13939 392 0,'0'0'5'15,"0"0"2"-15,10 7 2 0,10-5 0 16,7 1 1-16,8-1 0 15,10-2 1-15,9 0-1 16,6-5-4-16,5 1-5 16,-4-2-3-16,-6 2-6 0,-7-4-10 15,-7-4-40-15,-10 10-32 16,-12-1-4-16</inkml:trace>
  <inkml:trace contextRef="#ctx0" brushRef="#br0" timeOffset="134214">17067 14076 453 0,'0'0'3'16,"10"12"2"-16,10-4 0 15,6 1 1-15,11 3-1 16,13-2 1-16,12-1 0 0,9-2-1 15,3-6-4-15,3-1-6 16,-6-5-10-16,4-23-62 47,-9 11-14-47</inkml:trace>
  <inkml:trace contextRef="#ctx0" brushRef="#br0" timeOffset="134462">17612 13750 438 0,'0'0'3'0,"21"12"2"0,12-1 1 15,13 5 2 32,12 5-1-47,5 8 1 0,8 7 0 0,4 4 1 0,-5 3-4 0,-14 3-2 0,-20 2 0 0,-17 1-1 16,-19-1 0-16,-11-6-3 15,-17-4-3-15,-10-6-11 16,-1-14-66-16,-5 10-12 0</inkml:trace>
  <inkml:trace contextRef="#ctx0" brushRef="#br0" timeOffset="136352">19026 13601 284 0,'0'0'6'15,"0"0"4"-15,0 0 2 16,-11-3 2-16,11 3 1 15,-21 0 2-15,8 4 2 16,-5 6 1-16,-5 2-5 0,1 10-2 16,2 12 0-1,1 5-2 1,9 0-1-16,5-1 0 0,8-7-1 15,13-4-2-15,8-10 0 32,14-10-2-32,1-17-3 0,6-11 0 0,-2-10-2 15,-4-6 0-15,-5-5 0 0,-12-6-1 16,-8-5 0-16,-14 0-1 15,-8-1 1-15,-12 4 0 16,-7 4 0-16,-7 3-1 0,-1 8 1 16,2 11 1-16,2 9-1 15,4 11 1-15,6 6 1 16,7 15-1 15,9 10 1-31,5 11 0 0,11 7 0 0,10 8 0 0,6 7 1 0,5-5-1 16,5 2 1-16,3-7 0 15,3-8-1-15,-6-11-2 16,-2-7-1-16,-6-15-5 15,-2-4-11-15,-8-5-52 0,-5-19-23 16</inkml:trace>
  <inkml:trace contextRef="#ctx0" brushRef="#br0" timeOffset="136632">19244 13276 378 0,'0'0'5'0,"15"7"1"0,0 7 4 0,7 7 1 0,5 8 1 0,4 11 2 0,3 8 1 15,2 10 1-15,3 11-1 32,-10-2-3-32,-5-5-2 0,-4-8-3 15,-3-9-7-15,-7-16 0 0,0-15 0 16,1-18 0-16,-1-25 0 15,2-17 0-15,6-16 0 47,3-8 0-47,4-6 0 0,1 1 0 0,-1 5 0 0,1 9 0 0,-6 6-39 0,-2 20-56 16,-1 17-2-16</inkml:trace>
  <inkml:trace contextRef="#ctx0" brushRef="#br0" timeOffset="136905">18768 14151 492 0,'0'0'2'0,"17"10"1"16,13-5 1 15,19-1 1-31,16-3 0 0,21 0-5 0,16-1 0 0,14 0 0 0,6 0 0 15,-5-1 0-15,-3 0-4 16,-20 7-71-16,-7 2-18 16</inkml:trace>
  <inkml:trace contextRef="#ctx0" brushRef="#br0" timeOffset="137552">19109 14736 340 0,'0'0'6'0,"-17"3"4"16,2 7 5-16,-6 3 3 31,-5 5 1-31,-5 9 2 0,-4 2 0 0,-3 10 1 0,4-2-5 15,6 1-4-15,8-1-4 16,8-4-9 0,12-4 0-1,6-15 0-15,18-6 0 0,12-11 0 0,6-11 0 0,4-11 0 16,1-9 0-16,-3-7 0 15,-7-8 0-15,-10-3 0 16,-10-4 0-16,-17 5 0 16,-5 0 0-1,-10 6 0-15,-9 8 0 0,-2 7 0 0,-3 11 0 16,3 12 0-16,0 7 0 15,5 13 0-15,9 13 0 47,2 7 0-47,9 6 0 0,4 10 0 0,11 0 0 0,6 7 0 0,6-3 0 0,2-3 0 16,1-6 0-16,0-5 0 15,0-7 0-15,-5-10 0 16,5-6 0-16,-8-14 0 0,5-2 0 16,-7-14-38-16,0-15-56 15,2-8-2-15</inkml:trace>
  <inkml:trace contextRef="#ctx0" brushRef="#br0" timeOffset="137768">19355 14522 469 0,'0'0'2'0,"0"7"1"16,1 9 1-16,4 6 2 0,-2 8 2 15,3 9-1-15,0 5 1 16,3 10-4-16,1 1-4 16,0-1 0-16,1 0 0 46,4-6 0-46,-3-5 0 0,-1-9 0 0,-1-7 0 0,-5-14 0 0,-5-13-50 0,9 0-44 16,-16-18-1-16</inkml:trace>
  <inkml:trace contextRef="#ctx0" brushRef="#br0" timeOffset="137876">19260 14808 438 0,'0'0'5'16,"0"0"1"-16,12-8 1 0,5 1 1 15,7 0 0-15,12-6-1 16,11 1 0-16,10-3-4 16,3-2-14 15,9-4-75-31,2 6-4 0</inkml:trace>
  <inkml:trace contextRef="#ctx0" brushRef="#br0" timeOffset="138249">20369 14268 429 0,'0'0'4'0,"0"0"2"16,0 9 2-16,0-9 2 0,6 12 2 16,6-2 0-16,8-1 1 15,7-1-1-15,9 1-7 16,4-2-5-16,4-4 0 15,3 1 0-15,-4-4 0 0,-1 1 0 16,-11-5-49-16,-7 4-43 31,-7-2-3-31</inkml:trace>
  <inkml:trace contextRef="#ctx0" brushRef="#br0" timeOffset="138400">20369 14524 479 0,'0'0'3'0,"14"1"0"0,7-1 0 16,10 0 1-16,9-1 0 0,13-2 0 15,7-4-1-15,8 4-1 32,0-2-6-32,-3 5-14 0,-6 15-65 0,-9-7-9 15</inkml:trace>
  <inkml:trace contextRef="#ctx0" brushRef="#br0" timeOffset="139374">21509 14055 414 0,'0'0'6'0,"5"0"3"15,12 4 2-15,4 1 1 16,12 0 1-16,10 2 0 16,10-1 1-16,4 2-1 0,-1-4-7 15,3 3-6-15,-8-5 0 16,0 3-19-16,-17 0-70 15,-8-5-4-15</inkml:trace>
  <inkml:trace contextRef="#ctx0" brushRef="#br0" timeOffset="139867">22567 13229 434 0,'0'0'1'16,"0"0"2"-16,2 5 2 16,3 6 2-16,-2 10 2 0,8 10 0 15,0 13 2-15,5 11 0 16,2 11 0-16,3 20-1 15,4 3-10 1,-6 2 0-16,6-3 0 0,-6-7 0 16,-2-8 0-16,-1-8 0 15,-8-17-10-15,-9-23-81 16,2 0-4-16</inkml:trace>
  <inkml:trace contextRef="#ctx0" brushRef="#br0" timeOffset="140012">22382 14214 495 0,'0'0'2'15,"0"0"2"1,15-2 1-16,9-1 0 0,8-4-5 16,17 2 0-16,14-4 0 15,15-1 0-15,12 2 0 31,2 0 0-31,2 6 0 0,-4-4-5 16,-11 6-86-16,-7 3-4 0</inkml:trace>
  <inkml:trace contextRef="#ctx0" brushRef="#br0" timeOffset="140444">22417 14500 475 0,'0'0'1'0,"-5"24"0"15,0-3 3-15,-4 9 1 0,-1 9 2 16,-1 9 0-16,-2 7 2 16,2 7-7-16,-2-3-2 15,3 0 0-15,1-6 0 47,2-5 0-47,2-5 0 0,3-9 0 0,2-9 0 0,0-9 0 0,5-7 0 0,-5-9 0 16,23-9 0-16,-11-15-32 15,-7-5-61-15,12-7-5 16</inkml:trace>
  <inkml:trace contextRef="#ctx0" brushRef="#br0" timeOffset="140808">22335 14596 436 0,'0'0'3'0,"5"-6"2"15,9 3 3-15,8 0 1 16,10 1 1-16,8 0 0 16,5 2 1-16,5 4 0 15,-1 9-3-15,-8 2-8 0,-6 9 0 16,-16-1 0-16,-18 5 0 15,-8-1 0-15,-19-4 0 16,-10-2 0 15,-5-8 0-31,-5-4 0 0,1-6 0 0,6-3 0 0,7-1 0 0,11-5 0 16,11 6 0-16,10 0 0 15,20 10 0-15,12 10 0 16,12 3 0-16,7 6 0 0,1 3 0 16,3 4 0-16,-5 0 0 15,-5-3 0-15,-12-3 0 16,-7-6 0-16,-11-3 0 31,-9-7 0-31,-2-1 0 0,-9-6-44 0,-6-7-51 0,11 0-2 16</inkml:trace>
  <inkml:trace contextRef="#ctx0" brushRef="#br0" timeOffset="141206">22966 14739 485 0,'0'0'2'0,"0"0"2"15,16 1 1-15,-6 5 0 16,0 6 1-16,5 1-2 16,2 8-4-1,2 4 0-15,-2 3 0 0,3 5 0 0,-1 1 0 16,-3-1 0-16,0-3 0 15,-6-3 0-15,-1-9 0 16,-1-7 0-16,-8-11 0 16,13-3 0-16,0-14 0 0,2-14 0 15,5-8 0-15,2-5 0 16,7-5 0-16,1 1 0 15,1-2 0-15,-1 11 0 16,-2 0 0-16,6 12-27 16,-6 12-58-16,-1 3-15 0</inkml:trace>
  <inkml:trace contextRef="#ctx0" brushRef="#br0" timeOffset="142195">23467 14483 389 0,'0'0'4'0,"0"0"2"16,0 0 2-16,-10-8 1 15,2 3 1-15,-6 1 2 0,-4 3-1 16,-5-1 1-16,-4 2-2 16,-3 3-2-16,-1 7-2 15,0 6 0-15,-3 3-1 16,4 6 1-16,-1 3-1 0,9 7-1 15,2 2-4-15,4 2 0 16,8 4 0-16,5-1 0 16,7 0 0-16,14-3 0 15,9 0 0-15,9-10 0 16,8-2 0-16,6-11 0 0,3-6 0 15,-4-6 0-15,1-4 0 16,-6-5 0-16,-11-9 0 16,-4 3 0-16,-14-12-22 15,-6 1-71-15,-4 6-5 0</inkml:trace>
  <inkml:trace contextRef="#ctx0" brushRef="#br0" timeOffset="142737">23449 14545 362 0,'0'0'5'0,"0"0"2"16,-10-5 2-16,0 4-1 16,-2 1 3-16,-8 0 2 15,-4 4 1-15,-5 8 2 0,-4 8-2 16,1 6-1-16,0 9-1 47,5 3 0-47,6 8-2 0,10-4-5 0,11 2-5 0,13-7 0 0,13-2 0 0,12-9 0 15,6-10 0 1,7-4 0-16,0-11 0 0,7 2-2 15,-5-6-77-15,-4-12-15 0</inkml:trace>
  <inkml:trace contextRef="#ctx0" brushRef="#br0" timeOffset="143297">23758 14036 400 0,'0'0'6'0,"0"0"3"15,0 0 2-15,9 8 3 0,0 7 2 31,0 7 0-31,4 8 2 0,1 9 1 0,0 8-17 16,-3 6-2-16,-5 4 0 16,-6-2 0-16,0-4 0 0,0-6 0 15,-6-10 0-15,0-11 0 16,3-12 0-16,3-12 0 15,13-17 0-15,9-16 0 16,7-14 0-16,10-10 0 0,4-11 0 16,11-4 0-16,-5-2 0 46,0 4 0-46,-7 7 0 0,-7 10 0 0,0 15 0 0,-17 13-36 0,-1-1-56 0,-8 20-9 16</inkml:trace>
  <inkml:trace contextRef="#ctx0" brushRef="#br0" timeOffset="144074">8046 16348 431 0,'0'0'4'0,"0"0"2"15,13 1 1-15,9 2 1 16,9-2 1-16,9-1 0 16,10 0 0-16,8-2 1 0,5-5-5 15,-1-3-3-15,0-1-5 16,-7-3-5-16,-8 5-8 15,-14-3-32-15,-12 4-43 16,-5 5-3-16</inkml:trace>
  <inkml:trace contextRef="#ctx0" brushRef="#br0" timeOffset="144252">8079 16551 409 0,'0'0'5'0,"0"0"1"0,2 15 4 16,11-8 0-16,12 0 2 15,11 1-1-15,12-1 1 16,9-2 0-16,10-5-4 0,5-1-4 15,9-5-4-15,-4-9-9 16,4 6-20-16,-10-8-60 16,-5-6-2-1</inkml:trace>
  <inkml:trace contextRef="#ctx0" brushRef="#br0" timeOffset="144474">8971 16000 456 0,'0'0'2'15,"20"0"1"-15,2 8 0 16,10 3 1-16,6 6 1 16,1 6-1-16,2 9 1 15,0 7 0-15,-9 7-1 0,-14 4-1 16,-11 7-1-1,-12 1-1 17,-12 1-3-32,-8-2-3 0,-7-9-13 0,-4-9-69 0,6 0-5 0</inkml:trace>
  <inkml:trace contextRef="#ctx0" brushRef="#br0" timeOffset="145788">11572 16038 359 0,'0'0'3'0,"-4"-7"4"16,-7 2 1-16,-4-2 3 15,-4 0-1-15,-4 2 1 16,-1 2 0-16,-8 2 2 15,2 5-3-15,1 11-2 0,3 8-2 16,2 7 0-16,9 4-1 16,5 8 1-16,8-2 0 15,4-3-1-15,13-4 0 16,15-8-1-16,4-11 0 0,8-14-1 15,5-6 0-15,2-17-2 16,2-8 0-16,-4-9 0 16,-3-7-2-16,-11-4-1 31,-10-7 0-16,-12 1 0-15,-8 2-1 0,-9 0 1 0,-13 7-1 0,-6 6 1 0,-3 10 1 16,-2 7 1-16,4 15 0 16,0 10 1-1,7 7 0-15,4 17 1 0,5 8-1 0,8 7 1 16,1 8 0-16,9 4-1 15,6 0 0-15,7 1 1 16,7-6-1-16,2-9-1 0,3-5-2 16,2-12-2-16,2-5-7 15,-5-15-19-15,-4-4-60 16,0-9-2-16</inkml:trace>
  <inkml:trace contextRef="#ctx0" brushRef="#br0" timeOffset="146085">11854 15702 367 0,'0'0'7'0,"0"14"3"0,6 1 2 15,5 10 2 1,3 9 2-16,5 7 1 0,3 7 0 15,4 10 1-15,-1 2-4 0,2-1-4 16,-5-2-1-16,1-3-9 16,-8-8 0-16,-2-10 0 15,-2-9 0 32,-6-10 0-47,-5-17 0 0,0 0 0 0,6-27 0 0,-5-10 0 16,-1-15 0-16,2-12 0 0,-2-8 0 0,5 0 0 0,0 4 0 15,-1 3 0-15,4 13 0 0,-4 12 0 16,12 16-47-16,-2 19-48 15,4 5-2-15</inkml:trace>
  <inkml:trace contextRef="#ctx0" brushRef="#br0" timeOffset="146490">12517 15823 392 0,'0'0'2'15,"0"0"4"-15,-11 6 2 16,0 8 3-16,-2 9 1 0,-6 5 1 15,1 10 2-15,0 6 0 16,0 6-1-16,6-1-4 16,6-2-1-16,6-7-5 15,10-8-4-15,8-7 0 31,6-11 0-15,5-7 0-16,1-7 0 0,5-3-13 0,-11-8-56 0,6-7-25 0</inkml:trace>
  <inkml:trace contextRef="#ctx0" brushRef="#br0" timeOffset="146788">12823 15810 392 0,'0'0'6'0,"0"9"3"16,1 5 2-16,1 6 1 16,1 8 2-16,2 6 0 0,0 7 1 15,3 5 0-15,-1 2-5 16,-1 0-4-16,1-5-1 15,-1-2-3-15,-2-8-2 0,0-8 0 16,-1-4 0-16,-3-12-2 16,0-9-12-16,0 0-26 15,-8-18-53-15,1-4-1 16</inkml:trace>
  <inkml:trace contextRef="#ctx0" brushRef="#br0" timeOffset="146906">12668 16044 421 0,'0'0'4'0,"0"0"3"15,2 6 1-15,-2-6 2 0,22 12-1 0,-4-6 1 0,9-1 0 0,4-3-1 16,3-2-5-16,9-2-10 0,-7-9-12 16,0-5-69-16,-6-1-2 15</inkml:trace>
  <inkml:trace contextRef="#ctx0" brushRef="#br0" timeOffset="147087">13110 15729 414 0,'0'0'3'0,"25"16"2"0,-2 0 2 0,5 6 0 0,2 11 0 15,1 8 0-15,-3 10 1 16,-5 10-1 0,-16 2-1-16,-11 7-5 0,-23-2-3 15,-8 4-10-15,-18-6-31 16,-7-5-44-16,-4-7-4 0</inkml:trace>
  <inkml:trace contextRef="#ctx0" brushRef="#br0" timeOffset="147541">11218 16641 407 0,'-10'-1'4'16,"-1"0"1"-16,-2-1 2 15,-1-1 2-15,6-2 1 0,8 5 1 16,24-8 2-16,21 2 0 47,37 6-3-47,29-3 0 0,30 1-2 0,27 0-4 0,19 1-4 0,15-2 0 0,2 1 0 15,-4-2 0-15,-10 1 0 16,-17-1 0-16,-22 4 0 16,-27 0 0-16,-19 7-21 15,-27 10-69-15,-32-9-6 0</inkml:trace>
  <inkml:trace contextRef="#ctx0" brushRef="#br0" timeOffset="148289">12019 17067 314 0,'0'0'2'0,"0"0"2"0,-7-10 5 15,7 10 1-15,-18-9 3 16,1 6 2-16,-3 3 3 16,-5 0 1-16,-5 9 0 15,-6 9-2-15,0 8-2 16,-2 9-3-16,2 1 0 0,2 3-3 15,7-1-1-15,8-1-1 47,13-9-2-47,8-8-2 0,16-10-3 0,13-10 0 0,12-10 0 0,8-17 0 0,5-4 0 16,1-10 0-16,-6-5 0 15,-5-3 0-15,-13-7 0 16,-11 3-2-16,-10 0 0 16,-12 7-1-16,-8 7 2 0,-11 6 1 15,-2 9 0-15,-3 11 1 16,0 11 0 15,2 6 1-31,4 16-1 0,7 9 2 0,3 4-3 0,8 9 0 16,5 2 0-16,7 2 0 0,8-3 0 15,7-2 0-15,1-9 0 16,6-6 0-16,0-6 0 15,5-6-10-15,-7-5-53 16,-2-9-30-16,4-8-4 0</inkml:trace>
  <inkml:trace contextRef="#ctx0" brushRef="#br0" timeOffset="148536">12389 16762 447 0,'0'0'2'16,"-1"6"2"-16,1 8 2 0,0 9 0 15,0 7 1-15,1 6 2 16,2 5 1-16,2 10 0 0,1 4 0 31,0-2-10-31,6 1 0 0,-2-7 0 0,2-2 0 16,-1-8 0-16,-2-3 0 0,-1-7 0 15,1-9 0-15,-7-8 0 16,-2-10-13-16,0 0-55 16,-7-15-27-16</inkml:trace>
  <inkml:trace contextRef="#ctx0" brushRef="#br0" timeOffset="148655">12280 17036 440 0,'0'0'4'0,"0"0"1"0,17 0 2 0,-1-3 1 16,7-1 0-16,9 0 0 15,8-2-1-15,6 2-3 0,-2-2-13 16,4 1-62-16,-5 2-20 15</inkml:trace>
  <inkml:trace contextRef="#ctx0" brushRef="#br0" timeOffset="149352">14186 16629 428 0,'0'0'5'0,"0"0"1"0,0 0 2 15,0 15 2-15,6-10 1 16,12 4 0-16,6-2 1 15,12-2 0-15,8-1-4 16,8-3-8-16,7-1 0 0,-1-2 0 16,-2-5 0-16,-6-1 0 15,-3 1-6-15,-15-3-26 16,-10 5-60-16,-6-1-3 0</inkml:trace>
  <inkml:trace contextRef="#ctx0" brushRef="#br0" timeOffset="149537">14290 16845 414 0,'0'0'5'15,"0"0"3"-15,2 14 0 16,6-4 2-16,4-1 0 16,9-1 1-16,9 1 0 15,6-5 1-15,11-3-6 16,11-1-6-16,1-3-7 0,14-8-46 47,-3 8-37-47,-8-7-2 0</inkml:trace>
  <inkml:trace contextRef="#ctx0" brushRef="#br0" timeOffset="150203">15347 16626 363 0,'0'0'9'0,"0"0"3"15,0 0 1-15,0 0 3 0,1 13 2 16,10-8 1-16,10 3 0 15,9 1 0-15,10-4-6 16,11 3-3-16,6 0-10 0,4-3 0 16,1 0 0-16,-1 2-6 15,-11-7-27-15,-15 3-59 16,0 1-3-16</inkml:trace>
  <inkml:trace contextRef="#ctx0" brushRef="#br0" timeOffset="150671">17009 15787 426 0,'0'0'4'15,"0"7"1"-15,1 6 3 16,4 7 0-16,1 8 1 15,5 5 0-15,-1 9 0 0,5 6 0 16,1 1-3-16,0 1-4 16,4 1-3 15,-6-7-6-31,2-3-14 0,3-7-67 15,-10-8-3-15</inkml:trace>
  <inkml:trace contextRef="#ctx0" brushRef="#br0" timeOffset="150850">16684 16353 466 0,'0'0'4'0,"20"5"1"32,12-5 2-32,13 0-1 0,23 0 1 0,16-4 0 0,16-4 2 15,14-1-9-15,4-6 0 16,-1 5 0-16,-12-4-22 0,-16 4-68 31,-11 3-4-31</inkml:trace>
  <inkml:trace contextRef="#ctx0" brushRef="#br0" timeOffset="151226">16855 16665 443 0,'0'0'4'0,"0"0"3"15,18 5 2-15,8-5 0 16,11 0 1-16,17 0 0 15,12-4 1-15,14-4-3 16,7-4-8-16,3 0 0 31,-4-4 0-31,-9 5 0 0,-14-2 0 0,-14 5-17 0,-25 8-41 16,-24 0-36-16,0 0-4 0</inkml:trace>
  <inkml:trace contextRef="#ctx0" brushRef="#br0" timeOffset="151699">17155 16762 371 0,'0'0'6'0,"0"0"4"0,0 0 1 16,8-9 2-16,-8 9 1 15,10-8 1-15,-10 8 0 16,11-7 2-16,-11 7-6 16,0 0-3-16,8-5-2 15,-8 5-2 1,0 0 0-16,1 12-2 0,-1 0-1 0,0 4 0 15,-2 5 1-15,-6 4-4 16,2 5 4-16,-4 4-2 16,0 0 0-16,-2 5 0 0,3-2 0 15,-2-1 0-15,5-4 0 16,6-6 0-16,6-2 0 15,12-11 0-15,8-2 0 16,10-9 0-16,7-2 0 31,9-8 0-31,4-1 0 0,5 0 0 0,-1-2 0 0,1 6-14 16,-11 3-59-16,-1-4-23 0</inkml:trace>
  <inkml:trace contextRef="#ctx0" brushRef="#br0" timeOffset="153077">18414 16120 406 0,'0'0'4'15,"0"0"4"-15,5 14 2 16,5 9 2-16,1 6 1 0,5 10 1 15,2 6 1 1,1 9 1-16,2 4-3 0,-3 4-13 16,0-3 0-16,-5-8 0 15,-3-7 0-15,-3-8 0 16,-4-7 0-16,-1-7 0 0,-1-13 0 15,-1-9 0-15,2-7 0 16,2-15 0-16,3-11 0 31,7-8 0-31,4-7 0 0,3-12 0 0,3-1 0 0,4 0 0 16,-4 0 0-16,1 8 0 15,-2 7 0-15,-9 7 0 16,-1 11 0-16,-6 10-12 0,0 9-56 16,-7 9-29-16,0 0-3 15</inkml:trace>
  <inkml:trace contextRef="#ctx0" brushRef="#br0" timeOffset="153419">19215 16172 386 0,'0'0'3'15,"0"0"3"-15,-7 5 3 16,-2 7 2-16,-5 5 2 0,-1 10 2 16,-2 6 0-16,-1 11 1 15,1 7-2-15,3 2-2 31,4 2-4-31,9-2-5 0,1-9-3 0,12-7 0 0,4-6 0 16,5-12 0-16,2-9 0 16,3-7 0-1,2-3 0-15,-7-13-23 16,-3-14-64-16,5 4-8 0</inkml:trace>
  <inkml:trace contextRef="#ctx0" brushRef="#br0" timeOffset="153665">19446 16336 471 0,'0'0'3'16,"-3"16"1"-16,-1 0 2 16,3 6 0-16,-2 4 1 0,2 7 0 15,-3 4 0-15,2 2-7 16,0 0 0-16,2-6 0 15,0-4 0-15,0-4 0 16,0-6 0-16,0-4 0 16,2-6 0-16,-2-9-20 0,-6-7-59 15,2-5-17-15</inkml:trace>
  <inkml:trace contextRef="#ctx0" brushRef="#br0" timeOffset="153753">19295 16473 456 0,'0'0'3'16,"0"0"2"-16,14-8 2 15,0 3-1-15,9-1 1 0,7 0 0 16,5-2-1-16,7-3-1 15,2 4-7-15,-5-4-13 16,1-4-63-16,1 4-15 0</inkml:trace>
  <inkml:trace contextRef="#ctx0" brushRef="#br0" timeOffset="154000">19863 16273 390 0,'0'0'5'15,"20"20"3"-15,-2-1 2 16,0 10 2-16,-1 10 1 15,-4 6-1-15,0 7 1 0,-10 6 1 16,-8-2-5 15,-19-2-4-31,-8-2-2 0,-6-4-5 0,-6-11-6 0,6 1-26 16,10-18-55-1,7-6-2 32</inkml:trace>
  <inkml:trace contextRef="#ctx0" brushRef="#br0" timeOffset="156247">20570 15749 444 0,'0'0'0'0,"0"0"0"15,0 0 0-15,10 7 0 16,-10 7 2-16,5 8 1 0,-2 10 1 16,0 13 1 46,1 9 2-62,0 16 0 0,0 7 2 0,-1 9-1 16,3 6 0-16,0 4-2 0,-4 1-1 0,-2 2-2 0,-6-2-3 0,-3-1 0 0,-1-1 0 0,0-3 0 15,-4-3 0-15,-1-2 0 16,1-2 0-16,1-8 0 0,-2-6 0 15,8-38 0-15,-2 1 0 16,1-5 0 15,0 3 0-31,0-3 0 0,-1 2 0 0,0-6 0 0,-2 3 0 16,2-3 0 15,-4 1 0-31,2-2 0 0,-4 0 0 0,2-3 0 0,-4 2 0 0,0-4 0 16,-1 1 0-16,0-3 0 15,-4 0 0-15,-1-1 0 0,0-3 0 16,-1-1 0-1,-4-1 0-15,-2-1 0 0,-3-2 0 16,-4 2 0-16,-3-3 0 16,-2 2 0-16,-7-1 0 0,-4 1 0 15,-5-1 0 1,-7 4 0-16,-1 0 0 0,-9-3 0 15,-6 3 0-15,-8-1 0 16,-4 3 0-16,-7 1 0 0,-9 1 0 16,-5-1 0 15,-6 2 0-31,-5-3 0 0,-5 2 0 0,-6-3 0 0,-5 2 0 15,-4-1 0-15,-5-2 0 16,-4-1 0-16,-6 1 0 16,0-3 0-1,-8 2 0-15,-2-3 0 0,-4 0 0 0,-3-6 0 16,-2 0 0-16,-3-1 0 15,-1 1 0-15,-4-2 0 16,0 1 0-16,-4-1 0 16,1 1 0-16,-1-3 0 0,-3-1 0 15,2 0 0-15,1-3 0 16,-2 1 0-16,5-4 0 15,1 1 0-15,0-1 0 16,2 1 0-16,-2-4 0 16,0 3 0-16,0-2 0 0,-3-1 0 15,3 0 0-15,-5 2 0 16,3-2 0-16,0 3 0 15,2-1 0 1,3 3 0-16,0 0 0 0,0 2 0 16,6 5 0-16,1-3 0 0,3 3 0 15,8 0 0-15,7 5 0 16,9-2 0-16,9 0 0 15,13-1 0-15,10-2 0 16,11-5 0-16,12-4 0 0,9-6 0 16,13-5 0-16,10-6 0 15,36-9 0 16,-59-51 0-31,37-18 0 0,26-22 0 0,18-12 0 0,6-15 0 16,10-4 0-16,4 0 0 0,-3 19 0 16,-2 0 0-16,-4 2 0 15,-1 6 0-15,-4 6 0 16,-1 8 0-16,-6 12 0 0,-4 10 0 15,-5 14 0-15,-3 11 0 16,-3 12 0-16,-4 7 0 16,0 11 0 15,3 7 0-31,-1 10 0 0,8 7 0 0,0 4 0 0,15 11 0 0,0 0 0 15,0 0 0-15,17-5 0 16,7 5 0-16,11 6 0 16,3-4 0-16,10 2 0 15,5-4 0-15,7 0 0 0,4 0 0 16,3-5 0-16,0-2 0 15,4-3 0-15,2 1 0 16,0-2 0-16,3 1 0 16,2-4 0-16,3 8 0 0,3-6 0 15,3 1 0-15,4-3 0 16,4-1 0-16,1 1 0 15,1-2 0-15,0 2 0 16,-2-2 0-16,1 1 0 0,-4 1 0 16,1 2 0-16,0 0 0 15,0 2 0-15,4-2 0 16,-1 0 0-16,0-1 0 31,4-2 0-31,6 1 0 0,-2-2 0 0,7 0 0 0,-3 3 0 16,-1-3 0-16,3 3 0 15,-1 4 0-15,2 1 0 16,1 0 0-16,-1 4 0 0,-4-1 0 15,4 2 0-15,2 1 0 16,2 0 0-16,-2-1 0 16,4 0 0-16,-5-1 0 0,3 1 0 46,3 1 0-46,0 1 0 0,-3 1 0 0,-1 0 0 0,3-1 0 0,0 1 0 16,3 3 0-16,-2 1 0 16,2-1 0-16,4-2 0 0,2 0 0 15,4-1 0-15,1 0 0 16,0-1 0-16,-2-3 0 15,4 4 0-15,-1-3 0 16,-3 3 0 0,-1 0 0-16,-2 0 0 0,2 3 0 0,2 2 0 15,0 0 0-15,0-1 0 16,-1 0 0-16,1 1 0 15,4 1 0-15,-4-1 0 16,-3 1 0-16,0 0 0 0,0 1 0 16,-1 1 0-16,-2 1 0 15,-2 1 0-15,-5 1 0 16,-3-1 0-16,-1 2 0 0,-6-3 0 15,-6 3 0 1,-5-3 0-16,-2 2 0 0,-4-2 0 16,-2-2 0-16,-4 0 0 15,-4-2 0-15,0 1 0 0,-2-1 0 16,-6 2 0-16,-3-1 0 15,-3-2 0-15,-7 2 0 16,-1-1 0-16,-4-1 0 16,-1 1 0-16,-3-2 0 0,-2 1 0 31,0-2 0-31,-2 1 0 0,1-3 0 0,-2 1 0 15,-2-1 0-15,-3 0 0 16,-3-1 0-16,-4-2 0 0,-7 0 0 16,-5 0 0 15,-6 0 0-31,-3 1 0 0,-12 2 0 0,8-3 0 0,-8 3 0 16,-3 16 0-16,-2 11 0 15,2 16 0-15,3 15 0 0,3 19 0 16,8 17 0-16,6 16 0 15,2 7 0-15,14 8-42 16,2-6-26-16,-2-19-16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42:00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21728 15923 295 0,'0'0'10'0,"-4"21"4"16,-14 10 4-16,-9 11 0 15,-12 14 4-15,-11 12 1 0,-11 14-1 16,-12 7 2-16,-5-1-10 15,1-2-4-15,7-8-3 16,11-8-2-16,6-12-2 0,17-10-2 16,11-15-3 15,14-8-2-31,11-12-6 0,11-10-16 0,21-11-63 0,-3-19-2 15</inkml:trace>
  <inkml:trace contextRef="#ctx0" brushRef="#br0" timeOffset="228">21407 16033 365 0,'0'0'5'16,"0"23"2"0,0 0 4-16,-1 10 1 0,1 8 1 15,1 10 2-15,-2 11 0 16,2 11 0-16,-2-1-4 0,1 3-2 15,0-5-3 1,1 0-2-16,1-6-1 0,0-6-3 16,1-8-1-1,2-11-2-15,0-7-5 0,-2-18-9 0,-3-14-62 31,10-5-14-31</inkml:trace>
  <inkml:trace contextRef="#ctx0" brushRef="#br0" timeOffset="413">21142 16543 419 0,'0'0'2'0,"19"-3"2"15,13-4 2 1,17-4 2-16,18-3 0 0,13-1 0 16,13-2 0-16,5 1 0 0,6 1-2 31,-4-1-5-31,-8 8-7 0,-12 1-10 0,-7 4-22 15,-4-4-50-15,-20-7-5 16</inkml:trace>
  <inkml:trace contextRef="#ctx0" brushRef="#br0" timeOffset="774">21043 16003 375 0,'-15'13'6'16,"-11"15"3"-16,-10 18 1 15,-3 17 2-15,-5 16 0 16,3 18 2 15,5 12-2-31,7 14 0 0,23-5-3 0,23-8-2 0,30-13-2 0,20-15-1 16,23-17 0-16,23-24-1 15,22-24 0-15,18-24 2 0,18-30-3 16,5-25-1-16,-6-23 0 16,-14-22 0-16,-21-20 0 15,-35-11-1 1,-41 0 0-16,-48 9-1 0,-46 13 0 0,-46 18 1 47,-37 21-2-47,-21 27 0 0,-13 25-4 0,-3 24-8 0,17 19-20 0,27 22-56 15,23 2-3-15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41:39.8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2972 1160 245 0,'0'0'7'15,"0"0"4"-15,0 0 2 0,1-8 4 16,-1 8 1-16,0-11 1 15,0 11 1-15,-11-14 1 16,1 9-6-16,-5 0-4 16,-2 0-2-16,-5 5-3 0,-3 0 0 15,-2 2-2-15,-3 6 0 16,0 6-1-16,-2 3 1 15,2 6-2-15,0 4 1 16,4 1-1-16,5 5 1 0,4 1-1 16,11-1 1-16,6 3-1 15,4-3 0-15,13 1 0 16,5-4-4-16,9-2-6 15,5-6-20-15,0-3-58 0,9-4-4 16</inkml:trace>
  <inkml:trace contextRef="#ctx0" brushRef="#br0" timeOffset="301">3246 872 365 0,'0'0'5'16,"4"8"3"-16,2 6 2 15,1 2 1-15,1 9 2 16,2 0 0-16,-1 9 1 15,0 3 1-15,0 5-5 0,1 2-3 16,0 2-3-16,-1 0 0 16,2 1-2-16,-3 1-2 15,2 1-3-15,-5-24-2 16,12 61-7-1,-8-15-11-15,-7-44-67 0,3-5-1 0</inkml:trace>
  <inkml:trace contextRef="#ctx0" brushRef="#br0" timeOffset="697">3829 1313 360 0,'0'0'5'0,"0"0"1"16,0 0 0-16,0 0 1 0,-5 6 2 15,-4 2 0-15,4 4 1 16,-3 0 0-16,-1 3-4 16,1 0 0-1,3 2 0-15,0-1 1 0,4 1-2 16,1-5 0-16,0-2-1 0,6 0 1 15,-6-10-1-15,16 6 0 16,-4-6 0-16,-1-4-2 16,3-5 1-16,0-3-1 0,1-1 0 15,1-4-1-15,-1 1 0 16,-3 3 0-16,3 4 1 15,-4 2 0-15,-3 5-1 16,-8 2 1 0,12 4-1-16,-8 4 1 0,-3 7 1 0,2 0-1 15,1 3-1-15,2 3-2 16,0-6-4-16,7 2-7 15,-7-8-35-15,3-3-45 16,1-6-2-16</inkml:trace>
  <inkml:trace contextRef="#ctx0" brushRef="#br0" timeOffset="867">4106 1199 424 0,'0'0'3'0,"0"0"2"16,3 12 1-16,0-2-1 0,1 2 1 16,0 4 2-16,1-1-1 15,2 2 0 16,-2 1-2-31,2-1-2 0,0 1-3 0,0-1-3 0,2-1-9 0,0-7-19 16,-9-9-58-16,9 12-1 16</inkml:trace>
  <inkml:trace contextRef="#ctx0" brushRef="#br0" timeOffset="968">4122 1097 423 0,'0'0'4'15,"0"0"2"-15,0 0 0 0,-11-12 1 16,11 12-2-16,-8-12-4 31,8 12-13-31,0 0-67 0,0 0-6 0</inkml:trace>
  <inkml:trace contextRef="#ctx0" brushRef="#br0" timeOffset="1412">4395 1281 377 0,'0'0'3'0,"2"13"3"15,2-5 0-15,0 3 2 16,-1 0 1-16,2-1 1 0,-3 1 3 16,2 0 0-16,0-1-3 15,-4-10-1-15,8 14-2 16,-8-14 0-16,10 5-2 0,-10-5-2 47,10-2-1-47,-10 2-2 0,13-14 0 0,-9 1 1 0,5 1-1 0,-1-4 0 15,0 2 0-15,2 1-1 16,1 4 1-16,0-2 0 0,2 6 2 15,-3 3-1-15,4 2-1 16,-3 2 2-16,-1 6 0 16,2 1 0-16,-1 0 1 15,-1 2-1-15,0-5-1 16,-1-2 0-16,0 0 1 0,0-4-1 15,1 1-1-15,-1-1 1 16,3 0-2-16,-1-1 1 16,1-3 1-16,3 0-1 15,2 1 1-15,2 1 1 0,2 2-2 16,7 0 0-16,0 0 0 15,6 0-6-15,2 8-14 16,2 0-52-16,2-4-21 16</inkml:trace>
  <inkml:trace contextRef="#ctx0" brushRef="#br0" timeOffset="3459">2616 2323 314 0,'0'0'6'16,"0"0"4"-16,-2-11 1 15,2 11 2-15,0-12 0 16,0 12 0-16,0 0 1 0,0 0-1 15,0 0-4-15,10 7-2 16,-1 17-3-16,6 9 0 16,3 9 1-16,5 12 1 0,3 5 1 15,2 7 0-15,0 0-2 16,1-1 1-16,-2-4-1 15,-1-1 0-15,-1-8-1 16,-3-4 1-16,0-2-2 16,-4-3 0-16,1-3 0 15,-5 0 0-15,1-4-1 0,-6-2 0 16,1-3 1-16,-3-6-2 15,-2-4 1-15,-2-5-1 16,-3-1 1-16,2-7-2 0,-2 2 0 16,0-10 0-16,0 10 0 15,0-10 0-15,0 0 0 16,0 0 0-16,0 0 0 15,-8-20 0-15,8-13 0 0,6-14 0 16,6-21 0-16,6-24 0 16,12-17 0-16,0-17 0 15,8-2 0-15,-6 3 0 16,2 6 0-16,-7 14 0 0,-7 14 0 15,-5 26 0 1,-10 16-7-16,-1 18-10 0,-4 9-9 16,6 10-30-16,6 12-39 15,3 0-3-15</inkml:trace>
  <inkml:trace contextRef="#ctx0" brushRef="#br0" timeOffset="3918">3744 2094 292 0,'0'0'1'15,"-10"0"1"-15,-2 12 4 16,-5 5 1-16,-6 10 4 0,-6 21 7 15,1 13 0 1,-1 7 2-16,6 11 4 16,7-1-3-16,9-1-1 15,7-6-2-15,13-7-3 16,13-17-5-16,0-11 0 0,7-9-2 15,-1-8-2 1,-4 0-4-16,-4-7 0 0,-3-1-2 16,-5-3 0-16,-5 0 0 0,-11-8 0 15,11 8 0-15,-11-8 0 16,0 0 0-16,0 0 0 15,-1-7-10-15,1-4-29 16,6-7-51-16,1-10-3 16</inkml:trace>
  <inkml:trace contextRef="#ctx0" brushRef="#br0" timeOffset="4212">3867 2249 345 0,'0'0'1'16,"0"0"2"15,6 10 5-31,-4 7 2 0,5 8 6 0,-1 8-1 0,-1 13 2 0,2 5 0 16,-6 7 1-16,2 7-1 15,-2 0-5-15,-1-4-2 16,0-3-4-16,-1-8-1 0,1-8-1 15,1-4-2-15,2-8 1 16,0-9-3-16,4-3 2 16,4-5-2-1,0-5 0-15,4-6 0 0,4-2 0 16,2-1 0-16,6-7-5 0,-1-4-6 15,5 0-19-15,3-2-58 16,-7-11-3-16</inkml:trace>
  <inkml:trace contextRef="#ctx0" brushRef="#br0" timeOffset="4404">3689 2592 473 0,'0'0'-2'0,"0"0"1"15,6 0 1-15,8 0 2 0,9-2 0 16,7-4 0-16,13-2 0 15,1 3 1-15,8-3 1 16,1 4-3-16,-3-4-8 16,2 3-9-16,-5-2-16 15,-8-6-55-15,-4 0-2 0</inkml:trace>
  <inkml:trace contextRef="#ctx0" brushRef="#br0" timeOffset="4633">4229 2126 371 0,'0'0'1'0,"10"-3"0"0,11 3 1 0,4 1 1 16,9 10 2-16,3 6 1 0,4 36 4 31,4 15 1-31,-10 18 0 16,-12 7 0-16,-15 6-1 15,-8-2-1-15,-11 3-1 0,-11-7-3 16,-5-32-12-16,-2-15-7 16,7-11-13-1,11-16-58-15,11-19-2 0</inkml:trace>
  <inkml:trace contextRef="#ctx0" brushRef="#br0" timeOffset="4980">4997 2536 362 0,'0'0'7'16,"0"0"3"-16,10 8 4 15,11-6 1-15,8 0-1 16,9 1 2-16,6 0-2 0,6-3 2 16,8 1-7-16,3-1-4 15,-3-4-5-15,0 0-4 16,-5-1-11-16,1-3-32 0,-4-3-39 15,-5-2-4-15</inkml:trace>
  <inkml:trace contextRef="#ctx0" brushRef="#br0" timeOffset="5157">5183 2748 449 0,'0'0'1'16,"10"9"0"-16,10-3 2 16,12-3 0-16,12-2 0 15,14-1 1-15,14 0-1 16,9 0 0-16,10 0-9 15,-3-3-22-15,-3 3-56 0,2 0-1 32</inkml:trace>
  <inkml:trace contextRef="#ctx0" brushRef="#br0" timeOffset="6273">6428 1881 331 0,'0'0'5'0,"0"0"2"0,2-14 2 16,-2 14 0-16,0 0 1 15,9-3 2-15,-2 11 1 16,0 15 0-16,1 12-3 0,-4 16-4 15,2 12 1-15,-6 19 4 16,1 8 1 0,-2 5-3-16,1 0 0 15,-1 0 1-15,-5-6 0 0,3-2-2 16,1-9-1-16,0-8-4 15,-1-8-3-15,-1-5 0 16,0-7 0-16,-2-10 0 0,1-5 0 16,2-8 0-16,0-10 0 15,3-17 0-15,0 0 0 16,11-17 0-16,6-20 0 31,6-16 0-31,9-18 0 0,8-18 0 0,7-10 0 0,5-8 0 16,-1 2 0-16,-3 8 0 15,-6 7 0-15,-5 11 0 16,-9 19 0-16,-8 15 0 0,-6 11 0 15,-9 10 0-15,0 9-17 16,-5 4-5-16,0 11-14 16,9 9-41-16,-3 3-17 15</inkml:trace>
  <inkml:trace contextRef="#ctx0" brushRef="#br0" timeOffset="6661">7428 1884 407 0,'0'0'0'15,"0"0"-2"-15,-7 12 2 16,-8 7-1-16,-5 12 2 16,-7 11 2-16,-6 15 3 15,-4 14 3-15,-4 14 1 16,6 11 3-16,5-2 1 0,11-1 1 15,13-6 0-15,6-7-1 16,17-11-7 0,10-10-7-16,4-16 0 0,3-13 0 15,-2-9 0-15,-2-3 0 0,-7-4 0 16,-6-10 0-16,-3 1 0 15,-14-5 0-15,14-5 0 16,-12-4 0-16,3-4 0 16,-3-15-11-16,8-6-64 15,8-4-20-15</inkml:trace>
  <inkml:trace contextRef="#ctx0" brushRef="#br0" timeOffset="6964">7874 2114 424 0,'0'0'1'0,"0"10"0"16,0 4 1-16,-3 8 4 16,-22 28 4-1,-5 16 2-15,-5 3-1 16,-3 7 2-16,-1 4-2 0,-1 0 1 15,4-2-4-15,8-6-8 16,22-27 0-16,8-12 0 16,15-7 0-1,10-9 0-15,7-2 0 0,7-7 0 16,-1-7 0-16,3-1 0 0,-1-1 0 15,-1-6 0-15,-6-6 0 16,-2-1 0-16,-11-11-47 16,-5-2-47-16,0-10-2 15</inkml:trace>
  <inkml:trace contextRef="#ctx0" brushRef="#br0" timeOffset="7139">7603 2387 462 0,'0'0'-1'0,"0"0"1"0,6 2 1 16,7 1 1-16,8-3 0 15,8 0 1-15,13 0-1 16,7 0-1-16,8-3-8 16,6 1-30-16,4-1-48 15,-6-5-3-15</inkml:trace>
  <inkml:trace contextRef="#ctx0" brushRef="#br0" timeOffset="7611">8246 2404 394 0,'0'0'0'16,"0"0"3"-16,0 0 5 16,6 0 2-16,7 0 1 0,7 0 1 15,12 2-1-15,9-7 1 16,6 0 1-16,8-2-4 15,2 0-4 1,5 0-3-16,-3-1-2 0,-3 1-1 0,-9 3-4 16,-5 1-5-16,-10 1-11 15,-2 2-16-15,-3 0-50 16,-9 0-5-16</inkml:trace>
  <inkml:trace contextRef="#ctx0" brushRef="#br0" timeOffset="7823">8338 2611 414 0,'0'0'1'0,"0"0"1"16,-11 5 2-16,11-5 3 0,0 10 1 16,0-10 1-16,18 18 1 15,3-11 1-15,12 1-1 16,11-3-2-16,4-3-2 15,8 2-3-15,1-2-5 0,3-2-5 16,-7 0-7-16,-1 0-11 16,-12 5-53-16,0-5-11 15</inkml:trace>
  <inkml:trace contextRef="#ctx0" brushRef="#br0" timeOffset="8155">9192 2331 409 0,'0'0'2'15,"-12"14"1"-15,2 1 2 16,-4 7 1-16,-1 5 2 16,2 5 1-16,1 6 2 15,8 2 2-15,5-7 0 0,14-5-2 16,15-7-1-16,10-11-1 15,8-10-7 1,3-9-2-16,-2-8 0 0,-5-9 0 16,-11-3 0-16,-17-5 0 15,-16 0 0-15,-22 6 0 0,-17 3 0 16,-12 5 0-16,-2 4-4 15,-1 6-5-15,7 10-2 16,6 0-3-16,14 6-1 0,20 1-5 16,16 2-12-16,20 3-45 31,15-8-12-31</inkml:trace>
  <inkml:trace contextRef="#ctx0" brushRef="#br0" timeOffset="8582">9491 1838 357 0,'0'0'4'16,"0"0"-2"-16,0 0 0 15,0 0 0-15,6 14 4 0,5 1 2 16,8 12 2-16,11 9 1 15,5 10-2-15,5 12 4 16,2 23 4-16,-6 13-1 16,-6 9-3-16,-9-4-1 15,-16-1-1-15,-11-6 0 16,-20-6-4-16,-8-9-7 15,-5-23-3-15,-5-13-17 0,8-19-53 16,9 2-18-16</inkml:trace>
  <inkml:trace contextRef="#ctx0" brushRef="#br0" timeOffset="9464">10417 2437 331 0,'0'0'5'0,"0"0"4"15,-3 9 6-15,3 0 3 16,7-2 3-16,13 0 1 16,10-7 1-16,13 0-1 15,13-5-3-15,6-7-6 0,6-5-3 16,0-9-7-16,0-7-3 15,-7-7 0-15,-9 0 0 16,-18-5-3-16,-12 0-3 31,-19-4 0-31,-8 7-2 0,-20 7 1 0,-18 13 0 0,-15 13 2 16,-12 15 2-16,-2 19-1 15,-4 18 4-15,3 18 4 16,11 14 0-16,5 12 1 0,18 5 2 16,20 2 2-16,18-6 1 15,24-3 0-15,27-13-10 16,24-11 0-16,21-18 0 0,20-14 0 47,13-9 0-47,8-10 0 0,2 0 0 0,-6-10-20 0,-10-6-61 0,-13-1-11 15</inkml:trace>
  <inkml:trace contextRef="#ctx0" brushRef="#br0" timeOffset="10176">11612 1593 336 0,'0'0'1'16,"0"0"2"-16,0 0 5 16,0 0 2-16,8 3 5 15,5 2 0-15,8-4 0 0,3 3-1 16,6 0 1-16,1-1-3 15,0-1-5-15,0 0-3 16,15 2-3-16,-14-2-6 0,0 2-6 16,-3-4-14-16,1 0-50 15,-5 1-16-15</inkml:trace>
  <inkml:trace contextRef="#ctx0" brushRef="#br0" timeOffset="10997">12645 1117 347 0,'0'0'6'0,"0"0"2"15,0 0-2-15,0 0-1 16,0 0 1-16,0 0 1 15,-3 8-1-15,-4 2 1 0,-1 7-5 16,-3 5 0-16,0 1 0 16,-2 3 5-16,3 0 0 15,0 3-1-15,0-1 4 16,6 3-1-16,3-1 0 0,0 1 0 15,9-2 0-15,4 0-2 16,3-1 0-16,2-3-2 16,2-4-4-16,4-3-2 15,5-6-3 16,-1-3-3-31,3-5-2 0,-1-2-3 0,0 0-13 0,-3-2-26 0,-6-2-40 16,1-4-4-16</inkml:trace>
  <inkml:trace contextRef="#ctx0" brushRef="#br0" timeOffset="11317">12371 1267 415 0,'0'0'4'0,"0"0"1"16,0 0 2-16,0 0 0 15,0 0 3-15,14-7 0 16,5 3 1-16,8 0-1 0,5 0-2 16,4-2-2-16,2-1-2 15,4 1 1-15,-2 0-4 16,3 0-1-16,-1 0-4 15,-2-1-4-15,3 2-9 0,-3 0-13 16,-2 0-61-16,-3 1-4 16</inkml:trace>
  <inkml:trace contextRef="#ctx0" brushRef="#br0" timeOffset="12031">13587 785 298 0,'0'0'2'0,"0"0"3"16,0 25 4-16,-4-1 5 0,-2 2 3 16,-3 11 3-16,-2 8 1 15,-5 7 0 1,-17 44 2-16,-20 33-3 0,-7 6-3 15,-11 13-3-15,-3-8-2 16,0-19-4-16,2-17 2 16,15-36-10-16,16-26 0 0,10-12 0 15,11-8 0-15,6-10 0 16,14-12 0-16,0 0 0 0,0 0-9 15,8-10-10-15,11-14-16 47,4-3-53-47,15-1-6 0</inkml:trace>
  <inkml:trace contextRef="#ctx0" brushRef="#br0" timeOffset="12328">13514 1523 399 0,'0'0'0'0,"0"0"5"16,0 0 3-16,8 0 1 0,8 0 2 15,11-4 0-15,12-4 1 16,10 1 1-16,5-1-1 16,5-1-4-16,4-1-3 0,2 1-3 15,3-1-2 1,2 0-2-16,-3 1-4 15,-1-2-8-15,1 2-12 0,-9 2-54 16,-3-2-13-16</inkml:trace>
  <inkml:trace contextRef="#ctx0" brushRef="#br0" timeOffset="13181">13938 1598 353 0,'0'0'5'0,"0"0"2"16,0 0 2-1,5-10 2-15,-5 10-1 0,0 0 1 0,8-12 0 16,-8 12 2-16,0 0-5 16,10-12-3-16,-10 12-1 15,0 0 0-15,11-12-1 16,-11 12-1-16,0 0 2 0,11-10-2 15,-11 10 1-15,0 0-1 16,0 0 0-16,0 0 0 16,8-9-1-16,-8 9 0 15,0 0-1 16,0 0 0-31,0 5 0 0,0-5 0 0,0 10 1 0,0-10 0 0,0 12 1 16,0-12 2-16,-9 13 1 16,9-13-3-16,-3 18 0 15,1-3 2-15,-3 1 0 16,2-4 1-16,3-12-1 0,-9 11-3 15,9-11 2-15,0 0-3 16,0 0 0-16,0 0 0 16,0 0 0-16,0 0 0 15,0 0 0-15,0 0 0 16,0 0 0-16,0 0 0 15,0 0 0-15,0 0 0 16,0 0 0-16,0 0 0 0,0 0 0 16,0 0 0-16,0 0 0 15,0 0 0-15,-5 11 0 16,5-11 0-16,-3 14 0 15,-2-1 0 1,-2 5 0-16,-4 0 0 0,-1 5 0 0,0 3 0 16,3-2 0-16,1 3 0 15,7-8 0-15,6-2 0 16,21-5 0-16,19-7 0 15,16-5 0-15,13-2 0 0,12-6 0 16,8-2 0-16,2 1 0 16,-3-1 0-16,-4 3 0 15,-19 1 0-15,-5 4 0 16,-11 2 0-1,-7 1 0-15,-13 3-25 0,0 6-38 0,-6 0-23 16,-9-6-12-16</inkml:trace>
  <inkml:trace contextRef="#ctx0" brushRef="#br0" timeOffset="15758">18214 1688 255 0,'0'0'6'0,"0"0"1"0,0 0-2 15,0-12 1-15,0 12-1 16,-18-10 1-16,-3 7 3 16,-23 3 3-16,-27 0-6 15,-13 4 3-15,-15 6 0 16,-8 5-2-16,2 9 2 0,9 6-1 15,26 11-1-15,34 0-1 16,27 2-2-16,31 1 0 16,29 0 2-16,21 4 0 15,14-3-1-15,5 4 0 0,-1-6 0 16,-16 7 5-1,-17-2-1 1,-27-2 0-16,-30-7-1 31,-24-2 0-31,-30-4 2 0,-17-4-1 0,-9-4 0 0,1-15-6 16,8-5-2-16,11-2-3 15,12-3-6-15,26-2-13 16,22 2-62-16,9-19-3 0</inkml:trace>
  <inkml:trace contextRef="#ctx0" brushRef="#br0" timeOffset="16066">18247 2259 363 0,'0'0'2'15,"-9"32"9"1,9-11 3 15,16-2-1-31,14-4 2 0,18-2 0 0,15-9-1 0,12-3-1 16,10-7-1-16,2-21-7 15,-4-7-5-15,-14-2-1 0,-22-1-1 16,-26 3-2-16,-21 4 2 15,-26 5 0-15,-18 7 1 16,-22 7-2-16,-15 7 2 16,-7 6-1-16,1 12 0 15,8 3-1 1,12 5 0-16,17-3-3 0,27-1-11 0,23-18-20 15,9 9-50-15,38-7-4 16</inkml:trace>
  <inkml:trace contextRef="#ctx0" brushRef="#br0" timeOffset="16367">18904 1584 338 0,'0'0'2'0,"3"9"5"16,1 13 2-16,4 11 4 15,-3 14 1-15,4 11 0 47,0 10 2-47,1 12 0 0,-2 9-1 0,-2-5-3 0,-1-3 0 16,-1-6-3-16,-1-14 0 15,-1-11-2-15,-1-11 1 0,0-10-3 16,0-12 0-16,-1-8-7 16,0-9-12-16,0 0-46 15,0 0-30-15,6-9-3 16</inkml:trace>
  <inkml:trace contextRef="#ctx0" brushRef="#br0" timeOffset="16709">19470 2281 446 0,'0'0'3'16,"0"0"4"-16,0 0 2 31,-3 9-1-15,3-9 0-16,-6 9 0 0,6-9-4 15,-5 15-7-15,5-15-46 16,18 12-40-16,1-14-6 0</inkml:trace>
  <inkml:trace contextRef="#ctx0" brushRef="#br0" timeOffset="17221">20406 1610 404 0,'0'0'1'0,"0"0"4"16,2 17 0-16,0 5 2 15,0 12 1-15,0 12 1 16,-3 14 1-16,0 13 1 15,-7 7 0-15,-6 3-4 16,0 1 3 0,-3-9-2-16,3-3-4 31,-2-16-1-31,5-13-5 0,-1-16-7 0,7-17-62 31,-6-5-17-31</inkml:trace>
  <inkml:trace contextRef="#ctx0" brushRef="#br0" timeOffset="17608">20163 2046 376 0,'11'-4'2'0,"20"-4"0"16,17-4 2-16,16-3-1 16,9-4-1-16,12 2-4 15,1-1-4-15,9 2-3 16,-14 0-11-16,-12 5-13 0,-21 4-3 15,-11 3 5-15,-17 3 10 16,-9 1 9-16,-11 0 6 16,0 0 7-16,-17 5 14 15,-11 10 13 1,0 6 5-16,-6 10-6 0,4 6-6 0,1 4-4 15,13 5 2-15,12 0 1 16,18-9-5 0,24-6 0-16,18-9-1 0,12-13-3 0,9-9-1 15,-1-5-2-15,-5-14-3 16,-11-10-3-16,-18-8 0 0,-24-6-2 15,-17-3 0-15,-28 3-1 32,-15 0 0-32,-14 8-3 0,-14 6-3 0,0 14-4 15,0 8-8-15,10 15-10 16,14 14-28-16,14 4-31 15,27 1-9-15</inkml:trace>
  <inkml:trace contextRef="#ctx0" brushRef="#br0" timeOffset="17963">22448 1628 354 0,'0'0'3'16,"0"0"5"-16,-7 17 2 0,-4 7 2 15,-6 6 1-15,-6 14 2 16,-7 11 1-16,-5 13 0 16,-7 8-2-16,-5 1-5 31,0 0 0-31,1-6-1 0,6-4 0 15,3-16-3-15,11-10-1 16,3-11-2-16,7-15-6 16,16-15-23-16,0 0-58 0,-9-20-11 15</inkml:trace>
  <inkml:trace contextRef="#ctx0" brushRef="#br0" timeOffset="18181">21972 1838 408 0,'0'0'2'16,"12"11"2"-16,4 4 0 15,6 8 3 17,6 6 1-32,6 7 1 0,4 8 0 0,4 8 0 0,-2 4 1 0,-2 7 1 31,-6-3-2-31,-3-6-3 0,-6-9-4 15,-2-3-5-15,-10-14-6 16,3-15-61-16,-5-7-17 16</inkml:trace>
  <inkml:trace contextRef="#ctx0" brushRef="#br0" timeOffset="18376">21991 2013 446 0,'0'0'1'15,"0"0"1"1,19-3 2-16,5 0 1 0,16-2 0 0,14 0 1 15,12 1 0-15,9-6 1 16,11 0-1-16,0 1-3 16,-3 6-3-1,-3-4-2-15,-11 1-4 0,-15-4-9 0,-2-10-48 16,-14 4-27-16</inkml:trace>
  <inkml:trace contextRef="#ctx0" brushRef="#br0" timeOffset="18698">22103 1688 387 0,'-14'13'5'0,"-12"13"1"16,-13 18 2-16,-9 15 1 16,-6 19 1-16,0 11 3 15,21 27 6 1,13 1 0-16,33-16-3 31,39-15-3-31,41-24-7 0,29-22-6 0,28-27 0 0,17-22 0 16,-18-50 0-16,-11-13 0 15,-23-18 0-15,-30-10 0 16,-41-4 0-16,-38 54 0 15,-6-4-3-15,-25 5-1 16,-12-1-1-16,-15 7 2 0,-4 0-4 16,-6 11-2-16,24 15-10 15,-97-9-37 16,4 21-32-31,19 14-5 0</inkml:trace>
  <inkml:trace contextRef="#ctx0" brushRef="#br0" timeOffset="23458">2209 4173 383 0,'0'0'4'15,"0"0"-1"-15,2-10-1 16,-2 10 1-16,13 5 1 0,-1 14 2 16,4 12 1-16,3 15 2 15,-1 20-4-15,3 14 2 16,-4 19 3-16,-4 5-2 15,-8 10 0-15,-6-3-2 0,-6-8-1 16,-5-13-1-16,-3-12-1 16,-2-19-1-16,0-14-1 15,4-16-3-15,3-15-5 0,10-14-15 16,-12-7-62-16,8-31-7 15</inkml:trace>
  <inkml:trace contextRef="#ctx0" brushRef="#br0" timeOffset="23701">1998 4023 410 0,'0'0'1'16,"33"-15"0"-16,12 6 1 0,20 2 1 15,16 6 0-15,11 6-1 16,7 16 1-16,4 9 1 31,-9 16 0-31,-18 14-1 0,-23 5-1 0,-25 5 1 16,-22-2 0-16,-18-7 0 0,-15-8 0 15,-16-11-1-15,-1-11-4 16,-3-7-8-16,0-11-18 15,-1-4-57-15,17 1-5 16</inkml:trace>
  <inkml:trace contextRef="#ctx0" brushRef="#br0" timeOffset="24107">2858 4700 371 0,'0'0'1'0,"3"21"2"16,2 7 1-16,3 10 3 15,-1 11 1-15,7 11 2 32,-4 8 1-32,1 10 2 0,1-6-1 0,-4-7-1 15,0-12 0-15,-1-9-2 0,-4-16 0 16,-1-17-2-16,4-19-2 15,3-25-1-15,4-17 1 16,0-17-1-16,7-12-3 16,5-8 0-16,3-5-2 0,3 4-1 15,1 9-2-15,-2 8-5 16,3 19-8-16,-4 10-8 15,-1 18-10 1,-4 10-19-16,-2 5-36 16,-1 10-7-16</inkml:trace>
  <inkml:trace contextRef="#ctx0" brushRef="#br0" timeOffset="24363">3425 4908 372 0,'-2'8'3'16,"1"13"1"-16,1 3 4 0,-1 8 0 16,6 1 2-16,8-1 2 15,7-2 0 16,9-7 1-31,11-15-2 0,5-13-2 0,3-14-2 0,-5-13 0 0,-2-5-3 16,-12-6-2-16,-14 2 0 16,-15 1-3-16,-20 5 0 15,-14 4-2-15,-7 4-1 16,-9 6-5-16,6 8-7 15,-3 1-13-15,8 3-55 0,13 12-7 16</inkml:trace>
  <inkml:trace contextRef="#ctx0" brushRef="#br0" timeOffset="24670">3964 5066 371 0,'0'0'3'0,"-4"15"0"0,0-1 3 15,3 3 0 17,0 2 1-32,1-1 3 0,6 0 0 0,8-6 2 0,8-7-2 0,11-8-3 15,4-12 1-15,8-7-2 16,-2-8-1 15,-3-6-2-31,-7-3-1 0,-12 3-1 0,-13 0 0 0,-10 4 0 16,-17 8-1-16,-11 4 0 0,-10 9 0 15,-3 6-1 16,-1 5 0-31,5 7-1 0,3 7-2 0,12 3-3 0,7 2-5 16,16 3-8-16,8-2-22 0,9-3-47 16,16-5-2-16</inkml:trace>
  <inkml:trace contextRef="#ctx0" brushRef="#br0" timeOffset="25040">4201 5061 411 0,'0'0'1'0,"0"0"1"31,0 0 2-31,10-8 1 0,6-6 1 0,13-8 0 15,10-9 2-15,11-9-2 0,5-7 1 16,5-9-2-16,2-9-2 16,-6-4 0-16,-6-2-2 15,-12 0-1-15,-17 0-1 16,-16 3 1-16,-4 1-1 0,-17 10 0 15,-10 9-1-15,-6 10 0 16,-3 15-1-16,-1 12 1 16,0 19 0-16,1 21 2 15,1 23 0-15,4 17 1 16,3 19 3-16,4 16 0 0,0 12 2 15,8 9 0-15,2 1 0 16,4-1-2-16,6-7 2 16,2-9-1-16,1-9-2 0,4-10-1 15,5-8-3-15,-1-12-5 16,8-1-15-16,-3-7-54 47,5-16-16-47</inkml:trace>
  <inkml:trace contextRef="#ctx0" brushRef="#br0" timeOffset="25456">5304 4664 488 0,'0'0'0'0,"0"0"0"16,0 0 1-16,0 0-1 15,0 0 0-15,12 0-1 16,-12 0-2-16,13 7-9 16,-1-1-37-16,-2 3-40 0,-10-9-4 15</inkml:trace>
  <inkml:trace contextRef="#ctx0" brushRef="#br0" timeOffset="25581">5190 4959 473 0,'0'0'1'15,"8"2"-1"-15,2-2-2 16,6 0-4-16,-1-2-8 15,11-5-37-15,-1 1-37 16,2-5-3-16</inkml:trace>
  <inkml:trace contextRef="#ctx0" brushRef="#br0" timeOffset="27238">2881 6532 353 0,'0'0'4'16,"0"0"1"-16,0-15 2 0,0 15 1 15,-10-14 1-15,-1 9 0 16,-5 2 0-16,-3 3 0 15,-8 10-3-15,-3 10-1 16,-3 8-2-16,-2 9 0 0,5 8-2 16,3 2 1-16,8 2 0 15,11-2-1-15,7-8 2 16,15-11 0-16,12-9 0 16,9-15 0-16,9-9 1 15,3-18 0-15,9-14-1 0,-2-14 0 16,-2-12-1-1,-1-8-2-15,-6-10-2 0,-9-4-1 16,-12-3-1-16,-11-1-1 16,-11 8 1-16,-11 8 0 0,-15 10 1 15,-9 12 2 16,-5 14 1-15,-2 13 2-16,1 17 0 0,3 10 1 0,3 19 0 0,12 11 0 0,3 12 1 0,12 14-1 16,5 7 0-16,11 9 1 15,5 2-1-15,12 0 0 16,6-4 1-16,6-6-2 0,2-10-1 15,0-10-2-15,-2-13-4 16,-1-12-9-16,-10-11-31 16,-7-14-42-16,-2-17-6 15</inkml:trace>
  <inkml:trace contextRef="#ctx0" brushRef="#br0" timeOffset="27516">3173 5914 365 0,'0'0'4'0,"20"22"1"15,1 3 4-15,7 12 1 16,1 13 3 15,3 13 1-31,4 15 1 0,2 13 1 0,-6 6-2 0,-8 0-2 0,-8-4-3 16,-1-7-2-16,-7-14-1 15,-2-16 1-15,-2-22-2 16,3-24-5-16,3-22 0 0,3-27 0 16,6-27 0-16,5-18 0 15,10-20 0-15,5-7 0 16,5-2 0-16,-1 8 0 15,5 17-43 17,-1 18-50-32,-18 19-2 0</inkml:trace>
  <inkml:trace contextRef="#ctx0" brushRef="#br0" timeOffset="28850">2400 7342 362 0,'0'0'5'15,"0"0"2"-15,0 0 0 0,0 0 2 16,26-4 2-16,22-3 0 15,18-4 2-15,31-2 0 16,31-3-3-16,20-1-1 16,19 1-2-16,8 3 0 0,-2 4-3 15,-10 3-2-15,-16 6-4 16,-26 1-5-16,-26 4-9 15,-26-3-19-15,-26 9-53 47,-23 2-5-47</inkml:trace>
  <inkml:trace contextRef="#ctx0" brushRef="#br0" timeOffset="29366">2832 7913 305 0,'0'0'2'0,"-12"0"3"16,-2 8 3-16,-23 23 10 31,-6 7 1 0,-2 9 2-31,-3 6 1 0,2 1-1 0,5 4-1 0,12-8-3 0,16-8-2 16,25-32-10-16,19-11-2 16,11-23 0-16,9-12-1 0,7-18-2 15,0-10 0-15,-5-6-2 16,-6-8-1-16,-14 1-1 15,-11 4 0-15,-12 7 0 32,-9 8 0-17,-14 12 1-15,-7 10 0 0,-7 17 2 0,-3 16 0 0,0 9 2 0,-2 20 1 16,2 9 0-16,6 11 0 0,7 6 1 15,9 8 1-15,7-2 0 16,25-2 0 0,12-6 0-16,10-10 0 15,11-10-2-15,8-10-3 0,5-14-4 16,3-6-12 15,-4-10-40-31,-17-24-35 0,-5-6-3 0</inkml:trace>
  <inkml:trace contextRef="#ctx0" brushRef="#br0" timeOffset="29576">3245 7425 398 0,'0'0'2'16,"1"27"1"-16,6-2 2 0,2 11 2 15,-3 10 2 1,4 13 1-16,0 9 1 0,1 15 0 15,1 1 0-15,-2-1 0 16,2 1-3-16,-2-11-3 16,2-7-3-16,-2-11-2 15,1-11-6-15,-9-20-39 0,-2-24-46 16,-1-8-2-16</inkml:trace>
  <inkml:trace contextRef="#ctx0" brushRef="#br0" timeOffset="29703">3189 7856 438 0,'0'0'1'0,"19"-3"1"16,10 2 1-16,15-2 0 15,13 0 0-15,15-2 0 16,14 3-1 0,8-4-9-16,10-7-61 0,-8 13-18 0</inkml:trace>
  <inkml:trace contextRef="#ctx0" brushRef="#br0" timeOffset="30088">5002 7071 407 0,'0'0'2'0,"6"3"0"16,9 0 2-16,6-3 0 31,9 0 1-31,6 0 1 0,8-3-1 0,3 0 1 0,1-1-2 15,-2 0-3-15,-6-2-7 16,1 6-17-16,0-1-61 16,-4104-1-2-16</inkml:trace>
  <inkml:trace contextRef="#ctx0" brushRef="#br0" timeOffset="30253">4805 7446 455 0,'0'0'1'0,"0"0"0"0,16 12 0 0,10-9 1 16,8 0 0-16,12-3 1 0,12 0-1 15,9-1 0-15,8-5 0 16,4-2-6-16,0 8-17 16,5-3-65-16,-17 3-2 15</inkml:trace>
  <inkml:trace contextRef="#ctx0" brushRef="#br0" timeOffset="31346">6391 6316 225 0,'0'0'9'16,"0"0"2"-16,0 0 4 15,0-9 1-15,0 9 2 0,-17-3 2 16,3 3 3-16,-5 5 1 15,-10 11-4-15,5 12-2 16,-7 7-3-16,5 11-1 0,3 6-2 16,10 7-2-1,7-2-2-15,12-4-1 0,15-9-2 16,12-15 0-16,11-14-1 15,7-15 0-15,4-12-1 0,3-20 1 16,-4-10-3-16,-8-13-1 16,-7-9-1-16,-10-5-2 15,-15-5-1-15,-12-4 1 16,-9 2 0-16,-16 3 0 31,-10 9 1-31,-9 10 2 0,0 11 1 0,0 14 1 0,3 12 1 16,5 17-1-16,9 22 0 15,10 12 0 1,15 16 1-16,12 8-1 0,17 11-1 0,9 8 1 15,14 5-2-15,3 0-2 16,15-5-6-16,-3-9-10 16,6-17-45-16,-11 4-27 15</inkml:trace>
  <inkml:trace contextRef="#ctx0" brushRef="#br0" timeOffset="31644">5779 7018 453 0,'0'0'2'15,"22"7"0"-15,20-4 2 16,26 0 1-16,28-3 1 15,25-7 1-15,26-3 0 16,28-2 0-16,8-3-1 0,-4-2-3 16,-12 0-4-16,-19 3-5 15,-20 7-10-15,-27 2-10 16,-24 5-32-16,-28 2-35 15,-23 8-4 17</inkml:trace>
  <inkml:trace contextRef="#ctx0" brushRef="#br0" timeOffset="32305">6378 7653 332 0,'0'0'2'16,"-15"1"3"-16,1 7 4 15,-8 7 3-15,-4 7 4 16,-7 8 1-16,-2 4 1 15,0 7 0-15,6 4-1 47,7-2-3-47,19-7-2 0,11-10-4 0,16-13-2 0,16-13-1 0,8-14-2 16,5-18 0-16,2-15-1 0,0-12 0 15,-18-7-3-15,-8-3 1 16,-14-3 0-16,-15 3-1 16,-13 4 0-16,-6 11 0 15,-13 11 0-15,-1 11 0 0,-3 15 1 16,2 16 1-16,4 9 0 15,3 18 2-15,8 12-1 16,5 8 1-16,6 10 0 0,8 1 0 16,4 3-3-16,12-1 0 15,5-4 0 1,13-6 0-16,2-10 0 0,5-9 0 15,3-10 0-15,1-12-4 16,4-8-9-16,-7-19-14 0,-2-16-57 16,-4-10-10-16</inkml:trace>
  <inkml:trace contextRef="#ctx0" brushRef="#br0" timeOffset="32488">6746 7228 435 0,'0'0'3'0,"-2"28"0"0,2-2 1 0,0 9 1 16,0 10 2-16,5 10 0 15,-1 9 0-15,3 8 1 16,2 2-2-16,2-3-2 0,0-3-1 16,3-4-3-16,-4-8-3 15,-2-14-4-15,-1-12-16 16,-7-11-61-16,0-19-8 0</inkml:trace>
  <inkml:trace contextRef="#ctx0" brushRef="#br0" timeOffset="32576">6696 7624 444 0,'0'0'3'0,"8"-10"0"15,5 1 1-15,14-2 1 16,12-1-1-16,17 0 1 0,15-2-2 15,9-4-8-15,18-1-55 16,1 13-28-16</inkml:trace>
  <inkml:trace contextRef="#ctx0" brushRef="#br0" timeOffset="33549">8443 5792 363 0,'0'0'3'15,"0"0"1"-15,12-8 1 16,-12 8 3-16,12-7 1 15,-12 7 1-15,11-13 0 16,-8 3 1-16,-3 2-3 0,-10 0 0 16,-5-1-2 30,-6 0-2-46,-8-2-2 0,-8 3-1 0,-9 0 0 0,-4 3-1 0,-5-1 1 0,-3 4 0 0,-1 2 1 16,5 0 1-16,5 0 0 16,7 2 0-16,9 1 0 15,10-1 0-15,7 3-1 0,16-5 1 16,-10 15-1-16,11 3 1 15,7 10-1-15,7 11 1 16,-2 15 0 0,4 17 0-1,-4 16-1-15,-3 20 1 0,-2 16-1 0,-9 15-1 0,-6 14-1 16,-9 9-1-16,-9 8 3 15,-5-3-1 17,0-3 0-32,1-13 2 0,6-12-1 0,10-19 0 0,11-16-2 0,13-22 0 15,19-20 0-15,17-17 0 31,16-13 0-31,9-10 0 0,11-7 0 16,2-5 0-16,0-9 0 0,-3 2-8 0,-8-5-54 16,-9-7-32-16,-4-10-4 15</inkml:trace>
  <inkml:trace contextRef="#ctx0" brushRef="#br0" timeOffset="34762">8602 6736 342 0,'0'0'5'0,"1"-11"4"16,-1 11 1-16,4-12 3 15,-4 12 0-15,10-10 0 16,-10 10 2-16,20 5 1 0,-4 17-4 15,-2 12-4-15,4 13 0 16,1 10-1-16,0 11-1 16,-3 2 0-16,-2 1-2 15,-3-2 0-15,-2-8 0 0,-3-11-1 16,-4-13 0-16,1-7 2 15,-2-16 0-15,-1-14-5 47,7-9 0-47,-1-21 0 0,5-13 0 0,1-13 0 0,4-7 0 0,1-11 0 0,4 0 0 16,1 1 0-16,1 11 0 15,-4 7-5-15,6 15-31 16,5 9-54-16,-10 7-5 0</inkml:trace>
  <inkml:trace contextRef="#ctx0" brushRef="#br0" timeOffset="35173">9307 6841 371 0,'0'0'6'0,"-11"27"4"16,6 0 0-16,0 7 2 16,5 9 2-1,3 6 1-15,11 1 0 0,6 6 1 0,11-10-5 16,7-8-3-16,2-8-2 15,5-8-1-15,-3-10-4 16,-4-5-3-16,-4-4-6 0,-10-7-15 16,-14-7-66-16,-1-6-3 15</inkml:trace>
  <inkml:trace contextRef="#ctx0" brushRef="#br0" timeOffset="35511">9756 6674 371 0,'0'0'2'15,"-7"11"2"-15,1 8 4 16,0 9 2-16,-4 8 1 16,2 11 1-16,-4 9 2 15,3 7 0-15,4-2 0 0,5 3-2 16,1-6-4-16,11-7 0 15,7-9-2-15,8-9-1 16,4-9-1-16,4-9-1 16,1-6-3-16,-1-6-2 15,-1-3-4 1,-9-9-10-16,-4-6-43 0,-9 1-33 0,-11-6-3 15</inkml:trace>
  <inkml:trace contextRef="#ctx0" brushRef="#br0" timeOffset="35692">9521 6981 430 0,'0'0'1'0,"10"-2"1"16,11 1 0 0,10 1 1-16,12-3-1 0,11-2 0 0,15 5-4 15,6-6-12-15,9 1-67 16,1 3-3-16</inkml:trace>
  <inkml:trace contextRef="#ctx0" brushRef="#br0" timeOffset="35965">10367 6834 397 0,'0'0'3'16,"0"0"1"-16,15 5 2 15,4-3 1-15,8 0 0 16,6 1 0-16,9 0 0 0,5 1-1 15,3-3-7-15,2 4-13 16,-9 10-58-16,2-15-12 16</inkml:trace>
  <inkml:trace contextRef="#ctx0" brushRef="#br0" timeOffset="36153">10299 7106 412 0,'0'0'2'16,"0"0"2"-16,10 5 0 15,7-2 2-15,7-2-1 16,8-1 0-16,11 0 1 0,9-1-1 16,8-5-3-16,0-3-8 15,3 3-12-15,-11 8-47 16,5-9-19-16</inkml:trace>
  <inkml:trace contextRef="#ctx0" brushRef="#br0" timeOffset="36467">11096 7013 403 0,'0'0'3'0,"-2"15"2"16,2 2 1-1,7-1 1-15,6 3 1 0,7-4 2 0,8-3 0 16,7 1 0-16,5-13-1 16,2-5-2-16,0-11-1 15,-5-6-2 1,-12-5 0-16,-11-3-2 0,-13 0 0 0,-17 4-1 15,-15 3 0-15,-10 6-1 16,-10 7-1-16,-2 5-1 16,1 5-1-16,3 8-4 15,13 10-4-15,7-3-7 0,16 5-13 16,12 0-58-16,8-6-2 15</inkml:trace>
  <inkml:trace contextRef="#ctx0" brushRef="#br0" timeOffset="36667">11576 6736 470 0,'11'9'1'15,"13"7"1"-15,6 8 1 16,0 9 0-16,0 10 2 15,-1 10-1 32,-5 7 1-47,-5 8 0 0,-14-4-2 0,-14-4-4 0,-9 1-6 0,-12-16-21 0,-8-4-61 0,14-12-3 16</inkml:trace>
  <inkml:trace contextRef="#ctx0" brushRef="#br0" timeOffset="37223">12342 6918 473 0,'0'0'1'0,"17"-2"2"15,12-5-1-15,10-5 2 16,12-4 0 0,5-5 0-16,7-4 0 0,0-5 1 0,-6-1-1 15,-14-1-3-15,-14 1 0 16,-26 2-1-16,-15 5-1 15,-17 7 0-15,-19 12 0 0,-13 5 0 16,-9 17 0-16,-4 14 1 16,-3 9 1-16,6 15 1 15,11 10 0-15,13 1 3 16,19 2-5 15,21-1 0-31,16-9 0 0,25-7 0 0,23-10 0 0,18-16 0 0,21-9 0 16,12-7 0-16,5-9-2 15,15-2-33-15,1-5-53 16,-3-15-8-16</inkml:trace>
  <inkml:trace contextRef="#ctx0" brushRef="#br0" timeOffset="37565">12853 6121 472 0,'0'0'2'0,"11"0"0"15,12 1 1-15,11 2 0 0,19 0 0 16,11-1-1-16,19 1-6 16,8-3-8-16,18 3-29 15,7-3-47-15,-1-3-3 16</inkml:trace>
  <inkml:trace contextRef="#ctx0" brushRef="#br0" timeOffset="38166">13914 5509 360 0,'0'0'-1'0,"0"0"0"0,0 0 2 16,-1 14 3-16,-1 3 2 15,-4 7 2 17,-2 11 3-32,-4 8 1 0,-3 7 3 0,2 4 1 0,0-1-3 0,5-1 1 15,8-7-2-15,3-9-2 16,16-12-2-16,11-5-1 15,8-12-2-15,9-7-2 16,1 0-2-16,2-4-3 16,-2 1-5-16,-11-8-6 0,-3 6-20 15,-2-5-56 16,-20-2-3-31</inkml:trace>
  <inkml:trace contextRef="#ctx0" brushRef="#br0" timeOffset="38357">13642 5680 421 0,'5'-2'1'16,"16"2"1"-16,12 0 1 0,9 0 0 16,16 0 1-16,10 0 0 31,6-1-3-31,7 1-6 0,-7 0-15 0,-21 0-61 0,7 0-5 15</inkml:trace>
  <inkml:trace contextRef="#ctx0" brushRef="#br0" timeOffset="38561">14641 5373 384 0,'0'9'3'15,"-1"13"-1"-15,-1 12 6 16,-4 12 3-16,-7 15 2 0,-5 11 2 15,-5 15 1 17,-9 9 0-32,-4 4-3 0,-5-5 1 0,1-4-6 0,0-10-4 15,6-16-3-15,4-10-4 0,10-11-4 31,4-22-12-31,16-22-64 0,5-3-9 0</inkml:trace>
  <inkml:trace contextRef="#ctx0" brushRef="#br0" timeOffset="38759">14802 5809 466 0,'11'0'2'0,"14"0"-1"16,14 0 1-16,10-3 0 15,10-2 1-15,11-2-1 16,6-3-2-16,8 2-2 0,-11-5-13 31,-8-12-58-31,-15 15-16 0</inkml:trace>
  <inkml:trace contextRef="#ctx0" brushRef="#br0" timeOffset="39038">15138 5841 408 0,'0'0'3'16,"0"0"2"-16,0 16 3 15,-3 2 3-15,-6 10 1 0,-8 10 1 16,-2 9 0-16,-4 7 1 31,1 3-1-31,3 4-2 0,8-4-11 0,10 1 0 16,13-12 0-16,17-10 0 15,20-6 0-15,15-7 0 0,10-8 0 16,9-2 0-16,-1-6-47 15,-2-7-47-15,4-5-3 16</inkml:trace>
  <inkml:trace contextRef="#ctx0" brushRef="#br0" timeOffset="39743">15691 5392 404 0,'0'0'2'0,"16"-2"1"16,11-1 2-16,11-1 0 15,15 0 1-15,10 0 1 16,6 1 0-16,9-2 0 0,0 1-1 16,-3 4-2-16,-9 0 0 15,-10 0-2-15,-14 5-1 31,-7 1 0-31,-10 3 0 0,-5 5 0 0,-9 8 0 16,-2 7 3-16,-8 7 0 0,-1 13 1 16,-1 15 1-16,-3 14 1 15,0 15-1 32,2 11 0-47,-2 14 0 0,-1 8-6 0,2 12 0 0,2 7 0 0,0 2 0 0,4 2 0 0,3-2 0 16,4-1 0-16,3-12 0 15,2-10 0-15,0-12 0 0,-2-10 0 16,-6-19 0-16,-7-13 0 15,-11-14 0-15,-16-12 0 16,-16-11 0-16,-18-10 0 31,-20-11 0-31,-16-8 0 0,-12-4 0 0,-13-3 0 0,2-5 0 16,-1-5-28-16,13-2-53 15,22 7-16-15</inkml:trace>
  <inkml:trace contextRef="#ctx0" brushRef="#br0" timeOffset="40446">17087 6320 411 0,'0'0'3'0,"0"0"2"16,14 0 1-16,9 0 2 15,9 4 0-15,11 0 0 16,13 2 0-16,4 1 1 0,5-1-4 15,2-3-4-15,-1 5-7 16,-10-4-7-16,-1-2-10 16,-18 1-32-16,-3-5-32 15,-5-8-7-15</inkml:trace>
  <inkml:trace contextRef="#ctx0" brushRef="#br0" timeOffset="40619">17067 6614 400 0,'0'0'6'0,"19"10"0"0,12-1 2 16,15-3 1 15,13 3 1-31,14-4 0 0,15-2 1 0,11 2 0 0,5-4-6 15,-8 0-5-15,-10-3-8 16,-5 3-17-16,-14 4-60 16,-19 3-4-16</inkml:trace>
  <inkml:trace contextRef="#ctx0" brushRef="#br0" timeOffset="43699">19820 5037 317 0,'0'0'8'15,"0"-13"2"-15,1 2 2 0,-1 1 1 16,0-2 3-16,0-2 1 15,0 1 0-15,0-2 0 16,0 15-6-16,0-8-4 16,0 8 0-16,4 13-2 15,-2 16-1-15,1 8 0 0,-2 9 0 16,0 14 1-16,-2 4 0 15,1 3 1-15,-1-2-1 16,2-5 2 0,4-9 0-16,-3-11-2 0,9-13-3 0,4-10-2 15,6-13 0-15,4-8 0 16,2-13 0-16,2-6 0 15,-1-7 0-15,-2-8 0 16,1-4 0-16,-2-4 0 0,-8-5 0 16,-5-6 0-16,-5 4 0 15,-3-6 0-15,-3 4 0 16,-1 4 0-16,0 1 0 0,-6 8 0 31,-3 6 0-31,2 13 0 0,2 4 0 0,5 19-2 16,0 0 1-16,0 0-1 15,-3 27 2-15,8 7 0 16,13 12-1-16,7 8 2 0,2 2 0 15,7 1 1-15,3-1-2 16,3-7 2-16,-1-6-2 16,0-10-4-16,-6-8-2 15,-9-13-9 1,-1-4-29-16,-1-8-48 0,-12-7-2 0</inkml:trace>
  <inkml:trace contextRef="#ctx0" brushRef="#br0" timeOffset="44046">20660 4849 335 0,'0'0'7'15,"0"0"3"-15,5 1 3 16,6-1 2-16,6 3 1 0,9 0 1 16,10-2-1-16,8 0 0 15,1 1-5-15,6-2-6 16,-2 0-3-16,-1 0-6 31,-6 0-6-31,-10-3-11 0,-7 1-14 0,2 2-51 0,-15-3-6 16</inkml:trace>
  <inkml:trace contextRef="#ctx0" brushRef="#br0" timeOffset="44251">20659 5020 385 0,'0'0'5'0,"0"0"3"16,10 9 3-16,10-6-1 15,7 1 0-15,8-4 1 16,18 0 0-16,5-2 0 16,10-6-5-1,3 0-6-15,0-2-10 0,-3 2-10 0,-9-1-22 16,-9 4-45-16,-13 5-5 15</inkml:trace>
  <inkml:trace contextRef="#ctx0" brushRef="#br0" timeOffset="44411">20763 5221 400 0,'0'0'4'0,"0"0"3"15,15 11 0-15,6-6 1 16,11-2 2 15,16 2-2-31,7 0 1 0,13-4 0 0,10-1-5 0,5 0-10 0,-6-6-10 16,2 4-18-16,1 0-52 15,-22-7-5-15</inkml:trace>
  <inkml:trace contextRef="#ctx0" brushRef="#br0" timeOffset="45481">21824 4930 409 0,'0'0'0'0,"7"0"2"0,11 0 0 16,11 0 1-16,12 0 0 15,10-2 0-15,9-1-1 16,15 2-9-16,2 1-31 0,2-2-42 16,-3 1-5-16</inkml:trace>
  <inkml:trace contextRef="#ctx0" brushRef="#br0" timeOffset="46117">23053 4088 203 0,'0'0'0'16,"0"0"3"-16,-6 8 4 0,-1 13 3 16,4 8 6-16,-4 6 3 31,3 9 3-16,-2 7 1-15,4 4 3 0,2 2-2 0,6-2-1 0,5-9-3 16,6-5-4-16,1-8-4 0,5-9-2 16,5-4-3-1,-3-6-6-15,2-7-5 0,-5-7-16 16,-1 0-62-16,-2-5-5 0</inkml:trace>
  <inkml:trace contextRef="#ctx0" brushRef="#br0" timeOffset="46298">22744 4342 394 0,'0'0'3'0,"8"3"2"16,14 0 1-16,12 2 0 15,16 1 1-15,19-2 1 16,20 4 1-16,11-5-6 31,12 5-15-31,-3 12-66 0,-1-19-5 0</inkml:trace>
  <inkml:trace contextRef="#ctx0" brushRef="#br0" timeOffset="46616">22797 4849 433 0,'0'0'-2'16,"0"0"2"-16,10 0 3 0,13 0 1 31,13 1 2-31,20-1-1 0,15 0 1 0,19 2 0 16,19-2 2-16,6 0-4 15,4 0-13-15,-1 1-19 0,1-1-58 16,-22 0-3-16</inkml:trace>
  <inkml:trace contextRef="#ctx0" brushRef="#br0" timeOffset="47040">22946 5138 401 0,'0'0'4'15,"0"0"4"-15,10 3 1 16,13-3 1-16,18 0 0 15,23 0 1-15,12 0 0 16,20-5-1-16,8 2-4 16,0-5-7-16,2 6-10 0,-16-4-11 15,-14-5-39-15,-24 8-30 16</inkml:trace>
  <inkml:trace contextRef="#ctx0" brushRef="#br0" timeOffset="47715">23258 5274 224 0,'0'0'7'0,"0"0"4"16,0 0 3-16,0 0 4 15,7-9 6-15,-7 9 1 0,5-9 1 16,-5 9 2-16,0 0-4 31,3-10-5-31,-3 10-3 0,0 0-3 0,0 0-5 16,0 0-2-16,0 0-2 0,-6 4 0 15,0 5-2-15,3 2 1 16,-4 5 0-16,2 3 0 16,-4 5-1-16,-1 6 1 15,0 3 1-15,1 0 0 0,-2 0 1 16,-1 0-2-16,6-5 2 31,-2 0-2-31,8-4-3 0,3-4 0 0,18-4 0 16,15-6 0-16,16 0 0 0,19-3 0 15,14 0 0-15,12-4 0 16,3-1 0-16,5 2 0 15,-9 4 0-15,-9-3 0 16,-5 9-36-16,-9 0-58 0,-22-6-1 16</inkml:trace>
  <inkml:trace contextRef="#ctx0" brushRef="#br0" timeOffset="50709">2540 9617 272 0,'0'0'7'0,"0"0"2"16,-5-10 4-16,5 10 1 15,-19-4 3-15,5 6 1 16,-8 10 2-16,-1 7 0 15,-6 9-5-15,4 8-3 16,0 9-2-16,4 4-3 0,9-1 0 16,9-5-1-16,6-10-1 15,15-11 1-15,8-11-1 16,12-11 0-16,8-19-1 0,1-13 0 15,3-14 0-15,3-13-1 16,-7-8-2-16,-4-8-1 16,-12-9 0-16,-10-1-1 15,-11-2 0-15,-11 6-1 31,-18 8 0-31,-11 11 0 0,-5 12 0 0,-1 16 1 0,-1 19 0 16,5 15 0-16,5 12 2 16,9 22-1-16,13 13 1 0,6 13 1 15,20 9-1-15,6 9 1 16,7 4-1-16,8 1 0 15,10-1-1-15,-1-7-3 16,6-5-8-16,-7-14-17 0,-12-10-60 47,8-12-3-47</inkml:trace>
  <inkml:trace contextRef="#ctx0" brushRef="#br0" timeOffset="51077">2076 10297 358 0,'0'0'1'0,"0"0"5"16,4 10 2-16,14-3 4 16,15 2 0-16,15-1 1 15,22 0 1-15,18-2 1 47,19 1 0-47,16-4-5 0,6 0-3 0,2-1-4 0,-8-1-4 0,-11 5-12 0,-14-6-28 16,-18 5-48-16,-19 0-4 0</inkml:trace>
  <inkml:trace contextRef="#ctx0" brushRef="#br0" timeOffset="51758">2262 10810 209 0,'0'0'10'0,"-12"9"4"16,-4 4 7-16,0 6 3 0,-8 9 2 16,-1 5 2-16,0 9 0 15,1 5 2-15,7 2-7 16,8-3-4-16,8-3-6 15,7-9-2-15,20-10-3 0,4-11-1 16,14-13 0-16,6-10-3 16,6-17-2-16,4-11 0 46,-2-12-1-46,-4-7-2 0,-11-7-1 0,-7-3 0 0,-17-1-2 0,-16 0 1 0,-11 8-1 16,-17 9 1-16,-12 8-1 16,-4 9 2-16,-4 16 1 15,-1 11 1-15,1 10 0 0,7 15 3 16,4 12-1-16,9 8 2 15,9 7 0 17,10 3-1-32,5 6 1 0,16-3-1 0,11-4 0 0,11-3-1 15,7-10 1-15,9-5-1 0,1-7-2 16,2-6-3-16,-2-3-5 15,-2-9-12 1,-3-4-52-16,-5 0-19 0</inkml:trace>
  <inkml:trace contextRef="#ctx0" brushRef="#br0" timeOffset="52052">2921 10677 413 0,'0'0'3'0,"-5"24"1"31,0-2 2-31,-3 9 1 0,-3 8 2 0,-4 8 0 0,-3 6 1 16,-2 8 0-16,-2-8-2 16,1-3-3-16,1-9 0 15,2-7-4-15,4-10-6 16,-4-16-15-16,3-15-68 0,0-11-3 15</inkml:trace>
  <inkml:trace contextRef="#ctx0" brushRef="#br0" timeOffset="52235">2657 10822 425 0,'0'0'4'0,"17"0"2"16,2 2 1-16,9 9 0 0,6 3 0 15,10 5 0 1,4 5 0-16,11 6 0 0,2 5-4 16,-3-2-6-16,4 6-10 15,-8-10-34-15,12-7-42 16,-4-12-4 31</inkml:trace>
  <inkml:trace contextRef="#ctx0" brushRef="#br0" timeOffset="52680">3526 10368 343 0,'0'0'6'15,"0"0"3"-15,10 8 4 16,4-4 2-16,6-1-1 16,7-2 3-16,5-1-1 46,3-3 1-46,2-6-5 0,0-1-4 0,-9-7-4 0,-6 2-4 0,-12-4-2 0,-10 2-3 16,-15 4 0-16,-13 4-2 16,-8 9 1-16,-8 5 2 15,-4 17 2-15,-2 12 3 0,5 15 3 16,6 10 1-16,10 10 1 15,13 3 1-15,15-1-1 16,12-6 0 15,15-10-2-31,14-13 0 0,9-14-2 0,6-13-1 0,4-14-4 0,1-5-7 16,-8-17-33-16,-9-10-45 15,-2-11-4 1</inkml:trace>
  <inkml:trace contextRef="#ctx0" brushRef="#br0" timeOffset="53442">4050 9820 268 0,'0'0'8'0,"0"0"8"16,0 0 0-16,0 0 2 15,-10 4 0-15,10-4 0 0,-9 13 5 16,6-1-2-16,0 4-5 16,-1 5-5-16,1 3-3 15,1 5 1-15,2 0-1 16,0 2 0 15,4-4-2-31,2-6 0 0,3-3-2 0,2-7 0 0,5-5-1 0,1-6 0 16,2-6-1-16,-1-9-1 15,2-3-2-15,-1-5 0 0,-1-3-2 16,-2-1 0-16,-5 0 0 15,-2 3 0-15,-5 3 0 16,-1 4 0-16,-1 7 2 0,-2 10 2 16,0 0 0-16,0 10 1 15,0 7 1 1,5 3 0-16,4 1 1 0,6 1-1 15,5-3 1-15,8-2-2 16,4-4-1-16,4-6-3 0,5-1-9 16,-7-3-31 15,-5-3-48-31,4 0-2 0</inkml:trace>
  <inkml:trace contextRef="#ctx0" brushRef="#br0" timeOffset="54084">4759 10441 371 0,'0'0'2'0,"0"0"4"16,0 0 4-1,19 5-1-15,9-4 2 0,10-1 0 32,15 0 1-32,7-3-1 0,7 0-1 0,4-2-5 15,1 1-5-15,-6-3-5 0,-8 1-10 16,-13-2-23-16,-11 3-49 15,-9 0-3-15</inkml:trace>
  <inkml:trace contextRef="#ctx0" brushRef="#br0" timeOffset="54295">4869 10756 409 0,'0'0'5'0,"14"5"1"0,8-1 3 15,11 0 0-15,9-2 1 16,12-2 0-16,9 0 0 15,11-7 0-15,5-2-3 16,1-5-5 0,6 1-5 15,-8-5-15-31,8-6-67 0,0 10-4 0</inkml:trace>
  <inkml:trace contextRef="#ctx0" brushRef="#br0" timeOffset="56358">6267 10166 278 0,'0'0'4'16,"0"0"4"-16,0 0 5 15,0 10 3-15,0-10 3 0,20 5 1 16,0-5 2-16,8 0 0 15,6-8-4-15,2-3-4 16,5-4-3-16,-2-1-4 0,-6-4-2 16,-5-2-3-16,-10-2-2 15,-10 2-3-15,-9 1 0 16,-14 0-1-16,-10 5 0 15,-7 5 0-15,-10 6 1 16,-2 5-1-16,-4 16 3 0,0 9 3 31,4 12 2-31,6 11 1 0,10 8 0 0,11 3 1 16,16 1 1-16,12-4-1 0,17-6 0 15,16-12-1-15,9-10-1 16,9-12-2-16,5-10-1 16,4-6-6-16,-9-9-8 15,2-11-45-15,-12-1-32 16,-10-6-3-16</inkml:trace>
  <inkml:trace contextRef="#ctx0" brushRef="#br0" timeOffset="56979">6636 9569 312 0,'0'0'8'15,"0"0"3"-15,0 0 0 16,0 0 3-16,0 12 3 0,0 1 2 15,0 6-1-15,0 5 2 16,2 4-8-16,2 3-1 16,4-2 0-16,2 1-3 0,2-8-2 15,1-7 0-15,3-6-2 16,0-9 0-16,1-5-2 15,0-9 0-15,-4-8-2 32,-2-2-1-32,-3-5-1 0,-4 0 1 0,-1 4-1 0,-3 1 0 15,1 5 0-15,-3 8 1 16,2 11 1-16,0 0 1 15,0 13 0-15,9 6 0 0,8 6 0 16,5 1 1-16,5 1-2 16,5 0-4-16,0-3-7 15,7 1-25-15,1-4-53 16,-10-7-2 15</inkml:trace>
  <inkml:trace contextRef="#ctx0" brushRef="#br0" timeOffset="57668">7574 9643 323 0,'0'0'4'0,"-9"0"4"15,-4 7 4-15,-4 4 1 0,-5 6 4 16,-4 4 1-16,-2 6-1 16,0 7 1-16,3-2-3 15,8 1-4-15,8-4-3 31,9-8-1-31,12-8-2 0,11-8-1 0,9-8-1 0,6-12 1 16,0-11-2-16,1-8 0 16,-5-9-1-16,-5-4-2 15,-14-6 0-15,-9-3 0 0,-6-1 0 16,-12 4-1-16,-7 4 0 15,-4 6 1-15,1 11 0 16,0 8 1-16,2 14 0 16,2 10 1-16,6 13 1 0,6 15 0 15,3 9 0-15,3 9 1 16,8 9 0-16,5 4 0 15,3 1-1-15,8 0 1 16,3-6-2-16,4-8 0 31,0-8-1-31,0-8-2 0,-2-8-4 0,-3-13-8 0,4-4-22 16,2-8-54-16,-10-17-2 15</inkml:trace>
  <inkml:trace contextRef="#ctx0" brushRef="#br0" timeOffset="58029">7891 9549 350 0,'0'0'7'16,"0"15"3"0,0-1 4-16,0 11 1 0,3 3 1 15,0 6 0-15,1 3 1 16,4 3 1-16,1-8-6 0,5-5-3 15,2-10-3-15,2-8-1 16,2-9-1-16,-1-15-2 16,1-11-2-16,-4-8-2 0,-2-8 0 46,-7-4-1-30,-5 1 0-16,-2 1 0 0,-3 7 0 0,-4 7 1 0,-3 11 1 0,0 11 2 0,10 8 1 16,-14 15 0-16,14 10 0 0,1 7 0 15,8 4 0-15,7 4 1 16,5 1-2-16,4 1 1 15,4-4-3-15,2-2-3 16,1-4-8-16,-8-8-17 0,-8-2-61 31,4-5-1-31</inkml:trace>
  <inkml:trace contextRef="#ctx0" brushRef="#br0" timeOffset="58234">7341 10188 452 0,'0'0'2'0,"16"5"2"16,11-4 1-16,10 1 0 16,16-2 1-16,13 0 0 15,16-3 1-15,15-3-1 16,8-5-2-16,0-1-3 0,-7-3-7 16,-3 9-13-16,-15 6-58 15,-15-4-14-15</inkml:trace>
  <inkml:trace contextRef="#ctx0" brushRef="#br0" timeOffset="58851">7496 10610 346 0,'0'0'8'0,"-17"16"3"16,-1 1 3-16,0 8 2 16,-6 6 0-16,-1 5 1 15,-1 3 0-15,3 1 1 0,10-3-7 16,6-9-3-16,10-13-2 15,14-10-2-15,11-7 0 16,12-17-1-16,5-13 0 0,3-9-2 16,0-10-1 15,-6-5-1-31,-10-5 0 0,-11 1 0 0,-12 2-1 0,-8 8 0 15,-16 9-1-15,-10 11 2 0,-6 11 0 16,0 12 2-16,-1 11-1 16,3 13 1-16,3 9 2 15,7 7-1-15,7 3 1 0,8 2 0 16,6 0 0-16,15-3 1 15,8-3-4 17,9-8 0-32,9-2 0 0,6-5 0 0,6-4-4 0,0-8-8 15,5 1-26-15,3-2-52 0,-10-13-4 16</inkml:trace>
  <inkml:trace contextRef="#ctx0" brushRef="#br0" timeOffset="59024">8214 10268 413 0,'0'0'2'16,"-2"18"3"-16,2 4 1 16,0 3 2-16,-2 11 2 0,-5 6 1 15,0 7 0-15,-1 7 0 47,-1 0-1-47,1 1-2 0,-3-4-2 0,5-2-2 0,1-8-2 0,2-3-3 0,1-8-1 16,0-5-5-16,-1-17-15 15,3-10-64-15,-11-9-8 16</inkml:trace>
  <inkml:trace contextRef="#ctx0" brushRef="#br0" timeOffset="59185">7969 10519 466 0,'0'0'2'0,"10"14"1"0,12-3 1 0,6 5 0 15,9 2 0-15,8 3 0 0,9 3 1 16,6 3-1-16,4-5-3 16,2 5-3-16,-2-3-5 15,5 7-17-15,-5 2-57 16,10-10-12-16</inkml:trace>
  <inkml:trace contextRef="#ctx0" brushRef="#br0" timeOffset="61106">11813 9107 286 0,'0'0'8'0,"0"0"6"15,0 0 2-15,0 0 1 16,0 0 2-16,15 0 2 15,0 0 3-15,7-1-1 16,9 1-7-16,10-2-3 0,11 0-3 16,6 1-1-16,7 1-2 15,-1 0-2-15,-3 0-1 16,-6 0-2-16,-10-1-1 15,-6 1-3-15,-13 1-4 32,-4-1-8-32,-11-1-11 0,-3-12-60 0,-8 13-5 0</inkml:trace>
  <inkml:trace contextRef="#ctx0" brushRef="#br0" timeOffset="61357">11595 9435 438 0,'0'0'3'15,"6"4"2"16,12-3 2-31,12 2 0 0,17-3 1 0,16 0 0 0,19 0-1 0,13 0 1 16,13-1-7-16,1-5-12 16,7-2-69 15,-5 6-11-31</inkml:trace>
  <inkml:trace contextRef="#ctx0" brushRef="#br0" timeOffset="63524">8433 8702 168 0,'0'0'0'16,"0"0"0"-16,0 0 1 15,8 8 4-15,-5 2 2 0,-1 6 4 16,1 5 3-16,1 9 1 15,4 6 1-15,2 10 2 16,2 9-1-16,3 11-4 16,3 11-3-16,4 6-2 0,0 8-3 15,0 7-2-15,-1 2-1 16,-1 3-1-16,-3 4 0 15,-2-4 4-15,-4 2 2 16,-3-4 1-16,0-2 1 0,0-2 1 16,3 0 1-16,-2-8 0 15,6-1 0 1,-1-6-3-16,2-6-3 0,1-4-2 15,-4-8 0-15,-2-10-2 0,-4-4 0 16,-7-9 0-16,-3-7 0 16,-9-4 0-16,-10-7 0 15,-5-5 0-15,-8 2 0 16,-6-3 0-16,-9 0 0 0,-8 1 0 15,-8-1 0-15,-9 1 0 16,-7-1 0-16,-11 0 0 31,-11 3 2-31,-10-2-1 0,-13-1 1 0,-13 1-1 16,-10 2 1-16,-11 0-1 0,-13 1 0 15,-10-1 1-15,-8 0-3 16,-10 0 1-16,-10-1 0 16,-7-1-1-16,-12-4 1 0,-10-3-1 15,-13-1 0-15,-14-1 1 16,-14 0 1-16,-13 1 0 31,-10 1 2-31,-16 2 0 0,-9 3 1 0,-16 2 1 0,-9 0 0 16,-4 1-1-16,-8 1-1 15,-1-3-1-15,5 1 0 16,0 1-2-16,5 1-1 15,12 5-4-15,11-2-2 0,14 12-9 16,17-7-12-16,15 7-62 16,26-4-3-16</inkml:trace>
  <inkml:trace contextRef="#ctx0" brushRef="#br0" timeOffset="64285">8491 8865 378 0,'0'0'0'16,"-22"6"0"-16,-1-3 1 0,-12 5-2 15,-9-1 0-15,-13 0 0 16,-10 0 0-16,-17 0 1 16,-10-4 1-16,-11-1 0 46,-11-2 1-46,-19-2 4 0,-18-4 2 0,-15-3 1 0,-21-3 0 0,-16 0 2 0,-18-2-2 16,-18-1 0-16,-18 1-1 16,-13 0-2-16,-18 3-1 0,-18 4-1 15,-22 7-1-15,-19 5 0 16,-24 12 1-16,-20 9 0 15,-19 13 1-15,-27 17 0 16,-19 12-1 0,-28 14 0-16,-9 10-1 0,-11 10 0 0,-6 6-4 15,0 8-4-15,2-4-4 16,14 9-12-16,18 0-59 15,38-11-13-15</inkml:trace>
  <inkml:trace contextRef="#ctx0" brushRef="#br0" timeOffset="66804">13117 8730 328 0,'0'0'6'0,"0"0"3"16,0 0 3-16,0 0 2 0,0 0 1 15,0 0-1-15,-10-8 0 16,10 8 0-16,0 0-2 16,0 14-5-16,4 3 0 15,6 9-1-15,0 6 1 0,0 7 0 16,6 8 1-16,-2 3-1 15,2 6 0-15,-4-1-2 16,1 4-1-16,1-5-1 16,-1-3-1-16,-4-2-1 0,-1-3 1 15,-2-5-2-15,1-5 0 16,-3-4 0-16,-1-9 0 15,-2-1 0-15,1-7 0 16,-2-15 0-16,0 0 0 0,9-12 0 16,3-18 0-16,0-15 0 15,12-12 0-15,-1-15 0 16,-1-12 0-16,3-5 0 31,-3 2 0-31,-3 7 0 0,-6 10 0 16,-1 12 0-16,-11 14-6 0,6 17-14 0,-4 11-8 15,-3 16-22-15,15-3-43 0,-15 3-2 63</inkml:trace>
  <inkml:trace contextRef="#ctx0" brushRef="#br0" timeOffset="67169">13708 8682 338 0,'0'0'2'15,"0"6"5"-15,-4 9 3 16,-6 10 6 15,-2 15 1-31,-2 12 1 0,-3 12 1 0,5 11 2 0,1 5-3 0,8 2-3 16,4-5-4-16,12-8-4 15,6-12-1-15,7-13 0 0,2-10-6 16,-1-10 0-16,-2-11 0 16,-4-5 0-16,-7-7 0 15,-3-1 0-15,-11 0 0 16,7-12-4-16,-6-1-12 31,-1 1-12-31,0 12-49 0,-7-24-17 0</inkml:trace>
  <inkml:trace contextRef="#ctx0" brushRef="#br0" timeOffset="67734">13945 8889 332 0,'0'0'6'15,"0"0"2"-15,0 0 1 16,0 0 2-16,6 3 4 16,-3 12 1-16,-3 10 2 15,0 7 1-15,-4 11-5 0,-3 7-2 16,-1 4 0-16,1-1-2 15,6-2-2-15,1-7-1 16,14-8-1-16,13-9-2 16,10-8 0-16,6-11-4 0,8-4 0 15,-2-4 0-15,1 0 0 47,-8 0 0-47,-4-4 0 0,-13-2-10 0,-4 4-8 0,-12-3-13 0,-9-10-46 0,0 15-16 16</inkml:trace>
  <inkml:trace contextRef="#ctx0" brushRef="#br0" timeOffset="68024">13877 9160 423 0,'0'0'3'0,"0"0"3"15,0 0 2-15,13-13 1 16,2 6 1-16,12-4 0 0,5 1 1 15,8 0-1-15,7 0-3 32,2 1-5-32,1 8-9 0,-7-3-12 0,0 1-41 15,-8 6-29-15,-12 5-6 0</inkml:trace>
  <inkml:trace contextRef="#ctx0" brushRef="#br0" timeOffset="68354">14581 9000 363 0,'0'0'8'0,"0"0"4"0,6 2 1 16,6-2 1-16,11 0 1 16,6 0 1-1,6 0-1-15,5 0 1 0,2 1-7 16,1-1-6-16,-1-1-3 0,-3 1-7 15,-12-1-9-15,-5 1-17 16,1 0-55-16,-13 0-4 16</inkml:trace>
  <inkml:trace contextRef="#ctx0" brushRef="#br0" timeOffset="68554">14610 9256 420 0,'0'0'4'0,"4"8"2"16,6-1 2-16,7-2 1 47,8 0 1-47,7-5 0 0,8 0 0 0,8 0 0 0,1-6-3 0,3-3-7 15,-1-5-4-15,0 1-9 0,-6-4-11 16,-3-6-55-16,-3 8-11 15</inkml:trace>
  <inkml:trace contextRef="#ctx0" brushRef="#br0" timeOffset="68832">15109 9196 369 0,'0'0'5'0,"-2"14"1"0,1-1 3 0,1 1 1 16,7 5 2-16,10-5 1 0,8-1 1 16,10-1-1-1,7-9-3-15,6-4-1 0,1-10-2 16,2-6-2-16,-11-3-2 15,-6-5-1-15,-17 2-1 0,-15 0 0 16,-12 2-1 0,-17 4 0-16,-13 2-1 0,-8 4 0 15,-6 6 0-15,6 3-1 16,2 2-2-16,11 2-3 15,7 3-2-15,20 1-6 0,8-6-9 16,16-2-58-16,17 2-7 31</inkml:trace>
  <inkml:trace contextRef="#ctx0" brushRef="#br0" timeOffset="69104">15587 8828 434 0,'0'0'4'0,"27"8"1"16,-1 8 0-16,6 8 1 47,0 8 2-47,3 11 0 0,-4 11 0 0,-2 10 1 0,-16 3-4 0,-13 1-1 15,-17-1-1-15,-10-4 0 16,-3-7-3-16,-7-6-1 0,2-9-4 15,0-14-6-15,13-3-9 16,2-9-9-16,20-15-32 0,-1 14-30 16,1-14-6-16</inkml:trace>
  <inkml:trace contextRef="#ctx0" brushRef="#br0" timeOffset="70904">17073 8564 157 0,'0'0'7'0,"-2"-11"3"16,-4 3 4-16,6 8 4 16,-13-17 2-16,5 10 2 15,-3-3 0-15,-5 7 2 0,1 3-5 16,-4 8 1-16,-4 11-3 15,1 7-2-15,0 11-1 16,0 1 1-16,4 7-3 16,7-2-1-16,7 1 0 0,4-5-1 15,10-11-2-15,13-11-2 16,6-9 0-16,9-8-1 15,6-16 0-15,2-6 0 32,0-10-2-32,-1-7-2 0,-8-6-4 0,-6-9-2 15,-13-4-2-15,-9-4-1 0,-7 0 0 16,-16 0 0-16,-8 5-2 15,-6 6 3-15,-2 7 3 16,-3 12 2-16,2 9 3 0,2 16 2 31,3 7 1-31,7 13 1 0,5 15 0 0,11 7 2 16,5 10-1-1,17 1 1-15,12 4-1 0,10 0 0 0,11 0-1 16,8-6-3-16,3-6-4 16,-1-6-10-16,-4-6-13 15,-15-5-61-15,2-5-3 47</inkml:trace>
  <inkml:trace contextRef="#ctx0" brushRef="#br0" timeOffset="71157">16543 9003 398 0,'0'0'2'16,"0"0"4"-16,10 16 3 31,11-10 2-31,17 3 1 0,20-4 0 0,22 1 1 0,23-3 1 15,21-3-2-15,16-1-4 16,8-4-3-16,-3 2-4 16,-11-2-4-16,-14 5-5 15,-26-3-7-15,-22 6-11 0,-27 14-56 16,-26-5-11-16</inkml:trace>
  <inkml:trace contextRef="#ctx0" brushRef="#br0" timeOffset="71982">16936 9627 278 0,'0'0'4'0,"0"0"2"16,-13-3 4-16,4 1 0 15,-6 2 2-15,-4 2 2 0,-5 6 3 16,-6 5 2 15,0 7-2-31,-4 5-1 0,-3 7-2 0,5 6-1 0,2 0-1 16,10 3-2-16,4-2-1 15,12-1-3-15,6-8 0 0,18-8-1 16,16-10-2-1,8-10 0-15,12-7 0 0,7-14 0 16,1-12-2-16,2-6 0 16,-7-9-1-16,-10-6-1 0,-15-4 0 15,-13 0 0 16,-17 0-1-31,-10 2 0 0,-16 7 0 0,-8 5 1 0,-4 10 1 16,-2 11 0-16,0 4 1 0,1 15-1 16,6 4 1-16,4 18 0 15,7 6 1-15,9 8 0 16,7 5-1-16,3 6 2 15,15 2-2-15,8 0 1 0,10-2 0 16,5-2-1-16,2-10-1 16,3-5-2 15,1-5-3-31,-4-12-7 0,1-2-14 0,-5-5-59 0,-8-15-6 0</inkml:trace>
  <inkml:trace contextRef="#ctx0" brushRef="#br0" timeOffset="72220">17370 9326 363 0,'0'0'6'0,"4"21"3"16,-1 0 5-16,1 5 0 15,1 11 2-15,1 4 1 16,1 10 0-16,-1 7 1 0,-1-3-5 15,0 1-4-15,-3-3-3 16,3-4-2-16,1-6-2 16,-3-8-2-16,1-8-2 0,1-5-4 15,-5-22-15-15,0 0-62 16,0-11-10-16</inkml:trace>
  <inkml:trace contextRef="#ctx0" brushRef="#br0" timeOffset="72353">17265 9590 450 0,'0'0'2'0,"23"-5"1"16,5 1 1-16,10-3-1 15,11 3 0-15,7-1-4 16,12 5-16-16,8 0-67 0,-5 0-3 16</inkml:trace>
  <inkml:trace contextRef="#ctx0" brushRef="#br0" timeOffset="73113">18764 9106 369 0,'0'0'4'0,"0"0"4"15,0 14 3-15,12-6 1 16,8 0 1-16,10 0 0 15,8-4 1-15,10-2 0 0,4-3-3 16,3-9-5-16,0-6-2 31,-7-7-3-31,-8-2-3 0,-19-5-2 0,-13 0-1 16,-15-2-2-16,-14 3 0 0,-14 5 0 15,-9 4 2-15,-8 11 2 47,-9 9 4-47,-1 14 3 0,4 17 2 0,6 13 3 0,6 17-1 0,11 7 1 0,16 5 0 16,17 1-1-16,20-4-1 15,23-7-2 1,18-14 0-16,14-11-5 0,10-13 0 16,4-15 0-16,3-6-2 0,-5-8-11 15,-4-9-37-15,-7-9-42 16,-21-9-2 31</inkml:trace>
  <inkml:trace contextRef="#ctx0" brushRef="#br0" timeOffset="73365">19292 8376 427 0,'0'0'1'0,"0"0"1"16,12 2 1-16,9-2 2 15,10 0-1-15,16 0 2 16,15 0-3-16,3 0-7 31,9 3-16-31,14 0-62 0,-14-3-3 0</inkml:trace>
  <inkml:trace contextRef="#ctx0" brushRef="#br0" timeOffset="73900">20071 8003 317 0,'0'0'8'16,"-2"9"4"-16,-4 7 2 15,1 8 4-15,2 5 2 16,3 7 0-16,-1 3 1 16,8 4 1 15,11-2-7-31,6-3-3 0,4-7-3 0,2-5-3 0,-1-10-2 0,-3-3-1 15,-3-5-2-15,-4-5-4 16,-9-3-6-16,-10 0-12 0,1-30-53 16,-3 15-17-16</inkml:trace>
  <inkml:trace contextRef="#ctx0" brushRef="#br0" timeOffset="74099">19806 8064 399 0,'0'0'4'15,"9"0"2"-15,10 1 2 16,7-1 1-16,16 0 0 15,14-2 1-15,14-3 0 0,11 5-1 16,3-6-6-16,0 4-10 16,-8-1-15-16,-9 3-64 15,-9 0-2-15</inkml:trace>
  <inkml:trace contextRef="#ctx0" brushRef="#br0" timeOffset="74582">20945 7840 365 0,'0'0'6'15,"-3"18"3"-15,-8 6 4 16,-20 34 5-1,-7 15 0-15,-7 9 0 16,-5 12 1-16,-3 6 1 16,-2-2-8-16,1-3-3 0,4-6-5 15,15-37-4-15,10-9 0 47,3-13-5-47,8-4-9 0,4-12-9 0,10-14-49 0,0 0-20 0</inkml:trace>
  <inkml:trace contextRef="#ctx0" brushRef="#br0" timeOffset="74918">20869 8308 443 0,'0'0'2'16,"15"-2"1"0,10-3 2-16,15 0 1 0,8-2 0 15,14-3 0-15,11 1 1 16,5-1-2-16,0-1-3 0,-10 0-8 15,-4 7-18-15,-18 1-64 16,-12 0 0-16</inkml:trace>
  <inkml:trace contextRef="#ctx0" brushRef="#br0" timeOffset="75258">21290 8332 436 0,'0'0'4'16,"0"0"1"-16,0-9 2 15,0 9 0-15,0 0 1 16,0-10-1-16,0 10 1 15,0 0 0-15,0 0-3 0,-2 5-1 16,-2 10-2-16,-4 4 1 16,-2 8 0-1,-3 5 1-15,-4 4-4 0,0 4 0 16,1 1 0-16,3 1 0 15,5-4 0-15,7-4 0 0,12-5 0 16,12-7 0-16,16 0 0 16,7-9 0-16,8-1 0 15,6-4 0-15,7 2-21 0,0 0-68 16,-15-10-7-16</inkml:trace>
  <inkml:trace contextRef="#ctx0" brushRef="#br0" timeOffset="75829">20138 7904 301 0,'0'0'3'0,"0"0"4"16,6 0 1 15,-6 0 4-31,9 15 0 0,-1-2 1 0,-8 17 3 16,1 7 1-16,-2 1-9 15,1 9-12-15,-5 18-61 0,5-15-14 16</inkml:trace>
  <inkml:trace contextRef="#ctx0" brushRef="#br0" timeOffset="76919">18833 8178 341 0,'0'0'5'0,"0"-10"3"15,0 10 0-15,0-15 3 16,-1 5-1-16,-5-1 1 15,-5-4-1-15,-4 1 1 0,-5 1-3 16,-7 1-3-16,-3-3 0 16,-4 2-2-16,-2-1 1 15,3 3-1-15,4 1 1 16,-1 2-2-16,11 1-1 0,2 5-1 15,8 2 0-15,7 5 2 16,2 12 1 0,3 8 0-16,3 8 1 15,3 13 1-15,-2 11 1 0,-2 16 1 16,0 10-1-16,-4 8 0 15,-2 9-1-15,-3 9-1 16,-6 5 0-16,-5-3 2 0,-2 5-6 16,-6-5 0-16,3-5 0 15,-5-4 0-15,2-5 0 16,2-13 0 15,4-6 0-31,2-13 0 0,7-12 0 0,5-8 0 0,6-11 0 0,18-15 0 16,13-9 0-16,14-10 0 15,15-3 0 1,13-7 0-16,5-2 0 0,9 4 0 0,-10-1-64 15,3-3-31-15,1-2-3 16</inkml:trace>
  <inkml:trace contextRef="#ctx0" brushRef="#br0" timeOffset="78119">21975 7611 399 0,'0'0'2'16,"0"0"-1"-16,7 0 2 0,10 0 1 15,14 0 0-15,16-3 1 16,16 3 1-16,12-4 1 15,11 2 0-15,7-4-1 16,-1 4 0-16,-3-3-2 0,-12 1 1 16,-17 2-2-16,-14 0 1 15,-15 2-2-15,-8-2 0 31,-12 2 0-15,-11 0-1-16,2 17 1 0,-3 7-1 0,-4 8 0 0,1 15 0 0,-3 14 2 16,-1 36 2-1,0 18 1-15,-3 13-2 16,4 15 2-16,-5 9 0 0,4 3-3 15,-3 5-3-15,2-1 0 16,1-27 0 0,5-10 0-1,3-10 0-15,0-13 0 0,2-10 0 0,2-16 0 0,0-13 0 16,2-9 0-16,-4-12 0 15,-2-5 0-15,-1-10 0 16,-11-7 0-16,-5-7 0 16,-7-6 0-16,-9-4 0 0,-9-7 0 15,-11-6 0-15,-10-5 0 16,-7 1 0-16,-3-3 0 15,4 5 0-15,-3 2 0 47,16 9-36-47,6 4-49 0,8 0-13 0</inkml:trace>
  <inkml:trace contextRef="#ctx0" brushRef="#br0" timeOffset="79108">11102 11051 333 0,'0'0'5'16,"0"0"2"-16,0 0 3 0,0 0 4 15,12 9 2-15,5-4 1 16,10 2 0-16,9 2 2 15,11-1-7-15,7 1 0 16,3 0-3-16,5-2-3 16,-3-2-2-16,-2 1-1 0,-9-4-1 15,-6-1-2-15,-8-1-1 16,-4 0-5-16,-8-6-6 15,1 1-20-15,0-2-57 16,-13-2-2-16</inkml:trace>
  <inkml:trace contextRef="#ctx0" brushRef="#br0" timeOffset="79311">11222 11357 420 0,'0'0'5'0,"5"7"3"16,12-2 1-16,13 2 0 15,12-1 1-15,15 0 0 0,11-1 0 16,14 2 0-16,7-2-6 47,0-3-7-47,1 9-13 0,-15 7-63 0,1-7-11 0</inkml:trace>
  <inkml:trace contextRef="#ctx0" brushRef="#br0" timeOffset="80108">12567 10878 365 0,'0'0'2'0,"0"0"2"0,12 7 3 16,-2 5 3-16,7 9 0 15,0 5 3-15,6 12 1 16,-1 8 1-16,7 7 1 0,-5 6-2 16,-2 6-1-16,-1-1-3 15,-6-1 0-15,2-5-2 16,-6-5-8-16,-1-7 0 0,-6-7 0 31,1-9 0-31,-2-8 0 0,-2-6 0 16,-1-16 0-16,0 0 0 0,9-7 0 15,-2-18 0-15,2-13 0 16,5-15 0-16,7-15 0 15,4-11 0-15,1-9 0 0,3 3 0 16,-4 3 0-16,-1 12 0 16,-5 6 0-16,-1 20-14 15,-8 13-34 32,-10 12-47-47,0 19-1 0</inkml:trace>
  <inkml:trace contextRef="#ctx0" brushRef="#br0" timeOffset="80493">13432 10818 346 0,'0'0'2'0,"-9"9"4"16,-4 7 5-16,0 13 3 16,-2 13 4-16,1 16 0 15,-2 11 3-15,9 12 1 16,7 6-1-16,7-2-3 0,14-3-4 15,4-7-14-15,5-14 0 16,0-13 0-16,1-14 0 16,-7-10 0-16,-5-12 0 15,-5-7 0-15,-2-5-6 0,-12 0-67 31,4-29-22-15</inkml:trace>
  <inkml:trace contextRef="#ctx0" brushRef="#br0" timeOffset="80869">13837 10873 403 0,'0'0'0'0,"0"0"0"15,0 12 3-15,0 4 3 16,-4 9 2-16,-5 12 2 15,-1 15 0-15,-7 7 3 0,-2 10 2 16,1 6-1 0,-1 0-1-16,6-3-2 0,3-6-6 15,9-7-5-15,5-13 0 0,15-10 0 16,9-4 0-16,6-12 0 47,4-4 0-47,1-5 0 0,3-5 0 0,-5-2 0 0,-5-4 0 0,-3 0 0 15,-9-14-25-15,-6-5-58 0,-7 0-12 16</inkml:trace>
  <inkml:trace contextRef="#ctx0" brushRef="#br0" timeOffset="81023">13714 11260 445 0,'0'0'2'0,"10"-3"2"0,7 1 0 0,6 0 1 16,9-3 1-16,11 3-1 16,7-1 0-16,6 0-4 0,-2 0-12 31,2-3-68-31,-6 6-9 0</inkml:trace>
  <inkml:trace contextRef="#ctx0" brushRef="#br0" timeOffset="81392">14370 11282 417 0,'0'0'4'0,"11"-1"1"15,7-3 2-15,6-1 0 0,8 0 0 16,4-2 0-16,6 0 0 15,3 0-1-15,-2 1-7 16,-8 2-11-16,-1 3-24 16,-2 1-50-16,-16 0-4 15</inkml:trace>
  <inkml:trace contextRef="#ctx0" brushRef="#br0" timeOffset="81587">14397 11540 417 0,'0'0'3'0,"0"0"2"15,0 8 1-15,0-8 3 16,19 9-1-16,0-8 0 0,7 1 1 47,7-2-1-47,7-3-4 0,8-3-7 0,2-7-11 0,7-7-38 0,-3-1-36 15,1-4-3-15</inkml:trace>
  <inkml:trace contextRef="#ctx0" brushRef="#br0" timeOffset="83322">16869 10897 328 0,'0'0'8'16,"-9"0"2"-16,9 0 2 16,0 0 3-16,0 0 2 0,3 9 1 15,19-4 1-15,14 1 1 16,17-1-7-16,10 1-3 15,9-1 0-15,4-3-2 16,-3-2-4-16,-4 0 0 0,-10 0-3 16,-16-1-1-1,-9 0-2-15,-14 0-2 0,-8 1-3 16,-12 0-2-16,0 0-7 15,-8 0-9-15,8 0-55 16,-19 0-10-16</inkml:trace>
  <inkml:trace contextRef="#ctx0" brushRef="#br0" timeOffset="85302">18090 10353 387 0,'0'0'6'0,"0"0"2"16,0 0 0-16,10 0 3 16,-7 7 0-16,-1 7 1 0,1 13 1 15,-1 5 0-15,-3 8-5 16,2 6-3-16,0 7 0 15,-1 4-2-15,2-6-1 16,2-3-3-16,0-9-3 16,3-1-8-16,-4-10-15 0,-6-4-63 15,2-10-2-15</inkml:trace>
  <inkml:trace contextRef="#ctx0" brushRef="#br0" timeOffset="85515">17653 10917 432 0,'0'0'3'0,"22"0"2"16,15 0 2-16,18-5 0 0,20-2 1 16,23-1 1-16,19-2-1 15,11 2 1-15,6 0-4 16,-7 2-3-16,-8 3-6 0,-17 0-7 47,-16 5-16-47,-23 5-63 0,-25 0-2 0</inkml:trace>
  <inkml:trace contextRef="#ctx0" brushRef="#br0" timeOffset="86049">17985 11229 418 0,'0'0'5'15,"0"0"3"-15,0 0 1 16,0 0 1-16,10 6 1 16,10-5 1-16,12 0 0 15,11-1 1-15,13 0-4 16,12 0-5-1,4-3-4-15,0 2 0 0,-6 0 0 0,-6 0 0 16,-14 0 0-16,-13 1 0 16,-9 0-3-16,-13 0-14 15,-11 0-18-15,-18-1-58 0,5-2-1 47</inkml:trace>
  <inkml:trace contextRef="#ctx0" brushRef="#br0" timeOffset="86442">18285 11293 345 0,'0'0'8'0,"0"0"4"15,-1-13 4-15,1 13 1 16,0-13 1-16,0 13 0 0,0-16 1 16,0 8-1-16,0 8-7 15,0 0-5-15,5-9-3 16,-5 9 0-16,12 4-2 0,-8 5 0 15,-1 5 1-15,-2 9 0 16,-2 5 1 15,-10 10 1-31,-8 5 0 0,-4 6-4 0,-7 3 0 0,-3 4 0 16,0-2 0-16,3-2 0 0,7-7 0 15,14-7 0 1,11-6 0-16,20-11 0 0,19-4 0 16,18-12 0-16,9 0 0 15,8-5 0-15,7 0 0 16,-1-3 0-16,1 3-27 0,-11 3-62 47,-12-6-8-47</inkml:trace>
  <inkml:trace contextRef="#ctx0" brushRef="#br0" timeOffset="86918">19013 10136 429 0,'0'0'2'16,"0"0"1"-16,0 0 1 16,0 0 3-16,5 10 1 15,16 5 1-15,11 14 0 0,10 15 1 16,6 15-1-16,3 17-2 15,0 17-1-15,-3 15-2 16,-10 14 0-16,-16 8-4 16,-21 0 0-16,-17-6 0 0,-24-3 0 15,-16-5 0-15,-13-12 0 16,-14-13 0-16,-10-7 0 15,-14-18 0-15,-2-2-8 16,-10-13-21-16,-3-14-57 0,-3-4-10 16</inkml:trace>
  <inkml:trace contextRef="#ctx0" brushRef="#br0" timeOffset="87259">16663 10580 438 0,'-4'24'4'0,"-10"19"1"16,-1 22 2-16,-2 20 0 0,6 15 2 15,7 15 1 1,4 10 0-16,22 10 0 0,17-17-4 16,30-14-5-16,17-19-6 0,26-10-21 15,19-19-63-15,-4-20-5 16</inkml:trace>
  <inkml:trace contextRef="#ctx0" brushRef="#br0" timeOffset="88109">19887 10972 315 0,'0'0'9'15,"0"0"3"-15,-13 0 1 0,13 0 3 16,-10 7 2-16,10-7 1 16,-1 10 1-16,1-10 1 15,25 7-6-15,4-7-4 16,12-6-2-16,10-5-1 0,7-7-1 15,0-3-3-15,1-4 0 16,-5-5-3-16,-12-2 0 16,-12 1-3 15,-18 1 0-31,-12 3 0 0,-21 6-1 0,-16 7 0 0,-11 14 0 0,-14 7 1 15,-8 17 1-15,-7 15 1 16,1 15 2-16,9 14 0 16,8 7 2-16,18 4 1 0,21-2 1 15,20-7-1-15,32-6-3 16,27-12-2-16,22-12 0 15,19-18 0-15,13-6 0 0,5-11 0 32,0-5 0-32,-10-3-7 0,-11-1-30 0,-13 1-53 15,-23-11-5-15</inkml:trace>
  <inkml:trace contextRef="#ctx0" brushRef="#br0" timeOffset="88791">20663 10444 341 0,'0'0'8'16,"0"0"2"-16,22 8 5 15,1-3 0-15,6-1 2 16,8-1 0-16,8 1 0 0,4 1 1 16,0-5-8-16,-6 1-2 15,-7-1-4-15,-7 0-1 47,-7 0-2-47,-10-1-4 0,-12 1-5 0,0 0-9 0,0 0-32 0,0 0-42 0,0 0-2 16</inkml:trace>
  <inkml:trace contextRef="#ctx0" brushRef="#br0" timeOffset="89324">21305 9841 289 0,'0'0'3'16,"0"6"4"-16,-4 7 4 16,-2 5 5-16,-5 9 1 15,-2 7 2-15,-1 8 3 16,0 3 0 15,4 1-2-31,6 1-3 0,4-2-4 0,4-6-3 0,14-7-3 0,7-7-1 16,5-7-2-16,1-6-1 15,0-3-1-15,-3-7-1 0,-4-1-4 16,-2-1-2-16,-7-3-6 15,-8-5-12-15,-2-11-57 16,-5 9-11-16</inkml:trace>
  <inkml:trace contextRef="#ctx0" brushRef="#br0" timeOffset="89538">21153 10074 393 0,'0'0'4'16,"0"0"3"-16,17 0 2 16,3-3 1-16,6-2 1 31,12-1 0-31,3 1 0 0,7-3-2 0,3 4-7 0,-3-3-14 15,1-3-42-15,-7 10-35 16,-13-3-3-16</inkml:trace>
  <inkml:trace contextRef="#ctx0" brushRef="#br0" timeOffset="89992">22030 9857 424 0,'0'0'0'0,"0"0"1"15,0 0 2-15,-5 17 2 16,-4 5 1-16,-6 8 2 16,-3 12 0-16,-9 11 1 15,-6 13 0-15,-7 9 0 31,-5 5-3-31,-2-3-1 0,1-1-1 0,0-7-1 0,2-9-1 16,9-9-1-16,7-12-2 0,8-10-3 16,7-11-3-16,9-2-8 15,4-16-31-15,7 5-45 16,10-10-3-16</inkml:trace>
  <inkml:trace contextRef="#ctx0" brushRef="#br0" timeOffset="90247">22045 10213 422 0,'0'0'2'16,"4"-3"3"0,11 1 4-16,11 0-2 0,12 1 2 0,15-2 0 15,10 0 0-15,11 0 0 16,2 3-2-16,-1-1-4 31,-2 1-5-31,-11 1-8 0,-12 1-12 0,-17 11-56 0,-15-12-13 16</inkml:trace>
  <inkml:trace contextRef="#ctx0" brushRef="#br0" timeOffset="90763">22354 10281 372 0,'0'0'6'15,"0"0"4"-15,8-6 1 16,-8 6 1-16,14-8 0 0,-14 8 1 16,15-9 1 15,-7 4-1-31,-8 5-5 0,14-5-3 0,-14 5-2 0,0 0-1 15,0 0 0-15,0 0-1 16,5 5 0 0,-5-5 0-16,0 12 0 0,0-2 0 0,3 0 1 15,-3 2-1-15,0 5 1 16,-3 2 0-16,-5 5 1 0,-7 6-1 15,-2 8 2-15,-3 1 0 16,-4 2-1-16,-3 0-3 16,6-2 0-16,1 0 0 15,4-6 0-15,9-4 0 0,10-8 0 16,18-3 0-16,11-6 0 31,19-2 0-31,13-5 0 0,12 1 0 0,9-4 0 16,5 2 0-16,-8-1 0 15,-4 4 0-15,-7 1 0 0,-8 4-10 16,-22 2-37-16,-7-3-42 15,-9 4-7-15</inkml:trace>
  <inkml:trace contextRef="#ctx0" brushRef="#br0" timeOffset="99047">5901 13514 343 0,'0'0'7'0,"-9"1"3"16,9-1 5-16,-14 4 1 15,14-4 0-15,-12 6 2 0,12-6 2 16,0 9 0-16,13-4-5 15,17-2-4-15,18 0-3 16,12-1-1-16,12 0-2 0,10-2-5 16,4 2 0-16,0-2 0 15,-5 0 0-15,-7 0 0 16,-12 3 0-1,-13-1-5-15,-10 1-10 0,-11-3-15 16,-15 0-61-16,-2 0-4 0</inkml:trace>
  <inkml:trace contextRef="#ctx0" brushRef="#br0" timeOffset="99271">6018 13892 463 0,'0'0'3'0,"19"4"2"15,10 0 1-15,14-2 0 16,13 0 1-16,14-1 1 47,13 1 0-47,11 0-3 0,4 0-5 0,-3-1 0 0,-6 2 0 0,-10 2 0 0,-11 8-12 0,-22-3-32 15,-5 2-49-15,-14 3-1 16</inkml:trace>
  <inkml:trace contextRef="#ctx0" brushRef="#br0" timeOffset="101830">7828 13622 399 0,'0'0'6'16,"0"0"2"-16,0 0 2 16,0 0 0-16,13 4 2 15,10-4 1-15,8 3-1 16,14-1 2-16,11 1-7 0,9 1-2 15,4-1-2-15,4 2-3 16,-4-3-6-16,-3 3-10 16,-16-5-30-16,-12 2-45 15,-11-2-3 16</inkml:trace>
  <inkml:trace contextRef="#ctx0" brushRef="#br0" timeOffset="102307">9264 12776 430 0,'0'0'3'0,"0"0"2"15,7 0-1-15,-7 0 3 0,15 13 2 16,-2 9-1-16,1 7 2 15,2 9-1-15,-1 10-1 16,2 9-2-16,0 3-2 0,-1 2-2 16,-3-3-3-16,0-2-3 15,-6-12-7-15,-1-2-14 47,-5-13-64-47,-1-9-3 0</inkml:trace>
  <inkml:trace contextRef="#ctx0" brushRef="#br0" timeOffset="102499">9007 13450 457 0,'0'0'3'0,"8"9"2"31,15-3 1-31,10-2 0 0,16 0 0 0,13-4 1 16,19 0 0-16,11-1 0 0,8-9-3 15,2-1-4-15,-3-1-3 32,-3 6-12-32,-18 3-45 0,-9-1-32 0,-19 2-3 15</inkml:trace>
  <inkml:trace contextRef="#ctx0" brushRef="#br0" timeOffset="102946">9090 13873 435 0,'0'0'4'0,"0"0"2"16,0 0 3-16,0 0 1 15,15 10 1-15,10-10 0 0,16 0 0 16,12 0 0-16,18 0-8 47,10-7-3-47,9-1 0 0,4-1 0 0,-1 1 0 0,-8 1 0 0,-12 0-5 0,-13 4-13 15,-25 2-17-15,-23 1-58 16,-12 0-1-16</inkml:trace>
  <inkml:trace contextRef="#ctx0" brushRef="#br0" timeOffset="103356">9518 13917 436 0,'0'0'3'15,"0"0"1"-15,0 0 2 0,0 0-1 16,0 0 2-16,0 0 0 15,-10 7 0-15,10-7 1 16,-1 22-2-16,0-7-1 0,1 8 0 16,0 4 0-16,-3 6 0 15,-6 6-3-15,-2 3-2 47,-7 3 0-47,-2 3 0 0,-6 0 0 0,4 0 0 0,1-4 0 0,12-4 0 0,9-7 0 16,16-5 0-16,20-9 0 15,12-5 0-15,10-6 0 16,13-8 0-16,3 0 0 0,4-5 0 15,-4-3 0-15,-2 4 0 16,-12-8 0-16,-1 2-65 16,-3 0-33-1</inkml:trace>
  <inkml:trace contextRef="#ctx0" brushRef="#br0" timeOffset="103740">10207 12406 462 0,'0'0'2'0,"13"-2"0"31,12 2 2-31,6 2 1 0,8 14 0 0,9 11 1 16,3 16 0-16,5 22 1 0,-5 28-2 16,-8 26-1-16,-10 28-1 31,-18 21-3-16,-11 17 0-15,-10 13 0 0,-20 1 0 0,-11-6-3 0,-15-17-4 16,-8-9-5-16,-15-24-16 0,-19-17-61 16,4-16-3-16</inkml:trace>
  <inkml:trace contextRef="#ctx0" brushRef="#br0" timeOffset="104153">8067 12697 242 0,'-9'0'10'16,"-8"8"8"-16,-14 10 6 0,-8 19 6 16,-13 19 1-16,-5 27 4 15,-6 27-2-15,0 28 1 47,13 24-8-47,17 15-7 0,27 9-10 0,17 1-9 0,33-10 0 0,24-18 0 0,23-18 0 16,16-23 0-16,15-18-9 15,3-18-78-15,3-29-8 16</inkml:trace>
  <inkml:trace contextRef="#ctx0" brushRef="#br0" timeOffset="105030">11834 12939 401 0,'0'0'3'0,"0"0"2"0,0 0 2 15,10-5 0-15,0 8 2 16,5 8 1-16,5 10 2 15,5 10 0-15,3 12-1 16,3 11-2 15,0 13-1-31,-2 9 0 0,-5 6-1 0,-5 0-5 0,-8-2-2 0,-5-3 0 16,-7-12 0-1,1-15 0 1,-5-14 0-16,-2-20 0 0,7-16 0 16,-6-24 0-16,6-22 0 15,13-22 0-15,7-17 0 16,7-14 0-16,10 0 0 0,4 2 0 15,3 6 0-15,-3 11 0 16,-2 14 0-16,-9 16 0 16,-4 18 0-16,-8 12-7 15,-3 13-41-15,-1 9-43 0,-8 7-6 31</inkml:trace>
  <inkml:trace contextRef="#ctx0" brushRef="#br0" timeOffset="105366">12740 12925 389 0,'0'0'2'0,"-18"9"4"31,0 8 2-31,-6 12 4 0,-5 9 1 0,-3 14 1 0,2 11 1 16,-2 12 0-16,11 4-1 0,14 2-3 15,10-4-3 1,16-7-4-16,12-11-4 0,8-15 0 16,5-9 0-16,3-18 0 15,-3-12 0-15,-2-5-7 16,-11-17-18-16,-9-12-64 0,-4 0-7 15</inkml:trace>
  <inkml:trace contextRef="#ctx0" brushRef="#br0" timeOffset="105603">13110 12983 420 0,'0'0'3'15,"0"15"2"-15,-5 9 3 0,-2 9 2 47,-2 11 0-47,-2 11 2 0,1 11 0 0,2 6 1 0,5 2-2 0,2-4-4 16,7-4-7-16,7-9 0 0,8-11 0 31,3-10 0-31,-1-11 0 0,3-12 0 0,-3-8 0 15,-6-10 0-15,-5-11-23 16,-11-8-50-16,-11-11-23 16</inkml:trace>
  <inkml:trace contextRef="#ctx0" brushRef="#br0" timeOffset="105726">12864 13265 436 0,'0'0'2'15,"0"0"2"-15,15-3 0 16,6 0 1-16,9-2 0 16,15 1 1-16,10-1-1 0,12 1-3 15,0-3-10-15,7 5-18 16,7-5-60-16,-21-5-3 15</inkml:trace>
  <inkml:trace contextRef="#ctx0" brushRef="#br0" timeOffset="113822">13530 13301 330 0,'0'0'8'15,"-9"0"1"-15,9 0 3 16,-11 0 2-16,11 0 3 16,0 0-1-16,8 0 2 15,11 0 0-15,16 0-7 16,6 0-3-16,8 0-1 0,2 0-2 15,3 0-3-15,-2-3-1 16,-4 2-4-16,-10-2-4 16,-2 3-11-16,-16-2-18 31,-20 2-52-31,18 0-3 0</inkml:trace>
  <inkml:trace contextRef="#ctx0" brushRef="#br0" timeOffset="114053">13601 13525 380 0,'0'0'5'0,"0"0"1"31,0 0 4-31,0 12 1 0,11-10 1 0,9 1-1 0,6-2 2 16,12 0-1-16,6-1-3 15,6-1-4-15,0-1-3 16,-2-2-4-16,-4 4-6 0,-12-5-8 31,0 5-23-31,-7 0-49 0,-14 0-4 0</inkml:trace>
  <inkml:trace contextRef="#ctx0" brushRef="#br0" timeOffset="114425">14409 13307 269 0,'0'0'5'15,"0"0"6"-15,-8-2 4 16,-1 2 2-16,-5 4 4 0,-8 7 1 15,-1 5 3-15,-4 3-1 32,0 10-4-1,3 2-5-31,3 2-3 0,13 2-3 0,8-8-3 0,15-7-2 0,15-9-1 0,11-11 0 0,11-9-1 15,3-15 0-15,4-5-1 16,-10-6 0-16,-9-5 0 16,-13 2-1-16,-16 3 0 0,-16 8-1 15,-18 6 0 1,-15 9-1-16,-11 5-4 0,-1 7-4 15,-4 7-5-15,11 7-13 16,6 2-60-16,11 3-4 16</inkml:trace>
  <inkml:trace contextRef="#ctx0" brushRef="#br0" timeOffset="114761">14557 12838 417 0,'0'0'2'15,"0"0"0"-15,0 0 2 0,13 5 1 0,12 9 1 16,11 12 1-16,8 10 2 16,8 11 0-16,3 15-1 15,3 8-1-15,-2 8 0 16,-10 2-2-16,-16 4 0 0,-15-6-2 15,-13-5-1-15,-6-8 0 16,-17-7-3-16,-1-9-4 31,-9-13-10-31,5-5-23 0,11-10-53 0,-3-8-1 16</inkml:trace>
  <inkml:trace contextRef="#ctx0" brushRef="#br0" timeOffset="116706">15676 13255 329 0,'0'0'8'31,"-13"-4"3"-31,4 4 3 0,-3 0 4 0,-5 0 1 0,1 4 0 16,-5 9 1-16,2 4 1 15,9 7-6-15,8 7-4 16,6 0-3-16,19 2-1 15,14-7-2-15,19-4-1 0,7-12-2 16,9-8-2-16,3-7 0 16,-5-11 0-16,-8-11 0 15,-13-7 0 32,-16-2 0-47,-21-6 0 0,-13 4-3 0,-26 1 1 0,-16 6-1 0,-14 9 2 0,-15 12 2 0,-3 11 1 16,-2 21 2-16,7 14-2 0,10 17-2 15,19 13 0-15,19 6 0 16,21 5 0-16,30-4 0 31,24-8 0-31,19-10 0 0,14-15 0 0,11-11 0 16,4-20 0-1,1-11-61-15,-6-13-35 0,-20-14-2 0</inkml:trace>
  <inkml:trace contextRef="#ctx0" brushRef="#br0" timeOffset="116993">15986 12676 484 0,'0'0'1'16,"8"6"1"-16,11-3 0 15,13 2 1-15,15-2 0 16,13 0 0-16,15 1-2 0,8-2-5 15,7 5-35-15,-9-4-51 16,-8-1-2 0</inkml:trace>
  <inkml:trace contextRef="#ctx0" brushRef="#br0" timeOffset="117439">17074 12404 445 0,'0'0'1'0,"0"0"1"16,0 5 1-16,-1 7 1 16,-6 8 2-16,0 9 1 0,-5 9 1 15,6 7 0-15,0 7 0 16,6 4 0-16,7 0-2 0,10-2-1 15,10-7-5-15,7-8 0 16,9-8 0-16,-1-9 0 16,0-7 0-16,-7-10 0 0,-9-4-8 15,-13-7-19-15,-8-14-61 16,-4 1-8 15</inkml:trace>
  <inkml:trace contextRef="#ctx0" brushRef="#br0" timeOffset="117592">16868 12591 463 0,'0'0'3'0,"14"0"1"16,5 0 2-16,13 0 0 16,11 0 0-1,10 0 0-15,11 0 0 0,4 0-2 0,2 0-11 16,-14 0-35-16,-1 0-48 15,-11 0-4-15</inkml:trace>
  <inkml:trace contextRef="#ctx0" brushRef="#br0" timeOffset="117889">17854 12189 474 0,'0'0'1'16,"0"15"1"-16,-7 6 1 0,-2 11 3 16,-6 12 1-16,-5 13 0 15,-7 14 1-15,-4 14-5 16,-5 5-3-16,-1 6 0 0,1-4 0 31,2-4 0-31,5-7 0 0,5-13 0 0,6-13 0 16,6-13 0-16,12-9-31 15,6-21-62-15,-6-12-5 31</inkml:trace>
  <inkml:trace contextRef="#ctx0" brushRef="#br0" timeOffset="118140">18005 12672 492 0,'8'0'2'15,"18"0"1"1,13 0 0 0,14 0 2-16,13 0-1 0,7 0-2 0,7 0-2 0,3-1 0 15,-6-4 0-15,-14 3 0 16,-21-6-17-16,-11-6-60 15,-31 14-17-15</inkml:trace>
  <inkml:trace contextRef="#ctx0" brushRef="#br0" timeOffset="118632">18200 12789 422 0,'0'0'3'0,"11"-7"3"16,-1 4 2-16,1-1 2 15,0 1-1-15,0 1 2 16,1-1 0-16,-2-1 0 16,-10 4-2-16,0 0-2 31,2 13-3-31,-6 0-4 0,-8 4 0 0,-1 4 0 0,-5 6 0 15,-4 3 0-15,-2 8 0 16,-3-2 0-16,0 3 0 16,2 0 0-1,5 0 0-15,8-1 0 0,11-6 0 0,7-1 0 16,21-5 0-16,14-3 0 15,16-6 0-15,7 0 0 16,7-5 0-16,2 0 0 16,-3-3 0-16,-1 0 0 0,-14-1 0 15,-6 4 0-15,-22-2-32 16,-7-5-53-16,-4 2-16 31</inkml:trace>
  <inkml:trace contextRef="#ctx0" brushRef="#br0" timeOffset="119963">8022 15550 290 0,'0'0'5'0,"0"0"4"16,-13 0 2-16,5 0 5 16,8 0 2-16,-20 0 4 0,10 0 0 15,1 0 0 1,9 0-3-16,0 0-3 15,0 8-3-15,18-5-3 0,15-1-3 16,16 0-1-16,13-1-1 16,12-1 0-16,5 0-2 0,6-5 0 15,-3 1-1-15,-10 0-2 16,-12 1-1-16,-12 1-3 15,-15-1-4-15,-12 6-7 47,-21-3-10-47,12-3-48 0,-12 3-19 0</inkml:trace>
  <inkml:trace contextRef="#ctx0" brushRef="#br0" timeOffset="120414">8108 15816 334 0,'0'0'4'0,"0"0"5"15,0 0 4 1,4 4 2-16,13-2 3 0,13 1 0 0,16 2 1 15,14-2 2-15,13 1-4 16,16 2-3-16,6-4-5 16,4 4-1-16,-2-1-1 15,-13-3-2 1,-9 2-5-16,-17-4 0 0,-13 3 0 0,-13-2 0 15,-13 0 0-15,-9-1 0 16,-10 0 0-16,0 0 0 16,0 0 0-16,-10 0 0 0,10 0-3 15,-16 0-5-15,16 0-4 16,-10 0-9-16,10 0-16 15,-12 3-54-15,12-3-2 16</inkml:trace>
  <inkml:trace contextRef="#ctx0" brushRef="#br1" timeOffset="127675">18832 12330 378 0,'0'0'5'15,"0"0"0"-15,0 0 0 16,0-8-1-16,0 8 1 15,0 0 0-15,0 0 0 16,0 0 1-16,0 17-3 16,0 3-1-16,1 8 1 0,-2 11 0 15,1 5 1-15,0 10 1 16,-1 8-2-16,0 5 0 15,-5 4 0-15,0 4 0 0,1 2-1 16,-4 0 0-16,4-1 0 16,-2-2 0-16,-2-1 1 15,4-1-1-15,-1-2 0 0,2-4 0 16,0-2 0-16,4 0 0 15,0-5 0-15,0 1 0 16,-1-4 0 0,2-6 1-16,-1-6-1 15,3-3 0-15,-1-2 1 0,-1-5 0 16,0-3 0-16,1-6-1 15,1-1 1-15,-1 0-1 16,0-2 0 15,-1-3 0-31,-1 2-1 0,-1-6 0 0,1 0 0 0,-6-1 0 0,-4-4-1 16,-2-3 1-16,0 1-1 15,-5-1 0-15,0-5 2 16,-6 2-2-16,0-1 0 0,-6 0 0 16,-5-1 0-16,-6 1 0 15,-9 1 0-15,-8-1 0 16,-4 2 0-16,-10-1 0 31,-11 1 0-31,-7 0 0 0,-5 1 0 16,-7 0 0-16,-9-1 0 0,-5 0 0 0,-5-2 0 15,-8 1 0-15,0-1 0 16,-9-1 0-16,-1 1 0 0,-6 1 0 15,-4-4 0-15,-3 1 0 32,-6 1 0-32,-3-2 0 0,-4 0 0 0,-2 0 0 15,-6 0 0-15,-1-3 0 0,-1-1 0 16,-1 1 0-16,-1-2 0 15,-4 3 0-15,-1-3 0 16,-4 3 0-16,2-1 0 16,-3 1 0-16,-1 2 0 15,-2 0 0-15,5 2 0 0,2-2 0 16,1 0 0-16,6 3 0 15,1-1 0 1,10 3 0-16,2-1 0 0,3-3 0 31,8 2 0-31,5-2 0 0,7 0 0 0,5-1 0 0,10 0 0 16,4 0 0-16,13 0 0 15,8 0 0-15,9-1 0 0,9 1 0 16,11 0 0-16,9 0 0 16,6 0 0-16,11-1 0 31,3 0 0-16,11-4 0-15,4 1 0 0,5-1 0 0,5-6 0 0,3-2 0 0,6-3 0 16,-1-4 0-16,5-3 0 16,3-8 0-16,1-5 0 15,1-10 0-15,7-7 0 0,-2-8 0 16,-2-6 0-16,5-8 0 15,-2-5 0-15,-1-5 0 16,-2-4 0-16,0-1 0 16,-3 3 0-16,1 2 0 15,-1 3 0-15,-2 4 0 0,1 4 0 16,-5 7 0 15,-1 6 0-31,-3 5 0 0,-1 4 0 0,1 7 0 0,-1 7 0 0,3 7 0 16,1 6 0-1,-1 7 0-15,4 6 0 0,2 12 0 16,0-13 0-16,0 13 0 15,13-1 0-15,2 1 0 0,4 0 0 16,6 0 0-16,8 0 0 16,6 0 0-16,10 0 0 15,6 0 0 16,7 0 0-31,8 0 0 0,8 0 0 0,7 0 0 0,7 0 0 0,10 0 0 16,3 0 0-16,12 0 0 16,3-3 0-1,6 0 0-15,12-3 0 0,6 1 0 16,6-1 0-16,9 0 0 0,10-2 0 15,3-2 0-15,8-1 0 16,5 1 0 15,2-4 0-31,2 1 0 0,4 1 0 0,-2-2 0 0,1 2 0 0,6-1 0 16,3 2 0-16,3-2 0 15,6 4 0-15,11-4 0 16,8-1 0-16,12 0 0 0,5 0 0 16,6 0 0-16,6-2 0 15,3 5 0-15,1 0 0 16,-7 0 0-16,-5 4 0 15,-10 1 0 1,-12 1 0-16,-14 2 0 0,-18-1 0 0,-9 4-5 16,-26 0-45-16,-43-2-34 15,44 0-12-15</inkml:trace>
  <inkml:trace contextRef="#ctx0" brushRef="#br1" timeOffset="128726">19491 12057 292 0,'0'0'9'16,"2"-10"4"-16,-2 10 3 15,8-14 2-15,-3 6 3 0,1-2 0 16,-6 10-1-16,15-14 1 15,-6 14-7-15,0 2-3 16,1 13-4-16,0 8 0 16,-1 12-2-16,0 6 0 15,-1 9 1-15,-2 4-1 0,-2 1-1 31,1 1-1-31,-3-3-1 0,-2-8 0 0,0-3 0 16,0-10-1-16,-1-4 1 0,1-9-1 16,0-6 2-16,-1-3-3 15,1-10 0-15,0 0 0 16,0-12 0-16,6-13 0 15,5-9 0 1,9-12 0-16,6-11 0 0,4-4 0 0,6-5 0 16,-4 4 0-16,2 4 0 15,-5 8 0-15,-2 13 0 16,-12 5-14-16,-1 17-10 15,-8 4-14-15,-6 11-41 0,8-3-14 16</inkml:trace>
  <inkml:trace contextRef="#ctx0" brushRef="#br1" timeOffset="129082">20121 11891 334 0,'0'0'5'16,"-14"22"5"-16,-2 2 3 15,-4 11 2-15,-3 11 1 16,0 7 1-16,2 5 0 0,6 9 2 16,10-4-5-1,6-4-4-15,17-11-3 0,10-9-2 16,5-9 0 15,7-10-1-31,-1-5-2 0,-1-8-1 0,-4-4-4 0,-6-3-2 0,-2-3-4 16,-5-6-8-16,-1 1-14 15,-3 3-47-15,-4-7-13 16</inkml:trace>
  <inkml:trace contextRef="#ctx0" brushRef="#br1" timeOffset="129430">20445 11993 395 0,'0'0'4'16,"-3"17"3"-16,-1 2 2 0,-3 8 2 15,0 7 1 17,0 9 0-17,-2 7 0-15,0 4 1 0,0 0-4 0,4-4-4 0,-3-6-1 0,5-10-2 0,1-7-2 16,2-8-3-16,0-19-9 15,0 0-22-15,16 0-54 16,-14-22-3-16</inkml:trace>
  <inkml:trace contextRef="#ctx0" brushRef="#br1" timeOffset="129631">20211 12160 438 0,'0'0'2'0,"0"0"1"0,17 11 2 16,5-7 0-16,6 2 0 15,8 0 1-15,5-1-1 16,7 1-2-16,-3-3-4 15,3-3-7 1,-11 0-10-16,-1-9-33 0,-7-2-36 0,-10-7-6 16</inkml:trace>
  <inkml:trace contextRef="#ctx0" brushRef="#br1" timeOffset="129775">20802 11835 409 0,'11'0'6'0,"18"8"2"16,8 7 1 15,6 10 2-31,2 10 0 0,-3 11 0 0,-3 12 1 0,-7 13-1 0,-22 8-5 15,-20 2-3-15,-25 3-2 32,-11-5-3-32,-7 1-8 0,-6-12-21 0,-5-7-59 15,12-9-2-15</inkml:trace>
  <inkml:trace contextRef="#ctx0" brushRef="#br1" timeOffset="137108">11146 15422 456 0,'0'0'2'0,"5"-3"1"15,11 0 1-15,8-4 2 16,16-2 0-16,15-5 1 15,11 4 0-15,7 0-1 16,0 1-1-16,1 4-5 0,-7-2-7 16,-6 9-20-16,-1 5-63 15,-33 1-2-15</inkml:trace>
  <inkml:trace contextRef="#ctx0" brushRef="#br0" timeOffset="142581">11617 15570 474 0,'0'0'1'16,"-7"9"-2"-16,3 0 1 15,4-9-1-15,-13 11-1 16,13-11-1-16,-14 0 0 0,5-12 0 15,3-9 0-15,1-7 2 16,-1-3 2-16,3 1 2 16,-3-1 1 15,1 5 1-31,-1 8 1 0,3 6-1 0,3 12-1 0,-10-2 0 0,10 2-2 15,-9 7-1 1,9-7 0-16,-16 10 0 0,5-10-1 16,0-5 1-16,-3-9 0 15,-3-1-1-15,2-1 1 0,0-2-1 16,2 6 0-16,6 0 0 15,7 12 0-15,0 0 1 16,21-2-1-16,6 2 0 16,9 4 0-16,2 1 0 15,2 1 1-15,-5 0-1 0,-2 0 0 16,-13 5 0 15,-16 1 0-31,-9 4 0 0,-23 2 1 0,-13 3-1 0,-11 1 0 0,-10 5 1 16,-6-1-1-1,1-4 0-15,9-2 0 0,7-10 1 16,21-8-1-16,20-6 0 15,22-16 0-15,30-7 0 16,25-8 0-16,19-2 0 0,15 5 0 16,7 5-1 15,-2 11 1-31,-7 10 0 0,-18 9 0 0,-23 11 0 0,-33 11 0 15,-25 4 0-15,-35 3 1 16,-30-1 0-16,-24 1 0 0,-21-3-1 16,-7-6 0-16,-3-10-4 15,18-3-16 1,19-9-64-16,29-19-8 0</inkml:trace>
  <inkml:trace contextRef="#ctx0" brushRef="#br0" timeOffset="143166">13769 15320 451 0,'0'0'2'31,"0"0"2"-15,5 0 2-16,11 0 1 0,11 0 1 0,13 0 1 0,14 0 1 0,12 0-1 0,5 3-4 15,7-1-5-15,-3 0 0 0,-4 0 0 16,-10 0 0-16,-12 4 0 15,-16-6-8-15,-6 0-57 16,-13 3-29-16,-14-3-2 16</inkml:trace>
  <inkml:trace contextRef="#ctx0" brushRef="#br0" timeOffset="143601">15024 14707 471 0,'0'0'2'15,"2"15"1"-15,0 9 0 16,-1 6 1-16,3 10 1 15,-1 8-1-15,2 8 1 0,5 6 0 32,2 0-2-32,1-3-1 0,4-4-3 0,1-2-3 15,0-11-8-15,3 0-22 0,7-8-57 16,-14-9-1-16</inkml:trace>
  <inkml:trace contextRef="#ctx0" brushRef="#br0" timeOffset="143776">14837 15395 484 0,'0'0'2'16,"17"0"-1"-16,14-5 1 0,14-2 1 15,20-5-1-15,18 0 1 16,19 0-4-16,7-4-9 15,15-10-59-15,-2 17-20 16</inkml:trace>
  <inkml:trace contextRef="#ctx0" brushRef="#br0" timeOffset="144228">14909 15729 486 0,'0'0'2'0,"16"0"0"16,7 0 1-16,14-2-1 31,17-5 1-31,12-1 1 0,13-3-1 0,10 0-1 0,3 0-3 16,-3-2-4-16,-7 1-3 15,-11-2-9-15,-11 7-21 31,-3 1-54-31,-26 2-1 0</inkml:trace>
  <inkml:trace contextRef="#ctx0" brushRef="#br0" timeOffset="144654">15293 15806 323 0,'0'0'4'0,"0"0"4"0,0 0 3 16,0 0 2-16,0-8 2 15,0 8 0-15,0 0 1 16,0 0 1-16,0 0-4 16,0 0-1-16,-3 6-3 0,-2 10-2 15,-4 9 0-15,-3 7 0 16,-7 9-1-16,-6 7 0 15,-5 8 0-15,-2 6 0 16,-1-1-1-16,1-3 0 16,6-3-5-16,8-7 0 15,12-6 0-15,12-10 0 0,18-8 0 16,14-12 0-16,14-1 0 15,9-9 0-15,14-3 0 16,1-4-23 0,-1-2-69-16,13-4-3 0</inkml:trace>
  <inkml:trace contextRef="#ctx0" brushRef="#br0" timeOffset="145254">16154 15155 423 0,'0'0'3'0,"0"0"1"16,0 0 1-16,0-9 0 15,0 9 1-15,18 5 2 16,-1 11 1-16,7 8 1 16,3 14-1-16,4 9-2 0,7 13 2 15,0 8-1-15,1 5-3 16,0 1-5-16,-2-2 0 15,-5-2 0 1,-3-9 0-16,-3-10 0 0,-8-11 0 0,-1-9 0 16,-7-13 0-16,-10-18 0 15,14-7 0-15,-10-25 0 16,2-18 0-16,0-14 0 0,4-17 0 15,3-9 0-15,0-2 0 16,3 2 0-16,-2 6 0 16,2 10 0-16,-3 14 0 15,4 15 0-15,-6 12 0 16,2 16-26-16,-4 7-17 0,-9 10-51 15,16 6-2-15</inkml:trace>
  <inkml:trace contextRef="#ctx0" brushRef="#br0" timeOffset="145505">17188 15304 443 0,'0'0'2'0,"-11"7"1"0,0 8 2 0,-10 11 1 16,-4 9 2-16,-5 11 1 15,-2 9 1-15,-1 8 1 16,4 4-2-16,13-2-4 16,5-4-5-16,11-6 0 15,16-11 0-15,13-10 0 16,8-13 0-16,9-7 0 0,4-13 0 31,6-5 0-31,-4-19-15 0,0-18-73 0,-1-2-8 0</inkml:trace>
  <inkml:trace contextRef="#ctx0" brushRef="#br0" timeOffset="145722">17508 15180 497 0,'0'8'1'15,"2"11"1"-15,6 7 1 16,-1 10 0-16,3 6 2 15,0 8-5-15,3 13 0 0,2 1 0 16,1-1 0-16,-3-6 0 16,3-3 0-16,-1-4 0 15,1-11 0-15,0-6 0 16,-5-13-4-16,2-8-60 15,-13-12-30-15,0 0-2 0</inkml:trace>
  <inkml:trace contextRef="#ctx0" brushRef="#br0" timeOffset="145901">17234 15470 506 0,'0'0'1'0,"12"0"0"0,9 0 0 16,13 0 1 0,12 0-2-16,18-2 0 0,14-5 0 15,11-1-2-15,10-1-8 16,-6-10-10-16,4-8-45 0,-11-1-27 47</inkml:trace>
  <inkml:trace contextRef="#ctx0" brushRef="#br0" timeOffset="146081">18187 15199 440 0,'0'0'6'0,"1"22"1"0,2 5 1 16,3 13 2-1,1 10 0-15,-3 17 0 0,-1 8 0 16,-4 11 0-16,-2 0-10 16,-10-1 0-16,-11-3 0 0,-10-13 0 31,-2 1-17-31,-7-13-67 0,-1-22-10 0</inkml:trace>
  <inkml:trace contextRef="#ctx0" brushRef="#br0" timeOffset="148378">20917 15417 330 0,'0'0'5'0,"0"0"4"16,-12 0 1-16,12 0 2 0,0 0 1 15,-9-5 1-15,9 5-1 16,0-12 0-16,6 3-4 16,9-2-2-16,3 0 0 15,5 2-1-15,1 1 2 0,-1 5 0 16,-2 3 0-16,-4 0 1 15,-6 8 0-15,-9 4-1 16,-7 2-1-16,-11 1-1 16,-6-2-6-16,-2-5 0 0,1-3 0 15,-1-5 0 1,6-5 0-16,6-2 0 0,4-10-11 31,5 5-80-31,11 0-4 0</inkml:trace>
  <inkml:trace contextRef="#ctx0" brushRef="#br0" timeOffset="149305">20561 16123 378 0,'0'0'6'16,"0"0"1"-16,0 0 1 0,0 0 1 15,0 0 0-15,-11 0 0 16,11 0 0-16,0-14 1 16,0 2-6-16,8-3-2 0,3-1 0 15,7-1-1-15,1 1 0 31,6 5 0-31,2 4 1 0,-4 4 0 0,1 6 1 16,-9 7 1-16,-4 3-1 0,-9 5 2 16,-4 4-1-16,-11 0 0 15,-7-2-1-15,-4-4 1 16,-1-5-1-16,0-8-1 15,2-3 1-15,7-10-2 16,4-9 1-16,10-3-1 16,2-4 0-16,9 1-2 0,8 2-1 15,7 4-3 16,-3 3-8-31,12 6-49 0,-5 10-29 0,-3 3-4 0</inkml:trace>
  <inkml:trace contextRef="#ctx0" brushRef="#br0" timeOffset="150035">21565 16058 316 0,'0'0'8'16,"0"0"0"-16,13 7 1 16,-6 1 1-16,0 3 0 15,-4 2 2-15,-3 1 1 0,0 2 0 16,-6-3-4 15,-9-3-1-31,-1-2-1 0,-4-6 1 0,0-2 0 0,2-6 0 16,2-7-1-1,6-5 1-15,6-3-2 0,4 0 0 0,4-1-2 16,12 4 1-16,8 3 0 15,1 6-1-15,4 4 0 16,-3 5 0-16,-3 8-1 16,-7 4-1-16,-8 5-1 0,-8 6-2 15,-12-8-9-15,0-2-55 16,-8 6-27-16</inkml:trace>
  <inkml:trace contextRef="#ctx0" brushRef="#br0" timeOffset="202013">2195 1648 293 0,'0'0'2'16,"0"0"1"-16,0 0-2 0,4 8 0 16,-2 12 0-16,-4 14-1 15,2 14 0-15,-2 20 0 16,-4 16 1-16,-6 22 1 15,-2 11 1-15,-3 17 1 16,2 0 0-16,-1 3 0 0,4-3 1 16,4-11-1-16,1-1-2 15,5-18-1-15,2-11-1 16,2-14 1-16,2-5 0 15,-1-9 0 32,-1-6-1-31,-2-5 2-16,-2-8 0 0,-4-8 0 0,-2-4 1 0,2-8 1 0,2-5 0 0,-1-7 3 0,1-6 1 0,4-8 0 0,0 0-1 15,0 0 0-15,13-3-1 16,3-5-2-16,7-1-1 16,9-1-1-16,8-3-1 15,11-1 1-15,7 2-1 31,10 0 1-31,3 1-1 0,7 2 1 0,4 0-1 0,2 4 0 16,5 1 1-16,3 0-1 16,1 1 0-16,5-1 0 15,5 2 0-15,5-5 0 0,1 2 0 16,9 1 0-16,1-2 0 15,2-1-1-15,2 2 1 16,3 1 0-16,-2 1-1 0,-1 3 1 47,-2 0-1-47,-1 0 0 0,0 0 1 0,-3 0-1 0,4 1 0 0,0-1 1 15,6 2-1-15,1-5 0 0,4-2 0 16,3 0 0-16,3-2 0 16,4 0 0-16,-1 2 0 15,4-2 0-15,2 1 0 16,2 1 0-16,2 0 1 0,1 2-1 15,-3 0 0-15,1-2 0 32,2 1 0-32,-1 1 0 0,3 1 0 0,-1-3 0 15,4 1 0-15,3-3 0 0,3 0 0 16,0 3 1-16,2 3-1 15,-1-2 0 17,-2 0 1-17,1 3-1-15,-4 0 0 0,-1 0 1 0,1 3-1 0,-3 1 1 0,3 0-1 0,0-1 0 16,3 0 0-16,1 1 1 15,3-2-1-15,1-1 0 16,2 0 1-16,2-1-1 0,-2 1 2 16,2-1-2-16,-3 1 2 15,1-1 0-15,1 0 0 16,-2 1-1-16,1-2 1 15,5-3 0-15,-1-1 0 0,3 0 0 16,-1-3-1-16,0 2 0 16,-5-3 0-16,2 1 0 15,-2-2 0-15,-5 0 0 16,-1 4 0-16,-2-4 0 15,0 3 1-15,-7-1 0 0,-1-1-1 16,-11-2 0-16,-5 5 0 16,-10-1 0 15,-14-2-1-31,-8-2 1 0,-16 2-1 0,-14 1 1 0,-13 0 1 0,-10 2-2 15,-6-2 1-15,-11-1 0 16,-3-1 0-16,-6 2 0 16,2-2 0-16,-1-6 0 15,2 0-1-15,0-6 1 0,0-5-1 16,2-4 2-16,2-5-1 15,0-8 0-15,-4-9-1 32,-3-8 0-32,-1-8 0 0,-2-2 0 0,-5-4 0 0,-6-8-4 15,1-5 0-15,-3-7 0 16,-2-7 1-16,4 3 0 15,0-2 1-15,-9 52-2 16,5-5 0-16,-3-1 2 0,-1-6 1 16,4 1 1-16,-2-3-1 15,-4 0 0-15,2-2 0 16,-3 2 3 31,0-5-1-47,-2 5 1 0,1-5-1 0,-3 4 1 0,-1-3-1 0,-4 2 1 0,3-2-1 0,-6 2 0 15,0 2 1-15,-3 6-1 16,1 2 0-16,0 5 1 15,-2 2-2-15,1 3 1 16,0 3 0-16,13 42 0 16,-16-36-2-16,3-2 2 0,-4 2-1 46,1 2 0-46,-3 3 0 0,0-1 0 0,-1 5 0 0,-3-2 0 0,-3 2 0 16,0 2 0-16,-6 3 1 16,2 2 0-16,-10 1 0 0,-47-14 0 15,36 18-1 1,-5 0 1-16,-7 5 0 0,-4 3-1 15,-5 2 0-15,-4 3-1 16,-2 0 1-16,-7 1 0 31,-4 0 0-31,-4 1 0 0,-4 0 0 0,-2 0 0 16,-5-1 0-16,-1 1 1 15,-1 3-1-15,-4 0-1 0,2 3 0 16,-3 2 0-16,1-1 1 16,2-2 0-16,-2 1-2 15,-1 1 1-15,-2 1 0 16,7 4 0-16,-2 1 0 0,5 1 0 31,-5 1 0-31,2 3-1 16,0 2 0-16,5 2 0 0,-3 2 1 0,2-5 0 15,0 5-1-15,0 0 1 16,5-1 0-1,0 1 0-15,-1 4 1 0,2 2-1 16,1-4 0-16,1 3 0 16,-1-1 1-16,2 0 0 15,0 1 0 1,1-4-1-16,-1-1 1 0,-1 1 0 0,2-4-1 15,0 4 1-15,1 1 0 16,0-1-1-16,-2 0 1 16,0 0 0-16,-2-3-1 15,2-3 1-15,-1 5 0 0,-1-3 0 16,-1 1 0-16,-2-1-1 15,-2 0 1-15,-1 0-1 16,-1 1 1-16,0 0-1 0,0-1 1 16,-1-2-1-1,2 1 1 1,-1-3 0-16,-1 0 0 0,1 1 0 0,-1 1 0 15,-1 0 1-15,2-2-1 0,-1-3 0 16,-1 1 0 0,3-3 0-16,-1 0 0 0,1 0 0 15,3 0-1-15,-1-2 1 16,3 0 0-16,-5 1-1 0,2-1 1 47,-1 2 0-47,-4-1-1 0,2 0 1 0,-2-1-1 0,1 2 1 0,-1 0-1 15,-3 0 1-15,2 0 0 16,1 3-1-16,-1-4 1 0,-2 2 0 15,2-2 0-15,-1 0 0 16,1-2 0-16,0-1 1 16,1 1-1-16,3-6 0 0,-4 1 0 15,2 1 0-15,-4-2 0 16,-1-1 0-1,-5 1 0 1,-73 2 2-16,-60 4 0 0,-16 3 0 0,-14 7 0 16,-17 8 2-16,-20 12-2 15,-16 9 2-15,-11 12-1 0,6 4-3 16,-8 3-6-16,5 5-51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45:55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4842 2866 394 0,'0'0'2'16,"0"0"-2"-16,0 0 0 15,0 0-2-15,0 0-1 16,0 0 0-16,11-3 0 0,-4 9-1 15,-1 10 1-15,1 8 2 16,1 7 1-16,-2 9 2 16,3 8 4-16,-3 5-1 15,-2 8 0-15,-1 2 1 0,1 1-2 16,-2 9-1-16,-1 2 0 15,-1 6 0-15,0 5-2 16,-1 6 1-16,-1 6 1 0,-6 9-1 16,-3 8 0-16,-4 2 1 15,1 5 1-15,-6 2-1 16,1 2 1-16,2 2-1 0,-1 1 0 15,4 0 0-15,5 2-1 16,0 1 3-16,7-1-1 31,1 6 0-31,-1 3 0 0,2 9-1 0,2-2 0 16,-2 8 0-16,-1 4 1 15,-5 3-4-15,-1 3 1 0,-4-2-2 16,3 0 0-16,-2-3 1 16,1 2-1-16,3-4 0 15,4 1 0-15,1-1 2 16,1 1 0-16,2 7 1 0,-1 2 0 15,1 4-1 1,-1 5 2 0,-2 4-1-16,-1-1 0 0,1 8 0 0,0-2-1 15,2 0-1-15,5-4 0 0,0-1 0 16,7 1-1-16,2-7 1 47,6 3 0-47,0-2 0 0,7 3-1 0,-4 3 3 0,-2 2 0 0,0 5 1 0,-3 2-1 15,-4 6 1-15,-1 3-1 16,-4 3 1-16,-4 0 1 15,1 4-4-15,-1 2 0 0,-3-3 0 16,0 2 0-16,-2-7 0 16,-2-2 0-16,0-5 0 15,-1-6 0-15,-1-17 0 16,-4-9 0-16,3-13 0 15,-2-14 0-15,1-10 0 16,2-17 0-16,2-12 0 0,-5-19-18 16,6-12-60-16,-3-9-17 15</inkml:trace>
  <inkml:trace contextRef="#ctx0" brushRef="#br0" timeOffset="977">3036 14558 278 0,'0'0'3'15,"0"0"-1"-15,0 0 1 0,0 0 0 16,8 0 1-16,2 0 3 16,8 0-1-16,2 0 1 15,12 0-1 16,11 1 3-31,3 1 2 0,11 0-1 0,5 2 0 0,9-2 2 0,7-1-2 16,11-1 1-16,10 0-3 16,7 0-1-16,13-2-2 15,9-4-2-15,13 2 1 0,5-1-1 16,10-2 0-16,5 2 0 15,4 2 0-15,7 0 1 16,8 0-1 15,3 3 0-31,3-3 0 0,11-1 0 0,4 0 0 0,7 1-1 0,11 0 1 16,3-3-1-16,10 3 0 15,8-1 0-15,8-3 0 16,9 3-1-16,7-3 1 0,9 1-1 16,5-2 0-16,9 1 0 15,4-2 1-15,8-2-1 16,5 1 1-16,8-1 0 15,2 2 0 1,8-1 0-16,3 0 0 0,6-1 0 0,9 3 1 16,3 0 0-16,9 1 0 15,4 3-1-15,8-1-1 16,1 5 1-16,47-3 0 15,-35 3-1-15,5 0 0 0,10 3-2 16,2 1 1-16,6-1-1 16,5 2 1-16,7-3 0 15,-34 2 0-15,42-1 0 0,7 0 1 31,-1-1 0-31,43 1 1 0,-38 1 0 0,-4 0 0 16,-1 2-1-16,-10-3 1 16,-11 5-2-16,-14-1 0 15,-17 1 0-15,-59-2 0 0,19 3 0 16,-27-1 0-16,-26 0 0 15,-26 1 0-15,-26-2 0 16,-36 0 0-16,-22 0 0 16,-31 0 0-1,-29-3 0-15,-20-1 0 0,-22-3-8 0,-17 0-12 16,-19 0-38-16,-14-8-33 15,-5-8-4-15</inkml:trace>
  <inkml:trace contextRef="#ctx0" brushRef="#br0" timeOffset="1290">22910 13854 400 0,'0'0'1'15,"0"0"0"-15,0 0 1 16,3 8 1-16,18 3 2 15,18 4 0 17,20 4 2-32,24 3 0 0,19 7 0 0,15 5 0 0,12 2-1 0,9 2-1 15,4 4 0-15,-5 0 0 16,-13 3-2-16,-17 1 1 0,-19 0-1 15,-18-1 1-15,-24 2 1 16,-22 1 0-16,-29 4-1 16,-26 3 0-16,-22 4 0 15,-14 5-2 16,-9 8-4-31,-11 3-5 0,1 8-14 0,1 10-51 0,9-8-20 0</inkml:trace>
  <inkml:trace contextRef="#ctx0" brushRef="#br0" timeOffset="1735">23173 15575 415 0,'0'0'0'0,"0"0"-1"0,0 0 1 16,0 13 2-16,-3 10 1 15,-13 8 2-15,-9 11 1 16,-10 12 0-16,-9 13 2 31,-10 5 1-31,-3 6 0 0,-2 1-1 0,5-5-2 0,12-5 0 16,16-9-1-16,17-9 0 15,19-12-2-15,24-3 1 16,13-12-2-16,16-3-3 15,2-6-5-15,7-2-11 0,-6-4-44 16,-2-9-30-16,-12-12-5 16</inkml:trace>
  <inkml:trace contextRef="#ctx0" brushRef="#br0" timeOffset="1837">22655 16092 450 0,'0'0'1'0,"0"0"0"16,20 3 1-16,13-1 1 15,20-2 0 16,26 0 0-31,33-3 0 0,34 3-7 0,14 0-62 0,32-3-20 0</inkml:trace>
  <inkml:trace contextRef="#ctx0" brushRef="#br0" timeOffset="2851">4537 2939 357 0,'0'0'1'16,"-4"9"2"-16,-1 7 2 16,-5 12 2-16,-3 10 3 0,-3 9 0 15,-1 4 0-15,-1 3 2 16,-2-5 1-16,7-5 0 15,0-9-1-15,6-15-2 16,7-20-2-16,9-20-1 0,11-18-1 16,7-15-3-16,8-9-1 15,7-11-2-15,4-2-1 16,6 0 0-16,0 7 0 15,-6 12 0-15,-3 12 1 0,-11 12 0 16,0 15 0-16,-6 13 1 16,-6 8 0-16,0 13 0 15,-3 12-2-15,2 4-1 16,4 9-8-16,0 1-18 15,4-3-58-15,8 3-2 0</inkml:trace>
  <inkml:trace contextRef="#ctx0" brushRef="#br0" timeOffset="3624">2670 2314 373 0,'0'0'0'15,"0"0"0"-15,0 0 1 16,4 9 2-16,3 9 3 0,5 7 2 62,3 13 0-62,0 10 3 0,6 13 2 0,-1 7 0 0,1 2-2 0,-2 4-2 0,-3-5-1 0,-2-4-3 0,-2-7 0 16,2-8-1-16,-4-5-1 15,1-7-1-15,0-1 1 16,-2-4 0-16,3 1 0 0,1-5 0 16,-5-3-1-16,-2-8 1 15,3-2 2-15,-9-16 1 16,11-1-6-16,-7-28 0 15,4-20 0-15,4-21 0 16,4-25 0-16,3-20 0 0,6-14 0 16,0-5 0-16,1 11 0 15,1 9 0-15,-5 14-20 16,4 22-29-16,-5 22-47 15,-3 17-3-15</inkml:trace>
  <inkml:trace contextRef="#ctx0" brushRef="#br0" timeOffset="17334">12594 3624 274 0,'0'0'9'0,"0"0"3"15,0-11 4 1,0 11 3-16,0-9 1 0,0 9 2 16,2-12 0-16,-2 12 0 0,0 0-9 15,8-12-3-15,-8 12-4 16,10 0-2-16,-10 0-2 15,20 17 1-15,-7 1 0 16,5 9 1-16,0 9 2 0,7 9 0 16,-3 8 0-1,4 6 0 1,-5 6 0-16,2 5-1 0,-1-4-1 0,-6-2-1 15,2-6-1-15,-6-9-1 0,1-8 0 16,-4-8 0-16,0-8-1 16,0-7 1-16,-6-7 1 15,-3-11-2-15,7 11 0 16,-7-11 0-16,0 0 0 15,0 0 0-15,0 0 0 0,0 0 0 16,0 10 0-16,0-10 0 16,0 0 0-16,0 0 0 15,0 0 0 1,0 0 0-16,0 0 0 0,0 0 0 0,0 0 0 15,3-8 0-15,-1-7 0 32,4-8 0-32,4-12 0 0,2-14 0 0,2-17 0 0,2-12 0 15,3-13 0-15,1-8 0 16,-3 0 0 15,-4 6 0-31,-2 5 0 0,-6 7 0 0,-2 12 0 0,-3 11 0 0,0 14-45 16,0 15-40-16,1 4-11 15</inkml:trace>
  <inkml:trace contextRef="#ctx0" brushRef="#br0" timeOffset="17755">13382 3510 373 0,'0'0'0'0,"0"0"-1"0,0 0 1 47,-12 14-1-47,1 5 4 0,-4 15 3 0,-3 10 4 0,1 11 0 0,-4 8 3 15,7 15 1-15,5 0 1 16,8 2 1-16,8-9-4 0,12-10-2 15,9-8-3-15,8-12-1 16,5-12-2-16,0-10-3 16,0-10-4-16,-6-9-8 0,-3-2-29 15,-2-11-49-15,-12-9-2 16</inkml:trace>
  <inkml:trace contextRef="#ctx0" brushRef="#br0" timeOffset="18075">13803 3512 392 0,'0'0'2'15,"0"0"0"-15,0 0 3 16,-4 15 1-16,1 6 3 0,-2 11 0 47,-2 9 2-47,1 9 0 0,-1 10 0 0,0 7-1 0,4 2-1 0,2-1-2 15,0-4-2-15,2-6-1 0,8-6 0 16,6-10 0-16,3-5-1 16,4-9-1-16,-1-6-1 15,0-7-1-15,1-6-2 0,-5-4-2 16,0-5-5-16,-8-3-7 15,2-5-19 17,-11 8-44-32,3-21-12 0</inkml:trace>
  <inkml:trace contextRef="#ctx0" brushRef="#br0" timeOffset="18272">13616 3842 435 0,'0'0'3'0,"0"0"1"16,11 0 1-1,4 7 1-15,7-3 0 0,8 2 2 0,9 2-1 16,2 0 0-16,6 0-3 16,0 1-6-16,-3-1-8 0,-2 1-16 15,-15 0-43-15,0-6-21 16</inkml:trace>
  <inkml:trace contextRef="#ctx0" brushRef="#br0" timeOffset="18545">14189 3464 374 0,'0'0'0'0,"11"0"0"16,4 3 0-16,2 13-1 15,3 8 1-15,1 10 2 16,-1 14 0-16,-3 13 4 15,-8 12-2-15,-9 10 1 0,-10 3 0 16,-8 1 0-16,-6-6-2 16,-2-7-3-16,-3-12-8 15,5-10-28-15,7-12-42 16,7-15-7-16</inkml:trace>
  <inkml:trace contextRef="#ctx0" brushRef="#br0" timeOffset="18882">14616 3752 373 0,'0'0'1'15,"0"0"4"-15,0 0 4 16,11 2-1-16,6 0 2 16,7 1 1-16,11-3 0 15,6 0 1-15,8 0-1 0,1 0-4 16,0 0-5-16,1-4-7 15,-11-1-9-15,-1 2-30 16,-1 3-41-16,-20-1-4 0</inkml:trace>
  <inkml:trace contextRef="#ctx0" brushRef="#br0" timeOffset="19019">14606 4025 473 0,'0'0'1'15,"18"5"2"-15,10-5-1 16,10 1 0-16,10-1 0 15,11 0-3-15,10 0-7 16,3-3-36-16,7-4-42 0,-6 0-4 16</inkml:trace>
  <inkml:trace contextRef="#ctx0" brushRef="#br0" timeOffset="20037">15629 3457 341 0,'0'0'5'16,"0"0"-1"-16,11-3 1 0,-11 3 0 16,16 0 1-16,-3 5 3 15,1 12 1-15,5 9 2 16,3 13-4-16,-4 12 3 0,4 17-2 15,-1 11 4-15,-2 6-4 16,-1 4-1-16,-4-6 0 16,0-5-3-16,-4-9 1 15,-1-12-2-15,-2-16 1 16,0-12-1-16,-2-15 2 0,-5-14 0 15,8 2-1-15,-3-14 0 16,0-21-3-16,6-19-2 16,2-15 0-16,2-19 0 0,5-12 0 15,0-6 0-15,0-5 0 16,-5 9 0-16,0 10 0 31,-8 14 0-31,2 18 0 0,-7 12-25 0,2 12-44 16,4 18-24-16</inkml:trace>
  <inkml:trace contextRef="#ctx0" brushRef="#br0" timeOffset="20707">16507 3420 306 0,'0'0'5'0,"0"0"4"15,0 0 0-15,-4-10 0 0,4 10-1 16,-13 4 3-16,2 13 3 15,-4 12 3-15,1 16-5 16,-2 14-2-16,0 11 1 0,5 13 1 16,6 3 0-16,5-2-1 15,7-4-2-15,9-11-2 16,6-12-2-16,7-13-1 15,2-14-3-15,1-11-4 16,-4-13-17-16,-5-6-65 0,1-12-4 16</inkml:trace>
  <inkml:trace contextRef="#ctx0" brushRef="#br0" timeOffset="21099">16826 3446 359 0,'0'0'0'15,"0"0"3"-15,0 8 5 16,2 4 2 0,-2 10 2-16,-2 10 0 0,2 7 3 15,0 14 0-15,-4 9 1 0,-4 6-2 16,3 4-5-16,0 1-2 15,2-7 1 1,-2-5-3-16,5-8 0 0,9-7-2 0,9-10 0 16,2-10-1-16,3-6 0 15,2-6-2-15,1-2-2 16,-4-9-1-16,2 3-4 15,-6-6-3-15,-3 0-9 16,-15 0-31-16,10-9-40 16,-2-2-4-16</inkml:trace>
  <inkml:trace contextRef="#ctx0" brushRef="#br0" timeOffset="21310">16709 3788 442 0,'0'0'2'0,"0"0"0"0,0 0 2 16,13 3 0-16,6-3 0 15,10 0 0-15,9-3 0 16,12-1-6-16,2-5-13 0,9-4-67 15,4 1-4-15</inkml:trace>
  <inkml:trace contextRef="#ctx0" brushRef="#br0" timeOffset="21684">17356 3727 390 0,'0'0'0'0,"0"0"2"16,0 0 2-16,6 6 2 15,6-5-1-15,5-1 3 16,5 1-1-16,8 0-1 0,2 0 1 16,6-1-6-16,0 1-7 15,-1 0-12-15,-7-1-22 16,-8 3-44-16,4 0-2 15</inkml:trace>
  <inkml:trace contextRef="#ctx0" brushRef="#br0" timeOffset="21896">17431 3982 435 0,'0'0'3'0,"0"0"-3"0,9 0 2 0,-1 0 1 0,12 0-1 0,4-1 1 0,6-3-1 15,3-3-4-15,4 1-8 16,-4-3-29-16,6-4-45 16,3 2-4-16</inkml:trace>
  <inkml:trace contextRef="#ctx0" brushRef="#br0" timeOffset="22173">17790 3842 363 0,'0'0'2'0,"0"16"4"0,3-1 0 16,6 4 3-16,8 2 2 15,8 0 1-15,8-6 3 16,6-1-1-16,4-5-2 0,5-9-2 16,-4-10-2-1,-1-10-2-15,-16-8-4 0,-8-5-1 31,-18 3-2-31,-11-1 2 0,-16-2-2 0,-14 6-1 16,-12 6 1-16,-6 7-1 16,2 10 2-16,3 4-2 0,10 7 0 15,9 4-3-15,13 4 0 16,13-1-3-16,16 3-5 15,12-4-13-15,10-13-50 16,10 4-10-16</inkml:trace>
  <inkml:trace contextRef="#ctx0" brushRef="#br0" timeOffset="22405">18226 3491 346 0,'0'0'1'16,"22"20"1"-16,-1 0 4 15,6 9 4-15,3 3 1 0,3 14 4 16,-4 12 0-16,-1 12 1 16,-15 2 0-16,-13 6-2 15,-18-3-5-15,-12-7-4 16,-4 1-12-16,-12-10-30 0,2-11-49 31,4-13-5-31</inkml:trace>
  <inkml:trace contextRef="#ctx0" brushRef="#br0" timeOffset="23137">18915 3742 335 0,'0'0'3'16,"0"0"2"-16,0 0 5 15,9-4 2-15,5 3 4 0,8-5 1 31,7 0-1-31,5-3 1 0,6-3-2 0,0-1-3 16,2-1-4-16,-5-3-1 0,-4-5-4 16,-9 2-3-16,-10-2-1 15,-11 1-1-15,-3 2 0 16,-15 1-2-16,-7 8 0 15,-12 6 0-15,-3 8 0 16,-3 16 3-16,-1 19 2 0,-3 15 0 16,5 12 2-16,7 8 0 15,10 5 1 1,14 2 2-16,7-5-1 0,17-8 2 15,18-19-2-15,13-16 0 16,14-14-2-16,13-13-6 0,3-13-12 16,3-12-59-16,2-8-16 15</inkml:trace>
  <inkml:trace contextRef="#ctx0" brushRef="#br0" timeOffset="23567">19282 3173 398 0,'0'0'1'0,"0"0"0"0,13-4 1 16,7 0-1-16,11-1 1 15,9 1-1-15,8-3-4 16,10 5-12-16,-5 9-42 0,9-7-23 15</inkml:trace>
  <inkml:trace contextRef="#ctx0" brushRef="#br0" timeOffset="24213">19910 2688 220 0,'0'0'1'0,"0"0"2"31,0 8 4-31,0 2 1 0,-3 7 4 0,-1 4 3 0,-2 11 0 16,2 5 2-16,-6-1 0 15,5 7 0-15,1-5 0 16,1-2 1-16,3-5-1 16,9-2-3-16,8-12-1 15,6-5-1-15,6-4-2 0,6-5-5 16,3 2-8-16,-2-5-10 15,5 0-13-15,-9 0-39 32,-1 0-21-32</inkml:trace>
  <inkml:trace contextRef="#ctx0" brushRef="#br0" timeOffset="24547">19729 2827 374 0,'0'0'2'16,"0"0"3"-16,5 0 4 15,10 0 2-15,10 0 0 16,9 0 2-16,9 0 0 0,7 0-1 15,2 0-2-15,4 3-7 16,-4-1-8-16,-2 4-11 16,-14-6-18-16,-15 6-50 15,-4 4-4-15</inkml:trace>
  <inkml:trace contextRef="#ctx0" brushRef="#br0" timeOffset="24947">20526 2578 276 0,'0'0'4'0,"0"15"8"0,1 8 7 16,-1 12 3-16,-2 13 0 16,-6 17 2-16,-7 17 2 46,-5 13-2-46,-3 4-2 0,-1 5-8 0,-5-6-6 0,-1-7-5 0,-1-11 0 0,1-9-2 16,4-20-3-16,1-11-4 16,0-10-9-16,10-9-21 15,0-6-52-15,15-15-1 16</inkml:trace>
  <inkml:trace contextRef="#ctx0" brushRef="#br0" timeOffset="25535">20583 3055 354 0,'0'0'4'0,"0"0"3"16,0 0 1 15,10-5 3-31,6 3 0 0,8-4 2 0,9 2 0 0,12-1 0 0,4 1-3 16,8 1-4-16,0-2-5 15,3 4-14-15,-11 1-30 16,-6 0-42-16,-10 0-2 0</inkml:trace>
  <inkml:trace contextRef="#ctx0" brushRef="#br0" timeOffset="25859">20848 3074 352 0,'0'0'3'0,"0"0"3"15,0 0 5-15,-4 19 0 16,1 0 3-16,-2 4 0 0,-1 8 1 15,-5 6 1-15,0 2-2 16,1 4-3-16,-2-3-2 16,3-7 2-16,8-4-3 15,5-8-1 16,15-6 0-31,13-7-5 0,15-3-2 0,7-4 0 0,6-1 0 0,10 5-4 16,-2-5-23-16,-5 0-58 16,-2 9-8-16</inkml:trace>
  <inkml:trace contextRef="#ctx0" brushRef="#br0" timeOffset="29474">4540 5886 9 0,'0'0'4'0,"0"0"3"15,-13-8 3-15,13 8 2 16,-11-6 1-16,11 6 7 16,-18-3 6-16,7 2 7 15,11 1-5-15,-16 0-4 16,16 0 1-16,-12 2 3 0,12-2 1 15,16 4-5-15,16-4-5 16,8 0-4-16,13 0-1 16,5-7 1-16,8 1-3 15,4-3-4-15,-2 2-4 0,-10-1 1 16,-12 1-1-16,-12 1 0 15,-9 0-1-15,-17 4 0 16,-8 2-1-16,-21-3-1 16,-17 3 1-16,-13 6-1 0,-12 2-1 15,-13 4-1-15,-7 0 1 16,-4 4 1-16,7 1 1 31,7-3-1-15,11-2-1-16,16-2 2 0,15-4 1 0,22-5 1 0,18-1 0 0,25-7 1 15,18-2-1-15,15-6 2 16,10 0 0-16,9-4-1 15,4 4-1-15,-4 4 0 16,-8 0-1-16,-14 7-3 0,-14 1-3 16,-11 5-7-16,-19 3-14 15,-16 11-59-15,-2 0-2 16</inkml:trace>
  <inkml:trace contextRef="#ctx0" brushRef="#br0" timeOffset="30379">1991 5477 343 0,'0'0'1'15,"0"0"0"-15,0 0 3 16,5 7 2-16,1 5 2 15,3 8 3-15,1 7 1 0,0 8 0 16,5 7 1-16,-4 5-1 16,4 2-2-16,-4 0-1 15,-2-1-2-15,0-7-1 16,-3-4-2-16,-1-7 0 0,1-5-1 15,-2-3 0-15,1-4 0 16,-3-5 0-16,0-1 0 16,-2-12 1-16,5 13 1 15,-5-13 0-15,0 0 0 16,11-15-1-16,-3-9 1 0,4-12-2 47,2-16-1-47,1-13-2 0,5-17 0 0,1-7 0 0,-1-2 0 0,-2 3-2 0,-4 2 0 15,-4 11-1-15,1 13-2 16,-3 16-3-16,-6 11-9 15,3 14-9-15,-2 7-17 16,-3 14-49-16,0 0-4 0</inkml:trace>
  <inkml:trace contextRef="#ctx0" brushRef="#br0" timeOffset="30860">2572 5262 286 0,'0'0'-1'0,"0"0"-1"16,0 0 1-16,-6 9 2 15,-1 6 4-15,-2 12 2 0,3 8 6 16,-2 10 3-16,4 12 2 15,-1 4 3-15,5 2 2 16,2-3-3-16,9-3-2 0,3-14-1 16,6-9-4-16,2-10-3 15,2-7-1 1,-4-12-1-16,0-3-2 31,-3-2-3-31,-6-8-3 0,-2-1-4 0,-8-6-7 0,1 3-15 0,-2 0-33 16,5-9-32-16,0-2-5 15</inkml:trace>
  <inkml:trace contextRef="#ctx0" brushRef="#br0" timeOffset="31216">2839 5175 325 0,'0'0'1'16,"0"0"1"0,0 0 2-16,-2 9 3 0,0 7 2 15,-2 6 0-15,-1 9 3 0,-2 7-1 16,3 8 4-16,2 2-2 15,2 1-2-15,8-1-1 16,7-9-1-16,4-6-1 16,7-9-2-16,10-11 1 0,3-7-6 15,-1-6-3-15,0-6-5 16,-6-8-10-16,0 3-24 15,3-4-47-15,-20-1-4 16</inkml:trace>
  <inkml:trace contextRef="#ctx0" brushRef="#br0" timeOffset="31414">2655 5460 371 0,'0'0'2'0,"9"-10"1"15,8 1 0-15,8-5-1 0,7-1 2 16,8-2-1-16,7-4-5 31,7 1-15-31,-1 12-60 0,-3-6-7 0</inkml:trace>
  <inkml:trace contextRef="#ctx0" brushRef="#br0" timeOffset="31809">3112 5179 342 0,'0'0'4'0,"0"0"1"16,0 0 1-16,8-2-1 0,7-4 2 15,2 0 0-15,11-2 0 16,5 0 0-16,5 0-4 15,3 0-4-15,0 1-6 0,-1 1-7 16,-4 2-12-16,-4 4-39 16,-9 0-19 15</inkml:trace>
  <inkml:trace contextRef="#ctx0" brushRef="#br0" timeOffset="31995">3163 5317 290 0,'0'0'5'0,"0"0"3"15,0 0 2-15,9 4 1 16,5-4 1 0,5 0-1-16,6-3 1 0,8-2 0 15,3-4-10-15,2-1-15 0,4-1-20 16,5 1-46-16,-7-4-5 15</inkml:trace>
  <inkml:trace contextRef="#ctx0" brushRef="#br0" timeOffset="32270">3501 5157 283 0,'0'0'5'0,"-8"9"1"16,4-1 5-16,4 2 2 15,4 1 3-15,7-4 1 0,10-3 2 31,9-2 1-31,15-7-5 0,7-7-2 0,3-8-3 16,-2-3-3-16,-8-2-2 16,-7-3-3-16,-17 5-1 0,-20 0 0 15,-18 8-1-15,-19 2 0 16,-13 9-1-16,-9 4-1 15,-4 0-3-15,1 9-3 16,10 6-4-16,9-1-5 0,17 2-9 16,13-2-11-1,12-6-48-15,18-3-6 0</inkml:trace>
  <inkml:trace contextRef="#ctx0" brushRef="#br0" timeOffset="32521">3881 4780 312 0,'10'0'6'0,"19"0"5"15,7 10 0-15,9 7 1 16,3 12 1-16,-2 12 2 0,-2 15 0 15,-11 15 0-15,-20 10-5 32,-19 4-5-32,-20 1 1 0,-14 0-3 0,-17-7-8 15,0-4-32-15,-7-7-45 0,1-14-4 16</inkml:trace>
  <inkml:trace contextRef="#ctx0" brushRef="#br0" timeOffset="50877.9127">23320 14218 50 0,'0'0'1'15,"0"0"4"1,0 0 9-16,0 0 10 0,0 0 9 16,0 0 4-16,-13 0 4 15,13 0 0-15,-12-3 1 16,12 3-3-16,-10-3-8 0,10 3-8 15,0 0-6-15,-10-4-4 16,10 4-5-16,0 0 0 16,0 0-2-16,0 0 0 0,0 0 0 15,0 0 1-15,0 0 0 16,0 0-1-16,0 0 1 15,0 0-2-15,-9 4 0 16,9-4-1-16,-11 2-2 16,0-1 0-16,1 2-2 0,-2 0 1 15,12-3-1-15,-16 4-1 16,16-4 0-16,-11 4 0 15,11-4 0-15,0 0-1 16,0 0 1-16,0 0 0 0,0 0 0 16,4 0 0-16,-4 0 1 15,0 0 0-15,9 0 1 16,-9 0 0-16,0 0 0 15,0 0 1-15,0 0-1 16,0 0 1-16,-8 9 0 0,-3-4-1 16,0-3 1-16,-3 3-1 15,1-1 1-15,3-3-3 16,10-1-2-16,-11-5-13 0,11-6-69 31,19 1-5-31</inkml:trace>
  <inkml:trace contextRef="#ctx0" brushRef="#br0" timeOffset="56212.4461">8383 14241 192 0,'0'0'11'15,"0"0"8"-15,5 9 4 16,-1 8 2-16,-1 8 3 0,1 8-1 15,-2 6 1-15,0 9 2 16,-2 8-12-16,0 1-5 16,0 1-5-16,-2-2-3 0,-6-2-2 15,2-1-7-15,-4-7-12 16,3 1-64-16,2-2-4 15</inkml:trace>
  <inkml:trace contextRef="#ctx0" brushRef="#br0" timeOffset="57090.5339">11756 14282 259 0,'0'0'7'15,"0"0"2"-15,0 0 2 0,0 0 0 16,0 0-1-16,0 0 3 15,2 11 2-15,1 3-1 16,1 8-4-16,-1 11-2 16,-1 9-2-16,-2 12 0 15,-1 9-2-15,-6 8-8 0,-1 8-8 16,-5-3-15-16,-7 6-49 15,8-4-8-15</inkml:trace>
  <inkml:trace contextRef="#ctx0" brushRef="#br0" timeOffset="58109.6358">7791 15801 253 0,'0'0'4'16,"0"25"3"-16,-1-3 1 0,-1 7 2 16,-5 6 0-16,3 2 1 15,-3 4-1-15,2-1 2 16,0-5-6-16,-1-10-5 0,2-6-9 15,-1-8-26-15,5-11-40 16,-11 5-4-16</inkml:trace>
  <inkml:trace contextRef="#ctx0" brushRef="#br0" timeOffset="58737.6986">7594 15770 86 0,'5'-5'6'15,"6"2"6"-15,9-5 5 16,7-2 6-1,7-2 7-15,10-3 4 0,9-1 1 16,7-1 1-16,-1 7-8 0,-1 2-3 16,-2 8-8-16,-9 0-4 15,-5 7-5-15,-15 7-6 31,-12 8-1-31,-12 1-2 0,-7 3-2 0,-13 0-1 0,-9 2-3 16,-3-3-1-16,-9 0-3 16,0-2-3-16,-3-4-2 15,0-3 2-15,1-3 2 16,8-4 1-16,4-3 3 15,6-2 2-15,8-2 8 0,14-2 6 16,0 0 4-16,11 0 2 16,11 1 3-16,6 2 2 15,7 2 1 1,2 3 0-16,6 2-3 0,-4 4-3 0,1 3-3 15,-6 3-3-15,-5 3-1 16,-6 2-3-16,-7 1-1 16,-7 1-1-16,-8 0 0 0,-1-5-2 15,-2 0-3-15,-6-6-3 16,3 1-3-16,-4-6-7 15,7-1-10-15,-2 1-28 32,4-11-33-32,10 2-4 0</inkml:trace>
  <inkml:trace contextRef="#ctx0" brushRef="#br0" timeOffset="59043.7292">8672 15645 203 0,'0'0'4'0,"-10"6"6"15,-6 6 6-15,-9 8 5 16,-7 9 3-1,-7 5 3-15,-7 7 2 0,-1 9-1 0,3 1 0 16,8 3-7-16,14-6-3 16,17-4-5-16,12-9-4 15,25-7-2-15,15-9-1 16,21-7-3-16,10-9-4 15,14 2-12-15,2-5-21 0,-7-2-52 16,8 2-4-16</inkml:trace>
  <inkml:trace contextRef="#ctx0" brushRef="#br0" timeOffset="60026.8275">11217 15530 247 0,'0'0'8'16,"22"-14"3"-16,-2 5 1 15,16-1 2-15,4 0 0 0,3-1-1 16,4 1 2-16,1 2-2 16,-6 5-6-16,-10 3-3 15,-9 0-2-15,-23 0 0 16,5 20-1-16,-15-5 1 0,-15 4-1 15,-5 6 2-15,-10 7-1 16,-5 5-1-16,-2 4 1 16,0 1 1-16,2 1 1 15,9-2 0-15,10 5 1 16,12-12 1-1,14-5 1-15,11-6-1 0,17-7 1 0,18-9-2 16,7-7 1-16,10 0-2 16,2-12-5-16,4 1-6 15,-8-3-10-15,-4-4-33 0,0 5-32 16,-22-3-6-16</inkml:trace>
  <inkml:trace contextRef="#ctx0" brushRef="#br0" timeOffset="60334.8583">11941 15422 359 0,'0'0'6'0,"1"22"3"16,0-1 2-16,-1 8 1 15,0 9 1-15,-1 6 0 16,-4 6 0-16,1 8 1 31,-5-1-6-31,2-6-3 16,1-6-1-16,2-5-4 0,0-11-1 0,4-5-5 0,0-13-9 15,0-11-19-15,19-4-51 16,-9-17-5-16</inkml:trace>
  <inkml:trace contextRef="#ctx0" brushRef="#br0" timeOffset="60800.9049">11796 15509 278 0,'0'0'5'0,"6"-7"4"16,9-5 7-16,11-3 2 15,8-6 2-15,12-4 3 0,12-6 1 16,8 2-1-16,8-2-5 15,-5 8-3-15,-6 9-7 16,-8 7-2-16,-13 7-3 31,-14 11-2-31,-15 11-2 0,-16 8 0 0,-19 3-2 0,-11 3 1 16,-12 0-1-16,-6-3 0 15,-8-2 0-15,-2-7 0 16,2-8 0-16,6-5 2 0,8-6-1 16,9-5 0-16,8 0 1 15,15-6 0-15,13 6 1 16,0-15 0-16,15 9 1 31,8 1 1-31,7 3 1 0,4 2 2 0,2 4 0 0,0 11 1 16,-5 4-1-16,-1 7 0 15,-3 4-1-15,-6 7 0 16,-4 3-2 15,-5-1 0-31,-1 1 0 0,-3-1-2 0,0-1-2 0,-3-4-2 0,0-1-3 16,-4-4-8-16,4 0-8 15,-3-9-14-15,-7 1-51 16,6-1-5-16</inkml:trace>
  <inkml:trace contextRef="#ctx0" brushRef="#br0" timeOffset="61259.9508">13036 15366 249 0,'0'0'5'0,"0"0"0"16,-3-9 2-16,3 9 1 15,-22-3 3-15,2 3 4 16,-11 12 2-16,-9 6 5 15,-15 15-2-15,-5 15 2 16,-8 7 0-16,-1 10-2 0,6 5-2 16,9 1-4-16,17-5-2 15,21-10-3-15,22-13-2 31,30-16-2-15,31-17-1-16,19-10 0 0,21-16-2 0,19-8-1 0,6-2-4 0,2-5-5 16,-5 8-12-16,-10 10-44 15,-8-3-27-15</inkml:trace>
  <inkml:trace contextRef="#ctx0" brushRef="#br0" timeOffset="69790.8038">13751 5837 258 0,'0'0'2'0,"0"0"2"16,0 0 0-16,0 0 2 15,0 0 4-15,13-5 3 16,-13 5 1-16,20 3 2 15,-5 5-2-15,1 6 0 0,3 4 2 16,0 7-3-16,0 7-1 16,1 6-4-16,1 6 0 15,-3 5-1-15,-1 4-1 16,2 2 0-16,-2 3-1 15,-1 0 0-15,-1 0-2 0,-2-2 1 16,-4-3 0-16,-1 0-1 16,-2-6 0-16,-2-4 0 31,5-4-1-31,-3-10 0 0,-1-5 1 0,2-5-1 0,0-4 2 15,-7-15-1-15,11 9 1 16,-7-16 0-16,2-10-1 16,3-14 0-16,2-15 0 15,2-16 0-15,4-15-2 0,2-14 1 16,0-10-2-16,2-4 1 15,1-1 0-15,-3 12 0 16,-3 6-1 0,-1 14 0-16,-3 11-2 0,0 19-4 0,-4 13-4 15,3 10-6-15,-4 10-12 16,2 7-25-16,10 4-37 15,-7 8-4-15</inkml:trace>
  <inkml:trace contextRef="#ctx0" brushRef="#br0" timeOffset="70109.8357">14792 5600 252 0,'0'0'0'0,"0"0"-3"0,0 0 3 15,-9 7 4-15,-3 9 6 16,-8 14 6-16,-4 7 3 16,-5 14 2-16,-2 12 3 15,0 14 2-15,1 9-1 16,5 2-4-16,9-1-5 0,11-5-4 15,7-7-4-15,10-7-1 16,5-14-2-16,9-9-1 16,0-11 0-16,-1-7 0 31,-2-8-2-31,0-6-1 0,-4-8-4 0,-5-4-8 0,3-6-12 15,-4-6-38-15,4-13-27 16</inkml:trace>
  <inkml:trace contextRef="#ctx0" brushRef="#br0" timeOffset="70431.8679">15090 5715 320 0,'0'0'0'16,"0"0"0"-16,0 0 3 15,0 10 4 17,-5 7 2-32,-2 7 4 0,0 9 1 0,-3 9 4 0,-2 11-1 0,2 6 1 15,4 7-3-15,-1 1-4 16,6-1-1-16,7-1-3 15,6-4-2-15,3-5-1 0,6-8-1 16,5-2 0-16,-1-7 0 16,7-3-1-16,-4-10-1 15,0-4 0-15,-3-6-2 16,-2-5-4-16,-2-3-4 15,-4-8-6 1,-1 0-11-16,-6 0-49 0,-1-11-13 0</inkml:trace>
  <inkml:trace contextRef="#ctx0" brushRef="#br0" timeOffset="70620.8868">14945 6154 400 0,'0'0'0'16,"0"0"-1"-16,6 0 2 15,6 0-1-15,8 0 0 16,9 0-3-16,5 0-6 31,10 0-17-31,2 5-49 0,3-5-7 0</inkml:trace>
  <inkml:trace contextRef="#ctx0" brushRef="#br0" timeOffset="70946.9194">15601 5992 304 0,'0'0'4'0,"8"0"2"15,7 0 4-15,6 0 0 16,8 0 1-16,3-2-1 0,6-3 1 15,3 0 1-15,2 0-5 16,-2-2-4-16,-2 5-8 16,-5-5-8-16,-5 7-12 15,-5 0-19 1,-7 0-28-16,-2 2-13 0</inkml:trace>
  <inkml:trace contextRef="#ctx0" brushRef="#br0" timeOffset="71149.9397">15551 6232 287 0,'0'0'5'0,"8"4"2"16,7-4 0 0,7 0 2-16,6-1 0 0,11-5 0 0,2 2 0 15,9-1 0-15,1-3-4 16,1-1-3-16,-5 0-5 15,-5 3-12-15,-6 1-23 16,-13-4-38 15,4-1-4-31</inkml:trace>
  <inkml:trace contextRef="#ctx0" brushRef="#br0" timeOffset="71411.9659">16314 5898 347 0,'0'0'2'0,"5"7"1"16,0 4 3-16,0 5 2 0,0 8 3 15,-2 6 0-15,1 5 0 16,1 7 1-16,-7 1-1 16,2 1-1-16,0 0-4 15,-3-6 0-15,1-2-3 0,-1-7 0 16,1-7-2-16,-1-5-4 15,0-6-6-15,3-11-12 16,-2-5-53-16,2 5-11 16</inkml:trace>
  <inkml:trace contextRef="#ctx0" brushRef="#br0" timeOffset="71877.0124">16147 5978 233 0,'0'0'3'0,"0"0"4"0,0-14 4 16,0 14 2-16,12-15 3 15,1 6 2-15,5-5 1 16,9 3 3-16,8-1-2 16,10 2-2-16,6 3-2 0,7-1-4 15,-2 1-3-15,0 3-2 16,-1 3-1-16,-5 1-2 15,-10 2-2-15,-9 4 0 16,-8 3-2 15,-11 1 1-31,-11 4 0 0,-3-1 0 0,-16 3-1 0,-11-2 0 0,-5-3-1 16,-8 1-1-16,-2-5 2 15,-4 1-4-15,0-4 1 0,5-1 1 16,5-3 0-16,8 0 0 16,6 0 0-16,8 0 3 15,16 0 1-15,-10 4 2 0,16 1 0 16,12 3 0-1,6 2 2 1,7 4 1-16,5 3-1 0,2 0-1 0,2 3-1 16,-5 1-1-16,-4 4 0 15,-7-1-1-15,-11 4-1 0,-8 0 0 16,-5-4 1-16,0 2-1 15,-8-2-1-15,0-2 0 16,-2-1-3-16,1-7-2 16,3-4-5-16,6-10-7 15,-11 13-14-15,0-11-56 16,11-2-3-16</inkml:trace>
  <inkml:trace contextRef="#ctx0" brushRef="#br0" timeOffset="72210.0457">17248 5809 376 0,'0'0'2'15,"0"0"1"-15,0-12 0 16,0 12 0-16,-11-15-1 15,2 6 1-15,-10 6 0 32,-7 3 1-32,-11 4 0 0,-3 14 1 0,-2 9 1 0,-7 11 0 15,2 4 2-15,5 5-1 16,10 2 0-16,9-2 1 0,12-3-1 15,11-5-1-15,9-7-1 16,18-11 0-16,13-2-2 16,4-8 2-16,4-5-5 15,6-3-2-15,-6-3-5 0,1-2-5 31,-8-8-13-31,-4-10-43 0,-6 6-19 0</inkml:trace>
  <inkml:trace contextRef="#ctx0" brushRef="#br0" timeOffset="72587.0834">17568 5540 294 0,'0'0'3'16,"5"3"0"-16,6 8 3 15,4 5 2-15,8 6 5 16,0 10-1-16,2 10 2 0,-1 10 2 15,-4 9-1-15,-8 8-3 16,-11 6-1 0,-5 0-4-16,-15 3-4 0,-8-9-6 15,-6 0-10-15,-8-5-32 0,-3-8-36 16,4-8-4-16</inkml:trace>
  <inkml:trace contextRef="#ctx0" brushRef="#br0" timeOffset="73149.1396">18199 5917 347 0,'0'0'3'0,"23"0"3"15,7 0 3-15,14 3 0 16,10-2 3-16,6 0-2 0,8 1 2 16,6 1-1-16,-3-1-2 15,-3-2-4-15,-6 5-7 31,-12-5-14-31,-4 0-40 0,-4 3-24 0,-10-2-8 0</inkml:trace>
  <inkml:trace contextRef="#ctx0" brushRef="#br0" timeOffset="73352.1599">18240 6142 341 0,'0'0'2'0,"22"0"2"15,8 0 0-15,20-5 3 0,12-4 0 16,16 0 2-16,12-1-2 15,17 4-2-15,-1-5-24 16,-13 11-54-16,21 0-5 16</inkml:trace>
  <inkml:trace contextRef="#ctx0" brushRef="#br0" timeOffset="74527.2774">19380 5653 261 0,'0'0'4'0,"5"8"2"16,0 3 6-16,5 8 2 15,-1 11 3-15,1 9 2 16,1 9 0-16,-2 11 1 0,-2 6-2 16,1 4-4-16,-6 3-4 15,-2 0-3-15,0-9-2 16,0-4 0-16,-1-8-1 15,0-9 0-15,-1-11 0 0,-2-5 1 16,2-8 0 0,2-7 1-16,0-11 0 0,0 0 0 15,0 0-1-15,12-16 0 16,4-10-1-16,5-10 0 0,3-15 0 15,6-13-2-15,5-13-1 16,-2-8 0-16,4-4 0 16,-6 0 0-16,-5 3-1 15,0 8 1-15,-8 11-2 0,0 14 0 16,-4 12 1-16,-1 10 0 15,-3 4-1-15,-5 13-4 16,5 4-1-16,-10 10-4 0,12-5-8 16,-12 5-17-16,0 0-54 15,7 10-2-15</inkml:trace>
  <inkml:trace contextRef="#ctx0" brushRef="#br0" timeOffset="74892.3139">20139 5532 313 0,'0'0'1'16,"-5"8"2"-16,-5 6 3 15,-5 11 3-15,-5 9 5 0,-8 12 1 16,-1 6 3-16,1 10 2 15,6 3-2-15,8 0 0 16,10-5-4 0,5-5-3-16,16-8-5 0,10-9-1 15,9-8-1-15,1-9-2 0,-1-5-2 16,-5-7-3-16,-5-7-4 15,-2 2-16-15,-6-3-62 16,-3-16-2-16</inkml:trace>
  <inkml:trace contextRef="#ctx0" brushRef="#br0" timeOffset="75150.3397">20534 5541 394 0,'0'0'0'0,"0"8"0"31,0 8 1-31,-1 7-1 0,-6 11 2 0,-5 8 1 16,-3 9 2-16,-4 5 2 0,-2 3 0 16,2-1 2-16,-2-1-2 15,7-5 1-15,-1-8-2 16,13-6 0-16,2-9-2 15,7-5 0-15,8-4-2 0,6-5 0 16,5-7-2-16,1-5-5 16,3-2-8-16,-4-2-24 31,-5-12-47-31,-2-6-4 0</inkml:trace>
  <inkml:trace contextRef="#ctx0" brushRef="#br0" timeOffset="75303.355">20278 5811 412 0,'0'0'1'0,"0"0"1"0,19-5-1 16,7 3 1-16,11-2 0 15,12 3 0-15,12-2 1 32,9 2-1-32,7-1-5 0,1 2-8 0,-10 0-18 15,-11 3-51-15,1 2-4 16</inkml:trace>
  <inkml:trace contextRef="#ctx0" brushRef="#br0" timeOffset="75894.4141">21040 5847 398 0,'0'0'0'15,"0"0"0"-15,3-2 1 16,9 2 1-16,4-3 1 0,5 2 0 16,7 0 1-16,5 1-1 15,5 0 1-15,-1 0-3 16,-2 0-3-16,3 0-8 31,-6 0-8-31,0 0-24 0,-1 0-38 0,-11-3-6 0</inkml:trace>
  <inkml:trace contextRef="#ctx0" brushRef="#br0" timeOffset="76092.4339">21016 6065 326 0,'0'0'2'0,"1"8"1"15,12 1 0-15,6-4 1 0,7 3 1 16,7-4 1-16,4-4 0 16,6 0 0 15,9-8-10-31,-3-4-17 0,-2-4-37 0,-4-5-17 0</inkml:trace>
  <inkml:trace contextRef="#ctx0" brushRef="#br0" timeOffset="76334.4581">21422 5946 263 0,'0'0'7'15,"-12"15"3"-15,5 2 2 16,2 0 1-16,5 6 2 0,2 3 2 15,15 0 0-15,8-1 2 32,15-11-7-32,14-5 0 0,5-9-4 0,1-5 1 0,-3-9-2 15,-9-8-1-15,-14-5-2 16,-11-3 0-16,-22 0 0 47,-14-1-2-47,-18 4 0 0,-11 3-2 0,-8 7 0 0,-5 0-3 0,2 10-4 0,3 2-6 15,10 5-12-15,10 8-31 16,17-2-27-16,13-6-8 15</inkml:trace>
  <inkml:trace contextRef="#ctx0" brushRef="#br0" timeOffset="76546.4793">21908 5774 416 0,'0'0'3'0,"18"15"1"0,0 2 1 0,2 9 0 16,2 6 1-16,-5 7 1 16,-4 7-2-16,-4 6 1 15,-9 2-2-15,-20 0-3 16,-11 1-3-16,-11-4-9 15,-7 1-22-15,5-3-52 0,-7-5-2 16</inkml:trace>
  <inkml:trace contextRef="#ctx0" brushRef="#br0" timeOffset="77134.5381">22545 5857 412 0,'0'0'2'0,"16"0"1"16,0 0 0-16,6 0 0 16,6 0 0-16,0-5 1 15,4-1 0-15,3-3 1 16,-2-3-3-16,-4-4-1 0,-3-4-3 15,-10-4-3-15,-8-3-4 16,-5-2-1-16,-7 2-1 31,-16 3-1-31,-11 2 0 0,-11 6 2 0,-7 9 4 0,-4 7 6 16,2 10 5-16,0 13 3 15,7 13 3-15,9 8 2 16,13 9 1 15,14 3 0-31,14 1 0 0,19 0-3 0,18-2-3 0,13-9 0 0,14-4-3 16,11-6-5-16,2-7-9 15,5 0-17-15,2-5-61 16,-12-9-1-16</inkml:trace>
  <inkml:trace contextRef="#ctx0" brushRef="#br0" timeOffset="77617.5864">22862 5172 403 0,'5'-2'2'0,"18"0"0"15,16 1 0-15,13 0 0 16,10-2-5-16,10 3-9 0,-1 0-11 15,11 0-28 17,-7 0-31-32,-14 0-8 0</inkml:trace>
  <inkml:trace contextRef="#ctx0" brushRef="#br0" timeOffset="78122.6369">23790 4436 308 0,'0'0'0'0,"0"0"1"16,3 10 2-16,0 3 0 16,-1 9 2-16,-1 6 3 15,1 12-2-15,-4 6 2 0,-4 6 1 16,-5 3-1-16,1-2-1 15,-2-3 0-15,-1-6-3 32,1-9-4-32,2-8-5 0,-2-8-12 0,9-8-14 15,1 7-45-15,2-18-7 0</inkml:trace>
  <inkml:trace contextRef="#ctx0" brushRef="#br0" timeOffset="78558.6805">23659 4562 281 0,'0'0'1'0,"0"0"0"15,9-6 8-15,4 3 2 0,7-1 2 31,9-4 4-31,10 1-2 0,10 2 2 0,1 2-3 16,5 3 1-16,-8 1-8 0,1 6-4 16,-12 2-2-16,-7 5-3 15,-12 3 3-15,-9-2-2 16,-8 0 0-16,-8-1-1 15,-8-2 0-15,-6-5-1 16,-3 1 0-16,-6-4 0 0,-1-4-5 47,-1 0 3-47,1 0-4 0,5 1 1 0,3 1 1 0,6 5 2 0,6 1 3 15,5 7 1-15,7 3 5 0,2 7 2 16,13 1 5-16,2 3 1 16,9 2 1-16,6-1-1 15,8-4-2-15,3-4-3 16,1-3-6-16,4-2-5 0,-4-7-7 31,-1-3-8-31,-8-3-11 0,-4-2-15 0,-5-1-17 16,-5-8-20-16</inkml:trace>
  <inkml:trace contextRef="#ctx0" brushRef="#br0" timeOffset="78823.707">24486 4514 260 0,'0'0'3'16,"-10"0"3"-16,-4 0 5 16,-6 4 2-16,-3 5 3 0,-5 2 1 15,2 6 2 16,2 4 1-31,5 5 2 0,12 2-6 0,14 1-2 0,20 3-4 16,16-6-1-16,15 0-4 0,7-3-5 16,8-2-7-16,0-9-11 15,0 0-25-15,-8 7-23 16,-17-8-22-16</inkml:trace>
  <inkml:trace contextRef="#ctx0" brushRef="#br0" timeOffset="79097.7344">23738 5099 397 0,'0'0'1'16,"0"0"-1"-16,0 0 3 15,17 1 2 17,15-1 0-32,19-3 2 0,24-2-1 0,21-6 1 0,19 3 0 0,17 1-1 15,7-5-4-15,0 4-4 16,-13 1-7-16,-17 5-10 15,-24 1-4 1,-24 2-25-16,-21 8-37 0,-27-1-8 0</inkml:trace>
  <inkml:trace contextRef="#ctx0" brushRef="#br0" timeOffset="79534.7781">23867 5379 430 0,'0'0'-1'0,"0"0"0"15,0 0 2-15,18 0 1 16,11-1 0-16,16-3 0 0,12 0 1 15,15 0-2 17,12-3 3-32,6 1-3 0,1 1-5 0,-3 3-11 0,-15-4-10 15,-8 2-29-15,-14 2-20 0,-17 2-17 16</inkml:trace>
  <inkml:trace contextRef="#ctx0" brushRef="#br0" timeOffset="80033.828">24184 5412 331 0,'0'0'7'0,"0"0"2"16,4 0 0-16,-4 0 2 0,0 0 2 16,12 3 2-1,-12-3-1-15,10 4 1 0,-10-4-7 16,0 0-1-16,13 2-1 15,-13-2-1-15,14 2 0 16,-14-2-2-16,10 1 1 0,-10-1-1 47,10 0 1-47,-10 0-1 0,0 0 0 0,0 0-1 0,0 0-2 0,0 0-1 15,0 0-1-15,0 0 0 0,0 0-2 16,0 0 1-16,0 0 0 16,-7 9 0-16,7-9 1 15,-15 16 2-15,3-5 2 16,-1 3 0-16,1 2 1 0,-2 2-1 15,1-2 2 17,3 5-1-32,1-5 3 0,6 1-3 0,6 2 2 0,10 1-1 15,6-1 1-15,12-2 0 0,12-3 0 16,9-1-2-16,6 0-1 15,8-2-7-15,-6-6-13 16,4-5-56-16,-4 5-17 0</inkml:trace>
  <inkml:trace contextRef="#ctx0" brushRef="#br0" timeOffset="80880.9127">16147 7860 369 0,'0'0'2'16,"13"0"0"-16,11 0 1 15,12-2 1-15,11 0 1 16,16-4 0-16,12 2-1 0,11-3 2 16,5-1-3-16,-1 1-1 15,-4-1-3-15,-4 2-7 16,-10 0-8-16,-9 4-19 15,-12 4-44 1,-11 1-10-16</inkml:trace>
  <inkml:trace contextRef="#ctx0" brushRef="#br0" timeOffset="81068.9315">16233 8088 393 0,'6'0'2'16,"22"0"0"-16,16-2 1 0,16-3 1 15,16 2-1-15,16-1 1 16,15-1-2-16,8 2-4 16,5 3-13-16,-11 16-51 0,-7-12-17 15</inkml:trace>
  <inkml:trace contextRef="#ctx0" brushRef="#br0" timeOffset="81968.0214">17578 7436 308 0,'0'0'0'15,"0"0"1"-15,0 0 2 16,9 6 2-16,-9-6 5 16,9 19 0-16,-1-3 3 0,3 2 2 15,-1 8 1-15,1 5 1 16,2 2-3-16,1 6-2 15,-2 4-2-15,-1 1-2 16,2 2-2-16,-3 1-2 0,-1-1 0 16,0 3 1-1,1-8-1 32,-2-6 1-47,1-13 0 0,3-13-1 0,-2-12 1 0,10-20-1 0,2-23 0 0,3-20-2 16,2-15 0-16,7-8-2 15,-1-2 0-15,-4 1-2 16,0 11-4-16,-13 4-11 0,3 25-31 15,4 14-42-15,-10 11-4 16</inkml:trace>
  <inkml:trace contextRef="#ctx0" brushRef="#br0" timeOffset="82712.0958">18369 7311 179 0,'0'0'1'16,"0"0"-1"-16,0 5 3 0,0-5 6 31,-9 12 5-31,1 2 3 0,-2 4 4 0,-4 5 3 16,-7 4 0-16,4 12 3 15,-5 4-1-15,5 11-5 0,0-1-1 47,8 2-5-47,1 1-2 0,8-2-2 0,2-6-2 0,8-4-2 0,4-8-2 16,5-7 0-16,1-7-1 0,-1-7-2 15,0-1-2-15,-4-9-1 16,-2 0-6-16,-13-5-6 16,17 1-10-16,-17-1-25 0,7-6-38 15,2 1-7 1</inkml:trace>
  <inkml:trace contextRef="#ctx0" brushRef="#br0" timeOffset="83349.1595">18669 7420 271 0,'0'0'0'0,"0"0"1"0,0 0 2 15,0 0 6-15,5 15 2 16,-5 2 4 0,0 8 3-16,-3 8 0 0,-5 7 1 15,2 6 1-15,-2 5-3 0,2 1-3 16,0-2-3-16,6-4-3 15,3-8-1-15,8-6-2 16,5-9 0-16,7-6-1 16,3-4 0-16,2-6-1 0,-1-1-3 15,1-4-1-15,-4-2-4 16,-1 0-4-16,-5-1-9 15,-2-8-37 1,-3 1-33-16,-8-2-5 0</inkml:trace>
  <inkml:trace contextRef="#ctx0" brushRef="#br0" timeOffset="83525.1771">18556 7632 354 0,'0'0'3'0,"9"-3"0"16,9-1 2-16,9 2 0 15,9 0-1-15,7-3-2 16,11 4-7-16,1 0-20 0,-6 0-51 16,8 1-7-16</inkml:trace>
  <inkml:trace contextRef="#ctx0" brushRef="#br0" timeOffset="83886.2132">19114 7575 305 0,'0'0'3'0,"5"0"1"15,9 0 3-15,2-1 1 16,6-3-1-16,6-1 2 16,6-1-1-16,3 0-3 0,3-1-8 15,-7 6-16-15,-3 1-41 16,-7 0-19-16</inkml:trace>
  <inkml:trace contextRef="#ctx0" brushRef="#br0" timeOffset="84075.2321">19052 7816 305 0,'0'0'5'15,"0"0"1"1,5 4 2-16,11-3 0 0,5 0-1 0,9-1 1 15,6 0-2-15,6-1-1 16,10-6-10-16,-2 3-13 16,0-2-33-16,-3-5-28 15</inkml:trace>
  <inkml:trace contextRef="#ctx0" brushRef="#br0" timeOffset="84354.26">19539 7744 323 0,'0'0'3'0,"0"12"3"0,4 0 0 16,8 1 2-16,9 1 0 15,10-3 1 17,9-1 1-32,7-2 0 0,6-8-3 0,3-3-2 0,-6-11 0 15,-5-7-2-15,-15 0 0 0,-15-3-2 16,-14-2 1-16,-17 4-1 15,-19-1-1-15,-14 5 0 16,-11 6-1-16,-7 3 1 16,3 6 0-16,1 3-1 0,4 7-3 15,12 3-1-15,9 6-5 16,17-3-6-1,17 2-21-15,19-1-45 0,4-7-4 16</inkml:trace>
  <inkml:trace contextRef="#ctx0" brushRef="#br0" timeOffset="84568.2814">20054 7510 379 0,'0'0'5'16,"24"11"0"-16,3 4 0 0,0 8 1 15,3 5 0-15,-3 9 2 16,-7 6 1-16,-6 8-1 47,-14 4-1-47,-24 0-5 0,-15 2-1 0,-12-6-13 0,-2-10-62 0,-6 4-10 0</inkml:trace>
  <inkml:trace contextRef="#ctx0" brushRef="#br0" timeOffset="85257.3503">20768 7554 360 0,'0'0'2'0,"0"0"3"16,0 0 3-16,11 11 1 16,4-9 1-1,9-2 2-15,7 0-1 0,11-2 1 0,3-9-2 16,8-2-2-16,-2 0-3 15,-1-5-1-15,-4-2-2 47,-10 3-2-47,-10-3 1 0,-15 2-4 0,-11-2 2 0,-10 8-2 0,-17 2 1 0,-15 7-1 16,-12 3-1-16,-10 13 2 15,-2 9 0-15,-2 10 2 16,2 10 0-16,5 7 2 16,9 2-1-16,17 4 1 0,20-1 2 15,17-5 1-15,24-6-1 16,18-11 0-16,23-11 0 31,15-9-1-31,10-7 0 0,8-5-4 0,-7-5-3 0,-3-3-5 16,-12-3-7-16,-12 5-10 15,-18 6-54-15,-17-5-10 16</inkml:trace>
  <inkml:trace contextRef="#ctx0" brushRef="#br0" timeOffset="85656.3902">21389 7115 352 0,'0'0'3'0,"8"0"1"15,9-2 2-15,4-1 1 0,6 0-1 47,3-1 1-47,8 4-1 0,2-3-4 0,0 3-14 0,-6 0-30 0,-4 0-38 16,0-5-5-16</inkml:trace>
  <inkml:trace contextRef="#ctx0" brushRef="#br0" timeOffset="85878.4124">22081 6843 386 0,'0'0'2'0,"12"14"-1"16,0 2 1-16,2 4 1 15,1 8-1-15,0 8 1 16,1 9 0-16,3 7-6 0,-7 0-17 15,-9 3-58-15,20 3-4 16</inkml:trace>
  <inkml:trace contextRef="#ctx0" brushRef="#br0" timeOffset="87253.5499">16236 9176 280 0,'10'0'3'0,"17"0"0"16,8 0 3-16,13 0-1 0,10 0 0 15,8 0 1-15,6 0-1 16,5 5-8-16,-6-2-24 15,-19 2-43-15,4 1-5 0</inkml:trace>
  <inkml:trace contextRef="#ctx0" brushRef="#br0" timeOffset="87449.5695">16160 9446 374 0,'0'0'3'15,"5"6"3"-15,17-1-2 32,13 2 2-32,17 0-2 0,18-1-1 0,21 3-5 15,15-1-12-15,15-2-64 0,12 0-6 16</inkml:trace>
  <inkml:trace contextRef="#ctx0" brushRef="#br0" timeOffset="88096.6342">17681 8959 247 0,'0'0'1'0,"0"0"3"15,-11 7 2-15,2 8 5 0,-3 8 3 16,0 9 2-16,0 10 1 15,1 11 1-15,7 8-2 16,7 0 0-16,17-4-2 16,14-9-1-16,12-10-4 0,7-14-1 15,6-13-1-15,2-14 1 31,-2-19-1-31,-8-11 0 0,-13-6-2 0,-19-6-1 16,-18-2-1-16,-11-1-1 0,-20 3 0 16,-11 7-1-16,-12 6 0 15,-8 6-4-15,2 14-4 16,3 5-6-16,15 7-14 0,8 10-57 15,15 0-4-15</inkml:trace>
  <inkml:trace contextRef="#ctx0" brushRef="#br0" timeOffset="88595.6841">18410 9391 395 0,'0'0'0'0,"0"0"-1"16,0 0 0-16,0 0 0 16,0 0 0-16,8 1 0 0,-8-1 0 15,18 1-1-15,-4 0 0 16,-4-1 2-16,0 2 0 15,-10-2 2-15,0 0 1 16,0 0 2-16,-2 10 0 0,-14-5 3 16,2-2 1-16,-2 1 0 15,2-1 0-15,4-3-2 16,10 0-1-1,-6-10-1-15,12-2-1 0,11-2-1 0,1-1-2 16,1 1 0-16,3 0-1 16,-3 3 0-16,-2 2 1 15,-4 3 0-15,-13 6 1 31,0 0-1-31,0 0 0 0,-9 0 0 0,-2 5-2 0,1 6-10 16,-5 3-35-16,7-2-41 16,8-2-4-16</inkml:trace>
  <inkml:trace contextRef="#ctx0" brushRef="#br0" timeOffset="89894.814">18744 8935 224 0,'0'0'7'0,"0"0"5"16,0 0 4-16,-11-3 6 15,11 3 0-15,0 0 2 16,-13-7 2-16,13 7 0 0,0 0-5 15,-5-14-6-15,10 6-3 16,14-4-5-16,10-3-1 16,11-4-3-16,14 2 0 15,10-1-1-15,6 2 0 0,2 7 0 16,-6 5 0-16,-6 4-1 15,-12 10 0-15,-15 9 1 16,-17 8-1 15,-16 4 0-31,-21 4 0 0,-14-1 0 0,-4-2 1 0,-8-3-1 0,0-7 1 16,3-5-1-16,8-9 0 15,13-2-1-15,23-6 1 0,6 0-1 16,21 2-1-16,12 3 1 16,3 7-1-16,7 3 1 15,-4 6 0-15,-4 4 1 16,-14 6 0-16,-13 1-1 31,-14 2 1-31,-20-4 0 0,-12-2 1 0,-6-4-1 0,-9-3 0 16,-1-6-3-16,-2-5 0 15,5-3-4-15,6 0-11 16,9-4-12-16,10-6-50 0,8 3-11 15</inkml:trace>
  <inkml:trace contextRef="#ctx0" brushRef="#br0" timeOffset="90286.8532">19452 8845 399 0,'0'0'1'16,"0"0"1"15,6 0 0-31,12 0 2 0,11-1 2 0,9 0 1 0,13-4 1 0,7 2 1 15,6-3 0-15,4 3-1 16,-4-1-1-16,-7 2-2 0,-10 0-1 16,-12 1-1-16,-11 1-1 15,-13 2 0-15,-11-2 0 16,0 16 0-16,-4-2 0 0,-11 6 0 47,0 6 1-47,0 8-1 0,-1 3 0 0,3 7 0 0,4 3-1 0,2 5-1 15,5-1 1-15,1 3-2 16,4-4-3-16,4 4-5 0,-4-8-14 15,3-16-57-15,-2 7-11 16</inkml:trace>
  <inkml:trace contextRef="#ctx0" brushRef="#br0" timeOffset="90428.8674">19663 9235 465 0,'0'0'2'0,"0"-8"1"0,11-1-1 16,8-3 1-16,13-5-1 16,10 2 1-16,11-5-3 15,8-2-4-15,13 11-27 31,10 1-56-31,-10-1-2 0</inkml:trace>
  <inkml:trace contextRef="#ctx0" brushRef="#br0" timeOffset="91114.936">21237 8879 324 0,'0'0'2'0,"0"0"4"15,17 3 4-15,-8 8 3 16,6 6 3-16,0 12 3 0,2 8-1 31,1 11 2-31,0 13-3 0,-4 4-2 0,-1 4-4 16,-2 2-3-16,-3-3-3 15,1-9-1-15,-1-10 1 0,-3-12 0 16,1-12 1-16,-2-15-1 16,-4-10-3-16,13-30-2 15,0-9 0-15,2-19 0 16,7-11 0-16,8-14 0 0,4-7 0 15,3 0 0 1,-2 5 0 0,-3 10 0-16,-4 13 0 0,-3 16 0 0,-10 9-9 15,0 21-22-15,-15 16-47 0,9 0-17 16</inkml:trace>
  <inkml:trace contextRef="#ctx0" brushRef="#br0" timeOffset="91477.9723">22077 8596 378 0,'0'0'5'16,"-16"14"1"-16,0 7 3 16,-4 9 3-16,-5 10 1 0,0 10 2 15,2 10 0 16,0 8 1-31,14 2-3 0,8-2-2 0,6-6-3 0,14-3-3 16,10-11 0-16,5-8-5 0,2-7 0 16,-1-11 0-16,-1-3 0 15,-5-7-6-15,-2-2-2 16,-7-8-5-16,2-2-18 0,-5-3-59 15,-6-17-2-15</inkml:trace>
  <inkml:trace contextRef="#ctx0" brushRef="#br0" timeOffset="91726.9972">22447 8661 386 0,'0'0'1'0,"3"15"3"15,-2 4 2-15,0 6 3 0,-1 9 2 16,-1 11 1-16,-6 9 1 15,-5 8 2 1,-2 6-1-16,-4 0-3 0,2-5-2 16,-1-3-3-16,3-7-1 15,1-7-3-15,8-9 0 0,3-8 0 16,1-7-1 15,9-8 1-31,9-4-2 0,4-3 0 0,2-7-3 0,6 0-3 16,-3-10-8-16,4-5-36 0,0-8-41 15,-10-11-3-15</inkml:trace>
  <inkml:trace contextRef="#ctx0" brushRef="#br0" timeOffset="91905.015">22217 8865 452 0,'0'0'0'0,"0"0"1"0,18 0-1 0,5 0 1 15,9 0 0-15,10 4 0 0,8 1 0 16,13 3-4-16,4 0-9 62,5-6-44-62,-3 7-29 0,-3-2-4 0</inkml:trace>
  <inkml:trace contextRef="#ctx0" brushRef="#br0" timeOffset="92101.0346">22902 8833 375 0,'0'0'3'0,"16"0"3"0,6-1 0 0,11 2 1 16,8-3 0-16,4 2 1 0,7 0 0 15,6 0-1-15,-1 0-6 16,-10 0-11-16,2-3-46 16,-10 3-25-16</inkml:trace>
  <inkml:trace contextRef="#ctx0" brushRef="#br0" timeOffset="92291.0536">22848 9107 416 0,'0'0'3'0,"7"4"0"0,8-1 0 0,9-1 0 0,5 1 1 0,8-2 0 16,8 0-1-16,10-1-2 0,2-2-9 15,3-3-20-15,7-7-54 16,-5-5-4-16</inkml:trace>
  <inkml:trace contextRef="#ctx0" brushRef="#br0" timeOffset="92567.0812">23504 8811 414 0,'0'0'2'0,"-14"12"1"15,2 5 2-15,1 5 1 16,-2 11 2-16,6 4-1 0,4 5 2 16,1 3 0-16,22-4-1 15,10-8-1-15,12-9 0 16,5-8-3-16,3-7 0 15,-4-9-1-15,-3-14-1 0,-15-7-1 32,-18-1-1-32,-11-6-1 0,-23 3-1 0,-12 0-1 15,-12 4-1-15,-5 4-1 16,-3 4-2-16,7 9-4 0,6 3-5 15,11 2-7-15,7 6-25 16,14-5-39-16,18-2-5 16</inkml:trace>
  <inkml:trace contextRef="#ctx0" brushRef="#br0" timeOffset="92793.1038">23692 8606 438 0,'0'0'2'16,"25"21"1"-16,11 1 1 15,15 14 1-15,9 12 1 16,6 13 1-16,0 14 0 16,-3 15-1-16,-13 2-1 31,-21 10-1-31,-25-1-1 0,-26-2 0 0,-17-6-1 0,-19-7-4 15,-11-11-4-15,-4-5-30 16,-2-7-53-16,-12-19-1 0</inkml:trace>
  <inkml:trace contextRef="#ctx0" brushRef="#br0" timeOffset="105230.3474">8370 11027 7 0,'0'0'23'16,"0"0"2"-16,-3 11 1 0,3-11 4 16,-17 5-2-16,0-5-2 15,5-1-5-15,-6-5-5 16,7-7-4-16,-5 1 0 15,7-5-1-15,4 0-1 16,6-3 0-16,7 6 1 0,6-1 3 16,11 8-2-16,-3 4-1 15,5 3-2-15,-4 8 3 16,-2 6 0-16,-8 6 1 0,-4 2-2 15,-11 4 0-15,-13-1-1 16,-5-6-2-16,-8-4 0 16,1-10-2-16,-1-5-2 31,5-12-1-31,4-10-1 0,6-8 0 0,9-3-1 0,7-3-1 15,11 3 0-15,5 2 0 16,4 7-1-16,1 9 0 47,-2 9-6-47,-1 8-27 0,-3 12-48 0,-7 2-4 0</inkml:trace>
  <inkml:trace contextRef="#ctx0" brushRef="#br0" timeOffset="109881.8125">4242 11267 337 0,'17'-4'2'15,"26"-2"-1"-15,22-5 1 16,19-5-1-16,13-3 0 15,17 1-1-15,6-3-4 0,13 6-14 16,-4 9-56-16,-26 2-6 16</inkml:trace>
  <inkml:trace contextRef="#ctx0" brushRef="#br0" timeOffset="110653.8897">2092 11381 200 0,'0'0'4'16,"-1"15"-1"-16,1 0 3 16,2 9 3-16,8 1 5 0,3 1 5 15,9-1 4-15,7-5 2 16,8-8 0-16,3-12-2 15,5-13 2-15,-2-13-3 16,-2-6-4-16,-9-7-4 0,-11-1-4 16,-14 2-3-16,-14 4-2 15,-14 6-2-15,-14 7 0 16,-6 9-4-16,-9 3-5 0,4 9-11 15,-1 11-34-15,13 4-37 16,15 1-2-16</inkml:trace>
  <inkml:trace contextRef="#ctx0" brushRef="#br0" timeOffset="110795.9039">2670 11560 351 0,'0'0'-7'16,"0"0"-24"-16,-19 4-42 15,19-4-6-15</inkml:trace>
  <inkml:trace contextRef="#ctx0" brushRef="#br0" timeOffset="111601.9845">2630 11130 246 0,'0'0'6'16,"0"0"0"-16,-9-5 4 0,9 5 2 16,-11-3 0-16,11 3 1 15,0 0 0-15,9-17 2 16,8 10-5-16,10-1-1 15,9-1-3-15,8-1-1 16,4 3 1-16,4 3-2 0,-4 4-1 16,-7 2 0-16,-7 12 1 15,-11 3 0-15,-12 8 1 16,-11 0 0-16,-6 3 1 0,-10-7 0 15,-2 1-1-15,-1-3 0 16,5-4-2-16,8-5 1 16,6-10-3-16,16 14 0 15,8-9-1-15,7 4 0 16,-1 2 1-16,0 3 0 0,-5 4 2 15,-15 5 2-15,-10 4-3 16,-16-1 2-16,-11 2 1 16,-12-2-1-16,-2 0 0 15,-1-5-2-15,1-5-2 0,11-4-4 16,7-7-4-16,13-4-7 15,10-1-9-15,5-14-36 16,13 5-27-16,10-11-6 0</inkml:trace>
  <inkml:trace contextRef="#ctx0" brushRef="#br0" timeOffset="111872.0115">3132 11032 378 0,'0'0'1'0,"0"0"0"16,9-9 2-16,5 4-1 15,4 2 1-15,4 1 2 16,0 1 0 15,4 1 1-31,0 6 1 0,-3 6 1 0,-1 8 0 0,-8 4 0 0,-3 5 1 16,-3 7 0-16,-3 3 0 15,-2 4-2-15,-2 3-1 0,0 0 0 16,0-2-2-16,3-1-1 16,-1-4-7-16,6-2-8 15,-2-7-28-15,-2-7-47 31,-1-6-4-31</inkml:trace>
  <inkml:trace contextRef="#ctx0" brushRef="#br0" timeOffset="112013.0256">3133 11333 445 0,'0'0'2'0,"15"-20"0"16,15 3 0-16,15-7 1 0,13-2-2 15,13-6-1-15,9-2-1 16,2-3-6-16,10 10-16 16,-11 8-62-16,-13 4-5 31</inkml:trace>
  <inkml:trace contextRef="#ctx0" brushRef="#br0" timeOffset="113832.2075">2287 10436 331 0,'0'0'4'0,"0"0"0"0,7-8 1 15,-7 8 1-15,12-1 1 16,0 1 1-16,3 8 3 15,5 4 1-15,1 12-3 16,0 5 1-16,2 7-1 16,-1 6-1-16,-3-1 0 0,-3-2-1 15,-4-4 0-15,-3-6 0 16,-3-7-1-16,-4-8-1 15,-2-14 1-15,0 0-1 16,0-16 0-16,0-12 0 0,3-10-2 16,3-8-2-16,1-6-2 15,5-4-3-15,-1-4-5 16,8 11-13-16,-5 15-65 0,5-6-5 15</inkml:trace>
  <inkml:trace contextRef="#ctx0" brushRef="#br0" timeOffset="114144.2387">2819 10162 302 0,'0'0'4'16,"-13"19"2"-16,0 6 4 0,-1 3 1 15,2 8 1-15,-2 5 1 16,6 3 3-16,4 2 1 15,8-7-3-15,12-8-3 32,9-12-1-32,8-4-3 0,6-15 0 0,-1 0-2 0,1-8-3 15,-4-5-6-15,-1 0-10 16,-11-1-39-16,1-6-33 15,-7-3-6-15</inkml:trace>
  <inkml:trace contextRef="#ctx0" brushRef="#br0" timeOffset="114377.262">3051 10036 358 0,'0'0'3'0,"8"14"2"15,1 4 4 17,0 4 1-32,2 10 0 0,1 7 2 0,2 8 0 0,-1 5 1 0,2 0-3 15,-5-3-2-15,3-4-3 16,-5-7-2-16,0-6-2 15,-2-5-6-15,-7-15-10 16,1-3-21-16,0-9-52 0,-11 0-3 16</inkml:trace>
  <inkml:trace contextRef="#ctx0" brushRef="#br0" timeOffset="114512.2755">2962 10345 359 0,'0'0'3'16,"0"0"0"-16,11-14 1 0,5 3 0 16,7 0 0-16,5-4-1 15,7 3-5-15,2-5-14 16,3 0-59-16,-2 8-7 0</inkml:trace>
  <inkml:trace contextRef="#ctx0" brushRef="#br0" timeOffset="114802.3045">3299 10017 365 0,'0'0'2'0,"13"-6"1"16,2-3-1-16,9 1 2 15,6-4 0 1,6-2 1 0,7-4-1-16,3 0 0 0,3 5-4 0,-7-4-10 15,-3 10-28-15,-2 7-40 0,-17 1-7 16</inkml:trace>
  <inkml:trace contextRef="#ctx0" brushRef="#br0" timeOffset="115209.3452">3376 10231 328 0,'0'0'5'16,"6"3"2"-16,4-3 2 15,10 0 0-15,5-3 0 16,8-7 2-16,6-3 0 0,7-2-3 16,0-10-7-16,4-1-11 31,-9-7-13-31,-1-5-28 0,-3 1-19 0,-13 0 1 15,-8-1 13-15,-10 5 13 0,-4 2 18 16,-7 10 19-16,-2 6 18 16,-7 13 41-16,-3 9 19 15,1 7-6-15,9 13-14 16,4 3-13-16,9 6-11 0,11-3-5 15,11-2-6-15,8-10-4 16,7-8-4-16,2-8 0 31,2-5-4-31,-5-9-1 0,-8-8-1 0,-14-5-2 0,-12 0-2 16,-12-2-1-16,-18 3 0 15,-12 1-2-15,-11 2 0 16,-5 4-2-16,-3 2-2 16,4 7-4-16,5 0-4 15,9 5-3-15,12 0-2 0,23 0-7 16,0 0-16-16,4-10-37 15,29 7-5 1</inkml:trace>
  <inkml:trace contextRef="#ctx0" brushRef="#br0" timeOffset="115373.3616">4139 9665 346 0,'0'0'5'0,"14"0"2"0,4 0 2 0,5 9 2 16,6 6 2-16,5 7-1 0,0 11 2 16,2 10-1-16,-6 12-4 31,-7 8-2-31,-12 4-3 0,-10 4-1 0,-9 1-6 15,-16-3-9-15,-4-14-52 0,-7 10-23 16</inkml:trace>
  <inkml:trace contextRef="#ctx0" brushRef="#br0" timeOffset="119619.7862">17283 10487 206 0,'0'0'8'0,"0"0"4"15,0 0 4-15,0 0 1 16,0 0 0-16,0 0 0 15,7-4 3-15,-7 4 2 0,15 19-5 16,-7 9-3-16,1 11 0 16,0 16-2-16,-2 8 1 15,3 11 0-15,-3 2-2 0,-2-1-2 16,1-7-2-16,0-12-1 15,-2-13-1-15,2-17 0 16,5-20-2-16,7-14 0 16,7-24 0-16,8-14 0 15,8-18-1-15,6-10 0 0,2-10-1 16,0 0-1-16,-5 2-1 15,-8 7 0-15,-11 10-3 16,-9 12-4-16,-10 14-7 16,-8 8-17-1,-4 4-51-15,6 27-9 0</inkml:trace>
  <inkml:trace contextRef="#ctx0" brushRef="#br0" timeOffset="120015.8258">18144 10344 225 0,'0'0'8'0,"-13"19"7"0,2 7 6 15,-8 7 3-15,-2 14 2 16,-4 8 2-16,4 10 1 16,1 7 0-16,6 0-7 15,13-5-6-15,2-8-5 16,19-11-5-16,3-12-1 0,5-7-2 15,2-12-3-15,0-5-3 16,-5-9-5-16,-4 2-9 16,-6-6-20 15,-15 1-51-31,13-9-4 0</inkml:trace>
  <inkml:trace contextRef="#ctx0" brushRef="#br0" timeOffset="120378.8621">18556 10500 289 0,'0'0'6'0,"-3"22"5"15,2 4 3-15,-1 6 2 16,1 8 2-16,-1 6 1 0,2 6 1 15,0 3 0-15,4-6-6 16,3-7-3-16,2-9-4 16,4-6-1-16,0-8-2 15,4-5-1-15,-2-6-1 16,2-4-2-1,-2-1-3-15,1-3-4 0,-6-3-5 0,0 0-17 16,6-3-57-16,-14-6-5 16</inkml:trace>
  <inkml:trace contextRef="#ctx0" brushRef="#br0" timeOffset="120552.8795">18368 10735 378 0,'0'0'2'15,"8"-2"2"-15,8-1 0 0,11 1 2 16,6-1-1-16,8 1 1 15,4 1-3-15,7 1-10 16,-1 8-45-16,-4-3-28 31</inkml:trace>
  <inkml:trace contextRef="#ctx0" brushRef="#br0" timeOffset="120813.9056">19128 10586 360 0,'0'0'3'0,"7"0"1"15,7 0 3-15,9 0 0 16,5-3 0-16,7 0 1 16,11-2-1-16,2 2-3 15,1-4-12-15,-2 5-28 16,7 0-43-16,-20 1-7 0</inkml:trace>
  <inkml:trace contextRef="#ctx0" brushRef="#br0" timeOffset="120968.9211">19164 10768 283 0,'-4082'0'4'0,"8169"6"1"0,-4072-4 2 16,11 0-1-16,8-2 1 16,10 0 0-16,12 0-10 15,-1 9-52-15,9-10-18 0</inkml:trace>
  <inkml:trace contextRef="#ctx0" brushRef="#br0" timeOffset="121814.0056">19304 10877 244 0,'0'0'5'16,"0"0"6"-16,0 0 5 15,0 0 5-15,10 2 1 16,2 1 2-16,10-2 0 0,10 1 3 15,4-2-8-15,6 0-3 16,2 0-7-16,0 0-6 16,-5-5-9-16,-2 5-19 15,-8 0-59-15,-13 0-3 16</inkml:trace>
  <inkml:trace contextRef="#ctx0" brushRef="#br0" timeOffset="122448.069">19930 10526 308 0,'0'0'3'0,"0"0"3"16,17-10 5-1,2 4 0-15,11 1 3 0,13-3 2 0,7 4 1 16,10 0-2-16,2 4-1 16,-2 0-5-16,-5 4-3 15,-9 8-1-15,-12 2-2 16,-15 7-1-16,-13 1-1 0,-14 2 0 15,-13 1 1-15,-13 0-1 16,-7 1 1-16,-6-2 0 16,0-2 0-1,0-3 0-15,8-3-1 0,7-1 2 0,11-2-1 16,12-1 2-16,10-2-1 15,19-1 0-15,13-4-1 16,9 0 0 15,7-3 1-31,5 0-3 0,-2-2-3 0,2 0-5 0,-8-6-12 0,-4-14-58 16,-10 9-11-16</inkml:trace>
  <inkml:trace contextRef="#ctx0" brushRef="#br0" timeOffset="122680.0922">20718 10493 363 0,'0'0'4'0,"3"19"3"16,1 2 3-16,-2 3 1 15,0 9 1-15,-1 3 1 16,-2 7 0-1,1 6 0-15,0-6-2 0,-2-4-4 0,-1-4-1 16,0-6-4-16,1-8 0 16,1-4-4-16,1-17-8 15,0 0-29 1,6 0-49-16,-1-20-2 0</inkml:trace>
  <inkml:trace contextRef="#ctx0" brushRef="#br0" timeOffset="123022.1264">20678 10444 343 0,'0'0'2'0,"13"-5"3"0,8 2 3 16,6-1 3-16,6 2 0 16,7 0 2-16,4 2-2 15,0 0 1-15,-5 9-2 0,-8 3-3 16,-15 6-2-16,-13 4-3 15,-7 0-1-15,-19 3 0 16,-8-4-1-16,-9 0 0 31,-3-5 1-31,2 0-2 0,4-7 0 0,6 0 0 0,6 1 1 16,9-1 1-16,13 2 2 0,6 3 0 15,17 3 2-15,9 2-1 16,7 1 2-16,2 1-2 16,8-3 0-16,-2-2-1 15,-3-2-2-15,-5-4-3 16,-9-5-4-16,-5-1-8 31,-9-4-24-31,-1-9-50 0,-4-6-4 0</inkml:trace>
  <inkml:trace contextRef="#ctx0" brushRef="#br0" timeOffset="123270.1512">21229 10403 384 0,'0'0'3'15,"19"16"2"-15,3 1 1 16,4 8 2-16,0 6 1 0,1 6 0 15,-4 6 2-15,-4 4 0 16,-11 0-2-16,-13-1-2 16,-15-4-1-16,-8-6-1 31,-4-7-2-31,-3-2-1 0,4-8-4 0,2-7-5 0,11-4-7 15,7-5-8-15,11-3-13 16,15 3-54-16,4-3-4 0</inkml:trace>
  <inkml:trace contextRef="#ctx0" brushRef="#br0" timeOffset="123495.1737">21700 10478 398 0,'0'0'1'0,"8"0"0"16,8 0 1-16,9 0 1 15,6 0 1-15,10-2 1 16,4 2-2-16,5-2 0 31,2 2-8-31,-12-3-14 0,-4-6-60 0,-8 9-5 0</inkml:trace>
  <inkml:trace contextRef="#ctx0" brushRef="#br0" timeOffset="123641.1883">21744 10701 420 0,'0'0'2'16,"24"2"1"-16,7-1-1 15,12 0 1-15,11-1 0 0,14 0 0 16,11-1-1-16,6 1-13 15,-8 5-65-15,-6-7-8 16</inkml:trace>
  <inkml:trace contextRef="#ctx0" brushRef="#br0" timeOffset="124697.2939">21262 10505 344 0,'0'0'4'15,"-11"0"2"-15,2 6 2 16,-1 5 4-16,0 2 2 0,-3 5-1 15,-1 7 2-15,1 2 1 16,6 2-3-16,4 3-2 16,3 3-2-16,10-3-1 15,9-1-2-15,7-5-2 16,8-4 0-16,4-5-1 0,5-3-2 15,-1-6-1-15,0-2-4 16,-4-6-4-16,-3-4-6 16,-10-6-9-16,2-2-28 15,0-1-40-15,-13-5-4 0</inkml:trace>
  <inkml:trace contextRef="#ctx0" brushRef="#br0" timeOffset="124909.3151">21394 10299 394 0,'0'0'2'15,"12"3"2"-15,8 9 2 16,8 5 0-16,8 10 1 16,3 8 1-16,1 9 1 0,-1 9 0 15,-8 10-1-15,-12 5-2 16,-17 3-1-16,-11-2-1 15,-18-3-2-15,-8-5-5 16,-3-3-13-16,-7-5-70 0,3-16-3 16</inkml:trace>
  <inkml:trace contextRef="#ctx0" brushRef="#br0" timeOffset="126700.4942">20297 11635 288 0,'0'0'6'0,"0"0"3"16,0 0 0-16,0 0 5 16,0 0 0-16,0 8 2 0,13-1 1 15,8-2 2-15,8 0-7 16,8-1-1-16,5 0-2 15,-2-4-2-15,1 0-2 16,-3-8-2-16,-8-5-4 0,-11 1-8 16,-9-5-4-16,-12-3-2 15,-16 1 0-15,-11 0 0 16,-9 2 0-16,-12 4 5 15,-2 9 5 1,-7 4 8-16,6 10 8 0,3 14 5 0,8 9 1 16,12 9-1-16,14 7-1 15,16 4-2-15,16-3 0 16,20-4-4-16,12-7-2 15,12-10-4-15,7-9-6 32,0-8-12-32,-8-7-69 0,-2-10-3 0</inkml:trace>
  <inkml:trace contextRef="#ctx0" brushRef="#br0" timeOffset="127024.5266">20717 11386 387 0,'0'0'2'16,"0"0"1"-16,10 7 1 16,6-4 1-16,8-1 1 0,8 0-1 15,6-1 1-15,5 3-4 16,2-2-12-16,0-2-31 15,0 1-40-15,-11-1-4 0</inkml:trace>
  <inkml:trace contextRef="#ctx0" brushRef="#br0" timeOffset="127482.5724">21157 11286 284 0,'0'0'5'0,"0"0"4"15,11-3 2-15,0 2 4 0,5-1 0 16,4 2 1-16,6 0 2 15,0 0-1-15,1 0-4 16,-3 6-4-16,-5 4-3 0,-5 2 0 16,-11 6-3-16,-4 6 1 31,-17 1-1-31,-9 0 1 0,0 0-2 0,-6-2 2 15,6-3-1-15,3-3 0 0,6-2 0 16,18-15 0-16,0 0-1 16,24 6 1-16,8-6-2 15,6 0-2-15,7-1-3 16,2 1-5-16,-3-2-11 15,1 1-30-15,1 1-36 0,-13 4-4 16</inkml:trace>
  <inkml:trace contextRef="#ctx0" brushRef="#br0" timeOffset="128637.6879">21902 11436 285 0,'0'0'5'0,"0"0"5"0,0 0 0 15,0 0 0-15,6 0 4 16,-6 0 2-16,13 7 4 16,-3 4 1-16,1 6-4 15,3 6-2-15,-2 5-2 16,0 5 1-16,-2 4-1 0,-2-1-3 15,-3 3-2-15,-5-5-2 16,0-3-1-16,0-5-2 16,0-4 0-16,-3-8-1 15,-1-1 0-15,4-13 1 16,-3 9-1-16,3-9 2 15,0-8-4-15,2-11 0 0,7-6 0 16,5-11 0-16,4-9 0 16,2-5 0-16,4-7 0 15,-1 3 0-15,-2-3 0 0,0 11-5 31,-9 6-7-31,1 11-14 0,-10 11-35 0,1 4-31 16,-4 14-3-16</inkml:trace>
  <inkml:trace contextRef="#ctx0" brushRef="#br0" timeOffset="128949.7191">22457 11269 297 0,'0'0'8'0,"-9"14"4"15,-1 6 6-15,-1 7 2 16,-3 8 2-16,-1 11 2 15,2 6 0-15,5 4 0 0,5 1-7 16,3-7-5-16,11-8-4 16,6-7-3-16,7-12-2 15,2-13-6-15,4-7-11 16,-4-6-43-16,4-16-31 0,-3-13-4 15</inkml:trace>
  <inkml:trace contextRef="#ctx0" brushRef="#br0" timeOffset="129203.7445">22721 11260 306 0,'0'0'6'0,"-2"12"6"15,2 1 3-15,0 6 3 16,0 7 3-16,0 8 2 0,0 5 0 15,4 5 1-15,4 2-4 16,2 1-7-16,1-3-2 16,1-4-4-16,3-6-2 0,1-7-1 46,-1-4-1-46,-2-9-3 0,1-2 0 0,-2-7 0 0,-4084-5-3 0,8165 0-4 16,-4093 0-6-16,17-10-16 0,-17 10-53 16,12-15-9-16</inkml:trace>
  <inkml:trace contextRef="#ctx0" brushRef="#br0" timeOffset="129368.761">22652 11522 379 0,'0'0'2'0,"6"-3"1"16,5 1 1-16,11-3 1 15,4 2-1-15,8-1 1 0,4-4-2 47,7 5-7-47,-2-2-19 0,-10 2-53 0,1 2-6 0</inkml:trace>
  <inkml:trace contextRef="#ctx0" brushRef="#br0" timeOffset="129733.7975">23099 11379 377 0,'0'0'2'16,"0"0"3"-16,8 2 1 0,2 1 1 16,2 1 1-16,7 1 0 15,6 0 1-15,2 1-1 16,1 0-5-16,3 3-11 15,-9-3-23-15,-7-3-50 0,7 1-5 16</inkml:trace>
  <inkml:trace contextRef="#ctx0" brushRef="#br0" timeOffset="129911.8153">23087 11618 424 0,'0'0'2'0,"12"0"1"16,8 0 0-16,6 0 1 0,7 0-1 15,5-6 1-15,7-1-1 16,5-1-4-16,0-6-14 16,-2-14-63-16,-3 12-6 15</inkml:trace>
  <inkml:trace contextRef="#ctx0" brushRef="#br0" timeOffset="130197.8439">23491 11508 385 0,'0'0'3'0,"0"14"0"0,11-5 3 0,1 3 2 0,8-2 1 16,7-2 1-16,5-1 0 16,4 0 0-16,3-7-2 15,0-8-1-15,-10-4-3 0,-7-5-2 16,-14-2-1-16,-11 0 0 15,-15 1 0-15,-17 1-1 16,-12 3 1-16,-5 5-1 0,-3 3 1 31,8 6 0-31,3 0-1 0,13 6-2 0,12-1-2 16,18 4-8-16,1-9-17 0,21 1-56 15,18-3-2-15</inkml:trace>
  <inkml:trace contextRef="#ctx0" brushRef="#br0" timeOffset="130342.8584">23959 11250 446 0,'0'0'4'0,"17"7"1"15,1 4 1-15,7 8 0 0,-5 8 1 32,1 9 0-32,-2 7 0 0,-6 10 1 0,-13 4-4 15,-5 4-2-15,-23 2-3 16,-11 0-7-16,-13-3-16 0,-12-5-64 15,-3-2-3-15</inkml:trace>
  <inkml:trace contextRef="#ctx0" brushRef="#br0" timeOffset="130878.912">19655 12612 377 0,'0'0'4'16,"0"0"6"15,6 1 0-31,13-1 2 0,11-1 1 0,13-4 1 0,17-5 0 16,15 1 1-16,11-5-6 15,7 4-7-15,-6-1-10 0,1 5-20 16,4 2-59-16,-31 1-3 15</inkml:trace>
  <inkml:trace contextRef="#ctx0" brushRef="#br0" timeOffset="131074.9316">19882 12768 420 0,'0'0'2'0,"19"4"1"16,8-4 1-16,12 0 2 15,13 0 0-15,8 0 0 0,9-3-5 16,9 3-15-16,-1-1-67 16,-8-4-3-16</inkml:trace>
  <inkml:trace contextRef="#ctx0" brushRef="#br0" timeOffset="131566.9808">20922 12460 338 0,'0'0'5'16,"-12"8"4"-16,1 5 4 0,0 3 0 16,-3 5 2-16,2 4 0 15,0 2 0-15,4 2 1 16,8-5-4-16,7-2-4 0,10-9-2 15,7-5-2-15,3-8 0 16,0-5-1-16,-2-7 0 16,-5-7-1 15,-10-1 0-31,-9-1-1 0,-7-1 0 0,-16 5-1 0,-8-1 1 15,-6 4-1-15,-2 2-1 0,1 7-4 16,2 1-5-16,10 4-14 16,5 12-60-16,20-12-5 15</inkml:trace>
  <inkml:trace contextRef="#ctx0" brushRef="#br0" timeOffset="131724.9966">21219 12709 487 0,'0'0'1'15,"0"0"-1"-15,0 0 1 47,0 0 0-47,0 0-2 0,0 0-2 0,0 0-9 0,0 0-23 0,0 0-54 0,0 0-2 16</inkml:trace>
  <inkml:trace contextRef="#ctx0" brushRef="#br0" timeOffset="132062.0303">21464 12417 447 0,'0'0'1'0,"2"21"1"15,0-2 1-15,-2 5 1 16,0 4 1-16,-1 6 0 0,1 6 1 15,0 2-1-15,-1-6 0 16,0 0-1 15,0-8-2-31,1-2-1 0,0-6-3 0,-2-4-2 0,2-16-6 16,5 13-24-16,10-13-55 0,-7-11-2 15</inkml:trace>
  <inkml:trace contextRef="#ctx0" brushRef="#br0" timeOffset="132354.0595">21514 12443 444 0,'0'0'0'0,"0"0"1"0,4 5 0 16,10 1 2-16,5 0 1 15,4 1 0-15,10-1 0 0,3 5 1 16,4-3-1 15,-2 1 0-31,-4-3-1 0,-2 3-2 0,-8 1 1 0,-10 1 0 0,-7 4 0 16,-8 0 2-16,-2 7 0 15,-7-2 0-15,1 5 0 16,-5 2 0-16,4 2 0 15,2 2-1-15,4-1-3 16,3-1 0-16,3 0 0 0,8-1-4 16,-2-8-8-16,10 2-23 15,7-7-56 16,-13-10-3-31</inkml:trace>
  <inkml:trace contextRef="#ctx0" brushRef="#br0" timeOffset="132480.0721">21699 12729 462 0,'0'0'1'0,"16"-3"-1"16,7 1 1-16,4-2-1 0,12 0-1 15,0-3-5-15,10 3-21 16,8-1-58 0,-13-5-3-16</inkml:trace>
  <inkml:trace contextRef="#ctx0" brushRef="#br0" timeOffset="133734.1975">22337 12397 372 0,'0'0'3'0,"0"0"-1"15,0 0 4-15,0 0 1 16,3 8 3-16,2 3 2 0,1 6 0 15,0 5 2-15,0 7-2 16,2 1 1-16,-1 6-2 16,1 2-3-16,-1-5-1 15,-3 0-2-15,0-5-2 0,-3-4 0 16,0-5 0-16,-1-6 1 15,0-13 0-15,0 0-4 16,0 0 0-16,4-22 0 0,2-7 0 16,4-5 0-16,2-10 0 15,3-1 0-15,2-1 0 16,2 3 0-16,-2 3 0 15,2 10-14-15,-6 2-25 16,-7 11-53-16,6 10-1 0</inkml:trace>
  <inkml:trace contextRef="#ctx0" brushRef="#br0" timeOffset="134227.2468">22800 12355 348 0,'0'0'5'15,"-6"11"3"-15,-1 2 5 16,-1 5 2-16,-2 9 1 0,-5 4 1 16,3 6 1-16,-2 6 0 15,5 1-4-15,4-2-5 16,4-5-2-1,1-8-2-15,6-2-1 0,4-10-1 0,5-5-2 16,0-8-2-16,2-4-4 16,0-1-7-16,-7-11-20 15,-6-1-57 16,8-6-3-31</inkml:trace>
  <inkml:trace contextRef="#ctx0" brushRef="#br0" timeOffset="134481.2722">23023 12353 377 0,'0'0'3'0,"5"7"4"16,-1 6 3-16,0 6 1 15,0 3 2-15,4 5 1 0,-4 5 2 16,0 6-1-16,0-1-2 15,-1-1-3-15,-1 0-3 63,-2-6-1-63,3-4-3 0,-1-2-1 0,-2-8 0 0,5-2-2 0,0-3-1 0,-5-11-3 0,12 14-5 0,-12-14-12 15,13-6-53-15,-13 6-17 16</inkml:trace>
  <inkml:trace contextRef="#ctx0" brushRef="#br0" timeOffset="134629.287">22919 12589 435 0,'0'0'1'0,"15"-5"-1"0,7 1 2 16,6 0-2-16,8-1 0 15,7 0-2-15,4-2-5 16,7 1-15-16,-8 6-46 0,-3-1-16 15</inkml:trace>
  <inkml:trace contextRef="#ctx0" brushRef="#br0" timeOffset="134902.3143">23385 12496 408 0,'0'0'4'0,"16"0"1"16,7 0 1-16,3 0 0 15,3-2 1-15,1-1-3 32,3 1-3-17,1-2-11-15,-3-11-51 0,-10 15-24 0</inkml:trace>
  <inkml:trace contextRef="#ctx0" brushRef="#br0" timeOffset="135105.3346">23440 12680 433 0,'0'0'2'0,"0"0"1"0,0 0 2 16,7 8 0-16,-7-8 0 0,21 4 1 0,-7-4-1 15,6 0-1-15,4 0-5 16,0-8-12-16,7-8-44 15,-2 3-31-15,1-5-4 0</inkml:trace>
  <inkml:trace contextRef="#ctx0" brushRef="#br0" timeOffset="135399.364">23796 12507 425 0,'0'0'3'16,"5"16"0"-16,4-2 4 16,8 5-1-16,7 3 2 15,6 3 1-15,6-1 1 16,8 2 1-16,5-10-2 0,2-5-2 15,-1-7 0-15,-9-4-3 16,-5-8-2 15,-7-9-2-31,-11-5 0 0,-18-2 0 0,-17 0 0 0,-16-3 0 0,-9 3 0 16,-8 4 0-16,-4 5 0 15,2 4-3-15,4 10-1 47,10 1-1-47,9 6-2 0,10 4-2 0,16 6-8 0,3-2-22 0,3 1-51 0,15 0-2 16</inkml:trace>
  <inkml:trace contextRef="#ctx0" brushRef="#br0" timeOffset="135635.3876">24474 12390 487 0,'9'6'2'0,"16"8"0"16,5 6 1-16,5 5 1 15,-3 9 0-15,-2 7 1 0,-9 9-1 16,-11 7-4-16,-19-1 0 16,-29-3 0 15,-17 1 0-31,-18-4 0 0,0 3-24 0,4-7-66 0,-12-12-5 0</inkml:trace>
  <inkml:trace contextRef="#ctx0" brushRef="#br0" timeOffset="136749.499">4714 13943 314 0,'0'0'9'0,"0"0"3"15,-13-2 2-15,13 2 2 16,0 0 2-16,0 0 0 0,8-9 1 16,14 6 1-16,18 0-8 15,8 0-4-15,14 3-2 16,5-1-2-16,5 1-6 15,-4 0-16-15,-7 4-67 0,-4 2-2 16</inkml:trace>
  <inkml:trace contextRef="#ctx0" brushRef="#br0" timeOffset="138551.6792">11642 13618 326 0,'0'0'1'0,"0"0"-1"0,10 0 2 15,2 0-1-15,3 0 2 16,2 1 0-16,3 3 2 15,5-1-1-15,-2 2 1 16,-4 1 0-16,-6 0 1 0,-13-6 0 16,7 12 0-16,-14-5-1 15,-13-2 0-15,-5-1-1 16,-6-3 0-16,-4 0 0 0,3-1 0 15,2 0-1-15,8-2 1 16,8-3 0-16,14 5 1 31,7-8 0-31,18 8 0 0,6 0 0 0,8 0 0 16,0 4-1-16,-1 3 0 0,-4 3 1 15,-9-2 0-15,-9 4 0 16,-14-3-1-16,-16-5 1 16,-12-2-2-16,-6-2-4 15,-3-8-8-15,7-9-47 16,-2 10-32-16,12-8-3 15</inkml:trace>
  <inkml:trace contextRef="#ctx0" brushRef="#br0" timeOffset="139698.7939">1165 14094 289 0,'0'0'1'0,"-5"26"1"16,3-4-2-16,2 5 3 15,1 1 5-15,9 1 2 16,9-5 4-16,10-4 1 0,9-15-1 16,5-14 2-16,7-12 0 15,-3-15 0-15,-2-5-3 16,-12-7-3-16,-11 3-1 15,-16 0-1-15,-11 9-1 16,-15 8 0-16,-14 8-2 16,-9 11-1-16,-5 4-2 0,2 7-3 15,4 5-5-15,10 10-8 31,3 0-11-31,17-12-43 0,12 11-20 0</inkml:trace>
  <inkml:trace contextRef="#ctx0" brushRef="#br0" timeOffset="139945.8186">1679 14232 484 0,'0'0'1'16,"0"0"-1"-16,0 0 0 15,0 0 0-15,0 0-2 0,0 0-5 16,0 0-8-16,8 4-24 31,4-3-49-31,-12-1-4 0</inkml:trace>
  <inkml:trace contextRef="#ctx0" brushRef="#br0" timeOffset="140273.8514">1714 13759 448 0,'0'0'0'16,"0"0"0"-16,0 20 0 0,5-5 0 16,1 9 1-16,3 7 0 15,1 3 0-15,1 9 0 16,2 1-1-16,3 1-3 15,-4-8-6-15,-1 0-12 0,-4-6-37 16,3-10-27 0,3-8-8-16</inkml:trace>
  <inkml:trace contextRef="#ctx0" brushRef="#br0" timeOffset="140574.8815">1845 13856 413 0,'0'0'0'0,"9"0"2"15,9-5 0-15,7-4 2 0,9-1 1 16,6-2 0-16,4 0 0 16,2 0 1-16,0 2-1 15,-9 3-1-15,-7-1 0 16,-10 4-2-16,-8 4 1 15,-12 0 0-15,3 14 1 0,-9 1 0 16,-4 4 0-16,-1 3 1 16,-2 6-1-16,6 3-1 0,-3 2-1 15,6 1 0-15,4-2-3 16,4 1-5-16,1-6-10 15,4 0-27-15,2-6-46 16,-10-11-4-16</inkml:trace>
  <inkml:trace contextRef="#ctx0" brushRef="#br0" timeOffset="140699.894">2022 14006 422 0,'0'0'1'15,"4"-10"-1"-15,12 1 0 16,8-3-4-16,11-5-10 0,5 12-51 47,11-19-18-47</inkml:trace>
  <inkml:trace contextRef="#ctx0" brushRef="#br0" timeOffset="142072.0312">2218 13566 225 0,'0'0'1'16,"0"0"2"-16,0 0 2 15,8 0 7-15,1 3 5 16,0 8 2-16,5 5 3 15,-1 7 2-15,4 11 1 16,-1 3 0-16,3 6-2 16,-2 0-5-16,-2 0-4 15,-2-3-3-15,-1-4-1 16,-3-7 0-16,-4-12-3 0,-5-17 0 15,0 0-2-15,0 0-1 16,4-32 0 0,-2-6-1-16,1-14-1 0,-1-8-1 15,-1-6-1 16,3-1-2-15,3 4-1-16,-4 2-3 0,3 13-7 0,-5 5-8 0,7 12-24 0,4 11-46 0,-6 8-3 16</inkml:trace>
  <inkml:trace contextRef="#ctx0" brushRef="#br0" timeOffset="142448.0688">2525 13390 380 0,'0'0'1'16,"-5"8"2"-1,1 10 2-15,0 8 2 0,-2 11 1 0,3 7 1 16,14 21 2 0,9 2 0-1,6-6-1-15,5-7-1 0,7-8-3 16,3-13-4-16,5-7-8 15,-4-18-26-15,-16-15-55 16,-4-10-3-16</inkml:trace>
  <inkml:trace contextRef="#ctx0" brushRef="#br0" timeOffset="142934.1174">2717 13395 317 0,'0'0'3'0,"0"0"5"15,0 17 2-15,2-2 1 0,2 8 1 16,1 8 2-1,1 6 0-15,1 6 0 0,5 3-2 16,2-3-2 0,0-4-3-16,1-9 0 0,0-5-1 46,5-11-1-46,2-11 0 0,0-5-1 0,-1-11-3 0,-1-3-5 0,-1-5-4 16,1 1-10-16,-6-4-19 0,-8 2-50 16,1 5-5-16</inkml:trace>
  <inkml:trace contextRef="#ctx0" brushRef="#br0" timeOffset="143092.1332">2620 13609 374 0,'0'0'1'0,"5"0"-1"0,9-9 1 16,7 0-3-16,8-4-5 15,8-2-8-15,7-2-30 0,9-6-33 47,5-1-7-47</inkml:trace>
  <inkml:trace contextRef="#ctx0" brushRef="#br0" timeOffset="143420.166">3027 13358 397 0,'0'0'1'0,"0"0"0"16,5 0 1-16,7-6 0 15,4 0 1-15,4-4-1 0,7-1 1 16,5-2-1-16,4-2-5 16,4 5-14 15,-2 10-54-31,-6-11-12 0</inkml:trace>
  <inkml:trace contextRef="#ctx0" brushRef="#br0" timeOffset="143615.1855">3028 13522 395 0,'0'0'3'16,"0"0"0"0,17 0 1-16,0-5 1 0,12-2 1 15,5-4-1-15,7-2 1 0,6-4-4 16,3-2-11-16,1-5-39 15,-6 6-34-15,-5-3-6 16</inkml:trace>
  <inkml:trace contextRef="#ctx0" brushRef="#br0" timeOffset="144144.2384">3516 13239 224 0,'0'0'12'16,"-8"6"7"-16,1 3 5 0,-1 6 0 15,-1 4 3 1,4 5 0-16,0 4 2 0,5 2 0 16,3-4-11-16,14-3-6 0,5-7-3 15,8-7-2-15,2-9-2 16,4-7 0-16,-3-11-2 31,-5-7 0-31,-8-3 0 0,-13-1-2 0,-7-1-1 0,-17 6-2 16,-9 0-5-16,-6 14-16 15,-11 4-65-15,-2 6-1 16</inkml:trace>
  <inkml:trace contextRef="#ctx0" brushRef="#br0" timeOffset="144570.281">3542 12976 315 0,'0'0'5'0,"8"7"5"15,8 5 2-15,7 8 4 32,7 6 3-32,13 8 2 0,3 7-1 0,5 11 1 0,-1 3-4 15,-9 7-5-15,-8 1-3 16,-15 4-3-16,-14-3-2 0,-14-2-2 47,-17-3-6-47,-11-12-11 0,-3-10-66 0,-5 4-9 0</inkml:trace>
  <inkml:trace contextRef="#ctx0" brushRef="#br0" timeOffset="152973.1212">4762 5764 44 0,'0'0'7'0,"0"0"4"16,14-9 2-16,-3 6 3 15,6-3 3-15,0 1-1 0,1-2 2 16,3 1 5-16,-4 0 2 16,-4 4 0-16,-3 0 0 15,-10 2-1-15,0 0-1 16,0 0 0-16,0 0-1 0,-6 0-4 15,6 0-9-15,-9 0-4 16,9 0-2-16,0 0-2 16,0 0-2-16,0 0 0 15,0 0-2-15,-9 2 1 16,9-2 1-16,-1 8-1 0,1-8 0 15,-2 13 1-15,2-13 0 16,-2 12-1-16,2-12 1 16,-2 17 0-16,2-17-1 15,-3 9 0-15,3-9 0 0,0 0 1 16,-1 10-1-16,1-10 1 15,0 0 0-15,0 0 1 16,0 0 0-16,0 0 2 16,0 0-1-16,0 0 0 0,0 0 0 15,0 0 0-15,0 0 0 16,0 0-2-16,0 0 1 15,0 0-2-15,0 0 0 16,0 0 1-16,0 0-1 0,0 0 2 16,0 0-4-16,0 0 2 15,0 0 0-15,0 0 0 16,0 0 0-1,0 0-1-15,0 0 1 0,0 0 0 0,0 0 0 16,0 0 0-16,0 0 1 16,0 0-1-16,0 0 0 15,0 0 2-15,0 0-2 16,0 0 0-16,0 0-2 0,0 0 2 15,0 0 0 1,0 0-1-16,0 10 1 0,0-10 0 31,0 0-1-31,0 14 2 0,0-14-1 0,0 0 0 0,3 8 0 16,-3-8 0-16,0 0-1 15,4 9 1-15,-4-9 0 16,5 9 0-16,-5-9 0 16,8 11 0-16,-8-11 0 0,9 12 1 15,-9-12-1-15,7 13 0 16,-7-13 1-16,7 14-1 15,-7-14 0 1,6 18 0-16,-3-8 2 0,0-1-2 0,2 2 0 16,0 1 0-16,3 0 0 15,-3 5 0-15,5-3 0 16,-3-2 1-16,3 5-2 31,0 1 1-31,-1-2 0 0,-1 1 0 0,1 0 0 0,0 0-2 16,-2 0 1-16,1-2 0 15,-1-1 1-15,2 1 0 16,-3-1-1-16,1-1 1 0,2 1 0 15,0-2 0-15,-1 4-1 16,-1-1 1-16,1 1-1 16,0 0 1-16,2 3 0 15,-1 0-1-15,2 1 1 16,-1-1 0-1,2 0 0-15,3 1 1 0,-4 0-1 0,2 1 0 16,-1-4 0-16,0 0 0 16,-1 0 1-16,-2 0-1 0,0-1-1 46,-1 0 1-46,2 0 0 0,-2-1 0 0,2 0 0 0,-1 1 0 0,1-2 0 0,0-1-1 16,-1 3 2-16,3-3-2 16,0 0 1-16,-1 2 0 15,4-2 0-15,-1 1-1 16,1 1 1-16,-1-1-1 0,1 1 1 15,1-1 0 1,-2 1-1 0,0-1 1-16,-1 1 0 0,1-1 0 0,-1 0-1 15,0 1 1-15,0-3 0 16,3 1 0-16,-4-1-1 0,3 3 1 15,-1-1 0-15,0 1 0 16,1 2-1-16,-3-1 1 16,3 4 0-16,-2-1 0 15,0 1 0-15,1-1-1 0,-2-2 1 16,1 2 0-1,-3-2 0-15,5 4-1 0,0-2 1 16,1 1 0-16,-1 0 0 16,2 4-1-16,-1-2 1 0,1 2 0 15,2 1 1-15,-2 2-1 16,-2-1 1 15,2-1-1-15,0 1 1-16,-2-2-1 0,2 2 0 0,-2-2 0 0,1 1 0 0,-1-2-1 15,0 4 1-15,0 0-1 0,-1 0 1 16,-1 1-1-16,-2-1 1 15,3 2 0-15,-3 0-1 0,1 0 1 16,-2 0-1-16,0 1 1 16,2-1 0 15,-2 4 0-31,2-2 0 0,-1 3 1 0,-1-2 0 0,1 1 0 0,-1-2 0 15,-1-1 0-15,3-1 0 16,-2-2 0-16,0 0 0 16,1-2 0-16,0-2-1 15,-1 4 1-15,2-2-1 0,-2 0 0 16,0 0 1-16,1 3 0 15,-2 0-1-15,1 0 1 16,0 2 0-16,0 1 0 16,-1 0 1-16,2-1 0 0,-3 3-2 15,4-6 1-15,0 3-1 16,-1-2 0-16,4-3 0 15,-1 0-1-15,1-3 1 16,-1 0 0-16,1 2-2 16,-3 1 2-16,1-4 0 0,-1 4 0 15,-1-2 0-15,2 2 0 16,-1-1 0-16,1 3 2 15,2-1-2-15,-1-1 0 16,2 4 0-16,0-3 0 0,2 1 0 16,-1 0 1-16,-2 0-1 15,3-1 1-15,-2 1-1 16,2 0 1-16,0-3-1 31,1 2 0-31,0-2-1 0,1 0 0 0,1-1 0 0,1-1 1 16,-1 1-2-16,4-1 1 15,-4 0 0-15,1 2 1 16,-2 0 0-16,0 0 0 0,1 3 0 15,-1-3-1-15,-2 5 1 16,0-1-1-16,2-1 1 0,1 1-1 16,-1-2 1-16,4 0-1 31,0-2 2-31,1 0-1 0,1-2-1 0,1 0 1 15,-2 0 0-15,0 0 0 16,-1 0 0-16,-1-1 0 16,1 3 0-16,-1-1 0 0,1 0 0 15,0 1-1-15,-2-1 1 16,1 1 0-16,-1-1-1 15,0 0 1-15,-3 1-1 16,2-1 1 0,-2 2-1-16,-1 0 0 0,3 0 1 0,0-1-1 15,0 1 1-15,1 0-1 16,-1-3 1-16,1 2-1 0,-2 0 1 15,0-2-1 32,-2 2 1-47,-2 2 0 0,0-2 0 0,-2 1 0 0,3-3 0 0,-2 1 0 0,-1 0 0 0,1 1 1 16,1-5 0-16,-1 3-1 15,1-5 1-15,-2 2-1 16,3 2 1-16,-2-1-1 16,0 0 0-16,-1 1 0 15,0 1 0-15,-2 2-1 0,1 0 1 31,0 1 0-15,2-3 0-16,-2 1-1 0,3 0 1 0,-2-2 0 0,3 0 0 16,1-1-1-16,0 0 1 0,2 0 0 15,0 0 0-15,-1 1 1 16,3 0-2-16,0 1 1 15,0-1 0-15,-4 1 0 16,3-1 0-16,0 1 0 0,-1-1 0 31,1 2 2-31,-3-3 0 0,3 4 0 0,0-2 1 16,1-1-1-16,1 0 0 0,0 0 1 15,2 0-1-15,1-1-2 16,0 2 1 15,-1-1-1-31,2 2 1 0,-2-1-1 0,2 1 1 0,1 1-1 16,-1 2 0-16,1-2 1 0,-1 1-1 15,3 0 1-15,2 0 0 16,0 0-1-16,1-2 1 16,1 1-1-16,0-1 1 15,2 0-1-15,-2 1 1 16,2 2-2-16,-1-1 1 0,-3 1 0 31,1 1 0-31,0 0-1 0,0-1 1 0,0 3-1 0,-2 0 1 16,0-4 0-16,1 3 0 15,0-1 0-15,-1 1 0 47,4 1 0-47,-1-1 0 0,-2 3 0 0,4-4 0 0,0 0 0 0,1 1 0 0,-1-3 0 16,2 2 0-16,-1-2 0 15,1 1 0-15,0 0-1 16,0 0 1-16,-2 3 0 15,-1 0 0-15,-1 0 0 0,0 3 0 16,-1-1 0-16,1 3 0 16,0-5 0-16,0 3-1 15,2-3 1 1,-1-1 0-16,1-2 0 0,1-3-1 0,0 1 1 15,-3-3-1-15,1 0 1 16,-1 0-1-16,-1-2 0 16,1 1 1-16,-2-1-1 15,2 2 1-15,1-3 0 0,-1 4-1 16,0-4 1-16,2 2 0 15,-2 0 0-15,-1 1 0 16,-1 1 0 15,-2-1 0-31,-1 4 0 0,-1-4 0 0,-1 4 0 0,-2-3 0 0,-1 2 0 16,1-2 0-16,-1 2 0 15,3-4 0-15,-3-1 0 47,2 2 0-47,0-3 0 0,-3 2-2 0,2-2 2 0,-1 2 0 0,-1-2 0 0,0 2-1 16,-3 0 1-16,1 2 0 15,1-1 0-15,-1 0 0 0,1 1 0 16,1-2 1-16,2-1-1 16,1 1 0-16,1-4 2 15,3 0-2-15,-1 0 0 16,2-3 0-16,1-1 0 0,-2 1 0 31,2 0 0-31,-2 2 0 0,1-3 0 0,4 2 0 16,-3 1 0-16,1-1 0 15,3 1 0 1,-1-1 0-16,3-1 0 0,1-1 1 0,2-3-1 15,0 0 0-15,1-1 1 16,1-1-1-16,2-1 1 16,-1 0-1-16,2 2 0 15,-2-3 0-15,4 2 1 0,-1 0-1 16,0 3 0-16,-1-1 0 15,0 1 1-15,-1-1-1 16,3-1 1-16,-2 2-1 0,-3-1 0 16,1-1 1-1,1 1-1-15,-5-2 1 0,1 0-1 16,-1 1 0-16,-1 1 1 15,1 1-1-15,0-2 0 16,-3 2 1-16,3 1-1 0,2-1 1 16,0 1-1-16,1 0 0 15,0-1 0-15,1-1 0 16,0 3 1-16,1-2-1 0,-2 2 0 15,4-3 1-15,-4 3-1 32,3-1 1-32,0 1-1 0,2-1 0 0,0 0 1 15,3-2 0-15,0 1 0 16,4-3-1-16,2-1 1 47,1 0 0-47,-1-3-1 0,6 1 1 0,-1-1-1 0,0-1 1 0,-2 1-1 0,2-1 0 15,1 1 0-15,2-1 0 0,0 0 1 16,2-1-1-16,1-1 0 15,3 0 0-15,3 0 0 16,2 0 0-16,0-2 0 0,0-1 0 16,1 0 0-16,0 1 0 31,1-1 0-31,1 1 0 0,-3-1 0 0,1 3 0 15,-3-2 0-15,2 2 0 16,-3 0 0-16,2 0 0 0,-4 0 0 16,1 0 0-16,-1 0 0 15,-1 2 0 16,2-2 0-31,-1 0 0 0,1 0 1 0,-1 0-1 0,-3 0 0 0,2-2 0 16,0 0 0-16,1 0 0 16,-1 1 0-16,-2-1 0 15,1 1-1-15,-1 1 2 16,2 0-1-16,0-2 0 0,-1 1 0 15,-1 0 0-15,1-1 0 16,3-1 1-16,-2 1-1 31,-2-1 0-31,0 1 0 0,-3 2 0 0,-1 0 1 0,-1 0-1 16,-3 0 0-16,0 0 1 15,0 0-1-15,-1 0 0 16,0 0 0-16,3 0 0 0,1 0 0 16,-1 0 0-16,1 2 0 15,-2 1 1-15,2 0-1 16,-1 1 0-16,-2 1 1 15,2-1-1 1,-3 1 0-16,1 0 1 0,2-2-1 16,0 0 0-16,0-1 0 0,1 1 0 15,-2-1 0-15,1-1 1 16,-1 2-1-16,1 0 1 15,1-1-1-15,-3 0 1 16,5-1 0-16,1-1 0 0,3 2 0 16,0-2 0-16,2 0-1 15,0 0 1-15,0 0-1 16,-1 0 1-16,-1 0-1 0,-2 2 1 15,-1 1-1-15,-1-1 1 16,-1 1-1-16,0-2 0 16,0-1 0-16,4 0 1 31,-1 0-1-31,1 0 0 0,-1 0 0 15,2 0 0-15,-1 0 0 0,-1 3 0 0,-1 0 1 16,3-1-1-16,-1 4 0 16,1-2 0-16,3 0 0 15,0-1 1-15,4 0-1 16,1-1 1-16,1 0-1 0,0-2 0 15,2 0 0-15,-1 0 0 16,0 0 1-16,-1 0-1 31,2 0 0-31,-3 0 0 0,-3 0 1 0,6 0-1 0,-6 1 0 16,3 1 1-16,1-1-1 15,0 3 1-15,5-2-3 0,-1 5-3 16,3-4-10-16,0 6-38 16,4 5-31-16,-12-8-7 15</inkml:trace>
  <inkml:trace contextRef="#ctx0" brushRef="#br0" timeOffset="176768.5005">8427 1306 182 0,'0'0'6'16,"0"0"2"-16,0-10 5 15,0 10 4-15,0-15 1 0,0 15 1 16,0-17 0-16,1 8 1 15,-6-1-7-15,-1 0-2 16,-4-1-6-16,-2 4-3 0,0 0-2 16,-5 1-2-16,-1 2 0 15,-1 4-1-15,-2 3 0 16,-1 8-1-16,1 5 1 15,1 2 1-15,0 4 1 16,3 1 0-16,0-1 3 0,7 2 1 16,4-4 2-16,5-1 1 15,1-3 0-15,8-5 0 16,4-4 1-16,6-2-1 15,2-5 0-15,2-7-2 0,1-9 0 16,2-4 1-16,-1-5-3 16,0 0 1-16,-3-6 0 15,0 2 0 1,-2-2-2-16,-4 3-4 0,-3 3-1 0,0 3 0 16,-5 6 0-16,-2 5 0 15,-5 11-2-15,0 0 2 16,3 20 0-16,-3 3 3 15,0 29 4-15,-2 28 1 0,-2 11-1 16,-2 6 2-16,0-2-1 16,2-8 1-16,-3-17-2 15,1-25-2 1,5-21-5-16,-2-13-14 0,3-11-57 0,5-6-7 15</inkml:trace>
  <inkml:trace contextRef="#ctx0" brushRef="#br0" timeOffset="177006.5243">8655 1117 310 0,'0'0'0'0,"0"0"3"32,0 0 1-17,12 0 3-15,3 0-2 0,3 0 1 0,3 0 0 0,5 0-1 0,2 0-6 16,5 0-20-16,-1 0-46 15,3-2-11-15</inkml:trace>
  <inkml:trace contextRef="#ctx0" brushRef="#br0" timeOffset="177185.5422">8717 1393 306 0,'0'0'3'16,"0"0"3"-16,0 0 3 15,13 7 0-15,4-7 0 0,8 0 1 47,5-2 0-47,7-2-1 0,2-2-9 0,6-2-21 0,4 4-41 0,1-6-20 0</inkml:trace>
  <inkml:trace contextRef="#ctx0" brushRef="#br0" timeOffset="177478.5715">9686 769 94 0,'0'0'5'0,"0"0"6"16,-34 26 4-16,16-7 6 16,-3 3 2-16,-3 7 2 0,1 0 1 15,0 3-1-15,2 4-1 16,3-2-1-16,1 1-3 15,6 1-4-15,2-2-2 32,6 0-1-32,3-1-3 0,2 0-3 0,12-11-17 15,10 2-30-15,8-9-38 0,3-8-7 16</inkml:trace>
  <inkml:trace contextRef="#ctx0" brushRef="#br0" timeOffset="177838.6075">9979 774 215 0,'0'0'4'0,"0"0"0"47,8 24 6-47,1-8 2 0,0 6 3 0,3 2 3 0,1 6-1 0,1-1 3 16,2 5-2-16,-1 4-2 15,2-2-3-15,-1 3 0 0,2 0-1 16,0-1-3-16,-2 1 1 15,1 0 1-15,-1-8 1 16,-3 1 0-16,-1-10-1 16,-5-7-1-16,2-6-2 15,-9-9-1-15,13-2-2 0,-6-11-1 16,3-6-2-16,-10 19-1 15,10-29 0-15,1 0-2 16,3-7-2-16,-3-1-5 16,6-2-13 15,14-47-32-31,-14 45-36 0,-17 41-4 0</inkml:trace>
  <inkml:trace contextRef="#ctx0" brushRef="#br0" timeOffset="179878.8115">9105 930 199 0,'0'0'-1'16,"0"0"-1"-16,34-1-3 15,-14 5 1-15,2 6 3 0,3 5 5 16,-5 3 4-16,0 4 3 15,-8 6 5-15,-6 2 2 16,-7 4 0-16,-6-3 3 16,-10 1-2-16,-9 0-4 15,-8-1-1-15,-4-2-2 0,-7-4-1 16,-8 3-2-16,-6-11-1 15,-1-10-4-15,7-7-1 16,5-5-1-16,48 5-3 0,-29-22-1 16,1-3-1-16,32-10 1 15,4 2 1-15,39-4 2 16,73-29-3-1,-34 38 2-15,8 5 0 0,4 9 2 16,-2 4 2-16,-6 8 0 0,-12 2 1 16,-13 10 1-16,-19 7 2 15,-25 7-1-15,-21 4 0 16,-24 5-1-16,-23-4-1 15,-18 0 0-15,-15-2 0 16,-13-6-2-16,-3-6-1 0,3-6-2 16,10-11-2-16,14-14 1 15,18-7-1 1,51 23-1-16,-14-31 0 0,0-1 2 15,48-6 2 1,82-40-1-16,-20 40-1 0,12 4 1 31,5 5 1-31,-7 7 0 0,-9 7 0 0,-12 4 1 0,-25 8-1 16,-27 5 1-16,-31 10 2 15,-29 11-1-15,-33 3 0 16,-26 3 0-16,-26 2 1 0,-18-1 0 16,-12-1-1-16,-8-3-3 15,7-9 0-15,14-10 0 16,19-7 0-16,33-12-1 0,29-12 0 15,48 24-1-15,7-33 1 16,64-41 1 0,23 31 0-16,22 0-2 0,19 5 2 15,7 5 0-15,-5 7 1 16,-10 9-1-16,-22 10 1 15,-25 7 1-15,-36 18 0 16,-37 14 0-16,-41 15 0 0,-47-10 0 16,-149 102-1-16,-106 25-11 15,-63 15-28-15,-18-10-48 16,52-21-4-16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35:59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11571 3946 287 0,'0'0'7'0,"0"0"4"0,0 0 2 15,0 0 3-15,0 0 2 16,10 15 2-16,-4 3 2 16,1 9 1-16,3 9-7 15,-1 13-3-15,1 9-2 16,3 10-3-16,-4 7-2 0,-1 1-2 15,0 5-2-15,-7-9 0 16,1-6-1-16,-2-11-1 16,0-6-1-16,0-11-1 0,0-13-3 15,0-6-5 1,0-19-9-16,12 0-47 0,-1-7-22 15</inkml:trace>
  <inkml:trace contextRef="#ctx0" brushRef="#br0" timeOffset="454">11939 4049 328 0,'0'0'7'0,"10"22"3"16,0 5 2-16,4 7 3 16,0 9 0-16,6 8 1 0,-1 7 1 15,0 8 1-15,-1-8-8 16,-4-3-2-16,-3-12-2 0,-1-7 0 15,-5-11-1 1,-1-6 0-16,3-9-1 0,-7-10 1 16,0 0-2-16,3-14 1 15,-3-11-2-15,0-9 0 0,-3-11-1 16,-7-11-2-16,-1-6 1 15,-3-5-1 1,-3 3 0-16,-2 3 1 0,2 7 0 16,-2 8 0-16,5 12 0 15,3 7 0-15,3 5 0 0,8 4 0 16,5 0 0-16,15-2 0 31,12 1 0-31,11-2 0 0,10-1 0 0,7 1-1 16,6 4-3-16,-3 0-6 0,-1 10-10 15,-11 7-46 1,-8-2-23-16</inkml:trace>
  <inkml:trace contextRef="#ctx0" brushRef="#br0" timeOffset="624">11805 4213 421 0,'0'0'1'0,"16"-3"0"0,12-5 0 16,12-2 1-16,18-4-2 15,9-5-5-15,17 3-15 16,6 7-47-16,3-5-15 0</inkml:trace>
  <inkml:trace contextRef="#ctx0" brushRef="#br0" timeOffset="1556">14135 3857 324 0,'0'0'3'0,"0"0"1"16,0 0 2-16,8-2 2 15,-8 2 2-15,16 1 4 16,-4 6 1-16,3 8 1 0,-1 3-1 62,4 10-3-62,-2 3 1 0,3 5-3 0,-2 4-1 0,-1 3-3 0,-1-3-1 0,-2 1-1 0,-1-4-2 0,0-1 1 16,-2-1-1-16,3-2 0 15,-4 1-1-15,1-4 1 16,-1 1-1-16,-1-5 0 0,0-2 0 16,-2 1-1-16,-1-9 1 15,0-1 0-15,-1-1 0 16,-4-14 0-16,4 16 0 15,-4-16 0 1,0 0 1-16,3 9 0 0,-3-9-1 0,0 0 1 16,0 0-1-16,0 0 1 15,0 0-1-15,0 0 1 16,0 0-1-16,0 0 1 15,0 0-2-15,5-8 0 0,-5 8 0 16,7-21 0-16,3-4 0 16,3-11 0 15,2-12 0-31,4-13 0 0,6-6 0 0,3-11 0 0,3-5 0 0,-3 4 0 15,0 1 0-15,-2 7 0 16,-7 10 0-16,2 6 0 16,-8 7 0-16,1 12-9 15,-8 5-7-15,2 10-16 0,-4 10-56 16,2 0-5-16</inkml:trace>
  <inkml:trace contextRef="#ctx0" brushRef="#br0" timeOffset="2008">14984 3825 375 0,'0'0'3'15,"0"0"2"-15,0 0 1 16,0 0 2-16,15 0 0 16,3-4 2-16,11 0 0 31,10-5 0-31,13 1-2 0,5 0-1 0,5 1-2 0,0-4-3 15,0 1-1-15,-9 5 0 16,-3 2-5-16,-12 2-3 16,-8 1-8-16,-10 0-8 15,-4 0-38-15,-5 1-23 0</inkml:trace>
  <inkml:trace contextRef="#ctx0" brushRef="#br0" timeOffset="2225">15042 4130 417 0,'0'0'1'0,"7"1"1"0,9-1 2 16,9 0 0-16,9-4 1 15,10-2 0-15,11-1-2 16,9-2 1-16,3 2-2 47,-1-3-6-47,-1 5-10 0,-9-7-13 15,-6 7-53-15,-3 5-6 0</inkml:trace>
  <inkml:trace contextRef="#ctx0" brushRef="#br0" timeOffset="2529">15838 3946 357 0,'0'0'3'0,"-6"12"3"0,6 2 2 0,-1 6 3 0,7 6 0 16,9 1 3-16,8 2 0 16,12 0 1-16,13-6-2 31,13-7-3-31,14-8-1 0,2-8-3 0,4-8 1 0,-9-8-3 15,-5-11 0-15,-12-6-3 16,-16-2 0-16,-25-5-1 31,-18 2-1-31,-29 1 0 0,-21 6-1 0,-16 6 1 0,-14 7-4 16,-4 8-2-16,1 8-11 15,17-3-64-15,11 14-7 32</inkml:trace>
  <inkml:trace contextRef="#ctx0" brushRef="#br0" timeOffset="3457">17995 3800 274 0,'0'0'2'15,"0"0"2"-15,-10-9-2 16,10 9 3-16,-19-3 0 0,4 3 1 16,-7 4 2-16,-3 6 0 15,-2 10 1-15,-1 4-2 16,3 5 0-16,-1 2 0 0,6 1 2 15,7-3 0-15,10-3 3 16,3-3-1-16,11-9 0 16,11-5-1-16,2-9 0 15,10-8 2-15,-1-5-4 0,2-6-1 16,-2-6-3-16,-3-6 0 15,-6 0-1-15,-7-3-1 16,-4 2-1-16,-6 10 0 16,-2 0 0-16,-5 4-3 15,0 18 2-15,-9-8-1 0,3 17 0 16,-2 11 1-16,2 5 0 15,3 7 1-15,0 3-1 16,3 1 3-16,2 2-2 31,6-4 2-31,5-3-2 0,-1-4-1 0,4-5-4 0,-4-5-4 16,4-2-6-16,-5-12-25 15,-1-3-46-15,1-8-6 32</inkml:trace>
  <inkml:trace contextRef="#ctx0" brushRef="#br0" timeOffset="3739">17579 3756 293 0,'0'0'4'15,"-8"24"1"-15,3 5 3 16,-2 15 1-16,5 8 2 15,2 15 2-15,6 8 3 0,17 2 2 16,14-4 1-16,18-18-4 16,17-16-1-16,14-23-1 15,18-16 1-15,9-22-2 31,2-21-4-31,-7-18 0 0,-12-12-5 0,-17-4 0 0,-24-2-2 16,-19 2-1-16,-27 4-2 16,-23 9-3-16,-28 8 0 15,-12 24-9-15,-15 9-7 0,-3 8-56 16,-4 21-8-16</inkml:trace>
  <inkml:trace contextRef="#ctx0" brushRef="#br0" timeOffset="4228">19604 3489 379 0,'0'0'-2'0,"0"0"1"16,0 20 1-16,-1 2 0 16,1 11 5-16,0 12 1 15,-6 18 2-15,0 11 1 31,-2 5 3-31,-2 10-1 0,4-7 0 0,3 0-1 0,2-11-3 16,2-13 0-16,9-10-2 16,7-12-1-16,5-14-1 15,4-10-2-15,5-7-4 0,2-8-4 16,7-8-9-16,-4-12-30 15,0-3-42-15,-3-7-4 16</inkml:trace>
  <inkml:trace contextRef="#ctx0" brushRef="#br0" timeOffset="4417">19235 3858 374 0,'0'0'1'0,"8"-9"2"15,13-1 2-15,11-1 1 16,15-4 0-16,13-3 1 15,20 3 0-15,8 1-3 16,8 4-6-16,-1 4-9 0,-1 8-24 16,1-1-44-16,-13 8-7 15</inkml:trace>
  <inkml:trace contextRef="#ctx0" brushRef="#br0" timeOffset="4886">20638 3791 400 0,'0'0'4'0,"0"0"-1"0,0 0 0 16,0 0 1-16,0 0 2 15,2-11 1-15,18 8 0 16,8-3 1-16,15 2-5 15,9 0 1 1,6 0-2-16,2-2-10 0,6 3-9 0,-6 0-21 16,-7 3-44-16,-3 0-8 15</inkml:trace>
  <inkml:trace contextRef="#ctx0" brushRef="#br0" timeOffset="5142">20674 3988 423 0,'0'0'-1'0,"0"0"1"16,7 0 3-16,3 3 1 15,11-2 0-15,6 3 1 16,11-4-2-16,13 0 1 0,8 0 2 15,8 0-5-15,7 0-5 16,4 0-9-16,4-4-5 16,-3-4-21-16,0 1-45 15,4-3-5 1</inkml:trace>
  <inkml:trace contextRef="#ctx0" brushRef="#br0" timeOffset="5411">21922 3655 339 0,'0'0'1'0,"-14"0"-1"0,0 6 2 16,-6 9 2-16,-2 9 2 15,-1 8 1-15,0 10 4 16,4 9 4 15,14 2-1-31,10 1 1 0,19-5 0 0,19-5-3 0,17-13 1 0,15-10-3 16,9-15-1-16,1-8-4 15,-1-20-1-15,-8-9-1 16,-13-15-1-16,-16-8-1 16,-25-7-1-16,-25-4 2 0,-31-1-2 15,-19 1 1-15,-21 6-1 16,-13 10-2-16,-5 11-5 15,-1 9-7-15,13 11-36 16,15 16-38-16,15 2-1 0</inkml:trace>
  <inkml:trace contextRef="#ctx0" brushRef="#br0" timeOffset="15791">20917 4973 268 0,'0'0'5'0,"0"0"4"16,0 0-1-16,-7 1 1 0,7-1 1 15,-10 23 6-15,5 3 1 16,-6 7 1-16,5 12-3 16,0 4-3-16,5 2 0 15,1-1 0-15,8-10 0 0,10-8-5 16,5-18-1-16,7-12-2 15,0-13-1-15,-1-17-2 16,-8-10-3-16,-9-8-1 16,-12-3-1-16,-12 3 1 0,-8 3 1 31,-9 4 1-31,-1 4 1 0,-1 8 3 0,3 9-1 15,11 6 2-15,17 12-2 16,1-9-1-16,25 8 1 0,14-2-3 16,10-1 2-1,11 4-2-15,3 4 3 0,-2 4-1 16,-8 4 2-16,-14 10 1 15,-14 11 1-15,-20 8 1 16,-12 7 1-16,-17-2 0 0,-5-3 0 16,-1-2 0-1,3-7-1-15,9-8-2 0,13-11-1 16,15-13-2-16,19-3-4 0,19-4-6 15,-1-8-15-15,-4 5-66 32,22 0-2-32</inkml:trace>
  <inkml:trace contextRef="#ctx0" brushRef="#br0" timeOffset="16198">21990 5141 430 0,'0'0'1'15,"25"0"0"-15,1 0 1 16,9 0-1-16,5-3-4 15,9 3-9-15,-1 0-33 0,6 0-37 16,-6 0-5-16</inkml:trace>
  <inkml:trace contextRef="#ctx0" brushRef="#br0" timeOffset="17071">23000 4945 295 0,'0'0'2'0,"0"0"0"16,0 0 2-16,0 0 3 16,0 9 3 15,0 4 5-31,-6 4 1 0,-5 5 3 0,-6 8 1 0,-5 4-2 0,-4 3-2 15,-5 0-2-15,-2 0-1 16,-2-5-4-16,4-3-2 16,0-9-2-16,3-8 0 15,4-12-2-15,8-4-1 0,3-15 0 16,10-10-3-16,3-7 1 15,11-2-2 32,6-6 0-47,5 3-1 0,6 1 1 0,-1 8-1 0,3 8 2 0,-5 7-1 0,0 10 1 0,0 7 0 16,-2 9 0-16,-4 10 2 15,-2 9-1-15,1 2 2 16,-5 7 0-16,6 1 0 0,-3 2 1 16,5-8 0-16,3-7 1 15,8-10-1-15,4-15 1 16,3 0-2 31,6-17 1-47,-3-9 0 0,-3-6-2 0,-8-5 0 0,-11 1-1 0,-11 2 0 0,-11 8-1 15,-16 4 1-15,-14 7-2 0,-13 11 2 16,-7 4-1-16,-4 11 0 0,0 7-3 15,6 7-6-15,5-4-14 16,2 3-65-16,32-5 0 16</inkml:trace>
  <inkml:trace contextRef="#ctx0" brushRef="#br0" timeOffset="23135">11008 7315 259 0,'0'0'6'16,"-8"16"4"-16,-3 0 5 16,-2 11 2-16,-8 3 3 15,-2 11 1-15,-3 6 1 0,-1 7 1 16,5-1-5-16,6-3-5 15,6-3-3-15,10-2-1 16,12-5-3-16,12-9-1 0,10-5-1 16,7-4 0-16,4-7-2 15,4-5-1-15,-1-3-5 16,-3-5-7-16,0-2-17 15,0-11-58-15,-13-4-4 16</inkml:trace>
  <inkml:trace contextRef="#ctx0" brushRef="#br0" timeOffset="23286">11030 6912 412 0,'0'0'1'0,"0"0"-1"16,0-13-3-16,0 13-16 0,23-7-60 16,-10 3-3-16</inkml:trace>
  <inkml:trace contextRef="#ctx0" brushRef="#br0" timeOffset="23808">11501 7304 359 0,'0'0'3'16,"0"0"2"-16,0 0 2 15,10 0 2-15,7 1 0 0,9 0 1 16,9 0 0-16,10 0 0 16,7 2-2-16,6-3-2 0,4 2-2 15,0 1-5-15,-7-3-8 47,-1 4-18-47,-8 4-53 0,-8-7-8 0</inkml:trace>
  <inkml:trace contextRef="#ctx0" brushRef="#br0" timeOffset="24017">11532 7640 405 0,'6'0'4'15,"17"0"0"-15,11-1 1 16,17-2 1-16,14-2-1 0,13-2 1 16,13-1 0-16,6 3-4 15,-7-2-11-15,0-9-62 16,-11 16-14-16</inkml:trace>
  <inkml:trace contextRef="#ctx0" brushRef="#br0" timeOffset="24873">13032 6897 354 0,'0'0'3'0,"0"0"3"16,5-5 3-16,11-4 0 16,14-1 4-16,15-2-1 0,18-3 0 15,8 3 1-15,12 0-3 16,2 4-2-16,-5 4-4 15,-8 4-1-15,-16 4 1 16,-21 10-1-16,-26 10 0 0,-18 2 0 16,-24 3 0-16,-10 0 0 15,-6 0 0-15,-2 0-1 16,5 2-5-16,4-3-11 31,20-12-53-31,13 15-23 0</inkml:trace>
  <inkml:trace contextRef="#ctx0" brushRef="#br0" timeOffset="24996">13315 7854 431 0,'0'0'2'16,"0"0"1"-16,0 0 0 0,0 0-2 16,7-6-7-16,-1-3-26 15,6 3-52 1,11 0-1-16</inkml:trace>
  <inkml:trace contextRef="#ctx0" brushRef="#br0" timeOffset="25756">15956 7263 279 0,'0'0'6'0,"0"-9"4"16,0 9 3-16,-13-16 2 0,2 7 1 15,-6 1 1-15,-6 0 2 16,-9 4 1-16,-4 4-5 16,-7 10-4-16,0 7-3 31,-2 9-1-31,3 8-1 0,6 8-1 0,8 2-2 0,12-4 0 15,13-1 0-15,10-10 0 16,12-9-1-16,10-11 0 0,7-9 1 16,2-9-2-16,0-13 1 15,-5-5-2-15,-4-5 0 16,-11 2 0-16,-6 2-1 15,-8 4 0-15,-4 6 1 0,-6 6 0 16,-2 12 1-16,0 8 2 16,4 12-1-16,4 9 2 15,7 1 0-15,12 5 0 16,9 0 0-16,8-5 0 15,4-6-1-15,7-6-2 16,-1-8-4-16,3-4-8 0,-13-7-32 16,0-8-48-16,-12-10-1 15</inkml:trace>
  <inkml:trace contextRef="#ctx0" brushRef="#br0" timeOffset="25992">16361 6895 410 0,'0'0'1'0,"0"0"3"16,6 16 2-16,-4 2 1 16,0 9 3-16,-1 10-1 46,1 10 1-46,1 11 0 0,0 5 0 0,1 6-2 0,1 0-3 0,4-6 0 0,-1-3-4 16,0-11-2-16,3-9-5 0,-9-15-12 16,-4-12-70-16,-6-12-5 15</inkml:trace>
  <inkml:trace contextRef="#ctx0" brushRef="#br0" timeOffset="26103">16116 7311 408 0,'0'0'3'0,"17"-6"2"31,10 0 0-31,15 1 0 0,16-6 1 0,12-2-2 0,16 5-15 16,11-1-68-16,-2-2-4 15</inkml:trace>
  <inkml:trace contextRef="#ctx0" brushRef="#br0" timeOffset="26578">18083 6807 309 0,'0'0'0'15,"0"0"1"-15,-9 1 4 16,-5 6 4-16,0 12 4 16,-8 7 4-16,-2 11 2 15,-3 12 3-15,-1 12 0 0,5 9 0 16,6 2-3-16,12-1-3 15,5-5-4-15,18-7-4 16,4-8-2-16,16-15-1 0,1-10-2 16,3-10 0-16,-3-7-3 15,-4-6-5-15,-9-8-8 16,-6-20-47-16,-14 4-32 15,-15-15-3-15</inkml:trace>
  <inkml:trace contextRef="#ctx0" brushRef="#br0" timeOffset="26694">17572 7095 419 0,'0'0'2'0,"22"-3"0"31,12 0 0-31,18-4 1 0,16-1 0 0,21-1-5 0,9-2-23 16,15 2-55-16,9 2-5 15</inkml:trace>
  <inkml:trace contextRef="#ctx0" brushRef="#br0" timeOffset="27106">18942 7089 427 0,'0'0'3'0,"7"0"1"16,13-1 1-16,12-3 1 15,16-3 0 17,12-2 1-32,12 0 0 0,11 0-1 0,6-3-4 0,2 5-5 0,-6-1-10 15,-6-4-45-15,-12 12-30 16,-18 0-4-16</inkml:trace>
  <inkml:trace contextRef="#ctx0" brushRef="#br0" timeOffset="27251">18997 7342 408 0,'0'0'3'0,"0"0"3"0,16 11 0 0,11-7 1 0,14-3-1 16,13-1 2-16,16 0-2 16,20-2-1-16,10-9-14 15,14 3-74-15,-3 6-2 16</inkml:trace>
  <inkml:trace contextRef="#ctx0" brushRef="#br0" timeOffset="27613">20466 7084 487 0,'0'0'1'0,"10"6"0"16,12 2 0-16,13-6 1 15,16 1 0-15,16 4 0 16,18-2-3-16,9 5-2 0,5-4-9 47,4 5-12-47,3 1-66 0,-11-1-1 0</inkml:trace>
  <inkml:trace contextRef="#ctx0" brushRef="#br0" timeOffset="28394">22251 6979 362 0,'0'0'7'0,"7"16"2"62,-1-1 3-62,-4 6 2 0,-2 5 0 0,-13 6 0 0,-11 7 2 0,-12 3 0 0,-13-2-6 0,-9-7-3 0,-3-4-2 16,-3-9-1-16,3-10-1 15,6-10-1-15,14-11 1 16,12-15-2-16,11-7 0 0,15-11-1 16,6-5 0-16,17-2-1 15,14 3-1 16,13 7 1-31,11 2-1 0,7 12 1 0,3 9 0 0,-4 18 1 0,-6 12-1 16,-9 10 2-16,-7 13-1 16,-10 6 0-16,-8 11 1 15,-1-1 0-15,8-5 1 16,10-4-1-16,12-13 1 0,9-12-1 15,8-12 1-15,5-13-1 16,-2-19 0 15,-12-13 0-31,-17-6-1 16,-18-2 0-16,-24 0-1 0,-19 8 1 0,-27 7-1 0,-16 9 0 0,-15 16 0 15,-9 11-3-15,3 14-11 16,13 8-65 0,14 19-11-16</inkml:trace>
  <inkml:trace contextRef="#ctx0" brushRef="#br0" timeOffset="35588">12957 8944 292 0,'0'0'6'15,"0"-9"4"-15,0 9 1 16,-7-17 4 0,7 17-1-16,-15-15 0 0,1 9 2 15,-1 4 2 1,-7 8-6-16,-4 15-1 0,-5 16-1 0,-6 11-1 15,-2 17-1-15,-2 13 1 16,5 9-2-16,8 5 0 16,12-3-2-16,14-10-2 15,21-19 0 1,22-21-2-16,25-25 1 0,19-22 0 0,17-32 0 15,15-22 0-15,-4-20 1 16,-5-12 0-16,-21-7-1 0,-22 1-1 16,-29 3 0-16,-36 11 1 15,-31 14-1 1,-36 15-1-16,-21 19 0 0,-16 15 0 15,-2 19-1-15,8 9-3 0,10 22-6 16,16 9-18-16,26 15-60 16,27 2-3-16</inkml:trace>
  <inkml:trace contextRef="#ctx0" brushRef="#br0" timeOffset="48933">10853 10755 246 0,'0'0'9'0,"18"-13"3"16,-7 3 5-16,0-1 1 15,1-4 3-15,-2-2 0 16,1-3 1-16,-2-2 4 16,-9 5-9-16,-3-1-5 0,-9 3-2 15,-5 3-3-15,-6 2-3 16,-8 5 0-16,-5 5-2 15,-7 3-1-15,-2 11 0 16,-4 10-1-16,2 8 1 0,1 10 0 16,9 8 1-16,8 3-1 15,11 2 1-15,14 1 0 16,7-5 0-16,18-9 0 47,16-11 0-47,9-12 0 0,12-14 0 0,3-5 0 0,1-15 0 0,-2-9 0 0,-3-7-1 15,-9-6 1-15,-9-4-1 16,-10-3 0-16,-15-1 0 0,-8-1-1 15,-6 1 1-15,-7 6-1 16,-5 2 1-16,-2 8 0 16,0 6-1-16,2 9 1 15,2 9-1 16,10 5 1-31,-14 25-1 0,11 13 2 0,0 16-1 0,-3 21 2 0,-7 12 0 16,-2 19 2-16,-5 8 2 16,-7 4-3-16,-2-6-4 15,-6-8 0-15,3-12 0 0,1-17 0 16,4-17 0-16,6-16 0 15,4-14 0-15,7-11 0 16,10-17 0-16,0 0 0 0,1-9 0 16,5-9-66 15,14-16-29-31</inkml:trace>
  <inkml:trace contextRef="#ctx0" brushRef="#br0" timeOffset="49295">11576 10692 393 0,'0'0'5'0,"0"0"0"16,-7 9 2-16,7-9 2 15,-4 14 1-15,7-4 1 16,9 4 1-16,9-1 0 16,7-1-4-16,9 0-1 0,10-3-1 15,6-1-2-15,1-4-2 47,2-1-1-47,-4-3-5 0,-5 0-5 16,-9-3-8-16,-1-9-55 0,-14 8-19 0</inkml:trace>
  <inkml:trace contextRef="#ctx0" brushRef="#br0" timeOffset="49463">11552 11093 414 0,'0'0'4'0,"17"0"2"15,8 0 1-15,12 0 1 16,13-6 0-16,15-3 0 15,15-2 0-15,11-1-1 0,9 1-10 16,-7-3-19-16,-18 7-66 16,9 2-1-16</inkml:trace>
  <inkml:trace contextRef="#ctx0" brushRef="#br0" timeOffset="50339">12830 10591 381 0,'0'0'5'0,"0"0"-2"16,0 0 2-16,9-11 2 15,14 3 0-15,13-1 2 16,14-5 0-16,13 1 1 0,13 3-3 15,4 2-1-15,1 5-1 16,-8 3-1-16,-8 7 1 16,-16 10-1-16,-21 9 0 15,-24 8 0-15,-13 3 0 16,-20 1 0-16,-9 1 0 0,-2-3-1 15,0-3-3-15,2-3-3 16,13 1-9-16,7-6-17 16,6 0-61 15,21 3-1-31</inkml:trace>
  <inkml:trace contextRef="#ctx0" brushRef="#br0" timeOffset="50462">13387 11336 466 0,'0'0'2'0,"0"0"1"0,0 0 0 15,0 0 0-15,0 0-4 16,0 0-18-16,32 11-65 15,-22-11-3 17</inkml:trace>
  <inkml:trace contextRef="#ctx0" brushRef="#br0" timeOffset="51406">15420 10730 287 0,'0'0'5'0,"-10"0"2"16,-2 0 4-16,-9 9 4 15,-6 8 2-15,-8 3 1 16,-5 12 3-16,-5 6 0 0,3 4-5 16,7 3-3-16,11-2-3 15,14-8-2-15,11-10-3 16,24-11-1-16,14-14-2 0,11-13-2 15,6-13-1-15,2-9-1 16,-5-8 0-16,-8-3-1 31,-11 2-1-31,-13 6 1 0,-10 4 1 0,-9 7 2 16,-5 13 2-16,-11 14 2 0,-4 8 1 15,0 21 0-15,-1 9 1 16,4 8 0-16,1 7-1 16,7 0 0-16,5-2-1 0,4-8-1 15,10-6-1-15,7-11-2 16,4-12-3-16,8-10-8 15,-3-14-15 17,-2-9-63-32,4-13-2 0</inkml:trace>
  <inkml:trace contextRef="#ctx0" brushRef="#br0" timeOffset="51597">15759 10428 380 0,'0'0'1'0,"0"0"2"16,2 9 2-16,-1 5 3 15,-1 8 1-15,2 8 3 16,1 6 0 15,-1 14 0-31,4 9 0 0,-1 8-1 0,3 5-3 0,2 0-3 0,3-5-2 16,2-8-5-16,-4-9-3 15,0-11-12-15,-11-16-46 16,0-23-27-16</inkml:trace>
  <inkml:trace contextRef="#ctx0" brushRef="#br0" timeOffset="51711">15601 10817 338 0,'0'0'2'15,"19"-10"1"1,12 0-1-16,9 0 2 0,19-4-1 15,13-2-4-15,16-2-32 0,7 2-40 16,0 0-6-16</inkml:trace>
  <inkml:trace contextRef="#ctx0" brushRef="#br0" timeOffset="52073">17301 10398 345 0,'0'0'6'0,"-2"21"4"16,0 4 4-16,-7 11 2 16,2 11 0-16,-7 11 1 0,4 7 0 15,-2 10 1-15,1-4-5 16,7-5-4-16,2-6-3 15,5-10-1-15,10-10-1 16,4-11-2-16,4-9 1 0,5-7-2 16,2-8-1 15,2-4-4-31,-3-5-4 15,3-4-12-15,-6 5-64 0,-3-19-9 0</inkml:trace>
  <inkml:trace contextRef="#ctx0" brushRef="#br0" timeOffset="52226">17032 10706 391 0,'0'0'1'0,"21"0"0"16,8 0 0-16,13-5 2 16,7 3-1-16,15-2 0 15,7-1-6-15,15 4-28 16,9-1-46-16,-17-1-5 0</inkml:trace>
  <inkml:trace contextRef="#ctx0" brushRef="#br0" timeOffset="52479">18044 10620 332 0,'9'3'4'16,"11"-3"4"-16,11 3 2 0,8-3 1 15,12 0 1 1,10 2-1-16,6-2-3 0,7 3-12 15,-5 9-59-15,-11-12-18 16</inkml:trace>
  <inkml:trace contextRef="#ctx0" brushRef="#br0" timeOffset="52663">18077 10937 405 0,'0'0'2'0,"22"3"0"16,6 0 1-16,11-3 1 15,9 1-1-15,15 2-4 16,7-3-13-16,-1 0-65 0,14-1-5 15</inkml:trace>
  <inkml:trace contextRef="#ctx0" brushRef="#br0" timeOffset="53085">19476 10668 438 0,'0'0'1'0,"19"4"0"16,8-2 1-16,14 1-1 16,10 2 1 30,13-2-2-46,10 2-5 0,6 0-16 0,-2-1-63 0,4-4-3 0</inkml:trace>
  <inkml:trace contextRef="#ctx0" brushRef="#br0" timeOffset="53789">20911 10399 266 0,'0'0'9'0,"4"4"5"16,1 10 4 15,0 4 2-31,-2 6 2 0,-4 10 3 0,-2 7 1 0,-11 10-1 15,-16 3-7-15,-8 5-5 0,-14-3-3 16,-10-3-3-16,-7-7-2 47,-5-11-1-47,2-9-1 0,7-14-1 0,7-9 0 0,16-10-1 0,14-13-1 0,18-10 0 15,12-6-1-15,20-4-1 16,17 1-1-16,11 0 1 16,15 7 0-16,7 7 0 0,6 8 1 15,0 12 0-15,0 5 2 16,-3 11 0-16,-8 11 0 15,-2 2 1-15,-5 2 0 47,-1-4 0-47,1-7 1 0,0-9 0 0,-2-6-1 0,-2-10 1 0,-6-15-1 0,-11-13-1 16,-17-10 0-16,-18-2 0 15,-19-2-1-15,-23 5-1 16,-20 10 1-16,-17 7-1 0,-8 12 0 16,-4 14 1-16,5 10-2 15,9 15-4-15,17 22-34 16,28 3-50-1,11-6-2-15</inkml:trace>
  <inkml:trace contextRef="#ctx0" brushRef="#br0" timeOffset="59357">12177 12784 317 0,'0'0'5'16,"0"-9"1"-16,0 1 3 16,0-8 3-16,-6-1 1 15,-3-1 2-15,-2-2 1 16,-7 0 0-16,-4 3-3 0,-2 12-3 15,-7 5-2-15,-1 17-2 16,-5 9-2-16,5 13 0 16,4 5-1-16,6 5-1 15,9-2 1-15,12-5-1 0,11-12 1 16,17-14-1-16,16-12 0 15,7-11 1-15,6-20-1 16,2-6-1-16,-1-9 0 0,-5-3 0 62,-13-4-1-62,-10 1 0 0,-12 6 0 0,-9 6 0 0,-6 7-1 0,-5 12 1 0,-9 13 1 16,-5 13 0-16,-2 19 0 0,3 17 0 0,-3 12 1 16,-1 12 1-16,-1 12 0 15,-1 5 1-15,2 1-1 16,0-3 0-16,3-7 0 0,1-12 0 15,4-9-1 32,3-14-1-47,5-8-2 0,4-13-1 0,0-21-5 0,19 13-12 0,-2-13-69 0,9-24-5 16</inkml:trace>
  <inkml:trace contextRef="#ctx0" brushRef="#br0" timeOffset="59606">12563 12705 412 0,'0'0'1'16,"0"0"3"-16,9 4 2 15,4-1 1-15,8-3 2 0,13 0 0 16,8 0 1-16,12 0 0 15,5-7-2-15,3-1-3 16,2-1-5-16,-4-1-6 0,0 4-14 16,-20 8-50-16,-5-4-20 46</inkml:trace>
  <inkml:trace contextRef="#ctx0" brushRef="#br0" timeOffset="59757">12533 13036 421 0,'0'0'4'16,"10"5"1"-16,8-3 3 15,12-2-2-15,11 0 1 16,11-5 0-16,11-3 1 31,7-1-2-31,1-5-5 0,0 3-8 0,-9-5-13 0,-3-6-55 16,-13 15-14-16</inkml:trace>
  <inkml:trace contextRef="#ctx0" brushRef="#br0" timeOffset="60037">13405 12679 398 0,'-9'9'6'15,"-9"10"1"-15,-3 10 2 16,0 7 1-16,-1 6 0 16,6 6 0-16,3 6 2 15,9-2 0-15,12-11-5 16,23-7-2-16,11-9-1 0,7-11-3 15,5-9-4-15,3-5-7 16,-5-11-20-16,-7-2-59 0,2-7-2 16</inkml:trace>
  <inkml:trace contextRef="#ctx0" brushRef="#br0" timeOffset="60405">13883 12642 365 0,'0'0'8'0,"7"12"3"15,2 0 1-15,2 6 3 0,3 10 0 16,2 6 1-16,1 9 1 16,-1 10 1-16,-1 1-5 15,-1 1-4-15,-5-2-2 16,-5 1-2-16,-4-8-5 0,0-4 0 15,0-10 0 32,0-9 0-47,-2-6 0 0,-2-6 0 0,4-11 0 0,5 0 0 0,4-16 0 0,10-8 0 16,4-8 0-16,13-10 0 0,3-8 0 15,13-8 0-15,1-1 0 16,6-3 0-16,2 0 0 16,-2 5 0-16,-6 4 0 15,-3 15 0-15,-14 10-69 0,-6-2-26 16</inkml:trace>
  <inkml:trace contextRef="#ctx0" brushRef="#br0" timeOffset="61415">15795 12678 340 0,'0'0'6'0,"0"0"4"15,0 0 4-15,17 0 2 16,7 0 0-16,9 0 1 0,15-5 2 15,11-2-2-15,8-1-4 16,8 3-4-16,3-4-4 16,-3 2-4-16,-6-1-2 15,-5 4-7 1,-16-1-9-16,-6 5-19 0,-3-1-52 0,-20-3-4 15</inkml:trace>
  <inkml:trace contextRef="#ctx0" brushRef="#br0" timeOffset="61634">15842 12905 396 0,'0'0'3'0,"0"0"3"15,19 8 1 1,8-4 2-16,10-4 0 0,15-1 1 0,16-6 0 15,13-2 0-15,7-3-2 16,4-4-4-16,-3 3-3 31,-6-3-4-31,-8 3-6 16,-13 1-8-16,-14 5-18 0,1-3-52 0,-21-2-5 0</inkml:trace>
  <inkml:trace contextRef="#ctx0" brushRef="#br0" timeOffset="61871">16437 12337 447 0,'0'0'3'0,"24"5"2"0,6 7 0 0,10 6 1 0,7 7 0 15,5 7 0-15,0 11 1 16,2 11-1-16,-16 3-2 0,-14 4-2 15,-14 0-1-15,-10 0-2 16,-16-6-4-16,-5 0-10 16,-8 0-54-16,4-20-23 15</inkml:trace>
  <inkml:trace contextRef="#ctx0" brushRef="#br0" timeOffset="62778">18896 12560 294 0,'0'0'6'0,"0"-10"2"16,-2 2 3-16,-2-4 3 15,-7 0 0-15,-2-3 2 0,-6 1 4 16,-2-3-2 15,-6 5-4-31,-8 7-2 0,1 5-1 0,-3 3-3 0,-3 12 0 16,3 11-2-16,-3 10 0 0,4 5-1 15,3 9 0-15,11 3-1 16,10-2 0-16,12-1-1 16,12-11 0-16,15-10-1 15,14-15-1-15,9-14 1 0,6-12-1 16,4-16 1-16,-5-7-1 15,-5-9 0 17,-10-3-1-32,-12-2 0 0,-10 2 1 0,-9 6-1 0,-8 3 0 0,-3 9 0 15,-9 9 0-15,-3 13 0 16,-3 9 0-1,0 20 1-15,0 18 0 0,1 12 1 16,-2 15 0-16,-1 10 2 0,-2 9-4 16,-3 4 0-16,1-3 0 15,0-2 0 16,1-11 0-31,-1-8 0 0,3-13 0 0,5-15 0 0,3-9 0 16,8-14 0-16,4-15 0 0,13-5-6 16,13-23-61-16,5-7-28 15</inkml:trace>
  <inkml:trace contextRef="#ctx0" brushRef="#br0" timeOffset="63072">19354 12414 396 0,'0'0'4'0,"0"0"3"15,0 0 4-15,2 8 2 0,13-5 1 16,13 1 1-16,13 0 0 15,16 1 0-15,12-2-2 32,2 2-5-32,9-2-8 0,-3-2 0 0,-5 3 0 0,-14-4-9 15,-14 4-15-15,-17 15-53 16,-9-19-16-16</inkml:trace>
  <inkml:trace contextRef="#ctx0" brushRef="#br0" timeOffset="63245">19281 12827 448 0,'0'0'4'0,"0"0"1"16,8 10 2-16,7-6 1 15,10-2 0-15,15-2 0 16,10 0 1 15,16-3 0-31,9-4-4 0,1-5-5 0,3 2 0 0,-5-1-9 0,0 7-15 16,-14-1-65-16,-9 3-6 15</inkml:trace>
  <inkml:trace contextRef="#ctx0" brushRef="#br0" timeOffset="63587">20588 12550 420 0,'0'0'2'16,"-5"0"2"-16,-8 1 3 31,-4 8 1-15,-5 6 1-16,0 8 1 0,-3 8 1 0,1 8 0 0,9 7-1 0,12-1-3 15,9-3-1-15,21-6-2 16,12-9-2 0,16-15-2-16,10-12 0 0,9-14 0 0,-4-18 0 15,-7-9 0-15,-14-9 0 16,-14-5 0-16,-20 2 0 62,-15 5 0-62,-23 7 0 0,-19 6 0 0,-15 12 0 0,-10 10 0 0,-1 13 0 0,2 7 0 0,10 20-8 0,1 13-57 16,21-4-29-16,12 2-3 15</inkml:trace>
  <inkml:trace contextRef="#ctx0" brushRef="#br0" timeOffset="73557">11414 14887 289 0,'0'0'4'0,"-1"-10"5"16,1 10 4-16,-8-16 2 0,5 6 1 16,-4-1 1-16,1 0 4 15,-4-2-3-15,0 6-2 16,-4 1-5-16,-3 3-2 15,-3 3-4-15,-1 4-1 16,-2 9 0-16,-4 7-1 0,2 8 0 16,1 6 0-16,3 5 0 15,4 5 0-15,5-1 0 16,7 3 0-16,5-8 0 0,10-6-1 15,10-8 1-15,11-13-1 16,7-11 0-16,8-14 0 16,6-18 0-16,3-11 0 15,4-15-1-15,-8-12 1 16,-4-8-2-16,-10-6 1 0,-9-2-1 15,-13 3 0-15,-12 6 0 16,-13 10 0-16,-12 10 0 31,-11 16 1-31,-7 17-1 0,-3 14 0 0,-1 13 1 0,5 17 0 16,5 17 1-16,11 10-1 15,11 15 1-15,12 6-1 16,9 5 2 0,19 5-2-16,8-3 0 0,10-4-3 0,11-2-12 15,-4 6-64-15,8-26-12 16</inkml:trace>
  <inkml:trace contextRef="#ctx0" brushRef="#br0" timeOffset="74965">12213 14846 302 0,'0'0'6'0,"0"0"3"0,-5-10 3 16,5 10 1-16,-20-4 1 15,1 4 2-15,-3 4 1 16,-4 11 0-16,-1 9-5 0,0 6-4 16,3 8-1-16,6 3-2 15,5 0 0-15,11-5-1 16,8-7 0-16,14-12-1 15,9-13 0-15,7-11 0 16,7-17 0-16,0-14 0 16,-2-6 0-16,-2-9-2 0,-8-6 0 15,-12 3 1-15,-4 5-1 16,-12 9 1-16,-2 9 0 15,-10 14 0-15,-6 16 2 0,-1 12 1 16,-2 22 0-16,1 15 0 31,2 11-1-31,5 8-1 16,1 4 0-16,8 2-1 0,0-1-2 0,9-9 0 0,4-6 0 15,4-9-4-15,-3-9-6 16,3-3-16-16,-1-10-64 16,-12-10-2-16</inkml:trace>
  <inkml:trace contextRef="#ctx0" brushRef="#br0" timeOffset="75176">11163 15511 429 0,'0'0'2'0,"-3"10"1"16,3-10 3-16,14 19 3 16,15-9 0-16,20-1 1 15,20-3 0-15,24-1 2 31,25-5-2-31,20-5-2 0,9-3-5 0,-2-1-3 0,-6 4 0 16,-17 0-3-16,-16 7-16 0,-32 12-64 16,-24-5-10-16</inkml:trace>
  <inkml:trace contextRef="#ctx0" brushRef="#br0" timeOffset="75801">11703 16105 354 0,'0'0'5'0,"-12"-1"2"15,-3-1 5-15,-6 2 1 16,-4 5 2-16,-10 8 1 16,-5 3 1-16,-1 10 2 15,-3 7-4-15,7 3-3 0,7 3-3 16,10 0-1-1,11-4-3-15,13-6-1 0,19-10-4 16,9-15 0-16,14-10 0 16,7-14 0-16,4-14 0 15,0-8 0-15,-3-12 0 0,-13-7 0 16,-11-5 0-16,-12 1 0 15,-17 4 0-15,-10 3 0 16,-17 12 0-16,-6 8 0 0,-5 15 0 16,2 13 0-16,2 14 0 46,4 21 0-46,11 14 0 0,8 11 0 0,10 6 0 0,10 6 0 0,11 1 0 16,10-4 0-16,5-6 0 0,6-10 0 16,3-9 0-16,1-12 0 15,1-8 0-15,-5-14 0 16,1-12-56-16,-1-12-39 0,-11-12-1 15</inkml:trace>
  <inkml:trace contextRef="#ctx0" brushRef="#br0" timeOffset="76011">12150 15727 447 0,'0'0'4'0,"0"17"1"16,0 7 1-16,0 9 2 16,-3 9 0-16,1 9 1 15,1 7 0-15,1 7 0 16,-2-2-3-16,5-2-6 0,2-6 0 15,-1-8 0 1,2-7 0 0,-1-11 0-16,-1-8 0 0,-4-13-11 0,0-8-42 15,-3-5-40-15,-13-16-3 0</inkml:trace>
  <inkml:trace contextRef="#ctx0" brushRef="#br0" timeOffset="76079">11967 16087 410 0,'0'0'4'0,"14"-7"1"0,7 2 1 0,8-1 0 15,10-5 1-15,13-2-2 0,14-3 1 31,8-6-5-31,6-10-60 0,-3 11-25 0</inkml:trace>
  <inkml:trace contextRef="#ctx0" brushRef="#br0" timeOffset="76358">13096 15468 425 0,'0'0'2'0,"0"0"3"15,2 5 1-15,6 0 1 16,8 1 0-16,10 1 1 15,6-3-1-15,10 3 1 0,7-5-2 16,2-1-4-16,3 4-11 16,-7-7-27-16,-7 1-51 15,-11 1-4-15</inkml:trace>
  <inkml:trace contextRef="#ctx0" brushRef="#br0" timeOffset="76555">13037 15810 439 0,'0'0'4'15,"0"0"2"-15,14 9 1 16,12-9 0-16,8 0 0 15,13-3 1-15,10-6 0 0,10-3 0 16,5-4-5-16,3 2-7 16,-8-6-17-16,-19 6-65 15,6 3-5-15</inkml:trace>
  <inkml:trace contextRef="#ctx0" brushRef="#br0" timeOffset="76803">14077 15429 498 0,'-2'9'1'0,"2"8"1"16,0 5 0-16,0 9 1 16,0 6 2-16,0 6-5 0,0 5 0 15,-1 2 0-15,1-7 0 16,3-10 0-16,8 0-16 15,11-20-74-15,-8-13-3 32</inkml:trace>
  <inkml:trace contextRef="#ctx0" brushRef="#br0" timeOffset="76885">14251 15100 463 0,'0'0'-10'0,"0"0"-30"0,0 0-44 0,0 0-4 0</inkml:trace>
  <inkml:trace contextRef="#ctx0" brushRef="#br0" timeOffset="77870">14676 15475 377 0,'0'0'8'16,"0"0"2"-16,0 0 0 15,0 0 2-15,9 4 0 16,8-3 0-16,9-1 1 15,14 0 0-15,9-1-7 0,10-3-3 16,7-3-1-16,4 1-4 16,-3-3-7-16,-2 5-12 15,-14 6-62-15,-8-4-5 16</inkml:trace>
  <inkml:trace contextRef="#ctx0" brushRef="#br0" timeOffset="78034">14719 15715 435 0,'0'0'3'0,"18"2"2"16,9-2 1-16,9 0 1 62,12 0 0-62,11-8 0 0,10 0 0 0,10-3 0 0,1-5-6 0,-1 5-8 0,-9-4-22 0,-11 3-59 0,1 1-2 16</inkml:trace>
  <inkml:trace contextRef="#ctx0" brushRef="#br0" timeOffset="78339">15780 15491 479 0,'-3'11'2'0,"-2"7"1"0,-1 7 1 16,2 10 0-16,4 3 1 31,10-1 0-31,20-4 1 16,10-4-3-16,19-19-3 0,16-12 0 0,12-21 0 0,4-17 0 15,1-10 0-15,-17-8 0 16,-22-2 0-16,-22 7 0 15,-31 5 0-15,-25 12 0 16,-29 12 0-16,-24 17 0 0,-14 11 0 16,-1 20 0-16,2 12 0 15,19 15-44-15,25 6-48 16,12-5-3 15</inkml:trace>
  <inkml:trace contextRef="#ctx0" brushRef="#br0" timeOffset="80555">19310 14750 333 0,'0'0'6'0,"-17"-6"4"16,4 4 0-16,-6 1 3 15,-5 1 1-15,-3 9 0 16,-8 6 1-16,-2 6 1 0,4 12-4 15,2 9-4-15,8 4-2 16,9 3 0-16,10 0-1 16,9-8 0-16,18-8-1 15,14-12-1-15,10-15-1 16,8-10 1-16,5-18-1 0,2-12 0 15,-4-11 0-15,-6-9-3 32,-10-6 0-17,-13-6-2-15,-13-1 0 0,-12-1 0 0,-13 5-1 0,-13 4 0 0,-10 9 1 16,-4 9 1-16,-2 15 2 15,1 12 0-15,3 14 2 16,7 8 0-16,8 19 1 16,6 14 1-16,13 8-1 0,6 11 1 15,13 1 0-15,10 4-1 16,7-1-1-16,4-8 0 47,7-8-2-47,-4-13-3 0,3-6-4 0,-9-17-12 0,-1-12-67 0,-5-6-3 0</inkml:trace>
  <inkml:trace contextRef="#ctx0" brushRef="#br0" timeOffset="80912">19674 14376 415 0,'0'0'3'0,"0"9"3"16,2 6 3-16,3 5 1 15,6 10 1 32,2 9 1-47,4 11 1 0,3 7 1 0,4 6-3 0,2-2-4 0,2-2-7 0,2-8 0 0,-3-9 0 16,2-15 0-16,-1-16 0 15,2-12 0-15,1-21 0 16,-1-15 0-16,3-16 0 0,-1-10 0 15,-1-12 0-15,-3-4 0 16,-5-1 0-16,-5 7 0 47,-4 8 0-47,-4 14 0 0,-9 10-7 0,3 18-49 0,-4 23-39 0,0 11-3 0</inkml:trace>
  <inkml:trace contextRef="#ctx0" brushRef="#br0" timeOffset="81139">19065 15328 461 0,'0'0'2'0,"0"0"2"16,10 10 1-16,13-4 1 15,13-3 1-15,15 0 1 16,23-3-1-16,22 0 1 0,16-9-5 16,11-3-3-16,4 6 0 15,-6-6-14 16,-10 6-75-31,-7 5-4 0</inkml:trace>
  <inkml:trace contextRef="#ctx0" brushRef="#br0" timeOffset="81694">19396 15821 394 0,'-8'0'6'0,"-5"0"3"16,-11 9 2-16,-3 6 2 15,-7 7 0-15,-3 6 1 0,-3 6 0 32,1 6 1-32,10 3-5 15,10-3-4-15,12-5-2 0,10-6-2 0,19-14-2 0,12-10 0 16,12-12 0-16,11-18 0 15,3-13 0-15,0-12 0 16,-6-10 0-16,-6-8 0 16,-15 0 0-16,-10 2 0 0,-17 5 0 15,-10 10 0-15,-14 12 0 47,-9 13 0-47,1 15 0 0,-8 18 0 0,4 16 0 0,5 14 0 0,5 13 0 16,3 8 0-16,12 5 0 0,4 2 0 15,9-5 0-15,12-6 0 16,9-8 0-16,5-13 0 15,3-8 0-15,6-14 0 0,1-10 0 16,-4-13-38-16,-6-17-55 16,5-12-3-16</inkml:trace>
  <inkml:trace contextRef="#ctx0" brushRef="#br0" timeOffset="81865">19938 15516 440 0,'0'0'3'0,"-1"21"1"31,0 0 3-31,-3 8 1 0,-1 9 1 0,-2 7 1 0,-1 9 0 15,2 4-1 1,1 0-1-16,-2-2-5 0,5-4-3 16,-2-5 0-16,3-6 0 15,-1-11 0-15,2-6-6 0,-7-13-11 16,7-11-31-16,0 0-44 15,-12-24-3-15</inkml:trace>
  <inkml:trace contextRef="#ctx0" brushRef="#br0" timeOffset="81966">19700 15812 423 0,'0'0'4'0,"10"-4"1"16,7 1 1-16,12 0 1 0,9-4 0 15,11-1 1-15,12 1-2 16,8-5-4-16,10 6-23 16,3 0-63-16,-15-3-4 15</inkml:trace>
  <inkml:trace contextRef="#ctx0" brushRef="#br0" timeOffset="82360">20824 15301 445 0,'0'0'3'16,"0"0"2"-16,0 0 1 0,8 6 2 16,5-4 0-16,12 0-1 15,7-2 1-15,8 0 0 16,9 0-2-16,5 0-3 15,2-4-4-15,-4-1-4 47,2 3-10-47,-18 7-55 0,-4-5-20 0</inkml:trace>
  <inkml:trace contextRef="#ctx0" brushRef="#br0" timeOffset="82510">20774 15526 436 0,'0'0'4'0,"0"8"2"15,0-8 2-15,23 14 0 0,4-10 0 16,13 3 0 31,11-4 1-32,9 1-1-15,13-4-5 0,0-1-8 0,8 1-21 0,-2 0-63 0,-20 0-2 0</inkml:trace>
  <inkml:trace contextRef="#ctx0" brushRef="#br0" timeOffset="87352">18377 15227 315 0,'0'0'5'0,"0"0"6"0,-8-14 3 15,-7 13 2-15,-9 1 4 16,-9 9 1-16,-10 7 0 15,-6 9 2-15,-5 9-6 0,4 7-4 16,6 8-4-16,11 0-2 16,19-2-2-16,13-3-1 15,20-7-3-15,21-6-5 16,20-2-21-16,29-8-62 15,-11-8-5-15</inkml:trace>
  <inkml:trace contextRef="#ctx0" brushRef="#br0" timeOffset="88324">22084 15194 232 0,'0'0'8'0,"0"0"4"16,17-14 4-16,-11 4 2 15,4-2 4-15,-2 0 1 16,3-1 0-16,-3-3 3 0,-5 2-7 16,0 1-5-16,-3 5-3 15,0 8-3-15,-22-12-2 16,4 10-4-16,-5 2 0 15,-4 5-1-15,-1 6-1 16,-5 5 1-16,0 6 0 0,0 2 0 16,3 8 0-16,5 1 1 15,8 1-1-15,6-3 1 16,8-3 0-1,5-6 1 1,15-8-1-16,10-10 0 0,6-7 0 0,5-10 0 0,1-10-1 16,3-3 1-16,-5-5-1 15,-3-1 0-15,-6 0 0 16,-7 3 1-16,-6 6-1 15,-6 6 0-15,-4 7 1 0,-5 10 1 16,0 14 0-16,-8 15 0 16,-2 15 1-16,-1 14 0 15,-4 7-1 16,-1 13 0-31,2-1 0 0,1 3-1 0,2-4-1 0,6-7-3 0,4-5-5 16,-1-13-16-16,-3-5-65 16,13-11-5-1</inkml:trace>
  <inkml:trace contextRef="#ctx0" brushRef="#br0" timeOffset="92486">19385 16513 369 0,'0'0'6'0,"0"0"3"16,0 0 1-16,0 0 1 16,0 0 2-16,-4 0 0 0,2 10 2 15,1 7 0-15,1 2-5 16,0 5-3-16,0 3-1 15,0-3-1-15,-2 0-1 16,2-4-2-16,0-3 0 0,0-5-3 16,0-3-3-16,0-9-5 15,0 0-15-15,7 4-65 16,1-8-3-16</inkml:trace>
  <inkml:trace contextRef="#ctx0" brushRef="#br0" timeOffset="92636">19612 16501 425 0,'0'0'3'0,"3"15"1"0,-1-1 2 15,-2 7 0-15,0 3 0 16,0 5 0-16,3 6 0 16,-1 5-3-16,-2-1-12 15,5-12-69-15,3 17-11 0</inkml:trace>
  <inkml:trace contextRef="#ctx0" brushRef="#br0" timeOffset="93242">19513 17186 324 0,'0'0'8'15,"0"0"4"-15,-14 12 3 16,1 2 4-16,2 5 2 15,-3 6 0-15,-2 6 1 0,3 4 1 16,2 3-7-16,6-2-5 16,5 3-2-16,12-10-2 15,9-4-4-15,8-12-3 16,7-12 0-16,1-6 0 31,4-12 0-31,-8-12 0 0,-3-9 0 0,-14-4 0 0,-10-4 0 16,-10 6 0-16,-16 2 0 15,-10 8 0-15,-9 10 0 16,1 10 0-16,-4 8 0 0,5 10 0 15,5 8-2-15,17 6-62 16,9 7-29-16,8-5-2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01:22.7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23858 573 282 0,'0'0'6'0,"0"0"5"16,0 0 1-16,0 0 3 0,0 0 1 15,0 0-1 1,0 0 2-16,0 0 2 0,0 0-8 15,0 0-3-15,0 1-1 16,-3 3-1-16,-1 1 0 16,-28 45 1-16,21-30-1 15,4 2 1-15,-1 1 0 16,-2 25 0-16,10-23 0 0,5 2 0 15,5-1 0-15,5-1-1 16,-15-25-1-16,42 49 0 16,-42-49 1-16,28 18-3 15,0 1-3-15,5-8 0 16,-1 1 0-16,5-11 0 31,-2 2 0-31,-1-8-5 0,1-2-68 0,-4-8-15 0</inkml:trace>
  <inkml:trace contextRef="#ctx0" brushRef="#br0" timeOffset="272">24239 473 460 0,'0'0'1'0,"0"0"0"16,0 0-1 0,0 0-3-16,0 0-9 0,0 0-13 15,0 0-48-15,0 0-6 16</inkml:trace>
  <inkml:trace contextRef="#ctx0" brushRef="#br0" timeOffset="597">24532 580 435 0,'0'0'5'0,"0"0"3"15,0 0 0-15,0 0 1 0,0 0 0 16,0 0-1-16,0 0-1 16,0 0-4 15,0 0-19-31,0 0-46 0,0 0-23 0</inkml:trace>
  <inkml:trace contextRef="#ctx0" brushRef="#br0" timeOffset="1323">24059 6 235 0,'0'-1'6'16,"0"1"2"-16,0 0 3 15,0 0 2-15,-9 0 1 16,-2 0 1-16,2 0 0 16,-32 0 2-16,11 1-5 0,3 22-3 15,-1 0-1-15,-2 8-1 16,-33 41-2-16,30-29-1 15,-2 7 0-15,3 1-1 16,3 3-2-16,2 8-1 16,2-4 1-1,5 7-2-15,3 0 0 0,8 4 0 16,7-4 1-16,2 4 0 0,14-7 1 15,1-1 0-15,7-2-1 16,10-3 1-16,4-7-1 31,5 2 0-15,4-8 0-16,4 2 0 0,2-8 0 0,6-5 1 0,3-7 2 0,7-5 2 15,5-10 1-15,0-7 2 16,7-3 0-16,-2-12 1 16,5-8 1-16,-1-4-2 0,0-8-1 15,-1-8-3-15,0-4 0 16,-8-10-2-16,0-6-1 15,-10-3 0 1,-7-4-1-16,-12-2 0 16,-8 0 0-16,-17 3 1 0,-17 1 1 15,-12 4 0-15,-20 5 1 16,-18 4 1-16,-12 7-2 0,-8 5-8 15,-10 3-36-15,-2 7-38 16,1 6-3-16</inkml:trace>
  <inkml:trace contextRef="#ctx0" brushRef="#br1" timeOffset="7569">23899 2387 217 0,'0'0'13'0,"9"0"5"0,2 0 5 16,8-5 4-16,4-1 1 15,2-3 1-15,4-2 4 16,-2 1-3-16,0-2-9 16,-4 0-6-16,-4 1-5 0,-8 1-3 15,-6 0-2-15,-4 0-3 16,-1 0-3-16,-4 1-3 15,-5-4-8-15,9 13-21 16,-10-17-53-16,4 4-3 0</inkml:trace>
  <inkml:trace contextRef="#ctx0" brushRef="#br1" timeOffset="7835">23978 1804 431 0,'0'0'3'15,"0"0"2"-15,0 0-1 0,0 0 1 16,0 0-2-16,-9-3-4 16,9 3-11-16,0 0-16 15,0 0-53-15,0 0-6 16</inkml:trace>
  <inkml:trace contextRef="#ctx0" brushRef="#br1" timeOffset="8039">24321 1901 311 0,'0'0'3'16,"0"0"0"-16,0 0 0 15,0 0-7-15,-8 9-12 16,8-9-28-16,-15 5-23 16</inkml:trace>
  <inkml:trace contextRef="#ctx0" brushRef="#br1" timeOffset="8479">23621 1731 181 0,'0'0'7'0,"-22"20"2"16,-1 6 5-16,-1 15 1 15,-3 11 2-15,1 15-1 16,-1 6 4-16,3 16 1 0,11-1-6 16,13 1-1-16,17-9-1 15,16-10 0 16,14-10 3-31,12-16 1 0,12-9-2 0,13-22-1 0,7-11 0 16,9-11 0-16,8-16-3 0,-2-11-2 16,2-11-3-16,-4-7-3 15,-6-7-2-15,-10 0 0 16,-12-4 0-16,-20-7-1 0,-16-1 0 15,-23 1-2-15,-16-1 3 16,-9 42-2-16,-9-6 0 16,-12 3 0-1,-11 1-1-15,-8 2-2 0,-8-1-6 16,-4 7-18-16,3 1-57 15,-6 5-3-15</inkml:trace>
  <inkml:trace contextRef="#ctx0" brushRef="#br1" timeOffset="12973">2805 3040 247 0,'0'0'8'16,"0"0"4"-16,-1-11 2 16,1 11 2-16,-3-17 2 0,2 4 3 15,-1-1 0-15,1 1 2 16,0 1-6-16,0 0-6 15,1 12-1-15,0-16-4 16,0 16-3-16,0 0-1 0,-4 6-2 16,0 9 1-16,0 7-1 15,-2 15 1-15,-1 8 1 16,2 11 1-16,1 9 0 0,2 5 0 15,2-1-1-15,8-2 0 16,5-9 0-16,5-12 1 16,4-17 0-1,6-15 2-15,0-14-1 0,2-15 1 16,-1-16 0-16,-2-12 0 0,-2-7-1 15,-4-5-1-15,-4-4-1 16,-4 3-2-16,-6 5 1 16,0 8-1 15,-2 6-2-31,-3 10 1 0,1 13 1 0,-3 14-1 0,18 13 0 0,-6 17 0 15,5 8 0-15,4 4 1 16,3-3 1-16,11-3 1 16,-2-9-1-16,6-11 2 0,-2-16 0 15,0-16 0-15,0-16 0 16,-6-11 0-16,-9-2 0 15,-10-3-1-15,-9 0-1 32,-9 1 2-32,-9 4-1 0,-9 8-2 0,-3 6 0 0,1 5 0 15,2 5-9-15,-1 3-9 16,13 4-44-16,12 12-27 15,-10-7-2-15</inkml:trace>
  <inkml:trace contextRef="#ctx0" brushRef="#br1" timeOffset="13232">3685 2719 393 0,'0'0'5'0,"0"18"3"15,0 3 2-15,-2 8 1 16,-6 9 1-16,-3 10 0 16,-3 9 1-1,-4 5 1-15,1-2-5 0,0-6-4 0,4-8-3 16,1-7-2-16,3-11-4 15,7-7-8-15,2-21-30 16,0 0-44-16,12-14-3 16</inkml:trace>
  <inkml:trace contextRef="#ctx0" brushRef="#br1" timeOffset="13502">3941 2546 365 0,'0'0'5'0,"8"20"3"15,-4 3 4 17,-1 10 1-32,-4 14 1 0,1 12 1 0,-7 9 1 0,-3 11 0 0,-4-1-4 15,0-10-3-15,0-4-3 16,1-12-2-16,4-14-1 15,1-13-2-15,7-17-3 0,1-8-5 16,8-16-12-16,-6 8-50 16,8-24-19-16</inkml:trace>
  <inkml:trace contextRef="#ctx0" brushRef="#br1" timeOffset="13952">3842 2617 289 0,'0'0'6'0,"0"0"3"16,3-12 1-16,0 4 4 15,7-6 0-15,5-2 2 16,6-4 4-16,8-2 1 0,7 2-5 15,11 1-1-15,1 6-2 16,4 3-2-16,-4 11-2 16,-6 12-1-16,-9 16-2 15,-17 9-1-15,-15 7-2 0,-12 5 1 16,-15 2-2-16,-10-3 1 15,-11-9 0-15,1-6-1 16,-4-12-1-16,5-7 0 0,4-11-1 16,7-2-1-16,7-2 0 15,9-3 0-15,18 3 0 16,0 0 0-16,6-8 1 15,21 8 1-15,11 3-1 16,9 5 1-16,6 4 1 16,7 3 1-16,0 1 0 0,-1 3-1 15,-7 2-1-15,-9-1 1 16,-12 0-2-16,-7 1 0 15,-9-3 0-15,-10-2 0 16,-5 1-6-16,-4-5-5 0,1 4-10 16,-6 8-46-16,9-15-22 15</inkml:trace>
  <inkml:trace contextRef="#ctx0" brushRef="#br1" timeOffset="14667">4871 2377 256 0,'0'0'10'16,"0"0"4"-16,0 0-1 16,0 0 2-16,-8-1 3 0,-6 1-1 15,-1 4 2-15,-5 5 2 16,-5-1-9-16,-1 6-2 15,-3 3 0-15,-2 2 0 16,-4-2-1-16,9 8-1 0,-2 2 0 16,4 2-1-16,1 2 0 15,3 2-2-15,6-4-1 31,3 1-1-31,10 0 0 0,1-11 1 0,7-5-1 0,10-5 0 16,4-6 0-16,5-3 0 16,-1 0 0-16,-1-2-1 15,-3-2-1-15,-4 2 0 0,-8 2 0 16,-8 12 0-16,-5 8 0 15,-13 6-2-15,-2 4 1 16,2 2-1-16,4 3 2 31,7-4 0-31,5-10 0 0,24-9 0 0,15-11 1 0,21-6 0 16,14-11-2-16,5-8 0 15,8-1 0-15,-1-1 0 16,-6 4 0 0,-11 7 0-16,-8-1 0 0,-15 10-15 0,-16 6-62 15,-9 0-12-15</inkml:trace>
  <inkml:trace contextRef="#ctx0" brushRef="#br0" timeOffset="21713">2147 9089 119 0,'0'0'8'16,"0"0"4"-16,0 0 4 16,0 0 4-16,0 0 3 0,-10 3 2 15,10-3 0-15,-9 2 1 16,9-2-3-16,-14 0-4 15,6 2-3-15,8-2-1 0,-18 1-2 16,9 1 0-16,9-2-1 16,-11 2-3-16,11-2-2 15,0 0-2-15,0 0-1 16,0 0-2-16,0 0 0 15,0 0-1-15,0 0 0 0,12 6 1 16,6-6 1-16,5 0 2 16,7 0 0-16,8-1 0 15,7-4 0-15,8 1 0 16,4-1 0-16,7-2-1 0,3-1-1 15,-2 0 0 17,3 0 1-32,2 0-1 0,-9 1 0 0,-4 0 0 0,-7 2 1 15,-8-1-1-15,-11 4-1 0,-7 0 1 16,-6 2-1-1,-8 0 0-15,-10 0 0 0,13 0 0 16,-13 0-1-16,0 0 1 0,0 0-2 16,0 0-1-16,0 0-3 15,0 0-3-15,0 0-8 16,0 0-15-1,0 0-54-15,0 7-5 0</inkml:trace>
  <inkml:trace contextRef="#ctx0" brushRef="#br0" timeOffset="22214">2778 8901 285 0,'0'0'8'0,"0"0"5"16,0 0 0-16,0 0 0 16,0 0 0-16,0 0 2 15,0 0 2-15,0 0 3 0,10 5-9 16,1-5-2-16,3 0 0 15,4 2 0-15,2 3 1 16,8 2-1-16,1 1-3 16,4 3 0-16,5 0-2 0,1 3 0 15,1 0-1-15,1 1-1 16,0-1 0-16,-3-2-1 31,-4 0 1-31,-4-4-1 16,-9 4 1-16,-3 0 0 0,-10 1 1 0,-6 4-1 0,-8 1 1 15,-12 4 0-15,-6 2 0 16,-6 5-1-16,-3 2-1 15,-4-2-2-15,1-1-3 0,4 2-6 16,3-6-14-16,13 1-64 16,12-5-4-16</inkml:trace>
  <inkml:trace contextRef="#ctx0" brushRef="#br0" timeOffset="23437">2013 9767 311 0,'0'0'9'0,"0"0"4"16,0 0 2-16,0 0 3 16,0 0 3-16,0 0-1 15,0 0 1-15,5-5 0 0,-5 5-9 16,0 0-4-16,0 0-2 15,0 0-3-15,0 0-2 16,0 0 0-16,0 0-1 0,0 0 0 16,0 0 1-16,0 0 0 15,0 0 0-15,0 0 1 16,0 0 0-16,0 0 0 15,0 0-1-15,0 0 1 16,0 0-1-16,0 0 0 0,0 0 0 16,0 0-1-16,0 0 1 15,0 0 0-15,0 0 0 16,0 0 0-16,0 0-1 15,0 0 2-15,0 0-2 16,0 0 1-16,0 0 0 0,0 0-1 16,0 0 0-16,0 0 0 15,0 0 0-15,-2 7 0 16,1 5 0-16,-1 3-1 0,-3 9 2 15,-2 10-1-15,-1 7 1 16,-2 13-1-16,-1 6 1 31,1 5 0-31,4 2-1 0,4-2 1 0,2-6 0 0,14-10 0 16,10-8 1-16,12-15-2 15,12-11 0-15,8-12 0 16,3-3 0-16,0-8 0 0,-3-6 0 16,-6 2 0-16,-8-6 0 15,-8 2-20-15,-19 8-45 16,-7-11-28-16,-8-4-4 15</inkml:trace>
  <inkml:trace contextRef="#ctx0" brushRef="#br0" timeOffset="24308">1881 9590 269 0,'0'0'9'0,"0"0"0"16,0 0 4-16,0 0 0 15,0 0 4-15,0 0 0 16,0 0 1-16,0 0 1 15,0 0-8-15,0 0-1 0,0 0-2 16,-5-4-1-16,5 4-1 16,0-10-1-16,0 10 2 15,0-9-2-15,0 9 1 0,0 0 0 31,0-10-1-31,0 10-1 0,0 0-1 0,0 0 1 16,0 0-1-16,0 0 0 16,0 0 0-16,0 0-1 0,0 0 2 15,0 0-2-15,-4-13 1 16,4 4 0-16,1-1-2 15,3-2 0-15,1 2-1 16,1-1 0-16,-6 11 0 0,9-14-1 16,-9 14 1-16,9-6-1 15,-9 6 1 1,0 0-1-16,0 0 1 0,0 0-1 15,0 0 1-15,0 0 0 0,0 0 0 16,5 6 0-16,-5-6 0 16,0 0 1-16,0 0-1 15,0 0 0-15,0 0 0 16,0 0-3-16,0 0-4 0,0 11-9 15,4-2-25-15,7-1-47 16,-11-8-4 0</inkml:trace>
  <inkml:trace contextRef="#ctx0" brushRef="#br1" timeOffset="43452">2547 7514 203 0,'0'0'3'16,"0"0"2"-16,12 5 0 0,-12-5 5 15,20 9 1-15,-2-5 4 16,4 0 1-16,4 0 2 15,-2-1-1-15,7 0 0 16,5-3 0-16,6 0-2 0,-5 2-2 16,6-1 0-16,4 2-1 15,4-2-3-15,7 0-1 16,4 1 0-16,2 1-2 0,3 1 0 15,4-2-1-15,2 3-1 16,-1-5 1-16,-1 3-1 16,2-1 0-16,-3-1 0 15,4-1 0-15,0 0-1 16,7-2 1-1,4 0 0-15,7-3-1 0,5 1 0 0,7-2-1 16,6-1 1-16,2 2-2 16,4-2 1-16,5-2-1 15,2 1 0-15,-1 0 0 16,-1 1 0-16,-2-2 0 0,1 4-1 15,0-2 2-15,-2 0-1 16,1 2 0-16,-1 0 0 16,6-2 1-16,5 2-1 15,0 1 0-15,4-2 0 0,2 5 0 16,2 0 0-16,-1-1-1 15,0 2 1-15,-2 0-1 16,-2 4 0-16,-2 2 1 31,3-3-1-31,-1 0 0 0,-2 0 0 0,2 1 1 0,4-1-1 16,1-1 0-16,1-1 0 15,0 2 0-15,-2 1 0 16,0-1 0-16,-2-1 1 0,-5 0-1 16,-4-1 1-16,-4-1 0 15,-2 0 0-15,-1-3 1 16,-4-5 1-16,-8-1-3 15,-3-2 0 1,-6-2 0-16,-10 0 0 0,-10 4 0 0,-14-4 0 16,-13 5 0-16,-12 0 0 15,-15 6 0-15,-5-1 0 16,-6 6-38-16,-3 1-52 31,-9-4-5-31</inkml:trace>
  <inkml:trace contextRef="#ctx0" brushRef="#br1" timeOffset="44854">13851 7556 157 0,'0'0'2'0,"0"0"0"16,0 0 3-16,8 5 3 15,-8-5 5-15,18 9 3 0,-7-5 3 16,6 1 3-16,0 2 2 16,2-2 0-16,3 0-1 15,4 1-2-15,3-1-3 0,1-1-2 16,5-2-5-16,-3 0 0 15,9-2-5-15,-2 3-1 16,2-3-2-16,2 0 0 16,2-3 0-1,1 1 1-15,3-3 0 0,4 2 0 0,1-3 1 16,4 1 0-16,1-2 1 15,4 2-1-15,2-1-1 16,2 3 1-16,9 0-2 16,5 3 1-16,8-3-1 0,10 3 0 15,7 0-1-15,8 0 0 16,11 0-1-16,4 0 1 15,6-2-1-15,9 2 0 16,1-2 0-16,10 1 0 16,-1 1 0-16,9 0 1 0,1 0-1 15,9 1 0-15,4 1 1 16,8 0-1-16,8 6 0 0,8-5 0 15,13 1 0-15,10 0 0 47,11-3-1-47,7-1 1 0,13 0-1 0,6 1 1 0,7-2 1 0,0-1 0 16,-6-1-1-16,-5-1 1 0,-9 1 0 15,-14-2 0-15,-21 5-1 16,-24 0 0-16,-24 0 0 16,-25 0-1-16,-24 3 0 0,-26 2 0 15,-22-1-1-15,-15 1-1 16,-13-2-2 15,-8 9-13-31,-11 9-67 0,-8-13-6 0</inkml:trace>
  <inkml:trace contextRef="#ctx0" brushRef="#br1" timeOffset="65863">10110 5707 199 0,'0'0'5'15,"0"0"3"-15,0 0 1 0,0 0 1 16,0 0 0-16,0 0-2 15,7-3 2-15,-7 3 0 16,0 0-4-16,6 13 0 16,-4 1-3-16,0 3 0 15,-1 5 2-15,1 4 2 0,-2 6 0 16,-1 1 1-16,1 5 1 15,-1 3 0-15,-2 2 1 16,1 5-1 0,-2 0 1-16,1 3-1 0,0 2-1 15,-2 1 0-15,0 2-1 0,-3 4 0 16,-1 1-1-16,-1-1-1 15,-2 1-2-15,3-1 1 16,-3 3 0-16,3-3-2 0,2-1-1 16,0-4-1-16,4-1 1 15,1-1-1-15,1 0 1 16,-2 0 1-16,1-5-1 15,-1 3 1-15,-4-3 0 0,2 0 0 16,-4 0 0-16,2-1-1 16,-2 1 0-16,3 1 1 15,-1 0-2-15,2 3 1 47,0 3-1-47,3 2 0 0,-3-2 1 0,4 3-1 0,-3 0 0 0,0-1 1 0,-1-1 0 16,-1-2 1-16,0 0 0 15,0 2-1-15,-3-1 2 0,0 1 0 16,3 2 0-16,-2 0-1 15,2 3 0-15,-1 2-1 16,2 1 0-16,0 2 0 16,0 3-1-1,-3 0 1-15,-3 1-1 0,2 5 0 0,-1 3 0 16,-4 1 0-16,-2 1 0 15,0 4 0-15,-1 2 0 16,-2 3-1-16,-1 1 0 0,-1 2 1 16,-4 1-2-16,0 1 1 15,0 2 0-15,-1 2 0 16,0 0 0-16,1 0-1 15,-3 1 2-15,3 0-1 0,-1-4 1 16,1 0-1-16,-3-1 1 16,0 1 0-16,0-6 0 15,3 1 1-15,-4-4-3 16,3-7-2-16,5-4-7 0,-3-10-17 15,-3-9-54-15,11-13-3 47</inkml:trace>
  <inkml:trace contextRef="#ctx0" brushRef="#br1" timeOffset="66397">9041 11429 371 0,'0'0'2'16,"0"0"0"-16,0 0-1 16,0 0 0-16,0 0-1 15,0 0-1-15,0 0 1 0,0 0 1 16,9-7 0-16,2-10 1 15,12-12 1 1,9-12 1-16,14-19 2 0,20-21 3 16,18-20 1-16,23-23-1 15,18-16 1-15,19-10-1 0,5-5-1 47,6 5 0-47,-4 5-4 0,-5 11-10 0,-14 8-23 0,-9 16-54 0,-13 8-3 0</inkml:trace>
  <inkml:trace contextRef="#ctx0" brushRef="#br1" timeOffset="67118">10157 5828 137 0,'0'0'10'16,"0"0"8"-16,0 0 4 16,0 0-1-16,0 0 1 0,8-1 1 46,7-10 3-46,5-6 2 0,15-11-4 0,17-9-5 0,11-15 0 0,27-13-1 16,17-15 0-16,20-13-1 16,15-11-1-16,15-11-7 0,3-4-1 15,2-1-3-15,-2 1-2 16,-5 1 1-16,-7 7-1 15,-10 5-1-15,-8 6-1 16,-17 7-3-16,-2 9-8 31,-13 0-21-31,-19 12-53 0,4 4-2 0</inkml:trace>
  <inkml:trace contextRef="#ctx0" brushRef="#br1" timeOffset="68060">12318 4292 97 0,'0'0'4'0,"0"0"3"0,-10 8 2 15,10-8 0-15,-15 20 3 16,6-5 3-16,0 6 1 16,-4 3 2-16,3 3-3 15,1 5-2-15,-3 2-1 16,4 2 1-16,-5 1-5 31,5 3 0-31,-2-1-1 0,4 9 0 0,-3 1-1 0,3 2 0 16,0 5 1-16,1 1 2 15,3 5-1-15,-3-1 0 0,2 4 0 16,-3-3 0-16,1-2 3 15,-3 8-1-15,0 2 2 16,0 0 0-16,-5 3 0 0,1 4-1 16,-4 6 1-16,-3 5-2 15,-4 3-3-15,-2-2 0 31,0 2-3-31,-2 3-2 0,2 0 0 0,-2 0 0 16,1-2-1-16,1-2 0 0,2-1 0 16,0 0 0-16,4-3-1 15,-2 3 1-15,0 0-1 16,1-1 1-16,-1 4-1 0,2-1 0 15,0 1 0-15,2 3 0 16,2-3 0-16,-2-3 0 16,5-2 0-1,-2-9 1-15,4-10-1 0,0-7 0 16,1-10 1-16,1-8 0 0,2-10 0 15,3-5 1-15,-2-8-1 47,5-1-3-47,0-6-6 0,4 0-14 0,10-7-60 0,-2-6-4 0</inkml:trace>
  <inkml:trace contextRef="#ctx0" brushRef="#br1" timeOffset="68456">11427 8424 98 0,'-2'15'7'16,"-9"6"8"-16,-6 19 6 16,-11 17 6-16,-12 15 5 31,-13 14 2-31,-14 20 1 0,-14 12 0 0,-13 8-6 0,-5 10-8 15,-5-1-5-15,-3-3-6 16,-2 5-6-16,1-2-5 31,2-6-10-31,9-9-18 0,1-11-47 0,22-13-8 0</inkml:trace>
  <inkml:trace contextRef="#ctx0" brushRef="#br1" timeOffset="69255">11517 8069 172 0,'0'0'4'16,"0"0"-4"-16,-6 0 3 15,6 0 4-15,2 10 4 0,2 6 4 16,3 11 0-16,1 4 2 16,9 11-3-16,-9 10 4 15,9 2 0-15,-9 10-3 16,-2-4-5-16,-2 1 0 0,-5-4-2 15,0-6-1-15,-10-5 0 16,-7-5-1-16,-10 0-1 16,-8-3-2-16,-7 3-1 0,-12-2-4 15,-6 2-9 16,0-1-36-31,1 9-27 0,3-7-7 0</inkml:trace>
  <inkml:trace contextRef="#ctx0" brushRef="#br1" timeOffset="72597">12743 6266 179 0,'0'0'5'15,"0"0"6"-15,0 0 1 16,0 0 2-16,8 1 2 16,-8-1 2-16,21-16 0 0,4-6 2 15,7-18-4-15,23-14-3 16,14-23-1-16,25-20-2 15,21-21 1-15,26-16-1 16,7-9 1-16,4-5-1 0,-5 9 0 16,-13 10-2-16,-21 20 0 15,-25 16-4-15,-23 24-5 16,-29 14-6-1,-17 23-12-15,-16 10-32 0,-9 10-30 16,-2 8-7-16</inkml:trace>
  <inkml:trace contextRef="#ctx0" brushRef="#br1" timeOffset="73314">14323 4778 146 0,'0'0'2'0,"0"0"4"0,-1-8-1 15,1 8 1-15,0 0-2 16,0 0 2-16,0 0 0 16,0 0 2-16,0 0-1 15,0 12 2 1,0 15 3-16,0 2 4 0,3 15 4 0,0 5 0 15,4 13 0-15,-5 0 0 16,2 9-1-16,-3-1-4 16,1-4-4-16,-3-1 0 0,1-5-3 15,-4-3-1-15,-4-3-1 16,1-5-4-16,-1-4-4 15,3-5-7-15,0-6-7 16,5-8-31 0,8-1-31-16,3-14-5 0</inkml:trace>
  <inkml:trace contextRef="#ctx0" brushRef="#br1" timeOffset="74177">14245 5806 41 0,'0'0'2'0,"-1"22"3"0,1-4 1 15,0 10 3-15,0 1 2 16,-1 8 1-16,3 6 1 15,2 5 2-15,-1-4-1 16,0-5 1-16,1 4 0 0,-1-11 2 47,0 8 0-47,-1-9 3 0,1 1-1 0,-2 0-1 0,0 2 0 0,-1 0-3 15,2-1-3-15,-1 4-2 16,0-4-3-16,2 1-2 0,-1-2-1 16,2-1 0-16,-3-4-2 15,3 0-1-15,-3 2 0 16,2-1 0-16,-1 0 1 0,-2 0-1 15,2 4 3 1,-4-1 1-16,2 8 0 16,0-3 2-16,-4 3 0 0,0 6-1 15,-1-2 2-15,-2 4-3 0,0 2 0 16,-2 2-2-16,0-2-1 31,-1 1-1-15,1 3 0-16,0-2 0 0,1 3-1 0,-2-4 1 0,5 4-1 15,-1-3 0-15,1 6 0 0,-1-1 0 16,2 0 0-16,-3 3 1 15,3 3 1-15,-3 1 0 16,1 1 0-16,-5 2 0 0,2 1 1 16,-1 3-1-16,-2-1 1 31,3-1 0-31,0-2-1 0,-1 1-2 0,6 0 2 15,0-1-1-15,2 1 0 16,1 0 1-16,-1 1-1 0,1 2 1 16,0 3 0-16,-4 0 1 15,-1 2-1-15,-2 0-1 16,1 0 1-16,0 0-4 0,-2-5-9 15,9-4-35-15,-1-5-35 16,1-11-4-16</inkml:trace>
  <inkml:trace contextRef="#ctx0" brushRef="#br1" timeOffset="75454">12860 6370 248 0,'0'0'4'0,"0"0"0"16,0 0 1-16,0 0-1 16,0 0 0-16,0 0 2 15,0 0 2-15,-9 12 2 0,-2 5-2 16,3 3-1-16,-4 3 1 15,2 9 2-15,-2 6 0 16,3 8-1-16,-3 3-1 16,9 5-2-16,1 5 0 0,2 3 0 15,-2 5-1-15,2 1 0 16,0 5 0-16,2 2-2 15,-2-1 1 32,0 4 0-47,-2-1-1 0,-1 3 0 0,1-2-1 0,-3-1 0 0,5 2 0 0,0-4 0 0,3 3 0 16,4 0 1-16,1 1 0 0,4 3 0 15,-4 0 1-15,1 6 0 16,-3-1 0-16,0 5 0 16,-5 0-2-16,0 2-1 15,-1 2 1-15,-1 1-1 31,0 1-1-31,-1 0 0 0,0 3-1 0,-3-1 1 0,1 2 0 16,-2 0 0-16,-1 2-1 16,0 0 0-16,-1 0 0 15,0-1 0-15,1 2 1 0,2-1-1 16,-2 1 1-16,1-2-2 15,-1 1 2-15,-1 0-1 16,-3-2 1-16,0-1 0 31,-1-1 0-31,-4-3 0 0,1-1 0 0,-4-3 3 0,0-4-2 16,2-1 1-16,-4-5 0 15,-1-3 1-15,1 0-1 16,0-7 1-16,-1-5 0 0,3-4-1 16,2-5-2-16,2-5 0 15,1-6 0-15,2-9 0 16,1-6 0-16,4-3-1 0,1-8 0 15,1-4 0-15,1-3 1 16,2-5 0-16,2-10-1 16,-4 13 0-16,4-13 1 15,0 0 0-15,0 0 1 16,0 0 0-16,0 0 0 0,0 0 0 15,0 0 0 1,0 0 0-16,-13-6-1 0,13 6 0 16,-5-14-1-16,4 1 0 15,2-5 1-15,-1-1-1 0,7-6 0 31,5-7 1-31,5-4-1 0,7-8 1 0,9-9 0 16,7-11 0-16,9-8-1 16,9-13 1-16,9-7-2 0,11-13 2 46,7-10 0-46,8-4 2 0,7-6-1 0,4-1 2 0,7 2-1 0,-4 3 0 0,5 6 2 16,-2 7-1-16,0 7-3 16,-2 10-3-16,-8 4-5 15,-1 13-9-15,-9 8-56 16,-5-2-11-16</inkml:trace>
  <inkml:trace contextRef="#ctx0" brushRef="#br1" timeOffset="76049">14035 9682 298 0,'-4'12'6'16,"-4"13"2"-16,-4 11 2 15,-1 10 0-15,-4 10 0 0,3 4 0 16,-4 3-2-16,6 5-11 15,1-4-62-15,9-25-12 16</inkml:trace>
  <inkml:trace contextRef="#ctx0" brushRef="#br1" timeOffset="81852">4670 13249 313 0,'2'12'3'0,"3"10"4"16,0 9 0-16,0 10 2 0,-3 5 2 15,2 10 1-15,-1 4 1 16,-2 6 0 0,-1-11-4-16,-1-11-10 15,-6-17-19-15,-5-13-56 16,12-14-5-16</inkml:trace>
  <inkml:trace contextRef="#ctx0" brushRef="#br1" timeOffset="82088">4623 12958 275 0,'12'-7'5'0,"18"-2"-1"16,8-1 1-16,8 4 0 15,3 3 2-15,4 5-1 16,-4 7 1-16,-3 12 2 15,-17 20-4-15,-26 9-1 16,-12 12 0 0,-25-1-1-16,-8 2 1 0,-12-8-1 0,-4-4-2 15,1-13-6-15,5-13-18 16,7-12-42-16,15-9-10 0</inkml:trace>
  <inkml:trace contextRef="#ctx0" brushRef="#br1" timeOffset="82437">5120 12928 305 0,'0'0'3'0,"-4"22"3"15,1 4 4-15,-3 7 1 16,2 6 2-16,0 11 2 15,2 4 2-15,2 6 2 16,8-7-4-16,7-3-2 16,1-10-2-16,8-11-2 0,1-5-1 15,4-11-2-15,2-9-1 16,-1-4-2-16,2-4-4 15,-2-13-5-15,-2 0-11 16,-4-1-29-16,-3-8-40 0,-5-5-3 16</inkml:trace>
  <inkml:trace contextRef="#ctx0" brushRef="#br1" timeOffset="82853">5441 13104 376 0,'1'11'3'0,"6"7"3"0,1 6 1 16,4 10 2-16,1 5 1 0,4 7 1 15,-2 4 0-15,2 3 1 16,-3-10-4-16,-1-8-1 16,-6-8 0-16,-1-9-2 15,-6-18-2-15,0 0-2 0,-3-21-3 31,-7-16-4-31,-3-14-5 0,-2-11-1 0,-3-10-2 16,2-7 0-16,0 2 1 16,5 0 3-16,2 7 3 0,8 13 6 15,1 10 5 16,2 13 1-31,9 11 2 0,4 10 1 0,2 13 0 0,6 9 0 16,-2 16-1-16,7 9 0 16,2 10 1-16,3 7-2 15,0 6 0-15,5 4-1 0,-5-1-1 16,-3 0 0-16,-3-4-1 15,-8-7-2-15,-1-6-3 16,-12-8-2-16,3-5-7 0,-9-12-21 16,-14-8-53-16,1-10-3 15</inkml:trace>
  <inkml:trace contextRef="#ctx0" brushRef="#br1" timeOffset="82982">5491 13250 378 0,'0'0'2'15,"19"-13"3"-15,6-3-1 16,10-6 0-16,10-4 0 0,5-7-5 15,7 2-20-15,12-3-52 32,-17-7-7-32</inkml:trace>
  <inkml:trace contextRef="#ctx0" brushRef="#br1" timeOffset="83164">5919 12838 399 0,'0'0'4'0,"11"18"1"16,1 2 2-16,2 7 1 15,3 7 2-15,4 7 0 0,2 6 1 16,0 4 1 15,-1 0-5-31,-2-3-1 0,-4-6-2 0,0-5-3 0,-4-11-2 16,-1-2-10-16,-9-11-43 0,-2-13-33 15,-2-21-3-15</inkml:trace>
  <inkml:trace contextRef="#ctx0" brushRef="#br1" timeOffset="83314">5763 12951 430 0,'0'0'1'16,"20"-11"1"-16,8-6 1 15,11-7-1-15,9-3 1 16,6 1-4-16,1-4-6 31,8 1-23-31,2 4-50 0,-17 4-6 0</inkml:trace>
  <inkml:trace contextRef="#ctx0" brushRef="#br1" timeOffset="83713">6460 12492 269 0,'0'0'4'16,"-5"0"4"-16,-9 5 4 15,-6 6 5-15,-8 7 3 16,-4 6 0-16,-5 7 2 0,-5 5 1 47,3 5-4-47,4 2-3 0,9 2-4 0,8-7-4 0,8-1-2 0,10-8-1 15,7-6-1-15,13-5-1 16,4-8 0-16,6-3 0 0,0-5-1 15,4 1-1-15,-3 2 1 16,-6 2-1-16,-8 5-1 16,-6 4 1-16,-10 4 0 15,-2 4 0 16,-7 1 0-31,-2-1 0 0,-1-1 0 0,5-5 0 0,6-7 0 0,10-9-1 16,15-3-3-16,5-14-4 16,11-6-7-16,3-9-10 0,7-15-39 15,3-1-25-15</inkml:trace>
  <inkml:trace contextRef="#ctx0" brushRef="#br1" timeOffset="83898">6706 12504 381 0,'0'0'6'0,"-19"3"1"15,8 6 1-15,3 7 3 16,4 4 1-16,3 8 1 15,14 5 1-15,10 5 0 0,14 3-4 16,9 1-2 15,-1 2-2-31,-1 2-1 0,-13 2-2 0,-16 3 0 0,-15 3-3 16,-19 0-6-16,-14 9-19 15,0-2-61-15,-28-4-5 0</inkml:trace>
  <inkml:trace contextRef="#ctx0" brushRef="#br1" timeOffset="84468">4602 13121 334 0,'0'0'7'16,"0"0"4"-16,-8-13 2 16,8 13-2-16,-10-4 3 15,10 4 0-15,-7 20 1 0,2 8 0 16,4 16-6-16,0 10-6 15,2 8-3-15,4 6-5 16,6 2-28-16,3-4-50 16,-1-13-3-16</inkml:trace>
  <inkml:trace contextRef="#ctx0" brushRef="#br1" timeOffset="91662">2496 13333 276 0,'0'0'4'15,"2"22"2"-15,2-1 1 0,4 9 4 16,0 6-1-16,4 5 3 15,-2-1 0-15,3 2 1 16,2-10 1-16,-8-5 0 16,2-10-4-16,-9-17 0 0,0 0-2 15,0-21-2-15,-6-7 0 16,-4-5-3-16,-8-8-2 15,1-5-2-15,-3-5 0 16,-2 1-1-16,-1 0 1 16,1 3 0-16,2 2-1 0,4 2 1 15,3 1 0-15,5 2 0 16,7 5 0-16,1 2 1 31,7 1-1-31,8 3 1 0,3 4 2 0,7 2-3 0,5 5 2 16,4 5 0-16,4 8 0 15,3 5 0-15,0 5 1 16,1 12-1-16,-1 9 1 0,-2 6 0 15,-7 6 1-15,-2 2-1 16,-6 0 0-16,-5-7 0 16,-4-1 0-16,-7-8 0 15,-5-8 0-15,-3-16-1 31,0 0-1-31,-9-8 0 0,-1-14-1 0,0-7-1 0,-4-5 0 16,5-4-1-16,0 1 0 0,3-1 0 16,1 4-1-16,5 3 2 15,1 5 0-15,9 8 1 16,2 3 1-16,8 10-1 15,0 5 1-15,9 12 1 16,-1 10 1-16,3 12 0 0,1 10 1 31,-4 8-1-31,0 5 0 0,-6 4 1 0,-5-5-1 16,-6-5 0-16,-2-8-1 15,-6-9 0-15,-2-10-1 0,-1-8-3 47,0-16-3-47,0 0-8 0,-12-18-19 0,-1-8-56 0,8-7-4 0</inkml:trace>
  <inkml:trace contextRef="#ctx0" brushRef="#br1" timeOffset="92231">3376 12532 255 0,'0'0'9'16,"0"0"5"-16,0 0 2 0,0 0 3 16,0 0 0-16,0 0-1 15,-5-4 1 1,5 4 0-16,-15 7-8 0,6 6-6 15,-5 6-3-15,-1 7-1 0,-5 3-1 16,-3 10 2-16,-1 1 0 16,1 2-1-16,2-1 1 31,1-2 0-31,4-3-1 0,5-7 1 0,5-4-1 15,6-10 1-15,9-6 1 16,6-7-1-16,7-2 1 0,5-9 0 16,6-3 0-16,2-6 0 15,0-1 0-15,0 2-1 16,-5 0-1-16,-4 5-1 0,-5 3 0 15,-8 4-1-15,-4 5 1 32,-6 9 0-32,-3 8 2 0,-4 9 0 0,-6 6 0 15,1 5 2-15,2 4 1 0,4 0 0 16,3-2 0-16,3-4 0 15,8-9-1-15,9-7 0 16,6-11-1-16,7-8-2 16,2-4-3-16,4-8-6 0,-6-12-9 15,5-15-57-15,-5 8-14 16</inkml:trace>
  <inkml:trace contextRef="#ctx0" brushRef="#br1" timeOffset="92448">3564 12625 369 0,'0'0'4'0,"5"3"1"0,6 6 4 0,5 4 0 0,5 3 2 16,4 6 1-16,5 7 0 0,3 8 1 15,1 1-3-15,-1 3-3 16,-6-5-2-16,-3-5-5 15,-3-2-6-15,-10-13-18 0,-11-16-61 16,0 0-1-16</inkml:trace>
  <inkml:trace contextRef="#ctx0" brushRef="#br1" timeOffset="92585">3321 12661 417 0,'0'0'2'0,"5"-6"1"15,8-7 2-15,10-4 0 16,7-4 1-16,4-4-2 0,8 1-1 15,0-2-5-15,3 6-12 16,-9 3-30 0,-2 4-38-16,-9 4-6 0</inkml:trace>
  <inkml:trace contextRef="#ctx0" brushRef="#br1" timeOffset="92974">3774 12426 340 0,'0'0'6'0,"22"22"2"0,0-2 4 0,5 7 3 0,1 5 1 16,3 8 0-16,1 3 1 15,1 5 1-15,-9-6-6 16,-6-8-3-16,-9-5-2 16,-5-8-2-16,-5-11-2 0,1-10-1 15,-16-10-3-15,2-14-1 31,-5-10-2-31,1-8-2 0,-4-3 0 0,1-5 0 16,6-2 0-16,2 4 2 16,7 5 1-16,2 6 2 0,4 7 3 15,0 7 1-15,9 6 0 16,3 4 1-16,3 7 0 15,5 4 0-15,5 2 0 0,3 11 0 16,4 8-1-16,3 7 0 16,0 7 0-16,-1 4-1 31,-1 6 0-31,-6-1 1 0,-4 0-2 0,-5-5-1 0,-4-6-2 15,-4-6-1-15,-1-5-6 16,-9-20-17 0,0 0-61-16,-7 0-2 0</inkml:trace>
  <inkml:trace contextRef="#ctx0" brushRef="#br1" timeOffset="93145">3819 12524 398 0,'0'0'2'15,"0"0"2"-15,5 3 2 0,6-3 2 16,5 0 1-16,7 0 2 15,6 0-3 17,7-3 2-32,6-3-4 0,1-1-8 0,-6-3-13 0,3-7-65 15,-6 4-5-15</inkml:trace>
  <inkml:trace contextRef="#ctx0" brushRef="#br1" timeOffset="93353">4216 12261 360 0,'0'0'6'16,"8"17"3"-1,-1 1 3-15,2 8 1 0,-1 6 1 16,1 4 1-16,3 3 1 0,6-3 1 16,5-7-4-1,8-12-3 16,11-10-2-31,9-11-3 0,13-13-2 0,6-8-3 0,10 0-10 0,-7-8-24 16,-1 12-53-16,-12 5-4 0</inkml:trace>
  <inkml:trace contextRef="#ctx0" brushRef="#br1" timeOffset="169005">20216 8163 203 0,'0'0'9'0,"0"0"2"16,0 0 5-16,-10 0 1 15,10 0 2-15,-8-1 0 16,8 1 0-16,-9-9 0 15,9 9-8-15,-8-12-3 0,8 12-3 16,-2-9-3-16,2 9-1 16,0-8 0-16,0 8 0 15,7-4 0-15,-7 4 0 16,19 0 1-16,-9 5-2 15,2 1 0-15,-2 4 4 0,-4 2-2 16,0-3 2-16,-6 2 1 16,0-11 2-16,-13 13-1 15,-1-12 1-15,-7-1 0 16,-1-2-1-16,3-6 0 0,-2-1-2 15,6-2-2 1,3 1-1-16,8 1-1 0,4 9 0 16,11-11-1-16,9 11 1 15,1 0-1-15,1 3 0 0,0 3 1 16,-3 5 1-16,-7-1 1 15,-8 1-2-15,-5-2-5 16,-14-4-23-16,-9-5-51 0,8 0-3 16</inkml:trace>
  <inkml:trace contextRef="#ctx0" brushRef="#br1" timeOffset="169842">20472 8695 284 0,'0'0'4'0,"0"0"2"15,0 0 3-15,0 0 1 16,-9 8 5-16,9-8 1 0,0 0 2 15,5 12 3-15,6-10-5 16,6-2-2-16,1-2-1 16,1-6-3-16,2-3-1 0,-2-6-3 15,-2-3-3-15,-6-2-1 16,-7-2-1-16,-4 0 0 15,-8 2-2-15,-9 0 1 16,-6 8-2-16,-4 5 1 31,-7 9 0-31,-5 6 1 0,0 18 0 0,1 13 0 0,6 6 1 16,4 10 1-16,7 3 0 15,14 5 1-15,9-3 0 16,14-5 0-16,12-13 2 0,12-8-1 16,7-10 0-16,3-11-4 15,3-7-5-15,-7-5-11 16,1-16-36-16,-7-5-33 15,-6-7-5 1</inkml:trace>
  <inkml:trace contextRef="#ctx0" brushRef="#br1" timeOffset="170044">20742 8344 358 0,'0'0'2'0,"25"0"1"16,-1-4 0-16,17 4-22 16,19-1-52-16,-10-5-5 31</inkml:trace>
  <inkml:trace contextRef="#ctx0" brushRef="#br1" timeOffset="171034">19538 8090 260 0,'0'0'8'0,"0"0"5"16,0 0 0-16,-5 0 3 15,5 0 2-15,-14 0 0 16,3 0 1-16,-9 0 1 0,-5 0-7 15,-12 0-6-15,-13-3 0 16,-12 3-2-16,-17 0-1 16,-5 0-1-16,-10 3 0 15,0 2-1-15,3 2-1 16,7 1 0-16,13-1-4 0,16 0-5 15,13-3-4-15,15 3-9 16,14-1-22-16,2-6-37 16,11 0-8-16</inkml:trace>
  <inkml:trace contextRef="#ctx0" brushRef="#br1" timeOffset="171446">19070 7927 288 0,'0'0'4'15,"0"0"1"-15,-11-2 3 0,1 2 3 16,-4 6 3-16,-6 6 1 16,-20 9 3-1,-11 5 4 32,-7 6-3-47,-12 2-2 0,-7 3-2 0,-2 0-1 0,2-2-2 0,4-1-2 0,22-9-4 16,12-4 0-16,20 1 0 15,20-6-1-15,28 2-2 16,22-4 1-16,19-1-2 0,15 4-1 15,9-6-5-15,11 8-18 16,1-4-64-16,-10-3-4 16</inkml:trace>
  <inkml:trace contextRef="#ctx0" brushRef="#br1" timeOffset="179231">15320 8136 301 0,'0'0'7'16,"0"0"4"-16,0 0 3 15,0 0 0-15,9 0 1 16,-9 0 2-16,0 0 0 16,0 0 0-16,0 0-6 15,0 0-4-15,-14 0-2 0,-3 0 0 16,-6 0-2-16,-8 2 0 15,-10 0-1-15,-7 2 0 16,-11 2-1-16,-8 0 0 0,-6 1 1 16,-5 0-1-16,1 2 0 15,7-2 0 1,7-1 1-1,10-3-1-15,11-1-1 0,12 0-1 0,10-2-2 16,20 0-5-16,0 0-14 0,9-13-53 16,13 10-10-16</inkml:trace>
  <inkml:trace contextRef="#ctx0" brushRef="#br1" timeOffset="179654">14686 8081 392 0,'0'0'4'0,"0"0"0"16,0 0 1-16,-6 6 1 15,-2 5 2-15,-5 2-1 16,-3 3 2-16,-5 6-1 0,0-1-2 16,-3 3 0-16,0 0-2 15,1-2 0-15,3-1-1 16,6-4 1 15,5-1-1-31,2-2 1 0,7 0 0 0,6-1 0 0,9-1 1 0,10-1 0 16,11 2-1-16,8-2-1 15,5 0-4-15,8 3-13 16,-5 10-64-16,-2-14-11 0</inkml:trace>
  <inkml:trace contextRef="#ctx0" brushRef="#br1" timeOffset="181077">15374 8656 292 0,'0'0'7'15,"0"0"1"-15,-8 10 3 16,8-10 2-16,-16 16 1 0,11-5 1 16,-1 2 2-16,4 0 3 15,2-1-6-15,8-4-3 16,7-3-1-16,12-5-2 15,9-3-1-15,2-7-1 16,2-9 1-16,-3-5-4 0,-4-3 0 16,-4-4-3-16,-13 0 0 15,-14 4 0-15,-8 3 0 31,-17 7-2-31,-8 7 0 0,-9 10 0 0,-5 8 1 0,-5 16 0 16,4 9 0-16,4 10 1 16,11 6 1-16,9 1 0 46,18 0 0-46,9-7 1 0,22-7-2 0,16-7-2 0,8-19-14 0,1-7-66 0,15-7-2 16</inkml:trace>
  <inkml:trace contextRef="#ctx0" brushRef="#br1" timeOffset="181450">15804 8312 395 0,'0'0'5'0,"0"0"1"15,0 0 1-15,0 0 0 16,0 0-1-16,0 0 1 0,0 0 1 15,0 0-1-15,0 0-4 16,0 0-1-16,0 0-1 16,0 0-2-16,0 0-3 15,0 0-11-15,1-11-57 16,-1 11-11-16</inkml:trace>
  <inkml:trace contextRef="#ctx0" brushRef="#br1" timeOffset="182108">16099 8248 323 0,'0'0'8'0,"8"-3"4"16,4-2 1-16,8 1 2 0,6-3 0 15,7 2-3-15,3-5-6 16,10-9-63-16,-3 10-19 16</inkml:trace>
  <inkml:trace contextRef="#ctx0" brushRef="#br1" timeOffset="183649">15809 8376 195 0,'0'0'3'15,"-8"0"4"-15,8 0 2 16,-12 0 2-16,12 0 3 16,-11 0 1-16,11 0 1 0,0 0 1 15,0 0-3-15,12 0-3 16,6-2-1-16,11 0-4 15,8-1 0-15,2-2-2 16,8-2-2-16,-2 1 1 0,-7 0 0 16,-3 0 0-16,-4-1-1 15,-14 1 1-15,-17 6-1 16,0 0 0-16,-13-6 0 0,-15 7 0 15,-10 7-1-15,-3 0 1 16,-7 2 0-16,0 1 1 16,2 2 1-1,6-5 0-15,8 0 1 0,9-2 0 0,15-6 0 16,8 0 0-16,28-3 0 15,12-6 0-15,14-1 0 16,11-3 1-16,8 0 1 16,7-2-1-16,-2 0 0 15,-7 3 0-15,-15 3 0 16,-16 4-1-16,-18-1-1 0,-22 6-1 15,-17 6-1-15,-28 3-1 16,-17 1 1-16,-12 5-1 16,-7-2 0-16,0 1-2 15,5-3-3-15,14 0-2 0,11-5-4 16,22 2-19-16,29-8-54 31,8 4-5-31</inkml:trace>
  <inkml:trace contextRef="#ctx0" brushRef="#br1" timeOffset="184264">15764 8411 379 0,'0'0'6'16,"0"0"0"-16,-10-10-2 16,10-1 1-16,14-1 0 15,10-5 0-15,16 1-2 0,11-7-12 16,16-1-68-16,8 5-5 15</inkml:trace>
  <inkml:trace contextRef="#ctx0" brushRef="#br1" timeOffset="185470">13549 6409 419 0,'0'0'5'0,"0"0"3"16,0 0 1-16,0 0 1 15,0 0 0-15,-10 0 1 16,10 0 0-16,0 0 1 15,0 0-6-15,0 0-5 16,0 0-7-16,0 0-25 0,-4-8-55 16,10 6-5-16</inkml:trace>
  <inkml:trace contextRef="#ctx0" brushRef="#br1" timeOffset="185694">13357 6852 476 0,'0'0'2'16,"0"0"1"-16,0 0 0 15,0 0 0 1,0 0-2-16,0 0-3 0,0 0-11 0,0 0-44 15,0 0-30-15,10 4-5 16</inkml:trace>
  <inkml:trace contextRef="#ctx0" brushRef="#br1" timeOffset="185832">13318 7252 442 0,'0'0'2'0,"0"0"0"0,0 0-1 16,0 0-5-16,0-6-23 15,-9 3-54-15,9 3-3 16</inkml:trace>
  <inkml:trace contextRef="#ctx0" brushRef="#br1" timeOffset="185986">13376 7740 427 0,'0'0'1'0,"0"0"-1"16,0 0-2-16,0 0-9 15,0-7-47-15,0 7-23 16</inkml:trace>
  <inkml:trace contextRef="#ctx0" brushRef="#br1" timeOffset="186136">13448 8320 393 0,'0'0'3'0,"4"13"0"15,2 1 1-15,2 3-4 16,6 4-31-16,-1 5-43 0,1-1-4 15</inkml:trace>
  <inkml:trace contextRef="#ctx0" brushRef="#br1" timeOffset="186271">13615 9149 462 0,'0'0'0'0,"2"11"-10"0,11-14-67 0,-2 11-8 16</inkml:trace>
  <inkml:trace contextRef="#ctx0" brushRef="#br1" timeOffset="186432">13448 9838 479 0,'0'0'1'0,"0"0"-1"16,2 9-3-16,-2-9-19 16,0 0-63-16,0 0-3 15</inkml:trace>
  <inkml:trace contextRef="#ctx0" brushRef="#br1" timeOffset="186556">13101 9493 501 0,'0'0'1'0,"0"0"-2"0,0 0-6 16,9 0-33-16,5-4-49 0,1-11-1 16</inkml:trace>
  <inkml:trace contextRef="#ctx0" brushRef="#br1" timeOffset="186704">13291 8593 463 0,'0'0'3'0,"-5"-10"0"16,5 10 0-16,-5-11 0 15,5 11-4-15,-11-16-16 0,10 3-63 16,1 13-4-16</inkml:trace>
  <inkml:trace contextRef="#ctx0" brushRef="#br1" timeOffset="186858">13320 7599 464 0,'0'0'-1'16,"0"0"-10"15,0 0-71-15,-1-20-4-16</inkml:trace>
  <inkml:trace contextRef="#ctx0" brushRef="#br1" timeOffset="187033">13061 6975 474 0,'0'0'-1'16,"13"-12"-10"-16,8 11-71 15,21-18-4-15</inkml:trace>
  <inkml:trace contextRef="#ctx0" brushRef="#br1" timeOffset="187077">13563 6743 464 0,'0'0'-14'0,"23"0"-70"15,0-8 0-15</inkml:trace>
  <inkml:trace contextRef="#ctx0" brushRef="#br1" timeOffset="187193">13741 6607 483 0,'0'0'-9'0,"8"-29"-69"0,6 18-9 0</inkml:trace>
  <inkml:trace contextRef="#ctx0" brushRef="#br1" timeOffset="187321">13653 6452 440 0,'0'0'0'15,"0"0"-6"-15,18-17-41 16,1 7-35-16,3-6-3 31</inkml:trace>
  <inkml:trace contextRef="#ctx0" brushRef="#br1" timeOffset="187423">13519 6361 465 0,'0'0'1'0,"-19"13"0"0,5-2-3 63,11 8-32-63,3 0-50 15,12-14-2-15</inkml:trace>
  <inkml:trace contextRef="#ctx0" brushRef="#br1" timeOffset="187583">13636 5864 359 0,'0'0'1'15,"0"0"4"-15,-8-10 2 16,8 10-2-16,-15-9-5 0,15 9-16 31,0 0-53-31,0 0-6 0</inkml:trace>
  <inkml:trace contextRef="#ctx0" brushRef="#br1" timeOffset="187711">13357 6363 399 0,'0'0'1'15,"0"0"-15"-15,13 11-62 0,4-11-3 16</inkml:trace>
  <inkml:trace contextRef="#ctx0" brushRef="#br1" timeOffset="187826">13300 7449 76 0,'0'0'-44'0</inkml:trace>
  <inkml:trace contextRef="#ctx0" brushRef="#br1" timeOffset="187930">13195 8159 320 0,'-1'11'-27'0,"4"6"-43"0,12 4-3 15</inkml:trace>
  <inkml:trace contextRef="#ctx0" brushRef="#br1" timeOffset="188044">13230 9249 426 0,'0'0'-22'0,"11"1"-57"16,12 6-4-16</inkml:trace>
  <inkml:trace contextRef="#ctx0" brushRef="#br1" timeOffset="188140">13053 10074 365 0,'0'0'-49'0,"7"8"-25"0</inkml:trace>
  <inkml:trace contextRef="#ctx0" brushRef="#br1" timeOffset="188364">13433 9243 469 0,'-4'9'-80'0,"13"-2"-6"0</inkml:trace>
  <inkml:trace contextRef="#ctx0" brushRef="#br1" timeOffset="197773">14617 4248 235 0,'0'0'9'0,"0"0"4"16,0 0 3-16,-10 0 3 15,10 0-2-15,0 0 1 0,-11 1 3 16,11-1 5-16,0 0-5 15,19 4-6-15,11-4-1 16,15-7-2-16,12-1 2 16,6-1-1-16,4-2-3 0,-1 0-4 15,-5 0-2-15,-13 2-2 16,-11 2-3-16,-17 5-2 15,-9 2-11-15,-11 0-18 16,-24 17-55-16,10-7-2 16</inkml:trace>
  <inkml:trace contextRef="#ctx0" brushRef="#br1" timeOffset="199261">15797 3917 236 0,'0'0'7'0,"0"0"3"16,0 0 2-16,0-14 3 15,0 14 2-15,-5-16 1 16,5 16 1-16,-7-17-1 0,3 7-4 16,-2 1-3-16,6 9-1 15,-16-14-5-15,5 8-3 16,-3 5-1-16,-1-2 0 0,-2 3-2 15,-3 0 0-15,-1 5-1 16,-2 4 1-16,0 3-1 16,-3 5 0-16,2 0 0 15,-1 5-2-15,0 4 2 16,3 2 0-16,-1 2 1 0,7 1 0 15,0 1 2-15,7-4 0 16,4-1 5-16,5-4 0 16,6-7 3-16,9-3 0 15,8-10 0-15,3-2 1 0,6-8-1 16,-1-4-1-16,5-6-2 15,0-7 0-15,-1-1-3 16,0-5-1-16,-5 2 1 16,-6-4-1-16,-3 3 0 0,-3 0-1 15,-3 6 1-15,-5 0 0 16,-5 4-1-16,-5 7 0 15,0 0 0 17,0 0 0-32,2 3 0 0,-2 9 0 0,-2-8 0 0,2 8 0 0,0 0 0 15,0 0-1-15,0 0 1 16,0 0-2-16,0 0 1 15,0 0 0-15,0 0 0 0,0 0-1 16,0 0 0-16,-7 12 1 16,4 2-1-16,-2 9 1 15,-2 7 1-15,-3 8 0 31,-4 10 0-31,-5 12 1 0,-6 11-1 0,-2 11 1 0,-7 7 0 16,-4 10 0-16,-1-1 1 16,-2 3-1-16,4-4 0 15,0-5 0-15,6-13 0 0,3-7 0 16,6-17-1-16,4-11 0 15,5-9 0-15,3-10 0 16,2-9 0-16,8-6 2 16,0-10-3-1,31 2 0-15,13-5 0 0,21-8 0 0,16 1 0 16,9 2 0-16,8 3 0 15,-4-1 0-15,-5 3 0 16,-12 3 0-16,-17 10 0 16,-23 2 0-16,-9 4-50 0,-13 0-42 15,-15-16-3-15</inkml:trace>
  <inkml:trace contextRef="#ctx0" brushRef="#br1" timeOffset="243114">10659 6662 282 0,'0'0'0'0,"0"0"-1"15,0 0 0-15,0 0 1 16,3 12-2-16,-3-12-2 15,0 0-4-15,0 0-14 16,0 0-27-16,0 8-19 0</inkml:trace>
  <inkml:trace contextRef="#ctx0" brushRef="#br1" timeOffset="243450">10423 7403 260 0,'0'0'3'0,"0"0"-1"16,0 0 0-16,0 0-9 0,0 0-21 16,-8-1-36-16,8 1-4 15</inkml:trace>
  <inkml:trace contextRef="#ctx0" brushRef="#br1" timeOffset="243790">10346 6353 266 0,'0'0'0'0,"0"0"-2"16,0 0-1-16,0 0 0 16,0 0-1-16,-1 5-4 0,1-5-7 15,-1 14-12 16,1-14-26-31,6 14-12 0</inkml:trace>
  <inkml:trace contextRef="#ctx0" brushRef="#br1" timeOffset="244035">11114 5988 329 0,'0'0'1'0,"0"0"0"16,0 0-1-16,0 0 1 15,0 0-2-15,-11 4-3 16,11-4-7-16,-4 12-11 15,4-12-30-15,0 14-21 0</inkml:trace>
  <inkml:trace contextRef="#ctx0" brushRef="#br1" timeOffset="244277">11059 6720 365 0,'0'0'0'0,"0"0"-8"15,0 0-3-15,0 0-8 0,0 0-16 16,0 0-20-16,7 0-22 15</inkml:trace>
  <inkml:trace contextRef="#ctx0" brushRef="#br1" timeOffset="244473">10578 7291 340 0,'0'0'3'16,"0"0"0"-16,0 0 0 16,0 0-10-16,0 0-9 0,0 0-54 15,0 0-5-15</inkml:trace>
  <inkml:trace contextRef="#ctx0" brushRef="#br1" timeOffset="246627">10410 7488 188 0,'0'0'4'16,"0"0"3"-16,0 0 6 15,0 0 1-15,0 0 2 16,0 0 1-16,0 0 3 0,0 0 1 15,0 0-3-15,0 0-2 16,0 0-4-16,0 0-2 16,0 0-1-16,-6 4-1 15,6-4-3-15,-9 12-2 0,9-12 0 16,-13 15-2-16,4-7 0 15,0 3 1-15,0 0-1 16,-1-1 0-16,1 1 1 0,1 1 0 16,-2 0 1-16,1 2-1 15,-2-1 2-15,0 1-1 16,-2 4 1-16,-2-1 0 15,-3 2 1-15,-4 2 0 0,-4 0 0 16,-5 0-1-16,-6 1 1 16,-2-1-2-16,-8-2 1 31,-2-1-2-31,-2-2 0 0,-5-3 0 0,-5-1 0 15,-3-3-1-15,-7-3 0 0,-9 0 0 16,-5-5 0-16,-7-1 0 16,-2 0-1-16,1 0 0 31,8-1 1-31,9-3-1 0,12 2-1 0,13-1-3 0,16 1-8 15,6-2-14-15,16 2-25 16,13 2-34-16,6-3-6 16</inkml:trace>
  <inkml:trace contextRef="#ctx0" brushRef="#br1" timeOffset="246965">9050 7702 379 0,'0'0'1'0,"0"0"0"16,0 0 1-16,-5 0-1 15,-6 6 2-15,-10 10 2 16,-9 4 2 15,-10 9 0-31,-6 4 1 0,-6 4-1 0,-2 3 2 0,2 1 1 16,11-8-1-1,12-4 0-15,26-11-2 16,15-7-1-16,25-6-1 0,18-2-1 15,9 0-5-15,7-3-12 16,6-8-63-16,-4 10-12 16</inkml:trace>
  <inkml:trace contextRef="#ctx0" brushRef="#br1" timeOffset="248614">7839 6635 350 0,'0'0'0'0,"0"0"1"0,0 0 2 16,6 1 3-16,0 8 1 15,2 7 2-15,1 2 1 16,-1 6 1-16,-3 5 2 16,0 0-2-16,-4 0-2 15,-1-4 0-15,-6-3-2 0,-4-5 0 16,-6-8-2-16,-5-7-2 15,-4-2-2-15,-3-9-2 16,1-7-3-16,-1-4-2 0,2-7-2 16,6-2-1-16,5-3 0 15,10-1 1-15,7-3 1 16,9 2 2-16,13 1 3 15,3 2 3-15,10 6 3 0,1 3 1 16,3 7 1-16,-6 2 0 31,-2 9 0-31,-7 4 1 0,-11 12-1 0,-9 10-2 16,-11 7 0-16,-12 5-1 0,-8 2-1 15,-4-2 1-15,-4-1-1 16,2-5 0-16,2-7-3 16,8-7-5-16,2-9-12 15,19-5-29-15,-9-5-38 16,11-9-2-16</inkml:trace>
  <inkml:trace contextRef="#ctx0" brushRef="#br1" timeOffset="248982">8009 6430 391 0,'0'0'1'0,"0"0"1"0,0 0 2 0,8 8 2 0,-3 3 2 16,3 7 1-16,2 3 0 15,2 3 0-15,0 3 1 0,1-1-2 16,-1-2-2-16,0-4-1 15,1-5-1-15,-5-6 0 16,2-7 0-16,2-4-1 0,-1-11-1 16,-2-5 0-16,1-4-2 15,-2-4 0 1,-1-3-1-16,-2 4 0 0,-1 3-1 15,0 3 0-15,-4 5 0 0,0 14 2 16,0 0 0-16,6 9 1 16,-3 11-1 15,3 6 1-31,-1 1 1 0,5 0 0 0,0 2 0 0,-1-5-1 15,3 1 1-15,-3-9-1 0,-1-8-2 16,1-3-5-16,-9-5-11 16,14-26-55-16,-5 8-15 15</inkml:trace>
  <inkml:trace contextRef="#ctx0" brushRef="#br1" timeOffset="249256">8399 6313 353 0,'0'0'3'0,"0"0"2"16,-17 19 3-16,8-6 2 0,1 5 1 15,2 3 2 32,3 5 0-47,3 1 1 0,3-3-2 0,10 1-3 0,4-8-3 0,-1 0 0 0,1-1-2 0,-2-3-1 16,-8-1-2-16,-8 1-2 15,-7 0-2-15,-2 0-3 16,-4-4-7-16,0 2-12 0,5 2-46 16,9-13-14-16</inkml:trace>
  <inkml:trace contextRef="#ctx0" brushRef="#br1" timeOffset="249798">8485 6121 360 0,'0'0'3'0,"0"0"4"15,13 4 2 1,-2 4 3-16,3 8 1 0,6 4 1 16,1 9 1-1,1 5 1-15,1 9-3 0,-3 1-2 16,-6 4-3-16,-2-2-3 0,-5-7 0 15,-5-3-2-15,-2-9 1 16,0-8-1 15,0-19-2-31,0 0 0 0,-9-9-1 0,7-16 0 0,3-9-2 0,-1-4 0 16,6-6-1-16,6-1 0 15,4 2 0-15,3 4 1 16,2 9 1-16,-1 6 0 16,-2 10 1-16,-1 9 1 0,-6 5 0 15,-2 11 0-15,-3 11 1 16,-2 5 0 15,-2 4 0-31,3 1 0 0,2-3 0 0,0-3 0 0,4-6 0 0,4-8 0 16,2-7 0-16,5-8-1 15,0-9-1-15,-2-5-2 16,0-7-1-16,-4-1-3 15,-8-2 0-15,-2-1-1 16,-6 5-1-16,-10 4 1 0,-6 8 0 16,-5 4 2-16,-4 7 3 15,-2 13 2 1,5 6 1-16,1 7 0 0,6 2 1 15,9 0 2-15,6-3-1 0,9-3 1 16,9-7-1-16,15-9 0 16,3-6-1-16,5-6-3 46,2-6-6-46,-6-8-12 0,0-10-46 0,-7 4-21 0</inkml:trace>
  <inkml:trace contextRef="#ctx0" brushRef="#br1" timeOffset="250056">9023 6218 349 0,'0'0'4'0,"-3"16"3"16,2 0 0-16,1 3 4 0,4 1 2 15,7-2 1-15,8-4 1 16,7-6 0 15,7-8-3-31,4-7-2 0,3-13-3 0,2-13-3 0,-7-9-4 0,-9-4-7 16,-10-7-3-16,-13 2-1 15,-10 0-1-15,-18 5 3 16,-8 10 3-16,-6 8 3 0,-4 12 4 16,1 16 6-16,3 13 3 15,10 13 2-15,12 10-1 16,17 10-2-16,13 0-2 15,15 3-4 1,8-8-9 0,22-12-55-16,4 5-24 0</inkml:trace>
  <inkml:trace contextRef="#ctx0" brushRef="#br1" timeOffset="250973">8022 7935 391 0,'0'0'2'0,"0"0"1"0,-9 0 1 16,-7 0 1-16,-14 0 1 16,-16 2 1-16,-11 1 0 15,-16 0 0-15,-8-1-1 16,-3 0-1-16,1-2-2 0,4 0-3 15,14-2-2-15,15-3-4 16,15-1-4-16,13 0-4 16,10 2-8-16,12 4-30 15,0 0-33-15,9-10-5 0</inkml:trace>
  <inkml:trace contextRef="#ctx0" brushRef="#br1" timeOffset="251189">7304 7746 393 0,'0'0'3'16,"0"0"1"-16,0 0 0 16,-10 8 1-16,-10 9 2 15,-15 7 1 1,-11 12 2-16,-9 3 0 15,0 2-3-15,3 0 1 16,9-3-1-16,20-8-2 0,23-8 0 16,22-6-5 15,23-10-7-31,23-1-23 0,16 1-56 0,-10-2-1 0</inkml:trace>
  <inkml:trace contextRef="#ctx0" brushRef="#br1" timeOffset="252290">7562 8570 229 0,'0'0'7'16,"-5"9"4"-16,0 6 5 15,-3 4 2-15,-1 3 1 0,1 4 0 16,2-2 6-16,3 1 1 15,3-11-4-15,10-2-3 16,12-9-5-16,8-6-1 16,5-11-2-16,4-5 0 15,-1-2-5-15,-3-5-3 0,-4 1-4 16,-9-3-4-16,-9 2-2 15,-13 5-1-15,-7 5-1 16,-17 4-1-16,-8 12 0 0,-11 7 3 16,-7 16 3-16,-5 15 5 15,-2 12 4-15,4 10 2 16,6 6 0-16,11 5 3 0,15-7-2 15,19-5 1 17,16-15-1-32,20-11-2 0,18-13-3 0,10-16-4 0,10-6-9 15,-2-15-21-15,-7-3-53 16,3-5-3-16</inkml:trace>
  <inkml:trace contextRef="#ctx0" brushRef="#br1" timeOffset="252985">7998 8486 320 0,'0'0'11'0,"0"0"3"15,0 0 2-15,0 0 1 16,0 0 2-16,0 0-1 0,0 0 2 16,0 0-1-16,0 0-8 15,-8-5-4 1,8 5-1-16,0 0-1 0,-7-11-1 15,7 11-1-15,0 0-1 0,-13-5-4 16,13 5-6-16,0 0-19 16,-22 3-59-16,22-3-2 31</inkml:trace>
  <inkml:trace contextRef="#ctx0" brushRef="#br1" timeOffset="254045">8307 8441 248 0,'0'0'4'16,"0"0"0"-1,-9-5 1-15,9 5 1 0,0 0-4 16,0 0 1-16,-9-5-1 0,9 5 2 15,0 0-4-15,0 0-3 16,0 0 2-16,0 0 3 16,0 0 3-16,0 0 1 15,0 0 0-15,0 0 2 16,-7 5-1-16,-8-2 0 0,0 1-2 15,-5 2-1-15,-2-1-2 16,-4 4-1-16,1-1 0 16,-2 0-1-16,3-1 1 0,2 1-2 15,4-3 1-15,2 1 0 31,4-3 2-31,2 0 4 0,10-3 1 0,-8 3 1 16,8-3 1-16,0 0 3 16,16 0 1-16,5-6-1 0,4 2-1 15,7-1-3-15,-1 2-2 16,0-1-1-16,0 1-1 15,-7 0-1-15,-5 2 1 16,-8 1-3-16,-11 0 0 0,-9 1 1 16,-12 3-1-16,-9 2 1 31,-9 0-1-31,-6 3 1 0,-7-1-1 0,1 2-1 15,2-1 1-15,7-2-1 0,11 0 0 16,11-4 1-16,20-3-1 16,7 0 0-16,25-3 1 15,13-6-1-15,8 1 1 16,7-2 0-16,3-1 0 0,-3 4-4 15,-8-1-9-15,-5 1-41 16,-13 7-30-16,-14 2-2 31</inkml:trace>
  <inkml:trace contextRef="#ctx0" brushRef="#br1" timeOffset="258138">10009 4216 280 0,'0'0'5'0,"5"-7"5"15,11 0 3-15,9-3 3 16,10-2 1-16,17-2 1 15,6-3 2-15,13-2 0 16,0-1-6-16,-3 5-3 0,-7 2-5 16,-6 2-5-16,-17 0-8 15,-5 6-13-15,-18 0-26 16,-15 5-34-16,0 0-8 0</inkml:trace>
  <inkml:trace contextRef="#ctx0" brushRef="#br1" timeOffset="258458">10309 3849 334 0,'0'0'2'16,"0"0"-4"-16,0 0 6 16,-3 6 3-16,-2 12 1 15,-3 6 1-15,-1 11 2 0,-1 10 1 16,0 8-2-16,-2 4 3 15,-2 2-3-15,3-4-4 16,2-7-1-16,1-8 0 16,2-6 0-16,1-12-2 0,4-8-2 15,-2-5-5 1,3 1-9-16,0-10-28 0,0 0-42 15,17 3-5-15</inkml:trace>
  <inkml:trace contextRef="#ctx0" brushRef="#br1" timeOffset="259444">11022 3610 189 0,'0'0'6'0,"0"0"3"15,-6-8 3-15,6 8 2 16,-16-15 0-16,2 8 1 15,-3 0 1-15,1 1-2 16,-2-1-4-16,1 7-5 16,-1 0-2-16,1 7-3 0,-4 6-1 31,8 3 0-31,-1 4 0 0,-2 5 1 0,1 1-1 15,1 0 1-15,5-1 1 16,-1-1 1-16,5-4 1 0,1-1 0 16,4-7 1-16,0-2 3 15,0-10 1-15,5 11 0 16,-5-11 0-16,15 3 0 15,-15-3-1-15,19-8 0 0,-8-1-2 16,2-2-1 0,3 0-2-16,2-3-1 0,3 0-1 15,1 1 2-15,-1 1-2 16,2 0 0-16,-2 2 0 0,-3-1 1 15,3 3 0 17,-5-1 0-32,-3 1 0 0,-3-2 1 0,3 3 0 0,-6-5 0 15,1 4 2-15,-3-1-1 16,1 0 2-16,-1 0 0 0,-5 9 0 15,5-16 0-15,-5 16 0 32,4-10-1-32,-4 10-1 15,0 0-1-15,0 0-2 0,0 0 0 0,0 0-1 0,0 0 0 16,0 0-1-16,0 0 1 15,0 0 0-15,-2 6 0 16,-1 6 1-16,-3 0 0 0,-2 7 0 16,0 5 1-16,-4 10 0 15,-4 5 0-15,-3 6-1 31,-2 8 1-15,-4 1 0-16,-3 3 0 0,4-4 0 0,0-2 1 0,5-9 0 0,6-7 3 16,9-9 2-16,14-13 0 15,25-8 0-15,20-7 0 16,15-7 0-16,13-5-1 0,10 2-3 15,8 1-7-15,-4 0-10 16,-4 12-15-16,-14 10-51 16,-20 4-9-16</inkml:trace>
  <inkml:trace contextRef="#ctx0" brushRef="#br1" timeOffset="309655">16048 1353 266 0,'0'0'2'15,"0"0"0"-15,0 0 1 16,0 0 2-16,-13 0 0 0,13 0 2 16,-17 11 2-16,7 1 0 15,-3 0 0-15,0 5 0 16,-14 9 3-16,-6 18-1 15,0 4 0-15,0 6-2 0,4 3 0 16,11-3 0-16,7-4-2 16,10-12 0-16,4-8-2 15,9-6-1-15,8-9 1 16,5-3-3-16,0-9-9 0,6-1-23 15,4-7-49-15,-3-10-5 16</inkml:trace>
  <inkml:trace contextRef="#ctx0" brushRef="#br1" timeOffset="310174">16201 1363 237 0,'0'0'5'0,"0"0"2"0,5 8 7 0,-3 3 1 0,4 4 2 0,-1 0 6 16,6 31 2-16,2 5-1 16,0 6-1-16,-1 1-5 15,1 3-5-15,-2-4-1 0,-5-12-3 16,-4-23-2-16,1-10-2 15,-3-12 0-15,0 0-2 16,0-15 0-16,0 1-5 16,1-3-2-16,-1-3-4 15,-1-4-3-15,-3-5-1 0,2 0 1 16,-1-2 1-16,3-3 1 15,-2 0 7 1,-1-1 2-16,2 2 3 0,1-1 1 16,-1 4-1-16,1 0 0 0,1 3 1 15,5 5-2-15,3 3-2 16,0 10 0-16,3 8 2 15,3 6-1 1,0 9 0-16,-2 2 4 0,23 34 0 0,-1 11 0 16,2 9 0-16,-2 2 0 15,-4-1-1-15,-8-6-1 16,-9-17 0-16,-7-23-4 15,-2-9-3-15,0-3-21 0,8-13-59 16,-13-11-2-16</inkml:trace>
  <inkml:trace contextRef="#ctx0" brushRef="#br1" timeOffset="310305">16188 1619 351 0,'0'0'4'16,"0"0"1"-16,11-3 1 15,2 0 1-15,5-2-1 16,4 0 2-16,5 0-8 15,-2-2-22-15,1 0-55 0,8-2-6 16</inkml:trace>
  <inkml:trace contextRef="#ctx0" brushRef="#br1" timeOffset="310518">16762 1443 322 0,'0'0'6'15,"0"0"2"-15,10 13 2 16,-4-4 0-16,1 3 3 15,-1-2 1 1,9 19 0-16,4 0 1 0,-2 1-6 0,1 0-2 16,-2-1-2-16,-2-7-4 15,-10-11-10-15,-4-11-22 16,-9-6-53-16,9 6-3 0</inkml:trace>
  <inkml:trace contextRef="#ctx0" brushRef="#br1" timeOffset="310676">16659 1379 328 0,'0'0'8'16,"9"-6"3"-16,4 3 2 15,7-1 1-15,3-1 0 0,3 0-1 16,0 3 0-16,2 0-1 16,-2 2-6-16,0 0-4 15,-6 7-2-15,-1 1-1 0,-6 1 1 31,-1 3-2-31,-2-3-3 0,-10-9-13 0,12 17-64 16,-12-4-4-16</inkml:trace>
  <inkml:trace contextRef="#ctx0" brushRef="#br1" timeOffset="311108">17100 1412 352 0,'0'0'5'15,"0"0"1"-15,7 16 3 16,-1-5 0-16,-2 1 1 16,5 1 0-16,-1 1 1 15,-1 0 1-15,-1 3-4 0,3-5 0 16,-1 0-2-16,-1-1-1 15,-7-11-3-15,13 9-3 16,-13-9-7-16,9-2-7 0,-7-11-2 16,-2-5-2-16,1-5 2 15,-1-3 3-15,-1-3 7 16,-1-1 5-1,2-2 8-15,1-1 7 0,-1 2 3 32,4 1-2-32,3 3-2 0,0 6-2 0,5 6-2 0,0 10-2 15,2 5-2-15,3 9 1 16,2 10-1-16,0 5 0 0,-3 5 0 15,-6-9 1-15,26 46 0 16,-7 3-1-16,-7 1-3 16,-5-8-3 15,-7-7-3-31,-10-27-28 0,0-28-53 0,0 0-6 0</inkml:trace>
  <inkml:trace contextRef="#ctx0" brushRef="#br1" timeOffset="311258">17145 1446 413 0,'0'0'2'0,"6"0"2"15,6 0 0-15,5-4 1 16,5 1-1-16,3-2-1 16,3 2-5-1,2 1-16-15,5 0-63 0,-3-3-5 16</inkml:trace>
  <inkml:trace contextRef="#ctx0" brushRef="#br1" timeOffset="311530">17728 1314 283 0,'0'0'9'16,"-10"11"2"15,1-1 3-31,0 2 4 0,0 2-1 0,2 4 4 0,1 0 1 16,3-1 0-16,3 5-6 15,3-3-4-15,6 1-2 0,7-1-2 16,2-4-3-16,4 4-7 15,2-6-11-15,4-5-66 16,2-2-9-16</inkml:trace>
  <inkml:trace contextRef="#ctx0" brushRef="#br1" timeOffset="311790">18213 1197 422 0,'0'0'1'0,"0"0"1"16,0 0 1-16,7 5 1 16,-7-5 2-16,9 17-1 0,-5-4 1 15,1 4 0-15,0 1-1 16,0 4 0-16,-1-1-1 15,1 1-1-15,0 2-2 0,0-2-2 47,-1 2-5-47,3-1-14 0,1-2-66 0,-5-4-3 0</inkml:trace>
  <inkml:trace contextRef="#ctx0" brushRef="#br1" timeOffset="312008">18519 1200 436 0,'0'0'2'0,"0"0"-1"0,10 11 2 0,-6-1 1 0,3 2 0 16,-2 5 0-16,3 2 1 15,-1 1 0-15,-1 4-1 0,0-2 0 16,2 2-3-16,0 2 0 15,-1-2-2-15,-1-2-7 16,6-7-77-16,-5 3-3 16</inkml:trace>
  <inkml:trace contextRef="#ctx0" brushRef="#br1" timeOffset="312175">18455 1201 450 0,'0'0'0'0,"11"-4"1"15,5 1 0-15,3-2 0 16,2 1 0-16,-1-3-2 15,7 2-5-15,-3-3-24 16,-4-1-53-16,8-1-3 31</inkml:trace>
  <inkml:trace contextRef="#ctx0" brushRef="#br1" timeOffset="312406">18804 1210 391 0,'0'0'5'0,"0"11"1"16,4 0 2-16,3 1 1 0,4 3 3 15,3-4 1-15,5 3 1 16,2-3 0-16,3 1-3 15,-1-4-2-15,2 0-1 16,0-4-3-16,-4-1-3 0,-4-3-2 16,-3 0-1-16,-5-3-2 15,-4-5-1-15,-4-3-2 16,0-2-2-16,-7-1 0 31,-5-3-3-31,-3 5-2 0,-7 0-7 0,3 2-7 0,-2 4-56 16,2-1-7-16</inkml:trace>
  <inkml:trace contextRef="#ctx0" brushRef="#br1" timeOffset="312633">19098 1117 419 0,'0'0'3'0,"0"0"0"0,7 8 3 15,-7-8-1-15,16 18 2 0,-7-5-1 16,1 4 1-16,0 2 0 16,1 3-3-16,-1 2 0 15,0 0-3-15,2 0-1 16,-3 0-2-16,1-3-2 0,0 1-14 15,3-2-67-15,-9-8-3 16</inkml:trace>
  <inkml:trace contextRef="#ctx0" brushRef="#br1" timeOffset="312920">19224 1018 434 0,'0'0'4'0,"15"-3"-1"0,1 1 1 0,-16 2 2 0,0 0 0 16,60-6 0-16,-60 6-2 0,41-3 1 15,-21 3-3 1,-2 2-2-16,-4 5-2 0,-4-3 0 16,-10-4-1-16,12 15 0 15,-12-15 2-15,4 17-1 0,-4-3 0 31,-10-1 2-31,-3 1 2 0,-2 2 1 0,2 4 2 16,3-3 0-16,7 3 0 16,2-3-1-16,-1-1 1 15,14-2-1-15,5-3-4 0,3 3-3 16,4-4-11-16,6-6-70 15,1 0-6-15</inkml:trace>
  <inkml:trace contextRef="#ctx0" brushRef="#br1" timeOffset="313231">19811 701 466 0,'0'0'0'0,"0"0"1"15,0 0-1-15,0 0 0 16,0 0 1 0,0 0 0-16,0 0 0 0,1 2-1 0,0 4-5 15,0 0-20-15,0 1-59 16,4 31-1-16</inkml:trace>
  <inkml:trace contextRef="#ctx0" brushRef="#br1" timeOffset="313387">19963 756 473 0,'0'0'0'0,"0"0"0"0,0 0-2 16,0 0-8-16,0 0-39 16,9 4-36-16,36 38-3 15</inkml:trace>
  <inkml:trace contextRef="#ctx0" brushRef="#br1" timeOffset="314104">14928 1289 363 0,'0'0'2'0,"0"0"-2"16,0 7 2-16,0 2 2 15,-3 1-2-15,0 2 1 16,0 0 0-16,-1 5-2 15,1-5-10-15,0 1-42 16,2 2-27-16</inkml:trace>
  <inkml:trace contextRef="#ctx0" brushRef="#br1" timeOffset="314243">14961 1294 414 0,'0'0'0'0,"6"4"0"16,-6-4 0-16,12 18 0 15,-5-4 1-15,6 3-5 16,-3-1-9-1,4 3-69 1,5 1-1-16</inkml:trace>
  <inkml:trace contextRef="#ctx0" brushRef="#br1" timeOffset="315449">14614 1227 371 0,'0'0'8'0,"0"0"2"0,0-11 2 16,0 11-2-16,0 0 0 15,0-10 0-15,0 10 0 16,0 0 1-16,3 8-8 0,0 5-1 15,1 3-3-15,2 3-1 16,1 0-7-16,-8 3-70 16,13 0-7-16</inkml:trace>
  <inkml:trace contextRef="#ctx0" brushRef="#br0" timeOffset="331216">19785 9868 322 0,'0'0'6'16,"0"0"2"-16,0 0 3 15,0 0 0-15,-8 10 1 0,8-10 2 16,0 0 1-16,0 11 3 15,14-10-4-15,12 2-2 16,19-2-1-16,15 0-1 16,16 0 1-16,17-1-1 15,18-2-3-15,7-3-1 0,10-3-2 16,-3-1-1-16,-8-1 0 15,-14 2 0-15,-13-2-3 16,-16 1 0-16,-19 4 0 0,-15-2 0 31,-13 3 0-31,-14 2 0 0,-13 2 0 0,11-2 0 16,-11 2 0-16,0 0 0 15,0 0 0-15,0 0 0 0,0 0 0 16,-4-7 0-16,4 7 0 31,0 0 0-31,-12-8-11 0,12 8-9 0,-8-1-11 16,8 1-29-16,-14 0-32 0,14 0-3 15</inkml:trace>
  <inkml:trace contextRef="#ctx0" brushRef="#br0" timeOffset="331641">20889 9568 370 0,'0'0'5'16,"0"0"4"-16,0 0 1 0,-10 0 0 15,10 0 0-15,0 0 2 16,0 0 2-16,0 8 1 15,13-1-4-15,19 3-2 16,11 0-3-16,10 4 1 0,6 1-1 16,3 3-1-16,4-1-2 15,-2 1-1 1,-9 3-1-16,-11-1-1 0,-11 3 1 15,-12-3 0-15,-5 4 0 16,-12-2 2-16,-5 4-3 0,-15-1 0 16,-11-1 0 15,-10 1 0-31,-8-1 0 0,-4 4 0 0,-1-5 0 0,3 4 0 0,3-1 0 15,7 5-5-15,5 1-10 16,16 2-35-16,8 4-42 16,5-2-2-16</inkml:trace>
  <inkml:trace contextRef="#ctx0" brushRef="#br0" timeOffset="351805">20327 10570 319 0,'0'0'5'16,"0"-8"1"-16,0-1 4 15,0-1 2-15,0-2 3 16,1-2 3-16,-1 2 0 0,0-1 1 15,2 2-2-15,-2 11-4 16,0-10-3-16,0 10-3 16,0 0-1-16,-11 7-2 15,2 5-1-15,-4 3-1 0,1 6-1 16,-4 4 1-16,-4 4 0 15,-1 8 1-15,-1 1 0 16,3 3-1-16,1 2 1 16,8 2-1-16,2 1 1 0,6-3-1 15,7-2 2 16,13-4-4-31,6-5 0 0,5-7 0 0,6-1 0 0,0-9 0 0,1-6 0 16,-4-3 0-16,-5-4 0 16,-2 2-8-16,-12-10-25 15,-13 6-57-15,10-18-3 16</inkml:trace>
  <inkml:trace contextRef="#ctx0" brushRef="#br0" timeOffset="352190">20387 10236 391 0,'0'0'4'0,"0"0"3"16,0 0 1-16,0 0 1 16,-7 0 1-16,7 0 1 0,0 0 1 15,0 0 2-15,0 0-4 16,-11 0-1-16,11 0-2 15,0 0-1-15,0 0 0 0,0 0-1 16,0 0-3-16,0 0-2 16,0 0 0 15,0 0 0-31,0 0 0 0,-11 7-11 0,11-7-59 0,-8 5-22 15</inkml:trace>
  <inkml:trace contextRef="#ctx0" brushRef="#br1" timeOffset="369180">6039 14391 349 0,'0'0'7'16,"0"0"2"-16,0 0 2 15,0 0 1-15,-8-5 2 16,8 5 1-16,-1 17 3 0,2 2 1 16,4 13-6-16,2 5-1 15,2 8-2-15,-2 6 1 16,0 4-3-16,0-2-5 15,-4-6-3-15,-2-6 0 16,1-8 0-16,-2-9 0 0,0-10 0 16,0-14-3-16,0 0-29 15,7-18-57-15,-7-7-5 16</inkml:trace>
  <inkml:trace contextRef="#ctx0" brushRef="#br1" timeOffset="369843">5686 14521 324 0,'0'0'6'15,"0"0"3"-15,-11 3 2 0,11-3 2 16,0 0 2-16,0 0 0 15,0 0 1-15,0 0 0 16,0 0-3-16,0-6-5 16,12-1 0-16,0-2-1 0,7-3 0 15,3-2 0-15,4-1-1 16,6-6 0-16,6 1 0 15,4 0-1-15,3-1-1 16,3 1-1 0,4 4 0-16,-1 3 0 0,-1 5-3 0,-5 6 0 15,-3 2 0-15,-6 10 0 16,-8 5 0-16,-9 4-2 15,-8 6 1-15,-11 4 1 0,-6 0-1 16,-15 3 1-16,-9-2 1 16,-4 0 0-16,-9-4 1 15,0-4-2-15,-1-2 0 0,9-9 0 31,5-3 0-31,7-4 0 0,14-2 0 0,9-2 0 16,19-3 0-16,16-1 0 16,12-3-2-16,8 3 2 0,5 2 0 15,2 2 0 16,-4 2 0-31,-7 7 0 0,-11 4 2 0,-15 8-2 0,-21 4 0 16,-13 1 0-16,-20 5 0 16,-11-4 0-16,-11 2 0 15,-8 0 0-15,-7-5 0 0,4-5 0 16,9-4 0-16,9-6 0 15,8-3 0-15,15-3 0 16,21-3 0-16,7-6-13 0,16-10-13 31,14-5-57-31,9 5-9 16</inkml:trace>
  <inkml:trace contextRef="#ctx0" brushRef="#br1" timeOffset="370409">6805 14320 393 0,'0'0'5'0,"0"0"1"16,-8 0 2 15,-2 0 0-31,-1 3 2 0,-6 4 0 0,-3 3 0 0,-5 2 1 16,0 5-3-16,-5 5-2 15,1 2-1-15,2 2-1 0,2 3 0 16,4-2 0-16,6 2-1 15,6-1 0-15,9-4-1 16,3-5 0-16,14-3 0 16,6-6 0-16,7-4 0 0,3-2-1 31,-1-4 1-31,-1 0-2 0,-5 0 0 0,-4 0 0 15,-9 3 0-15,-8 6 0 16,-5 7 0-16,-9 3 0 0,-4 4 0 16,-3 3 0-16,-1 3 0 15,2 2 0-15,4-5 0 16,5 2 0-16,6-6 0 15,11-3 0-15,9-6 0 0,4-3 0 16,9-7 0 0,3-3 0-16,0-3 0 0,0-8 0 15,-3-1 0-15,-10-13-37 16,-9 1-53-16,2-5-5 15</inkml:trace>
  <inkml:trace contextRef="#ctx0" brushRef="#br1" timeOffset="370623">6961 14495 391 0,'0'0'4'0,"0"0"3"15,16 5 2-15,-2 6 2 0,2 4 1 16,4 7 2-16,1 5-1 16,4 5 2-16,0 3-3 15,0 3-3-15,-3 2-3 16,0-5-1-16,-5-4-2 0,-2-5-3 31,-3-6 0-31,-1-6-11 0,-11-14-29 0,0 0-49 16,-11-22-3-16</inkml:trace>
  <inkml:trace contextRef="#ctx0" brushRef="#br1" timeOffset="370762">6872 14553 448 0,'0'0'3'0,"9"-7"2"0,6 2 0 31,9-7 2-31,6-3-1 0,6 1 1 0,1-3-2 15,0-3-2-15,1 6-12 16,-8 2-40-16,-4 0-39 16,-8 2-3-16</inkml:trace>
  <inkml:trace contextRef="#ctx0" brushRef="#br1" timeOffset="371164">7268 14418 385 0,'0'0'5'0,"8"12"4"16,-1 1 2-16,4 5 1 15,-3 4 1 17,3 3 1-32,2 2 1 0,0 0 0 0,0-3-3 0,-2-6-3 0,0-6-2 15,3-8-3-15,0-4-4 16,1-6 0-16,-3-9 0 15,1-2 0-15,-3-3 0 0,-3 3 0 16,-1 1 0-16,-1 5 0 16,-5 11 0-16,0 0 0 15,8 8 0-15,-4 9 0 16,5 2 0-1,0 0 0-15,6-1 0 0,2-9 0 0,1-6 0 16,2-5 0-16,3-13 0 16,-6-7 0-16,-1-4 0 15,-9-4 0-15,-4-2 0 0,-2-1 0 16,-8 4 0-16,-5 3 0 15,-4 5 0-15,1 5 0 16,0-2-20-16,10 5-39 16,5 13-32-16,0 0-4 15</inkml:trace>
  <inkml:trace contextRef="#ctx0" brushRef="#br1" timeOffset="371536">7885 14171 388 0,'0'0'5'0,"-12"13"2"16,0-2 2-16,-1 6 2 15,-3 5 1-15,3 2-1 16,1 2 1-16,0 3 0 15,11-7-3-15,5-5-3 32,13-2-3-32,6-7 0 0,3-4-2 0,0-4 2 0,-1 0-2 15,-4-3-1-15,-6 3 1 16,-15 0-1-16,8 17 1 0,-12 3 0 15,-10 4 0-15,0 5 1 16,0 2 0-16,0 1 1 16,3 0-1-16,4-7 1 15,7-7-1-15,10-4-2 16,10-9 0-16,5-5 0 15,5-3-8-15,-2-10-8 0,6-15-48 16,-5 4-27-16,-4-6-4 16</inkml:trace>
  <inkml:trace contextRef="#ctx0" brushRef="#br1" timeOffset="371849">8154 14190 410 0,'0'0'3'0,"0"0"1"16,0 0 2-16,-6 7 2 15,-2 5 0-15,0 3 1 0,0 4 2 16,2 6-2-16,-2 3-1 15,3 2-2-15,4-1-1 16,0-1-2-16,9-4 1 16,3-6-2 15,6-6 0-31,2-5 1 0,0-4-1 0,2-3 0 0,-4 0-1 0,0-1-1 15,-4 1 1-15,-6 3-1 16,0 8 0-16,-7 5 0 0,0 5 1 16,-3 3 0-16,-1 1 1 15,4 4-2-15,0-8 0 16,8-4 0-16,5-9 0 15,9-8-6-15,4-5-9 32,-1-14-21-32,-5-6-53 0,7-8-4 0</inkml:trace>
  <inkml:trace contextRef="#ctx0" brushRef="#br1" timeOffset="372180">8443 14385 441 0,'0'0'3'0,"0"19"2"0,0-1 2 16,-1 6 1-16,2 5 1 15,0 2 0-15,-1 3 0 16,0-2 2-1,0-5-2-15,0-8-9 0,0-9 0 0,0-10 0 16,-1-10 0-16,0-12 0 16,1-5 0-16,1-2 0 15,3 0 0-15,4 1 0 0,4 6 0 16,5 8 0-16,3 9 0 15,-1 5 0-15,4 12 0 16,-1 2 0-16,-1 0 0 16,2-6 0-1,-1-6 0-15,3-4 0 0,-2-12 0 0,-1-12 0 16,1-6 0-16,-5-4 0 15,-9-8 0-15,-8 0 0 16,-3 1 0-16,-18 1 0 16,-3 11-15-16,1 4-77 15,-16 3-4-15</inkml:trace>
  <inkml:trace contextRef="#ctx0" brushRef="#br1" timeOffset="372696">9541 14012 446 0,'0'0'3'15,"4"16"2"-15,4 6 2 0,3 10 2 16,1 11 1-16,-1 7 0 15,2 7 0-15,0 7 1 16,-4-1-11-16,0-6 0 0,-4-8 0 16,-3-8 0-16,1-15 0 15,0-13 0-15,-3-13 0 16,2-11-13-16,-4-9-75 15,-6-24-5-15</inkml:trace>
  <inkml:trace contextRef="#ctx0" brushRef="#br1" timeOffset="372927">9541 14012 460 0,'-54'-57'2'15,"54"57"2"-15,0 0 1 32,0 0 1-32,0 0 0 0,0 0 0 0,227-12 1 0,-178 22-1 15,-5 7-1-15,-16 7-1 16,-14 7-4-16,-14 5 0 15,-10 0 0-15,-12 1 0 0,-11-5 0 16,-5-3 0-16,-3-5 0 16,3-5 0-16,2-7 0 15,7-5 0-15,8-4 0 31,12-3 0-31,9 0-2 0,0 0-25 0,0 0-62 0,23 0-3 16</inkml:trace>
  <inkml:trace contextRef="#ctx0" brushRef="#br1" timeOffset="373645">10034 14154 438 0,'0'0'4'16,"4"21"2"15,1-2 4-31,-2 8-1 0,1 3 2 0,0 8 0 0,0 3 0 0,0 3 0 16,-4-6-11-16,0-7 0 15,0-6 0-15,0-8 0 16,0-17 0-16,0 0 0 0,-4-5 0 16,2-17 0-16,0-6 0 15,0-6 0-15,-2 0 0 16,3-8 0-16,0 4 0 31,1-1 0-31,1 3 0 0,-1 5 0 0,0 2 0 0,3 2 0 16,1 5 0-16,-3 5 0 15,2 1 0-15,-1 6 0 16,0 1 0-16,-2 9 0 0,3-9 0 15,-3 9 0-15,0 0 0 16,0 0 0-16,0 0 0 16,0 0 0-16,0 0 0 15,0 0 0-15,0 0 0 16,0 0 0-16,0 0 0 0,0 0 0 15,0 0 0-15,0 0 0 16,-1 8 0-16,1-8 0 16,-8 14 0-16,4-3 0 15,-2 5 0-15,-1 3 0 31,4 9 0-31,2 4 0 0,1 8 0 0,0 5 0 0,0 1 0 16,4 3 0-16,3 1 0 0,0-3 0 16,-1-4 0-16,-1-4 0 15,0-9 0-15,1-6 0 16,3-3 0-16,1-11 0 15,8-5 0-15,5-5 0 16,5-7 0-16,8-7 0 16,4-1 0-16,1-2 0 0,2-1 0 15,-3 4 0-15,-10 2 0 16,-2 7 0-16,-9 0 0 15,-4 5 0-15,-15 0 0 0,0 0-58 16,14 0-38-16,-14 0-2 16</inkml:trace>
  <inkml:trace contextRef="#ctx0" brushRef="#br1" timeOffset="374106">10428 14097 453 0,'0'0'3'16,"0"0"1"-16,9-1 1 15,0 1 2-15,0 9 0 16,4 6 2-16,2 8 0 16,1 7 2-16,2 11-8 15,-4 3-3-15,2 2 0 16,-2 2 0-1,-3-2 0-15,0-8 0 0,-5-8 0 0,1-7 0 16,-6-12 0-16,-1-11 0 16,-1-5 0-16,-6-19 0 15,0-13 0-15,-3-8 0 0,1-10 0 16,0-4 0-16,2 0 0 15,2 5 0-15,5 4 0 16,0 9 0-16,0 12 0 0,8 9 0 31,3 13 0-31,4 7 0 0,0 3 0 0,6 15 0 16,-1 10 0-16,3 11 0 15,-1 8 0-15,2 5 0 0,-3 7 0 16,-1 0 0-16,-4 0 0 16,-2-4 0-16,-3-5 0 15,-2-10 0-15,-1-9 0 16,-3-7 0-16,0-7 0 15,-5-17 0-15,0 0-44 0,-4-18-50 16,-8-10-3-16</inkml:trace>
  <inkml:trace contextRef="#ctx0" brushRef="#br1" timeOffset="374267">10564 14374 487 0,'0'0'3'0,"0"0"1"16,11 0 0-16,3 0 1 0,9-3 1 16,5-4-4-16,6 0-2 15,3-5 0-15,5 3-8 16,-7-2-71-16,-1-13-12 47</inkml:trace>
  <inkml:trace contextRef="#ctx0" brushRef="#br1" timeOffset="374457">10951 14000 485 0,'0'0'4'16,"12"1"1"-16,-4 7 0 16,4 4 2-16,3 6-2 15,0 7-5 16,5 4 0-31,0 11 0 0,-1 0 0 0,-3 5 0 0,-1-1 0 0,-4-2 0 16,-1-5 0-16,-1-9 0 16,-2-4 0-16,-4-14 0 15,-3-10-41-15,0 0-51 0,-7-19-2 16</inkml:trace>
  <inkml:trace contextRef="#ctx0" brushRef="#br1" timeOffset="374638">10783 14127 471 0,'0'0'2'0,"11"-8"1"16,6 1 1-16,4-4 0 15,13-3 1-15,7-2-1 16,5-3-1-16,4-3-2 0,5 7-12 16,-14 1-42-16,4-1-36 15,-6 4-3-15</inkml:trace>
  <inkml:trace contextRef="#ctx0" brushRef="#br1" timeOffset="375014">11563 13803 394 0,'0'0'5'16,"0"0"2"-16,0 0 2 0,0 0 1 16,-12 0 1-16,-5 2 2 31,-2 6-1-31,-8 9 2 0,-6 4-4 0,-4 11-2 15,-5 2-2-15,4 4 0 0,4 6 0 16,5-2-6-16,7 1 0 16,12-7 0-16,9-2 0 31,9-8 0-31,16-6 0 0,4-6 0 0,9-3 0 0,1-3 0 15,-4-4 0-15,-1 0 0 16,-6 0 0-16,-7 5 0 16,-11 3 0-16,-7 6 0 15,-6 2 0-15,-6 1 0 0,0 1 0 16,-3 2 0-16,7-2 0 15,2-4 0-15,4-4 0 16,14-8 0 15,6-5 0-31,8-1 0 0,6-14 0 0,7-4 0 0,-5-15-7 0,2-15-69 16,-1 4-18-16</inkml:trace>
  <inkml:trace contextRef="#ctx0" brushRef="#br1" timeOffset="375212">11741 13859 447 0,'0'0'3'16,"-3"10"2"-16,1 6 1 15,2 4 2-15,5 9 1 16,6 4 0-16,3 8 2 0,4 5 0 16,3 1-9-16,0 1-2 15,-3 0 0-15,-11-4 0 16,-7 1 0 15,-8-5 0-31,-15-5 0 0,-8-1 0 0,-12-10-5 0,-1-11-85 0,3-1-6 16</inkml:trace>
  <inkml:trace contextRef="#ctx0" brushRef="#br1" timeOffset="376038">13305 13986 426 0,'0'0'3'16,"1"10"2"-16,2 0 1 16,0 5 2-1,5 4 1-15,-2 3 1 0,5 3 0 16,-6 0 2-16,5-3-3 0,-3-5 0 15,0-2-5-15,-7-15-4 16,0 0 0-16,0 0 0 16,-3-23 0-16,-8-2 0 0,-3-7 0 15,-5-2 0-15,-5-4 0 16,-1 1 0-16,-1 3 0 15,0 5 0-15,2 3 0 16,7 9 0 15,1 4 0-31,10 3 0 0,6 1 0 0,6 0 0 0,15 0 0 0,9-4 0 16,10-2 0-16,7-2 0 15,1 3 0 32,4-4 0-47,-4 4 0 0,-4 0 0 0,-9 4 0 0,-4 1 0 0,-14 5-2 0,-2 4-12 0,-15 0-8 16,15-6-41-16,-15 6-30 15,3 8-2-15</inkml:trace>
  <inkml:trace contextRef="#ctx0" brushRef="#br1" timeOffset="376250">13218 13995 465 0,'0'0'3'0,"4"0"2"15,6-6 1-15,10 0 0 16,12-7 1-16,8-4 0 0,14-5 1 15,8-1-4-15,5-5-4 16,0 4 0-16,0 2 0 16,-6 0 0-16,-9 6-9 31,-13 4-15-31,-8-3-46 0,-11 15-24 0</inkml:trace>
  <inkml:trace contextRef="#ctx0" brushRef="#br1" timeOffset="376440">13272 14217 459 0,'0'0'4'0,"0"0"4"47,14 14 0-47,6-12 2 0,13 0-1 0,10-2 1 0,17-6-7 0,13-8-3 0,10-7 0 16,9-1 0-16,-2-8 0 15,8 8-20 1,1-4-71-16,-18 0-4 0</inkml:trace>
  <inkml:trace contextRef="#ctx0" brushRef="#br1" timeOffset="376914">14376 13821 446 0,'0'0'4'0,"-10"4"2"15,10-4 2-15,-10 2 2 0,10-2 0 16,16 0 1-16,18-5 1 15,17-5-8-15,23-4-4 32,21-1 0-32,14-1 0 0,12-1 0 0,0 2 0 15,-4-1 0-15,-14 6 0 0,-16 2 0 16,-19 0 0-16,-15 4 0 15,-19-10-6-15,-12 6-55 16,-12 2-34-16,-10 6-2 16</inkml:trace>
  <inkml:trace contextRef="#ctx0" brushRef="#br1" timeOffset="377185">14494 14004 444 0,'0'0'3'0,"0"0"2"0,-3 15 3 0,9-6 2 15,12-4 0-15,18-2 2 16,10 0 1-16,17-3-7 16,22-4-6-16,13-6 0 31,8-4 0-31,0-1 0 0,-1 3 0 0,-15-1 0 0,-11 3 0 15,-14 2 0-15,-19 6 0 16,-17 1 0-16,-11 4-11 16,-18 9-62 15,-9-10-23-31</inkml:trace>
  <inkml:trace contextRef="#ctx0" brushRef="#br1" timeOffset="377502">14747 13406 468 0,'0'0'2'0,"0"9"2"16,0 6 1-16,0 14 2 15,-1 8 1 32,1 18 1-47,3 11-1 0,1 14-8 0,3 14 0 0,-1 6 0 0,2 4 0 0,0-5 0 0,2-3 0 16,-4-17 0-16,1-10 0 15,-4-14 0-15,3-15 0 0,-1-19 0 16,-2-12 0-16,-3-9 0 16,11-13 0-16,-7-12-20 15,-3-7-75 1,16-6-3-16</inkml:trace>
  <inkml:trace contextRef="#ctx0" brushRef="#br1" timeOffset="377922">15792 13590 427 0,'0'0'3'15,"-8"7"3"-15,-4 8 2 16,0 14 2-16,-9 9 1 16,-1 13 1-16,-4 15 1 0,2 10 1 15,5 7-7-15,11-1-7 16,10-3 0-16,19-11 0 15,22-14 0-15,15-17 0 32,17-23 0-32,13-14 0 0,10-21 0 0,7-18 0 15,-8-17 0-15,-6-12 0 0,-21-7 0 16,-16-5 0-16,-27 3 0 15,-26 5 0 17,-27 9 0-32,-31 12 0 0,-26 17 0 0,-19 12 0 0,-11 14 0 0,-4 9 0 15,7 16 0-15,10 4 0 31,20 7 0-31,18-4 0 0,35 0-58 0,27-4-37 0,19-8-3 16</inkml:trace>
  <inkml:trace contextRef="#ctx0" brushRef="#br1" timeOffset="388996">17679 7528 348 0,'0'0'5'15,"0"0"2"-15,-13 1 3 16,13-1 1-16,-17 6 3 16,8-5 0-1,-2 1 1 1,1-2 0-16,3 0-4 0,1-8-2 0,6-3-3 0,0-6-2 15,10 0-1-15,5-3-1 16,3 4-2-16,3 2 0 16,3 6 0-16,-3 5 0 15,-3 3 0-15,-5 8 0 0,-8 6 1 16,-5 5-1-16,-11 0 0 15,-10 3 0-15,-5-4 1 16,-3-6 0 0,-3-2 0-16,3-8 0 0,2-2 1 0,8-10-2 15,10-7 1-15,9-3 0 16,11 0 0-16,9 4-1 15,9 3-1-15,2 5-1 16,-1 6-3-16,-4 4-5 0,-2 14-13 16,-9 2-64-16,-10-1-1 15</inkml:trace>
  <inkml:trace contextRef="#ctx0" brushRef="#br1" timeOffset="389619">18213 6769 360 0,'0'0'7'0,"0"0"3"16,4-9 3-16,-4 9 1 16,0-13-1-16,0 13 2 15,0 0 0-15,-16-2 0 16,2 7-5-16,-3 15-3 0,-3 6-2 15,3 6-1-15,-2 3-1 47,6-1-1-47,3-2 1 0,7-5 0 0,5-9-1 0,11-10 0 0,5-8 0 16,5-10 0-16,3-6 0 0,-4-7 0 15,-1-1-2-15,-6-2 0 16,-7 3 0-16,-3 4 0 16,-5 6 0-16,0 13 0 15,-17-7 0-15,7 11 0 0,7 11 0 16,3 4 0 15,19 0 0-31,10 0 0 0,13-4 0 0,9 0 0 0,6-8 0 0,7-2-18 16,-7 4-62-16,-1-12-11 15</inkml:trace>
  <inkml:trace contextRef="#ctx0" brushRef="#br1" timeOffset="390779">5244 7460 236 0,'0'0'7'15,"0"10"3"-15,0-10 5 16,-4 14 4-16,1-6 4 0,3-8 2 16,-12 15 0-16,1-6 2 15,-4-6-6-15,0-3-5 16,1-3-4-16,-1-5-4 15,1 0-3-15,-1 0-3 16,6-1 0-16,5 0-1 0,4 9-1 16,3-13 1-16,9 13 0 15,4 0 0-15,0 5 0 16,3 7 0-16,-1-1 0 15,-6 4 1-15,-4 1 0 16,-8 0 0-16,-3 0 0 16,-12-4 0-16,-4-3-1 0,-1-3-1 15,0-3-3-15,0 0-9 16,-4-5-25-16,15-4-49 0,7-4-3 15</inkml:trace>
  <inkml:trace contextRef="#ctx0" brushRef="#br1" timeOffset="391587">4762 6409 324 0,'0'0'7'0,"0"0"4"15,-6-10 2-15,6 10-1 16,0 0 5-16,0 0 0 15,-1 9 1-15,2 8 2 32,8 12-6-32,2 5-4 0,2 10-1 0,3 8 1 0,0 3-2 15,-1 0-2-15,0-4-1 16,-4-6-1-16,-1-8-1 15,-3-8 0-15,-1-10-3 0,-2-6 0 16,-4-13 0-16,0 0 0 16,-5-13 0-16,-3-3 0 15,1-5 0-15,-2-2 0 16,4-4 0-1,6 5 0-15,7-1 0 0,11 8 0 0,11 4 0 16,11 9 0-16,1 2 0 16,7 8 0-16,-4 5 0 15,-5 5 0-15,-10 7 0 31,-12 1 0-31,-17 3 0 0,-9-6 0 0,-18 0 0 0,-15-4 0 16,-11-5 0-16,-7-6 0 16,-2-5 0-16,1-3 0 0,11 0-9 15,4 0-74-15,15-8-9 16</inkml:trace>
  <inkml:trace contextRef="#ctx0" brushRef="#br1" timeOffset="392898">6190 16019 396 0,'0'0'5'15,"0"0"2"-15,-9 0 3 16,9 0-1-16,0 0 2 0,0 0 0 15,0 0 1-15,21-7 2 16,15 1-5-16,19-5-2 16,17-6-1-16,17-3-1 15,9-1 1-15,11-1-3 16,-5-2-3-16,-12 3 0 0,-12 6 0 15,-14 3 0-15,-18 9-9 16,-18 3-7-16,-13 3-24 16,-5 4-51-16,-12-7-1 15</inkml:trace>
  <inkml:trace contextRef="#ctx0" brushRef="#br1" timeOffset="393185">6465 16182 412 0,'0'0'2'16,"0"0"3"-16,0 9 3 0,8-2 1 15,10-2 1-15,13 0 1 16,16-2 1-16,15-1 0 15,13-2-1-15,9-2-3 16,5-4-2-16,-1-1-1 16,-8 0-5-16,-9 3 0 0,-13 1 0 15,-18 2 0-15,-9 1-7 16,-12-1-3-16,-3 1-9 15,-6-3-42 17,-1-6-31-32,-1-7-3 0</inkml:trace>
  <inkml:trace contextRef="#ctx0" brushRef="#br1" timeOffset="393461">7007 15618 462 0,'0'0'3'0,"0"0"1"16,0 0 1-16,15-14 1 0,9 4 1 15,18-2 1-15,18 3 0 16,19 2 0-16,15 7-8 16,8 7 0 15,3 14 0-31,0 11 0 0,-12 13 0 0,-19 11 0 15,-21 7 0-15,-29 0 0 0,-23 2 0 0,-13-3 0 16,-22-4 0-16,-11-1 0 16,-10-11 0-16,1-10-64 15,4 6-29-15,4-12-3 0</inkml:trace>
  <inkml:trace contextRef="#ctx0" brushRef="#br1" timeOffset="394188">9837 15219 367 0,'0'0'5'0,"-13"-12"2"16,-2 5 5-16,-3-7 0 0,-6 0 2 15,-3 0 1-15,-8-3 0 16,-2 5 0-16,1 4-3 15,4 8-4-15,5 8-3 16,7 18 0-16,10 18-2 0,10 16-1 16,17 23 1-16,14 16 0 15,10 16-1-15,5 10 0 16,6 6 2-16,-3-3-4 15,-9-12 0-15,-10-7 0 0,-17-20 0 16,-13-14 0-16,-23-19 0 16,-15-13 0-16,-15-19 0 15,-6-9 0-15,-10-15-4 16,-3-10-87 15,8-7-3-31</inkml:trace>
  <inkml:trace contextRef="#ctx0" brushRef="#br1" timeOffset="394927">10370 16387 314 0,'0'0'8'16,"0"0"3"-16,-14-4 3 16,3 1 2-16,-3 3 2 15,-1 0 2-15,-4 7-1 31,-5 10 1-31,-1 6-6 0,4 12-3 0,3 5-4 0,4 5-1 16,6 1-1-16,6-5-1 16,2-5 0-16,13-16-1 0,5-11 0 15,4-9 0-15,0-19-1 16,1-11 0-16,-3-8 1 15,-6-2-2-15,-1 3 2 16,-5 2-3-16,-3 9 0 16,-3 10 0-1,-2 16 0-15,10 0 0 0,3 16 0 0,8 9 0 16,8 1 0-16,7 1 0 15,3-8 0-15,10-2-17 0,-9-6-66 16,2-15-10-16</inkml:trace>
  <inkml:trace contextRef="#ctx0" brushRef="#br1" timeOffset="395722">10206 15034 407 0,'0'0'4'0,"0"0"2"15,-9 6 1-15,6 5 3 16,1 9 0-16,2 6 1 0,0 10 1 15,5 6 0-15,4 2-2 16,3-1-3-16,3 0-1 16,-2-8-1-16,-2-6-1 15,0-15-4-15,-3-13 0 16,-4-5 0 15,-1-17 0-31,1-6 0 0,2-5 0 0,6-3 0 0,9-1 0 0,7 2 0 16,8 9 0-16,8 8 0 15,3 9 0-15,-1 8 0 0,-3 12 0 16,-11 11 0-16,-10 7 0 15,-16 5 0-15,-15 6 0 16,-19-4 0-16,-11-3 0 16,-8-4 0-16,-9-5 0 0,-2-8 0 15,0-9 0 1,6-1 0-16,3-7-21 0,1-3-70 15,28 0-3-15</inkml:trace>
  <inkml:trace contextRef="#ctx0" brushRef="#br1" timeOffset="396387">11161 15762 356 0,'0'0'6'15,"6"13"5"-15,0-1 2 16,1 5 3-16,0 5 1 0,2 2 0 16,2 2 2-16,-1-3 0 15,-3-4-3-15,0-3-5 16,-7-16-1-16,0 0-10 15,0 0 0-15,6-21 0 0,-9-8 0 16,-8-4 0-16,-1-7 0 47,-5-1 0-47,-3 0 0 0,0 2 0 0,0 6 0 0,3 6 0 0,2 9 0 0,5 2 0 15,10 16 0-15,0-12 0 16,10 8 0-16,15 0 0 16,6-6 0-16,9-1 0 15,6-1 0-15,4-2 0 0,-3-2 0 16,-1 5 0-16,-9-5-5 31,-3 9-16-31,-11-2-21 0,-11 7-50 0,-4 2-1 16</inkml:trace>
  <inkml:trace contextRef="#ctx0" brushRef="#br1" timeOffset="396585">11167 15729 415 0,'0'0'5'16,"6"0"1"-16,8-4 2 15,9-6 0-15,10-2 0 16,8-4 0-16,10-5 0 0,7 3-1 16,0-5-6-1,0 6-10-15,-12-6-21 0,-2 12-56 16,-12 3-2-16</inkml:trace>
  <inkml:trace contextRef="#ctx0" brushRef="#br1" timeOffset="396745">11231 15976 407 0,'0'0'5'16,"13"0"0"-16,10-1 1 0,7-5 1 16,10-6 1-16,10-1-3 15,3-4-2-15,10 1-11 16,-8 7-70-16,-4-9-4 0</inkml:trace>
  <inkml:trace contextRef="#ctx0" brushRef="#br1" timeOffset="396999">10751 15908 427 0,'0'0'1'0,"17"-5"0"0,5-4 1 16,6-2-2-16,7 4-13 15,5-3-65-15,0-3-4 16</inkml:trace>
  <inkml:trace contextRef="#ctx0" brushRef="#br1" timeOffset="397419">10551 15690 369 0,'0'0'3'16,"-4"5"4"-16,-2 8 4 16,-2 6 1-16,2 10 1 15,-1 12 1-15,2 7 0 0,2 10 0 16,6 5-2-16,13 7-4 15,8-4-4-15,11-2-4 16,7-15-7-16,15-17-42 16,4-5-37-16,6-20-4 15</inkml:trace>
  <inkml:trace contextRef="#ctx0" brushRef="#br1" timeOffset="397697">11662 15337 390 0,'0'0'7'0,"13"10"2"0,8 6 2 16,12 7 1-16,8 10 0 16,6 10 1-16,2 14 0 15,5 7-1-15,-5 14-9 16,-13-2-10-16,-8 6-39 31,-18 0-40-31,-10-8-4 0</inkml:trace>
  <inkml:trace contextRef="#ctx0" brushRef="#br1" timeOffset="398448">12509 15657 409 0,'0'0'4'0,"0"0"1"15,-6-5 1-15,6 5 2 16,-18 2 0-16,4 7 2 15,-2 9 0-15,-2 7 1 0,3 13-2 16,-2 5-2-16,7 4-2 16,4 3 0-16,6-3 0 15,7-5-1-15,7-10 1 16,8-12-5-16,4-15 0 0,2-6 0 31,2-16 0-31,1-14 0 0,-5-8 0 0,-2-6 0 16,-5-9 0-16,-8-5 0 15,-8-5 0-15,-6-2 0 47,-9 0 0-47,-10 6 0 0,-4 5-4 0,-5 9 2 0,-1 14 0 0,-3 7 2 0,7 16 1 16,2 9 0-16,8 14 0 0,9 13 1 15,8 7 1-15,5 10-3 16,18 2 0-16,11 3 0 15,10 1 0-15,7-4 0 16,3-2 0-16,3-10 0 0,1-6 0 31,-8-13-10-31,-4-6-43 0,-4-6-38 0,-17-8-1 16</inkml:trace>
  <inkml:trace contextRef="#ctx0" brushRef="#br1" timeOffset="398697">12928 15422 453 0,'0'0'4'0,"2"19"1"0,-2 5 1 16,2 9 3-16,-4 6 1 15,2 10 0-15,0 12 0 16,0 4-6-16,-2 3-4 0,-2-3 0 15,0-4 0 32,1-12 0-47,0-6 0 0,-2-17 0 0,4-13 0 0,-7-20-28 0,-5-18-63 0,6-19-2 16</inkml:trace>
  <inkml:trace contextRef="#ctx0" brushRef="#br1" timeOffset="398829">12810 15603 482 0,'0'0'4'15,"15"15"0"-15,-3 1 2 16,7 5-1 15,6 5 1-31,5 9-2 0,4 4-4 0,4 5 0 0,0 0 0 0,-3-5 0 16,6-6-65-16,-9 4-27 15,-4-9-3-15</inkml:trace>
  <inkml:trace contextRef="#ctx0" brushRef="#br1" timeOffset="399404">13485 15540 388 0,'0'0'6'16,"0"0"3"-16,-15 0 2 16,15 0 2-16,0 0 3 0,0 8 0 46,13-6 2-46,15-2 0 0,17 0-4 0,14-5-12 0,18 0-2 0,8-2 0 16,7-2 0-16,-3 1 0 16,-6 0 0-16,-9 2 0 0,-11 6 0 15,-18-1 0-15,-12 2-3 16,-18-1-48-16,-15 0-43 15,2 8-1-15</inkml:trace>
  <inkml:trace contextRef="#ctx0" brushRef="#br1" timeOffset="399663">13656 15762 466 0,'0'0'3'16,"0"0"1"-16,0 0 3 0,6 8 2 15,11-8 0 1,16 0 1-16,15 0-7 0,15-2-3 16,16-4 0-16,10-5 0 15,5 1 0-15,5-2 0 16,-7 3 0-16,-13 1 0 47,-13 4 0-47,-20-2-25 0,-26 6-67 0,-4 2-4 0</inkml:trace>
  <inkml:trace contextRef="#ctx0" brushRef="#br1" timeOffset="399992">13903 15266 473 0,'0'0'2'0,"0"0"1"16,-4 13 3-16,2 7 0 15,-1 6 2-15,3 12 0 16,0 15-3-16,0 7-5 16,5 14 0-1,1 2 0-15,1 3 0 0,1-3 0 0,-2-6 0 16,-1-10 0-16,-4-10 0 15,-1-11 0-15,0-12 0 0,0-10 0 16,0-7 0-16,0-10-12 16,-7-9-82-16,20-9-3 15</inkml:trace>
  <inkml:trace contextRef="#ctx0" brushRef="#br1" timeOffset="400374">14660 15308 451 0,'0'0'3'0,"-16"7"3"0,4 6 2 16,-4 4 0-16,-1 11 1 15,0 8 2-15,5 12 0 16,3 6-7-16,8 2-4 0,15 0 0 15,11-6 0-15,14-11 0 16,10-10 0-16,9-17 0 16,4-14 0-16,3-18 0 31,-4-9 0-31,-8-12 0 0,-13-4 0 0,-17-9 0 0,-17-1 0 15,-12-1 0-15,-24 5 0 16,-11 5 0-16,-14 3 0 0,-11 15 0 16,-4 11 0-1,0 14 0-15,4 9 0 0,7 20 0 16,11 9 0-16,14 13 0 15,11 0-56-15,19-1-41 16,10-1-2-16</inkml:trace>
  <inkml:trace contextRef="#ctx0" brushRef="#br1" timeOffset="401443">15787 15551 423 0,'0'0'5'16,"0"0"2"-16,0 0 2 15,0 0 1-15,17-1 1 16,11-1 0-16,18-6 1 0,17-2 0 15,12-1-4-15,10-1-5 16,7-3-3-16,1 5 0 16,-8-2 0-16,-14 5 0 15,-18 1-9-15,-15 6-17 0,-6 0-63 16,-32 0-5 15</inkml:trace>
  <inkml:trace contextRef="#ctx0" brushRef="#br1" timeOffset="401657">15811 15805 431 0,'0'0'4'16,"0"0"2"-16,6 11 2 15,11-4 2 1,10-1 2-16,13-2-1 0,12-3 1 0,16-1 0 15,12 0-7-15,7-9-5 16,3-3 0-16,-7 0 0 0,-2-2 0 16,-17-3-11-16,-5-9-54 46,-16 11-27-46,-19-6-3 0</inkml:trace>
  <inkml:trace contextRef="#ctx0" brushRef="#br1" timeOffset="401920">16310 15219 421 0,'0'0'4'15,"16"0"2"-15,10 1 2 32,13 5 2-32,14 4 1 0,15 2 1 0,10 6 0 0,13 10 0 15,0 5-2-15,-1 10-5 16,-9 9-5-16,-10 3 0 15,-19 5 0-15,-19 1 0 0,-18 3 0 16,-16-3 0-16,-20-5 0 16,-15-2 0-16,-7-8 0 15,-5 0 0-15,-1-10-17 16,-1 0-74-16,23-6-4 0</inkml:trace>
  <inkml:trace contextRef="#ctx0" brushRef="#br1" timeOffset="402506">17838 15088 459 0,'0'0'4'16,"0"0"1"-16,0 0 0 15,0 0 1-15,14 2 1 16,-4 8 1-16,4 7 0 0,5 10 1 15,2 8-9 17,3 12 0-32,9 9 0 0,0 9 0 0,-1 5 0 0,0 4 0 15,-1-2 0-15,-4-2 0 16,-5-2 0-16,-5-7 0 47,-4-10 0-47,-2-9 0 0,-6-13 0 0,-2-12 0 0,-3-17 0 0,2-16 0 0,2-24 0 15,5-21 0-15,8-19 0 0,4-17 0 16,11-11 0-16,1-1 0 15,1 7 0-15,0 13 0 16,-5 14 0-16,-4 20 0 16,-8 20 0-16,0 26 0 0,-12 16-41 15,-4 15-56 1,7 12-4-16</inkml:trace>
  <inkml:trace contextRef="#ctx0" brushRef="#br1" timeOffset="403238">18902 15557 411 0,'0'0'6'0,"-9"-3"2"0,0 3 2 0,-7 0 2 15,-4 8 2-15,-4 10 0 16,-1 4 1-16,0 7 1 0,3 6-11 16,6 7-5-16,7-1 0 15,9-6 0-15,13-7 0 16,9-13 0-16,6-11 0 0,9-10 0 15,-3-17 0 17,2-13 0-32,-9-4 0 0,-6-2 0 0,-9 2 0 0,-9 5 0 15,-4 8 0-15,-13 11 0 16,0 11 0-16,-6 14 0 0,8 12 0 15,5 8 0-15,7 7 0 16,4 1 0-16,11-3 0 16,11-8 0-16,5-6 0 15,3-15 0-15,1-5 0 0,-3-13 0 16,-2-14 0-16,-10-11 0 15,-2-6-15-15,-11-1-62 16,-7-13-18-16,-1 0 52 16,-11-1 22-16,4 7 9 0,0 9 9 62,5 15 10-62,1 11 20 0,2 17 47 16,14 12 17-16,4 24-52 0,4 18-18 0,-6 7-14 0,1 13-7 0,-5 1 0 0,-3 0 0 0,-5-6 0 15,-4-12 0-15,0-11 0 16,-3-18 0-16,-3-16 0 15,6-12 0-15,-2-25 0 16,4-11 0-16,12-3 0 0,7-6 0 16,4 3 0-1,12 3 0-15,6 7 0 0,5 10 0 16,3 12 0-16,-6 9 0 0,-5 6 0 15,-11 12 0-15,-9 6 0 16,-19 8 0 0,-15 1 0-16,-18 3 0 0,-15-1 0 15,-8 1 0-15,-6-8 0 0,-1 0 0 16,-6-9 0-16,10-1-15 15,3-7-60 1,11-10-22-16</inkml:trace>
  <inkml:trace contextRef="#ctx0" brushRef="#br1" timeOffset="403741">20136 15344 483 0,'0'0'3'16,"0"0"2"-16,12 3 2 0,13-3 1 15,17-3-3-15,20-4-5 16,19-3 0 15,15-5 0-31,11-2 0 0,7-2 0 0,-4 0 0 0,-8 3 0 0,-17 4 0 16,-17 2 0-16,-23 4 0 15,-17 6 0-15,-19 6 0 16,-9 5 0-16,-12 2-4 16,-9 6-33-16,3 1-55 0,-16-2-2 15</inkml:trace>
  <inkml:trace contextRef="#ctx0" brushRef="#br1" timeOffset="403958">20446 15555 455 0,'0'0'4'0,"-15"6"1"16,15-6 2-16,-9 11 2 15,9-11 1-15,20 12 1 16,15-10-1-16,19-1-10 16,25-3 0-16,20-6 0 0,13-3 0 31,6-3 0-31,-1 0 0 0,-11 0 0 0,-16 3 0 15,-20 2 0-15,-22 9 0 16,-31-5-41-16,-17 5-53 0,-22 0-3 16</inkml:trace>
  <inkml:trace contextRef="#ctx0" brushRef="#br1" timeOffset="404227">20749 14928 487 0,'0'0'2'0,"-2"8"2"16,-2 11 1-16,-3 8 2 0,1 13-1 16,-1 16-6-16,-1 12 0 15,-2 13 0-15,-1 8 0 16,-4 4 0-16,1 0 0 31,0-8 0-31,2-6 0 0,0-15 0 0,2-10 0 0,3-8 0 16,6-17 0-16,9-3 0 15,4-3-80-15,6-22-17 0</inkml:trace>
  <inkml:trace contextRef="#ctx0" brushRef="#br1" timeOffset="404813">21953 15044 470 0,'0'0'3'16,"0"0"0"-16,0 0 2 15,-14-6 1-15,1 12 2 16,-7 13 0-16,-3 13 0 0,-5 11-8 15,2 19 0 17,-3 13 0-32,4 10 0 0,11 3 0 0,13-6 0 0,12-11 0 15,22-17 0-15,18-19 0 0,19-21 0 31,10-20 0-31,10-26 0 0,-2-16 0 0,-10-16 0 16,-13-9 0-16,-22-3 0 0,-26 0 0 16,-26 9 0-16,-28 5 0 15,-26 16 0-15,-13 13 0 16,-10 18 0-16,-4 15 0 15,8 19 0-15,8 9-7 16,16 0-81-16,21 12-12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08:45.6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6626 2331 355 0,'0'0'6'0,"0"-10"2"16,0 10 1-16,-5-12 1 15,5 12 2-15,-15-10-1 16,5 10 1-16,-6 2 1 0,-2 18-4 16,-9 12-2-16,-4 19 0 15,-4 17 1-15,-3 16-2 16,2 13 1-16,2 7 0 15,7 2 0-15,9-1-1 0,10-6 0 16,7-15-1-16,16-16-5 16,10-18 0-16,8-12 0 15,8-16 0-15,2-16 0 16,7-11 0-16,2-21-2 0,3-5-30 15,0-16-57-15,-9-11-4 32</inkml:trace>
  <inkml:trace contextRef="#ctx0" brushRef="#br0" timeOffset="146">6473 1852 489 0,'0'0'0'0,"0"0"0"15,-5-17 1-15,5 8-3 16,0-2-4-16,0-2-8 15,-4073 2-22-15,8184 0-52 0,-4088 4-3 16</inkml:trace>
  <inkml:trace contextRef="#ctx0" brushRef="#br0" timeOffset="532">7341 2251 317 0,'0'0'3'16,"0"0"3"-16,0 8 4 15,0-8 3-15,17 12 3 0,5-3 2 16,10-4 0-16,9 3 1 16,10-3-1-16,4 2-6 15,5-5-3-15,-3 1-6 0,-3 1-9 16,-8-4-20-16,-16 3-57 15,3-1-4 1</inkml:trace>
  <inkml:trace contextRef="#ctx0" brushRef="#br0" timeOffset="1361">7067 2638 375 0,'0'0'0'16,"0"0"3"-16,9 0 6 16,5 0 0-16,9 1 2 0,12-1 1 15,9 0 1-15,11 0 0 16,7 3 1-16,9 0-3 15,0 3-5-15,-5-4-1 16,-7 3-2-16,-9-1-5 0,-8 2-7 16,-14 1-11-16,-7-7-61 15,-8 0-6-15</inkml:trace>
  <inkml:trace contextRef="#ctx0" brushRef="#br0" timeOffset="2782">7207 2937 335 0,'0'0'6'0,"0"0"2"16,0 0 3-16,0 0 2 16,0 0 2-16,0 0 0 15,0 0 2-15,0 0 2 16,11 5-5-16,0-2-2 15,8-2-1-15,12-1-1 0,11 0-2 16,12-1 0-16,13-3-1 16,5 0-5-16,3-1-2 15,-2 2 0-15,-9-2 0 0,-10 2 0 16,-13 3 0-16,-12 0 0 15,-11 0 0 17,-9 0 0-32,-9 0 0 0,0 0 0 0,0 0 0 0,0 0 0 0,0 0 0 15,0 0-10-15,0 0-31 16,0 0-50-16,0 10-3 15</inkml:trace>
  <inkml:trace contextRef="#ctx0" brushRef="#br0" timeOffset="3758">6556 1705 226 0,'0'0'6'15,"0"0"4"-15,-4 5 2 16,4-5 6-16,-6 10 5 31,6-10 4-31,-8 9-1 0,8-9 3 0,-13 5-5 0,13-5-4 16,-16 0-3-16,5-3-5 15,-1-6-5-15,1 1-3 16,-3-1-2-16,5 2-1 0,-1 1-3 15,10 6-1-15,-7-12 1 16,7 12-1-16,10-7 1 16,5 7-1-16,6 0 1 15,0 0 0 1,0 0 2-16,2 3 1 0,-4 1 0 0,-8 1 1 15,-7 5 0-15,-6 0 0 16,-14 4 1-16,-11-2-1 16,-6 2 1-16,-5-1-1 0,-1-3 0 15,1-2-1-15,6-2-2 16,6-3 0-16,11-3-1 15,15 0 1-15,10-13-1 16,20-1 0 0,9 2 0-16,6 0 0 0,4-1 1 0,3 5-1 15,-5 2 0-15,-5 6 2 16,-12 7 0-16,-16 10 1 15,-14 3 0-15,-14 4 0 0,-18 0 1 16,-12 0 1-16,-7-2 0 16,-8-4-1-16,-1-9 0 15,3-4 0-15,10-6-2 16,12-11 1-16,17-6-1 15,14-2-1 1,12-3-2-16,21 0-6 0,5 1-10 0,15-2-63 16,7 13-3-16</inkml:trace>
  <inkml:trace contextRef="#ctx0" brushRef="#br0" timeOffset="5232">9589 1817 280 0,'0'0'5'15,"6"-11"2"-15,-6 11 4 16,3-17 0-16,0 5 3 16,-3-5 0-16,0 3 0 15,-7-4 2-15,-9 4-8 0,-2 1-2 16,-10 5-4-16,-4 6-1 15,-6 3-2-15,-4 10-2 16,-4 11-1-16,-1 13 2 16,5 14 1-16,3 6 1 0,9 6-1 15,9 2 2-15,9-2 1 16,10 1 5-16,26-16 2 31,16-19 0-31,10-15 1 0,9-12 1 16,4-22 1 15,7-12-2-31,0-17-1 0,-1-12-1 0,-23-2-5 0,-26 31-3 15,-1-6 0-15,-5 5 0 0,-1-6-2 16,-4 3 1-16,-1-4-2 47,-7 5 0-47,0-1 0 0,0 4 2 0,-5-2-1 0,-3 9 0 0,0-2 1 0,-3 5-2 15,1 3 2-15,-4 10-1 16,5 4 0-16,-2 6 0 16,7 7 3-16,-13 20 1 15,10 19-1-15,5 13 2 16,4 17-1-16,7 7 1 0,7 0 1 15,2-7-1 1,0-22-3-16,-2-5 0 0,1-6-3 16,1-9-3-16,7-11-6 15,-3-15-15-15,0-6-57 0,14-9-4 16</inkml:trace>
  <inkml:trace contextRef="#ctx0" brushRef="#br0" timeOffset="5653">10358 1541 353 0,'0'0'0'0,"0"0"0"16,-12 0 1-16,2 5 2 16,-13 6 2-16,-10 18 2 15,0 9 1 16,-1 11 1-31,0 9 0 0,2 3 1 0,9 4-1 0,16-6 2 0,14-12-1 16,15-16-2-16,12-15-1 0,4-16 1 16,4-15 0-16,5-14-2 15,-7-10-2-15,-3-9-2 16,-23 21-4-16,-2-1-1 15,-3 0 1-15,-1 0-1 16,-5 1 0-16,0 0 0 31,-3 3 1-31,0 4 0 0,-4-6 6 0,-10 10-2 0,-4 16 1 16,-1 14-1-16,5 17 0 15,0 24 0-15,8 11 0 16,1 11 0-16,4-1-2 0,1 1 0 16,10 0-1-1,3-7-3-15,1-6-8 16,-2-18-13-16,-9-8-58 15,2-11-3-15</inkml:trace>
  <inkml:trace contextRef="#ctx0" brushRef="#br0" timeOffset="5861">9314 2551 452 0,'0'0'-1'0,"0"0"1"0,0 0 3 0,20 15 1 0,11-10 3 15,26 0 0-15,24-5 2 16,27 0 0-16,25 2 1 0,22-9-1 15,14 2-7-15,1 2-2 16,-2 5 0-16,-16 2 0 16,-18 17-16-16,-26 9-46 15,-25 3-27-15,-24 3-2 31</inkml:trace>
  <inkml:trace contextRef="#ctx0" brushRef="#br0" timeOffset="6472">9719 3321 365 0,'0'0'0'0,"-9"-4"-5"0,-6 4 2 16,-12 0-1-16,-5 4 3 15,-8 8 3-15,-13 7 4 16,-7 8 4-16,-4 10 1 15,2 10 3-15,5 7 0 0,7 6 0 16,12 2-2-16,10 0-2 16,16-7-2-16,12-6-1 15,16-17 0-15,17-11 1 16,15-17-1-16,9-12 0 31,9-21 0-31,5-11 0 0,0-14-2 0,-5-10-2 0,-5-11-3 16,-14-4 0-16,-9-3 0 15,-16 1 0-15,-11 6 0 0,-11 3-4 16,-11 11 0-16,-6 8 0 15,-6 14 2-15,-2 14 0 16,-3 12 1-16,-1 13 0 0,2 9 1 16,6 17 1-16,1 15 1 31,10 12 0-31,7 11 0 0,2 12 0 0,15 3 0 15,11 2-1-15,7-5 0 16,5-4 0-16,7-15-2 0,2-14-3 16,6-15-12-16,-5-17-49 15,3-22-24 1</inkml:trace>
  <inkml:trace contextRef="#ctx0" brushRef="#br0" timeOffset="6669">10164 2968 474 0,'0'0'1'0,"0"26"0"15,0 3 0-15,-1 15 1 16,1 11 0-16,2 12 1 0,2 13-1 16,2 11 1-16,1 1-1 15,-1-4-1-15,4-1 0 16,-1-10-5-16,-2-13-5 0,-2-7-11 15,-1-15-66-15,-10-17-2 16</inkml:trace>
  <inkml:trace contextRef="#ctx0" brushRef="#br0" timeOffset="6794">9857 3607 475 0,'5'-4'2'0,"20"-10"2"0,20-4 0 0,22-10 1 0,24-4-1 16,16-6-2-16,12-5-7 15,19-3-42-15,-4 1-38 0,-11 3-4 16</inkml:trace>
  <inkml:trace contextRef="#ctx0" brushRef="#br0" timeOffset="10139">5307 6224 281 0,'0'0'3'16,"0"0"1"-16,-16-9 1 15,4 8 3-15,-8 1 1 16,-8 2 3-16,-5 9 3 15,-7 11 2-15,-5 15 2 0,-6 13-1 16,3 15-1-16,-1 10-1 16,10 8-2-16,8 0-4 15,13-2-2-15,14-12-2 16,10-15-2-1,20-17-1-15,11-23-1 0,15-16 1 16,4-25-1-16,7-13 0 0,0-14-1 16,-6-7-2-16,-6-9-2 15,-10-3 0 1,-12-1 0-16,-13 6-1 0,-8 7 0 0,-8 6 3 15,-7 13 0-15,-4 12 2 16,-2 14 1-16,0 16 1 16,3 12 1-16,2 15 1 15,3 12-1-15,5 9-1 0,0 8 1 16,5 6 0-16,5-1-2 15,5-4 1-15,4-7-3 16,3-9 0-16,1-10-5 16,-1-14-6-1,3-9-18-15,5-13-58 0,-10-21-1 0</inkml:trace>
  <inkml:trace contextRef="#ctx0" brushRef="#br0" timeOffset="10544">5619 6213 402 0,'0'0'2'0,"17"11"2"16,0 8 1-16,4 9 2 15,4 10 2-15,-1 11 1 16,1 9 2 0,-3 12-1-16,-5 0-1 0,-9 0-1 0,-6-6-3 15,-2-9 0-15,-4-9-2 16,-3-13-1-16,2-15 0 31,5-18-2-31,-8-10 0 0,8-22-1 0,0-9-1 0,9-12-1 16,2-8-1-16,9-4-1 15,7-2 1-15,6 3 0 16,6 9 0-16,6 11 3 0,-1 6 0 15,-1 15 2-15,2 9 0 16,-6 14 0-16,-5 8 1 16,-3 16 1-16,-7 13 0 15,-6 10-1-15,-7 8 2 31,-4 6-5-31,-3 0 0 0,-6 0 0 16,0-6 0-16,-5-6 0 0,0-8 0 0,0-15 0 0,2-6 0 16,0-9 0-16,5-11-4 15,-1-10-23-15,10-15-61 16,-4-15-4-16</inkml:trace>
  <inkml:trace contextRef="#ctx0" brushRef="#br0" timeOffset="10816">6435 6485 401 0,'3'9'4'0,"2"12"1"15,6 7 2-15,6 7 1 16,6 2 2 0,8-2 2-16,10-1 1 0,9-7 0 0,8-15-2 15,2-15-2-15,1-15-1 16,-4-19-2-16,-9-7-2 15,-15-8-4 1,-16-2 0-16,-16 3 0 0,-18 3 0 0,-19 11 0 16,-16 6 0-16,-9 16-4 15,-11 8 0-15,2 10 1 16,5 11-3-16,10 11-3 0,8 6-4 15,17 4-11 17,6 1-63-32,24-8-1 0</inkml:trace>
  <inkml:trace contextRef="#ctx0" brushRef="#br0" timeOffset="11136">6951 6307 292 0,'0'0'0'0,"0"0"0"15,6 0 1-15,-6 0 3 16,0 0 0-16,9 8 7 16,-9-8 5-16,0 0 1 15,8 6 1-15,-8-6 4 0,0 0-2 16,0 0 0-16,0 0-1 15,0 0-5-15,0 0-4 16,0 0-1-16,6-6-2 0,-6 6-1 16,0 0-2-1,1-8-1-15,-1 8-2 0,0 0-3 16,0 0-5-16,0 0-9 15,15-15-67-15,-6 14-6 47</inkml:trace>
  <inkml:trace contextRef="#ctx0" brushRef="#br0" timeOffset="11993">6157 6389 294 0,'0'0'10'0,"0"0"4"15,-8-12 4-15,8 12 3 16,-7-10 1-16,7 10 1 0,-7-9-2 15,7 9 1-15,0 0-8 16,-7 16-5-16,7 9-2 16,0 12-3-16,0 8 0 15,1 6-1-15,2 9 2 0,0 1-1 16,4-4-1-16,-2-7 0 31,-2-10-1-31,1-8 1 0,1-10-2 0,1-6 1 16,-6-16 0-16,0 0-2 0,16-3 0 15,-2-18 0-15,7-8 0 16,1-5 0-16,3-10 0 15,5-6 0-15,2-5 0 16,5-1 0-16,-4 7 0 0,-4 5 0 16,-1 9 0-16,-4 7 0 15,2 14 0-15,-5 10 0 31,2 8 0-31,-8 16 0 0,0 9 0 0,-1 9 0 0,-5 8 0 16,0 5 0-16,-3 2 0 16,-4 4 0-16,-2-3 0 15,0-7 0-15,-5-4 0 16,2-7 0-16,0-11 0 0,0-4 0 15,3-8 0-15,0-13-9 16,8 0-17-16,14-5-63 16,-8-11-4-1</inkml:trace>
  <inkml:trace contextRef="#ctx0" brushRef="#br0" timeOffset="12561">6891 6390 373 0,'0'0'4'0,"-10"1"5"16,-2 11 1-16,-8 6 3 0,-3 11 2 15,-5 11 0-15,-2 12 1 16,5 10 0-16,7 2-3 16,13 6-3-16,14-9-3 15,19-11-2-15,19-15 0 0,14-19-5 16,11-16 0-16,3-12 0 15,1-18 0-15,-10-14 0 16,-9-7 0-16,-17-4 0 0,-18-4 0 16,-21 3 0-16,-17 5 0 15,-22 5 0-15,-13 9 0 16,-11 10 0-16,-6 6 0 15,1 14 0-15,4 7 0 16,8 7 0 0,12 10-7-16,12 5-5 0,11 2-5 15,17 5-28-15,11 0-44 0,10-7-3 16</inkml:trace>
  <inkml:trace contextRef="#ctx0" brushRef="#br0" timeOffset="12945">7254 6482 420 0,'0'0'3'0,"-1"21"1"16,1 0 2-16,0 6 2 16,0 5 0-16,6 4 1 15,2 3 0-15,4-2 2 16,5-7-2 15,2-6-2-31,7-13-1 0,4-10 0 0,6-5-1 0,1-15-5 0,-2-8 0 16,-4-7 0-16,-1-3 0 15,-5-4 0-15,-7 3 0 0,-6 1 0 16,-7 8 0-16,-3 8 0 15,-2 7 0-15,0 14 0 16,-13 9 0-16,4 15 0 0,-1 10 0 47,4 4 0-47,0 4 0 0,6 4 0 0,0-6 0 0,12-5 0 0,4-9 0 15,5-6 0-15,6-9 0 16,2-6 0-16,-3-5 0 0,2-5-6 16,-8-14-19-16,-10-4-64 15,7-5-3-15</inkml:trace>
  <inkml:trace contextRef="#ctx0" brushRef="#br0" timeOffset="13653">7827 6395 412 0,'0'0'2'0,"0"0"3"0,3 13 2 16,6 4 3-16,0 3 0 15,3 9 2-15,1 3 1 0,-1 6 0 16,3 5-1-16,-5-1-3 16,-4-3-3-16,-3-3-6 15,-2-8 0-15,-1-4 0 16,0-10 0-16,0-14 0 15,0 0 0-15,0-20 0 0,6-9 0 16,4-10 0-16,2-5 0 16,4-8 0-16,4 0 0 15,3 4 0-15,2 4 0 0,5 10 0 47,-2 10 0-47,1 12 0 0,-4 11 0 0,-1 9 0 0,-6 14 0 0,-4 10 0 16,-6 9 0-16,-6 2 0 15,-1 7 0-15,-1-1 0 0,-4-2 0 16,-2-6 0-16,-3-5 0 15,6-9 0-15,-1-6 0 16,1-9 0-16,3-12 0 0,0 0 0 16,0 0 0-16,8-10 0 15,1-9-8-15,4 0-7 16,4-9-2-16,5-2-5 15,4-6-2-15,2-3 0 16,0-2 1-16,-4-3 3 0,2 1 7 16,-6-2 8-16,2 7 7 15,-8-3 8-15,2 8 7 16,-5 3 4-16,4 4 0 0,-3 5 0 15,1 3-2 17,0 6-4-32,-2 5-3 0,0 7-3 0,-3 9-1 0,-1 13-3 15,-1 10 0-15,-4 6-1 0,2 9-2 16,-1 6-2-16,-3 0 0 15,1-2 0-15,-2-2 0 16,1-6 0-16,-3-7 0 0,-2-5 0 16,0-4 0-16,0-8 0 15,1-3 0-15,-1-2 0 16,0-5 0-16,5-9 0 31,-5 14 0-31,5-14 0 0,0 0 0 0,0 10 0 0,0-10-10 16,0 0-7-16,0 0-7 15,0 0-44-15,0 0-23 16</inkml:trace>
  <inkml:trace contextRef="#ctx0" brushRef="#br0" timeOffset="14085">8310 6316 397 0,'0'0'7'0,"0"13"3"0,0 3 2 15,5 5 2-15,6 1 2 16,8 4 1-16,12 1 0 15,13-3 0-15,10-4-13 16,6-7-4-16,7-8 0 0,-1-3 0 16,1 0 0-16,-13-6-24 15,-12-3-66-15,-5-1-3 16</inkml:trace>
  <inkml:trace contextRef="#ctx0" brushRef="#br0" timeOffset="14851">9730 6297 249 0,'0'0'2'0,"0"0"4"16,0 0 6-16,-2-9 4 15,2 9 5-15,-10 0 3 16,-1 11 2-16,-2 8 2 15,-3 13 0 1,2 7-5-16,3 8-5 0,8 3-4 0,5-4-3 16,14-3-2-16,10-14-3 15,12-12-2-15,4-17 0 47,3-14-1-47,0-12-2 0,-10-12-2 0,-9-5-2 0,-12 0-1 0,-14 4-1 0,-20 5-1 16,-8 8 1-16,-7 10 1 15,-5 12 1-15,2 4 2 0,4 12 2 16,14 6 2-1,15 3 0-15,14-6 1 0,25-9 0 16,16-7 1-16,19-20-1 16,14-12 0-16,9-15 1 0,1-12 0 62,-8-9-5-62,-11-5 0 0,-18-5 0 0,-19 0 0 0,-23 4 0 0,-21 4-2 0,-19 10-2 0,-10 7 0 0,-5 14 2 16,-5 12 0-16,2 21 1 15,4 14 2-15,4 22 1 16,10 20 1-16,7 17 1 15,5 18-2-15,3 13 1 16,2 9-3 15,5 5 0-31,3 2 0 0,0-3 0 0,1-8 0 0,9-6-2 0,-3-16-22 16,7-12-65-16,15-17-3 0</inkml:trace>
  <inkml:trace contextRef="#ctx0" brushRef="#br0" timeOffset="15249">11325 6020 439 0,'0'0'4'0,"-11"-3"-1"0,11 3 0 16,-19 9 1-16,0 13 1 15,-3 9 2-15,-4 13 0 16,1 12 2-16,3 14-3 15,8 6 0-15,8 5 0 16,7-6 1-16,18-10-2 0,11-14-5 31,8-16 0-31,8-21 0 0,6-14 0 0,-4-22-7 16,0-22-46-16,-9-12-37 0,-16-16-2 15</inkml:trace>
  <inkml:trace contextRef="#ctx0" brushRef="#br0" timeOffset="15658">11500 5656 438 0,'0'0'2'0,"25"13"2"16,-3 7 0-16,4 9 3 16,5 10 2-16,1 15 0 15,5 13 1-15,1 8 1 0,-8 6-2 16,-8 4-1-16,-5-1-8 31,-8-7 0-31,-6-4 0 0,-2-15 0 0,-2-12 0 16,-3-13 0-16,-4-14 0 0,-2-16 0 15,1-15 0-15,2-17 0 16,5-10 0-16,2-11 0 15,7-4 0-15,9-6 0 16,10 2 0-16,9 2 0 16,10 11 0-16,9 8 0 0,-2 13 0 15,5 12 0-15,-3 7 0 31,-8 13 0-31,-6 13 0 0,-11 10 0 0,-10 11 0 16,-11 8 0-16,-8 7 0 0,-7 2 0 16,-3 0 0-16,-1-8 0 15,0-6 0-15,5-9 0 16,6-11 0-16,3-16 0 0,17-11 0 15,3-17 0-15,6-14-24 16,-6-2-53-16,8-18-16 31</inkml:trace>
  <inkml:trace contextRef="#ctx0" brushRef="#br0" timeOffset="15943">12468 6067 191 0,'0'0'17'0,"0"0"6"16,0 0 4-16,-13 8 5 0,-3 11 3 15,-5 6-1-15,-5 13 3 16,-4 8 0-16,-1 14-14 16,3 1-5-16,6-1-5 15,13-5-4-15,9-10-2 0,15-14-2 16,14-17-2-16,9-14-3 15,9-22 0 1,0-15 0-16,-6-11 0 0,-6-4 0 0,-13-4 0 16,-14 5 0-16,-8 5-3 15,-7 10 2-15,-14 12 0 16,-3 14 2-16,-2 12 0 15,1 17 2-15,7 13-3 16,8 8 0-16,5 8 0 16,6 0 0-16,13-2 0 0,11-8 0 15,8-6 0-15,7-10 0 16,2-15-4-1,4-7-20-15,-8-10-61 0,-1-20-8 16</inkml:trace>
  <inkml:trace contextRef="#ctx0" brushRef="#br0" timeOffset="16752">12780 6154 393 0,'0'0'5'0,"15"17"2"16,-2 0 2-16,5 10 3 0,-1 4 2 16,2 5 0-16,0 3 2 15,0 1 0-15,-3-7-3 16,-8-8-1-16,-2-7-12 0,-6-18 0 15,0 0 0 1,0-12 0-16,4-14 0 0,0-3 0 31,5-5 0-31,9-3 0 0,7-1 0 0,10 1 0 0,6-1 0 16,9 6 0-16,3 3 0 15,0 0-5-15,6 3-16 16,-8 1-9 0,-4 4-17-16,-6 1-9 0,-8 5 7 0,-6 1 15 15,-10 3 11-15,-4 6 13 16,-13 5 14-16,-7 2 14 15,-15 8 24 1,-7 12 7-16,-6 6-4 0,-5 8-13 16,2 7-7-16,-2 6-5 0,7-2-7 15,13-2-3-15,15-6-4 16,11-12 0-16,18-10-1 15,14-12-5-15,5-10 0 16,5-15 0-16,0-6 0 0,-6-12 0 16,-12-5 0-16,-14 0 0 15,-11-2-3-15,-5 3 0 31,-10 6 1-31,-1 3 0 0,-3 10 1 0,6 12 1 0,8 11 0 16,-1 11 1-16,3 21 0 16,7 9 1-16,3 17-1 15,-9 10 3 1,2 11-2-16,-6 6-2 0,-12 2 0 0,-9 3 0 15,-14-3 0-15,-11-5 0 16,-10-9 0-16,0-8 0 16,2-14 0-1,7-14 0-15,8-12 0 0,9-21 0 0,21-14 0 16,20-22 0-16,26-19 0 15,19-17 0-15,18-19 0 16,18-12-5-16,19-11-1 16,12-2 1-16,0 0-1 0,-4 8 2 15,-18 15 1-15,-17 15 3 16,-26 20 2-16,-30 22 3 15,-27 21-1-15,-30 15 2 16,-16 20 0-16,-12 15 0 0,0 12-6 16,2 7 0-16,9 8 0 15,17-2 0-15,18-1 0 16,20-5 0-16,21-5 0 0,24-10 0 47,21-6 0-47,8-12-9 0,22-16-51 0,16-7-32 0,2-10-3 0</inkml:trace>
  <inkml:trace contextRef="#ctx0" brushRef="#br0" timeOffset="17159">15248 5637 476 0,'0'0'1'15,"-19"16"-1"-15,-5 8 1 16,-5 11 2-16,-8 8 0 15,-3 11 2-15,0 11-1 0,0 8 1 16,10 4 0 15,18-5 0-31,14-7-2 0,23-11-3 0,15-16 0 0,11-13 0 16,8-17-7-16,4-8-13 0,-1-19-67 15,-11-19-4-15</inkml:trace>
  <inkml:trace contextRef="#ctx0" brushRef="#br0" timeOffset="17294">15464 6077 414 0,'0'0'4'0,"0"19"3"0,-1-1 2 0,1 4 2 15,0-1 1-15,0-2 2 16,4-3 1-16,7-5-1 16,7-14-3-16,7-14-11 15,5-12 0-15,7-16 0 16,1 0 0 15,6-12 0-31,-2-1 0 0,-4 6 0 0,0 2 0 0,1 12-10 0,-12 18-72 16,10-1-11-16</inkml:trace>
  <inkml:trace contextRef="#ctx0" brushRef="#br0" timeOffset="17547">16130 6145 453 0,'0'0'3'15,"-9"18"-1"-15,4-3 2 16,5 2 1-16,1 0 2 0,14-5 0 15,6-7 1-15,14-2 1 16,10-10-3-16,8-13 1 16,2-11-7-16,-5-4 0 0,-7-9 0 15,-17-1 0-15,-22 2 0 16,-15 4 0-16,-23 3 0 15,-16 7 0-15,-9 10 0 16,-8 2 0-16,7 14-8 16,5 3-8-16,18 15-22 0,19 4-52 15,11-4-2-15</inkml:trace>
  <inkml:trace contextRef="#ctx0" brushRef="#br0" timeOffset="17791">16868 5744 428 0,'0'0'3'0,"-18"6"2"0,-8 6 1 15,-7 8 1 1,-5 1 0-16,0 9 2 0,3 4-1 16,2 4 1-16,13 3-2 15,20-1-2-15,12-2-2 16,17-1 0-16,7-5-1 0,0-3-1 31,-6-4 1-31,-10-1-2 0,-15-4 0 0,-9-4-1 16,-21-6-2-16,-5-3-7 15,-11-7-14 1,-3-7-64-16,16-15-1 0</inkml:trace>
  <inkml:trace contextRef="#ctx0" brushRef="#br0" timeOffset="18016">17037 5739 483 0,'0'0'1'16,"0"0"0"-16,-1 15 0 15,1 2 0-15,0 5 1 16,-1 6 1-16,8 8 1 0,4 5 0 47,5 6-1-47,2 0-1 0,5-3 1 0,-4-1 0 0,-4-8-3 0,-3-3 0 15,-12-7 0-15,-9-4 0 16,-10-10 0-16,-6-3 0 0,2-3-6 16,-4-6-22-16,0-4-60 15,17-5-6-15</inkml:trace>
  <inkml:trace contextRef="#ctx0" brushRef="#br0" timeOffset="18201">17469 6024 491 0,'0'0'2'0,"0"12"1"16,-2 5 0-16,-1 0 1 15,-4 5 0-15,-2 4 0 16,0 5-4-16,-1-2 0 0,3 0 0 16,3-9 0-16,8-5-6 15,-4-15-36-15,24-2-48 16,-4-21-1-16</inkml:trace>
  <inkml:trace contextRef="#ctx0" brushRef="#br0" timeOffset="18263">17531 5620 411 0,'0'0'-2'15,"0"0"-8"-15,1-8-45 16,-1 8-22-16</inkml:trace>
  <inkml:trace contextRef="#ctx0" brushRef="#br0" timeOffset="18874">17776 5825 428 0,'0'0'4'0,"0"24"2"0,1-2 1 15,-1 3 1-15,3 4 1 16,-1-1 3-16,2 2 1 16,3-6 0-16,4-10-2 31,7-14-11-31,3-5 0 0,6-16 0 0,7-7 0 0,2-7 0 15,4 1 0-15,0 3 0 16,-4 1 0-16,-6 9 0 16,-3 8 0-16,-3 9 0 0,-11 8 0 15,-1 12 0-15,-7 7 0 16,-1 5 0-16,2 5 0 15,3-4 0-15,5-2 0 32,8-6 0-32,8-8 0 0,7-6 0 0,5-7 0 0,4-10 0 15,-4-10 0-15,0-9 0 16,-13 0 0-16,-7-4 0 15,-9 3 0-15,-13 5 0 0,-2 5 0 16,-20 12 0-16,-3 8 0 16,-6 13 0-16,-2 11 0 15,0 11 0-15,-2 4 0 16,12 0 0-16,6-2 0 15,14-6 0-15,11-7 0 0,14-12 0 16,12-9 0-16,8-12 0 16,2-13 0-16,-2-8 0 15,-5-3 0 16,-6-3 0-31,-10 5 0 0,-5 6 0 0,-11 7 0 0,-5 18 0 0,0 0 0 16,-6 29 0-16,-8 16 0 16,-2 12 0-16,-5 11 0 15,-6 9 0-15,-5 1 0 0,-6-1 0 16,-5-4 0-16,-6-7 0 15,-3-11 0-15,-2-7 0 0,-6-12 0 16,0-9 0 15,-12-13 0-31,6-6-33 0,5-8-58 0,-4-12-4 0</inkml:trace>
  <inkml:trace contextRef="#ctx0" brushRef="#br0" timeOffset="19466">19841 5729 443 0,'0'0'3'0,"-22"20"1"16,3 1 2-16,-4 6 1 0,2 6 1 15,1 5 1-15,4 2 1 16,6-1 2-16,15-8-3 15,18-17-9-15,17-14 0 16,10-9 0-16,2-18 0 0,0-12 0 31,-5-9 0-31,-11 1 0 0,-13 0 0 0,-14 10 0 16,-8 11 0-16,-15 14 0 0,-6 12 0 15,0 22 0-15,0 10 0 16,12 13 0 0,8 6 0-16,15-1 0 0,18-1 0 15,16-9 0-15,14-7 0 0,9-10 0 16,4-10 0-16,2-6 0 15,-11-14 0-15,-15-6-89 16,-8-11-7-16</inkml:trace>
  <inkml:trace contextRef="#ctx0" brushRef="#br0" timeOffset="19979">20701 5625 476 0,'0'0'2'0,"14"23"1"15,-3 1 2-15,4 11 1 16,-2 5 2-16,3 10-1 0,-3 7-3 47,-2 12-4-47,-3-3 0 0,-8-7 0 0,0-8 0 0,-5-11 0 0,-4-10 0 0,-2-14 0 15,-1-13 0-15,-2-16 0 16,0-17 0-16,1-14 0 16,6-7 0-16,4-8 0 15,6 0 0-15,18 1 0 0,13 9 0 16,15 11 0-16,9 14 0 15,5 11 0-15,1 13 0 16,-6 4 0 0,-13 13 0-16,-18 8 0 0,-21 0 0 15,-17 4 0-15,-28-1 0 0,-14-1 0 16,-11-3 0-16,-2-7 0 15,-1-2 0 1,12-10 0-16,7-5 0 0,10-13 0 16,26-4 0-16,10-7-60 0,13-7-34 15,19-5 0-15</inkml:trace>
  <inkml:trace contextRef="#ctx0" brushRef="#br0" timeOffset="20225">21491 5088 472 0,'3'4'2'16,"-2"13"-1"-16,4 12 2 0,-4 8 2 16,-1 18 0-16,-4 14 4 15,-9 10 1 1,-2 13-6-16,-6-1-4 0,-3 1 0 0,-1-9 0 15,2-6 0-15,-1-14 0 16,8-12 0-16,2-12 0 16,6-12 0-1,3-10 0-15,4-8 0 0,1-9 0 16,10-15-42-16,8-9-52 0,5-10-2 15</inkml:trace>
  <inkml:trace contextRef="#ctx0" brushRef="#br0" timeOffset="20602">21878 5545 472 0,'0'0'1'15,"-3"9"0"-15,-4 10 1 16,-3 10 2-16,-3 6 1 16,-3 13 1-16,-2 6 1 15,0 6 1-15,5 0-3 0,9-5-5 16,4-8 0-16,8-13 0 15,8-8 0 1,6-19 0 0,4-9 0-16,1-17 0 0,-2-13 0 0,-11-6 0 0,-3-13 0 15,-10-2 0-15,-1-6 0 16,-5 9 0-16,-7 3-2 47,1 9 0-47,-2 12 2 0,4 15 2 0,9 11 0 0,-5 19-2 0,7 13 0 0,8 8 0 15,2 10 0 1,-1 7 0-16,5 0 0 0,-2-2 0 0,2-6 0 15,-5-12 0-15,-2-6 0 16,-3-10 0-16,-1-10 0 16,-5-11 0-16,11-20 0 15,-3-21-84 1,6-1-10-16</inkml:trace>
  <inkml:trace contextRef="#ctx0" brushRef="#br0" timeOffset="21094">22317 5528 441 0,'0'0'4'0,"13"17"1"16,-2 4 2-16,4 4 1 0,-2 5 2 15,-2 12 0-15,-3 7 2 16,-4 7 0-16,-8 1-10 16,-10-4-2-1,-2-6 0-15,-6-6 0 0,2-10 0 0,0-11 0 16,5-15 0-16,4-10 0 15,12-20 0-15,5-9 0 16,7-8 0-16,8-5 0 0,4-4 0 16,6 5 0-16,7 0 0 15,-2 12 0-15,-3 10 0 16,-2 12 0-16,-8 10 0 15,-6 11 0 1,-5 10 0-16,-6 11 0 0,-5 11 0 0,4-1 0 16,1 0 0-16,7-4 0 15,11-8 0-15,7-9 0 16,12-9 0-16,3-10 0 15,3-14 0-15,-4-12 0 0,-6-8 0 16,-10-4 0-16,-14 3 0 16,-15 2 0-16,-10 8 0 15,-19 8 0-15,-8 14 0 16,-10 11 0-16,0 19 0 15,-3 12 0-15,12 10 0 0,13 5 0 16,12 0 0-16,24-1 0 16,21-9 0-16,24-8 0 15,18-11 0 1,15-14 0-16,5-11 0 0,5-10 0 0,-9-23-17 15,-14-21-74-15,-4-16-5 16</inkml:trace>
  <inkml:trace contextRef="#ctx0" brushRef="#br0" timeOffset="21329">23474 5028 469 0,'0'0'2'16,"-2"25"2"-16,2 9 0 31,0 15 3-31,-8 20 0 0,-11 17 3 0,-16 20-2 0,-11 18-8 16,-8 8 0-16,-13 2 0 15,0 3 0-15,-6-4 0 16,4-4 0-16,5-11 0 0,13-15 0 16,11-14 0-16,12-7 0 15,3-11-49-15,11-24-47 16,8-18 0-16</inkml:trace>
  <inkml:trace contextRef="#ctx0" brushRef="#br0" timeOffset="21907">23631 6256 443 0,'0'0'3'15,"0"0"1"-15,10 10 4 16,-6 9 1-16,2 11 1 16,-6 15 2-16,0 12 0 0,-6 15-2 15,-7 9-10-15,-4 10 0 16,-2 0 0-16,-5-7 0 15,7-9 0-15,-1-16 0 0,3-13 0 47,5-17 0-47,4-18 0 0,6-11 0 0,-17-25-7 0,-4076-4-17 0,8156-12-2 16,-4083-6 4-16,-1-2 5 0,1 1 9 15,4 9 6-15,8 0 6 16,11 11 9-16,15 1 8 16,18 8 3-16,20 4-3 15,9 5-4-15,12 1-11 0,0-3-6 16,-1 4 0 15,-8-1 0-31,-8 2 0 0,-16-6 0 0,-12 4-18 0,-21 1-52 0,-10-6-22 16</inkml:trace>
  <inkml:trace contextRef="#ctx0" brushRef="#br0" timeOffset="22046">23994 6551 449 0,'0'0'4'16,"0"17"2"-16,4 0 2 16,-1 5 1-16,0 7 0 0,1 5-1 31,-2 3 2-31,-1-1-2 0,4-2-8 0,-5-11 0 15,3-1 0-15,-3-22-30 16,0 0-59-16,1-5-2 16</inkml:trace>
  <inkml:trace contextRef="#ctx0" brushRef="#br0" timeOffset="22149">23996 6152 456 0,'0'0'0'0,"0"0"-7"16,8-7-13-16,5 5-62 15,-4 1-2-15</inkml:trace>
  <inkml:trace contextRef="#ctx0" brushRef="#br0" timeOffset="22806">24308 6632 455 0,'2'8'3'0,"-1"10"2"15,-1 8 0-15,0 4 2 0,0 3 0 16,-3 3 1-16,0-2 0 16,1 1 2-16,-3-12-7 15,1-11-3-15,4-12 0 16,0-7 0-1,3-14 0-15,9-7 0 0,4-7 0 0,8-2 0 16,1-8 0-16,5 1 0 16,6 2 0-16,3 2 0 15,-2 6 0-15,-2 7 0 16,-2 8 0-16,-7 11 0 0,-2 8 0 15,-4 17 0-15,-8 11 0 16,-7 8 0-16,-4 7 0 16,-1 8 0-16,-9 2 0 15,0-4 0 1,-3-9 0-16,2-3 0 0,0-10 0 0,3-8 0 15,7-19 0-15,0 0 0 16,15-11 0-16,6-15 0 31,4-6 0-15,12-9 0-16,2-4 0 0,5 2 0 0,1 4 0 0,0 4 0 0,-6 11 0 15,-6 10 0-15,-10 14 0 16,-9 9 0-16,-7 16 0 0,-8 9 0 16,1 2 0-16,0 2 0 15,4-4 0-15,12-4 0 16,13-9 0-16,9-9 0 0,9-12 0 15,7-9 0-15,-1-13 0 32,-10-12 0-32,-4-2 0 0,-21-3 0 0,-16-1 0 15,-15 5 0-15,-19 5 0 16,-11 14 0-16,-8 12 0 0,1 12 0 15,4 17 0-15,16 14 0 16,18 9 0-16,21 2 0 16,27 2 0-16,29-2 0 15,19-4 0-15,16 1 0 0,5-14-11 16,5-18-55-1,2-5-29-15,-14-13-4 0</inkml:trace>
  <inkml:trace contextRef="#ctx0" brushRef="#br0" timeOffset="24093">8271 9499 148 0,'1'9'5'15,"0"10"4"-15,4 16 8 0,-4 15 6 16,4 29 2-16,-2 24 5 15,0 32 1-15,-2 31 0 16,-6 17-3-16,1 20-4 16,-7 10-3-16,-3 7-6 0,-7-4-3 15,-6-11-3-15,-7-11-1 16,-6-13-1-16,-8-9-1 15,-7-13 0-15,0-11-3 16,-1-10-4-16,9-10-11 16,3-9-37-16,17-19-35 0,11-16-4 15</inkml:trace>
  <inkml:trace contextRef="#ctx0" brushRef="#br0" timeOffset="24593">8132 9733 119 0,'0'0'5'16,"0"-18"1"-16,10-1 7 0,9-12 4 15,23-13 6-15,24-13 8 16,26-21 3-16,32-21 3 15,42-19-3-15,40-15 1 47,41-15-5-47,28-9-7 0,21-5-9 0,6-2-8 0,8 6-7 0,-10 6-7 0,-14 17-9 16,-29 20-37-16,-40 13-30 0,-23 22-7 15</inkml:trace>
  <inkml:trace contextRef="#ctx0" brushRef="#br0" timeOffset="25031">7790 12804 322 0,'-16'12'4'15,"-11"7"0"-15,-7 5 2 16,-1-3 1-16,4 1 5 0,10-11 5 16,21-11 3-16,31-20 1 15,60-39-1-15,61-34-1 16,66-23-1-16,57-28-1 0,52-22-5 15,78-10-5 1,-13-10-4-16,10 5-7 0,-3-2-9 16,-7 16-18-16,-26 0-59 15,-40 5-2-15</inkml:trace>
  <inkml:trace contextRef="#ctx0" brushRef="#br0" timeOffset="25393">11608 7698 397 0,'0'0'1'0,"1"12"0"16,-1 17 0-16,-1 18 1 0,-14 59 8 16,-4 44 1-1,-7 43 2-15,-8 83-2 16,-9 13 1-16,-5 49-3 0,-3 68-2 15,4-3-10-15,9-13-74 16,15-26-11-16</inkml:trace>
  <inkml:trace contextRef="#ctx0" brushRef="#br0" timeOffset="27856">5977 10940 230 0,'0'0'6'15,"-11"0"4"-15,-1-1 2 0,-1-4 2 16,-1-5 1-16,-1-5 1 15,3-3-1-15,3-5 1 16,4-2-7-16,8-3-2 16,11 2-2-16,11 1-2 0,7 5 1 15,2 8-1-15,1 8-1 16,-1 4 2-16,-6 10 1 15,-10 11-1-15,-13 6 2 16,-8 5-2-16,-16 1 0 16,-9-2-3-16,-7-4-9 0,0-15-63 15,1 7-9-15</inkml:trace>
  <inkml:trace contextRef="#ctx0" brushRef="#br0" timeOffset="28283">5642 11490 308 0,'0'0'2'0,"11"0"1"16,2 4 1-16,1 4 3 15,0 4 2-15,3 3 1 16,-5 4 2-16,-3 5 2 16,-9-2-2-16,-2 2 1 0,-13-5-2 15,-7-3 0-15,-5-5-3 16,-4-8-1-16,1-3-4 15,4-13-4 1,9-2-11-16,6 0-66 0,11-11-5 0</inkml:trace>
  <inkml:trace contextRef="#ctx0" brushRef="#br0" timeOffset="29469">4887 12018 375 0,'0'0'3'0,"0"0"2"0,15-10 0 16,6 5 1-16,6-2 0 15,15-3-1-15,5-3-4 16,7 1-7-16,1 2-36 16,-2-6-35-16,-5-3-7 0</inkml:trace>
  <inkml:trace contextRef="#ctx0" brushRef="#br0" timeOffset="29604">5049 11776 412 0,'0'13'2'0,"0"10"0"15,4 11 1-15,3 7-1 16,2 10 1-16,2 7-4 15,7 9-10-15,0 13-52 16,5-22-17-16</inkml:trace>
  <inkml:trace contextRef="#ctx0" brushRef="#br0" timeOffset="30017">6160 10658 330 0,'0'0'2'16,"19"2"1"-16,7-2-1 15,15-3 2-15,12-4-1 16,11-3-3-16,2-4-8 16,6-6-39-16,-5-1-28 0</inkml:trace>
  <inkml:trace contextRef="#ctx0" brushRef="#br0" timeOffset="30133">6312 10647 388 0,'0'10'0'15,"-1"10"-4"-15,6 10-6 31,6 10-15-31,5 11-52 0,4 7-5 0</inkml:trace>
  <inkml:trace contextRef="#ctx0" brushRef="#br0" timeOffset="30621">7034 11058 237 0,'0'0'3'16,"24"0"0"-16,16-2 6 0,28-2 5 16,23-4 3-16,33-3 3 15,33-4 3-15,41-10-1 16,33 0 0-16,21-8-5 0,19-5-12 15,24 0-27-15,6-3-51 16,-5-1-9-16</inkml:trace>
  <inkml:trace contextRef="#ctx0" brushRef="#br0" timeOffset="30887">9908 10358 436 0,'26'4'2'0,"32"6"-2"16,30 8 0-16,22 6 2 16,26 6 0-16,13 7 1 15,14 6 2-15,14 5-1 0,-19 1 0 16,-26 2 0-16,-31-1-1 15,-25-1-2-15,-29 2-8 16,-32-5-23-16,-17 4-55 47,-34-1-4-47</inkml:trace>
  <inkml:trace contextRef="#ctx0" brushRef="#br0" timeOffset="31331">6915 11929 419 0,'0'0'1'0,"34"3"1"16,15-2-1-1,23-1 1-15,24-1 1 0,31-7 0 0,24-5 0 16,32-4 1-16,16-9-10 15,2-2-12-15,-6 2-59 0,-5-16-5 16</inkml:trace>
  <inkml:trace contextRef="#ctx0" brushRef="#br0" timeOffset="31535">8483 11468 418 0,'13'3'1'16,"41"1"1"-16,28 1 2 15,38 4 3-15,33 4 3 16,41 4 1-16,34 7 1 31,40 0 1-31,18 6 0 0,-5 3-2 0,-8 6-2 0,-24 0-9 16,-25 0 0-16,-41 4 0 15,-39 0 0-15,-49 10 0 0,-57 1-4 16,-38 2-71-16,-45 11-15 15</inkml:trace>
  <inkml:trace contextRef="#ctx0" brushRef="#br0" timeOffset="32398">6165 10522 372 0,'0'0'5'0,"0"23"-1"16,0 0 2-16,-3 6 0 15,1 9-2-15,2 11-2 0,-1 14-8 16,7 8-32-16,5 8-41 15,8 4-5-15</inkml:trace>
  <inkml:trace contextRef="#ctx0" brushRef="#br1" timeOffset="47118">13121 11018 353 0,'0'0'2'0,"0"0"1"16,0 0 4-16,13-9 0 0,-1 1 0 16,4-7 2-16,8-3 0 15,2-7-1-15,2 0 0 16,-2-4-3-16,-2-2-3 0,-6 0-1 15,-9 2-2-15,-9 5 0 16,-9 6-1-16,-14 5 0 16,-10 9 0-16,-7 6 2 15,-5 17 2-15,-6 13 4 16,-1 15 1-16,-1 13 3 0,9 13 0 15,7 7 1-15,15 2 0 16,14-5 0 15,15-8-2-31,25-14-2 0,14-18-1 0,16-13-1 0,12-19-4 0,3-5-3 16,3-17-5-16,-4 0-13 15,-8 3-65-15,-9-13-7 16</inkml:trace>
  <inkml:trace contextRef="#ctx0" brushRef="#br1" timeOffset="47418">13628 10483 429 0,'10'-3'3'0,"12"-3"0"15,15-3 1-15,10 2-3 0,10-9-18 16,-7 4-63-16,24 1-4 15</inkml:trace>
  <inkml:trace contextRef="#ctx0" brushRef="#br1" timeOffset="48804">12443 9624 353 0,'0'0'7'0,"0"0"3"16,0 0 1-16,0-12 1 0,-11 7-1 15,-10 1 1-15,-13 0 0 16,-17 3 0-16,-25 1-6 16,-21 9-3-16,-31 8-2 15,-31 4 1-15,-28 5-1 16,-24 2 1-16,-15 1-1 0,-5-2 1 15,3-6-1-15,8-6 0 16,22-6 0-16,27-6-3 16,30-3-5-16,34-4-20 15,33-3-56 1,19-9-3-16</inkml:trace>
  <inkml:trace contextRef="#ctx0" brushRef="#br1" timeOffset="49221">10144 9551 306 0,'-14'11'8'16,"-17"10"6"-16,-14 14 4 0,-20 12 1 15,-13 6 4-15,-2 6-2 16,-2 3 0-16,6 1 1 16,25-9-6-16,37-14-7 0,34-17-4 15,45-11-4 16,35-12-5-31,31 0-7 0,14-5-15 0,16 3-61 0,19 2-3 16</inkml:trace>
  <inkml:trace contextRef="#ctx0" brushRef="#br1" timeOffset="50223">12402 12223 323 0,'0'0'6'0,"-11"6"5"0,0 8 3 16,-2 7 3-16,0 6 2 15,2 5-1-15,6 8 1 16,6-1 0-16,14-2-5 0,18-8-5 16,9-8-4-16,14-15 0 15,7-6-2-15,-1-16-2 16,-2-10-3-16,-8-8-4 15,-11-5-5-15,-12-2-5 0,-21 1-1 16,-13 3-1-16,-20 3 2 16,-13 10 0-16,-14 9 6 15,-9 11 5-15,-9 10 11 16,-4 17 6-16,5 13 1 0,4 15 2 15,12 8-1-15,12 10-1 16,14 1-1-16,18-5-3 16,14-4-3-16,23-13-2 15,10-9-2-15,17-15-5 0,5-16-8 16,15-19-61-16,7-8-14 15</inkml:trace>
  <inkml:trace contextRef="#ctx0" brushRef="#br1" timeOffset="50383">13011 12121 450 0,'0'0'1'0,"23"2"-1"0,8-2 0 0,15 2 0 0,11-2-5 16,17 1-27-16,6 2-50 15,10-3-3-15</inkml:trace>
  <inkml:trace contextRef="#ctx0" brushRef="#br1" timeOffset="51053">11872 11223 391 0,'0'0'5'0,"0"0"1"16,-4-11 1-16,4 11 2 0,-32-12 1 15,-6 6 0-15,-26-3 0 16,-24 0 3-16,-33 1-5 16,-39 5 0-16,-27-1-1 15,-31 3-2-15,-12-1-1 31,-1 1 1-31,10 1-2 0,20 0-3 0,30 0-3 0,36 0-4 16,38 0-7-16,31-9-9 16,38 4-34-16,28 5-34 15,21-9-4-15</inkml:trace>
  <inkml:trace contextRef="#ctx0" brushRef="#br1" timeOffset="51324">9949 10957 393 0,'0'0'1'0,"-23"6"2"0,-8 7 3 16,-17 8 2-16,-20 11 3 15,-14 10 3-15,-17 5 1 16,-5 6 1-16,5-3-1 15,9-2-1-15,19-3-2 32,28-9-9-32,37-10-3 0,33-12 0 0,41-6 0 0,28-2 0 15,22-3 0-15,20 1 0 16,14 7 0-16,0-4-24 0,-5 14-67 15,-10 2-3-15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11:53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2110 8135 229 0,'0'0'6'0,"0"0"3"15,-11 1 3-15,11-1 3 16,-8 3 1-16,8-3 2 15,-9 2 0-15,9-2 0 16,0 0-5-16,-8 3-1 16,8-3-2-16,0 0 0 0,5-6-3 15,8-6 2-15,7-7-1 16,11-5 2-16,9-8-1 15,10-6 0-15,12-8-1 16,13-6-1-16,9-4 0 0,2 1-1 16,-2 5-1-16,-6 6-1 15,-10 8-1-15,-10 5-1 16,-15 9 0-16,-14 9-1 15,-11 8-1-15,-9 5 0 0,-9 0 1 16,1 13-1-16,-1 0 0 16,-1 3-2-16,0 0-2 15,-3 2-2-15,4-1-5 31,-5-3-7-31,5 2-14 0,-1-3-44 0,1-13-15 0</inkml:trace>
  <inkml:trace contextRef="#ctx0" brushRef="#br0" timeOffset="327">2716 7507 327 0,'0'0'5'0,"0"0"0"16,0 0 4-16,3-12 1 15,12 6 4-15,10 0 1 16,5 1 0-16,10 4 0 16,5 1-4-16,3 9-1 0,-2 11-2 15,-5 5-2-15,-11 9-1 16,-13 8-2-16,-13 5 0 15,-12 2-1-15,-12-2-3 16,-5-4-4-16,-1 2-21 0,7-6-59 16,-7-10-4-16</inkml:trace>
  <inkml:trace contextRef="#ctx0" brushRef="#br0" timeOffset="745">2508 8393 340 0,'0'0'7'16,"0"9"5"-16,0 3 4 0,2 5 1 16,3 5 1-16,0 1 1 15,5 4 0-15,2 1 0 16,3-1-7-16,2-2-4 0,3-5-4 15,2-8-1-15,1-1-2 16,-1-10-3 0,4-1-7-16,-7-14-37 0,-2-5-42 15,-5-11-2-15</inkml:trace>
  <inkml:trace contextRef="#ctx0" brushRef="#br0" timeOffset="859">2480 8158 474 0,'0'0'1'16,"0"0"0"-16,0-8-1 15,0 8 1-15,15-14-4 16,-1 11-10-16,-6 0-72 15,15-3-3-15</inkml:trace>
  <inkml:trace contextRef="#ctx0" brushRef="#br0" timeOffset="1703">7815 6653 337 0,'0'0'7'15,"0"0"3"-15,-12 0 1 0,12 0 1 16,0 0 1-16,0 0 2 15,0 7 2-15,21 3 1 16,17 4-6-16,13 6-3 16,12 6-2-16,8 9 1 15,4 6-1-15,-1 5-2 16,-5 4-2-16,-14 1-1 0,-16 3-1 15,-13-4 1-15,-14-4-1 16,-12-5-1-16,0-6-1 16,-5-4-4-16,-2-6-10 0,0-11-22 15,5 0-52-15,2-3-2 16</inkml:trace>
  <inkml:trace contextRef="#ctx0" brushRef="#br0" timeOffset="2106">8139 7258 409 0,'0'0'3'0,"0"0"2"16,0 0 0-16,0 0 3 0,13 0 0 15,1 6 2-15,7 5 0 16,4 5 2-16,8 4-3 31,2 2-2-31,4 5 1 16,-2-1-3-16,-1-3 0 0,-5-3 0 0,-2-7-3 0,0-10-2 15,-3-7 0-15,1-12 0 16,-1-6 0-16,-1-10 0 16,-2-2 0-16,-3-4 0 0,-6-4 0 15,-1 6-14-15,-9 2-19 16,-4 8-58-16,0 4-3 15</inkml:trace>
  <inkml:trace contextRef="#ctx0" brushRef="#br0" timeOffset="2596">8813 7761 385 0,'0'0'5'0,"0"0"2"16,-8 17 1-16,5-5 3 15,0 1 0-15,3 4 1 16,0 1 1-16,1 1 0 0,10-3-4 16,3-4-2-16,5-2-2 15,5-8-3-15,2-2-5 16,-3-12-16-16,-8-5-67 15,5-11-2-15</inkml:trace>
  <inkml:trace contextRef="#ctx0" brushRef="#br0" timeOffset="2713">8782 7435 442 0,'0'0'3'16,"0"0"-1"-16,0 0 1 15,-5-10-2-15,5 10-6 16,1-12-38-16,-1 12-40 0,14-15-2 16</inkml:trace>
  <inkml:trace contextRef="#ctx0" brushRef="#br0" timeOffset="18259">12142 3096 328 0,'0'0'6'0,"0"0"5"16,0 0 2-16,-12-16 4 15,12 16 1-15,-12-13 1 16,12 13 1-16,-12-15 0 15,12 15-6-15,-8-9-4 0,8 9-3 16,-5 7-2-16,5 7-2 16,0 15 0-16,1 3-2 15,3 14 1-15,1 7 0 16,4 5 0-16,1 2 0 0,1-4-1 15,2-3-1 1,-2-13 2-16,4-9-1 0,0-11 3 16,1-11-4-16,3-10 0 15,3-14 0-15,0-13 0 16,4-6 0-1,2-9 0-15,-4-6 0 0,3 2 0 0,-7 1 0 16,-3 9 0-16,-4 5 0 16,-5 11 0-16,-1 8 0 15,-7 13 0-15,13 7 0 0,-3 11 0 16,3 2 0-16,3-2 0 15,3 0 0-15,3-2 0 16,4-6 0-16,-1-8 0 16,3-7 0-1,-9-7 0 1,2-9 0-16,-4-3 0 0,-4-6 0 0,-6-1 0 0,-5-2 0 15,-2 2 0-15,-5 1 0 16,0 3 0-16,-6-2 0 0,8 9-44 31,2 6-49-31,-1 2-2 0</inkml:trace>
  <inkml:trace contextRef="#ctx0" brushRef="#br0" timeOffset="19008">12990 2789 319 0,'0'0'8'16,"0"0"1"-16,0 0 0 16,0 0 0-1,0 0 3-15,0 6 6 0,4 8-1 0,0 9 2 16,-1 7-7-16,6 8 0 15,0 10 0-15,1 6 2 0,-1 5-4 16,2 0-2-16,0 1-1 16,-3-9 0-16,0-4-1 15,-3-9-3-15,1-6-3 16,-2-9 0-16,0-5 0 0,-3-9 0 15,-1-9 0-15,0 0 0 16,0 0 0-16,5-18 0 16,-2-9 0-16,2-5 0 15,2-4 0-15,2-3 0 16,3-2 0-16,3 4 0 0,4 3 0 47,2 7 0-47,-1 9 0 0,-2 10 0 0,3 7 0 0,-3 2 0 0,-2 11 0 15,-2 5 0-15,-1 6 0 0,-4 6 0 16,2 0 0-16,-4 4 0 15,-4 1 0-15,3-4 0 16,-2 3 0-16,-1-6 0 0,1-6 0 16,0-5 0-16,1-3 0 15,7-5-13-15,-2-7-76 16,10-4-2-16</inkml:trace>
  <inkml:trace contextRef="#ctx0" brushRef="#br0" timeOffset="19336">13577 3224 389 0,'0'0'4'16,"-11"20"2"-16,4-2 2 0,1 5 2 16,1 2 1 15,1 6 2-31,4-3 1 0,1 1 1 0,11-10-3 0,8-6-2 15,5-13-3-15,3-5 0 16,0-16-4-16,0-7-1 0,-10-6-2 16,-2-7-2-16,-10 0 0 15,-5 5 1-15,-8 4 0 16,-7 9 0-16,-4 9 2 0,-1 11 2 15,3 8 0-15,4 14-3 47,4 10 0-47,8 5 0 0,5 2 0 0,8 1 0 0,7-7 0 0,3-3 0 0,7-8 0 16,3-11 0-16,2-6 0 15,-3-15 0-15,3-6-17 16,-4-18-74-16,-12-7-4 16</inkml:trace>
  <inkml:trace contextRef="#ctx0" brushRef="#br0" timeOffset="19523">13901 2891 457 0,'0'0'4'16,"10"11"0"-16,3 1 2 16,1 8 1-16,3 4 1 15,3 7 1-15,2 6 1 0,0 8-4 16,0 0-6-16,-8 7 0 15,-1-3 0-15,-8 0 0 16,-4-9 0-16,-1-1-2 16,-10-4-76-16,-5-24-13 0</inkml:trace>
  <inkml:trace contextRef="#ctx0" brushRef="#br0" timeOffset="19611">13881 3213 451 0,'0'0'5'0,"6"-2"2"16,6 1 0-16,12-2 1 16,8-1 0-16,10-2 0 0,11 0-2 15,4-7-16-15,-1 4-72 16,13-4-7-16</inkml:trace>
  <inkml:trace contextRef="#ctx0" brushRef="#br0" timeOffset="20192">15262 3149 474 0,'0'0'2'15,"0"0"1"-15,1 6 2 0,0 7 1 16,1 3 1 31,0 6 0-47,-1 6 0 0,1 1-7 0,1 4 0 0,-2-3 0 0,-1-1 0 0,1-6 0 0,1-5 0 15,4-7 0-15,-6-11-29 16,12-13-59-16,0-7-5 16</inkml:trace>
  <inkml:trace contextRef="#ctx0" brushRef="#br0" timeOffset="20328">15205 2912 416 0,'0'0'0'0,"-8"-7"-1"15,8 7-4-15,-15-12-5 16,2 2-12-16,4 6-16 0,-1 0-21 15,10 4-23-15</inkml:trace>
  <inkml:trace contextRef="#ctx0" brushRef="#br0" timeOffset="20601">15658 2924 356 0,'0'0'3'15,"0"0"3"16,6 10 3-31,0-2 1 0,-1 6 0 0,0 5 1 0,0 5 2 0,1 9 1 16,-1 4-1-16,-3 3-2 16,-3 6 0-16,1-3-1 0,-1 0 1 15,-2-4-3-15,-2-5 1 16,-1-1-3-16,0-9-6 15,-2 1 0-15,0-8 0 16,1-2 0 15,0 3-7-31,-2-7-18 0,-4 5-62 0,10-1-4 0</inkml:trace>
  <inkml:trace contextRef="#ctx0" brushRef="#br0" timeOffset="21591">16495 3085 389 0,'0'0'3'0,"0"0"-2"15,0 0 4-15,0 6 2 16,5 7 1-16,4 5 3 16,5 4 1-16,1 9 1 15,7 0-2-15,-2 3 3 0,1-4-3 31,-3-4 0-31,-3-6-1 0,-1-8-5 0,-5-10-5 16,-4-7 0-16,-3-14 0 16,-1-4 0-16,2-3 0 0,-2 0 0 62,2-2 0-62,3 5 0 0,6 0 0 0,12 5 0 0,7 11 0 0,15 0 0 0,7 1 0 0,5 1 0 0,8 3 0 16,0-2 0-16,-3-3 0 15,-11-1 0-15,-8-5 0 16,-14-3 0-16,-12-1 0 15,-11-4 0-15,-9 2 0 16,-16 1 0-16,-6 4 0 0,-8 5-2 16,-4 9 0-16,-4 4 1 15,1 11 2-15,4 12 1 16,7 9 0-16,9 12-2 0,12 2 0 15,8 1 0-15,16 0 0 16,12-7 0 0,10-6 0-16,7-10 0 0,-1-10 0 15,3-12 0-15,-4-8 0 0,2-11-30 16,-9-17-61-16,-14-11-2 31</inkml:trace>
  <inkml:trace contextRef="#ctx0" brushRef="#br0" timeOffset="21813">17288 2643 467 0,'0'0'0'0,"0"0"0"16,10 1 2-16,0 8 0 16,3 10 2-16,4 10 2 15,3 9 0-15,0 13 0 16,3 14 1-16,-6 11 0 0,3 8-3 15,-8 4-4-15,4-4 0 16,-9-9 0-16,4-7 0 16,-4-18-20-16,-9-12-67 0,15-14-5 15</inkml:trace>
  <inkml:trace contextRef="#ctx0" brushRef="#br0" timeOffset="22077">17817 3141 453 0,'0'0'1'0,"-11"22"0"16,1 3 1-16,1 4 3 15,2 4 0-15,0 0 2 16,4 2 1-16,3-3 1 0,8-8 0 31,12-14-1-31,4-10-5 0,3-10-3 0,-2-14 0 16,-3-10 0-16,-12-2 0 15,-7-2-3-15,-8 1 0 0,-12 7-1 16,-8 9 2-16,-5 11 1 16,-2 18 2-16,5 11 1 15,10 18 1-15,12 3 1 16,10 4-1-16,19-5-3 0,12-6 0 15,11-6 0 17,6-17 0-32,8-8 0 0,-10-7-64 0,1-27-25 0,-12-11-3 15</inkml:trace>
  <inkml:trace contextRef="#ctx0" brushRef="#br0" timeOffset="22292">18095 2786 476 0,'0'0'2'15,"12"5"2"-15,2 4 2 16,6 6 0-16,3 5 0 0,5 4 1 15,2 9-3-15,5 9-4 16,-3 6 0-16,-3 7 0 16,-5 8 0-16,-4 1 0 15,-3 1 0-15,-4-5 0 31,-4-7 0-31,-4-10 0 0,-1-10 0 0,-11-6-73 0,-5-26-21 16</inkml:trace>
  <inkml:trace contextRef="#ctx0" brushRef="#br0" timeOffset="22531">18201 3291 452 0,'0'0'5'0,"0"0"2"0,8-13 2 16,3 1 0-16,8-3 2 15,6-6-1-15,12-4-2 16,6-4-8 15,7 2 0-31,2 3 0 0,-1 0 0 0,-3 8 0 0,-5 8 0 0,-8 8 0 16,-12 19 0-16,-10 10 0 15,-9 8 0-15,-5 3 0 16,0 6 0-16,-5-5 0 0,-1 1 0 16,2-9 0-16,0-10 0 15,7-4 0-15,8-11-79 16,2-12-14-16</inkml:trace>
  <inkml:trace contextRef="#ctx0" brushRef="#br0" timeOffset="22605">18528 2912 511 0,'0'0'0'0,"-12"-1"0"0,12 1 0 15,-9-9-17-15,9 9-70 16,0-13-5-16</inkml:trace>
  <inkml:trace contextRef="#ctx0" brushRef="#br0" timeOffset="22853">18853 3277 467 0,'0'0'3'0,"1"17"1"15,9-4 3 16,2-1 1-31,8 3 1 0,4-7 0 0,9-3-5 0,2-5-4 0,4-14 0 16,-4-12 0-16,-7-8 0 16,-9-1 0-16,-14-6 0 15,-10 1 0-15,-21 5 0 0,-8 6 0 16,-10 10 0-16,1 9 0 15,-4 5-5-15,10 7-17 16,3 6-14 0,14 5-55-1,12-2 0-15</inkml:trace>
  <inkml:trace contextRef="#ctx0" brushRef="#br0" timeOffset="23122">19044 3101 445 0,'0'0'4'0,"5"12"1"16,2-3 2-16,2 11 1 15,4 4 2-15,1 2 0 16,6 1 2-16,0 0-2 15,-1-1-10 1,3-9 0-16,-1-4 0 0,-1-13 0 16,-1-6 0-16,1-9 0 0,-8-6 0 15,4 3 0-15,-3-3 0 16,-4 5 0-16,-1 2 0 15,1 11 0-15,-9 3 0 0,13 19 0 16,-4 4 0-16,-1-2 0 16,4 9 0-16,2-5 0 15,2-2 0-15,5-4-16 16,14-14-72-16,-9-8-5 0</inkml:trace>
  <inkml:trace contextRef="#ctx0" brushRef="#br0" timeOffset="23332">19721 3005 491 0,'0'0'0'0,"-9"4"0"0,4 5 0 0,-2 4 1 0,4 6-1 16,3 8 2-16,0 8-1 16,11 4 1-16,2-2 0 15,4 4-1-15,-2-3 0 0,-1 0 0 16,-13-2 1-16,-7-3-1 15,-15-2 0-15,-12-6-4 16,2 2-9-16,-9 1-43 31,16-11-32-31,8-3-4 0</inkml:trace>
  <inkml:trace contextRef="#ctx0" brushRef="#br0" timeOffset="23702">20007 2663 502 0,'0'0'-1'15,"0"0"0"1,2 7 0-16,4 9 1 0,1 7 1 16,2 10 0-16,3 11 1 0,1 14 1 15,-1 8 2-15,-4 10-5 16,-5 5 0-16,2-6 0 15,-3-6 0-15,-2-8 0 0,0-12 0 16,-3-12 0-16,3-15 0 16,0-22 0-16,11-6 0 15,8-13 0 1,4-13 0-16,5-5 0 0,0-1 0 0,3 3 0 15,0 6 0-15,-2 7 0 16,-2 12 0-16,-12 10 0 16,-4 16 0-16,-4 13 0 46,-4 6 0-46,-4 8 0 0,1 3 0 0,-2 0 0 0,-4-1 0 0,6-8 0 0,1-13 0 16,16-14-45-16,6-6-49 16</inkml:trace>
  <inkml:trace contextRef="#ctx0" brushRef="#br0" timeOffset="23878">20605 3326 511 0,'0'0'0'0,"-4"17"0"16,3-1 0-16,-1 5 0 15,0 3 0-15,1-3 0 0,0 6 0 16,1-6 0-16,1-10 0 15,14-8-19-15,6-8-70 47,-10-22-4-47</inkml:trace>
  <inkml:trace contextRef="#ctx0" brushRef="#br0" timeOffset="23936">20612 2875 344 0,'0'0'-68'0,"0"0"-4"16</inkml:trace>
  <inkml:trace contextRef="#ctx0" brushRef="#br0" timeOffset="24250">20758 3302 451 0,'0'10'3'0,"1"6"-1"0,6 6 2 15,-1 12 0-15,2-4 2 16,0 8 1-16,0-5 4 15,3-1 0-15,-3-12-1 0,1-11-8 16,-9-9-2-16,11-22 0 16,-8-10 0-16,1-17 0 31,3-7 0-31,3-12 0 0,5-1 0 0,3 2 0 15,7 3 0-15,10 9 0 16,5 12 0-16,11 16 0 0,-2 19 0 16,4 8 0-16,-8 13 0 15,-10 6 0-15,-12 10 0 16,-19 11 0-16,-13-2 0 0,-27 8 0 15,-15 0 0-15,-13-7 0 32,-4-9-66-32,-2 2-26 0</inkml:trace>
  <inkml:trace contextRef="#ctx0" brushRef="#br0" timeOffset="25266">12260 4300 395 0,'0'0'1'0,"-10"-12"3"15,10 12 1-15,-14-14 1 0,14 14-1 16,-15-10 1-16,15 10 3 15,-8 25 2-15,7 14 0 16,9 18-3-16,3 17-1 16,3 15 2-16,1 12 0 0,1-1-1 15,-2-8-1-15,-1-10-2 16,-2-17 0-16,-5-12-5 47,1-23 0-47,-7-30 0 0,0 0 0 0,15-30 0 0,-7-8 0 0,8-6 0 0,7-2 0 15,13 0 0 1,13 3 0-16,6 11 0 0,5 15 0 15,-5 16 0-15,-4 11 0 0,-13 15 0 16,-16 13 0-16,-23 7 0 16,-21 3 0-16,-17 0 0 15,-14-7 0 1,-1-4 0-16,-4-10 0 0,8-6 0 0,4-12 0 15,15-8 0-15,8-1 0 16,21-12 0-16,10 1 0 16,21-5 0-16,21-3 0 15,15-5 0-15,13-2 0 0,5-4 0 16,3-6 0-16,-5-1 0 15,-9-3 0-15,-16-2 0 16,-23 3 0-16,-20 1 0 31,-17 6 0-31,-21 7 0 0,-8 9 0 0,-12 12 0 0,-1 5 0 16,-1 17 0-16,7 12 0 15,10 10 0-15,13 1 0 16,14 5 0-16,16 0 0 16,14-8 0-16,18-5 0 0,9-9 0 15,7-14 0-15,6-5 0 16,-5-11-4-16,3-11-48 15,-12-15-41 17,-14-9-1-32</inkml:trace>
  <inkml:trace contextRef="#ctx0" brushRef="#br0" timeOffset="25448">13081 4364 467 0,'0'0'1'0,"0"0"1"16,6 9 2-16,2 6 1 0,5 6 1 16,8 12 1-16,4 7 0 15,6 12 1-15,2 10-4 16,0 10-4-1,1 6 0-15,1 0 0 0,-7-1 0 0,-3-5 0 16,-7-9 0-16,-6-12 0 16,-3-14 0-16,-9-23-13 15,-10-14-78 1,-8-13-4-16</inkml:trace>
  <inkml:trace contextRef="#ctx0" brushRef="#br0" timeOffset="25597">13101 4820 450 0,'0'0'3'16,"12"-15"2"-16,9 0 1 15,12-2 1-15,12-6 1 16,15-2-1-16,8-3 0 0,7-1-1 15,1 8-5-15,-6-1-6 16,-4 15-12-16,-17 2-34 31,-13 5-39-15,-17 9-3-16</inkml:trace>
  <inkml:trace contextRef="#ctx0" brushRef="#br0" timeOffset="26002">13724 4961 434 0,'0'0'4'0,"13"16"2"0,3-5 3 16,5-2 1-16,6-3 1 15,5-3 0 1,7-2 1-16,1 0 0 0,-1-18-10 16,-5-3-2-16,-4-11 0 0,-11-3 0 15,-8-2 0-15,-8 0 0 16,-2 0 0-16,-10 4 0 31,-1 5 0-31,-2 5 0 0,-1 13 0 0,4 8 0 0,-2 11 0 16,8 12 0-16,3 11 0 15,9 2 0-15,9 2 0 16,3-1 0-16,2-5 0 0,8-7 0 15,3-12 0-15,3-9 0 16,-4-6 0-16,-1-12 0 16,-8-4 0-16,-4-3 0 15,-5-4 0 1,-9-3 0-1,-5-1 0-15,-3 4 0 0,-10-1 0 0,0 6 0 0,-2 2 0 16,3 6 0-16,1 6-3 16,10 7-16-16,0 0-24 15,0 0-50-15,0 6-2 0</inkml:trace>
  <inkml:trace contextRef="#ctx0" brushRef="#br0" timeOffset="26608">14510 4724 433 0,'0'0'2'15,"0"0"2"-15,7 3 3 16,7-3 0-16,12 0 2 16,11-3 1-16,7-4-1 15,7-3 0-15,5-4 0 31,-1-1-4-31,-6-4-2 0,-7 2-2 0,-14-2-3 0,-19 2 1 16,-9 2-1-16,-19 5 0 16,-12 5 0-16,-10 5-1 15,-2 6 2-15,-6 10 1 0,4 6 0 16,4 8 1-16,13 6 1 15,10 1 0-15,16 1 1 16,8-3 0-16,13-6 0 16,11-4-1-1,6-8-2-15,9-4 0 0,2-11 0 0,2 0-11 16,-7-11-18-16,-11-4-61 15,2-5-3-15</inkml:trace>
  <inkml:trace contextRef="#ctx0" brushRef="#br0" timeOffset="26859">14993 4688 426 0,'0'0'4'0,"0"0"2"0,8 3 1 15,0 0 2-15,12 2 1 16,7-4 1-16,11-1-1 0,5 0 2 16,3-7-5-16,0-5-1 15,-2-3-3-15,-7-2-3 16,-13-2 0-16,-14-2-4 31,-14 3 1-31,-16 2 0 0,-11 3-1 0,-11 9-1 0,-3 4 3 16,-5 9 1-16,0 13 1 15,3 7 0-15,7 12 2 16,8 3 0-16,10 4 2 0,12 1-1 15,8-4 1-15,13-6-1 16,13-7-1-16,11-10-3 16,6-11-6-16,8-4-29 15,2-9-53 1,-8-19-3-16</inkml:trace>
  <inkml:trace contextRef="#ctx0" brushRef="#br0" timeOffset="27151">15443 4679 451 0,'0'0'2'0,"10"20"1"15,-4 1 1-15,2 4 3 16,1 5-1-16,2 6 2 16,1 1 0-16,3 1 1 0,0-8-1 15,0-8-3-15,5-11-5 16,5-7 0-16,6-11 0 15,5-12 0-15,-1-9 0 16,6-6 0 15,-1 1 0-31,-1 1 0 0,-4 7 0 0,-6 6 0 0,-6 13 0 0,-5 9 0 16,-2 14 0-16,-1 14 0 15,-5 6 0-15,8 4 0 0,1 3 0 16,10 3 0-16,1-14-6 16,10-8-78-16,2-2-10 15</inkml:trace>
  <inkml:trace contextRef="#ctx0" brushRef="#br0" timeOffset="27659">17494 4771 468 0,'0'0'2'0,"-5"21"2"31,5 1 1-31,0 5 1 0,10 8 1 0,-1 0-1 16,11-1 1-16,3 0-1 15,5-13-9-15,12-1-34 16,2-19-51-16,-12-10-5 0</inkml:trace>
  <inkml:trace contextRef="#ctx0" brushRef="#br0" timeOffset="27986">17714 4243 490 0,'0'0'1'0,"0"0"2"31,0 0 0-31,0 0 1 0,0-10-1 0,0 10 2 0,0 0-3 15,0 0-2-15,0 0 0 16,0 0 0-16,0 0 0 16,0 0 0-16,0 0 0 0,-4 8 0 15,4-8 0-15,-10 12 0 16,10-12 0-16,-11 14 0 15,11-14 0-15,-6 8 0 16,6-8 0 0,0 0 0-16,0 0 0 0,0 0 0 0,0 0 0 15,0 0 0-15,0 0 0 16,0 0 0-16,0 0 0 15,0 0 0-15,0 0-28 16,0 0-63-16,10 2-3 0</inkml:trace>
  <inkml:trace contextRef="#ctx0" brushRef="#br0" timeOffset="30504">18187 5058 328 0,'0'0'6'0,"0"0"1"16,0 0 0-16,0 0 2 16,9 5 4-16,-7 6 2 15,1 5-1-15,0 5 2 16,-3 6-6-16,-3 6 0 0,-3 2 0 15,-8 4-3-15,-1-6-6 16,2-1-8-16,-4-13-27 16,2 1-50-16,5-8-4 15</inkml:trace>
  <inkml:trace contextRef="#ctx0" brushRef="#br0" timeOffset="31584">19232 4608 244 0,'0'0'8'15,"0"0"3"-15,-13-12 1 16,-1 5 6-16,-1 0 2 15,-5 1 2-15,-5 0 0 16,-5 3 4-16,-1 3-10 16,-6 8-1-16,-1 6-4 0,0 7-3 15,-1 7-2-15,5 5-3 16,3 5 1-16,7 1-2 15,9-3 2-15,7 0 0 32,9-8 0-32,14-6 0 0,11-11 1 0,6-8-1 0,10-5-1 15,2-10 0-15,-1-6-1 16,1-7 0-16,-4-2-1 0,-8-4 1 15,-8-2-2-15,-9 3 0 16,-5-1 1-16,-7 5 0 16,-3 1 0-16,0 6 0 0,-6 6 0 15,3 3-1-15,3 10 1 31,0 0-1-31,-3 26 2 0,3 11 1 0,2 15 0 16,2 17 0-16,2 17 1 0,-6 16 0 16,0 3-4-16,-3 10 0 15,-10-5 0-15,3-9 0 16,-7-4 0-16,4-20 0 15,-3-12 0-15,6-16 0 16,0-6 0-16,2-14 0 16,6-7 0-16,-2-7 0 31,2-4 0-31,2-11 0 0,-1 8 0 0,1-8 0 0,0 0 0 15,0 0 0-15,0 0 0 16,0 0 0-16,-3-5 0 0,3 5 0 16,-4-10 0-16,4 10 0 15,0-12 0-15,-2 3 0 16,2 9-32-16,11-4-64 0,-11 4-5 15</inkml:trace>
  <inkml:trace contextRef="#ctx0" brushRef="#br0" timeOffset="37421">20173 5121 396 0,'0'0'5'15,"0"0"3"-15,-5 15 2 16,-7 6 0-16,-6 8 2 15,-6 7-1-15,-8 4 1 0,-3 5 0 16,-1 2-7-16,-1-9-6 16,11 0-17-16,21-13-66 15,-5-15-4-15</inkml:trace>
  <inkml:trace contextRef="#ctx0" brushRef="#br0" timeOffset="38186">20723 4558 394 0,'0'0'5'0,"0"0"2"15,10-8 1-15,-10 8 1 0,17 0 1 16,-7 0 1-16,1 5 1 15,3 7 0-15,-2 7-3 16,-1 8-1-16,0 7-1 0,-3 5 0 16,-3 7 1 15,0 2-4-31,-2 4-4 0,-4 0 0 0,3-6 0 0,-2-7 0 15,-1-6 0-15,1-12 0 0,0-10 0 16,8-13 0-16,12-20 0 16,13-14 0-16,11-17 0 15,11-13 0-15,12-15 0 16,9-8 0-16,5 2 0 15,-4 5 0-15,-5 11 0 0,-14 6 0 16,-2 19-27-16,-5 12-66 16,-19 11-5-16</inkml:trace>
  <inkml:trace contextRef="#ctx0" brushRef="#br0" timeOffset="41048">22437 4195 373 0,'0'0'7'0,"0"0"5"16,0 0 0-16,-9 0 1 15,9 0 0-15,0 0 2 16,0 0-1-16,8 0 2 16,18-3-7-16,6 0-2 15,14 2-3-15,6 1 0 0,-1 0 0 16,5 7-1-16,-3 1 0 15,-8 5-1-15,-14 5-2 16,-13 1 0-16,-18 6 0 16,-13-7 0-16,-12 4 0 15,-7-3 0-15,-1 1 0 0,-4-9 0 16,9 6-10-16,1 0-49 15,13-7-34-15,12 2-2 16</inkml:trace>
  <inkml:trace contextRef="#ctx0" brushRef="#br0" timeOffset="41600">22537 4974 463 0,'0'0'4'0,"0"0"1"0,0 0 2 15,0-10 1-15,0 10 0 16,0 0 1-16,0-10-2 16,0 10-7-16,0 0 0 31,0 0 0-31,0 0 0 0,0 0 0 0,0 0 0 0,0 0 0 15,0 0 0-15,-2-9 0 16,2 9 0-16,0 0 0 16,-4-10 0-16,4 10 0 0,-2-8 0 15,2 8 0-15,0-14 0 16,0 14 0-16,3-9 0 15,-3 9 0-15,0 0 0 16,3-10 0-16,-3 10 0 16,0 0 0-16,0 0 0 15,0 0 0-15,0 0 0 0,0 0 0 16,0 0 0-16,-6 0 0 15,6 0 0-15,0 0 0 16,0 0 0-16,0 0 0 0,0-8 0 16,0 8 0-16,14-7 0 15,-14 7 0-15,14-6 0 16,-14 6 0-16,10-3 0 15,-10 3 0 1,0 0 0-16,0 0 0 0,0 0 0 0,0 0 0 16,-3 10 0-16,3-10-64 15,0 0-29-15,6-9-4 16</inkml:trace>
  <inkml:trace contextRef="#ctx0" brushRef="#br0" timeOffset="45653">12499 6478 422 0,'0'0'5'0,"0"0"2"16,0 0-1-16,0 0 3 0,8 10 1 16,-5 8 1-16,1 8 2 15,0 11 0-15,-1 8-4 16,1 9-3-16,-2 6-6 15,2 4 0-15,-3-7 0 0,1-3 0 16,-1-11 0-16,-1-7 0 16,0-9 0-16,0-11 0 15,1-4 0-15,-1-12 0 16,0 0 0-16,0 0 0 0,4-17 0 15,-1-9-91 1,3-6-4-16</inkml:trace>
  <inkml:trace contextRef="#ctx0" brushRef="#br0" timeOffset="45863">12195 6460 496 0,'0'0'2'15,"5"-6"1"1,12-6 2-16,12-2 0 0,11-4-5 0,16-5 0 15,12-1 0-15,13-1 0 16,4 1 0-16,-6 5 0 0,-4 11 0 16,-13 1-10 15,-7-2-72-31,-23 16-10 0</inkml:trace>
  <inkml:trace contextRef="#ctx0" brushRef="#br0" timeOffset="46135">13099 6856 498 0,'0'0'2'0,"0"17"0"16,-2 0 1-16,0 7 1 16,-1 5-2-16,2 5-2 15,-2 2 0-15,2 3 0 16,1-5 0-16,0-6 0 0,1-5 0 31,3-11 0-31,7-5-9 0,-1-7-81 0,-1-21-4 16</inkml:trace>
  <inkml:trace contextRef="#ctx0" brushRef="#br0" timeOffset="46254">13071 6574 481 0,'0'0'1'0,"0"0"0"0,-2-9 0 15,2 9-6-15,-4-9-10 16,4-12-61-16,0 21-11 0</inkml:trace>
  <inkml:trace contextRef="#ctx0" brushRef="#br0" timeOffset="46840">13391 6825 443 0,'0'0'4'16,"5"16"2"-16,4-1 0 16,-2 3 2-16,3 5 1 15,-1 1 0-15,-2 1 0 0,2 1 1 16,-3-7-3-16,0-3-7 15,-5-5 0-15,-1-11 0 16,0 0 0 0,8-8 0-16,1-11 0 0,2-2 0 0,3-6 0 15,4-3 0-15,1-3 0 16,3-2 0-16,2 5 0 15,2-1 0-15,-1 8 0 32,-1 2 0-32,2 9 0 0,-1 4 0 0,0 8 0 0,-2 5 0 15,-3 12 0-15,-1 7 0 16,-6 8 0-16,-3 6 0 15,-4-1 0-15,-6 3 0 0,-1 0 0 16,-3-8 0-16,-3-6 0 16,2-5 0-16,-2-8 0 15,7-13 0-15,-9-3 0 0,9-15 0 16,0-4 0 15,4-8 0-31,9-6 0 0,3 0 0 0,7-3 0 0,2 5 0 16,5 3 0-16,0 6 0 15,-1 8 0-15,-1 6 0 0,-6 10 0 16,-4 5 0-16,-7 14 0 15,-6 8 0-15,-2 9 0 16,-3 3 0-16,0 3 0 0,-1 3 0 16,2-5 0-16,6-3 0 46,0-9 0-46,8-10 0 0,5-7 0 0,9-10 0 0,2-8 0 0,7-11 0 16,-8-10-41-16,0-10-54 0,2-7-2 16</inkml:trace>
  <inkml:trace contextRef="#ctx0" brushRef="#br0" timeOffset="47181">14170 6790 461 0,'0'0'3'16,"-9"18"1"0,4-4 2-16,-1 4 2 0,6 5 1 0,1-2 1 15,12-1 0-15,9 0-10 16,16-15 0-16,12-5 0 15,13-5 0-15,6-13 0 0,3-6 0 16,-3-4 0-16,-8-1 0 16,-9 2 0-16,-11 0 0 15,-21 2 0-15,-15 7 0 16,-18 4 0-16,-18 7 0 0,-10 7 0 31,-11 4 0-31,-7 15 0 0,-4 10 0 0,2 11 0 16,1 7 0-16,14 6 0 0,11 1 0 15,14-1 0-15,17-2 0 16,12-10 0-16,22-10 0 15,18-11 0-15,21-10 0 16,12-8 0-16,7-5 0 16,13-6-9-16,-1 1-73 0,-4-13-16 31</inkml:trace>
  <inkml:trace contextRef="#ctx0" brushRef="#br0" timeOffset="47649">15969 6646 488 0,'0'0'1'15,"0"7"3"-15,3 8 0 16,0 9 1-16,0 7 1 16,2 11-3-16,2 10-3 15,1 9 0-15,-3 7 0 0,5 0 0 16,-2-4 0 15,3-8 0-31,-1-7 0 0,-3-12 0 0,-3-14 0 0,-4-23 0 0,0 0 0 16,2-23 0-16,-15-15-12 15,-9-12-60-15,-6-1-23 16</inkml:trace>
  <inkml:trace contextRef="#ctx0" brushRef="#br0" timeOffset="47852">15888 6728 350 0,'0'0'10'0,"30"-5"6"0,3 2 3 31,14 3 1-31,10-3 1 0,9 3 1 0,3 1-1 16,2 4 1-16,-15 5-12 15,-19 6-10-15,-20 9 0 0,-23-1 0 16,-24 3 0-16,-16-6 0 16,-10 3 0-16,-1-10 0 15,3-6 0-15,5-8 0 16,18-6 0-16,13-14-25 15,18-6-57-15,19 3-12 0</inkml:trace>
  <inkml:trace contextRef="#ctx0" brushRef="#br0" timeOffset="48068">16512 6307 498 0,'0'0'2'15,"2"11"1"-15,1 9 1 16,-3 9 0-16,0 11-4 0,0 10 0 15,-3 11 0-15,0 11 0 16,-5 2 0-16,0 0 0 16,2-3 0-16,-1-10 0 15,5-7 0-15,1-11 0 0,1-14 0 31,8-5 0-31,-4-16-44 0,4-12-50 0,18-13-4 16</inkml:trace>
  <inkml:trace contextRef="#ctx0" brushRef="#br0" timeOffset="48404">17093 6615 453 0,'0'0'2'0,"-6"11"2"16,-1 7 2-16,-9 5 1 15,-3 9 1-15,-2 4 1 0,0 3 0 16,0-1 1-16,8-4-7 15,8-7-3-15,6-10 0 16,16-12 0-16,8-8 0 0,5-15 0 47,2-7 0-47,-4-7 0 0,-8-4 0 0,-9 0 0 0,-8 4 0 0,-8 4 0 0,-14 10 0 15,-3 10 0-15,-3 8 0 16,2 11 0-16,3 10 0 16,8 11 0-16,5 1 0 15,10 3 0-15,13-1 0 0,13-6 0 16,9-5 0-16,5-5 0 15,3-11 0 17,4-4 0-32,-7-11-13 0,-3-14-72 0,-8 2-10 0</inkml:trace>
  <inkml:trace contextRef="#ctx0" brushRef="#br0" timeOffset="48714">17381 6774 464 0,'0'0'3'0,"-4"12"2"16,2-2 0-16,2 2 2 16,0 0 0-16,8 0 2 15,8-3 0-15,7-1-7 47,9-8-2-47,6-5 0 0,1-8 0 0,-1-9 0 0,-3-2 0 0,-7-1 0 0,-11 3 0 16,-3 4 0-16,-12 6 0 15,-2 12 0-15,-10 0 0 0,-2 16 0 16,0 10 0-16,2 10 0 15,1 10 0-15,6 5 0 16,0 4 0-16,5-5 0 0,4-2 0 16,3-6 0-16,2-6 0 31,3-10 0-31,-1-11 0 0,0-11 0 0,1-4 0 0,-3-19-13 15,3-9-52-15,8-5-29 16,-3-11-3-16</inkml:trace>
  <inkml:trace contextRef="#ctx0" brushRef="#br0" timeOffset="48893">18055 6638 482 0,'0'0'2'0,"0"0"0"16,0 0 0-16,0 0 0 16,0 0 1-16,1 10-1 0,3 1 1 15,4 7 1-15,1 7-1 16,0 1-1-16,1 9 2 0,-5 1-4 15,-5 1 0 17,-7 2 0-32,-10 0 0 0,-11-8 0 0,-3 9-18 0,-6-4-63 15,-4-17-12-15</inkml:trace>
  <inkml:trace contextRef="#ctx0" brushRef="#br0" timeOffset="49467">19527 6723 468 0,'2'5'3'0,"9"10"2"16,4 9 2-16,1 9 1 15,3 10 0 17,-3 4 2-32,4 4-8 0,-2-2-2 0,-6-7 0 0,-4-7 0 0,-5-10 0 15,-1-11 0-15,-2-14 0 16,7-14 0-16,-2-10 0 15,4-11 0-15,5-8 0 16,3-8 0-16,4-3 0 0,5 1 0 16,1 0 0-16,6 10 0 15,-4 3 0-15,6 14-72 31,-6 17-25-15</inkml:trace>
  <inkml:trace contextRef="#ctx0" brushRef="#br0" timeOffset="49687">20101 6988 420 0,'0'11'5'15,"2"1"3"-15,4 5 1 16,3 0 3-16,8 0 0 15,7-2 2-15,9-6 0 16,7-5 0-16,5-10-11 0,2-13-3 16,-3-9 0 15,-7-2 0-31,-11-10 0 0,-17 2 0 0,-14 6 0 0,-25 3 0 15,-17 10 0-15,-12 7 0 0,-10 7 0 16,-1 5 0-16,3 12 0 16,11 10 0-16,11 0 0 15,23 3-5-15,19-6-22 16,17-13-53-16,20 2-14 0</inkml:trace>
  <inkml:trace contextRef="#ctx0" brushRef="#br0" timeOffset="50095">20727 6336 434 0,'0'0'1'0,"0"14"2"15,-3 6 3-15,0 9 3 0,-3 14 1 31,-3 15 1-31,-4 10 2 0,1 12 0 0,0 5-2 16,6 2-11-16,6-7 0 0,6-3 0 16,18-17 0-16,12-15 0 15,11-16 0-15,12-13 0 16,4-16 0-16,4-21 0 15,-6-11 0-15,-6-14 0 16,-11-5 0-16,-14-5 0 0,-13 6 0 16,-17 8 0-16,-20 9 0 15,-14 15 0-15,-11 17 0 16,-4 13 0-16,-4 21 0 0,7 11 0 15,10 7 0 1,16 2 0-16,19-6 0 0,15-5 0 16,22-6 0 15,10-9 0-31,12-14 0 0,1-7 0 0,3-3-3 0,-9-6-66 0,-8-14-25 15</inkml:trace>
  <inkml:trace contextRef="#ctx0" brushRef="#br0" timeOffset="50387">21819 6527 511 0,'0'0'0'0,"0"0"0"15,0 0 0-15,0 0 0 16,3-7 0-16,-3 7 0 0,0 0 0 16,9-3-14-16,-9 3-78 15,5 7-6 16</inkml:trace>
  <inkml:trace contextRef="#ctx0" brushRef="#br0" timeOffset="50479">21784 6927 502 0,'0'0'1'15,"0"0"-1"-15,0 0-2 16,14 6-29-16,5-7-56 0,-7-10-4 15</inkml:trace>
  <inkml:trace contextRef="#ctx0" brushRef="#br0" timeOffset="51371">12803 8669 427 0,'0'0'3'0,"0"0"3"16,-10 7 2-16,-3 10 3 15,1 5 1-15,-3 13 1 16,-2 11 2-16,-2 8 1 16,5 9-16-16,5 2 0 15,4 0 0-15,4-7 0 0,13-4 0 16,4-15 0-16,5-12 0 15,6-11 0-15,1-13 0 16,7-6 0-16,-7-21 0 16,2-20-60-16,-7-6-36 15</inkml:trace>
  <inkml:trace contextRef="#ctx0" brushRef="#br0" timeOffset="51480">12673 8393 487 0,'0'0'0'0,"0"0"-1"0,0 0-3 15,10 0-10-15,-10 0-70 16,26 0-5-16</inkml:trace>
  <inkml:trace contextRef="#ctx0" brushRef="#br0" timeOffset="51883">13317 8340 434 0,'0'0'0'0,"0"0"1"16,-9 11 3-16,2 10 2 0,-8 11 2 15,3 15 1-15,-5 13 1 16,2 13 1-16,2 9 2 15,1 10-2-15,4-2-7 16,4-6-4-16,4-13 0 16,4-11 0 15,3-14 0-31,1-11 0 0,-1-12 0 0,2-15 0 0,1-2 0 0,-10-6-65 15,12-9-28-15</inkml:trace>
  <inkml:trace contextRef="#ctx0" brushRef="#br0" timeOffset="52163">13690 8528 467 0,'0'0'1'15,"-5"10"2"-15,-8 10 0 16,-3 8 2-16,-4 14 2 15,-2 8 0-15,-3 11 2 0,1 6 0 16,6 2-9-16,7-1 0 16,8-6 0-16,11-11 0 15,11-10 0-15,10-13 0 16,7-10 0-16,7-10 0 0,0-8 0 31,4-1 0-31,-6-9 0 0,-2-2 0 0,-6-5 0 16,-1 9-15-16,-9-8-78 15,-6-3-3-15</inkml:trace>
  <inkml:trace contextRef="#ctx0" brushRef="#br0" timeOffset="52363">13473 8818 490 0,'0'0'2'15,"0"0"1"-15,17-4 1 16,1-2 1-16,9-2 0 16,6 0-3-16,10-2-2 0,1 0 0 15,4-2 0-15,-2 8-3 16,-14 5-67-16,2-4-23 15</inkml:trace>
  <inkml:trace contextRef="#ctx0" brushRef="#br0" timeOffset="52540">13938 8440 457 0,'0'0'4'0,"26"11"2"16,2 3 2-16,3 10 1 0,1 9-1 15,1 9 1-15,-6 14 1 16,-1 9-10-16,-15 4 0 15,-18 5 0-15,-12-1 0 0,-8-7 0 16,0-4-33-16,-1-9-56 16,-6-16-3-16</inkml:trace>
  <inkml:trace contextRef="#ctx0" brushRef="#br0" timeOffset="53594">16216 8594 360 0,'0'0'3'0,"0"0"4"16,0-8 1-16,0 8 2 0,-9-18 0 15,-4 7 1-15,-5 2 2 16,-6 1 1-16,-12 3-2 16,-3 5-3-16,-6 5-1 15,0 11-2-15,0 6 0 0,4 8-1 16,10 6-1-16,9 1-1 15,13 1 0-15,11-6 0 16,19-8 0-16,13-9 1 31,10-8 0-31,6-7 1 0,6-15-5 0,-1-7 0 0,-4-8 0 16,-9-1 0-16,-12-7 0 15,-8 2 0-15,-11 0 0 16,-10 1 0-16,-5 3 0 16,-7 7 0-16,-1 4 0 15,-2 8 0-15,-2 13 0 0,2 9 0 16,0 19 0-16,6 12 0 15,0 21 0 1,0 12 0-16,-3 18 0 0,-1 16 0 0,-1 2 0 16,-2 3 0-16,-4-2 0 15,0-6 0-15,-4-15 0 16,-1-11 0-16,3-17 0 15,8-18 0-15,-2-11 0 0,6-15 0 16,9-17 0-16,0 0 0 16,2-5 0-16,12-19-39 15,2-13-55-15,10-6-4 31</inkml:trace>
  <inkml:trace contextRef="#ctx0" brushRef="#br0" timeOffset="53917">16655 8286 462 0,'0'0'1'0,"0"0"0"16,-3 8 2-16,-5 13 2 15,-6 6 0-15,-6 9 3 16,-1 14-1-16,-8 9 2 31,1 10 1-31,-1 5-10 0,5-1 0 0,7-4 0 0,10-6 0 16,7-8 0-16,15-10 0 15,10-13 0-15,9-6 0 16,4-9 0-16,4-10 0 0,1-2 0 16,-5-5 0-16,2-4 0 15,-19-11-19-15,-6-6-75 16,0-6-4-16</inkml:trace>
  <inkml:trace contextRef="#ctx0" brushRef="#br0" timeOffset="54155">16938 8401 476 0,'0'0'2'0,"0"0"2"0,0 14 1 16,0 7 1-16,-5 6 1 15,-2 12 0-15,-2 9-3 16,-3 8-4-16,0 7 0 15,0 0 0-15,0 2 0 0,5-7 0 16,3-7 0-16,4-8 0 16,1-10 0-16,6-8 0 15,9-10 0 1,2-10 0-16,4-5 0 15,0-8 0-15,7-7-21 0,-8-8-72 0,-6-8-5 16</inkml:trace>
  <inkml:trace contextRef="#ctx0" brushRef="#br0" timeOffset="54303">16708 8672 454 0,'0'0'1'15,"0"0"3"-15,8-3 1 16,8 2 0 0,6-3 2-16,13 1-1 0,9-3 2 15,8 0-2-15,5 0-3 0,4 0-8 16,-7-5-14-16,0-2-59 15,-8 6-12-15</inkml:trace>
  <inkml:trace contextRef="#ctx0" brushRef="#br0" timeOffset="54498">17190 8303 443 0,'0'0'5'16,"22"12"3"-16,2 9 1 0,5 4 2 16,5 15 1-16,5 10 1 15,0 10-3-15,-1 18-10 16,-13 5 0 15,-11 5 0-31,-15 1 0 0,-5-3 0 0,-18-7 0 0,-7-6 0 0,-13-17-10 16,-3-13-82-16,12-14-3 15</inkml:trace>
  <inkml:trace contextRef="#ctx0" brushRef="#br0" timeOffset="55139">19385 8526 474 0,'0'0'2'0,"0"0"1"0,0 0 3 16,0 12 1-16,3 7 1 16,1 7-1-16,5 6-3 46,1 14-4-46,4 8 0 0,2 6 0 0,3 3 0 0,0-1 0 0,-1-9 0 0,0-5 0 16,-4-10 0-16,-2-9 0 16,-2-20 0-16,1-13 0 0,0-18 0 15,2-19 0-15,1-13 0 16,3-13 0-16,1-13 0 15,1-1 0-15,-3 0 0 16,-1 10 0-16,-5 11 0 16,-1 9 0-1,0 22 0-15,-7 7 0 0,-2 22-78 0,25 0-20 16</inkml:trace>
  <inkml:trace contextRef="#ctx0" brushRef="#br0" timeOffset="55519">20243 8480 413 0,'0'0'4'0,"-13"12"3"16,-2 7 4-16,-4 10 0 0,-4 10 3 15,-1 14 1-15,-2 10 1 16,2 10 1-16,7-1-14 16,13 1-3-16,9-5 0 0,16-13 0 15,9-9 0 1,5-14 0-1,12-14 0-15,-2-7 0 0,0-11 0 0,-3-3 0 16,-12-14 0-16,1-2-12 0,-9 2-80 16,-8-16-7-16</inkml:trace>
  <inkml:trace contextRef="#ctx0" brushRef="#br0" timeOffset="55745">20577 8528 473 0,'0'0'2'15,"0"0"0"-15,0 15 4 16,-1 3-1 0,1 7 2-16,0 4 1 0,0 11 0 0,0 7-8 15,3 5 0-15,1 3 0 16,0 1 0-16,0-6 0 15,2-4 0-15,-2-4 0 0,2-11 0 16,-4-12 0-16,1-7-42 16,-3-12-51-16,-7-14-2 15</inkml:trace>
  <inkml:trace contextRef="#ctx0" brushRef="#br0" timeOffset="55872">20403 8774 491 0,'0'0'1'16,"10"-4"1"-16,12-3 0 15,9 0 0-15,9-2 1 0,11-2-2 16,2-3-4-16,11 2-8 15,-11 6-51-15,1-17-26 16</inkml:trace>
  <inkml:trace contextRef="#ctx0" brushRef="#br0" timeOffset="56088">20866 8356 441 0,'0'0'4'16,"19"10"3"-16,7 2 2 31,5 9 2-31,9 6 1 15,0 12-1-15,0 7 1 0,4 15-8 0,-14 4-4 0,-14 13 0 16,-21-1 0-16,-18 2 0 16,-11-4 0-16,-11-4 0 15,-6-8 0-15,-4-3 0 0,-1-6-59 16,9-19-35-16,13-8-3 15</inkml:trace>
  <inkml:trace contextRef="#ctx0" brushRef="#br0" timeOffset="67128">11495 10551 400 0,'0'0'2'0,"23"-9"2"16,5 2 0-16,11-1 0 15,12 0 0-15,19 1 1 16,17 0 0-16,25-1 0 15,18 1-2-15,25 1-1 16,24-2 0-16,33 1-1 0,33-3-1 16,30-3 0-16,32-3-1 15,57-2 1-15,6-4-1 16,25-2 2-16,26-2 1 0,41 0 3 15,12 0 2-15,27-2 2 16,27 3 1-16,4 1 1 16,54 6 1-16,23 6 0 15,20 5-9-15,2 6-3 16,17 2 0-16,-9 10 0 0,-11 3 0 15,-31 5 0-15,-40-1 0 16,-49 2 0-16,-58-1 0 16,-72 2 0-16,-63-3 0 15,-67 6-24 16,-68 2-70-31,-82-4-4 0</inkml:trace>
  <inkml:trace contextRef="#ctx0" brushRef="#br0" timeOffset="101414">13321 11490 290 0,'0'0'7'0,"0"0"2"16,0 0 4-16,0-14 2 15,0 14 2-15,0-15 2 16,0 5 0-16,-2-1 1 16,2 0-5-16,-5 1-4 15,1 2-3-15,4 8-2 0,-16-15-2 16,4 6-1-16,-4 2-1 15,-1 3 0-15,-5-1-2 16,-3 2 1-16,-1 2-1 0,-3 1 0 16,-2 0 0-16,-4 1 0 15,4 6 0-15,-3 2 1 16,2 4-1-16,-2 1 1 0,1 4 0 15,3 4 0-15,-1 3 0 16,4 7 0 0,2 3 0-1,5 2 1-15,5 5 0 0,4 3-1 0,6 2 0 0,0-2 1 16,5 1-2-16,8-5 1 15,4-3 0-15,4-4-1 16,0-8 0 31,7-6 1-47,1-6 0 0,4-8 0 0,-3-6 0 0,3-4 0 0,3-10 0 0,0-5-1 0,0-10 2 15,3-2-1-15,-3-4-1 16,1-5 1-16,-2-1-1 16,-5-1 0-16,-3 2 0 0,-3-2 1 15,-7 5-2-15,-6 2 0 16,-3 3 0 31,-3 3 1-47,-3 4 0 0,-2 4 0 0,-2 4 1 0,1 5 1 0,2 2-1 0,4 10 0 0,-6-11-1 15,6 11 1-15,0 0-1 16,0 0 0-16,0 7 0 15,0 4-1-15,0 6 2 0,1 3 0 16,2 9 1-16,-2 6 1 16,0 7 1-16,-1 8-2 46,-1 5 1-46,-1 9 1 16,-8 6-4-16,-2 6 0 0,-5 2 0 0,-3 6 0 0,-6 1 0 0,0-2 0 0,-1 0 0 16,1-5 0-16,4-6 0 15,8-8 0-15,10-6 0 16,5-9 0-16,18-11 0 0,18-8 0 15,14-12 0-15,14-4 0 16,8-11 0 15,6-1 0-31,0-2 0 0,-3 0 0 0,-10-7-3 0,-6 3-61 0,-14 1-30 16,-15 0-1-16</inkml:trace>
  <inkml:trace contextRef="#ctx0" brushRef="#br0" timeOffset="102190">13923 11557 342 0,'0'0'6'16,"0"0"2"-16,0 0 2 15,0 0 3-15,0 0 4 0,10 0 0 16,9 0 2-16,11 0 1 15,14-2-4-15,11 1-3 16,9 0-2-16,7-1-1 16,4 2-4-16,0-1-3 0,-8 1-3 15,-9-2 0-15,-12 2 0 16,-10 0 0-16,-10-1 0 15,-8-3-10-15,0 1-6 16,-18 3-15-16,7-21-56 0,-7 21-4 16</inkml:trace>
  <inkml:trace contextRef="#ctx0" brushRef="#br0" timeOffset="102412">13837 11901 410 0,'0'0'5'0,"0"0"3"31,20 4 2-31,8-3 1 0,14-1 2 0,16 0 0 0,12 0 2 16,18 0-1-16,9 0-4 15,5 0-8-15,-5 0-2 16,-10 5 0-16,-12 2 0 0,-14 8 0 16,-16-5-15-16,-16-7-62 15,-15 8-15-15</inkml:trace>
  <inkml:trace contextRef="#ctx0" brushRef="#br0" timeOffset="109457">16132 10853 226 0,'0'0'7'0,"0"0"3"16,0 0 2-16,0 0 4 15,0 0 2-15,3-10 3 16,-3 10 0-16,2-11 1 0,-2 11-5 15,0-10-2-15,0 10-4 16,-4-11-3-16,4 11-2 16,-11-6-2-16,1 4-1 15,-2 2-1-15,-2 0 0 0,-2 0-1 16,-2 2 2-16,-3 3-1 15,-2 0 1-15,1 2 0 16,-2 0 0-16,2 1 0 16,-1 1 0-16,2 0-1 15,0 1 0-15,1 0 0 0,2 0-1 16,3-1 1-16,-2 4-1 15,4-2-1-15,0 1 1 16,2 1 0-16,2 1-1 0,1-2 1 16,4 3-1-16,-1-3 1 31,5 0 0-31,4-2 0 0,7 0 1 0,6-5-1 15,5-1 1-15,4-2 0 16,4-2 0-16,1 0 0 0,-1 0-1 16,0-2 0-16,-7 0 0 15,-4-1-1-15,-6 1 0 16,-3 2 0-16,-10 0 0 15,0 0 0-15,0 0 0 0,0 5 0 16,-7 4 0 0,-9 6 0-16,-7 0 1 0,0 4-2 15,-6 4 3-15,-6 1 0 16,-1 4 0-16,2-3 0 0,4 0 1 15,4 0-1 32,5-3 2-47,5-1 1 0,8 2-2 0,6-2 1 0,7-1 0 0,8-3 0 0,9-1-2 0,5-2-2 16,5 0 0-16,1-3 0 15,1-3 0-15,-2-2 0 16,-2-6 0-16,-3 3 0 16,-5-3 0-16,-1-2-11 0,-8-4-12 15,5-3-29-15,1-1-39 16,-6-5-4-1</inkml:trace>
  <inkml:trace contextRef="#ctx0" brushRef="#br0" timeOffset="109761">16260 11386 347 0,'0'0'6'0,"0"0"3"31,1 15 3-31,-1-15 2 0,18 17 1 0,0-9 1 16,4-2 1-16,9-2 0 15,3-4-5-15,2-5-3 0,1-7-2 16,-2-2-2-16,-9-6-1 16,-9-1-2-16,-8 0 1 15,-9 1-2-15,-9 4 1 0,-12 2 1 16,-11 4-2-16,-8 3 1 15,-1 3 0-15,-2 4-1 16,4 0 0 0,3 3-1-16,9 1-5 0,3-2-5 15,24-2-14-15,-6 22-61 0,14-21-7 16</inkml:trace>
  <inkml:trace contextRef="#ctx0" brushRef="#br0" timeOffset="111603">16942 11110 260 0,'0'0'8'0,"3"5"5"16,-2 5 1-16,4 5 5 15,-1 3 2-15,2 4 1 0,1 6 4 16,1 3-1-16,-1-1-5 15,-3 2-5-15,0-4-1 16,0-5-4-16,-3-3-2 0,2-4-1 16,-3-3-1-16,0-4-1 15,0-9 0-15,0 0-2 16,0 0 1-16,0 9-1 15,0-9 0-15,0 0-3 0,0-9 0 16,0-3 0-16,0-6 0 16,4-5 0-16,2-9 0 15,2-7 0-15,1-4-2 16,5-7-1-16,-1-1 0 0,1-1 0 15,1 1 1-15,2 4 0 16,-4 8 1-16,0 5 1 16,-1 9 0-16,-2 9 1 15,1 3 0-15,3 9 1 0,-2 4 0 16,-2 11 0-16,2 4-1 15,-1 6 2-15,0 6-1 16,2 5 0-16,-1 4-2 31,-3 8 0-31,-2-2 0 0,1 1 0 0,0 0 0 0,0 0 0 16,0-3 0-16,-1-2 0 15,2-2 0-15,-1-7 0 16,2 0 0-16,-2-5 0 0,0-4 0 16,-1-3 0-16,2-5 0 15,-2-3 0-15,-7-9 0 16,13 8 0-16,-13-8 0 15,12 3 0-15,-12-3-9 16,0 0-15-16,9-3-20 0,-9 3-29 16,-9-15-19-16</inkml:trace>
  <inkml:trace contextRef="#ctx0" brushRef="#br0" timeOffset="111779">16919 11330 430 0,'0'0'4'15,"0"0"1"-15,13-4 3 0,9 1 1 16,9 1-1-16,16-4 2 15,8 0-1-15,11 1 0 16,4 2-7-16,-3-1-8 16,1 4-15-16,-8 11-60 31,-9-6-10-31</inkml:trace>
  <inkml:trace contextRef="#ctx0" brushRef="#br0" timeOffset="112407">15608 11800 348 0,'0'0'6'0,"0"0"5"16,-14 0 3-16,14 0 2 16,-13 0 0-16,13 0 1 15,-10 6 2-15,10-6 1 0,19 8-4 16,22-6-4-16,25-2-1 15,28-5-6-15,32-5-5 16,40-6 0-16,29-1 0 0,26-4 0 16,10 3 0-16,-1 3 0 15,-15 2 0-15,-22 5 0 16,-32 5 0-16,-38 3 0 15,-30 0 0-15,-31 6 0 0,-26-3 0 16,-15 1 0-16,-13-4 0 16,-8 0 0-16,0 0-45 15,-14 0-50-15,-4-1-4 16</inkml:trace>
  <inkml:trace contextRef="#ctx0" brushRef="#br0" timeOffset="113277">16561 12697 369 0,'0'0'6'16,"7"-13"4"-16,-3 1 1 31,2-1 2-31,-2 0 1 0,-2-2 1 0,-2-1-1 16,-2-1 1-16,-9 7-5 0,-6 1-3 15,-3 4-2-15,-5 5-1 16,-4 0-1-16,-3 7 0 16,0 8 0-16,-2 1 0 15,2 9 0-15,2-1 0 0,4 7-3 16,5 1 0-16,5 4 0 15,9 2 0-15,7-2 0 16,11-2 0-16,14-5 0 0,6-3 0 16,8-9 0-16,13-8 0 15,4-9 0-15,5-15 0 31,3-6 0-31,-2-11 0 0,-5-3 0 0,-10-11 0 16,-4-4 0-16,-15-5 0 0,-5-1 0 16,-16-3 0-16,-7 0 0 15,-15 0 0 16,-10 4 0-31,-7 7 0 0,-7 7 0 0,-4 9 0 0,-4 10 0 0,2 6 0 16,0 15 0-16,4 5 0 16,6 18 0-16,8 10 0 15,11 11 0-15,12 9 0 16,9 10 0-16,22 3 0 0,9 1 0 15,14-3 0-15,12-5 0 16,7-6 0-16,9-10 0 16,-1-7 0-1,3-12 0-15,-10-6 0 0,1-3 0 0,-14-13-17 16,-6-1-59-16,-5-2-19 15</inkml:trace>
  <inkml:trace contextRef="#ctx0" brushRef="#br0" timeOffset="114692">18673 11512 385 0,'0'0'5'0,"0"0"4"15,1-15 3-15,-1 15 2 0,4-15 2 16,-2 4 0-16,0 1 2 15,-1 0 0-15,-1 10-5 16,7-14-8-16,-7 14-5 0,18 0 0 16,-4 7 0-16,3 7 0 15,2 7 0-15,3 5 0 16,2 8 0-16,4 7 0 0,-6 5 0 15,2 4 0-15,-1 6 0 16,-2 4 0-16,-5 2 0 16,-1 0 0-16,-4 1 0 15,0-1 0-15,-3-3 0 16,-3-4 0-16,-2-6 0 0,0-6 0 15,-1-10 0-15,0-3 0 16,-1-12 0-16,-1-7 0 16,0-11 0 15,11-18 0-31,2-17 0 0,6-16 0 0,11-12 0 0,10-17 0 0,13-10 0 15,10-6 0-15,5 1 0 16,0 6 0-16,-6 10 0 47,-2 11 0-47,-9 12 0 0,-12 13 0 0,-7 13 0 0,-14 1 0 0,0 8-38 0,-5 7-43 15,4-4-19-15</inkml:trace>
  <inkml:trace contextRef="#ctx0" brushRef="#br0" timeOffset="116275">6283 5892 283 0,'0'0'7'16,"1"11"4"-16,3-3 2 15,0 5 4-15,-1 6 0 16,2 2 1-16,0 4 3 15,0 0-2-15,-1-1-6 16,0-4-3-16,0-3 0 0,-2-5-2 16,-2-12 0-16,0 0-2 15,1-11 0-15,-1-12-1 16,0-6 0-16,-2-10-2 15,-3-8-2-15,-2-10-1 0,1 1-1 16,0-2-1 0,0 2 1-16,3 4 0 0,3 3-1 15,0 8 2-15,3 4 0 16,7 8-2-16,1 10 1 0,4 3 0 15,0 5 1-15,2 7-1 16,0 4 2 15,3 5 0-31,-1 13 0 0,-1 6 3 0,2 8 0 0,1 10 1 0,-4 5 0 16,2 7 1-16,-3 5-1 15,-4-2-2-15,-1-2 1 16,2-3-1-16,-3-6-3 16,-1-8 0-16,-3-6 0 0,1-12 0 15,0-4 0-15,-2-6-2 16,-5-10-5-16,0 0-3 15,10 1-5-15,-10-1-11 32,3-8-29-32,-9 3-34 0,6 5-3 0</inkml:trace>
  <inkml:trace contextRef="#ctx0" brushRef="#br0" timeOffset="116418">6270 5827 409 0,'0'0'3'0,"0"0"2"0,14-16 1 31,6 5 0-31,10-3 1 0,8-2 0 0,10 1-7 15,2-6-25-15,8 5-54 0,-3-2-5 16</inkml:trace>
  <inkml:trace contextRef="#ctx0" brushRef="#br0" timeOffset="117288">5119 2975 305 0,'0'0'6'0,"0"0"6"0,0 0 0 16,0 0 2-16,7-3 2 15,8-3 5-15,8 2-2 16,10-3 2-16,10 0-6 15,13-2-3-15,11 1-2 0,18-1-1 16,6 3-2-16,2-2-1 16,-2 0-1-16,-5 5 0 15,-12-5-2-15,-9 4 0 16,-12 1-3-16,-16 0-2 0,-13 2-4 15,-10-2-7-15,-6 3-12 16,-8 0-39-16,0 13-26 16</inkml:trace>
  <inkml:trace contextRef="#ctx0" brushRef="#br0" timeOffset="117584">5831 2607 392 0,'0'0'2'0,"0"0"1"16,9-7 4-16,9 2 1 15,13 1 1-15,8 1 1 0,13 0 0 16,8 3 0-16,10 3 0 15,-3 6-3-15,-4 6-3 16,-4 4-2-16,-12 6 1 0,-15 2 1 16,-18 3-2-16,-14 2 2 15,-20 4-3-15,-13 3-3 16,-13-2-7-16,-8 6-14 31,-3 2-61-31,-4-5-5 0</inkml:trace>
  <inkml:trace contextRef="#ctx0" brushRef="#br0" timeOffset="118126">5109 2711 353 0,'0'0'2'15,"0"0"3"-15,10-12 1 32,-10 12 2-32,4-10-2 0,-4 10 1 0,-11 0-1 0,-6 10 0 15,-10 11-1-15,-7 7-3 16,-3 11-3-16,-2 6 2 15,-2 5 1-15,8-1 1 0,8-3 2 16,11-2 1-16,11-8 0 16,10-6 2-16,21-10-1 15,8-9-5-15,14-4-8 16,1-7-28-16,9 0-46 31,9-5-5-31</inkml:trace>
  <inkml:trace contextRef="#ctx0" brushRef="#br0" timeOffset="119184">6571 2102 331 0,'0'0'2'0,"0"0"0"0,-10-4 1 16,-2 4 0-16,-1 3 0 15,-4 7 0-15,-4 3 1 16,-2 10 1-16,0 14 2 15,6 6 3 1,6 1 1-16,9-1 1 16,4-2 1-16,14-4 0 15,8-8 1-15,5-5-1 0,1-19-3 16,2-4-2-16,-2-1-1 15,-1-10-2-15,-4-3-1 16,-3-6-1-16,-1-5 0 16,-3-8-3-16,-2 0-1 15,-1-8 0-15,-5-4-2 16,-4-4 0-16,-4-3 0 0,-1-3-1 15,-7 1 1-15,-5 7 0 16,-3 0 1-16,-4 5 0 16,-1 7 0-16,-2 8 0 15,0 6 0-15,3 8 0 0,-2 4-1 16,1 8 0 15,4 6 2-31,7 13 0 0,2 10 0 0,6 9 2 0,12 7 0 0,7 5 2 16,10 2 0-16,12 0 1 15,10-3-1-15,9-6 0 16,8-9-3-16,2-5-10 0,-5-7-24 15,-10-3-49-15,-1-7-3 16</inkml:trace>
  <inkml:trace contextRef="#ctx0" brushRef="#br0" timeOffset="122803">12829 13834 288 0,'0'0'7'16,"0"0"5"-16,0-11 3 15,0 11 2-15,-1-12 2 16,1 12 2-16,-5-18 2 16,1 8-1-16,-1 1-7 15,5 9-3-15,-16-17-4 0,4 10-2 16,-2 2-3-16,-2-1-1 15,-4 3-2-15,-1 0 0 16,-1 3 0-16,-6 0 0 0,-2 10 1 16,-2-2-1-16,-1 5 1 15,-8 2 0-15,4 3 1 16,-6 5 0-16,3 2 0 15,3 1 0-15,5 3 0 16,3 0 0-16,6 0 0 0,10-1 0 16,6-4-1-16,7-1 1 15,4-6-1-15,9-2 0 16,6-6 0-16,5-4 0 15,2-5 0-15,3 0 0 0,0-8 0 32,3 1-1-32,-7-2 1 0,1 1-1 0,-8 1 0 15,-4 2 1-15,-4 3-2 0,-10 2 1 16,0 0 1-16,5 4-1 15,-10 5 0-15,-8 4 1 16,-4 7-1-16,-5 1 1 16,-4 8 1-16,-5 3 0 15,0 4 0-15,2 4 0 16,1-2-2-16,5 2 0 15,7-3 0-15,6-2 0 0,9-3 0 16,5-5 0-16,12-5 0 16,7-7 0-16,5-3 0 0,5-3 0 46,2-2 0-46,0-6-8 0,4 1-26 0,-6 0-50 0,1-7-11 0</inkml:trace>
  <inkml:trace contextRef="#ctx0" brushRef="#br0" timeOffset="123074">12732 14475 438 0,'0'0'3'0,"0"20"2"16,2-1 2-16,4 4 0 31,9 1 2-31,4-1-1 0,11-3 2 0,9-4-1 0,4-16-2 16,7-9-3-16,2-13 0 15,-2-10-4-15,-3-8 0 16,-14-2 0-16,-14 3 0 0,-17 3 0 16,-7 7 0-16,-20 8 0 15,-15 9 0-15,-4 6 0 16,-10 7 0-16,1 8 0 15,2 4 0-15,10 4 0 0,5 1-8 16,16 4-14-16,9 0-40 16,10-6-30-16,16-7-3 15</inkml:trace>
  <inkml:trace contextRef="#ctx0" brushRef="#br0" timeOffset="123495">13385 13986 392 0,'0'0'4'16,"0"0"3"-16,0 0 1 31,0 0 2-31,7 4 1 0,4-2 2 0,11-1-1 0,6 0 2 16,11-1-3-16,7 0-3 15,5-3-2-15,2 2-1 0,-2-2-2 63,-4 0-1-63,-10-1-3 0,-7 3-4 0,-11-3-4 15,-7 4-9-15,-12 0-25 0,0 0-47 0,-6 5-3 0</inkml:trace>
  <inkml:trace contextRef="#ctx0" brushRef="#br0" timeOffset="123811">13403 14200 419 0,'0'0'5'0,"0"0"2"16,0 0 2-16,0 0 1 15,0 0 1 1,6 5 1-16,11-5 1 0,9 0 0 0,10 0-4 15,9-1-6-15,12-3-3 16,5-3 0-16,3 0 0 16,-4 1 0-16,-5-1 0 46,-6 4-2-46,-11-1-14 0,-7 4-12 0,-14 2-44 0,-9 3-21 0</inkml:trace>
  <inkml:trace contextRef="#ctx0" brushRef="#br0" timeOffset="124734">13510 14509 275 0,'0'0'9'0,"-11"5"5"16,11-5 2-16,-17 7 4 0,7-4 2 16,10-3 5-16,-11 8-1 15,11-8 1-15,12 11-6 16,17-6-6-16,13 1-4 15,9-2-2-15,7 1-4 0,12 2-6 16,-3-5-11-16,7-2-48 16,-7 0-29-16,-7 0-3 15</inkml:trace>
  <inkml:trace contextRef="#ctx0" brushRef="#br0" timeOffset="125543">14521 14037 329 0,'0'0'3'16,"0"0"2"-16,0 15 5 15,3-6 2-15,10 2 4 0,13 4 1 16,8 3 0-16,11 4 1 15,11 0-1-15,3 4-2 16,0 1-5-16,-5 7-2 16,-7 0-2-1,-17 6-1-15,-17 2-1 0,-14 1-1 16,-19 1-1-16,-16-4 0 0,-7-7-1 15,-9-7 1-15,1-10-1 47,1-12-1-47,5-7-1 0,10-14 0 0,16-14 0 0,12-8 1 16,13-7-2-16,16-5 1 0,14-9 0 0,9 0 0 15,5 0 1 17,-2 3 1-32,-2 4-1 0,-12 5 0 0,-13 4 0 0,-11 10 1 0,-13 5 0 15,-18 10 0-15,-9 5 0 16,-12 4 0-16,-4 7 0 15,-3 3-1-15,5 0 0 16,6 5-2-16,5 2-4 0,9 8-7 16,9-5-14-16,14-1-57 15,15 11-6-15</inkml:trace>
  <inkml:trace contextRef="#ctx0" brushRef="#br0" timeOffset="125732">15255 14459 496 0,'0'0'2'0,"-9"1"0"0,0 0 1 0,0-1 0 0,0 0-1 0,-2 0-1 16,3 1-3-16,-2-1-4 16,10 0-16-16,0 0-66 15,0 0-5-15</inkml:trace>
  <inkml:trace contextRef="#ctx0" brushRef="#br0" timeOffset="126322">15468 14028 338 0,'0'0'5'0,"0"0"2"16,0 0 2-16,0 0 4 15,0 0 2-15,6 8 1 16,10-1 2-16,12 5 1 0,9 0-2 16,7 6-3-16,6 2-1 15,3 5-3 16,-4 1-2-31,-3 2-1 0,-13 3-5 0,-11 4-2 0,-18 1 0 0,-9-1 0 16,-18-1 0-16,-6-5 0 16,-6-5 0-16,-5-7 0 15,4-8 0-15,2-9 0 16,8-5 0-16,7-10 0 0,11-6 0 15,8-4 0-15,8-7 0 16,12 0 0 15,9-8 0-31,4-3 0 0,3 0 0 0,-1-1-2 0,-9-1 1 16,-9 3-1-16,-11 2 2 0,-11 8 0 15,-20 4 1-15,-14 10 0 32,-9 6 2-32,-9 9-3 15,-1 6 0-15,0 9 0 0,10 7 0 0,6 2 0 0,18 9-6 16,7-8-24-16,17 1-54 15,18 1-8 1</inkml:trace>
  <inkml:trace contextRef="#ctx0" brushRef="#br0" timeOffset="127120">16261 14011 322 0,'0'0'6'0,"0"0"4"15,-15 0 4-15,3 0 1 16,-6 5 5-16,-2 4-1 16,-3 3 1-16,1 3-1 15,4 4-4-15,2 0-5 16,10 3-2-16,6-1-1 0,18-3-3 15,11 0 0-15,10-1 0 16,8 1 0-16,3-3-1 16,-1 1 0-16,-5-1 1 31,-7 4-4-31,-14-1 0 0,-10 2 0 0,-13 1 0 0,-21-4 0 15,-10 0 0-15,-8-4 0 16,-6 0 0-16,-5-8 0 16,2-3 0-16,0-6 0 0,13-3-20 15,3-13-22-15,8-7-47 16,15 6-3-16</inkml:trace>
  <inkml:trace contextRef="#ctx0" brushRef="#br0" timeOffset="127204">16253 14094 454 0,'0'0'4'0,"21"-9"1"0,3-2 1 16,9-4 0-16,10-6 0 15,4-1-1-15,0-3-2 16,6 4-8-16,-9-5-19 0,-12 13-64 16,0 4-2-16</inkml:trace>
  <inkml:trace contextRef="#ctx0" brushRef="#br0" timeOffset="127542">17064 13969 369 0,'0'0'6'16,"-8"20"6"-16,2-1 1 15,-4 10 3-15,-5 8 2 0,-3 7 0 16,-5 8 0-16,-2 4 0 15,1-2-6-15,1-4-4 16,2-8-5-16,4-9-3 16,4-8-3 15,5-9-11-31,8-16-24 0,-15-12-52 0,15-14-1 0</inkml:trace>
  <inkml:trace contextRef="#ctx0" brushRef="#br0" timeOffset="127708">16885 14064 457 0,'0'0'3'0,"16"20"2"16,0-1 1-16,3 10 1 15,4 7 1-15,4 8-1 32,4 6 0-32,3 7 0 0,-1-4-3 0,-4-3-4 0,-5-6 0 15,-1-7-9-15,-7-15-9 16,2-11-53-16,-7-7-20 15</inkml:trace>
  <inkml:trace contextRef="#ctx0" brushRef="#br0" timeOffset="128285">17538 14050 439 0,'0'0'3'0,"0"0"3"0,0 5 2 16,-2 8 2-16,-5 6 2 15,3 6 0-15,-2 6 2 16,-2 8-7-16,-1 3-7 16,0 2 0-1,1 2 0-15,1-5 0 0,2-1 0 0,-1-10 0 16,3-1 0-16,-2-12 0 15,5-3 0-15,0-14 0 16,0 10 0-16,0-10 0 16,9-8 0-16,-1-6-7 0,10-2-52 15,2 3-34-15,-2-11-4 16</inkml:trace>
  <inkml:trace contextRef="#ctx0" brushRef="#br0" timeOffset="128607">17680 14224 373 0,'0'0'4'16,"0"5"5"-16,0 7 3 15,0 5 1-15,5 4 1 16,3 4 0-16,9 0 2 0,7-2 1 16,7-4-4-16,9-8-2 15,4-9-3-15,6-4-3 47,-2-14-3-47,-4-9-2 0,-7-4 0 0,-15-6 0 0,-14 1 0 0,-10 2 0 0,-20 1 0 16,-19 10 0-16,-12 5 0 15,-7 10 0-15,-5 6 0 0,4 14 0 16,7 10 0-16,10 9 0 15,11-4-6-15,23 1-51 16,10 3-33-16,16-15-2 16</inkml:trace>
  <inkml:trace contextRef="#ctx0" brushRef="#br0" timeOffset="129012">18038 13920 455 0,'0'0'3'16,"6"-4"1"-16,6 0 1 16,9-1 0-16,7-2 0 15,3-1-2-15,4-1-4 16,3-2-8-16,4 4-35 0,-6 0-44 15,-7 3-4-15</inkml:trace>
  <inkml:trace contextRef="#ctx0" brushRef="#br0" timeOffset="129342">18557 13689 455 0,'0'0'3'0,"0"20"0"16,-1 4 3-1,-3 5 1-15,1 6 0 16,0 7 0-16,-1 2 1 0,-1 4 0 16,1-4-1-16,0-7-7 15,2-11 0-15,1-3 0 16,0-8 0-1,1-15-12-15,0 13-10 0,0-13-34 0,0 0-35 16,8-10-5-16</inkml:trace>
  <inkml:trace contextRef="#ctx0" brushRef="#br0" timeOffset="129698">18626 13819 348 0,'0'0'6'16,"0"0"2"-16,0 0 5 16,7-11 1 30,7 8 1-46,5-2 2 0,5 1 0 0,4 1 0 0,1 1-5 0,1 2-4 0,-5 2-3 0,-6 6-1 16,-9 7-1-16,-10 5-1 16,-5 3 0-16,-12 4 0 0,-2 2 1 15,-2-3 0-15,2 1 0 16,5-6 1-16,7-3-1 15,10-9-1-15,14-4-2 47,12-5 0-47,7 0 0 0,10-5 0 0,4 0 0 0,2-8-17 0,-1 1-58 0,-5 1-17 16</inkml:trace>
  <inkml:trace contextRef="#ctx0" brushRef="#br0" timeOffset="131388">19493 13958 369 0,'0'0'6'15,"0"0"5"-15,1 14 2 0,5 0 1 16,2 4 2-16,0 8 1 15,3 1 1-15,1 6 1 16,0-1-5-16,-1-3-4 16,-3-2-6-16,1-5-4 0,-3-10 0 15,-1-3 0-15,-5-9 0 16,0 0 0-16,7-12 0 15,-7-3 0-15,0-9 0 16,-3-3 0-16,-4-5 0 0,-1-3 0 16,-4 2 0-16,-1-1 0 15,-1 5 0-15,0 2 0 16,0 9 0-16,2 2 0 15,4 6 0-15,8 10 0 0,-12-12 0 16,12 12 0-16,0 0 0 16,13-8 0-16,5 2 0 15,10 1 0-15,4-5 0 16,5 1 0-16,5-4 0 0,1 1 0 15,-1 1 0-15,-6 1-5 16,-3 5-16-16,-11-3-20 16,-7 5-40-16,-1 3-13 15</inkml:trace>
  <inkml:trace contextRef="#ctx0" brushRef="#br0" timeOffset="131594">19545 14018 427 0,'0'0'6'0,"0"0"2"0,0 0 1 16,12 1 2-16,3-1-1 15,8-3 1-15,6-3 0 16,7 0-1-16,3-5-7 16,9 5-8-16,-4-4-11 15,6-3-47-15,0 7-27 0,-15-4-5 16</inkml:trace>
  <inkml:trace contextRef="#ctx0" brushRef="#br0" timeOffset="131807">20011 13742 401 0,'0'0'3'0,"0"0"4"0,-8 12 2 0,3 4 2 0,-2 10 2 16,0 11 2-16,-5 10 1 15,0 14 1 1,-4 7-1-16,2 9-13 0,0-1-3 15,3-2 0-15,0-6 0 16,4-10 0-16,0-10 0 0,5-11 0 16,2-9 0-16,5-18 0 15,8-4 0-15,-2-10-31 16,2-15-49-16,7-2-14 15</inkml:trace>
  <inkml:trace contextRef="#ctx0" brushRef="#br0" timeOffset="132319">20207 14182 422 0,'0'0'4'0,"7"11"3"32,-1 1 2-32,-1 4 1 0,1 2 2 0,0 7 0 15,-2 1-1-15,4 2 2 16,-7-4-4-16,-1-2-7 0,2-7-2 15,-2-3 0 17,0-12 0-32,0 0 0 0,0 0 0 0,5-9 0 0,1-9 0 15,4-2 0-15,3-6 0 0,0 0 0 16,8-1 0-1,2 0 0-15,1 4 0 0,-2 3 0 16,2 8 0-16,-2 2 0 16,-1 7 0-16,-1 3 0 0,-3 10 0 15,-3 7 0 1,-4 2 0-16,0 6 0 0,-4 3 0 15,-4-1 0-15,-3-3 0 16,1-3 0-16,0-3 0 16,-3-6 0-16,3-12 0 31,0 0 0-31,-8-9 0 0,8-8 0 0,8-3 0 0,4-1 0 15,5-3 0-15,3 6 0 16,8 4 0-16,5 7 0 0,3 7 0 31,1 9 0-31,-1 7 0 0,2 7 0 0,0-1 0 16,4 0 0-16,0-1 0 0,-1-6 0 15,4-2 0-15,1-11 0 16,4-2-45 0,1-5-31-16,-8-10-19 0</inkml:trace>
  <inkml:trace contextRef="#ctx0" brushRef="#br0" timeOffset="133318">11094 14362 416 0,'0'0'2'0,"0"0"3"0,0 0 2 16,0 0 1-16,22 6 1 16,10-8 1-16,12-6 0 15,15-5 0-15,9-4-2 16,10-2-5-16,1-6-6 0,0 3-10 15,-11-6-21-15,-22 8-54 16,-5-4-2-16</inkml:trace>
  <inkml:trace contextRef="#ctx0" brushRef="#br0" timeOffset="133498">11327 14076 431 0,'0'0'3'16,"12"7"2"-16,13 1 1 16,11 4 1-16,12 5 1 15,9 3 0-15,12 8 1 16,5 4 0 15,0 8-3-31,-10 3-3 0,-16 2-3 0,-11 3-5 0,-23-2-7 0,-13 5-19 16,-7 0-56-16,-30-10-3 15</inkml:trace>
  <inkml:trace contextRef="#ctx0" brushRef="#br0" timeOffset="134095">6453 14333 432 0,'0'0'2'15,"0"0"3"-15,6 12 1 0,5 7 2 16,1 8 1-16,6 9 1 15,3 8 0-15,6 9 1 16,-2 3-2-16,2 0-2 0,-2-4-5 16,-4-8-2-16,-2-8 0 31,-4-9 0-31,-10-13 0 0,-5-14 0 0,-7-7-16 15,-8-13-13-15,-9-5-41 16,-12-15-22-16</inkml:trace>
  <inkml:trace contextRef="#ctx0" brushRef="#br0" timeOffset="134300">6362 14338 388 0,'0'0'6'0,"17"-3"3"15,5 3 2-15,9-2 2 16,7 2 0-16,4 0 0 0,5 10 0 16,-3 4 1-16,-5 8-5 15,-12 6-4-15,-16 7-1 16,-13 6-2-16,-16 0 0 15,-9-3 0-15,-5-9 0 32,-3-4-4-32,0-11-2 0,5-11-4 0,5-10-6 0,19-12-20 15,7-5-50-15,9-16-6 16</inkml:trace>
  <inkml:trace contextRef="#ctx0" brushRef="#br0" timeOffset="134701">6750 13892 413 0,'0'0'1'0,"0"0"1"16,15 4 4-16,-4 8 2 16,3 9 1-16,3 5 3 15,6 11 0-15,0 11 2 16,1 9 0-16,-5 7-2 0,-2-1-4 15,-3-3-8-15,-4-4 0 16,-3-10 0-16,-4-10 0 16,-1-11 0-1,-2-12 0-15,0-13 0 0,0 0 0 0,-10-26 0 16,4-1 0-16,5-9 0 15,1-3 0-15,0-6 0 16,8 1 0-16,5 5 0 0,5 4 0 47,1 12 0-47,1 9 0 0,1 14 0 0,-4 7 0 0,1 15 0 15,-6 10 0-15,2 8 0 0,-5 4 0 16,4 1 0-16,-3-2 0 0,0-5 0 16,1-9 0-16,-2-7 0 15,1-10 0-15,2-8 0 16,-5-11-28-16,-2-13-39 0,8-3-23 15</inkml:trace>
  <inkml:trace contextRef="#ctx0" brushRef="#br0" timeOffset="135008">7269 14272 442 0,'0'0'4'0,"11"3"2"15,5-3 2-15,7-3 1 0,4-6 1 16,9-6-1-16,1-2 1 16,3-5-1-16,-6-5-5 15,-4-6-4-15,-8 9 0 31,-9-1 0-31,-5 6 0 0,-8 7 0 0,0 12 0 0,-13 10 0 16,5 14 0-16,-1 12 0 16,5 10 0-16,-2 7 0 15,5 5 0-15,2 0 0 0,7-4 0 16,2-11 0-16,0-4 0 15,2-13 0-15,-3-8 0 16,-9-18 0-16,17 6 0 16,-17-21-34-16,1-8-38 46,2-6-17-46</inkml:trace>
  <inkml:trace contextRef="#ctx0" brushRef="#br0" timeOffset="135254">7848 13897 411 0,'0'0'4'0,"-10"17"2"0,0-2 2 32,3 2 2-32,2 7 0 0,5 2 2 0,3 3 0 15,8 4 0-15,10-4-2 16,6-4-3-16,0 0-2 15,0-4-1-15,-8-1-4 16,-6-4 0-16,-11-1 0 0,-8-3 0 16,-13-4 0-16,-2-1-2 15,-8-7-17-15,9-7-41 16,5-4-30 15,2-12-4-31</inkml:trace>
  <inkml:trace contextRef="#ctx0" brushRef="#br0" timeOffset="135411">8089 13993 474 0,'0'0'3'0,"1"15"1"15,-1-2 2-15,-2 5 0 16,-4 5 1-16,-1 0 0 16,1 4-3-16,2 0-4 15,-2-8 0 1,5-5-5-16,1-14-16 0,0 0-39 0,16-14-29 15,-8-15-7-15</inkml:trace>
  <inkml:trace contextRef="#ctx0" brushRef="#br0" timeOffset="135489">8011 13808 378 0,'0'0'-1'0,"0"0"-7"16,-1-10-27-16,1 10-42 15,-3-17-4-15</inkml:trace>
  <inkml:trace contextRef="#ctx0" brushRef="#br0" timeOffset="135714">8280 13862 431 0,'0'0'4'16,"-2"13"1"-16,2-5 2 15,0 6 0 1,-4078 3 2-16,8168-2-1 0,-4077 2 1 16,7-3 0-16,9-4-4 0,1-9-5 15,9-1-7-15,-2-6-12 16,4-15-45-16,3 3-26 15</inkml:trace>
  <inkml:trace contextRef="#ctx0" brushRef="#br0" timeOffset="136037">8629 13767 376 0,'0'0'4'0,"0"16"4"0,0-3 2 16,3 4 1-16,5 4 1 46,3-1 1-46,8 1 1 0,5-3 1 0,3-7-4 0,1-6-4 0,4-5-2 16,-2-7-3-16,-4-8-2 0,-8-7-2 16,-5-6-2-16,-12-1-1 15,-6 0 1-15,-9-3 0 16,-7 3 1-16,-1 5 1 0,-2 6 3 15,-1 9 2-15,6 9 2 16,5 9 1 0,8 11 1-16,6 7-1 15,5 5 0-15,10 4-1 0,4 0 0 0,7-1-2 16,3-7-5-16,7 1-13 15,-5-4-51-15,-6-14-24 16</inkml:trace>
  <inkml:trace contextRef="#ctx0" brushRef="#br0" timeOffset="136595">8795 13210 454 0,'0'0'3'16,"3"9"2"-16,11 6 1 15,3 10 2-15,7 11 0 16,7 10 0-16,6 10 0 16,9 11 0-16,12 17-5 15,0-3-3-15,0 2 0 16,-6-12-12-16,0-6-30 15,-3-8-48 17,-11-19-2-32</inkml:trace>
  <inkml:trace contextRef="#ctx0" brushRef="#br0" timeOffset="137065">7155 15155 365 0,'0'0'7'15,"-12"0"4"-15,-1 3 2 16,-2 9 2-16,-3 6 2 15,6 7 1-15,-3 7 0 16,5 5 0-16,10 6-6 16,3-2-3-16,16-3-3 0,9-9-4 15,10-11-2-15,-1-14 0 16,7-6-11-16,0-21-14 15,-3-12-45 17,1-6-22-32</inkml:trace>
  <inkml:trace contextRef="#ctx0" brushRef="#br0" timeOffset="137274">7257 15245 447 0,'0'0'3'0,"1"14"1"15,8-4 1-15,6 0 2 0,11-6-1 16,5-4 2 0,12-8 0-16,2-8 0 0,5-10-2 15,-7-7-2 1,-4-5-1-16,-11 2-1 0,-13 5-2 0,-15 7 0 15,-17 10 0-15,-15 11 0 16,-8 7-2-16,-5 13 1 16,-4 5-2-16,8 7-2 15,2 0-5-15,19 2-9 0,5-4-31 16,15-15-39-16,18-7-4 15</inkml:trace>
  <inkml:trace contextRef="#ctx0" brushRef="#br0" timeOffset="137570">7582 15146 456 0,'0'0'1'15,"1"11"2"-15,-1-11 1 16,13 13 2-16,-2-13 1 31,8 0 1-31,2-8 0 0,8-8 0 0,2-11-1 0,1-8-4 16,-1-3-3-16,-3-3 0 15,-5 5 0-15,-4 6 0 16,-8 9 0-16,-2 10 0 0,-9 11 0 16,5 9 0-16,-5 12 0 15,2 5 0-15,2 4 0 16,2 2 0-16,2 0 0 15,3-7 0 17,1-3 0-32,1-13 0 0,2-3 0 0,-2-9 0 0,4-9-11 15,-10-9-45-15,0-15-28 0,4 0-10 16</inkml:trace>
  <inkml:trace contextRef="#ctx0" brushRef="#br0" timeOffset="137788">8027 14771 460 0,'0'0'2'0,"2"15"2"15,3-4 1 16,2 7 1-31,3 3 1 0,1 1 1 0,6 4 1 0,-1 2 1 16,4 0-10-16,-4-3 0 0,-2-2 0 16,-4 0 0-16,-4-5 0 15,-2 0 0-15,-4-6 0 16,0 0 0-16,0-12 0 0,-6 0-17 15,-1-12-41-15,6-17-29 16,2-5-8 15</inkml:trace>
  <inkml:trace contextRef="#ctx0" brushRef="#br0" timeOffset="138814">8186 14596 459 0,'0'0'2'0,"0"0"1"16,0 0 2-16,4 5 1 15,2 5 1-15,7 5 2 0,2 6-1 16,5 7 2-16,5 8-8 47,1 3-2-47,1 3 0 0,-2 1 0 0,0-6 0 0,-4-2 0 0,-6-6 0 15,-6-10 0-15,-5-8 0 0,-4-11-3 16,-14 0-11-16,-6-7 1 15,-4-5 1-15,-1-1 2 16,-1-3 3-16,4 2 4 0,2-3 5 16,12 0 5-16,8-2 0 15,8-3 2-15,14-5-1 16,9-4-1-16,11-1-1 15,4-6-1-15,2 3-1 0,-3 1-1 16,-3 6 1-16,-8 4-4 16,-5 9 0-16,-12 8 0 15,-17 7 0-15,4 19 0 16,-7 4 0-1,-8 10 0 1,1 3 0-16,1 3 0 0,1-5 0 0,7-3 0 0,1-9 0 16,6-6 0-1,8-12 0-15,2-7 0 0,1-12 0 16,-3-11 0-16,-3-3 0 0,-4-4 0 15,-6 0 0-15,-1 2 0 16,-4 6 0 0,-5 4 0-16,-2 6 0 0,1 8 0 15,10 7 0-15,-10 2 0 0,10 6 0 16,9 2 0-16,5-3 0 15,6-7 0-15,3 0 0 16,4-7 0 0,-1-6 0-16,0-4 0 0,-6-4 0 0,-2 1 0 15,-7 5 0-15,-5 4 0 16,-6 11 0-16,0 0 0 47,0 11 0-47,0 4 0 0,0 7 0 0,3 0 0 0,11-1 0 0,3-4 0 0,4-7 0 15,6-10 0-15,3-3 0 16,-2-13 0-16,-2-6 0 15,-4-7 0-15,-5-2 0 0,-7-1 0 16,-4 1-2-16,-6-1-2 16,-2 5 1-16,-7 3 1 15,0 0 1-15,1 3 2 31,0-4 2-31,6 1 1 0,2-5 0 0,0-2-4 0,6-2 0 16,4-1 0-16,-2 4 0 16,0 1 0-16,2 7 0 15,-3 5 0-15,-7 17 0 16,0 0 0-16,6 16 0 0,-6 12 0 15,0 12 0-15,1 8 0 16,3 7 0-16,3 7 0 16,3 2 0 15,4-2 0-31,2-2 0 0,3-10 0 0,1-6 0 0,-1-13 0 0,-3-6 0 15,-3-15 0-15,-13-10 0 16,5-5-13-16,-15-12-16 0,-14-4 3 16,-13-2 11-16,1 0 6 15,-1-3 7-15,7 5 6 16,4-4 8-16,16 3 6 15,16-5 4-15,22-6-3 16,22-4-9-16,15-5-8 0,17-1-12 16,0-5-26-16,10-2-17 15,1 3-14-15,-11-2-11 16</inkml:trace>
  <inkml:trace contextRef="#ctx0" brushRef="#br0" timeOffset="139615">7738 15775 432 0,'0'0'2'0,"-1"16"2"16,1-1 1-16,-1 7 1 15,1 2 2-15,4 4 1 16,5 0 1-16,1 1 0 0,4-7-1 47,2-10-1-47,3-8-3 0,-1-7-2 0,0-15-3 0,-5-8 0 0,-5-6 0 15,-8-2 0-15,-4 0 0 16,-11 4 0-16,-5 5 0 0,-1 8 0 15,-3 8 0-15,2 8 0 16,9 3 0-16,13-2 0 16,0 13 0-16,21-13 0 15,16-16 0-15,8-12 0 0,10-12 0 31,3-11 0-31,-1-9 0 0,-8-11 0 0,-12 2 0 16,-16 3 0-16,-19 10 0 16,-15 8 0-16,-20 13-5 0,-12 16 2 15,-5 14 3-15,-6 12 1 16,3 19 4-16,7 13-3 15,14 15-2-15,16 9 0 0,13 4 0 16,13 3 0-16,20 1 0 31,14-5 0-31,12-6 0 0,9-12 0 0,6-5-7 16,-3-17-57-16,-6-15-18 15,-2-9-13-15</inkml:trace>
  <inkml:trace contextRef="#ctx0" brushRef="#br0" timeOffset="140322">8265 15540 363 0,'0'0'4'16,"-2"10"3"-16,2 2 5 0,0 3 0 15,7 6 3-15,3 1 1 16,3 2 2-16,4-2 0 31,6-1-2-31,1-7-3 0,4-8-3 0,1-6-3 16,-2-9-7-16,-3-9 0 0,0-6 0 15,-5-5 0-15,-6-7 0 16,-6 1 0-16,-5 0 0 16,0 2 0-16,-11 7 0 15,0 5 0-15,-3 4 0 0,-3 15 0 16,5 6 0-16,1 14 0 31,4 8 0-31,5 8 0 0,5 2 0 0,9 3 0 16,2-5 0-16,5-2 0 0,1-11 0 15,5-1 0-15,-7-15-4 16,2-5-52-16,-3-3-22 15,-14-14-19-15</inkml:trace>
  <inkml:trace contextRef="#ctx0" brushRef="#br0" timeOffset="140621">8619 15558 486 0,'0'0'2'0,"12"8"1"15,3 1 0-15,1-2 1 16,3 2 1-16,2 2 1 0,0-2-4 16,0-4-2-16,-2-5 0 15,-5-1 0 16,-3-13 0-31,-5-8 0 0,-3-5 0 0,-2-5 0 0,0-1 0 16,0 1 0-16,-1 2 0 0,0 8 0 16,1 6 0-16,-1 16 0 15,10 0 0-15,-2 11 0 16,3 7 0-16,3 4 0 0,3 6 0 15,1-3 0-15,-4 0 0 16,2-8 0 15,-4-5 0-15,6-2 0-16,-18-10-8 0,20-10-53 0,-17-5-21 0,-3-6-14 0</inkml:trace>
  <inkml:trace contextRef="#ctx0" brushRef="#br0" timeOffset="140748">8981 15433 499 0,'0'0'2'15,"0"0"0"-15,9 13 0 0,-9-13 2 16,17 16-2-16,-4-8-2 31,3-1 0-31,0-4 0 0,7-3-9 0,-9-5-43 16,1-13-33-16,0-4-7 15</inkml:trace>
  <inkml:trace contextRef="#ctx0" brushRef="#br0" timeOffset="141535">8945 15121 481 0,'0'0'2'0,"0"0"1"16,0 5 2-16,3 4 0 16,3 4 1-16,2 3 0 0,4 6-3 15,5 1-3-15,3 4 0 16,4-1 0-16,3-2 0 15,1-5 0-15,0 1 0 16,-3-9 0 15,-3-3 0-31,-3-3 0 0,-7-2 0 0,-12-3 0 0,17 0 0 0,-17 0 0 16,0 0 0-16,9 0 0 0,-9 0 0 15,1-11 0-15,0 0 0 16,-1-3 0-16,0-3 0 16,0-3 0-16,-3-5 0 15,-2 1 0-15,2-2 0 0,-3 2 0 16,-1 2 0-16,0 2 0 31,-1 3 0-31,2 3 0 0,2 4 0 0,4 10 0 16,-9-8 0-16,9 8 0 0,0 0 0 15,0 0 0-15,0 0 0 16,0 0 0-16,0 0 0 15,0 0 0-15,8 6 0 16,-8-6 0-16,11 2 0 16,-2 1 0-16,5 2 0 0,4-3 0 31,7-1 0-31,4-1 0 0,5-5 0 0,-2-6 0 15,7-5 0-15,-4-5 0 0,-3-2 0 16,-8-4 0-16,-7-1 0 16,-9-2 0-1,-8 4 0-15,-7 2 0 0,-12 8 0 16,-5 5 0-16,-7 3 0 0,0 8 0 15,-4 10 0-15,5 12 0 16,5 5 0 0,6 10 0-16,8 1 0 0,11 3 0 15,7-2 0-15,14-6 0 0,13-6 0 16,2-8 0-16,11-10 0 15,-2-7 0-15,0-7 0 47,-1-3 0-47,-8-12-43 0,-9-5-19 0,-8-6-13 0,-14-4-13 0</inkml:trace>
  <inkml:trace contextRef="#ctx0" brushRef="#br0" timeOffset="142154">9523 15013 487 0,'0'0'2'0,"1"12"1"15,11-1 1-15,-4 0 3 0,5 0 1 16,1-3-8-16,2 0 0 15,5-6 0 1,2-8 0-16,-3-10 0 0,-5-7 0 16,-1-7 0-16,0-2 0 0,-3-4 0 15,-4 0 0-15,2 1 0 16,-5 5 0-16,2-2 0 15,1 0 0-15,7 7 0 16,0-1 0-16,6 2-7 0,2 2-11 16,2 1 1-16,1 5 3 15,-5 3 5 16,-2 6 5-31,-18 7 5 0,13 0 5 0,-14 6 4 0,-10 13 2 16,-4 4 2-16,-4 6-1 0,6 2-2 16,3 4-9-16,10-3-2 15,8-3 0-15,14-2 0 16,7-2 0-16,5-3 0 0,1 2 0 15,-5 1 0-15,-7 0 0 16,-11 5 0-16,-11 1 0 31,-8-1 0-31,-14-5 0 0,-2-4 0 0,-3-9 0 0,6-11 0 16,5-6 0-16,13-22 0 15,9-10 0-15,16-15 0 16,11-10 0-16,7-10 0 16,4-3 0-16,1-2 0 15,-7 6 0-15,-7 10 0 0,-14 9 0 16,-13 15 0-16,-8 17 0 15,-18 16 0-15,-8 11 0 16,-7 17 0-16,2 10 0 16,3 7 0-16,13 5 0 0,16 0 0 15,14-1 0-15,21-10 0 16,16-9 0-16,16-10 0 31,8-8 0-31,7-5 0 0,-8-11 0 16,-4-1-41-16,-24-3-23 0,-14 3-14 0,-17 2-13 15</inkml:trace>
  <inkml:trace contextRef="#ctx0" brushRef="#br0" timeOffset="142337">8775 15011 511 0,'0'0'0'16,"0"0"0"-16,13 4 0 15,0 6 0-15,-9 2-46 16,6-12-47-16,8 3-6 0</inkml:trace>
  <inkml:trace contextRef="#ctx0" brushRef="#br0" timeOffset="176258">18094 10620 318 0,'0'0'7'0,"0"0"4"16,0 0 2-16,0 0 3 0,7-9-1 16,-7 9 2-16,0 0-1 15,0 0 2-15,0 0-6 16,-3 15-4-16,-6-1-2 15,-1 9-2-15,-1 0-1 16,-3 6 1-16,0-3-2 0,1 1-2 16,0-2-3-16,4-5-4 15,-1-3-4-15,6-4-8 16,-3-5-32-16,7-8-36 31,0 0-7-31</inkml:trace>
  <inkml:trace contextRef="#ctx0" brushRef="#br0" timeOffset="176477">18349 10602 371 0,'0'0'4'16,"-1"10"4"-16,-6 2 1 0,-6 4 0 15,0 4 0-15,-3 6 1 16,-3 10-1-16,-1 4-3 16,3 6-12-16,2 4-49 46,9-9-29-46</inkml:trace>
  <inkml:trace contextRef="#ctx0" brushRef="#br0" timeOffset="177143">15019 10644 329 0,'0'0'1'0,"0"6"3"16,2 4 3-16,0 7 1 16,-1 5 3-16,-1 7 1 15,0 4 0-15,-1-1 0 0,1-1-1 16,-1-4-2-16,0-3-4 15,-2-11-6 32,3-2-17-47,6-11-61 0,3-14-5 0</inkml:trace>
  <inkml:trace contextRef="#ctx0" brushRef="#br0" timeOffset="177273">15213 10764 394 0,'0'0'2'16,"4"22"2"-16,-1-3 1 16,-1 8 1-16,2 4 0 15,-1 3 2-15,1 5-2 47,-1 5-5-47,-3-13-25 0,0 0-56 0,2-4-5 0</inkml:trace>
  <inkml:trace contextRef="#ctx0" brushRef="#br0" timeOffset="177983">19567 10488 295 0,'0'0'6'16,"-4"-7"3"77,-6 4 1-93,-5 1 4 0,-1 2 1 0,-9 0 1 0,-6 12 4 0,-5 5-2 16,-3 10-4-16,3 6-4 0,2 4-1 0,6 4-4 0,6 2 0 0,7-6-1 0,15-5-1 0,9-8-1 0,16-9 0 0,10-4-4 0,5-11-5 15,9-2-6-15,-3-11-20 16,-7-4-52-16,8-7-3 16</inkml:trace>
  <inkml:trace contextRef="#ctx0" brushRef="#br0" timeOffset="178339">19597 10638 358 0,'0'0'3'0,"-5"10"3"0,2 2 2 0,3 4 2 0,0 0 0 0,8 3 2 0,11-2 0 0,4-1 1 16,9-6-3-16,5-6-2 15,2-4-2-15,-1-11-2 16,-6-6-2-16,-9-4-2 0,-11-3-1 16,-13 0 1-16,-13 2-1 15,-10 3 0-15,-5 6 1 47,-3 3 1-47,1 10 0 0,5 2 2 0,6 13 0 0,14 3 1 0,7 5 0 0,16 3 0 16,10-2-1-16,6-1 0 15,6-4-2-15,0-2-3 0,1-5-6 16,-7-9-7-16,0-3-22 15,-4-5-52-15,-17-10-2 16</inkml:trace>
  <inkml:trace contextRef="#ctx0" brushRef="#br0" timeOffset="178642">19985 10644 379 0,'0'0'5'0,"12"16"2"16,2-2 1 0,3 6 2-16,4 8 1 0,2 8 0 15,-1 3 1-15,-1 4 1 16,-3-3-5-16,-5-6-2 0,-8-4-2 15,-4-7 0 32,-2-10-1-47,-8-13-1 0,-4-8-1 16,-3-16 0-16,-2-9-2 0,2-9 0 0,6-7-2 0,-1-6 0 0,11 0-1 0,11 3 1 15,16 4 1 1,11 11 1-16,6 8 2 0,2 12 0 0,-3 10 1 16,-3 7 0-16,-11 15 1 15,-11 6 0-15,-18 9-1 47,-14 3-1-31,-16 4 0-16,-5-4-1 0,-3 2-5 0,-1-6-5 0,5-3-10 0,1-7-28 0,5-9-41 0,28-10-2 15</inkml:trace>
  <inkml:trace contextRef="#ctx0" brushRef="#br0" timeOffset="179031">20533 10602 375 0,'0'0'5'16,"-14"16"4"-16,1 0 1 0,0 5 1 15,0 5 0-15,5 3 2 16,4 0 0 31,4-1 1-47,11-8-4 0,15-7-4 0,5-8-1 0,7-7-1 0,-3-15-1 0,-2-5-1 0,-7-7-1 15,-9-1 0 1,-12-1-2-16,-6 4 1 0,-10 4 0 0,-9 7 0 16,-4 7 0-16,-3 9 1 15,3 7 1-15,2 10-1 16,10 7 1-16,7 6-1 47,6 1 1-47,15-1 0 0,7-1-2 0,7-6-2 0,4-6-3 0,6-5-5 0,-5-9-9 15,1-6-47-15,4-9-25 16</inkml:trace>
  <inkml:trace contextRef="#ctx0" brushRef="#br0" timeOffset="179290">20854 10558 369 0,'0'0'2'0,"-8"22"1"0,4-5 3 0,1 5 3 15,-1 6 1-15,3 2 0 16,1 4 2-16,3 2 1 16,7-10-1 15,8-3-1-31,2-6-3 0,7-8-3 0,1-5-2 0,1-6-6 0,3-5-9 15,-6-3-37-15,0-10-37 16,-1-3-5-16</inkml:trace>
  <inkml:trace contextRef="#ctx0" brushRef="#br0" timeOffset="179461">21235 10634 410 0,'0'0'4'0,"4"11"3"15,-1 1 2-15,-2 3 2 16,4 6 0 15,0 4 0-31,-1 1 1 0,0 4-1 0,-2-4-3 0,1-4-3 0,-1-2-3 16,1-5-3-16,-2-7-4 15,4 2-10-15,-5-10-59 0,0 0-16 16</inkml:trace>
  <inkml:trace contextRef="#ctx0" brushRef="#br0" timeOffset="179586">21166 10423 412 0,'0'0'1'0,"0"0"0"16,0-11-1-16,0 11-1 15,5-14-10 1,-5 14-45-1,8-11-23-15</inkml:trace>
  <inkml:trace contextRef="#ctx0" brushRef="#br0" timeOffset="179836">21587 10377 404 0,'0'0'3'0,"3"7"2"16,-1 5 2-16,1 6 2 0,3 6 1 15,2 8 0-15,0 9 1 16,0 7 0 31,-1 2-3-47,1 1-2 0,0 0-3 0,-1-5-3 0,-1-6-4 0,-6-10-7 0,0-2-11 0,-1-7-57 15,-8-18-10-15</inkml:trace>
  <inkml:trace contextRef="#ctx0" brushRef="#br0" timeOffset="180273">21593 10645 383 0,'10'-5'5'0,"12"0"3"0,7-4 3 16,11-2 1-16,6-3-1 0,6 1 2 16,1-3-1-16,2 2 1 15,-12 1-5-15,-11 4-3 16,-9 4-3 15,-13 1-1-31,-10 4 0 0,-8 4 1 0,-10 7 0 0,-8 4-1 0,2 8 1 16,-5 5 1-16,2 7 0 15,5 3 0 16,6 2 0-31,9-5 0 0,6-2-1 0,11-7 0 0,8-5-2 0,5-9 0 16,2-11 0-16,3-6 0 16,-2-9-2-16,-3-11-5 15,-8-4-3-15,-8-5 0 16,-6-4-1-16,-3 1 0 0,-7 1 3 15,0 7 2-15,-3 2 3 16,1 14 5-16,3 4 2 16,8 9 2 15,0 14 1-31,7 7 0 0,6 8 0 0,2 6-2 0,0 5 0 0,3-4-2 15,-1 0 0-15,-4-3-3 16,0-8-2-16,-4-7-4 0,0-7-8 16,-9-11-18-16,3-12-43 15,8-10-14-15</inkml:trace>
  <inkml:trace contextRef="#ctx0" brushRef="#br0" timeOffset="180651">22220 10551 424 0,'0'0'3'15,"13"14"1"-15,-1 1 3 16,0 4 1-16,-2 5 0 15,0 8 1-15,0 3 1 16,0 3-1-16,-6-4-2 0,-4-4-1 16,-1-5-1-16,-2-6-2 15,2-11 1-15,1-8-2 31,-2-12 0-31,2-12-2 0,8-5 0 0,1-6 0 16,6-4 0-16,4-3 0 0,3 3-2 16,6 4 0-16,2 9 1 15,2 6 1-15,-1 12 0 16,-5 6 1-16,-2 5 1 0,-9 14 0 15,-5 7-2-15,-10 9 0 16,-4 2 0-16,-14 6 0 16,-3 1 0-16,-1-1 0 31,0-5 0-16,-1-4 0-15,5-6 0 0,4-7 0 0,6-8 0 0,8-11 0 0,0 0 0 16,9-2-11-16,0-12-32 0,8-9-34 16,12-1-16-16</inkml:trace>
  <inkml:trace contextRef="#ctx0" brushRef="#br0" timeOffset="181014">22839 10435 386 0,'0'0'3'0,"0"0"3"16,-14 14 3-16,2 7 3 15,-5 4 1-15,2 11 2 16,-3 8 0-16,6 7 2 0,3 7-3 16,9-2-2-16,11 0-3 15,15-8-9-15,14-7 0 16,11-11 0-16,13-14 0 31,4-13 0-31,0-5 0 0,2-16 0 16,-10-13 0-16,-15-6 0 0,-12-4 0 0,-19 0 0 15,-15 5 0-15,-19 7 0 16,-14 6 0-16,-8 14 0 0,-7 10 0 15,2 17 0-15,10 11 0 16,11 8 0-16,20 4 0 16,13 2 0-16,25-4 0 15,17-4 0 1,14-7 0-16,16-6 0 0,5-2 0 0,-1-13-22 15,-1-4-52-15,2 0-17 16</inkml:trace>
  <inkml:trace contextRef="#ctx0" brushRef="#br0" timeOffset="205668">12918 15587 328 0,'0'0'7'0,"0"0"2"15,0-12 3-15,0 12 2 16,-7-14 0-16,-4 7 0 0,-2 1 0 15,-11 1 1-15,-9 5-4 16,-4 11-4-16,-8 8 1 16,-8 10-1-16,-5 10 1 15,0 8 0-15,1 10 1 16,11 4-1-16,9 5 0 0,14-4-2 15,17-2-2-15,17-8-4 16,24-6 0-16,15-11 0 16,16-10 0 62,6-10 0-63,3-5 0-15,0-8 0 0,-9-2 0 0,-8 0 0 0,-18-9-10 0,-7-2-58 0,-14 4-25 0</inkml:trace>
  <inkml:trace contextRef="#ctx0" brushRef="#br0" timeOffset="207577">13644 15819 288 0,'0'0'7'16,"0"0"6"-16,0 0 2 0,0 0 1 16,0 0 0-16,0 0 4 15,0 0 2-15,0 0 1 16,6-3-5-16,12 0-4 0,8 1-2 15,6 0-2-15,3-1 0 16,5-1-2-16,0 1-3 16,-1-2-2-16,-4 1-3 15,-7-2-2-15,-8 5-6 0,-8-4-7 16,0 5-16-16,-2 6-53 15,-10-6-6 1</inkml:trace>
  <inkml:trace contextRef="#ctx0" brushRef="#br0" timeOffset="209231">13690 15691 275 0,'0'0'10'15,"0"0"4"-15,0-12 3 16,0 12 4-16,-2-13 1 15,2 13 3-15,-2-10 0 16,2 10 0-16,0 0-9 16,0 0-4-16,0 0-3 0,0 0-2 15,-6 13-3-15,4 6 0 16,-2 8-1-16,2 8 0 15,-1 5 1-15,3 4 0 0,-1 3-1 16,1 0 0-16,1-2-1 16,4-6 1-16,4-5-3 15,2-5 0-15,2-12 0 16,4-4 0-16,0-11 0 31,6-4 0-31,2-12 0 0,1-9 0 0,-3-9 0 0,1-10 0 16,-5-2 0-16,-6-3 0 15,-2 1 0-15,-6 2 0 47,-5 4 0-47,1 8 0 0,-7 3 0 0,-1 10 0 0,2 6 0 0,5 13 0 0,-9-9 0 16,9 9 0-16,-9 15 0 15,5 3 0-15,4 7 0 0,0 4 0 16,4 5 0-16,5 5 0 15,0-3 0-15,6 3 0 16,1-4 0-16,2-5 0 0,-1-3 0 16,-2-8 0-16,-1-3 0 46,-2-5 0-46,-1-5 0 0,-11-6 0 0,15-5 0 0,-14-11-11 0,4-7-50 16,-3 1-30-16,-2-10-5 16</inkml:trace>
  <inkml:trace contextRef="#ctx0" brushRef="#br0" timeOffset="209628">14063 15715 387 0,'0'0'6'0,"8"0"2"32,2 7 4-32,4 5 0 0,2 5 3 0,6 7 0 0,1 6 1 15,4 6 0-15,-1 4-4 16,-4 2-4-16,-1-3-4 15,-4-3-4-15,-5-7 0 0,-4-4 0 16,-2-9 0-16,-5-8 0 16,-1-8 0-16,0-6 0 15,-1-10 0-15,-2-9 0 16,4-3 0-16,-1-7 0 31,0-1 0-31,9-3 0 0,2 4 0 0,2 3 0 0,7 6 0 16,-1 5 0-16,0 9 0 15,1 8 0-15,0 4 0 16,-1 9 0-16,-3 12 0 0,-2 8 0 15,-1 5 0-15,-3 3 0 16,-2 3 0-16,-3 1 0 16,-1-4 0-16,-1-5 0 15,-2-4 0 16,-1-7 0-31,2-7 0 0,-1-6 0 0,-1-8 0 0,0 0 0 0,0 0 0 16,0-13-15-16,0-7-58 16,2 3-21-16</inkml:trace>
  <inkml:trace contextRef="#ctx0" brushRef="#br0" timeOffset="209821">14698 15912 438 0,'0'0'6'15,"0"0"1"-15,7 16 3 0,-4-4 1 0,3 4 1 16,-1 5 1-16,2 0-1 15,-1 6-10-15,0-4-2 16,-1-1 0 0,-1-5 0-16,0-2 0 0,-4-15 0 0,0 0 0 15,15 0-13-15,-11-12-60 16,-6-17-20-16</inkml:trace>
  <inkml:trace contextRef="#ctx0" brushRef="#br0" timeOffset="209940">14596 15521 422 0,'0'0'1'16,"0"0"0"-16,0 0-1 15,-2-12-1 1,2 12-10-16,-3-12-27 0,3 12-42 0,1-15-3 16</inkml:trace>
  <inkml:trace contextRef="#ctx0" brushRef="#br0" timeOffset="210140">14828 15497 391 0,'0'0'6'0,"10"22"3"16,3 2 3-16,-1 10 2 15,4 7 0-15,2 10 1 16,3 7 0-16,0 7 1 0,-1-2-6 15,-2-3-4-15,-6-9-3 16,0-7-3-16,-1-8 0 16,-5-10 0-1,-5-11-2-15,-1-15-8 0,-4 5-8 0,-6-7-15 16,-6-8-38-16,-4-7-21 15</inkml:trace>
  <inkml:trace contextRef="#ctx0" brushRef="#br0" timeOffset="210406">14807 15927 393 0,'0'0'5'0,"6"-4"2"0,7-4 1 0,7-4 2 0,7-3 0 15,9-3 1-15,10-7 1 16,5 3 0 0,1-2-5-16,-1 3-2 0,-5 4-2 0,-5 7-1 15,-9 7-1-15,-10 5 0 16,-12 11 1-16,-5 8 0 15,-4 2 0-15,-1 4 2 16,0 4 0-16,3-2 1 0,5 0 0 16,5-1-5-16,6-3 0 15,1-3 0-15,1-1 0 16,0-2 0-16,-10 2 0 15,-6 0 0-15,-5-3 0 16,-9 3-13-16,-10-2-59 0,-12-7-21 16</inkml:trace>
  <inkml:trace contextRef="#ctx0" brushRef="#br0" timeOffset="211075">16233 15730 434 0,'0'0'4'16,"2"23"-1"-16,1-3 4 15,2 8 2-15,1 4 0 16,2 5 1-1,-1 1 0-15,0 1 1 0,1-9-2 16,-3-9-4-16,0-9-5 0,-5-12 0 16,0-9 0-16,-5-15 0 15,-11-11 0-15,-8-9 0 47,-7-4 0-47,-9-8 0 0,-3 3 0 0,-6 5 0 0,1 4 0 0,6 10 0 0,4 7 0 16,12 11 0-16,11 3 0 15,15 13 0-15,15-16 0 16,27 7 0-16,17-4 0 0,20-1 0 15,13-3 0-15,6-3 0 16,4 3 0-16,-7-3 0 16,-11 3 0-16,-16 3 0 31,-12 5-4-31,-22 2-15 0,-10 4-12 0,-12 3-45 0,-12 0-17 15</inkml:trace>
  <inkml:trace contextRef="#ctx0" brushRef="#br0" timeOffset="211281">16186 15765 431 0,'0'0'3'0,"0"0"3"0,0 0 2 0,8 10 1 0,12-10 1 16,13 0 0-16,14-9 0 15,11-1 0-15,7 0-6 16,3-5-9-16,6 3-13 16,-5 5-37-16,-12-2-35 0,-3 1-3 15</inkml:trace>
  <inkml:trace contextRef="#ctx0" brushRef="#br0" timeOffset="211650">17081 15582 374 0,'0'0'5'16,"0"0"4"-16,-6 0 2 15,-5 2 2-15,-7 8 1 0,-4 8 3 16,-9 4 0-16,1 7 1 16,-2 8-5-16,1 1-3 46,11 3 0-46,3-4-10 0,16-8 0 0,7-7 0 0,17-10 0 0,9-12 0 0,2-9 0 16,4-13 0-16,-7-6 0 16,1-5 0-16,-13-2 0 15,-9 3 0-15,-10 5 0 16,-5 10 0-16,-8 7 0 0,-6 7 0 15,2 10 0-15,1 13 0 16,8 7 0 15,6 3 0-31,4 4 0 0,13-5 0 0,5-3 0 0,7-4 0 0,3-6 0 16,-2-9 0-16,-1-3 0 15,-7-7 0-15,0-4-28 16,-11-6-42-16,-9-9-25 16</inkml:trace>
  <inkml:trace contextRef="#ctx0" brushRef="#br0" timeOffset="211888">17199 15802 419 0,'0'0'6'15,"10"14"3"17,-1-2 2-32,1-2 2 0,2 2 2 0,1 0 1 0,1 0 1 0,2-4-12 15,-3-8-5-15,-1 0 0 16,0-9 0-1,3-5 0-15,-2-2 0 0,1-1 0 16,4-2 0-16,3 3 0 0,-1 0 0 16,3 0 0-16,0 4 0 15,-2 2 0 16,-3 2 0-31,1 3 0 0,-5-2 0 0,1 5 0 0,-4-1 0 16,3 3-40-16,-1 0-31 0,3-4-16 16</inkml:trace>
  <inkml:trace contextRef="#ctx0" brushRef="#br0" timeOffset="212252">17851 15655 367 0,'0'0'9'0,"0"0"3"47,-7 4 1-47,7-4 2 0,-16 19 2 0,5-2 0 0,-2 3 2 0,1 6 0 0,-1 8-7 15,4-2-4-15,5 1-5 16,3-3-3-16,4-6 0 16,7-6 0-16,8-5 0 15,0-11 0-15,5-4 0 0,-2-11 0 16,-4-8 0-16,-6-5 0 15,-5-3 0-15,-6-2 0 16,-8 2 0 15,-8 4 0-31,0 3 0 0,0 8 0 0,-2 8 0 0,7 6 0 0,3 8 0 16,7 6 0-16,8 8 0 15,7-2 0-15,10 2 0 16,0-5 0-16,9-3 0 0,0-6 0 16,4-4 0-16,-10-5 0 15,4-8-35-15,-9-8-34 31,-12-13-16-15</inkml:trace>
  <inkml:trace contextRef="#ctx0" brushRef="#br0" timeOffset="212593">18030 15569 431 0,'0'0'5'15,"5"14"3"-15,-1 1 3 47,4 2 1-47,1 5 0 0,5 4 2 0,3-1-1 0,7 2-8 0,4-9-5 0,2-7 0 16,2-8 0-16,0-4 0 15,1-14 0-15,-4-8 0 16,-6-9 0-16,-9-11 0 15,-8-7 0-15,-10-9 0 0,-15-4 0 16,-14-3 0-16,-11 7-7 47,-4 8 2-47,-1 11 2 0,0 19 4 0,6 18 3 0,9 16 2 0,15 22-2 0,18 16-4 15,16 8 0-15,15 8 0 16,11-4 0-16,12-3 0 16,9-4 0-16,2-11 0 15,5 1 0-15,-6-14-53 0,-4-10-25 16,1-9-12-16</inkml:trace>
  <inkml:trace contextRef="#ctx0" brushRef="#br0" timeOffset="213213">19644 15411 409 0,'0'0'5'0,"1"18"4"16,6 2 2-16,-2 1 1 16,7 13 2-16,-4-2 1 15,4 5 0-15,-4 1 0 0,3-9-9 16,-5-3-6-16,-3-8 0 15,0-7 0-15,-3-11 0 32,0-8 0-32,-8-9 0 0,-5-11 0 0,-3-6 0 0,-6-8 0 15,-2-3 0-15,1 2 0 16,-4 2 0-16,4 8 0 15,3 3 0-15,6 11 0 16,8 5 0-16,7 4 0 16,16 5 0-16,16-1 0 0,13 3 0 15,16-5 0-15,7 0 0 47,10-2 0-47,1-2 0 0,-2 5 0 0,-14-6-8 0,-8 6-53 0,-16 0-20 0,-21 1-14 16</inkml:trace>
  <inkml:trace contextRef="#ctx0" brushRef="#br0" timeOffset="213367">19701 15480 463 0,'0'0'2'0,"20"0"0"15,6 0 1-15,14-2 1 16,13-3-2-16,10-3-5 0,12 1-36 15,5-2-44-15,-7-3-5 16</inkml:trace>
  <inkml:trace contextRef="#ctx0" brushRef="#br0" timeOffset="244177">15247 10948 133 0,'0'0'3'0,"0"0"1"16,8 3 8-16,-8-3 7 15,13 18 4-15,-1-1 2 16,-2 9 2-16,3 4 0 0,-9 9 3 16,-1 10-3-1,-3-1-6-15,-2-3-5 16,-8-1-3-16,1-7-2 0,-3-8-3 15,1-5 1-15,2-12-5 16,9-12-5-16,-9 3-6 16,9-3-10-16,0 0-34 15,-6-7-29-15,6-2-7 16</inkml:trace>
  <inkml:trace contextRef="#ctx0" brushRef="#br0" timeOffset="245038">15503 10968 202 0,'0'0'3'0,"0"0"-1"16,0 0 3-16,0 0 3 15,-4 9 1-15,-5 0 2 0,-5 4 1 16,-5 3 1-16,-7 4-3 16,-4-3 3-16,-2 5-2 15,-2-3-2-15,2 0-2 16,3-5 1-16,5-4-1 0,4-3 0 15,10-2-2-15,10-5 0 16,-7 12 4-16,17 1 4 16,12-3-1-16,9 7 2 15,7 1-3-15,6 7 2 16,3-1-1-16,5 2 0 15,-5-1-5 1,-9 0-4-16,-6 0-4 0,-8 0-5 0,-9 0-8 16,-4 0-18-16,0 4-51 15,-13-4-4-15</inkml:trace>
  <inkml:trace contextRef="#ctx0" brushRef="#br0" timeOffset="245850">15335 10921 234 0,'0'0'5'0,"0"0"1"0,0 0 3 16,-10-2 2-16,10 2 3 15,-15 0 0-15,4 0 2 16,-1 2 1-16,-6 8-3 0,-2 5-1 15,-4 6-1-15,-2 5-2 16,-5 8-1-16,2 0-3 16,-1 10 2-1,7-3-1-15,8-1-3 16,8-4-7-16,8-1-16 15,12-3-58-15,8-7-3 16</inkml:trace>
  <inkml:trace contextRef="#ctx0" brushRef="#br0" timeOffset="246560">15340 10969 222 0,'0'0'7'0,"0"0"4"15,0 0 0 32,0 0-2-47,-6 0 4 0,-1 6 2 0,-3 6 2 0,1 9 3 0,-3 10-6 0,-2 9 0 0,-3 6 2 16,-2 2 1-1,-1 0-3-15,1-8-1 0,4-3-2 16,-2-5-2-16,4-10 0 16,3-7-3-16,10-15 0 0,-14 4-1 15,14-4 0-15,-5-17-1 16,6-2-2-1,-1-4 0-15,5-5-1 0,4-5-3 16,7-1-1-16,2-1 0 0,0 4 0 16,1 5 0-16,-1 3 1 15,-3 6-2-15,-4 4 0 16,-11 13 2-16,13-3 1 0,-13 10 1 15,0 10-1-15,-1 9 4 16,-10 3 0-16,-3 9 2 16,-3 2 1-16,0 1 0 31,-2-4-1-31,2-4-1 0,1-3-1 0,4-7-6 0,6-3-6 15,6-5-12-15,4 2-51 16,10-16-15-16</inkml:trace>
  <inkml:trace contextRef="#ctx0" brushRef="#br0" timeOffset="247208">14798 10701 337 0,'0'0'6'0,"0"0"2"15,0 0-1-15,-8-2 1 16,8 2 2-16,-7 7 0 16,4 5 0-16,-2 5 0 0,1 8-6 15,0 4-5-15,2 6-8 16,0 2-32-16,1 1-39 0,1-3-5 15</inkml:trace>
  <inkml:trace contextRef="#ctx0" brushRef="#br0" timeOffset="248383">3582 17292 280 0,'0'0'4'15,"0"0"5"-15,0 10 6 16,5 7 4-16,-1 8 0 0,2 10 1 15,-4-13 4-15,0 7-2 16,0 4-2-16,-2 4-6 16,0 1-3-16,0 2-4 15,0 1-1-15,-1 1-2 16,0-2 0-16,-1 1-2 0,-3-4-3 15,4-1-5-15,-2-9-9 16,0 1-21-16,3-7-50 16,0-6-4-1</inkml:trace>
  <inkml:trace contextRef="#ctx0" brushRef="#br0" timeOffset="248665">3939 17355 302 0,'0'0'2'16,"0"0"0"-16,-10 7 2 0,-6 3 1 15,-5 9 3-15,-9 1 0 16,-7 9 3-16,17-15 0 16,-4 4 1-16,0-2 1 15,0 1-2-15,3-1-1 16,-2 1-1-16,6-1 1 0,5 0-1 15,7 2 0 1,5 0 0-16,9-3-2 0,7 4 1 16,5-1 0-16,7 3-2 15,3-2-1-15,1 6-2 0,7 1-4 16,1 1-5-1,2 2-12-15,0 1-59 0,1 5-11 16</inkml:trace>
  <inkml:trace contextRef="#ctx0" brushRef="#br0" timeOffset="249336">4726 17479 254 0,'0'0'7'0,"-8"7"5"15,8-7 2 16,-15 7 0-31,15-7 0 0,-11 10 4 0,11-10 1 0,0 19 3 16,10-14-5-16,14 3-4 16,12-4-1-16,10 1 0 0,6-2-2 15,4 0-1-15,5-3-3 16,-3 0-2-16,-5 0-3 15,-5-4-4-15,-9 2-7 16,-8-4-15-16,-9 3-58 0,-4 0-2 16</inkml:trace>
  <inkml:trace contextRef="#ctx0" brushRef="#br0" timeOffset="249498">4813 17878 360 0,'0'0'6'16,"0"0"4"-16,16 0 2 15,-1 0 1-15,6 0 0 16,4 0 0 0,5-3 1-16,4 1 0 0,1 1-8 0,2-1-9 15,5 2-17-15,3 0-65 16,-2 0 0-16</inkml:trace>
  <inkml:trace contextRef="#ctx0" brushRef="#br0" timeOffset="250457">6141 17611 223 0,'0'0'10'0,"0"0"4"0,0-12 5 16,0 0 2-16,-1 0 1 15,-7 0 1-15,0-1 0 16,-5 1 2-16,-6 1-7 15,-4 11-7-15,8 2-3 16,-2 6-2-16,-1 8-1 0,0 1-1 16,1 7 0-16,0 1-1 15,6 5 0-15,1 2 0 16,4-1 2-16,4 1-1 15,2-2 0-15,1-4 0 0,9-2-1 16,4-7 1-16,3-2-1 16,3-8 0 15,1-7-1-31,-9-10 0 0,39-28-1 0,-3-25 0 0,-12-20-2 0,-16-9 0 15,-15-2 0-15,-15 14-1 16,-16 13 0-16,-10 33-1 16,1 10 1-16,1 11 0 15,6 13 1-15,5 10 1 0,8 13 1 16,11 10 1-16,2 5 0 15,9-16 0-15,3 6 1 32,1-1 0-32,4 3 0 0,2 2-1 0,2 0 1 0,4-2-2 15,-1 2 1-15,1-6-1 16,1-1-4-16,2-4-6 31,2-1-22-31,2-6-50 0,-4-7-8 0</inkml:trace>
  <inkml:trace contextRef="#ctx0" brushRef="#br0" timeOffset="250660">6445 17587 426 0,'0'0'3'0,"1"9"1"16,-1-9 1-16,4 19 1 15,-1-8 0-15,1 3 0 0,0 1 1 47,0 1 1-47,5 0-4 0,-3 1-3 0,3-5-7 0,2 0-16 0,2 1-61 16,-1-10-3 15</inkml:trace>
  <inkml:trace contextRef="#ctx0" brushRef="#br0" timeOffset="250750">6360 17362 356 0,'0'0'2'0,"0"0"1"0,-9-12-1 15,9 12-7-15,0-14-16 16,-1 6-51-16,9-1-6 15</inkml:trace>
  <inkml:trace contextRef="#ctx0" brushRef="#br0" timeOffset="251072">6678 17661 362 0,'0'0'4'0,"11"0"4"16,-2-1 2-16,6-7 0 16,19-11 1-16,5-5 1 15,4-3 0-15,1-4 0 16,-4-5-5-16,-3-3-5 0,-14 0-2 47,-23 13-3-47,-22 7 0 0,-10 12-1 0,-10 7 2 0,-10 11 0 0,26 4 1 0,-2 4 4 15,2 7 1-15,-2 1 3 16,7 8 0-16,3 0 1 15,6 2 0-15,6-1-2 16,6-1 1-16,2-2-1 16,12-3-1-16,2-2-2 0,7-2-2 46,1-6-3-46,3-6-5 0,7-4-7 0,-2-10-19 0,-24-13-42 0,58-30-16 16</inkml:trace>
  <inkml:trace contextRef="#ctx0" brushRef="#br0" timeOffset="251458">6793 17124 274 0,'0'0'6'0,"0"9"4"16,0 7 4-16,7 7 4 16,4 10 0 15,4 8 3-31,4 10 4 0,-7-20-2 0,4 3-3 0,1 5-6 0,4 2-2 15,0 0-2-15,5 0-2 16,2-1-2-16,2-2-1 0,1-9-1 16,2-2 0-16,2-8-1 15,1-5-2-15,19-1-1 16,11-13-2-16,-9-22 0 15,-12-21-1-15,-14-10-1 47,-18 1 0-47,-15 12 1 0,-22 20 2 0,6 20 0 0,-2 7 2 0,0 9 1 0,0 3 1 16,3 7 0-16,-1 2 1 15,8 1-1-15,3 3-2 0,6-1-4 16,3-2-8-16,14 0-30 16,6 0-38-16,9-5-10 15</inkml:trace>
  <inkml:trace contextRef="#ctx0" brushRef="#br0" timeOffset="251688">7845 17470 416 0,'0'0'5'0,"-19"5"3"0,9 1 1 0,-6 6 0 15,4 5 1-15,-6 2 0 0,5 8 1 16,1 2 1-16,2 3-4 16,7 3-5-16,3 1-3 15,3 0-6-15,6 1-14 0,8 0-7 16,8-3-47-1,10-5-16-15</inkml:trace>
  <inkml:trace contextRef="#ctx0" brushRef="#br0" timeOffset="252330">8025 17391 362 0,'0'0'1'0,"0"0"2"16,0 0 4-16,0 15 3 31,2 2 0-31,0-4 1 0,1 3 1 0,2 6 1 0,2 2-1 15,0 5 0-15,2 3-3 16,0 3-3-16,1 2-2 31,-1-1 1-31,1 1-2 0,-4-4 1 0,4 1-1 0,-4-6-1 16,-1-3-2-16,-4-5 0 15,-1-6-2-15,0-14 1 16,-5 10-1-16,5-10-2 0,-13-7 0 16,5-6 1-16,3-6 1 15,1 1 1-15,4-5 2 16,0 1 0-16,9-4 1 15,6 2 0 1,-4 12 2-16,10-10-1 0,0 1-2 0,5 8-3 16,2-2-5-1,4 11-11-15,-2-3-21 0,1 4-42 16,-1 0-11-16</inkml:trace>
  <inkml:trace contextRef="#ctx0" brushRef="#br0" timeOffset="253706">8403 17670 276 0,'0'0'6'15,"0"0"2"-15,2 9 4 16,2 2 3-16,3 2 2 0,0 3 0 15,1 2 3-15,2-1 0 16,-2 5-2-16,1-5-1 16,-1 0-3-16,0-3-3 15,1-1-1-15,-9-13-2 16,15 11-1-16,-15-11-1 0,15 0-2 15,-7-7-4-15,9-17 1 16,-5-14 0 0,5-16 0-1,3 1 0 1,5 5 0-16,9 10-1 0,-14 29-2 0,-1 2-4 0,2 7-9 0,5 0-15 15,-5 7-39-15,-1-1-20 16</inkml:trace>
  <inkml:trace contextRef="#ctx0" brushRef="#br0" timeOffset="253842">8964 17716 366 0,'0'0'5'0,"0"0"1"0,7 14 3 0,-7-14-1 0,7 17 2 16,-1-7 0-16,2-1 0 15,0-1-4-15,1-3-12 16,3-3-25-16,6-2-50 0,-7-3-4 15</inkml:trace>
  <inkml:trace contextRef="#ctx0" brushRef="#br0" timeOffset="253960">8885 17350 384 0,'0'0'1'0,"0"0"-1"0,0 0-1 0,0 0 0 16,0 0-5-16,7 11-12 0,10 0-32 16,4 2-27-16</inkml:trace>
  <inkml:trace contextRef="#ctx0" brushRef="#br0" timeOffset="254148">9208 17662 394 0,'0'0'5'0,"-2"12"2"16,1 2 1-16,0-1 2 15,1 1 1-15,0 1 1 0,6-1 1 16,5-1-1-16,5-1-4 16,5 2-7 30,4-2-8-46,6 1-29 0,8-3-50 0,-3 1-3 0</inkml:trace>
  <inkml:trace contextRef="#ctx0" brushRef="#br0" timeOffset="254595">10335 17234 271 0,'0'0'8'0,"-22"4"5"15,-1 7 3-15,-7 8 4 16,-4 12 2-16,-3 11 1 15,16-15 0-15,3 4 0 16,2 7-7-16,4 3-4 16,6-3-4-16,6 2-4 15,9-1-2-15,8-3-4 0,7-6-4 16,7-2-12-16,5-6-19 15,0-5-49-15,5-8-3 0</inkml:trace>
  <inkml:trace contextRef="#ctx0" brushRef="#br0" timeOffset="254785">10506 17681 394 0,'0'0'3'0,"0"10"1"15,-1 0 2-15,2-2 2 16,-1-8 0-16,21 14 1 0,-6-10 0 16,4-4 1-16,3 0-3 15,2-7-1-15,11-4-1 16,7-9-1-16,-5-3-1 15,-10-7-1 17,-13-10-1-32,-17 6 0 0,-29 14 0 0,6 20-2 0,-4 0-4 0,-1 8-1 15,0 3-3-15,5 5-5 16,0 0-10-16,10 0-25 15,5-1-38-15,9-3-4 16</inkml:trace>
  <inkml:trace contextRef="#ctx0" brushRef="#br0" timeOffset="255121">10864 17515 380 0,'0'0'3'16,"0"9"2"-16,0 3 2 16,0 1 2-16,0 2 1 0,0 1 1 15,0 1 0-15,-2-1 2 16,2-3-2-16,0-1-2 15,0-12-3-15,14 4-1 16,4-4 0-16,5-4-1 16,3-14-1-16,8-16-2 31,6-8 0-31,2 0 0 0,-1 12 0 0,-10 27-2 0,-18 5 0 15,0 8 1-15,-3 7 0 16,0 4 1-16,-3 4 0 0,-3 3 0 16,-1-1 1-16,0 5-1 15,-1-3 0-15,1-2-2 16,-4-1-5-16,6-2-9 0,-3-7-20 15,1-5-47-15,6-7-9 16</inkml:trace>
  <inkml:trace contextRef="#ctx0" brushRef="#br0" timeOffset="255384">11371 17394 386 0,'0'0'4'0,"-20"21"2"16,8 0 3-16,5-9 0 15,3 3 1-15,4 1 1 16,2 0 0 15,7 1 0-31,5 3-2 0,4-2-4 0,2 2-2 0,-1 1 1 0,1 3-2 16,-1-1 1-16,-5 2 0 15,1-2-1-15,-5 0 0 16,-3 0-1-16,0-3-2 0,1-2-5 15,-4-2-10-15,3-7-30 16,-7-9-42-16,10 5-3 16</inkml:trace>
  <inkml:trace contextRef="#ctx0" brushRef="#br0" timeOffset="256087">11864 17154 410 0,'0'0'2'0,"0"0"3"0,-3 16 2 0,2 5 2 15,0 6 1-15,-2 13 1 16,3 6 2-16,0-14-2 16,-1 2-1-16,1 2-3 15,0 7-2-15,-1 0-1 0,1 0-2 16,0-4-1-16,0 1-2 15,-1-4-3-15,1-2-3 32,0-7-6-32,-6-6-5 0,2-8-2 0,-5-1 1 15,0-9 2-15,9-3 4 0,-29-8 7 16,7-25 6-16,5-15 6 15,5-2 5-15,8-2 2 16,11 7 0-16,21 13-1 0,22 10-5 16,13 0-2-16,5 1-2 15,10-2-1-15,-4 4 0 16,-5 1-2-16,-8 6-2 15,-13 5-1 17,-13 6-1-32,-14 4-2 0,-14 12 1 0,-7 2-2 0,-13 4 1 0,-3 1 1 15,1 0 2 1,-3-3 3-16,7-4 1 0,0-1 4 15,6-6 1-15,5-8 2 0,-3 10 1 16,3-10-1-16,0 0 1 16,-18 5 1-16,-1 1-2 15,6-1-3-15,-3 1 0 31,-3 3-2-31,-1 1 1 0,-2 4-1 0,0 1 0 0,1 1-1 16,2 4-2-16,1-3 0 16,7-1 0-16,6-1 0 15,5-5 0-15,2 0 0 16,10-5 0-16,6-3 0 0,-18-2 0 15,56-10 0-15,3-12 0 16,4-9 0-16,-5-5 0 47,-11-1 0-47,-24 13 0 0,-23 24 0 0,0 0 0 0,-6 3 0 0,-4 13 0 0,1 1 0 15,4 1 0-15,3 0 0 16,2-1 0-16,11 2 0 16,6-3 0-16,6 0-8 15,1 1-47-15,6-7-33 0,5 0 3 16</inkml:trace>
  <inkml:trace contextRef="#ctx0" brushRef="#br0" timeOffset="256620">12700 17561 411 0,'0'0'2'0,"-4"12"2"16,2 1 2-16,1 3 1 0,0 3 2 15,-2 0 0-15,3 2 1 16,0-3 2-16,-1 2-1 15,1-2-2-15,4-5-2 16,1-3-2-16,-5-10-1 0,15 7-1 31,6-5-1-31,2-16-2 0,4-23 0 0,-2-12 0 16,1 2 0-16,-1 1 0 15,-18 35 0-15,2 3 0 0,-9 8 0 16,13 5 0-16,-9 14 0 16,1 3 0-16,-2 2 0 15,5 0 0-15,-5 3 0 16,4-1 0-16,-2-1 0 15,1 1 0-15,4-4 0 32,0 0 0-32,-1-6-5 0,6-3-18 0,-4-9-40 0,-5-23-19 15,29-20-13-15</inkml:trace>
  <inkml:trace contextRef="#ctx0" brushRef="#br0" timeOffset="256922">13196 17136 431 0,'0'0'3'0,"1"11"2"15,-2 7 1-15,1 5 2 31,1 8 1-31,1 11 1 0,1 6 1 0,0-18-1 0,1 4-3 16,1 1-1-16,0 5-1 16,0-2-5 15,1 3 0-31,-1-3-6 0,2-1-5 0,-5-8-10 0,2 0-24 15,-3-12-33-15,-4-2-15 16,3-15 22-16,-29 2 35 0,4-17 18 16,-5-19 13-1,2-16 18-15,5-6 31 0,21 6 33 16,11 13 12-16,32 17-27 0,20 1-31 15,13-2-14-15,8 3-8 16,-2 2-7-16,3 7-22 16,-8 5-52-16,-20-1-15 15</inkml:trace>
  <inkml:trace contextRef="#ctx0" brushRef="#br0" timeOffset="258775">16744 16716 301 0,'0'0'6'16,"0"0"4"-16,-14-17 3 0,-2 12 1 15,-4 1 2-15,-6 1 2 16,-3 3 1-16,-6 6 0 16,-2 12-5-16,5 7-3 15,5 9-5-15,8 4 0 16,8-1-1-16,11-5-2 0,13-7-1 15,10-12 1-15,11-10-1 16,6-9-1-16,-3-15 0 16,-2-8-1-16,-4-3 0 15,-10-1 0-15,-8 5-1 78,-6 6-2-62,-7 6 2-16,0 16 0 0,0 0 1 0,-7 13 1 0,6 19-1 0,5 12 1 0,3 8 2 0,-3 10 0 0,1 3 1 0,-1-1 0 15,-5-8 1-15,0-7 0 0,-11-14 1 0,-5-9-2 0,-5-11 0 0,0-15-3 16,-2-6-1 0,2-11-4-16,3-9-4 0,5 0-8 15,4-8-18-15,8-4-42 16,12 2-16-16</inkml:trace>
  <inkml:trace contextRef="#ctx0" brushRef="#br0" timeOffset="259026">16926 16451 377 0,'0'0'3'0,"0"0"3"0,13 19 3 15,-1 2 2-15,0 8 2 16,5 8 1-1,-1 10 1-15,4 10 1 0,-8 3-4 0,2 0-2 16,-5-4-2-16,-4-7-3 16,-3-6-1-16,-2-9-2 15,0-10-2-15,-3-7-3 16,3-17-3 31,0 0-10-47,0 0-22 0,10-13-47 0,-2-13-6 0</inkml:trace>
  <inkml:trace contextRef="#ctx0" brushRef="#br0" timeOffset="259336">17209 16712 347 0,'0'0'5'0,"-2"13"3"16,2 4 3-16,0 6-1 15,0 6 3-15,2 5 1 0,4 4 1 16,2 0 0-16,4-2-4 15,0-9-2-15,-1-4-2 16,0-14 0-16,2-9-4 16,-7-12 0 15,0-9-3-31,-6-11-1 0,-4-3 0 0,-5-5-1 0,-5 1 0 0,3 5 1 15,-4 3 0-15,2 14 2 47,1 12 2-47,12 5 1 0,-9 17 0 0,9 12-1 0,10 6 1 0,3 5 0 0,7 4 0 16,1-5-1-16,6-3-1 15,-3-8-2-15,4-5-6 0,-7-14-6 16,1-9-34-16,-1-2-36 16,-4-23-9-16</inkml:trace>
  <inkml:trace contextRef="#ctx0" brushRef="#br0" timeOffset="259601">17538 16687 405 0,'0'0'4'0,"-9"19"2"16,3-3 2-1,1 3 0-15,0 5 1 16,4 2 1-16,6 3-2 0,9-5 3 0,10-6-4 16,9-8-4-16,1-4-2 15,0-3-1-15,-3-3-1 31,-6 0-1-31,-11-4 2 0,-14 4-5 0,-9 3 2 0,-13 5 1 16,-8 2 1-16,-4 4-1 31,-1-2 0-31,7 1-3 0,3-6-7 0,25-7-27 0,0 0-47 16,10 0-2-16</inkml:trace>
  <inkml:trace contextRef="#ctx0" brushRef="#br0" timeOffset="259846">17884 16666 320 0,'0'0'6'0,"0"0"5"16,2 12 4-16,-2 3 3 15,0 7 3-15,0 4 0 0,-3 10 1 16,-7 4 1-16,0 2-4 15,-4 3-6 17,-1 0-3-32,-2-3-3 0,0-5-4 0,3-3-5 0,1-9-7 0,10-1-21 15,3-5-46-15,0-19-17 16</inkml:trace>
  <inkml:trace contextRef="#ctx0" brushRef="#br0" timeOffset="260792">19271 16569 326 0,'0'0'6'16,"-9"0"2"-16,-2 0 3 15,-6 5 3-15,-6 7 1 16,-3 4 1-16,0 5-1 0,0 2 1 16,3 3-5-16,7 1-4 15,9 1-1-15,7-4-2 16,12-6-1-16,11-3-1 15,9-5 1-15,3-2-2 16,2 1 1-16,-3-3 0 0,-1 1-1 16,-5 2 0-16,-8 7 0 15,-15 1 2-15,-5 0 1 16,-12 4 0-16,-10-2 1 31,-9 1 0-31,-5-2 0 0,-2-4-1 0,-1-6 0 0,4 0-3 16,6-6-5-16,8-1-6 15,7-5-16-15,10-8-50 16,11 2-16 15</inkml:trace>
  <inkml:trace contextRef="#ctx0" brushRef="#br0" timeOffset="260929">19467 16900 432 0,'0'0'6'15,"-1"12"0"-15,1-4 2 16,-2 3 0-16,-1 3 0 16,0 2 1-16,1 1-3 15,1-2-4 1,2-1-18-16,4-2-59 0,4-12-15 0</inkml:trace>
  <inkml:trace contextRef="#ctx0" brushRef="#br0" timeOffset="261049">19503 16552 413 0,'0'0'1'15,"0"0"-1"-15,0 0-2 0,0-9-13 32,0 9-52-32,0 0-15 0</inkml:trace>
  <inkml:trace contextRef="#ctx0" brushRef="#br0" timeOffset="261382">19656 16673 396 0,'0'0'4'16,"-4"20"4"-16,-1 2 1 16,4 4 1-16,0 7 1 0,3 1 0 15,8 4 1-15,9-3 1 16,6-11-4-16,7-8-3 31,5-14-1-31,1-7-2 0,2-15 1 0,-10-9-2 0,-5-8-1 16,-16-4 0-16,-9-2 0 15,-18-1-1-15,-13 6-1 16,-7 3 1-16,-8 8 0 15,-3 9-2-15,1 8-3 16,5 10-3-16,10 5-5 0,11 9-14 16,12 6-38-16,12 9-28 31</inkml:trace>
  <inkml:trace contextRef="#ctx0" brushRef="#br0" timeOffset="261802">20003 16798 414 0,'0'0'4'15,"0"0"2"-15,0 0 0 0,0 0 2 16,8-5-1-16,7-1 1 15,8 0 0-15,7-1 1 16,4 3-4-16,2 2-2 0,-2 2-1 16,-4 5 0-16,-10 6-1 15,-11 11-2-15,-10 0 2 47,-14 6 0-47,-9-1 1 0,-4 0 0 0,2-3 0 0,2 0 1 0,12-7 0 0,9-5 1 16,11-6-1-16,19-5-1 15,11-1-2-15,6-2-4 16,7-3-10-16,-2 1-38 15,-6-6-39-15,6 1-2 0</inkml:trace>
  <inkml:trace contextRef="#ctx0" brushRef="#br0" timeOffset="262459">20440 16583 280 0,'8'10'1'0,"8"9"1"16,2 12-1-16,-2 13 0 16,0 12 1-16,-4 9 0 15,-10 13-1-15,-4 4-2 0,-24-5-4 16,-15-5-10-16,-13 3-49 15,-9-23-7-15</inkml:trace>
  <inkml:trace contextRef="#ctx0" brushRef="#br0" timeOffset="262721">18879 16595 379 0,'0'0'5'0,"-20"20"2"0,1 5 2 0,2 10 0 0,-2 11 0 15,9 12 2-15,10 9-2 16,5 9-3-16,29 3-12 15,14-7-35-15,24-7-43 0,15-12-3 16</inkml:trace>
  <inkml:trace contextRef="#ctx0" brushRef="#br0" timeOffset="263657">21531 16477 411 0,'0'0'4'15,"0"0"0"-15,0 0 4 0,3 7 0 16,-3 9 2-16,1 6 1 15,-2 5 2-15,-6 10 0 16,-7 6-3-16,-4 6 0 16,-6 4-4-16,-3-5-3 0,-1-4-3 15,2-6 0-15,3-9 0 16,4-7 0-16,7-8 0 15,12-14 0-15,0 0 0 16,2-7 0-16,19-9-8 16,2-1-6-16,8-4-2 0,6-7-1 15,8 2 2-15,4-3 1 16,1 0 4-16,-1 5 3 31,-7-1 7-31,-4 8 3 0,-9-1 4 0,-8 7 2 0,-21 11 1 16,0 0 1-16,-19 8 0 15,-10 13 0-15,-6 8-2 16,0 5-2-1,0 3 2-15,7 2-2 0,7-3 0 0,15-3-7 16,9-9 0-16,17-6 0 16,12-5 0-16,6-9 0 15,10 0 0 1,-5-4-13-16,7-6-57 0,-4 3-16 0</inkml:trace>
  <inkml:trace contextRef="#ctx0" brushRef="#br0" timeOffset="263985">22240 16648 429 0,'0'0'4'0,"0"0"2"16,0 0 2-16,15 6 1 15,5-2 0 17,11-4 1-32,10 3-1 0,8-3 1 0,9 2-5 0,-1-2-5 0,3 0-9 15,-12 0-12-15,-2-2-42 16,-8 2-29-16,-23 0-3 31</inkml:trace>
  <inkml:trace contextRef="#ctx0" brushRef="#br0" timeOffset="264129">22187 16875 426 0,'0'0'5'0,"10"3"0"16,5-3 3-16,8 0-1 0,11 0 1 16,8-4-1-16,11 0-3 15,6-4-7-15,9 0-39 16,-3 0-44-16,-9-1-6 0</inkml:trace>
  <inkml:trace contextRef="#ctx0" brushRef="#br0" timeOffset="264730">23261 16471 429 0,'0'0'2'16,"0"6"3"-16,-8 4 1 46,-2 6 1-46,-6 4 1 0,-6 8 2 0,-4 4 0 0,-3 0 0 0,1 2-1 0,4-1-2 16,7-3-1-16,6-6-4 16,10 0-2-16,11-10 0 15,15-2 0-15,10-5 0 0,6-4 0 16,6-3 0-16,2-1 0 15,2-4 0-15,-8-11-6 16,3-3-60 15,-8-3-27-31,-10-12-5 0</inkml:trace>
  <inkml:trace contextRef="#ctx0" brushRef="#br0" timeOffset="264864">23421 16465 460 0,'0'0'3'16,"-7"26"0"-16,-6-1 3 16,4 11 0-16,-6 9 2 15,0 14-3-15,-4 10 3 0,1 9-1 16,0 5-4-16,2-6-5 15,8 5-12 17,-6-4-50-32,-4-6-26 0,14-13-3 0</inkml:trace>
  <inkml:trace contextRef="#ctx0" brushRef="#br0" timeOffset="646416">21075 12372 280 0,'0'0'7'0,"0"0"6"15,0 0 2-15,0 0 3 16,0 0 0-16,0 0 2 15,-5 7 0-15,5-7 0 16,-4 13-4-16,0 1-5 16,3 6-2-16,-1 4-1 0,1 3-2 15,1 3 1-15,0 3 0 16,1-2-1-16,4 0-2 15,4-6 0-15,4-2-1 16,2-7 0 0,4-4 0-16,1-5-3 0,3-2-3 0,-3-5-6 15,4-3-13-15,0-10-66 16,-12-8-2-16</inkml:trace>
  <inkml:trace contextRef="#ctx0" brushRef="#br0" timeOffset="646598">21016 12080 450 0,'0'0'1'0,"0"0"1"0,0 0-1 16,-3-9 0-16,3 9-4 16,5-12-7-16,-5 12-28 15,19-11-46-15,-2 9-3 0</inkml:trace>
  <inkml:trace contextRef="#ctx0" brushRef="#br0" timeOffset="646998">21440 12297 373 0,'0'0'1'15,"0"0"2"-15,0 0 4 16,0 0 1-16,14 3 2 31,5-3 1-31,11-1 1 0,11-5 1 0,6 1-2 0,4-3-2 16,4 1-3-16,0 0-4 15,-4 2-2-15,-6-3-5 0,-8 6-5 16,-9-2-8-16,-2 3-25 15,0 0-42-15,-10-1-5 16</inkml:trace>
  <inkml:trace contextRef="#ctx0" brushRef="#br0" timeOffset="647215">21473 12501 375 0,'0'0'3'0,"0"0"5"0,9 3 1 0,7-3 3 15,11 0 0-15,13 0 1 16,14-3 0-16,10-4 1 0,8 0-3 16,3 0-6-16,-3-1-5 15,-5 6-8-15,-11-3-10 16,-6-5-47-16,-13 13-24 15</inkml:trace>
  <inkml:trace contextRef="#ctx0" brushRef="#br0" timeOffset="648113">22619 11885 297 0,'0'0'6'0,"0"0"2"15,-9-13 4-15,9 13 0 16,-12-14 0-16,12 14 0 16,-20-9 1-16,9 7 0 15,-4 2-5-15,-2 8-3 0,-4 9-1 16,-1 2 1-16,3 8 0 15,-2 5 1 1,5 2 0-16,3 1 0 0,4 0 0 16,9 1 1-16,2-7 0 0,12-5-2 15,4-4 0-15,4-7 0 16,1-8 0-16,4-5-1 15,3-4 0 17,-2-8-2-32,2-6 0 0,1-7 0 0,-4-4-1 0,-2-4 0 0,0-2 0 15,-2-5-2-15,-8-2 2 16,-3-3-1-16,-5 0-1 15,-6 2 0-15,-2 1 0 16,-9 1 0-16,-1 4 0 0,-5 7 0 16,-1 3-1-16,-1 7 0 15,2 5 0 16,-2 6 1-31,3 9-1 0,0 0 1 0,3 15 1 0,1 7 1 0,5 9-1 16,6 8 1-16,0 4 1 16,10 1 0-16,8 3 0 15,5-2 0-15,7-4 0 0,4-6-1 16,-2-5-1-16,0-7-3 15,-3-2-6-15,-5-9-14 16,-15-2-63-16,8-4-3 31</inkml:trace>
  <inkml:trace contextRef="#ctx0" brushRef="#br0" timeOffset="648649">23130 11838 347 0,'0'0'2'16,"0"0"3"-16,-17 0 2 0,4 5 3 16,-4 6 2-16,-2 4 0 15,0 7 2-15,-1 3-1 16,1 6-1-16,9 1-1 0,8-3-2 15,2 0-2-15,14-8-2 16,8-6 0-16,7-9-1 16,0-6-1-16,1-8 0 15,-3-8-2 1,-4-5-1-16,-8-6 0 0,-7-2-1 15,-4-3 0-15,-7-1 1 0,-6 4 0 16,1 2 1-16,-3 5 0 16,1 6 0-16,1 8 0 0,9 8 0 46,-11 7 0-46,7 13 0 0,4 6 0 0,0 7-1 0,0 3 2 0,6 7 0 16,1-2 1-16,1 0-1 16,1-2 0-16,0-3-2 0,-1-4-2 15,-4 1-5-15,-1-10-7 16,1 3-24-16,0-2-50 15,-4-6-3-15</inkml:trace>
  <inkml:trace contextRef="#ctx0" brushRef="#br0" timeOffset="648864">22523 12500 438 0,'0'0'1'0,"0"0"2"16,0 0 4-16,13 13 1 31,14-7 0-31,18 0 1 0,20-2 1 0,21 0 0 0,19-2-1 16,10-2-1-16,6 0-8 15,-7-7 0-15,-8 6-8 0,-17-4-15 47,-29 5-65-47,-13 1-5 0</inkml:trace>
  <inkml:trace contextRef="#ctx0" brushRef="#br0" timeOffset="649569">22788 13028 348 0,'0'0'4'0,"0"0"3"16,0 0 3-16,-5-7 1 16,5 7 1-16,-14 0 1 15,1 1 1-15,-4 10 2 0,-4 5-3 16,-4 7-2-16,0 4-2 15,1 7-1-15,2 2-1 16,3 3-1-16,8-2-1 0,8-2 0 16,3-6-2-16,12-4 0 15,6-9 0-15,7-6 0 31,3-8-3-31,4-6 0 0,3-10 0 0,-4-7 0 16,-1-10 0-16,-8-5 0 0,-4-7 0 16,-5-4 0 15,-6-1 0-31,-4-5 0 0,-6 4 0 0,-8 4 0 0,1 4 0 15,-2 7 0-15,0 8 0 16,3 6 0-16,-1 8 0 0,10 12 0 16,-10 0 0-16,10 13 0 15,-1 12 0-15,3 7 0 16,7 8 0-16,3 5 0 0,2 3 0 15,2 3 0-15,0-5 0 16,5 0 0-16,-1-5 0 31,-1-7 0-31,-3-10 0 0,1-2 0 0,-4-4 0 0,1-8 0 16,-2-7 0-16,0-3 0 15,-3-11-20-15,4-10-54 16,-3 2-18-16</inkml:trace>
  <inkml:trace contextRef="#ctx0" brushRef="#br0" timeOffset="649810">23079 12896 434 0,'0'0'4'15,"7"4"0"-15,0 6 3 0,0 5 1 16,6 6 2 15,-2 4 1-31,2 8 1 0,1 6 0 0,-1 2-3 0,-3 5-9 16,-3 0 0-16,1 3 0 0,-1-8 0 15,-2-3 0-15,-1-4 0 16,-2-6 0-16,0-10 0 15,0-3 0-15,-2-15-23 0,0-7-57 16,-2-6-14-16</inkml:trace>
  <inkml:trace contextRef="#ctx0" brushRef="#br0" timeOffset="649945">23070 13118 473 0,'0'0'2'0,"13"-3"1"16,3-3 0-16,11 2 1 16,7-3 0-16,14-2 1 15,9-3-2-15,4-2-4 16,1 6-12-16,-8-1-73 0,-2-4-5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17:24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16979 4400 348 0,'0'0'7'15,"-15"-1"3"-15,2 0 3 16,-2-2 2-16,0 3 2 15,-1-2-1-15,0 2 1 16,2-2-1-16,14 2-4 0,7-14-5 16,27-2-2-16,16-3-1 15,23-7-3-15,14-5 1 16,7-1-1-16,6-3-3 0,-4 6-5 15,-10-1-4-15,-13 13-12 16,-25 6-63-16,-22 3-3 16</inkml:trace>
  <inkml:trace contextRef="#ctx0" brushRef="#br0" timeOffset="255">17318 3892 378 0,'0'0'1'0,"15"-4"1"15,3 0 0-15,9 3 1 16,5 1 0-16,6 0 0 16,9 9 1-16,4 8 1 15,0 6 0-15,-3 7-1 0,-7 7 2 16,-9 2 0-16,-10 1 1 31,-11 3 0-31,-11-1 0 0,-8-8-2 0,-10-3-4 0,-5-6-6 16,-6-7-17-16,-13-5-61 15,19-6-4 1</inkml:trace>
  <inkml:trace contextRef="#ctx0" brushRef="#br0" timeOffset="392">17503 4071 478 0,'0'0'1'0,"1"8"1"31,3 1 0-31,3 9 0 0,1 4 0 16,0 5-1-16,4 10-4 0,0 1-18 0,0 8-66 16,7 1-2-16</inkml:trace>
  <inkml:trace contextRef="#ctx0" brushRef="#br0" timeOffset="1291">18707 3603 358 0,'0'0'2'0,"-14"3"3"16,4 12 2-16,-1 12 1 15,-2 13 4-15,3 11-1 16,2 12 2-16,2 5 1 0,8 5-1 47,14-4 0-47,11-13-2 0,6-11-1 15,6-23-1-15,6-15-2 0,-3-19 0 0,4-19-2 0,-8-18 1 0,-7-12-6 16,-14-10 0-16,-7-13 0 15,-12 0 0-15,-16-5 0 16,-9 5 0-16,-5 9 0 16,-2 12 0-16,0 13 0 0,6 11 0 15,4 22 0 32,11 16 0-47,4 16 0 0,9 16 0 0,3 13 0 0,8 7 0 0,-2 13 0 0,6 5 0 0,1-1 0 16,3-5 0-16,2-5 0 15,-1-7 0-15,6-19 0 16,2-13-7-16,1-19-35 15,6-13-48-15,-1-17-2 0</inkml:trace>
  <inkml:trace contextRef="#ctx0" brushRef="#br0" timeOffset="1532">19165 3760 440 0,'0'0'2'0,"3"18"3"16,4-5 1-16,6-2 3 16,6-4 1-16,9-6 1 0,10-3 1 15,4-6-1-15,-1-15-6 16,4-4-5-16,-8-5 0 0,-6-5 0 15,-14 6 0 17,-13 2 0-32,-18 9 0 0,-16 8 0 0,-10 5 0 0,-10 7 0 15,-3 3-2-15,2 12-6 0,1 1-8 16,13 7-10-16,7 10-54 15,24-15-12 1</inkml:trace>
  <inkml:trace contextRef="#ctx0" brushRef="#br0" timeOffset="1822">19544 3710 444 0,'0'0'5'16,"11"-6"2"-16,3-5 1 0,9-5 2 16,5-5 0-16,5 0 0 15,3-5 1 1,2-3-5-16,1 2-6 0,-10 3 0 15,-5 1 0-15,-15 9 0 16,-9 4 0-16,-13 8 0 0,-15 7-3 16,-10 10-3-16,-10 9 3 15,0 5 0 16,-4 7 3-31,4 7 0 0,10-3 2 0,9 1 0 0,17-7 1 16,11-1 1-16,20-10 0 0,15-12-4 16,7-4 0-16,13-8 0 15,8-6-8-15,-1-14-24 16,-4-4-58-16,4-6-1 0</inkml:trace>
  <inkml:trace contextRef="#ctx0" brushRef="#br0" timeOffset="2034">19908 3403 414 0,'0'0'2'0,"-10"10"0"15,4 0 1-15,1 3 1 16,3 6 2 0,2 2 1-16,10 5 0 0,10 3 0 15,13 0-1-15,4-1-2 16,5 5-1-16,0-2 0 0,-6 1 0 31,-9 5 0-31,-15-3-1 0,-12-1 0 0,-18 1-6 16,-13-6-22-16,-7-3-57 15,-2-3-3-15</inkml:trace>
  <inkml:trace contextRef="#ctx0" brushRef="#br0" timeOffset="2875">20584 3273 430 0,'0'0'0'0,"0"0"1"16,0 0 0-16,13 16 3 0,2 5 1 15,4 10 2-15,5 9 0 16,1 9 2 0,3 4 0-16,-3 2 0 0,0-1-1 15,-4-8-1-15,-9-7 1 0,1-12-2 16,-10-17-6 31,-3-10 0-47,0-13 0 0,-10-13 0 0,1-14 0 0,-3-3 0 0,3-12 0 0,-2 2 0 15,4 2 0-15,4 3 0 0,4 13 0 16,6 8 0-16,8 18 0 15,-1 11 0-15,2 17 0 16,1 13 0-16,-1 6 0 0,2 6 0 16,-4 2 0-16,-1-7 0 15,-2-6 0 32,2-11 0-47,6-12 0 0,2-10 0 0,5-13-4 0,-1-7-6 0,4-7-2 0,-4 4 2 0,0-1-1 16,-8 7 4-1,-6 13 2-15,-11 4 7 0,3 17 1 16,-3 7 4-16,-3-1 1 0,0 4 3 15,3-7 0-15,12-3 0 16,5-12-5-16,10-5-6 47,3-15 0-47,0-7 0 0,0-5 0 0,-9-5 0 0,-6 0 0 0,-15 2 0 0,-9 6 0 15,-15 3 0-15,-11 10 0 16,-6 2 0-16,-2 9 0 16,2 3 0-16,9 7-2 15,7-3-18-15,25-7-42 0,6 0-29 16,18-16-3-16</inkml:trace>
  <inkml:trace contextRef="#ctx0" brushRef="#br0" timeOffset="3096">21342 3015 446 0,'-2'11'2'16,"2"13"1"-16,0 11 2 15,0 10 0-15,-1 13 0 16,6 7 2-16,5 11-1 0,5 5-1 16,5-10-3-16,0-12-6 15,5-11-6-15,-7-15-17 16,-2-15-7 15,-16-18 3-31,0-5 12 0,-14-20 10 0,-16-6 8 0,0-4 7 0,-1-3 3 16,6-2 20-16,10 0 4 15,14 0-4-15,18 3-13 16,22-5-11-16,23 9-26 15,15-1-63-15,-4 1-2 0</inkml:trace>
  <inkml:trace contextRef="#ctx0" brushRef="#br0" timeOffset="4881">20685 4225 463 0,'0'0'0'0,"0"0"1"16,-14 8-1-16,4 8 1 15,0 9 0-15,1 6 0 0,3 9 2 16,3 6 0-16,1 4 2 15,11-2-1-15,8-8 2 16,5-7 0-16,7-13 2 16,4-15-1-16,1-6-5 0,-2-27-2 15,0-13 0-15,-6-10 0 16,-1-16 0 15,-10-5 0-31,-3-6 0 0,-12 0 0 0,-5 3 0 0,-9 11 0 0,-6 13 0 16,-1 15 0-16,-7 21 0 15,4 15 0-15,-2 23 0 16,6 23 0-16,8 9 0 0,10 12-3 15,5 8 3-15,18-1 0 16,11-5 1-16,9-9 1 16,14-16-2-16,5-14 0 15,5-16 0 16,-1-14 0-31,1-20 0 0,-8-13 0 0,-6-13 0 0,-11-4 0 0,-12 0 0 16,-8-4 0-16,-13 8 0 16,-7 4 0-16,-11 13 0 15,-10 15 0-15,-4 11 0 0,-3 10 0 16,2 12 0-16,6 13 0 15,3 5 0-15,9 2 0 16,8-1 0-16,10-4 0 31,13-7 0-31,8-7 0 16,5-10 0-16,2-9 0 0,2-6 0 0,-4-12 0 0,-4-5 0 15,-7-5-7-15,-10-2-2 16,-7-1 1-16,-8 3 1 0,-4 1 0 16,-5 2 3-16,-2 8 3 15,-1 5 2-15,12 11 1 16,-10 0 0-16,10 8 0 31,12 11 1-31,8 8-2 0,6 7 1 0,8 9 0 0,2 2 0 16,2 2 1-16,-3-2-1 15,-3-5 1-15,-9-3 1 16,-4-6 1-1,-9-10 1-15,-10-21-3 0,-12 4-3 0,-9-18 0 16,-4-21 0-16,-4-12 0 16,0-12 0-16,3-10 0 15,2-3 0-15,14-5 0 47,12 6 0-47,11 7 0 0,12 8 0 0,8 14 0 0,3 12 0 0,-1 12 0 0,-3 12 0 16,-8 13 0-16,-10 15 0 15,-13 12 0-15,-11 12 0 0,-7-1 0 16,-6 4 0-16,-2 0 0 15,8-9 0-15,2-4 0 16,14-14 0-16,8-10 0 0,22-12 0 16,8-8 0-16,13-13 0 15,8-15 0-15,3-2 0 16,1-11 0-16,-6-4 0 15,-10-1 0-15,-8 1 0 0,-15 5 0 32,-12 4 0-32,-10 10 0 0,-17 13 0 0,-6 9 0 15,-7 12 0-15,-2 6 0 16,-2 14 0-16,-1 13 0 0,11 6 0 15,5 8 0 1,8 5 0-16,6-2 0 0,4 0 0 16,7-6 0-16,5-8 0 15,4-9 0-15,4-10 0 0,4-12 0 16,1-9 0 15,-3-17 0-31,6-12 0 0,-2-9 0 0,-2-4 0 0,4-5 0 16,-4 2 0-16,-2 4 0 15,-2 4 0-15,-6 14 0 0,-2 10 0 16,-1 17 0-16,-2 13 0 15,-7 17 0-15,2 10 0 16,-4 6 0-16,-1 6 0 0,2-3 0 16,0 2 0-16,-2-13 0 15,1-9 0 16,0-14 0-31,0-15 0 0,13-7 0 0,-2-18 0 0,6-8 0 16,2-9 0-16,5-5 0 0,-3-3 0 16,1 9 0-16,-4 0 0 15,-2 14 0-15,-5 11 0 16,-11 16 0-16,7 6 0 0,-7 17 0 15,0 8 0-15,0 1 0 16,0 4 0 15,6-4 0-31,8-10 0 0,7-8 0 0,6-14 0 0,3-7 0 16,5-11 0-16,0-7 0 0,-1-5 0 15,-7 0 0-15,-3 4 0 47,-9 12 0-47,-7 6 0 0,-8 8 0 0,3 19 0 0,-3 8 0 0,-1 7 0 0,1 3 0 16,5-3 0-16,11-12 0 31,11-8 0-31,10-11 0 0,5-20 0 0,1-15 0 0,1-18 0 16,-7-12 0-16,-10-10 0 15,-17 2 0-15,-13 0 0 16,-23 8 0-1,-9 15 0-15,-7 14 0 0,0 17 0 16,-2 16 0-16,11 21 0 0,14 16 0 16,12 10 0-16,19 14 0 15,20 1 0-15,19 2 0 16,13-11-26-16,20-6-39 15,14-12-16-15,9-18-15 16</inkml:trace>
  <inkml:trace contextRef="#ctx0" brushRef="#br0" timeOffset="5294">23388 3718 446 0,'0'0'0'0,"-7"14"1"15,3 4 1-15,-2 7 0 16,6 3 3-16,0 3 1 16,11 2 3-16,6-5 0 15,16-14 1-15,5-7 0 0,4-10 1 16,5-13-11-16,-7-10 0 15,-9-8 0-15,-12-5 0 32,-18 0 0-32,-18 3 0 15,-18 6 0-15,-14 4 0 0,-10 9 0 0,0 4 0 0,2 8 0 16,7 6 0-16,17 14-13 15,15 4-3-15,22 4-10 0,17 0-26 16,18-1-40-16,21-3 0 16</inkml:trace>
  <inkml:trace contextRef="#ctx0" brushRef="#br0" timeOffset="5609">23632 3500 461 0,'0'0'1'15,"0"0"2"-15,8 0 1 16,9 13 1-16,6 5 0 15,5 8 1-15,6 5 0 0,4 7 1 16,0 3-1-16,2 0 1 16,-4-2-7 15,-6-8 0-31,-7-9 0 0,-4-11 0 0,-2-11 0 0,-3-8 0 0,-2-10 0 15,-1-4 0-15,1-2 0 16,5 3 0-16,1 2 0 16,5 2 0-16,6 16 0 15,1 1 0-15,10 12 0 0,2 4 0 16,10 5-60-16,0 13-33 15,-6-3-2-15</inkml:trace>
  <inkml:trace contextRef="#ctx0" brushRef="#br0" timeOffset="5941">22010 4647 460 0,'0'0'0'0,"-4"8"2"0,4 10 0 16,4 8 3-16,2 11 1 15,4 8 1-15,4 18 0 16,5 9 1-16,6 7 0 0,1 1-2 15,4 2-6-15,-1-4 0 16,-2-13 0-16,-3-4 0 16,-5-20 0-16,-8-10-20 15,-14-14-54 1,-13-17-20-16</inkml:trace>
  <inkml:trace contextRef="#ctx0" brushRef="#br0" timeOffset="6197">21884 5205 477 0,'0'0'3'0,"0"-9"1"16,7-1 2-1,11-6 1-15,14-7 0 0,13-4 0 16,5-8-7-16,15-2 0 0,1-2 0 15,4 3 0 17,-6 3 0-32,-9 4 0 0,-14 7 0 0,-12 10 0 0,-8 11 0 15,-14 7 0-15,0 15 0 0,-7 13 0 16,2 7 0-16,1 8 0 15,2 2 0-15,5-2 0 16,2-2 0-16,6-12 0 16,6-6 0-16,-1-20-3 0,-1-9-67 15,1-7-23-15</inkml:trace>
  <inkml:trace contextRef="#ctx0" brushRef="#br0" timeOffset="6298">22247 4731 482 0,'0'0'2'15,"0"-9"-3"-15,-1-1-2 16,1-4-9-16,-3-7-30 15,3 1-44-15,17-5-3 0</inkml:trace>
  <inkml:trace contextRef="#ctx0" brushRef="#br0" timeOffset="6884">22729 4853 438 0,'5'9'2'16,"5"7"0"-16,2 5 4 16,2 5 1-16,3 0 1 0,1 1-1 15,-1 1 2-15,3 0 2 16,-10-8-1-16,2-11-1 15,-12-9-7-15,16-9-2 16,-12-11 0 15,2-6 0-31,0-8 0 0,2-2 0 0,3-10 0 0,2 6 0 0,2-3 0 16,0 9 0-16,1 5 0 0,-2 7 0 15,0 10 0-15,2 6 0 16,0 8 0-16,-2 11 0 16,-3 8 0-16,0 6 0 15,3 4 0-15,-3-1 0 0,0 0 0 16,-6-6 0-16,0 0 0 15,-2-12 0 1,-3-12 0-16,0 0 0 0,9-17 0 16,-4-7 0-16,3-10 0 15,5-4 0-15,4-3 0 0,0 5 0 16,2 3 0-16,3 13 0 15,0 14 0-15,3 6 0 16,-1 17 0-16,-3 12 0 16,-1 6 0-16,5 3 0 0,-1-1 0 15,8-9 0-15,4-7 0 31,6-13 0-31,0-8 0 0,2-14 0 0,-4-11 0 16,-9-9 0-16,-7-5 0 0,-14 3 0 16,-10 3 0-16,-19 8 0 15,-11 8 0-15,-3 12 0 16,-1 5 0-16,6 18 0 15,7 11 0-15,21 4 0 0,16 2 0 16,31-5 0 15,25-6 0-31,25-8 0 0,19 0 0 0,9-14-14 0,18-6-57 16,-5-13-12-16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23:32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17257 3241 205 0,'0'0'4'15,"0"0"3"-15,-9-12 3 16,9 2 3-16,-6 0 0 31,4-2-1-31,-4 0 2 0,2-2 0 0,2 0-5 0,-4 3-3 16,0 2-2-16,6 9-2 15,-18-12-1-15,6 12 0 16,-2 0-2-16,-2 0 1 16,-3 5 0-16,-4 9-1 0,2 5-1 15,-7 6 0-15,5 6 1 16,-5 7 0-16,5 1 1 31,-2 10 1-31,6-1-1 0,4 5 0 0,5-1 1 0,3-8 1 16,5-1 1-16,2-10 5 15,4-6-1-15,8-10 1 16,6-9 1-16,6-8 2 31,1-17 1-31,5-5-1 0,2-9-1 0,5-7-6 0,-3-4-3 16,0-10-1-16,-4-3 0 15,-1-1-2-15,-4 0 0 16,-6 3-1-16,0 7 2 0,-7 3 1 15,-1 7 0-15,-6 9 0 16,-1 5 1-16,-4 9-1 16,0 4-1-16,0 9 2 15,0 0-2-15,-9 5 1 0,1 12 0 16,2 14 1-16,-5 8 1 15,4 9 0-15,-4 10 2 16,1 2 0-16,1 6 1 16,-3-1-1-16,5-3 2 0,-3-5-2 15,3-5 1-15,-3-9-1 16,2-2-1-16,-1-12 0 15,-1-1-2-15,6-7-3 0,-2-3-5 16,4-4-6-16,-2 2-46 31,9-16-22-31</inkml:trace>
  <inkml:trace contextRef="#ctx0" brushRef="#br0" timeOffset="454">17918 3162 179 0,'0'0'5'0,"0"0"6"15,1 11 6-15,8-2 3 0,8 0 4 16,12-3 3-16,12-3 1 15,12-3 1-15,10 0-4 16,7 0-5-16,5-2-6 16,-5-4-4-1,-1-1-4-15,-11 4-2 0,-9 3-4 0,-13-1 0 16,-11 1-4-16,-6 0-1 15,-6 3-6-15,-13-3-15 0,0 0-47 16,0 0-8-16</inkml:trace>
  <inkml:trace contextRef="#ctx0" brushRef="#br0" timeOffset="815">18422 2950 224 0,'0'0'3'16,"6"0"4"-16,6 0 6 15,7 0 5-15,14 0 2 16,12 3 2-16,11 0 0 0,7 1 0 15,4 1-2-15,4 2-4 16,-2 4-6-16,-5 2-4 16,-10 4-3-16,-13-4-3 15,-7 2 2-15,-11-1-2 31,-9 5 1-31,-7 0 1 0,-8-5 1 0,-15 2-1 0,-11 3 0 16,-9 1 0-16,-10 3 0 0,-9 2 0 16,-6-1-5-16,-3 0-5 15,0 3-12-15,0 0-35 16,11-8-26-16</inkml:trace>
  <inkml:trace contextRef="#ctx0" brushRef="#br0" timeOffset="1207">17945 2921 274 0,'0'0'-1'16,"0"0"2"-16,0 0-1 16,-11 6 5-16,-4 9 3 15,-6 7 5-15,-4 6 2 16,-2 6 1-16,-2 6 3 31,4 3-2-31,1 5 4 0,10-5-6 0,12-5-3 0,5-3-3 16,19-6-3-16,13 3-2 15,12-11-7-15,12 5-9 0,4-6-29 16,9 7-37-16,5-1-7 15</inkml:trace>
  <inkml:trace contextRef="#ctx0" brushRef="#br0" timeOffset="2655">19623 3023 266 0,'0'0'3'0,"0"0"0"15,0 0 1-15,0 0 3 16,-4 10 2-16,0 4 3 0,-2 10 2 15,1 6 3-15,-2 13-4 16,4 5 2-16,-4 6 0 16,7-4-2-16,0 4-3 15,-1-8-2-15,6-3-2 16,3-11-1-1,1-5 2-15,3-11-2 0,2-3 1 0,1-8-6 16,3-3-4-16,-1-5-18 16,-8-8-57-16,21-6-5 15</inkml:trace>
  <inkml:trace contextRef="#ctx0" brushRef="#br0" timeOffset="2796">19726 2608 449 0,'0'0'2'16,"0"0"-2"-16,-9-13-2 15,9 13-14-15,0 0-32 16,-9-2-35-16,9 2-4 0</inkml:trace>
  <inkml:trace contextRef="#ctx0" brushRef="#br0" timeOffset="3598">20717 3110 287 0,'0'0'5'0,"0"0"-2"16,0 0 5-1,0 0 2-15,7-3 5 0,16 0 1 0,14 0 2 16,15 0 1-16,18 1-2 16,14 0 0-16,13 1-3 15,4 1-4-15,0-3-3 16,-7 1-2-16,-10 1-2 0,-13-2-3 15,-15 3-3-15,-15 1-3 16,-12-1-3-16,-11-3-12 16,-18 3-38-1,11-5-24-15,-17 0-7 0</inkml:trace>
  <inkml:trace contextRef="#ctx0" brushRef="#br0" timeOffset="3941">21440 2832 337 0,'0'0'3'0,"0"0"0"16,0 0 2-16,9 0 2 15,10 2 3-15,14 3 2 32,10 5-1-32,12 0-2 0,3 7-3 0,9 1 0 0,0 7-2 15,-3 1-2-15,-5 1-3 16,-14 3-1-16,-11-3 2 15,-14 2 1-15,-9-2 2 0,-12-2 0 16,-17-1 0-16,-12-1-4 16,-10-2-7-16,-10 1-27 15,5 2-42-15,-10-2-4 16</inkml:trace>
  <inkml:trace contextRef="#ctx0" brushRef="#br0" timeOffset="4408">20483 2798 356 0,'0'0'6'0,"0"0"2"15,2-11-1-15,-2 11 1 16,0 0-1-16,14-3 0 15,-5 6 1-15,3 6 0 16,6 10-5-16,1 8-2 16,0 6 1-16,2 6 0 0,0 5 3 15,-4 7-1-15,-2-3 2 16,-6 5-3-16,-7-6 2 0,1-2 0 15,-3-7-2-15,-3-5 1 16,-1-4-1-16,1-10 1 16,0-5-2-16,2-4-1 15,1-10-6 16,0 0-5-31,0 15-16 0,0-15-57 0,15 14-3 0</inkml:trace>
  <inkml:trace contextRef="#ctx0" brushRef="#br0" timeOffset="5260">20759 2909 162 0,'0'0'5'0,"2"-9"4"31,-2 9 6-31,11-9 1 0,-11 9 3 0,11-8 2 0,-11 8 2 16,15-8 0-16,-15 8-4 15,9-2-3-15,-9 2-6 16,0 0 0-16,0 0-4 0,-16 6-2 16,-3 5-2-16,-3-1 0 15,-7 7 1-15,-2 0-3 16,-1 0 2-16,-2 2 0 0,4 0 1 15,2-1 0-15,6 1 1 32,7-3 1-32,3 4-1 0,8-1 2 0,4 5 0 15,12 4 2-15,10 3-1 0,8 7 2 16,8-2-2-16,7 4 1 15,3 3-1-15,7 3-4 16,-2 0-3-16,2-3-8 16,-4-1-12-16,-1-9-62 15,4-1-3-15</inkml:trace>
  <inkml:trace contextRef="#ctx0" brushRef="#br0" timeOffset="5971">22456 2769 331 0,'0'0'1'16,"0"0"2"-16,12-5 0 16,-12 5 2-16,18 3 3 15,-5 7 1-15,1 1 4 0,4 7 0 16,-1 1 0-16,2 8-3 15,-3 2 3-15,0 2-3 16,-2 2 0-16,0-1-2 16,-3 3-2-16,-1 0 0 0,-3 2 0 31,2 4 0-31,-2-3-2 0,-2 4 1 0,0-5-2 15,-1-4 0-15,-2-2-1 16,0-5 1-16,0-3-1 0,-2-11 1 16,1 0 2-16,-1-12-1 15,0 0-1-15,16-12-3 16,2-13 0-16,9-15 0 0,11-11 0 15,8-9 0-15,10-9 0 16,7-10 0-16,4-1 0 16,2 7 0-16,-5 5 0 15,-2 13 0-15,-16 2-17 16,-5 14-73-16,-6 7-3 0</inkml:trace>
  <inkml:trace contextRef="#ctx0" brushRef="#br0" timeOffset="54925">18587 5121 248 0,'0'0'3'0,"0"0"0"16,0 0 3-16,-2 10 5 15,-1 0 2-15,-1 7 2 16,-2 4 1-16,0 9 4 0,1 3-2 15,0 1 1-15,-1 6-2 16,3-5-4-16,3 2-2 16,4-4 0-16,6-6-2 15,3-4-1-15,4-8-2 0,4-5 0 16,2-5-4-16,3-5-4 15,3-5-11-15,-2-12-19 16,-14-2-52-16,12-10-5 16</inkml:trace>
  <inkml:trace contextRef="#ctx0" brushRef="#br0" timeOffset="55069">18677 4826 392 0,'0'0'1'15,"0"0"0"-15,0 0-1 16,0 0-3-16,0 0-7 15,0 0-6-15,0 0-26 16,10 1-37-16,-2 5-7 16</inkml:trace>
  <inkml:trace contextRef="#ctx0" brushRef="#br0" timeOffset="55857">19056 5066 207 0,'0'0'8'15,"6"0"3"-15,10 0 3 16,9 0 1-16,7-3 2 0,8 1 1 16,7-3 1-16,5-1 0 15,0 0-7-15,0-1-5 16,-9 4-3-16,-8 1-4 15,-5 1-7-15,-8-1-9 16,-7 2-28-16,2 0-33 0,-17 0-6 16</inkml:trace>
  <inkml:trace contextRef="#ctx0" brushRef="#br0" timeOffset="56085">19105 5250 325 0,'0'0'5'16,"13"2"2"-16,10-1 1 15,7 0-1-15,13-1 1 16,7 0 2-16,10 0-3 0,4 0-3 15,3 2-18-15,-9 3-39 16,-1 0-26-16</inkml:trace>
  <inkml:trace contextRef="#ctx0" brushRef="#br0" timeOffset="56630">20344 4975 208 0,'0'0'4'0,"0"0"1"15,0 0 7-15,-21-1 2 16,1 1 4-16,-6 0 3 0,-5 7 1 15,-8 6 2-15,-5 5-2 16,6 4-2-16,1 7-3 16,9 1-2-16,15 7-3 15,13-1-1-15,15-2-2 0,26-1 0 31,14-5-2-31,11-3-2 0,14-4-4 0,5-8-12 16,4 1-72-16,-1 0-4 16</inkml:trace>
  <inkml:trace contextRef="#ctx0" brushRef="#br0" timeOffset="57809">21386 4552 220 0,'0'0'4'0,"0"0"1"15,0 0 1-15,-12-11 2 16,12 11 0-16,-12-12 1 0,2 7 0 15,-2-2 1-15,-2 1-5 16,-2 5-1-16,-3 1 0 16,-4 1-1-16,-2 6 1 15,-5 8-2-15,0 0 2 0,0 9-1 16,1-1 2-16,4 7-3 15,2-2 3-15,9 3 0 16,7 0 2-16,7-5-1 0,7-4 1 16,12-5 3-16,9-5-2 15,5-9 4-15,4-3-2 47,-1-7-1-47,2-4-3 0,1-8 0 0,-2-5-3 0,-3-1-3 0,-3-8-1 0,-5-1-4 16,-4-4-2-16,-6-1-1 15,-3-2-1-15,-8-1 0 16,-5 5 0-16,-4-1 1 15,-7 6 3-15,-4 4 2 16,0 4 3-16,-2 5 0 0,2 4 0 16,3 7 0 15,1 1 0-31,0 7 1 0,0 5-1 0,4 9 0 0,-1 11 1 0,5 5 0 15,0 5 1-15,2 6 0 16,1 1 2-16,11 2-1 16,5-2 3-16,8-3-2 15,2-5-1-15,3-5-2 0,-1-7-5 16,5 0-15-16,1-5-55 15,-6-11-5-15</inkml:trace>
  <inkml:trace contextRef="#ctx0" brushRef="#br0" timeOffset="58277">21698 4253 329 0,'0'0'1'0,"0"0"3"15,0 0 0-15,0 0 2 0,11 8 1 16,-1 3 1-16,2 5 3 16,2 3 0-16,4 7 1 15,-1 7-2-15,3-1 0 16,-2 4-2-16,-1 3 0 0,-2-5-3 15,-1 4 0-15,-4-4-2 16,-1-2-1-16,1-3-1 16,-2-5-1 15,-3-3 2-31,1-3-1 0,-3-4 0 0,-2-1 0 0,3-4 0 0,-4-9 2 15,1 11 1-15,-1-11 2 16,0 0-1-16,5-7 1 16,2-13 0-16,0-6 1 15,8-14-2-15,1-7 0 0,6-8-3 16,0-4-1-16,6 2-3 15,0 4-4 17,-1 9-5-32,-3 1-15 0,0 3-59 0,-3 22-6 0</inkml:trace>
  <inkml:trace contextRef="#ctx0" brushRef="#br0" timeOffset="58691">20976 5179 375 0,'0'0'4'16,"12"0"4"-16,16 0 1 15,18 0 2-15,19-2 0 0,18-4 2 16,19 2 0-16,10-3 1 15,8 0-5-15,-4 2-6 16,-11 0-7-16,-9 5-14 16,-23 4-44-16,-15-3-27 15</inkml:trace>
  <inkml:trace contextRef="#ctx0" brushRef="#br0" timeOffset="59478">21369 5731 134 0,'0'0'6'0,"-17"3"4"16,-4 4 5-16,-5 2 6 15,-8 7 5-15,-4 2 4 16,-9 9 2-16,-3 4 2 31,3 2-4-31,5 4-3 0,10-2-3 0,3 6-8 0,14-5-4 16,8-2-3-16,10-6-3 15,16-6 0-15,8-8-2 47,10-8 2-47,5-6-2 0,9-11 2 0,3-10-1 0,-2-5-1 0,-2-8-2 0,-5-9-2 16,-10-1 0-16,-4-2-1 15,-11 0-1-15,-6-3-1 0,-10 2 1 16,-3 0-1-16,-6 5 1 16,-10 9 0-16,3 2 1 15,-5 11-1-15,1 1 0 0,2 9 1 16,-2 8 0 15,6 4 1-31,-1 15 1 0,6 9 1 0,3 8 1 0,2 9 0 16,0 9 1-16,7 1 0 15,4 5 0-15,5 0-1 16,7-2-1-16,3-5-1 0,2-8 0 15,1-7-3-15,3-8-3 16,-5-9-5-16,7-6-15 16,-1-10-60-16,-8-11-2 0</inkml:trace>
  <inkml:trace contextRef="#ctx0" brushRef="#br0" timeOffset="59669">21630 5632 384 0,'0'0'3'0,"-2"19"0"15,2 1 2-15,0 6 1 0,2 8 1 47,5 7 2-47,4 9 1 0,-2 4 1 0,4 2-4 0,1-3-1 0,-1-4-1 16,1-4-3-16,-5-6-6 15,0-10-4-15,-6-9-18 16,-16-12-58-16,13-8-4 0</inkml:trace>
  <inkml:trace contextRef="#ctx0" brushRef="#br0" timeOffset="59816">21501 5731 451 0,'0'0'1'0,"13"-3"0"0,17 1 1 0,16-2-1 15,11 0 1-15,11-2 0 16,8 1-2-16,2-3-5 0,7 9-21 15,2-1-57-15,-25-1-3 16</inkml:trace>
  <inkml:trace contextRef="#ctx0" brushRef="#br0" timeOffset="61326">22813 3867 289 0,'0'0'1'15,"0"0"-1"-15,-1 6 2 16,1-6 4-16,0 19 0 15,-1 2 4-15,1 5 1 0,1 16 2 16,1 4-1-16,-3 18 3 16,1 11-5-16,-1 12 1 15,-7 15-2-15,-3 11-2 16,0 15 0-16,-4 5-2 0,4 10 1 15,-3 5-2-15,0 2 5 16,-3 2-2-16,-2-2 0 16,-2-2-2-16,-1-4 0 15,-3-10-1 16,-3-8-1-31,-1-8 2 0,3-11-4 0,1-12 0 0,5-11 0 0,2-12 1 16,5-11-1-16,2-5-1 16,1-6 1-16,3-10-1 0,0-2 0 15,1-6 0-15,3-6 0 16,0-4-1-16,1-5 1 15,-1-5 0-15,3-12 1 16,-1 12 0-16,1-12 1 0,0 0-1 16,0 0 0-16,-11-1-1 15,11 1 1-15,-18-9-1 16,2 2-1-16,-3-2 0 15,-7 0-1-15,-5-4 0 47,-10 2-1-47,-7-3 0 0,-8 0 0 0,-10-5-1 0,-12-1 1 0,-15 0-1 0,-13-4 2 16,-14 2 0-16,-16-2 2 0,-10 2 0 15,-13-2 1-15,-11 1 0 16,-13 2 0-16,-9 1 0 16,-8 0 0-16,-10 0 1 15,-1 2 0-15,-8 0 1 0,-3 0 1 16,-1 2 1-16,4-1 0 31,9-4 1-31,14 0-1 0,15-2 0 0,16-3-1 0,14 1-2 16,19-3 1-16,15 3-2 15,16-1 1-15,15 3-1 16,7 3 0-16,10 2 2 15,7 6-3-15,11-1 0 0,10 6 0 16,8 2 0-16,8-1 0 16,7 1 0-16,8 2 0 15,10 3 0 1,-9-7 0-16,9 7 0 0,0 0 0 15,0 0 0-15,0 0 0 0,0-12 0 16,0-1 0-16,0-4 0 16,0-12 0-1,1-8 0-15,-1-14 0 0,1-8 0 16,-2-9 0-16,-3-6 0 0,-2-6-2 15,4-1 0-15,-4-2-2 16,2 0 2 0,0 0 0-16,1 1 1 0,2 6-1 15,-1 3 1-15,-2 2 1 0,0 5-1 16,2 5 1-16,-2 7-1 15,0 3 1-15,0 8-1 32,2 4 1-32,-1 6 0 0,3 6 0 15,0 2-1-15,3 2 1 0,3 0 0 0,2 3-1 16,5 0 1-16,5 1-1 15,1-4 1-15,8-2-1 16,6 2 1-16,6 1-1 0,8 2 1 16,7 1-1-16,8 2 0 15,7 2 1-15,8 3-1 16,8 2 2-16,7 4-1 31,10 3 1-31,9-4-1 0,4 2 0 0,12-3 1 0,14-1-1 16,12-2 1-16,15-4-1 15,24-5 2-15,18-3-1 16,24 0 1-16,24 1 0 0,19 0 1 15,13 8-1-15,10 0 1 16,0 10 0-16,-8 1-1 16,-9 4 1-16,-24 2-3 15,-24 2 0-15,-31-1 0 16,-31-2 0-16,-35-2 0 0,-26-1 0 15,-29-3 0-15,-31-5 0 16,-17 2-11-16,-26-6-41 16,-11 3-31-16,-13 2-12 15</inkml:trace>
  <inkml:trace contextRef="#ctx0" brushRef="#br0" timeOffset="97865">2607 12207 205 0,'0'0'4'16,"0"0"4"-16,-16-1 2 15,8 1 2-15,-6 0 2 16,1 2 1-16,-4 4 0 0,-2 6 2 16,-1 5-5-16,3 7-1 15,1 8-2-15,-2 8-3 16,4 6-1-16,-3 7 0 15,4 0-2-15,2-4 0 16,4-3-2-16,3-9 2 0,3-5 1 16,1-16 0-16,7-12 2 15,8-8-1-15,2-17 1 47,7-11 0-47,3-10-1 0,3-8-1 0,0-11-3 0,-1-4 0 0,-3-6-2 0,-5-1 1 16,-4-1-1-16,-6 3 0 15,-7 6 0-15,-4 7 1 16,-6 1 0-16,-7 13 2 0,-4 4-1 15,0 10 0-15,-4 5 0 16,1 9 0-16,2 1-1 16,3 6-1-16,4 5 0 46,5 9-1-46,4 11 1 0,1 12 0 0,3 9 1 0,5 13 0 0,3 10 1 0,2 8 2 16,3 4-1-16,2-4 1 16,0-4-1-16,-3-7 0 0,4-8 0 15,-3-11-1-15,0-9-1 16,-3-8-3-16,-1-8-3 15,1-5-13-15,-1-3-39 32,-1-12-23-32</inkml:trace>
  <inkml:trace contextRef="#ctx0" brushRef="#br0" timeOffset="98187">2776 11918 268 0,'0'0'4'0,"0"12"5"16,1 8 2-16,-1 5 0 0,3 8 3 15,1 6 1-15,1 7 1 16,2 4 1-16,2-1-4 16,2-3-2-16,2-5-3 15,-1-7-1 16,2-5-2-31,1-8 0 0,-2-6-1 0,3-5 0 0,1-5-2 0,-1-2-1 16,-1-3-6-16,0 0-9 16,-5-3-42-16,-10 3-25 15</inkml:trace>
  <inkml:trace contextRef="#ctx0" brushRef="#br0" timeOffset="98334">2707 12221 373 0,'0'0'2'0,"13"-17"1"0,11-1 2 16,11-6 0-16,14-8 1 15,12-5 0-15,8-3-3 16,8-6-8-16,7-8-54 0,-5 19-19 16</inkml:trace>
  <inkml:trace contextRef="#ctx0" brushRef="#br0" timeOffset="99878">8314 11522 233 0,'0'0'4'0,"0"0"3"16,-12 0 1-16,12 0-2 15,-9 0 2-15,9 0 1 16,-15 12 2-16,6 4 3 0,3 3-3 15,-5 9 0-15,5 4-2 16,-1 7 1-16,3 3-1 16,4-2 0-16,0-3-1 15,8-5-1-15,4-5-1 0,6-11 1 16,4-2-1-16,2-12 1 15,1-2-1-15,-2-11 1 16,3-5-1-16,-5-5-1 31,-2-5-2-31,-2-6-1 0,-4-4 0 0,-2-4-2 0,-5-5-1 16,-4-1-1-16,-2 1-1 15,-4-3 1-15,-7 4-1 16,-3 2 1-16,-1 5 0 16,-2 6 1-16,-1 3 0 0,3 4 1 15,0 5 0-15,3 7 0 16,3 0 0-16,9 12-2 15,-13-6 1-15,13 6 1 32,0 15 0-32,5 7 0 0,4 10 1 0,1 10 1 0,5 8 1 15,2 5 2-15,2 4 0 16,0 1 0-16,4-8-1 15,-1-6 0 1,-1-6 0-16,1-10-1 0,1-7-1 0,-3-9-1 16,0-7-2-16,-1-6-8 15,-4-9-20-15,-6-9-53 0,3-5-3 16</inkml:trace>
  <inkml:trace contextRef="#ctx0" brushRef="#br0" timeOffset="100128">8658 11251 293 0,'0'0'5'16,"0"0"0"-16,6 12 4 15,-2 3 4 1,2 4 1-16,4 7 2 0,2 5 2 0,1 5 1 15,4 4-3-15,-2 1-2 16,3-2-4-16,-2-3-2 16,2-5-2-16,-2-4-1 0,-4-3-2 15,0-8-3-15,0 0-2 16,-3-7-3-16,1 1-4 15,-10-10-8-15,11 11-8 0,-11-11-19 16,0 0-34-16,0 0-9 16</inkml:trace>
  <inkml:trace contextRef="#ctx0" brushRef="#br0" timeOffset="100294">8549 11528 333 0,'0'0'4'15,"22"-17"2"-15,11-2 2 16,12-5 1-16,21-9 1 15,12-4-2 1,12 0-13-16,4-1-62 0,2-2-8 0</inkml:trace>
  <inkml:trace contextRef="#ctx0" brushRef="#br0" timeOffset="106071">2148 11364 74 0,'0'0'7'16,"2"-10"3"-16,-1 0 0 0,0-2 6 16,0-2-2-16,-1-6 3 15,0-1 2-15,1-6 1 16,-7-2-7-16,-4 0-1 0,-3-1-2 15,-3 4-2-15,-8 1-2 16,-3 7 0-16,-6 1-3 16,-2 9-2-16,-5 7 0 15,1 1 0-15,-4 9 0 16,1 5 1-16,0 3-1 0,3 10 2 15,8 4 0-15,1 8 2 16,5 10 1-16,5 8 3 16,6 13 0-16,8 18 2 0,4 19-1 31,10 14-1-31,6 13 1 0,13 24-1 0,7 12-2 15,9 16-1-15,1 5-2 16,7 4-1-16,-1 2-1 16,-4-3 1-16,-3-6-2 15,-12-21 2-15,-11-17 3 0,-9-30 0 16,-11-21 2-16,-11-30 0 15,-15-25-1-15,-10-27-3 16,-8-17-2 0,-7-20-8-16,-4-15-11 0,2-10-50 0,-3 2-18 15</inkml:trace>
  <inkml:trace contextRef="#ctx0" brushRef="#br0" timeOffset="108021">5494 11323 112 0,'0'0'3'0,"-3"-9"3"15,3 9 0-15,-12-18 1 16,-1 7 2-16,-4-2-1 0,-4-4 1 16,-6 0 0-16,-3-3-4 15,0 6-2-15,-4-3 0 16,2 10-3-16,1-5 0 15,0 8-3-15,-2 4 1 0,10 1 0 16,-4 16 2-16,10-2 0 16,-2 10 2-16,5 4 3 15,2 16 1-15,6 6 5 0,2 7 0 16,4 19 3-16,-1 10 1 15,6 17 2-15,2 10-1 16,3 13 2-16,4 7-1 16,0 16 0-16,3 16-1 15,1 10-1-15,4 13-2 0,0 7-1 16,8 7-1-16,-6 2-3 15,5-6-1-15,0-15-1 16,-2-20-1-16,-9-25-1 0,-5-28 1 16,-13-30 1-16,-11-27-1 15,-18-33 0-15,-16-21-3 16,-13-25-6-16,-12-21-11 15,-9-15-67-15,-1-11-4 16</inkml:trace>
  <inkml:trace contextRef="#ctx0" brushRef="#br0" timeOffset="110873">7645 12610 182 0,'0'0'6'0,"0"-12"4"15,0 12 3-15,0-12-2 0,0 12 0 16,0 0 0-16,-8 3 1 15,-3 20 3-15,-5 16-4 16,-14 22-3-16,-8 11 1 16,-17 20 0-16,-7 12 1 15,-14 3 2-15,-7-3-3 0,0-7-1 16,3-13-2-16,13-16-3 15,8-15-4 1,17-17-4-16,14-17-8 0,28-19-32 0,7 3-32 16,22-17-4-16</inkml:trace>
  <inkml:trace contextRef="#ctx0" brushRef="#br0" timeOffset="111264">8624 11325 222 0,'-5'8'5'0,"-4"11"4"16,-8 10 4-16,-9 15 4 0,-9 6 0 16,-10 18 0-16,-9 11-1 15,-3 11 2-15,0 0-7 16,7-3-10-16,7-10-17 15,15-18-50 1,16 3-11-16</inkml:trace>
  <inkml:trace contextRef="#ctx0" brushRef="#br0" timeOffset="119142">5050 14920 195 0,'0'0'4'15,"-9"-16"3"-15,-5 2 3 16,-4-1 1-16,-5-2 3 0,-4 2 0 15,-6-2 0-15,-1 7 0 16,2 10-4-16,2 13 0 16,5 12-3-16,6 21 1 15,11 19 0-15,7 12-1 0,9 16 1 16,14 11 0-16,6 6 0 15,6-4 0-15,1-3-1 16,-4-16 1-16,-6-12 1 16,-9-17 0-16,-14-11-2 0,-11-16 0 15,-17-12-2-15,-8-8-6 16,-7-9-26-16,-18-2-53 15,11-11-4-15</inkml:trace>
  <inkml:trace contextRef="#ctx0" brushRef="#br0" timeOffset="120045">5291 15279 235 0,'0'0'2'16,"0"0"3"-16,-9-10 0 16,-2 8 2-16,-2 2 2 0,-7 2 1 15,-3 8 5-15,-10 9 1 16,3 9-2-16,-2 4 0 15,7 10-2-15,1-1 0 16,10 6-2-16,7-1-1 0,9-6-4 16,15-9 0-16,9-10-3 15,7-6-3-15,5-11-8 16,3-5-19-16,-7-11-48 15,11-4-6-15</inkml:trace>
  <inkml:trace contextRef="#ctx0" brushRef="#br0" timeOffset="120428">5448 15374 263 0,'0'0'5'0,"-6"19"3"15,5-4 2-15,-2 6 1 16,3 1 0-16,2 3 3 0,7-2 0 15,5-1 2-15,5-11-6 16,11-11 0-16,0-5-3 16,7-18 1-16,-2-5-4 15,0-11-2-15,-9-5-3 0,-8-4-3 47,-9-2-1-47,-9 0-1 0,-12 4 1 0,-12 2-1 0,-5 10 3 0,-6 5 1 16,1 10 2-16,2 7 4 15,6 11 0-15,4 4 0 0,10 14 2 16,8 6 1-16,4 6-1 15,13 4 0-15,6 1 1 16,6 1-2-16,5-2 0 16,0-2 0 30,-1-4-3-46,2-3-2 0,-8-10-4 0,1 1-9 0,-5-7-21 0,-19-8-47 0,20 2-4 0</inkml:trace>
  <inkml:trace contextRef="#ctx0" brushRef="#br0" timeOffset="120692">5699 15153 338 0,'0'0'5'0,"10"19"1"16,4 0 3-16,3 6 2 0,2 4 0 15,4 6 3-15,2 3-1 16,1 2 1-16,-4-5-5 0,-4-6 1 15,-3-7-1-15,-3-11 0 16,-1-11-2-16,2-7-1 16,-2-21 0-16,0-9-1 15,2-12-1-15,-1-6-1 16,1-11-3-16,1-1-3 31,-2 4-3-31,-3 2-4 16,3 18-9-16,-6 1-14 0,3 14-35 0,-1 18-21 0</inkml:trace>
  <inkml:trace contextRef="#ctx0" brushRef="#br0" timeOffset="120928">6247 15132 326 0,'0'0'1'0,"0"0"3"47,0 0 2-47,11 1 2 0,3-1 1 0,5 0 0 0,8-4 2 0,5-1 0 15,3 0-6-15,2-5-10 16,1-2-43-16,1 2-30 16,-10 1-7-16</inkml:trace>
  <inkml:trace contextRef="#ctx0" brushRef="#br0" timeOffset="121062">6264 15395 358 0,'0'0'2'0,"9"5"0"15,9-4 1-15,5-1-1 16,11 0 0-16,5-8-14 15,1 1-59-15,17-3-7 16</inkml:trace>
  <inkml:trace contextRef="#ctx0" brushRef="#br0" timeOffset="121562">7088 14930 271 0,'0'0'7'0,"-13"6"4"32,-7 8 5-32,-4 3 3 0,-7 11 0 0,-4 6 3 15,-2 8 0-15,-1 8 0 0,7-1-6 16,13 4-3-16,14-7-6 15,10-7-2 1,22-9-2-16,11-10-3 0,13-8-9 0,4-12-27 16,6-4-47-16,3-10-5 15</inkml:trace>
  <inkml:trace contextRef="#ctx0" brushRef="#br0" timeOffset="122023">7565 14330 114 0,'0'0'7'0,"-9"-10"6"16,-1 8 6-16,-6-1 2 47,-4 3 4-47,-5 6 3 0,-3 14 3 0,0 14 3 0,-2 20-4 0,10 23-4 0,5 18-3 15,8 24-2-15,6 9-5 16,2 14-2-16,8 1-3 16,-2-4-2-16,0-8-3 0,-5-14-1 15,-3-17-1-15,-11-15-1 16,-4-14-1-16,-8-17-4 15,-4-7-9 17,-8-6-43-17,3-15-32-15,2-9-4 0</inkml:trace>
  <inkml:trace contextRef="#ctx0" brushRef="#br0" timeOffset="122963">7868 15095 179 0,'0'0'2'0,"0"0"3"16,-12-8 0-16,1 8 1 15,-6 0 2-15,-2 1 1 16,-5 6 2-16,-4 3 3 16,0 6-1-16,-2 4-1 46,4 6 0-46,-1 4 1 0,7 5 0 0,2 0-1 0,6 3-2 0,4-2-1 0,8 0 0 16,5-7 0-16,8-8 0 16,8-7 0-16,2-11-1 0,7-6 1 15,4-12-2-15,3-13 0 16,-2-10-2-16,-2-6-3 15,-7-6-2-15,-6-6-2 0,-6-1-1 16,-10-1 0 15,-3-1-1-31,-10 8 1 0,-8 6 0 0,-1 7 1 0,-3 11 2 16,1 5 1-16,2 12 0 0,2 10 1 15,2 8 0 1,3 11 1-16,9 11 0 0,1 6 0 16,4 7 1-16,10 6 0 15,3 1 0-15,6-2 0 0,6-4-1 16,2-3 0 15,0-7 0-31,0-13-4 0,0-3-4 16,-3-11-7-16,2-4-21 0,-2-1-45 0,-6-10-7 15</inkml:trace>
  <inkml:trace contextRef="#ctx0" brushRef="#br0" timeOffset="123271">8039 14864 225 0,'0'0'8'0,"0"11"7"16,7 1 6-16,7 12 2 16,3 7 0-16,4 9 2 0,3 9 0 15,6 6 4-15,-1 8-8 16,0-4-7-16,0-4-4 15,-7-10 1-15,-3-9-1 16,-4-14 0-16,-1-14-2 0,0-13-1 31,3-24-1-15,0-15 0-16,4-16 0 0,7-10-3 0,2-9-3 0,3 0-1 15,-2 1-3-15,-2 12-6 0,-6 10-7 16,-1 16-23-16,-2 21-50 16,-20 19-2-16</inkml:trace>
  <inkml:trace contextRef="#ctx0" brushRef="#br0" timeOffset="123814">6495 16426 337 0,'0'0'1'0,"15"0"1"16,6-4 1-16,8-2 0 0,7-3 0 15,8 1 0-15,5-1-3 16,-2 0-7-16,7 1-24 0,-3 3-43 15,-16-2-6 17</inkml:trace>
  <inkml:trace contextRef="#ctx0" brushRef="#br0" timeOffset="123956">6556 16637 288 0,'0'0'4'16,"7"4"3"-16,6-1 0 15,7-3 1-15,10 0 2 16,6 0-1-16,8-1 0 31,2-3-7-31,7-3-23 0,-1 2-51 0,-2-2-7 0</inkml:trace>
  <inkml:trace contextRef="#ctx0" brushRef="#br0" timeOffset="124229">7418 16191 179 0,'0'0'10'0,"-15"11"7"16,0 7 4-16,-6 5 4 16,-2 7 1-16,-2 9 0 0,-1 4 0 15,1 7 1-15,8-3-8 16,9 1-5-16,9-6-6 15,14-7-1-15,8-7-1 16,10-9-2 15,7-6-2-31,1-9-5 0,3-1-7 0,-6-4-20 0,0-13-47 0,0 3-8 16</inkml:trace>
  <inkml:trace contextRef="#ctx0" brushRef="#br0" timeOffset="124746">7790 16213 312 0,'0'0'3'0,"0"0"1"15,0 0 2-15,5-5 1 16,-5 5 1 15,16 0 2-15,-6 8 2-16,3 5 3 0,-2 8-2 0,2 1-1 0,-1 9 0 0,-2 3-1 0,-4 7 0 15,-3 2-2-15,-1-4-1 16,-2-3 0-16,-1-4 1 0,1-8-1 16,0-14 0-16,0-10-1 15,19-22-1-15,1-14 0 16,6-11-2-16,8-10-2 15,2-7-2-15,4 3-7 16,-2 2-8-16,5 2-50 16,-10 17-27-16</inkml:trace>
  <inkml:trace contextRef="#ctx0" brushRef="#br0" timeOffset="135937">15794 12254 207 0,'0'0'4'15,"0"0"0"-15,-10 0 5 16,10 0 2-16,0 0 6 0,-10 0 1 16,10 0 4-16,0 0 1 15,0 0 0-15,0 0-2 16,0 0-2-16,-8 4-2 0,8-4-4 15,0 0-4-15,0 0-2 16,0 0-3-16,0 0-1 16,-5-5-1-16,5 5-1 15,0 0-1-15,0 0 1 0,0 0 0 16,0 0 1-16,0 0-2 15,0 0 0-15,0 0 1 16,-16 3 0-16,3 5 0 16,-7 1 0-16,2-1 0 0,-4 2 1 15,-1 0-1-15,2-1 2 16,5-7-1 15,5-2 0-31,11-7-1 0,11-9 1 0,12-3-1 0,6-1 0 0,7 0-1 16,-2 3-1-16,2 2 0 15,-4 6 0-15,-7 5 1 16,-11 4-1-16,-14 10 0 15,-9 4 1-15,-13 3 0 16,-7-1-1-16,0 0-8 0,-2-7-18 16,4 3-56-16,27-12-3 15</inkml:trace>
  <inkml:trace contextRef="#ctx0" brushRef="#br0" timeOffset="137032">15775 12243 215 0,'0'0'9'0,"0"0"4"15,0 0 5-15,0 0-1 16,12-6 1-16,-12 6 0 0,0 0 0 16,0 6 0-16,-4 6-6 15,-7 6-3-15,-3 9-2 16,-8 5-1-16,-5 7 2 15,-5 6-1-15,-5-1-1 16,0 0 0-16,1-5-1 0,3-3-1 16,5-8-2-1,6-6-2-15,6-6-2 0,5-6-3 16,11-10-5-16,-4 11-9 0,4-11-27 15,18 0-35-15,-4-8-7 16</inkml:trace>
  <inkml:trace contextRef="#ctx0" brushRef="#br0" timeOffset="137208">15591 12255 316 0,'0'0'1'16,"0"0"0"-16,0 0 3 15,3 5 0-15,1 7 2 16,1 7 1-16,4 8 3 0,-2 8 1 15,-2 8 0 32,2 4 1-47,2 2-2 0,-2-1-2 16,-1-2-2-16,-1-7-1 0,-2-8-2 0,3-4-3 0,-3-10-5 0,1-3-3 0,-4-14-25 15,-14 7-47-15,14-7-4 16</inkml:trace>
  <inkml:trace contextRef="#ctx0" brushRef="#br0" timeOffset="137337">15498 12530 332 0,'0'0'3'0,"12"-4"1"0,8-4 1 0,11 1 1 0,5-3 0 0,11 3-5 0,-1 0-15 0,5 1-55 0,7 2-7 16</inkml:trace>
  <inkml:trace contextRef="#ctx0" brushRef="#br0" timeOffset="137739">16121 12273 289 0,'0'0'3'15,"0"0"3"-15,0 0 1 16,12-7 2-16,3 3 3 0,6 1 0 31,4 2 0-31,5 1-1 0,3 0-1 0,-4 6-2 16,-1 6-3-16,-8 5-2 15,-13 8-2-15,-8 4 0 0,-15 4 0 16,-7 1 1 15,-4 1 0-31,0 0 0 0,1-6 1 0,7-2 2 0,11-7 1 16,16-6 0-16,20-7 0 0,16-4-1 15,13-1-4 1,7-2-9-16,10-8-60 0,-1 8-14 15</inkml:trace>
  <inkml:trace contextRef="#ctx0" brushRef="#br0" timeOffset="138345">15973 14604 272 0,'0'0'1'0,"0"0"5"16,-1 8 4-16,-9 5 5 16,-4 7 1-16,-7 9 3 46,-7 5-1-46,-2 4 3 0,-7 5-1 0,3 2-4 0,1-1-7 0,5-4-3 16,7-4-2-16,7-8-3 0,9-3-5 16,2-10-5-16,5-1-16 15,8-9-56-15,0-9-3 16</inkml:trace>
  <inkml:trace contextRef="#ctx0" brushRef="#br0" timeOffset="138554">15807 14691 330 0,'0'0'5'0,"10"18"1"15,-3-2 2-15,4 5 1 16,2 6 2-16,1 6 1 16,3 2 1-16,-1 8 0 15,-5-1-5-15,-4-5-1 0,-3-2-1 16,-3-4-3 15,-1-5-2-31,0-5-3 0,-5-8-7 0,5-5-16 0,0-8-56 16,0 0-3-16</inkml:trace>
  <inkml:trace contextRef="#ctx0" brushRef="#br0" timeOffset="138684">15729 14858 338 0,'0'0'4'16,"0"0"1"-16,11-10 2 16,6 1 1-16,8-3 2 15,11-1-1-15,5-1-2 31,5-3-8-31,5 4-28 0,9 1-44 0,-13 0-9 0</inkml:trace>
  <inkml:trace contextRef="#ctx0" brushRef="#br0" timeOffset="139492">16446 14693 305 0,'0'0'5'16,"0"0"2"-16,0 0 2 15,0 0 0-15,1-9 0 16,13 0 1-16,3-2 2 31,11-1 1-31,8-3-5 0,6 4-3 0,1 3 0 0,0 4-1 16,-3 4-1-16,-10 7-1 15,-8 8 0-15,-15 5 0 0,-10 6 0 32,-14 0 0-17,-7 0 0-15,0-1 0 0,-1-1 0 0,3-1 0 0,10-2 0 16,12-2-1-16,10 0 0 0,18 2 0 15,8 1-1-15,3 6 0 32,2-2 1-32,-4 5-1 0,-9-2 0 0,-16 3 0 15,-12-3 0-15,-13-3 0 0,-18-1 1 16,-7-4-2-16,-6-6-4 15,-1 3-8-15,0-4-34 16,3-5-33-16,12-7-7 0</inkml:trace>
  <inkml:trace contextRef="#ctx0" brushRef="#br0" timeOffset="140756">22706 7093 266 0,'0'0'7'0,"0"0"5"16,4-10 3-16,-4 10-1 15,0 0 1-15,0 0 0 16,0 0 1-16,0 12 3 0,-11 17-6 16,-1 4-5-16,-8 12-2 15,-3 7 0-15,-7 5 1 16,-4 3-2-16,-1-3-1 0,3-4-1 15,3-10-1-15,2-4-2 16,5-10-4-16,5-8-6 16,7-5-14-16,10-16-58 15,0 0-4-15</inkml:trace>
  <inkml:trace contextRef="#ctx0" brushRef="#br0" timeOffset="140961">22395 7282 309 0,'0'0'2'0,"13"3"3"15,5 7 1-15,6 0 1 16,3 6-1-16,1 5 1 16,2 4 0-16,0 4 0 15,-2-3-2-15,-9 4-1 0,-5-5-3 31,-6 1-2-31,-2-5-6 16,-4-4-22-16,-2-2-45 0,0-15-7 0</inkml:trace>
  <inkml:trace contextRef="#ctx0" brushRef="#br0" timeOffset="141112">22286 7432 357 0,'5'-3'2'0,"14"-1"-1"31,11-4 2-31,10-3-1 0,10-2 2 0,6 1-4 0,6 2-11 15,0-3-33-15,-5 5-33 0,-5 0-3 16</inkml:trace>
  <inkml:trace contextRef="#ctx0" brushRef="#br0" timeOffset="141697">23175 7267 284 0,'0'0'6'0,"0"0"5"16,-1 16 2-16,-4 6 3 0,-2 5 0 15,3 10 0-15,0 11 1 32,1 6-1-32,3 6-7 15,0 1-12-15,8-2-32 0,6-7-43 0,4-5-7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26:10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 5527 282 0,'0'0'5'15,"0"0"2"-15,0 0 4 16,0 0 3-16,-11 11 3 16,5 3 1-16,1 8 2 0,1 6 2 15,0 7-5-15,4 7-2 16,0 4-1-16,9 2-3 15,5-2-2-15,7-6-1 16,4-2-1-16,3-13-1 0,5-6 0 16,-3-10-1-16,3-8-1 15,-2-6-2-15,-5-12-4 16,-2-4-6-16,-12-8-12 15,-4-2-69-15,-6-6-2 0</inkml:trace>
  <inkml:trace contextRef="#ctx0" brushRef="#br0" timeOffset="176">834 5181 446 0,'0'0'2'0,"0"0"-1"16,-8-14 0-16,8 14-1 0,-9-13-7 47,9 13-9-47,0-24-54 0,0 24-16 0</inkml:trace>
  <inkml:trace contextRef="#ctx0" brushRef="#br0" timeOffset="711">1425 5749 306 0,'0'0'5'0,"-1"11"3"16,1-1 2-16,-1 4 0 16,3 5 3-16,9-2 1 15,5 3 5-15,5-6-1 0,6-9-3 16,4-5-3-16,3-7 0 15,-5-10-1 32,-3-5-2-47,-10-5-1 0,-5-2-3 0,-11 3-1 0,-14 4-2 0,-7 5 0 0,-8 4-1 0,2 8-1 16,-2 0-5-16,6 5-6 15,1 6-36-15,22-6-41 16,0 8-3-16</inkml:trace>
  <inkml:trace contextRef="#ctx0" brushRef="#br0" timeOffset="6088">5862 3735 271 0,'0'0'8'0,"-13"-3"3"16,13 3 4-16,-17-5 2 16,5 3 2-16,1-2 1 0,-2 1 3 15,0 1-1-15,13 2-8 16,-11-4-3-16,11 4-3 15,0 0-3-15,0 0-1 16,-6 11-1-16,6-11 0 0,10 16 2 16,3-8 0-16,7-1 0 15,7-2 1-15,4-2 0 16,8-3 0-16,5 0 0 15,4-7-2-15,7-3 0 47,3-1-1-47,3-2 0 0,-2 2-1 0,0 0 0 0,-6 1-2 0,-2 2 0 0,-4 1 0 16,-6 0 0-16,-8 4 0 15,-8 0 0-15,-4-1 0 0,-6 2 0 16,-5 0 0-16,-10 2 0 16,12-1 0-16,-12 1 0 15,0 0 0 1,0 0 0-16,0 0 0 0,0 0 0 0,0 0 0 15,0 0 0 1,0 0 0-16,0 0 0 0,0 0 0 16,0 0 0-16,0 0 0 15,0 0 0-15,0 0 0 0,0 0 0 16,0 0 0-16,0 0 0 15,0 0 0-15,0 0 0 16,0 7 0-16,0-7 0 16,-3 16 0-16,0-2 0 0,-2 7 0 62,2 7 0-46,-3 9 0-16,-1 10 0 0,2 6 0 0,-5 9 0 0,0 1 0 0,0 3 0 0,-4-4 0 0,3-5 0 0,-5-7 0 0,7-9 0 15,-1-7 0-15,3-10 0 16,-2-4 0-16,6-6 0 0,3-3 0 15,0-2 0-15,0-9 0 32,2 15 0-32,-2-15 0 15,12 7 0-15,-3-4 0 0,-9-3-12 0,22 0-12 16,-22 0-45-16,17 1-25 0</inkml:trace>
  <inkml:trace contextRef="#ctx0" brushRef="#br0" timeOffset="6445">6264 4229 404 0,'0'0'5'16,"0"0"2"-16,0 0 0 15,0 0 0-15,0 0 2 16,0 0 0-16,0 0 2 15,0 0 0-15,14 17-3 0,1 4-2 16,0 5 0-16,2 8 1 16,-1 5-1-16,1 1-2 15,-4 3 0-15,0-3-4 0,-6-3 0 47,0-4 0-47,-3-6 0 0,-1-7 0 0,0-8 0 0,-3-12 0 0,0 0 0 16,14-2 0-16,-2-21 0 15,4-8 0-15,7-8 0 0,2-4 0 16,6-3 0-16,-3-2 0 15,5 4 0-15,-7 4 0 16,1 12 0-16,-8 7 0 0,1 10-12 16,-10 11-64 15,-1-1-20-31</inkml:trace>
  <inkml:trace contextRef="#ctx0" brushRef="#br0" timeOffset="6845">7115 4080 388 0,'0'0'4'0,"-9"0"1"16,9 0 1-16,-19 16 2 31,9 1 2-31,-3 8 1 0,0 5 2 0,3 5 1 0,2 5-3 16,8 2-1-16,2 1-1 0,11-3-1 15,3-5-2-15,5-9-1 16,2-5-2-16,1-8-3 15,1-3 0-15,-2-10 0 16,-1-2-3-16,-8-15-12 0,6-13-64 16,-9-1-12-16</inkml:trace>
  <inkml:trace contextRef="#ctx0" brushRef="#br0" timeOffset="7020">7071 3778 462 0,'0'0'3'16,"0"0"1"-16,-5-13 0 15,5 13 0-15,-9-13 1 16,2 3-1-16,0 2-1 16,7 8-4-16,-13-13-5 15,13 13-7-15,0 0-11 0,0 0-63 16,3 14-3-16</inkml:trace>
  <inkml:trace contextRef="#ctx0" brushRef="#br0" timeOffset="7307">7367 4071 375 0,'0'0'4'15,"2"9"2"-15,-2-9 3 16,11 16 1-1,0-7 2-15,7 3 1 0,5-5 0 0,6 1 1 16,3-6-3-16,1-2-3 16,0-2-1-16,-3-4-2 15,-3-6-1-15,-8 1-1 16,-12-4 0-16,-7 1-1 0,-9 0 1 15,-14 1-2-15,-7 4 0 16,-7 3 0-16,-1 6-2 16,-4 0-2-16,6 13-5 15,3-4-14-15,-2 12-66 0,28 0-3 16</inkml:trace>
  <inkml:trace contextRef="#ctx0" brushRef="#br0" timeOffset="8596">6041 8393 377 0,'0'0'3'0,"0"0"5"15,0 0 0-15,0 0 1 16,0 0-1-16,0 0 1 0,0 0 0 15,0 0 2-15,7 11-2 16,1 7-3-16,-2 9 0 16,3 4 1-16,-1 8 1 15,2 3 0-15,-3 5-1 16,1 1 0-16,-3 1-1 0,-2-1-1 15,-1-4-5-15,1-1 0 16,-1-8 0-16,-1-3 0 31,2-4 0-31,-2-8 0 0,-1-3 0 0,2-8 0 16,-2-9 0-16,0 12 0 0,0-12 0 15,0 0 0-15,0 0 0 16,0 0 0-16,0 0 0 16,0 0 0-1,0 0 0-15,0 0 0 0,-10-5 0 0,0 2 0 16,-8-1 0-16,-7-1 0 15,-9 2 0-15,-9 3 0 16,-13 0 0-16,-15 3 0 0,-10 6 0 16,-15 2 0-16,-15 3 0 15,-10 4 0-15,-8 1 0 16,2-1 0-16,6-1 0 31,11-2 0-31,14-1 0 0,17-6 0 0,18-2 0 0,22-5 0 16,16-1 0-16,11 0 0 15,12 0 0-15,3-8 0 0,8 1 0 16,8 3-11-1,-2-3-24-15,-2 0-50 0,5 6-10 16</inkml:trace>
  <inkml:trace contextRef="#ctx0" brushRef="#br0" timeOffset="8912">4819 8878 420 0,'0'0'5'0,"0"0"3"0,0 0 0 0,0 0 1 0,0 0 0 16,-6 0 1-16,-12 14 1 16,-9 7 1-16,-12 10-4 15,-5 6-2-15,-7 4-1 0,-1 1-5 16,6-2 0-16,3-4 0 15,10-2 0-15,9-10 0 16,14-1 0-16,10-7 0 31,12-1 0-31,11 1 0 16,6-1 0-16,11 4 0 0,5-2 0 0,4 0 0 0,-2 0 0 15,3 3 0-15,-10-2 0 16,7 2-20-16,-7 5-70 0,-9-11-5 16</inkml:trace>
  <inkml:trace contextRef="#ctx0" brushRef="#br0" timeOffset="9468">5284 9532 399 0,'0'0'3'0,"0"0"3"15,-8 8 2-15,3 4 1 16,-2 6 2-16,1 6 1 0,0 4 2 15,1 6 0 1,3 1-3 0,2-1-1-16,7 1-2 0,5-6-2 0,4-6-6 15,2-5 0-15,2-6 0 16,1-7 0-16,-1-5 0 0,1 0 0 47,-4-12 0-32,1-5-49-15,-4-7-43 0,-5-10-4 0</inkml:trace>
  <inkml:trace contextRef="#ctx0" brushRef="#br0" timeOffset="9580">5282 9428 438 0,'0'0'0'0,"0"0"0"16,0 0-4-16,0 0-9 15,5-17-68 16,3 17-2-31</inkml:trace>
  <inkml:trace contextRef="#ctx0" brushRef="#br0" timeOffset="9938">5671 9772 435 0,'0'0'4'0,"-5"10"2"15,3-1 0-15,2 3 2 16,2 0 1-16,9 0 1 47,8-7 1-47,6 1 0 0,9-7-3 0,3-9-5 0,4-9-3 0,-5-4 0 0,-4-5 0 15,-12-3 0-15,-13 4 0 16,-12 3 0-16,-20 9 0 0,-8 5 0 15,-10 9 0-15,-3 1 0 16,0 15 0-16,1-2-29 16,1 9-62-16,19 0-5 0</inkml:trace>
  <inkml:trace contextRef="#ctx0" brushRef="#br0" timeOffset="10282">5337 9342 473 0,'0'0'0'15,"0"0"-1"-15,0 0-8 16,4 29-68-16,-4-29-10 0</inkml:trace>
  <inkml:trace contextRef="#ctx0" brushRef="#br0" timeOffset="12980">13280 3238 310 0,'0'0'6'0,"11"-12"5"15,2 2 0-15,0-1 3 16,2-6 1-16,-1 2 4 15,2-1-2-15,0-4 1 0,-5 5-5 16,-7 1-3-16,-4-1-3 16,-9 1-2-16,-6 2-2 15,-7 4-1-15,-7 4-1 16,-7 4-1-16,-6 8-1 15,-6 10 2-15,-3 11-2 0,2 8 2 16,4 8-1-16,4 7 0 16,9 0 1-16,9 2 1 15,11-8 1-15,12-7 0 47,17-11 1-47,11-10 0 0,15-17 0 0,8-10 0 0,8-12 1 0,3-9-2 0,-1-8-1 16,-1-4 0-16,-9-4-2 15,-10-2 1 1,-10 5-2-16,-13 2 1 0,-11 8-1 0,-6 0 1 15,-1 6-1-15,-9 6-2 16,-1 10 0-16,-2 11 1 0,2 13 0 16,3 15 1-16,-2 17 1 46,4 14 0-46,-3 17 0 0,1 12 2 0,-3 11 1 0,3 5 0 0,-5-3 0 16,1-3 0-16,-1-13-1 16,-3-8-1-16,5-17 2 0,-1-8 0 15,2-17-1-15,0-9-2 16,5-9 0-16,4-17-6 15,0 0-9-15,0 0-56 0,3-15-18 16</inkml:trace>
  <inkml:trace contextRef="#ctx0" brushRef="#br0" timeOffset="13266">13727 3224 374 0,'0'0'2'15,"0"0"0"-15,0 0 5 16,0 0 1-16,0 0 4 0,0 0 0 15,14 8 1-15,11-8 1 16,11-1-1-16,9-1-2 16,7 0-2-16,3-4-4 15,2-1-4 1,-1 0-3-16,-5 0-6 0,-10 4-7 0,-4 3-19 15,-8 3-49-15,-10-3-5 16</inkml:trace>
  <inkml:trace contextRef="#ctx0" brushRef="#br0" timeOffset="13458">13704 3485 354 0,'0'0'5'0,"0"0"5"0,0 13 2 15,10-8 2-15,4 1 0 16,8-2 0-16,8-3 1 15,11 2-1-15,6-3-4 0,5-4-8 32,7 0-11-32,-4-5-11 0,5 5-21 0,2 3-42 15,-8 1-5-15</inkml:trace>
  <inkml:trace contextRef="#ctx0" brushRef="#br0" timeOffset="13933">15268 3020 305 0,'0'0'3'0,"4"-10"1"15,-4 10 2-15,-3-13 0 16,3 13 1-16,-22-14-1 16,1 8 2 15,-6 4 0-31,-12 2-1 0,-5 12-1 0,-5 6 2 0,-3 5 1 0,-3 11 0 15,0 0 0-15,5 11 0 16,5 1 1-16,11 1 0 0,6 2-1 16,12-1 0-16,12-3-1 15,6-4 0-15,19-2-1 16,11-7 0-16,12-4-1 0,6-7 0 15,7-10-2-15,5-4 0 47,-3-5-5-47,3-1-5 0,-8-8-7 0,-1-5-32 0,-6-1-41 16,-10-7-4-16</inkml:trace>
  <inkml:trace contextRef="#ctx0" brushRef="#br0" timeOffset="14446">15545 2932 387 0,'0'0'5'0,"0"0"1"15,0 0 2-15,0 0-1 16,0 0 2-16,12-1 2 16,-3 1 0-16,3 8 2 15,5 4-4 16,3 5-1-31,4 7 0 0,0 3 0 0,2 4-1 0,-3 7 0 0,-1 4-2 16,-4 1-3-16,-2 3-2 16,-6-1 0-16,-4 1 0 0,-3 1 0 15,-3-3 0-15,0-2 0 16,-4-2 0-16,-2-9 0 15,0-2 0-15,3-5 0 16,-1-5 0-16,1-6 0 31,3-13 0-31,-3 13 0 0,3-13 0 0,7-10 0 0,2-12 0 16,9-10 0-16,7-10 0 15,9-12 0-15,6-10 0 0,3-6 0 16,4 0 0-16,-4 4 0 16,2 6 0-16,-9 7 0 15,-4 10 0-15,-7 11 0 0,-7 10 0 16,-6 1 0-16,-1 13 0 47,-7-1-17-47,-2-3-69 0,-2 12-8 0</inkml:trace>
  <inkml:trace contextRef="#ctx0" brushRef="#br0" timeOffset="16611">18984 3165 279 0,'0'0'4'16,"2"-10"5"-16,-2 10 2 15,0-16 0-15,-2 5 4 16,-3-1-2-16,-5-1 1 0,-2-2 1 16,-7 7-3-16,-4 4-4 15,-8 0-4-15,-9 4 1 16,-3 10-1-16,-7 8 0 15,-2 13-1-15,0 7 2 0,3 6-3 16,4 3 1-16,11 0 1 16,10 2 0-16,11-7 2 15,16-4 0-15,13-15 2 16,12-9-2-16,8-14 3 0,9-2-2 31,2-12 0-31,3-9-2 0,-1-6-2 0,-3-9-1 16,-6-8-2-16,-4 0 2 0,-6 1-2 15,-7 0 1-15,-5 4-1 16,-6 9 1-16,-6 0-1 15,-2 11-2-15,-4 9 0 16,0 12 0-16,-7 8 2 16,1 17-2-16,-3 15 3 0,-3 8-1 15,1 14 2 16,-5 12 0-31,2 7 0 0,2-1 1 0,-2-2 0 0,1-7-1 16,2-10-1-16,1-11 2 0,3-7-2 16,2-13 1-16,1-7-1 15,0-7-2-15,4-16-3 16,0 0-9-16,0 0-16 15,13-5-55-15,2-25-6 0</inkml:trace>
  <inkml:trace contextRef="#ctx0" brushRef="#br0" timeOffset="16844">19391 2921 393 0,'0'0'1'15,"0"0"-2"-15,0 0 2 16,-12 13 1-16,-5 7 3 0,-3 8 1 62,-6 15 3-62,-4 9 2 0,-3 12 0 0,-2 5 1 0,0 2-1 0,8 0-1 0,6-6-2 0,9-9-1 16,6-9-2-16,7-12-2 0,10-6 2 15,5-9-3-15,4-7 2 16,0-5-3-16,6-3-3 16,-3-4-3-16,5-1-5 0,-2-7-7 15,4-8-32 16,13-2-39-31,-14-9-4 16</inkml:trace>
  <inkml:trace contextRef="#ctx0" brushRef="#br0" timeOffset="17104">19636 3002 406 0,'0'0'2'0,"-7"11"0"0,1 4 3 16,-2 5 1 15,-2 6 2-31,0 9 2 0,-1 7 0 0,0 4 2 0,0 5-1 15,4 0-2-15,-2 0-1 16,8-8-1-16,1 3-2 0,-1-14-3 16,1-3 0-16,2-3-6 15,5-10-4-15,3-3-15 16,3-12-63-16,-2-9-4 0</inkml:trace>
  <inkml:trace contextRef="#ctx0" brushRef="#br0" timeOffset="17223">19426 3277 417 0,'0'0'2'0,"0"0"-1"15,8 0 1 17,2-4 0-32,8-2 0 0,4 2-2 0,4-6-5 0,4-1-16 15,0-5-59-15,1-3 0 16</inkml:trace>
  <inkml:trace contextRef="#ctx0" brushRef="#br0" timeOffset="17399">19827 3014 331 0,'0'0'4'0,"24"5"3"31,0 8 1-31,3 5 2 0,3 4 2 0,0 15 1 16,-4 6 2-16,-5 11-1 16,-14 3-2-16,-10 3-4 15,-18-1-1 1,-9-4-3-16,-8-7-6 0,2-6-12 0,-4-9-38 15,9-13-28-15,11-11-11 16</inkml:trace>
  <inkml:trace contextRef="#ctx0" brushRef="#br0" timeOffset="17773">20290 3136 403 0,'0'0'3'0,"11"-1"3"16,7-2 0-16,8 1 2 15,8-3 0-15,6 0-1 0,6 1 1 16,4-3-1-16,3 4-3 16,-9 1-6-16,-1-1-4 15,-11-2-13-15,-5-7-40 16,-12 9-25-1</inkml:trace>
  <inkml:trace contextRef="#ctx0" brushRef="#br0" timeOffset="17937">20304 3423 443 0,'0'0'1'0,"19"0"0"31,8-3 1-31,9-3-1 0,9 0 2 0,11 1-7 16,3-6-17-16,-9 3-59 0,24-2-2 15</inkml:trace>
  <inkml:trace contextRef="#ctx0" brushRef="#br0" timeOffset="18439">21926 3014 362 0,'0'0'3'0,"0"0"1"31,-5-2 0-31,-10 2 3 0,-6 4 1 0,-5 10 4 0,-12 8-1 15,-3 13 2-15,-5 11-1 16,4 9-2-16,5 5 1 16,10 4-3-16,12-4 0 0,15-5-3 15,15-11 1-15,11-8-2 16,11-13-4-16,7-12-8 15,4-11-13-15,-9-6-63 16,5-12-3-16</inkml:trace>
  <inkml:trace contextRef="#ctx0" brushRef="#br0" timeOffset="19251">22453 2929 349 0,'0'0'6'16,"0"0"5"-16,0 0 0 31,5-5 0-31,-5 5 0 0,17 6 2 0,-5 6 1 0,5 9 1 16,-1 8-4-16,2 12-5 15,0 10 2-15,-1 4 1 16,-1 4-1-16,-6-2 0 0,-1-2-1 15,-3-8-1-15,-1-6 1 16,-5-14-7-16,3-5 0 16,-2-10 0-16,-1-12 0 15,0 0 0-15,4-10 0 16,2-14 0-1,4-13 0-15,2-6 0 0,2-10 0 0,5-5 0 16,1-5 0-16,1 9 0 16,-1 1 0-16,1 9 0 0,-9 12 0 31,3 7-43-31,2 7-51 0,-4 7-2 0</inkml:trace>
  <inkml:trace contextRef="#ctx0" brushRef="#br0" timeOffset="19492">23219 2900 421 0,'0'0'2'16,"-2"10"0"0,-8-1 2-16,-5 9 2 0,-7 5 2 0,-5 6 1 15,-5 10 1-15,1 5 1 16,0-2 0-16,6 4-1 15,8-1 0 32,8-4-3-47,10-6-7 0,15-4 0 0,6-9 0 0,8-8 0 0,6 0 0 0,2-10 0 0,4-4-8 16,-6 0-57-16,4-24-26 0,-5-12-4 15</inkml:trace>
  <inkml:trace contextRef="#ctx0" brushRef="#br0" timeOffset="19702">23489 2929 419 0,'0'0'2'0,"0"0"1"0,0 13 3 0,0 5 2 16,1 5 2-16,1 7 1 16,1 7 0-16,2 7 1 15,-1 8-2 1,-2 2-2-16,0 4-1 0,-1-4-3 0,-1-2-4 15,0-6 0-15,0-9 0 16,0-3-7-16,0-15-5 16,0-19-59 15,6 7-17-31</inkml:trace>
  <inkml:trace contextRef="#ctx0" brushRef="#br0" timeOffset="19868">23418 3171 448 0,'0'0'1'0,"17"0"1"0,4-3 0 16,5-2 1-16,8 1 0 15,2 0 1-15,3-4-2 16,6 3-6 31,-6-6-27-47,-1-2-51 0,-5-4-2 0</inkml:trace>
  <inkml:trace contextRef="#ctx0" brushRef="#br0" timeOffset="20054">24040 2905 375 0,'11'9'4'0,"9"11"5"16,9 6 2-16,3 10 0 47,1 12 2-47,-5 9 2 0,-3 13-1 0,-6 7 2 0,-17-4-5 0,-11-5-4 0,-19-8-2 15,-6-7-2-15,-5-9-6 16,-3-12-8-16,7-5-24 15,7-11-53-15,-2-8 0 16</inkml:trace>
  <inkml:trace contextRef="#ctx0" brushRef="#br0" timeOffset="21437">12084 5484 351 0,'0'0'7'16,"0"0"2"-16,0 0 3 16,-4-12 2-16,4 12-5 15,0 0 3-15,-14-1 2 16,-1 12 1-16,-1 12-4 0,-6 12-2 15,5 8-1-15,2 10 0 16,7 6 3-16,7 3-2 16,8-1-1-16,17-5-4 15,9-9-4-15,10-9 0 0,4-11 0 16,5-9 0-16,2-8 0 15,-4-10 0-15,4-5-43 16,3-12-47 0,-21-21-4-16</inkml:trace>
  <inkml:trace contextRef="#ctx0" brushRef="#br0" timeOffset="21580">12153 5160 480 0,'0'0'0'0,"0"0"1"0,0 0-1 0,0 0-1 15,0-11-4-15,0 11-6 16,0 0-5-16,7 0-22 15,13 5-49-15,-7 7-5 16</inkml:trace>
  <inkml:trace contextRef="#ctx0" brushRef="#br0" timeOffset="21904">12727 5402 401 0,'0'0'0'16,"0"0"1"-16,0 0 2 0,10 0 2 15,10 0 1-15,11 0 1 16,10 0 0 0,11-2 1-16,11 1-1 0,4-1-2 15,3 0-4-15,0-1-6 16,-12-2-9-16,-3 1-34 0,-11 4-37 47,-14 0-7-47</inkml:trace>
  <inkml:trace contextRef="#ctx0" brushRef="#br0" timeOffset="22052">12663 5747 431 0,'0'0'3'0,"4"7"1"0,12-1 2 0,11-1 1 0,14 0-1 0,13 0 1 0,15-1 0 16,12-1 0-16,10-3-6 15,7 7-14-15,-2 5-55 16,-6-7-20-16</inkml:trace>
  <inkml:trace contextRef="#ctx0" brushRef="#br0" timeOffset="22799">14752 5312 323 0,'0'0'4'16,"0"0"1"46,1-12 0-62,-1 12 0 0,-8-12 0 0,-9 4 0 0,-6 3 1 0,-9 1 1 0,-10 4-1 0,-8 8-2 0,-10 9 4 0,-6 9 0 16,0 7 4-16,3 8 0 15,12 5-1-15,8 5 1 0,15-2 1 16,20 1-1-16,22-8-1 15,24-6-1-15,20-7-4 16,16-9 1 31,13-8-4-47,6-10-4 0,4-1-10 0,-7-7-14 0,-12-5-63 0,-2-6-3 0</inkml:trace>
  <inkml:trace contextRef="#ctx0" brushRef="#br0" timeOffset="23447">15932 4884 279 0,'0'0'1'15,"-11"-9"3"-15,0 1 0 16,-7 0 3-16,-8 2 2 16,-9 2 4-1,-9 4 4-15,-11 3 0 0,0 12 2 0,-2 13-3 16,2 9-2-16,8 9-1 15,9 7-2-15,19 1-3 16,16-1-1-16,14-5-1 31,18-5-1-31,14-15 1 0,10-10 0 0,8-12 1 0,2-7-2 16,3-14 0-16,-2-9-2 15,-8-9-1 1,-7-9 1-16,-7-4-3 16,-11-6 1-16,-10-8-3 0,-12-1-1 0,-12-2 0 15,-10-4-1-15,-14 2 0 16,-3 6 0-16,-7 6 0 15,0 8 1-15,-1 7 1 16,4 11-2-16,9 9 0 0,3 13 0 16,9 7 1-16,8 19 0 15,4 8 0-15,8 12 3 16,9 11 0-16,4 4 3 15,6 7 1-15,4 4 2 0,2-2 0 16,5-2-1-16,-1-8 0 16,-4-7-2-16,-3-8 0 15,-5-8-3 1,-5-10 0-16,-2-6-4 0,-6-6-9 0,-11-10-53 15,2-7-22-15</inkml:trace>
  <inkml:trace contextRef="#ctx0" brushRef="#br0" timeOffset="23864">16281 4498 369 0,'0'0'3'0,"0"0"1"0,13 0 3 16,-1 9-1-16,0 8 2 15,3 8 3-15,2 8 0 16,3 10 3 15,-2 10-3-31,-2 11-1 0,-1 5 0 0,-2 4 0 0,-2 2-2 0,1-5-2 16,-6-1 0-16,0-9-2 15,2-5 0-15,-3-14-1 16,4-7 0-16,-5-12 0 16,1-8-3-16,-5-14 0 0,16 0 0 15,-2-14 0-15,5-17 0 16,-1-10 0-16,6-13 0 15,2-7 0-15,4-11 0 16,1-2 0-16,-2 3 0 0,-2 3 0 16,-7 8 0-16,3 7 0 15,0 9 0-15,-1 8 0 16,-4 7 0-16,4 9 0 15,-6 1-17-15,7 16-35 0,-1 3-31 16,-7 8-13-16</inkml:trace>
  <inkml:trace contextRef="#ctx0" brushRef="#br0" timeOffset="24159">15488 5547 466 0,'0'0'2'0,"12"1"1"0,15-1 2 16,17 0 1-16,23 0 1 15,16-5 1-15,26 0 0 16,17-3-2-16,17 0-6 47,5 2 0-47,-1-2 0 0,-6-1 0 0,-12 5 0 0,-17-1 0 0,-22 2 0 0,-20 0 0 15,-15 3-11-15,-29 2-60 16,-26-2-23-16</inkml:trace>
  <inkml:trace contextRef="#ctx0" brushRef="#br0" timeOffset="24819">15879 6176 349 0,'0'0'5'0,"-15"0"2"16,-3 2 4-16,-9 6 2 16,-7 6 1-16,-7 6 2 0,-7 9 2 15,-4 4 0-15,1 7-4 16,8 5-3-16,7 4-1 15,16-2-3-15,10-5 0 16,13-9-2-16,19-10-1 31,18-13-2-31,11-10-2 0,10-14 0 0,13-16 0 0,1-11 0 16,-2-10 0-16,-4-10 0 0,-11-9 0 15,-15-2 0-15,-14-1 0 16,-14 1 0 0,-15 4 0-16,-15 8 0 0,-7 4 0 15,-11 12 0-15,-3 10 0 16,1 18 0-16,1 10 0 0,1 7 0 15,5 20 0-15,6 8 0 16,5 15 0-16,10 9 0 16,7 9 0-16,5 7 0 15,12-1 0-15,8 3 0 0,5-3 0 63,8-4 0-63,2-11 0 0,5-7 0 0,2-10 0 0,4-14 0 0,-1-12 0 0,6-10 0 0,-10-20-39 15,1-18-40-15,2-13-16 0</inkml:trace>
  <inkml:trace contextRef="#ctx0" brushRef="#br0" timeOffset="25040">16500 5726 451 0,'0'0'1'0,"0"5"0"0,0 8 3 0,0 8 0 0,1 7 2 0,1 9 2 16,1 11 1-16,2 10-1 0,-2 5 1 16,1 8-2-16,-1-1-4 15,1 2-3-15,0-4 0 16,1-6 0-16,-4-5 0 15,4-11 0-15,-1-7 0 0,-4-20-10 16,0-19-61 15,0 0-22-31</inkml:trace>
  <inkml:trace contextRef="#ctx0" brushRef="#br0" timeOffset="25183">16220 6011 499 0,'0'0'1'16,"24"-11"1"-16,15 3 0 15,16-4 0-15,13-2 1 16,13-3-1-16,9 0-2 31,8-3 0-31,-1 8 0 0,-16-4-19 0,-15 0-62 0,-11 12-11 16</inkml:trace>
  <inkml:trace contextRef="#ctx0" brushRef="#br0" timeOffset="27838">10263 7501 357 0,'0'0'0'0,"0"0"-3"0,0 0-19 16,0 0-51-16,0 0-5 16</inkml:trace>
  <inkml:trace contextRef="#ctx0" brushRef="#br0" timeOffset="28759">10318 7486 400 0,'0'0'6'16,"2"-12"2"-16,1 3 4 15,2-1 1-15,-2-1 2 16,3 0 0-16,-2 0 2 15,1 2 0-15,-5 9-9 16,9-9-8-16,-9 9 0 0,0 0 0 16,0 0 0-16,0 0 0 15,0 0 0-15,0 0 0 16,0 0 0-16,0 0 0 15,0 0-38-15,0 0-55 16,0 0-2-16</inkml:trace>
  <inkml:trace contextRef="#ctx0" brushRef="#br0" timeOffset="29363">10238 7985 373 0,'0'0'5'0,"0"0"3"16,0 0 0-16,0 0 0 0,0 0 0 15,-13 0 2-15,-2 24 3 16,-5 16 2 0,1 14-3-16,-4 11-2 15,3 10-1-15,6 5 1 0,6 4-1 16,10-5-1-16,19-17-3 47,10-13-5-47,9-14 0 15,8-13 0-15,1-8 0 0,0-11 0 0,-4-3 0 0,-9-5 0 0,-4-2-10 0,-10-7-18 16,-10-5-54-16,1 13-10 15</inkml:trace>
  <inkml:trace contextRef="#ctx0" brushRef="#br0" timeOffset="29974">10810 7825 330 0,'0'0'5'0,"0"0"0"0,0 0 2 16,0 10 3-16,-8 8 2 16,1 11 3-16,-3 10 1 15,-3 10 2-15,0 8-3 16,0 9 0 15,2 3 0-31,8 0-1 0,2-7-2 0,11-5-1 0,7-9-3 0,5-10-5 16,2-6-3-16,3-8 0 15,-1-8 0-15,-1-3 0 16,-4-6 0-16,-3-3 0 0,-2-3 0 15,-7-3-4-15,3-5-41 16,0-6-47-16,-7-6-3 16</inkml:trace>
  <inkml:trace contextRef="#ctx0" brushRef="#br0" timeOffset="30231">11153 7882 387 0,'0'0'2'16,"0"0"1"-16,-4 12 3 15,-4 4 2-15,-7 17 4 16,-6 7 2 15,-1 12 1-31,-1 8 0 0,4 4 1 0,2 5-3 0,9 0-1 16,7-8-4-16,8-12-8 15,13-8 0-15,9-9 0 16,5-9 0-16,4-8 0 0,1-5 0 16,-1-7 0-16,-1-2 0 15,-5-2 0-15,0-4-15 16,-10-10-31 15,-3 1-47-31,-3-1-1 0</inkml:trace>
  <inkml:trace contextRef="#ctx0" brushRef="#br0" timeOffset="30459">10958 8182 406 0,'0'0'3'0,"0"0"3"16,8 0 1-16,2 0 0 15,8 3 2-15,6-2-2 16,8 2 2-16,9-2-1 0,3-1-3 15,5 2-8-15,-2-2-13 16,4-13-59-16,-1 7-12 16</inkml:trace>
  <inkml:trace contextRef="#ctx0" brushRef="#br0" timeOffset="30618">11495 7894 372 0,'9'5'4'0,"9"6"1"15,4 10 3-15,3 5 0 16,0 11 2-16,-1 11-1 47,-4 11 2-47,-6 10 0 15,-14 6-6-15,-12-2-3 0,-12 2-9 0,-11-5-30 0,1-7-46 0,1-9-3 0</inkml:trace>
  <inkml:trace contextRef="#ctx0" brushRef="#br0" timeOffset="31176">12118 8097 352 0,'0'0'5'0,"10"0"3"16,6 0 3-16,9-2 2 15,9 0 0-15,11-1 2 16,11 0-1-16,7 0 1 0,-1 3-5 16,6-3-4-16,-1 3-6 15,-6-3-6-15,-3 3-9 16,-11 0-25 15,-21 0-47-31,10-3-3 0</inkml:trace>
  <inkml:trace contextRef="#ctx0" brushRef="#br0" timeOffset="31357">12308 8390 398 0,'0'0'2'0,"21"0"0"0,5-2 2 16,12-4 0-16,8-1 1 15,13-3 1-15,9-2-1 16,11 3-3-16,-3-5-13 16,-8 4-68-16,2 0-3 15</inkml:trace>
  <inkml:trace contextRef="#ctx0" brushRef="#br0" timeOffset="32002">13807 8053 338 0,'0'0'3'16,"0"0"1"-16,0 0 0 15,-8-1 0-15,0 3 0 0,-6 9 2 47,-2 10 4-47,-3 12 2 0,1 7-2 0,0 9 1 0,6 7 0 0,2 4 2 16,8 2 1-16,2-5-1 0,15-3-2 15,7-11-3-15,9-11 1 32,5-8-3-32,5-9-1 0,1-8-3 0,-1-10-9 15,4-6-21-15,2-13-59 0,-11-17-2 16</inkml:trace>
  <inkml:trace contextRef="#ctx0" brushRef="#br0" timeOffset="32131">13787 7678 415 0,'0'0'-2'0,"0"0"-1"0,0-9-4 0,0 9-18 0,24-6-55 0,-11 1-4 16</inkml:trace>
  <inkml:trace contextRef="#ctx0" brushRef="#br0" timeOffset="32734">14467 8406 354 0,'0'0'6'0,"0"0"4"15,0 0 0-15,-7 0 3 16,-1 2 0-16,-5 10 2 0,1 4 2 16,-4 4-1-16,4 6-5 15,1 3-2-15,7 3-2 16,8-3 0-1,16-10-1-15,9-7 0 0,10-9-2 0,2-8 0 16,1-10-1-16,-4-2-3 16,-6-9 0-16,-12 1 0 46,-15 4 0-46,-12 6 0 0,-17 3 0 0,-2 12-2 16,-10-7-32-16,1 9-55 0,8 6-4 0</inkml:trace>
  <inkml:trace contextRef="#ctx0" brushRef="#br0" timeOffset="35128">15357 8378 414 0,'0'0'4'16,"17"1"2"-1,10-1 1-15,13 0 1 0,13-1-1 16,17-6 1-16,11-3-1 0,9 3-3 15,0-3-11-15,2 2-36 16,-8 3-43-16,-15 2-3 47</inkml:trace>
  <inkml:trace contextRef="#ctx0" brushRef="#br0" timeOffset="35749">15246 8075 434 0,'0'0'4'15,"0"0"0"-15,7-3 1 16,12-1 2-16,13-3 0 47,16-3 0-47,18-1 1 0,13 0-1 0,7 0-3 0,7-1-3 0,-2-1-3 0,-4 5-8 15,-16-5-12-15,-11 8-67 16,-18 7-3-16</inkml:trace>
  <inkml:trace contextRef="#ctx0" brushRef="#br0" timeOffset="36115">17244 7895 336 0,'0'0'3'0,"-26"-1"2"15,-1 1 2-15,-15 6 4 16,-6 9 2-16,-16 13 4 16,2 6-1-1,3 7 1-15,9 5-2 0,20 4-2 16,18-2-3-16,19-2-1 15,22-7-5-15,28-14-8 32,5-8-7-32,13-3-25 0,18-10-50 0,-14-5-5 0</inkml:trace>
  <inkml:trace contextRef="#ctx0" brushRef="#br0" timeOffset="36741">18407 7470 329 0,'0'0'3'0,"-11"-6"2"0,-1 2 1 15,-5-3 1-15,-8 3 1 16,-7 4 3-16,-8 0 1 16,-5 4 1-16,-3 9-2 31,2 11-2-31,2 7-2 0,7 10 0 0,8 5-1 0,11 3 0 15,12 0-2-15,9-6 0 16,20-5 1 0,9-8-2-16,9-11 1 0,6-12 1 15,6-7-1-15,2-12-1 0,-5-11-1 16,-4-8-2-16,-11-10-2 15,-9-6-1-15,-12-7-1 32,-14-5-2-32,-7-5-1 0,-16-2 2 0,-9 3-1 0,-4 4 3 15,-4 7 1-15,0 8 2 16,5 11 2-16,5 5 0 31,8 13 0-31,3 9 1 0,19 6 1 0,-9 27-1 0,14 3 1 16,12 12-1-16,9 9 0 15,7 10 1-15,7 7-1 47,2 2-1-47,8-4 0 0,-4-3-1 0,-1-10-3 0,-6-5-5 0,-8-15-7 0,-5-3-14 16,-5-10-57-16,-10-16-5 15</inkml:trace>
  <inkml:trace contextRef="#ctx0" brushRef="#br0" timeOffset="37125">18658 7281 409 0,'0'0'4'16,"0"0"1"-16,13-3 1 15,-13 3 2-15,18 9 0 0,-3 7 2 16,1 5 1-16,3 7 0 15,1 9-2-15,0 9-2 16,0 7 1 31,-3 2-2-47,0 1-1 0,-2-2-1 0,-3-8-4 0,-1-6 0 0,-4-6 0 0,1-12 0 0,-4-11 0 15,-4-11 0-15,16-22 0 16,-4-12 0-16,2-12 0 0,7-9 0 16,7-11 0-16,8-4 0 15,1 1 0-15,-1 6 0 16,0 7 0-16,-6 9 0 0,-2 17 0 31,-7 6-14-31,-1 13-48 0,-20 11-29 0,10 14-6 16</inkml:trace>
  <inkml:trace contextRef="#ctx0" brushRef="#br0" timeOffset="37395">17873 8211 488 0,'0'0'1'0,"17"0"1"15,16-4 1-15,18-2 2 16,18-3-1-16,22-2 2 15,19-2-4-15,21-4-2 16,9 4 0-16,2-1 0 0,-7 5 0 16,-12 0 0-16,-10 6-10 15,-28 3-38-15,-23 4-45 16,-18 6-1-16</inkml:trace>
  <inkml:trace contextRef="#ctx0" brushRef="#br0" timeOffset="37954">18250 8615 380 0,'-10'0'5'15,"-3"10"3"-15,-9 5 2 16,-6 6 2-16,-5 6 1 16,-4 12 2-16,-1 8 1 0,-2 7 0 31,9 2-4-31,10-1-2 0,17-4-2 0,8-7-2 15,19-10-6-15,15-15 0 16,11-16 0-16,12-11 0 0,7-16 0 16,4-15 0 30,-6-11 0-46,-6-13 0 0,-11-8 0 0,-14-6 0 0,-16 1 0 0,-11 0 0 0,-12 5 0 16,-17 8 0-16,-5 11 0 16,-4 10 0-16,-2 14 0 0,2 15 0 15,4 13 0-15,0 12 0 16,10 17 0-16,6 10 0 0,7 9 0 15,7 12 0-15,12 4 0 47,5 1 0-47,12 1 0 0,3-4 0 0,5-6 0 0,6-15 0 0,0-7 0 0,-3-15 0 16,3-7-5-16,-10-12-63 15,-4-29-24-15</inkml:trace>
  <inkml:trace contextRef="#ctx0" brushRef="#br0" timeOffset="38164">18846 8283 473 0,'0'0'2'0,"0"21"1"0,1 3 2 0,3 9 1 0,-1 10 0 15,1 10 1 1,2 11 0-16,-2 8-5 0,-1 4-2 15,-1-4 0-15,-2 1 0 16,-3-8 0-16,-3-9 0 0,-2-10 0 16,-6-17-15-16,4-15-55 31,-3-14-22-31</inkml:trace>
  <inkml:trace contextRef="#ctx0" brushRef="#br0" timeOffset="38313">18581 8681 479 0,'0'0'2'16,"17"-5"0"-16,14 0 3 15,14-2 0-15,17-2 0 16,18-2 1-16,15-1 1 15,15 0-7-15,1-2 0 16,0 9-13-16,-9 1-65 0,-14-4-12 47</inkml:trace>
  <inkml:trace contextRef="#ctx0" brushRef="#br0" timeOffset="45339">10105 9934 335 0,'0'0'4'16,"0"0"4"-16,1-15 1 15,-1 15 1-15,2-16 3 0,-2 16-1 16,2-14-1-16,-2 14 0 16,5-8-3-16,-5 8-4 15,8 16 0-15,-4 9-2 16,2 12 1-16,-1 11-1 0,2 17 2 15,-3 14 0-15,2 13 0 16,-3 10-1-16,-1 11-1 16,1 9 1-1,-3 3-1-15,0 6-1 0,0 2 2 0,-1 6 2 16,-6 1-1-16,-4 5 0 15,-5 2 0-15,2 3 1 16,-3 6-1-16,0 3 1 47,0 7-3-47,1 5-2 0,2 8 0 0,1 3 1 0,2 8-1 0,-2 4-1 0,-2 2 2 15,1 0 2-15,-2 0 1 16,3 0 0-16,-3-10 0 0,3-3-4 16,2-6 0-16,0-10 0 15,-1-7 0-15,1-13 0 16,0-9 0-16,1-15 0 15,-2-13 0-15,0-12 0 16,-3-22-38 31,0-12-52-47,3-21-7 0</inkml:trace>
  <inkml:trace contextRef="#ctx0" brushRef="#br0" timeOffset="46167">6491 14142 431 0,'0'0'1'0,"0"0"-1"16,0 0 1-16,10-6 0 15,7 4 0-15,7 2 0 16,10 0 1-16,12 0-2 0,13 0 1 15,12 2-1-15,12-1 1 16,13-1 0-16,12 0-1 16,15-3 2-16,14-4 0 15,13-2 0-15,15-1 0 16,14-1 0-16,14 0 1 0,11-1 0 31,14 2 0-31,7 3 0 0,10-3 0 0,9 3 0 16,7 0 0-16,4 2 1 15,6-1-1-15,7 2-1 0,1-1 1 31,4-1-1-31,4 0-1 0,1 2 0 0,8 0-1 16,3 0 1-16,4-1-1 16,4 1 0-16,4 1 0 0,5 1 1 15,2-1 0 16,10 1 0-31,-2-1 1 0,8 2 0 0,2 0 0 0,7 1 0 16,1 1 1-16,4 3-1 0,-1 1 1 16,-1 0 0 15,-7 4-3-31,-6-2 0 0,-13 1 0 0,-16 1 0 0,-17-1 0 15,-21 1 0-15,-23-1 0 16,-30 1 0-16,-25-1 0 16,-31-1 0-16,-28 0 0 0,-31-3 0 15,-23-1 0-15,-26 0 0 16,-18-1 0-16,-21-2-11 0,-15 0-27 15,-14 0-43 17,-11 0-14-32</inkml:trace>
  <inkml:trace contextRef="#ctx0" brushRef="#br0" timeOffset="46599">18926 13862 361 0,'0'0'4'0,"-11"3"0"16,11-3 1-16,-11 10 5 0,11 0 0 15,4 5 2 32,19 0 1-31,15 4 2-16,17 0-2 0,18 0 0 0,11 2-2 0,8 2-2 0,1-1-2 0,-3-1-1 0,-16-1-1 0,-14 4-1 15,-23 0 0 1,-24 3-1-16,-23-1-1 0,-25 2-2 15,-22-2 0-15,-14 3 0 16,-12 2 0-16,-7-3 0 0,0 5-10 16,1-6-10-16,19 0-34 15,15 0-38-15,9-3-4 16</inkml:trace>
  <inkml:trace contextRef="#ctx0" brushRef="#br0" timeOffset="47398">9683 10092 374 0,'0'0'5'0,"0"0"4"0,-5-8 1 15,5 8 0-15,0 0 1 16,-2-10 0-16,2 10 2 31,0 0 1-31,6-9-4 0,7 4-3 0,9-5-1 0,4-1-1 16,8-7 0-16,4-6 0 15,3-1-1-15,1-1-1 47,-4 1 0-47,-5 2-1 0,-6 3-1 0,-6 9 0 0,-3 5 1 0,0 7-2 0,-3 10 0 16,5 3 0-16,2 6 0 15,10 4 0-15,5 4 0 16,6-2 0-16,8 4-7 0,0-6-10 15,5-1-54-15,-1 1-21 16</inkml:trace>
  <inkml:trace contextRef="#ctx0" brushRef="#br0" timeOffset="48030">7750 9996 425 0,'0'0'2'0,"9"0"0"16,1 0 2-16,6 6 2 0,-1 6 0 46,4 5 2-46,0 4 1 0,-1 6 1 0,-1 7-1 0,-6 2-1 0,-4 7 0 16,-4 0-2-16,-2 2-1 16,-1-2-2-16,-1-5-3 0,-4-4 0 15,2-7 0-15,0-3 0 16,0-9 0-16,2-6 0 15,1-9 0-15,0 0 0 0,10-23 0 16,10-10 0 15,9-10 0-31,8-12 0 0,9-5 0 0,4-10 0 0,1 1 0 16,0 2 0-16,-9 11 0 15,-7 8 0-15,-4 19-25 16,-7 9-56-16,-12 6-15 0</inkml:trace>
  <inkml:trace contextRef="#ctx0" brushRef="#br0" timeOffset="49069">20039 14766 385 0,'0'0'5'0,"0"0"0"15,0 0 1-15,0 0 0 0,0 0 2 16,0 13 2-16,0 8 3 16,-2 9-1-16,-2 10-3 15,-2 8 0-15,-2 9 1 0,0 6 1 16,-2 1-3-16,3-5-2 15,2-4-1-15,4-9-2 16,5-6-3-16,15-12 0 0,9-8 0 16,9-4 0-16,6-8 0 15,11-5 0-15,1-3 0 16,3-1 0 15,-1-6 0-31,-6-4 0 0,-1 2 0 0,-9-4 0 16,-2 2-11-16,-15-7-16 0,-3-1-47 0,-6 3-20 15</inkml:trace>
  <inkml:trace contextRef="#ctx0" brushRef="#br0" timeOffset="49235">19853 15044 413 0,'0'0'3'0,"8"-2"1"0,12 0 2 15,11-4 0-15,17-3 2 16,16 0-1-16,19 0-3 0,7-8-11 16,8 4-72-16,0 2-4 31</inkml:trace>
  <inkml:trace contextRef="#ctx0" brushRef="#br0" timeOffset="71731">8861 14668 237 0,'0'0'0'16,"0"0"0"-16,0 0 0 15,0-6 0-15,0 6 2 16,10-17-2-16,4 6 2 0,6-5 1 15,10-1 1-15,-4-2 3 16,9-4 1-16,0 0-1 16,8-4 4-16,-5 2-2 15,5-5 3-15,3-2-1 16,2-3 0-16,6-2-1 0,0-3-1 15,11-2 1-15,0-4-2 16,10-1 1-16,1-1-4 16,8 0 0-16,-1-3 0 15,11 0-2 1,4 0-1-16,1-4-1 0,4 1 0 0,4-4 0 15,3 0 0-15,4-4 0 16,7-3 0-16,0-4 1 0,4 1 1 16,5-4 0-16,4-1 1 15,2-4-1-15,2-1 0 16,3-1 1-16,2-2-1 15,2-2 1-15,3 0-1 0,1-3 1 16,2-2-1 15,6-2 1-31,4-3-1 0,3-3 0 0,6 0 0 0,2-4 0 16,7-2 0-16,1 1 0 15,4 0 0-15,-1 0-1 0,2 1 0 16,-2 3 0-16,-2-1 0 16,-1 5-2-16,-5 3 0 15,-4 2 1-15,-9 4-1 0,-7 5 0 16,-10 5 0-16,-15 8 1 31,-13 9-2-31,-17 9-2 0,-19 6-7 0,-11 15-27 16,-7 5-50-16,-20 2-3 15</inkml:trace>
  <inkml:trace contextRef="#ctx0" brushRef="#br0" timeOffset="73915">16177 11180 292 0,'0'0'2'0,"0"0"1"16,0 0 0-16,0 0 0 0,0 0 0 15,0 0 4-15,0 10 3 16,-1 5 2-16,-2 3-1 16,3 9 1-16,-1 3 2 15,2 4 1-15,9 2 0 0,4-2-1 16,9-1-4-16,8-6 0 15,9 0-1-15,11-8-1 16,9-1-1-16,6-4 0 0,8-2-1 31,4 0-1-31,1 2-1 0,3-2 0 0,-3 5-1 16,-5 2 0-16,-4 1 0 15,-7-1-1-15,-9 3-1 0,-3-3 1 16,-9 1 0-16,-5-6-1 16,-5-1 0-16,-5-4 0 15,-7-2 0-15,0-3 0 16,-3-2-1-16,-3-1-1 15,-4-1-2-15,-2 0-3 32,-8 0-3-32,12 0-7 0,-12 0-12 0,6-15-40 0,-6 15-22 15</inkml:trace>
  <inkml:trace contextRef="#ctx0" brushRef="#br0" timeOffset="74220">17356 11461 418 0,'0'0'2'15,"8"0"1"-15,13 1 1 16,11 5 2-16,12-1 0 15,5 8 0-15,7 5 1 16,2 4 1-16,-2 4-1 0,-8 5-1 16,-16 8 0-16,-16 6-2 46,-16 2 0-46,-18 1-1 0,-12 1-1 0,-9-2-2 0,1-1-5 0,-4-7-10 16,7-4-40-16,4-3-34 0,9-9-4 16</inkml:trace>
  <inkml:trace contextRef="#ctx0" brushRef="#br0" timeOffset="74753">18646 11376 298 0,'0'0'3'0,"0"0"0"16,-3-16 1-16,3 16 2 15,-22-13 3 16,0 6 3-31,-8 3 3 0,-8 3 2 0,-4 2 1 0,-6 10-3 16,1 6 1-16,2 6-3 0,8 4-3 16,16 2-3-16,15 4-2 15,8 0-2-15,23 1-1 16,9-2-1-16,7-2 1 15,5-2-1-15,-5-1 0 0,-4-3 0 16,-7 0 1-16,-15 2-2 16,-15-2 0-16,-10-2 0 31,-13 0 0-31,-8-2-1 0,-5-3-3 0,-2-2-3 0,5-2-7 15,0-11-14-15,12-2-38 16,12 0-21-16</inkml:trace>
  <inkml:trace contextRef="#ctx0" brushRef="#br0" timeOffset="75123">18890 11084 330 0,'0'0'2'0,"0"0"1"15,4 5 6-15,2 8 3 16,-2 4 5 15,2 11 3-31,-1 10-1 0,-1 8 2 0,-2 8 0 0,-3 8-2 0,0 5-5 16,-9-1-2-16,1 0-4 15,-3-7-4-15,0-7-4 16,0-5 0-16,5-9 0 0,-1-12 0 15,5-2 0-15,3-16-6 16,0-8-17-16,14 1-56 16,7-15-14-16</inkml:trace>
  <inkml:trace contextRef="#ctx0" brushRef="#br0" timeOffset="75378">19123 11669 417 0,'0'0'3'0,"11"14"1"15,2-4 0-15,8 2 1 16,8-3 1-16,6-4 1 0,4-2 1 15,3-3 1-15,-3-10-2 47,-8-9-1-47,-8-7-1 0,-11-4-1 0,-12 0 0 0,-18 5-3 0,-13 1 0 0,-10 9-1 16,-9 6 0-16,-4 6-1 15,2 3 1-15,2 7-2 16,6 6 0-16,9 3-1 0,9 1-2 16,10 0-5-16,11-4-7 15,9 3-31-15,14-3-41 16,-1-3-2 31</inkml:trace>
  <inkml:trace contextRef="#ctx0" brushRef="#br0" timeOffset="76060">19673 11531 397 0,'0'0'4'0,"2"19"0"0,1-1 3 16,1 6 1-16,-1 2 2 16,1 3 1-16,-3 3 2 15,1 0 0-15,-2-6-2 16,0-5-2-16,0-8-1 0,0-2-1 15,0-11-1-15,0 0-3 16,-13-6-3-16,4-12 0 16,-1-6 0-1,0-9 0-15,-1-6 0 0,4-5-3 16,2-2 0-16,3 0 0 0,4 5 1 15,11 3 1-15,9 8-1 16,6 3 1-16,4 12 0 16,2 1 0-16,0 9 1 0,-2 5-1 15,-3 1 2-15,-8 10-1 16,-12 8 1-16,-9 5 0 15,-10 4 1 17,-15 5 0-32,-10-1-1 0,-1 1 1 0,-5-3 0 0,2-1-1 0,5-7 0 15,8-1 0-15,8-6-1 16,15-2 1-16,8-7 1 15,18 0-2-15,12-6 0 0,9-1 0 16,13-10 0-16,5-9 0 16,10-3 0-16,2-7 0 15,-3-6 0-15,-9-3-3 47,-6-2 0-47,-11-2 0 0,-18 5 0 0,-11 3 0 0,-16 8 0 0,-13 10 2 16,-12 9 2-16,-8 8 0 0,-3 18 2 15,-4 10 0-15,6 9 1 16,4 6 0-16,12 4-1 0,10 0-3 15,14-5 0-15,14-4 0 16,13-6 0-16,13-10 0 16,12-1-14-16,2-8-58 15,4-8-20 16</inkml:trace>
  <inkml:trace contextRef="#ctx0" brushRef="#br0" timeOffset="76495">20724 11086 455 0,'0'0'1'16,"7"0"0"-16,13 0 1 16,8-2-1-16,12-2 2 0,11-2-1 15,9 0 0 16,11-3 1-31,6 0-2 0,-3 1 0 0,2-2-2 0,-1 5-6 16,-8-1-9-16,-3 2-33 0,-11 4-39 16,-15 4-4-1</inkml:trace>
  <inkml:trace contextRef="#ctx0" brushRef="#br0" timeOffset="76679">20774 11330 421 0,'0'0'2'0,"0"0"2"0,14 5 1 16,11-1 1-16,20-4 1 15,14 0 2-15,19 0 0 32,17-3 0-32,16 0-2 0,5 0-2 0,0 2-5 0,-5 0-7 15,-5 1-46-15,-14 7-34 16,-21 2-5-16</inkml:trace>
  <inkml:trace contextRef="#ctx0" brushRef="#br0" timeOffset="81851">22177 10461 244 0,'0'0'8'0,"0"17"4"16,0 2 4-16,0 3 2 16,-1 7 1-16,1-2 2 15,4 4 0-15,3-1 5 0,3-6-8 16,6-7-4-16,3-7-3 15,4-5-3-15,1-5 0 16,2-3-4-16,3-6-3 16,-5-6-7-16,3-2-10 0,-6-5-28 15,-3-7-42-15,-2-3-5 16</inkml:trace>
  <inkml:trace contextRef="#ctx0" brushRef="#br0" timeOffset="81968">22203 10087 413 0,'0'0'3'0,"0"0"-1"15,0 0 2-15,0 0-2 16,0 0-2-16,0 0-5 0,0 0-9 16,9-8-44-16,6 15-25 31</inkml:trace>
  <inkml:trace contextRef="#ctx0" brushRef="#br0" timeOffset="82371">22762 10619 268 0,'0'0'2'0,"0"0"2"0,-6 7 2 15,6-7 0-15,-12 17 1 16,7-7 4-16,0 2 1 31,5-3 3-31,0-9-1 0,18 8-2 0,3-10 1 0,5-10-2 16,2-6 0-16,-1-3-2 15,-2-4-3-15,-8-2-3 16,-10 1 0-16,-10 2-1 15,-13 5 0-15,-10 6-3 16,-8 4-3-16,3 7-6 0,-3 1-12 16,7 1-42-16,7 17-19 15</inkml:trace>
  <inkml:trace contextRef="#ctx0" brushRef="#br0" timeOffset="82722">22042 11039 384 0,'0'0'0'0,"0"0"3"15,7 0 2-15,15 0 2 16,18 0 0-16,20 1 1 0,24-8 1 16,19 0 0-16,21-2 1 15,6 2-4-15,2 2-3 16,-8 1-4-16,-18 4-7 16,-20-2-9 15,-21 4-25-31,-17 12-44 0,-32-2-5 0</inkml:trace>
  <inkml:trace contextRef="#ctx0" brushRef="#br0" timeOffset="83248">22814 11442 359 0,'0'0'2'16,"0"0"-1"-16,3-9 2 16,-3 9 1-16,0-11-2 15,-7 6 1-15,-11 2 1 0,-10 3 2 16,-11 8 1-16,-11 7 2 15,-12 7 1-15,1 9 2 16,-6 4 0-16,8 4 2 16,13 1-1-1,20-2 0-15,25-4-2 0,23-5-3 16,33-7-1-16,23-7-2 0,25-9-1 15,9-3-2-15,7 0-4 16,-2-3-4-16,-9 0-10 0,-16-3-23 16,-15 3-51-16,-14 6-1 15</inkml:trace>
  <inkml:trace contextRef="#ctx0" brushRef="#br0" timeOffset="84132">22675 10636 310 0,'0'0'8'0,"0"0"3"0,0 0 2 16,0 0 1-16,-6-10 0 15,6 10 0-15,0 0-1 16,0 0 0-16,0 0-6 16,5 14-4-16,4-4-5 15,-3 2-4-15,7 3-11 0,-2 15-51 16,2-16-15-16</inkml:trace>
  <inkml:trace contextRef="#ctx0" brushRef="#br0" timeOffset="85513">19836 7674 289 0,'0'0'3'15,"0"0"-2"-15,0 0 5 16,0 0 3-16,7 0 2 16,7 0 3-16,5 0 0 15,13 0-1-15,3 0 1 0,8 0-1 16,5-3-4-16,5 2-4 15,-3 0-5-15,-2 1-4 16,-8-3-6-16,-6 3-12 16,-13 0-12-16,-3 0-31 0,-1 0-20 15</inkml:trace>
  <inkml:trace contextRef="#ctx0" brushRef="#br0" timeOffset="85737">19735 7980 318 0,'8'5'12'0,"14"0"-1"16,11-5 1-16,12 0 0 15,14 0 1-15,12-4 0 16,12-1-1-16,4-1-3 0,-7-4-16 15,-8-3-13-15,-7-1-45 16,-10 7-18-16</inkml:trace>
  <inkml:trace contextRef="#ctx0" brushRef="#br0" timeOffset="85979">20280 7389 336 0,'0'0'2'16,"15"-1"1"-16,10 1 3 16,9 0 2-1,9 1 2-15,7 10-1 0,3 4 2 0,2 9-1 16,-9 8-1-16,-9 4-1 15,-17 10-4-15,-18 0-1 16,-8 0-1 15,-18-2-7-31,-3-2-11 0,-3-2-65 0,0-10-3 0</inkml:trace>
  <inkml:trace contextRef="#ctx0" brushRef="#br0" timeOffset="86785">21310 7485 179 0,'0'0'4'16,"0"-10"5"-16,0 10 2 15,-8-14 2-15,-3 8 2 16,-7 0 2-16,-3 1 3 0,-9 3 2 16,-11 5-3-16,-1 10-1 15,-3 10-3-15,2 8 0 16,4 9-1-16,5 2-2 0,9 4-3 15,10 2-2 17,14-7-1-17,6-5 0-15,17-11-1 0,6-12-1 0,11-12 1 0,6-6-1 0,1-13-1 16,4-10 0-16,-1-5-5 0,-7-6-2 15,-3-4-5-15,-8-4-3 16,-10-5-2-16,-6-4-2 16,-10 1 1-16,-5-2 2 15,-4 2 2-15,-9 4 3 0,-6 5 6 63,0 5 2-63,0 9 5 0,1 10 1 0,3 4-3 0,2 7 1 0,2 7 1 0,11 4 0 0,-5 17 3 0,5 4-1 15,8 13 0-15,4 6 1 16,0 9 1-16,1 3-1 15,3 2 0-15,3 1-2 16,0-4-1-16,-2-8-1 0,1-5-2 16,-2-10-3-16,-1-6-2 15,-4-9-4-15,2-3-14 16,-4-7-60-16,-9-3-4 15</inkml:trace>
  <inkml:trace contextRef="#ctx0" brushRef="#br0" timeOffset="87099">21449 7214 241 0,'0'0'4'0,"16"0"4"0,-1 2 4 0,6 6 2 16,6 9 2-16,3 6 4 0,3 7 1 15,1 7 1-15,-4 9-1 16,-9 2-4-16,-6 2-4 16,-6-6-1-16,-5-5 0 15,-4-8-1-15,0-9-1 0,-2-12-1 16,2-10-2-16,-3-19 0 47,3-8 0-47,3-8-1 15,7-6-4-15,2-4-3 0,7-2-2 0,3 3-4 0,5 4-5 0,2 9-11 0,-1 4-27 16,-1 14-39-16,0 3-6 15</inkml:trace>
  <inkml:trace contextRef="#ctx0" brushRef="#br0" timeOffset="87365">20942 7933 351 0,'0'0'6'0,"6"3"3"47,12-3 2-47,14 0 1 0,17-5 0 0,19-2 0 0,19-6 0 0,14 4 1 0,9-3-9 0,-2 0-6 15,-2 6-9-15,-13 2-38 16,-11 4-34-16,-18 2-8 16</inkml:trace>
  <inkml:trace contextRef="#ctx0" brushRef="#br0" timeOffset="87968">21173 8291 205 0,'0'0'1'0,"-12"0"1"16,-1 3 6-16,-5 4 7 15,-9 4 6-15,0 5 0 16,-6 5 4-16,2 4 1 0,3 7-2 15,4-2 2-15,9 6-5 16,8-4-6-16,10-1-5 16,16-6-1-16,8-10-3 46,10-7-1-46,8-8 0 0,4-9-1 0,2-13-2 0,-3-9-3 0,-5-10 0 0,-8-6-2 16,-8-4 0-16,-12-1 0 16,-8 1-1-16,-7 3 0 15,-12 3 2-15,-6 6 1 0,-3 9 0 16,-2 6 2-16,0 9 0 15,1 6 0-15,2 9 1 47,-2 3 1-47,7 12 0 0,2 12 0 0,10 3 1 0,3 11 0 0,1 2 1 0,15 1 0 16,3-1 0-16,5 0 0 15,6-2-2 1,1-4 1-16,2-10-3 0,1-4-2 0,2-6-7 16,-3-9-9-16,2-11-51 15,0-2-19-15</inkml:trace>
  <inkml:trace contextRef="#ctx0" brushRef="#br0" timeOffset="88172">21474 8061 332 0,'0'0'3'0,"0"7"3"16,2 6 3-16,3 4 4 16,1 7 2-16,6 8 1 15,-1 8 0 16,3 3 2-31,-1 6-3 0,3 1-4 0,-2 0-2 0,0-5-4 0,-1-5-1 16,-1-8-4-16,-3-7-2 16,1-6-8-1,-10-19-26-15,13 6-49 0,-4094-6-2 16</inkml:trace>
  <inkml:trace contextRef="#ctx0" brushRef="#br0" timeOffset="88320">21288 8329 400 0,'0'0'1'16,"5"-4"0"-16,5-1 0 15,11-4 0-15,9-1 0 16,13 0 1 0,12-2-6-16,12 5-20 0,21-1-54 0,-12-3-3 15</inkml:trace>
  <inkml:trace contextRef="#ctx0" brushRef="#br0" timeOffset="89239">22222 7836 312 0,'0'0'4'0,"0"0"4"16,0 0 3-16,0 0 3 15,0 0 2-15,15 4 0 16,10-4 2-16,10 0 0 0,10 0-4 15,7-1-3-15,4-2-3 16,0-2-4-16,1-1-1 16,-8 2-1-16,-7-2-2 15,-9 3-3-15,-10-2-7 16,-4 4-12-16,-6 3-48 0,-4-2-18 15</inkml:trace>
  <inkml:trace contextRef="#ctx0" brushRef="#br0" timeOffset="89418">22219 8111 418 0,'0'0'3'15,"17"0"1"-15,12 0 0 0,12 0 1 16,11 0 0-16,15 0 0 31,11 0 0-31,4 0-1 0,1 0-3 0,-4 0-9 16,-12 0-16-16,-29 0-60 0,15 3-2 15</inkml:trace>
  <inkml:trace contextRef="#ctx0" brushRef="#br0" timeOffset="91417">23399 7431 345 0,'0'0'0'0,"0"0"0"16,0 0 1-16,0 7 1 15,0 4 3-15,1 5 2 16,0 6 2-16,1 7 1 16,-2 3 2-16,0 2-1 0,0-1 0 15,0-1-2-15,0-2-2 16,0-8-3-16,-2-3-4 15,2-8-7-15,0-11-24 16,10 4-52-16,-3-12-4 16</inkml:trace>
  <inkml:trace contextRef="#ctx0" brushRef="#br0" timeOffset="91533">23395 7210 405 0,'0'0'1'16,"0"0"-5"-16,0 0-7 0,0 0-28 15,19 4-40-15,-5 2-5 16</inkml:trace>
  <inkml:trace contextRef="#ctx0" brushRef="#br0" timeOffset="91907">23685 7690 293 0,'0'0'4'0,"0"0"2"15,2 12 1-15,6-3 2 0,7-2 2 16,8-5 0-16,7-2 1 15,8 0 0-15,4-2-1 16,0-9-3-16,1-6-1 16,-8-3-3-16,-8 0-1 15,-16 1-1 16,-11 3 0-31,-17 4-1 0,-16 3 0 0,-7 4 0 0,-3 3-2 0,-4 2 0 16,5 3-5-16,6 3-4 16,10 6-12-16,7 4-37 0,14-6-24 15</inkml:trace>
  <inkml:trace contextRef="#ctx0" brushRef="#br0" timeOffset="92242">23167 7986 411 0,'0'0'2'0,"6"0"1"15,21-3 1-15,18-2 1 47,23-3 1-47,22-4 1 0,19-1-2 0,14 5 1 0,9-1-1 0,-2 4-3 0,-9 3-4 16,-19 0-7-16,-15 7-14 0,-23 14-57 15,-33-11-8 1</inkml:trace>
  <inkml:trace contextRef="#ctx0" brushRef="#br0" timeOffset="92709">23748 8223 212 0,'0'0'8'0,"-22"2"7"16,-5 7 6-16,-11 2 6 16,-8 8 1-16,-6 3 1 0,-1 7 2 15,0 3 0-15,13 0-6 31,18 0-6-31,22-4-6 0,27-4-4 0,26-6-2 16,22-5-2-16,16-5-2 0,11 1-7 16,3-9-14 15,0 7-66-16,-2-1-4-15</inkml:trace>
  <inkml:trace contextRef="#ctx0" brushRef="#br0" timeOffset="115084">5025 2481 344 0,'0'0'6'0,"0"0"1"15,0 0 1-15,0 0 5 16,5 6 3-16,-5 3 1 16,0 9 2-16,0 3 1 15,0 0-5-15,0 1 1 0,0-3-1 16,0-11-4-16,7-8-7 15,16-20-4-15,21-20 0 16,17-15 0-16,29-17 0 0,23-6 0 16,15-3 0-16,12 12 0 15,-3 7-26-15,-2 26-67 16,-10 18-4-16</inkml:trace>
  <inkml:trace contextRef="#ctx0" brushRef="#br0" timeOffset="117218">7858 15840 269 0,'0'0'6'0,"0"-9"2"0,0 9 1 16,-11-15 1-16,2 6 0 15,-6 2 0-15,-4 2-1 16,-10 2 1-16,-7 6-5 0,-3 14-1 16,-4 11-1-16,-4 9 0 15,4 6 1-15,0 7 1 16,7 2-1-16,10-1-1 15,10-8 1-15,12-5 1 16,7-12 1-16,19-15-1 0,11-11-1 16,12-12 1-16,5-14-1 15,2-11 1-15,3-4-1 16,-2-9-2-16,-5-2 0 31,-10 2-1-31,-11 4 0 16,-8 5-1-16,-8 7 0 0,-8 7-1 0,-3 13 1 0,0 14-1 15,-15 2 1-15,5 22 0 16,-2 8 1-16,-3 11 2 0,1 10 0 15,-3 8 2-15,-3 4 0 16,-1 6 1-16,-2-4 0 16,-2 0-1-16,0-9 0 15,0-4-1-15,2-8-1 16,2-9-1-16,4-10-2 0,5-8-3 15,4-9-4-15,8-10-5 16,9 0-17-16,3-10-56 16,13-6-4-16</inkml:trace>
  <inkml:trace contextRef="#ctx0" brushRef="#br0" timeOffset="117535">8116 15854 273 0,'0'0'8'0,"-8"16"3"16,-3 2 4-16,-2 9 2 15,-2 7 1 17,1 4 1-32,0 6 3 0,4 4 0 0,5-3-7 0,4-2-2 0,8-6-3 15,12-9-2-15,3-6-1 16,6-5-1-16,2-5-3 15,0-9-5-15,1-3-7 0,-2-13-15 16,-9-3-62-16,8-7-3 16</inkml:trace>
  <inkml:trace contextRef="#ctx0" brushRef="#br0" timeOffset="117742">8372 15931 306 0,'0'0'5'16,"0"14"3"-16,-1-1 4 0,1 6 0 15,0 7 2-15,0 5 2 16,0 5-1-16,-1 3 0 16,1 2-4 15,0-4-3-31,3-2-4 0,-3-8-6 0,4-5-2 0,-3-10-17 0,-11-7-61 15,10-5-2-15</inkml:trace>
  <inkml:trace contextRef="#ctx0" brushRef="#br0" timeOffset="117866">8273 16102 386 0,'0'0'3'15,"8"0"2"-15,9 0-1 16,7 0 1 0,7 0 0-16,5 0-3 0,3-2-5 15,6 0-11-15,-4 1-43 0,-3-9-25 16</inkml:trace>
  <inkml:trace contextRef="#ctx0" brushRef="#br0" timeOffset="118034">8612 15798 334 0,'0'0'3'0,"29"11"1"0,-4 6 2 15,8 7-1 1,1 9 2-16,2 10-1 0,-2 7 2 0,-3 12-1 16,-11 6-2-16,-16 3-5 15,-9 1-11-15,-14 0-17 16,5-1-49-16,-16-10-5 0</inkml:trace>
  <inkml:trace contextRef="#ctx0" brushRef="#br0" timeOffset="118625">9747 16045 254 0,'0'0'9'0,"4"25"4"16,0 9 5-16,0 13 3 15,1 13 2-15,-1 17 0 0,5 13 2 16,-4 14-1-16,0 5-8 16,-1 4-4-16,-2-6-6 15,-3-3 0 16,0-7-3-31,-3-6 0 0,1-11-4 0,-6-10-7 0,7-9-14 0,-4-12-40 16,4-17-21-16</inkml:trace>
  <inkml:trace contextRef="#ctx0" brushRef="#br0" timeOffset="119041">8466 17108 309 0,'0'0'1'0,"24"-2"-1"31,8-1 3-15,17 0 0-16,11 1 1 0,24-1 1 0,18 2 0 0,26 1 0 15,12 0 0-15,23 0 1 0,21 3-1 16,22-2 1-16,32 0 2 15,22-1 0-15,24 0 2 16,21-2 0-16,23 0 1 0,12-2 0 16,11 3 0-16,9 0-2 15,-3 1-1-15,0 1-1 16,-7 2-2-16,-10 2-1 15,-10 0-1-15,-16 3-1 16,-15-2-1-16,-27 0-2 0,-17-1-3 16,-25 0-2-16,-21-3-6 31,-23-1-13-31,-20 7-44 0,-22-8-19 0</inkml:trace>
  <inkml:trace contextRef="#ctx0" brushRef="#br0" timeOffset="119390">15787 17047 333 0,'14'2'3'0,"34"2"2"16,20 6 1-16,22 0 2 15,16 4 2 32,21 0 0-47,15 4 3 0,10 1-1 0,-11-1-2 0,-33 2-2 0,-25-1 1 0,-29 2-1 16,-32 4-1-16,-32 1-1 0,-33 1-2 15,-25 4-4-15,-18-3-3 16,-10 5-5-16,-6-8-10 16,8 0-15-16,15-5-26 15,16-6-28-15,23-3-6 0</inkml:trace>
  <inkml:trace contextRef="#ctx0" brushRef="#br0" timeOffset="119775">18274 16847 330 0,'0'0'3'16,"0"7"1"-16,-10 11 6 15,-13 8 3-15,-5 7 3 16,-11 9 2-16,-9 6-1 15,-8 7 1 1,-3-2-2-16,1 1-1 0,11-8-6 16,15-5-2-16,11-5-2 15,20-6-1-15,11-6-1 16,21-5-4-16,9-3-5 31,10-3-16-31,2-1-63 0,1-12-5 0</inkml:trace>
  <inkml:trace contextRef="#ctx0" brushRef="#br0" timeOffset="119917">17856 17232 375 0,'0'0'2'0,"16"5"1"16,16-2 1-16,15-2-2 15,27 3-4-15,16-2-25 0,13 0-47 47,23-3-6-47</inkml:trace>
  <inkml:trace contextRef="#ctx0" brushRef="#br0" timeOffset="120591">9455 16279 375 0,'0'0'4'0,"0"0"4"15,-15 12-1-15,15-12 4 16,-13 9 0-16,13-9 2 15,0 0-2-15,-5-10 2 16,12-10-5-16,15-8-1 0,5-6-1 47,7 0-2-47,1-2-1 0,2 0-1 0,-4 10 1 0,0 8 0 0,-5 11-1 15,-2 7 1-15,-2 8-2 0,2 11 0 16,-1 5-1 0,4 1-3-16,2 2-6 0,8 8-19 15,5-6-59-15,-2-5-3 16</inkml:trace>
  <inkml:trace contextRef="#ctx0" brushRef="#br0" timeOffset="121261">17619 17265 421 0,'0'0'4'0,"0"0"1"16,0 0 1-16,18-16 1 0,19 4 0 15,19-3 1-15,21-2 0 31,13 1-1-31,13 1-8 0,8 3-9 0,6 4-37 16,-12 8-40-16,-17 0-5 0</inkml:trace>
  <inkml:trace contextRef="#ctx0" brushRef="#br0" timeOffset="122515">8954 17515 183 0,'0'0'4'16,"-9"6"0"-16,9-6 7 15,-16 8 1-15,16-8 3 16,-15 6 3-16,15-6 3 0,7-1 1 15,16-15-1-15,17-4 0 16,25-16-4-16,26-9-1 16,22-17 0-16,35-6-3 15,23-14-2-15,25-8-2 16,28-6-1-16,13-5 0 0,14 0-2 15,14-1 1-15,7-1-2 16,5-1 0-16,4 5-1 16,-1 2 0-16,-8 1 1 15,-4 6-2-15,-9 5 0 0,-20 7-1 16,-21 12 1-16,-24 7-1 15,-32 13-1-15,-26 7 0 16,-35 12 0 15,-20 5-1-15,-28 8 0-16,-18 7 0 0,-14 3-1 0,-21 4-2 0,0 0 0 0,-9 0-2 0,-12 5-2 15,-6 1-2-15,0 2-7 16,-6-2-17-16,-6 2-53 0,10-1-2 16</inkml:trace>
  <inkml:trace contextRef="#ctx0" brushRef="#br0" timeOffset="128841">14926 15475 200 0,'0'0'7'0,"-18"0"3"15,-3 3 5-15,-8 3 4 16,-12 8 1-16,-12 4 3 0,-6 7 2 15,-8 7 0-15,6 0-6 16,6 5-3-16,11 1-4 16,12 2-4-16,23-6-2 15,14-4-2-15,24-7-2 0,16-4 0 16,5-4-1-16,7 1 1 15,-3-4-1-15,-3 0-1 16,-14 4 1-16,-10 5-1 16,-22 2 0 15,-14 5 0-31,-18 1 1 0,-15 0-1 0,-5 0 1 0,-5-4 0 0,3-4-2 15,4-7-4-15,10-4-9 47,10-10-28-47,19-5-37 0,11-10-7 0</inkml:trace>
  <inkml:trace contextRef="#ctx0" brushRef="#br0" timeOffset="129132">14964 15401 282 0,'0'0'10'16,"1"21"3"-16,-1 2 5 0,4 10 2 16,-4 10 2-16,-1 10 3 15,1 9-1-15,-3 9 1 31,1 1-8-31,-5-3-5 0,0-2-4 0,2-8-2 0,0-9-2 16,1-8-2-16,2-13 0 16,2-5-3-16,0-10-2 15,0-14-4 32,0 15-9-47,0-15-26 0,5-7-46 0,-4-3-5 0</inkml:trace>
  <inkml:trace contextRef="#ctx0" brushRef="#br0" timeOffset="129565">15203 15865 340 0,'0'0'6'0,"-9"23"3"15,1 1 1 32,-2 5 4-47,2 6 0 0,2 1-1 0,4 6 2 0,2-1 0 0,9-10-5 0,14-10-2 0,5-12-3 16,9-9 0-16,0-8-2 15,-1-11 0-15,-3-8-1 0,-12-2 0 16,-10-6-2-16,-12 3 0 16,-17 2 0-16,-11 5 0 15,-6 2-1-15,-6 8 0 31,-3 6 0-31,4 5 0 0,3 4-1 0,11 9-2 0,5 7-5 16,14 3-8-16,4 3-41 16,9-4-28-16,17-2-5 15</inkml:trace>
  <inkml:trace contextRef="#ctx0" brushRef="#br0" timeOffset="130133">15577 15875 352 0,'0'0'5'15,"4"16"1"-15,1 1 5 0,3 3 1 16,-1 6 1-16,1 3 1 31,0 4 0-31,-4 4 1 0,1-5-4 0,-6-4-2 0,-3-5-2 16,0-7-1-16,-5-6-2 15,-4-10-1-15,-1-7-1 16,0-15 0-16,1-7-2 16,3-10-1-16,3-6 0 15,5-2-1-15,4-1 0 0,12 0 0 16,12 7 0-16,10 4 1 31,8 6 1-15,8 9 0-16,0 9 0 0,-5 7 0 0,-4 6 1 0,-11 8-1 0,-14 12 1 15,-17 8-1-15,-8 8-1 16,-24 1 2-16,-7 2-1 15,-4 3 1-15,-3-4 0 0,2-1-1 16,6-12 1-16,9-1 1 16,13-12 0-16,15-12 0 15,14 2-1-15,19-9 1 47,16-15-1-47,13-7 1 0,12-7-2 0,3-5-2 0,1-3-3 0,-12-1-1 0,-11 4 0 16,-17 8-1-16,-17 6 0 15,-21 12 1-15,-18 11 3 0,-17 7 2 16,-12 16 2-16,0 10 2 15,-2 8 1-15,5 0 1 16,11 3 1-16,17-2-1 16,16-3-2-16,18-9 0 46,20-6-2-46,9-10-4 0,11-5-7 0,0-5-21 0,1-4-56 0,-1-7-2 0</inkml:trace>
  <inkml:trace contextRef="#ctx0" brushRef="#br0" timeOffset="130424">16613 15751 394 0,'0'0'3'0,"20"0"1"15,8-3 2-15,9-4 1 16,8-2 0-16,7 1 0 62,5-1-1-46,2-2-4-16,-5 2-10 0,-13 4-27 0,-12 1-47 0,-5 1-5 0</inkml:trace>
  <inkml:trace contextRef="#ctx0" brushRef="#br0" timeOffset="130573">16514 16005 385 0,'0'0'4'0,"15"2"2"0,5 0 1 0,8-1 0 0,6-1 1 15,9-2 0-15,9-4 0 16,7-1 0-16,-1-1-6 16,-8-3-7-1,3 1-17-15,-13 1-60 0,1 0-4 16</inkml:trace>
  <inkml:trace contextRef="#ctx0" brushRef="#br0" timeOffset="142431">19360 4778 70 0,'0'0'6'0,"-9"-4"3"15,9 4 3-15,-18-5 1 16,5 2-2-16,-3 3 0 16,-3 3 1-16,-7 8-1 0,-5 9-5 15,3 4-2-15,-8 9-2 16,4 2 4-16,-3 10-2 15,5-2 2-15,1 6-2 16,9-3 1-16,11-5 1 16,1-3 3-16,8-8 1 0,12-3 0 15,6-15 3-15,9-5 0 16,13-7 1-16,2-11-1 15,6-9-1-15,-1-9-2 16,4-5-4-16,-4-10-2 16,1-3-2-16,-13-3-1 0,-8-5 0 15,-9-1 0-15,-8-1-2 16,-6 4 0-16,-6 1 0 0,-10 4 1 15,-3 4-1 32,-5 5 1-31,0 3 1-16,3 9-2 0,-1 3 3 0,3 5-1 0,5 7-2 0,-1 2-3 0,11 10 0 0,-11-2 0 15,10 9-1-15,1 12 0 0,-1 5-1 16,1 8 2-16,3 7 2 16,0 12 9-16,4 7-1 15,6 1 2 32,3 2 0-47,3-5 0 0,7-3 2 0,4-4-1 0,5-9 0 0,5-10-4 0,-1-3-3 0,0-12-5 16,-9-4-8-16,4-7-21 0,1-1-43 15,-10-4-5 1</inkml:trace>
  <inkml:trace contextRef="#ctx0" brushRef="#br0" timeOffset="142988">19937 4646 110 0,'0'0'3'16,"-15"8"-1"-16,0 2 0 15,-2 2 0-15,-3 9 2 16,-6-3 0-16,7 13 5 15,-6 1 1-15,10 1-4 0,8 2 8 16,7-4 3-16,9 0 6 16,9-9-3-16,11-2 1 15,-2-11-2-15,9-9-1 0,-5-3-1 16,4-11-6 31,-6-6-4-47,-6-10-4 0,-8-3-1 0,-6-2-3 0,-9-2 0 0,0-1-4 0,-11 4 2 15,-1 2 1-15,-4 4 2 0,1 6 0 16,1 7-2-16,3 4 1 15,11 11-1-15,-11-1 3 16,9 8 0-16,1 10-1 16,-1 7 0-16,6 7 0 0,2 6 4 46,6 7-1-30,1 1 4-16,1 2-4 0,4-1 0 0,-1 1 0 0,4-4 1 0,2-3-2 0,-1-2-1 0,-3-6-3 16,1-3-7-16,-4-5-9 15,-1-3-17-15,-3-3-21 16,-7-5-24-16</inkml:trace>
  <inkml:trace contextRef="#ctx0" brushRef="#br0" timeOffset="143258">19117 5401 266 0,'0'0'2'0,"0"0"3"0,5-2 3 15,21 0 1-15,17-2 3 16,20-1 1-16,22-3 1 15,25 0 1 17,23 2-1-32,7-1-2 0,6 1-3 15,-5 2 0-15,-12 3-3 0,-15 1-3 0,-20 5-2 0,-23 5-6 0,-18-3-5 16,-14 5-13-1,-11 1-28-15,-28-13-31 16,-3 16-7 0</inkml:trace>
  <inkml:trace contextRef="#ctx0" brushRef="#br0" timeOffset="143897">19636 5758 134 0,'-9'0'7'16,"-6"0"5"-16,-6 2 3 0,-8 4 4 15,-6 1 2-15,-9 6 3 47,-3 1 1-47,-6 7 1 0,5 0-5 0,9 4-6 0,3 1-2 0,9 1-3 0,9-1-1 16,13-4 0-16,9-3-2 15,16-5 2-15,13-8-2 16,5-6-1-16,12-5 0 16,6-9-1-16,-1-8-2 0,1-6-3 15,-8-3-1-15,-4-6-1 16,-11-3-1 31,-6 5 0-47,-14-3-1 0,-8 2 0 0,-6 7 1 0,-13 3-2 0,-6 4 1 0,-5 5 0 0,0 7-1 15,1 3 1-15,-2 7 1 16,2 3 2-16,6 9 0 0,5 8 3 15,4 6 0-15,8 7 0 16,1 5 3-16,5 4 2 16,8 2-1 15,7 2 1-31,7-5-2 0,3-5 0 0,3-4 0 0,3-4 0 0,1-5-1 15,-1-7-4-15,-3-4-5 16,1-7-7-16,-4-5-15 31,-13-5-50-31,8-11-6 0</inkml:trace>
  <inkml:trace contextRef="#ctx0" brushRef="#br0" timeOffset="144125">19966 5586 236 0,'0'0'4'0,"2"6"2"15,4 9 5-15,1 5 2 32,-1 6 2-32,4 6 2 0,1 7 0 0,1 3 2 0,-1 3-3 15,0-2-1-15,0-3-3 16,-2-5-3-16,2-3-6 15,-5-7-3-15,3-4-6 16,-4-11-12-16,-5-10-45 0,0 0-17 16</inkml:trace>
  <inkml:trace contextRef="#ctx0" brushRef="#br0" timeOffset="144258">19776 5764 348 0,'0'0'1'0,"22"-6"0"0,12 1 1 16,15-3 1-16,19-3-1 15,16 2 0-15,16 4-6 16,4 1-12-16,-1 0-33 15,-7 4-26-15</inkml:trace>
  <inkml:trace contextRef="#ctx0" brushRef="#br0" timeOffset="144714">20915 5387 236 0,'0'0'6'0,"19"0"0"16,8 0 4-16,10 0 0 0,7 0 0 15,6-2 0 1,4 2 1-16,5-3 0 0,-4 3-5 15,-5-2-4-15,-9 2-6 16,-11 0-6-16,-2 0-13 0,-9 2-25 16,-6-1-26-16</inkml:trace>
  <inkml:trace contextRef="#ctx0" brushRef="#br0" timeOffset="144849">20940 5600 233 0,'0'0'4'0,"18"0"3"0,11 0 1 15,14 0-1-15,10 0 1 16,15-2 0-16,6-2-1 16,8 4-9 15,-2-3-25-31,-13 0-40 0,-3 1-5 0</inkml:trace>
  <inkml:trace contextRef="#ctx0" brushRef="#br0" timeOffset="145665">22121 5259 44 0,'0'0'7'16,"-18"5"6"-16,-3 5 8 15,-5 0 2-15,0 10 5 16,-6 1 1-16,4 8 3 0,23 10 12 31,16-2-7-31,25 1-8 16,18-6-4-16,19 0-5 15,10-5-2-15,9-5-7 0,7-5-9 16,-26-12-29-16,-15 0-47 16,-3-5-9-16</inkml:trace>
  <inkml:trace contextRef="#ctx0" brushRef="#br0" timeOffset="146554">22031 5304 222 0,'0'0'4'0,"16"-13"3"16,6-1 0-16,18-2 0 0,9 0 1 16,16-2-2-16,5-1-8 15,3 3-21-15,5 11-40 16,-15-3-10-16</inkml:trace>
  <inkml:trace contextRef="#ctx0" brushRef="#br0" timeOffset="151074">22775 5409 148 0,'0'0'4'0,"0"9"3"16,-5 6 7-16,-22 6 2 15,-12 4 1-15,-9-2 0 16,-12 0 2-16,-14-1-1 16,-6-7-2-16,-12-9-3 15,1-7-8-15,14-19 1 0,12-5-4 16,14-8 1-16,15-3-3 15,18 0 1-15,18-1-2 16,11 0 2-16,28 4 1 16,11 6-1-16,15 6 3 0,13 8 0 15,0 6 2-15,-3 7-2 16,-6 8 0-16,-10 7 0 15,-20 4 1 32,-18 5-1-47,-22 5 0 0,-28 1-2 0,-43-7 5 0,-11-6-2 0,-13-10-1 16,-6-6 2-16,3-7-2 15,7-11 1-15,13-8-1 0,18-8 1 16,45 3-7-16,16-1 4 16,27-1-2-16,21 4-1 15,28 6 1-15,21 6-2 16,12 6 3-16,5 8-2 31,-3 2 2-31,-8 12-1 0,-14 7 1 0,-21 5 1 0,-30 5-1 16,-33 3 1-16,-24-3-1 15,-29-3 1-15,-23-6-1 0,-15-6 1 16,-10-4-1-16,-7-10 1 15,2-3-1-15,8-6 0 16,12-5 0-16,16-2 0 16,18 0 0-16,21 0-2 0,22 0 1 46,19 4-1-46,29 4 1 0,18 2-1 0,25 6 0 0,6 6 0 0,6 9 1 16,2 2 0-16,-13 10 0 16,-15 0 2-16,-19 4-2 0,-38 0 3 15,-26-5 1 1,-28-6 0-16,-20-6 0 15,-17-6-1-15,-5-6 2 16,-3-4-2 15,-1-8 1-31,25-7-3 0,6-2-3 0,18 1-3 0,14-3-7 0,21 7-13 16,11 4-59-16,18-2-2 0</inkml:trace>
  <inkml:trace contextRef="#ctx0" brushRef="#br0" timeOffset="152247">23373 5149 73 0,'0'0'6'0,"0"0"6"0,0 0 5 15,-14 14 6-15,2 0 1 16,-4 4 4-16,0 5 3 15,-3 4-1-15,-6 5-3 16,9 3-5-16,2 2-3 0,12 2 2 31,4-3-3-31,14-8-2 16,8-4 0-16,10-5-3 0,8-5-1 15,0-5-2-15,6-7-2 16,-6-3-8-16,4-4-4 16,-7-1-2-16,-4-4-4 15,0-4-5-15,-5 4-7 16,-2-9-13-16,-5 0-32 0,-1-1-18 15</inkml:trace>
  <inkml:trace contextRef="#ctx0" brushRef="#br0" timeOffset="152587">23475 4717 331 0,'0'0'3'15,"0"0"3"-15,0 0 1 0,0 0 1 16,0 0 2-16,-11-8-1 16,11 8 0-16,0 0-4 15,-8-10-15-15,8 10-10 16,0 0-25-16,8 0-35 47,-8 0-7-47</inkml:trace>
  <inkml:trace contextRef="#ctx0" brushRef="#br0" timeOffset="153539">24015 5071 330 0,'0'0'1'0,"0"0"-1"16,7-8 0-16,8 6 0 16,12-1 1-16,8 1-1 15,8 0 0-15,3 2 1 0,4 0 0 16,3 0-1-16,-6 7 1 15,-1-5-5-15,-11 4-2 16,-8-2-12-16,-4-2-23 16,-3 3-35-16,-7-2-3 0</inkml:trace>
  <inkml:trace contextRef="#ctx0" brushRef="#br0" timeOffset="153714">24084 5216 282 0,'0'0'4'0,"25"2"2"0,8 0-1 0,10 1 1 16,11-1-1-16,7 3 1 0,3 0-3 16,5 2-7-16,-6-2-14 15,-13-2-29-15,-2 4-28 16</inkml:trace>
  <inkml:trace contextRef="#ctx0" brushRef="#br0" timeOffset="154025">24672 5147 155 0,'0'0'7'15,"-1"11"3"-15,1 2 5 0,0 5 5 47,-1 4 2-47,5 2 1 0,5 0 1 0,3 0 2 0,3-3-6 0,8-5-3 16,9-4-8-16,6-12-15 15,-3 0-64-15,3-12-5 0</inkml:trace>
  <inkml:trace contextRef="#ctx0" brushRef="#br0" timeOffset="154151">24710 4707 259 0,'0'0'-10'0,"2"8"-19"0,3 3-30 0,7 5-11 16</inkml:trace>
  <inkml:trace contextRef="#ctx0" brushRef="#br0" timeOffset="154606">25139 5368 152 0,'0'0'5'15,"0"10"4"-15,0 3 6 16,9-3 1-16,4 4 6 16,7-1 0-16,6 0 3 15,4-6-2 1,2-6-1-16,-2-1-3 0,3-6-6 0,-9-9-2 15,-11-6-4-15,-13-7-2 16,-9 3-2-16,-16 0-1 16,-11 3-1-16,-2 1-4 15,-6 9-8 32,1 5-21-47,-7 7-45 0,32 7-5 0</inkml:trace>
  <inkml:trace contextRef="#ctx0" brushRef="#br0" timeOffset="160311">17665 15705 191 0,'0'0'4'0,"0"0"4"16,-8 10 4-16,2 2 6 15,-2 8 2-15,-3 6 1 0,1 6 2 16,0 4-1-16,1 3-1 16,5-1-5-16,4-4-2 15,-1-2-5-15,12-9-2 16,5-7-2-16,7-9-1 15,5-5-4-15,1-4-8 0,6-8-30 16,-5-6-39-16,-1-12-6 16</inkml:trace>
  <inkml:trace contextRef="#ctx0" brushRef="#br0" timeOffset="160439">17646 15375 370 0,'0'0'0'0,"0"0"-3"15,9 0-2-15,-9 0-8 0,23 0-32 16,-4 5-32-16,2-1-4 15</inkml:trace>
  <inkml:trace contextRef="#ctx0" brushRef="#br0" timeOffset="161148">18106 15997 197 0,'0'0'7'15,"0"0"3"-15,-10 13 3 16,0-1 4-16,1 3 2 16,-1 4-1-1,-3 2 2-15,2 0-1 0,2 0-3 0,5-7-3 16,4-6-2-16,10-6-2 15,7-4-3-15,9-12 0 16,-1-8 0-16,2 0-2 0,-4-6-1 16,-10 0-1-16,-6 4-1 15,-7 4 0-15,-10 6-1 16,-11 6-3-16,0 8-16 0,2 8-57 15,-1-2-5-15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32:55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3810 2420 246 0,'0'0'8'0,"-10"25"2"15,1 4 1-15,-2 10 4 16,-2 8 1-16,-2 10 2 15,0 6 0-15,0 9 1 16,10-2-3-16,1-7-3 0,4-7-2 16,7-9-1-16,10-9 0 15,1-9-1-15,8-7 0 16,2-12 0-16,5-10-1 0,0-6-1 15,-3-8-2-15,3-6-2 16,-3-7-6-16,-3-2-9 16,-6-12-38-16,-1-4-36 15,-5-4-3-15</inkml:trace>
  <inkml:trace contextRef="#ctx0" brushRef="#br0" timeOffset="152">3700 1702 408 0,'0'0'0'0,"0"0"-2"16,0 0-6-16,0 0-13 16,0 0-33-16,11-2-28 15</inkml:trace>
  <inkml:trace contextRef="#ctx0" brushRef="#br0" timeOffset="636">4468 2739 294 0,'0'0'3'16,"0"0"0"-16,0 0 2 16,-8 16 2-16,2-4 3 15,0 6-1-15,2 3 2 16,0-2 0-16,4 7 2 0,0-8 1 15,7 0 0-15,3-11-1 16,7-4 0-16,2-3 0 16,4-12 0-16,-2-6-1 15,-1-3-2-15,-5-6-3 0,-9 0-3 16,-6-1-1-1,-3 2-3-15,-15 3 0 0,-11 6-1 16,-6 8-1-16,-5 5-2 16,0 4-3-16,1 3-6 0,8 13-22 15,20 5-50-15,-2-4-2 16</inkml:trace>
  <inkml:trace contextRef="#ctx0" brushRef="#br0" timeOffset="999">5130 2394 403 0,'0'0'0'0,"0"0"1"16,9 3 2-16,2-3 0 16,10 0 2-16,6 0 1 0,9-1 2 15,9-3 1-15,7-4-1 16,6-1-2-16,0 0-1 15,0-1-4-15,-1 2-3 0,-9-1-9 16,0 4-28-16,4 5-47 16,-26 0-1-16</inkml:trace>
  <inkml:trace contextRef="#ctx0" brushRef="#br0" timeOffset="1168">5152 2774 425 0,'0'0'3'0,"12"3"2"0,11-3 0 16,10 0 1-16,14 0 1 15,12-8 0-15,13-1-1 16,12-1 0-16,6-2-8 16,0 7-15-16,1 0-65 0,-9 2-4 15</inkml:trace>
  <inkml:trace contextRef="#ctx0" brushRef="#br0" timeOffset="2671">4436 2305 314 0,'0'0'3'16,"0"0"0"-16,-6-10 3 15,6 10 0-15,-16-7 1 16,2 7 2-16,-2 0 2 0,-5 9 4 15,-3 13 0-15,-1 7-1 16,0 19-1-16,3 8 1 16,8 7-2-16,3 6 0 15,9-2-2-15,4-2-2 0,13-9-2 16,10-6-1-16,5-13-1 15,6-9 0-15,3-8 0 16,1-6-1-16,1-3-3 47,-5-3 0-47,-2 0-6 0,-8-5-7 0,-1 4-18 0,18-2-57 0,-29-5-2 0</inkml:trace>
  <inkml:trace contextRef="#ctx0" brushRef="#br0" timeOffset="2991">4510 2496 336 0,'0'0'-1'0,"0"0"2"16,-3 13 2-16,3 3 3 15,1 5 4-15,1 9 4 16,0 8 1-16,2 1 0 0,6 3 2 15,-2 1-2-15,4-7-1 16,1-1-3-16,5-8-3 16,5-11-2-16,1-4-1 15,1-3-5 16,-1-7-4-31,1-1-11 0,-4-1-67 0,-7-6-4 0</inkml:trace>
  <inkml:trace contextRef="#ctx0" brushRef="#br0" timeOffset="3174">4315 2723 428 0,'0'0'2'16,"9"-3"1"-16,15-4 2 15,8-4-2-15,14 0 2 0,9 0-1 16,7 0 1-16,8 1-2 15,0-1-6-15,-4 5-19 16,11-4-60-16,-32-3-3 16</inkml:trace>
  <inkml:trace contextRef="#ctx0" brushRef="#br0" timeOffset="4193">4621 2080 384 0,'0'0'2'0,"0"0"-2"16,0 0 0-16,0 0 1 0,9 17 1 16,10 5-1-16,6 11 3 15,10 18 2-15,5 15 0 16,4 18 2-16,-1 7 1 15,-5 7 0-15,-9-2-1 0,-15-1 0 32,-14-6-1-32,-9-11-3 0,-12-14-3 0,-6-12-8 15,-3-10-16-15,-9-4-59 16,17-9-3-16</inkml:trace>
  <inkml:trace contextRef="#ctx0" brushRef="#br0" timeOffset="4740">6635 2320 338 0,'0'0'2'15,"-10"11"1"-15,-3 11 5 16,-1 16 3-16,-9 12 3 16,-1 10 2-16,3 10-1 15,0 7-1-15,7-2-1 16,12-4-1-16,3-9-3 0,17-16-4 31,9-14-1-31,8-15-5 0,7-13-9 0,0 6-66 16,0-33-7-16</inkml:trace>
  <inkml:trace contextRef="#ctx0" brushRef="#br0" timeOffset="4875">6551 1973 421 0,'0'0'-2'15,"0"0"-5"-15,0 0-4 16,0 0-7-16,9 7-17 15,-9-7-31-15,16 25-22 0</inkml:trace>
  <inkml:trace contextRef="#ctx0" brushRef="#br0" timeOffset="5126">7182 3047 349 0,'0'0'5'0,"16"15"3"16,2-6 5-16,7-3 2 15,7-6 1-15,8-1 0 0,4-11 1 47,4-5 1-47,-6-13-3 0,-9-10-5 0,-10-6-3 0,-16 0-2 0,-10 0-3 16,-24 7-1-16,-10 9-1 0,-17 7-4 15,-4 15-9-15,-12 4-14 16,5 10-60-16,12 13-1 16</inkml:trace>
  <inkml:trace contextRef="#ctx0" brushRef="#br0" timeOffset="5639">8869 2484 306 0,'0'0'3'0,"-21"19"3"32,-3 5 4-32,-6 14 3 0,-6 10 2 0,-1 5-2 15,1 9 4-15,0 6-1 16,13-2-1-16,15-9-3 0,13-4-2 15,19-13-3-15,16-11-2 16,9-11-1-16,13-8-7 16,4-10-10-16,9-19-68 15,-3-10-2-15</inkml:trace>
  <inkml:trace contextRef="#ctx0" brushRef="#br0" timeOffset="5882">9152 2709 351 0,'-1'10'4'0,"0"5"0"0,1 8 0 16,6 4 4-1,4 2 4-15,10 2 1 0,8-4 3 16,9-1-1-16,13-18 0 16,6-5-2-16,3-11 2 0,-2-9-3 15,-3-7-5-15,-10-8-2 16,-13-1-3-16,-17-1-1 15,-15 4-2-15,-23 5 0 16,-15 6-2-16,-14 6 1 16,-10 6-1-16,0 4-5 31,4 6-3-31,3 8-4 0,13 7-13 0,12-2-21 0,3-2-37 15,28-4-6-15</inkml:trace>
  <inkml:trace contextRef="#ctx0" brushRef="#br0" timeOffset="6237">9561 2750 343 0,'7'9'5'0,"1"6"2"16,3 7 1-16,5 4 2 0,-1 6 2 15,2-1 0-15,0 0 2 16,1-1 1-16,-8-10-3 0,0-6-3 31,-10-14 0-31,13-3-1 0,-3-16-1 0,2-9-3 16,4-8-2-16,3-4-3 15,4-1-1-15,6-3-1 16,1 6 0-16,3 5 0 0,1 12 1 15,0 12 1-15,-2 9 3 16,-2 16 0-16,-2 9 3 16,-6 9-2-16,-6 9 1 15,-7 6 0-15,-5-2-1 0,-5-2 0 16,1-7-2-1,-5-2 0-15,-1-11-1 0,0-7-1 16,2-7-1-16,4-11-7 16,0-5-21-16,15-13-56 0,-2-15-2 15</inkml:trace>
  <inkml:trace contextRef="#ctx0" brushRef="#br0" timeOffset="6488">10382 2517 365 0,'0'0'0'0,"-2"10"1"16,-3 7 0-16,1 6 3 15,2 7 2-15,2 2 4 16,5 7 2-16,9 3 0 16,8 3 2-16,5-7-1 0,7-1-2 15,-4-5-1-15,0-3-1 16,-7-1-3-16,-13-1-1 15,-10 2-1-15,-17-2 0 16,-13 1-1 0,-7-6 0-16,-4-3 0 0,3 3-6 0,-3-15-9 15,15-7-20-15,26-10-56 16,0-20 0-16</inkml:trace>
  <inkml:trace contextRef="#ctx0" brushRef="#br0" timeOffset="6699">11052 2273 441 0,'0'0'-3'0,"0"5"3"15,0 12 0-15,0 7 1 16,-4 8 2-16,-1 12 1 16,1 13 1-16,-4 11 0 15,-1 7 5-15,0 5-3 31,1 0-2-31,1-2-1 0,2-9-1 0,-1-8-4 0,2-12-1 16,1-14-7-16,0-13-21 16,3-22-56-16,-19 0-2 15</inkml:trace>
  <inkml:trace contextRef="#ctx0" brushRef="#br0" timeOffset="7098">10739 2752 320 0,'0'0'6'0,"26"-10"1"31,7 1 4-31,14-3 2 0,13-2 3 0,10-2 1 0,13-3 1 16,9-2-1-16,-5 1-3 15,-10 5-4-15,-10 4-5 16,-14 6 1-16,-16 5-2 16,-13 13 0-16,-21 10-1 0,-10 13 2 15,-14 8-3-15,-6 7 3 16,-3 4-1-16,-1 1-1 15,4-4 0 1,7-9-1 0,14-7 1-16,10-12-1 0,18-16 2 0,15-8-1 0,6-9 1 15,2-14-4-15,0-14-2 16,-7-8-3-16,-7-4 0 15,-12-2 0-15,-11 8-1 16,-8 4 1-16,-15 9 0 0,-4 12 3 16,-6 16 1-16,-2 13 3 15,5 17 0-15,0 10-2 16,9 8 1 15,4 1 0-31,9-1 2 0,13-7-2 0,8-5-1 0,7-11-3 0,4-11-6 16,3-13-14-16,-10-20-61 15,7-4-1-15</inkml:trace>
  <inkml:trace contextRef="#ctx0" brushRef="#br0" timeOffset="7398">11753 2741 381 0,'0'0'7'0,"-1"18"1"16,1 0 2-16,0 5 0 15,-1 9 1-15,1 0 1 0,0 4 0 16,3 1 2-16,6-10-4 15,2-4-3-15,5-14-2 16,2-9-1-16,8-10 0 16,1-14-4-16,2-11-1 15,1-7-3-15,2-1 0 0,-1 4-1 16,-7 5 1-16,-1 5 2 15,-7 12 1-15,1 12 2 16,-7 10 2 15,-3 19 1-31,-6 6-2 0,0 5 1 0,2-1 0 0,0 1 0 0,-3-7-1 16,5-5 0-16,1-7-1 15,6-14-1-15,7-8-2 16,1-17-5-16,5-8-12 0,1-12-56 16,4-20-14-16</inkml:trace>
  <inkml:trace contextRef="#ctx0" brushRef="#br0" timeOffset="7594">12441 2192 414 0,'0'0'4'15,"0"0"1"1,0 0 0-16,0 0 0 0,0 0 0 0,13 3 1 16,-6 11 1-16,1 15 4 15,3 14-2 1,0 12-2-16,3 15 1 15,0 15 1-15,2 5-2 0,0 9 2 16,-1-2-9-16,0-9 0 16,-2-10 0-16,0-12 0 15,-5-15 0 16,-4-18-14-31,4-18-44 0,-8-15-32 0,-15-12-2 0</inkml:trace>
  <inkml:trace contextRef="#ctx0" brushRef="#br0" timeOffset="7712">12264 2772 467 0,'0'0'1'0,"0"-11"0"15,10 0-1-15,8-4-1 16,10-2-2-16,20 0-11 0,7 5-66 15,21-14-4-15</inkml:trace>
  <inkml:trace contextRef="#ctx0" brushRef="#br0" timeOffset="8499">6105 3958 436 0,'0'0'2'0,"-19"4"-2"16,-7 9 0-16,-13 12 3 31,-14 11 1-31,-6 8 0 0,-3 7 0 0,0 4-1 0,8 4 2 15,15 0-1-15,19-3-1 16,24-7 0-16,29-9-2 16,13-4 1-16,7-5-1 15,3-2 1-15,-4-4-1 0,-7 1 0 16,-15-1 0-16,-20 1-1 15,-19 1 1-15,-19-1 1 16,-14 1-1 0,-7-8-1-16,-1-2-2 0,0-8-3 0,9-9-5 15,9-9-10-15,22-13-24 16,11-12-46-16,23-2 7 15,12-7 20 17,20-4 20-32,9 4 13 0,6 6 15 0,3 14 17 0,-9 11 37 0,-6 12 52 15,-9 2-12-15,-4 22-24 16,-16 10-15-16,-2 3-10 15,1-2-6-15,5-9-5 16,3-10-5-16,8-10-4 0,5-10-2 16,1-14-2-16,-5-13-1 15,-7-7-1-15,-12-1-1 47,-20-2-2-47,-12 5 1 0,-25 7-2 0,-16 11-2 0,-12 5-1 0,-9 9-4 0,-3 4-6 16,5 10-16-16,7 10-50 15,11-4-13-15</inkml:trace>
  <inkml:trace contextRef="#ctx0" brushRef="#br0" timeOffset="8773">6604 3868 418 0,'5'10'2'0,"8"7"2"15,4 12 3-15,2 11 1 16,3 13 2-16,-2 9 0 15,4 14 0-15,-1 10 0 47,-4-2-1-47,-4-2-3 0,-4-4-2 0,-3-10-1 0,-1-8-2 0,2-12-1 0,-3-12-3 16,-1-11-8-16,-5-25-29 15,0 0-51-15,0 0-1 16</inkml:trace>
  <inkml:trace contextRef="#ctx0" brushRef="#br0" timeOffset="9258">7169 4230 449 0,'0'0'1'0,"12"11"1"15,0 3 0-15,3 7 1 16,2 7 2-16,4 7-1 0,1 8 2 15,2 4 0-15,-2-1 0 16,-5 2-1-16,-5-6-1 16,0-6 0-16,-4-9 0 15,-2-4 1-15,-2-10 0 31,-4-13-5-31,0 0 0 0,-1-11 0 0,-3-14 0 0,-1-2 0 16,1 0 0-16,2-4 0 16,3 2 0-16,2 4 0 15,10 7 0-15,8 10 0 0,8 5 0 16,8 3 0-16,14 3 0 15,10-3 0-15,9 0 0 16,5 0 0-16,-2-14 0 16,0-6 0-1,-7-4 0-15,-8-8 0 16,-19-2 0-16,-16-1-5 0,-16 4 1 0,-9 4 1 15,-16 9 1-15,-9 8 0 16,-5 10 1-16,-2 9 1 0,3 12 1 16,8 9 2-16,12 5 0 15,13 0-1-15,24-2 0 16,18-5-1-16,21-5-3 15,14-6-5 17,18 0-24-32,11-12-46 0,-3-8-15 0</inkml:trace>
  <inkml:trace contextRef="#ctx0" brushRef="#br0" timeOffset="10056">7503 4202 352 0,'0'0'0'16,"0"0"0"-16,0 0 1 15,-3 7 2-15,0 5 2 16,-2 9 0-16,-4 7 2 15,3 3-1-15,-4 5 1 16,4 3-2-16,4 5-7 0,2-7-14 16,-1 1-62-16,11-6-3 15</inkml:trace>
  <inkml:trace contextRef="#ctx0" brushRef="#br0" timeOffset="11649">9397 4046 383 0,'0'0'1'16,"0"0"-2"-16,0 0-1 15,0 0 5-15,7 10-1 16,4 5 2-16,1 9 3 0,9 7 0 16,0 9 1-16,6 5 2 15,1 6-1-15,0 3-1 16,-3-4 1-16,-1-2-3 15,-5-8 0-15,-5-7-1 16,-3-9 0-16,-4-5 2 0,-2-8 2 16,-5-11 0-16,0 0-1 15,9-10 0-15,-5-17-8 16,1-9 0-16,4-10 0 47,-2-9 0-47,3-3 0 0,-1-3 0 0,3 2 0 0,-4 8 0 0,0 9 0 0,-3 5 0 15,1 11-10-15,0 3-17 0,4 4-38 16,8 5-29-16,-3 1-4 15</inkml:trace>
  <inkml:trace contextRef="#ctx0" brushRef="#br0" timeOffset="11869">10036 3825 334 0,'0'0'4'0,"-11"18"3"16,-2 10 4-16,-3 13 3 16,-2 8 1-16,0 8-1 15,1 9 1-15,4 7 1 0,6-1-2 16,6-5-4-16,12-10-3 15,11-11-1-15,8-13-1 16,10-7 0-16,1-9-3 16,5-10-5 15,1-7-8-31,-1 0-46 0,-1-19-31 0,-5-15-2 0</inkml:trace>
  <inkml:trace contextRef="#ctx0" brushRef="#br0" timeOffset="12083">10444 3800 374 0,'0'0'0'15,"0"0"2"17,3 14 5-32,-1 4 0 0,-2 10 2 0,2 8 0 0,2 9 2 0,-2 10 0 15,4 8 3-15,1 2-4 16,1 3-3-16,2 0-1 15,0-7-2-15,2-5 0 0,1-9-4 16,-5-11-4-16,2-4-10 16,-10-7-65-16,-6-22-7 15</inkml:trace>
  <inkml:trace contextRef="#ctx0" brushRef="#br0" timeOffset="12260">10244 4158 398 0,'0'0'2'16,"16"-12"1"-16,9 4 1 15,9-5 1-15,12-6 0 16,10 1-1-16,9-4-3 0,6 1-7 15,-7-3-26-15,-3 3-48 16,-8-2-5-16</inkml:trace>
  <inkml:trace contextRef="#ctx0" brushRef="#br0" timeOffset="12392">10827 3757 349 0,'10'0'5'0,"10"6"2"16,10 9 3-16,11 7-1 16,4 12 2-16,6 10-1 15,2 11 1-15,1 12 0 16,-14 10-5-16,-14 3-7 0,-13 6-15 15,-9-1-64-15,-14-10-3 47</inkml:trace>
  <inkml:trace contextRef="#ctx0" brushRef="#br0" timeOffset="13145">12765 3849 319 0,'0'0'4'0,"-9"-3"-1"15,-2 3 3-15,-6 3 1 16,-11 15 5-16,-3 7 2 0,-5 13 0 16,-2 7 1-16,2 10-3 15,11 6 0-15,10-6 0 16,14-5 0-16,12-15-3 31,19-11-2-31,13-18 1 0,7-12-1 0,2-16 0 0,2-10-1 16,-7-6-1-16,-6-8-3 15,-12-3 0-15,-9 2-1 16,-10 4-1-16,-10 7 0 31,1 7-2-31,-11 8 1 0,-2 11-1 0,-5 11 1 0,3 21 0 16,1 12 0-16,1 18 2 15,1 10-1-15,-2 13 2 16,3 10 1-16,-1 5 1 0,2 0 0 15,-1-3-1-15,1-8 0 16,-3-10 0-16,3-9-3 16,0-14 0-16,0-14 0 46,3-11 0-46,1-8 0 0,5-13-2 0,0 0-9 0,0 0-19 0,3-17-53 16,10-7-10-16</inkml:trace>
  <inkml:trace contextRef="#ctx0" brushRef="#br0" timeOffset="13520">13354 3805 348 0,'0'0'7'0,"-14"19"1"15,-2 3 4-15,-4 14 2 16,0 7 0-16,-2 12 2 0,2 4 0 16,5 7 1-16,8 0-6 15,7-8-1-15,18-6-1 16,10-8-2 15,7-12-1-31,4-7-1 0,-3-8 0 0,-1-7-2 0,-3-2 0 0,-8-8-3 16,-5 0-3-16,-8-3-7 15,-11 3-12 16,8-4-55-31,-8-8-15 0</inkml:trace>
  <inkml:trace contextRef="#ctx0" brushRef="#br0" timeOffset="13794">13755 3756 445 0,'0'0'0'0,"0"0"2"15,4 9 1-15,-3 8 0 0,2 4 2 16,1 11 0-16,2 10 1 15,0 7 0-15,2 9 2 16,-1 4-4-16,0 5 1 16,1-3-2-16,1 0-1 0,-3-12-1 15,2-3-1-15,-2-10-3 16,1-8-4-16,-3-12-2 15,5-18-56-15,-9-1-24 16</inkml:trace>
  <inkml:trace contextRef="#ctx0" brushRef="#br0" timeOffset="13925">13563 4042 419 0,'0'0'2'0,"11"-8"-1"0,7 2 2 16,6-6-1-16,13-2 1 15,12 0-1-15,5-3-3 47,8 1-9-47,-8 11-57 0,7-16-14 0</inkml:trace>
  <inkml:trace contextRef="#ctx0" brushRef="#br0" timeOffset="14188">14499 3714 464 0,'13'11'3'16,"12"6"1"-16,11 12 0 15,4 13 2 1,1 13 0-16,-1 12 0 0,-4 16 0 0,-9 11 2 15,-20-1-4-15,-19 1-4 16,-18-8 0-16,-11-1-3 16,-11-13-19-16,-12-3-56 15,8-12-4-15</inkml:trace>
  <inkml:trace contextRef="#ctx0" brushRef="#br0" timeOffset="21150">3996 6488 285 0,'0'0'5'15,"0"0"5"-15,0-9 0 16,0 9 5-16,0-10-1 0,0 10 1 15,0-9 1-15,0 9 1 16,0 0-6-16,-13 3-3 16,-4 12-1-16,1 10-2 15,-8 6-1-15,-2 10-1 16,-4 8 1-16,0 9 0 0,0 7 1 15,5 2-1-15,9 0 0 16,6-3 0 0,9-3 0-16,13-5 1 0,10-6 0 15,10-9 0-15,9-9-1 0,7-8 0 16,2-9 0-16,3-6 0 16,-3-6-2-16,2-3 0 31,-7-12-3-31,-3-1-3 0,-7-11-6 0,-5 1-10 0,-8-3-36 15,-7-9-33-15,-1-6-6 16</inkml:trace>
  <inkml:trace contextRef="#ctx0" brushRef="#br0" timeOffset="21324">4073 5878 422 0,'0'0'1'0,"0"0"0"16,0 0 1-16,0 0-1 15,-1-8-3-15,1 8-5 16,0 0-19-16,20 13-53 16,-12-1-5-16</inkml:trace>
  <inkml:trace contextRef="#ctx0" brushRef="#br0" timeOffset="22048">4630 6621 317 0,'0'0'3'16,"0"0"1"-16,0 0 5 15,0 0 2-15,7 7 2 0,17-7 3 47,12 0 0-47,13-4 0 0,14-1-1 0,7-1-2 0,10 0-4 0,0-1-4 16,0 4-1-16,-9 1-1 15,-9 2-3-15,-13 0-3 0,-9 4-5 16,-8-3-4-16,-11 6-8 15,-9-4-32-15,-12-3-32 16,0 14-7-16</inkml:trace>
  <inkml:trace contextRef="#ctx0" brushRef="#br0" timeOffset="22228">4659 6975 322 0,'0'0'6'0,"9"0"4"16,10 0 3-16,12-1 2 15,13-3 3-15,17-2 0 16,16-1 0-16,12-1 0 31,10 0-6-31,2 5-4 0,0 3-5 0,-2 5-7 0,-12 5-15 16,-12 7-67-16,-1 4 0 0</inkml:trace>
  <inkml:trace contextRef="#ctx0" brushRef="#br0" timeOffset="23428">6887 6286 203 0,'0'0'4'0,"0"-11"3"15,0 11 2-15,-2-14 1 16,-6 2 1-16,-3 4 0 15,-5-1 1-15,-5 1 1 0,-6 6-4 16,-4 2-3-16,-6 7 0 16,-1 7-1-16,-2 6 1 15,-4 8 0-15,0 5 1 16,1 5-1-16,8 7 1 0,3 0 0 15,13 3 0-15,8-2 1 32,10-4 1-32,20-6-1 0,15-12 1 0,11-7 0 15,11-14-2-15,8-6 1 0,6-17-1 16,2-9-2-16,0-12 0 15,-1-5-2 1,-10-9-1-16,-7-6-1 0,-12-2 0 0,-11-4-1 16,-12 1 0-16,-15 1-1 15,-9 0-1-15,-14 9 0 16,-6 5 0 31,-5 5 1-47,-2 10-1 0,2 6 0 0,2 10-1 0,3 9 1 0,6 7 1 0,1 7 0 0,3 15 1 15,2 7 2-15,5 16-1 16,1 8 3-16,2 10 0 15,3 7 1-15,2 1 2 0,7 4-3 16,3-6 0-16,7-1 0 16,-1-12 0-16,2-8-1 15,4-10 0 16,1-8-2-31,5-7-2 0,1-11-4 0,5-6-8 0,0-4-12 0,6-15-48 16,3-1-13-16</inkml:trace>
  <inkml:trace contextRef="#ctx0" brushRef="#br0" timeOffset="23828">7512 5968 279 0,'0'0'4'0,"-18"10"5"0,2 9 2 16,-6 5 2-16,-2 8 2 15,-2 5 1-15,3 6 0 16,-1 8 4-16,10-6-4 0,11 1-4 16,7-14-2-16,16-3-1 15,11-15 0-15,6-11-2 16,9-6-1-16,-1-15-1 15,0-10-2-15,-6-6-2 16,-8-7-1-16,-9-2 0 0,-10 0-1 16,-12 3 0-16,-4 4 0 15,-7 3 0-15,-4 6 1 16,-1 11 1-16,1 8 0 0,1 10 0 15,3 15 0-15,1 12 1 16,2 13 0-16,4 10 1 16,1 11 0-16,2 10 0 15,1 4 0-15,6 2-1 0,4-2 0 31,1-5 0-31,7-4-3 0,-2-11-4 0,1-8-6 16,-7-12-11-16,6-16-42 16,-7-2-24-16</inkml:trace>
  <inkml:trace contextRef="#ctx0" brushRef="#br0" timeOffset="24058">6498 6977 347 0,'0'0'1'0,"0"0"2"15,6 7 5-15,11-5 3 16,15 1 2-16,21-3 1 0,24 0 2 16,24-3 1-16,19-5 0 15,17-3-3-15,13-3-3 16,2 6-3-16,-4-2-2 15,-13 3-4-15,-22 3-4 16,-18 4-7-16,-24 0-12 16,-15-3-46-16,-22 6-23 0</inkml:trace>
  <inkml:trace contextRef="#ctx0" brushRef="#br0" timeOffset="24675">7016 7554 211 0,'0'0'4'0,"-19"0"4"15,1 2 6-15,-7 3 4 16,-5 6 1-16,-9 3 2 0,-5 8 3 31,-7 7 2-31,5 5-2 0,0 6-4 0,6 1-5 16,8 2-2-16,8-2-2 15,12-3-1-15,12-5-1 0,13-12-1 16,16-6-2-16,15-15 1 16,11-8-2-16,8-14 1 15,9-13-2-15,-1-10-2 16,-6-10-2-16,-7-5-1 0,-12-4 0 15,-14 0 0-15,-14 1-1 16,-13 4 0 0,-12 8 0-16,-11 8 1 0,-3 8 0 15,-6 10 0-15,2 10 1 16,0 10-1-16,1 10 2 0,1 12 1 15,7 12 0 1,7 11 0-16,4 10 0 0,5 7 1 16,7 7 0-16,12 0-1 15,5-3 0-15,7-3-1 0,5-4 1 16,4-11-1-16,2-9-2 15,4-12-3-15,-4-15-5 16,7-7-16-16,-7-2-62 0,-1-27-3 16</inkml:trace>
  <inkml:trace contextRef="#ctx0" brushRef="#br0" timeOffset="24892">7443 7242 400 0,'0'0'2'0,"-3"16"0"15,3 5 3-15,-1 8 1 16,-1 8 1-16,1 8 2 15,1 9 0-15,1 9 1 0,5 3-1 16,3 0-1-16,0-3-2 47,5-2-1-47,0-7-4 0,0-8-4 0,-1-6-4 0,-5-20-18 0,-8-10-62 15,0-10-2-15</inkml:trace>
  <inkml:trace contextRef="#ctx0" brushRef="#br0" timeOffset="25030">7341 7546 418 0,'0'0'2'0,"11"-8"0"15,13 1 0-15,13-3 1 0,12-1 0 32,12-2 0-32,10 0-2 0,4 0-4 0,7 6-12 15,-8 7-66-15,-9-3-3 0</inkml:trace>
  <inkml:trace contextRef="#ctx0" brushRef="#br0" timeOffset="25320">8559 6846 348 0,'0'0'3'16,"0"0"4"-16,10 15 4 31,3-8 3-31,11 0 1 0,7 2 0 0,12-3 2 0,9-1 0 15,10-5-3-15,1 0-4 16,1-2-3-16,-2-2-4 0,-6-4-6 16,-6 5-12-16,-15 3-46 15,-7 0-27-15</inkml:trace>
  <inkml:trace contextRef="#ctx0" brushRef="#br0" timeOffset="25475">8502 7181 419 0,'0'0'2'16,"5"8"0"-16,10-2 1 15,9-2 1-15,12 0-1 0,11-3 2 47,11-1-3-47,13 0-4 0,13 0-20 0,15-4-59 0,-9-8-5 0</inkml:trace>
  <inkml:trace contextRef="#ctx0" brushRef="#br0" timeOffset="26001">10495 6607 232 0,'0'0'4'16,"-8"-8"4"-16,-9 4 5 16,-12 2 5-16,-6 2 5 15,-12 9 4-15,-9 8 0 0,-8 8 4 16,0 13-4-16,5 8-4 15,12 7-4-15,14 2-4 32,20-1-4-32,16-1-4 0,27-10-2 0,20-4-1 15,17-8-2-15,14-7-4 0,7-11-8 16,9 0-16 31,9-4-62-47,-10-9-3 0</inkml:trace>
  <inkml:trace contextRef="#ctx0" brushRef="#br0" timeOffset="26650">11942 6318 222 0,'0'0'4'0,"0"-14"4"47,-2 2 4-47,-11-2 5 0,-1-3 2 0,-8 2 3 0,-7 3 2 0,-8 3 1 0,-8 9-1 16,-7 16-2-16,-3 11-4 15,2 14-4-15,4 10-2 16,9 6-3-16,10 4-1 16,19-4-2-16,14-6 0 0,22-13-1 15,15-14 0-15,12-19-1 16,11-8 0-16,7-23-1 15,4-15-1-15,-7-13-3 16,-8-12-3-16,-12-3-1 0,-10-7 0 16,-19-3 0-16,-13 1-1 15,-12 6 0-15,-19 11 2 16,-6 8 1-16,-7 12 3 15,2 12 2-15,2 16 0 0,3 13 1 16,6 15 2-16,6 15 0 16,14 11 0-16,5 12 0 15,13 11 0 16,10 9 0-31,6 1-1 0,7-2-1 0,7-7-2 0,0-7 1 0,-2-10-2 16,-4-13-2-16,-2-12-2 16,-7-15-7-16,-6-10-12 15,-7-20-61-15,2-7-6 0</inkml:trace>
  <inkml:trace contextRef="#ctx0" brushRef="#br0" timeOffset="26955">12278 5816 417 0,'0'0'2'0,"18"1"2"15,-1 7 1-15,4 8 3 16,3 5 1-16,5 11 0 16,-3 6 2-16,3 13 0 0,-9 11-1 15,-6 4-2-15,-6 6-1 16,-4-9-3-16,-3-5 2 15,-2-9-6 1,1-15 0-16,3-18 0 0,7-16 0 0,7-21 0 16,4-19 0-16,9-14 0 15,1-14 0-15,7-10 0 16,4-4 0 15,-3 2 0-31,-1 5 0 0,-6 10 0 0,0 14-4 0,-10 11-43 0,-9 20-47 16,-1 16-2-16</inkml:trace>
  <inkml:trace contextRef="#ctx0" brushRef="#br0" timeOffset="27194">11335 7074 479 0,'0'0'1'16,"0"0"1"-16,30-5 0 15,19-2 2 1,22-3 0-1,27-6 1-15,25-6 0 0,26-3 0 0,27-3-1 0,15 0-4 16,-1 4 0 0,-11-1 0-16,-11 6-7 0,-24 3-16 0,-19 1-57 15,-29 16-13-15</inkml:trace>
  <inkml:trace contextRef="#ctx0" brushRef="#br0" timeOffset="27855">12074 7535 221 0,'0'0'8'0,"-16"-3"4"16,-1 3 4-16,-8 1 3 0,-5 9 4 15,-12 8 3-15,-7 7 0 16,-7 10 2-16,3 9-5 16,-1 11-5-16,6 4-2 0,18 8-1 31,14-8-1-31,16-10-3 15,23-12-2-15,17-15-1 16,18-17-1-16,11-14-1 31,8-22-1-31,-5-23-7 0,-7-9 0 0,-10-8-2 0,-15-4 0 16,-14-1 0-16,-17 2 0 15,-11 6 0-15,-15 8 0 0,-11 11 2 16,-9 14 0-16,-4 10 1 16,1 12 1-16,0 12 1 15,1 10 0-15,6 13 1 16,4 10 0-16,10 11 1 0,7 10 0 15,11 6 0-15,5 3 0 32,14 4 0-32,9-6-1 0,7-5 0 0,9-5-1 15,8-12-2-15,4-11-2 0,1-12-4 47,-5-15-8-47,4-6-36 0,-2-20-40 0,-13-17-3 0</inkml:trace>
  <inkml:trace contextRef="#ctx0" brushRef="#br0" timeOffset="28064">12402 7221 387 0,'0'0'2'0,"1"15"0"0,1 5 4 16,4 6 2-16,2 9 2 15,1 9 1 1,2 12 1-16,1 12-1 0,1 3-1 15,-1 5 0-15,0-2-4 16,-1 1-2-16,0-7-7 16,-4-12-9-1,-3-16-38-15,-4-13-39 16,0-27-3-16</inkml:trace>
  <inkml:trace contextRef="#ctx0" brushRef="#br0" timeOffset="28203">12324 7651 434 0,'0'0'2'0,"16"-8"1"16,9 1 1-16,13-2 0 15,16-7 1 17,14 0 1-32,16-1-1 0,6-2-4 0,3 8-10 0,-8 12-71 15,-4-7-7-15</inkml:trace>
  <inkml:trace contextRef="#ctx0" brushRef="#br0" timeOffset="29064">13768 6817 300 0,'0'0'7'0,"0"0"5"16,6 3 3-16,14-2 2 16,9-1 3-16,18 0 2 0,14 0-1 15,16-4 1-15,12-1-7 16,4-2-4-16,0 0-4 15,-5 0-3-15,-10 2-4 16,-18 1-3-16,-8 1-6 0,-20 2-5 16,-8 2-7-16,-16 1-43 15,-8-2-23-15</inkml:trace>
  <inkml:trace contextRef="#ctx0" brushRef="#br0" timeOffset="29269">13704 7085 396 0,'0'0'5'16,"12"8"2"-16,13-1 1 16,14-1 1-16,19 0 1 15,18-3 1-15,20-3 0 0,18 2-1 16,11-2-7 15,6-2-8-31,-4-4-16 0,-9 3-66 0,-2 0-1 0</inkml:trace>
  <inkml:trace contextRef="#ctx0" brushRef="#br0" timeOffset="29762">15593 6549 376 0,'0'0'8'15,"-2"18"1"-15,2 1 3 16,0 10 1-16,-1 6 1 16,2 11 0-16,6 8 2 15,6 10-1-15,6-5-5 0,8-4-3 16,4-8-3 15,9-13 1-31,4-9-4 0,6-14-1 0,0-14-6 0,-1-22-9 16,-3-15-40-16,-7-9-35 0,-10-18-4 15</inkml:trace>
  <inkml:trace contextRef="#ctx0" brushRef="#br0" timeOffset="29891">15607 6048 434 0,'0'0'4'0,"0"0"-2"46,0 0 1-46,0 0 0 0,-6-9-2 0,6 9-3 0,12-3-8 0,6 5-16 0,4 10-43 16,6 5-17-16</inkml:trace>
  <inkml:trace contextRef="#ctx0" brushRef="#br0" timeOffset="30305">16307 6953 257 0,'0'0'9'0,"0"0"4"15,-11 19 2-15,8-5 4 16,3 5 1-16,4 4 0 0,13 1 3 15,10-2 0-15,14-5-8 16,9-10-3-16,11-7 0 16,1-8-4-16,0-13 0 15,-8-9 0-15,-13-4-2 0,-18-1 0 16,-22 0-1-16,-19 9-1 15,-22 7-3-15,-15 7 0 16,-9 12-5-16,-3 11-5 0,8 15-21 16,17 4-59-16,5 0-1 15</inkml:trace>
  <inkml:trace contextRef="#ctx0" brushRef="#br0" timeOffset="32060">4417 9895 298 0,'0'0'3'0,"5"-10"0"16,-5 10 2-16,5-16 1 15,-3 8-1-15,-2-4 2 16,-4 3-1-16,-8 1 0 16,-11 8-1-16,-5 8 1 15,-11 12 2-15,-7 13 1 0,-4 10 2 16,-2 12 1-16,2 6 0 15,10 7 1-15,11 0-2 16,15 0 1-16,13-9-5 0,21-9 0 16,22-12-1-16,18-9 0 15,13-12-2-15,12-10-3 31,10-5-10-31,-3-2-49 16,6-6-29-16</inkml:trace>
  <inkml:trace contextRef="#ctx0" brushRef="#br0" timeOffset="33193">5837 9157 224 0,'0'0'7'0,"0"0"2"16,-10-3 0-16,-4 0 2 15,-2 1 1-15,-8 0 0 16,-2 2 3-16,-8 1 0 0,-3 6-2 15,-5 10-3-15,-1 6 0 16,2 9 0-16,0 2 0 16,6 12 1-16,7 3-1 15,8 2-3-15,13-1 0 16,9-4 0-16,18-12-1 0,11-6 0 15,13-12 0-15,10-14 0 16,6-11-1-16,5-14 0 16,1-10-1-16,0-10-2 0,-5-7 1 15,-8-7-3-15,-10-4-1 16,-11-4-2-16,-15 1 0 15,-13 0 0-15,-9 4-1 16,-13 5 0-16,-13 5 0 16,-9 8 1-16,-2 9 1 31,-4 10 1-31,6 7 0 0,2 7 1 0,6 8-1 0,5 4 1 15,6 12 0-15,10 11 1 16,8 9 1-16,3 10 1 0,12 7 0 16,6 8 1-16,9 4 1 15,5-3 0-15,6-1-1 16,5-7 0-16,3-6-1 0,-2-11-3 15,3-7-5-15,-7-14-8 16,-1-8-40 15,-8-7-32-31,-9-5-4 0</inkml:trace>
  <inkml:trace contextRef="#ctx0" brushRef="#br0" timeOffset="33546">6109 8835 330 0,'0'0'4'16,"10"3"4"-16,1 7 3 15,6 6 3-15,3 9 4 0,5 8 1 16,6 11 1-1,4 12 0-15,1 4-3 0,-1 9-2 16,-4-1-5-16,-4-1-1 16,-4-7-3-16,-5-10 0 15,-4-10-2-15,-6-11-4 0,-3-15 0 16,-5-14 0-16,4-7 0 15,1-22 0-15,2-12 0 16,5-13 0-16,6-13 0 0,11-13 0 16,5-5 0-16,6 1 0 46,8 4 0-46,1 10 0 0,-1 10 0 0,0 20-18 0,-11 19-57 0,-2 7-19 0</inkml:trace>
  <inkml:trace contextRef="#ctx0" brushRef="#br0" timeOffset="33994">5351 9774 400 0,'0'0'5'0,"10"3"2"0,18-3 3 16,14 2 3-16,26-2 1 15,20-3 1-15,25-2 1 16,27-3 0-16,18 0-3 15,4-3-11-15,3 5-2 0,-8 1 0 16,-17 5 0-16,-15 0 0 16,-22 2 0 15,-27 1 0-31,-18 5-23 0,-24 3-62 0,-22-8-10 0</inkml:trace>
  <inkml:trace contextRef="#ctx0" brushRef="#br0" timeOffset="34742">5883 10413 314 0,'0'0'4'0,"-10"-1"3"16,1 1 1-16,-7 0 1 0,-7 6 3 15,-1 4 3-15,-10 6 1 16,-1 8 2-16,0 8-3 16,0 5 0-16,4 6-2 15,4 5-2-15,8 0-2 0,10-2 0 16,8-6-2-16,11-9-1 15,16-11-2-15,12-14 0 16,6-7-2 0,6-17 1-16,4-11 0 15,1-14-2-15,-2-11-1 0,-9-10-2 0,-9-7 0 16,-15-7 0-16,-10-2 0 15,-10-2-1-15,-13 4 0 16,-12 6 1-16,-8 9 1 31,-7 12 1-31,-1 12 0 0,1 13 0 0,3 16 1 0,7 10 0 16,3 14 0-16,11 16 1 15,4 12 0 1,12 13 0-16,5 8 1 0,10 8-1 0,8 6 0 16,5-3 1-16,4 1-1 15,4-9 0-15,1-6-2 16,-2-10 0 31,-1-10 0-47,-2-13-2 0,-2-9-6 0,-3-15-9 0,3-9-45 0,4-14-29 0,-13-15-6 0</inkml:trace>
  <inkml:trace contextRef="#ctx0" brushRef="#br0" timeOffset="34980">6262 10050 365 0,'0'0'2'0,"0"22"6"0,0-1 3 15,1 10 2-15,4 9 1 16,0 9 1-16,3 10 2 16,3 6 0 15,1-1-1-31,1-1-5 0,1-3-3 0,2-4-2 0,0-10-2 0,0-5-2 15,-5-12-2-15,2-4-5 16,-4-16-7-16,3-7-41 16,-1-7-39-16,-11-21-2 15</inkml:trace>
  <inkml:trace contextRef="#ctx0" brushRef="#br0" timeOffset="35114">6168 10299 451 0,'0'0'1'0,"12"-5"-1"0,10 0 2 0,11-3-1 0,9-1 0 0,12-3 1 16,9 0-2-16,13-1-8 15,0 2-30-15,0 3-47 16,-2-1-5-16</inkml:trace>
  <inkml:trace contextRef="#ctx0" brushRef="#br0" timeOffset="35490">7647 9787 415 0,'0'0'2'0,"13"3"1"16,5-2 2-16,7 2 1 15,7-2 1-15,9 0-2 16,4-1 2 15,5 0 0-31,-2 0-3 0,-3 0-3 0,-4-1-6 0,-8-3-9 0,-3 4-23 16,-3 0-49-16,-13-2-3 15</inkml:trace>
  <inkml:trace contextRef="#ctx0" brushRef="#br0" timeOffset="35695">7507 10062 436 0,'0'0'3'0,"7"7"1"15,9 1 1-15,6-1 1 16,12-2 0-16,7 1 0 31,11-3 1-31,8 0-1 0,5-3-2 0,0-2-4 0,-3-4-6 16,2 6-19-16,-7-2-62 15,-9-2-4-15</inkml:trace>
  <inkml:trace contextRef="#ctx0" brushRef="#br0" timeOffset="36036">8648 9701 410 0,'0'0'4'0,"-4"20"1"15,4-2 3-15,0 9 1 16,0 4 2-16,-1 7 0 47,2 5 1-47,4 6 0 0,6-4-2 0,3-5-2 0,6-5-3 0,5-10-1 0,3-7-4 15,7-12-3-15,5-6-10 16,-7-17-32-16,-3-13-46 15,0-12-2-15</inkml:trace>
  <inkml:trace contextRef="#ctx0" brushRef="#br0" timeOffset="36169">8687 9326 478 0,'0'0'1'0,"0"0"0"31,-10-8 0-31,10 8 0 0,0 0-2 0,-9-11-2 0,9 11-3 16,0 0-5-16,10 8-19 15,4 13-57-15,1 1-3 16</inkml:trace>
  <inkml:trace contextRef="#ctx0" brushRef="#br0" timeOffset="36587">9162 9968 350 0,'0'0'5'16,"-2"10"3"-16,1 3 3 15,-2 2 1-15,1 5 0 0,0 2 1 16,2 4 0-16,4 1 2 15,9-4-5 17,4-5-2-32,13-9-2 0,6-9-1 0,8-2 0 0,0-14 1 0,-2-7-1 15,-7-3-1-15,-5-6-1 16,-16 1 1-16,-14 2-1 15,-18 4 0-15,-18 7-1 0,-10 8-2 16,-6 5-2-16,1 7-5 16,0 8-10-16,14 0-57 15,9 14-19-15</inkml:trace>
  <inkml:trace contextRef="#ctx0" brushRef="#br0" timeOffset="37248">13182 9439 366 0,'0'0'5'0,"-9"-3"2"0,-4 3 5 16,-8 0 1-16,-8 11 2 15,-10 8 2-15,-2 10 2 16,-9 8 0-16,2 14-3 0,7 6-2 16,9 7-6 15,10-2-8-31,18-7 0 0,14-3 0 0,21-15 0 0,15-8 0 15,14-12 0-15,8-11 0 16,6-5 0-16,4-6 0 0,-6-7 0 16,1-3-67-16,-12 3-29 15</inkml:trace>
  <inkml:trace contextRef="#ctx0" brushRef="#br0" timeOffset="37456">13772 9987 474 0,'-1'10'1'0,"-7"7"0"16,-5 7 1-16,-7 7-1 16,-6 8 1-16,-5 5-1 15,-2 7-2-15,-4 2-6 16,10 1-33-16,-5-7-48 0,5-12-4 31</inkml:trace>
  <inkml:trace contextRef="#ctx0" brushRef="#br0" timeOffset="37979">14512 9799 438 0,'-2'9'3'16,"1"6"2"-16,1 6 0 15,0 1 2 17,8 6 0-32,1 0 0 0,5 1 1 0,3 0-1 0,8-16-3 15,5-9-4-15,0-8-9 0,6-12-22 16,14-17-57-16,-21-16-3 15</inkml:trace>
  <inkml:trace contextRef="#ctx0" brushRef="#br0" timeOffset="38093">14465 9143 418 0,'0'0'1'0,"0"0"-3"0,0 0-1 0,0 0-5 16,0 0-17-16,5 8-53 0,8-2-5 16</inkml:trace>
  <inkml:trace contextRef="#ctx0" brushRef="#br0" timeOffset="38398">15034 9837 387 0,'0'9'3'0,"2"6"0"0,3 5 4 32,6 2 0-32,4 1 2 0,8 2 1 0,7-3 0 15,12-3 1-15,4-12-1 16,2-7-2-16,-2-5-2 0,-8-9-2 15,-6-3-1-15,-14-2 0 16,-14 1-1-16,-18 6 0 16,-19 3 0-16,-15 7 0 15,-7 1-1-15,-5 1 1 16,-2 8-2-16,6-1-2 0,12 5-3 47,10-5-7-47,21 2-19 0,13-9-58 0,12 1-3 0</inkml:trace>
  <inkml:trace contextRef="#ctx0" brushRef="#br0" timeOffset="38765">14517 9519 387 0,'0'0'6'0,"0"0"3"15,0 0 1-15,0 0 1 16,0 0 2-16,-1 11 1 0,4 8 0 15,7 7 1-15,6 6-6 32,2 8-3-32,4 7-1 0,1 1-2 0,-2-3-4 15,0 0-6-15,-9-11-17 16,-8-2-65-16,5-8-3 0</inkml:trace>
  <inkml:trace contextRef="#ctx0" brushRef="#br0" timeOffset="39390">15159 10040 371 0,'0'0'4'0,"0"0"2"16,6 17 2-16,6-8 1 31,12-3 1-31,11-4 1 0,9-2 1 0,6-7 1 0,4-7-4 16,1-6-1-16,-7-6-2 15,-9-1-1-15,-19 0-1 16,-20 6-1-16,-17 8-1 15,-21 9 0-15,-14 4-1 0,-5 7-1 16,-2 10-3-16,3 2-5 16,12 10-15-16,10 1-65 15,20-5-2-15</inkml:trace>
  <inkml:trace contextRef="#ctx0" brushRef="#br0" timeOffset="39925">16950 9549 398 0,'0'0'4'16,"-17"24"2"-16,3 2 1 0,-2 7 0 15,4 5 0-15,3 7 2 16,7 5-1-16,4 0 1 16,22-8-3-16,16-14-5 0,13-8-7 46,10-18-14-46,3-7-64 0,4-16-3 0</inkml:trace>
  <inkml:trace contextRef="#ctx0" brushRef="#br0" timeOffset="40177">17107 9632 407 0,'0'0'1'16,"-6"21"1"-16,6-5 1 15,0 7 1-15,11 0 1 16,10 0 1 0,10-4 0-16,14-7 1 0,11-10 0 0,9-7-2 15,4-11 0-15,-5-8-1 16,-6-5-1-16,-18 2-1 15,-16 0-1-15,-23 8 0 0,-18 2-1 63,-24 10 2-63,-15 5-2 15,-12 3 1-15,-9 10-1 0,5 3-2 0,7 1-2 0,14 4-7 0,13-7-18 0,14 0-57 0,31-9-3 0</inkml:trace>
  <inkml:trace contextRef="#ctx0" brushRef="#br0" timeOffset="40520">17594 9605 420 0,'0'0'3'0,"0"19"0"0,1-3 2 16,0 5 2-16,1 3 0 15,-1 2 0-15,4 2 1 16,1-3 2-16,3-5-3 0,3-11-1 15,6-8-2-15,3-6-1 16,2-12-2-16,2-8-1 16,2-4 0-16,-2 0-1 0,1 1-1 15,-4 3 1 16,0 6 2-31,-2 7 0 0,-3 9 2 0,0 8 0 0,-3 12 0 16,2 4 1-16,-5 8-1 16,-1 3 0-16,-4 1 0 0,-1 0-3 15,-3-4 0-15,-1-3 0 16,-1-9-2-16,3-2-4 15,-3-15-6-15,16 0-13 16,-1-8-47-16,5-16-20 31</inkml:trace>
  <inkml:trace contextRef="#ctx0" brushRef="#br0" timeOffset="40702">18209 9535 419 0,'0'0'2'0,"-8"12"1"0,4 0 1 16,3 7 1-16,1 2 1 15,0 5 2-15,7 5 1 16,4 3 0-16,5 0-1 15,-2 2-1-15,-4-3-1 0,-5 1 0 16,-6-4-3-16,-8-9-1 16,-7-3-3-16,-3-7-7 15,5-8-17-15,3-3-57 16,11-21-9-16</inkml:trace>
  <inkml:trace contextRef="#ctx0" brushRef="#br0" timeOffset="40916">18674 9169 464 0,'0'0'1'0,"0"0"1"0,-1 15 1 0,-3 2 0 16,-2 8 2-16,1 8 1 16,-1 8 1-16,1 12 0 15,3 5-1-15,-1 5-1 0,2 4-3 16,0-1-2-16,1-5 0 15,-2-4 0-15,4-10 0 16,-4-9-11-16,-4-8-11 31,-11-16-42-31,-5-9-30 0,-3-7-2 0</inkml:trace>
  <inkml:trace contextRef="#ctx0" brushRef="#br0" timeOffset="41583">18475 9639 404 0,'0'0'3'0,"26"-15"1"16,1 1 2-16,14-3 2 0,9-7 0 15,11-2 1-15,6-2 0 16,4-3 0-16,-6 7-2 15,-12-1-1 17,-11 9-3-32,-15 6-1 0,-17 10 1 0,-14 7-1 0,-18 13 1 0,-6 12 1 15,-4 6-1-15,-1 9 1 16,4 7 0-16,4 2 0 31,16-5 0-31,8-5-2 0,18-10-2 0,12-9 0 0,8-12 0 16,9-12 0-16,-2-9 0 15,-2-17 0-15,-8-7 0 16,-13-9-3-16,-12-2-1 0,-9-3 0 15,-9 2 0-15,-14 4 1 16,-3 6 1-16,-1 9 2 16,0 13 2-16,5 10 0 46,1 10 1-30,10 14-1-16,6 7 1 0,4 10 0 0,13 0 0 0,6 1-1 0,9-4-2 0,3-6 0 0,2-7 0 16,0-12 0-16,-1-9-3 15,-7-10-4-15,1-12-8 0,-10-12-4 16,-2-2-2-16,-6-2 3 15,0 1 3-15,-1 1 2 16,-4 10 6-16,5 7 7 0,-7 15 10 47,0 0 6-47,13 18 1 0,-8 7 0 0,5 3-2 0,2 1-2 0,2-1-3 15,1-5-3-15,7-9-2 0,3-7-3 16,5-7-1-16,-1-12-1 16,2-4-2-16,-6-4 0 15,0 3-1-15,-3 0 0 16,-6 8 2-16,-5 8 0 15,-11 1 2-15,12 18 1 0,-4 3 1 47,3 4 0-47,2 2 1 0,8-1 0 0,4-7-4 0,9-9 0 0,3-7 0 16,4-9-4-16,2-16-9 0,-7-14-15 15,1-15-39-15,0-13-26 16</inkml:trace>
  <inkml:trace contextRef="#ctx0" brushRef="#br0" timeOffset="42010">19911 8913 475 0,'0'0'1'0,"0"9"1"31,0 11 1-31,-1 5 2 0,1 11 1 0,-2 9 1 16,2 13-1-16,5 7 0 15,0 6-6-15,5 6 0 0,-3 1 0 16,6 3 0-16,-3-3 0 15,3-5 0-15,0-8 0 16,0-9 0-16,2-7 0 0,-1-13 0 16,-1-14 0 15,4-14-12-31,-6-8-9 0,-2-11-3 0,-6-11-1 0,-3-7 0 15,-10-6 2-15,-14-7 5 16,-5 1 6-16,-11-4 12 0,-2 3 8 16,-1 0 9-16,2 5 3 15,7 2 2-15,8 2-1 16,13 5-1-16,11-1-3 0,12 5-4 15,16 1-4-15,15 1-3 16,9 4-2 15,13-1-1-31,5 5-3 0,3 1 0 0,0 8 0 0,-5 1 0 16,-8 2 0-16,-7 2 0 0,-9 0-3 15,-11 4-1-15,-8-1-1 16,-3 1-4-16,-9-4-6 16,1 7-22-16,0-2-36 0,-12-5-16 15</inkml:trace>
  <inkml:trace contextRef="#ctx0" brushRef="#br0" timeOffset="42462">21198 9132 323 0,'0'0'5'0,"-16"-4"4"16,-10 4 5-16,-10 0 4 15,-14 0 1-15,-11 5 2 0,-9 6 0 16,-4 5 0-16,2 8-4 16,9 6-5-16,17 5-4 15,22 4-3-15,24 5-2 16,23 2-1-16,25 4-1 0,17 1 0 15,4 0 1-15,1 2 1 47,-10-4 1-47,-20 1-2 0,-28-4-2 0,-25 0 0 0,-33-8 0 0,-24-3 0 0,-16-4 0 16,-8-6 0-16,0 1 0 15,4-9 0-15,16 5-10 16,12-5-58-16,22-3-27 16,25-7-4-16</inkml:trace>
  <inkml:trace contextRef="#ctx0" brushRef="#br0" timeOffset="47668">10030 9700 173 0,'0'0'10'0,"0"0"5"16,8-12 3-16,-8 12 2 15,8-20 3-15,-4 8 0 0,0-1-1 16,-1-2 1-16,-3 2-9 15,0 1-5-15,-3 3-3 16,3 9-1-16,-17-5-3 16,4 6 1-16,-5 11 0 15,-5 4-1-15,0 10 1 0,-4 5 1 16,0 8 1-16,0 4-1 15,5 6-1-15,7 1 1 16,5-3 0-16,6-1-1 16,9-7 1-16,11-6 0 15,8-11 0-15,10-9 1 0,2-13 0 16,4-8-1-16,6-14 1 15,0-10 1-15,1-6-3 16,-4-11 0-16,-3-9-1 0,-8-2 0 16,-9-7-2-16,-5-2-1 15,-13-3 0-15,-5-3 1 16,-12 5-1-16,-10 3 0 0,-5 10 1 15,-2 9 0 32,-1 9 2-47,3 13 0 0,1 11 0 0,6 12 0 0,4 11-1 0,5 14 1 0,5 14 1 16,6 10 0-16,2 11 2 0,8 10-1 15,4 6 1-15,1 5 0 16,5 0 0-16,4-4-1 16,0-7 0-16,2-8-2 15,2-11 0 16,1-11-3-15,1-12-2-16,-4-10-6 0,2-6-15 0,0-9-64 0,-11-13-2 0</inkml:trace>
  <inkml:trace contextRef="#ctx0" brushRef="#br0" timeOffset="47907">10449 9455 356 0,'0'0'3'0,"0"17"3"0,4 0 5 15,2 5 1-15,3 11 1 16,2 6 1-16,0 9 1 16,4 6 0-16,-3 1-3 0,0-4-3 15,1 0-3-15,-2-6-3 16,-1-8-4-16,-3-10-4 15,2-7-13 1,-8 1-56-16,-1-21-14 0</inkml:trace>
  <inkml:trace contextRef="#ctx0" brushRef="#br0" timeOffset="48049">10405 9746 412 0,'0'0'3'0,"13"-4"1"16,5-2 2-16,7-2 0 16,12-4 1-16,10-4-1 15,9 1 0-15,7-6-3 16,5 6-13-16,-4-3-72 15,-4 4-4-15</inkml:trace>
  <inkml:trace contextRef="#ctx0" brushRef="#br0" timeOffset="49434">2391 10110 286 0,'0'0'6'0,"-8"-2"-1"16,-2 2 3-16,-4 0 0 15,-2 7 3-15,-5 5 0 16,-6 5 2-16,-3 8 2 0,0 9-2 15,1 7-1-15,5 8 0 16,3 5-1-16,6 2-2 16,8-1 0-16,7-3-2 15,11-7 0-15,10-10-2 16,10-10-1-16,6-14 1 0,7-11-3 15,2-16 1-15,4-14-1 16,-3-11 1-16,4-12-1 16,-9-11-1-1,-4-8 1-15,-11-6-2 16,-8-2 2-16,-12-2-1 0,-7 0 0 0,-10 7 0 15,-12 8-1-15,-6 8 0 16,-5 9 0-16,0 11 0 31,-1 10 0-31,6 9 0 0,4 5-2 0,5 11 1 0,3 4 1 16,7 15-1-16,5 9 1 15,4 10 1-15,4 12-1 16,8 9 2-16,4 14 1 0,6 6-1 16,6 4 1-16,3 1 0 15,5-3-1-15,2-7-1 16,0-9 1-16,1-8-1 31,-4-12-1-31,0-14-1 0,-4-10-2 0,0-10-5 0,-8-12-10 16,-1-12-40-16,4-10-33 15,-14-11-4-15</inkml:trace>
  <inkml:trace contextRef="#ctx0" brushRef="#br0" timeOffset="49657">2726 9818 344 0,'0'0'3'0,"0"0"3"0,3 12 4 0,4 2 2 16,4 9 2-16,6 8 1 16,5 8 1-16,6 11 0 15,4 6-2 1,2 7-3-16,4 1-3 0,-2-2-3 0,-1-3-1 15,-5-7-1-15,-6-10-4 16,-6-12-2-16,-4-6-8 16,-14-24-21-16,-13 2-57 0,-2-13-2 15</inkml:trace>
  <inkml:trace contextRef="#ctx0" brushRef="#br0" timeOffset="49809">2613 10167 433 0,'0'0'2'0,"23"-8"1"15,10-4 1-15,15-4 1 16,13-6 0-16,14-5 1 15,13 0-2-15,10 0-7 47,-8 0-32-47,-5 3-50 0,-7 3-3 0</inkml:trace>
  <inkml:trace contextRef="#ctx0" brushRef="#br0" timeOffset="51986">8539 8358 300 0,'0'0'2'16,"-11"-19"3"-16,3 1 3 15,-5-4 2-15,-4-5-1 16,-7-2 1-16,-6-3 0 0,-8-1 1 16,-1 6-2-16,-5 6-3 15,-1 8-1-15,-3 3-2 16,0 9-1-16,5 1 0 0,4 6 0 15,4 7 1-15,5 6-2 16,5 7 1-16,3 4 1 16,4 6-1-16,4 10 2 15,3 8 0-15,4 10 0 16,5 9 0-1,1 12 1-15,8 12 0 0,8 13 0 0,7 7 0 16,8 13-2-16,6 8 0 16,7 10 2-16,1 7-2 15,6 6 1 1,-3 4-2-1,-2 3 1-15,-5 0 0 0,-8-2-1 0,-8-4 0 0,-13-11 0 16,-11-4 0-16,-10-16 4 16,-12-10-1-16,-14-21 0 0,-8-11 1 15,-10-18-1-15,-2-18 1 16,-1-12-3-16,-2-17-3 15,5-10-10-15,1-12-17 16,-1-2-61-16,18-7-6 31</inkml:trace>
  <inkml:trace contextRef="#ctx0" brushRef="#br0" timeOffset="52975">2044 9005 265 0,'0'0'5'0,"4"-20"5"16,-1 2 2-16,0-6 3 0,-2-4 1 15,0-7 0-15,-4-5 1 16,-8-1 2-16,-7 0-3 16,-8 1-5-16,-6 4-3 15,-6 5-1-15,-8 3-2 0,-2 5 0 16,-3 5-1-16,0 7 0 15,1 5-1 17,1 6-2-32,3 12-1 0,3 7 0 0,5 12 0 0,5 8 0 0,6 19 0 15,8 11 1-15,10 19 1 16,9 17 0-16,16 20 2 15,12 16 1-15,14 21-1 16,14 16 0-16,9 12-1 0,9 19 1 16,1 6-1-16,0 1-1 15,-6-5 2-15,-7-9-1 16,-16-16 1 15,-15-16 1-31,-17-22 0 0,-18-26 0 0,-21-23 0 0,-15-17 0 0,-16-19-3 16,-13-14-2-16,-2-17-2 15,-8-14-8-15,6-8-32 16,5-10-50-16,-4-17-2 0</inkml:trace>
  <inkml:trace contextRef="#ctx0" brushRef="#br0" timeOffset="54672">4143 10987 208 0,'0'0'3'16,"0"0"0"-16,0 0 3 15,0-8-2-15,0 8 3 16,0 0 3-16,-3 7 3 0,0 12 4 16,0 11-1-16,-1 14 2 15,-5 16 0-15,-3 19 0 16,-7 12-2-16,-7 17-1 15,-12 11-4-15,-5 7-5 0,-15 5 1 16,-9-2-4 15,-11-7-1-31,-8-6-1 0,-6-12 1 0,-4-17 0 0,-6-13 0 16,-5-15-3-16,-11-13-2 15,-7-14-3-15,-10-11-1 16,-4-16 0-16,-8-7-1 0,-2-15 1 16,-3-12 0-16,3-8 5 15,9-8 4-15,11-10 3 16,17-3 3-16,12-7-2 0,17 1 2 31,14-4-1-31,19 0 0 0,15-1 0 16,10 0-2-16,14 0-2 0,6 1-2 15,6 6-6-15,10 1-5 0,3 9-8 16,2 6-14-16,4 5-29 47,5 8-25-47</inkml:trace>
  <inkml:trace contextRef="#ctx0" brushRef="#br0" timeOffset="54984">1248 11371 288 0,'0'0'4'0,"-13"17"3"0,6 2 2 0,-3 10 3 15,0 10 4-15,-4 8 0 16,-1 3 2-16,1 1 1 16,4-7-1-16,3-10-4 0,5-16-2 15,2-18-3-15,0-5-3 16,6-29-1-16,9-9-1 15,-1-5-2-15,4-6-2 0,2 1 0 16,4 3 0 15,-2 8-1-31,3 11 1 0,1 11 0 0,4 10 0 0,3 10 1 16,4 4-1-16,4 10-3 0,4 6-4 15,10 2-15-15,3 3-61 16,2-6-4-16</inkml:trace>
  <inkml:trace contextRef="#ctx0" brushRef="#br0" timeOffset="55790">4384 13646 334 0,'0'0'4'0,"6"-15"1"15,-2-2 2-15,-2-2 1 16,-2-7 1-16,-1 0 1 16,-7-3 0-16,-10-1-1 15,-11 8-3-15,-8 7-3 16,-10 11-1-1,-8 8-1-15,-7 16 0 0,-3 10 1 0,-3 10 0 16,12 21 3 0,11 8 2-1,17-3 0-15,19-1 2 0,16-9 0 16,28-10 0-16,19-11 0 15,22-12-2-15,5-23-2 16,7-3-3-16,-2-12-4 31,1 1-10-31,-12-1-31 0,0-1-45 0,-11-1-5 0</inkml:trace>
  <inkml:trace contextRef="#ctx0" brushRef="#br0" timeOffset="56368">6371 10024 301 0,'0'0'5'15,"22"-13"4"-15,-6 3 3 16,0 1 0-16,0-1 0 0,0 5 3 16,-3 5 5-16,-10 10-1 15,-17 20-4-15,-24 17-2 16,-19 16-1-16,-24 17-1 15,-22 14 1-15,-24 14-3 0,-15 2-2 16,1-1-1 15,6-9-3-31,11-10-2 0,18-11-4 0,21-19-6 0,28-14-6 16,24-22-18-16,14-10-57 0,19-14-2 15</inkml:trace>
  <inkml:trace contextRef="#ctx0" brushRef="#br0" timeOffset="56848">3327 9830 421 0,'0'0'3'16,"0"0"-1"-16,0 0 1 15,-13 10 0-15,-12 10 1 16,-14 10 1-16,-21 12 0 0,-23 16 1 15,-22 14-2-15,-23 15 0 16,-16 8 0-16,0 1 0 16,7-6-3-16,17-6-6 15,23-8-10-15,24-6-40 0,32-24-33 16,35-17-5-16</inkml:trace>
  <inkml:trace contextRef="#ctx0" brushRef="#br0" timeOffset="58596">5351 12641 251 0,'0'0'6'16,"-13"-13"6"-16,0 3 1 15,-5-3 0-15,-4 1 2 16,-5-1-1-16,-5 2 0 0,-7 2 0 15,2 9-7-15,-1 6-4 16,4 12 0-16,0 10-3 16,5 15 0-16,6 9 0 15,9 18 4-15,10 15-1 0,3 14 0 16,13 12 1-16,3 10 2 15,10 3 0-15,0 6 3 16,1-4 0-16,-8-7 0 16,-5-13 1-16,-11-10 1 31,-3-15 0-16,-15-13-1-15,-5-15-1 0,-8-15-1 0,-8-13-4 0,-1-11-2 0,0-12-4 16,6-5-4-16,3-13-6 16,6-1-9-16,10-9-11 0,8-5-58 15,15 3-1-15</inkml:trace>
  <inkml:trace contextRef="#ctx0" brushRef="#br0" timeOffset="59064">5742 13404 269 0,'0'0'5'16,"-12"0"5"-16,-1 11 4 15,-8 4 2-15,-3 6 5 16,-7 9 0-16,-5 8 2 47,-2 6 2-47,5 7-5 0,10-4-3 0,8-7-4 0,10-11-3 15,14-12-3-15,14-16-1 0,16-12-2 16,6-22-1-16,4-16-2 15,-3-12-1-15,-2-7-2 16,-12-4 0-16,-12 0 0 0,-15-1-1 16,-7 6 0 30,-16 6 0-46,-5 10 1 0,-6 12 1 0,-3 11 1 0,2 13 1 0,0 15 0 0,6 14 1 16,4 14 1-16,6 12-1 16,7 9 0-16,7 11 1 0,7 1-1 15,11 6 0-15,9-4 0 16,6-3-1-16,6-9-1 15,0-9-2-15,4-9-3 0,-5-15-8 16,5-5-19 31,3-13-56-47,-16-14-3 0</inkml:trace>
  <inkml:trace contextRef="#ctx0" brushRef="#br0" timeOffset="59334">5964 13041 355 0,'0'0'2'0,"8"5"3"16,4 9 3-16,5 5 3 0,1 6 2 15,6 9 1 32,1 8 1-47,1 8 1 0,3 11 0 16,-5-5-3-16,-3 1-3 0,-5-10-1 0,1-2-1 0,-6-14 0 0,0-15-2 0,1-16-4 15,2-22-2-15,1-20 0 16,0-14 0-16,4-12 0 0,6-11 0 16,0 1 0-16,0 1 0 15,2 7 0-15,-4 9-2 47,4 14-21-47,-6 16-45 0,1 10-25 0</inkml:trace>
  <inkml:trace contextRef="#ctx0" brushRef="#br0" timeOffset="59922">7506 13133 377 0,'0'0'4'0,"0"0"4"15,4 14 1-15,9-7 1 47,10 3 2-47,11-4 1 0,11 0 0 0,10-3 1 0,12-3-4 0,4 0-3 0,5-4-3 16,0-2-4-16,-8-4-7 15,-1 5-14-15,-17 1-66 16,-6 0 0-16</inkml:trace>
  <inkml:trace contextRef="#ctx0" brushRef="#br0" timeOffset="60055">7570 13489 410 0,'0'0'5'0,"10"5"1"16,9 0 1-16,10 1 3 16,8-1-2-16,14-2 1 15,10-2 1-15,12 0 0 0,9-1-6 16,-1 0-6-16,6 0-13 15,-2 0-37 17,0 0-35-32,-2 4-6 0</inkml:trace>
  <inkml:trace contextRef="#ctx0" brushRef="#br0" timeOffset="61547">8924 10626 284 0,'0'0'1'15,"0"0"1"-15,-6 4 1 16,3 8 2-16,1 10 3 0,-1 10 2 15,-2 11 2-15,0 15 2 16,-5 10 0-16,-6 14 4 16,-5 6 1-16,-11 7-2 15,-8-2-2-15,-13 2-1 0,-9-8-1 16,-10-7-3-16,-11-5 0 15,-6-12-4-15,-6-7-3 16,-3-13-1 15,-3-6-1-31,0-13 0 0,4-7 0 0,1-13 0 0,9-4 0 0,7-12-1 16,10-12 1-16,9-9-1 15,12-6 1 1,13-7-2-16,11-11 0 0,15-7-1 16,10-7 0-16,8-3 0 0,15-5-1 15,10 3-1-15,3 0 0 16,6 5-2-1,0 4-2-15,0 12-5 0,-6 4-9 16,1 7-27-16,-1 8-37 0,-10 1-6 16</inkml:trace>
  <inkml:trace contextRef="#ctx0" brushRef="#br0" timeOffset="61834">7630 10705 264 0,'0'0'5'0,"-11"9"4"31,-1 0 1-31,-6 3 2 0,4-3 0 0,-2 2 3 0,4-5 0 16,1-3 0-16,11-3-3 16,7-23-4-1,20-6-2-15,13-7 0 0,5-4-1 16,0-2-1-16,5 1 0 0,-6 7 0 15,-4 12 0-15,-7 9 0 16,-11 13 1 15,-5 8 0-31,-4 13-1 0,3 8-1 0,-2 1 0 0,5 4-3 0,5 2-5 16,1-2-9-16,8 0-27 15,11 0-43-15,-9 1-4 16</inkml:trace>
  <inkml:trace contextRef="#ctx0" brushRef="#br0" timeOffset="62404">8911 12977 333 0,'0'0'2'0,"0"0"1"15,-6 8 4-15,-2 7 3 16,-6 9 4 0,-1 7 1-16,-5 7 0 0,0 7 2 0,0 6-2 15,3 3-1-15,7-3-3 16,6-6-4-16,4-9-1 0,10-10-4 15,8-9-3-15,3-14-9 16,11-6-17-16,9-19-59 16,-12-14-2-16</inkml:trace>
  <inkml:trace contextRef="#ctx0" brushRef="#br0" timeOffset="62529">8770 12747 386 0,'0'0'1'16,"0"0"0"-16,0 0-8 15,0 0-8-15,0 0-24 0,14-3-37 47,0 3-7-47</inkml:trace>
  <inkml:trace contextRef="#ctx0" brushRef="#br0" timeOffset="62796">9286 13288 341 0,'0'0'4'16,"0"16"1"-16,3-4 2 31,3 1 2-31,1 1 4 0,2-2 1 0,7-7 0 0,6-5 0 15,4-5-3-15,2-14-1 16,-4-8-2-16,0-5-2 16,-12-3-2-16,-8 1-1 0,-10 5-1 15,-19 5 0-15,-10 10 0 16,-9 6-1-16,-6 8 0 15,-1 5-2-15,7 9-2 16,5 5-5 15,14 7-8-31,11 11-44 0,15-13-28 0</inkml:trace>
  <inkml:trace contextRef="#ctx0" brushRef="#br0" timeOffset="63586">10520 12186 276 0,'0'0'4'0,"-19"-16"2"15,1 1 2 17,-8-4 3-32,-10-1 0 0,-5 1 2 0,-11-1-1 0,-9 4 2 15,-1 12-4-15,1 5 0 0,4 21-2 16,6 17-2-1,12 22 1-15,11 19-1 0,16 18 1 16,11 19 0-16,16 11 0 0,10 12 1 16,5-3 0-16,1 1 1 15,-5-12-1-15,-6-11 0 47,-13-19-1-47,-9-12 0 0,-7-18 0 0,-16-15-2 0,-7-14-2 0,-6-12-2 0,-1-12-4 16,-3-11-1-16,6-2-3 15,0-13-2-15,8-2-4 16,7-7-7-16,13 7-13 0,9-2-55 15,7 0-3-15</inkml:trace>
  <inkml:trace contextRef="#ctx0" brushRef="#br0" timeOffset="64061">10738 12980 331 0,'0'0'3'0,"-4"-9"1"0,4 9 2 0,-23-12 1 0,6 11 4 16,-9 1 3-16,-3 1 2 16,-4 9 0-16,1 13-1 15,0 6-2-15,4 8-1 0,9 3-1 16,7 0-3-16,11-3-2 47,7-7-1-47,14-8-1 0,10-10-1 0,8-12 1 0,5-17-2 0,4-11 0 0,1-11-1 15,-2-8-2-15,-9-8-2 16,-9-7-2-16,-12-3-1 15,-14 1 0-15,-8 2 0 16,-14 5 0-16,-12 9 1 0,-4 9 2 16,-3 14 1-16,-1 14 3 15,6 11 0 16,4 14 1-31,8 16 2 0,10 7-1 0,9 11 1 0,5 6 0 0,12 5 0 16,10 2 0-16,5-1-1 16,5-4 0-16,4-6-2 15,1-9-1-15,1-12-4 16,0-8-4-16,-3-14-11 0,5-15-48 15,-7-12-22-15</inkml:trace>
  <inkml:trace contextRef="#ctx0" brushRef="#br0" timeOffset="64228">11061 12586 348 0,'0'0'3'0,"0"19"3"16,5 2 3-16,2 8 3 15,-2 9 2-15,4 7 1 0,0 8 0 16,2 9 1-16,-1 3-4 15,0-3-2 17,-3 1-2-32,0-5-3 0,1-4-4 0,-5-7-2 0,1-9-4 0,-4-12-6 15,0-9-15-15,-4-5-42 16,-9-16-20-16</inkml:trace>
  <inkml:trace contextRef="#ctx0" brushRef="#br0" timeOffset="64340">10920 13012 374 0,'0'0'5'0,"6"-9"2"0,10 1 1 15,10-3 0-15,9-5 1 16,11-3 0 15,13-2 0-31,7-2-7 0,10 6-19 0,7 1-63 0,-13 3-3 0</inkml:trace>
  <inkml:trace contextRef="#ctx0" brushRef="#br0" timeOffset="66108">5720 15236 306 0,'0'0'5'0,"8"-15"3"15,-5 3 3-15,-2-2 0 16,-1-2 2-16,2-1 0 0,-4 1 1 15,-3 0 0-15,-11 11-6 16,-6 5-3-16,-6 7 0 16,-5 14-1-16,-6 13 1 15,-5 9 1-15,1 11 1 0,0 4 0 16,9 2 1-16,9 0 0 15,14-3-1-15,10-10-1 16,14-8-1-16,20-11-1 16,13-9-2-16,11-9-3 15,8-6-7-15,7-7-19 0,0-6-60 16,10-5-3-1</inkml:trace>
  <inkml:trace contextRef="#ctx0" brushRef="#br0" timeOffset="66790">6418 15125 357 0,'0'0'4'15,"0"0"2"-15,0 0 1 16,0 0 2 31,10-6 1-47,1 9 2 0,7 7 2 0,3 7 0 0,5 9-1 0,3 6-2 0,2 11 0 0,0 5 0 15,-4 6-2-15,-6 2-2 16,-4 4 0-16,-7-7 0 15,-5-7-5-15,-4-4-2 0,-1-10 0 16,-3-10 0-16,3-22 0 16,-11 3 0-16,7-19 0 46,5-21 0-46,-1-10 0 0,5-9 0 0,7-8 0 0,8-2 0 0,4 0 0 0,6 9 0 16,4 2 0-16,2 16 0 16,1 5-5-16,6 17-35 15,3 11-47-15,-4 0-8 16</inkml:trace>
  <inkml:trace contextRef="#ctx0" brushRef="#br0" timeOffset="67122">7365 15129 407 0,'0'0'4'0,"0"0"0"15,0 0 3-15,0 0 1 16,-6 9 3-16,6-9 0 16,20 10 0-16,4-4 1 0,10-2-2 15,9 0-2-15,11-1-2 16,0-3-3-1,3 0-2-15,-2 0-3 0,-1 0-4 16,-10-3-8-16,-2 3-19 16,-8 8-56-16,-17-8-3 0</inkml:trace>
  <inkml:trace contextRef="#ctx0" brushRef="#br0" timeOffset="67273">7355 15519 458 0,'0'0'4'0,"6"4"0"16,7-3 2-16,6-1 0 15,10 0 0-15,6 0 0 0,15-4 1 16,9-4 0-16,3-2-5 16,8-1-4-1,0 1-4-15,3 7-9 0,-9-2-13 16,-1 5-40-16,-9 7-25 0</inkml:trace>
  <inkml:trace contextRef="#ctx0" brushRef="#br0" timeOffset="67819">9089 15073 375 0,'0'0'5'0,"0"0"4"16,-11 15 3 15,1 3 2-31,3 8 1 0,-1 5 2 0,3 10 0 0,0 5 1 16,5 2-4-16,10 1-4 0,7-1-5 15,9-6-5-15,1-6 0 16,2-10 0-16,3-9 0 16,0-9 0-16,-3-9-13 15,2-18-46-15,1-7-33 0,-16-15-3 16</inkml:trace>
  <inkml:trace contextRef="#ctx0" brushRef="#br0" timeOffset="67934">9064 14811 435 0,'0'0'1'16,"0"0"1"-16,0 0-2 15,-2-16-2-15,2 16-7 0,8-15-15 16,2 6-56-16,9 1-4 16</inkml:trace>
  <inkml:trace contextRef="#ctx0" brushRef="#br0" timeOffset="68366">9652 15371 424 0,'0'0'4'16,"-14"16"1"-16,6-1 0 15,-2 7 2-15,3 2 0 16,0 3 1-16,4-3 1 16,3 0 1-16,11-10-3 0,9-10-1 15,8-8-1-15,3-12 0 16,2-8-1-16,-2-7 1 15,-7 0-5-15,-8-2 0 16,-15 5 0 0,-4 4 0-1,-18 8 0-15,-10 7 0 0,-7 9 0 0,-5 0 0 0,-2 12-9 16,5 1-7-16,11 6-22 0,15 2-53 15,6-4-2-15</inkml:trace>
  <inkml:trace contextRef="#ctx0" brushRef="#br0" timeOffset="69677">10566 14718 367 0,'0'0'5'15,"0"0"1"-15,0 0 1 0,0 0 0 16,0 0-1-16,0 0 2 16,-6 7 0-16,0 2 2 15,-1 7-2-15,1 7 0 16,-5 7 0-16,2 7 0 0,-2 7 1 15,-2 8-1-15,-2 3 0 16,-1 4-1-16,0-2-2 16,-3 0 0-16,4 0-1 15,0-6 0-15,4-5-1 0,6-5-1 16,4-5-2-16,5-5 0 15,9-4 0-15,15-7 0 16,4-5 0 0,10-3 0-1,5-4 0-15,4-5 0 0,-1-2 0 0,0-1 0 0,-1-4 0 16,-7 0 0-16,-6-5-3 15,-3 5-14-15,-11-6-11 16,3 4-27 15,-3-1-38-15,-12 0-3-16</inkml:trace>
  <inkml:trace contextRef="#ctx0" brushRef="#br0" timeOffset="70212">10112 15093 366 0,'0'0'4'16,"0"0"3"-16,0 0 3 15,7 7 2-15,11-2 1 16,12-3 1 15,15 0 2-31,14-2 2 0,16-2-2 0,9-3-3 0,11-4-3 0,-1 2-2 16,-5-4-4-16,-14 2-4 15,-12 3 0-15,-15 3 0 16,-16 0 0-16,-12 1 0 0,-20 2 0 16,0 0 0-16,-8 0 0 15,-7 0 0-15,0 0 0 16,-1 0 0-16,0 0 0 47,-1 0 0-47,6 0 0 0,2 0 0 0,0 0-16 0,9 0-17 0,0 13-50 0,0-13-11 15</inkml:trace>
  <inkml:trace contextRef="#ctx0" brushRef="#br0" timeOffset="71457">13577 14841 335 0,'0'0'6'16,"0"0"4"-16,0 0 4 15,1-12 2-15,-1 12 1 16,0 0 0-16,1-11-1 0,-1 11 2 16,0 0-5-16,10 15-2 15,0 6-3-15,4 9-2 16,1 6 1-16,4 6-1 15,2 7 1-15,-1 2-3 16,2 3-4-16,-2-3 0 16,-4-2 0-16,-2-6 0 0,-1-2 0 15,-6-7 0-15,0-5 0 16,-3-8 0-16,-2-5 0 15,-2-16 0-15,0 0 0 0,3-10 0 16,-1-18 0-16,4-11 0 47,5-14 0-47,1-8 0 0,6-7 0 0,3-4 0 0,5 3 0 0,3 3 0 0,-3 9 0 15,2 12 0-15,-3 5 0 16,4 16 0-16,-11 6-19 16,5 7-55-16,3 11-22 15</inkml:trace>
  <inkml:trace contextRef="#ctx0" brushRef="#br0" timeOffset="71750">14446 14886 444 0,'0'0'2'0,"0"0"3"16,0 0 1-16,9 8 1 15,5-3 1-15,6-3 1 16,14 1-1-16,6-2 2 0,10 1-3 16,7-2-2-16,1-2-5 15,2 1 0-15,-2-4 0 16,-4 3-2-16,-11-1-7 15,-4 3-9-15,-16 0-23 16,-14 2-50-16,1 2-3 0</inkml:trace>
  <inkml:trace contextRef="#ctx0" brushRef="#br0" timeOffset="71955">14486 15188 439 0,'0'0'4'0,"13"3"2"16,9-2 1-16,8 1 0 15,9-1 2-15,9-1-1 0,11 0 1 16,10-1 0 15,3-1-6-31,-1 1-3 0,-1 1-5 0,-10-3-11 0,2 3-38 16,-9 6-37-16,-12 4-2 0</inkml:trace>
  <inkml:trace contextRef="#ctx0" brushRef="#br0" timeOffset="73302">17028 14315 336 0,'0'0'6'16,"0"0"4"-16,-7 14 4 15,1 2 3-15,2 7 1 0,0 10 2 16,2 7 1-16,2 6 1 15,4 4-5-15,10-3-4 16,9-3-3-16,7-6-3 16,4-8-7-16,6-8 0 0,2-9 0 15,1-7 0-15,-4-6 0 16,1-7-8-16,-14-5-53 15,-8-16-32-15,-4-10-3 16</inkml:trace>
  <inkml:trace contextRef="#ctx0" brushRef="#br0" timeOffset="73420">16981 13964 429 0,'0'0'2'15,"0"0"-1"17,0 0 1-32,-4-11-1 0,4 11-5 0,12-3-9 0,6-7-62 0,7 13-8 15</inkml:trace>
  <inkml:trace contextRef="#ctx0" brushRef="#br0" timeOffset="73947">17860 14518 365 0,'0'0'4'0,"0"0"-2"15,0 0 2 1,0 7 2-16,-4 4 1 0,-3 6 1 16,2 2 1-16,1 5 1 0,4 0 0 15,0 1 0-15,11-4-1 16,8-5 1-16,9-9-2 15,7-7-1-15,1-5-1 47,0-11-1-47,-5-5 0 0,-7-3-3 0,-13-3 0 0,-11 1-1 0,-16 4 0 0,-11 6-1 16,-11 5 1-16,-7 6-2 15,-2 5-2-15,1 8-4 0,2 4-9 16,10 7-37-16,6 5-35 16,8-2-5-16</inkml:trace>
  <inkml:trace contextRef="#ctx0" brushRef="#br0" timeOffset="74339">16604 15003 428 0,'0'0'1'0,"0"0"1"0,0 0 5 16,0 0 0-16,19 9 1 15,20-8 2-15,27-1 0 16,27 0 2-16,32-5 0 0,28-2-2 16,22-4-6-16,13 3-4 15,6 1 0-15,-7 1 0 16,-15 6 0-16,-26-2 0 31,-28 9 0-31,-25 7 0 0,-32-1-8 0,-21 6-33 0,-18-2-52 16,-26 0-3-16</inkml:trace>
  <inkml:trace contextRef="#ctx0" brushRef="#br0" timeOffset="74980">17740 15524 323 0,'0'0'6'16,"4"-8"3"-16,-4 8 3 31,8-17 3-31,-6 5-1 0,-2 1 1 0,-2-3 0 0,-10 4-1 16,-9 3-5-16,-12 6-3 15,-5 1-3-15,-13 11 0 16,-5 9 1-16,-7 9 2 31,-4 4 0-15,3 7 2-16,10 3 0 0,9 3 1 0,17 0-1 0,15-3 0 0,16-4 0 15,26-7-6-15,17-7-2 16,15-4 0-16,9-8 0 0,10 0 0 15,-1-6 0-15,5 1-15 16,-8 2-48-16,-2-8-30 16,-3-2-4-16</inkml:trace>
  <inkml:trace contextRef="#ctx0" brushRef="#br0" timeOffset="76698">19242 14500 295 0,'0'0'3'16,"0"0"2"-16,0 4 5 16,0 9 5-16,0 11 2 15,0 7 3-15,-7 13 3 0,-4 14 1 16,-4 9 0-16,-4 8-4 15,-3 3-4-15,1 0-2 16,3-4-3-16,3-7-3 16,9-8-2-16,5-8-6 0,13-15 0 15,14-4 0-15,14-12 0 16,10-4 0 31,7-6 0-32,9-6 0-15,2-1 0 0,1-3 0 0,-4 0 0 0,-9-3 0 0,-10 2-8 0,-12-8-28 0,-16 1-57 0,-8-4-2 16</inkml:trace>
  <inkml:trace contextRef="#ctx0" brushRef="#br0" timeOffset="76926">18840 14870 430 0,'0'0'4'16,"10"-3"1"-16,14 3 2 0,17-2 1 16,14-1 1-1,18 2 1-15,21-3-1 0,14 1 1 16,10 3-7-16,-3-1-5 15,3 2-19-15,-9 6-64 0,-10-4-7 16</inkml:trace>
  <inkml:trace contextRef="#ctx0" brushRef="#br0" timeOffset="78440">20554 13268 386 0,'0'0'2'16,"0"0"0"-1,0 0 0-15,15 1 1 0,-6 13 1 16,4 12 1-16,0 11 1 0,4 14 2 15,0 18 0-15,-1 16 1 16,1 33 2 0,0 13-1 30,-4 12 0-46,1 8-1 0,-3 6 0 0,-4 6 0 0,-4 1-2 0,-4-1-2 0,-4-17-1 32,-9 0-2-32,-4 0-2 0,-5-5 0 0,-2 0 0 0,-2-4 0 0,0-5 0 15,2 0 0-15,4-11 0 16,5-4 0-16,6-11 0 15,6-8 0 1,3-9 0-16,2-11 0 0,10-9 0 0,1-11 0 16,0-10 0-16,2-7 0 15,-3-9 0-15,-1-7 0 16,-1-7 0 31,-3-6 0-47,-1-2 0 0,-5-10 0 0,0 0 0 0,0 0 0 0,-2 9 0 0,-11-9 0 0,-7 1 0 15,-6-1 0-15,-8 0 0 16,-7 0 0-16,-8 0 0 0,-8 0 0 15,-5 0 0-15,-5 0 0 16,-5 0 0-16,-6-3 0 16,-7-1 0-16,-6 1 0 15,-5-2 0 32,-8 3 0-31,-8-3 0-16,-10 1 0 0,-6-2 0 0,-10 1 0 0,-7-3 0 0,-9 3 0 0,-11-3 0 0,-4 1 0 0,-15-1 0 0,-4 1 0 15,-12-1 0-15,-8 1 0 16,-10 3 0-16,-12 1 0 15,-7-2 0-15,-14 3 0 16,-8-1 0 0,-6 1 0-16,-7 1 0 0,-2-2 0 0,0 0 0 15,-1-1 0-15,-1 0 0 16,9-3 0-16,1 1 0 15,5 0 0-15,4 0 0 32,3 0 0-32,4-1 0 0,9 3 0 0,7-1 0 0,9-1 0 15,14-2 0-15,16-1 0 16,14 0 0-16,21-4 0 0,18-3 0 47,22-4 0-47,24 1 0 0,19-2 0 0,19-3 0 0,17-2 0 0,13-5 0 15,15-2 0-15,13-4 0 0,2-8 0 16,14-6 0 15,9-10 0-31,5-12 0 0,13-10 0 0,1-10 0 0,10-10 0 16,3-15 0-16,3-7 0 15,-3-10 0-15,-3-6 0 47,-2-1 0-47,-10-4 0 0,-1 2 0 0,-9-1 0 0,-7 8 0 0,-10 3 0 0,-5 8 0 16,-5 6 0-16,-4 6 0 15,-11 10 0-15,-7 7 0 0,-7 10 0 16,-9 6 0-16,-3 9 0 15,-5 10 0-15,2 9 0 16,-1 7 0-16,6 10 0 0,4 9 0 16,10 8 0 30,13 9 0-46,7 10 0 0,30 0 0 0,15 5 0 0,28 4 0 0,19-1 0 0,30 0 0 0,37-4 0 16,33-4 0-16,79-2 0 16,-1-8 0-16,48-5 0 15,58-4 0-15,30-5 0 16,37-3 0-16,40-4 0 0,32-1 0 15,-4-4 0-15,52 1 0 16,8-3 0 31,-22 4 0-47,33 1 0 15,-45 1 0-15,-29 3 0 0,-42 2 0 0,-46 10-12 0,-52-4-49 0,-46-1-21 0,-43 1-13 0</inkml:trace>
  <inkml:trace contextRef="#ctx0" brushRef="#br0" timeOffset="80165">13994 15371 339 0,'0'0'7'0,"0"0"4"0,2-10 3 16,-2 10 1-16,0 0-2 15,0 0 2-15,0 0 2 16,-2 14 1-16,-8 13-7 15,1 7-2-15,-2 7-1 16,6 6-1-16,1 3 0 0,3-1 0 16,9-3-3-16,7-7 0 15,5-6-1-15,-2-11-3 16,8-2-5-16,-4-11-5 0,4 0-15 15,-8-2-57-15,0-10-11 16</inkml:trace>
  <inkml:trace contextRef="#ctx0" brushRef="#br0" timeOffset="80417">14245 15475 367 0,'0'0'5'0,"0"8"3"16,0 7 4 15,0 3 1-31,-2 6 2 0,0 6 1 0,1 5 1 0,-2 5 0 16,0 1-3-16,3 0-5 15,0-3-3-15,0 1-1 16,2-10-2-16,3 0-3 0,-2-6-2 15,2-3-3-15,-3-12-8 16,-2-8-30-16,12 0-47 16,-13-11-3-16</inkml:trace>
  <inkml:trace contextRef="#ctx0" brushRef="#br0" timeOffset="80580">14103 15666 420 0,'0'0'5'0,"16"0"1"15,2 0 2-15,8-6-1 0,7 1 1 16,5 1-1-16,3-2-2 15,5 3-4-15,-7-2-11 16,-2 5-21-16,-3 0-55 31,-14 5-3-31</inkml:trace>
  <inkml:trace contextRef="#ctx0" brushRef="#br0" timeOffset="80833">14622 15345 422 0,'0'0'4'0,"18"12"0"0,-5 8 2 0,2 6 1 0,0 12 1 15,0 8 0-15,0 8 1 16,0 10-1-16,-11 5-2 47,-5 1-2-47,-3-1-1 0,-12-5-3 0,-1-1-6 0,-4-12-9 0,2-9-51 0,-1 1-24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04T19:30:22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10045 6769 194 0,'0'0'5'16,"0"0"7"-16,0 0 2 15,-11 0 4-15,11 0 2 16,0 0 1-16,-9 0 1 0,9 0 2 15,0 0-6-15,0 0-1 16,0 0-5-16,0 0-1 16,0 0-4-16,0 0-1 0,0 0-1 15,-5 9-1-15,5-9-1 16,0 14 0-16,0-3-1 15,0 3 0-15,0 1 0 16,0 2 1-16,2-1 0 0,-1 2 0 16,-1 2 0-16,1 1 1 15,-2 0-2-15,1 1 2 16,0 0-1-16,-3 5 0 31,0 2-1-31,-2 0 0 0,0 3 0 0,-1 1 1 0,0 1-2 16,0 3 1-16,-1 1 0 15,3-4-1-15,1 1 0 16,0-2 1-16,0 0-1 15,2-4-1-15,1-2 1 0,0-2-1 16,-1-1 1-16,1 0-1 16,0 2 0-16,0 0 1 46,0 2-1-46,-1 3 1 0,0-1-1 0,0 3 1 0,1 1-1 0,-1-4 1 0,1 1-1 16,0-1 1-16,0-1-1 16,-1-1 1-16,1-2-1 0,0-4 0 15,-2 2 1-15,2 8 1 31,0-1 0-31,0-1 1 16,-1 2-1 15,-2 1 1-31,3-2 0 0,0 3-1 0,0-2 1 0,0-6-1 16,-1-2-1-16,1-5 0 0,0 0 0 0,1 1-1 15,0-5 1-15,2 0-1 16,-3-1 0-16,2 0 1 16,-2-2-1-16,1 2 0 15,1-1 1-15,0-2-1 0,0 2 0 16,0-1 1-16,0 0-1 62,-1 0 1-62,1 0-1 0,-1 2 1 0,0 2 1 0,-1 1-2 0,0 4 0 0,0 0 0 0,0 4 0 0,0-1 0 16,0 3 0-16,-2 2 0 15,0 1 0-15,-3 3-2 16,1 1 2-16,2 3 0 16,-4 3 2-16,1 3-2 0,1 2 0 15,0 1 0-15,1 2 0 63,1 0 0-63,-1 3 0 0,1 0 0 0,1-1 0 15,0 1 0-15,0 1 0 0,0 1-2 0,1 0 1 0,-2 2 0 0,2-1 1 0,-2 3 0 16,1 2-1-16,1-1 1 15,-1 0-1-15,1 2 0 0,-1 1 0 16,1 2 0-16,0-1 0 16,1 2 0-16,-1 1 0 31,1 1 0-31,-1 2 1 0,3 1 0 0,-1-2 0 0,0-6 1 15,0 3-1-15,1-4 1 16,-1-5 0-16,1-2-1 16,-2-6 0-16,0-6-4 15,-1-6-4-15,0-1-15 0,0-8-65 16,0-12-4-16</inkml:trace>
  <inkml:trace contextRef="#ctx0" brushRef="#br0" timeOffset="1309">8704 8911 266 0,'0'0'0'16,"0"0"0"-16,0 0 0 15,6 0 0-15,-6 0 0 16,18 2 0-16,-1-2 2 16,0 2-1-16,9-2 3 0,1 0 3 15,10 0-1-15,8 0 2 16,3-2 3-16,10-1 0 15,3-3 1-15,7-2-1 16,8 1-1-16,5-1-1 0,8 1-1 31,4-2-1-31,8 4-3 0,0-4 0 0,8 3 1 16,3 1-2-16,3-2 0 15,4 0 0-15,3 2 0 0,1-2 1 47,5 1 0-47,9-1 0 0,3 0-1 0,4 0 0 0,9-1 0 0,6 1 0 16,4 0-1-16,9-2 0 0,4 1-1 31,6-1 1-31,8-1 0 0,4 2-1 0,1-1 0 16,2-1 0-16,5 3 0 15,1-3 2-15,1 3-3 16,2-2 1-16,-5-1 0 47,3 0 1-47,2-2-1 0,2 1 0 0,0-2 0 0,0-1 1 0,3-2-1 0,0 3-2 15,3-1 1-15,0 1 0 0,3-2 1 16,1 1-1-16,-2 1 0 15,7 2 0-15,-1 3 0 16,0-1 0-16,1 1 1 0,1 3-1 16,-4 5 0-16,0-4 1 15,-1 4-1 1,0 0 2-16,2 0-2 0,-3 1 2 15,5-1-1-15,3 0 1 0,0-1 1 16,0-2-1-16,-1 0 2 16,-5-1-2-16,-12-1 2 15,-1 3-1-15,-20 2 1 16,-12 0-1-16,-17 0 0 15,-14 1-1-15,-22 2 0 0,-12-2 0 16,-21 6-1-16,-14-5 0 47,-14 1-2-47,-16 1-3 0,-10 1-5 0,-15-5-4 0,-4 0-7 0,-16 0-20 0,0 0-48 15,0 0-4-15</inkml:trace>
  <inkml:trace contextRef="#ctx0" brushRef="#br0" timeOffset="2065">21722 8206 326 0,'0'0'4'15,"0"0"1"1,13-2 0-16,-13 2 0 0,15-1 0 0,-15 1 0 15,14 0-1-15,-14 0 2 16,11 1-6-16,-11-1 1 16,0 0-1-16,-4 10 1 15,4-10 2 16,-20 7-1-31,3-5 1 0,-5-1 0 0,0 0 0 0,-3 0 0 0,1-1-1 16,-5 0 0-16,-1 2-1 16,1-2 1-16,3 0-2 15,2 0 2-15,3 3-1 0,1-3 2 16,4 0-1-16,0 1 0 15,5-1 1-15,11 0 0 47,-12 0 0-47,12 0-1 0,0 0 1 0,0 0-2 0,-13 1 1 16,13-1-1-16,0 0 0 0,0 0 1 0,14 7 1 15,2 0 1-15,8-1-1 47,10 2 0-47,8 5 1 0,8-1 0 0,9 3-1 0,5 4 0 0,-2 0-1 0,0 3 1 16,-1-2-1-16,-5 5 2 15,-3-2-1-15,-2 2 0 0,-8-2 0 16,-2 0 0-16,-5-2-1 16,-5 1 0-16,-8-3-1 15,-6 2-1-15,-8 0-1 0,-9-1 1 31,-15 3 0-31,-17-5 0 16,-10 2 0-16,-12 1 1 0,-4-1-1 0,-8-1 0 16,4 1-2-16,2 0-5 15,15 4-10-15,6 2-16 16,11 1-52-16,17 3-5 0</inkml:trace>
  <inkml:trace contextRef="#ctx0" brushRef="#br0" timeOffset="3364">9887 12523 55 0,'0'0'4'0,"0"0"3"16,0 0 3-16,0 0 6 16,0 0 4-16,0-9 0 15,0 9-1-15,0 0 2 16,0 0-3-16,0 0-1 0,0 0-3 15,7 9-4-15,-6 5-1 16,2 5 0-16,-2 8 2 16,2 7 0-16,-1 4 2 15,1 7-2-15,-1 7 3 16,-2 2-1-16,2 4-2 0,-1 4-1 15,-1-1-1-15,0 2-2 16,-1-2-1-16,1 2-2 16,0 0-1-16,2-3-2 46,0 1 0-46,1-4-1 0,0 4 1 0,0-3 0 0,-1 17 1 16,3 0 0-16,-3 0 2 0,0-4-1 16,-2 4 0-16,1-3 1 15,-2 1-1-15,1-3 1 16,-1-12-3-16,-3 0 0 0,-2 2 0 15,1 2-1 17,-3 0 1-32,2 2-1 0,-1 3 0 0,1 2-1 0,3 0 2 15,-3 0-1-15,0 2 0 16,2 0-1-16,0 1 1 15,-2 0 0 1,3 0 0-16,-3-4-1 0,1 2 1 0,1-4 1 16,-2-3 0-16,1-2 0 15,2-3 1-15,-3-3-1 0,-2-3 0 63,-2 0 0-63,-4-1 0 0,0-2-1 0,-3-1-4 0,-1-3-13 0,2-3-61 0,4-4-4 0</inkml:trace>
  <inkml:trace contextRef="#ctx0" brushRef="#br0" timeOffset="4569">8426 14607 132 0,'0'0'1'0,"9"0"0"15,2 0 1-15,3 0-1 16,6 2 0-16,2 1 2 15,6 0 3-15,6 0 2 16,3-1 4-16,2 3 1 0,6-2 1 16,-1 1 0-16,11 0 1 15,5 1-2-15,4 1-3 16,5 1-1-16,5 0-4 0,5 0 0 15,7-1-2-15,3-1-1 16,6-4 0-16,10-1 1 47,4 0 2-47,7-4 1 0,11-1 0 0,13-1 3 0,5 0-1 0,9 0 1 0,1 0 2 15,5 4-3-15,5-1 0 16,2 0-1-16,4 2-1 16,2-1-1-16,7 2 1 15,4-4-3-15,1 1 1 16,6 0-1-16,7-3 1 0,3 4-2 15,-2 0 1-15,2 0-1 16,-1 2 1-16,0 0-1 16,5 4 0-16,-2 1 0 0,-1 4-1 15,1-3 1-15,4 3-1 16,4 0-1-16,6-1 1 47,1 2 0-47,3-2 0 0,8-2-1 0,-2-1 1 0,6 3 0 0,2-2 0 0,4-2 1 15,-4 0-1-15,7 1 1 16,-2-3 0-16,4 1 0 15,3 1-1-15,4-3 1 0,1 1 0 16,5-1 0-16,2-1 1 16,0 0 0 15,8-1 0-31,0-2 1 0,4-1 1 0,0-1 0 15,-1-4 0-15,-6 2-1 0,-5-2 1 0,-6 1-2 16,-14-3 0-16,-8 2 0 16,-20 1-1-16,-12-1 0 15,-19 4 0-15,-17-1 0 0,-24 0-1 16,-21 1 1-16,-19 0-2 15,-20 0 1-15,-18 2-2 16,-19-1 0 15,-13 0-3-31,-10-4-4 0,-7 2-6 0,-11-3-6 0,-1-3-11 0,-7 1-22 16,-5-7-32-16,-1 1-7 15</inkml:trace>
  <inkml:trace contextRef="#ctx0" brushRef="#br0" timeOffset="4868">22179 14280 240 0,'0'0'3'0,"0"0"5"0,0 0 6 15,0 0 2-15,18 7 3 16,15 3-2 15,14 3 1-31,18 3 1 16,20 5-1-16,8 3-4 0,11 3-7 0,-2 0-2 0,-4 5 0 0,-8-1 1 15,-15 2-1-15,-18 3 1 16,-17-1 0-16,-23 2 1 15,-17-1 1-15,-28 4-1 0,-19-3-1 16,-21 1 0-16,-9-2-1 16,-12 1-4-16,-4-3-7 15,6 2-19-15,14 0-59 16,3-5-2-16</inkml:trace>
  <inkml:trace contextRef="#ctx0" brushRef="#br0" timeOffset="5924">9670 12716 274 0,'0'0'5'0,"-9"9"3"16,1 2 4-16,-5 2 0 0,-6 4 3 15,3-1 0-15,-2 1 1 16,-1 0 4-16,5-3-2 16,3-6-5-16,11-8-2 0,0 0-2 15,0-13-2-15,13-4 0 16,4-7-2-16,0 2-2 15,1-6-2-15,5 3 0 16,-2 1 0-16,-1 8 0 0,-2 5 0 16,-1 7 0-16,1 4 0 15,-3 5 0-15,2 10 1 16,1 1-1-16,3 1 1 15,1 2-2-15,4-2-3 0,5 0-13 16,1 2-67-16,5-11-2 16</inkml:trace>
  <inkml:trace contextRef="#ctx0" brushRef="#br0" timeOffset="7134">9990 6849 184 0,'0'0'5'16,"0"0"3"-16,0 0 6 16,-7-14 2-16,7 14 2 15,0 0 1-15,-6-11-3 0,6 11 2 16,-11-3-4-16,11 3-1 15,-17 11-4-15,6 1-1 16,-6 5 0-16,-3 0 0 0,-2 2 3 16,-2 2-2-16,3-3 1 15,2-4-1-15,2 0-2 16,4-6 0-16,2-2-1 15,11-6 0-15,-10 1 0 0,10-1-1 16,0-4 0-16,1-6-2 16,9-5 0-16,4-1-1 15,4-5-1-15,3-5 0 16,6 0-1-16,1-4 2 47,1-1-1-47,-2 5 0 0,-1-3 1 0,-5 5 1 15,-3 2 0-15,-5 7 0 0,-3 2 0 0,-10 13-1 0,12-9 1 16,-12 9-1-16,15 9 0 0,-5 6-1 15,4 3 0-15,8 3 0 16,7 3 1-16,6-2-1 16,6 3-1-16,7-1-3 31,3-1-5-31,9 9-23 0,4 0-57 0,-3-3 0 0</inkml:trace>
  <inkml:trace contextRef="#ctx0" brushRef="#br0" timeOffset="8009">9828 12808 137 0,'0'0'7'16,"-9"-9"4"-16,9 9 6 15,-14-17 3-15,5 4 7 16,0-2 1-16,-1-3 4 0,-1 1 1 16,3 0-5-16,3 5-3 15,1 2-6-15,4 10-4 16,-2-11-3-16,2 11-2 0,6 8-2 15,9 7-1-15,6 7-1 16,9 5 0-16,8 5 0 16,8 6 0-16,4 1 0 15,4 2-3-15,4 2-3 16,-3-2-6-16,5 7-23 15,-4-2-57-15,-8-6-2 0</inkml:trace>
  <inkml:trace contextRef="#ctx0" brushRef="#br0" timeOffset="20360">10585 6449 136 0,'0'0'10'0,"0"0"2"16,-11 16 6-16,3 0 4 16,1 1 3-16,-3 7 3 0,3 3 1 15,2 4 2-15,-1-2-7 16,6 1-5-16,4-2-2 15,5-4-3-15,2-4-3 16,5-3-3-16,1-7-1 0,2-5-3 16,2-3-2-16,0-2-6 15,-3-11-11-15,4-9-40 16,-4 2-25-16</inkml:trace>
  <inkml:trace contextRef="#ctx0" brushRef="#br0" timeOffset="21191">10772 5958 221 0,'0'0'5'16,"0"0"8"-16,-10 0 1 15,10 0 3-15,-11 3 2 16,11-3 2-16,-16 9 0 0,16-9-1 15,-14 13-4-15,14-13-4 32,-10 9-3-32,10-9-2 0,0 0-1 0,0 0 0 15,0 0-1-15,0 0 0 0,0 0-1 16,0 0 1-16,-10 3-1 15,10-3-2-15,0 0 0 16,0 0-1-16,0 0 0 0,-2-4-1 16,2 4 0-16,0 0-1 15,3-11 1-15,-3 11-1 16,0 0-1 15,9-5 1-31,-9 5-1 0,0 0 1 0,0 0-1 0,0 0 1 16,0 0 0-16,0 0 0 0,0 0 0 15,0 0 1-15,0 0 1 16,0 0-1-16,0 5 2 15,0-5-1-15,0 0 0 0,0 0-1 16,0 0 0-16,0 0-1 31,0 0-2-31,11 3 0 0,-11-3-2 0,0 0-1 16,0 0-3-16,10 7-5 0,-10-7-10 15,0 0-34-15,10 5-21 16</inkml:trace>
  <inkml:trace contextRef="#ctx0" brushRef="#br0" timeOffset="23887">953 11396 239 0,'0'0'4'0,"0"0"7"16,-12 15 4-16,3 5 4 15,-1 8 1-15,-3 7 2 16,3 9 1-16,-2 3 2 0,2 3-1 15,8-2-9-15,2-4-3 16,3-7-3-16,9-8-1 16,5-10-2-16,2-6-1 15,4-5-2-15,1-8-2 0,1-2-7 16,-1-13-13-16,-4-4-64 15,7-5-3-15</inkml:trace>
  <inkml:trace contextRef="#ctx0" brushRef="#br0" timeOffset="24077">1010 11025 394 0,'0'0'1'0,"0"0"-2"16,0 0-4-16,0-15-10 0,7 6-30 15,5 7-36-15,6-4-5 16</inkml:trace>
  <inkml:trace contextRef="#ctx0" brushRef="#br0" timeOffset="24371">1295 11414 303 0,'0'0'2'0,"0"0"3"15,0 8 2-15,0-8 3 16,14 10 0-16,2-3 2 16,8 0 0-16,5-2 1 31,8-2-1-31,3-1-5 0,1-2-6 0,-1 1-7 0,-5-1-15 15,-4-2-21-15,2 1-38 16,-15-2-6-16</inkml:trace>
  <inkml:trace contextRef="#ctx0" brushRef="#br0" timeOffset="24563">1263 11696 326 0,'0'0'5'0,"20"6"1"0,1-3 2 0,9-1 1 16,9-2 2-16,6 0-2 15,12 0 1 1,4-2-8-16,4-1-23 0,-5 2-52 0,-2-3-7 16</inkml:trace>
  <inkml:trace contextRef="#ctx0" brushRef="#br0" timeOffset="25829">2331 11218 118 0,'0'0'6'15,"-9"8"3"-15,1 4 4 16,-5 5 6-16,1 6 3 16,-3 6 0-16,0 7 3 0,-2 3 0 15,8 1-3-15,5-1-3 16,4-3-5-16,5-4 0 15,7-8-2-15,7-9-1 16,7-8-1-16,1-7 0 0,4-10-1 16,-1-8-1-16,1-8-1 15,2-10-3-15,-1-5-2 16,-5-5-2 15,-1-5-1-31,-4-3-3 0,-7-2-1 0,-7 1 1 0,-3 1-2 0,-4 2 1 16,-6 5 0-16,-5 4 1 15,-6 9 0-15,-2 3 3 0,1 7 1 16,1 6-1-16,-1 4-1 15,5 6 0-15,-1 6 0 16,2 4 1-16,2 14 2 16,-1 8 0 30,3 9 1-46,-1 9 1 0,2 4 3 0,6 12 3 0,1 2-1 0,9-3 0 0,5-4-2 16,8-9 1-16,7-5-2 16,7-8-3-16,3-11-6 0,0-7-8 15,-3-10-17-15,-4-3-48 16,5-7-7-16</inkml:trace>
  <inkml:trace contextRef="#ctx0" brushRef="#br0" timeOffset="26331">2805 11087 288 0,'0'0'6'0,"-18"20"2"16,5 0 2-16,0 4 2 16,1 5-1-16,4 2 2 15,2-2 1 16,6 3 3-31,10-11-5 0,13-8-2 0,6-11-3 0,5-5-1 0,-1-10 0 16,2-7-2-16,-3-5-1 16,-8-5-4-16,-9-2 0 15,-6 0-1-15,-9 1-1 0,-5 2 0 16,-5 3 0-16,-6 3 1 15,-3 5-1-15,-1 4 3 16,1 6 0-16,0 5 0 0,3 6 2 47,1 11 0-47,0 10 0 0,1 8 4 15,7 5 0-15,-1 8 0 0,3 7 0 0,5 0 1 0,0 0-1 16,4-2-1-16,2-4 0 16,2-4-3-16,1-6-3 0,0-5-6 15,3-5-10-15,-4-5-26 16,-4-5-42-16,5-4-4 15</inkml:trace>
  <inkml:trace contextRef="#ctx0" brushRef="#br0" timeOffset="26594">2028 11862 279 0,'0'0'7'0,"23"0"7"16,10 0 2-16,21 0 3 16,24 0 2-16,22 1 2 15,20-2 1-15,19 0-1 0,7 1-6 31,4 0-6-31,-10 2-3 0,-13 3-4 0,-22-1-6 16,-20 2-8-16,-23-3-12 0,-22-3-60 16,-22 6-5 15</inkml:trace>
  <inkml:trace contextRef="#ctx0" brushRef="#br0" timeOffset="27346">2316 12521 219 0,'0'0'2'16,"-10"-3"1"-16,10 3 4 16,-18 0-1-16,2 0 3 0,-5 5 1 15,-5 5 2 1,-4 4 3-16,-1 3 0 0,0 7-2 15,0 3 2-15,4 4-2 16,3 0 0-16,10 1 0 0,4-2-1 47,10-3-1-47,10-4-1 0,10-9-2 0,9-9-1 0,8-5-1 0,7-11 0 15,2-11-1-15,3-7 0 16,-2-8-1-16,-6-4-1 0,-4-8-1 16,-7-3-1-16,-8-1-1 15,-13 1 0-15,-8 4-1 16,-3 0-1-16,-9 7 0 0,-7 5 1 15,-2 9 0-15,0 5-2 16,0 9 2 15,1 4-1-15,2 9 0-16,2 0 1 0,4 11 1 0,4 7 0 0,5 8 0 0,2 8 1 0,2 7 1 15,6 4 1-15,5 3 0 16,1 0 0-16,1 1 0 16,-1-3-1-16,-2-5 0 0,0-5 0 15,-3-6 0-15,-2-7-1 16,2-7-1-16,-1-7-3 47,4-5-9-47,-4-6-28 0,6-16-45 0,5-8-4 0</inkml:trace>
  <inkml:trace contextRef="#ctx0" brushRef="#br0" timeOffset="27586">2660 12321 345 0,'0'0'4'0,"0"23"3"47,2-1 3-47,1 8 3 0,1 6 1 0,2 8 0 0,-1 8 0 0,2 3 1 0,2-1-4 16,0-4-3-16,1-7-3 15,0-3-1-15,1-7-3 16,-1-8-1-16,-3-7-7 0,-7-18-23 15,0 0-56-15,4-18-2 16</inkml:trace>
  <inkml:trace contextRef="#ctx0" brushRef="#br0" timeOffset="27738">2448 12532 413 0,'0'0'2'0,"10"0"1"16,9 0 0-16,12-2 1 16,7-3 1-16,9-1-1 15,8-2 1-15,6 2-4 0,0-2-9 16,0 2-37-16,-8 4-38 47,-7-5-5-47</inkml:trace>
  <inkml:trace contextRef="#ctx0" brushRef="#br0" timeOffset="33554">8602 12345 202 0,'0'0'4'0,"0"0"5"16,1-15 3-16,-1 15 4 15,1-13 1-15,-1 4 3 16,0-1 0-16,0 1-1 0,0 9-2 15,-3-14-5-15,3 14-3 16,-11-9-4-16,-2 7-2 16,-1 2-3-16,-6 5 0 15,-3 2 0-15,-4 5 0 0,-3 5 1 16,-2 1 0-16,-1 9 2 15,1 3-1-15,5 0 1 16,4 6 0-16,7-2-1 16,5 2 2-16,9-2-1 0,5-4-1 15,13-9 1-15,9-7 0 16,5-9 1-16,7-5-1 15,2-15 1-15,4-6-1 16,-4-9 0-16,-3-3 0 0,-5-8 0 16,-5 0-1-16,-7 2-1 15,-4-1 1-15,-8 5 1 16,-5 3 0 15,-1 6 1-15,-1 7 1-16,0 4-1 0,-3 5-1 0,3 10-1 0,0 0 1 0,-6 6 0 0,5 18-1 15,-1 16 1 1,2 12 0-16,-3 17 1 0,-4 14 0 0,-1 9 2 15,-6 9-2-15,-1 1 1 16,-5-1-1-16,-1-9-1 16,4-10-1 15,0-11-3-31,6-11-4 0,11-3-21 0,8-14-61 0,5-12-4 0</inkml:trace>
  <inkml:trace contextRef="#ctx0" brushRef="#br0" timeOffset="41582">1783 14325 141 0,'0'0'7'16,"-6"-11"3"-16,6 11 4 0,-14-14 2 16,2 5 1-16,0 2 1 15,-4-5 3-15,-2 4 0 16,0 3-4-16,0 1-6 0,-4 3-1 15,-1 1-3-15,-1 4-1 16,-4 8 0-16,-1 7-2 16,-1 5-1-16,1 8 0 15,2 2 0-15,5 6-1 0,3-2 1 16,8-1 1-16,7-6-1 15,4-3 3-15,10-13-1 16,8-6-1-16,4-9 3 16,5-7-2-16,3-5 0 31,1-6 1-31,1-6-2 0,-3-1-1 0,-4-4 1 0,-4-2-1 15,-5 0-1-15,-3 0 0 16,-6 1 0 0,-2 1-1-16,-5 5 1 0,0 0-1 0,0 8-1 15,-2 5-2-15,2 11 0 16,-4-11 0-16,4 11 1 15,0 9 1-15,1 12 1 32,2 11 0-32,1 7 2 0,0 10 2 0,-1 9 3 0,-3 7 1 15,0 4 0-15,-2 2-3 16,-5-7 1-16,-3-4 0 0,-1-7-1 15,0-8-2-15,-1-7 0 16,3-9-2-16,-1-8-1 16,3-3-2-16,3-6-4 15,4-12-7-15,0 0-21 16,16 5-53-16,-2-18-5 15</inkml:trace>
  <inkml:trace contextRef="#ctx0" brushRef="#br0" timeOffset="41928">1976 14345 261 0,'0'0'4'15,"0"0"3"-15,0 0 5 16,0 0 3-16,12 0 0 0,7 0 3 15,8 0-1-15,8-3 3 16,7 0-4-16,8-2-4 16,0-1-4-16,3-2-3 0,-5 1-2 15,-4 2-7-15,-11-3-6 16,-2 5-12-16,-13-4-17 15,-18 7-39-15,17-3-8 32</inkml:trace>
  <inkml:trace contextRef="#ctx0" brushRef="#br0" timeOffset="42151">2113 14497 302 0,'0'0'7'16,"7"0"2"-16,8 3 2 15,5-3 0 1,8 0 0-16,8 0 1 0,4 0 0 0,8 0 1 16,-2 0-12-16,1 4-9 15,-7 1-11-15,2-2-30 16,2 6-30 15,-13-1-7-31</inkml:trace>
  <inkml:trace contextRef="#ctx0" brushRef="#br0" timeOffset="42807">3344 14214 234 0,'0'0'3'0,"0"0"3"0,-14-2 0 15,4 1 3-15,-7 1-1 16,-2 0 1-16,-6 1 1 16,-7 3 2-1,-3 6-1-15,-5 3-2 0,3 6 1 0,-3 7 1 16,-3-1 1-16,5 4 1 15,4 1 0-15,5 5-1 16,4-2-1-16,9-1-2 31,4-3-1-31,11-1 0 0,5-2-2 0,13-2-1 0,7-8 0 16,6 0 0-16,7-5-1 15,2-6-2-15,8 1-5 16,-4-6-7-16,1 0-12 16,-4 0-29-16,-5-3-34 0,1-5-6 15</inkml:trace>
  <inkml:trace contextRef="#ctx0" brushRef="#br0" timeOffset="43390">3519 14150 327 0,'0'0'5'15,"0"0"2"-15,0 0 0 16,0 0 1-16,0 0 3 16,0 0 2-16,0 11 1 15,0-3 0 1,-1 6-3-16,4 0-2 0,1 4 0 15,3 3-1-15,-2 0-1 0,4 1-1 16,0 0-3-16,3 2 0 16,-5-5-1-16,4 1 0 15,-3-2-1 16,-1-4 0-31,-1 3 0 0,-1-3 0 0,2-1 0 0,-1 1 1 0,-2-2 0 16,1 2 0-16,0 1 0 16,2 2 0-16,-1 3 0 0,0 2 0 15,-2-1 0-15,1 5 1 16,-1 1-2-16,-2-2 1 15,-1 1 0-15,1-4-1 16,1-1 0 0,-2-4 0-16,-1-4 0 0,1-1 0 0,-1-12 1 15,2 9 0-15,-2-9 0 16,10-11 1-16,0-11-1 15,8-7-2-15,4-10 0 16,10-12 0-16,4-5 0 0,2-5 0 16,5-4 0-16,-1 2 0 15,-1 5 0-15,-5 5 0 16,-1 12 0-16,-16 2-16 0,3 3-70 15,-4 14-8-15</inkml:trace>
  <inkml:trace contextRef="#ctx0" brushRef="#br0" timeOffset="50528">9743 14926 97 0,'0'0'4'15,"0"0"6"-15,4-14-1 16,-4 14 2-16,7-12 1 16,-7 12 2-16,12-16 0 15,-3 7 1-15,2 1-4 0,-2-1-2 16,3-1-1-16,-1-2 0 15,2 2 0-15,-1-2-1 16,0 1 1-16,2-2 1 0,-1 2-2 16,0-3 2-16,0 3-1 15,2-1-1-15,-1 0 0 16,1-1-1-16,1 1 0 15,-1-2-1-15,2-1 1 0,3-2-1 16,-2 1 3-16,4-2-2 47,1-3 0-47,2 1 0 0,3 0 0 0,1-1-1 0,1 2 0 0,-3 0-2 15,3-1 1-15,-6 3-2 0,5 0 0 16,-7 3-1-16,-2-1 0 16,2 2 0-16,-2-1 1 15,1 1 1-15,0-5 0 0,-1 4-1 16,0-3 0-16,2-2 1 31,3 1-1-31,-1-1 0 0,1 0-1 0,-1 1 0 16,3-1 0-16,-1 0 0 15,-1 3 0-15,-2-2 0 0,-3 1 0 16,2 0 1-1,-1 0-1-15,-1 1 1 0,0 0 0 16,-2 3-1-16,0 0 1 0,1 1-4 16,-3 0-4-16,1 3-9 15,2 1-25-15,-9-2-40 31,9-3-6-31</inkml:trace>
  <inkml:trace contextRef="#ctx0" brushRef="#br0" timeOffset="51886">10916 14136 54 0,'0'0'3'15,"0"0"4"-15,10 0 3 0,-10 0 2 16,17 0 1-16,-7 3 5 15,6 2-2-15,-2 2 2 16,2 2-3-16,-2 1-4 16,0 2 1-16,-1 1-4 15,1-1-1-15,0 2-3 0,2-1 1 16,-3 1-1-16,0 0 1 15,1 1-1-15,-2 0-1 16,2 2 0-16,0 3-1 16,1-2 0-16,-2 4 2 0,4-1-2 15,-3 1 0-15,4-2 0 16,-3 2 3-16,2-3-1 15,-4-2 0 17,4-1 1-32,-4-1-1 0,3 1 0 0,-2-2-1 0,2 0 2 0,-3 0-2 15,3 1-1-15,-2-2 0 16,4 0 0-16,0 0 1 15,-2-1-1-15,0-1 1 0,-2-2-1 16,2 1 1-16,-4 0-1 16,3 0 0-16,-5-1 0 15,0-2-1-15,-1 2 0 31,1 0 0-31,-10-9 0 0,15 15-1 0,-15-15 1 0,16 16-1 16,-10-8 1-16,3 3 0 16,0-2-1-16,1 0 1 15,-1 2 0-15,2-3-1 0,-2 3 0 16,0-2 1-16,-1 0-1 15,2-1 1-15,-4 0 0 16,4 1 1-16,-2 1 0 16,1-2 0-16,0 3 0 31,1-2 1-31,0 1-1 0,1 4 1 0,1-1-1 0,0 3 1 15,-1 0-1-15,-1 1 1 16,3 0-1-16,-3 2 1 16,2-2-1-16,0 2 0 0,-1-2 0 15,3 0 0-15,1 0-1 16,-3 2 1-16,2-1-1 15,0 0 1-15,-3 2 0 16,0 1 1 0,2 0 0-16,-1 0 1 0,0 1 0 0,1-1 0 15,-1 1 0-15,1-1-1 16,0-1 0-16,4-1 0 0,-4-1-1 15,3 0 0-15,-3-2 1 16,3 1-1-16,-1 0 0 16,3-1 0-16,-2 0 0 15,3 2 0-15,-1-4 0 16,1 1 0-1,1-1-1-15,-2 0-3 0,2 1-4 0,-2-1-10 16,-2-7-41-16,0 10-24 16</inkml:trace>
  <inkml:trace contextRef="#ctx0" brushRef="#br0" timeOffset="56359">12232 15572 51 0,'0'0'3'16,"0"0"-1"-16,11 0 4 16,-11 0 5-16,14-9-2 15,-4 1 3-15,1 1 2 16,4-5 1-16,0-4-4 0,1 0 1 15,3-2-4-15,-3 0-1 16,2-4-2-16,3 2 1 16,0-6 2-16,-1 0 0 0,4-4 2 15,1-1 1-15,1-3 2 16,-4 0-1-16,6 1-1 15,-5-2 0-15,2-1-3 16,-1 2-1-16,-2-2 0 0,0-1-1 16,-2 2 0-16,5-2 1 31,-5-2-2-31,7 0 1 0,-5-2 0 0,5 0 0 0,-1-2 1 15,5 4-2-15,-1-6 0 16,1 3 0-16,0 1 0 31,0 2-1-31,-1 0 0 0,2 4 1 0,-1 0 0 16,-4 0 1-16,2 5-2 0,-3-4 1 15,1 1 1-15,2-2-1 16,4-3 0-16,-2-4-2 16,3 2 1-16,-1-1 0 15,-3-1-1-15,-2 3 0 0,-5 3-1 16,-2 3 0-16,-4 5-1 15,-6 5 0-15,-1 1-2 47,1 2-1-47,1 3-2 0,1-2-3 0,6 3-6 0,-3 0-16 0,-5-6-48 0,8 8-10 16</inkml:trace>
  <inkml:trace contextRef="#ctx0" brushRef="#br0" timeOffset="57666">13687 13977 47 0,'0'0'3'0,"0"0"2"15,3 12 3-15,-3-12 3 0,12 21 4 16,-5-6 6-16,5 2-3 15,0 3 4-15,4 2-3 16,2-1 0-16,2 4-4 16,-3-1-2-16,6 0-4 0,-2-2-2 15,0 3-2-15,-2-4 0 16,2 5-3-16,-2-1-1 15,3-1 0-15,3 2 0 16,-3-2 1-16,3 1 0 0,-3-2-1 16,4 4 0-16,-6-5 1 15,1 2 0-15,-6-1-1 16,-2 1 1-16,-4 0 2 15,-1 0 0-15,-1 1 0 16,-2-3 0-16,2 3 2 0,1-4-1 16,1 3 0-16,1-6 0 15,4 4 0-15,0-2-1 16,2 0-1-16,0 0 1 31,3-2 0-31,0 0-1 0,0 1 2 0,-1-3-2 0,1 3-1 16,-1 0 0-16,1 1 0 15,-1 1 0-15,1 0-1 0,-3 0 1 16,3 0 0-16,-2 0 0 15,-2 0 1-15,0 2 0 16,0-5 0-16,2-1 1 16,-1 1 0-16,2-1 1 15,0 1 0 1,3-4-1-16,0 2-1 0,1 0 0 15,-2 0 1-15,3 0-1 0,-5 1 0 16,2-2 0-16,-3 1 0 0,-2 2-1 16,0 1 1-16,3-1 0 15,1 2 0-15,0-1 0 16,4-1-1-16,1 3 1 15,0-2 0-15,3-1 0 16,0 2-1-16,2-4 0 0,-4 1 0 31,1 0 0-31,1-1 0 0,-4-1-1 0,1 3 0 16,-4 0 1-16,-1-1-1 0,-4 4-2 15,0-2-4-15,-6 0-4 16,2 0-11-16,-8 3-38 16,2-7-26-16</inkml:trace>
  <inkml:trace contextRef="#ctx0" brushRef="#br0" timeOffset="58669">15079 15802 159 0,'0'0'3'15,"0"0"2"1,0 0 2-16,5-7 1 0,-5 7 1 16,17-16 2-16,-7 5 1 15,8-1 1-15,-2-3-1 16,5-3-3-16,1-2 0 31,5-2 0-31,3-4 0 0,-1 0 1 0,5-4-1 0,-4 1 3 16,7-3-1-16,-6-1 2 0,5-2 0 15,-3 1-1-15,-4 3-1 16,1-3 0-16,1 0-2 15,-2 2-3-15,-2-3-2 16,5 3-1-16,-4 1-1 0,3-1-1 16,-2-2 0-16,4-1 0 15,2-3 0 16,4 0 0-31,4-4-1 0,2 1 1 0,6-2 0 0,1-2 0 16,2 1 0-16,-1 0 1 0,0 3-1 31,-2 0 1-31,-4-1 0 0,-1 4 0 0,-5 1-1 16,3 2 0-16,0-2 0 0,-2 3 1 15,2-3-1-15,2-1 0 16,4-1 0 15,2-3 0-31,6-2-1 0,1-4 1 0,1-1-1 0,1 0-1 16,2-1 1-16,-5 2-1 0,-3 3 1 15,-5 2 0-15,-6 5 0 16,-11 6 0-16,-4 5 0 16,-7 6-3-16,-6 2-2 15,-4 6-4-15,-3 1-13 0,-6-1-41 16,-3 13-21-16</inkml:trace>
  <inkml:trace contextRef="#ctx0" brushRef="#br0" timeOffset="59289">17293 13788 64 0,'0'0'4'0,"0"0"3"0,3 10 5 15,2 0 7-15,5 4 2 32,2 3 4-32,3 3 2 0,4 7 1 0,2 1 0 15,4 5-3-15,0 4-4 0,-1 0-4 16,4 4-4-16,-3 0 0 15,6 3-1-15,1-1 0 16,8 6-2-16,0-1-1 0,7-1 1 16,8 5 0-16,7-1 0 15,9 4 0-15,6 1-3 16,10 5 0 15,5-3 1-31,8 2 1 0,6 1-3 0,1 2 0 0,7-1-1 0,2 1 0 16,-2 1-1-16,-2 1 0 15,0 0-1-15,-2-2-1 16,-2 2 0-16,0-3-1 0,-5 4-4 15,-6-6-11-15,0-10-62 16,-10 5-13-16</inkml:trace>
  <inkml:trace contextRef="#ctx0" brushRef="#br0" timeOffset="61395">9556 14030 323 0,'0'0'6'0,"0"0"0"16,0 0 3-16,16 0 1 0,10-4 1 15,17-3 0-15,14 2 1 16,15-1 0-16,10-1-8 15,9 5-8-15,0 0-15 16,-3-1-44-16,-5 4-18 0</inkml:trace>
  <inkml:trace contextRef="#ctx0" brushRef="#br0" timeOffset="84196">10008 7945 100 0,'0'0'6'0,"0"0"0"15,0 0 3-15,0 0 3 16,0 9 1-16,0-9 1 16,0 0 1-16,0 0-1 15,0 0-4-15,0 0-3 0,0 0-1 16,0 0-3-16,0 0-1 15,-8 6 1-15,8-6 1 16,0 0 2-16,0 0 0 16,0 0 1-16,0 0-1 0,0 0 1 15,0 0-2-15,0 0 1 16,0 0-3-16,0 0 0 15,0 0 2-15,0 0 0 16,0 0 2-16,0 0 2 16,0 0-2-16,0 0 0 0,0 0 0 15,0 0-1-15,0 0-2 16,0 0-1-16,0 0-2 15,0 0-1-15,0 0 1 0,0 0-1 16,0 0 0-16,0 0 1 16,0 0 0-16,0 0 0 15,0 0-1-15,0 0 2 16,6 7-1-16,-6-7 1 0,13 0 0 15,-13 0 0-15,16 0 0 16,-8-2 1-16,2 1-1 16,-10 1 0-16,16-3-1 15,-16 3 0-15,15-1 1 0,-15 1-2 16,11-2 1-16,-11 2-1 15,0 0 0-15,11-1 0 16,-11 1 0-16,0 0 0 16,0 0 0-16,9 0-1 15,-9 0 1 1,0 0 0-16,12 0 1 0,-12 0-1 0,10 1 1 15,-10-1 2-15,13 2-3 16,-13-2 1-16,13 0 2 0,-13 0-2 47,11 0 0-47,-11 0 0 0,0 0 0 0,0 0-1 0,8 0 1 0,-8 0-1 15,0 0 1-15,10 1-1 16,-10-1 1-16,12 0 1 0,-12 0-1 16,14 0 1-16,-14 0 0 15,18 0 0-15,-18 0 0 16,14 0 0-16,-14 0 0 0,16-1-1 15,-16 1 0 17,12 0 1-32,-12 0 0 15,15-3 0-15,-15 3 0 0,17 0 0 0,-8 0 0 0,0 0 0 16,0 0 1-16,0 0-1 0,-9 0 0 15,11-3-6-15,-11 3-9 16,0 0-37-16,0 0-31 16,0 0-6-1</inkml:trace>
  <inkml:trace contextRef="#ctx0" brushRef="#br0" timeOffset="85525">10245 7967 108 0,'0'0'3'0,"0"0"-1"0,-9-10 2 16,9 10 2-16,0 0-2 15,-10-5 2-15,10 5 1 16,-11-4 1-16,11 4 2 0,0 0-2 15,0 0-2-15,0 0-2 16,0 0 2-16,-9 0 1 16,9 0 0-16,0 0 1 15,0 0 0-15,4 3 2 0,-4-3 2 16,10 1 2-16,6 0 2 15,-7-1-2-15,6 0 0 16,-1-1-4-16,6-1 0 16,-4-3 1-16,5 5-2 0,-2-5-2 15,2 1 1-15,-1 0-1 16,1 0 0-16,1 0-1 15,-3 1 1-15,-2 0-2 16,-1 1 1 15,-5 1-3-31,0 0 0 0,-11 1 0 0,10 0-1 0,-10 0 1 0,0 0 1 16,13 0 0-16,-13 0 0 31,17 0 0-15,-4 0 0-16,2 1 0 0,0-1 0 0,0 1-2 0,-2-1-1 0,-1 2-5 15,-3-2-5-15,0 3-14 16,-5 10-56-16,-4-13-7 15</inkml:trace>
  <inkml:trace contextRef="#ctx0" brushRef="#br0" timeOffset="92387">10486 7915 139 0,'0'0'4'16,"0"0"0"-16,0 0 3 0,0 0 1 15,0 8 2-15,0-8 4 16,9 5 2-16,1-4 2 16,0-1 1-16,3 2-2 15,5-2 1-15,0 0 0 16,1-3-2-16,0-1 0 0,5-2-4 15,-8 2-2-15,4-3-1 16,-3 3-2-16,-1-2 0 16,-4 1-3-16,1-2-1 15,-1 1-1-15,4 1-2 0,-4-1-7 16,3 3-13-16,-7 3-37 15,6 0-23-15</inkml:trace>
  <inkml:trace contextRef="#ctx0" brushRef="#br0" timeOffset="97042">10762 7887 168 0,'0'0'7'16,"0"0"1"-16,0 0 3 15,0 0 0-15,6 5-1 16,-6-5 1-16,0 0 0 15,0 0 1-15,0 0-5 16,0 0-3-16,0 0 0 0,0 0-1 16,0 0-1-16,0 0 0 15,0 0 0-15,8 10 0 16,-8-10-1-16,0 0 1 0,10 16-2 15,-10-16 1-15,8 20 1 16,-3 2 1 0,-2-2 1-1,2 6 0-15,-1-3 2 0,0 6-1 16,1-2 0-16,-3 7 0 15,1-6 0-15,-1-5-1 16,-1-1-2-16,1-3 0 16,-1-1-1-16,0-1 0 0,1-2 0 46,0 1 1-46,1 0 0 0,0 3 1 0,0 2 1 0,-2 4 0 0,0 3 2 0,0 3 2 16,-1 5-1-16,-2-4 1 16,-5 5-4-16,3-2 2 15,-4-1-2-15,4-1-1 16,1-2-1-16,-1-1-1 0,4-3-1 15,0 0 0-15,0-3 2 16,1 2 0 15,1-1 0-31,0 4 0 0,-2-1 1 0,1 4 0 0,-1 2 1 16,-1 2-1-16,1 1 1 0,0-2-2 15,0 0 1-15,0-1 0 47,0 0-1-47,0-1-1 0,-1-3 0 0,1 0 0 0,0 0 0 0,0-1 0 0,1 2 0 16,0 3 0-16,1-2 0 15,0 2 1-15,-1 1-1 16,-2 2 1-16,1-3-1 16,0 4 0-16,-2-3 1 0,0-1 0 15,1-1-1-15,-1-6 0 16,-1-3 1-16,2-3-1 47,1-7 0-47,0-3 0 0,0-11-1 0,0 11 0 0,0-11-2 0,0 0-5 0,0 0-12 15,0 0-60-15,0 0-7 16</inkml:trace>
  <inkml:trace contextRef="#ctx0" brushRef="#br0" timeOffset="98749">10915 9748 127 0,'0'0'3'0,"0"0"3"15,0 12 4-15,0-12 3 16,5 19 5-16,-2-4 3 0,1 6 4 15,0 3 0-15,-3-2 0 16,0 5-1-16,-1-5-5 16,-1 7-1-16,1-6-3 15,-2 4-5-15,-1-5 0 0,-1 0-3 16,1-2 0-16,1 1-1 15,1-2-2-15,0-2-1 16,0-3 0-16,1-1 0 16,0-4 1-16,0-9-1 15,-2 11 1-15,2-11 0 0,0 0 0 16,0 0 1-16,0 0-1 15,0 0 1-15,0 0-1 16,0 0-1-16,0 0 0 16,0 0-2-16,0 0 0 0,0 0-1 15,0 0-1-15,0 0 1 16,0 0-1-1,10 0 0-15,-10 0 0 0,16-5 0 16,-7 4 0-16,0-1 1 0,1 0 0 16,0 2 0-16,1-3 1 15,1 3-1-15,-1-1 0 16,1 0 1-16,1-1-1 0,1 0 1 15,1 0-1-15,-1 1 0 16,1-2 0-16,-2 2 1 31,2 1-1-31,-3 0 0 0,0-1 0 0,-1 1 0 0,0 0 0 16,3 0 0-16,0 0 1 15,0 0 0-15,0-2-1 16,2 1 1-16,1 1 0 31,0-3 0-15,-1 2 0-16,1-1-1 0,1 0 1 0,-2 1 0 0,2 1-1 0,-1-3 1 15,4 3 0-15,-1 0 0 16,1-1-1 0,1 0 1-16,-1 0 0 0,-1 0 0 0,0 0 0 15,0 1 0-15,-3-1 0 16,0-2 0-16,-2 3 0 15,3-3 0-15,-1 1 1 16,2 0-1-16,1 1 0 0,-1-3 0 16,2 1 0-16,-1 1 0 15,0 2 0-15,-2-3-1 16,-4 3 0-16,3 0 1 0,-2 0-1 15,-1 0 0-15,-1 0 0 16,-1 0 1-16,2 0-1 16,1 0 0-16,-1 0 0 15,1 0 0-15,-3 0 1 16,4 0-1-1,-2 0 0-15,2 0 0 0,-2 0 0 16,6 0 1-16,-3 0-1 0,4 0 0 16,-1-1 0-16,-1 0 0 15,4-1 0-15,-3 1 1 0,0-1-1 16,4 2 0-16,-1-2 1 15,1 1 0-15,3-1 0 16,0 0 0-16,-1 1 0 16,3-2 0-1,-4 1 0-15,1 0 0 0,-1 1 0 0,-2 0 0 16,0 1 1-16,0-1-1 15,-3 1 0-15,-3 0 0 16,2 0 0-16,-5 0 0 0,-1 0 0 16,-3 0-1-16,-2 0 1 15,2 0-1-15,1 0 1 16,3 0-1-16,0 0 0 0,2 0-1 15,3 0 0 1,1-1-2-16,1 1-3 0,-3 0-6 16,3 0-18-16,11 3-60 15,-21-3-1-15</inkml:trace>
  <inkml:trace contextRef="#ctx0" brushRef="#br0" timeOffset="99943">12672 10082 197 0,'0'0'6'15,"0"0"4"-15,0 0 7 16,8 0 4-16,-8 0 4 0,0 0 1 16,9 0 1-16,-9 0-1 15,0 0-3-15,6-8-5 16,-6 8-7-16,0-14-4 0,0 2-3 15,0-2-2-15,0-4-1 16,0-1 1-16,1-6-1 16,-1-4 0-16,0-4 0 31,0-4 0-31,1-1 1 0,-1-4 0 0,0-3 0 0,3 1 0 15,-3-2 1-15,0 3 0 16,3-1 1-16,-2 0-1 16,-1-2 0-16,2 1 0 15,-1-2 0-15,1-3 0 0,-1 1 0 16,3 1-1-16,0-1 0 15,0 0 0-15,2 4 0 16,-2 0-2-16,1 3 1 31,0 0 0-15,-2 2 0-16,0 0-1 0,0 0 1 0,-3 1-1 0,2-4 2 0,-1-1-1 15,-1-2 0-15,1 1-1 16,0-2 1-16,-1 1-1 0,2-2 0 16,-1 2 1-16,0 2-2 15,-1-1 0-15,0 6 0 16,0 0 1-16,2 3 0 31,-2 0-1-31,0 2 1 0,2-1-1 0,0 1 1 0,0 1-2 16,0-3 1-16,3 1 0 15,-1-1 0-15,3 0 0 16,1 2 0-16,-3 0 1 0,1 3-1 15,-1 3 2-15,2 2-1 16,-2 4 1-16,-1 4-1 16,-2 3 0-16,-1 2 1 31,-1 5 0-31,0 8-1 0,3-14 1 0,-3 14-1 0,0 0-3 15,3-8-6-15,-3 8-18 16,-6-3-59-16,6 3-4 16</inkml:trace>
  <inkml:trace contextRef="#ctx0" brushRef="#br0" timeOffset="101638">12729 7810 150 0,'0'0'5'16,"0"0"1"-16,-10-6 0 15,10 6 1-15,0 0 1 0,0 0 4 16,0 0 1-16,0 0 1 15,0 0-5-15,11-1 0 16,-1 1-1-16,3 0 1 16,4 0-1-16,-1 0-2 0,5 1-1 15,-1-1 0-15,4 0 0 16,0 0 0-16,1 0-1 15,1 0 1-15,2 0-1 0,-1-2-1 16,1 1-1-16,-3-1 1 16,0 1-1-16,-1-2-1 15,-1 3 1-15,0 0-1 31,-2 0 0-31,-1 0 1 0,-2 2 1 0,2 1 0 0,-6-1 0 16,4 0 1-16,-3 1 2 16,0-2 0-16,-1 1 0 15,0-2 0-15,-2 0 0 16,0 0 0-16,5 0-1 0,-5 0-1 15,0 0-2-15,1 0-1 16,-3 0 1-16,2 0-1 16,2 0-1-16,-3 0 1 15,1 0-1 16,0 0 0-31,1 0 1 0,-2 0-1 0,4 0 0 0,-5 0 0 0,0 0 1 16,2 0-1-16,-4 0 0 16,-8 0 0-16,17 0 1 0,-8 0-1 15,-9 0 0-15,16 0 1 16,-7 0-1-16,0 0 1 15,1 0 0-15,4 0 0 0,-2 0 0 16,3 0-1 15,1 0 1-31,1 0 0 0,-1-2 0 0,0 2-1 0,-4 0 0 16,2 0 0-1,-3 0 0-15,-2 2 0 0,2 0 0 0,-1 1 0 16,-1 1 0-16,4-2 0 16,0 1 1-16,-2-2-1 15,0 1 0-15,-3-2 1 16,-8 0-1 15,17 2 0-31,-17-2 0 0,13 2 0 0,-13-2 1 0,16 1-1 0,-16-1 0 16,18 1 0-16,-9-1 1 15,1 2-1-15,-2-2 1 0,-8 0 0 16,15 0-1-16,-15 0 2 15,9 0-2-15,-9 0 2 16,0 0-1-16,9 0 0 16,-9 0 1-16,11-2-1 0,-11 2 0 31,14-5-1-31,-14 5 1 0,15-4-1 0,-15 4 0 15,14-3 1-15,-14 3-1 16,11-2 1-16,-11 2-1 0,15-4 1 16,-4 1-1-16,2 1 0 15,2-2 1-15,2 0-1 16,3-1 1-16,-1 1-1 15,0 1 1-15,-6-2-1 16,1 3 1-16,-7 0-1 0,-7 2 0 47,12 0 1-47,-12 0-1 0,0 0-1 0,10 0 2 0,-10 0-1 0,10 0 0 0,-10 0 1 15,16 0-1-15,-7 0 0 16,1 0 0-16,-2 0 0 16,-8 0 0-16,14 2 0 15,-14-2 0-15,0 0 0 0,9 0 0 16,-9 0 0-16,0 0 0 15,0 0 0-15,0 0 0 16,0 0 0-16,0 0 1 16,0 0-1-16,0 0 1 0,0 0-1 15,0 0 1-15,0 0-1 16,0 0 1-16,0 0 0 15,0 0-1 1,0 0 1-16,0 0-3 0,0 0-1 0,0 0-5 16,8 7-9-16,-8-7-39 15,0 0-28-15</inkml:trace>
  <inkml:trace contextRef="#ctx0" brushRef="#br0" timeOffset="103081">14334 7810 143 0,'0'0'8'0,"0"0"5"16,0 0 4-16,0 0 4 0,0 0 1 16,0 0 2-16,0 0 0 15,-10 0 1-15,10 0-9 16,0 0-3-16,0 0-5 0,0 0-3 15,0 0-4-15,0 0 0 16,0 0-1-16,0 0-1 16,0 0 1-16,-9 7-1 15,9-7 1-15,-1 14 0 16,0-4 1-16,0 2 1 0,0 5-2 15,0-5 1-15,1 6 0 16,0 0 1-16,0 9 2 31,0 3 2-31,0-1 0 0,-1 3 1 16,1-2 0-16,-1 4 1 15,1-2-1 1,-3 1-1-16,1-8-1 0,1 4-2 0,0-3 1 16,-2 1-1-16,1 1 0 15,1 1 1-15,-2 3 0 16,0 0 1-16,2 1-1 0,-2 1 0 15,-1 5-1-15,2 0 0 16,-2-1-1-16,-1 1 0 16,-1-2-1-16,0 1 0 15,0-1 0-15,-1 1 1 16,-1-2 0-16,-1 1 0 0,1 1 0 15,0 1 0-15,-2 3 1 16,3 1-2-16,-3 1 1 16,0-1-1-16,1-1 0 15,-1 1 0-15,-1-2-1 0,4-3 0 16,0 0 0-16,0-5 0 15,3 1 0-15,-1-2 0 16,2-3 0-16,2 1 1 31,0-1-1-31,0 1 0 0,-3-1 1 0,3 0-1 0,-3 2 1 16,-2-1 0-16,1 1-1 15,-1-2 1 1,2-4-1-16,-1 1 1 0,2-2-1 0,3-2 0 16,0-1 0-16,0-2 0 15,0 1 0-15,-1-1 0 16,2 1 1-16,1-3-1 31,-1 0 1-31,0-1-1 0,-1-3 0 0,2-1 1 0,-1-3-1 16,-1-9 1-16,3 9-1 15,-3-9 1-15,0 0 0 16,0 0 0-16,0 0 1 0,0 0-2 15,0 0 1-15,0 0-1 16,1 11 1-16,-1-11-1 16,-2 9-1-16,2-9 1 15,-7 18 0-15,5-7-1 0,1 4-2 31,1-4-5-31,0 6-17 0,15-6-62 0,-2-4-3 16</inkml:trace>
  <inkml:trace contextRef="#ctx0" brushRef="#br0" timeOffset="104136">14370 10060 56 0,'0'0'3'0,"0"0"1"15,0 0 3-15,0 0 4 16,0 0 2-16,0 0 4 0,-3 8-1 15,3-8 1-15,-1 11-2 16,1-11-2-16,-2 10-2 16,2-10-2-16,-3 9 1 15,3-9-3-15,0 0 1 0,-5 8 1 16,5-8 0-16,0 0 0 15,0 0 0-15,0 0-3 16,0 0 1-16,0 0-2 0,0 0 2 16,0 0 0-16,0 0 0 15,0 0 2-15,0 0-1 16,0 0 1-16,0 0 0 15,8 4-1-15,2-4-1 16,2 0 0-16,4 0-2 0,1 0 0 16,3 0 1-16,2 0-1 15,3 0 0-15,-2 0 0 16,2 0 2-16,0 0-2 15,-1 0 0-15,1-1-1 0,1 0 0 16,-3-1 0-16,2 2-2 16,1 0 1-16,-4 0 0 15,3 0 0 1,-2 0 0-16,5 2 0 0,-1 0 0 0,-2 2 1 15,6 0-1-15,-4-2-1 16,1 2 0-16,-3 0 0 16,-2-1-2-16,-3 1 1 31,-6-4 0-31,-1 2 0 15,-1-2-1-15,-12 0 1 0,14 0-1 0,-14 0 1 0,9 0-1 16,-9 0-2-16,12-2-4 16,-12 2-6-1,11-10-11-15,-11 10-35 0,0 0-28 0</inkml:trace>
  <inkml:trace contextRef="#ctx0" brushRef="#br0" timeOffset="104749">14362 10069 246 0,'0'0'3'0,"0"0"3"15,0 0-1-15,-16 0 3 0,9 0 3 16,-6 0 2-16,-1 0 2 16,-4 0 2-16,-2 3-4 15,-1 1 0-15,-1 1-1 31,-1-2 1-31,1-1-3 0,0 1-2 0,3-1-1 0,4 0-2 16,3 0 0-16,1-1-1 16,11-1-1-16,-11 0-1 15,11 0-2-15,0 0-1 0,0 0 0 16,0 0-1-16,0 0 2 15,0 0-1-15,0 0 2 16,9 10 0-16,0-6 2 0,2 0 0 16,5-1 2 15,5-2 0-31,6 0 1 0,5-1-3 0,7 1 1 0,4 0 0 15,3 0-1-15,4-1 0 16,0 3-2-16,0-1 0 62,1 2-1-62,-1-2 0 0,3 0 1 0,-2 0-1 0,5 1 0 0,0-1 0 0,1 0 1 0,2 1-1 0,0 1 0 16,-2 1 0-16,-3-1 1 0,-3 0 0 16,-5-1-1-16,-3 0 2 15,-8 0-1-15,-4-3 1 16,-4 0-2-16,-9 0-6 0,0 0-18 15,10-2-61 32,-28 2-3-47</inkml:trace>
  <inkml:trace contextRef="#ctx0" brushRef="#br0" timeOffset="105691">15375 10219 200 0,'0'0'8'15,"0"0"8"-15,9-1 3 16,5-4 3-16,5-1 0 16,4 1 1-16,3-3-1 0,3 3-1 15,-1-1-5-15,-2 1-8 16,-6 3-5-16,-4 2-2 15,-7 0-2-15,-9 0-2 16,0 0-4-16,9 0-5 0,-9 0-11 16,0 0-54-16,0 0-6 15</inkml:trace>
  <inkml:trace contextRef="#ctx0" brushRef="#br0" timeOffset="106518">15654 10115 211 0,'0'0'6'15,"0"0"7"-15,0 0 3 0,0 0 4 16,0 0 1-16,0 0 2 15,0 0 1-15,9-7 0 16,-9 7-4-16,8-15-3 47,-2 3-5-47,1-3-2 0,0-1-2 0,3-3-1 0,1 0-1 0,1-1-2 0,-2-3 0 15,0 4-1-15,-2-2 0 16,-1 2-1-16,-1-1 1 0,-2-2-1 16,-1 0 1-16,3-2 0 15,-2 0-1-15,1-5 1 16,0 0-1-16,0-4-1 0,0-2 1 31,2-1-1-31,-2-2 0 0,2-1 0 0,0-2 0 16,-1 1-1-16,1 0 1 15,1-1 0-15,-1 0 0 16,-1 0 0 15,1-6 0-15,-1-1 0-16,1 0-1 0,-1-2 2 0,-2-3-1 0,1 2-1 0,0 1 0 0,1 0 1 15,-1 4-1-15,0 2 0 0,0 3 0 16,1 3 1-16,-3-1 1 15,0 2-1-15,1-3-1 16,-3 5 1-16,-1-5 0 16,0 3-1-16,-1-3 0 31,-4 3-1-31,-1 0 0 0,-2-1 0 0,1 5 1 0,-4 1 0 15,3 2-1-15,-3 1 0 16,-1 0 1-16,0 3 0 0,3-1-1 31,-1 3 0-31,2-1 1 0,1 1-1 0,3-2 0 16,-2 4 0-16,3 0 0 0,1 5 0 15,1 3 0-15,1 0-1 16,0 6-3-16,0-2-2 16,0 10-7-16,13-4-10 15,3-6-48-15,0 12-17 16</inkml:trace>
  <inkml:trace contextRef="#ctx0" brushRef="#br0" timeOffset="107048">15801 7889 188 0,'0'0'7'16,"0"0"2"-16,0 0 3 0,0 0 3 15,0 0 1-15,0 0 4 16,0 0 0-16,0 0 2 16,0 0-4-1,0-8-2-15,0 8-3 0,-1-13 0 0,0 3-3 16,0 1-2-16,0-1-2 15,0-1-2-15,1-2-1 16,0 2-1-16,0-3-1 16,-1-2 0-16,2-2 0 0,-2 2 1 15,-2-1 0-15,2 1 0 16,-1 0 1-16,1 4-1 15,0 2 0-15,1 1 0 32,0 9 0-32,0-10-2 0,0 10-1 0,0 0-1 0,5-7-2 15,-5 7-2-15,12-7-6 16,-12 7-10-16,16-20-52 15,-4 18-12-15</inkml:trace>
  <inkml:trace contextRef="#ctx0" brushRef="#br0" timeOffset="107691">15731 7679 254 0,'0'0'4'16,"0"0"2"15,0 0 0-31,0 0 2 0,0 0 0 0,0 0 4 0,7-1-1 0,4 0 2 15,2 1-4-15,3 0 0 16,2 0-2-16,5 0 1 16,0 0-1-16,6 0 0 0,2 0-2 15,2-3 0-15,2 0 1 16,1 1-2-16,1-3 0 15,2 2-1-15,1 0 0 16,-3 2 0-16,-4-2-1 47,-1 2 1-47,-2 1-2 0,-2 0 2 0,0 0-1 0,0 0 1 0,2-2-1 0,1-2 1 15,5 2 0-15,4 0 0 16,3-3 0-16,-2 2 0 0,3-1 2 16,-3 1-4-16,0-2 2 15,-1 3-1-15,4-3 0 16,-2 2 0-16,6-2-1 47,4-1 1-47,2 3-1 0,5 0 1 0,0 2-1 0,-3 0 1 0,-1 1-1 0,-7-3 1 15,-2 1 0-15,-3 0 0 0,2-2 1 16,-3-3-1-16,6 1 0 15,0-4 1-15,1 3-1 16,0 6-3-16,-4-5-4 0,0 6-9 16,-17 0-20-16,-9 6-54 15,2-2-3-15</inkml:trace>
  <inkml:trace contextRef="#ctx0" brushRef="#br0" timeOffset="109277">17738 7787 148 0,'0'0'4'16,"1"12"2"-16,2 0 2 15,-1 2 3-15,2 7 2 0,-2 3 3 16,3 17 5 0,-5 9 1-1,0 0-2-15,1 4-2 16,0 1 0-16,0 3-1 0,1 1-2 15,2 3 0-15,-3-12-5 16,3-4 1-16,-3 2 0 16,-1 4-3-16,0 1-1 0,0 2-2 15,0 1 0 16,-2-1-2-31,-2-1 1 0,0 2 0 16,0-1-1-16,1 1 2 0,-2-5 0 0,3 2 0 16,-2 1 0-16,2-3 0 15,-2 2-1-15,1-1 1 0,-2-3-2 16,1 0 0-16,-1-4-1 15,-2-1-1-15,-2-1 1 16,0 0-1-16,-2-1 1 0,-2-4-1 16,1-1 1-16,-1-2-2 15,0-2 1-15,2-5 0 16,2-6-1-16,2 0 1 15,1-7-1-15,4-1 0 16,0-2 0 0,0 0 0-1,1-2 0-15,0 2 1 0,-1 0-1 0,1 3 0 0,0-4 0 16,-1-1-1-16,1 2 1 0,-1-2-1 15,2 0 1-15,-3-2-1 47,3-8 0-47,-1 18 1 0,-1-7-1 16,0 3 1-16,-3 0 0 0,2 1 0 0,-4 2-1 0,2-2 1 0,-1 1 0 15,0-4 0-15,1 3 0 16,1-5 0-16,0 1 0 16,-2 0 0-16,2 0 0 0,-1 3 0 15,-1-1 0-15,-1 1 0 47,0-1 0-47,-3 0 0 0,4-1-1 0,-1-2 1 0,7-10-2 0,-7 13-1 16,7-13-1-16,0 0 0 0,-7 10-1 15,7-10 1-15,0 0-1 16,0 0 0-16,-9 9 1 15,9-9 1-15,0 0 1 0,0 11 1 16,6-8 1-16,13-2 1 16,11-1 1-16,18-3 1 31,16-2 2-16,23-2 0-15,18 0 1 0,16-2 0 0,18 1 0 0,7 0 0 0,3 2-1 16,4 2 0-16,-11 4-2 16,-9 0 0-16,-15 0 0 0,-15 3-2 15,-21 2 1-15,-11 2-2 16,-16-2 1-16,-13-1-1 15,-8 0 0-15,-9-4-1 32,-3 0-4-17,-6-3-7-15,2 1-29 0,1-3-48 0,-9-7-3 0</inkml:trace>
  <inkml:trace contextRef="#ctx0" brushRef="#br0" timeOffset="109920">17826 7828 229 0,'0'0'3'15,"-8"-9"2"-15,8 9 4 0,-8-15 5 16,8 15 4-16,-6-16 2 15,2 6 2-15,1 0 2 16,3 10-3-16,-2-19 1 0,2 7-5 16,-5 1-3-16,-1-3-2 15,-1 0-3-15,0-1-1 16,1 3-2-16,0 1-1 31,6 11-1-31,-8-15 0 0,8 15-2 0,0 0 0 0,0 0-1 16,0 0 0-16,0 0-1 15,0 0 0-15,0 0-1 16,0 0-1 31,-7-9-1-47,7 9-2 0,0 0-1 0,0 0-1 0,0 0 0 0,0 0-4 0,-1 11-3 0,1 2-8 15,11 1-31-15,4 10-32 16,2 2-5-16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42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3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0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4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6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customXml" Target="../ink/ink1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0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102880" y="347400"/>
              <a:ext cx="709920" cy="554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8120" y="330480"/>
                <a:ext cx="741240" cy="58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2560" y="612000"/>
              <a:ext cx="7219080" cy="5434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00" y="599040"/>
                <a:ext cx="7245360" cy="54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2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5000" y="2144880"/>
              <a:ext cx="8002440" cy="359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00" y="2134800"/>
                <a:ext cx="8031600" cy="361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4760" y="1062000"/>
              <a:ext cx="8409600" cy="5487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880" y="1045440"/>
                <a:ext cx="8431920" cy="55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477560" y="5721840"/>
              <a:ext cx="576360" cy="431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2080" y="5706000"/>
                <a:ext cx="608400" cy="46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643680" y="64080"/>
              <a:ext cx="9330840" cy="585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54120" y="48240"/>
                <a:ext cx="9351720" cy="58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2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6880" y="276840"/>
              <a:ext cx="8571960" cy="5643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80" y="263520"/>
                <a:ext cx="8589960" cy="56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0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78200" y="1251360"/>
              <a:ext cx="4626720" cy="5050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3080" y="1238040"/>
                <a:ext cx="4658040" cy="50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8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vs. SRAM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 flipH="1">
          <a:off x="457200" y="2301626"/>
          <a:ext cx="1560197" cy="107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1" name="Equation" r:id="rId3" imgW="571320" imgH="393480" progId="Equation.3">
                  <p:embed/>
                </p:oleObj>
              </mc:Choice>
              <mc:Fallback>
                <p:oleObj name="Equation" r:id="rId3" imgW="571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7200" y="2301626"/>
                        <a:ext cx="1560197" cy="1079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2" name="Equation" r:id="rId5" imgW="685800" imgH="419040" progId="Equation.3">
                  <p:embed/>
                </p:oleObj>
              </mc:Choice>
              <mc:Fallback>
                <p:oleObj name="Equation" r:id="rId5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 flipH="1">
          <a:off x="1337487" y="4436828"/>
          <a:ext cx="47863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3" name="Equation" r:id="rId7" imgW="1752480" imgH="393480" progId="Equation.3">
                  <p:embed/>
                </p:oleObj>
              </mc:Choice>
              <mc:Fallback>
                <p:oleObj name="Equation" r:id="rId7" imgW="1752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37487" y="4436828"/>
                        <a:ext cx="478631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3920" y="1800"/>
              <a:ext cx="8374320" cy="601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720" y="-10080"/>
                <a:ext cx="8406000" cy="60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5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6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7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2200" y="527760"/>
              <a:ext cx="8421120" cy="4121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800" y="513000"/>
                <a:ext cx="8444520" cy="41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4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6640" y="647280"/>
              <a:ext cx="8309880" cy="5799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320" y="632160"/>
                <a:ext cx="8334000" cy="582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2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267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3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4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5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6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7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6075000" y="1085400"/>
              <a:ext cx="2702520" cy="876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9520" y="1070640"/>
                <a:ext cx="2727720" cy="9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5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1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2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3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4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5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6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582120" y="933480"/>
              <a:ext cx="7820640" cy="505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960" y="919440"/>
                <a:ext cx="7842960" cy="508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4120" y="746640"/>
              <a:ext cx="8839080" cy="5566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60" y="735840"/>
                <a:ext cx="8866440" cy="558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528</Words>
  <Application>Microsoft Office PowerPoint</Application>
  <PresentationFormat>On-screen Show (4:3)</PresentationFormat>
  <Paragraphs>277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Capacitors</vt:lpstr>
      <vt:lpstr>Capacitors</vt:lpstr>
      <vt:lpstr>“High-K Dielectric”</vt:lpstr>
      <vt:lpstr>Time dependence</vt:lpstr>
      <vt:lpstr>Example Capacitor Problem</vt:lpstr>
      <vt:lpstr>PowerPoint Presentation</vt:lpstr>
      <vt:lpstr>One-bit memory</vt:lpstr>
      <vt:lpstr>1 Bit Read/Write</vt:lpstr>
      <vt:lpstr>Example Problem #2</vt:lpstr>
      <vt:lpstr>RC circuit</vt:lpstr>
      <vt:lpstr>PowerPoint Presentation</vt:lpstr>
      <vt:lpstr>PowerPoint Presentation</vt:lpstr>
      <vt:lpstr>RC circuit</vt:lpstr>
      <vt:lpstr>DRAM vs. SRAM</vt:lpstr>
      <vt:lpstr>Example Capacitor Problem #2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923</cp:revision>
  <dcterms:created xsi:type="dcterms:W3CDTF">2010-03-26T00:11:49Z</dcterms:created>
  <dcterms:modified xsi:type="dcterms:W3CDTF">2018-05-04T19:50:24Z</dcterms:modified>
</cp:coreProperties>
</file>