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1.xml" ContentType="application/vnd.openxmlformats-officedocument.presentationml.notesSlide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3.xml" ContentType="application/vnd.openxmlformats-officedocument.presentationml.notesSlide+xml"/>
  <Override PartName="/ppt/ink/ink17.xml" ContentType="application/inkml+xml"/>
  <Override PartName="/ppt/notesSlides/notesSlide1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5.xml" ContentType="application/vnd.openxmlformats-officedocument.presentationml.notesSlide+xml"/>
  <Override PartName="/ppt/ink/ink20.xml" ContentType="application/inkml+xml"/>
  <Override PartName="/ppt/notesSlides/notesSlide1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3.xml" ContentType="application/inkml+xml"/>
  <Override PartName="/ppt/notesSlides/notesSlide19.xml" ContentType="application/vnd.openxmlformats-officedocument.presentationml.notesSlide+xml"/>
  <Override PartName="/ppt/ink/ink24.xml" ContentType="application/inkml+xml"/>
  <Override PartName="/ppt/notesSlides/notesSlide20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21.xml" ContentType="application/vnd.openxmlformats-officedocument.presentationml.notesSlide+xml"/>
  <Override PartName="/ppt/ink/ink28.xml" ContentType="application/inkml+xml"/>
  <Override PartName="/ppt/notesSlides/notesSlide22.xml" ContentType="application/vnd.openxmlformats-officedocument.presentationml.notesSlide+xml"/>
  <Override PartName="/ppt/ink/ink29.xml" ContentType="application/inkml+xml"/>
  <Override PartName="/ppt/notesSlides/notesSlide23.xml" ContentType="application/vnd.openxmlformats-officedocument.presentationml.notesSlide+xml"/>
  <Override PartName="/ppt/ink/ink30.xml" ContentType="application/inkml+xml"/>
  <Override PartName="/ppt/notesSlides/notesSlide24.xml" ContentType="application/vnd.openxmlformats-officedocument.presentationml.notesSlide+xml"/>
  <Override PartName="/ppt/ink/ink31.xml" ContentType="application/inkml+xml"/>
  <Override PartName="/ppt/notesSlides/notesSlide25.xml" ContentType="application/vnd.openxmlformats-officedocument.presentationml.notesSlide+xml"/>
  <Override PartName="/ppt/ink/ink32.xml" ContentType="application/inkml+xml"/>
  <Override PartName="/ppt/notesSlides/notesSlide26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27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39.xml" ContentType="application/inkml+xml"/>
  <Override PartName="/ppt/notesSlides/notesSlide33.xml" ContentType="application/vnd.openxmlformats-officedocument.presentationml.notesSlide+xml"/>
  <Override PartName="/ppt/ink/ink40.xml" ContentType="application/inkml+xml"/>
  <Override PartName="/ppt/notesSlides/notesSlide34.xml" ContentType="application/vnd.openxmlformats-officedocument.presentationml.notesSlide+xml"/>
  <Override PartName="/ppt/ink/ink41.xml" ContentType="application/inkml+xml"/>
  <Override PartName="/ppt/notesSlides/notesSlide35.xml" ContentType="application/vnd.openxmlformats-officedocument.presentationml.notesSlide+xml"/>
  <Override PartName="/ppt/ink/ink42.xml" ContentType="application/inkml+xml"/>
  <Override PartName="/ppt/notesSlides/notesSlide36.xml" ContentType="application/vnd.openxmlformats-officedocument.presentationml.notesSlide+xml"/>
  <Override PartName="/ppt/ink/ink43.xml" ContentType="application/inkml+xml"/>
  <Override PartName="/ppt/notesSlides/notesSlide37.xml" ContentType="application/vnd.openxmlformats-officedocument.presentationml.notesSlide+xml"/>
  <Override PartName="/ppt/ink/ink44.xml" ContentType="application/inkml+xml"/>
  <Override PartName="/ppt/notesSlides/notesSlide38.xml" ContentType="application/vnd.openxmlformats-officedocument.presentationml.notesSlide+xml"/>
  <Override PartName="/ppt/ink/ink45.xml" ContentType="application/inkml+xml"/>
  <Override PartName="/ppt/notesSlides/notesSlide39.xml" ContentType="application/vnd.openxmlformats-officedocument.presentationml.notesSlide+xml"/>
  <Override PartName="/ppt/ink/ink46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47.xml" ContentType="application/inkml+xml"/>
  <Override PartName="/ppt/notesSlides/notesSlide42.xml" ContentType="application/vnd.openxmlformats-officedocument.presentationml.notesSlide+xml"/>
  <Override PartName="/ppt/ink/ink48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477" r:id="rId3"/>
    <p:sldId id="478" r:id="rId4"/>
    <p:sldId id="445" r:id="rId5"/>
    <p:sldId id="476" r:id="rId6"/>
    <p:sldId id="480" r:id="rId7"/>
    <p:sldId id="458" r:id="rId8"/>
    <p:sldId id="481" r:id="rId9"/>
    <p:sldId id="482" r:id="rId10"/>
    <p:sldId id="483" r:id="rId11"/>
    <p:sldId id="492" r:id="rId12"/>
    <p:sldId id="485" r:id="rId13"/>
    <p:sldId id="484" r:id="rId14"/>
    <p:sldId id="493" r:id="rId15"/>
    <p:sldId id="494" r:id="rId16"/>
    <p:sldId id="496" r:id="rId17"/>
    <p:sldId id="495" r:id="rId18"/>
    <p:sldId id="486" r:id="rId19"/>
    <p:sldId id="460" r:id="rId20"/>
    <p:sldId id="497" r:id="rId21"/>
    <p:sldId id="498" r:id="rId22"/>
    <p:sldId id="499" r:id="rId23"/>
    <p:sldId id="500" r:id="rId24"/>
    <p:sldId id="501" r:id="rId25"/>
    <p:sldId id="459" r:id="rId26"/>
    <p:sldId id="487" r:id="rId27"/>
    <p:sldId id="489" r:id="rId28"/>
    <p:sldId id="488" r:id="rId29"/>
    <p:sldId id="490" r:id="rId30"/>
    <p:sldId id="491" r:id="rId31"/>
    <p:sldId id="462" r:id="rId32"/>
    <p:sldId id="451" r:id="rId33"/>
    <p:sldId id="463" r:id="rId34"/>
    <p:sldId id="464" r:id="rId35"/>
    <p:sldId id="453" r:id="rId36"/>
    <p:sldId id="465" r:id="rId37"/>
    <p:sldId id="466" r:id="rId38"/>
    <p:sldId id="467" r:id="rId39"/>
    <p:sldId id="469" r:id="rId40"/>
    <p:sldId id="472" r:id="rId41"/>
    <p:sldId id="470" r:id="rId42"/>
    <p:sldId id="471" r:id="rId43"/>
    <p:sldId id="473" r:id="rId44"/>
    <p:sldId id="474" r:id="rId45"/>
    <p:sldId id="283" r:id="rId46"/>
    <p:sldId id="291" r:id="rId4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608" autoAdjust="0"/>
    <p:restoredTop sz="86438" autoAdjust="0"/>
  </p:normalViewPr>
  <p:slideViewPr>
    <p:cSldViewPr snapToGrid="0" snapToObjects="1">
      <p:cViewPr varScale="1">
        <p:scale>
          <a:sx n="42" d="100"/>
          <a:sy n="42" d="100"/>
        </p:scale>
        <p:origin x="148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828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0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8:57:23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22796 1728 182 0,'0'0'7'16,"0"0"3"-16,0-11 5 15,0 11 3-15,1-10 1 0,-1 10 2 16,2-10 2-16,-2 10 1 16,1-12-4-16,-1 12-4 15,4-9-2-15,-4 9-4 16,0 0 2-16,0-10-3 0,0 10 1 15,-1 8-1-15,-3 9-1 16,0 8-1-16,-2 7 1 16,5 14-2-16,0 6-1 15,2 4 0-15,8-2-3 0,9-5 0 16,3-6 1-16,8-6 0 47,5-8 2-47,7-17 0 0,7-12 1 0,4-11 0 0,5-19 1 0,5-7 0 15,1-4 0-15,0-7-7 0,-9 2 0 16,-3 3 0-16,-11 4 0 16,-10 5 0-16,-10 9 0 15,-10 5 0-15,-10 4 0 16,0 16 0-16,-6-16 0 0,-6 6 0 15,-3-1 0 17,15 11 0-32,-11-6-13 0,-9 7-74 0,4-1-8 0</inkml:trace>
  <inkml:trace contextRef="#ctx0" brushRef="#br0" timeOffset="330">23139 1379 465 0,'0'0'3'0,"0"0"2"16,0 0 0-16,-10-6 0 15,10 6 0-15,0 0 0 16,0 0-2-16,-11-9-5 16,11 9-8-16,0 0-16 0,-9-3-61 15,9 3-3-15</inkml:trace>
  <inkml:trace contextRef="#ctx0" brushRef="#br0" timeOffset="566">23563 1369 468 0,'0'0'1'0,"0"0"1"15,0 0 0-15,0 0 0 16,0 0 0-16,-8-2-1 15,8 2-4-15,0 0-7 0,-14-1-17 16,3 1-58-16,11 0-3 16</inkml:trace>
  <inkml:trace contextRef="#ctx0" brushRef="#br0" timeOffset="1596">23219 1069 325 0,'0'0'3'0,"0"0"1"31,-8-9 1-31,8 9 2 0,0 0 2 0,0 0 1 0,0 0 2 16,-10-7-1-16,0 0-4 15,0 1-1-15,0-3-1 16,-43-16-3-16,35 23-1 16,-1 1-2-16,-3 1 1 15,-3 1 1-15,0 5 0 0,-1 2 0 16,1 4 0-16,-3 0 1 15,3 5 0 17,-3 2-1-32,0 3-1 0,2 4 0 0,-1 5 0 0,0 1 0 0,1 3 0 15,-1 0 0-15,2 2 1 16,2 1 0-16,-4 19 2 15,-6 20-1-15,5 1 2 16,7-1-1-16,3-1-1 0,5-3 0 16,3-7 1-16,3-8-1 31,4-2-2-31,3-1 0 0,0-6 0 0,10-1 0 15,5-5 1-15,4-9 1 16,4 1 2-16,4-6 1 0,4-1 1 16,5-2-1-16,4 1 0 15,-1-2-1-15,4-4 1 16,2 2-1-16,2-1-1 0,0-2-2 15,2-2 1-15,-1-4 0 16,0-2-1-16,1-1 1 16,0-2 0-16,-3-7-1 15,2-2 1-15,-2 0 2 16,2-2-2-16,1-7 1 0,-2-4 0 15,4 0 1-15,1-6-4 16,0 2 0-16,-1-4 0 16,2-1 0-16,-2-2 0 15,3-3 0-15,3-4 0 0,-1-5 0 16,2-6 0-16,4-4 0 15,-2-9 0-15,4-7 0 32,-3 0 0-32,-3-5 0 0,-33 35 0 0,2-2 0 0,-5-2 0 15,2-5 0-15,-3 0 0 16,-2-3 0-16,-4 0 0 15,-3-6 0-15,-1 4 0 16,-5-10 0-16,-6 8 0 0,0-10 0 16,-14 9 0-16,-5-9 0 15,-9 6 0-15,-11-2 0 16,-12 5 0-16,-13 3 0 15,-13 9 0-15,-13 4 0 16,-6 10 0-16,-9 4 0 16,-3 6 0-16,-3 6 0 0,3 7-2 15,-2 8-50-15,3-1-40 31,5 7-2-31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41:39.8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2972 1160 245 0,'0'0'7'15,"0"0"4"-15,0 0 2 0,1-8 4 16,-1 8 1-16,0-11 1 15,0 11 1-15,-11-14 1 16,1 9-6-16,-5 0-4 16,-2 0-2-16,-5 5-3 0,-3 0 0 15,-2 2-2-15,-3 6 0 16,0 6-1-16,-2 3 1 15,2 6-2-15,0 4 1 16,4 1-1-16,5 5 1 0,4 1-1 16,11-1 1-16,6 3-1 15,4-3 0-15,13 1 0 16,5-4-4-16,9-2-6 15,5-6-20-15,0-3-58 0,9-4-4 16</inkml:trace>
  <inkml:trace contextRef="#ctx0" brushRef="#br0" timeOffset="301">3246 872 365 0,'0'0'5'16,"4"8"3"-16,2 6 2 15,1 2 1-15,1 9 2 16,2 0 0-16,-1 9 1 15,0 3 1-15,0 5-5 0,1 2-3 16,0 2-3-16,-1 0 0 16,2 1-2-16,-3 1-2 15,2 1-3-15,-5-24-2 16,12 61-7-1,-8-15-11-15,-7-44-67 0,3-5-1 0</inkml:trace>
  <inkml:trace contextRef="#ctx0" brushRef="#br0" timeOffset="697">3829 1313 360 0,'0'0'5'0,"0"0"1"16,0 0 0-16,0 0 1 0,-5 6 2 15,-4 2 0-15,4 4 1 16,-3 0 0-16,-1 3-4 16,1 0 0-1,3 2 0-15,0-1 1 0,4 1-2 16,1-5 0-16,0-2-1 0,6 0 1 15,-6-10-1-15,16 6 0 16,-4-6 0-16,-1-4-2 16,3-5 1-16,0-3-1 0,1-1 0 15,1-4-1-15,-1 1 0 16,-3 3 0-16,3 4 1 15,-4 2 0-15,-3 5-1 16,-8 2 1 0,12 4-1-16,-8 4 1 0,-3 7 1 0,2 0-1 15,1 3-1-15,2 3-2 16,0-6-4-16,7 2-7 15,-7-8-35-15,3-3-45 16,1-6-2-16</inkml:trace>
  <inkml:trace contextRef="#ctx0" brushRef="#br0" timeOffset="867">4106 1199 424 0,'0'0'3'0,"0"0"2"16,3 12 1-16,0-2-1 0,1 2 1 16,0 4 2-16,1-1-1 15,2 2 0 16,-2 1-2-31,2-1-2 0,0 1-3 0,0-1-3 0,2-1-9 0,0-7-19 16,-9-9-58-16,9 12-1 16</inkml:trace>
  <inkml:trace contextRef="#ctx0" brushRef="#br0" timeOffset="968">4122 1097 423 0,'0'0'4'15,"0"0"2"-15,0 0 0 0,-11-12 1 16,11 12-2-16,-8-12-4 31,8 12-13-31,0 0-67 0,0 0-6 0</inkml:trace>
  <inkml:trace contextRef="#ctx0" brushRef="#br0" timeOffset="1412">4395 1281 377 0,'0'0'3'0,"2"13"3"15,2-5 0-15,0 3 2 16,-1 0 1-16,2-1 1 0,-3 1 3 16,2 0 0-16,0-1-3 15,-4-10-1-15,8 14-2 16,-8-14 0-16,10 5-2 0,-10-5-2 47,10-2-1-47,-10 2-2 0,13-14 0 0,-9 1 1 0,5 1-1 0,-1-4 0 15,0 2 0-15,2 1-1 16,1 4 1-16,0-2 0 0,2 6 2 15,-3 3-1-15,4 2-1 16,-3 2 2-16,-1 6 0 16,2 1 0-16,-1 0 1 15,-1 2-1-15,0-5-1 16,-1-2 0-16,0 0 1 0,0-4-1 15,1 1-1-15,-1-1 1 16,3 0-2-16,-1-1 1 16,1-3 1-16,3 0-1 15,2 1 1-15,2 1 1 0,2 2-2 16,7 0 0-16,0 0 0 15,6 0-6-15,2 8-14 16,2 0-52-16,2-4-21 16</inkml:trace>
  <inkml:trace contextRef="#ctx0" brushRef="#br0" timeOffset="3459">2616 2323 314 0,'0'0'6'16,"0"0"4"-16,-2-11 1 15,2 11 2-15,0-12 0 16,0 12 0-16,0 0 1 0,0 0-1 15,0 0-4-15,10 7-2 16,-1 17-3-16,6 9 0 16,3 9 1-16,5 12 1 0,3 5 1 15,2 7 0-15,0 0-2 16,1-1 1-16,-2-4-1 15,-1-1 0-15,-1-8-1 16,-3-4 1-16,0-2-2 16,-4-3 0-16,1-3 0 15,-5 0 0-15,1-4-1 0,-6-2 0 16,1-3 1-16,-3-6-2 15,-2-4 1-15,-2-5-1 16,-3-1 1-16,2-7-2 0,-2 2 0 16,0-10 0-16,0 10 0 15,0-10 0-15,0 0 0 16,0 0 0-16,0 0 0 15,-8-20 0-15,8-13 0 0,6-14 0 16,6-21 0-16,6-24 0 16,12-17 0-16,0-17 0 15,8-2 0-15,-6 3 0 16,2 6 0-16,-7 14 0 0,-7 14 0 15,-5 26 0 1,-10 16-7-16,-1 18-10 0,-4 9-9 16,6 10-30-16,6 12-39 15,3 0-3-15</inkml:trace>
  <inkml:trace contextRef="#ctx0" brushRef="#br0" timeOffset="3918">3744 2094 292 0,'0'0'1'15,"-10"0"1"-15,-2 12 4 16,-5 5 1-16,-6 10 4 0,-6 21 7 15,1 13 0 1,-1 7 2-16,6 11 4 16,7-1-3-16,9-1-1 15,7-6-2-15,13-7-3 16,13-17-5-16,0-11 0 0,7-9-2 15,-1-8-2 1,-4 0-4-16,-4-7 0 0,-3-1-2 16,-5-3 0-16,-5 0 0 0,-11-8 0 15,11 8 0-15,-11-8 0 16,0 0 0-16,0 0 0 15,-1-7-10-15,1-4-29 16,6-7-51-16,1-10-3 16</inkml:trace>
  <inkml:trace contextRef="#ctx0" brushRef="#br0" timeOffset="4212">3867 2249 345 0,'0'0'1'16,"0"0"2"15,6 10 5-31,-4 7 2 0,5 8 6 0,-1 8-1 0,-1 13 2 0,2 5 0 16,-6 7 1-16,2 7-1 15,-2 0-5-15,-1-4-2 16,0-3-4-16,-1-8-1 0,1-8-1 15,1-4-2-15,2-8 1 16,0-9-3-16,4-3 2 16,4-5-2-1,0-5 0-15,4-6 0 0,4-2 0 16,2-1 0-16,6-7-5 0,-1-4-6 15,5 0-19-15,3-2-58 16,-7-11-3-16</inkml:trace>
  <inkml:trace contextRef="#ctx0" brushRef="#br0" timeOffset="4404">3689 2592 473 0,'0'0'-2'0,"0"0"1"15,6 0 1-15,8 0 2 0,9-2 0 16,7-4 0-16,13-2 0 15,1 3 1-15,8-3 1 16,1 4-3-16,-3-4-8 16,2 3-9-16,-5-2-16 15,-8-6-55-15,-4 0-2 0</inkml:trace>
  <inkml:trace contextRef="#ctx0" brushRef="#br0" timeOffset="4633">4229 2126 371 0,'0'0'1'0,"10"-3"0"0,11 3 1 0,4 1 1 16,9 10 2-16,3 6 1 0,4 36 4 31,4 15 1-31,-10 18 0 16,-12 7 0-16,-15 6-1 15,-8-2-1-15,-11 3-1 0,-11-7-3 16,-5-32-12-16,-2-15-7 16,7-11-13-1,11-16-58-15,11-19-2 0</inkml:trace>
  <inkml:trace contextRef="#ctx0" brushRef="#br0" timeOffset="4980">4997 2536 362 0,'0'0'7'16,"0"0"3"-16,10 8 4 15,11-6 1-15,8 0-1 16,9 1 2-16,6 0-2 0,6-3 2 16,8 1-7-16,3-1-4 15,-3-4-5-15,0 0-4 16,-5-1-11-16,1-3-32 0,-4-3-39 15,-5-2-4-15</inkml:trace>
  <inkml:trace contextRef="#ctx0" brushRef="#br0" timeOffset="5157">5183 2748 449 0,'0'0'1'16,"10"9"0"-16,10-3 2 16,12-3 0-16,12-2 0 15,14-1 1-15,14 0-1 16,9 0 0-16,10 0-9 15,-3-3-22-15,-3 3-56 0,2 0-1 32</inkml:trace>
  <inkml:trace contextRef="#ctx0" brushRef="#br0" timeOffset="6273">6428 1881 331 0,'0'0'5'0,"0"0"2"0,2-14 2 16,-2 14 0-16,0 0 1 15,9-3 2-15,-2 11 1 16,0 15 0-16,1 12-3 0,-4 16-4 15,2 12 1-15,-6 19 4 16,1 8 1 0,-2 5-3-16,1 0 0 15,-1 0 1-15,-5-6 0 0,3-2-2 16,1-9-1-16,0-8-4 15,-1-8-3-15,-1-5 0 16,0-7 0-16,-2-10 0 0,1-5 0 16,2-8 0-16,0-10 0 15,3-17 0-15,0 0 0 16,11-17 0-16,6-20 0 31,6-16 0-31,9-18 0 0,8-18 0 0,7-10 0 0,5-8 0 16,-1 2 0-16,-3 8 0 15,-6 7 0-15,-5 11 0 16,-9 19 0-16,-8 15 0 0,-6 11 0 15,-9 10 0-15,0 9-17 16,-5 4-5-16,0 11-14 16,9 9-41-16,-3 3-17 15</inkml:trace>
  <inkml:trace contextRef="#ctx0" brushRef="#br0" timeOffset="6661">7428 1884 407 0,'0'0'0'15,"0"0"-2"-15,-7 12 2 16,-8 7-1-16,-5 12 2 16,-7 11 2-16,-6 15 3 15,-4 14 3-15,-4 14 1 16,6 11 3-16,5-2 1 0,11-1 1 15,13-6 0-15,6-7-1 16,17-11-7 0,10-10-7-16,4-16 0 0,3-13 0 15,-2-9 0-15,-2-3 0 0,-7-4 0 16,-6-10 0-16,-3 1 0 15,-14-5 0-15,14-5 0 16,-12-4 0-16,3-4 0 16,-3-15-11-16,8-6-64 15,8-4-20-15</inkml:trace>
  <inkml:trace contextRef="#ctx0" brushRef="#br0" timeOffset="6964">7874 2114 424 0,'0'0'1'0,"0"10"0"16,0 4 1-16,-3 8 4 16,-22 28 4-1,-5 16 2-15,-5 3-1 16,-3 7 2-16,-1 4-2 0,-1 0 1 15,4-2-4-15,8-6-8 16,22-27 0-16,8-12 0 16,15-7 0-1,10-9 0-15,7-2 0 0,7-7 0 16,-1-7 0-16,3-1 0 0,-1-1 0 15,-1-6 0-15,-6-6 0 16,-2-1 0-16,-11-11-47 16,-5-2-47-16,0-10-2 15</inkml:trace>
  <inkml:trace contextRef="#ctx0" brushRef="#br0" timeOffset="7139">7603 2387 462 0,'0'0'-1'0,"0"0"1"0,6 2 1 16,7 1 1-16,8-3 0 15,8 0 1-15,13 0-1 16,7 0-1-16,8-3-8 16,6 1-30-16,4-1-48 15,-6-5-3-15</inkml:trace>
  <inkml:trace contextRef="#ctx0" brushRef="#br0" timeOffset="7611">8246 2404 394 0,'0'0'0'16,"0"0"3"-16,0 0 5 16,6 0 2-16,7 0 1 0,7 0 1 15,12 2-1-15,9-7 1 16,6 0 1-16,8-2-4 15,2 0-4 1,5 0-3-16,-3-1-2 0,-3 1-1 0,-9 3-4 16,-5 1-5-16,-10 1-11 15,-2 2-16-15,-3 0-50 16,-9 0-5-16</inkml:trace>
  <inkml:trace contextRef="#ctx0" brushRef="#br0" timeOffset="7823">8338 2611 414 0,'0'0'1'0,"0"0"1"16,-11 5 2-16,11-5 3 0,0 10 1 16,0-10 1-16,18 18 1 15,3-11 1-15,12 1-1 16,11-3-2-16,4-3-2 15,8 2-3-15,1-2-5 0,3-2-5 16,-7 0-7-16,-1 0-11 16,-12 5-53-16,0-5-11 15</inkml:trace>
  <inkml:trace contextRef="#ctx0" brushRef="#br0" timeOffset="8155">9192 2331 409 0,'0'0'2'15,"-12"14"1"-15,2 1 2 16,-4 7 1-16,-1 5 2 16,2 5 1-16,1 6 2 15,8 2 2-15,5-7 0 0,14-5-2 16,15-7-1-16,10-11-1 15,8-10-7 1,3-9-2-16,-2-8 0 0,-5-9 0 16,-11-3 0-16,-17-5 0 15,-16 0 0-15,-22 6 0 0,-17 3 0 16,-12 5 0-16,-2 4-4 15,-1 6-5-15,7 10-2 16,6 0-3-16,14 6-1 0,20 1-5 16,16 2-12-16,20 3-45 31,15-8-12-31</inkml:trace>
  <inkml:trace contextRef="#ctx0" brushRef="#br0" timeOffset="8582">9491 1838 357 0,'0'0'4'16,"0"0"-2"-16,0 0 0 15,0 0 0-15,6 14 4 0,5 1 2 16,8 12 2-16,11 9 1 15,5 10-2-15,5 12 4 16,2 23 4-16,-6 13-1 16,-6 9-3-16,-9-4-1 15,-16-1-1-15,-11-6 0 16,-20-6-4-16,-8-9-7 15,-5-23-3-15,-5-13-17 0,8-19-53 16,9 2-18-16</inkml:trace>
  <inkml:trace contextRef="#ctx0" brushRef="#br0" timeOffset="9464">10417 2437 331 0,'0'0'5'0,"0"0"4"15,-3 9 6-15,3 0 3 16,7-2 3-16,13 0 1 16,10-7 1-16,13 0-1 15,13-5-3-15,6-7-6 0,6-5-3 16,0-9-7-16,0-7-3 15,-7-7 0-15,-9 0 0 16,-18-5-3-16,-12 0-3 31,-19-4 0-31,-8 7-2 0,-20 7 1 0,-18 13 0 0,-15 13 2 16,-12 15 2-16,-2 19-1 15,-4 18 4-15,3 18 4 16,11 14 0-16,5 12 1 0,18 5 2 16,20 2 2-16,18-6 1 15,24-3 0-15,27-13-10 16,24-11 0-16,21-18 0 0,20-14 0 47,13-9 0-47,8-10 0 0,2 0 0 0,-6-10-20 0,-10-6-61 0,-13-1-11 15</inkml:trace>
  <inkml:trace contextRef="#ctx0" brushRef="#br0" timeOffset="10176">11612 1593 336 0,'0'0'1'16,"0"0"2"-16,0 0 5 16,0 0 2-16,8 3 5 15,5 2 0-15,8-4 0 0,3 3-1 16,6 0 1-16,1-1-3 15,0-1-5-15,0 0-3 16,15 2-3-16,-14-2-6 0,0 2-6 16,-3-4-14-16,1 0-50 15,-5 1-16-15</inkml:trace>
  <inkml:trace contextRef="#ctx0" brushRef="#br0" timeOffset="10997">12645 1117 347 0,'0'0'6'0,"0"0"2"15,0 0-2-15,0 0-1 16,0 0 1-16,0 0 1 15,-3 8-1-15,-4 2 1 0,-1 7-5 16,-3 5 0-16,0 1 0 16,-2 3 5-16,3 0 0 15,0 3-1-15,0-1 4 16,6 3-1-16,3-1 0 0,0 1 0 15,9-2 0-15,4 0-2 16,3-1 0-16,2-3-2 16,2-4-4-16,4-3-2 15,5-6-3 16,-1-3-3-31,3-5-2 0,-1-2-3 0,0 0-13 0,-3-2-26 0,-6-2-40 16,1-4-4-16</inkml:trace>
  <inkml:trace contextRef="#ctx0" brushRef="#br0" timeOffset="11317">12371 1267 415 0,'0'0'4'0,"0"0"1"16,0 0 2-16,0 0 0 15,0 0 3-15,14-7 0 16,5 3 1-16,8 0-1 0,5 0-2 16,4-2-2-16,2-1-2 15,4 1 1-15,-2 0-4 16,3 0-1-16,-1 0-4 15,-2-1-4-15,3 2-9 0,-3 0-13 16,-2 0-61-16,-3 1-4 16</inkml:trace>
  <inkml:trace contextRef="#ctx0" brushRef="#br0" timeOffset="12031">13587 785 298 0,'0'0'2'0,"0"0"3"16,0 25 4-16,-4-1 5 0,-2 2 3 16,-3 11 3-16,-2 8 1 15,-5 7 0 1,-17 44 2-16,-20 33-3 0,-7 6-3 15,-11 13-3-15,-3-8-2 16,0-19-4-16,2-17 2 16,15-36-10-16,16-26 0 0,10-12 0 15,11-8 0-15,6-10 0 16,14-12 0-16,0 0 0 0,0 0-9 15,8-10-10-15,11-14-16 47,4-3-53-47,15-1-6 0</inkml:trace>
  <inkml:trace contextRef="#ctx0" brushRef="#br0" timeOffset="12328">13514 1523 399 0,'0'0'0'0,"0"0"5"16,0 0 3-16,8 0 1 0,8 0 2 15,11-4 0-15,12-4 1 16,10 1 1-16,5-1-1 16,5-1-4-16,4-1-3 0,2 1-3 15,3-1-2 1,2 0-2-16,-3 1-4 15,-1-2-8-15,1 2-12 0,-9 2-54 16,-3-2-13-16</inkml:trace>
  <inkml:trace contextRef="#ctx0" brushRef="#br0" timeOffset="13181">13938 1598 353 0,'0'0'5'0,"0"0"2"16,0 0 2-1,5-10 2-15,-5 10-1 0,0 0 1 0,8-12 0 16,-8 12 2-16,0 0-5 16,10-12-3-16,-10 12-1 15,0 0 0-15,11-12-1 16,-11 12-1-16,0 0 2 0,11-10-2 15,-11 10 1-15,0 0-1 16,0 0 0-16,0 0 0 16,8-9-1-16,-8 9 0 15,0 0-1 16,0 0 0-31,0 5 0 0,0-5 0 0,0 10 1 0,0-10 0 0,0 12 1 16,0-12 2-16,-9 13 1 16,9-13-3-16,-3 18 0 15,1-3 2-15,-3 1 0 16,2-4 1-16,3-12-1 0,-9 11-3 15,9-11 2-15,0 0-3 16,0 0 0-16,0 0 0 16,0 0 0-16,0 0 0 15,0 0 0-15,0 0 0 16,0 0 0-16,0 0 0 15,0 0 0-15,0 0 0 16,0 0 0-16,0 0 0 0,0 0 0 16,0 0 0-16,0 0 0 15,0 0 0-15,-5 11 0 16,5-11 0-16,-3 14 0 15,-2-1 0 1,-2 5 0-16,-4 0 0 0,-1 5 0 0,0 3 0 16,3-2 0-16,1 3 0 15,7-8 0-15,6-2 0 16,21-5 0-16,19-7 0 15,16-5 0-15,13-2 0 0,12-6 0 16,8-2 0-16,2 1 0 16,-3-1 0-16,-4 3 0 15,-19 1 0-15,-5 4 0 16,-11 2 0-1,-7 1 0-15,-13 3-25 0,0 6-38 0,-6 0-23 16,-9-6-12-16</inkml:trace>
  <inkml:trace contextRef="#ctx0" brushRef="#br0" timeOffset="15758">18214 1688 255 0,'0'0'6'0,"0"0"1"0,0 0-2 15,0-12 1-15,0 12-1 16,-18-10 1-16,-3 7 3 16,-23 3 3-16,-27 0-6 15,-13 4 3-15,-15 6 0 16,-8 5-2-16,2 9 2 0,9 6-1 15,26 11-1-15,34 0-1 16,27 2-2-16,31 1 0 16,29 0 2-16,21 4 0 15,14-3-1-15,5 4 0 0,-1-6 0 16,-16 7 5-1,-17-2-1 1,-27-2 0-16,-30-7-1 31,-24-2 0-31,-30-4 2 0,-17-4-1 0,-9-4 0 0,1-15-6 16,8-5-2-16,11-2-3 15,12-3-6-15,26-2-13 16,22 2-62-16,9-19-3 0</inkml:trace>
  <inkml:trace contextRef="#ctx0" brushRef="#br0" timeOffset="16066">18247 2259 363 0,'0'0'2'15,"-9"32"9"1,9-11 3 15,16-2-1-31,14-4 2 0,18-2 0 0,15-9-1 0,12-3-1 16,10-7-1-16,2-21-7 15,-4-7-5-15,-14-2-1 0,-22-1-1 16,-26 3-2-16,-21 4 2 15,-26 5 0-15,-18 7 1 16,-22 7-2-16,-15 7 2 16,-7 6-1-16,1 12 0 15,8 3-1 1,12 5 0-16,17-3-3 0,27-1-11 0,23-18-20 15,9 9-50-15,38-7-4 16</inkml:trace>
  <inkml:trace contextRef="#ctx0" brushRef="#br0" timeOffset="16367">18904 1584 338 0,'0'0'2'0,"3"9"5"16,1 13 2-16,4 11 4 15,-3 14 1-15,4 11 0 47,0 10 2-47,1 12 0 0,-2 9-1 0,-2-5-3 0,-1-3 0 16,-1-6-3-16,-1-14 0 15,-1-11-2-15,-1-11 1 0,0-10-3 16,0-12 0-16,-1-8-7 16,0-9-12-16,0 0-46 15,0 0-30-15,6-9-3 16</inkml:trace>
  <inkml:trace contextRef="#ctx0" brushRef="#br0" timeOffset="16709">19470 2281 446 0,'0'0'3'16,"0"0"4"-16,0 0 2 31,-3 9-1-15,3-9 0-16,-6 9 0 0,6-9-4 15,-5 15-7-15,5-15-46 16,18 12-40-16,1-14-6 0</inkml:trace>
  <inkml:trace contextRef="#ctx0" brushRef="#br0" timeOffset="17221">20406 1610 404 0,'0'0'1'0,"0"0"4"16,2 17 0-16,0 5 2 15,0 12 1-15,0 12 1 16,-3 14 1-16,0 13 1 15,-7 7 0-15,-6 3-4 16,0 1 3 0,-3-9-2-16,3-3-4 31,-2-16-1-31,5-13-5 0,-1-16-7 0,7-17-62 31,-6-5-17-31</inkml:trace>
  <inkml:trace contextRef="#ctx0" brushRef="#br0" timeOffset="17608">20163 2046 376 0,'11'-4'2'0,"20"-4"0"16,17-4 2-16,16-3-1 16,9-4-1-16,12 2-4 15,1-1-4-15,9 2-3 16,-14 0-11-16,-12 5-13 0,-21 4-3 15,-11 3 5-15,-17 3 10 16,-9 1 9-16,-11 0 6 16,0 0 7-16,-17 5 14 15,-11 10 13 1,0 6 5-16,-6 10-6 0,4 6-6 0,1 4-4 15,13 5 2-15,12 0 1 16,18-9-5 0,24-6 0-16,18-9-1 0,12-13-3 0,9-9-1 15,-1-5-2-15,-5-14-3 16,-11-10-3-16,-18-8 0 0,-24-6-2 15,-17-3 0-15,-28 3-1 32,-15 0 0-32,-14 8-3 0,-14 6-3 0,0 14-4 15,0 8-8-15,10 15-10 16,14 14-28-16,14 4-31 15,27 1-9-15</inkml:trace>
  <inkml:trace contextRef="#ctx0" brushRef="#br0" timeOffset="17963">22448 1628 354 0,'0'0'3'16,"0"0"5"-16,-7 17 2 0,-4 7 2 15,-6 6 1-15,-6 14 2 16,-7 11 1-16,-5 13 0 16,-7 8-2-16,-5 1-5 31,0 0 0-31,1-6-1 0,6-4 0 15,3-16-3-15,11-10-1 16,3-11-2-16,7-15-6 16,16-15-23-16,0 0-58 0,-9-20-11 15</inkml:trace>
  <inkml:trace contextRef="#ctx0" brushRef="#br0" timeOffset="18181">21972 1838 408 0,'0'0'2'16,"12"11"2"-16,4 4 0 15,6 8 3 17,6 6 1-32,6 7 1 0,4 8 0 0,4 8 0 0,-2 4 1 0,-2 7 1 31,-6-3-2-31,-3-6-3 0,-6-9-4 15,-2-3-5-15,-10-14-6 16,3-15-61-16,-5-7-17 16</inkml:trace>
  <inkml:trace contextRef="#ctx0" brushRef="#br0" timeOffset="18376">21991 2013 446 0,'0'0'1'15,"0"0"1"1,19-3 2-16,5 0 1 0,16-2 0 0,14 0 1 15,12 1 0-15,9-6 1 16,11 0-1-16,0 1-3 16,-3 6-3-1,-3-4-2-15,-11 1-4 0,-15-4-9 0,-2-10-48 16,-14 4-27-16</inkml:trace>
  <inkml:trace contextRef="#ctx0" brushRef="#br0" timeOffset="18698">22103 1688 387 0,'-14'13'5'0,"-12"13"1"16,-13 18 2-16,-9 15 1 16,-6 19 1-16,0 11 3 15,21 27 6 1,13 1 0-16,33-16-3 31,39-15-3-31,41-24-7 0,29-22-6 0,28-27 0 0,17-22 0 16,-18-50 0-16,-11-13 0 15,-23-18 0-15,-30-10 0 16,-41-4 0-16,-38 54 0 15,-6-4-3-15,-25 5-1 16,-12-1-1-16,-15 7 2 0,-4 0-4 16,-6 11-2-16,24 15-10 15,-97-9-37 16,4 21-32-31,19 14-5 0</inkml:trace>
  <inkml:trace contextRef="#ctx0" brushRef="#br0" timeOffset="23458">2209 4173 383 0,'0'0'4'15,"0"0"-1"-15,2-10-1 16,-2 10 1-16,13 5 1 0,-1 14 2 16,4 12 1-16,3 15 2 15,-1 20-4-15,3 14 2 16,-4 19 3-16,-4 5-2 15,-8 10 0-15,-6-3-2 0,-6-8-1 16,-5-13-1-16,-3-12-1 16,-2-19-1-16,0-14-1 15,4-16-3-15,3-15-5 0,10-14-15 16,-12-7-62-16,8-31-7 15</inkml:trace>
  <inkml:trace contextRef="#ctx0" brushRef="#br0" timeOffset="23701">1998 4023 410 0,'0'0'1'16,"33"-15"0"-16,12 6 1 0,20 2 1 15,16 6 0-15,11 6-1 16,7 16 1-16,4 9 1 31,-9 16 0-31,-18 14-1 0,-23 5-1 0,-25 5 1 16,-22-2 0-16,-18-7 0 0,-15-8 0 15,-16-11-1-15,-1-11-4 16,-3-7-8-16,0-11-18 15,-1-4-57-15,17 1-5 16</inkml:trace>
  <inkml:trace contextRef="#ctx0" brushRef="#br0" timeOffset="24107">2858 4700 371 0,'0'0'1'0,"3"21"2"16,2 7 1-16,3 10 3 15,-1 11 1-15,7 11 2 32,-4 8 1-32,1 10 2 0,1-6-1 0,-4-7-1 15,0-12 0-15,-1-9-2 0,-4-16 0 16,-1-17-2-16,4-19-2 15,3-25-1-15,4-17 1 16,0-17-1-16,7-12-3 16,5-8 0-16,3-5-2 0,3 4-1 15,1 9-2-15,-2 8-5 16,3 19-8-16,-4 10-8 15,-1 18-10 1,-4 10-19-16,-2 5-36 16,-1 10-7-16</inkml:trace>
  <inkml:trace contextRef="#ctx0" brushRef="#br0" timeOffset="24363">3425 4908 372 0,'-2'8'3'16,"1"13"1"-16,1 3 4 0,-1 8 0 16,6 1 2-16,8-1 2 15,7-2 0 16,9-7 1-31,11-15-2 0,5-13-2 0,3-14-2 0,-5-13 0 0,-2-5-3 16,-12-6-2-16,-14 2 0 16,-15 1-3-16,-20 5 0 15,-14 4-2-15,-7 4-1 16,-9 6-5-16,6 8-7 15,-3 1-13-15,8 3-55 0,13 12-7 16</inkml:trace>
  <inkml:trace contextRef="#ctx0" brushRef="#br0" timeOffset="24670">3964 5066 371 0,'0'0'3'0,"-4"15"0"0,0-1 3 15,3 3 0 17,0 2 1-32,1-1 3 0,6 0 0 0,8-6 2 0,8-7-2 0,11-8-3 15,4-12 1-15,8-7-2 16,-2-8-1 15,-3-6-2-31,-7-3-1 0,-12 3-1 0,-13 0 0 0,-10 4 0 16,-17 8-1-16,-11 4 0 0,-10 9 0 15,-3 6-1 16,-1 5 0-31,5 7-1 0,3 7-2 0,12 3-3 0,7 2-5 16,16 3-8-16,8-2-22 0,9-3-47 16,16-5-2-16</inkml:trace>
  <inkml:trace contextRef="#ctx0" brushRef="#br0" timeOffset="25040">4201 5061 411 0,'0'0'1'0,"0"0"1"31,0 0 2-31,10-8 1 0,6-6 1 0,13-8 0 15,10-9 2-15,11-9-2 0,5-7 1 16,5-9-2-16,2-9-2 16,-6-4 0-16,-6-2-2 15,-12 0-1-15,-17 0-1 16,-16 3 1-16,-4 1-1 0,-17 10 0 15,-10 9-1-15,-6 10 0 16,-3 15-1-16,-1 12 1 16,0 19 0-16,1 21 2 15,1 23 0-15,4 17 1 16,3 19 3-16,4 16 0 0,0 12 2 15,8 9 0-15,2 1 0 16,4-1-2-16,6-7 2 16,2-9-1-16,1-9-2 0,4-10-1 15,5-8-3-15,-1-12-5 16,8-1-15-16,-3-7-54 47,5-16-16-47</inkml:trace>
  <inkml:trace contextRef="#ctx0" brushRef="#br0" timeOffset="25456">5304 4664 488 0,'0'0'0'0,"0"0"0"16,0 0 1-16,0 0-1 15,0 0 0-15,12 0-1 16,-12 0-2-16,13 7-9 16,-1-1-37-16,-2 3-40 0,-10-9-4 15</inkml:trace>
  <inkml:trace contextRef="#ctx0" brushRef="#br0" timeOffset="25581">5190 4959 473 0,'0'0'1'15,"8"2"-1"-15,2-2-2 16,6 0-4-16,-1-2-8 15,11-5-37-15,-1 1-37 16,2-5-3-16</inkml:trace>
  <inkml:trace contextRef="#ctx0" brushRef="#br0" timeOffset="27238">2881 6532 353 0,'0'0'4'16,"0"0"1"-16,0-15 2 0,0 15 1 15,-10-14 1-15,-1 9 0 16,-5 2 0-16,-3 3 0 15,-8 10-3-15,-3 10-1 16,-3 8-2-16,-2 9 0 0,5 8-2 16,3 2 1-16,8 2 0 15,11-2-1-15,7-8 2 16,15-11 0-16,12-9 0 16,9-15 0-16,9-9 1 15,3-18 0-15,9-14-1 0,-2-14 0 16,-2-12-1-1,-1-8-2-15,-6-10-2 0,-9-4-1 16,-12-3-1-16,-11-1-1 16,-11 8 1-16,-11 8 0 0,-15 10 1 15,-9 12 2 16,-5 14 1-15,-2 13 2-16,1 17 0 0,3 10 1 0,3 19 0 0,12 11 0 0,3 12 1 0,12 14-1 16,5 7 0-16,11 9 1 15,5 2-1-15,12 0 0 16,6-4 1-16,6-6-2 0,2-10-1 15,0-10-2-15,-2-13-4 16,-1-12-9-16,-10-11-31 16,-7-14-42-16,-2-17-6 15</inkml:trace>
  <inkml:trace contextRef="#ctx0" brushRef="#br0" timeOffset="27516">3173 5914 365 0,'0'0'4'0,"20"22"1"15,1 3 4-15,7 12 1 16,1 13 3 15,3 13 1-31,4 15 1 0,2 13 1 0,-6 6-2 0,-8 0-2 0,-8-4-3 16,-1-7-2-16,-7-14-1 15,-2-16 1-15,-2-22-2 16,3-24-5-16,3-22 0 0,3-27 0 16,6-27 0-16,5-18 0 15,10-20 0-15,5-7 0 16,5-2 0-16,-1 8 0 15,5 17-43 17,-1 18-50-32,-18 19-2 0</inkml:trace>
  <inkml:trace contextRef="#ctx0" brushRef="#br0" timeOffset="28850">2400 7342 362 0,'0'0'5'15,"0"0"2"-15,0 0 0 0,0 0 2 16,26-4 2-16,22-3 0 15,18-4 2-15,31-2 0 16,31-3-3-16,20-1-1 16,19 1-2-16,8 3 0 0,-2 4-3 15,-10 3-2-15,-16 6-4 16,-26 1-5-16,-26 4-9 15,-26-3-19-15,-26 9-53 47,-23 2-5-47</inkml:trace>
  <inkml:trace contextRef="#ctx0" brushRef="#br0" timeOffset="29366">2832 7913 305 0,'0'0'2'0,"-12"0"3"16,-2 8 3-16,-23 23 10 31,-6 7 1 0,-2 9 2-31,-3 6 1 0,2 1-1 0,5 4-1 0,12-8-3 0,16-8-2 16,25-32-10-16,19-11-2 16,11-23 0-16,9-12-1 0,7-18-2 15,0-10 0-15,-5-6-2 16,-6-8-1-16,-14 1-1 15,-11 4 0-15,-12 7 0 32,-9 8 0-17,-14 12 1-15,-7 10 0 0,-7 17 2 0,-3 16 0 0,0 9 2 0,-2 20 1 16,2 9 0-16,6 11 0 0,7 6 1 15,9 8 1-15,7-2 0 16,25-2 0 0,12-6 0-16,10-10 0 15,11-10-2-15,8-10-3 0,5-14-4 16,3-6-12 15,-4-10-40-31,-17-24-35 0,-5-6-3 0</inkml:trace>
  <inkml:trace contextRef="#ctx0" brushRef="#br0" timeOffset="29576">3245 7425 398 0,'0'0'2'16,"1"27"1"-16,6-2 2 0,2 11 2 15,-3 10 2 1,4 13 1-16,0 9 1 0,1 15 0 15,1 1 0-15,-2-1 0 16,2 1-3-16,-2-11-3 16,2-7-3-16,-2-11-2 15,1-11-6-15,-9-20-39 0,-2-24-46 16,-1-8-2-16</inkml:trace>
  <inkml:trace contextRef="#ctx0" brushRef="#br0" timeOffset="29703">3189 7856 438 0,'0'0'1'0,"19"-3"1"16,10 2 1-16,15-2 0 15,13 0 0-15,15-2 0 16,14 3-1 0,8-4-9-16,10-7-61 0,-8 13-18 0</inkml:trace>
  <inkml:trace contextRef="#ctx0" brushRef="#br0" timeOffset="30088">5002 7071 407 0,'0'0'2'0,"6"3"0"16,9 0 2-16,6-3 0 31,9 0 1-31,6 0 1 0,8-3-1 0,3 0 1 0,1-1-2 15,-2 0-3-15,-6-2-7 16,1 6-17-16,0-1-61 16,-4104-1-2-16</inkml:trace>
  <inkml:trace contextRef="#ctx0" brushRef="#br0" timeOffset="30253">4805 7446 455 0,'0'0'1'0,"0"0"0"0,16 12 0 0,10-9 1 16,8 0 0-16,12-3 1 0,12 0-1 15,9-1 0-15,8-5 0 16,4-2-6-16,0 8-17 16,5-3-65-16,-17 3-2 15</inkml:trace>
  <inkml:trace contextRef="#ctx0" brushRef="#br0" timeOffset="31346">6391 6316 225 0,'0'0'9'16,"0"0"2"-16,0 0 4 15,0-9 1-15,0 9 2 0,-17-3 2 16,3 3 3-16,-5 5 1 15,-10 11-4-15,5 12-2 16,-7 7-3-16,5 11-1 0,3 6-2 16,10 7-2-1,7-2-2-15,12-4-1 0,15-9-2 16,12-15 0-16,11-14-1 15,7-15 0-15,4-12-1 0,3-20 1 16,-4-10-3-16,-8-13-1 16,-7-9-1-16,-10-5-2 15,-15-5-1-15,-12-4 1 16,-9 2 0-16,-16 3 0 31,-10 9 1-31,-9 10 2 0,0 11 1 0,0 14 1 0,3 12 1 16,5 17-1-16,9 22 0 15,10 12 0 1,15 16 1-16,12 8-1 0,17 11-1 0,9 8 1 15,14 5-2-15,3 0-2 16,15-5-6-16,-3-9-10 16,6-17-45-16,-11 4-27 15</inkml:trace>
  <inkml:trace contextRef="#ctx0" brushRef="#br0" timeOffset="31644">5779 7018 453 0,'0'0'2'15,"22"7"0"-15,20-4 2 16,26 0 1-16,28-3 1 15,25-7 1-15,26-3 0 16,28-2 0-16,8-3-1 0,-4-2-3 16,-12 0-4-16,-19 3-5 15,-20 7-10-15,-27 2-10 16,-24 5-32-16,-28 2-35 15,-23 8-4 17</inkml:trace>
  <inkml:trace contextRef="#ctx0" brushRef="#br0" timeOffset="32305">6378 7653 332 0,'0'0'2'16,"-15"1"3"-16,1 7 4 15,-8 7 3-15,-4 7 4 16,-7 8 1-16,-2 4 1 15,0 7 0-15,6 4-1 47,7-2-3-47,19-7-2 0,11-10-4 0,16-13-2 0,16-13-1 0,8-14-2 16,5-18 0-16,2-15-1 0,0-12 0 15,-18-7-3-15,-8-3 1 16,-14-3 0-16,-15 3-1 16,-13 4 0-16,-6 11 0 15,-13 11 0-15,-1 11 0 0,-3 15 1 16,2 16 1-16,4 9 0 15,3 18 2-15,8 12-1 16,5 8 1-16,6 10 0 0,8 1 0 16,4 3-3-16,12-1 0 15,5-4 0 1,13-6 0-16,2-10 0 0,5-9 0 15,3-10 0-15,1-12-4 16,4-8-9-16,-7-19-14 0,-2-16-57 16,-4-10-10-16</inkml:trace>
  <inkml:trace contextRef="#ctx0" brushRef="#br0" timeOffset="32488">6746 7228 435 0,'0'0'3'0,"-2"28"0"0,2-2 1 0,0 9 1 16,0 10 2-16,5 10 0 15,-1 9 0-15,3 8 1 16,2 2-2-16,2-3-2 0,0-3-1 16,3-4-3-16,-4-8-3 15,-2-14-4-15,-1-12-16 16,-7-11-61-16,0-19-8 0</inkml:trace>
  <inkml:trace contextRef="#ctx0" brushRef="#br0" timeOffset="32576">6696 7624 444 0,'0'0'3'0,"8"-10"0"15,5 1 1-15,14-2 1 16,12-1-1-16,17 0 1 0,15-2-2 15,9-4-8-15,18-1-55 16,1 13-28-16</inkml:trace>
  <inkml:trace contextRef="#ctx0" brushRef="#br0" timeOffset="33549">8443 5792 363 0,'0'0'3'15,"0"0"1"-15,12-8 1 16,-12 8 3-16,12-7 1 15,-12 7 1-15,11-13 0 16,-8 3 1-16,-3 2-3 0,-10 0 0 16,-5-1-2 30,-6 0-2-46,-8-2-2 0,-8 3-1 0,-9 0 0 0,-4 3-1 0,-5-1 1 0,-3 4 0 0,-1 2 1 16,5 0 1-16,5 0 0 16,7 2 0-16,9 1 0 15,10-1 0-15,7 3-1 0,16-5 1 16,-10 15-1-16,11 3 1 15,7 10-1-15,7 11 1 16,-2 15 0 0,4 17 0-1,-4 16-1-15,-3 20 1 0,-2 16-1 0,-9 15-1 0,-6 14-1 16,-9 9-1-16,-9 8 3 15,-5-3-1 17,0-3 0-32,1-13 2 0,6-12-1 0,10-19 0 0,11-16-2 0,13-22 0 15,19-20 0-15,17-17 0 31,16-13 0-31,9-10 0 0,11-7 0 16,2-5 0-16,0-9 0 0,-3 2-8 0,-8-5-54 16,-9-7-32-16,-4-10-4 15</inkml:trace>
  <inkml:trace contextRef="#ctx0" brushRef="#br0" timeOffset="34762">8602 6736 342 0,'0'0'5'0,"1"-11"4"16,-1 11 1-16,4-12 3 15,-4 12 0-15,10-10 0 16,-10 10 2-16,20 5 1 0,-4 17-4 15,-2 12-4-15,4 13 0 16,1 10-1-16,0 11-1 16,-3 2 0-16,-2 1-2 15,-3-2 0-15,-2-8 0 0,-3-11-1 16,-4-13 0-16,1-7 2 15,-2-16 0-15,-1-14-5 47,7-9 0-47,-1-21 0 0,5-13 0 0,1-13 0 0,4-7 0 0,1-11 0 0,4 0 0 16,1 1 0-16,1 11 0 15,-4 7-5-15,6 15-31 16,5 9-54-16,-10 7-5 0</inkml:trace>
  <inkml:trace contextRef="#ctx0" brushRef="#br0" timeOffset="35173">9307 6841 371 0,'0'0'6'0,"-11"27"4"16,6 0 0-16,0 7 2 16,5 9 2-1,3 6 1-15,11 1 0 0,6 6 1 0,11-10-5 16,7-8-3-16,2-8-2 15,5-8-1-15,-3-10-4 16,-4-5-3-16,-4-4-6 0,-10-7-15 16,-14-7-66-16,-1-6-3 15</inkml:trace>
  <inkml:trace contextRef="#ctx0" brushRef="#br0" timeOffset="35511">9756 6674 371 0,'0'0'2'15,"-7"11"2"-15,1 8 4 16,0 9 2-16,-4 8 1 16,2 11 1-16,-4 9 2 15,3 7 0-15,4-2 0 0,5 3-2 16,1-6-4-16,11-7 0 15,7-9-2-15,8-9-1 16,4-9-1-16,4-9-1 16,1-6-3-16,-1-6-2 15,-1-3-4 1,-9-9-10-16,-4-6-43 0,-9 1-33 0,-11-6-3 15</inkml:trace>
  <inkml:trace contextRef="#ctx0" brushRef="#br0" timeOffset="35692">9521 6981 430 0,'0'0'1'0,"10"-2"1"16,11 1 0 0,10 1 1-16,12-3-1 0,11-2 0 0,15 5-4 15,6-6-12-15,9 1-67 16,1 3-3-16</inkml:trace>
  <inkml:trace contextRef="#ctx0" brushRef="#br0" timeOffset="35965">10367 6834 397 0,'0'0'3'16,"0"0"1"-16,15 5 2 15,4-3 1-15,8 0 0 16,6 1 0-16,9 0 0 0,5 1-1 15,3-3-7-15,2 4-13 16,-9 10-58-16,2-15-12 16</inkml:trace>
  <inkml:trace contextRef="#ctx0" brushRef="#br0" timeOffset="36153">10299 7106 412 0,'0'0'2'16,"0"0"2"-16,10 5 0 15,7-2 2-15,7-2-1 16,8-1 0-16,11 0 1 0,9-1-1 16,8-5-3-16,0-3-8 15,3 3-12-15,-11 8-47 16,5-9-19-16</inkml:trace>
  <inkml:trace contextRef="#ctx0" brushRef="#br0" timeOffset="36467">11096 7013 403 0,'0'0'3'0,"-2"15"2"16,2 2 1-1,7-1 1-15,6 3 1 0,7-4 2 0,8-3 0 16,7 1 0-16,5-13-1 16,2-5-2-16,0-11-1 15,-5-6-2 1,-12-5 0-16,-11-3-2 0,-13 0 0 0,-17 4-1 15,-15 3 0-15,-10 6-1 16,-10 7-1-16,-2 5-1 16,1 5-1-16,3 8-4 15,13 10-4-15,7-3-7 0,16 5-13 16,12 0-58-16,8-6-2 15</inkml:trace>
  <inkml:trace contextRef="#ctx0" brushRef="#br0" timeOffset="36667">11576 6736 470 0,'11'9'1'15,"13"7"1"-15,6 8 1 16,0 9 0-16,0 10 2 15,-1 10-1 32,-5 7 1-47,-5 8 0 0,-14-4-2 0,-14-4-4 0,-9 1-6 0,-12-16-21 0,-8-4-61 0,14-12-3 16</inkml:trace>
  <inkml:trace contextRef="#ctx0" brushRef="#br0" timeOffset="37223">12342 6918 473 0,'0'0'1'0,"17"-2"2"15,12-5-1-15,10-5 2 16,12-4 0 0,5-5 0-16,7-4 0 0,0-5 1 0,-6-1-1 15,-14-1-3-15,-14 1 0 16,-26 2-1-16,-15 5-1 15,-17 7 0-15,-19 12 0 0,-13 5 0 16,-9 17 0-16,-4 14 1 16,-3 9 1-16,6 15 1 15,11 10 0-15,13 1 3 16,19 2-5 15,21-1 0-31,16-9 0 0,25-7 0 0,23-10 0 0,18-16 0 0,21-9 0 16,12-7 0-16,5-9-2 15,15-2-33-15,1-5-53 16,-3-15-8-16</inkml:trace>
  <inkml:trace contextRef="#ctx0" brushRef="#br0" timeOffset="37565">12853 6121 472 0,'0'0'2'0,"11"0"0"15,12 1 1-15,11 2 0 0,19 0 0 16,11-1-1-16,19 1-6 16,8-3-8-16,18 3-29 15,7-3-47-15,-1-3-3 16</inkml:trace>
  <inkml:trace contextRef="#ctx0" brushRef="#br0" timeOffset="38166">13914 5509 360 0,'0'0'-1'0,"0"0"0"0,0 0 2 16,-1 14 3-16,-1 3 2 15,-4 7 2 17,-2 11 3-32,-4 8 1 0,-3 7 3 0,2 4 1 0,0-1-3 0,5-1 1 15,8-7-2-15,3-9-2 16,16-12-2-16,11-5-1 15,8-12-2-15,9-7-2 16,1 0-2-16,2-4-3 16,-2 1-5-16,-11-8-6 0,-3 6-20 15,-2-5-56 16,-20-2-3-31</inkml:trace>
  <inkml:trace contextRef="#ctx0" brushRef="#br0" timeOffset="38357">13642 5680 421 0,'5'-2'1'16,"16"2"1"-16,12 0 1 0,9 0 0 16,16 0 1-16,10 0 0 31,6-1-3-31,7 1-6 0,-7 0-15 0,-21 0-61 0,7 0-5 15</inkml:trace>
  <inkml:trace contextRef="#ctx0" brushRef="#br0" timeOffset="38561">14641 5373 384 0,'0'9'3'15,"-1"13"-1"-15,-1 12 6 16,-4 12 3-16,-7 15 2 0,-5 11 2 15,-5 15 1 17,-9 9 0-32,-4 4-3 0,-5-5 1 0,1-4-6 0,0-10-4 15,6-16-3-15,4-10-4 0,10-11-4 31,4-22-12-31,16-22-64 0,5-3-9 0</inkml:trace>
  <inkml:trace contextRef="#ctx0" brushRef="#br0" timeOffset="38759">14802 5809 466 0,'11'0'2'0,"14"0"-1"16,14 0 1-16,10-3 0 15,10-2 1-15,11-2-1 16,6-3-2-16,8 2-2 0,-11-5-13 31,-8-12-58-31,-15 15-16 0</inkml:trace>
  <inkml:trace contextRef="#ctx0" brushRef="#br0" timeOffset="39038">15138 5841 408 0,'0'0'3'16,"0"0"2"-16,0 16 3 15,-3 2 3-15,-6 10 1 0,-8 10 1 16,-2 9 0-16,-4 7 1 31,1 3-1-31,3 4-2 0,8-4-11 0,10 1 0 16,13-12 0-16,17-10 0 15,20-6 0-15,15-7 0 0,10-8 0 16,9-2 0-16,-1-6-47 15,-2-7-47-15,4-5-3 16</inkml:trace>
  <inkml:trace contextRef="#ctx0" brushRef="#br0" timeOffset="39743">15691 5392 404 0,'0'0'2'0,"16"-2"1"16,11-1 2-16,11-1 0 15,15 0 1-15,10 0 1 16,6 1 0-16,9-2 0 0,0 1-1 16,-3 4-2-16,-9 0 0 15,-10 0-2-15,-14 5-1 31,-7 1 0-31,-10 3 0 0,-5 5 0 0,-9 8 0 16,-2 7 3-16,-8 7 0 0,-1 13 1 16,-1 15 1-16,-3 14 1 15,0 15-1 32,2 11 0-47,-2 14 0 0,-1 8-6 0,2 12 0 0,2 7 0 0,0 2 0 0,4 2 0 0,3-2 0 16,4-1 0-16,3-12 0 15,2-10 0-15,0-12 0 0,-2-10 0 16,-6-19 0-16,-7-13 0 15,-11-14 0-15,-16-12 0 16,-16-11 0-16,-18-10 0 31,-20-11 0-31,-16-8 0 0,-12-4 0 0,-13-3 0 0,2-5 0 16,-1-5-28-16,13-2-53 15,22 7-16-15</inkml:trace>
  <inkml:trace contextRef="#ctx0" brushRef="#br0" timeOffset="40446">17087 6320 411 0,'0'0'3'0,"0"0"2"16,14 0 1-16,9 0 2 15,9 4 0-15,11 0 0 16,13 2 0-16,4 1 1 0,5-1-4 15,2-3-4-15,-1 5-7 16,-10-4-7-16,-1-2-10 16,-18 1-32-16,-3-5-32 15,-5-8-7-15</inkml:trace>
  <inkml:trace contextRef="#ctx0" brushRef="#br0" timeOffset="40619">17067 6614 400 0,'0'0'6'0,"19"10"0"0,12-1 2 16,15-3 1 15,13 3 1-31,14-4 0 0,15-2 1 0,11 2 0 0,5-4-6 15,-8 0-5-15,-10-3-8 16,-5 3-17-16,-14 4-60 16,-19 3-4-16</inkml:trace>
  <inkml:trace contextRef="#ctx0" brushRef="#br0" timeOffset="43699">19820 5037 317 0,'0'0'8'15,"0"-13"2"-15,1 2 2 0,-1 1 1 16,0-2 3-16,0-2 1 15,0 1 0-15,0-2 0 16,0 15-6-16,0-8-4 16,0 8 0-16,4 13-2 15,-2 16-1-15,1 8 0 0,-2 9 0 16,0 14 1-16,-2 4 0 15,1 3 1-15,-1-2-1 16,2-5 2 0,4-9 0-16,-3-11-2 0,9-13-3 0,4-10-2 15,6-13 0-15,4-8 0 16,2-13 0-16,2-6 0 15,-1-7 0-15,-2-8 0 16,1-4 0-16,-2-4 0 0,-8-5 0 16,-5-6 0-16,-5 4 0 15,-3-6 0-15,-3 4 0 16,-1 4 0-16,0 1 0 0,-6 8 0 31,-3 6 0-31,2 13 0 0,2 4 0 0,5 19-2 16,0 0 1-16,0 0-1 15,-3 27 2-15,8 7 0 16,13 12-1-16,7 8 2 0,2 2 0 15,7 1 1-15,3-1-2 16,3-7 2-16,-1-6-2 16,0-10-4-16,-6-8-2 15,-9-13-9 1,-1-4-29-16,-1-8-48 0,-12-7-2 0</inkml:trace>
  <inkml:trace contextRef="#ctx0" brushRef="#br0" timeOffset="44046">20660 4849 335 0,'0'0'7'15,"0"0"3"-15,5 1 3 16,6-1 2-16,6 3 1 0,9 0 1 16,10-2-1-16,8 0 0 15,1 1-5-15,6-2-6 16,-2 0-3-16,-1 0-6 31,-6 0-6-31,-10-3-11 0,-7 1-14 0,2 2-51 0,-15-3-6 16</inkml:trace>
  <inkml:trace contextRef="#ctx0" brushRef="#br0" timeOffset="44251">20659 5020 385 0,'0'0'5'0,"0"0"3"16,10 9 3-16,10-6-1 15,7 1 0-15,8-4 1 16,18 0 0-16,5-2 0 16,10-6-5-1,3 0-6-15,0-2-10 0,-3 2-10 0,-9-1-22 16,-9 4-45-16,-13 5-5 15</inkml:trace>
  <inkml:trace contextRef="#ctx0" brushRef="#br0" timeOffset="44411">20763 5221 400 0,'0'0'4'0,"0"0"3"15,15 11 0-15,6-6 1 16,11-2 2 15,16 2-2-31,7 0 1 0,13-4 0 0,10-1-5 0,5 0-10 0,-6-6-10 16,2 4-18-16,1 0-52 15,-22-7-5-15</inkml:trace>
  <inkml:trace contextRef="#ctx0" brushRef="#br0" timeOffset="45481">21824 4930 409 0,'0'0'0'0,"7"0"2"0,11 0 0 16,11 0 1-16,12 0 0 15,10-2 0-15,9-1-1 16,15 2-9-16,2 1-31 0,2-2-42 16,-3 1-5-16</inkml:trace>
  <inkml:trace contextRef="#ctx0" brushRef="#br0" timeOffset="46117">23053 4088 203 0,'0'0'0'16,"0"0"3"-16,-6 8 4 0,-1 13 3 16,4 8 6-16,-4 6 3 31,3 9 3-16,-2 7 1-15,4 4 3 0,2 2-2 0,6-2-1 0,5-9-3 16,6-5-4-16,1-8-4 0,5-9-2 16,5-4-3-1,-3-6-6-15,2-7-5 0,-5-7-16 16,-1 0-62-16,-2-5-5 0</inkml:trace>
  <inkml:trace contextRef="#ctx0" brushRef="#br0" timeOffset="46298">22744 4342 394 0,'0'0'3'0,"8"3"2"16,14 0 1-16,12 2 0 15,16 1 1-15,19-2 1 16,20 4 1-16,11-5-6 31,12 5-15-31,-3 12-66 0,-1-19-5 0</inkml:trace>
  <inkml:trace contextRef="#ctx0" brushRef="#br0" timeOffset="46616">22797 4849 433 0,'0'0'-2'16,"0"0"2"-16,10 0 3 0,13 0 1 31,13 1 2-31,20-1-1 0,15 0 1 0,19 2 0 16,19-2 2-16,6 0-4 15,4 0-13-15,-1 1-19 0,1-1-58 16,-22 0-3-16</inkml:trace>
  <inkml:trace contextRef="#ctx0" brushRef="#br0" timeOffset="47040">22946 5138 401 0,'0'0'4'15,"0"0"4"-15,10 3 1 16,13-3 1-16,18 0 0 15,23 0 1-15,12 0 0 16,20-5-1-16,8 2-4 16,0-5-7-16,2 6-10 0,-16-4-11 15,-14-5-39-15,-24 8-30 16</inkml:trace>
  <inkml:trace contextRef="#ctx0" brushRef="#br0" timeOffset="47715">23258 5274 224 0,'0'0'7'0,"0"0"4"16,0 0 3-16,0 0 4 15,7-9 6-15,-7 9 1 0,5-9 1 16,-5 9 2-16,0 0-4 31,3-10-5-31,-3 10-3 0,0 0-3 0,0 0-5 16,0 0-2-16,0 0-2 0,-6 4 0 15,0 5-2-15,3 2 1 16,-4 5 0-16,2 3 0 16,-4 5-1-16,-1 6 1 15,0 3 1-15,1 0 0 0,-2 0 1 16,-1 0-2-16,6-5 2 31,-2 0-2-31,8-4-3 0,3-4 0 0,18-4 0 16,15-6 0-16,16 0 0 0,19-3 0 15,14 0 0-15,12-4 0 16,3-1 0-16,5 2 0 15,-9 4 0-15,-9-3 0 16,-5 9-36-16,-9 0-58 0,-22-6-1 16</inkml:trace>
  <inkml:trace contextRef="#ctx0" brushRef="#br0" timeOffset="50709">2540 9617 272 0,'0'0'7'0,"0"0"2"16,-5-10 4-16,5 10 1 15,-19-4 3-15,5 6 1 16,-8 10 2-16,-1 7 0 15,-6 9-5-15,4 8-3 16,0 9-2-16,4 4-3 0,9-1 0 16,9-5-1-16,6-10-1 15,15-11 1-15,8-11-1 16,12-11 0-16,8-19-1 0,1-13 0 15,3-14 0-15,3-13-1 16,-7-8-2-16,-4-8-1 16,-12-9 0-16,-10-1-1 15,-11-2 0-15,-11 6-1 31,-18 8 0-31,-11 11 0 0,-5 12 0 0,-1 16 1 0,-1 19 0 16,5 15 0-16,5 12 2 16,9 22-1-16,13 13 1 0,6 13 1 15,20 9-1-15,6 9 1 16,7 4-1-16,8 1 0 15,10-1-1-15,-1-7-3 16,6-5-8-16,-7-14-17 0,-12-10-60 47,8-12-3-47</inkml:trace>
  <inkml:trace contextRef="#ctx0" brushRef="#br0" timeOffset="51077">2076 10297 358 0,'0'0'1'0,"0"0"5"16,4 10 2-16,14-3 4 16,15 2 0-16,15-1 1 15,22 0 1-15,18-2 1 47,19 1 0-47,16-4-5 0,6 0-3 0,2-1-4 0,-8-1-4 0,-11 5-12 0,-14-6-28 16,-18 5-48-16,-19 0-4 0</inkml:trace>
  <inkml:trace contextRef="#ctx0" brushRef="#br0" timeOffset="51758">2262 10810 209 0,'0'0'10'0,"-12"9"4"16,-4 4 7-16,0 6 3 0,-8 9 2 16,-1 5 2-16,0 9 0 15,1 5 2-15,7 2-7 16,8-3-4-16,8-3-6 15,7-9-2-15,20-10-3 0,4-11-1 16,14-13 0-16,6-10-3 16,6-17-2-16,4-11 0 46,-2-12-1-46,-4-7-2 0,-11-7-1 0,-7-3 0 0,-17-1-2 0,-16 0 1 0,-11 8-1 16,-17 9 1-16,-12 8-1 16,-4 9 2-16,-4 16 1 15,-1 11 1-15,1 10 0 0,7 15 3 16,4 12-1-16,9 8 2 15,9 7 0 17,10 3-1-32,5 6 1 0,16-3-1 0,11-4 0 0,11-3-1 15,7-10 1-15,9-5-1 0,1-7-2 16,2-6-3-16,-2-3-5 15,-2-9-12 1,-3-4-52-16,-5 0-19 0</inkml:trace>
  <inkml:trace contextRef="#ctx0" brushRef="#br0" timeOffset="52052">2921 10677 413 0,'0'0'3'0,"-5"24"1"31,0-2 2-31,-3 9 1 0,-3 8 2 0,-4 8 0 0,-3 6 1 16,-2 8 0-16,-2-8-2 16,1-3-3-16,1-9 0 15,2-7-4-15,4-10-6 16,-4-16-15-16,3-15-68 0,0-11-3 15</inkml:trace>
  <inkml:trace contextRef="#ctx0" brushRef="#br0" timeOffset="52235">2657 10822 425 0,'0'0'4'0,"17"0"2"16,2 2 1-16,9 9 0 0,6 3 0 15,10 5 0 1,4 5 0-16,11 6 0 0,2 5-4 16,-3-2-6-16,4 6-10 15,-8-10-34-15,12-7-42 16,-4-12-4 31</inkml:trace>
  <inkml:trace contextRef="#ctx0" brushRef="#br0" timeOffset="52680">3526 10368 343 0,'0'0'6'15,"0"0"3"-15,10 8 4 16,4-4 2-16,6-1-1 16,7-2 3-16,5-1-1 46,3-3 1-46,2-6-5 0,0-1-4 0,-9-7-4 0,-6 2-4 0,-12-4-2 0,-10 2-3 16,-15 4 0-16,-13 4-2 16,-8 9 1-16,-8 5 2 15,-4 17 2-15,-2 12 3 0,5 15 3 16,6 10 1-16,10 10 1 15,13 3 1-15,15-1-1 16,12-6 0 15,15-10-2-31,14-13 0 0,9-14-2 0,6-13-1 0,4-14-4 0,1-5-7 16,-8-17-33-16,-9-10-45 15,-2-11-4 1</inkml:trace>
  <inkml:trace contextRef="#ctx0" brushRef="#br0" timeOffset="53442">4050 9820 268 0,'0'0'8'0,"0"0"8"16,0 0 0-16,0 0 2 15,-10 4 0-15,10-4 0 0,-9 13 5 16,6-1-2-16,0 4-5 16,-1 5-5-16,1 3-3 15,1 5 1-15,2 0-1 16,0 2 0 15,4-4-2-31,2-6 0 0,3-3-2 0,2-7 0 0,5-5-1 0,1-6 0 16,2-6-1-16,-1-9-1 15,2-3-2-15,-1-5 0 0,-1-3-2 16,-2-1 0-16,-5 0 0 15,-2 3 0-15,-5 3 0 16,-1 4 0-16,-1 7 2 0,-2 10 2 16,0 0 0-16,0 10 1 15,0 7 1 1,5 3 0-16,4 1 1 0,6 1-1 15,5-3 1-15,8-2-2 16,4-4-1-16,4-6-3 0,5-1-9 16,-7-3-31 15,-5-3-48-31,4 0-2 0</inkml:trace>
  <inkml:trace contextRef="#ctx0" brushRef="#br0" timeOffset="54084">4759 10441 371 0,'0'0'2'0,"0"0"4"16,0 0 4-1,19 5-1-15,9-4 2 0,10-1 0 32,15 0 1-32,7-3-1 0,7 0-1 0,4-2-5 15,1 1-5-15,-6-3-5 0,-8 1-10 16,-13-2-23-16,-11 3-49 15,-9 0-3-15</inkml:trace>
  <inkml:trace contextRef="#ctx0" brushRef="#br0" timeOffset="54295">4869 10756 409 0,'0'0'5'0,"14"5"1"0,8-1 3 15,11 0 0-15,9-2 1 16,12-2 0-16,9 0 0 15,11-7 0-15,5-2-3 16,1-5-5 0,6 1-5 15,-8-5-15-31,8-6-67 0,0 10-4 0</inkml:trace>
  <inkml:trace contextRef="#ctx0" brushRef="#br0" timeOffset="56358">6267 10166 278 0,'0'0'4'16,"0"0"4"-16,0 0 5 15,0 10 3-15,0-10 3 0,20 5 1 16,0-5 2-16,8 0 0 15,6-8-4-15,2-3-4 16,5-4-3-16,-2-1-4 0,-6-4-2 16,-5-2-3-16,-10-2-2 15,-10 2-3-15,-9 1 0 16,-14 0-1-16,-10 5 0 15,-7 5 0-15,-10 6 1 16,-2 5-1-16,-4 16 3 0,0 9 3 31,4 12 2-31,6 11 1 0,10 8 0 0,11 3 1 16,16 1 1-16,12-4-1 0,17-6 0 15,16-12-1-15,9-10-1 16,9-12-2-16,5-10-1 16,4-6-6-16,-9-9-8 15,2-11-45-15,-12-1-32 16,-10-6-3-16</inkml:trace>
  <inkml:trace contextRef="#ctx0" brushRef="#br0" timeOffset="56979">6636 9569 312 0,'0'0'8'15,"0"0"3"-15,0 0 0 16,0 0 3-16,0 12 3 0,0 1 2 15,0 6-1-15,0 5 2 16,2 4-8-16,2 3-1 16,4-2 0-16,2 1-3 0,2-8-2 15,1-7 0-15,3-6-2 16,0-9 0-16,1-5-2 15,0-9 0-15,-4-8-2 32,-2-2-1-32,-3-5-1 0,-4 0 1 0,-1 4-1 0,-3 1 0 15,1 5 0-15,-3 8 1 16,2 11 1-16,0 0 1 15,0 13 0-15,9 6 0 0,8 6 0 16,5 1 1-16,5 1-2 16,5 0-4-16,0-3-7 15,7 1-25-15,1-4-53 16,-10-7-2 15</inkml:trace>
  <inkml:trace contextRef="#ctx0" brushRef="#br0" timeOffset="57668">7574 9643 323 0,'0'0'4'0,"-9"0"4"15,-4 7 4-15,-4 4 1 0,-5 6 4 16,-4 4 1-16,-2 6-1 16,0 7 1-16,3-2-3 15,8 1-4-15,8-4-3 31,9-8-1-31,12-8-2 0,11-8-1 0,9-8-1 0,6-12 1 16,0-11-2-16,1-8 0 16,-5-9-1-16,-5-4-2 15,-14-6 0-15,-9-3 0 0,-6-1 0 16,-12 4-1-16,-7 4 0 15,-4 6 1-15,1 11 0 16,0 8 1-16,2 14 0 16,2 10 1-16,6 13 1 0,6 15 0 15,3 9 0-15,3 9 1 16,8 9 0-16,5 4 0 15,3 1-1-15,8 0 1 16,3-6-2-16,4-8 0 31,0-8-1-31,0-8-2 0,-2-8-4 0,-3-13-8 0,4-4-22 16,2-8-54-16,-10-17-2 15</inkml:trace>
  <inkml:trace contextRef="#ctx0" brushRef="#br0" timeOffset="58029">7891 9549 350 0,'0'0'7'16,"0"15"3"0,0-1 4-16,0 11 1 0,3 3 1 15,0 6 0-15,1 3 1 16,4 3 1-16,1-8-6 0,5-5-3 15,2-10-3-15,2-8-1 16,2-9-1-16,-1-15-2 16,1-11-2-16,-4-8-2 0,-2-8 0 46,-7-4-1-30,-5 1 0-16,-2 1 0 0,-3 7 0 0,-4 7 1 0,-3 11 1 0,0 11 2 0,10 8 1 16,-14 15 0-16,14 10 0 0,1 7 0 15,8 4 0-15,7 4 1 16,5 1-2-16,4 1 1 15,4-4-3-15,2-2-3 16,1-4-8-16,-8-8-17 0,-8-2-61 31,4-5-1-31</inkml:trace>
  <inkml:trace contextRef="#ctx0" brushRef="#br0" timeOffset="58234">7341 10188 452 0,'0'0'2'0,"16"5"2"16,11-4 1-16,10 1 0 16,16-2 1-16,13 0 0 15,16-3 1-15,15-3-1 16,8-5-2-16,0-1-3 0,-7-3-7 16,-3 9-13-16,-15 6-58 15,-15-4-14-15</inkml:trace>
  <inkml:trace contextRef="#ctx0" brushRef="#br0" timeOffset="58851">7496 10610 346 0,'0'0'8'0,"-17"16"3"16,-1 1 3-16,0 8 2 16,-6 6 0-16,-1 5 1 15,-1 3 0-15,3 1 1 0,10-3-7 16,6-9-3-16,10-13-2 15,14-10-2-15,11-7 0 16,12-17-1-16,5-13 0 0,3-9-2 16,0-10-1 15,-6-5-1-31,-10-5 0 0,-11 1 0 0,-12 2-1 0,-8 8 0 15,-16 9-1-15,-10 11 2 0,-6 11 0 16,0 12 2-16,-1 11-1 16,3 13 1-16,3 9 2 15,7 7-1-15,7 3 1 0,8 2 0 16,6 0 0-16,15-3 1 15,8-3-4 17,9-8 0-32,9-2 0 0,6-5 0 0,6-4-4 0,0-8-8 15,5 1-26-15,3-2-52 0,-10-13-4 16</inkml:trace>
  <inkml:trace contextRef="#ctx0" brushRef="#br0" timeOffset="59024">8214 10268 413 0,'0'0'2'16,"-2"18"3"-16,2 4 1 16,0 3 2-16,-2 11 2 0,-5 6 1 15,0 7 0-15,-1 7 0 47,-1 0-1-47,1 1-2 0,-3-4-2 0,5-2-2 0,1-8-2 0,2-3-3 0,1-8-1 16,0-5-5-16,-1-17-15 15,3-10-64-15,-11-9-8 16</inkml:trace>
  <inkml:trace contextRef="#ctx0" brushRef="#br0" timeOffset="59185">7969 10519 466 0,'0'0'2'0,"10"14"1"0,12-3 1 0,6 5 0 15,9 2 0-15,8 3 0 0,9 3 1 16,6 3-1-16,4-5-3 16,2 5-3-16,-2-3-5 15,5 7-17-15,-5 2-57 16,10-10-12-16</inkml:trace>
  <inkml:trace contextRef="#ctx0" brushRef="#br0" timeOffset="61106">11813 9107 286 0,'0'0'8'0,"0"0"6"15,0 0 2-15,0 0 1 16,0 0 2-16,15 0 2 15,0 0 3-15,7-1-1 16,9 1-7-16,10-2-3 0,11 0-3 16,6 1-1-16,7 1-2 15,-1 0-2-15,-3 0-1 16,-6 0-2-16,-10-1-1 15,-6 1-3-15,-13 1-4 32,-4-1-8-32,-11-1-11 0,-3-12-60 0,-8 13-5 0</inkml:trace>
  <inkml:trace contextRef="#ctx0" brushRef="#br0" timeOffset="61357">11595 9435 438 0,'0'0'3'15,"6"4"2"16,12-3 2-31,12 2 0 0,17-3 1 0,16 0 0 0,19 0-1 0,13 0 1 16,13-1-7-16,1-5-12 16,7-2-69 15,-5 6-11-31</inkml:trace>
  <inkml:trace contextRef="#ctx0" brushRef="#br0" timeOffset="63524">8433 8702 168 0,'0'0'0'16,"0"0"0"-16,0 0 1 15,8 8 4-15,-5 2 2 0,-1 6 4 16,1 5 3-16,1 9 1 15,4 6 1-15,2 10 2 16,2 9-1-16,3 11-4 16,3 11-3-16,4 6-2 0,0 8-3 15,0 7-2-15,-1 2-1 16,-1 3-1-16,-3 4 0 15,-2-4 4-15,-4 2 2 16,-3-4 1-16,0-2 1 0,0-2 1 16,3 0 1-16,-2-8 0 15,6-1 0 1,-1-6-3-16,2-6-3 0,1-4-2 15,-4-8 0-15,-2-10-2 0,-4-4 0 16,-7-9 0-16,-3-7 0 16,-9-4 0-16,-10-7 0 15,-5-5 0-15,-8 2 0 16,-6-3 0-16,-9 0 0 0,-8 1 0 15,-8-1 0-15,-9 1 0 16,-7-1 0-16,-11 0 0 31,-11 3 2-31,-10-2-1 0,-13-1 1 0,-13 1-1 16,-10 2 1-16,-11 0-1 0,-13 1 0 15,-10-1 1-15,-8 0-3 16,-10 0 1-16,-10-1 0 16,-7-1-1-16,-12-4 1 0,-10-3-1 15,-13-1 0-15,-14-1 1 16,-14 0 1-16,-13 1 0 31,-10 1 2-31,-16 2 0 0,-9 3 1 0,-16 2 1 0,-9 0 0 16,-4 1-1-16,-8 1-1 15,-1-3-1-15,5 1 0 16,0 1-2-16,5 1-1 15,12 5-4-15,11-2-2 0,14 12-9 16,17-7-12-16,15 7-62 16,26-4-3-16</inkml:trace>
  <inkml:trace contextRef="#ctx0" brushRef="#br0" timeOffset="64285">8491 8865 378 0,'0'0'0'16,"-22"6"0"-16,-1-3 1 0,-12 5-2 15,-9-1 0-15,-13 0 0 16,-10 0 0-16,-17 0 1 16,-10-4 1-16,-11-1 0 46,-11-2 1-46,-19-2 4 0,-18-4 2 0,-15-3 1 0,-21-3 0 0,-16 0 2 0,-18-2-2 16,-18-1 0-16,-18 1-1 16,-13 0-2-16,-18 3-1 0,-18 4-1 15,-22 7-1-15,-19 5 0 16,-24 12 1-16,-20 9 0 15,-19 13 1-15,-27 17 0 16,-19 12-1 0,-28 14 0-16,-9 10-1 0,-11 10 0 0,-6 6-4 15,0 8-4-15,2-4-4 16,14 9-12-16,18 0-59 15,38-11-13-15</inkml:trace>
  <inkml:trace contextRef="#ctx0" brushRef="#br0" timeOffset="66804">13117 8730 328 0,'0'0'6'0,"0"0"3"16,0 0 3-16,0 0 2 0,0 0 1 15,0 0-1-15,-10-8 0 16,10 8 0-16,0 0-2 16,0 14-5-16,4 3 0 15,6 9-1-15,0 6 1 0,0 7 0 16,6 8 1-16,-2 3-1 15,2 6 0-15,-4-1-2 16,1 4-1-16,1-5-1 16,-1-3-1-16,-4-2-1 0,-1-3 1 15,-2-5-2-15,1-5 0 16,-3-4 0-16,-1-9 0 15,-2-1 0-15,1-7 0 16,-2-15 0-16,0 0 0 0,9-12 0 16,3-18 0-16,0-15 0 15,12-12 0-15,-1-15 0 16,-1-12 0-16,3-5 0 31,-3 2 0-31,-3 7 0 0,-6 10 0 16,-1 12 0-16,-11 14-6 0,6 17-14 0,-4 11-8 15,-3 16-22-15,15-3-43 0,-15 3-2 63</inkml:trace>
  <inkml:trace contextRef="#ctx0" brushRef="#br0" timeOffset="67169">13708 8682 338 0,'0'0'2'15,"0"6"5"-15,-4 9 3 16,-6 10 6 15,-2 15 1-31,-2 12 1 0,-3 12 1 0,5 11 2 0,1 5-3 0,8 2-3 16,4-5-4-16,12-8-4 15,6-12-1-15,7-13 0 0,2-10-6 16,-1-10 0-16,-2-11 0 16,-4-5 0-16,-7-7 0 15,-3-1 0-15,-11 0 0 16,7-12-4-16,-6-1-12 31,-1 1-12-31,0 12-49 0,-7-24-17 0</inkml:trace>
  <inkml:trace contextRef="#ctx0" brushRef="#br0" timeOffset="67734">13945 8889 332 0,'0'0'6'15,"0"0"2"-15,0 0 1 16,0 0 2-16,6 3 4 16,-3 12 1-16,-3 10 2 15,0 7 1-15,-4 11-5 0,-3 7-2 16,-1 4 0-16,1-1-2 15,6-2-2-15,1-7-1 16,14-8-1-16,13-9-2 16,10-8 0-16,6-11-4 0,8-4 0 15,-2-4 0-15,1 0 0 47,-8 0 0-47,-4-4 0 0,-13-2-10 0,-4 4-8 0,-12-3-13 0,-9-10-46 0,0 15-16 16</inkml:trace>
  <inkml:trace contextRef="#ctx0" brushRef="#br0" timeOffset="68024">13877 9160 423 0,'0'0'3'0,"0"0"3"15,0 0 2-15,13-13 1 16,2 6 1-16,12-4 0 0,5 1 1 15,8 0-1-15,7 0-3 32,2 1-5-32,1 8-9 0,-7-3-12 0,0 1-41 15,-8 6-29-15,-12 5-6 0</inkml:trace>
  <inkml:trace contextRef="#ctx0" brushRef="#br0" timeOffset="68354">14581 9000 363 0,'0'0'8'0,"0"0"4"0,6 2 1 16,6-2 1-16,11 0 1 16,6 0 1-1,6 0-1-15,5 0 1 0,2 1-7 16,1-1-6-16,-1-1-3 0,-3 1-7 15,-12-1-9-15,-5 1-17 16,1 0-55-16,-13 0-4 16</inkml:trace>
  <inkml:trace contextRef="#ctx0" brushRef="#br0" timeOffset="68554">14610 9256 420 0,'0'0'4'0,"4"8"2"16,6-1 2-16,7-2 1 47,8 0 1-47,7-5 0 0,8 0 0 0,8 0 0 0,1-6-3 0,3-3-7 15,-1-5-4-15,0 1-9 0,-6-4-11 16,-3-6-55-16,-3 8-11 15</inkml:trace>
  <inkml:trace contextRef="#ctx0" brushRef="#br0" timeOffset="68832">15109 9196 369 0,'0'0'5'0,"-2"14"1"0,1-1 3 0,1 1 1 16,7 5 2-16,10-5 1 0,8-1 1 16,10-1-1-1,7-9-3-15,6-4-1 0,1-10-2 16,2-6-2-16,-11-3-2 15,-6-5-1-15,-17 2-1 0,-15 0 0 16,-12 2-1 0,-17 4 0-16,-13 2-1 0,-8 4 0 15,-6 6 0-15,6 3-1 16,2 2-2-16,11 2-3 15,7 3-2-15,20 1-6 0,8-6-9 16,16-2-58-16,17 2-7 31</inkml:trace>
  <inkml:trace contextRef="#ctx0" brushRef="#br0" timeOffset="69104">15587 8828 434 0,'0'0'4'0,"27"8"1"16,-1 8 0-16,6 8 1 47,0 8 2-47,3 11 0 0,-4 11 0 0,-2 10 1 0,-16 3-4 0,-13 1-1 15,-17-1-1-15,-10-4 0 16,-3-7-3-16,-7-6-1 0,2-9-4 15,0-14-6-15,13-3-9 16,2-9-9-16,20-15-32 0,-1 14-30 16,1-14-6-16</inkml:trace>
  <inkml:trace contextRef="#ctx0" brushRef="#br0" timeOffset="70904">17073 8564 157 0,'0'0'7'0,"-2"-11"3"16,-4 3 4-16,6 8 4 16,-13-17 2-16,5 10 2 15,-3-3 0-15,-5 7 2 0,1 3-5 16,-4 8 1-16,-4 11-3 15,1 7-2-15,0 11-1 16,0 1 1-16,4 7-3 16,7-2-1-16,7 1 0 0,4-5-1 15,10-11-2-15,13-11-2 16,6-9 0-16,9-8-1 15,6-16 0-15,2-6 0 32,0-10-2-32,-1-7-2 0,-8-6-4 0,-6-9-2 15,-13-4-2-15,-9-4-1 0,-7 0 0 16,-16 0 0-16,-8 5-2 15,-6 6 3-15,-2 7 3 16,-3 12 2-16,2 9 3 0,2 16 2 31,3 7 1-31,7 13 1 0,5 15 0 0,11 7 2 16,5 10-1-1,17 1 1-15,12 4-1 0,10 0 0 0,11 0-1 16,8-6-3-16,3-6-4 16,-1-6-10-16,-4-6-13 15,-15-5-61-15,2-5-3 47</inkml:trace>
  <inkml:trace contextRef="#ctx0" brushRef="#br0" timeOffset="71157">16543 9003 398 0,'0'0'2'16,"0"0"4"-16,10 16 3 31,11-10 2-31,17 3 1 0,20-4 0 0,22 1 1 0,23-3 1 15,21-3-2-15,16-1-4 16,8-4-3-16,-3 2-4 16,-11-2-4-16,-14 5-5 15,-26-3-7-15,-22 6-11 0,-27 14-56 16,-26-5-11-16</inkml:trace>
  <inkml:trace contextRef="#ctx0" brushRef="#br0" timeOffset="71982">16936 9627 278 0,'0'0'4'0,"0"0"2"16,-13-3 4-16,4 1 0 15,-6 2 2-15,-4 2 2 0,-5 6 3 16,-6 5 2 15,0 7-2-31,-4 5-1 0,-3 7-2 0,5 6-1 0,2 0-1 16,10 3-2-16,4-2-1 15,12-1-3-15,6-8 0 0,18-8-1 16,16-10-2-1,8-10 0-15,12-7 0 0,7-14 0 16,1-12-2-16,2-6 0 16,-7-9-1-16,-10-6-1 0,-15-4 0 15,-13 0 0 16,-17 0-1-31,-10 2 0 0,-16 7 0 0,-8 5 1 0,-4 10 1 16,-2 11 0-16,0 4 1 0,1 15-1 16,6 4 1-16,4 18 0 15,7 6 1-15,9 8 0 16,7 5-1-16,3 6 2 15,15 2-2-15,8 0 1 0,10-2 0 16,5-2-1-16,2-10-1 16,3-5-2 15,1-5-3-31,-4-12-7 0,1-2-14 0,-5-5-59 0,-8-15-6 0</inkml:trace>
  <inkml:trace contextRef="#ctx0" brushRef="#br0" timeOffset="72220">17370 9326 363 0,'0'0'6'0,"4"21"3"16,-1 0 5-16,1 5 0 15,1 11 2-15,1 4 1 16,1 10 0-16,-1 7 1 0,-1-3-5 15,0 1-4-15,-3-3-3 16,3-4-2-16,1-6-2 16,-3-8-2-16,1-8-2 0,1-5-4 15,-5-22-15-15,0 0-62 16,0-11-10-16</inkml:trace>
  <inkml:trace contextRef="#ctx0" brushRef="#br0" timeOffset="72353">17265 9590 450 0,'0'0'2'0,"23"-5"1"16,5 1 1-16,10-3-1 15,11 3 0-15,7-1-4 16,12 5-16-16,8 0-67 0,-5 0-3 16</inkml:trace>
  <inkml:trace contextRef="#ctx0" brushRef="#br0" timeOffset="73113">18764 9106 369 0,'0'0'4'0,"0"0"4"15,0 14 3-15,12-6 1 16,8 0 1-16,10 0 0 15,8-4 1-15,10-2 0 0,4-3-3 16,3-9-5-16,0-6-2 31,-7-7-3-31,-8-2-3 0,-19-5-2 0,-13 0-1 16,-15-2-2-16,-14 3 0 0,-14 5 0 15,-9 4 2-15,-8 11 2 47,-9 9 4-47,-1 14 3 0,4 17 2 0,6 13 3 0,6 17-1 0,11 7 1 0,16 5 0 16,17 1-1-16,20-4-1 15,23-7-2 1,18-14 0-16,14-11-5 0,10-13 0 16,4-15 0-16,3-6-2 0,-5-8-11 15,-4-9-37-15,-7-9-42 16,-21-9-2 31</inkml:trace>
  <inkml:trace contextRef="#ctx0" brushRef="#br0" timeOffset="73365">19292 8376 427 0,'0'0'1'0,"0"0"1"16,12 2 1-16,9-2 2 15,10 0-1-15,16 0 2 16,15 0-3-16,3 0-7 31,9 3-16-31,14 0-62 0,-14-3-3 0</inkml:trace>
  <inkml:trace contextRef="#ctx0" brushRef="#br0" timeOffset="73900">20071 8003 317 0,'0'0'8'16,"-2"9"4"-16,-4 7 2 15,1 8 4-15,2 5 2 16,3 7 0-16,-1 3 1 16,8 4 1 15,11-2-7-31,6-3-3 0,4-7-3 0,2-5-3 0,-1-10-2 0,-3-3-1 15,-3-5-2-15,-4-5-4 16,-9-3-6-16,-10 0-12 0,1-30-53 16,-3 15-17-16</inkml:trace>
  <inkml:trace contextRef="#ctx0" brushRef="#br0" timeOffset="74099">19806 8064 399 0,'0'0'4'15,"9"0"2"-15,10 1 2 16,7-1 1-16,16 0 0 15,14-2 1-15,14-3 0 0,11 5-1 16,3-6-6-16,0 4-10 16,-8-1-15-16,-9 3-64 15,-9 0-2-15</inkml:trace>
  <inkml:trace contextRef="#ctx0" brushRef="#br0" timeOffset="74582">20945 7840 365 0,'0'0'6'15,"-3"18"3"-15,-8 6 4 16,-20 34 5-1,-7 15 0-15,-7 9 0 16,-5 12 1-16,-3 6 1 16,-2-2-8-16,1-3-3 0,4-6-5 15,15-37-4-15,10-9 0 47,3-13-5-47,8-4-9 0,4-12-9 0,10-14-49 0,0 0-20 0</inkml:trace>
  <inkml:trace contextRef="#ctx0" brushRef="#br0" timeOffset="74918">20869 8308 443 0,'0'0'2'16,"15"-2"1"0,10-3 2-16,15 0 1 0,8-2 0 15,14-3 0-15,11 1 1 16,5-1-2-16,0-1-3 0,-10 0-8 15,-4 7-18-15,-18 1-64 16,-12 0 0-16</inkml:trace>
  <inkml:trace contextRef="#ctx0" brushRef="#br0" timeOffset="75258">21290 8332 436 0,'0'0'4'16,"0"0"1"-16,0-9 2 15,0 9 0-15,0 0 1 16,0-10-1-16,0 10 1 15,0 0 0-15,0 0-3 0,-2 5-1 16,-2 10-2-16,-4 4 1 16,-2 8 0-1,-3 5 1-15,-4 4-4 0,0 4 0 16,1 1 0-16,3 1 0 15,5-4 0-15,7-4 0 0,12-5 0 16,12-7 0-16,16 0 0 16,7-9 0-16,8-1 0 15,6-4 0-15,7 2-21 0,0 0-68 16,-15-10-7-16</inkml:trace>
  <inkml:trace contextRef="#ctx0" brushRef="#br0" timeOffset="75829">20138 7904 301 0,'0'0'3'0,"0"0"4"16,6 0 1 15,-6 0 4-31,9 15 0 0,-1-2 1 0,-8 17 3 16,1 7 1-16,-2 1-9 15,1 9-12-15,-5 18-61 0,5-15-14 16</inkml:trace>
  <inkml:trace contextRef="#ctx0" brushRef="#br0" timeOffset="76919">18833 8178 341 0,'0'0'5'0,"0"-10"3"15,0 10 0-15,0-15 3 16,-1 5-1-16,-5-1 1 15,-5-4-1-15,-4 1 1 0,-5 1-3 16,-7 1-3-16,-3-3 0 16,-4 2-2-16,-2-1 1 15,3 3-1-15,4 1 1 16,-1 2-2-16,11 1-1 0,2 5-1 15,8 2 0-15,7 5 2 16,2 12 1 0,3 8 0-16,3 8 1 15,3 13 1-15,-2 11 1 0,-2 16 1 16,0 10-1-16,-4 8 0 15,-2 9-1-15,-3 9-1 16,-6 5 0-16,-5-3 2 0,-2 5-6 16,-6-5 0-16,3-5 0 15,-5-4 0-15,2-5 0 16,2-13 0 15,4-6 0-31,2-13 0 0,7-12 0 0,5-8 0 0,6-11 0 0,18-15 0 16,13-9 0-16,14-10 0 15,15-3 0 1,13-7 0-16,5-2 0 0,9 4 0 0,-10-1-64 15,3-3-31-15,1-2-3 16</inkml:trace>
  <inkml:trace contextRef="#ctx0" brushRef="#br0" timeOffset="78119">21975 7611 399 0,'0'0'2'16,"0"0"-1"-16,7 0 2 0,10 0 1 15,14 0 0-15,16-3 1 16,16 3 1-16,12-4 1 15,11 2 0-15,7-4-1 16,-1 4 0-16,-3-3-2 0,-12 1 1 16,-17 2-2-16,-14 0 1 15,-15 2-2-15,-8-2 0 31,-12 2 0-15,-11 0-1-16,2 17 1 0,-3 7-1 0,-4 8 0 0,1 15 0 0,-3 14 2 16,-1 36 2-1,0 18 1-15,-3 13-2 16,4 15 2-16,-5 9 0 0,4 3-3 15,-3 5-3-15,2-1 0 16,1-27 0 0,5-10 0-1,3-10 0-15,0-13 0 0,2-10 0 0,2-16 0 0,0-13 0 16,2-9 0-16,-4-12 0 15,-2-5 0-15,-1-10 0 16,-11-7 0-16,-5-7 0 16,-7-6 0-16,-9-4 0 0,-9-7 0 15,-11-6 0-15,-10-5 0 16,-7 1 0-16,-3-3 0 15,4 5 0-15,-3 2 0 47,16 9-36-47,6 4-49 0,8 0-13 0</inkml:trace>
  <inkml:trace contextRef="#ctx0" brushRef="#br0" timeOffset="79108">11102 11051 333 0,'0'0'5'16,"0"0"2"-16,0 0 3 0,0 0 4 15,12 9 2-15,5-4 1 16,10 2 0-16,9 2 2 15,11-1-7-15,7 1 0 16,3 0-3-16,5-2-3 16,-3-2-2-16,-2 1-1 0,-9-4-1 15,-6-1-2-15,-8-1-1 16,-4 0-5-16,-8-6-6 15,1 1-20-15,0-2-57 16,-13-2-2-16</inkml:trace>
  <inkml:trace contextRef="#ctx0" brushRef="#br0" timeOffset="79311">11222 11357 420 0,'0'0'5'0,"5"7"3"16,12-2 1-16,13 2 0 15,12-1 1-15,15 0 0 0,11-1 0 16,14 2 0-16,7-2-6 47,0-3-7-47,1 9-13 0,-15 7-63 0,1-7-11 0</inkml:trace>
  <inkml:trace contextRef="#ctx0" brushRef="#br0" timeOffset="80108">12567 10878 365 0,'0'0'2'0,"0"0"2"0,12 7 3 16,-2 5 3-16,7 9 0 15,0 5 3-15,6 12 1 16,-1 8 1-16,7 7 1 0,-5 6-2 16,-2 6-1-16,-1-1-3 15,-6-1 0-15,2-5-2 16,-6-5-8-16,-1-7 0 0,-6-7 0 31,1-9 0-31,-2-8 0 0,-2-6 0 16,-1-16 0-16,0 0 0 0,9-7 0 15,-2-18 0-15,2-13 0 16,5-15 0-16,7-15 0 15,4-11 0-15,1-9 0 0,3 3 0 16,-4 3 0-16,-1 12 0 16,-5 6 0-16,-1 20-14 15,-8 13-34 32,-10 12-47-47,0 19-1 0</inkml:trace>
  <inkml:trace contextRef="#ctx0" brushRef="#br0" timeOffset="80493">13432 10818 346 0,'0'0'2'0,"-9"9"4"16,-4 7 5-16,0 13 3 16,-2 13 4-16,1 16 0 15,-2 11 3-15,9 12 1 16,7 6-1-16,7-2-3 0,14-3-4 15,4-7-14-15,5-14 0 16,0-13 0-16,1-14 0 16,-7-10 0-16,-5-12 0 15,-5-7 0-15,-2-5-6 0,-12 0-67 31,4-29-22-15</inkml:trace>
  <inkml:trace contextRef="#ctx0" brushRef="#br0" timeOffset="80869">13837 10873 403 0,'0'0'0'0,"0"0"0"15,0 12 3-15,0 4 3 16,-4 9 2-16,-5 12 2 15,-1 15 0-15,-7 7 3 0,-2 10 2 16,1 6-1 0,-1 0-1-16,6-3-2 0,3-6-6 15,9-7-5-15,5-13 0 0,15-10 0 16,9-4 0-16,6-12 0 47,4-4 0-47,1-5 0 0,3-5 0 0,-5-2 0 0,-5-4 0 0,-3 0 0 15,-9-14-25-15,-6-5-58 0,-7 0-12 16</inkml:trace>
  <inkml:trace contextRef="#ctx0" brushRef="#br0" timeOffset="81023">13714 11260 445 0,'0'0'2'0,"10"-3"2"0,7 1 0 0,6 0 1 16,9-3 1-16,11 3-1 16,7-1 0-16,6 0-4 0,-2 0-12 31,2-3-68-31,-6 6-9 0</inkml:trace>
  <inkml:trace contextRef="#ctx0" brushRef="#br0" timeOffset="81392">14370 11282 417 0,'0'0'4'0,"11"-1"1"15,7-3 2-15,6-1 0 0,8 0 0 16,4-2 0-16,6 0 0 15,3 0-1-15,-2 1-7 16,-8 2-11-16,-1 3-24 16,-2 1-50-16,-16 0-4 15</inkml:trace>
  <inkml:trace contextRef="#ctx0" brushRef="#br0" timeOffset="81587">14397 11540 417 0,'0'0'3'0,"0"0"2"15,0 8 1-15,0-8 3 16,19 9-1-16,0-8 0 0,7 1 1 47,7-2-1-47,7-3-4 0,8-3-7 0,2-7-11 0,7-7-38 0,-3-1-36 15,1-4-3-15</inkml:trace>
  <inkml:trace contextRef="#ctx0" brushRef="#br0" timeOffset="83322">16869 10897 328 0,'0'0'8'16,"-9"0"2"-16,9 0 2 16,0 0 3-16,0 0 2 0,3 9 1 15,19-4 1-15,14 1 1 16,17-1-7-16,10 1-3 15,9-1 0-15,4-3-2 16,-3-2-4-16,-4 0 0 0,-10 0-3 16,-16-1-1-1,-9 0-2-15,-14 0-2 0,-8 1-3 16,-12 0-2-16,0 0-7 15,-8 0-9-15,8 0-55 16,-19 0-10-16</inkml:trace>
  <inkml:trace contextRef="#ctx0" brushRef="#br0" timeOffset="85302">18090 10353 387 0,'0'0'6'0,"0"0"2"16,0 0 0-16,10 0 3 16,-7 7 0-16,-1 7 1 0,1 13 1 15,-1 5 0-15,-3 8-5 16,2 6-3-16,0 7 0 15,-1 4-2-15,2-6-1 16,2-3-3-16,0-9-3 16,3-1-8-16,-4-10-15 0,-6-4-63 15,2-10-2-15</inkml:trace>
  <inkml:trace contextRef="#ctx0" brushRef="#br0" timeOffset="85515">17653 10917 432 0,'0'0'3'0,"22"0"2"16,15 0 2-16,18-5 0 0,20-2 1 16,23-1 1-16,19-2-1 15,11 2 1-15,6 0-4 16,-7 2-3-16,-8 3-6 0,-17 0-7 47,-16 5-16-47,-23 5-63 0,-25 0-2 0</inkml:trace>
  <inkml:trace contextRef="#ctx0" brushRef="#br0" timeOffset="86049">17985 11229 418 0,'0'0'5'15,"0"0"3"-15,0 0 1 16,0 0 1-16,10 6 1 16,10-5 1-16,12 0 0 15,11-1 1-15,13 0-4 16,12 0-5-1,4-3-4-15,0 2 0 0,-6 0 0 0,-6 0 0 16,-14 0 0-16,-13 1 0 16,-9 0-3-16,-13 0-14 15,-11 0-18-15,-18-1-58 0,5-2-1 47</inkml:trace>
  <inkml:trace contextRef="#ctx0" brushRef="#br0" timeOffset="86442">18285 11293 345 0,'0'0'8'0,"0"0"4"15,-1-13 4-15,1 13 1 16,0-13 1-16,0 13 0 0,0-16 1 16,0 8-1-16,0 8-7 15,0 0-5-15,5-9-3 16,-5 9 0-16,12 4-2 0,-8 5 0 15,-1 5 1-15,-2 9 0 16,-2 5 1 15,-10 10 1-31,-8 5 0 0,-4 6-4 0,-7 3 0 0,-3 4 0 16,0-2 0-16,3-2 0 0,7-7 0 15,14-7 0 1,11-6 0-16,20-11 0 0,19-4 0 16,18-12 0-16,9 0 0 15,8-5 0-15,7 0 0 16,-1-3 0-16,1 3-27 0,-11 3-62 47,-12-6-8-47</inkml:trace>
  <inkml:trace contextRef="#ctx0" brushRef="#br0" timeOffset="86918">19013 10136 429 0,'0'0'2'16,"0"0"1"-16,0 0 1 16,0 0 3-16,5 10 1 15,16 5 1-15,11 14 0 0,10 15 1 16,6 15-1-16,3 17-2 15,0 17-1-15,-3 15-2 16,-10 14 0-16,-16 8-4 16,-21 0 0-16,-17-6 0 0,-24-3 0 15,-16-5 0-15,-13-12 0 16,-14-13 0-16,-10-7 0 15,-14-18 0-15,-2-2-8 16,-10-13-21-16,-3-14-57 0,-3-4-10 16</inkml:trace>
  <inkml:trace contextRef="#ctx0" brushRef="#br0" timeOffset="87259">16663 10580 438 0,'-4'24'4'0,"-10"19"1"16,-1 22 2-16,-2 20 0 0,6 15 2 15,7 15 1 1,4 10 0-16,22 10 0 0,17-17-4 16,30-14-5-16,17-19-6 0,26-10-21 15,19-19-63-15,-4-20-5 16</inkml:trace>
  <inkml:trace contextRef="#ctx0" brushRef="#br0" timeOffset="88109">19887 10972 315 0,'0'0'9'15,"0"0"3"-15,-13 0 1 0,13 0 3 16,-10 7 2-16,10-7 1 16,-1 10 1-16,1-10 1 15,25 7-6-15,4-7-4 16,12-6-2-16,10-5-1 0,7-7-1 15,0-3-3-15,1-4 0 16,-5-5-3-16,-12-2 0 16,-12 1-3 15,-18 1 0-31,-12 3 0 0,-21 6-1 0,-16 7 0 0,-11 14 0 0,-14 7 1 15,-8 17 1-15,-7 15 1 16,1 15 2-16,9 14 0 16,8 7 2-16,18 4 1 0,21-2 1 15,20-7-1-15,32-6-3 16,27-12-2-16,22-12 0 15,19-18 0-15,13-6 0 0,5-11 0 32,0-5 0-32,-10-3-7 0,-11-1-30 0,-13 1-53 15,-23-11-5-15</inkml:trace>
  <inkml:trace contextRef="#ctx0" brushRef="#br0" timeOffset="88791">20663 10444 341 0,'0'0'8'16,"0"0"2"-16,22 8 5 15,1-3 0-15,6-1 2 16,8-1 0-16,8 1 0 0,4 1 1 16,0-5-8-16,-6 1-2 15,-7-1-4-15,-7 0-1 47,-7 0-2-47,-10-1-4 0,-12 1-5 0,0 0-9 0,0 0-32 0,0 0-42 0,0 0-2 16</inkml:trace>
  <inkml:trace contextRef="#ctx0" brushRef="#br0" timeOffset="89324">21305 9841 289 0,'0'0'3'16,"0"6"4"-16,-4 7 4 16,-2 5 5-16,-5 9 1 15,-2 7 2-15,-1 8 3 16,0 3 0 15,4 1-2-31,6 1-3 0,4-2-4 0,4-6-3 0,14-7-3 0,7-7-1 16,5-7-2-16,1-6-1 15,0-3-1-15,-3-7-1 0,-4-1-4 16,-2-1-2-16,-7-3-6 15,-8-5-12-15,-2-11-57 16,-5 9-11-16</inkml:trace>
  <inkml:trace contextRef="#ctx0" brushRef="#br0" timeOffset="89538">21153 10074 393 0,'0'0'4'16,"0"0"3"-16,17 0 2 16,3-3 1-16,6-2 1 31,12-1 0-31,3 1 0 0,7-3-2 0,3 4-7 0,-3-3-14 15,1-3-42-15,-7 10-35 16,-13-3-3-16</inkml:trace>
  <inkml:trace contextRef="#ctx0" brushRef="#br0" timeOffset="89992">22030 9857 424 0,'0'0'0'0,"0"0"1"15,0 0 2-15,-5 17 2 16,-4 5 1-16,-6 8 2 16,-3 12 0-16,-9 11 1 15,-6 13 0-15,-7 9 0 31,-5 5-3-31,-2-3-1 0,1-1-1 0,0-7-1 0,2-9-1 16,9-9-1-16,7-12-2 0,8-10-3 16,7-11-3-16,9-2-8 15,4-16-31-15,7 5-45 16,10-10-3-16</inkml:trace>
  <inkml:trace contextRef="#ctx0" brushRef="#br0" timeOffset="90247">22045 10213 422 0,'0'0'2'16,"4"-3"3"0,11 1 4-16,11 0-2 0,12 1 2 0,15-2 0 15,10 0 0-15,11 0 0 16,2 3-2-16,-1-1-4 31,-2 1-5-31,-11 1-8 0,-12 1-12 0,-17 11-56 0,-15-12-13 16</inkml:trace>
  <inkml:trace contextRef="#ctx0" brushRef="#br0" timeOffset="90763">22354 10281 372 0,'0'0'6'15,"0"0"4"-15,8-6 1 16,-8 6 1-16,14-8 0 0,-14 8 1 16,15-9 1 15,-7 4-1-31,-8 5-5 0,14-5-3 0,-14 5-2 0,0 0-1 15,0 0 0-15,0 0-1 16,5 5 0 0,-5-5 0-16,0 12 0 0,0-2 0 0,3 0 1 15,-3 2-1-15,0 5 1 16,-3 2 0-16,-5 5 1 0,-7 6-1 15,-2 8 2-15,-3 1 0 16,-4 2-1-16,-3 0-3 16,6-2 0-16,1 0 0 15,4-6 0-15,9-4 0 0,10-8 0 16,18-3 0-16,11-6 0 31,19-2 0-31,13-5 0 0,12 1 0 0,9-4 0 16,5 2 0-16,-8-1 0 15,-4 4 0-15,-7 1 0 0,-8 4-10 16,-22 2-37-16,-7-3-42 15,-9 4-7-15</inkml:trace>
  <inkml:trace contextRef="#ctx0" brushRef="#br0" timeOffset="99047">5901 13514 343 0,'0'0'7'0,"-9"1"3"16,9-1 5-16,-14 4 1 15,14-4 0-15,-12 6 2 0,12-6 2 16,0 9 0-16,13-4-5 15,17-2-4-15,18 0-3 16,12-1-1-16,12 0-2 0,10-2-5 16,4 2 0-16,0-2 0 15,-5 0 0-15,-7 0 0 16,-12 3 0-1,-13-1-5-15,-10 1-10 0,-11-3-15 16,-15 0-61-16,-2 0-4 0</inkml:trace>
  <inkml:trace contextRef="#ctx0" brushRef="#br0" timeOffset="99271">6018 13892 463 0,'0'0'3'0,"19"4"2"15,10 0 1-15,14-2 0 16,13 0 1-16,14-1 1 47,13 1 0-47,11 0-3 0,4 0-5 0,-3-1 0 0,-6 2 0 0,-10 2 0 0,-11 8-12 0,-22-3-32 15,-5 2-49-15,-14 3-1 16</inkml:trace>
  <inkml:trace contextRef="#ctx0" brushRef="#br0" timeOffset="101830">7828 13622 399 0,'0'0'6'16,"0"0"2"-16,0 0 2 16,0 0 0-16,13 4 2 15,10-4 1-15,8 3-1 16,14-1 2-16,11 1-7 0,9 1-2 15,4-1-2-15,4 2-3 16,-4-3-6-16,-3 3-10 16,-16-5-30-16,-12 2-45 15,-11-2-3 16</inkml:trace>
  <inkml:trace contextRef="#ctx0" brushRef="#br0" timeOffset="102307">9264 12776 430 0,'0'0'3'0,"0"0"2"15,7 0-1-15,-7 0 3 0,15 13 2 16,-2 9-1-16,1 7 2 15,2 9-1-15,-1 10-1 16,2 9-2-16,0 3-2 0,-1 2-2 16,-3-3-3-16,0-2-3 15,-6-12-7-15,-1-2-14 47,-5-13-64-47,-1-9-3 0</inkml:trace>
  <inkml:trace contextRef="#ctx0" brushRef="#br0" timeOffset="102499">9007 13450 457 0,'0'0'3'0,"8"9"2"31,15-3 1-31,10-2 0 0,16 0 0 0,13-4 1 16,19 0 0-16,11-1 0 0,8-9-3 15,2-1-4-15,-3-1-3 32,-3 6-12-32,-18 3-45 0,-9-1-32 0,-19 2-3 15</inkml:trace>
  <inkml:trace contextRef="#ctx0" brushRef="#br0" timeOffset="102946">9090 13873 435 0,'0'0'4'0,"0"0"2"16,0 0 3-16,0 0 1 15,15 10 1-15,10-10 0 0,16 0 0 16,12 0 0-16,18 0-8 47,10-7-3-47,9-1 0 0,4-1 0 0,-1 1 0 0,-8 1 0 0,-12 0-5 0,-13 4-13 15,-25 2-17-15,-23 1-58 16,-12 0-1-16</inkml:trace>
  <inkml:trace contextRef="#ctx0" brushRef="#br0" timeOffset="103356">9518 13917 436 0,'0'0'3'15,"0"0"1"-15,0 0 2 0,0 0-1 16,0 0 2-16,0 0 0 15,-10 7 0-15,10-7 1 16,-1 22-2-16,0-7-1 0,1 8 0 16,0 4 0-16,-3 6 0 15,-6 6-3-15,-2 3-2 47,-7 3 0-47,-2 3 0 0,-6 0 0 0,4 0 0 0,1-4 0 0,12-4 0 0,9-7 0 16,16-5 0-16,20-9 0 15,12-5 0-15,10-6 0 16,13-8 0-16,3 0 0 0,4-5 0 15,-4-3 0-15,-2 4 0 16,-12-8 0-16,-1 2-65 16,-3 0-33-1</inkml:trace>
  <inkml:trace contextRef="#ctx0" brushRef="#br0" timeOffset="103740">10207 12406 462 0,'0'0'2'0,"13"-2"0"31,12 2 2-31,6 2 1 0,8 14 0 0,9 11 1 16,3 16 0-16,5 22 1 0,-5 28-2 16,-8 26-1-16,-10 28-1 31,-18 21-3-16,-11 17 0-15,-10 13 0 0,-20 1 0 0,-11-6-3 0,-15-17-4 16,-8-9-5-16,-15-24-16 0,-19-17-61 16,4-16-3-16</inkml:trace>
  <inkml:trace contextRef="#ctx0" brushRef="#br0" timeOffset="104153">8067 12697 242 0,'-9'0'10'16,"-8"8"8"-16,-14 10 6 0,-8 19 6 16,-13 19 1-16,-5 27 4 15,-6 27-2-15,0 28 1 47,13 24-8-47,17 15-7 0,27 9-10 0,17 1-9 0,33-10 0 0,24-18 0 0,23-18 0 16,16-23 0-16,15-18-9 15,3-18-78-15,3-29-8 16</inkml:trace>
  <inkml:trace contextRef="#ctx0" brushRef="#br0" timeOffset="105030">11834 12939 401 0,'0'0'3'0,"0"0"2"0,0 0 2 15,10-5 0-15,0 8 2 16,5 8 1-16,5 10 2 15,5 10 0-15,3 12-1 16,3 11-2 15,0 13-1-31,-2 9 0 0,-5 6-1 0,-5 0-5 0,-8-2-2 0,-5-3 0 16,-7-12 0-1,1-15 0 1,-5-14 0-16,-2-20 0 0,7-16 0 16,-6-24 0-16,6-22 0 15,13-22 0-15,7-17 0 16,7-14 0-16,10 0 0 0,4 2 0 15,3 6 0-15,-3 11 0 16,-2 14 0-16,-9 16 0 16,-4 18 0-16,-8 12-7 15,-3 13-41-15,-1 9-43 0,-8 7-6 31</inkml:trace>
  <inkml:trace contextRef="#ctx0" brushRef="#br0" timeOffset="105366">12740 12925 389 0,'0'0'2'0,"-18"9"4"31,0 8 2-31,-6 12 4 0,-5 9 1 0,-3 14 1 0,2 11 1 16,-2 12 0-16,11 4-1 0,14 2-3 15,10-4-3 1,16-7-4-16,12-11-4 0,8-15 0 16,5-9 0-16,3-18 0 15,-3-12 0-15,-2-5-7 16,-11-17-18-16,-9-12-64 0,-4 0-7 15</inkml:trace>
  <inkml:trace contextRef="#ctx0" brushRef="#br0" timeOffset="105603">13110 12983 420 0,'0'0'3'15,"0"15"2"-15,-5 9 3 0,-2 9 2 47,-2 11 0-47,-2 11 2 0,1 11 0 0,2 6 1 0,5 2-2 0,2-4-4 16,7-4-7-16,7-9 0 0,8-11 0 31,3-10 0-31,-1-11 0 0,3-12 0 0,-3-8 0 15,-6-10 0-15,-5-11-23 16,-11-8-50-16,-11-11-23 16</inkml:trace>
  <inkml:trace contextRef="#ctx0" brushRef="#br0" timeOffset="105726">12864 13265 436 0,'0'0'2'15,"0"0"2"-15,15-3 0 16,6 0 1-16,9-2 0 16,15 1 1-16,10-1-1 0,12 1-3 15,0-3-10-15,7 5-18 16,7-5-60-16,-21-5-3 15</inkml:trace>
  <inkml:trace contextRef="#ctx0" brushRef="#br0" timeOffset="113822">13530 13301 330 0,'0'0'8'15,"-9"0"1"-15,9 0 3 16,-11 0 2-16,11 0 3 16,0 0-1-16,8 0 2 15,11 0 0-15,16 0-7 16,6 0-3-16,8 0-1 0,2 0-2 15,3 0-3-15,-2-3-1 16,-4 2-4-16,-10-2-4 16,-2 3-11-16,-16-2-18 31,-20 2-52-31,18 0-3 0</inkml:trace>
  <inkml:trace contextRef="#ctx0" brushRef="#br0" timeOffset="114053">13601 13525 380 0,'0'0'5'0,"0"0"1"31,0 0 4-31,0 12 1 0,11-10 1 0,9 1-1 0,6-2 2 16,12 0-1-16,6-1-3 15,6-1-4-15,0-1-3 16,-2-2-4-16,-4 4-6 0,-12-5-8 31,0 5-23-31,-7 0-49 0,-14 0-4 0</inkml:trace>
  <inkml:trace contextRef="#ctx0" brushRef="#br0" timeOffset="114425">14409 13307 269 0,'0'0'5'15,"0"0"6"-15,-8-2 4 16,-1 2 2-16,-5 4 4 0,-8 7 1 15,-1 5 3-15,-4 3-1 32,0 10-4-1,3 2-5-31,3 2-3 0,13 2-3 0,8-8-3 0,15-7-2 0,15-9-1 0,11-11 0 0,11-9-1 15,3-15 0-15,4-5-1 16,-10-6 0-16,-9-5 0 16,-13 2-1-16,-16 3 0 0,-16 8-1 15,-18 6 0 1,-15 9-1-16,-11 5-4 0,-1 7-4 15,-4 7-5-15,11 7-13 16,6 2-60-16,11 3-4 16</inkml:trace>
  <inkml:trace contextRef="#ctx0" brushRef="#br0" timeOffset="114761">14557 12838 417 0,'0'0'2'15,"0"0"0"-15,0 0 2 0,13 5 1 0,12 9 1 16,11 12 1-16,8 10 2 16,8 11 0-16,3 15-1 15,3 8-1-15,-2 8 0 16,-10 2-2-16,-16 4 0 0,-15-6-2 15,-13-5-1-15,-6-8 0 16,-17-7-3-16,-1-9-4 31,-9-13-10-31,5-5-23 0,11-10-53 0,-3-8-1 16</inkml:trace>
  <inkml:trace contextRef="#ctx0" brushRef="#br0" timeOffset="116706">15676 13255 329 0,'0'0'8'31,"-13"-4"3"-31,4 4 3 0,-3 0 4 0,-5 0 1 0,1 4 0 16,-5 9 1-16,2 4 1 15,9 7-6-15,8 7-4 16,6 0-3-16,19 2-1 15,14-7-2-15,19-4-1 0,7-12-2 16,9-8-2-16,3-7 0 16,-5-11 0-16,-8-11 0 15,-13-7 0 32,-16-2 0-47,-21-6 0 0,-13 4-3 0,-26 1 1 0,-16 6-1 0,-14 9 2 0,-15 12 2 0,-3 11 1 16,-2 21 2-16,7 14-2 0,10 17-2 15,19 13 0-15,19 6 0 16,21 5 0-16,30-4 0 31,24-8 0-31,19-10 0 0,14-15 0 0,11-11 0 16,4-20 0-1,1-11-61-15,-6-13-35 0,-20-14-2 0</inkml:trace>
  <inkml:trace contextRef="#ctx0" brushRef="#br0" timeOffset="116993">15986 12676 484 0,'0'0'1'16,"8"6"1"-16,11-3 0 15,13 2 1-15,15-2 0 16,13 0 0-16,15 1-2 0,8-2-5 15,7 5-35-15,-9-4-51 16,-8-1-2 0</inkml:trace>
  <inkml:trace contextRef="#ctx0" brushRef="#br0" timeOffset="117439">17074 12404 445 0,'0'0'1'0,"0"0"1"16,0 5 1-16,-1 7 1 16,-6 8 2-16,0 9 1 0,-5 9 1 15,6 7 0-15,0 7 0 16,6 4 0-16,7 0-2 0,10-2-1 15,10-7-5-15,7-8 0 16,9-8 0-16,-1-9 0 16,0-7 0-16,-7-10 0 0,-9-4-8 15,-13-7-19-15,-8-14-61 16,-4 1-8 15</inkml:trace>
  <inkml:trace contextRef="#ctx0" brushRef="#br0" timeOffset="117592">16868 12591 463 0,'0'0'3'0,"14"0"1"16,5 0 2-16,13 0 0 16,11 0 0-1,10 0 0-15,11 0 0 0,4 0-2 0,2 0-11 16,-14 0-35-16,-1 0-48 15,-11 0-4-15</inkml:trace>
  <inkml:trace contextRef="#ctx0" brushRef="#br0" timeOffset="117889">17854 12189 474 0,'0'0'1'16,"0"15"1"-16,-7 6 1 0,-2 11 3 16,-6 12 1-16,-5 13 0 15,-7 14 1-15,-4 14-5 16,-5 5-3-16,-1 6 0 0,1-4 0 31,2-4 0-31,5-7 0 0,5-13 0 0,6-13 0 16,6-13 0-16,12-9-31 15,6-21-62-15,-6-12-5 31</inkml:trace>
  <inkml:trace contextRef="#ctx0" brushRef="#br0" timeOffset="118140">18005 12672 492 0,'8'0'2'15,"18"0"1"1,13 0 0 0,14 0 2-16,13 0-1 0,7 0-2 0,7 0-2 0,3-1 0 15,-6-4 0-15,-14 3 0 16,-21-6-17-16,-11-6-60 15,-31 14-17-15</inkml:trace>
  <inkml:trace contextRef="#ctx0" brushRef="#br0" timeOffset="118632">18200 12789 422 0,'0'0'3'0,"11"-7"3"16,-1 4 2-16,1-1 2 15,0 1-1-15,0 1 2 16,1-1 0-16,-2-1 0 16,-10 4-2-16,0 0-2 31,2 13-3-31,-6 0-4 0,-8 4 0 0,-1 4 0 0,-5 6 0 15,-4 3 0-15,-2 8 0 16,-3-2 0-16,0 3 0 16,2 0 0-1,5 0 0-15,8-1 0 0,11-6 0 0,7-1 0 16,21-5 0-16,14-3 0 15,16-6 0-15,7 0 0 16,7-5 0-16,2 0 0 16,-3-3 0-16,-1 0 0 0,-14-1 0 15,-6 4 0-15,-22-2-32 16,-7-5-53-16,-4 2-16 31</inkml:trace>
  <inkml:trace contextRef="#ctx0" brushRef="#br0" timeOffset="119963">8022 15550 290 0,'0'0'5'0,"0"0"4"16,-13 0 2-16,5 0 5 16,8 0 2-16,-20 0 4 0,10 0 0 15,1 0 0 1,9 0-3-16,0 0-3 15,0 8-3-15,18-5-3 0,15-1-3 16,16 0-1-16,13-1-1 16,12-1 0-16,5 0-2 0,6-5 0 15,-3 1-1-15,-10 0-2 16,-12 1-1-16,-12 1-3 15,-15-1-4-15,-12 6-7 47,-21-3-10-47,12-3-48 0,-12 3-19 0</inkml:trace>
  <inkml:trace contextRef="#ctx0" brushRef="#br0" timeOffset="120414">8108 15816 334 0,'0'0'4'0,"0"0"5"15,0 0 4 1,4 4 2-16,13-2 3 0,13 1 0 0,16 2 1 15,14-2 2-15,13 1-4 16,16 2-3-16,6-4-5 16,4 4-1-16,-2-1-1 15,-13-3-2 1,-9 2-5-16,-17-4 0 0,-13 3 0 0,-13-2 0 15,-13 0 0-15,-9-1 0 16,-10 0 0-16,0 0 0 16,0 0 0-16,-10 0 0 0,10 0-3 15,-16 0-5-15,16 0-4 16,-10 0-9-16,10 0-16 15,-12 3-54-15,12-3-2 16</inkml:trace>
  <inkml:trace contextRef="#ctx0" brushRef="#br1" timeOffset="127675">18832 12330 378 0,'0'0'5'15,"0"0"0"-15,0 0 0 16,0-8-1-16,0 8 1 15,0 0 0-15,0 0 0 16,0 0 1-16,0 17-3 16,0 3-1-16,1 8 1 0,-2 11 0 15,1 5 1-15,0 10 1 16,-1 8-2-16,0 5 0 15,-5 4 0-15,0 4 0 0,1 2-1 16,-4 0 0-16,4-1 0 16,-2-2 0-16,-2-1 1 15,4-1-1-15,-1-2 0 0,2-4 0 16,0-2 0-16,4 0 0 15,0-5 0-15,0 1 0 16,-1-4 0 0,2-6 1-16,-1-6-1 15,3-3 0-15,-1-2 1 0,-1-5 0 16,0-3 0-16,1-6-1 15,1-1 1-15,-1 0-1 16,0-2 0 15,-1-3 0-31,-1 2-1 0,-1-6 0 0,1 0 0 0,-6-1 0 0,-4-4-1 16,-2-3 1-16,0 1-1 15,-5-1 0-15,0-5 2 16,-6 2-2-16,0-1 0 0,-6 0 0 16,-5-1 0-16,-6 1 0 15,-9 1 0-15,-8-1 0 16,-4 2 0-16,-10-1 0 31,-11 1 0-31,-7 0 0 0,-5 1 0 16,-7 0 0-16,-9-1 0 0,-5 0 0 0,-5-2 0 15,-8 1 0-15,0-1 0 16,-9-1 0-16,-1 1 0 0,-6 1 0 15,-4-4 0-15,-3 1 0 32,-6 1 0-32,-3-2 0 0,-4 0 0 0,-2 0 0 15,-6 0 0-15,-1-3 0 0,-1-1 0 16,-1 1 0-16,-1-2 0 15,-4 3 0-15,-1-3 0 16,-4 3 0-16,2-1 0 16,-3 1 0-16,-1 2 0 15,-2 0 0-15,5 2 0 0,2-2 0 16,1 0 0-16,6 3 0 15,1-1 0 1,10 3 0-16,2-1 0 0,3-3 0 31,8 2 0-31,5-2 0 0,7 0 0 0,5-1 0 0,10 0 0 16,4 0 0-16,13 0 0 15,8 0 0-15,9-1 0 0,9 1 0 16,11 0 0-16,9 0 0 16,6 0 0-16,11-1 0 31,3 0 0-16,11-4 0-15,4 1 0 0,5-1 0 0,5-6 0 0,3-2 0 0,6-3 0 16,-1-4 0-16,5-3 0 16,3-8 0-16,1-5 0 15,1-10 0-15,7-7 0 0,-2-8 0 16,-2-6 0-16,5-8 0 15,-2-5 0-15,-1-5 0 16,-2-4 0-16,0-1 0 16,-3 3 0-16,1 2 0 15,-1 3 0-15,-2 4 0 0,1 4 0 16,-5 7 0 15,-1 6 0-31,-3 5 0 0,-1 4 0 0,1 7 0 0,-1 7 0 0,3 7 0 16,1 6 0-1,-1 7 0-15,4 6 0 0,2 12 0 16,0-13 0-16,0 13 0 15,13-1 0-15,2 1 0 0,4 0 0 16,6 0 0-16,8 0 0 16,6 0 0-16,10 0 0 15,6 0 0 16,7 0 0-31,8 0 0 0,8 0 0 0,7 0 0 0,7 0 0 0,10 0 0 16,3 0 0-16,12 0 0 16,3-3 0-1,6 0 0-15,12-3 0 0,6 1 0 16,6-1 0-16,9 0 0 0,10-2 0 15,3-2 0-15,8-1 0 16,5 1 0 15,2-4 0-31,2 1 0 0,4 1 0 0,-2-2 0 0,1 2 0 0,6-1 0 16,3 2 0-16,3-2 0 15,6 4 0-15,11-4 0 16,8-1 0-16,12 0 0 0,5 0 0 16,6 0 0-16,6-2 0 15,3 5 0-15,1 0 0 16,-7 0 0-16,-5 4 0 15,-10 1 0 1,-12 1 0-16,-14 2 0 0,-18-1 0 0,-9 4-5 16,-26 0-45-16,-43-2-34 15,44 0-12-15</inkml:trace>
  <inkml:trace contextRef="#ctx0" brushRef="#br1" timeOffset="128726">19491 12057 292 0,'0'0'9'16,"2"-10"4"-16,-2 10 3 15,8-14 2-15,-3 6 3 0,1-2 0 16,-6 10-1-16,15-14 1 15,-6 14-7-15,0 2-3 16,1 13-4-16,0 8 0 16,-1 12-2-16,0 6 0 15,-1 9 1-15,-2 4-1 0,-2 1-1 31,1 1-1-31,-3-3-1 0,-2-8 0 0,0-3 0 16,0-10-1-16,-1-4 1 0,1-9-1 16,0-6 2-16,-1-3-3 15,1-10 0-15,0 0 0 16,0-12 0-16,6-13 0 15,5-9 0 1,9-12 0-16,6-11 0 0,4-4 0 0,6-5 0 16,-4 4 0-16,2 4 0 15,-5 8 0-15,-2 13 0 16,-12 5-14-16,-1 17-10 15,-8 4-14-15,-6 11-41 0,8-3-14 16</inkml:trace>
  <inkml:trace contextRef="#ctx0" brushRef="#br1" timeOffset="129082">20121 11891 334 0,'0'0'5'16,"-14"22"5"-16,-2 2 3 15,-4 11 2-15,-3 11 1 16,0 7 1-16,2 5 0 0,6 9 2 16,10-4-5-1,6-4-4-15,17-11-3 0,10-9-2 16,5-9 0 15,7-10-1-31,-1-5-2 0,-1-8-1 0,-4-4-4 0,-6-3-2 0,-2-3-4 16,-5-6-8-16,-1 1-14 15,-3 3-47-15,-4-7-13 16</inkml:trace>
  <inkml:trace contextRef="#ctx0" brushRef="#br1" timeOffset="129430">20445 11993 395 0,'0'0'4'16,"-3"17"3"-16,-1 2 2 0,-3 8 2 15,0 7 1 17,0 9 0-17,-2 7 0-15,0 4 1 0,0 0-4 0,4-4-4 0,-3-6-1 0,5-10-2 0,1-7-2 16,2-8-3-16,0-19-9 15,0 0-22-15,16 0-54 16,-14-22-3-16</inkml:trace>
  <inkml:trace contextRef="#ctx0" brushRef="#br1" timeOffset="129631">20211 12160 438 0,'0'0'2'0,"0"0"1"0,17 11 2 16,5-7 0-16,6 2 0 15,8 0 1-15,5-1-1 16,7 1-2-16,-3-3-4 15,3-3-7 1,-11 0-10-16,-1-9-33 0,-7-2-36 0,-10-7-6 16</inkml:trace>
  <inkml:trace contextRef="#ctx0" brushRef="#br1" timeOffset="129775">20802 11835 409 0,'11'0'6'0,"18"8"2"16,8 7 1 15,6 10 2-31,2 10 0 0,-3 11 0 0,-3 12 1 0,-7 13-1 0,-22 8-5 15,-20 2-3-15,-25 3-2 32,-11-5-3-32,-7 1-8 0,-6-12-21 0,-5-7-59 15,12-9-2-15</inkml:trace>
  <inkml:trace contextRef="#ctx0" brushRef="#br1" timeOffset="137108">11146 15422 456 0,'0'0'2'0,"5"-3"1"15,11 0 1-15,8-4 2 16,16-2 0-16,15-5 1 15,11 4 0-15,7 0-1 16,0 1-1-16,1 4-5 0,-7-2-7 16,-6 9-20-16,-1 5-63 15,-33 1-2-15</inkml:trace>
  <inkml:trace contextRef="#ctx0" brushRef="#br0" timeOffset="142581">11617 15570 474 0,'0'0'1'16,"-7"9"-2"-16,3 0 1 15,4-9-1-15,-13 11-1 16,13-11-1-16,-14 0 0 0,5-12 0 15,3-9 0-15,1-7 2 16,-1-3 2-16,3 1 2 16,-3-1 1 15,1 5 1-31,-1 8 1 0,3 6-1 0,3 12-1 0,-10-2 0 0,10 2-2 15,-9 7-1 1,9-7 0-16,-16 10 0 0,5-10-1 16,0-5 1-16,-3-9 0 15,-3-1-1-15,2-1 1 0,0-2-1 16,2 6 0-16,6 0 0 15,7 12 0-15,0 0 1 16,21-2-1-16,6 2 0 16,9 4 0-16,2 1 0 15,2 1 1-15,-5 0-1 0,-2 0 0 16,-13 5 0 15,-16 1 0-31,-9 4 0 0,-23 2 1 0,-13 3-1 0,-11 1 0 0,-10 5 1 16,-6-1-1-1,1-4 0-15,9-2 0 0,7-10 1 16,21-8-1-16,20-6 0 15,22-16 0-15,30-7 0 16,25-8 0-16,19-2 0 0,15 5 0 16,7 5-1 15,-2 11 1-31,-7 10 0 0,-18 9 0 0,-23 11 0 0,-33 11 0 15,-25 4 0-15,-35 3 1 16,-30-1 0-16,-24 1 0 0,-21-3-1 16,-7-6 0-16,-3-10-4 15,18-3-16 1,19-9-64-16,29-19-8 0</inkml:trace>
  <inkml:trace contextRef="#ctx0" brushRef="#br0" timeOffset="143166">13769 15320 451 0,'0'0'2'31,"0"0"2"-15,5 0 2-16,11 0 1 0,11 0 1 0,13 0 1 0,14 0 1 0,12 0-1 0,5 3-4 15,7-1-5-15,-3 0 0 0,-4 0 0 16,-10 0 0-16,-12 4 0 15,-16-6-8-15,-6 0-57 16,-13 3-29-16,-14-3-2 16</inkml:trace>
  <inkml:trace contextRef="#ctx0" brushRef="#br0" timeOffset="143601">15024 14707 471 0,'0'0'2'15,"2"15"1"-15,0 9 0 16,-1 6 1-16,3 10 1 15,-1 8-1-15,2 8 1 0,5 6 0 32,2 0-2-32,1-3-1 0,4-4-3 0,1-2-3 15,0-11-8-15,3 0-22 0,7-8-57 16,-14-9-1-16</inkml:trace>
  <inkml:trace contextRef="#ctx0" brushRef="#br0" timeOffset="143776">14837 15395 484 0,'0'0'2'16,"17"0"-1"-16,14-5 1 0,14-2 1 15,20-5-1-15,18 0 1 16,19 0-4-16,7-4-9 15,15-10-59-15,-2 17-20 16</inkml:trace>
  <inkml:trace contextRef="#ctx0" brushRef="#br0" timeOffset="144228">14909 15729 486 0,'0'0'2'0,"16"0"0"16,7 0 1-16,14-2-1 31,17-5 1-31,12-1 1 0,13-3-1 0,10 0-1 0,3 0-3 16,-3-2-4-16,-7 1-3 15,-11-2-9-15,-11 7-21 31,-3 1-54-31,-26 2-1 0</inkml:trace>
  <inkml:trace contextRef="#ctx0" brushRef="#br0" timeOffset="144654">15293 15806 323 0,'0'0'4'0,"0"0"4"0,0 0 3 16,0 0 2-16,0-8 2 15,0 8 0-15,0 0 1 16,0 0 1-16,0 0-4 16,0 0-1-16,-3 6-3 0,-2 10-2 15,-4 9 0-15,-3 7 0 16,-7 9-1-16,-6 7 0 15,-5 8 0-15,-2 6 0 16,-1-1-1-16,1-3 0 16,6-3-5-16,8-7 0 15,12-6 0-15,12-10 0 0,18-8 0 16,14-12 0-16,14-1 0 15,9-9 0-15,14-3 0 16,1-4-23 0,-1-2-69-16,13-4-3 0</inkml:trace>
  <inkml:trace contextRef="#ctx0" brushRef="#br0" timeOffset="145254">16154 15155 423 0,'0'0'3'0,"0"0"1"16,0 0 1-16,0-9 0 15,0 9 1-15,18 5 2 16,-1 11 1-16,7 8 1 16,3 14-1-16,4 9-2 0,7 13 2 15,0 8-1-15,1 5-3 16,0 1-5-16,-2-2 0 15,-5-2 0 1,-3-9 0-16,-3-10 0 0,-8-11 0 0,-1-9 0 16,-7-13 0-16,-10-18 0 15,14-7 0-15,-10-25 0 16,2-18 0-16,0-14 0 0,4-17 0 15,3-9 0-15,0-2 0 16,3 2 0-16,-2 6 0 16,2 10 0-16,-3 14 0 15,4 15 0-15,-6 12 0 16,2 16-26-16,-4 7-17 0,-9 10-51 15,16 6-2-15</inkml:trace>
  <inkml:trace contextRef="#ctx0" brushRef="#br0" timeOffset="145505">17188 15304 443 0,'0'0'2'0,"-11"7"1"0,0 8 2 0,-10 11 1 16,-4 9 2-16,-5 11 1 15,-2 9 1-15,-1 8 1 16,4 4-2-16,13-2-4 16,5-4-5-16,11-6 0 15,16-11 0-15,13-10 0 16,8-13 0-16,9-7 0 0,4-13 0 31,6-5 0-31,-4-19-15 0,0-18-73 0,-1-2-8 0</inkml:trace>
  <inkml:trace contextRef="#ctx0" brushRef="#br0" timeOffset="145722">17508 15180 497 0,'0'8'1'15,"2"11"1"-15,6 7 1 16,-1 10 0-16,3 6 2 15,0 8-5-15,3 13 0 0,2 1 0 16,1-1 0-16,-3-6 0 16,3-3 0-16,-1-4 0 15,1-11 0-15,0-6 0 16,-5-13-4-16,2-8-60 15,-13-12-30-15,0 0-2 0</inkml:trace>
  <inkml:trace contextRef="#ctx0" brushRef="#br0" timeOffset="145901">17234 15470 506 0,'0'0'1'0,"12"0"0"0,9 0 0 16,13 0 1 0,12 0-2-16,18-2 0 0,14-5 0 15,11-1-2-15,10-1-8 16,-6-10-10-16,4-8-45 0,-11-1-27 47</inkml:trace>
  <inkml:trace contextRef="#ctx0" brushRef="#br0" timeOffset="146081">18187 15199 440 0,'0'0'6'0,"1"22"1"0,2 5 1 16,3 13 2-1,1 10 0-15,-3 17 0 0,-1 8 0 16,-4 11 0-16,-2 0-10 16,-10-1 0-16,-11-3 0 0,-10-13 0 31,-2 1-17-31,-7-13-67 0,-1-22-10 0</inkml:trace>
  <inkml:trace contextRef="#ctx0" brushRef="#br0" timeOffset="148378">20917 15417 330 0,'0'0'5'0,"0"0"4"16,-12 0 1-16,12 0 2 0,0 0 1 15,-9-5 1-15,9 5-1 16,0-12 0-16,6 3-4 16,9-2-2-16,3 0 0 15,5 2-1-15,1 1 2 0,-1 5 0 16,-2 3 0-16,-4 0 1 15,-6 8 0-15,-9 4-1 16,-7 2-1-16,-11 1-1 16,-6-2-6-16,-2-5 0 0,1-3 0 15,-1-5 0 1,6-5 0-16,6-2 0 0,4-10-11 31,5 5-80-31,11 0-4 0</inkml:trace>
  <inkml:trace contextRef="#ctx0" brushRef="#br0" timeOffset="149305">20561 16123 378 0,'0'0'6'16,"0"0"1"-16,0 0 1 0,0 0 1 15,0 0 0-15,-11 0 0 16,11 0 0-16,0-14 1 16,0 2-6-16,8-3-2 0,3-1 0 15,7-1-1-15,1 1 0 31,6 5 0-31,2 4 1 0,-4 4 0 0,1 6 1 16,-9 7 1-16,-4 3-1 0,-9 5 2 16,-4 4-1-16,-11 0 0 15,-7-2-1-15,-4-4 1 16,-1-5-1-16,0-8-1 15,2-3 1-15,7-10-2 16,4-9 1-16,10-3-1 16,2-4 0-16,9 1-2 0,8 2-1 15,7 4-3 16,-3 3-8-31,12 6-49 0,-5 10-29 0,-3 3-4 0</inkml:trace>
  <inkml:trace contextRef="#ctx0" brushRef="#br0" timeOffset="150035">21565 16058 316 0,'0'0'8'16,"0"0"0"-16,13 7 1 16,-6 1 1-16,0 3 0 15,-4 2 2-15,-3 1 1 0,0 2 0 16,-6-3-4 15,-9-3-1-31,-1-2-1 0,-4-6 1 0,0-2 0 0,2-6 0 16,2-7-1-1,6-5 1-15,6-3-2 0,4 0 0 0,4-1-2 16,12 4 1-16,8 3 0 15,1 6-1-15,4 4 0 16,-3 5 0-16,-3 8-1 16,-7 4-1-16,-8 5-1 0,-8 6-2 15,-12-8-9-15,0-2-55 16,-8 6-27-16</inkml:trace>
  <inkml:trace contextRef="#ctx0" brushRef="#br0" timeOffset="202013">2195 1648 293 0,'0'0'2'16,"0"0"1"-16,0 0-2 0,4 8 0 16,-2 12 0-16,-4 14-1 15,2 14 0-15,-2 20 0 16,-4 16 1-16,-6 22 1 15,-2 11 1-15,-3 17 1 16,2 0 0-16,-1 3 0 0,4-3 1 16,4-11-1-16,1-1-2 15,5-18-1-15,2-11-1 16,2-14 1-16,2-5 0 15,-1-9 0 32,-1-6-1-31,-2-5 2-16,-2-8 0 0,-4-8 0 0,-2-4 1 0,2-8 1 0,2-5 0 0,-1-7 3 0,1-6 1 0,4-8 0 0,0 0-1 15,0 0 0-15,13-3-1 16,3-5-2-16,7-1-1 16,9-1-1-16,8-3-1 15,11-1 1-15,7 2-1 31,10 0 1-31,3 1-1 0,7 2 1 0,4 0-1 0,2 4 0 16,5 1 1-16,3 0-1 16,1 1 0-16,5-1 0 15,5 2 0-15,5-5 0 0,1 2 0 16,9 1 0-16,1-2 0 15,2-1-1-15,2 2 1 16,3 1 0-16,-2 1-1 0,-1 3 1 47,-2 0-1-47,-1 0 0 0,0 0 1 0,-3 0-1 0,4 1 0 0,0-1 1 15,6 2-1-15,1-5 0 0,4-2 0 16,3 0 0-16,3-2 0 16,4 0 0-16,-1 2 0 15,4-2 0-15,2 1 0 16,2 1 0-16,2 0 1 0,1 2-1 15,-3 0 0-15,1-2 0 32,2 1 0-32,-1 1 0 0,3 1 0 0,-1-3 0 15,4 1 0-15,3-3 0 0,3 0 0 16,0 3 1-16,2 3-1 15,-1-2 0 17,-2 0 1-17,1 3-1-15,-4 0 0 0,-1 0 1 0,1 3-1 0,-3 1 1 0,3 0-1 0,0-1 0 16,3 0 0-16,1 1 1 15,3-2-1-15,1-1 0 16,2 0 1-16,2-1-1 0,-2 1 2 16,2-1-2-16,-3 1 2 15,1-1 0-15,1 0 0 16,-2 1-1-16,1-2 1 15,5-3 0-15,-1-1 0 0,3 0 0 16,-1-3-1-16,0 2 0 16,-5-3 0-16,2 1 0 15,-2-2 0-15,-5 0 0 16,-1 4 0-16,-2-4 0 15,0 3 1-15,-7-1 0 0,-1-1-1 16,-11-2 0-16,-5 5 0 16,-10-1 0 15,-14-2-1-31,-8-2 1 0,-16 2-1 0,-14 1 1 0,-13 0 1 0,-10 2-2 15,-6-2 1-15,-11-1 0 16,-3-1 0-16,-6 2 0 16,2-2 0-16,-1-6 0 15,2 0-1-15,0-6 1 0,0-5-1 16,2-4 2-16,2-5-1 15,0-8 0-15,-4-9-1 32,-3-8 0-32,-1-8 0 0,-2-2 0 0,-5-4 0 0,-6-8-4 15,1-5 0-15,-3-7 0 16,-2-7 1-16,4 3 0 15,0-2 1-15,-9 52-2 16,5-5 0-16,-3-1 2 0,-1-6 1 16,4 1 1-16,-2-3-1 15,-4 0 0-15,2-2 0 16,-3 2 3 31,0-5-1-47,-2 5 1 0,1-5-1 0,-3 4 1 0,-1-3-1 0,-4 2 1 0,3-2-1 0,-6 2 0 15,0 2 1-15,-3 6-1 16,1 2 0-16,0 5 1 15,-2 2-2-15,1 3 1 16,0 3 0-16,13 42 0 16,-16-36-2-16,3-2 2 0,-4 2-1 46,1 2 0-46,-3 3 0 0,0-1 0 0,-1 5 0 0,-3-2 0 0,-3 2 0 16,0 2 0-16,-6 3 1 16,2 2 0-16,-10 1 0 0,-47-14 0 15,36 18-1 1,-5 0 1-16,-7 5 0 0,-4 3-1 15,-5 2 0-15,-4 3-1 16,-2 0 1-16,-7 1 0 31,-4 0 0-31,-4 1 0 0,-4 0 0 0,-2 0 0 16,-5-1 0-16,-1 1 1 15,-1 3-1-15,-4 0-1 0,2 3 0 16,-3 2 0-16,1-1 1 16,2-2 0-16,-2 1-2 15,-1 1 1-15,-2 1 0 16,7 4 0-16,-2 1 0 0,5 1 0 31,-5 1 0-31,2 3-1 16,0 2 0-16,5 2 0 0,-3 2 1 0,2-5 0 15,0 5-1-15,0 0 1 16,5-1 0-1,0 1 0-15,-1 4 1 0,2 2-1 16,1-4 0-16,1 3 0 16,-1-1 1-16,2 0 0 15,0 1 0 1,1-4-1-16,-1-1 1 0,-1 1 0 0,2-4-1 15,0 4 1-15,1 1 0 16,0-1-1-16,-2 0 1 16,0 0 0-16,-2-3-1 15,2-3 1-15,-1 5 0 0,-1-3 0 16,-1 1 0-16,-2-1-1 15,-2 0 1-15,-1 0-1 16,-1 1 1-16,0 0-1 0,0-1 1 16,-1-2-1-1,2 1 1 1,-1-3 0-16,-1 0 0 0,1 1 0 0,-1 1 0 15,-1 0 1-15,2-2-1 0,-1-3 0 16,-1 1 0 0,3-3 0-16,-1 0 0 0,1 0 0 15,3 0-1-15,-1-2 1 16,3 0 0-16,-5 1-1 0,2-1 1 47,-1 2 0-47,-4-1-1 0,2 0 1 0,-2-1-1 0,1 2 1 0,-1 0-1 15,-3 0 1-15,2 0 0 16,1 3-1-16,-1-4 1 0,-2 2 0 15,2-2 0-15,-1 0 0 16,1-2 0-16,0-1 1 16,1 1-1-16,3-6 0 0,-4 1 0 15,2 1 0-15,-4-2 0 16,-1-1 0-1,-5 1 0 1,-73 2 2-16,-60 4 0 0,-16 3 0 0,-14 7 0 16,-17 8 2-16,-20 12-2 15,-16 9 2-15,-11 12-1 0,6 4-3 16,-8 3-6-16,5 5-51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45:55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4842 2866 394 0,'0'0'2'16,"0"0"-2"-16,0 0 0 15,0 0-2-15,0 0-1 16,0 0 0-16,11-3 0 0,-4 9-1 15,-1 10 1-15,1 8 2 16,1 7 1-16,-2 9 2 16,3 8 4-16,-3 5-1 15,-2 8 0-15,-1 2 1 0,1 1-2 16,-2 9-1-16,-1 2 0 15,-1 6 0-15,0 5-2 16,-1 6 1-16,-1 6 1 0,-6 9-1 16,-3 8 0-16,-4 2 1 15,1 5 1-15,-6 2-1 16,1 2 1-16,2 2-1 0,-1 1 0 15,4 0 0-15,5 2-1 16,0 1 3-16,7-1-1 31,1 6 0-31,-1 3 0 0,2 9-1 0,2-2 0 16,-2 8 0-16,-1 4 1 15,-5 3-4-15,-1 3 1 0,-4-2-2 16,3 0 0-16,-2-3 1 16,1 2-1-16,3-4 0 15,4 1 0-15,1-1 2 16,1 1 0-16,2 7 1 0,-1 2 0 15,1 4-1 1,-1 5 2 0,-2 4-1-16,-1-1 0 0,1 8 0 0,0-2-1 15,2 0-1-15,5-4 0 0,0-1 0 16,7 1-1-16,2-7 1 47,6 3 0-47,0-2 0 0,7 3-1 0,-4 3 3 0,-2 2 0 0,0 5 1 0,-3 2-1 15,-4 6 1-15,-1 3-1 16,-4 3 1-16,-4 0 1 15,1 4-4-15,-1 2 0 0,-3-3 0 16,0 2 0-16,-2-7 0 16,-2-2 0-16,0-5 0 15,-1-6 0-15,-1-17 0 16,-4-9 0-16,3-13 0 15,-2-14 0-15,1-10 0 16,2-17 0-16,2-12 0 0,-5-19-18 16,6-12-60-16,-3-9-17 15</inkml:trace>
  <inkml:trace contextRef="#ctx0" brushRef="#br0" timeOffset="977">3036 14558 278 0,'0'0'3'15,"0"0"-1"-15,0 0 1 0,0 0 0 16,8 0 1-16,2 0 3 16,8 0-1-16,2 0 1 15,12 0-1 16,11 1 3-31,3 1 2 0,11 0-1 0,5 2 0 0,9-2 2 0,7-1-2 16,11-1 1-16,10 0-3 16,7 0-1-16,13-2-2 15,9-4-2-15,13 2 1 0,5-1-1 16,10-2 0-16,5 2 0 15,4 2 0-15,7 0 1 16,8 0-1 15,3 3 0-31,3-3 0 0,11-1 0 0,4 0 0 0,7 1-1 0,11 0 1 16,3-3-1-16,10 3 0 15,8-1 0-15,8-3 0 16,9 3-1-16,7-3 1 0,9 1-1 16,5-2 0-16,9 1 0 15,4-2 1-15,8-2-1 16,5 1 1-16,8-1 0 15,2 2 0 1,8-1 0-16,3 0 0 0,6-1 0 0,9 3 1 16,3 0 0-16,9 1 0 15,4 3-1-15,8-1-1 16,1 5 1-16,47-3 0 15,-35 3-1-15,5 0 0 0,10 3-2 16,2 1 1-16,6-1-1 16,5 2 1-16,7-3 0 15,-34 2 0-15,42-1 0 0,7 0 1 31,-1-1 0-31,43 1 1 0,-38 1 0 0,-4 0 0 16,-1 2-1-16,-10-3 1 16,-11 5-2-16,-14-1 0 15,-17 1 0-15,-59-2 0 0,19 3 0 16,-27-1 0-16,-26 0 0 15,-26 1 0-15,-26-2 0 16,-36 0 0-16,-22 0 0 16,-31 0 0-1,-29-3 0-15,-20-1 0 0,-22-3-8 0,-17 0-12 16,-19 0-38-16,-14-8-33 15,-5-8-4-15</inkml:trace>
  <inkml:trace contextRef="#ctx0" brushRef="#br0" timeOffset="1290">22910 13854 400 0,'0'0'1'15,"0"0"0"-15,0 0 1 16,3 8 1-16,18 3 2 15,18 4 0 17,20 4 2-32,24 3 0 0,19 7 0 0,15 5 0 0,12 2-1 0,9 2-1 15,4 4 0-15,-5 0 0 16,-13 3-2-16,-17 1 1 0,-19 0-1 15,-18-1 1-15,-24 2 1 16,-22 1 0-16,-29 4-1 16,-26 3 0-16,-22 4 0 15,-14 5-2 16,-9 8-4-31,-11 3-5 0,1 8-14 0,1 10-51 0,9-8-20 0</inkml:trace>
  <inkml:trace contextRef="#ctx0" brushRef="#br0" timeOffset="1735">23173 15575 415 0,'0'0'0'0,"0"0"-1"0,0 0 1 16,0 13 2-16,-3 10 1 15,-13 8 2-15,-9 11 1 16,-10 12 0-16,-9 13 2 31,-10 5 1-31,-3 6 0 0,-2 1-1 0,5-5-2 0,12-5 0 16,16-9-1-16,17-9 0 15,19-12-2-15,24-3 1 16,13-12-2-16,16-3-3 15,2-6-5-15,7-2-11 0,-6-4-44 16,-2-9-30-16,-12-12-5 16</inkml:trace>
  <inkml:trace contextRef="#ctx0" brushRef="#br0" timeOffset="1837">22655 16092 450 0,'0'0'1'0,"0"0"0"16,20 3 1-16,13-1 1 15,20-2 0 16,26 0 0-31,33-3 0 0,34 3-7 0,14 0-62 0,32-3-20 0</inkml:trace>
  <inkml:trace contextRef="#ctx0" brushRef="#br0" timeOffset="2851">4537 2939 357 0,'0'0'1'16,"-4"9"2"-16,-1 7 2 16,-5 12 2-16,-3 10 3 0,-3 9 0 15,-1 4 0-15,-1 3 2 16,-2-5 1-16,7-5 0 15,0-9-1-15,6-15-2 16,7-20-2-16,9-20-1 0,11-18-1 16,7-15-3-16,8-9-1 15,7-11-2-15,4-2-1 16,6 0 0-16,0 7 0 15,-6 12 0-15,-3 12 1 0,-11 12 0 16,0 15 0-16,-6 13 1 16,-6 8 0-16,0 13 0 15,-3 12-2-15,2 4-1 16,4 9-8-16,0 1-18 15,4-3-58-15,8 3-2 0</inkml:trace>
  <inkml:trace contextRef="#ctx0" brushRef="#br0" timeOffset="3624">2670 2314 373 0,'0'0'0'15,"0"0"0"-15,0 0 1 16,4 9 2-16,3 9 3 0,5 7 2 62,3 13 0-62,0 10 3 0,6 13 2 0,-1 7 0 0,1 2-2 0,-2 4-2 0,-3-5-1 0,-2-4-3 0,-2-7 0 16,2-8-1-16,-4-5-1 15,1-7-1-15,0-1 1 16,-2-4 0-16,3 1 0 0,1-5 0 16,-5-3-1-16,-2-8 1 15,3-2 2-15,-9-16 1 16,11-1-6-16,-7-28 0 15,4-20 0-15,4-21 0 16,4-25 0-16,3-20 0 0,6-14 0 16,0-5 0-16,1 11 0 15,1 9 0-15,-5 14-20 16,4 22-29-16,-5 22-47 15,-3 17-3-15</inkml:trace>
  <inkml:trace contextRef="#ctx0" brushRef="#br0" timeOffset="17334">12594 3624 274 0,'0'0'9'0,"0"0"3"15,0-11 4 1,0 11 3-16,0-9 1 0,0 9 2 16,2-12 0-16,-2 12 0 0,0 0-9 15,8-12-3-15,-8 12-4 16,10 0-2-16,-10 0-2 15,20 17 1-15,-7 1 0 16,5 9 1-16,0 9 2 0,7 9 0 16,-3 8 0-1,4 6 0 1,-5 6 0-16,2 5-1 0,-1-4-1 0,-6-2-1 15,2-6-1-15,-6-9-1 0,1-8 0 16,-4-8 0-16,0-8-1 16,0-7 1-16,-6-7 1 15,-3-11-2-15,7 11 0 16,-7-11 0-16,0 0 0 15,0 0 0-15,0 0 0 0,0 0 0 16,0 10 0-16,0-10 0 16,0 0 0-16,0 0 0 15,0 0 0 1,0 0 0-16,0 0 0 0,0 0 0 0,0 0 0 15,3-8 0-15,-1-7 0 32,4-8 0-32,4-12 0 0,2-14 0 0,2-17 0 0,2-12 0 15,3-13 0-15,1-8 0 16,-3 0 0 15,-4 6 0-31,-2 5 0 0,-6 7 0 0,-2 12 0 0,-3 11 0 0,0 14-45 16,0 15-40-16,1 4-11 15</inkml:trace>
  <inkml:trace contextRef="#ctx0" brushRef="#br0" timeOffset="17755">13382 3510 373 0,'0'0'0'0,"0"0"-1"0,0 0 1 47,-12 14-1-47,1 5 4 0,-4 15 3 0,-3 10 4 0,1 11 0 0,-4 8 3 15,7 15 1-15,5 0 1 16,8 2 1-16,8-9-4 0,12-10-2 15,9-8-3-15,8-12-1 16,5-12-2-16,0-10-3 16,0-10-4-16,-6-9-8 0,-3-2-29 15,-2-11-49-15,-12-9-2 16</inkml:trace>
  <inkml:trace contextRef="#ctx0" brushRef="#br0" timeOffset="18075">13803 3512 392 0,'0'0'2'15,"0"0"0"-15,0 0 3 16,-4 15 1-16,1 6 3 0,-2 11 0 47,-2 9 2-47,1 9 0 0,-1 10 0 0,0 7-1 0,4 2-1 0,2-1-2 15,0-4-2-15,2-6-1 0,8-6 0 16,6-10 0-16,3-5-1 16,4-9-1-16,-1-6-1 15,0-7-1-15,1-6-2 0,-5-4-2 16,0-5-5-16,-8-3-7 15,2-5-19 17,-11 8-44-32,3-21-12 0</inkml:trace>
  <inkml:trace contextRef="#ctx0" brushRef="#br0" timeOffset="18272">13616 3842 435 0,'0'0'3'0,"0"0"1"16,11 0 1-1,4 7 1-15,7-3 0 0,8 2 2 0,9 2-1 16,2 0 0-16,6 0-3 16,0 1-6-16,-3-1-8 0,-2 1-16 15,-15 0-43-15,0-6-21 16</inkml:trace>
  <inkml:trace contextRef="#ctx0" brushRef="#br0" timeOffset="18545">14189 3464 374 0,'0'0'0'0,"11"0"0"16,4 3 0-16,2 13-1 15,3 8 1-15,1 10 2 16,-1 14 0-16,-3 13 4 15,-8 12-2-15,-9 10 1 0,-10 3 0 16,-8 1 0-16,-6-6-2 16,-2-7-3-16,-3-12-8 15,5-10-28-15,7-12-42 16,7-15-7-16</inkml:trace>
  <inkml:trace contextRef="#ctx0" brushRef="#br0" timeOffset="18882">14616 3752 373 0,'0'0'1'15,"0"0"4"-15,0 0 4 16,11 2-1-16,6 0 2 16,7 1 1-16,11-3 0 15,6 0 1-15,8 0-1 0,1 0-4 16,0 0-5-16,1-4-7 15,-11-1-9-15,-1 2-30 16,-1 3-41-16,-20-1-4 0</inkml:trace>
  <inkml:trace contextRef="#ctx0" brushRef="#br0" timeOffset="19019">14606 4025 473 0,'0'0'1'15,"18"5"2"-15,10-5-1 16,10 1 0-16,10-1 0 15,11 0-3-15,10 0-7 16,3-3-36-16,7-4-42 0,-6 0-4 16</inkml:trace>
  <inkml:trace contextRef="#ctx0" brushRef="#br0" timeOffset="20037">15629 3457 341 0,'0'0'5'16,"0"0"-1"-16,11-3 1 0,-11 3 0 16,16 0 1-16,-3 5 3 15,1 12 1-15,5 9 2 16,3 13-4-16,-4 12 3 0,4 17-2 15,-1 11 4-15,-2 6-4 16,-1 4-1-16,-4-6 0 16,0-5-3-16,-4-9 1 15,-1-12-2-15,-2-16 1 16,0-12-1-16,-2-15 2 0,-5-14 0 15,8 2-1-15,-3-14 0 16,0-21-3-16,6-19-2 16,2-15 0-16,2-19 0 0,5-12 0 15,0-6 0-15,0-5 0 16,-5 9 0-16,0 10 0 31,-8 14 0-31,2 18 0 0,-7 12-25 0,2 12-44 16,4 18-24-16</inkml:trace>
  <inkml:trace contextRef="#ctx0" brushRef="#br0" timeOffset="20707">16507 3420 306 0,'0'0'5'0,"0"0"4"15,0 0 0-15,-4-10 0 0,4 10-1 16,-13 4 3-16,2 13 3 15,-4 12 3-15,1 16-5 16,-2 14-2-16,0 11 1 0,5 13 1 16,6 3 0-16,5-2-1 15,7-4-2-15,9-11-2 16,6-12-2-16,7-13-1 15,2-14-3-15,1-11-4 16,-4-13-17-16,-5-6-65 0,1-12-4 16</inkml:trace>
  <inkml:trace contextRef="#ctx0" brushRef="#br0" timeOffset="21099">16826 3446 359 0,'0'0'0'15,"0"0"3"-15,0 8 5 16,2 4 2 0,-2 10 2-16,-2 10 0 0,2 7 3 15,0 14 0-15,-4 9 1 0,-4 6-2 16,3 4-5-16,0 1-2 15,2-7 1 1,-2-5-3-16,5-8 0 0,9-7-2 0,9-10 0 16,2-10-1-16,3-6 0 15,2-6-2-15,1-2-2 16,-4-9-1-16,2 3-4 15,-6-6-3-15,-3 0-9 16,-15 0-31-16,10-9-40 16,-2-2-4-16</inkml:trace>
  <inkml:trace contextRef="#ctx0" brushRef="#br0" timeOffset="21310">16709 3788 442 0,'0'0'2'0,"0"0"0"0,0 0 2 16,13 3 0-16,6-3 0 15,10 0 0-15,9-3 0 16,12-1-6-16,2-5-13 0,9-4-67 15,4 1-4-15</inkml:trace>
  <inkml:trace contextRef="#ctx0" brushRef="#br0" timeOffset="21684">17356 3727 390 0,'0'0'0'0,"0"0"2"16,0 0 2-16,6 6 2 15,6-5-1-15,5-1 3 16,5 1-1-16,8 0-1 0,2 0 1 16,6-1-6-16,0 1-7 15,-1 0-12-15,-7-1-22 16,-8 3-44-16,4 0-2 15</inkml:trace>
  <inkml:trace contextRef="#ctx0" brushRef="#br0" timeOffset="21896">17431 3982 435 0,'0'0'3'0,"0"0"-3"0,9 0 2 0,-1 0 1 0,12 0-1 0,4-1 1 0,6-3-1 15,3-3-4-15,4 1-8 16,-4-3-29-16,6-4-45 16,3 2-4-16</inkml:trace>
  <inkml:trace contextRef="#ctx0" brushRef="#br0" timeOffset="22173">17790 3842 363 0,'0'0'2'0,"0"16"4"0,3-1 0 16,6 4 3-16,8 2 2 15,8 0 1-15,8-6 3 16,6-1-1-16,4-5-2 0,5-9-2 16,-4-10-2-1,-1-10-2-15,-16-8-4 0,-8-5-1 31,-18 3-2-31,-11-1 2 0,-16-2-2 0,-14 6-1 16,-12 6 1-16,-6 7-1 16,2 10 2-16,3 4-2 0,10 7 0 15,9 4-3-15,13 4 0 16,13-1-3-16,16 3-5 15,12-4-13-15,10-13-50 16,10 4-10-16</inkml:trace>
  <inkml:trace contextRef="#ctx0" brushRef="#br0" timeOffset="22405">18226 3491 346 0,'0'0'1'16,"22"20"1"-16,-1 0 4 15,6 9 4-15,3 3 1 0,3 14 4 16,-4 12 0-16,-1 12 1 16,-15 2 0-16,-13 6-2 15,-18-3-5-15,-12-7-4 16,-4 1-12-16,-12-10-30 0,2-11-49 31,4-13-5-31</inkml:trace>
  <inkml:trace contextRef="#ctx0" brushRef="#br0" timeOffset="23137">18915 3742 335 0,'0'0'3'16,"0"0"2"-16,0 0 5 15,9-4 2-15,5 3 4 0,8-5 1 31,7 0-1-31,5-3 1 0,6-3-2 0,0-1-3 16,2-1-4-16,-5-3-1 0,-4-5-4 16,-9 2-3-16,-10-2-1 15,-11 1-1-15,-3 2 0 16,-15 1-2-16,-7 8 0 15,-12 6 0-15,-3 8 0 16,-3 16 3-16,-1 19 2 0,-3 15 0 16,5 12 2-16,7 8 0 15,10 5 1 1,14 2 2-16,7-5-1 0,17-8 2 15,18-19-2-15,13-16 0 16,14-14-2-16,13-13-6 0,3-13-12 16,3-12-59-16,2-8-16 15</inkml:trace>
  <inkml:trace contextRef="#ctx0" brushRef="#br0" timeOffset="23567">19282 3173 398 0,'0'0'1'0,"0"0"0"0,13-4 1 16,7 0-1-16,11-1 1 15,9 1-1-15,8-3-4 16,10 5-12-16,-5 9-42 0,9-7-23 15</inkml:trace>
  <inkml:trace contextRef="#ctx0" brushRef="#br0" timeOffset="24213">19910 2688 220 0,'0'0'1'0,"0"0"2"31,0 8 4-31,0 2 1 0,-3 7 4 0,-1 4 3 0,-2 11 0 16,2 5 2-16,-6-1 0 15,5 7 0-15,1-5 0 16,1-2 1-16,3-5-1 16,9-2-3-16,8-12-1 15,6-5-1-15,6-4-2 0,6-5-5 16,3 2-8-16,-2-5-10 15,5 0-13-15,-9 0-39 32,-1 0-21-32</inkml:trace>
  <inkml:trace contextRef="#ctx0" brushRef="#br0" timeOffset="24547">19729 2827 374 0,'0'0'2'16,"0"0"3"-16,5 0 4 15,10 0 2-15,10 0 0 16,9 0 2-16,9 0 0 0,7 0-1 15,2 0-2-15,4 3-7 16,-4-1-8-16,-2 4-11 16,-14-6-18-16,-15 6-50 15,-4 4-4-15</inkml:trace>
  <inkml:trace contextRef="#ctx0" brushRef="#br0" timeOffset="24947">20526 2578 276 0,'0'0'4'0,"0"15"8"0,1 8 7 16,-1 12 3-16,-2 13 0 16,-6 17 2-16,-7 17 2 46,-5 13-2-46,-3 4-2 0,-1 5-8 0,-5-6-6 0,-1-7-5 0,-1-11 0 0,1-9-2 16,4-20-3-16,1-11-4 16,0-10-9-16,10-9-21 15,0-6-52-15,15-15-1 16</inkml:trace>
  <inkml:trace contextRef="#ctx0" brushRef="#br0" timeOffset="25535">20583 3055 354 0,'0'0'4'0,"0"0"3"16,0 0 1 15,10-5 3-31,6 3 0 0,8-4 2 0,9 2 0 0,12-1 0 0,4 1-3 16,8 1-4-16,0-2-5 15,3 4-14-15,-11 1-30 16,-6 0-42-16,-10 0-2 0</inkml:trace>
  <inkml:trace contextRef="#ctx0" brushRef="#br0" timeOffset="25859">20848 3074 352 0,'0'0'3'0,"0"0"3"15,0 0 5-15,-4 19 0 16,1 0 3-16,-2 4 0 0,-1 8 1 15,-5 6 1-15,0 2-2 16,1 4-3-16,-2-3-2 16,3-7 2-16,8-4-3 15,5-8-1 16,15-6 0-31,13-7-5 0,15-3-2 0,7-4 0 0,6-1 0 0,10 5-4 16,-2-5-23-16,-5 0-58 16,-2 9-8-16</inkml:trace>
  <inkml:trace contextRef="#ctx0" brushRef="#br0" timeOffset="29474">4540 5886 9 0,'0'0'4'0,"0"0"3"15,-13-8 3-15,13 8 2 16,-11-6 1-16,11 6 7 16,-18-3 6-16,7 2 7 15,11 1-5-15,-16 0-4 16,16 0 1-16,-12 2 3 0,12-2 1 15,16 4-5-15,16-4-5 16,8 0-4-16,13 0-1 16,5-7 1-16,8 1-3 15,4-3-4-15,-2 2-4 0,-10-1 1 16,-12 1-1-16,-12 1 0 15,-9 0-1-15,-17 4 0 16,-8 2-1-16,-21-3-1 16,-17 3 1-16,-13 6-1 0,-12 2-1 15,-13 4-1-15,-7 0 1 16,-4 4 1-16,7 1 1 31,7-3-1-15,11-2-1-16,16-2 2 0,15-4 1 0,22-5 1 0,18-1 0 0,25-7 1 15,18-2-1-15,15-6 2 16,10 0 0-16,9-4-1 15,4 4-1-15,-4 4 0 16,-8 0-1-16,-14 7-3 0,-14 1-3 16,-11 5-7-16,-19 3-14 15,-16 11-59-15,-2 0-2 16</inkml:trace>
  <inkml:trace contextRef="#ctx0" brushRef="#br0" timeOffset="30379">1991 5477 343 0,'0'0'1'15,"0"0"0"-15,0 0 3 16,5 7 2-16,1 5 2 15,3 8 3-15,1 7 1 0,0 8 0 16,5 7 1-16,-4 5-1 16,4 2-2-16,-4 0-1 15,-2-1-2-15,0-7-1 16,-3-4-2-16,-1-7 0 0,1-5-1 15,-2-3 0-15,1-4 0 16,-3-5 0-16,0-1 0 16,-2-12 1-16,5 13 1 15,-5-13 0-15,0 0 0 16,11-15-1-16,-3-9 1 0,4-12-2 47,2-16-1-47,1-13-2 0,5-17 0 0,1-7 0 0,-1-2 0 0,-2 3-2 0,-4 2 0 15,-4 11-1-15,1 13-2 16,-3 16-3-16,-6 11-9 15,3 14-9-15,-2 7-17 16,-3 14-49-16,0 0-4 0</inkml:trace>
  <inkml:trace contextRef="#ctx0" brushRef="#br0" timeOffset="30860">2572 5262 286 0,'0'0'-1'0,"0"0"-1"16,0 0 1-16,-6 9 2 15,-1 6 4-15,-2 12 2 0,3 8 6 16,-2 10 3-16,4 12 2 15,-1 4 3-15,5 2 2 16,2-3-3-16,9-3-2 0,3-14-1 16,6-9-4-16,2-10-3 15,2-7-1 1,-4-12-1-16,0-3-2 31,-3-2-3-31,-6-8-3 0,-2-1-4 0,-8-6-7 0,1 3-15 0,-2 0-33 16,5-9-32-16,0-2-5 15</inkml:trace>
  <inkml:trace contextRef="#ctx0" brushRef="#br0" timeOffset="31216">2839 5175 325 0,'0'0'1'16,"0"0"1"0,0 0 2-16,-2 9 3 0,0 7 2 15,-2 6 0-15,-1 9 3 0,-2 7-1 16,3 8 4-16,2 2-2 15,2 1-2-15,8-1-1 16,7-9-1-16,4-6-1 16,7-9-2-16,10-11 1 0,3-7-6 15,-1-6-3-15,0-6-5 16,-6-8-10-16,0 3-24 15,3-4-47-15,-20-1-4 16</inkml:trace>
  <inkml:trace contextRef="#ctx0" brushRef="#br0" timeOffset="31414">2655 5460 371 0,'0'0'2'0,"9"-10"1"15,8 1 0-15,8-5-1 0,7-1 2 16,8-2-1-16,7-4-5 31,7 1-15-31,-1 12-60 0,-3-6-7 0</inkml:trace>
  <inkml:trace contextRef="#ctx0" brushRef="#br0" timeOffset="31809">3112 5179 342 0,'0'0'4'0,"0"0"1"16,0 0 1-16,8-2-1 0,7-4 2 15,2 0 0-15,11-2 0 16,5 0 0-16,5 0-4 15,3 0-4-15,0 1-6 0,-1 1-7 16,-4 2-12-16,-4 4-39 16,-9 0-19 15</inkml:trace>
  <inkml:trace contextRef="#ctx0" brushRef="#br0" timeOffset="31995">3163 5317 290 0,'0'0'5'0,"0"0"3"15,0 0 2-15,9 4 1 16,5-4 1 0,5 0-1-16,6-3 1 0,8-2 0 15,3-4-10-15,2-1-15 0,4-1-20 16,5 1-46-16,-7-4-5 15</inkml:trace>
  <inkml:trace contextRef="#ctx0" brushRef="#br0" timeOffset="32270">3501 5157 283 0,'0'0'5'0,"-8"9"1"16,4-1 5-16,4 2 2 15,4 1 3-15,7-4 1 0,10-3 2 31,9-2 1-31,15-7-5 0,7-7-2 0,3-8-3 16,-2-3-3-16,-8-2-2 16,-7-3-3-16,-17 5-1 0,-20 0 0 15,-18 8-1-15,-19 2 0 16,-13 9-1-16,-9 4-1 15,-4 0-3-15,1 9-3 16,10 6-4-16,9-1-5 0,17 2-9 16,13-2-11-1,12-6-48-15,18-3-6 0</inkml:trace>
  <inkml:trace contextRef="#ctx0" brushRef="#br0" timeOffset="32521">3881 4780 312 0,'10'0'6'0,"19"0"5"15,7 10 0-15,9 7 1 16,3 12 1-16,-2 12 2 0,-2 15 0 15,-11 15 0-15,-20 10-5 32,-19 4-5-32,-20 1 1 0,-14 0-3 0,-17-7-8 15,0-4-32-15,-7-7-45 0,1-14-4 16</inkml:trace>
  <inkml:trace contextRef="#ctx0" brushRef="#br0" timeOffset="50877.9127">23320 14218 50 0,'0'0'1'15,"0"0"4"1,0 0 9-16,0 0 10 0,0 0 9 16,0 0 4-16,-13 0 4 15,13 0 0-15,-12-3 1 16,12 3-3-16,-10-3-8 0,10 3-8 15,0 0-6-15,-10-4-4 16,10 4-5-16,0 0 0 16,0 0-2-16,0 0 0 0,0 0 0 15,0 0 1-15,0 0 0 16,0 0-1-16,0 0 1 15,0 0-2-15,-9 4 0 16,9-4-1-16,-11 2-2 16,0-1 0-16,1 2-2 0,-2 0 1 15,12-3-1-15,-16 4-1 16,16-4 0-16,-11 4 0 15,11-4 0-15,0 0-1 16,0 0 1-16,0 0 0 0,0 0 0 16,4 0 0-16,-4 0 1 15,0 0 0-15,9 0 1 16,-9 0 0-16,0 0 0 15,0 0 1-15,0 0-1 16,0 0 1-16,-8 9 0 0,-3-4-1 16,0-3 1-16,-3 3-1 15,1-1 1-15,3-3-3 16,10-1-2-16,-11-5-13 0,11-6-69 31,19 1-5-31</inkml:trace>
  <inkml:trace contextRef="#ctx0" brushRef="#br0" timeOffset="56212.4461">8383 14241 192 0,'0'0'11'15,"0"0"8"-15,5 9 4 16,-1 8 2-16,-1 8 3 0,1 8-1 15,-2 6 1-15,0 9 2 16,-2 8-12-16,0 1-5 16,0 1-5-16,-2-2-3 0,-6-2-2 15,2-1-7-15,-4-7-12 16,3 1-64-16,2-2-4 15</inkml:trace>
  <inkml:trace contextRef="#ctx0" brushRef="#br0" timeOffset="57090.5339">11756 14282 259 0,'0'0'7'15,"0"0"2"-15,0 0 2 0,0 0 0 16,0 0-1-16,0 0 3 15,2 11 2-15,1 3-1 16,1 8-4-16,-1 11-2 16,-1 9-2-16,-2 12 0 15,-1 9-2-15,-6 8-8 0,-1 8-8 16,-5-3-15-16,-7 6-49 15,8-4-8-15</inkml:trace>
  <inkml:trace contextRef="#ctx0" brushRef="#br0" timeOffset="58109.6358">7791 15801 253 0,'0'0'4'16,"0"25"3"-16,-1-3 1 0,-1 7 2 16,-5 6 0-16,3 2 1 15,-3 4-1-15,2-1 2 16,0-5-6-16,-1-10-5 0,2-6-9 15,-1-8-26-15,5-11-40 16,-11 5-4-16</inkml:trace>
  <inkml:trace contextRef="#ctx0" brushRef="#br0" timeOffset="58737.6986">7594 15770 86 0,'5'-5'6'15,"6"2"6"-15,9-5 5 16,7-2 6-1,7-2 7-15,10-3 4 0,9-1 1 16,7-1 1-16,-1 7-8 0,-1 2-3 16,-2 8-8-16,-9 0-4 15,-5 7-5-15,-15 7-6 31,-12 8-1-31,-12 1-2 0,-7 3-2 0,-13 0-1 0,-9 2-3 16,-3-3-1-16,-9 0-3 16,0-2-3-16,-3-4-2 15,0-3 2-15,1-3 2 16,8-4 1-16,4-3 3 15,6-2 2-15,8-2 8 0,14-2 6 16,0 0 4-16,11 0 2 16,11 1 3-16,6 2 2 15,7 2 1 1,2 3 0-16,6 2-3 0,-4 4-3 0,1 3-3 15,-6 3-3-15,-5 3-1 16,-6 2-3-16,-7 1-1 16,-7 1-1-16,-8 0 0 0,-1-5-2 15,-2 0-3-15,-6-6-3 16,3 1-3-16,-4-6-7 15,7-1-10-15,-2 1-28 32,4-11-33-32,10 2-4 0</inkml:trace>
  <inkml:trace contextRef="#ctx0" brushRef="#br0" timeOffset="59043.7292">8672 15645 203 0,'0'0'4'0,"-10"6"6"15,-6 6 6-15,-9 8 5 16,-7 9 3-1,-7 5 3-15,-7 7 2 0,-1 9-1 0,3 1 0 16,8 3-7-16,14-6-3 16,17-4-5-16,12-9-4 15,25-7-2-15,15-9-1 16,21-7-3-16,10-9-4 15,14 2-12-15,2-5-21 0,-7-2-52 16,8 2-4-16</inkml:trace>
  <inkml:trace contextRef="#ctx0" brushRef="#br0" timeOffset="60026.8275">11217 15530 247 0,'0'0'8'16,"22"-14"3"-16,-2 5 1 15,16-1 2-15,4 0 0 0,3-1-1 16,4 1 2-16,1 2-2 16,-6 5-6-16,-10 3-3 15,-9 0-2-15,-23 0 0 16,5 20-1-16,-15-5 1 0,-15 4-1 15,-5 6 2-15,-10 7-1 16,-5 5-1-16,-2 4 1 16,0 1 1-16,2 1 1 15,9-2 0-15,10 5 1 16,12-12 1-1,14-5 1-15,11-6-1 0,17-7 1 0,18-9-2 16,7-7 1-16,10 0-2 16,2-12-5-16,4 1-6 15,-8-3-10-15,-4-4-33 0,0 5-32 16,-22-3-6-16</inkml:trace>
  <inkml:trace contextRef="#ctx0" brushRef="#br0" timeOffset="60334.8583">11941 15422 359 0,'0'0'6'0,"1"22"3"16,0-1 2-16,-1 8 1 15,0 9 1-15,-1 6 0 16,-4 6 0-16,1 8 1 31,-5-1-6-31,2-6-3 16,1-6-1-16,2-5-4 0,0-11-1 0,4-5-5 0,0-13-9 15,0-11-19-15,19-4-51 16,-9-17-5-16</inkml:trace>
  <inkml:trace contextRef="#ctx0" brushRef="#br0" timeOffset="60800.9049">11796 15509 278 0,'0'0'5'0,"6"-7"4"16,9-5 7-16,11-3 2 15,8-6 2-15,12-4 3 0,12-6 1 16,8 2-1-16,8-2-5 15,-5 8-3-15,-6 9-7 16,-8 7-2-16,-13 7-3 31,-14 11-2-31,-15 11-2 0,-16 8 0 0,-19 3-2 0,-11 3 1 16,-12 0-1-16,-6-3 0 15,-8-2 0-15,-2-7 0 16,2-8 0-16,6-5 2 0,8-6-1 16,9-5 0-16,8 0 1 15,15-6 0-15,13 6 1 16,0-15 0-16,15 9 1 31,8 1 1-31,7 3 1 0,4 2 2 0,2 4 0 0,0 11 1 16,-5 4-1-16,-1 7 0 15,-3 4-1-15,-6 7 0 16,-4 3-2 15,-5-1 0-31,-1 1 0 0,-3-1-2 0,0-1-2 0,-3-4-2 0,0-1-3 16,-4-4-8-16,4 0-8 15,-3-9-14-15,-7 1-51 16,6-1-5-16</inkml:trace>
  <inkml:trace contextRef="#ctx0" brushRef="#br0" timeOffset="61259.9508">13036 15366 249 0,'0'0'5'0,"0"0"0"16,-3-9 2-16,3 9 1 15,-22-3 3-15,2 3 4 16,-11 12 2-16,-9 6 5 15,-15 15-2-15,-5 15 2 16,-8 7 0-16,-1 10-2 0,6 5-2 16,9 1-4-16,17-5-2 15,21-10-3-15,22-13-2 31,30-16-2-15,31-17-1-16,19-10 0 0,21-16-2 0,19-8-1 0,6-2-4 0,2-5-5 16,-5 8-12-16,-10 10-44 15,-8-3-27-15</inkml:trace>
  <inkml:trace contextRef="#ctx0" brushRef="#br0" timeOffset="69790.8038">13751 5837 258 0,'0'0'2'0,"0"0"2"16,0 0 0-16,0 0 2 15,0 0 4-15,13-5 3 16,-13 5 1-16,20 3 2 15,-5 5-2-15,1 6 0 0,3 4 2 16,0 7-3-16,0 7-1 16,1 6-4-16,1 6 0 15,-3 5-1-15,-1 4-1 16,2 2 0-16,-2 3-1 15,-1 0 0-15,-1 0-2 0,-2-2 1 16,-4-3 0-16,-1 0-1 16,-2-6 0-16,-2-4 0 31,5-4-1-31,-3-10 0 0,-1-5 1 0,2-5-1 0,0-4 2 15,-7-15-1-15,11 9 1 16,-7-16 0-16,2-10-1 16,3-14 0-16,2-15 0 15,2-16 0-15,4-15-2 0,2-14 1 16,0-10-2-16,2-4 1 15,1-1 0-15,-3 12 0 16,-3 6-1 0,-1 14 0-16,-3 11-2 0,0 19-4 0,-4 13-4 15,3 10-6-15,-4 10-12 16,2 7-25-16,10 4-37 15,-7 8-4-15</inkml:trace>
  <inkml:trace contextRef="#ctx0" brushRef="#br0" timeOffset="70109.8357">14792 5600 252 0,'0'0'0'0,"0"0"-3"0,0 0 3 15,-9 7 4-15,-3 9 6 16,-8 14 6-16,-4 7 3 16,-5 14 2-16,-2 12 3 15,0 14 2-15,1 9-1 16,5 2-4-16,9-1-5 0,11-5-4 15,7-7-4-15,10-7-1 16,5-14-2-16,9-9-1 16,0-11 0-16,-1-7 0 31,-2-8-2-31,0-6-1 0,-4-8-4 0,-5-4-8 0,3-6-12 15,-4-6-38-15,4-13-27 16</inkml:trace>
  <inkml:trace contextRef="#ctx0" brushRef="#br0" timeOffset="70431.8679">15090 5715 320 0,'0'0'0'16,"0"0"0"-16,0 0 3 15,0 10 4 17,-5 7 2-32,-2 7 4 0,0 9 1 0,-3 9 4 0,-2 11-1 0,2 6 1 15,4 7-3-15,-1 1-4 16,6-1-1-16,7-1-3 15,6-4-2-15,3-5-1 0,6-8-1 16,5-2 0-16,-1-7 0 16,7-3-1-16,-4-10-1 15,0-4 0-15,-3-6-2 16,-2-5-4-16,-2-3-4 15,-4-8-6 1,-1 0-11-16,-6 0-49 0,-1-11-13 0</inkml:trace>
  <inkml:trace contextRef="#ctx0" brushRef="#br0" timeOffset="70620.8867">14945 6154 400 0,'0'0'0'16,"0"0"-1"-16,6 0 2 15,6 0-1-15,8 0 0 16,9 0-3-16,5 0-6 31,10 0-17-31,2 5-49 0,3-5-7 0</inkml:trace>
  <inkml:trace contextRef="#ctx0" brushRef="#br0" timeOffset="70946.9194">15601 5992 304 0,'0'0'4'0,"8"0"2"15,7 0 4-15,6 0 0 16,8 0 1-16,3-2-1 0,6-3 1 15,3 0 1-15,2 0-5 16,-2-2-4-16,-2 5-8 16,-5-5-8-16,-5 7-12 15,-5 0-19 1,-7 0-28-16,-2 2-13 0</inkml:trace>
  <inkml:trace contextRef="#ctx0" brushRef="#br0" timeOffset="71149.9397">15551 6232 287 0,'0'0'5'0,"8"4"2"16,7-4 0 0,7 0 2-16,6-1 0 0,11-5 0 0,2 2 0 15,9-1 0-15,1-3-4 16,1-1-3-16,-5 0-5 15,-5 3-12-15,-6 1-23 16,-13-4-38 15,4-1-4-31</inkml:trace>
  <inkml:trace contextRef="#ctx0" brushRef="#br0" timeOffset="71411.9659">16314 5898 347 0,'0'0'2'0,"5"7"1"16,0 4 3-16,0 5 2 0,0 8 3 15,-2 6 0-15,1 5 0 16,1 7 1-16,-7 1-1 16,2 1-1-16,0 0-4 15,-3-6 0-15,1-2-3 0,-1-7 0 16,1-7-2-16,-1-5-4 15,0-6-6-15,3-11-12 16,-2-5-53-16,2 5-11 16</inkml:trace>
  <inkml:trace contextRef="#ctx0" brushRef="#br0" timeOffset="71877.0121">16147 5978 233 0,'0'0'3'0,"0"0"4"0,0-14 4 16,0 14 2-16,12-15 3 15,1 6 2-15,5-5 1 16,9 3 3-16,8-1-2 16,10 2-2-16,6 3-2 0,7-1-4 15,-2 1-3-15,0 3-2 16,-1 3-1-16,-5 1-2 15,-10 2-2-15,-9 4 0 16,-8 3-2 15,-11 1 1-31,-11 4 0 0,-3-1 0 0,-16 3-1 0,-11-2 0 0,-5-3-1 16,-8 1-1-16,-2-5 2 15,-4 1-4-15,0-4 1 0,5-1 1 16,5-3 0-16,8 0 0 16,6 0 0-16,8 0 3 15,16 0 1-15,-10 4 2 0,16 1 0 16,12 3 0-1,6 2 2 1,7 4 1-16,5 3-1 0,2 0-1 0,2 3-1 16,-5 1-1-16,-4 4 0 15,-7-1-1-15,-11 4-1 0,-8 0 0 16,-5-4 1-16,0 2-1 15,-8-2-1-15,0-2 0 16,-2-1-3-16,1-7-2 16,3-4-5-16,6-10-7 15,-11 13-14-15,0-11-56 16,11-2-3-16</inkml:trace>
  <inkml:trace contextRef="#ctx0" brushRef="#br0" timeOffset="72210.0457">17248 5809 376 0,'0'0'2'15,"0"0"1"-15,0-12 0 16,0 12 0-16,-11-15-1 15,2 6 1-15,-10 6 0 32,-7 3 1-32,-11 4 0 0,-3 14 1 0,-2 9 1 0,-7 11 0 15,2 4 2-15,5 5-1 16,10 2 0-16,9-2 1 0,12-3-1 15,11-5-1-15,9-7-1 16,18-11 0-16,13-2-2 16,4-8 2-16,4-5-5 15,6-3-2-15,-6-3-5 0,1-2-5 31,-8-8-13-31,-4-10-43 0,-6 6-19 0</inkml:trace>
  <inkml:trace contextRef="#ctx0" brushRef="#br0" timeOffset="72587.0834">17568 5540 294 0,'0'0'3'16,"5"3"0"-16,6 8 3 15,4 5 2-15,8 6 5 16,0 10-1-16,2 10 2 0,-1 10 2 15,-4 9-1-15,-8 8-3 16,-11 6-1 0,-5 0-4-16,-15 3-4 0,-8-9-6 15,-6 0-10-15,-8-5-32 0,-3-8-36 16,4-8-4-16</inkml:trace>
  <inkml:trace contextRef="#ctx0" brushRef="#br0" timeOffset="73149.1396">18199 5917 347 0,'0'0'3'0,"23"0"3"15,7 0 3-15,14 3 0 16,10-2 3-16,6 0-2 0,8 1 2 16,6 1-1-16,-3-1-2 15,-3-2-4-15,-6 5-7 31,-12-5-14-31,-4 0-40 0,-4 3-24 0,-10-2-8 0</inkml:trace>
  <inkml:trace contextRef="#ctx0" brushRef="#br0" timeOffset="73352.1599">18240 6142 341 0,'0'0'2'0,"22"0"2"15,8 0 0-15,20-5 3 0,12-4 0 16,16 0 2-16,12-1-2 15,17 4-2-15,-1-5-24 16,-13 11-54-16,21 0-5 16</inkml:trace>
  <inkml:trace contextRef="#ctx0" brushRef="#br0" timeOffset="74527.2774">19380 5653 261 0,'0'0'4'0,"5"8"2"16,0 3 6-16,5 8 2 15,-1 11 3-15,1 9 2 16,1 9 0-16,-2 11 1 0,-2 6-2 16,1 4-4-16,-6 3-4 15,-2 0-3-15,0-9-2 16,0-4 0-16,-1-8-1 15,0-9 0-15,-1-11 0 0,-2-5 1 16,2-8 0 0,2-7 1-16,0-11 0 0,0 0 0 15,0 0-1-15,12-16 0 16,4-10-1-16,5-10 0 0,3-15 0 15,6-13-2-15,5-13-1 16,-2-8 0-16,4-4 0 16,-6 0 0-16,-5 3-1 15,0 8 1-15,-8 11-2 0,0 14 0 16,-4 12 1-16,-1 10 0 15,-3 4-1-15,-5 13-4 16,5 4-1-16,-10 10-4 0,12-5-8 16,-12 5-17-16,0 0-54 15,7 10-2-15</inkml:trace>
  <inkml:trace contextRef="#ctx0" brushRef="#br0" timeOffset="74892.3137">20139 5532 313 0,'0'0'1'16,"-5"8"2"-16,-5 6 3 15,-5 11 3-15,-5 9 5 0,-8 12 1 16,-1 6 3-16,1 10 2 15,6 3-2-15,8 0 0 16,10-5-4 0,5-5-3-16,16-8-5 0,10-9-1 15,9-8-1-15,1-9-2 0,-1-5-2 16,-5-7-3-16,-5-7-4 15,-2 2-16-15,-6-3-62 16,-3-16-2-16</inkml:trace>
  <inkml:trace contextRef="#ctx0" brushRef="#br0" timeOffset="75150.3397">20534 5541 394 0,'0'0'0'0,"0"8"0"31,0 8 1-31,-1 7-1 0,-6 11 2 0,-5 8 1 16,-3 9 2-16,-4 5 2 0,-2 3 0 16,2-1 2-16,-2-1-2 15,7-5 1-15,-1-8-2 16,13-6 0-16,2-9-2 15,7-5 0-15,8-4-2 0,6-5 0 16,5-7-2-16,1-5-5 16,3-2-8-16,-4-2-24 31,-5-12-47-31,-2-6-4 0</inkml:trace>
  <inkml:trace contextRef="#ctx0" brushRef="#br0" timeOffset="75303.355">20278 5811 412 0,'0'0'1'0,"0"0"1"0,19-5-1 16,7 3 1-16,11-2 0 15,12 3 0-15,12-2 1 32,9 2-1-32,7-1-5 0,1 2-8 0,-10 0-18 15,-11 3-51-15,1 2-4 16</inkml:trace>
  <inkml:trace contextRef="#ctx0" brushRef="#br0" timeOffset="75894.4141">21040 5847 398 0,'0'0'0'15,"0"0"0"-15,3-2 1 16,9 2 1-16,4-3 1 0,5 2 0 16,7 0 1-16,5 1-1 15,5 0 1-15,-1 0-3 16,-2 0-3-16,3 0-8 31,-6 0-8-31,0 0-24 0,-1 0-38 0,-11-3-6 0</inkml:trace>
  <inkml:trace contextRef="#ctx0" brushRef="#br0" timeOffset="76092.4337">21016 6065 326 0,'0'0'2'0,"1"8"1"15,12 1 0-15,6-4 1 0,7 3 1 16,7-4 1-16,4-4 0 16,6 0 0 15,9-8-10-31,-3-4-17 0,-2-4-37 0,-4-5-17 0</inkml:trace>
  <inkml:trace contextRef="#ctx0" brushRef="#br0" timeOffset="76334.4581">21422 5946 263 0,'0'0'7'15,"-12"15"3"-15,5 2 2 16,2 0 1-16,5 6 2 0,2 3 2 15,15 0 0-15,8-1 2 32,15-11-7-32,14-5 0 0,5-9-4 0,1-5 1 0,-3-9-2 15,-9-8-1-15,-14-5-2 16,-11-3 0-16,-22 0 0 47,-14-1-2-47,-18 4 0 0,-11 3-2 0,-8 7 0 0,-5 0-3 0,2 10-4 0,3 2-6 15,10 5-12-15,10 8-31 16,17-2-27-16,13-6-8 15</inkml:trace>
  <inkml:trace contextRef="#ctx0" brushRef="#br0" timeOffset="76546.4793">21908 5774 416 0,'0'0'3'0,"18"15"1"0,0 2 1 0,2 9 0 16,2 6 1-16,-5 7 1 16,-4 7-2-16,-4 6 1 15,-9 2-2-15,-20 0-3 16,-11 1-3-16,-11-4-9 15,-7 1-22-15,5-3-52 0,-7-5-2 16</inkml:trace>
  <inkml:trace contextRef="#ctx0" brushRef="#br0" timeOffset="77134.5381">22545 5857 412 0,'0'0'2'0,"16"0"1"16,0 0 0-16,6 0 0 16,6 0 0-16,0-5 1 15,4-1 0-15,3-3 1 16,-2-3-3-16,-4-4-1 0,-3-4-3 15,-10-4-3-15,-8-3-4 16,-5-2-1-16,-7 2-1 31,-16 3-1-31,-11 2 0 0,-11 6 2 0,-7 9 4 0,-4 7 6 16,2 10 5-16,0 13 3 15,7 13 3-15,9 8 2 16,13 9 1 15,14 3 0-31,14 1 0 0,19 0-3 0,18-2-3 0,13-9 0 0,14-4-3 16,11-6-5-16,2-7-9 15,5 0-17-15,2-5-61 16,-12-9-1-16</inkml:trace>
  <inkml:trace contextRef="#ctx0" brushRef="#br0" timeOffset="77617.5864">22862 5172 403 0,'5'-2'2'0,"18"0"0"15,16 1 0-15,13 0 0 16,10-2-5-16,10 3-9 0,-1 0-11 15,11 0-28 17,-7 0-31-32,-14 0-8 0</inkml:trace>
  <inkml:trace contextRef="#ctx0" brushRef="#br0" timeOffset="78122.6369">23790 4436 308 0,'0'0'0'0,"0"0"1"16,3 10 2-16,0 3 0 16,-1 9 2-16,-1 6 3 15,1 12-2-15,-4 6 2 0,-4 6 1 16,-5 3-1-16,1-2-1 15,-2-3 0-15,-1-6-3 32,1-9-4-32,2-8-5 0,-2-8-12 0,9-8-14 15,1 7-45-15,2-18-7 0</inkml:trace>
  <inkml:trace contextRef="#ctx0" brushRef="#br0" timeOffset="78558.6805">23659 4562 281 0,'0'0'1'0,"0"0"0"15,9-6 8-15,4 3 2 0,7-1 2 31,9-4 4-31,10 1-2 0,10 2 2 0,1 2-3 16,5 3 1-16,-8 1-8 0,1 6-4 16,-12 2-2-16,-7 5-3 15,-12 3 3-15,-9-2-2 16,-8 0 0-16,-8-1-1 15,-8-2 0-15,-6-5-1 16,-3 1 0-16,-6-4 0 0,-1-4-5 47,-1 0 3-47,1 0-4 0,5 1 1 0,3 1 1 0,6 5 2 0,6 1 3 15,5 7 1-15,7 3 5 0,2 7 2 16,13 1 5-16,2 3 1 16,9 2 1-16,6-1-1 15,8-4-2-15,3-4-3 16,1-3-6-16,4-2-5 0,-4-7-7 31,-1-3-8-31,-8-3-11 0,-4-2-15 0,-5-1-17 16,-5-8-20-16</inkml:trace>
  <inkml:trace contextRef="#ctx0" brushRef="#br0" timeOffset="78823.707">24486 4514 260 0,'0'0'3'16,"-10"0"3"-16,-4 0 5 16,-6 4 2-16,-3 5 3 0,-5 2 1 15,2 6 2 16,2 4 1-31,5 5 2 0,12 2-6 0,14 1-2 0,20 3-4 16,16-6-1-16,15 0-4 0,7-3-5 16,8-2-7-16,0-9-11 15,0 0-25-15,-8 7-23 16,-17-8-22-16</inkml:trace>
  <inkml:trace contextRef="#ctx0" brushRef="#br0" timeOffset="79097.7344">23738 5099 397 0,'0'0'1'16,"0"0"-1"-16,0 0 3 15,17 1 2 17,15-1 0-32,19-3 2 0,24-2-1 0,21-6 1 0,19 3 0 0,17 1-1 15,7-5-4-15,0 4-4 16,-13 1-7-16,-17 5-10 15,-24 1-4 1,-24 2-25-16,-21 8-37 0,-27-1-8 0</inkml:trace>
  <inkml:trace contextRef="#ctx0" brushRef="#br0" timeOffset="79534.7781">23867 5379 430 0,'0'0'-1'0,"0"0"0"15,0 0 2-15,18 0 1 16,11-1 0-16,16-3 0 0,12 0 1 15,15 0-2 17,12-3 3-32,6 1-3 0,1 1-5 0,-3 3-11 0,-15-4-10 15,-8 2-29-15,-14 2-20 0,-17 2-17 16</inkml:trace>
  <inkml:trace contextRef="#ctx0" brushRef="#br0" timeOffset="80033.828">24184 5412 331 0,'0'0'7'0,"0"0"2"16,4 0 0-16,-4 0 2 0,0 0 2 16,12 3 2-1,-12-3-1-15,10 4 1 0,-10-4-7 16,0 0-1-16,13 2-1 15,-13-2-1-15,14 2 0 16,-14-2-2-16,10 1 1 0,-10-1-1 47,10 0 1-47,-10 0-1 0,0 0 0 0,0 0-1 0,0 0-2 0,0 0-1 15,0 0-1-15,0 0 0 0,0 0-2 16,0 0 1-16,0 0 0 16,-7 9 0-16,7-9 1 15,-15 16 2-15,3-5 2 16,-1 3 0-16,1 2 1 0,-2 2-1 15,1-2 2 17,3 5-1-32,1-5 3 0,6 1-3 0,6 2 2 0,10 1-1 15,6-1 1-15,12-2 0 0,12-3 0 16,9-1-2-16,6 0-1 15,8-2-7-15,-6-6-13 16,4-5-56-16,-4 5-17 0</inkml:trace>
  <inkml:trace contextRef="#ctx0" brushRef="#br0" timeOffset="80880.9124">16147 7860 369 0,'0'0'2'16,"13"0"0"-16,11 0 1 15,12-2 1-15,11 0 1 16,16-4 0-16,12 2-1 0,11-3 2 16,5-1-3-16,-1 1-1 15,-4-1-3-15,-4 2-7 16,-10 0-8-16,-9 4-19 15,-12 4-44 1,-11 1-10-16</inkml:trace>
  <inkml:trace contextRef="#ctx0" brushRef="#br0" timeOffset="81068.9314">16233 8088 393 0,'6'0'2'16,"22"0"0"-16,16-2 1 0,16-3 1 15,16 2-1-15,16-1 1 16,15-1-2-16,8 2-4 16,5 3-13-16,-11 16-51 0,-7-12-17 15</inkml:trace>
  <inkml:trace contextRef="#ctx0" brushRef="#br0" timeOffset="81968.0214">17578 7436 308 0,'0'0'0'15,"0"0"1"-15,0 0 2 16,9 6 2-16,-9-6 5 16,9 19 0-16,-1-3 3 0,3 2 2 15,-1 8 1-15,1 5 1 16,2 2-3-16,1 6-2 15,-2 4-2-15,-1 1-2 16,2 2-2-16,-3 1-2 0,-1-1 0 16,0 3 1-1,1-8-1 32,-2-6 1-47,1-13 0 0,3-13-1 0,-2-12 1 0,10-20-1 0,2-23 0 0,3-20-2 16,2-15 0-16,7-8-2 15,-1-2 0-15,-4 1-2 16,0 11-4-16,-13 4-11 0,3 25-31 15,4 14-42-15,-10 11-4 16</inkml:trace>
  <inkml:trace contextRef="#ctx0" brushRef="#br0" timeOffset="82712.0958">18369 7311 179 0,'0'0'1'16,"0"0"-1"-16,0 5 3 0,0-5 6 31,-9 12 5-31,1 2 3 0,-2 4 4 0,-4 5 3 16,-7 4 0-16,4 12 3 15,-5 4-1-15,5 11-5 0,0-1-1 47,8 2-5-47,1 1-2 0,8-2-2 0,2-6-2 0,8-4-2 0,4-8-2 16,5-7 0-16,1-7-1 0,-1-7-2 15,0-1-2-15,-4-9-1 16,-2 0-6-16,-13-5-6 16,17 1-10-16,-17-1-25 0,7-6-38 15,2 1-7 1</inkml:trace>
  <inkml:trace contextRef="#ctx0" brushRef="#br0" timeOffset="83349.1595">18669 7420 271 0,'0'0'0'0,"0"0"1"0,0 0 2 15,0 0 6-15,5 15 2 16,-5 2 4 0,0 8 3-16,-3 8 0 0,-5 7 1 15,2 6 1-15,-2 5-3 0,2 1-3 16,0-2-3-16,6-4-3 15,3-8-1-15,8-6-2 16,5-9 0-16,7-6-1 16,3-4 0-16,2-6-1 0,-1-1-3 15,1-4-1-15,-4-2-4 16,-1 0-4-16,-5-1-9 15,-2-8-37 1,-3 1-33-16,-8-2-5 0</inkml:trace>
  <inkml:trace contextRef="#ctx0" brushRef="#br0" timeOffset="83525.1771">18556 7632 354 0,'0'0'3'0,"9"-3"0"16,9-1 2-16,9 2 0 15,9 0-1-15,7-3-2 16,11 4-7-16,1 0-20 0,-6 0-51 16,8 1-7-16</inkml:trace>
  <inkml:trace contextRef="#ctx0" brushRef="#br0" timeOffset="83886.2129">19114 7575 305 0,'0'0'3'0,"5"0"1"15,9 0 3-15,2-1 1 16,6-3-1-16,6-1 2 16,6-1-1-16,3 0-3 0,3-1-8 15,-7 6-16-15,-3 1-41 16,-7 0-19-16</inkml:trace>
  <inkml:trace contextRef="#ctx0" brushRef="#br0" timeOffset="84075.2319">19052 7816 305 0,'0'0'5'15,"0"0"1"1,5 4 2-16,11-3 0 0,5 0-1 0,9-1 1 15,6 0-2-15,6-1-1 16,10-6-10-16,-2 3-13 16,0-2-33-16,-3-5-28 15</inkml:trace>
  <inkml:trace contextRef="#ctx0" brushRef="#br0" timeOffset="84354.26">19539 7744 323 0,'0'0'3'0,"0"12"3"0,4 0 0 16,8 1 2-16,9 1 0 15,10-3 1 17,9-1 1-32,7-2 0 0,6-8-3 0,3-3-2 0,-6-11 0 15,-5-7-2-15,-15 0 0 0,-15-3-2 16,-14-2 1-16,-17 4-1 15,-19-1-1-15,-14 5 0 16,-11 6-1-16,-7 3 1 16,3 6 0-16,1 3-1 0,4 7-3 15,12 3-1-15,9 6-5 16,17-3-6-1,17 2-21-15,19-1-45 0,4-7-4 16</inkml:trace>
  <inkml:trace contextRef="#ctx0" brushRef="#br0" timeOffset="84568.2814">20054 7510 379 0,'0'0'5'16,"24"11"0"-16,3 4 0 0,0 8 1 15,3 5 0-15,-3 9 2 16,-7 6 1-16,-6 8-1 47,-14 4-1-47,-24 0-5 0,-15 2-1 0,-12-6-13 0,-2-10-62 0,-6 4-10 0</inkml:trace>
  <inkml:trace contextRef="#ctx0" brushRef="#br0" timeOffset="85257.3503">20768 7554 360 0,'0'0'2'0,"0"0"3"16,0 0 3-16,11 11 1 16,4-9 1-1,9-2 2-15,7 0-1 0,11-2 1 0,3-9-2 16,8-2-2-16,-2 0-3 15,-1-5-1-15,-4-2-2 47,-10 3-2-47,-10-3 1 0,-15 2-4 0,-11-2 2 0,-10 8-2 0,-17 2 1 0,-15 7-1 16,-12 3-1-16,-10 13 2 15,-2 9 0-15,-2 10 2 16,2 10 0-16,5 7 2 16,9 2-1-16,17 4 1 0,20-1 2 15,17-5 1-15,24-6-1 16,18-11 0-16,23-11 0 31,15-9-1-31,10-7 0 0,8-5-4 0,-7-5-3 0,-3-3-5 16,-12-3-7-16,-12 5-10 15,-18 6-54-15,-17-5-10 16</inkml:trace>
  <inkml:trace contextRef="#ctx0" brushRef="#br0" timeOffset="85656.3902">21389 7115 352 0,'0'0'3'0,"8"0"1"15,9-2 2-15,4-1 1 0,6 0-1 47,3-1 1-47,8 4-1 0,2-3-4 0,0 3-14 0,-6 0-30 0,-4 0-38 16,0-5-5-16</inkml:trace>
  <inkml:trace contextRef="#ctx0" brushRef="#br0" timeOffset="85878.4121">22081 6843 386 0,'0'0'2'0,"12"14"-1"16,0 2 1-16,2 4 1 15,1 8-1-15,0 8 1 16,1 9 0-16,3 7-6 0,-7 0-17 15,-9 3-58-15,20 3-4 16</inkml:trace>
  <inkml:trace contextRef="#ctx0" brushRef="#br0" timeOffset="87253.5499">16236 9176 280 0,'10'0'3'0,"17"0"0"16,8 0 3-16,13 0-1 0,10 0 0 15,8 0 1-15,6 0-1 16,5 5-8-16,-6-2-24 15,-19 2-43-15,4 1-5 0</inkml:trace>
  <inkml:trace contextRef="#ctx0" brushRef="#br0" timeOffset="87449.5695">16160 9446 374 0,'0'0'3'15,"5"6"3"-15,17-1-2 32,13 2 2-32,17 0-2 0,18-1-1 0,21 3-5 15,15-1-12-15,15-2-64 0,12 0-6 16</inkml:trace>
  <inkml:trace contextRef="#ctx0" brushRef="#br0" timeOffset="88096.6342">17681 8959 247 0,'0'0'1'0,"0"0"3"15,-11 7 2-15,2 8 5 0,-3 8 3 16,0 9 2-16,0 10 1 15,1 11 1-15,7 8-2 16,7 0 0-16,17-4-2 16,14-9-1-16,12-10-4 0,7-14-1 15,6-13-1-15,2-14 1 31,-2-19-1-31,-8-11 0 0,-13-6-2 0,-19-6-1 16,-18-2-1-16,-11-1-1 0,-20 3 0 16,-11 7-1-16,-12 6 0 15,-8 6-4-15,2 14-4 16,3 5-6-16,15 7-14 0,8 10-57 15,15 0-4-15</inkml:trace>
  <inkml:trace contextRef="#ctx0" brushRef="#br0" timeOffset="88595.6841">18410 9391 395 0,'0'0'0'0,"0"0"-1"16,0 0 0-16,0 0 0 16,0 0 0-16,8 1 0 0,-8-1 0 15,18 1-1-15,-4 0 0 16,-4-1 2-16,0 2 0 15,-10-2 2-15,0 0 1 16,0 0 2-16,-2 10 0 0,-14-5 3 16,2-2 1-16,-2 1 0 15,2-1 0-15,4-3-2 16,10 0-1-1,-6-10-1-15,12-2-1 0,11-2-1 0,1-1-2 16,1 1 0-16,3 0-1 16,-3 3 0-16,-2 2 1 15,-4 3 0-15,-13 6 1 31,0 0-1-31,0 0 0 0,-9 0 0 0,-2 5-2 0,1 6-10 16,-5 3-35-16,7-2-41 16,8-2-4-16</inkml:trace>
  <inkml:trace contextRef="#ctx0" brushRef="#br0" timeOffset="89894.814">18744 8935 224 0,'0'0'7'0,"0"0"5"16,0 0 4-16,-11-3 6 15,11 3 0-15,0 0 2 16,-13-7 2-16,13 7 0 0,0 0-5 15,-5-14-6-15,10 6-3 16,14-4-5-16,10-3-1 16,11-4-3-16,14 2 0 15,10-1-1-15,6 2 0 0,2 7 0 16,-6 5 0-16,-6 4-1 15,-12 10 0-15,-15 9 1 16,-17 8-1 15,-16 4 0-31,-21 4 0 0,-14-1 0 0,-4-2 1 0,-8-3-1 0,0-7 1 16,3-5-1-16,8-9 0 15,13-2-1-15,23-6 1 0,6 0-1 16,21 2-1-16,12 3 1 16,3 7-1-16,7 3 1 15,-4 6 0-15,-4 4 1 16,-14 6 0-16,-13 1-1 31,-14 2 1-31,-20-4 0 0,-12-2 1 0,-6-4-1 0,-9-3 0 16,-1-6-3-16,-2-5 0 15,5-3-4-15,6 0-11 16,9-4-12-16,10-6-50 0,8 3-11 15</inkml:trace>
  <inkml:trace contextRef="#ctx0" brushRef="#br0" timeOffset="90286.8532">19452 8845 399 0,'0'0'1'16,"0"0"1"15,6 0 0-31,12 0 2 0,11-1 2 0,9 0 1 0,13-4 1 0,7 2 1 15,6-3 0-15,4 3-1 16,-4-1-1-16,-7 2-2 0,-10 0-1 16,-12 1-1-16,-11 1-1 15,-13 2 0-15,-11-2 0 16,0 16 0-16,-4-2 0 0,-11 6 0 47,0 6 1-47,0 8-1 0,-1 3 0 0,3 7 0 0,4 3-1 0,2 5-1 15,5-1 1-15,1 3-2 16,4-4-3-16,4 4-5 0,-4-8-14 15,3-16-57-15,-2 7-11 16</inkml:trace>
  <inkml:trace contextRef="#ctx0" brushRef="#br0" timeOffset="90428.8674">19663 9235 465 0,'0'0'2'0,"0"-8"1"0,11-1-1 16,8-3 1-16,13-5-1 16,10 2 1-16,11-5-3 15,8-2-4-15,13 11-27 31,10 1-56-31,-10-1-2 0</inkml:trace>
  <inkml:trace contextRef="#ctx0" brushRef="#br0" timeOffset="91114.9359">21237 8879 324 0,'0'0'2'0,"0"0"4"15,17 3 4-15,-8 8 3 16,6 6 3-16,0 12 3 0,2 8-1 31,1 11 2-31,0 13-3 0,-4 4-2 0,-1 4-4 16,-2 2-3-16,-3-3-3 15,1-9-1-15,-1-10 1 0,-3-12 0 16,1-12 1-16,-2-15-1 16,-4-10-3-16,13-30-2 15,0-9 0-15,2-19 0 16,7-11 0-16,8-14 0 0,4-7 0 15,3 0 0 1,-2 5 0 0,-3 10 0-16,-4 13 0 0,-3 16 0 0,-10 9-9 15,0 21-22-15,-15 16-47 0,9 0-17 16</inkml:trace>
  <inkml:trace contextRef="#ctx0" brushRef="#br0" timeOffset="91477.9721">22077 8596 378 0,'0'0'5'16,"-16"14"1"-16,0 7 3 16,-4 9 3-16,-5 10 1 0,0 10 2 15,2 10 0 16,0 8 1-31,14 2-3 0,8-2-2 0,6-6-3 0,14-3-3 16,10-11 0-16,5-8-5 0,2-7 0 16,-1-11 0-16,-1-3 0 15,-5-7-6-15,-2-2-2 16,-7-8-5-16,2-2-18 0,-5-3-59 15,-6-17-2-15</inkml:trace>
  <inkml:trace contextRef="#ctx0" brushRef="#br0" timeOffset="91726.9969">22447 8661 386 0,'0'0'1'0,"3"15"3"15,-2 4 2-15,0 6 3 0,-1 9 2 16,-1 11 1-16,-6 9 1 15,-5 8 2 1,-2 6-1-16,-4 0-3 0,2-5-2 16,-1-3-3-16,3-7-1 15,1-7-3-15,8-9 0 0,3-8 0 16,1-7-1 15,9-8 1-31,9-4-2 0,4-3 0 0,2-7-3 0,6 0-3 16,-3-10-8-16,4-5-36 0,0-8-41 15,-10-11-3-15</inkml:trace>
  <inkml:trace contextRef="#ctx0" brushRef="#br0" timeOffset="91905.015">22217 8865 452 0,'0'0'0'0,"0"0"1"0,18 0-1 0,5 0 1 15,9 0 0-15,10 4 0 0,8 1 0 16,13 3-4-16,4 0-9 62,5-6-44-62,-3 7-29 0,-3-2-4 0</inkml:trace>
  <inkml:trace contextRef="#ctx0" brushRef="#br0" timeOffset="92101.0346">22902 8833 375 0,'0'0'3'0,"16"0"3"0,6-1 0 0,11 2 1 16,8-3 0-16,4 2 1 0,7 0 0 15,6 0-1-15,-1 0-6 16,-10 0-11-16,2-3-46 16,-10 3-25-16</inkml:trace>
  <inkml:trace contextRef="#ctx0" brushRef="#br0" timeOffset="92291.0536">22848 9107 416 0,'0'0'3'0,"7"4"0"0,8-1 0 0,9-1 0 0,5 1 1 0,8-2 0 16,8 0-1-16,10-1-2 0,2-2-9 15,3-3-20-15,7-7-54 16,-5-5-4-16</inkml:trace>
  <inkml:trace contextRef="#ctx0" brushRef="#br0" timeOffset="92567.0812">23504 8811 414 0,'0'0'2'0,"-14"12"1"15,2 5 2-15,1 5 1 16,-2 11 2-16,6 4-1 0,4 5 2 16,1 3 0-16,22-4-1 15,10-8-1-15,12-9 0 16,5-8-3-16,3-7 0 15,-4-9-1-15,-3-14-1 0,-15-7-1 32,-18-1-1-32,-11-6-1 0,-23 3-1 0,-12 0-1 15,-12 4-1-15,-5 4-1 16,-3 4-2-16,7 9-4 0,6 3-5 15,11 2-7-15,7 6-25 16,14-5-39-16,18-2-5 16</inkml:trace>
  <inkml:trace contextRef="#ctx0" brushRef="#br0" timeOffset="92793.1038">23692 8606 438 0,'0'0'2'16,"25"21"1"-16,11 1 1 15,15 14 1-15,9 12 1 16,6 13 1-16,0 14 0 16,-3 15-1-16,-13 2-1 31,-21 10-1-31,-25-1-1 0,-26-2 0 0,-17-6-1 0,-19-7-4 15,-11-11-4-15,-4-5-30 16,-2-7-53-16,-12-19-1 0</inkml:trace>
  <inkml:trace contextRef="#ctx0" brushRef="#br0" timeOffset="105230.3474">8370 11027 7 0,'0'0'23'16,"0"0"2"-16,-3 11 1 0,3-11 4 16,-17 5-2-16,0-5-2 15,5-1-5-15,-6-5-5 16,7-7-4-16,-5 1 0 15,7-5-1-15,4 0-1 16,6-3 0-16,7 6 1 0,6-1 3 16,11 8-2-16,-3 4-1 15,5 3-2-15,-4 8 3 16,-2 6 0-16,-8 6 1 0,-4 2-2 15,-11 4 0-15,-13-1-1 16,-5-6-2-16,-8-4 0 16,1-10-2-16,-1-5-2 31,5-12-1-31,4-10-1 0,6-8 0 0,9-3-1 0,7-3-1 15,11 3 0-15,5 2 0 16,4 7-1-16,1 9 0 47,-2 9-6-47,-1 8-27 0,-3 12-48 0,-7 2-4 0</inkml:trace>
  <inkml:trace contextRef="#ctx0" brushRef="#br0" timeOffset="109881.8124">4242 11267 337 0,'17'-4'2'15,"26"-2"-1"-15,22-5 1 16,19-5-1-16,13-3 0 15,17 1-1-15,6-3-4 0,13 6-14 16,-4 9-56-16,-26 2-6 16</inkml:trace>
  <inkml:trace contextRef="#ctx0" brushRef="#br0" timeOffset="110653.8897">2092 11381 200 0,'0'0'4'16,"-1"15"-1"-16,1 0 3 16,2 9 3-16,8 1 5 0,3 1 5 15,9-1 4-15,7-5 2 16,8-8 0-16,3-12-2 15,5-13 2-15,-2-13-3 16,-2-6-4-16,-9-7-4 0,-11-1-4 16,-14 2-3-16,-14 4-2 15,-14 6-2-15,-14 7 0 16,-6 9-4-16,-9 3-5 0,4 9-11 15,-1 11-34-15,13 4-37 16,15 1-2-16</inkml:trace>
  <inkml:trace contextRef="#ctx0" brushRef="#br0" timeOffset="110795.9039">2670 11560 351 0,'0'0'-7'16,"0"0"-24"-16,-19 4-42 15,19-4-6-15</inkml:trace>
  <inkml:trace contextRef="#ctx0" brushRef="#br0" timeOffset="111601.9845">2630 11130 246 0,'0'0'6'16,"0"0"0"-16,-9-5 4 0,9 5 2 16,-11-3 0-16,11 3 1 15,0 0 0-15,9-17 2 16,8 10-5-16,10-1-1 15,9-1-3-15,8-1-1 16,4 3 1-16,4 3-2 0,-4 4-1 16,-7 2 0-16,-7 12 1 15,-11 3 0-15,-12 8 1 16,-11 0 0-16,-6 3 1 0,-10-7 0 15,-2 1-1-15,-1-3 0 16,5-4-2-16,8-5 1 16,6-10-3-16,16 14 0 15,8-9-1-15,7 4 0 16,-1 2 1-16,0 3 0 0,-5 4 2 15,-15 5 2-15,-10 4-3 16,-16-1 2-16,-11 2 1 16,-12-2-1-16,-2 0 0 15,-1-5-2-15,1-5-2 0,11-4-4 16,7-7-4-16,13-4-7 15,10-1-9-15,5-14-36 16,13 5-27-16,10-11-6 0</inkml:trace>
  <inkml:trace contextRef="#ctx0" brushRef="#br0" timeOffset="111872.0115">3132 11032 378 0,'0'0'1'0,"0"0"0"16,9-9 2-16,5 4-1 15,4 2 1-15,4 1 2 16,0 1 0 15,4 1 1-31,0 6 1 0,-3 6 1 0,-1 8 0 0,-8 4 0 0,-3 5 1 16,-3 7 0-16,-3 3 0 15,-2 4-2-15,-2 3-1 0,0 0 0 16,0-2-2-16,3-1-1 16,-1-4-7-16,6-2-8 15,-2-7-28-15,-2-7-47 31,-1-6-4-31</inkml:trace>
  <inkml:trace contextRef="#ctx0" brushRef="#br0" timeOffset="112013.0256">3133 11333 445 0,'0'0'2'0,"15"-20"0"16,15 3 0-16,15-7 1 0,13-2-2 15,13-6-1-15,9-2-1 16,2-3-6-16,10 10-16 16,-11 8-62-16,-13 4-5 31</inkml:trace>
  <inkml:trace contextRef="#ctx0" brushRef="#br0" timeOffset="113832.2075">2287 10436 331 0,'0'0'4'0,"0"0"0"0,7-8 1 15,-7 8 1-15,12-1 1 16,0 1 1-16,3 8 3 15,5 4 1-15,1 12-3 16,0 5 1-16,2 7-1 16,-1 6-1-16,-3-1 0 0,-3-2-1 15,-4-4 0-15,-3-6 0 16,-3-7-1-16,-4-8-1 15,-2-14 1-15,0 0-1 16,0-16 0-16,0-12 0 0,3-10-2 16,3-8-2-16,1-6-2 15,5-4-3-15,-1-4-5 16,8 11-13-16,-5 15-65 0,5-6-5 15</inkml:trace>
  <inkml:trace contextRef="#ctx0" brushRef="#br0" timeOffset="114144.2387">2819 10162 302 0,'0'0'4'16,"-13"19"2"-16,0 6 4 0,-1 3 1 15,2 8 1-15,-2 5 1 16,6 3 3-16,4 2 1 15,8-7-3-15,12-8-3 32,9-12-1-32,8-4-3 0,6-15 0 0,-1 0-2 0,1-8-3 15,-4-5-6-15,-1 0-10 16,-11-1-39-16,1-6-33 15,-7-3-6-15</inkml:trace>
  <inkml:trace contextRef="#ctx0" brushRef="#br0" timeOffset="114377.2619">3051 10036 358 0,'0'0'3'0,"8"14"2"15,1 4 4 17,0 4 1-32,2 10 0 0,1 7 2 0,2 8 0 0,-1 5 1 0,2 0-3 15,-5-3-2-15,3-4-3 16,-5-7-2-16,0-6-2 15,-2-5-6-15,-7-15-10 16,1-3-21-16,0-9-52 0,-11 0-3 16</inkml:trace>
  <inkml:trace contextRef="#ctx0" brushRef="#br0" timeOffset="114512.2755">2962 10345 359 0,'0'0'3'16,"0"0"0"-16,11-14 1 0,5 3 0 16,7 0 0-16,5-4-1 15,7 3-5-15,2-5-14 16,3 0-59-16,-2 8-7 0</inkml:trace>
  <inkml:trace contextRef="#ctx0" brushRef="#br0" timeOffset="114802.3045">3299 10017 365 0,'0'0'2'0,"13"-6"1"16,2-3-1-16,9 1 2 15,6-4 0 1,6-2 1 0,7-4-1-16,3 0 0 0,3 5-4 0,-7-4-10 15,-3 10-28-15,-2 7-40 0,-17 1-7 16</inkml:trace>
  <inkml:trace contextRef="#ctx0" brushRef="#br0" timeOffset="115209.3452">3376 10231 328 0,'0'0'5'16,"6"3"2"-16,4-3 2 15,10 0 0-15,5-3 0 16,8-7 2-16,6-3 0 0,7-2-3 16,0-10-7-16,4-1-11 31,-9-7-13-31,-1-5-28 0,-3 1-19 0,-13 0 1 15,-8-1 13-15,-10 5 13 0,-4 2 18 16,-7 10 19-16,-2 6 18 16,-7 13 41-16,-3 9 19 15,1 7-6-15,9 13-14 16,4 3-13-16,9 6-11 0,11-3-5 15,11-2-6-15,8-10-4 16,7-8-4-16,2-8 0 31,2-5-4-31,-5-9-1 0,-8-8-1 0,-14-5-2 0,-12 0-2 16,-12-2-1-16,-18 3 0 15,-12 1-2-15,-11 2 0 16,-5 4-2-16,-3 2-2 16,4 7-4-16,5 0-4 15,9 5-3-15,12 0-2 0,23 0-7 16,0 0-16-16,4-10-37 15,29 7-5 1</inkml:trace>
  <inkml:trace contextRef="#ctx0" brushRef="#br0" timeOffset="115373.3616">4139 9665 346 0,'0'0'5'0,"14"0"2"0,4 0 2 0,5 9 2 16,6 6 2-16,5 7-1 0,0 11 2 16,2 10-1-16,-6 12-4 31,-7 8-2-31,-12 4-3 0,-10 4-1 0,-9 1-6 15,-16-3-9-15,-4-14-52 0,-7 10-23 16</inkml:trace>
  <inkml:trace contextRef="#ctx0" brushRef="#br0" timeOffset="119619.7861">17283 10487 206 0,'0'0'8'0,"0"0"4"15,0 0 4-15,0 0 1 16,0 0 0-16,0 0 0 15,7-4 3-15,-7 4 2 0,15 19-5 16,-7 9-3-16,1 11 0 16,0 16-2-16,-2 8 1 15,3 11 0-15,-3 2-2 0,-2-1-2 16,1-7-2-16,0-12-1 15,-2-13-1-15,2-17 0 16,5-20-2-16,7-14 0 16,7-24 0-16,8-14 0 15,8-18-1-15,6-10 0 0,2-10-1 16,0 0-1-16,-5 2-1 15,-8 7 0-15,-11 10-3 16,-9 12-4-16,-10 14-7 16,-8 8-17-1,-4 4-51-15,6 27-9 0</inkml:trace>
  <inkml:trace contextRef="#ctx0" brushRef="#br0" timeOffset="120015.8258">18144 10344 225 0,'0'0'8'0,"-13"19"7"0,2 7 6 15,-8 7 3-15,-2 14 2 16,-4 8 2-16,4 10 1 16,1 7 0-16,6 0-7 15,13-5-6-15,2-8-5 16,19-11-5-16,3-12-1 0,5-7-2 15,2-12-3-15,0-5-3 16,-5-9-5-16,-4 2-9 16,-6-6-20 15,-15 1-51-31,13-9-4 0</inkml:trace>
  <inkml:trace contextRef="#ctx0" brushRef="#br0" timeOffset="120378.8621">18556 10500 289 0,'0'0'6'0,"-3"22"5"15,2 4 3-15,-1 6 2 16,1 8 2-16,-1 6 1 0,2 6 1 15,0 3 0-15,4-6-6 16,3-7-3-16,2-9-4 16,4-6-1-16,0-8-2 15,4-5-1-15,-2-6-1 16,2-4-2-1,-2-1-3-15,1-3-4 0,-6-3-5 0,0 0-17 16,6-3-57-16,-14-6-5 16</inkml:trace>
  <inkml:trace contextRef="#ctx0" brushRef="#br0" timeOffset="120552.8795">18368 10735 378 0,'0'0'2'15,"8"-2"2"-15,8-1 0 0,11 1 2 16,6-1-1-16,8 1 1 15,4 1-3-15,7 1-10 16,-1 8-45-16,-4-3-28 31</inkml:trace>
  <inkml:trace contextRef="#ctx0" brushRef="#br0" timeOffset="120813.9056">19128 10586 360 0,'0'0'3'0,"7"0"1"15,7 0 3-15,9 0 0 16,5-3 0-16,7 0 1 16,11-2-1-16,2 2-3 15,1-4-12-15,-2 5-28 16,7 0-43-16,-20 1-7 0</inkml:trace>
  <inkml:trace contextRef="#ctx0" brushRef="#br0" timeOffset="120968.9211">19164 10768 283 0,'-4082'0'4'0,"8169"6"1"0,-4072-4 2 16,11 0-1-16,8-2 1 16,10 0 0-16,12 0-10 15,-1 9-52-15,9-10-18 0</inkml:trace>
  <inkml:trace contextRef="#ctx0" brushRef="#br0" timeOffset="121814.0056">19304 10877 244 0,'0'0'5'16,"0"0"6"-16,0 0 5 15,0 0 5-15,10 2 1 16,2 1 2-16,10-2 0 0,10 1 3 15,4-2-8-15,6 0-3 16,2 0-7-16,0 0-6 16,-5-5-9-16,-2 5-19 15,-8 0-59-15,-13 0-3 16</inkml:trace>
  <inkml:trace contextRef="#ctx0" brushRef="#br0" timeOffset="122448.069">19930 10526 308 0,'0'0'3'0,"0"0"3"16,17-10 5-1,2 4 0-15,11 1 3 0,13-3 2 0,7 4 1 16,10 0-2-16,2 4-1 16,-2 0-5-16,-5 4-3 15,-9 8-1-15,-12 2-2 16,-15 7-1-16,-13 1-1 0,-14 2 0 15,-13 1 1-15,-13 0-1 16,-7 1 1-16,-6-2 0 16,0-2 0-1,0-3 0-15,8-3-1 0,7-1 2 0,11-2-1 16,12-1 2-16,10-2-1 15,19-1 0-15,13-4-1 16,9 0 0 15,7-3 1-31,5 0-3 0,-2-2-3 0,2 0-5 0,-8-6-12 0,-4-14-58 16,-10 9-11-16</inkml:trace>
  <inkml:trace contextRef="#ctx0" brushRef="#br0" timeOffset="122680.0921">20718 10493 363 0,'0'0'4'0,"3"19"3"16,1 2 3-16,-2 3 1 15,0 9 1-15,-1 3 1 16,-2 7 0-1,1 6 0-15,0-6-2 0,-2-4-4 0,-1-4-1 16,0-6-4-16,1-8 0 16,1-4-4-16,1-17-8 15,0 0-29 1,6 0-49-16,-1-20-2 0</inkml:trace>
  <inkml:trace contextRef="#ctx0" brushRef="#br0" timeOffset="123022.1264">20678 10444 343 0,'0'0'2'0,"13"-5"3"0,8 2 3 16,6-1 3-16,6 2 0 16,7 0 2-16,4 2-2 15,0 0 1-15,-5 9-2 0,-8 3-3 16,-15 6-2-16,-13 4-3 15,-7 0-1-15,-19 3 0 16,-8-4-1-16,-9 0 0 31,-3-5 1-31,2 0-2 0,4-7 0 0,6 0 0 0,6 1 1 16,9-1 1-16,13 2 2 0,6 3 0 15,17 3 2-15,9 2-1 16,7 1 2-16,2 1-2 16,8-3 0-16,-2-2-1 15,-3-2-2-15,-5-4-3 16,-9-5-4-16,-5-1-8 31,-9-4-24-31,-1-9-50 0,-4-6-4 0</inkml:trace>
  <inkml:trace contextRef="#ctx0" brushRef="#br0" timeOffset="123270.1512">21229 10403 384 0,'0'0'3'15,"19"16"2"-15,3 1 1 16,4 8 2-16,0 6 1 0,1 6 0 15,-4 6 2-15,-4 4 0 16,-11 0-2-16,-13-1-2 16,-15-4-1-16,-8-6-1 31,-4-7-2-31,-3-2-1 0,4-8-4 0,2-7-5 0,11-4-7 15,7-5-8-15,11-3-13 16,15 3-54-16,4-3-4 0</inkml:trace>
  <inkml:trace contextRef="#ctx0" brushRef="#br0" timeOffset="123495.1737">21700 10478 398 0,'0'0'1'0,"8"0"0"16,8 0 1-16,9 0 1 15,6 0 1-15,10-2 1 16,4 2-2-16,5-2 0 31,2 2-8-31,-12-3-14 0,-4-6-60 0,-8 9-5 0</inkml:trace>
  <inkml:trace contextRef="#ctx0" brushRef="#br0" timeOffset="123641.1883">21744 10701 420 0,'0'0'2'16,"24"2"1"-16,7-1-1 15,12 0 1-15,11-1 0 0,14 0 0 16,11-1-1-16,6 1-13 15,-8 5-65-15,-6-7-8 16</inkml:trace>
  <inkml:trace contextRef="#ctx0" brushRef="#br0" timeOffset="124697.2939">21262 10505 344 0,'0'0'4'15,"-11"0"2"-15,2 6 2 16,-1 5 4-16,0 2 2 0,-3 5-1 15,-1 7 2-15,1 2 1 16,6 2-3-16,4 3-2 16,3 3-2-16,10-3-1 15,9-1-2-15,7-5-2 16,8-4 0-16,4-5-1 0,5-3-2 15,-1-6-1-15,0-2-4 16,-4-6-4-16,-3-4-6 16,-10-6-9-16,2-2-28 15,0-1-40-15,-13-5-4 0</inkml:trace>
  <inkml:trace contextRef="#ctx0" brushRef="#br0" timeOffset="124909.3151">21394 10299 394 0,'0'0'2'15,"12"3"2"-15,8 9 2 16,8 5 0-16,8 10 1 16,3 8 1-16,1 9 1 0,-1 9 0 15,-8 10-1-15,-12 5-2 16,-17 3-1-16,-11-2-1 15,-18-3-2-15,-8-5-5 16,-3-3-13-16,-7-5-70 0,3-16-3 16</inkml:trace>
  <inkml:trace contextRef="#ctx0" brushRef="#br0" timeOffset="126700.4941">20297 11635 288 0,'0'0'6'0,"0"0"3"16,0 0 0-16,0 0 5 16,0 0 0-16,0 8 2 0,13-1 1 15,8-2 2-15,8 0-7 16,8-1-1-16,5 0-2 15,-2-4-2-15,1 0-2 16,-3-8-2-16,-8-5-4 0,-11 1-8 16,-9-5-4-16,-12-3-2 15,-16 1 0-15,-11 0 0 16,-9 2 0-16,-12 4 5 15,-2 9 5 1,-7 4 8-16,6 10 8 0,3 14 5 0,8 9 1 16,12 9-1-16,14 7-1 15,16 4-2-15,16-3 0 16,20-4-4-16,12-7-2 15,12-10-4-15,7-9-6 32,0-8-12-32,-8-7-69 0,-2-10-3 0</inkml:trace>
  <inkml:trace contextRef="#ctx0" brushRef="#br0" timeOffset="127024.5266">20717 11386 387 0,'0'0'2'16,"0"0"1"-16,10 7 1 16,6-4 1-16,8-1 1 0,8 0-1 15,6-1 1-15,5 3-4 16,2-2-12-16,0-2-31 15,0 1-40-15,-11-1-4 0</inkml:trace>
  <inkml:trace contextRef="#ctx0" brushRef="#br0" timeOffset="127482.5724">21157 11286 284 0,'0'0'5'0,"0"0"4"15,11-3 2-15,0 2 4 0,5-1 0 16,4 2 1-16,6 0 2 15,0 0-1-15,1 0-4 16,-3 6-4-16,-5 4-3 0,-5 2 0 16,-11 6-3-16,-4 6 1 31,-17 1-1-31,-9 0 1 0,0 0-2 0,-6-2 2 15,6-3-1-15,3-3 0 0,6-2 0 16,18-15 0-16,0 0-1 16,24 6 1-16,8-6-2 15,6 0-2-15,7-1-3 16,2 1-5-16,-3-2-11 15,1 1-30-15,1 1-36 0,-13 4-4 16</inkml:trace>
  <inkml:trace contextRef="#ctx0" brushRef="#br0" timeOffset="128637.6879">21902 11436 285 0,'0'0'5'0,"0"0"5"0,0 0 0 15,0 0 0-15,6 0 4 16,-6 0 2-16,13 7 4 16,-3 4 1-16,1 6-4 15,3 6-2-15,-2 5-2 16,0 5 1-16,-2 4-1 0,-2-1-3 15,-3 3-2-15,-5-5-2 16,0-3-1-16,0-5-2 16,0-4 0-16,-3-8-1 15,-1-1 0-15,4-13 1 16,-3 9-1-16,3-9 2 15,0-8-4-15,2-11 0 0,7-6 0 16,5-11 0-16,4-9 0 16,2-5 0-16,4-7 0 15,-1 3 0-15,-2-3 0 0,0 11-5 31,-9 6-7-31,1 11-14 0,-10 11-35 0,1 4-31 16,-4 14-3-16</inkml:trace>
  <inkml:trace contextRef="#ctx0" brushRef="#br0" timeOffset="128949.7191">22457 11269 297 0,'0'0'8'0,"-9"14"4"15,-1 6 6-15,-1 7 2 16,-3 8 2-16,-1 11 2 15,2 6 0-15,5 4 0 0,5 1-7 16,3-7-5-16,11-8-4 16,6-7-3-16,7-12-2 15,2-13-6-15,4-7-11 16,-4-6-43-16,4-16-31 0,-3-13-4 15</inkml:trace>
  <inkml:trace contextRef="#ctx0" brushRef="#br0" timeOffset="129203.7444">22721 11260 306 0,'0'0'6'0,"-2"12"6"15,2 1 3-15,0 6 3 16,0 7 3-16,0 8 2 0,0 5 0 15,4 5 1-15,4 2-4 16,2 1-7-16,1-3-2 16,1-4-4-16,3-6-2 0,1-7-1 46,-1-4-1-46,-2-9-3 0,1-2 0 0,-2-7 0 0,-4084-5-3 0,8165 0-4 16,-4093 0-6-16,17-10-16 0,-17 10-53 16,12-15-9-16</inkml:trace>
  <inkml:trace contextRef="#ctx0" brushRef="#br0" timeOffset="129368.761">22652 11522 379 0,'0'0'2'0,"6"-3"1"16,5 1 1-16,11-3 1 15,4 2-1-15,8-1 1 0,4-4-2 47,7 5-7-47,-2-2-19 0,-10 2-53 0,1 2-6 0</inkml:trace>
  <inkml:trace contextRef="#ctx0" brushRef="#br0" timeOffset="129733.7974">23099 11379 377 0,'0'0'2'16,"0"0"3"-16,8 2 1 0,2 1 1 16,2 1 1-16,7 1 0 15,6 0 1-15,2 1-1 16,1 0-5-16,3 3-11 15,-9-3-23-15,-7-3-50 0,7 1-5 16</inkml:trace>
  <inkml:trace contextRef="#ctx0" brushRef="#br0" timeOffset="129911.8153">23087 11618 424 0,'0'0'2'0,"12"0"1"16,8 0 0-16,6 0 1 0,7 0-1 15,5-6 1-15,7-1-1 16,5-1-4-16,0-6-14 16,-2-14-63-16,-3 12-6 15</inkml:trace>
  <inkml:trace contextRef="#ctx0" brushRef="#br0" timeOffset="130197.8439">23491 11508 385 0,'0'0'3'0,"0"14"0"0,11-5 3 0,1 3 2 0,8-2 1 16,7-2 1-16,5-1 0 16,4 0 0-16,3-7-2 15,0-8-1-15,-10-4-3 0,-7-5-2 16,-14-2-1-16,-11 0 0 15,-15 1 0-15,-17 1-1 16,-12 3 1-16,-5 5-1 0,-3 3 1 31,8 6 0-31,3 0-1 0,13 6-2 0,12-1-2 16,18 4-8-16,1-9-17 0,21 1-56 15,18-3-2-15</inkml:trace>
  <inkml:trace contextRef="#ctx0" brushRef="#br0" timeOffset="130342.8584">23959 11250 446 0,'0'0'4'0,"17"7"1"15,1 4 1-15,7 8 0 0,-5 8 1 32,1 9 0-32,-2 7 0 0,-6 10 1 0,-13 4-4 15,-5 4-2-15,-23 2-3 16,-11 0-7-16,-13-3-16 0,-12-5-64 15,-3-2-3-15</inkml:trace>
  <inkml:trace contextRef="#ctx0" brushRef="#br0" timeOffset="130878.9119">19655 12612 377 0,'0'0'4'16,"0"0"6"15,6 1 0-31,13-1 2 0,11-1 1 0,13-4 1 0,17-5 0 16,15 1 1-16,11-5-6 15,7 4-7-15,-6-1-10 0,1 5-20 16,4 2-59-16,-31 1-3 15</inkml:trace>
  <inkml:trace contextRef="#ctx0" brushRef="#br0" timeOffset="131074.9313">19882 12768 420 0,'0'0'2'0,"19"4"1"16,8-4 1-16,12 0 2 15,13 0 0-15,8 0 0 0,9-3-5 16,9 3-15-16,-1-1-67 16,-8-4-3-16</inkml:trace>
  <inkml:trace contextRef="#ctx0" brushRef="#br0" timeOffset="131566.9808">20922 12460 338 0,'0'0'5'16,"-12"8"4"-16,1 5 4 0,0 3 0 16,-3 5 2-16,2 4 0 15,0 2 0-15,4 2 1 16,8-5-4-16,7-2-4 0,10-9-2 15,7-5-2-15,3-8 0 16,0-5-1-16,-2-7 0 16,-5-7-1 15,-10-1 0-31,-9-1-1 0,-7-1 0 0,-16 5-1 0,-8-1 1 15,-6 4-1-15,-2 2-1 0,1 7-4 16,2 1-5-16,10 4-14 16,5 12-60-16,20-12-5 15</inkml:trace>
  <inkml:trace contextRef="#ctx0" brushRef="#br0" timeOffset="131724.9963">21219 12709 487 0,'0'0'1'15,"0"0"-1"-15,0 0 1 47,0 0 0-47,0 0-2 0,0 0-2 0,0 0-9 0,0 0-23 0,0 0-54 0,0 0-2 16</inkml:trace>
  <inkml:trace contextRef="#ctx0" brushRef="#br0" timeOffset="132062.0303">21464 12417 447 0,'0'0'1'0,"2"21"1"15,0-2 1-15,-2 5 1 16,0 4 1-16,-1 6 0 0,1 6 1 15,0 2-1-15,-1-6 0 16,0 0-1 15,0-8-2-31,1-2-1 0,0-6-3 0,-2-4-2 0,2-16-6 16,5 13-24-16,10-13-55 0,-7-11-2 15</inkml:trace>
  <inkml:trace contextRef="#ctx0" brushRef="#br0" timeOffset="132354.0593">21514 12443 444 0,'0'0'0'0,"0"0"1"0,4 5 0 16,10 1 2-16,5 0 1 15,4 1 0-15,10-1 0 0,3 5 1 16,4-3-1 15,-2 1 0-31,-4-3-1 0,-2 3-2 0,-8 1 1 0,-10 1 0 0,-7 4 0 16,-8 0 2-16,-2 7 0 15,-7-2 0-15,1 5 0 16,-5 2 0-16,4 2 0 15,2 2-1-15,4-1-3 16,3-1 0-16,3 0 0 0,8-1-4 16,-2-8-8-16,10 2-23 15,7-7-56 16,-13-10-3-31</inkml:trace>
  <inkml:trace contextRef="#ctx0" brushRef="#br0" timeOffset="132480.0721">21699 12729 462 0,'0'0'1'0,"16"-3"-1"16,7 1 1-16,4-2-1 0,12 0-1 15,0-3-5-15,10 3-21 16,8-1-58 0,-13-5-3-16</inkml:trace>
  <inkml:trace contextRef="#ctx0" brushRef="#br0" timeOffset="133734.1975">22337 12397 372 0,'0'0'3'0,"0"0"-1"15,0 0 4-15,0 0 1 16,3 8 3-16,2 3 2 0,1 6 0 15,0 5 2-15,0 7-2 16,2 1 1-16,-1 6-2 16,1 2-3-16,-1-5-1 15,-3 0-2-15,0-5-2 0,-3-4 0 16,0-5 0-16,-1-6 1 15,0-13 0-15,0 0-4 16,0 0 0-16,4-22 0 0,2-7 0 16,4-5 0-16,2-10 0 15,3-1 0-15,2-1 0 16,2 3 0-16,-2 3 0 15,2 10-14-15,-6 2-25 16,-7 11-53-16,6 10-1 0</inkml:trace>
  <inkml:trace contextRef="#ctx0" brushRef="#br0" timeOffset="134227.2468">22800 12355 348 0,'0'0'5'15,"-6"11"3"-15,-1 2 5 16,-1 5 2-16,-2 9 1 0,-5 4 1 16,3 6 1-16,-2 6 0 15,5 1-4-15,4-2-5 16,4-5-2-1,1-8-2-15,6-2-1 0,4-10-1 0,5-5-2 16,0-8-2-16,2-4-4 16,0-1-7-16,-7-11-20 15,-6-1-57 16,8-6-3-31</inkml:trace>
  <inkml:trace contextRef="#ctx0" brushRef="#br0" timeOffset="134481.2722">23023 12353 377 0,'0'0'3'0,"5"7"4"16,-1 6 3-16,0 6 1 15,0 3 2-15,4 5 1 0,-4 5 2 16,0 6-1-16,0-1-2 15,-1-1-3-15,-1 0-3 63,-2-6-1-63,3-4-3 0,-1-2-1 0,-2-8 0 0,5-2-2 0,0-3-1 0,-5-11-3 0,12 14-5 0,-12-14-12 15,13-6-53-15,-13 6-17 16</inkml:trace>
  <inkml:trace contextRef="#ctx0" brushRef="#br0" timeOffset="134629.287">22919 12589 435 0,'0'0'1'0,"15"-5"-1"0,7 1 2 16,6 0-2-16,8-1 0 15,7 0-2-15,4-2-5 16,7 1-15-16,-8 6-46 0,-3-1-16 15</inkml:trace>
  <inkml:trace contextRef="#ctx0" brushRef="#br0" timeOffset="134902.3143">23385 12496 408 0,'0'0'4'0,"16"0"1"16,7 0 1-16,3 0 0 15,3-2 1-15,1-1-3 32,3 1-3-17,1-2-11-15,-3-11-51 0,-10 15-24 0</inkml:trace>
  <inkml:trace contextRef="#ctx0" brushRef="#br0" timeOffset="135105.3343">23440 12680 433 0,'0'0'2'0,"0"0"1"0,0 0 2 16,7 8 0-16,-7-8 0 0,21 4 1 0,-7-4-1 15,6 0-1-15,4 0-5 16,0-8-12-16,7-8-44 15,-2 3-31-15,1-5-4 0</inkml:trace>
  <inkml:trace contextRef="#ctx0" brushRef="#br0" timeOffset="135399.3639">23796 12507 425 0,'0'0'3'16,"5"16"0"-16,4-2 4 16,8 5-1-16,7 3 2 15,6 3 1-15,6-1 1 16,8 2 1-16,5-10-2 0,2-5-2 15,-1-7 0-15,-9-4-3 16,-5-8-2 15,-7-9-2-31,-11-5 0 0,-18-2 0 0,-17 0 0 0,-16-3 0 0,-9 3 0 16,-8 4 0-16,-4 5 0 15,2 4-3-15,4 10-1 47,10 1-1-47,9 6-2 0,10 4-2 0,16 6-8 0,3-2-22 0,3 1-51 0,15 0-2 16</inkml:trace>
  <inkml:trace contextRef="#ctx0" brushRef="#br0" timeOffset="135635.3873">24474 12390 487 0,'9'6'2'0,"16"8"0"16,5 6 1-16,5 5 1 15,-3 9 0-15,-2 7 1 0,-9 9-1 16,-11 7-4-16,-19-1 0 16,-29-3 0 15,-17 1 0-31,-18-4 0 0,0 3-24 0,4-7-66 0,-12-12-5 0</inkml:trace>
  <inkml:trace contextRef="#ctx0" brushRef="#br0" timeOffset="136749.4989">4714 13943 314 0,'0'0'9'0,"0"0"3"15,-13-2 2-15,13 2 2 16,0 0 2-16,0 0 0 0,8-9 1 16,14 6 1-16,18 0-8 15,8 0-4-15,14 3-2 16,5-1-2-16,5 1-6 15,-4 0-16-15,-7 4-67 0,-4 2-2 16</inkml:trace>
  <inkml:trace contextRef="#ctx0" brushRef="#br0" timeOffset="138551.6792">11642 13618 326 0,'0'0'1'0,"0"0"-1"0,10 0 2 15,2 0-1-15,3 0 2 16,2 1 0-16,3 3 2 15,5-1-1-15,-2 2 1 16,-4 1 0-16,-6 0 1 0,-13-6 0 16,7 12 0-16,-14-5-1 15,-13-2 0-15,-5-1-1 16,-6-3 0-16,-4 0 0 0,3-1 0 15,2 0-1-15,8-2 1 16,8-3 0-16,14 5 1 31,7-8 0-31,18 8 0 0,6 0 0 0,8 0 0 16,0 4-1-16,-1 3 0 0,-4 3 1 15,-9-2 0-15,-9 4 0 16,-14-3-1-16,-16-5 1 16,-12-2-2-16,-6-2-4 15,-3-8-8-15,7-9-47 16,-2 10-32-16,12-8-3 15</inkml:trace>
  <inkml:trace contextRef="#ctx0" brushRef="#br0" timeOffset="139698.7939">1165 14094 289 0,'0'0'1'0,"-5"26"1"16,3-4-2-16,2 5 3 15,1 1 5-15,9 1 2 16,9-5 4-16,10-4 1 0,9-15-1 16,5-14 2-16,7-12 0 15,-3-15 0-15,-2-5-3 16,-12-7-3-16,-11 3-1 15,-16 0-1-15,-11 9-1 16,-15 8 0-16,-14 8-2 16,-9 11-1-16,-5 4-2 0,2 7-3 15,4 5-5-15,10 10-8 31,3 0-11-31,17-12-43 0,12 11-20 0</inkml:trace>
  <inkml:trace contextRef="#ctx0" brushRef="#br0" timeOffset="139945.8186">1679 14232 484 0,'0'0'1'16,"0"0"-1"-16,0 0 0 15,0 0 0-15,0 0-2 0,0 0-5 16,0 0-8-16,8 4-24 31,4-3-49-31,-12-1-4 0</inkml:trace>
  <inkml:trace contextRef="#ctx0" brushRef="#br0" timeOffset="140273.8511">1714 13759 448 0,'0'0'0'16,"0"0"0"-16,0 20 0 0,5-5 0 16,1 9 1-16,3 7 0 15,1 3 0-15,1 9 0 16,2 1-1-16,3 1-3 15,-4-8-6-15,-1 0-12 0,-4-6-37 16,3-10-27 0,3-8-8-16</inkml:trace>
  <inkml:trace contextRef="#ctx0" brushRef="#br0" timeOffset="140574.8812">1845 13856 413 0,'0'0'0'0,"9"0"2"15,9-5 0-15,7-4 2 0,9-1 1 16,6-2 0-16,4 0 0 16,2 0 1-16,0 2-1 15,-9 3-1-15,-7-1 0 16,-10 4-2-16,-8 4 1 15,-12 0 0-15,3 14 1 0,-9 1 0 16,-4 4 0-16,-1 3 1 16,-2 6-1-16,6 3-1 0,-3 2-1 15,6 1 0-15,4-2-3 16,4 1-5-16,1-6-10 15,4 0-27-15,2-6-46 16,-10-11-4-16</inkml:trace>
  <inkml:trace contextRef="#ctx0" brushRef="#br0" timeOffset="140699.8939">2022 14006 422 0,'0'0'1'15,"4"-10"-1"-15,12 1 0 16,8-3-4-16,11-5-10 0,5 12-51 47,11-19-18-47</inkml:trace>
  <inkml:trace contextRef="#ctx0" brushRef="#br0" timeOffset="142072.0312">2218 13566 225 0,'0'0'1'16,"0"0"2"-16,0 0 2 15,8 0 7-15,1 3 5 16,0 8 2-16,5 5 3 15,-1 7 2-15,4 11 1 16,-1 3 0-16,3 6-2 16,-2 0-5-16,-2 0-4 15,-2-3-3-15,-1-4-1 16,-3-7 0-16,-4-12-3 0,-5-17 0 15,0 0-2-15,0 0-1 16,4-32 0 0,-2-6-1-16,1-14-1 0,-1-8-1 15,-1-6-1 16,3-1-2-15,3 4-1-16,-4 2-3 0,3 13-7 0,-5 5-8 0,7 12-24 0,4 11-46 0,-6 8-3 16</inkml:trace>
  <inkml:trace contextRef="#ctx0" brushRef="#br0" timeOffset="142448.0688">2525 13390 380 0,'0'0'1'16,"-5"8"2"-1,1 10 2-15,0 8 2 0,-2 11 1 0,3 7 1 16,14 21 2 0,9 2 0-1,6-6-1-15,5-7-1 0,7-8-3 16,3-13-4-16,5-7-8 15,-4-18-26-15,-16-15-55 16,-4-10-3-16</inkml:trace>
  <inkml:trace contextRef="#ctx0" brushRef="#br0" timeOffset="142934.1174">2717 13395 317 0,'0'0'3'0,"0"0"5"15,0 17 2-15,2-2 1 0,2 8 1 16,1 8 2-1,1 6 0-15,1 6 0 0,5 3-2 16,2-3-2 0,0-4-3-16,1-9 0 0,0-5-1 46,5-11-1-46,2-11 0 0,0-5-1 0,-1-11-3 0,-1-3-5 0,-1-5-4 16,1 1-10-16,-6-4-19 0,-8 2-50 16,1 5-5-16</inkml:trace>
  <inkml:trace contextRef="#ctx0" brushRef="#br0" timeOffset="143092.1332">2620 13609 374 0,'0'0'1'0,"5"0"-1"0,9-9 1 16,7 0-3-16,8-4-5 15,8-2-8-15,7-2-30 0,9-6-33 47,5-1-7-47</inkml:trace>
  <inkml:trace contextRef="#ctx0" brushRef="#br0" timeOffset="143420.166">3027 13358 397 0,'0'0'1'0,"0"0"0"16,5 0 1-16,7-6 0 15,4 0 1-15,4-4-1 0,7-1 1 16,5-2-1-16,4-2-5 16,4 5-14 15,-2 10-54-31,-6-11-12 0</inkml:trace>
  <inkml:trace contextRef="#ctx0" brushRef="#br0" timeOffset="143615.1855">3028 13522 395 0,'0'0'3'16,"0"0"0"0,17 0 1-16,0-5 1 0,12-2 1 15,5-4-1-15,7-2 1 0,6-4-4 16,3-2-11-16,1-5-39 15,-6 6-34-15,-5-3-6 16</inkml:trace>
  <inkml:trace contextRef="#ctx0" brushRef="#br0" timeOffset="144144.2384">3516 13239 224 0,'0'0'12'16,"-8"6"7"-16,1 3 5 0,-1 6 0 15,-1 4 3 1,4 5 0-16,0 4 2 0,5 2 0 16,3-4-11-16,14-3-6 0,5-7-3 15,8-7-2-15,2-9-2 16,4-7 0-16,-3-11-2 31,-5-7 0-31,-8-3 0 0,-13-1-2 0,-7-1-1 0,-17 6-2 16,-9 0-5-16,-6 14-16 15,-11 4-65-15,-2 6-1 16</inkml:trace>
  <inkml:trace contextRef="#ctx0" brushRef="#br0" timeOffset="144570.281">3542 12976 315 0,'0'0'5'0,"8"7"5"15,8 5 2-15,7 8 4 32,7 6 3-32,13 8 2 0,3 7-1 0,5 11 1 0,-1 3-4 15,-9 7-5-15,-8 1-3 16,-15 4-3-16,-14-3-2 0,-14-2-2 47,-17-3-6-47,-11-12-11 0,-3-10-66 0,-5 4-9 0</inkml:trace>
  <inkml:trace contextRef="#ctx0" brushRef="#br0" timeOffset="152973.1212">4762 5764 44 0,'0'0'7'0,"0"0"4"16,14-9 2-16,-3 6 3 15,6-3 3-15,0 1-1 0,1-2 2 16,3 1 5-16,-4 0 2 16,-4 4 0-16,-3 0 0 15,-10 2-1-15,0 0-1 16,0 0 0-16,0 0-1 0,-6 0-4 15,6 0-9-15,-9 0-4 16,9 0-2-16,0 0-2 16,0 0-2-16,0 0 0 15,0 0-2-15,-9 2 1 16,9-2 1-16,-1 8-1 0,1-8 0 15,-2 13 1-15,2-13 0 16,-2 12-1-16,2-12 1 16,-2 17 0-16,2-17-1 15,-3 9 0-15,3-9 0 0,0 0 1 16,-1 10-1-16,1-10 1 15,0 0 0-15,0 0 1 16,0 0 0-16,0 0 2 16,0 0-1-16,0 0 0 0,0 0 0 15,0 0 0-15,0 0 0 16,0 0-2-16,0 0 1 15,0 0-2-15,0 0 0 16,0 0 1-16,0 0-1 0,0 0 2 16,0 0-4-16,0 0 2 15,0 0 0-15,0 0 0 16,0 0 0-1,0 0-1-15,0 0 1 0,0 0 0 0,0 0 0 16,0 0 0-16,0 0 1 16,0 0-1-16,0 0 0 15,0 0 2-15,0 0-2 16,0 0 0-16,0 0-2 0,0 0 2 15,0 0 0 1,0 0-1-16,0 10 1 0,0-10 0 31,0 0-1-31,0 14 2 0,0-14-1 0,0 0 0 0,3 8 0 16,-3-8 0-16,0 0-1 15,4 9 1-15,-4-9 0 16,5 9 0-16,-5-9 0 16,8 11 0-16,-8-11 0 0,9 12 1 15,-9-12-1-15,7 13 0 16,-7-13 1-16,7 14-1 15,-7-14 0 1,6 18 0-16,-3-8 2 0,0-1-2 0,2 2 0 16,0 1 0-16,3 0 0 15,-3 5 0-15,5-3 0 16,-3-2 1-16,3 5-2 31,0 1 1-31,-1-2 0 0,-1 1 0 0,1 0 0 0,0 0-2 16,-2 0 1-16,1-2 0 15,-1-1 1-15,2 1 0 16,-3-1-1-16,1-1 1 0,2 1 0 15,0-2 0-15,-1 4-1 16,-1-1 1-16,1 1-1 16,0 0 1-16,2 3 0 15,-1 0-1-15,2 1 1 16,-1-1 0-1,2 0 0-15,3 1 1 0,-4 0-1 0,2 1 0 16,-1-4 0-16,0 0 0 16,-1 0 1-16,-2 0-1 0,0-1-1 46,-1 0 1-46,2 0 0 0,-2-1 0 0,2 0 0 0,-1 1 0 0,1-2 0 0,0-1-1 16,-1 3 2-16,3-3-2 16,0 0 1-16,-1 2 0 15,4-2 0-15,-1 1-1 16,1 1 1-16,-1-1-1 0,1 1 1 15,1-1 0 1,-2 1-1 0,0-1 1-16,-1 1 0 0,1-1 0 0,-1 0-1 15,0 1 1-15,0-3 0 16,3 1 0-16,-4-1-1 0,3 3 1 15,-1-1 0-15,0 1 0 16,1 2-1-16,-3-1 1 16,3 4 0-16,-2-1 0 15,0 1 0-15,1-1-1 0,-2-2 1 16,1 2 0-1,-3-2 0-15,5 4-1 0,0-2 1 16,1 1 0-16,-1 0 0 16,2 4-1-16,-1-2 1 0,1 2 0 15,2 1 1-15,-2 2-1 16,-2-1 1 15,2-1-1-15,0 1 1-16,-2-2-1 0,2 2 0 0,-2-2 0 0,1 1 0 0,-1-2-1 15,0 4 1-15,0 0-1 0,-1 0 1 16,-1 1-1-16,-2-1 1 15,3 2 0-15,-3 0-1 0,1 0 1 16,-2 0-1-16,0 1 1 16,2-1 0 15,-2 4 0-31,2-2 0 0,-1 3 1 0,-1-2 0 0,1 1 0 0,-1-2 0 15,-1-1 0-15,3-1 0 16,-2-2 0-16,0 0 0 16,1-2 0-16,0-2-1 15,-1 4 1-15,2-2-1 0,-2 0 0 16,0 0 1-16,1 3 0 15,-2 0-1-15,1 0 1 16,0 2 0-16,0 1 0 16,-1 0 1-16,2-1 0 0,-3 3-2 15,4-6 1-15,0 3-1 16,-1-2 0-16,4-3 0 15,-1 0-1-15,1-3 1 16,-1 0 0-16,1 2-2 16,-3 1 2-16,1-4 0 0,-1 4 0 15,-1-2 0-15,2 2 0 16,-1-1 0-16,1 3 2 15,2-1-2-15,-1-1 0 16,2 4 0-16,0-3 0 0,2 1 0 16,-1 0 1-16,-2 0-1 15,3-1 1-15,-2 1-1 16,2 0 1-16,0-3-1 31,1 2 0-31,0-2-1 0,1 0 0 0,1-1 0 0,1-1 1 16,-1 1-2-16,4-1 1 15,-4 0 0-15,1 2 1 16,-2 0 0-16,0 0 0 0,1 3 0 15,-1-3-1-15,-2 5 1 16,0-1-1-16,2-1 1 0,1 1-1 16,-1-2 1-16,4 0-1 31,0-2 2-31,1 0-1 0,1-2-1 0,1 0 1 15,-2 0 0-15,0 0 0 16,-1 0 0-16,-1-1 0 16,1 3 0-16,-1-1 0 0,1 0 0 15,0 1-1-15,-2-1 1 16,1 1 0-16,-1-1-1 15,0 0 1-15,-3 1-1 16,2-1 1 0,-2 2-1-16,-1 0 0 0,3 0 1 0,0-1-1 15,0 1 1-15,1 0-1 16,-1-3 1-16,1 2-1 0,-2 0 1 15,0-2-1 32,-2 2 1-47,-2 2 0 0,0-2 0 0,-2 1 0 0,3-3 0 0,-2 1 0 0,-1 0 0 0,1 1 1 16,1-5 0-16,-1 3-1 15,1-5 1-15,-2 2-1 16,3 2 1-16,-2-1-1 16,0 0 0-16,-1 1 0 15,0 1 0-15,-2 2-1 0,1 0 1 31,0 1 0-15,2-3 0-16,-2 1-1 0,3 0 1 0,-2-2 0 0,3 0 0 16,1-1-1-16,0 0 1 0,2 0 0 15,0 0 0-15,-1 1 1 16,3 0-2-16,0 1 1 15,0-1 0-15,-4 1 0 16,3-1 0-16,0 1 0 0,-1-1 0 31,1 2 2-31,-3-3 0 0,3 4 0 0,0-2 1 16,1-1-1-16,1 0 0 0,0 0 1 15,2 0-1-15,1-1-2 16,0 2 1 15,-1-1-1-31,2 2 1 0,-2-1-1 0,2 1 1 0,1 1-1 16,-1 2 0-16,1-2 1 0,-1 1-1 15,3 0 1-15,2 0 0 16,0 0-1-16,1-2 1 16,1 1-1-16,0-1 1 15,2 0-1-15,-2 1 1 16,2 2-2-16,-1-1 1 0,-3 1 0 31,1 1 0-31,0 0-1 0,0-1 1 0,0 3-1 0,-2 0 1 16,0-4 0-16,1 3 0 15,0-1 0-15,-1 1 0 47,4 1 0-47,-1-1 0 0,-2 3 0 0,4-4 0 0,0 0 0 0,1 1 0 0,-1-3 0 16,2 2 0-16,-1-2 0 15,1 1 0-15,0 0-1 16,0 0 1-16,-2 3 0 15,-1 0 0-15,-1 0 0 0,0 3 0 16,-1-1 0-16,1 3 0 16,0-5 0-16,0 3-1 15,2-3 1 1,-1-1 0-16,1-2 0 0,1-3-1 0,0 1 1 15,-3-3-1-15,1 0 1 16,-1 0-1-16,-1-2 0 16,1 1 1-16,-2-1-1 15,2 2 1-15,1-3 0 0,-1 4-1 16,0-4 1-16,2 2 0 15,-2 0 0-15,-1 1 0 16,-1 1 0 15,-2-1 0-31,-1 4 0 0,-1-4 0 0,-1 4 0 0,-2-3 0 0,-1 2 0 16,1-2 0-16,-1 2 0 15,3-4 0-15,-3-1 0 47,2 2 0-47,0-3 0 0,-3 2-2 0,2-2 2 0,-1 2 0 0,-1-2 0 0,0 2-1 16,-3 0 1-16,1 2 0 15,1-1 0-15,-1 0 0 0,1 1 0 16,1-2 1-16,2-1-1 16,1 1 0-16,1-4 2 15,3 0-2-15,-1 0 0 16,2-3 0-16,1-1 0 0,-2 1 0 31,2 0 0-31,-2 2 0 0,1-3 0 0,4 2 0 16,-3 1 0-16,1-1 0 15,3 1 0 1,-1-1 0-16,3-1 0 0,1-1 1 0,2-3-1 15,0 0 0-15,1-1 1 16,1-1-1-16,2-1 1 16,-1 0-1-16,2 2 0 15,-2-3 0-15,4 2 1 0,-1 0-1 16,0 3 0-16,-1-1 0 15,0 1 1-15,-1-1-1 16,3-1 1-16,-2 2-1 0,-3-1 0 16,1-1 1-1,1 1-1-15,-5-2 1 0,1 0-1 16,-1 1 0-16,-1 1 1 15,1 1-1-15,0-2 0 16,-3 2 1-16,3 1-1 0,2-1 1 16,0 1-1-16,1 0 0 15,0-1 0-15,1-1 0 16,0 3 1-16,1-2-1 0,-2 2 0 15,4-3 1-15,-4 3-1 32,3-1 1-32,0 1-1 0,2-1 0 0,0 0 1 15,3-2 0-15,0 1 0 16,4-3-1-16,2-1 1 47,1 0 0-47,-1-3-1 0,6 1 1 0,-1-1-1 0,0-1 1 0,-2 1-1 0,2-1 0 15,1 1 0-15,2-1 0 0,0 0 1 16,2-1-1-16,1-1 0 15,3 0 0-15,3 0 0 16,2 0 0-16,0-2 0 0,0-1 0 16,1 0 0-16,0 1 0 31,1-1 0-31,1 1 0 0,-3-1 0 0,1 3 0 15,-3-2 0-15,2 2 0 16,-3 0 0-16,2 0 0 0,-4 0 0 16,1 0 0-16,-1 0 0 15,-1 2 0 16,2-2 0-31,-1 0 0 0,1 0 1 0,-1 0-1 0,-3 0 0 0,2-2 0 16,0 0 0-16,1 0 0 16,-1 1 0-16,-2-1 0 15,1 1-1-15,-1 1 2 16,2 0-1-16,0-2 0 0,-1 1 0 15,-1 0 0-15,1-1 0 16,3-1 1-16,-2 1-1 31,-2-1 0-31,0 1 0 0,-3 2 0 0,-1 0 1 0,-1 0-1 16,-3 0 0-16,0 0 1 15,0 0-1-15,-1 0 0 16,0 0 0-16,3 0 0 0,1 0 0 16,-1 0 0-16,1 2 0 15,-2 1 1-15,2 0-1 16,-1 1 0-16,-2 1 1 15,2-1-1 1,-3 1 0-16,1 0 1 0,2-2-1 16,0 0 0-16,0-1 0 0,1 1 0 15,-2-1 0-15,1-1 1 16,-1 2-1-16,1 0 1 15,1-1-1-15,-3 0 1 16,5-1 0-16,1-1 0 0,3 2 0 16,0-2 0-16,2 0-1 15,0 0 1-15,0 0-1 16,-1 0 1-16,-1 0-1 0,-2 2 1 15,-1 1-1-15,-1-1 1 16,-1 1-1-16,0-2 0 16,0-1 0-16,4 0 1 31,-1 0-1-31,1 0 0 0,-1 0 0 15,2 0 0-15,-1 0 0 0,-1 3 0 0,-1 0 1 16,3-1-1-16,-1 4 0 16,1-2 0-16,3 0 0 15,0-1 1-15,4 0-1 16,1-1 1-16,1 0-1 0,0-2 0 15,2 0 0-15,-1 0 0 16,0 0 1-16,-1 0-1 31,2 0 0-31,-3 0 0 0,-3 0 1 0,6 0-1 0,-6 1 0 16,3 1 1-16,1-1-1 15,0 3 1-15,5-2-3 0,-1 5-3 16,3-4-10-16,0 6-38 16,4 5-31-16,-12-8-7 15</inkml:trace>
  <inkml:trace contextRef="#ctx0" brushRef="#br0" timeOffset="176768.5005">8427 1306 182 0,'0'0'6'16,"0"0"2"-16,0-10 5 15,0 10 4-15,0-15 1 0,0 15 1 16,0-17 0-16,1 8 1 15,-6-1-7-15,-1 0-2 16,-4-1-6-16,-2 4-3 0,0 0-2 16,-5 1-2-16,-1 2 0 15,-1 4-1-15,-2 3 0 16,-1 8-1-16,1 5 1 15,1 2 1-15,0 4 1 16,3 1 0-16,0-1 3 0,7 2 1 16,4-4 2-16,5-1 1 15,1-3 0-15,8-5 0 16,4-4 1-16,6-2-1 15,2-5 0-15,2-7-2 0,1-9 0 16,2-4 1-16,-1-5-3 16,0 0 1-16,-3-6 0 15,0 2 0 1,-2-2-2-16,-4 3-4 0,-3 3-1 0,0 3 0 16,-5 6 0-16,-2 5 0 15,-5 11-2-15,0 0 2 16,3 20 0-16,-3 3 3 15,0 29 4-15,-2 28 1 0,-2 11-1 16,-2 6 2-16,0-2-1 16,2-8 1-16,-3-17-2 15,1-25-2 1,5-21-5-16,-2-13-14 0,3-11-57 0,5-6-7 15</inkml:trace>
  <inkml:trace contextRef="#ctx0" brushRef="#br0" timeOffset="177006.5243">8655 1117 310 0,'0'0'0'0,"0"0"3"32,0 0 1-17,12 0 3-15,3 0-2 0,3 0 1 0,3 0 0 0,5 0-1 0,2 0-6 16,5 0-20-16,-1 0-46 15,3-2-11-15</inkml:trace>
  <inkml:trace contextRef="#ctx0" brushRef="#br0" timeOffset="177185.5422">8717 1393 306 0,'0'0'3'16,"0"0"3"-16,0 0 3 15,13 7 0-15,4-7 0 0,8 0 1 47,5-2 0-47,7-2-1 0,2-2-9 0,6-2-21 0,4 4-41 0,1-6-20 0</inkml:trace>
  <inkml:trace contextRef="#ctx0" brushRef="#br0" timeOffset="177478.5715">9686 769 94 0,'0'0'5'0,"0"0"6"16,-34 26 4-16,16-7 6 16,-3 3 2-16,-3 7 2 0,1 0 1 15,0 3-1-15,2 4-1 16,3-2-1-16,1 1-3 15,6 1-4-15,2-2-2 32,6 0-1-32,3-1-3 0,2 0-3 0,12-11-17 15,10 2-30-15,8-9-38 0,3-8-7 16</inkml:trace>
  <inkml:trace contextRef="#ctx0" brushRef="#br0" timeOffset="177838.6075">9979 774 215 0,'0'0'4'0,"0"0"0"47,8 24 6-47,1-8 2 0,0 6 3 0,3 2 3 0,1 6-1 0,1-1 3 16,2 5-2-16,-1 4-2 15,2-2-3-15,-1 3 0 0,2 0-1 16,0-1-3-16,-2 1 1 15,1 0 1-15,-1-8 1 16,-3 1 0-16,-1-10-1 16,-5-7-1-16,2-6-2 15,-9-9-1-15,13-2-2 0,-6-11-1 16,3-6-2-16,-10 19-1 15,10-29 0-15,1 0-2 16,3-7-2-16,-3-1-5 16,6-2-13 15,14-47-32-31,-14 45-36 0,-17 41-4 0</inkml:trace>
  <inkml:trace contextRef="#ctx0" brushRef="#br0" timeOffset="179878.8113">9105 930 199 0,'0'0'-1'16,"0"0"-1"-16,34-1-3 15,-14 5 1-15,2 6 3 0,3 5 5 16,-5 3 4-16,0 4 3 15,-8 6 5-15,-6 2 2 16,-7 4 0-16,-6-3 3 16,-10 1-2-16,-9 0-4 15,-8-1-1-15,-4-2-2 0,-7-4-1 16,-8 3-2-16,-6-11-1 15,-1-10-4-15,7-7-1 16,5-5-1-16,48 5-3 0,-29-22-1 16,1-3-1-16,32-10 1 15,4 2 1-15,39-4 2 16,73-29-3-1,-34 38 2-15,8 5 0 0,4 9 2 16,-2 4 2-16,-6 8 0 0,-12 2 1 16,-13 10 1-16,-19 7 2 15,-25 7-1-15,-21 4 0 16,-24 5-1-16,-23-4-1 15,-18 0 0-15,-15-2 0 16,-13-6-2-16,-3-6-1 0,3-6-2 16,10-11-2-16,14-14 1 15,18-7-1 1,51 23-1-16,-14-31 0 0,0-1 2 15,48-6 2 1,82-40-1-16,-20 40-1 0,12 4 1 31,5 5 1-31,-7 7 0 0,-9 7 0 0,-12 4 1 0,-25 8-1 16,-27 5 1-16,-31 10 2 15,-29 11-1-15,-33 3 0 16,-26 3 0-16,-26 2 1 0,-18-1 0 16,-12-1-1-16,-8-3-3 15,7-9 0-15,14-10 0 16,19-7 0-16,33-12-1 0,29-12 0 15,48 24-1-15,7-33 1 16,64-41 1 0,23 31 0-16,22 0-2 0,19 5 2 15,7 5 0-15,-5 7 1 16,-10 9-1-16,-22 10 1 15,-25 7 1-15,-36 18 0 16,-37 14 0-16,-41 15 0 0,-47-10 0 16,-149 102-1-16,-106 25-11 15,-63 15-28-15,-18-10-48 16,52-21-4-16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06:20.5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22899 1439 261 0,'0'0'7'0,"0"0"0"0,0 0 3 15,0 0-1-15,0 0 4 16,0 0 0-16,0 0 3 15,-2 7-1-15,2-7-4 16,0 18-2-16,0-5-2 16,3 2 1-16,3-1-3 0,-4-4 1 15,18 26 0-15,8 3 0 16,3-2 2-16,5-1-1 15,6-6 2-15,3-11 0 16,0-11 0-16,-24-8-4 16,0 0 0-16,-2-4-2 0,3-1 0 15,-1-5-1-15,1-2-2 16,-2-2-2-16,3-1-4 15,-4-2-3-15,0-6-9 16,1 0-21-16,-2-2-37 16,0-2-12-16</inkml:trace>
  <inkml:trace contextRef="#ctx0" brushRef="#br0" timeOffset="282">23150 1051 416 0,'0'0'2'0,"0"0"0"16,0 0 1-16,0 0 0 16,0 0-1-16,0 0-1 15,-9-9-2-15,9 9-4 0,0 0-11 16,0 0-28-16,-3 6-36 15,3-6-7-15</inkml:trace>
  <inkml:trace contextRef="#ctx0" brushRef="#br0" timeOffset="502">23586 1018 422 0,'0'0'1'16,"0"0"0"-16,0 0 0 16,0 0 0-16,0 0-2 15,0 0-3-15,0 0-5 16,0 0-17-16,0 0-48 15,0 0-9-15</inkml:trace>
  <inkml:trace contextRef="#ctx0" brushRef="#br0" timeOffset="1473">23195 669 186 0,'0'0'2'0,"0"0"1"16,0 0 1-16,0 0 1 15,0 0 3-15,0 0 1 0,0 0 1 16,-6-2 0-16,1 0-1 16,1 1-1-16,-51 1-1 15,27 8 0 16,1 4-2-31,3 2 0 0,-7 3-1 0,-36 21 0 0,29-6 0 16,2-3 1-16,-1 8 0 0,2-5-1 16,-2 11-1-16,1-4 0 15,3 9 0-15,1-5-1 16,4 10 1-16,5-6-2 15,3 8 2-15,9-36 1 0,-15 90 1 16,12 0-1-16,13-19 1 16,3-7-1-1,18-7 1-15,6-13-1 0,8-8 1 0,1-13-2 16,4-3 1-16,2-3-2 15,4 3 3-15,0-3-2 16,3 0 0-16,3-2 0 16,-1-2 1-16,2-6-2 15,0-2 1-15,0-4 1 0,-1-4-1 16,0-6 1-16,0-6 0 15,-6-1 1 1,6-2-1-16,-3-6-1 0,1-5 1 16,2-4-2-16,0-4 1 0,4-4-1 15,1-5 0-15,2-8 0 16,0-2 1-16,3-3 0 15,-1-3 0-15,-2-3 0 16,0 0 1-16,-29 24-2 0,1-5 0 16,-3 0 1-16,4-7-1 15,-3 3 1-15,3-4-1 31,-2-3 1-31,0 0 1 0,-3-2 1 0,0 0 0 16,-4-4 0-16,0-4 0 0,-4 2 1 16,-2-2 0-16,-6-5-1 46,-3-1 0-46,-2-4-5 0,-5 2 0 0,-7 1 0 0,-8 1 0 0,-9-3 0 16,-7 3 0-16,-11 1 0 16,-9 3 0-16,-13 2 0 15,-10 3 0-15,-10 5 0 0,-1 3-10 16,-10 8-41-16,4 7-38 15,3 8-1-15</inkml:trace>
  <inkml:trace contextRef="#ctx0" brushRef="#br0" timeOffset="44549">7058 4357 389 0,'0'0'6'0,"0"0"3"16,0 0 2-16,0 0 2 16,0 0 1-16,0 0 0 15,0 0 1-15,0 0 0 16,0 0-5-16,3-9-4 0,-3-5-2 15,1-3-1-15,1-7-1 16,-1-2-2-16,0 0 0 16,1-9 0-16,2 0 0 15,-1-4 0-15,0 0 0 0,-3-1 0 16,2-4 0-16,-2-3 0 15,1-5 0-15,-4 0 0 16,1-1 0-16,-5 2 0 16,0-7 0-16,2 7 0 0,-4 1 0 15,1-2 0-15,-1 7 0 16,3-2 0-16,-3 3 0 15,-2 1 0-15,3 0 0 32,-2 2 0-32,0 1 0 0,1 3 0 0,-4-2 0 0,-1 5 0 15,-2-3 0-15,-4-1 0 16,-5 4 0-16,-2 2 0 47,-3 2 0-47,-2-5 0 0,-2 2 0 0,2-1 0 0,0 4 0 0,3-2 0 0,3 1 0 15,-1 0 0-15,6-4 0 16,1 1 0-16,1 4 0 15,1 1 0-15,3 2 0 0,-1 3 0 16,3 0 0-16,0 4 0 16,5 8 0-16,-3 2 0 15,7 1 0-15,-3-1 0 31,7 10 0-31,-11-11 0 0,11 11 0 0,0 0 0 0,-10-7 0 16,10 7 0-16,0 0 0 16,0 0 0-16,0 0 0 0,0 0 0 15,0 0 0-15,0 0 0 16,0 0 0-16,0 0 0 15,0 0 0-15,0 0 0 16,-7-5 0-16,7 5 0 16,-1 9 0-16,1 5 0 0,0 1 0 15,3 6 0-15,1 0 0 16,1 7 0-16,1 7 0 15,2 2 0-15,-1 5 0 16,2-1 0-16,-3 2 0 31,5 0 0-31,-4-1 0 0,0-4 0 0,-2-4 0 0,3-6 0 16,-2-9 0-16,-2-7 0 15,-1-3 0-15,-3-9 0 16,8 15 0-16,-8-15 0 0,0 0 0 16,0 0 0-16,0 0 0 15,7 9 0-15,-7-9 0 16,0 0 0-16,0 0 0 0,-2-10 0 15,2 10 0 1,-9-22 0-16,1 6 0 0,-2-6 0 16,1-2 0-16,-4-4 0 0,4-5 0 15,-5 3 0-15,3-6 0 16,-1 4 0-16,3 1 0 15,1-2 0-15,-4 0 0 16,6-1 0-16,-4 5 0 16,2 0 0-16,-1 3 0 0,2-1 0 15,2 5 0-15,-2 5 0 16,1 1 0-16,1 3 0 15,5 13 0-15,-9-12 0 16,9 12 0-16,-5-12 0 0,5 12 0 16,0 0 0-16,0 0 0 15,0 0 0-15,4-3 0 16,13 3 0-16,5 0 0 15,9 1 0-15,6-1 0 0,8 0 0 16,5 0 0 0,3-6 0-16,-4 1 0 0,5 2 0 15,-10-3 0-15,6 5 0 16,-13 2-39-16,-1-9-55 15,3-1-2-15</inkml:trace>
  <inkml:trace contextRef="#ctx0" brushRef="#br0" timeOffset="76531">1819 9499 261 0,'0'0'7'0,"0"0"3"16,0 0 1-16,0 0 2 15,0 0-1-15,-7-9 1 16,7 9-2-16,0 0 2 16,0 0-6-16,-8 9-2 0,6 3-3 15,0 4 2-15,-2 3 0 16,-2 6 0-16,0 3 2 15,-1 5-1-15,0 3 0 0,-4 3 0 16,-2 4 0-16,-6 4 0 16,-1 5-1-16,-6 4 0 15,0 3-1-15,-5-2-1 16,2 1 0-16,3-2 0 15,3-4-1-15,5-5 0 16,2-6-1-16,9-7 1 0,6-4 0 16,0-4 0-16,10-5 0 15,7-1 0-15,2-6 1 16,4-1-1-16,6-2 2 0,-1-3-2 15,3-1 1-15,-2-2-2 16,-2-2-1 0,-1-1-1-16,-6-2-4 0,1 2-2 15,-6-2-3-15,1 0-7 0,-15 0-17 16,16-16-27-16,-6 8-24 15</inkml:trace>
  <inkml:trace contextRef="#ctx0" brushRef="#br0" timeOffset="76770">1295 9936 298 0,'0'0'5'15,"0"0"3"-15,18 3 5 16,4-3 0-16,8-2 2 0,14-3 2 31,11-5 1-31,7 5-2 0,7-2-5 0,-2 4-9 16,-5 1-17-16,-3-1-62 15,-5 8-7-15</inkml:trace>
  <inkml:trace contextRef="#ctx0" brushRef="#br0" timeOffset="77376">2410 10060 234 0,'0'0'8'0,"0"0"4"15,10 9 3-15,7-4 3 16,5 2 2-16,12-2 1 16,5 1 1-16,5 0 1 15,4-3-7-15,-4-1-4 0,2 1-4 16,-9-3-3-16,-1 0-1 15,-10 0-1-15,-5 0-3 47,-4 0-3-47,-1-3-5 0,-2 3-11 0,-3 0-31 0,-11 0-32 0,11-5-5 0</inkml:trace>
  <inkml:trace contextRef="#ctx0" brushRef="#br0" timeOffset="77578">2450 10437 357 0,'0'0'5'0,"15"1"2"16,8-1 0-16,9 0 3 15,11-3-1-15,9-2 0 16,8-2 1-16,10 2-1 15,2-4-6-15,-2 6-9 0,-8-2-21 16,-15 5-55-16,12 2-4 16</inkml:trace>
  <inkml:trace contextRef="#ctx0" brushRef="#br0" timeOffset="78301">3594 10044 335 0,'0'0'3'0,"0"0"2"0,0 0 5 47,6 11 2-31,5-4 3-16,8-1 1 0,6 0 0 0,5 2 0 0,5-3-3 0,4 1-3 0,0-4-2 15,-2 1-5 1,-3-3-1-16,-2 0-3 0,-7 0-5 0,3 0-7 16,-7-3-13-16,3-3-35 15,3 3-24-15</inkml:trace>
  <inkml:trace contextRef="#ctx0" brushRef="#br0" timeOffset="79213">4692 9723 257 0,'0'0'6'0,"0"0"0"16,0 0 4 15,0 0 1-31,0 0 2 0,0 0-2 0,0 0 2 0,0 0-2 16,0 0-3-16,0 0-2 0,0 0-1 15,0 12-2-15,0-2 2 16,2 5 0-16,2 6 2 16,2 4 2-16,-2 4-1 15,-3 5 0-15,-1 7 0 0,0 0 0 16,-9 7-1-16,-5-1-2 31,-8 5-1-31,-9-1 0 0,-4-2-3 0,-4-3 1 16,-4-5-1-16,-2-5 0 0,-1-7 0 15,2-10 0-15,2-5-2 16,5-13 1-16,5-9-1 15,8-10-1-15,5-9 0 16,8-7-1-16,9-7 1 16,4-4 0-16,15-2 0 0,6 0 0 15,6-1 1-15,3 5 1 31,5 2 0-31,2 4 1 0,0 5-1 0,-1 6 1 0,-3 7 1 16,-2 7-1-16,-3 7 1 16,-2 8 2-16,-3 12-2 15,-5 9 1-15,-1 9 0 16,0 1 0-16,-1 5 1 0,4 2-1 15,-2-3 1-15,4-6-1 16,5-10 0 15,4-10 0-31,9-10 1 0,2-9-1 0,5-15 0 0,0-12 0 0,1-9 0 16,-9-9-1-16,-5-4 0 15,-18-3 0-15,-14 3-2 16,-12 7 1-16,-22 9-1 16,-15 13-1-16,-17 12 0 15,-14 15 1-15,-12 13-1 0,4 11-1 16,5 10-1-16,6 6-4 15,10 2-5 1,19 5-18-16,20-10-57 0,18-7-3 16</inkml:trace>
  <inkml:trace contextRef="#ctx0" brushRef="#br0" timeOffset="79991">6636 9612 195 0,'0'0'5'15,"0"0"8"-15,0 6 5 16,0 4 4-16,0 10 4 16,-2 5 1-16,-2 13 2 15,-1 8 1-15,-2 8-3 16,-2 10-7-16,-1 4-3 0,-4 4-5 15,0-1-2-15,-3-3-2 16,3-5-1-16,-2-7-3 16,1-8 0-16,1-7-1 31,4-9-1-31,1-8-1 0,7-4-2 0,-1-9-3 0,3-11-6 15,0 0-8-15,8 0-39 0,3-14-32 16,0-11-4-16</inkml:trace>
  <inkml:trace contextRef="#ctx0" brushRef="#br0" timeOffset="80500">6380 10066 361 0,'0'0'1'15,"0"0"0"-15,5 0 3 16,8-1 2-16,3-3 0 0,5-2 1 16,6 0-1-16,6 0 1 15,5 1-1-15,3-2-4 16,0 4-6-16,1 1-6 15,-1 0-7-15,-4 1-7 0,1 0-8 16,-6-1-9-16,-3-2-11 16,-4 0-1-16,-7-1 3 15,-2-1 8-15,-7 1 10 0,-9 5 12 47,0 0 13-47,0 0 16 0,0 0 16 16,-15 5 10-16,4 10 5 0,0 7-1 0,-1 8-2 0,5 3-1 0,2 5-2 15,5-1-5 1,8 1-3-16,13-7-5 0,12-9-3 15,13-11-2-15,11-11-4 16,7-11-1-16,4-12-1 16,0-7-2-1,-8-6-3-15,-8-4 0 0,-17 0-1 0,-19 0-1 16,-14 5 0-16,-18 6-1 15,-20 8-1-15,-16 10 0 0,-11 9-3 16,-10 5-3-16,0 15-6 16,3 8-12-1,9-2-50-15,11 14-12 0</inkml:trace>
  <inkml:trace contextRef="#ctx0" brushRef="#br0" timeOffset="81298">8995 9692 224 0,'0'0'6'0,"0"0"3"16,0 0-1-16,0 0 1 16,0 0 1-16,0 10 4 0,-4 7 0 15,-6 3 3-15,3 10-3 16,-7 9-3 15,-1 7 1-31,-2 7 1 0,-3 4 0 0,-3 0-2 0,2 1-2 0,4 1-1 16,-4-5-2-16,8-4 1 15,0-3-1-15,7-5 0 16,4-2-1-16,4-5-1 0,9-5 0 15,5-4 0-15,7-4 0 16,6-8-1-16,2-1 0 16,3-6-2 15,3-3-2-31,0-4-3 0,1 0-4 0,-4-5-5 0,-2-2-12 0,-7-1-34 15,-3-7-28-15</inkml:trace>
  <inkml:trace contextRef="#ctx0" brushRef="#br0" timeOffset="81486">8687 10082 342 0,'0'0'2'0,"17"0"0"16,13-5 1-16,7-1 1 15,15-1 0-15,10-1-1 32,13 1-7-32,4 2-29 0,2 1-41 0,-5 0-4 0</inkml:trace>
  <inkml:trace contextRef="#ctx0" brushRef="#br0" timeOffset="81799">9658 10076 299 0,'0'0'5'16,"13"1"3"-16,6-1 3 15,10 0 1-15,4 0 0 0,9-3 0 16,6-2 2-16,5 2-1 15,-1-3-9-15,0 3-9 16,-10-2-17-16,-3-1-30 16,5 6-27-1</inkml:trace>
  <inkml:trace contextRef="#ctx0" brushRef="#br0" timeOffset="81967">9896 10323 282 0,'0'0'1'15,"23"0"0"-15,2-2 1 16,7-3-1-16,11 1-7 16,10 1-28-16,5-2-34 0,11-2-4 15</inkml:trace>
  <inkml:trace contextRef="#ctx0" brushRef="#br0" timeOffset="82574">11297 9624 300 0,'0'0'2'0,"0"0"3"0,1-9 1 15,-1 9 1-15,0 0 2 16,0 0 0-16,-9 3 2 15,-3 15 1 17,-5 7 0-32,-4 15-1 0,-7 9-3 0,-3 9 0 0,-2 4-1 0,0 4 0 15,6-3-1-15,4-4-1 16,8-4 0-16,8-8 0 0,7-4 0 15,16-7 1-15,9-6-1 16,9-5 0-16,9-4-1 16,4-3 0-16,5-4 0 15,2-6-3 32,1-3 0-47,-4-4-3 0,-7-1-2 0,-6-6-4 0,-5-6-2 0,-6 0-6 0,-9-5-12 0,-8-14-57 16,-7 12-2-16</inkml:trace>
  <inkml:trace contextRef="#ctx0" brushRef="#br0" timeOffset="82801">10961 9916 362 0,'0'0'4'0,"15"-6"2"16,6 1 1 15,4 0 2-31,6-2-1 0,9 2 0 0,4-2 0 15,5 4-2-15,-6-1-6 0,2 4-10 0,-11 4-20 0,-4 4-49 16,2 0-7-16</inkml:trace>
  <inkml:trace contextRef="#ctx0" brushRef="#br0" timeOffset="83018">11858 10115 383 0,'0'0'2'0,"5"18"0"16,-2 0 0-16,0 5 0 16,1 6 1-16,-3 7 0 15,0 2-3-15,1 8-7 0,-2-6-40 16,0 2-31-1,0-6-6-15</inkml:trace>
  <inkml:trace contextRef="#ctx0" brushRef="#br0" timeOffset="85938">14263 9598 285 0,'0'0'2'0,"0"0"4"15,1 9 5-15,0 8 2 16,0 9 2-16,-1 6 1 0,0 10 2 15,-1 8 2-15,-4 8-2 16,-3 3-4-16,2-1-5 16,-5-3-2-16,4-7-2 15,0-9-1-15,2-7-2 0,0-10-4 16,4-7-1-16,0-7-4 15,1-10-8-15,0 10-47 16,2-17-22-16</inkml:trace>
  <inkml:trace contextRef="#ctx0" brushRef="#br0" timeOffset="86084">14098 9914 353 0,'0'0'3'0,"15"-9"3"0,9-2 2 15,8-2 0-15,11-4 2 16,9-1-1-16,8-3 0 15,4 2-4-15,-4 2-9 16,-2 7-17-16,-17 8-45 16,-1 1-15-16</inkml:trace>
  <inkml:trace contextRef="#ctx0" brushRef="#br0" timeOffset="86792">15385 9791 282 0,'0'0'7'16,"0"0"4"-1,-5 17 3-15,-5 0 3 0,-5 7 2 0,-2 5 1 16,-2 3 1-16,-1 7-1 15,1-3-6-15,4 0-3 16,4-4-3-16,3-8-1 16,8-3-2-16,1-9-1 0,9-7 0 15,6-3 1-15,1-2-1 16,1-9 0-16,-1-5-2 31,2-3-1-31,-3-2-1 0,-1-3-1 0,-5 0-1 0,-5-3 0 16,0 3 0-16,-4 0-1 15,0 3 2-15,0 0-1 16,0 5 2-16,-1 2 0 0,1 2 1 15,-1 10 0-15,0 0 0 16,13-6 0-16,-2 10 1 16,2 8 0-16,0 5 0 46,6 4-1-46,1 5 0 0,1 1 0 0,2 2 0 0,0-2-1 0,-4 0-3 0,-1-3-5 16,-2-4-6-16,-2-1-15 16,-1 7-53-16,-13-26-7 15</inkml:trace>
  <inkml:trace contextRef="#ctx0" brushRef="#br0" timeOffset="87212">15788 9844 316 0,'0'0'7'0,"9"13"3"16,-2 1 2-16,1 7 1 15,2 3 2-15,-2 6 2 16,0 5-1-16,-2 2 0 0,-4-3-5 16,0-4-3-16,-4-6-2 15,1-6 0-15,-2-4-1 16,3-14-1-16,0 0-1 0,0 0 1 15,0-19-1 17,4-1-1-32,9-3-1 0,0-1-1 0,11-2 0 0,1 2-1 15,5 7 0-15,1 2 1 16,0 10 0-16,-2 5 0 0,-2 3 0 15,-2 9 1-15,-7 5-1 16,-6 4-2-16,0 9-7 16,-9-1-22-16,-2 2-55 46,2-2-3-46</inkml:trace>
  <inkml:trace contextRef="#ctx0" brushRef="#br0" timeOffset="95379">14646 9982 273 0,'0'0'1'16,"0"0"1"-16,0 0 2 16,0 0 0-16,0 0 4 15,2 6 1-15,-2-6 2 16,13 16 2-16,1-4-1 0,-3 0-1 15,3-1 0-15,-6-2 3 16,4 0 0-16,-12-9-1 16,17 5-3-16,-17-5 0 15,19-18 0-15,-9 0 0 0,6-7-1 16,5-3-3-16,4-4-3 15,5 1 0-15,2-3-2 16,1 7-2-16,-2 3-7 16,4 7-22-16,10 7-54 0,-14 1-2 15</inkml:trace>
  <inkml:trace contextRef="#ctx0" brushRef="#br0" timeOffset="96028">16571 9771 294 0,'0'0'3'0,"-18"0"0"16,-1 1 2-1,-7 9 3-15,-9-1 4 0,-6 6 0 16,-5-1 2-16,-1 1 0 0,7 1-2 16,6 2 0-16,12 1-4 15,8-4-2-15,14 1-2 16,14-3-2 0,12 1-1-16,8 1-1 0,4 1 1 0,2 0 0 15,-1 0-1-15,-1 3 0 16,-8 1 0-16,-10 6 1 15,-9 1 0-15,-11 4 0 16,-6-2 1-16,-12-1 0 0,-7-2 0 16,-6-2 1-16,-3-5-1 15,-1-5 0-15,2-5-1 16,5-3-2-16,3-4-4 31,9-2-6-31,6-1-12 0,10-15-47 0,7 5-14 0</inkml:trace>
  <inkml:trace contextRef="#ctx0" brushRef="#br0" timeOffset="96294">16729 9818 384 0,'0'0'2'0,"0"0"0"0,0 0 0 0,-5 9 1 15,1 2 1-15,-1 7 0 16,-1 1 0-16,-1 3 1 16,0 5-2-1,0-3 0-15,3 0-1 0,2-4-1 16,2-2-4-16,3-7-7 0,7-6-23 15,-10-5-46-15,24-7-4 16</inkml:trace>
  <inkml:trace contextRef="#ctx0" brushRef="#br0" timeOffset="96409">16725 9615 374 0,'0'0'1'16,"0"0"0"-16,-6-13-2 16,4 4-4-16,2 9-10 0,1-19-13 15,1 9-23-15,8 7-25 16</inkml:trace>
  <inkml:trace contextRef="#ctx0" brushRef="#br0" timeOffset="96691">16913 9789 253 0,'0'0'3'0,"0"0"4"15,18 12 0-15,0-5 3 16,6-1-1-16,6-1 2 16,3-4-1-16,8 1 0 0,-2-2-1 15,-1-7-4 16,-7-5-3-31,-11-2-2 0,-4-3 0 0,-16 2-2 0,-6 1 0 0,-13 2 0 16,-10 3 0-16,-3 5 1 16,-6 4 2-16,-4 8 4 15,3 9 1-15,0 7 2 16,7 8 1-16,4 4 1 0,9 10 0 15,7-3 0-15,9 2-3 16,8-3-2-16,11-7-2 31,11-5-3-31,4-7-7 0,10-8-15 0,-3 2-52 0,7-17-8 16</inkml:trace>
  <inkml:trace contextRef="#ctx0" brushRef="#br0" timeOffset="97092">17312 9907 380 0,'0'0'4'0,"-4"17"-2"15,3-1 2 17,1 5-1-32,-2 3 1 0,-2 2 1 0,2 1 0 0,-1-2 3 0,2-6-2 15,0-5-1-15,1-14 0 16,0 0 0-16,6-9-1 15,5-10-2-15,4-5-2 16,3-6-2-16,6-7 0 0,0 1-2 16,5 0 1-16,-2 3 0 15,0 3 1-15,0 5 1 47,-5 8 2-47,-2 9 1 0,-3 8 1 0,-3 7 1 0,-3 11 0 0,-2 7 0 0,-2 6 0 16,-1 3 0-16,-2 2-1 15,-2 1-1-15,0-6 0 16,1-2 0-16,0-5-1 15,0-4-1-15,0-6-1 0,0-6-2 16,-3-8-3-16,11 0-5 16,-2-5-16-16,-1-3-55 46,3-23-6-46</inkml:trace>
  <inkml:trace contextRef="#ctx0" brushRef="#br0" timeOffset="97338">17839 9382 385 0,'0'0'1'16,"0"5"1"-16,1 9 0 15,2 10 3-15,-3 8 0 16,0 10 1 15,-1 8 1-31,1 11 1 0,-2 6 1 0,2-1-3 0,0 2 0 0,0-7-1 16,2-4-2-16,4-6-1 15,0-11-2-15,2-8-3 16,-1-8-2-16,0-6-3 0,-4-9-5 16,-3-9-26-16,11 6-44 15,-11-12-5-15</inkml:trace>
  <inkml:trace contextRef="#ctx0" brushRef="#br0" timeOffset="97677">17708 9813 245 0,'0'0'2'16,"5"-3"0"-16,5 1 2 15,1-3 0-15,7 1 3 0,6-3 0 16,6 1 2-16,6-4 0 16,-1 3-1-16,5 1-1 31,-6 0-1-31,3 4-1 0,-9-1 2 0,-5 0-2 0,-8 1 0 15,-4 2 0-15,-11 0-1 16,0 0 0-16,-9 0 0 16,-3 1 1-16,-4 4-1 15,1-1-2-15,-3 2 0 16,4 2-1-16,3 0 2 0,9 3 2 15,3 0 0-15,11 5-1 16,7-1 1-16,6 2-1 16,1 1 0-1,0 1 1-15,-2-2-1 0,-9 2 1 0,-10 1-2 16,-6 3 0-16,-18-1-1 15,-14 1-4-15,-5 4-9 32,-8 5-38-32,-2-3-31 0,4-3-6 0</inkml:trace>
  <inkml:trace contextRef="#ctx0" brushRef="#br0" timeOffset="98598">19418 9653 292 0,'0'0'6'15,"-19"11"1"-15,-1 7 3 16,-5 9 2-16,-3 4-1 15,-3 11 2-15,1 6 1 32,0 0 1-32,14-2-1 0,12-10-4 0,9-7-1 0,19-14-1 15,10-12-1-15,11-11 0 16,11-14-1-16,4-14-1 15,4-9-2-15,0-7-2 0,-4-7-2 16,-4-7 0-16,-10-2-1 16,-9-2 0-16,-16 4 0 15,-10 3 0-15,-11 5 0 16,-13 8 2-16,-8 10-2 15,-8 11 1-15,-2 8 1 16,-2 13-1-16,-1 8-1 16,6 7 0-16,2 15 0 0,4 10 0 0,4 9 1 15,4 10 0-15,3 10 0 16,7 6 2-16,3 3 0 15,15 0 1-15,5-4 1 16,13-5-1-16,7-11 1 0,5-13 0 16,6-8 0-16,4-17 0 15,0-8 0 1,-2-8 0-1,-8-11 0-15,-5-9-1 0,-8-3-1 0,-7-6 0 16,-8-1-1-16,-9-3 0 0,-6 1-1 16,-7 2-1-16,-8 3 0 15,-8 4 1-15,-6 10-1 16,-5 7 1-16,-3 9-1 15,0 5 2-15,-2 13-1 0,2 10 1 16,6 6 0-16,7 5 1 31,8 4 0-31,13 2 0 0,7-3 0 0,14-2-2 16,10-8-1-16,11-4-4 0,6-6-8 15,8-4-19-15,7-7-50 16,-1-6-4-16</inkml:trace>
  <inkml:trace contextRef="#ctx0" brushRef="#br0" timeOffset="98885">20459 9602 244 0,'0'0'8'0,"-14"13"4"16,2 1 3-16,-7 7 3 0,-1 7-1 16,0 5 4-16,-1 6-2 15,1 4 3 1,10 1-7-16,4-5-5 0,8-5-2 15,13-2-3-15,7-9-3 16,6-3-6-16,5-8-8 0,5-5-21 16,-3-7-44-16,10-7-7 15</inkml:trace>
  <inkml:trace contextRef="#ctx0" brushRef="#br0" timeOffset="99322">20867 9599 317 0,'0'0'1'0,"-13"3"0"15,1 5 2-15,-4 8 1 0,-3 5 3 16,-7 7 1 15,1 6 2-31,-3 4 1 0,6 4 1 0,3-3 0 0,11 0-1 16,5-6-1-16,4-4-3 0,13-9-1 15,7-7-1-15,8-7-1 16,0-6-3-16,3 0-2 16,-2-12-4-16,-2-3-2 0,-7-7-1 15,0-3-1-15,-8-1-1 16,-6-2 0-16,-4 1 2 31,-2-2 3-31,-5 2 4 0,-4 3 4 0,0 6 1 0,-1 4-1 16,1 4 2-16,-2 4 0 15,10 6 0-15,-10 6 0 16,8 5-1-16,0 6-1 15,1 3 1-15,1 5 0 16,6 0 1-16,3 4-1 0,6-3 0 16,3 2 0-16,4-3-1 15,-1-1-1-15,2-5-2 47,-2-3-2-47,-1-2-1 0,-4-4-3 0,-2-5-3 0,-2-3-8 0,-2-2-20 0,-4-7-41 16,2-1-7-16</inkml:trace>
  <inkml:trace contextRef="#ctx0" brushRef="#br0" timeOffset="99762">21163 9724 245 0,'0'0'2'0,"0"0"5"16,0 0 5-16,9 7 3 16,-4 4 4-16,1 7 0 0,5-1 3 15,1 7 2-15,4 5-1 16,1-2-5-16,3-3-5 15,2-3-2-15,-2-4-3 16,5-7-1 0,-1-7-2-16,-1-3-1 0,-3-13-2 0,0-4 0 15,-2-4-1-15,-3-6-1 16,-1-4 0-16,-4 1 0 15,-2-3-1-15,-2 4 1 16,-1 5 0-16,-2 2 0 0,0 5 0 16,-3 17 1-16,0 0 2 15,13 4-1-15,-7 23 2 16,4 10-1-1,-1 12 1-15,-1 12 0 0,1 10 0 0,1 11-1 16,-3 8-1-16,-1 4 0 16,1 3-2-16,0 2-1 15,-3 0-4-15,0 8-10 47,-4-3-40-47,-1-3-33 0,5-2-4 0</inkml:trace>
  <inkml:trace contextRef="#ctx0" brushRef="#br0" timeOffset="110166">4472 11401 119 0,'0'0'6'0,"0"0"2"16,-12-11 3-16,12 11 2 15,-13-15 1-15,6 4 2 16,-6 1 0-16,4-1 0 0,1 3-5 16,-5 2-4-16,3 2-1 15,-2 2-3-15,-2 2-2 16,-2 3-1-16,0 6 0 15,-1 0 0-15,1 6 0 0,-4 4 1 16,6 1 0-16,-3 4 2 16,5 5-2-16,2 3 1 15,3-1 1-15,5 6 0 16,1-6 1-1,4 2-1-15,7-6 2 0,3-5 2 0,4-6 0 16,3-7 1-16,1-8 0 16,4-1-1-16,-1-11 0 15,3-7 0-15,-6-3-2 16,3-6-3-16,-5 0-2 0,-2-1 0 15,-6-2-1-15,-3-1-1 16,-5 5 1-16,-3-2-1 16,0 7 1-16,-3 2 0 0,-2 4 1 15,2 5-4-15,3 10 1 16,-8-10 0-16,8 10 0 15,-2 8 2-15,1 6 0 47,1 10 1-47,0 4 2 0,-1 10 2 0,2 7 2 0,-1 9 1 0,-1 3-1 0,0 6-2 16,-3-1 1-16,-1-2-2 15,-2-6 0-15,-2-7-2 16,5-5-2-16,1-10-6 0,0-6-14 16,3-26-42-16,8 17-13 15</inkml:trace>
  <inkml:trace contextRef="#ctx0" brushRef="#br0" timeOffset="111054">5605 11414 220 0,'0'0'3'0,"0"0"0"16,0 0 3-16,0 0 2 15,0 0 0-15,0 0 4 16,13 5 1-1,-13-5 3-15,14 17-2 0,-6-6-1 0,2-1 0 16,-1 1-1-16,1 4-2 16,0-4-2-16,1 4-2 0,0-1 0 15,3 2-2-15,-2 0 0 31,3 1 0-31,-2 0-2 0,0-1 1 0,-1 4-1 16,0-5 0-16,-2 2-1 0,-1-2 0 16,-2-2 0-16,-2 0 0 31,0-1 0-31,0 0 0 0,0-3 0 0,-1 2-1 15,0-2 1-15,0-1 0 16,-4-8 0-16,5 16-1 0,-5-16 0 47,3 17 0-47,-3-17 0 0,1 18 0 0,-1-18 0 0,2 16 0 0,-2-16 0 15,0 14 0-15,0-14 1 0,0 0 2 16,0 0 1-16,0 0 1 16,0 0 0-16,7-14 0 15,-2-6 1-15,3-10-1 16,-1-7-1-16,3-9-1 0,0-10-2 15,3-4-1-15,0-3-1 32,0 4 1-32,3 5-2 15,-6 6-3-15,5 10-11 0,-5 9-23 0,-7 11-42 0,8 10-5 16</inkml:trace>
  <inkml:trace contextRef="#ctx0" brushRef="#br0" timeOffset="111964">6911 11450 61 0,'0'0'8'0,"0"10"7"15,0 1 7-15,-1 3 4 16,1 7 4-16,0 3 4 15,-1 6 1-15,2 2 0 16,1-2-7-16,3 0-5 0,2-3-3 16,1-3-5-16,2-5-2 15,3-4-1-15,3-5-1 16,7-3-2-16,3-4-2 15,2-3-2-15,2 0-2 0,4-6-5 16,0-2-4-16,1-7-9 16,-2-1-21-16,3 1-41 15,-10-7-7-15</inkml:trace>
  <inkml:trace contextRef="#ctx0" brushRef="#br0" timeOffset="112151">6933 11090 350 0,'0'0'0'0,"0"0"-3"16,0 0-4-16,0 0-5 16,0 0-7-16,0 0-9 0,8 0-17 15,1 7-33-15,-9-7-5 31</inkml:trace>
  <inkml:trace contextRef="#ctx0" brushRef="#br0" timeOffset="113912">9748 11401 141 0,'0'0'5'0,"0"0"3"15,-12-8 2-15,3 5 1 16,-2 2 3-16,-4 0 0 15,-4-1-1-15,-1 2 2 16,-8 4-4-16,5 6-4 0,-4 2 1 16,4 6 0-16,0 6-2 15,4 2 2-15,0 5 0 16,6 4-1-16,7-1 3 15,1 4-2-15,5-4 0 0,2 1 1 16,7-7-1-16,10-1 0 47,2-12 0-47,6-4 0 0,6-8 0 0,0-6-1 0,5-9 0 0,-2-8-3 0,3-6 0 15,-8-5-3-15,-3-5-2 16,-7-3-1-16,-6 0 0 16,-6 0 0-16,-7 5-2 15,-2 1 1-15,-11 8 1 0,-2 3 0 16,-4 10 1-16,-2 8 0 31,2 4 1-31,-1 11 1 0,4 4 0 0,3 10 0 16,4 0 1-16,7 6 0 0,0 0 2 15,13-1-1-15,5-2 0 16,9-6 0-16,3-3-1 15,7-2-2-15,1-7-5 16,2-1-9-16,-3-6-11 0,1-2-24 16,6 2-29-16,-14-3-7 15</inkml:trace>
  <inkml:trace contextRef="#ctx0" brushRef="#br0" timeOffset="114408">10132 11434 244 0,'0'0'3'0,"0"0"2"0,11 9 1 15,4 2 3-15,3 3 2 0,2 5 0 16,2 4 4-16,4 5-1 16,3 1 0-1,-8 1-2-15,1-1-1 0,-10-2-1 16,-1-4-1-16,-6-3-2 0,-4-5 2 15,-1-4-3-15,0-11-1 16,-16 6 0 31,4-8-1-47,0-7-1 0,0-7-2 0,3-1-1 0,4 0-1 0,5-6-1 0,9 4 0 0,11 0-1 15,9 2 1-15,10 0 1 16,10 0-1-16,11 0 2 16,4-3-1-16,7-1 2 0,1-5-1 15,-5-2-1-15,-5-4-2 16,-10 2-2-16,-12 0-3 15,-17 4-2-15,-18 5-1 16,-15 6 2-16,-20 9 0 0,-12 7 4 16,-10 13 3-16,-4 11 3 15,-3 12 4-15,5 6 3 16,7 4 0-1,13 0 2-15,17 2-1 0,17-6 0 0,13-6-2 16,23-7-4-16,16-8-8 16,19-7-23-16,21-3-45 15,1-7-7-15</inkml:trace>
  <inkml:trace contextRef="#ctx0" brushRef="#br0" timeOffset="114784">11826 11417 347 0,'0'0'1'16,"0"9"2"-16,0 2 2 15,2 7 2-15,1 7 1 16,0 5 0-16,1 3 1 15,0 6-1-15,-2 0 0 32,1-4-1-32,-1-5-4 0,1-8-2 0,2-8-8 0,-5-14-17 15,8-4-53-15,4-16-4 16</inkml:trace>
  <inkml:trace contextRef="#ctx0" brushRef="#br0" timeOffset="114879">11719 11144 43 0,'0'0'-42'15</inkml:trace>
  <inkml:trace contextRef="#ctx0" brushRef="#br0" timeOffset="115216">12077 11504 328 0,'0'0'3'0,"0"22"2"16,0-2 0-16,0 3 1 15,-2 2 0-15,1 2 3 16,-1-4 4-16,2 4 2 0,0-15-5 15,0-12-1-15,0-7-1 16,1-15-2 15,6-7 0-31,7-7-5 0,4-5-3 0,4 2-1 0,4 2-1 0,2 7 0 16,0 10 1-16,-2 9 1 15,0 11 1-15,-9 11 2 16,-3 11 0-16,-6 9 1 16,-2 4 1-16,-2 2 1 0,2 0-1 15,4-3-1-15,2-5-2 16,8-5-5-16,4-12-7 15,11-5-15 17,-1-7-27-32,3-7-28 0,8-9-5 0</inkml:trace>
  <inkml:trace contextRef="#ctx0" brushRef="#br0" timeOffset="115713">12689 11522 334 0,'0'0'4'0,"-15"15"2"16,4 1 0-16,-2 3 1 0,0 2 1 16,2 4 3-16,3-4 1 15,6 2 1 1,5-10-4-16,16-12-2 0,10-6 0 15,11-19-2-15,6-8-1 0,1-11-4 16,-1-7-4-16,-7-8-2 16,-5-1 0-16,-14-4-1 15,-16 5-1-15,-10 6 0 16,-20 8 1-16,-10 13 3 0,-10 9 1 15,-6 15 2-15,0 10 3 16,1 17 1-16,4 14 2 16,8 7 1-1,10 9 1-15,15 2 0 0,14 1 1 16,14-2 1-16,19-10-3 0,14-5 0 15,14-13 1-15,12-12-2 16,9-11-1-16,2-9-1 16,0-11-1-16,-8-9-1 0,-9-2-1 15,-12-4-1-15,-17 1 0 16,-12 6-2-16,-21 3 1 15,-13 11-1-15,-16 6 1 16,-9 9 1-16,-5 14 0 0,-2 10 2 16,0 7 0-16,8 10 1 15,8 1 0-15,14-2 1 16,16-3 0-16,17-7-2 15,15-6-2-15,16-10-5 32,8-11-5-32,6-4-6 0,0-11-15 0,-3-11-36 0,-7-2-19 15</inkml:trace>
  <inkml:trace contextRef="#ctx0" brushRef="#br0" timeOffset="116074">13466 11398 322 0,'0'0'3'0,"0"17"3"15,2 1 2-15,3 8 0 31,5 4 2-15,0 4 3-16,2 7 1 0,4 3 0 0,-2-5-3 0,0-1-2 0,-4-8-2 16,-2-6 1-16,-1-5 0 15,-4-9-2-15,-3-10-1 0,-11 0-2 16,-2-18-3-16,-5-15 1 15,-1-8-2-15,0-9-3 16,4-8 0-16,3-1-2 16,11-2 1 15,5 6 0-31,16 6 1 0,12 9 0 0,11 11 2 0,8 9 0 0,2 8 1 15,-1 9 1-15,-6 3 1 16,-7 7 1-16,-14 6 0 0,-14 6 0 16,-11 5 1-16,-21 5-1 15,-10 3-2-15,-6 5-8 16,-9-1-25-16,-13 2-47 15,23-3-4 17</inkml:trace>
  <inkml:trace contextRef="#ctx0" brushRef="#br0" timeOffset="116560">14084 11439 378 0,'0'0'0'0,"0"0"0"15,7 3 0-15,6-2 1 16,7 0 1-16,6-1 0 15,8-2 0-15,4-6 0 16,6-7 1-16,0-1-1 0,-3-7 0 31,-4-3 0-31,-9-2-1 16,-7 0 0-16,-13 2-1 0,-7 5-1 0,-14 6 1 15,-14 5-1-15,-10 10 1 0,-8 8 0 16,-7 11 2-16,-1 11 1 16,-1 8 0-16,4 5 2 15,8 3-1-15,10 1 2 16,15-2 0-16,14-7-1 15,11-6 0-15,16-10-2 0,17-8-3 32,10-9-6-32,13-5-15 0,1 2-49 15,2-16-13-15</inkml:trace>
  <inkml:trace contextRef="#ctx0" brushRef="#br0" timeOffset="116862">14624 11426 381 0,'0'0'5'0,"-5"11"0"15,3 3 2-15,-2 6 0 31,-1 3 1-31,0 2 1 0,-1 3 0 0,2 0 1 0,-2-6-1 16,6-6-2-16,0-16-2 16,0 0 0-16,12-6-1 0,6-17-1 15,3-8-1-15,7-8-2 16,4 1-2-16,5-2 0 15,4 7-1-15,-1 6-1 16,-2 7 2-16,-6 11 0 0,-5 9 2 16,-9 17 0 15,-6 6 2-31,-10 7 0 0,-5 4 1 0,-9 2 0 0,-3 0-1 15,0-1-3-15,2-1-6 16,-1-11-12-16,9-9-54 0,5 7-12 16</inkml:trace>
  <inkml:trace contextRef="#ctx0" brushRef="#br0" timeOffset="117642">15158 11472 334 0,'0'0'2'16,"-2"18"2"-16,1 0-1 15,3 8 3-15,5 1 1 16,4 6 2-16,6-1 3 0,7-5 3 16,8-8-3-16,5-12-1 15,7-10 0-15,5-19-2 16,3-9-1-16,-3-16-2 15,0-10-4-15,-7-9-4 0,-9-8 0 16,-9-2-2-16,-13-4-1 16,-10 8 1-16,-15 2-1 31,-11 12-1-31,-10 11 2 0,-7 15 0 0,-6 18 1 15,-4 14 1-15,-2 17 1 0,1 17 1 16,5 11 0-16,7 14 2 16,7 7 2-16,10 12 1 15,14-1 0-15,11 2 1 16,19-6 1-16,18-6-1 0,12-12 1 15,16-13-3-15,10-14 0 16,14-17-1-16,7-11-1 16,3-17 0-1,-1-9-1-15,-7-13 0 0,-10-8-1 0,-12-5 0 16,-15 0-1-16,-18 3 0 15,-18 2-2-15,-19 8 1 16,-15 9 0-16,-16 13-1 0,-14 10 0 16,-8 8 2-16,-6 17 0 15,-6 10 2-15,3 12 0 16,2 7 1-16,8 6 0 15,14 1 1-15,9 2 0 16,17-3 0-16,11-9 0 0,12-8-1 16,18-8 0-16,11-10-3 15,9-11-4-15,10-7-6 16,2-10-12 15,4-14-36-31,0-2-26 16,-4-11-7-16</inkml:trace>
  <inkml:trace contextRef="#ctx0" brushRef="#br0" timeOffset="117965">16236 11429 370 0,'0'0'4'0,"-4"18"3"0,1 3 2 16,0 5-1-16,3 9 2 16,-2 3 0-16,2 4 1 15,0 1 1 1,3-6-4-16,2-7-1 0,5-10-1 0,-1-11-1 15,5-9-2-15,7-12-1 16,5-13-2-16,1-8-3 16,5-8-2-16,4-3-1 0,-1-1 0 15,-1 3-1-15,-2 4 2 16,-6 10 1-16,-5 13 3 15,-5 9 4-15,-4 9-1 16,-6 14 3 15,-2 12 1-31,-4 4 0 0,-2 6 0 0,0 5-1 0,0 0-1 0,-1-3 0 16,3-2-1-16,0-10 0 15,5-6-2-15,4-10-3 0,6-10-5 16,-3-11-5-16,8-13-20 16,9-16-53-16,-11-15-5 15</inkml:trace>
  <inkml:trace contextRef="#ctx0" brushRef="#br0" timeOffset="118282">16745 10996 323 0,'0'0'4'15,"0"14"2"-15,5 3 2 16,0 12 1-16,8 11 4 15,-1 10 1-15,4 11 1 0,1 9 0 16,1 7-2-16,4 1-3 16,-2 1-1-16,0-7-1 15,-1-5-5 16,-3-9-4-31,0-10-4 0,-4-10-3 0,-5-11-9 0,-4-14-14 0,-3-13-9 16,-11-5 0-16,-8-16 5 16,-9-10 13-16,1-3 13 0,-8-4 7 15,8 0 13-15,-1-1 14 16,9 5 9-16,7 4-2 15,12 5-3-15,12 5-13 16,9 1-14-16,15 4-16 31,3 1-24-31,7 0-40 0,15 3-6 0</inkml:trace>
  <inkml:trace contextRef="#ctx0" brushRef="#br0" timeOffset="119073">17822 11248 343 0,'0'0'1'0,"-14"6"0"0,2 5 1 16,-6 8 0-16,-4 5 3 15,-1 7 1-15,-4 3 3 16,3 5 0-16,1 3 3 0,13-6-1 16,8-7 1 15,6-8 0-31,17-9-2 0,11-12-2 0,6-6-1 0,4-17-2 15,2-6-1-15,-6-8-3 0,-5-1 0 16,-10 1-2-16,-9 2-1 16,-14 6 0-16,-6 9 1 15,-14 11 0-15,-4 9 0 16,-2 9 1-16,2 14 1 0,5 3 0 15,12 5 2-15,9-2 0 16,19-7 0 15,18-8 0-31,15-11-1 0,13-9 1 0,8-17-1 0,3-10-2 16,-4-11-2-16,-7-7-2 0,-12-8-2 15,-13-3 0-15,-17-1-1 16,-19 1 0-16,-11 5-1 16,-19 5 1-16,-10 7 1 0,-6 9 2 15,-5 10 2-15,2 12 0 16,-1 13 1 15,7 8 2-31,4 16 1 0,10 13 2 0,9 10 1 0,6 15-1 0,5 8 4 16,3 11-1-16,11 7 1 15,2 4-1-15,6 4-1 16,0-2-2-16,0-1-1 15,-1-9-1-15,-4-3-6 0,-4-12-6 16,-1-2-18-16,0-7-56 16,-5-14-4 15</inkml:trace>
  <inkml:trace contextRef="#ctx0" brushRef="#br0" timeOffset="120150">19361 10957 324 0,'0'0'1'15,"0"0"2"-15,-1 15 3 16,0 2 3-16,0 8 2 15,1 8 0-15,0 7 7 0,-2 7-2 16,2 2 1-16,0 5-3 16,0-2-2-16,-3-4-2 15,0-2-2-15,-1-4-1 16,2-6-3-16,-2-3-2 15,-1 2-3-15,0-9-3 0,1 5-5 16,-4-9-10-16,2 0-26 31,6-2-40-31,-11-12-5 0</inkml:trace>
  <inkml:trace contextRef="#ctx0" brushRef="#br0" timeOffset="120282">19055 11442 370 0,'0'0'4'0,"15"-15"1"0,7-1 3 0,13-2 0 15,10-4 0-15,10-2 1 16,9-2-1-16,5-2-2 0,-3 7-9 15,-6 3-13-15,-7-4-47 16,-6 16-22-16</inkml:trace>
  <inkml:trace contextRef="#ctx0" brushRef="#br0" timeOffset="120472">19640 11306 360 0,'0'0'5'0,"11"15"3"0,-2-3 3 15,5 7-1-15,-1 5 2 16,4-2 1-16,-1 5 0 15,0-1 0-15,-5-4-3 16,-1-6-3-16,-1-3-4 0,-9-13-5 16,6 15-13-16,-6-15-68 15,9-11-1-15</inkml:trace>
  <inkml:trace contextRef="#ctx0" brushRef="#br0" timeOffset="120626">19613 10859 387 0,'0'0'1'0,"0"0"-5"15,-4-13-10-15,4 13-24 16,3-10-38-16,-3 10-7 47</inkml:trace>
  <inkml:trace contextRef="#ctx0" brushRef="#br0" timeOffset="121352">19973 11246 322 0,'5'9'6'0,"2"5"1"16,2 11 3-16,-1 6 1 31,2 4 3-31,-1 2 2 0,-2 2-1 0,4 0 1 0,-8-10-3 16,-1-7-2-16,-1-8-1 15,-1-14-1-15,0 0-3 16,1-4-1-16,0-15-2 0,0-9-2 15,0-3-1-15,-1-8-1 16,0-1-2-16,2-4 0 16,2 2 1-16,1 4-2 0,7 2 0 15,2 6 0-15,4 5 1 16,1 7 0-16,7 5 1 15,3 6 0-15,0 7 1 16,1 8 2-16,0 9 2 0,-2 5 0 16,0 8 1-1,-4 4 0-15,-6 1 0 0,-3 2 0 16,-8-2 0-16,-5-3 0 15,-2-3-2-15,-9-7 1 16,1-6 0-16,-5-6-1 0,1-9 0 31,-2-2-1-31,4-13 0 0,1-3-1 0,5-7-1 16,4-1-1-16,0-1-1 15,4 0-1-15,8 2 1 0,4 4 0 16,-2 5 0-16,6 6 1 16,-3 4 1-16,4 5 0 15,1 5 2-15,0 9 0 16,2 5 1-16,6 5 1 0,5 1 0 15,7-3 0 63,5-3 0-78,6-9 0 0,3-6-1 0,0-5 0 0,0-12-2 0,-5-9-1 0,-6-9-2 0,-11-5 0 0,-13-1-2 0,-16-2-2 0,-10 6 1 0,-17 2 1 16,-13 11 0-16,-10 5 3 16,-3 14 2-16,1 6 0 0,5 16 4 15,14 7 2-15,14 9 0 16,20 1 1-1,26 1-2-15,20 0 0 0,20-7-2 16,15-4-3-16,14-8-10 0,12 0-23 16,0-7-53-16,-4-12-2 46</inkml:trace>
  <inkml:trace contextRef="#ctx0" brushRef="#br0" timeOffset="122046">11455 10981 440 0,'0'0'4'0,"0"0"0"0,-2-12 0 16,2 12-1-16,0 0 1 15,0 0 0-15,0-9-1 16,0 9 1 31,0 0-7-47,9 6-5 0,2 10-20 0,16 1-57 0,-12-3-3 0</inkml:trace>
  <inkml:trace contextRef="#ctx0" brushRef="#br0" timeOffset="127942">8845 4232 152 0,'0'0'5'0,"0"0"2"16,0 0 2-16,0 0 2 16,-6-8 4-16,6 8 1 15,0 0 1-15,0 0 0 16,0 0-3-16,-5-10-4 0,5 10 0 15,0 0-1-15,0 7-1 16,0 4 0-16,3 6 0 16,-1 7 1-16,3 5 0 15,0 11 0-15,1 4 0 0,1 7-2 16,1 4-1 15,-1 5-1-31,0 4 1 0,-3 5-1 0,0 0 2 0,0 0-3 16,-2-6 1-16,-2-4 0 15,0-6 0-15,-1-9-1 16,1-7-1-16,0-14 0 0,0-6-1 15,-1-7 1-15,1-10-1 16,0 12-1-16,0-12-2 16,0 0-3-16,-2-10-4 0,2 0-7 31,-4-9-17-31,1-6-31 0,1-2-23 0</inkml:trace>
  <inkml:trace contextRef="#ctx0" brushRef="#br0" timeOffset="128327">8758 4688 281 0,'0'0'5'0,"0"0"2"16,0 0 0-16,0 0-1 15,0 0 1-15,0 0 3 0,0 0 0 16,0 18 1-16,0 1-1 16,2 7-1-16,4 8 1 15,1 7 1-15,2 7-2 16,2 5-1-16,-2 3-1 0,3-5-1 15,-1-3-3-15,-2-5-1 16,2-11 0-16,-2-5 1 16,-3-8 0-16,-2-6 0 15,-4-13 1-15,10 0 0 0,-5-15 2 16,0-8-1-16,2-10 1 15,6-11-1-15,2-8 0 16,6-9-2-16,4 3 0 16,5 1-3-16,3-5-6 0,6 14-14 15,-1 21-58-15,5-11-8 16</inkml:trace>
  <inkml:trace contextRef="#ctx0" brushRef="#br0" timeOffset="133143">2980 13438 208 0,'0'0'6'16,"0"0"2"-16,0 0 3 16,-6-12 2-16,6 12 1 15,0 0 0-15,-14-11 2 16,14 11-1-16,-20-6-4 0,9 6-3 15,-5 0-3-15,-3 4-1 16,-4 4-1-16,-1 4 0 16,-2 2-1-16,-4 3 0 15,3 5 0-15,-3 0 1 0,2 2-1 16,1 0 1-16,5 3 0 15,3-1-1-15,4 3 2 16,8 5-1 0,7 0 2-16,4-2 0 15,8-4-1-15,7-1 3 16,7-7-1-16,4-3 0 15,7-10 0 1,-3-10-1-16,-1-13-1 0,5-6 0 0,1-7 0 16,-3-8-2-16,-1-6 0 15,-4-6 0-15,-3-4 0 16,-3-3-1-16,-7-4 0 15,-6 3 0-15,-5 0 0 0,-6 6-1 16,-1 1 0-16,-8 6-1 16,-3 7 0-16,-1 5 0 15,-4 7 1-15,1 4-1 16,0 3 0-16,0 6 0 0,0 5-1 15,2 2 1-15,-1 5-1 16,-1 2 1-16,5 8 0 16,-1 7-1-16,2 7 1 46,-1 8 0-46,4 9 1 0,0 5 0 0,4 5 1 0,1 4 0 0,1 1 0 0,2 0 1 16,7-5 0-16,2-3 0 16,6-7 0-16,2-4 0 0,6-9 1 15,6-5-1-15,5-7 0 16,6-6-2-16,1-3-4 15,2-7-5-15,3 0-6 0,-5-9-14 16,2 1-27 15,-2 0-30-31,-6-1-5 0</inkml:trace>
  <inkml:trace contextRef="#ctx0" brushRef="#br0" timeOffset="133649">3471 13329 236 0,'0'0'6'0,"-13"0"1"16,-1 5 4-16,-4 7 2 15,-1 2 2-15,-6 5 1 16,-2 6 0-16,-1 4 3 0,3 4-6 31,6 0 0-31,4 2-4 0,8-1 0 0,5-4-2 16,3-2-2-16,11-7 1 15,6-3-1-15,5-10-1 0,1-4 0 16,5-6 0-16,0-8 0 15,1-9-1-15,-5-5-2 16,-2-5 0-16,-6-2-1 16,-6-2-1-16,-5 2-1 31,-6 1 0-31,-6 5 0 0,-6 1 1 0,-1 6-1 0,-4 4 1 15,0 7 0-15,1 4 0 16,2 3 1-16,4 5 0 16,-1 8 0-1,7 6 1 1,1 8 1-16,3 4 1 0,0 8 1 0,6 8 1 0,4 10 0 15,2 1 0-15,1 5-1 16,3-2 1-16,-1 1-1 16,0-5-3-16,-2-1-5 15,3-10-6-15,-4-7-20 16,4-7-53-16,-11-11-4 0</inkml:trace>
  <inkml:trace contextRef="#ctx0" brushRef="#br0" timeOffset="133974">2366 14322 335 0,'0'0'5'0,"14"3"4"16,13-2 3-16,16-1 3 15,21 0 2-15,18-5 0 16,19-2 1-16,21-6 1 16,8 1-5-16,2-2-4 0,-2 0-3 15,-8 1-4 1,-14 3-4-16,-16 5-4 0,-21 1-8 15,-14 1-17-15,-16 10-56 0,-18-1-3 16</inkml:trace>
  <inkml:trace contextRef="#ctx0" brushRef="#br0" timeOffset="134873">2867 14736 311 0,'0'0'2'15,"-11"-5"1"-15,-1 3 0 16,-2 2 3-16,-7 0 0 15,-2 2 1-15,-6 6 2 0,-3 3 0 16,3 7 0-16,-3 6 0 47,2 5 0-47,1 1-2 0,8 6 0 0,0 3-1 0,5 0-1 0,7-1-1 0,4-5 1 15,4-4-1-15,6-5 1 16,7-4 0-16,6-10 2 16,5-5-3-16,5-5 2 15,3-11-1-15,1-5 1 0,5-3-1 16,-4-9-1-16,1-7-1 15,-4-4-1 17,-4-4 0-32,-5-3-1 0,-5-4 0 0,-6 0-2 0,-6 0 0 0,-4 4-1 15,-6 5 0-15,-9 5 0 16,0 6 0-16,-5 7-1 15,-1 5 2-15,-1 8-1 16,4 3 0-16,1 3-1 16,5 4 1-16,1 3 1 0,5 9-1 15,4 5 0-15,2 8 1 31,0 5 1-31,5 6 1 0,4 6 1 0,1 5 1 0,6 2 1 16,-2 1-1-16,4-1 1 16,0-3-1-16,2-3-1 15,3-6 0-15,-2-8 0 16,6-3 0-16,0-7-1 0,0-8-1 15,2-7-1-15,-2-4-4 16,2-5-5-16,-7-14-10 16,3-7-43-16,-1-3-23 31</inkml:trace>
  <inkml:trace contextRef="#ctx0" brushRef="#br0" timeOffset="135099">3116 14551 305 0,'0'0'4'15,"0"18"3"-15,0-1 4 16,6 5 2-16,3 6 1 16,2 7 3-16,1 5 0 15,4 4 1-15,0-2-4 0,-2 1-3 16,0-4-3-16,0-2-2 15,-2-3-2-15,-2-5-4 32,-4-4-4-32,0-4-7 0,-5-5-20 0,-9-5-53 0,8-11-3 15</inkml:trace>
  <inkml:trace contextRef="#ctx0" brushRef="#br0" timeOffset="135250">2948 14855 411 0,'0'0'2'0,"12"-9"1"15,8 2 1-15,9-5 1 16,10-4 1 15,9-3-1-31,8-5 0 0,6 5-2 0,1-2-7 0,-3 10-18 16,0 1-59-16,-11 1-4 0</inkml:trace>
  <inkml:trace contextRef="#ctx0" brushRef="#br0" timeOffset="136486">4318 14096 287 0,'0'0'5'16,"0"0"0"-16,0 0 1 15,-11 2 5-15,11-2 4 16,7 7 1-16,8-1 2 16,12-2 4-16,11-3-5 0,12 0 0 15,11-1-1-15,4 0-5 16,2-4-3-16,0-1-2 15,-3 2-2-15,-11 1-1 0,-7-1-2 16,-11 3-3-16,-11 0-3 16,-4 0-5-16,-6 0-8 15,-3 1-23-15,-2 1-44 16,-9-2-6-16</inkml:trace>
  <inkml:trace contextRef="#ctx0" brushRef="#br0" timeOffset="136785">4344 14475 335 0,'0'0'6'16,"8"4"2"-16,7-3 4 15,12 3 3-15,9-3 2 0,12 0 0 16,10-1 1-16,8 0 1 15,5-1-6-15,1-1-3 16,-4-2-3-16,-8 3-2 16,-7-1-2-16,-8 2-2 31,-12 0-2-31,-9 3-4 0,-6 1-5 0,-10-2-6 0,2 1-17 15,-10 9-47-15,0-12-9 16</inkml:trace>
  <inkml:trace contextRef="#ctx0" brushRef="#br0" timeOffset="137424">5772 14006 284 0,'0'0'4'0,"0"0"2"15,-9-9 3-15,-1 6 1 0,2-1 1 16,-6 1 1-16,1 3 0 15,-3 0 1-15,2 2-1 16,-5 8-1-16,3 7-2 16,0 4-1-16,-1 8 1 0,1 6 0 15,0 5 0-15,0 6-2 16,5 3 0-16,1 2-1 15,7-1 0-15,2-1-1 0,8-3-1 16,8-7 0 0,6-2-1-16,7-9 1 0,5-6 0 15,4-10-1-15,4-7 0 16,6-5-1-16,0-14 0 15,5-10 0-15,1-11 0 16,-2-9 0 15,-8-10 0-31,-7-7-1 0,-12-2-1 0,-13-3 1 0,-12 6-1 0,-18 4 0 16,-20 13-2-16,-12 9 1 0,-14 17-2 15,-8 9-5-15,-6 16-6 16,-2 11-26-16,-4 10-48 16,19 9-1-16</inkml:trace>
  <inkml:trace contextRef="#ctx0" brushRef="#br0" timeOffset="140292">7879 13796 282 0,'0'0'6'16,"0"0"4"-16,0 0 3 15,1-12 3-15,-1 12 1 0,0 0 1 16,-3-13 1-16,3 13-1 15,0 0-6-15,0 0-3 16,-13 0-3-16,6 16-1 16,-4 9-1-16,0 7-1 0,-1 9 1 15,0 6 2-15,1 7 1 16,2 2 0-16,8-2 0 15,0-4 0-15,9-4-1 0,9-9-1 16,5-6 0-16,4-7 0 16,7-7-2-16,-1-6 0 15,5-5-1-15,0-6-2 16,0-8-4-1,3-3-9 1,-14-11-37-16,7-7-40 0,-5-10-2 0</inkml:trace>
  <inkml:trace contextRef="#ctx0" brushRef="#br0" timeOffset="140425">7730 13433 439 0,'0'0'0'16,"0"0"-1"-16,0 0-3 15,3-12-2 1,-3 12-11-16,20 0-48 0,-3-3-17 15</inkml:trace>
  <inkml:trace contextRef="#ctx0" brushRef="#br0" timeOffset="141006">8815 14154 315 0,'0'0'7'15,"0"0"1"-15,0 0 3 16,-7 0 2-16,-3 0 3 0,-3 6 3 15,-6 6-1-15,-3 6 3 16,-2 6-5-16,-2 3-4 16,3 1-2-16,6 3-2 15,7-2-1-15,10-4-2 0,11-7-1 16,15-5-3-16,11-7-4 15,12-4-7-15,4-2-40 16,10-7-36-16,1-8-4 16</inkml:trace>
  <inkml:trace contextRef="#ctx0" brushRef="#br0" timeOffset="142103">8018 4514 267 0,'0'0'2'15,"0"0"0"-15,0 0 3 16,-9 7 4-16,3 6 3 0,-5 6 1 15,2 7 3-15,-3 5 0 16,3 7 0-16,-2 5 2 16,4 2-3-16,4-3-3 15,2-6-3-15,2-3-1 0,7-6-2 16,2-7-1-16,2-5-1 15,3-8-1-15,-2-7-8 16,6 0-10-16,-5 0-62 16,4-24-6-16</inkml:trace>
  <inkml:trace contextRef="#ctx0" brushRef="#br0" timeOffset="142238">7992 4210 342 0,'0'0'0'0,"0"0"0"31,0 0-2-31,0-10-9 0,0 10-11 0,0 0-17 15,9-8-27-15,-9 8-12 0</inkml:trace>
  <inkml:trace contextRef="#ctx0" brushRef="#br0" timeOffset="142687">8411 4790 249 0,'0'0'9'0,"0"0"3"15,0 0 1-15,-6-8 3 16,-4 6 0-16,-4 2 4 16,-6 10 1-16,-5 2 3 0,-5 5-8 15,2 2-3 1,0 5-3-16,7-2-2 0,8 5 0 15,11-10-3-15,10-5-2 0,22-5-6 16,9-4-7-16,8 1-17 16,8-4-53 30,-1 0-6-46</inkml:trace>
  <inkml:trace contextRef="#ctx0" brushRef="#br0" timeOffset="143693">9065 13897 320 0,'0'0'4'0,"0"0"2"15,0 0 0-15,0 0 4 16,-2 5 3-16,2-5 4 16,17 7 0-16,6-4 1 15,8-3-2-15,11 3-3 0,8-1-1 16,4 2-3-16,3 1-3 15,1-2-2-15,-4 0-3 16,-8 2-2-16,-5-1-3 16,-6-1-6-16,-10-1-8 0,-5-2-29 15,0 0-40-15,-9-6-4 16</inkml:trace>
  <inkml:trace contextRef="#ctx0" brushRef="#br0" timeOffset="143978">9118 14149 378 0,'0'0'5'15,"0"0"1"-15,-14 5 3 16,14-5 1-16,-8 5 2 31,8-5 1-15,0 0 2-16,13 10 1 0,15-9-4 0,15-1-1 0,14 0-3 0,11 0-1 15,4 0-1-15,3 0-3 16,-2 1-3-16,-2 1 0 0,-9 3 0 15,-12 0-6-15,-4 4-11 16,-14-6-21-16,-13 2-52 16,6-5-2-16</inkml:trace>
  <inkml:trace contextRef="#ctx0" brushRef="#br0" timeOffset="144524">10696 13975 511 0,'0'0'0'0,"0"0"0"16,0 0 0-16,0 0 0 16,0 0 0-16,-57-181 0 15,17 141 0 1,-12 2 0-16,-12 12 0 0,-8 18 0 0,-3 8 0 15,3 15-8-15,1 7-13 16,6 14-68-16,21 0-2 16</inkml:trace>
  <inkml:trace contextRef="#ctx0" brushRef="#br0" timeOffset="145868">10115 13887 187 0,'0'0'7'0,"0"0"2"16,5-4 4-16,-5 4 2 15,0 0 2-15,7-12 4 0,-7 12 2 16,5-13-1-16,-5 13-2 16,0-14-4-16,0 14-1 15,-8-14-2-15,8 14-1 16,-19-8-4-16,7 8 0 0,-1 0-2 15,-3 3-2-15,-1 4 0 16,-1 5 0-16,0 3-1 16,0 6 1-16,1 4-1 15,1 7 1-15,1 3 0 0,4 9 1 16,3 4 0-16,7 2 0 15,0 1 0 1,13 1-1-16,8-3-1 0,9-5 1 16,11-4-1-16,7-8 0 15,8-9-1-15,6-8 0 0,6-10 0 47,4-10 2-47,1-14 0 0,-2-10 0 0,-7-11-1 0,-9-10 0 0,-11-8 0 16,-17-4 0-16,-18-2-1 0,-15 5-2 15,-22 4 0-15,-14 9 0 16,-11 8-3-16,0 9-6 15,-10 7-16-15,-1 14-63 0,14 6-5 16</inkml:trace>
  <inkml:trace contextRef="#ctx0" brushRef="#br0" timeOffset="177976">13032 13609 227 0,'0'0'7'0,"0"0"3"15,0 0 4-15,0 0 2 16,-9 0 3-16,9 0 2 15,0 0 0-15,0 0 1 0,-9-5-5 16,9 5-4-16,0 0-3 16,0 0-3-16,0 0-2 15,0 0 1-15,0 5-1 16,1 3 0-16,5 4 1 0,1 3 1 15,1 4-1-15,3 2 0 16,2 4 0-16,0 1 0 16,3 3-1-16,0-2 0 15,1 3-2 16,0 0 1-31,1-1 0 0,-1 3-1 0,0 0 0 0,-1-1 0 0,-2 0 0 16,-1-4-1-16,2 2 0 16,-3-3 0-16,0-3-1 15,-1-1 0-15,-3-4 0 0,3 0 0 16,-5-2 0-16,0-1-1 15,-1-4 1-15,-3-3 0 16,-2-8-1-16,8 10 1 0,-8-10 1 47,0 0-2-47,0 0 0 0,0 0 0 0,0 0 0 0,10-8 0 0,-8-11 0 15,4-8 0-15,2-11 0 16,2-10 0-16,1-13 0 16,1-12 0-16,0-2 0 0,-1 0 0 15,0 0 0-15,-5 5 0 16,1 7 0-16,-5 8 0 15,2 13 0 17,-4 10 0-32,1 8-5 0,0 4-5 0,5 12-6 0,-6 8-6 0,16 0-21 15,-2 19-47-15,-5 5-4 16</inkml:trace>
  <inkml:trace contextRef="#ctx0" brushRef="#br0" timeOffset="178394">13922 13943 328 0,'0'0'2'16,"0"0"1"-16,0 0 3 15,-10 3 1-15,-1 6 1 16,-1 7 3-16,-5 4 2 0,0 5 2 16,-4 6-2-16,2 4-1 15,4 1 0-15,5 0-1 16,5-4 0-16,5-2-2 15,9-7 0-15,9-4-1 0,9-11-1 32,11-4-1-32,5-4 0 0,1-5-3 0,6-3-3 15,-4-6-1-15,-1 0-6 16,-7-1-7-16,-2 6-14 0,-11 6-52 15,-5-6-11-15</inkml:trace>
  <inkml:trace contextRef="#ctx0" brushRef="#br0" timeOffset="178896">14325 13655 297 0,'0'0'5'0,"0"0"2"16,0 0 3-16,0 0 4 15,0 0 1-15,10 0 2 0,1 0 2 16,10 0-1-16,4 0-4 16,5 0-3-16,2 0-3 15,6 0-2-15,-1 0-3 16,0-2-1-16,-4 2-2 0,-3-2-2 15,-5-2-2 1,-2 3-6-16,-3-7-7 0,-4 4-19 16,-1 1-33-16,-5-2-18 0</inkml:trace>
  <inkml:trace contextRef="#ctx0" brushRef="#br0" timeOffset="179134">14335 13931 369 0,'0'0'4'16,"8"3"3"-16,9-2 2 15,6 0 0 16,10-1 1-31,14 0 0 0,7-4 1 0,10 1-1 0,2-5-6 0,0 2-6 16,-4 0-9-16,-3 2-35 16,-5 1-38-16,-14 3-4 15</inkml:trace>
  <inkml:trace contextRef="#ctx0" brushRef="#br0" timeOffset="179866">15246 13307 211 0,'0'0'4'0,"0"0"3"16,0 0 5-16,0 0 3 0,0 0 3 15,13 0 1 1,6-3 1-16,7 0 2 0,10-1-3 15,1 0-3-15,6-1-3 16,5 4-2-16,-1 1-4 16,-1 0-2-16,-4 6-1 0,-3 5 0 15,-6 1-2-15,-7 6 1 16,-8 3 0-16,-6 3 0 15,-8 1 1 1,-4-2-1-16,-5 2 0 0,-10-1-1 0,1-3-4 16,-2 2-9-16,-2-9-19 15,-7 3-51-15,12-2-5 16</inkml:trace>
  <inkml:trace contextRef="#ctx0" brushRef="#br0" timeOffset="180064">15528 14033 361 0,'0'0'1'0,"0"0"3"16,0 0 4-16,5-3 2 15,-5 3 1 1,0 0-1-16,7-9 1 0,-7 9 0 0,1-9-2 15,-1 9-7-15,0-8-20 16,0 8-48-16,0 0-17 16</inkml:trace>
  <inkml:trace contextRef="#ctx0" brushRef="#br0" timeOffset="180755">16601 13636 343 0,'0'0'3'0,"0"0"4"0,0 0 3 16,9 3 3-16,5-1 1 15,8-2 0-15,11 0 0 16,5 0 1-16,8 0-3 15,5 0-4-15,1-4-4 16,3 0-3-16,-3-3-4 0,-6 5-5 16,-13-4-8-16,-1 4-25 15,-1 0-44-15,-14 2-6 16</inkml:trace>
  <inkml:trace contextRef="#ctx0" brushRef="#br0" timeOffset="180897">16665 13938 418 0,'0'0'3'16,"17"0"0"-16,5 0 1 16,9-6 1-16,9-3 0 46,11-3 1-46,10-2-2 0,8 0-2 0,5 2-11 0,-3-3-30 0,-1 4-46 0,-2 3-3 16</inkml:trace>
  <inkml:trace contextRef="#ctx0" brushRef="#br0" timeOffset="181392">18230 13375 348 0,'0'0'6'15,"0"0"2"-15,0 15 4 16,2 3 2-16,-2 7 1 0,2 4 0 15,-2 5 2-15,0 7 0 16,-1 0-5-16,-1-1-3 16,-5-3-2-16,-4 1-2 15,2-6-1 16,-1-5-1-31,-3-3-3 0,7-4-2 0,-3-3-4 0,5-5-5 16,2 0-7-16,2-12-28 0,16 10-44 16,-7-10-3-16</inkml:trace>
  <inkml:trace contextRef="#ctx0" brushRef="#br0" timeOffset="181759">18502 13539 276 0,'0'0'6'15,"0"0"1"-15,-1 12 4 16,1 2 1-16,0 4 2 15,2 1 2 1,5 5 1-16,6 5 3 0,3-5-4 0,6-2-2 16,8-5 0-16,5-10-3 15,6-4 0-15,0-5-2 16,0-9-1-16,-7-9-1 15,-2-3-1-15,-13-3-1 0,-10-4-2 16,-9 6 0-16,-19-2-1 16,-9 6-1-16,-13 4-1 0,-2 6-3 15,-6 3-1-15,3 7-3 16,1 0-4-16,10 9-7 15,4-1-20-15,2 6-51 16,22 1-1-16</inkml:trace>
  <inkml:trace contextRef="#ctx0" brushRef="#br0" timeOffset="182302">18968 13358 378 0,'0'0'5'16,"13"-3"2"-16,0 3 0 15,7 0 2-15,-2 7 1 16,3 6 2-16,-1 2 0 0,0 6 1 31,-2 6-3-31,-6 2-2 0,-5 3-1 0,-3 1 0 16,0-2-2-16,0-1-1 0,-1-4 0 15,-1 2 0-15,3 0 0 16,1 1-1-1,-3-3-1-15,0-1-2 16,0 1 0-16,0-2 0 0,-2-2 0 16,2-4 0-16,-2-4 0 15,-1-4 0-15,0-10 0 16,3 11 0-16,-3-11 0 15,15-14 0-15,0-11 0 16,4-11 0-16,8-8 0 0,5-13 0 16,8-6 0-1,4-7 0 16,2 0 0-31,0 6 0 0,-3 2 0 0,-2 16 0 0,-7-3-30 0,-7 16-61 0,6 4-4 16</inkml:trace>
  <inkml:trace contextRef="#ctx0" brushRef="#br1" timeOffset="204542">518 15762 64 0,'0'0'2'0,"0"0"-2"16,8-4 1-16,-8 4 0 16,9-3 1-16,-9 3 1 15,11-4-2-15,-11 4 0 16,15-2 0-16,-4 2-1 0,4 0 2 15,8 0-1-15,-1-1 1 16,10-1 3-16,0-3 2 16,10 1 4-16,-2-2-1 15,6 1 2-15,-2-2-1 0,-1 0 0 16,8-3 0-16,-2 1-3 15,5-1-2-15,-5-4-2 32,12 2 1-32,1-3 0 0,5 1-2 0,1-2 2 15,0 3-2-15,2-1 1 0,2 3-1 16,1 2 1-16,1-3 1 15,2 2 0-15,4 0-1 47,0-2 0-47,3-1 2 0,2 3 0 0,5-4-2 0,1 3 0 0,1-3 1 0,2 3-2 16,1-2 1-16,0 3-2 15,4-3 1-15,2 4-1 0,1-1 0 16,12-1-1-16,-7 0 0 16,-1 1 0-16,11-1 0 15,-1 2 0-15,0 0 0 16,6 0 0-16,-4 0 0 0,-4 3-1 15,5 0 2-15,6 0-2 16,-7 1 1-16,2 2 0 16,4 0-1-16,-3 0 1 15,7 0-1 1,7-2 1-16,-4 0-1 0,-5-1 1 0,6 2 0 15,2 1 0-15,-1-1 1 16,2 2 0-16,-3 0 1 16,1-1-2-16,0 3 3 31,3-2-2-16,0 0 1-15,-4 0-1 0,8-1-1 0,2-1 1 0,5 0 0 0,-3-1-1 16,7 1 1-16,4-3-1 16,3 2 0-1,0-1 0-15,9 2 0 0,-2-3 1 0,6 0-1 16,10-1 0-16,-1 0 1 15,1-1-1-15,7 1 1 16,7-2-1 0,-1-1 1-1,-1-1 0-15,5 0 0 0,3-2 1 0,5 1-1 0,9-5 2 16,-2 2-1-16,0-3 0 15,10 1 0-15,6-3-1 0,0 4 1 16,2-2-1-16,3 5-1 16,4-2 0-16,-1 5-1 15,4 1 1-15,3-2 0 16,0 4-1-16,3-4 1 0,3 3 0 47,2-3-1-47,3 1 2 0,3 1-2 0,10-3 0 0,-3 1 1 0,6 1-1 15,0 0 1-15,0-1 1 31,5 3-1-31,0-2 2 0,10 1 0 0,-4-1 1 0,12 6 2 16,0-2-2-16,5 2 2 16,5 0-1-16,-1 0 0 15,2 2 0 1,-8-1 0-16,2 1 0 0,-10 0 0 0,-2 0 0 15,-12 0-1-15,-5 0 0 16,-14 1-2-16,-14 0-4 16,-12 2-8-16,-25 0-30 0,-20-3-42 15,-29-4-3-15</inkml:trace>
  <inkml:trace contextRef="#ctx0" brushRef="#br1" timeOffset="205788">3043 15963 189 0,'0'0'3'16,"0"0"4"-16,0 0 1 15,0 0 1-15,9 0 0 16,-9 0-2-16,0 0-2 0,0 0 4 15,0 0-2-15,6 8 0 16,-6 2 0-16,0 7 0 16,-1 5 2-16,-2 7 0 15,-4 9 2-15,-1 0-2 0,-4 11-2 16,2 2-1-1,-2-2-1-15,1 0-1 0,3-3 0 16,3-1 1-16,5-9 0 16,0 0 0-16,9-9 0 15,8-5 0-15,4-5-1 0,7-1 2 16,5-7-2 15,2-3-1-31,2-1 0 0,-3-2-5 0,-1-1-5 0,-2-2-6 16,-5 0-8-16,-3 0-21 0,-12-2-37 15,2-3-7-15</inkml:trace>
  <inkml:trace contextRef="#ctx0" brushRef="#br1" timeOffset="206070">2764 16204 349 0,'0'0'4'15,"11"-6"3"-15,13 2 3 0,11-4-1 16,10-1 1-16,11 2 0 16,7-1 0-16,8 4-1 15,3 3-5-15,-6 1-8 16,-2 5-10-16,-8-2-25 0,-17 6-42 15,8-1-6-15</inkml:trace>
  <inkml:trace contextRef="#ctx0" brushRef="#br1" timeOffset="206906">3755 15952 265 0,'0'0'6'16,"0"0"3"-16,0 0 1 15,0 0 1-15,0 0-1 16,0 0 1-16,0 0-1 16,0 0 1-16,0 0-3 0,0 9-2 15,13-7-2-15,6 1 0 16,5 0 1-16,7-2 0 15,2 0 0-15,6-1 0 16,2 0-2-16,0-2-1 16,-2-1-1-16,0-1 1 0,0 1-1 15,-1 1 0-15,-1 1 0 16,-1 0 0-16,-3 0-1 15,-5 1 1-15,-1 0-1 0,-7 1-1 16,-4 3 1-16,-5-2 0 16,-11-2 0-16,8 12 0 15,-8-4 1 1,-5 5 0-16,-6 2 0 0,-6 3 0 0,-7 5 1 15,-4 2-1-15,-12 5-1 16,-7 1 0-16,-5 3 1 16,-2 0-1-16,0-3 0 15,3-2-4-15,8-5-8 16,5-3-16-16,12-11-32 0,14 1-21 15</inkml:trace>
  <inkml:trace contextRef="#ctx0" brushRef="#br1" timeOffset="207910">4912 15927 251 0,'0'0'4'15,"0"0"4"-15,0 0 0 16,0 0 3-16,0 0-1 0,0 0 0 15,0 0 0-15,0 0 0 16,0 0-5-16,0 0 0 16,6 2-1-16,-2 13-1 15,-3 3 0-15,-1 7 1 0,0 7 1 16,-7 4 0-16,-3 8 1 15,-1 2-1-15,-2 3 0 16,-1-6-1-16,1 1-1 16,5-5 1-1,4-5-1-15,4-3 0 0,3-10-1 16,11-2 1-16,5-6 0 0,4-3-1 15,5-4 1-15,1-3 0 16,1-3-1-16,0-3-1 16,3-3-4-16,-5-4-6 0,0 0-12 15,-6-2-18-15,-4-5-39 16,0 2-7-16</inkml:trace>
  <inkml:trace contextRef="#ctx0" brushRef="#br1" timeOffset="208177">4641 16215 372 0,'0'0'1'16,"0"0"2"-16,0 0 1 16,14-4 3-16,1-1-2 15,9 0 1-15,5-1-2 16,7 2-2-16,-1-1-5 0,7 2-10 15,-5-1-17-15,-1-3-42 16,5 7-14-16</inkml:trace>
  <inkml:trace contextRef="#ctx0" brushRef="#br1" timeOffset="208412">5515 16165 339 0,'0'0'2'16,"0"21"0"-16,0 1 0 15,-1 3 1-15,1 6-1 0,0 7-2 16,-2 6-7-16,4 4-25 15,1-4-42 1,9-5-5 0</inkml:trace>
  <inkml:trace contextRef="#ctx0" brushRef="#br1" timeOffset="213371">8293 2360 97 0,'0'0'1'0,"0"9"1"0,0 2 3 15,0 3 0-15,-1 5-1 16,-1 3 2-16,2 9 0 15,-5 1 1-15,1 6-1 16,2-3 1-16,1 4-3 16,-1-5 0-16,2 2 1 0,0-3 0 15,0 1-2-15,-1-7 1 16,3 5-2-16,0 1-1 15,0-1 0-15,-1 5-1 0,1-3 1 16,0 6 0-16,1-4 1 16,-2 10-2-16,0-4 2 15,0-1 0-15,-2 3 1 16,1-4 0-16,0 4-1 31,0-6 1-31,0 2 0 0,0-5 2 0,1 5-3 0,-1 3 1 16,1-4-1-16,1 5 1 15,-1-3-2-15,0 6 1 0,1-2-2 16,-2 5-1-16,2-4 2 15,-2-2-1-15,0 2 1 16,1-3 2-16,0 3 1 16,-1-4-1-16,0 4 1 15,2 0-1 16,-4-3 1-31,2 4 0 0,0-1-1 0,0 4 0 0,0-2 1 0,-1 6 0 16,1-2 1-16,0 0 1 16,-1 5 0-16,1 0 2 0,-1 2-2 15,1 3 0-15,-1 2 0 16,3-1-2-16,-1 0-1 15,2 4-1-15,-1-3 1 0,0 1-2 16,-2-2 1-16,2-3-2 31,-3 5 2-31,1 1 1 0,-1 1 1 0,1 2-2 16,-1 3 1-16,-1 0 0 0,-1 1 0 15,1 0 0-15,0-3-2 16,-1 0-2-16,0 0 1 16,0-2 0-16,-1-2 0 15,3 1 0-15,-2-3-1 16,3 1 1-16,0-3 0 0,0-1 0 15,0 1 0-15,3-1 0 32,1 4-1-32,-4-1 1 0,0-1-1 0,-2 4 0 15,2-1 0-15,-5 4 0 0,3-5 0 16,-2-2 1-16,0 3 0 15,3 0 0-15,0-4 0 16,1-1-1-16,-1-3 1 16,2 1 0-16,0-5 0 0,1 1 0 15,-2-3-1-15,-1-4 2 31,1 2-1-31,-1-1 1 0,-4 0-1 0,2 1 2 0,0-3 0 16,-2 1 0-16,1-5-1 16,2-2 1-16,-1-2 0 15,-1-4 0-15,-1-3 0 16,0-4 0-16,-5-2-1 15,5-2 1-15,-4-2 1 0,-4-2 1 16,2-5 1-16,-1-1 0 16,-6-2 1-16,1-3 0 15,-3-2 1-15,-5 1-2 16,-3 0-1-16,-4-2 0 0,-2 2-2 15,-5 1 0-15,-3 1-1 16,-4 0 0-16,-4-1 0 16,-4 1 0 15,-4 1 0-31,-7 1-1 0,1-1 1 0,-4 1-1 0,-4 0 1 0,-3 0-1 15,-2 2 1-15,-3 1-1 16,-2 0 1-16,1 0-1 16,-3 0 0-16,-5 3 0 0,-1 0-1 15,-2 0 1-15,-5 3-1 16,-3-1 0-16,-1 0 0 15,-4 2 1 17,-2-1-1-32,-3 0 1 0,-1-1 0 0,0-3 0 0,-1 0 0 0,2 0 0 15,-2 0 0-15,-3-2 0 16,3-1 0-16,-2 1 1 15,-1-1-1-15,-4 1 0 0,2-1 1 16,-2 0 0-16,-1 1 0 16,2-2 0-16,0 0 0 15,1-2 0-15,-1-2 0 31,2 0 0-31,3-1-1 0,4-5 1 0,-1-1-1 0,-2 0 0 16,4-2 0-16,-1 0 1 16,3-2-1-16,2 0 0 15,1-3 0-15,-1 0 0 0,2-1 1 16,4 2-1-16,1-1 0 15,4-1 1-15,-3 2-1 16,3 0 1-16,2 1-1 16,2 2 1-16,2 1-1 31,1 0 0-31,2 0 1 0,2 0-1 0,6 0 0 0,1 2 0 15,3-1 0-15,3 0 1 16,6-1-1-16,3-1 0 16,6-3 1-16,7-1 1 0,5-1 0 15,7-2 0-15,3-4 1 16,8 3-1-16,0-2 1 15,8 0-1-15,-1 0 0 0,4 0-1 16,-2 1 0-16,2 0-1 16,1-2 1-16,4 0-1 15,3 2 0-15,-3-2 0 16,3-2 0-16,0 1 0 0,-1-2 0 15,4 1 1-15,-3-2 0 16,-2-2-1-16,-3 2 1 16,1-6 1-16,-3-2 0 15,-1-1 0-15,-1-3 0 0,-4-1-1 16,5-4 1-16,-4-2 0 15,1-1-1 17,-1-2 0-32,2 0-1 0,1-3 1 0,3-2-2 0,-2-3 0 15,3 0 0-15,2-3 0 0,0-4 0 16,-1-3 0-16,-1-4-1 15,1-5 1-15,-3-1 1 16,0-7-1-16,-3-2 2 16,1 0 0-16,1-1 1 0,-2-1-1 15,3 1 2 16,-3 1-1-31,5 3 0 0,-2 0 1 0,3 0-1 0,0 0-1 0,-2 1 1 16,3-4 0-16,1 0-1 16,-1 1 0-16,-2-2 0 15,1-2 0-15,2-3 0 16,-3 3-1-16,4-6 2 15,-4 4-2-15,3-3 1 0,-4-3-1 16,4-1 0-16,-2-1 0 16,-3-1-1-16,3-2-1 15,-1-2 1-15,2 1-1 0,0 0 0 16,1-2-1-16,5 3 2 15,-3-2-1-15,2 3 1 16,2 0 1 15,-2 2-2-31,-1 0 2 0,0 3 0 16,1 0 0-16,0 0 1 0,1 5-1 0,2-3 1 0,2 5 1 15,-2 0 0-15,2 2-1 16,0 1 1-16,2 2-1 16,1 0 1-16,-2 3-1 0,-1 2-1 15,4 3 1-15,-2 1 0 16,3-1 1 15,1 1-1-31,1 1 0 0,1 0 0 0,2-3-1 0,-2 1 1 0,1 2 0 16,2 3-1-16,-4 1-1 15,-1 3 1-15,2 4 1 16,-2 3-1-16,1 7 1 15,-4 1-1-15,4 2 1 0,-3 4-1 16,3-2 0-16,-2 6 1 16,-3-1-2-16,3 2 0 15,-4 0 0 1,4 6 0-1,1-5 0-15,-2-1 0 0,3-1 0 0,1 2 0 0,2-2 0 16,3-3 0-16,-1 1-1 16,2 0 1-16,4-2-3 15,-2 3 1-15,4 5 0 0,2-4-1 16,-5 4 1-16,5 3 0 15,-1 0 0-15,2 2 1 16,-4 2 1-16,4 1 1 16,0 0 0-16,2 2 1 15,1 1-1-15,4 0 0 0,1 2 1 16,-1 0-1-16,2 1 1 15,2 4-1-15,-1 1 0 16,-3 4 0 15,0-1-1-15,0 2 1-16,0 3 0 0,0 0 0 0,-2 0 0 0,2 0 0 0,3 3 0 0,-2-1 0 15,4 1 0-15,1 0 1 16,2-2-1-16,5 1 0 0,4-2 0 16,2 1 1-16,3-5-1 15,1 0 0-15,3 0 1 16,1-1-1-16,0 0 0 0,2 0 0 47,1 0 0-47,5 0 0 0,2-2 0 0,4 3 0 0,2-2 1 0,2-1 0 15,1-1-1-15,3 1 0 0,-4-4 0 16,3 1 1-16,1 0-1 15,3-1 0-15,-1 2 0 16,3 0 0-16,1 2 0 16,1 0 1-16,4 3-1 15,2-2 0-15,5 1 0 16,-1-1 1-1,4-2-1-15,6 0 1 0,1-1-1 0,4-1 1 16,2 0-1-16,1 0 1 16,-4-1 0-16,2 0-1 0,0 2 0 15,0-3 0-15,1 3 1 16,-2-1-1-16,0 1 1 15,3 1-1-15,-2-1 0 0,2 4 1 16,-2 0-1 0,-2 0 1-16,0 2-1 15,3 1 0-15,-1 2 0 0,1-3 1 16,-1 3-2-16,1 0 1 15,2 0-1-15,1 3 0 0,-2 2 1 16,-1 2-1-16,-3 5 1 16,0 0-1-16,-1 3 1 15,-6-3-1-15,-1 5 2 16,-2-4-2-16,-3 3 1 0,-1-2 0 15,-3 1-1 1,1-1 1-16,-5 3 0 0,0 0 0 16,-3 1-1-16,-6 1 0 15,-4-1 0-15,-9 0 0 16,-6 3 0-16,-9-1 0 0,-8-4 0 15,-7-1 0-15,-6 0 0 16,-6-2 1-16,-6 0 0 16,-1-1 0-16,-2-2 0 0,-3-3 0 15,-3 1 0 1,0-3 1-16,-3 0-1 0,-9-5 0 15,14 7 1-15,-14-7-1 16,0 0 1-16,0 0 0 16,0 0 0-16,0 0 1 0,0 0 0 15,0 0-1-15,0 0 1 16,0 0-1-16,0 0 0 15,0 0-1-15,0 0-2 0,0 0 0 16,5 9 0-16,-5-9 0 16,-1 10 1-16,-4 1-1 15,-5 5 0-15,-6 8 2 16,-3 7 2-16,-8 10 0 0,-7 6 1 15,-5 18 0-15,-7 7 0 16,-5 11 1 15,-4 4-2-31,1 9-1 0,-2-1-5 0,7 7-9 0,3-6-26 0,-1-8-45 16,20-11-4-16</inkml:trace>
  <inkml:trace contextRef="#ctx0" brushRef="#br1" timeOffset="214028">3550 2589 340 0,'-16'16'4'15,"-20"15"1"-15,-19 21 0 16,-21 15 1-16,-21 25 1 15,-24 17 1-15,-26 25-2 16,-23 20 2-16,-8 3-5 0,-6 8-1 16,0-4 0-16,-3 0-1 15,9-11-1-15,9-5-1 16,15-15 0-16,17-11-3 15,21-17-9-15,21-16-16 0,26-25-32 16,26-10-20-16</inkml:trace>
  <inkml:trace contextRef="#ctx0" brushRef="#br1" timeOffset="214466">5750 1838 319 0,'0'0'0'0,"0"0"1"15,-2 17 1-15,-11 7 0 16,-10 13 0 15,-14 10 0-31,-14 19 2 0,-21 14 2 0,-22 20 1 0,-21 14 0 0,-22 18-2 16,-19 8 1-16,-21 17 1 15,-15 8-1-15,-13 14-1 16,-11 5-1-16,-8 4-2 16,-2 1-1-16,-2 0 1 0,4 4-1 15,1-8 0-15,8 0-1 16,4-10 1-16,12-4-1 31,5-10-1-31,15-4 1 0,14-17 1 0,20-12-3 0,17-16-4 16,18-17-7-16,31-14-11 15,21-18-11-15,24-19-19 31,32-17-29-31</inkml:trace>
  <inkml:trace contextRef="#ctx0" brushRef="#br1" timeOffset="214933">5727 3090 365 0,'0'0'1'16,"0"0"0"-16,0 0-1 15,0 6 2-15,-5 6 0 0,-6 13 0 16,-12 10 0-16,-12 16 1 15,-16 12-2-15,-16 17 0 16,-18 15 2 31,-19 15-1-47,-17 7-1 0,-16 6-2 0,-12 7 0 0,-11-1-2 0,-5 5 3 0,-5-1 0 0,-8 2 3 15,-4 4-2-15,-2 3 1 16,-5-2 0-16,4 2 0 16,3 3 3-16,0-1-1 0,10-2-1 15,11-10 0-15,13-2-2 16,17-11-4 31,19-9-5-47,13-10-12 0,19-20-34 0,25-10-27 0</inkml:trace>
  <inkml:trace contextRef="#ctx0" brushRef="#br1" timeOffset="215295">7052 3837 309 0,'0'0'1'15,"0"0"2"-15,0 0 1 16,5 9 2-16,-9 12 0 16,-15 7 1 15,-14 15 0-31,-17 15 0 0,-24 17-2 0,-14 12 0 0,-25 17-3 0,-14 10 1 15,-20 14-1-15,-14 10 1 16,-6 5 1-16,-15 5 0 16,-5 10 3-16,-6 2 1 0,-3 5 1 15,-6 2-2-15,2-2 0 16,3 1 0-16,8-5-2 15,8-4-1 17,15-10-5-32,14-11-5 0,23-9-11 0,19-13-26 0,23-21-39 0,24-21-5 15</inkml:trace>
  <inkml:trace contextRef="#ctx0" brushRef="#br1" timeOffset="215700">7811 4567 375 0,'0'0'2'0,"-15"17"0"16,-11 4 2-16,-8 14 0 15,-16 11 1 1,-15 17-1-16,-19 16 1 0,-18 20 0 0,-18 11-2 15,-12 16 3-15,-14 11-2 16,-11 11 0-16,-11 6 0 16,-8 10 0-16,-8 2-1 0,-3 5 1 15,-5-1-1-15,8 0-2 16,3-3-1-16,2-9 0 15,13-5 0-15,9-13 0 16,13-6-1 15,15-13-2-31,11-8-2 0,14-13-5 0,14-15-11 0,19-20-50 0,18 0-14 16</inkml:trace>
  <inkml:trace contextRef="#ctx0" brushRef="#br1" timeOffset="216052">7419 5929 226 0,'0'0'11'15,"0"13"5"-15,-2 11 0 16,-11 11 2-16,-12 17 0 16,-15 18 2-16,-18 21 0 31,-21 17 1-31,-25 22-7 0,-21 17-4 0,-25 14-1 0,-17 11-1 15,-17 9 0-15,-18 5-1 16,-6 5-1-16,-4 2 1 16,-2-3 0-16,7-6-2 15,12-10-1-15,11-7-2 0,20-13-3 16,21-16-7-16,30-14-17 15,25-20-57-15,36-27-4 16</inkml:trace>
  <inkml:trace contextRef="#ctx0" brushRef="#br1" timeOffset="255630">7516 15805 281 0,'0'0'7'15,"0"-8"4"-15,0 8 3 16,0-18 4-16,0 7 1 0,0-4 3 15,0-2 1-15,0-2 0 16,0 5-5-16,0-1-3 16,0 4-3-16,0 0-2 15,0 11-3-15,0-12-1 0,0 12-2 16,0 0-1-16,0 0-1 15,0 0 0-15,3 4-1 16,3 7 1-16,3 4-1 16,0 4 2-16,0 5-1 0,4 4 1 15,-2 4-1-15,2 2-2 16,-2 0 0-16,2 5 0 15,0-3 0-15,-3 3 0 16,2-2 0-16,0-2 0 16,0 0 0 15,0 0 0-31,1-5 0 0,-4-1 0 15,2 0 0-15,-2-3 0 0,-1-4 0 0,-2-3 0 16,1-2 0-16,-3-3 0 0,-1-3 0 0,-3-11 0 16,6 11 0-16,-6-11 0 15,0 0 0-15,10-16 0 16,-2-7 0-16,1-9 0 0,-1-15 0 15,5-10 0 17,-1-12 0-32,4-6 0 0,-4 0 0 0,2 0 0 0,-5 7 0 15,1 6 0-15,-3 13 0 16,-1 10 0-16,-1 12 0 0,-5 2 0 15,1 14-27-15,10 1-64 16,-11 10-3-16</inkml:trace>
  <inkml:trace contextRef="#ctx0" brushRef="#br1" timeOffset="256337">8198 16172 345 0,'0'0'4'0,"0"0"3"16,-9-5 2-16,9 5 1 15,-15 0 1-15,2 2 1 0,-1 5 1 16,-3 6 3-16,1 9-4 16,0 1-1-16,4 5-2 15,3 4-1-15,5 0 0 16,4 0-1-16,13-6-2 15,6-6-1-15,13-5-2 0,7-7-4 16,1-6-6-16,12 0-21 16,13-4-59-16,-15-11 0 15</inkml:trace>
  <inkml:trace contextRef="#ctx0" brushRef="#br1" timeOffset="257245">8694 15732 295 0,'0'0'6'15,"0"0"1"-15,0 0 3 16,0 0 2-16,-7-8-1 15,7 8 1-15,-10-4 0 0,10 4 1 16,-13 0-3-16,3 5-3 16,-1 6-2-16,-2 9 1 15,-1 8 0-15,0 9 1 16,2 7 1-16,3 6 1 0,5 4 0 15,3 0-1-15,8 0 0 16,11-1 0-16,7-6-2 16,6-8 0-1,6-5-1-15,3-6-1 0,4-6-1 0,0-5-4 16,-5-5-8-16,5 0-34 15,-7-7-45-15,-4-4-1 16</inkml:trace>
  <inkml:trace contextRef="#ctx0" brushRef="#br1" timeOffset="258422">9124 15833 271 0,'0'0'8'15,"0"0"2"-15,0 0 4 16,-1-9-1-16,1 9 1 16,0 0-1-16,0 0 1 0,-9-1 1 15,9 1-6-15,-9 17-2 16,8 0-2-16,-5 5-1 15,2 3 2-15,-1 5 0 0,-1 5 1 16,1-1-1-16,-2 1 0 16,1 0-1-16,1-3 0 15,1-1 0-15,4-2-1 16,-1-3-1-16,1-4 1 15,8-2 0 32,4-1 0-47,4-5-1 0,3 0 0 0,2-3-1 0,2-4 0 0,1-3-2 0,1-2-3 0,-4-2-3 16,1 0-5-16,-3-6-6 0,-3-2-10 15,-6-1-29-15,-1-2-30 16,-3 0-6-16</inkml:trace>
  <inkml:trace contextRef="#ctx0" brushRef="#br1" timeOffset="258625">8941 16023 370 0,'0'0'3'16,"0"0"1"-16,0 0 3 15,4-1-1-15,6-2 1 16,8-1-1-16,4-4 1 16,8-2-1-16,8 0-11 31,0 10-54-31,6-12-20 0</inkml:trace>
  <inkml:trace contextRef="#ctx0" brushRef="#br1" timeOffset="259082">9518 15961 339 0,'0'0'5'0,"0"0"3"0,0 0 2 15,0 0 2-15,7 8 2 16,6-6 0-16,4 1 0 16,6 0 1-16,5-1-6 15,7-2-1 1,2 1-3-16,4-1-2 0,1 0-4 0,-7-2-4 15,0-1-7-15,-7-2-12 16,-3-4-45-16,-4 4-16 31</inkml:trace>
  <inkml:trace contextRef="#ctx0" brushRef="#br1" timeOffset="259255">9641 16162 356 0,'0'0'5'0,"11"3"0"32,4-1 3-32,4-2-1 0,6 0 2 0,8-2-2 0,10-1-4 15,0-7-24-15,0 3-54 16,9-4-6-16</inkml:trace>
  <inkml:trace contextRef="#ctx0" brushRef="#br1" timeOffset="259918">10617 15636 326 0,'0'0'4'16,"0"0"2"-16,-2-10 2 0,2 10 1 15,0 0 1-15,-10-6 2 16,10 6 2-16,-11 6 0 15,3 8-2 17,0 7-3-32,0 5-1 0,-1 7-1 0,-2 5 0 0,3 3-2 0,-3 1 0 15,8 2-1-15,-4-2 0 16,7-3 0-16,0-3-1 0,6-4 1 15,8-5 0-15,5-3-1 16,5-5 1-16,7-2-2 16,3-5 0-16,2-4 0 15,4-2-1-15,-4-5-2 16,-2-1-1-16,-5 0-4 0,-2-3-3 15,-8-6-4-15,-4 0-10 16,-7-2-23-16,-8-6-40 16,0 5-5-1</inkml:trace>
  <inkml:trace contextRef="#ctx0" brushRef="#br1" timeOffset="260114">10325 15945 377 0,'0'0'7'15,"0"0"1"-15,0 0 3 16,12-5 0-16,6-1 0 16,5-1 2-16,9-2-2 0,3-3 1 15,7 4-10-15,-4-6-12 16,7-8-56-16,-7 10-19 15</inkml:trace>
  <inkml:trace contextRef="#ctx0" brushRef="#br1" timeOffset="260492">10936 16000 315 0,'0'0'7'16,"0"0"4"-1,1 15 1-15,-1-5 3 0,1 6 1 16,-1 2 1-16,2 4-1 0,0 4 0 15,-1 0-5-15,4 0-5 16,-2-3-3-16,6-3-5 47,-2-6-3-47,3 0-11 0,-10-14-33 0,16 4-35 0,-6-5-5 0</inkml:trace>
  <inkml:trace contextRef="#ctx0" brushRef="#br1" timeOffset="260799">11082 15565 326 0,'0'0'4'0,"0"0"1"0,9 15 3 15,3 3 2-15,12 4-1 16,2 10 3-1,7 6-1-15,2 8-1 0,2 5-3 16,-4 7-1-16,-4 5-5 0,-9-2-2 16,-10 2-10-16,-10-5-28 15,-17 2-38-15,3-6-6 16</inkml:trace>
  <inkml:trace contextRef="#ctx0" brushRef="#br1" timeOffset="261300">11704 15816 383 0,'0'0'4'0,"0"0"2"16,0 0 2-16,15-3 1 15,5 2 0-15,7-2 0 0,11-1 2 16,5 0 0-16,9-2-4 16,3 1-3-16,0-1-1 46,-3-1-3-46,-7 0-4 0,-6 0-5 0,-8 3-12 0,-9 3-31 0,-22 1-33 0,15-9-4 16</inkml:trace>
  <inkml:trace contextRef="#ctx0" brushRef="#br1" timeOffset="261497">11824 16029 421 0,'0'0'4'16,"12"0"1"-16,4 1 1 0,6-1 1 15,5-1 0-15,9-1 0 47,9-2 0-47,2-2-2 0,4 4-11 0,-4-8-18 0,-11 6-60 0,9 1-3 0</inkml:trace>
  <inkml:trace contextRef="#ctx0" brushRef="#br1" timeOffset="261966">12971 15541 392 0,'0'0'2'0,"0"0"2"15,-3 7 2-15,2 6 4 16,-2 5 0-16,1 11 2 16,1 5-1-16,1 10 2 15,-2 4-2-15,2 8-2 0,-1-1-3 16,1-3-3-16,0-4-1 15,0-5-1-15,1-8-1 47,0-9-3-47,5-6-3 0,-1-11-8 0,5-6-24 0,13-5-49 0,-9-18-3 0</inkml:trace>
  <inkml:trace contextRef="#ctx0" brushRef="#br1" timeOffset="262225">13199 15862 377 0,'0'0'3'0,"3"15"4"47,2-1 0-47,0-1 3 0,7-1 3 0,4-3 0 0,6-5 1 0,4-3 0 0,2-8-2 15,-2-11-2-15,-2-10-2 16,-4-1-3-16,-10-3-1 15,-8 3-1-15,-8 4-1 0,-15 4-1 16,-9 5 0-16,-7 7 0 16,-9 5-1-16,3 4-3 31,-1 10-3-31,10 6-7 0,-2 2-28 0,14 4-47 15,11-2-2-15</inkml:trace>
  <inkml:trace contextRef="#ctx0" brushRef="#br1" timeOffset="262902">13704 15649 355 0,'0'0'5'15,"0"-9"5"-15,0 9 0 0,6-13 3 16,-6 13-2-16,4-12 1 16,-4 12 0-16,0 0 3 15,15 3-5 1,-10 13-3-16,2 4-1 0,3 4 0 0,2 3 0 15,3 5 1-15,0 4-1 16,0-4-1-16,0 1 0 16,0-2-2 15,-1-2 1-31,-2-2-1 0,-1-4-3 0,-1-2 0 0,-4-3 0 0,0-4 0 15,-4-3 0-15,0 0 0 16,-2-11 0-16,2 11 0 16,-2-11 0-16,0 0 0 15,8-18 0-15,1-8 0 0,8-12 0 16,3-9 0-16,8-13 0 15,6-2 0-15,7-5 0 32,0 2 0-32,0 2 0 0,-5 8 0 0,-2 16 0 0,-12 13-56 15,0-1-39-15</inkml:trace>
  <inkml:trace contextRef="#ctx0" brushRef="#br1" timeOffset="290742">14762 3933 282 0,'0'0'5'15,"0"0"3"-15,0 0 1 16,0 0 0-16,0 0 3 16,0 0-1-16,3 6 3 0,-3-6 1 15,10 18-5-15,-3-5-1 16,-1 5 0-16,3 2 0 15,-1 2-2-15,1 5 1 16,0 1-2-16,-2 7 0 16,1-3-1-16,1-1 0 0,-1 2-2 15,-1-4 0-15,-1 0-1 16,3-4-1-16,-3 0 1 15,0-4-2 1,1-2 1-16,0 0 0 0,-1 1 1 0,0 0 0 16,0-2 0-16,-2 4 1 15,-1-4 0-15,0 2 0 16,-1-3-1-16,2 0 0 15,-2-4 0-15,1-1-1 0,-1 0 0 16,1-3-1-16,-1 1 0 16,-2-10 1-16,6 16-2 15,-6-16 1-15,5 18 0 16,-2-10 0-16,-1 1 0 15,2 2 0-15,0-3 0 0,-1 2 1 16,0 0 0-16,-3-10 0 16,7 18-1-16,-7-18 1 15,8 18-1-15,-3-10 1 16,-5-8 0-1,7 16-1-15,-7-16 0 0,8 15 0 0,-8-15 1 16,5 12-1-16,-5-12 1 16,6 10-1-16,-6-10 0 0,0 0 1 15,6 12-1-15,-6-12 0 16,1 10 1-16,-1-10 0 15,0 0-1-15,0 0 0 16,0 0 0-16,0 0 1 0,0 0 0 16,0 0 0 15,0 0 0-31,0 0 1 0,0 0 0 0,0 0 0 0,0 0-1 15,0 0 1-15,0-12-1 0,0 2 0 16,0-5-1-16,1-6 1 16,1-6-1-16,2-6 1 15,0-7 0-15,2-3-1 16,4-13 1-16,2-4 0 15,3-6 1-15,8-5-1 0,1-3 1 32,3-1-2-32,1 4 0 0,0 1 0 0,-5 7 0 15,1 8 0-15,-4 9 0 16,-9 12 0-16,0 4 0 15,-4 8 0-15,-3 4 0 0,0 8-9 16,-4-1-7-16,10 8-16 16,0 7-52-16,0-1-7 0</inkml:trace>
  <inkml:trace contextRef="#ctx0" brushRef="#br1" timeOffset="292163">15599 4579 207 0,'0'0'4'15,"0"0"2"-15,0 0 4 16,0 0 2-16,0 0 1 15,-11-9 1-15,11 9 0 16,-8-5-1-16,8 5-2 0,-13-3-3 16,13 3-3-16,-16 12 2 15,1 5-1-15,0 5 1 16,-2 7-1-16,-1 5 3 15,1 7 2-15,4 2 0 0,3-2 1 16,7-1-2-16,7-7-2 16,13-5 0-16,10-5-1 15,7-8-1-15,5-6-3 16,0-4-3-16,6-2-5 0,-6-3-8 15,1-3-16-15,-7 3-42 16,-5-6-15-16</inkml:trace>
  <inkml:trace contextRef="#ctx0" brushRef="#br1" timeOffset="293069">16089 3916 216 0,'0'0'5'16,"0"0"-1"-16,0 0 3 15,-9-2 0-15,9 2-1 0,-10 2 2 16,1 3-1-16,-3 6 1 16,-5 5-4-16,3 6 3 15,-3 4-1-15,2 12 3 16,-2 4 1-16,6 8 2 0,1 2 1 15,5 4 0-15,4 1-1 16,1 1 0-16,6-1-2 16,-2-6-1-16,6-3-2 15,-1-7-2-15,2-1 0 16,-5-6-1-1,6-8-1-15,-6-4-1 0,1-7-1 0,0-1-1 16,-7-14-1-16,10 15-4 16,-10-15-5-16,13-3-19 0,1 3-49 15,-1-16-6 1</inkml:trace>
  <inkml:trace contextRef="#ctx0" brushRef="#br1" timeOffset="293415">16292 4047 249 0,'0'0'2'0,"0"0"-1"15,-8 12 2-15,4-3 3 16,-2 11 4-16,-5 6 2 15,2 6 2-15,-2 8 0 16,-1 3 3-16,3 7-3 0,1-1 1 16,2 2-3-16,4-5-3 15,2-4 0-15,2-3-3 16,8-4 0-16,1-9-2 15,4 0 0-15,1-6 0 16,3-2 0-16,0-4 0 16,3-6-1-16,1-2-1 0,-2-3-3 15,2 2-4-15,-3-5-6 16,1-3-11-16,-7 3-38 47,2-9-24-47</inkml:trace>
  <inkml:trace contextRef="#ctx0" brushRef="#br1" timeOffset="293630">16122 4243 317 0,'0'0'2'0,"0"0"4"15,8-5 1-15,7-2 4 16,9 0-1-16,10 0 2 16,9-1-1-16,5 4 0 0,5-1-6 15,3 4-8-15,-8 1-11 16,3 0-16-16,-9 10-32 15,-9-6-22-15</inkml:trace>
  <inkml:trace contextRef="#ctx0" brushRef="#br1" timeOffset="293927">16775 3887 231 0,'0'0'4'0,"23"9"4"15,-2 7 3-15,5 10 2 16,2 8 2-16,3 14-2 31,1 11 2-31,-3 15 0 0,-7 8-5 0,-13 4-4 0,-6-2-8 16,-6-1-10-16,-8-4-23 15,-15-6-37-15,5-7-8 16</inkml:trace>
  <inkml:trace contextRef="#ctx0" brushRef="#br1" timeOffset="294764">15337 5528 269 0,'0'0'1'15,"0"0"0"-15,-7 2 2 0,7-2 2 16,-11 21 2-16,4-1 4 47,-6 6 0-47,2 9 3 0,-2 4 0 0,-3 8 0 0,2 3 2 0,-3 2-2 0,7-1-1 15,-3-2-3-15,9-6-1 16,4-2-2-16,0-2-1 16,11-7-1-16,6-4-1 0,7-3 0 15,3-3 0-15,5-2-2 16,0-4 1-16,0-7-2 15,-1-1-1-15,-1-3-3 32,-6-1-6-32,0-4-6 0,-8 0-15 0,-5-16-45 15,-2 9-11-15</inkml:trace>
  <inkml:trace contextRef="#ctx0" brushRef="#br1" timeOffset="295010">15047 5729 331 0,'0'0'4'0,"0"0"3"16,12 0 2-16,5 0 2 15,12 0 0-15,5 0 2 0,13 4-2 16,3 1-1-16,7 3-8 16,-2-1-11-16,3 2-31 15,3 2-37-15,-16-2-7 16</inkml:trace>
  <inkml:trace contextRef="#ctx0" brushRef="#br1" timeOffset="295549">15742 5564 209 0,'0'0'7'0,"0"0"4"16,11 3 6-16,4 1 3 15,8 0 1-15,7 2 3 16,8 4 0 31,5-1 0-47,6 4-5 0,2 0-3 0,-1 1-6 0,-2 0-2 0,-6 0-4 0,-1 3-1 0,-10-2 0 15,-5 1-1-15,-4-3-1 16,-4 1 0-16,-4 1 1 0,-7 0-1 15,0 2 1-15,-7-1 0 16,0 3 0-16,-4 4 0 16,-4 4 1-16,-6 3 1 0,-3 1-1 15,-5 3 0-15,0 3-1 16,-2-1 0-16,-3-2 0 15,3 0-1-15,2-5-1 16,5-2-3-16,7-3-5 16,5-7-8-1,5-4-25-15,16-2-42 0,0-11-6 0</inkml:trace>
  <inkml:trace contextRef="#ctx0" brushRef="#br1" timeOffset="295938">16685 5438 272 0,'0'0'2'0,"0"5"2"15,0-5 3 1,-6 20 3-16,0-1 3 0,-4 5 2 0,-1 10 2 16,-2 3 1-16,-5 7 1 15,0 5 0-15,2 3-4 16,0 1-2-16,7-3-3 0,2-3-1 15,5-3-2-15,4-7 0 16,11-8-2-16,7-7 0 16,5-5-1-16,6-4 1 15,1-6-2-15,3-6 0 0,-1-1-2 16,0-1-2-16,-3-4-6 15,-3-7-4-15,-5 3-10 16,-8-4-23-16,-11 1-44 16,3-3-2 15</inkml:trace>
  <inkml:trace contextRef="#ctx0" brushRef="#br1" timeOffset="296116">16452 5672 390 0,'0'0'2'16,"0"0"3"-16,15-11 0 15,1 6 1-15,9-5 0 16,5 1 1-16,6 4-1 31,5-3 0-31,4 6-5 0,-1 1-10 0,2 5-23 0,2 5-50 16,-14 5-3-16</inkml:trace>
  <inkml:trace contextRef="#ctx0" brushRef="#br1" timeOffset="296294">17248 5929 342 0,'0'0'1'0,"0"17"0"15,-3 3 1-15,-9 4-3 16,5 8-6-16,-9 4-15 0,-1 3-48 15,4 4-7-15</inkml:trace>
  <inkml:trace contextRef="#ctx0" brushRef="#br1" timeOffset="296954">17693 3999 342 0,'0'0'2'0,"0"0"2"16,0 0 2-16,12 0 0 0,6-3 1 15,10 0 1-15,7 1 1 16,9 2-1-16,6 0-2 15,6 0-2-15,-1 2-2 16,0 4-3-16,-3-3-5 0,-9 2-7 16,-7-2-17-16,-7-3-30 15,-3 0-22-15</inkml:trace>
  <inkml:trace contextRef="#ctx0" brushRef="#br1" timeOffset="297156">17793 4338 332 0,'0'0'6'0,"7"1"2"15,12-1 1-15,15 0 1 16,10 0-2-1,15-1 2-15,7-2-5 0,17 5-16 0,-5 3-41 16,5-1-28-16</inkml:trace>
  <inkml:trace contextRef="#ctx0" brushRef="#br1" timeOffset="299338">18881 3778 284 0,'0'0'6'0,"0"0"3"15,0 0-2-15,0 0 1 16,0 0-3-16,0 0 3 16,0 0-2-16,0 0 2 15,0 0-5-15,9 17-1 16,-6 2 2-16,3 6 2 0,1 7 3 15,1 3-1-15,0 7 2 16,0-1-3-16,2 3 1 16,-1 1-2-16,0-3-2 0,-4-2-1 15,2-2-1-15,2-1 1 16,-4-5-2-16,2-3 1 15,-2-2-2-15,1-5 2 32,0-1-1-32,1-7 1 0,-3 1-1 0,-1-4 1 0,-1-3-1 15,-2-8 1-15,7 14-1 16,-7-14 1-16,1 9-1 15,-1-9 0-15,0 0 0 16,0 0-1-16,3 12 2 0,-3-12-2 16,0 0 0-16,0 0 0 15,0 0 1-15,0 0-1 16,6 9 1-1,-6-9 0-15,0 0-1 0,0 0 0 0,0 0 0 16,7 13 0-16,-7-13-1 16,4 9 1-16,-4-9 0 15,7 12 0-15,-7-12 0 16,9 15 0-16,-9-15 0 0,7 14 1 15,-7-14 0-15,9 12 1 16,-9-12-1-16,6 15 1 16,-6-15 0-16,4 9 0 15,-4-9 1-15,0 0-2 0,0 0 2 16,4 10-1-16,-4-10 1 15,0 0-1-15,0 0 3 16,0 0-1-16,2-12 1 16,1-2-1-1,2-10 1-15,1-9-1 0,7-12 0 0,-1-9-1 16,5-18-1-16,5-3 0 15,2-14-1-15,1 0 0 16,2 3 0-16,-1 1 0 0,-5 10-1 16,2 6 1-16,-4 14-3 15,-4 7-2-15,2 15-6 16,-4 2-6-16,5 13-13 15,-4 6-33-15,9 4-28 16,-3 7-5-16</inkml:trace>
  <inkml:trace contextRef="#ctx0" brushRef="#br1" timeOffset="299965">19627 4359 318 0,'0'0'7'16,"0"0"0"-16,0 0 1 15,-14-3 0-15,0 4 2 16,-6 8 2-16,-3 5-2 31,-2 4 1-31,0 4-6 0,5 1-1 0,5 8 2 0,8-6 0 16,8 1 0-16,15-5-1 15,13-2 1-15,6-5 0 0,7-2-2 16,5-3-5-16,5-2-10 15,0-6-23-15,-14-1-50 16,8 0-3-16</inkml:trace>
  <inkml:trace contextRef="#ctx0" brushRef="#br1" timeOffset="300540">20196 3687 304 0,'0'0'3'16,"0"0"-2"-16,0 0 0 0,-10 2 2 15,-1 14 2 16,-4 9 3-31,-6 10 2 0,-4 14 1 0,1 12 0 0,-1 12 2 16,6 6 0-16,5 0-3 16,9-3 1-16,4-3 0 0,14-7-3 15,12-12 0-15,5-8-1 16,5-12-1-16,-3-8 0 15,-3-7-2-15,1-2-5 16,-8-9-10-16,0 1-12 0,-14 7-49 16,4-16-15 15</inkml:trace>
  <inkml:trace contextRef="#ctx0" brushRef="#br1" timeOffset="300967">20584 3817 240 0,'0'0'8'0,"-7"15"3"16,-1 4 3-16,-4 8 1 15,-5 8 3-15,-4 9 1 16,-4 7-1-1,1 7 0-15,-2 0-6 0,9-4-1 0,5-4-2 16,9-6-2-16,1-7-1 16,15-8-1-16,6-4 1 0,2-9-1 15,2-2 0 16,1-2-1-31,-1-5-4 0,-6 1-3 0,2-4-5 0,-2-1-5 16,-6-3-13-16,-1-7-43 16,3-1-17-16</inkml:trace>
  <inkml:trace contextRef="#ctx0" brushRef="#br1" timeOffset="301095">20438 4093 347 0,'0'0'1'0,"0"0"3"15,4-6 1-15,8 3 0 16,8-2 0 15,6 0 3-31,5-1-6 16,10 6-10-16,1 0-32 0,2 0-36 0,-1 3-5 0</inkml:trace>
  <inkml:trace contextRef="#ctx0" brushRef="#br1" timeOffset="301414">21015 4010 261 0,'0'0'7'16,"11"3"3"-16,2 0-1 15,5-3 3 1,4 1-1-16,6-1 1 0,3 1-3 0,3-1-5 15,0 0-17-15,-3 2-35 16,-5-1-24-16</inkml:trace>
  <inkml:trace contextRef="#ctx0" brushRef="#br1" timeOffset="301552">21019 4284 227 0,'0'0'8'16,"0"0"4"-16,7 1 1 15,9-1 1-15,7-1 0 16,7-5 0 0,5 0-5-16,7 1-9 0,7-2-39 0,-8-3-31 15</inkml:trace>
  <inkml:trace contextRef="#ctx0" brushRef="#br1" timeOffset="301960">21812 3657 213 0,'0'0'4'0,"0"0"6"15,0 10 4-15,0 0 2 16,-6 6 3-16,-2 7 3 0,-5 8-1 15,-7 5 1-15,-2 8-3 16,-6 4-5-16,0 1-3 16,-1 1-4-16,6 0-3 31,0-3 0-31,9-5-1 0,7-4 1 0,7-7 0 0,15-4 2 15,7-4 0-15,10-7 1 16,1-6-1-16,5-1-1 16,1-6-3-16,-3-3-5 0,0-3-9 15,-9-5-17-15,-13-3-53 16,4 1-4-16</inkml:trace>
  <inkml:trace contextRef="#ctx0" brushRef="#br1" timeOffset="302171">21519 3942 415 0,'0'0'2'0,"0"0"-1"0,11-11 2 0,6 1-1 15,8 2 1-15,8-1 0 16,9 0 0-16,4 1-4 15,4 1-8-15,1 7-14 0,2 7-47 16,-11 2-12-16</inkml:trace>
  <inkml:trace contextRef="#ctx0" brushRef="#br1" timeOffset="302422">22109 4087 323 0,'0'0'3'0,"0"9"3"0,0 4 1 16,-2 5 0-16,0 5 1 15,-2 7 0-15,-6 1 1 16,3 6-1-16,-2-1-2 0,-1-4-7 15,3-6-6-15,3-5-7 16,1-6-25-16,3-15-39 16,11 0-3 15</inkml:trace>
  <inkml:trace contextRef="#ctx0" brushRef="#br1" timeOffset="302672">22352 3646 298 0,'0'0'6'0,"14"21"2"0,2 4 3 16,-2 13 1-16,2 10 0 15,-4 15 1-15,-5 10 1 16,-1 13 0-16,-10 1-8 0,-9-1-7 16,-12-4-15-16,-4-9-25 15,4-5-37-15,-9-15-7 31</inkml:trace>
  <inkml:trace contextRef="#ctx0" brushRef="#br1" timeOffset="303351">22906 3828 330 0,'0'0'6'0,"6"0"3"16,7 0 4-16,4 1 2 15,6-1 2-15,9-4 0 16,4-1 1-16,5-4 0 15,-1-2-4-15,1-4-4 0,-2-2-4 16,-8-1-1-16,-5-4-3 16,-8 2-2-16,-10-3-1 31,-7 1-2-31,-5 1-1 0,-12 4-1 0,-11 6 0 0,-8 7 0 15,-11 8 1-15,-5 17 2 16,-2 14 0-16,-1 12 3 16,4 14 0-16,6 10 1 0,11 4 1 15,12 1 1-15,17-5 1 16,12-8 0-16,20-11 0 15,14-11-1-15,15-12 1 16,8-13-3-16,9-6-2 16,2-10-7-1,1 0-17-15,-3-11-61 0,-11-11-3 0</inkml:trace>
  <inkml:trace contextRef="#ctx0" brushRef="#br1" timeOffset="303672">23107 3050 392 0,'0'0'3'0,"15"0"2"16,8 0 1-16,12 0 1 15,11-3 0-15,6 1 0 0,6 1-2 16,6 1-5-16,-3-1-17 16,-1-4-43-16,-10 5-20 15</inkml:trace>
  <inkml:trace contextRef="#ctx0" brushRef="#br1" timeOffset="304135">23984 2648 254 0,'0'0'-1'16,"0"0"4"-16,-3 5 5 15,-1 6 2-15,-6 10 3 16,-3 7 2-16,-3 9 0 15,-3 3 1-15,1 7 2 0,0 0-3 16,5-2 0-16,5-2-1 16,5-10-2-16,7-3-1 15,9-8 0-15,9-3 0 16,3-5-1-16,1-6-4 0,8 3-5 15,-7-6-7-15,2 1-10 16,-5-4-15-16,-10-2-51 16,9-3-5-16</inkml:trace>
  <inkml:trace contextRef="#ctx0" brushRef="#br1" timeOffset="304357">23776 2784 442 0,'0'0'3'0,"0"0"-1"0,1-8 1 15,-1 8 0-15,24-15-1 16,1 9 2-16,11-2-1 15,10-1 0-15,2 2-6 32,13 4-7-32,-3 0-9 15,6 3-14-15,-9 10-32 0,-2-7-19 0</inkml:trace>
  <inkml:trace contextRef="#ctx0" brushRef="#br1" timeOffset="304741">24630 2527 264 0,'-3'11'9'0,"-1"7"6"16,-4 11 5-16,-2 12 4 0,-9 15-1 15,-3 10 2-15,-10 16 1 16,-6 12 0-16,-3 0-7 16,-7 1-7-16,3-5-3 31,-2-7-4-31,7-13 0 0,2-9 0 0,7-15-2 0,7-11-2 15,7-13-3-15,4-11-3 16,8-2-15-16,-3-3-40 0,8-6-27 16,10-17-3-16</inkml:trace>
  <inkml:trace contextRef="#ctx0" brushRef="#br1" timeOffset="305077">24691 2972 349 0,'0'0'-1'0,"0"0"3"15,0 0 3-15,-1 8 3 0,-4 8 3 16,-4 5 1-16,0 9 1 16,-2 11 1-16,-5 8 2 15,-2 7-3-15,-2-1-4 16,1 1-1-16,1-4-1 0,2-5-2 15,3-8-1-15,3-8-3 16,4-12-3-16,6-4-1 16,0-15-2-16,1 13-9 15,-1-13-16 1,15-22-53-16,2 8-3 0</inkml:trace>
  <inkml:trace contextRef="#ctx0" brushRef="#br1" timeOffset="305508">24613 3034 315 0,'0'0'8'0,"0"0"1"16,0 0 1-16,0-13-2 0,0 13 0 15,8-14 0-15,2 3 2 16,7 0 1-16,2 1-7 15,11 0-1-15,4 3 1 32,8 2 3-32,0 2-1 0,-3 3 0 0,1 1 0 0,-7 10-2 15,-4 0 0-15,-10 5-1 16,-6 4 1-16,-11 3-1 15,-5 4 1-15,-13-4 0 16,-5 1 1-16,-8-5-1 0,-5 0 1 16,2-7-2-16,-2-5-1 15,5-2-1-15,4-5-1 16,9 0-3-1,3 3 1-15,13-3 1 0,-8 12 0 0,8 3 1 16,6 4 1-16,5 2 1 16,6 4 0-16,2 3 3 15,2 0-2-15,-2 3 0 47,3-5-2-47,0-4-2 0,-8 2-6 0,2-3-8 0,-10-4-14 0,-3 4-54 0,-1-2-4 16</inkml:trace>
  <inkml:trace contextRef="#ctx0" brushRef="#br1" timeOffset="305874">25374 3123 384 0,'0'0'2'0,"0"0"-1"15,-2-11-2-15,-7 6 1 32,-8-1 1-32,-12 6 3 0,-4 2 1 0,-9 9 1 0,-8 13-1 15,-3 9 3-15,2 9 1 16,4 7 2-16,11 4 0 15,13-1 0-15,13 1 0 16,13-7-1-16,22-3-2 0,11-12 0 16,9-5-1-16,8-6-4 15,2-9-6-15,5 2-10 16,-5-5-31-1,5-1-46-15,-5-7 1 0</inkml:trace>
  <inkml:trace contextRef="#ctx0" brushRef="#br1" timeOffset="308062">15396 7204 243 0,'0'0'10'0,"0"0"5"16,11 3 5-16,12-3 2 15,12-3 1-15,12-2 0 16,15-4 2-16,9 0 1 0,11-4-10 15,0 2-6-15,3 0-4 16,-9 5-2-16,-5 3-2 16,-12 1-2-16,-8 3-4 0,-12 0-3 15,-5 4-7-15,-8-2-9 16,-5 1-22-16,0 0-39 15,-21-4-7 1</inkml:trace>
  <inkml:trace contextRef="#ctx0" brushRef="#br1" timeOffset="308261">15642 7485 377 0,'0'0'7'0,"18"0"0"15,11-6 2-15,16-2 2 47,16-5-1-47,15-1 2 0,15-1-1 0,13 0 0 0,3 3-7 0,-4-1-6 0,-5 10-11 16,-11 3-24-16,-25 4-50 15,-1 9-1-15</inkml:trace>
  <inkml:trace contextRef="#ctx0" brushRef="#br1" timeOffset="308939">17494 6904 333 0,'0'0'4'16,"0"0"3"-16,0 10 2 0,0 5 3 15,0 6 3-15,-5 7 1 16,-6 7 1-16,0 8 0 15,-6 7-3-15,-4 0-3 16,-4 4-2-16,-4-4-1 31,2-3-4-31,0-5-1 0,6-8 0 0,3-7-2 0,3-6-1 16,11-8-4-16,4-13-3 15,4 5-11-15,14-8-27 16,11-8-45-16,-5-12 0 0</inkml:trace>
  <inkml:trace contextRef="#ctx0" brushRef="#br1" timeOffset="309258">17645 7143 307 0,'0'0'5'0,"0"18"3"16,2-1 2-1,2 5 3-15,4 2 1 0,7 5 2 0,3 0 1 16,8-3 0-16,6-9-3 16,5-9-3-16,5-6-3 15,-1-9-2-15,-1-8 0 16,-3-9-2-1,-8-4 0-15,-13-2-2 0,-11-1 0 0,-8 2-1 16,-18 2 0-16,-15 8-1 16,-7 1 0-16,-7 9 0 0,-4 4-1 15,4 5-1 16,2 3-1-15,12 7-2-16,7 1-3 0,15 3-5 0,10-5-11 0,11 0-32 0,17 0-30 16,5-3-6-16</inkml:trace>
  <inkml:trace contextRef="#ctx0" brushRef="#br1" timeOffset="309738">18257 6945 348 0,'0'0'3'0,"0"0"2"15,0 0 4-15,10 5 1 16,-6 9 2-16,6 1 1 31,-3 10 2-31,2 4 0 0,1 9-2 0,-2 6-1 0,1 6-3 16,-1 4-1-16,1-6-2 0,-3 5-1 15,1-7-1-15,-1-2-1 16,-1-8 0-16,1-5-2 15,-3-9 1-15,1-5 1 16,-3-6 0-16,-1-11 0 16,10-6 1-16,1-11-2 0,4-12-2 31,5-8 0-31,6-10 0 0,0-7 0 0,3-8 0 15,-1 3 0-15,1 4 0 16,-5 3-5-16,-2 12-13 0,-8 2-22 16,-5 9-52-16,6 8-1 15</inkml:trace>
  <inkml:trace contextRef="#ctx0" brushRef="#br1" timeOffset="310448">19193 7078 320 0,'0'0'6'16,"0"0"2"-16,2 12 4 16,8-7 2 46,6-2 1-62,6-2 2 0,8-1 0 0,6-1-1 0,3-9-3 0,3-1-4 0,2-10-3 0,-5 0-2 0,-6-3-1 0,-8-1-1 16,-10 2-2-16,-7-4 0 15,-9 5-2-15,-12-2 1 0,-11 9-2 16,-6 5 1-16,-10 10-1 15,-4 5 1 1,-6 17 1-16,-2 13 2 0,6 10 0 16,-1 11 1-16,12 9 1 0,8 5 2 15,20-1-1-15,11-5 1 16,19-7 0-1,17-11-1-15,11-10 0 0,17-8-2 16,9-8-2-16,7-8-7 16,5-1-13-16,-1 2-64 0,4-12-4 15</inkml:trace>
  <inkml:trace contextRef="#ctx0" brushRef="#br1" timeOffset="310985">19476 6315 379 0,'0'0'7'0,"8"0"0"16,9 0 3-16,9-1 0 16,12-1 0-16,12-1 1 15,6 1 0-15,7 2 0 16,4 0-6 31,-10 2-3-47,2 5-6 15,-15 1-8-15,-10 4-11 0,-14 9-34 0,-12-6-27 0,-7-1-7 0</inkml:trace>
  <inkml:trace contextRef="#ctx0" brushRef="#br1" timeOffset="311603">20328 5773 314 0,'0'0'5'0,"0"0"2"15,0 0 2-15,8-1 2 16,-8 1 1-16,14 12 3 15,-8 8 2-15,-3 8 0 16,-4 11-3-16,-3 8-2 16,-10 10-2-16,1 1-1 0,-7 3-2 31,7-3-1-31,-3-7-1 0,11-5-1 0,4-7-1 15,12-10 1-15,13-8 0 16,9-4-1-16,7-8-1 0,3-3 1 16,5-2-2-16,-4-4-1 31,-3 0-1-16,-6-4-3-15,-6-1-3 0,-8-3-6 0,-5 1-11 0,-10-1-25 0,-11 0-39 16,0-4-4-16</inkml:trace>
  <inkml:trace contextRef="#ctx0" brushRef="#br1" timeOffset="311828">20153 5990 377 0,'0'0'4'0,"0"0"5"15,15-12 1-15,3 0 2 16,13 0 0-16,13-1 0 16,9-2 0-16,15 1 1 0,2-1-7 15,7 4-8-15,-5 0-19 16,-12 10-63-16,2-1-2 47</inkml:trace>
  <inkml:trace contextRef="#ctx0" brushRef="#br1" timeOffset="357626">21226 5588 233 0,'0'0'8'0,"0"0"0"16,0 0 3-16,0 0 4 0,0 5 3 16,0 17 4-16,-11 12 3 15,-6 19 0-15,-10 24-4 16,-14 19-5-16,-12 26 1 15,-14 14-3-15,-5 13-4 16,-6-1-4-16,1-8-2 0,8-11-2 16,6-25 0-16,17-15-3 15,13-23-4-15,16-22-10 16,12-33-66 31,14-3-4-47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13:19.3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21079 6457 194 0,'0'0'6'15,"0"0"6"-15,0 0 3 16,0 0 4-16,0 0 3 0,0 0 0 16,-6-8 1-16,6 8 0 15,0 0-6-15,7-11-3 16,4 5-2-16,5-1-3 15,4-1-2-15,8 2-1 0,2-1-1 16,1-1 1-16,1 6-3 16,-2-2 0-16,-5 4-1 15,-5 3-1-15,-7 7-1 16,-9 3 1-16,-4 4-1 15,-11 2 1-15,-11 0 0 0,-3 3 1 16,-5-3 0-16,2-4 0 16,2-1 0-16,3-4-2 15,9 0 1-15,14-10 0 16,0 14 0-16,17-3-1 0,8 2 0 15,5 6 0-15,0 1 0 16,4 6 0-16,-7 1 0 16,-4 2 0-16,-12-2 0 0,-11 0 1 46,-9-2-1-46,-16-4 2 0,-6-3-2 0,-10-3 2 0,-4-5-1 0,-2 0 1 16,4-5-1-16,5 3-3 0,8-4-2 16,8 1-4-16,22-5-8 15,0 0-23-15,0 0-44 16,28 8-5-16</inkml:trace>
  <inkml:trace contextRef="#ctx0" brushRef="#br0" timeOffset="676">21588 6604 322 0,'0'0'3'16,"0"0"3"-16,12 11 3 15,-7 0 2-15,0 5 3 0,4 5 0 16,-3 5 1-16,-1 2 1 16,-4-2-3-16,-1 1-2 15,0-5-3-15,0-3-1 16,0-5-1-16,0-14-1 0,0 0-1 15,0 0 0-15,-3-8-1 16,3-9 0-16,0-4-1 16,5-1 0-16,4-4-2 0,1-1 0 15,3 0 0-15,5 3 0 16,0-1-1-16,6 1 0 15,2 9 1-15,1-1-1 16,4 7 1-16,2 2-1 0,-1 4 2 16,2 3-1-16,-2 7 1 15,-3 3-1-15,-4 5 1 31,-4 6 0-31,-6 1 0 0,-5 6 0 0,-5-6-1 16,-4 3 1-16,-1-4 0 0,-1-4 1 16,-8 0-1-16,5-9 1 15,4-8-1-15,-11 2 2 16,11-2-1-16,-5-10 1 15,5-4-2-15,5 1 0 0,4-4 0 16,4 1-2-16,0-4 1 16,8 8-1-16,-2 2 0 15,6 3 0-15,-2 7 0 16,3 0 1-16,-3 12 0 0,-1 5 0 15,-2 6 1 1,-2-1-1-16,-5 6 1 0,-7-1 0 16,-3 3 0-16,-3-4-1 0,-5-1 1 15,-1-7 0-15,-2-4 0 16,-1-3 0-1,9-11-1-15,-11 8 0 0,11-8-3 16,-5-7-3-16,5 7-5 0,0-18-11 16,10 3-29-16,5 1-40 15,-1-6-2 1</inkml:trace>
  <inkml:trace contextRef="#ctx0" brushRef="#br0" timeOffset="1029">22749 6295 344 0,'0'0'3'15,"-6"0"3"-15,-8 5 3 16,-7 5 4-16,-6 2 0 0,-6 10 1 15,-2 1 0-15,0 9 0 16,8-1-2-16,8 7-3 16,9 1-2-1,15-1-2-15,16 1-2 0,15-2 0 16,9 1-1-16,4-1 0 0,-3 1 0 15,-6-1 0-15,-8 2 0 16,-18 0 0-16,-16 2 1 16,-27-4-1-1,-17-3 1-15,-12-3 0 0,-10-3-1 0,-3-3-2 16,1-7-4-16,12-1-14 15,2 3-60-15,22-13-12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12:34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5686 3258 279 0,'0'0'5'16,"0"17"4"-16,3 7 4 15,0 14 3-15,-1 15 1 16,0 17 1-16,-1 16 4 0,-2 16 1 15,-1 9-5-15,-4 5-4 16,-7-3-3-16,-1-1-3 16,-2-11-2-16,-1-14-1 15,-2-11-2-15,2-14-2 0,3-17-1 16,-2-16-2 15,6-12-7-31,2-17-9 0,6-16-33 0,5-15-34 0,2-17-6 16</inkml:trace>
  <inkml:trace contextRef="#ctx0" brushRef="#br0" timeOffset="564">5527 3304 287 0,'0'0'5'16,"0"0"5"-16,0 0-1 15,-5-10 3-15,5 10 0 16,2-16 2-16,11 4 2 15,4-6 4-15,11 2-6 0,13-2-3 16,10 2 0 0,12 5-1-16,5 3-1 0,3 9-2 15,-2 11-2-15,-5 12-1 16,-10 8-1-16,-10 12-1 0,-19 6-1 15,-14 6-1-15,-14 5 0 47,-19-4 1-47,-12-2-1 0,-13-2 1 0,-7-7-1 0,-6-10 0 0,-6-9 1 0,5-8 0 16,4-9 0-16,5-8 0 15,7-2 0-15,15-1-2 16,14-5 2-16,16 6-1 16,12 0 2-16,21 5-1 0,17 9 1 15,12 6 1-15,8 6 1 16,6 9-1-16,-2 5 1 31,-3 5-1-31,-6 6 0 0,-12 6 0 0,-10 1-1 0,-13 2-1 16,-8 0 1-16,-11-3-1 15,-10-3 0-15,-1-5 0 16,-10-8-1-16,0-7-1 15,-2-9-2-15,2-6-4 0,-3-12-6 16,13-7-12-16,0 0-35 16,0-26-31-16,11-2-3 15</inkml:trace>
  <inkml:trace contextRef="#ctx0" brushRef="#br0" timeOffset="898">7028 3292 358 0,'0'0'1'0,"0"0"0"16,-10 0 0-16,-4 2 3 15,-4 11 2-15,-10 11 4 16,-4 14 3-16,-12 15 1 16,2 13 0-16,-1 13 0 0,6 10 0 15,8 5 0-15,11-1-2 16,17-5-4-16,6-12-1 15,24-15-2 1,12-12-1-16,12-14 0 0,6-12-1 0,0-9-2 16,1-11-4-16,-1 0-4 15,-10-9-12-15,2-15-56 16,-10 6-16-16</inkml:trace>
  <inkml:trace contextRef="#ctx0" brushRef="#br0" timeOffset="1192">7580 3667 422 0,'0'0'1'0,"0"0"1"15,0 0 1-15,0 0 2 0,0 0 2 16,17 4 1-16,8-4 0 16,7-1 1-16,8-5-1 15,6 1-1-15,5-1-1 0,7 1-4 16,-2-5-4-16,0 5-7 15,-11-4-14-15,-2-9-51 16,-4 16-14 15</inkml:trace>
  <inkml:trace contextRef="#ctx0" brushRef="#br0" timeOffset="1334">7653 4014 411 0,'0'0'4'15,"21"2"1"-15,9-2 1 0,15 0 0 16,9-6 1-16,14-1 1 31,12-3-1-31,12 2-6 0,-1-5-18 0,-15 5-66 16,5 1-2-16</inkml:trace>
  <inkml:trace contextRef="#ctx0" brushRef="#br0" timeOffset="2568">9467 3125 388 0,'0'0'3'0,"0"0"0"15,0 0 0-15,0 0 3 16,6-3 1-16,8 3 2 0,13-5 0 16,12 2 1-16,11-1-3 15,11 1 0-15,8 4 0 16,6-1-3-16,-2 1-2 15,-6 6-2-15,-10 2 0 0,-14 8 0 16,-15 9 1-16,-18 3-1 16,-13 4 1-16,-22 0 1 15,-11 5 0-15,-8-4 0 16,-6-2 1-16,1-3-2 0,4-8-1 15,8-7-1-15,10 1 0 16,13-2 0-16,14 1-1 16,15 6 0-16,16 3 0 15,11 4 0-15,3 5 1 0,5 2 0 16,-3 2 1-16,-3 3-1 15,-8-2 2-15,-19 4 0 16,-18-1 0-16,-16 0 0 16,-20 0 1-16,-16-1-1 0,-13-3 1 15,-9-5-1-15,-4-6-1 16,1-5-4-16,4-8-11 15,15-5-38-15,19 1-33 32,3-5-5-32</inkml:trace>
  <inkml:trace contextRef="#ctx0" brushRef="#br0" timeOffset="3866">10248 5078 303 0,'0'0'10'0,"0"0"3"16,6-10-1-16,3-5 0 0,3-9 3 15,3-9-2-15,7-15 3 16,7-14-2-16,3-13-9 15,5-16-1-15,6-12-1 0,-2-10 0 16,1-3-1-16,-6-2 1 16,-4 8-2-16,-6 7 1 15,-8 13 0-15,-6 12 0 16,-5 14 1-16,-7 16-2 0,0 13 1 15,0 6-1-15,-5 9 0 16,2 5-2 15,1 7-2-31,2 8-1 0,0 0 0 0,-6 11-1 0,5 17 1 16,8 10-1-16,3 11 2 0,4 11 1 15,5 5 3-15,5 6 0 16,4-4 2-16,3-6 2 16,2-15 2-16,4-16 2 15,-3-13-1-15,-1-14 3 0,-3-12-1 16,-1-18 1 15,-5-12-1-31,1-9-1 0,-10-7-3 0,-1-2 0 0,-7-6-4 16,-6 4-2-16,0 0 0 0,-6 6 0 15,-3 7 0-15,-6 3 0 16,3 12 0-16,-4 1-10 15,8 13-17-15,1 5-37 16,5-1-27-16,1 13-3 16</inkml:trace>
  <inkml:trace contextRef="#ctx0" brushRef="#br0" timeOffset="4267">11455 3880 330 0,'0'0'5'0,"10"22"2"15,1-3 3-15,4 8 3 0,-1 2 1 16,4 3 3-16,-1 1 0 16,-2 0 1-1,-2-8-4-15,-3-3 0 0,-3-10-3 16,-7-12-1-16,0 0-2 15,-4-5-2-15,-8-18-1 0,-2-12-1 16,-6-6-1-16,-1-15-2 16,-6-6-1-16,-2-8 0 15,-4 3 1-15,5-2 0 16,2 8 1-16,2 8-2 0,6 9 0 15,2 9 0 1,6 9 0-16,5 2 0 0,6 4 0 16,8 7-2-16,10-4 0 15,11 2 0-15,8 2 1 16,10 0 1-16,11 2-2 0,4 0-2 15,8 8-4-15,-6-2-9 16,4 1-42-16,-10 8-27 16,-11-3-6-16</inkml:trace>
  <inkml:trace contextRef="#ctx0" brushRef="#br0" timeOffset="4432">11476 3720 414 0,'0'0'2'0,"8"3"1"0,8-1 1 0,11-2 0 0,9 0 0 0,15-9-3 0,15 3-14 16,12-5-64-16,7-4-4 16</inkml:trace>
  <inkml:trace contextRef="#ctx0" brushRef="#br0" timeOffset="5110">14134 3133 363 0,'0'0'2'15,"0"11"4"-15,3 11 2 16,1 9 3-16,-1 9 0 0,1 12 3 15,-2 9-1-15,-1 11 2 32,-1 4-2-32,-1-1-3 0,1-5-1 0,-6-3-3 15,3-6-1-15,-3-8-3 0,4-11 1 16,-3-8-3-16,3-6-5 15,0-11-12-15,2-17-51 16,0 13-20-16</inkml:trace>
  <inkml:trace contextRef="#ctx0" brushRef="#br0" timeOffset="5747">15289 3162 379 0,'0'0'2'15,"0"14"2"-15,3 8 2 16,-1 9 2-1,2 10 1-15,0 10 0 0,1 10 2 16,-2 10 1-16,-3 2-2 16,0 1-1-16,0-2-2 0,0-2-2 15,-2-12-2 1,-2-5 0-16,-1-9-2 0,0-12-5 15,1-5-3-15,-1-16-17 0,5-11-60 16,0 0-3-16</inkml:trace>
  <inkml:trace contextRef="#ctx0" brushRef="#br0" timeOffset="6050">15934 3321 349 0,'0'0'-2'15,"-11"0"1"-15,-10 7-1 16,-5 3 2-16,-10 4 1 0,-10 6 3 15,-9 4 3-15,-6 0 3 16,4 3 5-16,0-3 0 47,11-3-2-47,8-4 0 0,13 2-2 0,9-5-1 0,14 3-1 0,7 2-3 15,13 3-1-15,10 4-1 0,5 6 3 16,6 1-3-16,2 1 0 16,0 0-2-16,4-1-1 15,0 3-5-15,-7-8-11 0,1-1-24 16,6-6-48-16,-13-9-1 47</inkml:trace>
  <inkml:trace contextRef="#ctx0" brushRef="#br0" timeOffset="6846">16201 3916 305 0,'0'0'6'16,"0"0"3"-16,18 15 3 15,-7-8 4 1,8 1 1-16,3-5 5 0,6-3-2 16,8-8 0-16,0-9-4 0,1-10-4 15,-2-6-2-15,-1-6-4 16,-3-6-2-16,-8-1-2 47,-4-4 0-47,-11 3 1 0,-2-1-1 0,-6 5 0 0,0 3 0 0,1 5-1 0,-1 0 0 15,0 6 0-15,15 6-2 16,8 5-1-16,8 2 0 15,8 9 0-15,1 5-1 0,2 3 0 16,2 12 0-16,-3 13 2 16,-11 6-2 15,-6 6 2-31,-12 7 1 0,-1 2 0 0,-8 6 1 0,-3-3 2 15,0 0 0-15,0-4 0 0,5 0 3 16,11-6-2-16,14-8 0 16,12-4 0-16,18-7 1 15,10-4-2-15,10-8-1 0,5 2-4 16,0-8-4-16,2 1-12 15,-14 7-48-15,-2-11-24 16</inkml:trace>
  <inkml:trace contextRef="#ctx0" brushRef="#br0" timeOffset="7474">7579 6130 401 0,'0'0'2'0,"0"0"2"0,14 3 3 32,6-3 1-32,11 3 2 0,17-1 1 0,11 0 0 15,16 0 0-15,13-1-2 16,5 5-2-16,2-1-3 15,2 3-3-15,-9 0-4 0,-4 3-7 16,-13-3-10-16,-11-1-39 16,-12 5-28-16,-15-5-5 15</inkml:trace>
  <inkml:trace contextRef="#ctx0" brushRef="#br0" timeOffset="7673">7733 6628 401 0,'0'0'2'0,"13"1"2"16,10-1 1-16,14 0 1 16,10 0 1-16,17-5 1 31,15-2-1-31,15-3 0 0,7-4-4 0,11 5-10 0,-7-3-39 15,3 3-36-15,-6 4-4 16</inkml:trace>
  <inkml:trace contextRef="#ctx0" brushRef="#br0" timeOffset="8663">9737 5905 273 0,'0'0'7'0,"-12"3"1"16,3-1 4-16,-5 2 1 15,-5-1 2-15,2 2 2 0,-2 0 1 16,0 0 4-16,3 0-8 15,6-2-3-15,10-3-2 32,-12 3 0-32,12-3 1 0,12 0-4 0,8-5 1 15,13-4-1-15,14-5 1 0,10-4-1 16,14 0 0 15,8 1-1-31,11 1-1 0,-1 7-2 0,-4 0 0 0,-8 9-2 16,-11 2 0-16,-11 11-1 0,-15 6 1 15,-14 7 1-15,-25 8-1 16,-13 5 0-16,-20 7 1 15,-17-3-1-15,-10 0 1 0,-8-3 1 16,2-6-1-16,1-7-2 16,12-6 0-16,14-7 1 15,12-4 0 16,21 2 0-31,15 3-1 0,23 4 1 0,17 3 0 0,13 7 0 0,7 5 0 16,8 4 1-16,-4 3-1 16,-5 0 1-16,-16 3-1 15,-19 0 0-15,-21-1 1 16,-19-2-1-16,-26-1 0 0,-19-4 0 15,-13-4 0-15,-15-4 0 16,-7-6-1-16,-2-3-2 16,1-5-5-1,8-4-9-15,8-5-25 0,13-5-37 0,17 0-11 16</inkml:trace>
  <inkml:trace contextRef="#ctx0" brushRef="#br0" timeOffset="9200">11851 5929 393 0,'0'0'2'15,"4"10"3"-15,2 7 2 0,-1 9 1 16,3 9 2-16,-2 10 3 15,1 9-1-15,-1 11 1 16,-3 3 0-16,-3 4-3 16,0-1-1-16,-5-4-1 0,-4-5-3 15,-1-3-2-15,-1-11-3 16,1-9 0-16,1-10 0 15,0-8 0-15,4-5 0 0,5-16-5 47,0 0-7-47,0-10-10 0,8-14-33 0,14-8-34 0,-6-11-5 0</inkml:trace>
  <inkml:trace contextRef="#ctx0" brushRef="#br0" timeOffset="9520">12140 6245 377 0,'0'0'4'0,"7"24"3"16,-1 3 1-16,5 10 1 31,3 7 2-31,5 9 2 0,9 6 1 0,9 3-1 0,9-6-3 16,11-10-1-16,7-13-2 15,6-13-1-15,10-16-2 47,-1-12-1-47,0-17-1 0,-11-13 0 0,-14-11 0 0,-22-7-1 0,-20-4-1 0,-22-1 0 16,-28-2 0-16,-22 12-1 15,-22 8 1-15,-12 11-1 0,-8 11 1 16,-5 15-1-16,9 6 1 15,11 14 0-15,14 9-1 16,19 11-1-16,18 2-3 16,25 6-7 15,15-6-15-31,27 4-60 0,22-5-3 0</inkml:trace>
  <inkml:trace contextRef="#ctx0" brushRef="#br0" timeOffset="9898">12714 5770 469 0,'0'0'2'0,"9"0"1"15,16 0 0-15,17-3 1 16,11-1 0-16,11-1 0 0,10 0-1 15,6 1 0-15,0-1-3 16,-3 3-6-16,-15-2-9 16,-7 4-34-16,-11 0-38 0,-20 0-4 15</inkml:trace>
  <inkml:trace contextRef="#ctx0" brushRef="#br0" timeOffset="10354">13834 5232 315 0,'0'0'3'0,"-3"13"4"15,-8 6 3-15,-1 13 4 16,-5 14 3-16,-2 11 4 31,0 16 0-31,2 14 1 0,5 7-2 0,12 3-3 0,12-2-6 16,14-14-2-16,18-15-4 15,14-17 0-15,9-20-2 0,5-17-1 16,0-15-1-16,-3-15 0 15,-13-15 1-15,-13-3-1 16,-21-3-1-16,-21 2-1 16,-14 4 0-16,-22 4 0 0,-15 10 0 15,-9 8 1 1,-2 11-1-16,-2 4 1 0,11 15 0 15,8 6-1-15,14 6-2 0,13 2-6 16,20 0-16-16,14-1-62 16,15-9-1-16</inkml:trace>
  <inkml:trace contextRef="#ctx0" brushRef="#br0" timeOffset="11122">15612 6299 415 0,'0'0'3'0,"6"23"2"16,-3 2 1-16,4 7 1 16,0 7 1-16,-1 6 0 15,1 5 2 1,1-2 0-16,-3-5-1 0,-5-12-1 0,5-7 0 15,-2-13-1-15,-3-11-2 16,0-9-3-16,1-16-2 16,-4-7 0-16,-7-11 0 15,-1-7 0-15,-7-12 0 0,-3-5 0 16,-6-4 0-16,-3 0 0 15,0 2 0-15,1 6 0 16,3 5 0-16,2 9 0 31,6 11 0-31,3 9 0 0,8 5 0 16,7 5 0-16,7 4 0 0,13 5 0 0,11-2 0 15,13 3 0-15,11-6 0 0,14 1 0 16,10 1 0-16,2 0 0 16,0 2 0-16,-4 0 0 15,-9 1-10-15,-6 5-4 16,-16 0-10-16,-11 5-25 15,-7 5-41 17,-18 5-3-32</inkml:trace>
  <inkml:trace contextRef="#ctx0" brushRef="#br0" timeOffset="11280">15594 6288 399 0,'0'0'5'0,"6"2"3"15,11-2 0-15,10 0 2 16,12-3 0-16,17-4-1 15,11-1 0-15,13 2-3 0,-1-7-14 16,6-5-59-16,-8 12-19 16</inkml:trace>
  <inkml:trace contextRef="#ctx0" brushRef="#br0" timeOffset="12640">18274 5828 319 0,'0'0'8'16,"0"0"4"-16,4-9-1 15,-4 9 4 17,0 0 3-32,12 16 1 0,-3 6 2 0,3 13 1 0,-1 15-7 0,0 9-4 15,2 10 0-15,-2 6-2 16,-1-3-2-16,-5-4-3 0,0-7-1 15,-3-6-1-15,-2-13-1 16,0-6-3-16,0-9-4 16,-1-6-10-16,0-5-34 15,3 0-40 1,-2-16-2-16</inkml:trace>
  <inkml:trace contextRef="#ctx0" brushRef="#br0" timeOffset="14118">18894 6015 252 0,'0'0'6'0,"0"0"5"15,-18 21 3-15,9 3 3 16,-2 7 0-16,-1 8 3 0,2 6 0 15,8 9 2-15,1 4-3 16,13-1-5-16,14 0-3 16,9-6-1-16,10-7-2 15,9-8 1-15,8-5-2 16,4-14-1-16,3-7-2 0,-5-10 0 15,-2-9-1-15,-4-14 0 16,-7-8-1-16,-10-8-1 16,-9-7 1-16,-17-2-2 0,-13-5 1 15,-15 1 0-15,-17 0 0 16,-14 8-1-16,-18 5 1 15,-9 8 0-15,-4 7 0 0,1 9-1 16,1 7-3-16,16 7-5 16,10 1-5-1,15 10-21-15,21 2-52 0,11-1-3 16</inkml:trace>
  <inkml:trace contextRef="#ctx0" brushRef="#br0" timeOffset="14975">19349 5205 176 0,'0'0'6'16,"0"0"3"-16,0 0 3 15,0 0 2-15,-9-6 3 16,9 6 2-16,-11-3 1 0,11 3 2 15,-13 0-3-15,13 0 0 16,-11 0-2 0,11 0-2-16,0 0 0 0,0 0-1 15,0 0-3-15,0 0-1 0,14-12-3 16,8 4-1-16,6 0-2 15,12 0-1-15,7-2 0 16,13 4 0-16,4 3-1 31,1 3-1-31,-3 0 0 0,-3 8-1 0,-8 3 0 0,-10 7 0 16,-9 2 0-16,-12 2-1 15,-12 3 2-15,-8-1-1 16,-6 0 1-16,-11-7 1 16,-5 1-1-16,-4-6 1 0,3-2-2 15,1-2 1-15,5-5 0 16,17-3-1-16,0 0 1 15,4 12-1-15,18-3 0 16,8 4 0-16,3 6-1 0,1 3 3 16,-1 5 0-16,-7 3-1 15,-9 4 2-15,-15 1-1 16,-9-3 2-16,-23 0-2 0,-11-7 2 15,-11-1-3-15,-6-7 1 16,-2-2-3-16,1-6-2 16,7-1-10-16,8-1-16 15,7-4-56 1,22 2-2-16</inkml:trace>
  <inkml:trace contextRef="#ctx0" brushRef="#br0" timeOffset="15926">20467 6449 281 0,'0'0'4'0,"0"10"3"15,7 0 1-15,1 3 1 16,7 2 4-16,4 1 3 15,10 0 1-15,2 0 4 0,5-7-3 32,3-4-2-32,-1-5-3 0,0-5 0 0,-7-7-3 15,-4-8-3-15,-7-5-3 16,-8-5-2-16,-5-5 0 0,-7-5-2 31,-3-5 1-31,-4 0-1 0,0-10 1 0,2 2 0 16,2-1 0-16,4 1 0 15,9 2-1-15,15 3 0 16,10 4 1-16,13 5-2 31,9 9 1-31,11 6 0 0,4 6-1 0,-4 6 1 0,3 9-1 16,-8 4 1-16,-10 10-1 15,-10 9 1-15,-12 6-2 0,-11 9 2 16,-11 3-1-16,-8 6 2 15,-3 4 1-15,-10-2 0 16,-4 3 1-16,1-4 1 16,5 1 1-16,9-4 0 0,6-2 1 15,18-3-1 1,19-4 0-16,17 1 0 0,16-9 0 15,11 0-2-15,6-2-3 0,2-6 0 16,-5-3 0-16,-7-4 0 16,-13-1 0-16,-9-1-7 15,-17-6-10-15,-9 5-18 16,-8 1-54-16,-26-8-2 15</inkml:trace>
  <inkml:trace contextRef="#ctx0" brushRef="#br0" timeOffset="16678">6837 8208 343 0,'0'0'6'15,"0"0"1"-15,0 0 2 16,0 0 2-16,0 0 4 15,10-1 0-15,19 0 0 0,15 1 2 16,18 0-7-16,16 0 0 16,16 2-1-16,11 1-3 15,5 2-2-15,1 2-2 16,-11-1 0-16,-10 0-2 15,-9 2-1 1,-15-1-4-16,-16 3-5 0,-12-3-6 0,-10 0-10 16,-12 12-57-16,-16-19-5 15</inkml:trace>
  <inkml:trace contextRef="#ctx0" brushRef="#br0" timeOffset="16890">7027 8712 399 0,'0'0'3'0,"7"6"2"16,12-2 3-16,10-1 0 16,15-1 1 15,14 0 0-31,15-2 0 0,12 0 1 0,13-5-4 0,4 1-6 0,-5-4-13 15,1-2-53-15,-8 10-20 16</inkml:trace>
  <inkml:trace contextRef="#ctx0" brushRef="#br0" timeOffset="17928">9144 8035 189 0,'0'0'8'16,"0"0"4"-16,-14 0 4 15,14 0 2-15,-18 0 4 16,9 1 2-16,-2-1 2 0,1 3 1 62,-1-3-4-62,11 0-3 0,-11 3-3 0,11-3-2 0,0 0-3 0,0 0-3 0,0 0-1 0,5-9-2 16,12 1-3-16,6-2 0 0,13-2-1 15,8-3-1-15,12-1 1 16,11 1-1-16,8 5 1 16,1 6-1-16,0 1 0 0,-3 6 0 31,-10 7 0-31,-10 18 1 15,-21 9 0-15,-20 5-1 0,-13 4 2 16,-22 4-1-16,-14 1 1 16,-9-4-1-16,-5-1 1 31,3-16-2-31,7-9 0 0,9-4 0 0,14-9 0 0,18-8-1 15,18 11 0-15,19-3 0 16,15 4 0-16,10 6 0 16,11 6 1 15,3 4-1-31,-5 9-1 0,-10 2 1 0,-16 5-1 0,-19 1 1 15,-23-1-1-15,-17 0 1 0,-26-3 0 16,-20-3-1-16,-14-3 2 16,-8-7-1-16,-5-5 0 15,3-10-2-15,4-2-3 0,7-9-5 16,14-2-17-16,14 0-42 15,17-15-19-15</inkml:trace>
  <inkml:trace contextRef="#ctx0" brushRef="#br0" timeOffset="18581">10684 7970 361 0,'0'0'5'16,"0"0"3"-16,0 0-2 0,0 0 3 15,0 0 1 1,8 23 4-16,0 13 1 16,4 9 1-16,1 14-3 15,0 13-1-15,1 9 1 0,-4 14-2 16,-5-2-2 31,-3-9-4-47,-3-5-1 0,-5-6-4 0,-4-13 0 0,0-11 0 15,0-11 0-15,4-14 0 0,0-5 0 0,6-19-13 0,0 8-19 16,2-13-57-16,4-18-3 15</inkml:trace>
  <inkml:trace contextRef="#ctx0" brushRef="#br0" timeOffset="18924">11041 8306 335 0,'0'0'6'15,"-1"22"4"-15,1 2 4 16,2 9 1-16,4 9 2 15,4 6 0-15,8 8 1 0,7-1 1 32,10-2-5-32,10-13-4 0,4-12-3 0,9-10-2 15,3-17-1-15,-1-7 0 16,-1-19 0-16,-6-6-2 0,-13-12 0 31,-12-4-1-31,-14-3-1 0,-18-3 1 0,-21 4-1 16,-16 5-1-16,-12 6 0 15,-10 8 0-15,-8 11 0 0,-3 5-1 16,6 11-3 15,4 3-4-15,16 9-10-16,6 1-25 0,8 1-43 0,21-2-5 0</inkml:trace>
  <inkml:trace contextRef="#ctx0" brushRef="#br0" timeOffset="19241">11574 7899 420 0,'0'0'1'15,"0"0"-1"-15,6 0 2 16,8 0-1-16,9 0 1 0,9 0 0 15,10 0-4-15,7 3-9 16,3 3-50-16,5-4-20 16</inkml:trace>
  <inkml:trace contextRef="#ctx0" brushRef="#br0" timeOffset="19989">12252 7516 267 0,'0'0'7'0,"0"0"5"16,0 0 2-16,0 0 0 16,0 0 3-16,0 0 0 0,0-8 2 15,12 3 2-15,8-1-8 16,4-1-3-16,12 2-3 15,3-1 0-15,7 5-2 32,3 1-1-32,-5 3-2 0,-4 6 0 0,-8 7 0 0,-8 5-1 15,-15 2-1-15,-11 5 1 16,-14-3 0-1,-11 0 0-15,-4-5 0 0,-1-4 1 0,4-2-2 16,4-6 1-16,13-1-1 16,11-7 0-16,7 10 0 15,15-2 0-15,8 7-1 16,4 3 1 15,2 1-1-31,-2 4 1 0,-8 3 1 0,-8 2 0 0,-18 2 1 0,-11-3-1 16,-19 0 1-16,-19 3-1 15,-9-4-6-15,-2 1-11 16,-4 5-51-16,2-11-17 15</inkml:trace>
  <inkml:trace contextRef="#ctx0" brushRef="#br0" timeOffset="20867">14205 8178 392 0,'0'0'3'15,"17"0"0"16,7 0 2-31,11-5-1 0,9 0 0 0,7-4-6 0,16 0-38 0,4 3-37 16,-2-5-7-16</inkml:trace>
  <inkml:trace contextRef="#ctx0" brushRef="#br0" timeOffset="28581">13992 7908 213 0,'0'0'4'0,"0"13"5"0,2 9 7 15,1 7 2-15,-1 8 3 16,-1 9 2-16,3 9 1 15,-3 5 1-15,-1 2-2 16,2 0-3-16,-1-7-5 16,1-9-4-16,-3-8-1 0,3-6 0 15,-1-10-1-15,2-8-1 16,-3-14-1-16,0 0-1 15,0 0-1-15,8-19-1 0,-7-6 0 16,1-7-2-16,-2-7-2 16,0-8-1-16,1-6 0 15,-4-5 0-15,1-5-1 16,-3 1 1-16,2-2-1 0,-3 0 1 15,-2 4-1 17,0 4 1-32,-2 7 1 0,-2 7-1 0,1 9 2 0,-1 5 0 15,3 10 0-15,0 3 0 0,4 6 1 16,5 9-1-16,11-13 0 15,17 4 0 17,20-5 0-32,16-4-1 0,21-3 1 0,17-2 1 0,16 1-1 15,4-2-1-15,0 7-3 0,-10-2-5 16,-10 8-12-16,-19 11-36 15,-18-3-34-15,-16 0-2 16</inkml:trace>
  <inkml:trace contextRef="#ctx0" brushRef="#br0" timeOffset="29769">15433 8366 192 0,'0'0'4'0,"0"0"2"15,5 12 4-15,3-6 2 16,5 3 4-16,3 1 2 0,4 1 4 15,5-3 2-15,3-1-1 16,-1-4-2-16,1-3-2 16,-2-2 0-16,2-8-4 15,-5-3-4-15,-3-4-2 16,-4-5-3-16,-3-4-2 0,-6-5-1 15,-3-4-2-15,-4-5 0 16,1-1-2-16,-3-8 0 16,1 0 0-16,2-1-1 15,6 2 0-15,9 1 0 0,9 3 1 16,13 6 0-16,8 1 0 15,8 7 1-15,1 6-1 16,-2 9 1-16,-5 7-1 16,-6 9 0-16,-11 11 0 31,-13 12 0-31,-13 10 0 0,-5 9 1 0,-10 5 0 0,-4 6 2 15,0-3 0-15,3 1 1 0,6-1 2 16,5-4 1 0,17-2 1-16,19-6-1 0,17 0-1 15,16-6 1-15,16-4 0 16,12-1-2-16,6-4-3 15,4-3-6-15,-4-4-12 0,-6-5-37 32,-8 3-32-32,-16-5-3 0</inkml:trace>
  <inkml:trace contextRef="#ctx0" brushRef="#br0" timeOffset="30397">6310 10578 331 0,'0'0'1'0,"0"0"1"0,0 0 3 15,13 4 2-15,8-1 3 16,7-3 1-16,14 1 2 16,9-1 1-16,12 0 0 0,10 0-2 15,6-3-3-15,7 0-2 16,1 0-3-16,0-2-3 47,-2 3-6-47,-7 0-9 0,-3 2-24 0,2 0-45 0,-18 0-5 0</inkml:trace>
  <inkml:trace contextRef="#ctx0" brushRef="#br0" timeOffset="30596">6449 11065 415 0,'0'0'1'0,"26"-4"1"0,13-5-1 16,18-2 1-16,18-7-1 16,21-4 1-16,14-2-1 15,14-5-4-15,10 5-10 16,-11 2-30-16,1 2-38 0,-5 5-6 15</inkml:trace>
  <inkml:trace contextRef="#ctx0" brushRef="#br0" timeOffset="31473">8377 10239 203 0,'0'0'6'0,"-9"2"8"15,-3 0 5-15,0-1 3 16,1 0 2-16,-1-1 2 16,0 0 1-1,3 0-1-15,9 0-4 0,0-10-7 0,12-1-4 16,14-1-3-16,8-4-4 15,11 1 0-15,10-4-2 16,10 3 1 0,7 1-1-16,3 6-1 0,-1 5 0 0,-3 4 0 15,-6 9-1-15,-8 7 0 16,-12 5 0-16,-11 8 0 15,-16 7 0-15,-16 0 1 0,-13 7 0 16,-19-4 0-16,-11 1 0 16,-12 1 1-16,-2-5-1 15,-2-7 1-15,6-4-1 16,5-7 0-16,14-3-1 15,18-2 1-15,14-2 0 0,22-1-2 16,20 2 1-16,14 6 0 16,12 2 0-16,8 5 0 15,7 1 0-15,-1 5 0 16,-8 1 0-16,-13 4 0 0,-18-2 0 15,-24 3 0-15,-16-1 0 16,-21-2 1-16,-27-2 0 16,-21-1 0-16,-12-2 0 15,-14-4 0 1,-9-4 0-16,2-2-2 0,0-6-3 0,11-2-4 15,8-8-14-15,22-3-40 16,19 2-24-16</inkml:trace>
  <inkml:trace contextRef="#ctx0" brushRef="#br0" timeOffset="31986">10720 10222 426 0,'0'0'0'16,"0"0"-1"-16,0 7 1 15,0 5 0-15,4 10 2 31,-1 7 1-31,-1 10 1 0,-2 9 2 0,0 8 0 0,0 4 2 16,-2 7 0-16,-7-3-1 16,-1 0-1-16,-1-2-1 0,-4-4-1 15,3-5-2-15,-4-6 1 16,3-9-3-16,2-7 0 15,2-7-2-15,2-10-2 0,7-14-5 16,0 0-12-16,10-20-40 16,7-8-29-16,4-7-5 31</inkml:trace>
  <inkml:trace contextRef="#ctx0" brushRef="#br0" timeOffset="32289">10933 10695 386 0,'4'10'3'16,"4"6"1"-16,9 6 1 15,4 9 2-15,13 2 1 0,10 3 1 32,13-2 0-32,13-2 2 0,9-15-2 0,4-12-2 15,-4-7 0-15,-4-16-2 16,-7-11-1-16,-12-9 0 0,-15-6-2 15,-19-2 0-15,-22-3-2 16,-16 2 0-16,-19 3 0 16,-16 5-1-16,-13 9 0 15,-12 7 0-15,-10 15 0 0,-3 7 1 16,1 6 0-1,0 11-1-15,12 3 1 0,10 6 1 16,12-1-3-16,13 5-3 16,16-7-8-16,18 1-25 0,24-4-49 15,4-5-3-15</inkml:trace>
  <inkml:trace contextRef="#ctx0" brushRef="#br0" timeOffset="32707">12135 10089 462 0,'0'0'1'0,"12"-4"-1"15,11 1 0-15,15 3-1 16,10-3-4-16,14 3-7 16,4 0-11-16,9 0-12 0,-6 0-13 15,0 0-17-15,2 0-27 16</inkml:trace>
  <inkml:trace contextRef="#ctx0" brushRef="#br0" timeOffset="33325">13041 9674 263 0,'0'0'7'16,"-20"3"5"-16,3 0 5 31,-7 2 1-31,-2-2 2 0,-1 0 2 0,-1 0 2 0,2 2-1 16,7-4-7-16,19-1-4 15,0 0-5-15,13-4-1 16,17 1-3-16,11 1-2 16,6 0 0-16,12 2 0 0,5 0-1 15,5 10 0-15,-4 5 1 16,-5 4-1-16,-10 5 0 15,-10 4 0 17,-17 4 0-32,-15 0 1 0,-15 5-1 0,-18-4 0 0,-10-5 1 0,-6-4 0 15,-1-4 1-15,1-5-1 16,11-5 0-16,8-6-1 15,11-3 1-15,11-1-1 0,15 2 1 16,10 3-2-16,4 2 1 16,2 2-1-16,0 4 1 15,-7 2 1-15,-6 5 0 31,-16 3 0-31,-13 0 0 0,-19 0 0 0,-14 0 1 0,-10-2-1 16,-7-2 1-16,-2-1-3 16,-2-4-1-16,7-2-5 15,7-5-6-15,12 1-10 0,9-2-22 16,7-1-42-16,23-5-4 15</inkml:trace>
  <inkml:trace contextRef="#ctx0" brushRef="#br0" timeOffset="33750">14585 9857 395 0,'-8'0'1'16,"-15"0"1"-16,-14 3 0 0,-16 5 2 15,-17 5 2-15,-18 4 0 16,-9 6 2-16,-12 5 1 15,6 4-1 1,7 6-1 0,15 4-1-16,20 0-1 0,22 2-2 0,27 2 0 0,21-2-2 15,30 1 0-15,20-1 0 16,19-2-1-16,16-4 1 0,12 3 0 15,4-3 0-15,-4-1 0 16,-10 1 1-16,-17-1-1 16,-23 0 1-16,-27-2 0 15,-29 3 0 16,-26-3 0-31,-37-1 0 0,-29-2-1 0,-21 0 0 0,-21 1-3 0,-22-1-6 16,-2 3-14-16,-6 7-58 16,-1-9-8-16</inkml:trace>
  <inkml:trace contextRef="#ctx0" brushRef="#br0" timeOffset="34196">6609 12908 466 0,'0'0'1'15,"7"0"1"-15,17 0 0 16,22-3 0-16,19-2 0 16,24-2 1-16,21-2 0 15,18 0-1 1,14 0-2-16,10 2-6 0,-3-2-7 0,0 6-24 16,-3 0-50-16,-15-3-2 15</inkml:trace>
  <inkml:trace contextRef="#ctx0" brushRef="#br0" timeOffset="34780">6931 13399 396 0,'0'0'2'16,"0"0"3"-16,5 5 2 15,16 0 1 1,13-2 0-16,17-2 1 0,22-1 0 0,21-4 1 16,24-1-2-16,14-8-5 15,17 2-8-15,2-1-12 16,8-6-38-16,0 5-31 15,-7-2-4-15</inkml:trace>
  <inkml:trace contextRef="#ctx0" brushRef="#br0" timeOffset="35523">9392 12492 315 0,'0'0'4'0,"-20"3"4"15,4-1 1-15,0 0 2 16,0 0 1-16,-2 1 2 0,7-3 2 16,11 0-1-16,12 0-3 15,26-6-3-15,23-3-2 16,18 0-1-16,16-3-2 15,16 4-1-15,5 1 0 0,-4 4-2 16,-9 3 0-16,-15 5 1 16,-16 8-1-16,-24 8 0 15,-24 4 0 1,-23 6 0-16,-16 4 1 0,-19 3-1 0,-14 0 0 15,-6 3 0-15,-3-2 0 16,3-2-1-16,6-2 0 16,14-2 0-16,14 0 0 46,18 2 0-46,18 1 0 0,20-1 1 0,16 4-1 0,9 0 1 0,4 3 0 0,0-2-1 16,-7-5 1-16,-11 0-1 16,-21-1 0-16,-22-3 0 0,-20 1 1 15,-23-1-1-15,-25-2 0 16,-9 1 1-16,-15-1-2 15,-8-5-3-15,-1-1-7 16,0-8-12 15,13-9-47-31,14 3-16 0</inkml:trace>
  <inkml:trace contextRef="#ctx0" brushRef="#br0" timeOffset="36352">11209 12695 405 0,'0'0'1'16,"0"0"0"-16,9 14 1 16,2 5 1-16,2 6 0 0,3 9 0 15,1 7 2-15,2 7 0 16,-3 5 1-16,-4 2 0 15,-2-3 0-15,-8-1-1 16,-1-8 0-16,-1-6-1 16,-3-7 1-16,-4-9-1 0,0-10-1 15,7-11 0-15,-12-2-1 16,10-15 0-16,2-12-2 15,0-6 0-15,5-10 0 0,5-6-1 16,5-5-1-16,6 1 1 16,9-1 0-16,4 3 0 15,6 7 1-15,2 10 0 16,5 8 0-16,0 8-1 15,1 13 1-15,-1 7 0 16,-7 7-1-16,-4 12 1 0,-2 5 0 16,-8 8 0-16,-2 1 1 15,-10 2-1-15,-3 1 1 16,-9 0 0-16,-2-2 0 0,-11-3 0 15,-1-6 0-15,-3-6 0 16,-1-7 0-16,1-9 0 16,3-6 0-16,5-14-1 0,6-9 0 15,5-6 0-15,12-6-1 31,10 1 0-31,8 1 0 0,10 4 0 0,8 6 1 16,5 10 0-16,4 10 1 0,2 6-1 16,-5 12 1-16,-3 9 0 15,-6 6 1-15,-8 7-1 16,-11 5 1-16,-9 3 1 15,-10 3-1-15,-12-2 1 0,-5-1 0 16,-12-2-1-16,-2-7 0 31,-3-2 0-31,1-5-2 0,3-9-1 0,3-5-2 16,16-12-3-16,-10 0-6 15,16-5-15-15,10-2-60 0,4-14-3 16</inkml:trace>
  <inkml:trace contextRef="#ctx0" brushRef="#br0" timeOffset="36784">13525 12250 381 0,'0'0'2'0,"-11"-5"0"0,-10 3 1 15,-10 2 2-15,-12 0 4 16,-15 4 1-16,-11 6 2 15,-11 6 2-15,-3 7-3 16,3 3 1-16,9 9-2 0,14 4-2 16,20 3-3-16,23 2-1 15,23 1-2-15,28 0-1 31,18-2 0-15,21 0 0-16,14-3 0 0,7 0 0 0,1-2-1 0,-9 0 1 0,-17 0 0 16,-17 3 0-16,-26 3 0 15,-29-1 0-15,-28 3 1 16,-33-1-1-16,-24-2 0 15,-22-3 1-15,-19 0-1 0,-10-5-1 16,-3-5-2-16,4-6-3 16,14-6-5 15,21 0-28-31,24-6-52 0,14-7-1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14:26.3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13290 11197 409 0,'0'0'2'15,"0"0"-1"-15,0 0 0 16,0 0-1-16,0 0-3 15,0 10-3-15,0-10-8 0,5 12-11 16,-5-12-21-16,5 10-26 16,5-5-13-16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14:08.91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2706 9148 231 0,'0'0'3'15,"0"0"0"-15,0 0 1 0,0 0-2 16,-1 9 1-16,1-9 3 16,3 12 0-16,-1 0 2 15,-1 8-4-15,2 9 1 0,-2 5 1 16,-1 15 1-16,2 5-1 15,-3 10 0-15,1 5-2 16,-1 5-1-16,1 8 1 16,-2 5-1-16,0 9 0 0,2 4-1 15,-1 5 1-15,5 3-1 16,-2 10 2-16,0 10 0 15,1-4 0-15,-1 6 2 0,-4 0 1 16,2 6 2-16,-5 3 2 16,-5 4-1-16,-1 1 0 15,-4-1-1-15,-1 5 0 16,-4 0-2-1,0-2-1-15,-7-7-3 0,3-1-1 0,1-3-1 16,3-11-3-16,0-10-7 16,9-8-27-16,10-7-45 15,0-19-5-15</inkml:trace>
  <inkml:trace contextRef="#ctx0" brushRef="#br0" timeOffset="2812">9977 3307 281 0,'0'0'6'0,"0"0"2"15,0 0 0-15,0 0-1 16,0 0 6-16,0 0 1 15,13 16 2-15,-7 8 4 0,-2 9-5 16,1 7-3-16,-1 11 2 16,1 5 0-16,-4 3-4 15,0 0-1-15,-2-2-3 16,1-3 0-16,-4-10-3 0,-1-3 1 15,1-9-1-15,2-8-1 16,-1-3 0-16,0-2-1 16,-1-4-2-16,4-15-3 15,-1 15-2-15,1-15-6 16,0 0-11-16,0 0-26 0,0 0-37 15,0 0-4-15</inkml:trace>
  <inkml:trace contextRef="#ctx0" brushRef="#br0" timeOffset="3218">9768 3739 327 0,'0'0'5'0,"0"0"3"47,0-9 1-47,0 9 1 0,11-13 2 0,-2 9 0 0,1 0 1 0,8 2 1 16,1 3-5-16,2 8-1 15,1 8-1-15,1 5-1 0,-1 6 1 16,-1 5-1-16,-2 2 0 15,-3 5-1-15,-1-3 0 16,-3 1-1-16,-2-4 1 16,-3-5-1-16,0-4 0 0,-2-6 0 15,-2-8 1-15,2 0 1 16,-5-11-1-16,10-3 0 15,-3-19-5-15,9-7 0 0,-2-8 0 16,6-11 0 0,0-3 0-16,2-6 0 0,2 1 0 15,-5 2 0-15,-1 11 0 16,-11 3-26-16,8 5-36 0,-6 15-30 15,0 2-5 17</inkml:trace>
  <inkml:trace contextRef="#ctx0" brushRef="#br0" timeOffset="3681">10587 3367 346 0,'0'0'6'15,"-4"7"3"-15,0 7 3 16,-1 10 2-16,0 3 0 0,4 9 2 15,1 3 0-15,-1 6 1 16,6-2-5 0,5-4-3-16,4-3-2 0,1-8-1 15,1-8-1 1,-1-3-2-16,1-6-2 0,-2-7-5 15,4-2-6-15,-9-6-20 16,-8-12-56 0,9-6-3-16</inkml:trace>
  <inkml:trace contextRef="#ctx0" brushRef="#br0" timeOffset="3873">10553 3050 455 0,'0'0'0'16,"0"0"-1"-16,0 0-1 0,6-9-4 15,-6 9-7-15,21-3-18 63,-3 6-45-63,1 1-9 0</inkml:trace>
  <inkml:trace contextRef="#ctx0" brushRef="#br0" timeOffset="4339">11219 3550 295 0,'0'0'10'0,"0"-11"3"16,0 11 3-16,0-14 2 15,0 5 2-15,0 0 1 16,-2 0 0-16,-2-1 0 0,4 10-9 31,-17-3-3-31,3 2-2 0,-7 12-2 0,-1 5-2 16,-3 3-1-16,1 5 0 0,1 2 0 15,5 3 1-15,8 0 0 63,10-3 1-63,10-6 0 0,14-3 0 0,11-5 0 0,7-5-1 0,5-2-3 0,9-5-7 0,-6-2-20 0,-12-1-61 15,21-4-2-15</inkml:trace>
  <inkml:trace contextRef="#ctx0" brushRef="#br0" timeOffset="5420">2410 9278 261 0,'0'0'4'15,"0"0"1"-15,0 0 3 16,4 11 2-16,-4-11 3 0,7 15 1 15,-2-6 4-15,-5-9 1 16,16 11 1-16,-5-11-4 16,6-6-2-16,0-10-2 0,4-8-2 15,1-1-2-15,-2-4-2 16,3 1-1-16,-5 1-1 15,-2 3 1-15,-5 10-1 16,-11 14 0-16,12-10 0 16,-12 10 1-16,7 12-1 0,-1 5 0 15,2 2-1-15,2 3-1 16,6 1-3-16,3 3-6 15,1-5-33-15,8 1-47 16,4-8-4-16</inkml:trace>
  <inkml:trace contextRef="#ctx0" brushRef="#br0" timeOffset="6186">2691 9174 367 0,'0'0'6'0,"0"0"2"16,0 0 2-16,0 0 0 0,0 0 0 16,0 0 2-16,0 0 1 15,5 12 1-15,10-3-5 16,4 4-3-16,7 6-4 15,3 3-2-15,6 7-9 0,-4-2-29 16,4 7-48-16,0-2-4 16</inkml:trace>
  <inkml:trace contextRef="#ctx0" brushRef="#br0" timeOffset="6962">1151 9598 330 0,'0'0'7'0,"-5"14"4"16,0 1 3-16,-1 11 3 15,0 6 1-15,0 9 0 0,3 5 1 16,2 5 0-16,1-1-7 16,8-4-3-16,4-5-4 15,4-9 0-15,3-10-2 16,4-10 0-16,2-7-3 0,-2-5-4 15,5-11-7-15,-4-12-17 16,-8-6-60-16,4-5-3 16</inkml:trace>
  <inkml:trace contextRef="#ctx0" brushRef="#br0" timeOffset="7090">1150 9367 423 0,'0'0'2'0,"0"0"0"16,0 0-1-16,0 0-2 0,0-11-5 15,5 11-21-15,12-3-54 31,-1 3-2-31</inkml:trace>
  <inkml:trace contextRef="#ctx0" brushRef="#br0" timeOffset="7486">1654 9859 308 0,'0'0'3'0,"-2"5"4"16,-6 7 4-16,-5 7 2 0,-7 5 2 31,-4 10 3-31,2 4 0 0,-2 2-1 0,6 0-2 16,4 0-2-16,11-7-5 0,7-9-2 15,19-6-2-15,10-11-5 16,14-4-8-16,-4 8-52 15,12-12-24-15</inkml:trace>
  <inkml:trace contextRef="#ctx0" brushRef="#br0" timeOffset="8623">10501 11958 355 0,'0'0'6'0,"0"0"3"16,0 0 0-16,0 0 1 16,0 0-1-16,0 0 3 15,0 0 0-15,20 2 0 16,6 4-4-16,5 0-3 0,5 3-1 15,8 3 1-15,6 3-1 16,2 0-1-16,0 3-2 16,-3 0 0-16,-3 3 0 0,-5 0-1 15,-4 0 1-15,-3 0-1 16,-12-2 2-16,-4 2 1 15,-7 0-1-15,-9 0 2 16,-5 1-1-16,-13 4 0 0,-10 0 1 16,-10 7-1-1,-6-1-2-15,-2 1 0 0,-2 0-2 16,4-1-2-16,6 2-3 15,3-6-5-15,12 1-11 16,5-2-34-16,15-8-33 0,5-6-3 31</inkml:trace>
  <inkml:trace contextRef="#ctx0" brushRef="#br0" timeOffset="9088">11723 11744 275 0,'-3'6'5'0,"-3"8"4"16,-2 5 4-16,-2 8 2 16,-4 6 3-16,0 8 1 0,-2 8 3 31,0 6 1-31,1-2-4 0,4-1-3 0,7 1-3 15,4-4-2-15,0-1-2 16,14-5-2-16,6-7-1 0,5-3-1 16,5-3-1-16,3-8-2 15,2-3 0-15,1-4-1 16,0-5-2-16,-3-4-1 15,-2-1-3-15,-5-5-4 0,-4 0-6 16,-5 0-14 15,-10-11-55-31,2 8-6 0</inkml:trace>
  <inkml:trace contextRef="#ctx0" brushRef="#br0" timeOffset="9234">11465 12152 419 0,'0'0'2'0,"20"-9"0"16,9 2 2-16,8-4 0 0,17-2 0 15,9-2 0 1,10 1-5-16,3-3-11 0,3-2-66 16,-3 7-4-16</inkml:trace>
  <inkml:trace contextRef="#ctx0" brushRef="#br0" timeOffset="11176">4838 12029 259 0,'0'0'8'16,"5"-11"5"-16,-5 11 4 15,10-14 0-15,-10 14 2 0,14-13 1 16,-6 13 3-16,1 0 0 16,-1 13-6-16,0 13-4 15,-3 5-4-15,2 9-2 16,1 5 0-16,1 6-3 0,0-2-4 15,3 4-9-15,-6-4-31 16,5-4-44-16,2-5-4 16</inkml:trace>
  <inkml:trace contextRef="#ctx0" brushRef="#br0" timeOffset="21823">2261 12958 101 0,'0'0'5'0,"0"0"1"16,7 1 2-16,-7-1 2 0,20 0 1 16,-9 0 3-16,7 0 5 15,-1-1 1-15,5-6-2 16,-2 5-1-16,4-6-1 15,-2 4-2-15,5-3-1 0,1 2-2 16,4-2-4-16,6 1-2 16,0-3 0-16,4 2-2 15,1 0-1-15,3-2-1 16,-3 2 1-16,4 0-1 0,-6 0 0 15,-4 0 0-15,3 2 0 32,-4 2 1-32,3-3 0 0,-4 3 0 0,8 1 2 0,-1-2-1 15,2 1-1 1,1-1 1-16,-1 0-1 0,5 0 1 15,0-2-1 17,4-1 1-32,-4 2 0 0,1-2 1 0,3 2-1 0,-1-4 0 0,5 2 1 15,1-1-1-15,2 3 0 16,1-2-1-16,0 0 2 15,1 0-2-15,1 2 0 16,2 0 0-16,-1 0 0 0,2 0-1 16,2 0 1-16,0 0-1 15,2 1 2-15,4-1-2 31,-2-2 0-31,1 3 0 0,4-1 0 0,0 1-1 0,-2 0 1 16,4-1-1-16,-1 2 1 16,3-2-1-1,1 0 1-15,-1-2-1 0,1 0 0 16,3 0 1-16,1 0-1 0,3-1 1 15,-1 0-1-15,4-2 1 16,-1 2 0-16,3-2-1 16,4 2 1-1,4-1 0-15,-4-1-1 16,5 1 1-16,1-1-1 0,-2 0 1 0,0 1-1 15,3-2 0-15,-3 3 1 16,0 0-1-16,-1-3 1 16,-1 0-1-16,0 4 0 0,-1-4 1 15,0 3-1-15,1 0 0 16,-4 1 1-16,2-2-1 15,1 4 0-15,-3-2 0 16,1 0 0 0,0 1 1-16,-1-1-1 0,-5-2 0 0,3 2 0 15,-3 1 0-15,4-2 0 16,-1 3 0-16,-1-3 0 15,-1 3 0-15,0-3 0 0,-1 2 0 16,0 1 0-16,-2-1 0 16,-5 1 0-16,2 1 0 15,-5 0 0-15,0 1 0 16,-5 0 0-16,-1 1 0 31,0-1 0-31,-3 1 1 0,2 0 1 0,-1-1-1 0,4 1 1 16,0-1 1-16,3 0-1 15,1-1 1-15,0-1-1 31,-2 3 0-31,-2-2 0 0,-1 0 0 0,-4 1-1 0,-1-1-1 16,-2 2 0-16,-3-3-1 16,-1 0-2-16,2 0-4 0,1 3-10 15,-9 2-38-15,6-1-25 16,-2-1-7-16</inkml:trace>
  <inkml:trace contextRef="#ctx0" brushRef="#br0" timeOffset="22795">4814 12348 97 0,'0'0'9'16,"0"0"5"-16,0 0 5 15,0 0 4-15,0 0 5 16,-5-9 2-16,5 9 2 15,0 0-2-15,0-13-6 0,0 13-6 16,0 0-6-16,0 0-3 16,0 0-5-16,0 0-3 15,0 0-1-15,0 0 0 16,0 0 1-16,-1 16 2 15,1 5 2-15,-1 8 2 0,1 8 1 16,2 10-1-16,-2 7 2 16,5 10-2-16,-3 5-2 46,1-1-2-46,-1 2 0 0,0-7-2 0,-2-2 1 0,2-11-3 0,3-5-6 0,-3-10-22 16,-5-10-48-16,7-4-6 16</inkml:trace>
  <inkml:trace contextRef="#ctx0" brushRef="#br0" timeOffset="23874">4558 13496 217 0,'0'0'6'16,"0"0"3"-16,0 0 1 0,0 0 0 16,0 0 1-16,0 5 0 15,-1 4 1-15,-5 3 2 16,0 6-6-16,-2 3-1 15,-3 9 1-15,-7 12 0 16,-1 1 0-16,1 4 0 16,-2-1-1-16,4 0-1 15,0-5 0-15,5-1 1 16,0-7-2-16,11-11 0 15,0-1 0-15,11-4-1 0,6-5 0 16,5-1 1 15,7-4-2-31,1 0 0 0,5-3-4 0,-1-1-2 0,-2-3-5 16,-1 0-7-16,-5 0-11 0,-6-8-24 15,1 4-32-15,-10-1-6 16</inkml:trace>
  <inkml:trace contextRef="#ctx0" brushRef="#br0" timeOffset="24209">4249 13742 308 0,'0'0'2'0,"0"0"2"16,0 0 2-16,6 1 2 0,5-1 1 16,6 0-1-1,5 0 1-15,5 0 0 0,7-1-3 16,4-3-5-16,1 3-6 15,1-3-9-15,-2 1-15 0,-1 6-39 16,-7-3-15 0</inkml:trace>
  <inkml:trace contextRef="#ctx0" brushRef="#br0" timeOffset="24464">5206 13774 244 0,'0'0'4'16,"-1"22"3"-1,-5-3-1-15,0 6 2 16,-7 6-1-16,2 7-3 0,-10 1-16 16,1 3-50-16,12-7-7 15</inkml:trace>
  <inkml:trace contextRef="#ctx0" brushRef="#br0" timeOffset="25100">7599 12342 352 0,'0'0'3'0,"0"0"-2"16,0 0 1-16,0 8 1 0,0 8 1 15,0 11 2-15,-1 6 0 16,-4 11 0-16,1 8-3 16,1 6 1-16,2 8-5 0,-2 0-11 15,4-7-37-15,9 5-30 16,0-5-4-16</inkml:trace>
  <inkml:trace contextRef="#ctx0" brushRef="#br0" timeOffset="25705">7313 13366 280 0,'0'0'3'0,"0"0"0"16,0 0-1-16,0 0 2 15,0 0 2-15,0 7 1 0,-6 11 2 16,-2 7 3-16,-2 9-3 15,-4 7 1-15,-2 10 1 16,-1 4-1-16,-1 6 0 16,5-1-1 15,8-6-3-31,2-5 0 0,6-7-2 0,9-8 0 0,9-10 0 15,7-6-1-15,4-14-3 0,4-1-5 16,-3-3-8-16,4-5-15 16,-8 0-24-16,-4-5-30 15,2-4-7-15</inkml:trace>
  <inkml:trace contextRef="#ctx0" brushRef="#br0" timeOffset="25901">6995 13718 392 0,'0'0'1'16,"8"-2"0"-16,10 1 1 16,9-5 0-16,11-2 0 15,9-3-1-15,12 0-4 31,6-3-7-31,3-1-12 0,-5-1-17 0,-4 3-41 0,4 1-6 16</inkml:trace>
  <inkml:trace contextRef="#ctx0" brushRef="#br0" timeOffset="26420">7894 13629 278 0,'0'0'4'16,"0"0"1"-16,15-12 2 15,-4 9 3-15,1-2-1 16,1-2 3-16,2 2 0 15,3 0 0 1,-1 2-2-16,-1 0-3 0,-1 2 0 0,-3 1-2 16,0 0 0-16,-2 3-2 15,-10-3-1-15,9 16 0 16,-9-5 1 15,-4 5-1-31,-7-1 0 0,-3 4 0 0,0 3 1 0,-6 2 0 16,3 2-1-16,-1-4-1 0,8 0 2 15,5-3 0-15,5-2 1 16,10-5 0-16,10-4-1 15,10-6 1-15,6-2-3 16,4 0-2-16,8 0-6 0,-2-5-9 16,1 3-19-16,2 2-47 31,-5-5-7-31</inkml:trace>
  <inkml:trace contextRef="#ctx0" brushRef="#br0" timeOffset="29485">917 12905 0 0,'0'0'0'15,"0"0"3"-15,9 0-1 16,-9 0 0-16,14 0 2 16,-3 0-1-16,1 0 3 0,4 0-1 15,2 0 0-15,-2 0-1 16,2 0-1-16,2 0 2 15,3 0 2-15,-2 0 0 16,4 0 0-16,-4 0 3 0,3-3-2 16,-5-1 5-16,7-1 5 15,-5 0-3-15,3-3-2 16,4 4-1-16,-6-3-2 15,5 2 1-15,-4 0-3 0,5-2-2 32,-5 3-4-32,5 3-1 0,-7 0 0 0,0 1 0 15,4 0 1-15,-1 0-1 16,2-1 1-16,-2 1-1 15,3-1 1-15,-1 0 1 0,3 0 0 16,-2-1-1-16,2-1 1 16,-2 1-1-16,3 0 0 15,-5-2-1-15,4 0 0 16,-6 1 1-16,6 0-1 0,1 0 0 31,-4 1 0-31,5-1 0 0,-4 0 0 0,4 1 0 16,-2 0 1-16,5-1 0 0,-6-1-1 15,1-1 0-15,-1 2 0 16,-2-2 0-16,0 2 0 15,-4 0 0-15,3-2 1 16,-4 3 1-16,4-1-1 0,-4 1 0 16,3-1 0-16,2 0 0 15,-1 1 1 1,-2-1-1-16,0 0 0 0,-3 1 0 15,0-1 0-15,-3 2 0 16,0-2 2-16,2 1-2 0,-3 0 0 16,6 1 1 15,-4-3 0-31,7 0 0 0,0 0 0 15,4 0-1-15,-3 1 0 0,0-2 0 0,-1 3-1 0,2 2-1 16,-5 0-1-16,-2 0 1 16,-4 0 0-16,-1 2 0 15,-2 1 0-15,1 0 0 16,-3-1 1-16,1-1-1 0,2-1 1 15,-1 0 0-15,3 0-1 16,0 0 0 0,1 0 0-16,-2 0 0 0,1 0 0 0,-3 0 0 15,3 1 0-15,-2 0 0 16,2-1 0-16,-4 0 2 15,2 0-2-15,1 0 0 16,2-1 0-16,-1-2 0 0,4-1 1 16,0 1-1-16,-3 1 0 15,6-1 0-15,-7 3 0 16,6-2 0-16,-7 1 0 31,2 0 0-31,-4 0 0 0,1 0 0 0,-1-1 0 0,-1 1 1 16,2-2-1-16,0 1 0 15,-2-1 0-15,4-2 0 16,-2 3 0-16,-1 1 0 15,-1-3 0-15,-1 3-1 0,0-1 1 16,0 0 0-16,1 0 0 16,-3 0 1-16,1 0-1 31,-1-1 1-31,4 1-1 15,-3 1 2-15,3-3-1 0,-2 1 0 0,2 1 0 0,-2-1 0 16,1 0 0-16,-1 0-1 16,2 0 1-16,-1 0 1 31,2 3-1-16,-1-2 1-15,5-1 0 0,-1 0-1 0,4-1 1 0,1 0 0 0,4 0 0 16,2-3-1-16,-3 3 0 16,4-2 0-16,-3 2 1 0,2 0-2 15,-4 1 1-15,1 1 0 16,-6 1-1-16,2-1 1 15,-1 0 1-15,-2 1-1 16,0-1 1 0,0 0 0-16,-2-1 0 0,4 0 1 0,-3 0 1 15,1-1-1-15,0 2 0 16,0-3 0-16,0 2 0 15,-1 1-1-15,-3 1 1 0,-3 0 0 16,1 0-1-16,0 1 1 16,-4 0 0-16,0-1 0 15,5-2 0-15,0-1-2 16,7 3-8-16,-7 1-32 15,7-2-36-15,1-3-6 0</inkml:trace>
  <inkml:trace contextRef="#ctx0" brushRef="#br0" timeOffset="31045">4296 12683 48 0,'0'0'5'16,"0"0"5"-16,11-9 6 15,5 3 3-15,-5-1 3 16,9 0 1-16,-1-3 1 0,8 0 0 16,5 1-4-16,-2-1-6 15,0 3-5-15,-4-1-1 16,3 1-1-16,-5 3-1 15,1-2 2-15,-8 2-1 0,-2 0 1 16,0 1 0-16,-1-2-1 16,1 2 0-16,0 1-2 15,0-1 0 1,-3 0-1-16,-2 1 1 0,-10 2 4 0,14-1-1 15,-14 1 0-15,0 0-1 16,0 0 1-16,0 0 0 16,0 0 0-16,0 0-4 15,0 0-2 1,-7-6-2-16,7 6 2 0,0 0-1 0,0 0-1 15,0 0 0-15,0 0 0 16,0 0 0-16,0 0 1 16,0 0-2-16,0 0 1 0,0 0 0 15,0 0-1-15,0 0 1 16,0 0-2-16,0 0 0 15,0-9-1-15,0 9 1 16,0 0-1-16,0 0 1 0,8-6-1 16,-8 6 2-1,0 0 1-15,8-9 0 0,-8 9 0 16,6-9 0-16,-6 9 0 15,6-13 1-15,-6 4 0 32,2-1-1-32,1-2 2 0,1 0-2 0,0 0 1 0,0 0 0 15,-1-1-1-15,1 1 1 16,1 0-1-16,-2 2 1 47,2-3 0-47,-2-1 0 0,-1 1 0 0,0-6 0 0,-1 1 0 0,1-4 0 0,-2 0 0 15,1-4 0-15,-1 0 2 0,0-4-2 31,0-3 0-31,1-2 0 0,-1-1 0 0,0-3 2 16,0-1 0-16,1-1 1 16,-1-3 0-16,2 0 0 0,0 0 0 46,-1-2 1-46,3-3-1 16,-3-2 0-16,4-4 0 0,-3-4-2 0,-1 0 1 0,-1-3-1 0,2 0 0 0,-10 0-3 16,0 0 0-16,0 3-3 15,-2 1-2-15,1 4-5 16,2 0-5-16,3 7-14 15,1 10-31-15,2-4-24 0</inkml:trace>
  <inkml:trace contextRef="#ctx0" brushRef="#br0" timeOffset="31825">4822 11117 189 0,'0'0'3'0,"0"0"4"0,-1-10 0 15,1 10 3-15,-2-14 3 16,2 4 0 0,0-1 2-16,0 0 1 0,0 1-2 0,-1-5-1 15,-1 4-2-15,0-4-2 16,0 1 0-16,-1-3-3 15,-1 0-1 1,0-2-1-16,-1 2-1 0,2 2-1 0,-1-3 0 16,1 2-1-16,1-2 1 15,1 3-1-15,1 1 0 16,0-2 1-16,1 2-1 15,-1-2 1 1,1-1 0-16,1 2 1 0,-1 2 0 0,-1-1 0 16,0 1-1-16,0 0-1 15,1 0-1 32,3 1-4-47,-1 0-8 0,1 3-12 0,-4 9-38 0,12-16-19 0</inkml:trace>
  <inkml:trace contextRef="#ctx0" brushRef="#br0" timeOffset="33374">4730 10680 49 0,'0'0'1'15,"0"0"-1"-15,0 0 1 16,0 0 1-16,12-6-1 15,-12 6 0-15,12-2 3 0,-3-2 0 16,2 1 2-16,0 0 3 16,0 1 0-16,-1-1 2 15,-1 1 3-15,0-1-1 0,1 1 1 16,-1-1-2-16,-9 3-2 15,14-4 0-15,-14 4-2 16,12-3-4-16,-12 3 0 16,12-4-2-16,-12 4-1 15,14-1 0-15,-14 1 0 0,13 0 1 16,-13 0-2 31,16-1 1-47,-16 1-1 0,15-1 1 0,-15 1 0 0,13 0 1 0,-13 0 2 0,10-1-1 0,-10 1 0 15,11-1 1-15,-11 1 0 16,16-3 0-16,-7 1-1 15,2 0-2-15,-2 1 0 16,3 1 0-16,-3-2-1 0,4 2 2 16,-5 0-2-16,1-1 0 46,-9 1 0-46,17 0 1 0,-17 0-1 0,17 0 0 0,-3 0 1 0,-6 0-1 0,8 0 0 16,-7 0 0-16,8 0 0 16,-5 0 1-16,5 0-1 15,-6 0 0-15,-1 0 0 0,3 0 0 16,-2 0 1-16,0 0 0 15,0 0 0-15,0 0 1 16,3 0 1-16,-3 0 0 31,0-1 0-31,5 0-1 0,-1 0 1 0,1 1-1 0,-2-2-1 16,4 1 0-16,-1-1 0 15,-2 1 0-15,0 1 0 16,-1-2-1-16,-1 1 1 16,1 0-1-16,-2 0 1 0,1 0-1 15,1 0 1-15,1-1 1 16,-2 2-2-16,4 0 1 31,-2-1-1-31,1-1 1 0,-3 0 0 0,3 2-1 0,-1-3 1 16,2 1-1-16,-4-1 1 15,4 1-1-15,1 0 1 16,3-3-1-16,3 3 1 15,-4-4-1-15,7 3 1 0,-7-1-1 16,5-6 0-16,-5 6 0 16,2-5 1-16,-4 3 0 15,-4-1-1-15,2 0 1 32,-3 0 0-32,2 5 0 0,-1 0 1 0,4-1-1 0,1 0-1 15,-2 1 1-15,3 1-1 16,2-3 1-16,-1 1-1 15,1 1 1 1,-3-1-1-16,1 0 1 16,-3 0-1-16,5 0 1 0,-2 0 0 0,5-1-1 15,-2 0 2-15,6-1-1 16,8 0 0-1,2-3 0-15,6 0 1 0,5 1-6 0,4-2-18 16,-10 0-47-16,14 5-3 16</inkml:trace>
  <inkml:trace contextRef="#ctx0" brushRef="#br0" timeOffset="34549">6483 10578 50 0,'0'0'1'0,"0"0"1"16,10-3-1-16,-10 3 2 0,20-5 1 15,-5 2 3-15,1-2 0 16,5-8 4-16,-1 6 1 15,0-5 2-15,1 4-1 16,-1-3 0-16,0 5-3 0,-4-5 0 16,-2 7-2-16,-1 2-2 15,0-1-3-15,-3 2 2 16,2-2-2-16,-1 2 3 15,0-1-1-15,5 0 0 0,-2 0 2 16,-1 1 0-16,1-2 0 16,0 2-1-16,0-1 2 15,-1 0-2-15,0 1 0 16,3-2 1-16,-2 2-2 0,2-2 1 15,1-2-1-15,1 4-1 16,1-1-1-16,7 0 1 16,-6-1-2-16,0 1 1 46,0 0-1-46,2 0 3 0,-4-1-2 0,7 0 2 0,-7-1-1 0,2 1 1 0,1 0-1 16,3-1 0-16,4 0 1 16,-2 0-3-16,3 0-1 0,-4-1-1 15,0 2-2-15,-2 0-6 16,-2 2-8-16,-7 0-24 15,-14 1-33-15,17 0-6 16</inkml:trace>
  <inkml:trace contextRef="#ctx0" brushRef="#br0" timeOffset="35839">7366 10428 80 0,'0'0'6'16,"0"0"2"-16,0 0 4 0,0 0-1 16,2 7-2-16,-2-7 1 15,0 0 0-15,0 0-1 16,6 9-5-16,-6-9-3 0,7 12-2 15,-7-12 1-15,7 18 2 32,-6 0 2-32,4-3-2 0,-1 5 3 0,0-1 0 15,-1 3 1-15,-1-2 1 0,0 3-1 16,1-5 0-1,-1 0-2-15,-1 0 1 0,1 1-2 16,-1-2 2-16,0 1 0 16,1 2 0-16,0 0 0 0,0 0 0 15,-1-1 0-15,0 1-1 16,1-2 0-16,0 0-1 15,0 0-2-15,1-3 0 16,0-3 1-16,-2 3-1 16,-1-5 3-16,0 2-1 0,2-2 0 15,-2 1 1 1,0-1 0-16,-2 2 0 0,2-2 0 15,0 4-1-15,0-2 0 0,0 3-2 16,0-2 1-16,0 3 0 16,0-3 0 15,0 3-1-31,-1 0 0 0,-1-1 1 0,1 5 0 0,1-5 0 0,0 4 0 15,0-3 0-15,0 3 1 16,-1-1-1-16,3 2 0 16,1-4-2-16,0 3 1 15,0-2 0-15,-1 0 1 0,1 3-1 16,0-1 0-16,-1-2 1 15,0 1-1-15,-1-2 0 47,1 1 0-47,-2 0 0 0,0-3 0 0,0 1 0 0,0-1 0 0,0 1 0 0,0-1 0 16,-2 1 0-16,0-1 0 15,-2 3 0-15,1-5 0 16,0 3 0-16,-1-2 0 16,0 0-1-16,0-1 1 0,0-1 0 15,1-1 0-15,0 3 0 16,1-2 0 15,0 1 0-31,2 2-1 0,-2 0 1 0,2-2 0 0,0 5-1 0,0 0 0 16,3-2 0-16,0 4 0 15,-2-2 0-15,1 1-1 16,-1 0 1-16,1 2-1 0,1-2 1 15,-1 1 0-15,2 0 0 16,-1 1 1-16,0 0-1 16,1 2 1-16,-1-1-1 31,0 2 1-31,-2-1-1 0,0 0 0 0,-1 0 1 0,0 0-1 15,0-1 0-15,0 0 0 16,-1-1 1-16,0-3-2 16,0 1-1-16,0-2-3 15,1-1-6-15,0-1-8 0,0 0-13 16,0 1-26-16,0 0-19 15</inkml:trace>
  <inkml:trace contextRef="#ctx0" brushRef="#br0" timeOffset="37375">7519 12475 79 0,'0'0'1'16,"0"0"-1"-16,16-4 1 0,-16 4 2 15,15-3 1-15,-15 3 2 16,19-8 4-16,-11-1-1 15,1 6 2-15,0-6-2 0,2 5 2 16,-2-3-2 0,3 3-2-16,5-3-2 0,-4 6-1 15,4-1 1-15,-5 2 1 16,5-2 1-16,-3 0 0 15,2 1 2-15,-6-1 0 0,1 1 1 47,-2-1 0-47,2 2-1 0,0-1-3 0,0 0 1 0,1 0-2 0,-1 0 1 16,0-2-1-16,4 2 0 0,-1-3 2 15,2-1 0-15,0 1-1 16,1-1 2-16,0-1-2 16,-1 3-2-16,-1 0 0 15,-1 0-1-15,2 0-1 0,-1 1-1 16,3 1 0-1,-2-1 0-15,6 1-1 0,-2-2 1 16,3 0 0-16,-1 0 0 16,0 0 1-16,-4 0-1 0,2 1 0 15,-3 2 0-15,-2-3 0 16,0 1 0-16,2 1-1 15,-2 0 1-15,0-1 0 16,5 0 0-16,-4-1 0 16,4 2 1-16,-5-1-1 31,4 0 1-31,-7-1-1 0,3 3 1 0,-15 0-1 0,15-3 2 15,-15 3-1-15,14 0 0 0,-14 0 0 16,11-2 1-16,-1 2 0 16,-2-2-1-16,3-1 0 15,-1 3 1-15,2-2-2 16,0 1 0-16,1-1 0 0,-1 1-1 15,1 1 1-15,1 0-1 16,-2-1 0-16,2 1 0 16,-4-1 1-16,0 0-1 15,4-2 1-15,-4 3-1 0,2-4 1 16,-1-1-1-16,1 2 0 15,1 0 1-15,3 0-1 47,0 0 0-47,0 1 0 0,0-1 0 0,-1 3 0 0,-1-1 0 0,-1-1 1 0,0 2-1 16,0-2 0-16,1 1 0 15,-2-1 1-15,-2 0-1 16,6 1 0-16,-4 0 0 16,4 0 0-16,-1 1 0 0,-1 0 0 15,0 0 0-15,-3 0 0 16,0 0 0-1,-1 0 0 1,3 0 0-16,-4 0 0 0,5-1 1 0,-1 0-1 0,0 0 0 16,6 1 0-16,1-1 0 15,0 1-1 1,5 0 1-16,-1-2 0 0,3 2-1 0,1-1 1 15,0 0 0-15,0-2 0 16,0 2-1-16,-2-1 1 16,-2 0 0-16,-1 1-1 15,-3-1 1-15,-1 2-1 0,-2 0 1 16,-1 0 0-16,2 0 0 15,2 0 1-15,-1 0-1 16,4-2 1-16,6-1 0 16,-2 1 0-16,4 0 0 15,-3-2 1-15,5 3 0 0,-1-2 0 16,6 1 1-16,-2 2-1 15,2-2 0-15,2 1 0 16,5-1 0-16,5 1-1 31,1-2 0-31,4 1 1 0,5-2 0 0,2 0 0 0,4-1 0 16,2-2 1-16,2 3-1 15,-4 0 1-15,-1-1-2 0,-4 4-5 16,-12-3-12-16,0-5-43 16,-9 8-21-16</inkml:trace>
  <inkml:trace contextRef="#ctx0" brushRef="#br0" timeOffset="38355">2171 10771 292 0,'0'0'1'15,"0"0"1"-15,13 0 3 16,8-4 0-16,13-4 3 16,11-2 1-16,14-1 1 0,10-2 0 15,10 1 0-15,-1 0-2 16,2 4-5-16,-6 1-7 15,-6 6-22-15,-2 1-49 0,-20 4-6 16</inkml:trace>
  <inkml:trace contextRef="#ctx0" brushRef="#br0" timeOffset="39406">944 10951 188 0,'0'0'0'16,"0"0"1"-16,0 0 1 15,-6 6 5-15,6-6 2 0,-4 20 5 16,4-7 0-16,-1 8 3 15,1 3 0-15,5 2-1 16,3 6 2-16,0-3-5 16,2 0 0-16,3-4-4 0,-2-1-2 15,0-5 0-15,2-1 0 16,-2-7 0-16,3-4-1 15,-1-2-2-15,2-3 0 0,-1 0-6 16,-3-2-7-16,7-2-17 16,-5 1-39-16,1-9-17 15</inkml:trace>
  <inkml:trace contextRef="#ctx0" brushRef="#br0" timeOffset="39533">930 10725 344 0,'0'0'-3'0,"0"0"-11"15,0 0-27-15,0 0-33 16,9-2-7-16</inkml:trace>
  <inkml:trace contextRef="#ctx0" brushRef="#br0" timeOffset="40190">1283 11165 179 0,'0'0'2'15,"0"0"6"-15,-4 11 3 0,9-2 4 16,6-2 2-16,6 1 3 15,3-4 1-15,3 0 3 16,4-1-3-16,-3-3-2 16,2-9-6-16,-9-3-1 0,-6-2-2 15,-5 0-3-15,-6-2-1 16,-6 2-3-16,-10 0 0 15,-7 4-3-15,-6 5 1 0,-3 3-1 32,-3 2-1-32,1 9-4 0,1 6-5 0,6 4-19 15,7 5-48-15,8-2-6 16</inkml:trace>
  <inkml:trace contextRef="#ctx0" brushRef="#br1" timeOffset="47887">23490 14293 511 0,'0'0'0'0,"0"0"0"0,-5-4 0 16,5 4 0-16,-10-3 0 15,10 3 0-15,0 0 0 16,-14-19-15-16,14 19-65 16,6-17-17-16</inkml:trace>
  <inkml:trace contextRef="#ctx0" brushRef="#br1" timeOffset="49626">589 13005 99 0,'0'0'5'0,"0"0"4"15,8 9 6-15,-8-9 3 16,15 6 4-16,-6-5 0 15,7 4 2-15,4-5-2 0,-4 0-1 16,11 0-6-16,-5-2-5 16,7 0-4-16,-3-1-2 15,5 2-2-15,-5 0 2 16,2 1-2-16,0-3 1 0,1 3 0 15,3-5 2-15,0 1 1 16,4-3 1-16,1 0 1 16,5-4-1-16,-1-1 1 31,4 2-1-31,4 1-1 0,-1-1-1 0,-1 5-1 0,3-1-1 15,-1 3-2-15,-2 1 0 16,1 2 0-16,-4-1 0 16,4 0 0-16,-5-2 0 15,2-2 0-15,0 0 0 0,-3-2-1 16,7 2 1-16,-1-2-1 15,1 1 2-15,1 1-2 16,2-1 1-16,1-2-1 16,2 1 1-16,2 0 0 15,-3-2-1-15,0-2 1 0,-5 0-1 16,1 0 1-16,-1 1-1 15,0 1 1-15,-6 4-1 0,4-2 0 16,-4 1 1-16,7 2-1 16,-4 0 1-16,5 0-1 15,-2-2 1-15,-2 0-1 16,2 0 1-16,-4-1-1 0,-1-1 0 15,-4 4 1-15,0-2-1 16,-1 2 0-16,-2 1 0 16,2-1 1-16,-2 1-1 15,5-1 0-15,-4 2 1 0,5-4-1 16,-5 0 0-16,1 2 1 15,1-2-1-15,-5 0 0 16,-1 2 0-16,-2-1 0 16,1 1 1-16,-3 2-1 15,1-1 0-15,0-1 1 0,5 0-1 16,1 1 1-1,0 1-1-15,2-1 1 0,-2-3-1 16,-1 3 1-16,-3-2-1 16,-2 0 1-16,-7 2 1 0,-3 0 0 15,1-1 1-15,-3 0 0 31,4 0 0-31,2 0 1 0,6 2 0 0,2-3-1 0,5 3 0 16,-2 1-2-16,1-1 0 16,-4 1 0-16,-6 1 0 15,-6 0-1-15,-5 0 0 16,-7 0-2-16,-9 0-1 0,10 0-2 15,-10 0 0-15,11 0-2 16,3 0-3-16,-1 0-6 16,4 0-7-1,2 0-11 1,-9-1-46-16,11 1-3 0</inkml:trace>
  <inkml:trace contextRef="#ctx0" brushRef="#br1" timeOffset="50558">4459 12634 203 0,'0'0'1'15,"0"0"0"-15,0 0-1 16,0 0 1-16,8 3 1 0,3-3 5 15,4 0 2-15,4 0 4 16,10-6 3 0,-4 0 0-16,7-4 1 0,-4-2 0 15,-3 0-1-15,1 0-2 0,-5 0-5 16,0 0-2-16,-7 0-2 15,-2 1-2-15,-3 0 0 16,-4-6 0-16,-1 2-1 16,-2-4 0-16,-2-2 0 0,0 1-1 15,1-6 1-15,-1-1 0 16,-4-1 1-16,1-2 0 15,1-2 2-15,-1-2-1 32,1-2 1-32,-1-7 0 0,0 1 0 0,2-2-1 0,-2-4 1 15,3 0-1-15,0-3 0 16,0 2 0-16,0 1-1 15,0 2 0-15,0 3-1 0,0 0 0 16,3 4 1-16,-1-1-3 16,0 0 0-16,-2-2 1 15,0-1-1 16,0-1-1-31,-3-2 1 0,-2 2 0 0,2 1 0 0,-4 2 1 0,1 0-2 16,3 7 1-16,0 2 0 16,2 3 0-16,0 2 0 15,1 2 0 16,0 0 0-31,0-1 0 0,2-1 0 0,3-2 1 0,1 2-1 0,3 0 1 16,0 4-1-16,-2 0 0 16,1 4 1-16,-2 2-1 0,1 5 0 15,-4 3 0-15,-3 9-2 16,5-10-1-16,-5 10 0 15,9-12-1-15,-9 12-1 0,9-12-1 16,-3 2-3 31,1 2-5-47,0-3-14 0,-2-6-46 0,3 4-11 0</inkml:trace>
  <inkml:trace contextRef="#ctx0" brushRef="#br1" timeOffset="51226">4879 10767 55 0,'0'0'8'0,"0"0"5"16,17 0 5-16,-8-2 5 16,3-2-1-16,1 1 1 15,5-3-1-15,0 1 1 16,4-1-6-16,-2 1-8 0,2-1-3 15,0 3-3-15,3-2-1 16,4 4-1-16,-5-1-1 16,6 1 2-16,-4 1-1 0,7-1 2 46,-4-1 1-46,8 2 1 0,-6-2 3 0,3-1 2 0,1-1 0 0,1-1 2 0,2 2-1 16,0-3 1-16,1 0-3 16,-1 2-1-16,0-1-2 15,1 2-1-15,1-2-2 16,0 3-1-16,-3-2-1 15,4 1 0-15,-3 0 0 0,0-1-1 16,0-1 1 15,1 2-1-31,-4 0 1 0,1-1-1 0,1 1 1 0,1 1-1 16,1 0 0-16,1 0 1 0,2 1-1 15,-1-1 2-15,2 2-2 47,2-2 0-47,-2 1 2 0,2-3 2 0,1 2 0 0,3-3-1 0,-5 2 2 16,6-1 0-16,-1-2-1 0,-2 4-1 15,4-3 1 1,-3 1-2-16,2 1 0 0,2-2 0 16,0 2 0-16,0-4-1 0,-1 0 0 15,0-3-1-15,-1 3-8 16,0-7-22-16,-14 4-49 15,8 3-5-15</inkml:trace>
  <inkml:trace contextRef="#ctx0" brushRef="#br1" timeOffset="52169">7267 10797 60 0,'0'0'1'0,"2"8"0"16,-2-8 3-16,5 17 3 16,0-4 1-16,-1 0 5 15,2 2 4-15,2 4 0 16,-1-2 2-16,0 1 0 0,1 2-2 15,2 0-1-15,-4 4-3 16,1-1-4-16,0 3-1 16,-2-1-3-1,0 2-2-15,-1 5 3 0,-1-3-2 0,-2 3 1 16,1-2-1-16,-2 4 0 15,0-4 1-15,0 9-1 0,0-4 0 32,0 0-1-32,0-1 1 0,0 1-2 0,-1 3 0 15,-2-4 1-15,-1-1-1 16,-1-3 1-16,1 1 2 15,1-5-2 1,3 4 1-16,-3-3 1 0,3-1 0 0,0 6-1 16,2-1 2-16,-1 2-1 15,2 0-1-15,0 5 0 16,0-2-1-16,-2 3 0 0,1-5-1 15,-1-1 0 1,1 0-1-16,-1-3 0 0,-1-1 0 16,1-2 0-16,1-1 0 15,-2-1 0-15,1 0 0 47,-1 0 1-47,3 2-3 0,-1-6-5 0,3 3-11 0,-3 1-29 0,1-5-28 0,1-1-6 16</inkml:trace>
  <inkml:trace contextRef="#ctx0" brushRef="#br1" timeOffset="52694">7341 12498 73 0,'0'0'-6'0,"11"-3"1"16,1 0 2-16,3 0 7 16,4-1 6-16,2-3 3 15,8 0 1-15,0-7 1 16,6 6 7-16,-4-5-1 0,6 6-2 15,5-6-4 17,-2 6-4-32,5-1-2 0,-2 4 0 0,5 3 0 0,-1-2 0 15,5 3-1-15,-5 0 1 0,3 0 0 16,5 0-3-16,-3 0 3 15,11 0-1 17,3 0 4-32,4 0-1 0,3 4 3 15,3-3-2-15,7 5 1 0,3-1-1 0,10 0-1 0,2 0-1 16,4 4-4-16,9-8-1 15,5 2 0-15,7-3 0 0,7 0 0 16,1-1 1-16,6-2 0 16,3-8 0-16,2 3 0 15,-2 0-1-15,-5 0-5 31,2 5-12-31,-16 8-58 0,4-5-12 16</inkml:trace>
  <inkml:trace contextRef="#ctx0" brushRef="#br1" timeOffset="55025">2433 14417 315 0,'0'0'2'0,"0"0"0"16,0 0-1-16,0 0-1 15,0 0 0-15,0 0 0 16,-10 14 2-16,10 4-2 16,0 9-2-16,7 12 1 0,0 11 1 15,2 17 1-15,3 6 1 16,3 19-2-16,0 11 0 15,4 8 0-15,4 5-2 0,-6 11 4 16,2 10-4-16,-5 5 1 16,1 13 2-16,-4 5-1 15,3 9 0-15,-6 8 0 31,4 5-1-31,-1 6 2 0,4-3 2 0,-6-90-2 0,-3 11 1 16,3-3 0-16,-2 13 1 16,-4-8-2-16,2 12 0 31,-5-7-9-31,1 10-24 0,-3-10-36 0,0 2-5 15</inkml:trace>
  <inkml:trace contextRef="#ctx0" brushRef="#br1" timeOffset="55605">1090 17888 106 0,'0'0'1'16,"5"2"-1"-16,5-1 0 15,8 1 0-15,7 0 0 0,8 2 1 16,6-4 1-16,13 3-1 16,4-3 0-16,19 2 1 15,13-2 1-15,19 0 0 16,12-5 1-16,24-1 2 15,15-2 3-15,27-7 5 0,16 1 6 16,39-5 2-16,88-18 4 16,184-14 1-16,20-7 1 15,34 3-1 1,-6-3-3-16,17 9-6 0,-36 8-2 0,-21 10-2 15,-42 14-4-15,18 4-2 16,16 6-2-16,22 4 0 16,-18 3-1-16,-24 0-1 15,10 5 0-15,30 0-1 16,-57 4 0-16,-22-2-1 15,-31 2-4-15,-49 3-6 0,-9-7-13 16,-24 0-35 0,-30 7-25-16</inkml:trace>
  <inkml:trace contextRef="#ctx0" brushRef="#br1" timeOffset="56408">2121 14746 177 0,'0'0'2'0,"0"0"2"16,0 11 3-16,0 2 3 16,0 5 3-16,0 1-1 15,0 3 3-15,3-3 1 16,2 0 3-16,1-7-2 15,4-7-2-15,3-5-3 0,0-16-1 16,5-4-1-16,0-11-1 16,1-3-1-16,-1-5-2 15,-1 0 0-15,-1 3-1 16,-1 5 0-16,0 5 0 0,-1 7-1 15,5 7-1-15,-3 9-1 16,8 5-3-16,1 9-6 16,6 9-19-16,3 9-41 15,1-5-14-15</inkml:trace>
  <inkml:trace contextRef="#ctx0" brushRef="#br1" timeOffset="57583">2236 14664 278 0,'0'0'4'0,"0"0"-2"16,0 0 3-16,0 0 4 16,3 7 2-16,8-2 2 15,4 5 1-15,8 0 0 0,3 2-3 16,10 5 2-16,3-2-2 15,10 4-5-15,0-2-5 16,4 2-6-16,-3-6-8 16,0 3-9-16,-3-6-11 15,-6-3-31-15,0 6-20 0</inkml:trace>
  <inkml:trace contextRef="#ctx0" brushRef="#br1" timeOffset="58494">840 14307 197 0,'0'0'3'0,"0"0"4"15,12 0 5-15,-4 3 1 16,3 5 1-16,2 7 4 16,3 7 0-16,0 5 3 15,2 10-2-15,0-2-3 16,-2 11-2-16,0-5-1 0,-1 2-2 15,0-1-1-15,-3-4-2 16,2-4-2-16,-3-7 0 16,-4-1-1-16,2-7 0 15,-4-5 0-15,-3-3 1 0,-2-11 2 16,3 13 1-16,-3-13 1 15,0 0-1-15,3-11-1 16,1-10 0 31,1-13-2-16,3-10-1-31,0-9-2 0,3-8-2 0,1-6-1 0,0 1-3 0,-1 6-4 0,-2 6-3 0,3 13-8 0,-7 3-11 16,9 13-24-16,-2 10-37 0,3 6-5 0</inkml:trace>
  <inkml:trace contextRef="#ctx0" brushRef="#br1" timeOffset="59099">1511 14570 285 0,'0'0'4'15,"0"0"2"-15,-15 2 4 0,1 8 2 16,-2 1 3-16,-4 5 1 16,-1 4 1-16,0 3 2 15,2 1-6-15,5 1-1 16,7-4-1-16,7-1-3 15,17-5-1-15,11-8-2 0,9-1-1 16,11-5-3-16,8 3-5 16,2-3-9-16,15-1-40 15,-1 4-30-15,0-1-7 16</inkml:trace>
  <inkml:trace contextRef="#ctx0" brushRef="#br1" timeOffset="60142">11434 6260 271 0,'0'0'5'0,"0"0"3"16,-1-10 1-16,1 10 4 15,-13-8 3-15,-2 3 0 0,-3 0 3 16,-2 5 2-16,-10 0-2 16,1 4-3-1,-2 9-2-15,4 4-3 0,4 5-1 16,10 0-2-16,13 3-2 0,10-5-1 15,20 2-2-15,19-6-3 16,13 1-6-16,6-8-15 16,8 0-63-16,2 0-2 15</inkml:trace>
  <inkml:trace contextRef="#ctx0" brushRef="#br1" timeOffset="61206">13522 17194 371 0,'0'0'3'16,"0"0"3"-16,0 0 0 15,0 0-1-15,0 0 1 16,0 0 1-16,0 0 0 0,17 1 1 16,10 2-3-16,13 2-2 15,3 4 0-15,6 3 0 16,0 3-1-16,5 0 1 15,-6 1-3-15,-3 1 0 0,-6 2 1 16,-8-5-1-16,-2-1 0 16,-7-2 0-1,0 0 0 1,-7-1 0-16,0 4 1 0,-10 2 0 0,-5 8 1 0,0-10-2 15,-2 5 0-15,-7 4 1 16,-2 7 0 31,-4-1 0-47,-5 6 0 0,1 3 0 0,-5 4-1 0,-4 3 1 0,2 1-5 0,-1 0-8 0,-2 4-17 15,0-8-36-15,6 1-19 16</inkml:trace>
  <inkml:trace contextRef="#ctx0" brushRef="#br1" timeOffset="61684">14742 17111 328 0,'0'0'4'0,"0"0"-1"16,0 0 0-16,0 0 2 16,3 7 0-16,-3 3 3 0,0 8 1 15,-7 5 3-15,-3 6-2 16,-3 5 1-16,-4 7 1 15,0 5 0-15,-3-2-1 0,3-1-1 16,9-24-2 0,-1 3-2-16,7-3-1 31,1 2-1-31,0-3-1 0,5 1 0 0,7-2-1 0,5 0 0 15,4-3 0-15,4 2-2 16,4-5-2-16,2 2-2 0,2-4-2 16,5 1-2-16,-2-3-5 15,5 2-6-15,-2-6-12 16,3-1-27-16,1-1-28 0,-7-2-6 47</inkml:trace>
  <inkml:trace contextRef="#ctx0" brushRef="#br1" timeOffset="61822">14408 17391 422 0,'0'0'2'16,"28"-10"0"-16,11-2 0 15,19 0 0-15,20-6-1 31,17 1-7-31,1 1-29 0,11-3-45 0,18 2-6 0</inkml:trace>
  <inkml:trace contextRef="#ctx0" brushRef="#br1" timeOffset="63207">5187 17352 315 0,'0'0'2'0,"0"0"4"15,0 0 4-15,0 16 2 16,2 4 2-16,-1-7 0 15,3 6 0-15,-3 4-1 0,2 6-1 16,-2 4-4-16,1-1-4 16,3 1-6-16,-1 4-6 15,0 0-11-15,0-2-51 16,4 2-11-16</inkml:trace>
  <inkml:trace contextRef="#ctx0" brushRef="#br1" timeOffset="63914">8201 17208 271 0,'0'0'7'0,"0"0"2"15,9 7 4-15,-4 5 1 16,2 6 4-16,-1 10-1 0,-1 8 3 15,-3 7-1-15,-2-16-7 16,0 5-4-16,0 4-5 16,-2 3-7-16,2 2-13 15,-4 4-29-15,-1-1-32 0,5 1-7 16</inkml:trace>
  <inkml:trace contextRef="#ctx0" brushRef="#br2" timeOffset="74741">14717 12151 444 0,'6'4'1'16,"-6"-4"-1"-16,0 0 1 15,0 0-1-15,0 0-3 16,0 0-2-16,-11 3-9 0,11-3-11 16,0 0-22-16,-14 2-35 15,14-2-8-15</inkml:trace>
  <inkml:trace contextRef="#ctx0" brushRef="#br2" timeOffset="77630">564 18019 128 0,'0'0'3'15,"0"0"0"-15,0 0 3 16,0 0 2-16,0 0 3 15,0 0-1-15,0 0 4 0,0 0 1 16,0 0 1-16,0 0-1 16,0 0-2-16,0 0 0 15,0 0 0-15,0 0 0 16,13-5-2-16,-13 5-2 0,20-3-1 15,-11 1 1-15,4 1 1 16,-1-1-3-16,4 0 0 16,-3 1-2-16,4-3 1 15,-3 1 0-15,5 1 0 0,-2-2-4 31,3-2 2-31,2-1-2 0,0 2 1 0,-1-2 0 16,1 1 2-16,3 0-1 16,-2 0 0-16,1-1-1 0,-1 1 1 15,2 1-1-15,-1 0 0 16,-2 0-1-16,1 1 0 15,2-2-2-15,-1-1 1 16,-1 4 0-16,0-1 1 0,0 0-1 31,-1 1 0-31,-1 1 0 0,2 0 1 0,-3-4-1 16,1 5 0-16,-4-3 0 15,3 1-1-15,-1 1 1 0,0-1-1 16,2 0 1-16,-2 0 0 47,0 0 0-47,3 0 0 0,-4-2 0 0,4 1 1 0,-2 0-1 0,-1 0 1 15,1 0-1-15,0-1 0 0,0 2 0 32,0-1-1-17,0 1 1-15,-2-2-1 0,2 1 2 0,1-1-2 0,-3 2 0 16,2-2 1-16,-4 3 0 0,2-2 0 15,1 2 0 1,-5-1 0-16,5 0 0 0,-1 3 0 16,0-2 0-16,0-1 0 0,3 1 0 15,0-1 0-15,-1 1 0 16,2-1 0-16,1 0 0 47,-2 0 0-47,-1 0-1 0,5-2 1 0,-1 2-1 0,0-1 0 0,-2 1 0 0,3 1 1 15,-1-1-1-15,1-1 0 16,-3-1 0-16,1 1 0 15,-1 0 0-15,1 0 0 16,0 1 0-16,0 1 0 0,1-3 0 16,1 3 1-16,2 1-1 15,0-1 0-15,-1-1 0 16,2 0 0-16,-1-1 0 15,2 2 0-15,-1-2 0 0,1 1 0 16,0 0 0-16,1 1 0 16,-2 2 0-1,2 0 0-15,-1-3 0 0,-1 3 1 16,2-3-1-16,-2 2 0 15,1-2 0-15,-3 1 1 0,4 0-1 16,-4 0 1-16,2 2 0 47,-1-1-1-47,2-1 0 0,-1 1 0 0,0-1 1 0,-2 2-1 0,2-3 1 0,-2 1-1 15,1 1 0-15,-1 0 0 16,-1-2 1-16,0 2-1 16,1-1 0-16,-1 0 1 0,0 1 0 15,-2-1 0-15,1 1 0 16,-3-2 0-16,3 1 0 47,-3 2 0-47,0-2 0 0,3 1-1 0,-3-1 1 0,3 1-1 0,-1 0 0 0,2 1 1 15,-4-2-1-15,2 1 1 16,1 1 0-16,-2 0 0 15,-1-1-1-15,1 0 1 16,0 1-1-16,1 0 0 0,-3-2 0 16,1 2 0-16,-1-1 1 15,-1 1-1-15,1 0 0 31,-3 0 0-31,0-1 0 0,1 0 0 16,-1 0 0-16,0 1 1 0,2-2-1 0,-2 1 1 16,-5-3 0-16,22 0 1 15,0-1 0-15,0 1 0 16,0-3 0-16,-2 1-1 15,2-2 1-15,-5 0-1 0,-6 5-1 16,0-2 1-16,-1 5-1 47,-2-3-1-47,3-1 2 0,-4 3-1 0,1-1 0 0,3 0 0 0,0-1 0 0,-1-1 1 15,3-1-1-15,1 0 1 16,-1 0-1-16,0 0 0 16,-3 0 1-16,-4 1-1 15,0-2 0-15,-6 3 0 16,1 2 0-16,0 1 0 0,-2 0 1 15,0 0-2-15,0 0 2 16,-1 0-1 0,2 0 0-16,-1 0 0 0,-3 0 0 0,3 0 0 15,-1 0 0-15,-1 0 0 16,2 0 0-16,2 0 0 15,0 0 1-15,1-3-1 16,6 2 0-16,0-1 0 0,2-1 0 16,1 0 0-16,-3-2 1 15,3 2-1-15,-5-2 0 16,-2 1 1-1,-3 1 0 1,0-1-1-16,-4-1 1 0,2 2 0 0,-3-2 0 0,5 0-1 16,-1-1 1-16,4 1-1 15,0 2 0-15,0 0-3 16,2 3-7-16,-7-4-23 15,-11 4-54-15,17 0-3 0</inkml:trace>
  <inkml:trace contextRef="#ctx0" brushRef="#br2" timeOffset="126784">8770 5196 37 0,'0'0'6'0,"0"0"6"16,0 0 6-16,0 0 0 0,0 0 5 15,3-10 2-15,-3 10 2 16,0-10 2-16,0 10-4 16,-2-13-8-16,2 13-2 15,-8-10-4-15,8 10-4 0,-16-4-2 16,3 4-4-16,3 0-1 15,-2 5-1-15,-2 4 1 16,-3 4 0-16,2 5 0 16,-2 1 1-16,7 3 2 15,1 4 1-15,3-3-1 0,5 0 3 16,2-5-1-16,9-2 0 15,4-8 1-15,7-7 0 16,3-1 2 0,2-7-2-16,-1-4 0 0,-1-8-2 0,-3-1 0 15,-2-2-2-15,-5 0 0 16,-6 0-1-16,-4 0 0 15,0 1 0-15,-3 5-1 32,0 2 1-32,-1 1-1 0,-2 5-2 0,2 8 0 0,0 0 1 15,0 0 2-15,-7 10 1 16,6 7 1-16,1 7-1 0,0 5 2 15,0 3 2-15,4 1 0 16,3 2-1-16,1-2-5 16,6 3-8-16,-3-4-21 15,2-7-43-15,10 3-9 16</inkml:trace>
  <inkml:trace contextRef="#ctx0" brushRef="#br2" timeOffset="127800">8346 6742 254 0,'0'0'4'0,"0"0"4"16,17-4 1-16,5-3 2 0,7-3 1 16,4 0-1-16,5 1 0 15,0-1 0-15,6 0-7 16,-11 5-10-16,-7-5-18 15,-8 8-33-15,-5 2-17 0</inkml:trace>
  <inkml:trace contextRef="#ctx0" brushRef="#br2" timeOffset="128411">8829 6537 256 0,'0'0'5'0,"0"0"4"0,0 0 1 15,0 0-1-15,0 0 2 16,0 0 0-16,-15 1 2 15,2 5 0-15,-4 4-4 16,-4 4-3-16,0 3 0 0,3 2-1 31,-2 3-1-31,7 5 1 0,2-6-1 0,7 4-1 16,4-9 2-16,9 0-1 15,7-7 0-15,2-3 0 0,5-6 1 16,1-1 0-16,2-10 0 16,-3-3-1-16,0-2 0 15,-6-2-1-15,-3-1-1 16,-3 0 1-16,-6 0-2 0,-1 1 1 15,-2 3-1-15,-2 1-1 32,0 3 1-32,0 11-1 0,-4-13 0 0,4 13-1 15,0 0 0-15,0 0-1 16,0 0 1-16,0 0 0 0,-2 13 1 15,2 6 0-15,3 6 0 16,3 8 1-16,3 4 0 16,-2 6 0-16,6 8-3 0,3-1-7 15,4 1-17-15,5 1-55 16,-1-9-4-1</inkml:trace>
  <inkml:trace contextRef="#ctx0" brushRef="#br2" timeOffset="189173">18993 5837 317 0,'0'0'6'16,"0"0"2"-16,-16-14 2 16,2 9 0-16,-2 0 2 0,-5 1 1 15,-1 1 2-15,-2 3-1 16,-2 3-5-16,3 13-1 15,-1 9-1-15,5 6 0 0,0 9-1 16,3 5-1-16,3 4-2 16,6 1 1-16,4-1-2 15,5-4 1-15,9-10-2 16,3-5 0-16,9-12 0 0,4-11 0 15,2-7 1-15,4-11-1 16,-4-11 2-16,0-11 0 31,-4-7-1-15,-2-7 0-16,-6-2-1 0,-7-3 0 0,-3 2 0 0,-5 3 0 0,-2 6-1 15,-2 9 0-15,0 4 0 16,-4 10 1-16,3 6-1 16,3 12 1-16,0 0 1 15,0 20 1-15,0 13 1 0,1 9 0 16,-1 16-1-16,-1 13 2 31,-3 12-1-31,-6 10 0 0,-4 1-4 0,-2 0 0 16,-2-7 0-16,1-7 0 0,0-10 0 15,1-14 0-15,2-13 0 16,5-14 0-16,2-7 0 15,2-8 0-15,5-14 0 0,0 0-22 16,5-28-55-16,10 4-15 16</inkml:trace>
  <inkml:trace contextRef="#ctx0" brushRef="#br2" timeOffset="189489">19367 5917 371 0,'0'0'6'0,"0"0"4"0,-5 15 2 16,5-15 2-16,5 14 1 31,7-7 1-31,8 1 1 0,7-2 0 0,12-6-5 15,2 0-4-15,7 0-3 0,-2-6-4 16,1 1-2-16,-3-2-4 16,-4 2-8-16,-6-3-11 15,-7 4-28-15,1 1-38 16,-11 1-2-16</inkml:trace>
  <inkml:trace contextRef="#ctx0" brushRef="#br2" timeOffset="189742">19318 6222 421 0,'0'0'3'16,"-2"12"2"-16,2-12 2 0,8 19 1 15,3-6 1-15,12-1-1 16,5 1 2-16,8-2-1 31,8-4-3-31,5-2-4 0,1-3-7 0,4 2-11 16,-7-4-28-16,-2-1-42 0,-1-4-5 15</inkml:trace>
  <inkml:trace contextRef="#ctx0" brushRef="#br2" timeOffset="190096">20654 5779 323 0,'0'0'4'0,"0"0"1"16,-10-5 2 15,-3 1 1-16,-3 1 1-15,-8 1 1 0,-3 2 4 0,-9 2 1 0,-7 10-2 0,0 6-2 0,-3 9 0 16,0 8 1-16,10 9-1 16,0 2-1-16,13 1-3 0,7 5 0 15,13-6-2-15,6-2-1 16,16-7-1-16,8-4 0 15,5-7-2-15,4-9 0 32,1-4-4-32,6-5-6 0,-4-7-15 0,-2-3-62 0,-2-8-3 15</inkml:trace>
  <inkml:trace contextRef="#ctx0" brushRef="#br2" timeOffset="190603">20805 5709 430 0,'0'0'5'0,"8"-2"2"16,2-1 1-16,3 3 0 15,1 0 1-15,4 3 1 0,-1 6 1 16,4 4-1 0,-2 11-3-16,-5 2-1 0,0 8-6 15,-2-1 0-15,-2 4 0 16,0 0 0-16,-3-1 0 0,0 1 0 15,0-2 0-15,0-5 0 16,1 2 0-16,-3-2 0 16,-2-1 0 15,3-2 0-31,-4 0 0 0,4-1 0 0,-4-2 0 0,-2-2 0 0,0-1 0 15,-2-3 0-15,2-3 0 16,0-1 0-16,0-4 0 0,0-10 0 16,0 0 0-16,0 0 0 15,4-11 0-15,7-13 0 16,4-11 0-16,2-10 0 15,9-12 0-15,5-13 0 16,9-5 0 15,1-2 0-31,3 2 0 0,1 5 0 0,-4 5 0 0,0 8 0 0,-2 11 0 16,-6 7 0-16,-4 16 0 15,-15 3-61-15,7-6-33 0</inkml:trace>
  <inkml:trace contextRef="#ctx0" brushRef="#br2" timeOffset="196676">5160 17668 155 0,'0'0'4'0,"0"0"3"15,0 0 3-15,0 0 3 16,0 0 1-16,0 0 0 15,0 0 2-15,0 0 2 16,0 0-4-16,0 0-4 0,0 0 0 16,0 0-2-16,0 0 3 15,0 0-2-15,0-5 1 16,0 5 0-16,0 0 0 15,8-11 1-15,-8 11 0 0,10-11-2 16,0-9 1-16,3 1-3 16,4-8 0-16,2 2-1 15,2-4-1-15,0 1 0 16,3 1 0-16,-2 3-2 15,0 2 1-15,0-3-1 0,-1 4 0 16,3-4 0-16,-2 4 0 16,0-3-1-16,2-2 0 15,0 4 0-15,1-5 0 16,-1 5-1-16,2-6 0 0,1 3 1 15,0 0 0-15,-1 0-1 32,1 2 0-32,-2-1 1 0,2 0-1 0,-3 3 0 15,2-4 1-15,1-1-1 16,-2-1 0-16,4 0 0 0,0 0 0 15,0-1 1-15,0-1-1 16,1 0 0-16,-1 3 0 16,-2 3 0-16,-1 0 0 0,-3 3 0 15,-2 0 0-15,2 1 0 31,-3 0 1-31,0 2-1 0,-2-3 1 0,1-1-1 16,2-4 1-16,1-1-1 0,1-1 0 16,2 0 1-16,-1 0-1 15,2-1 0-15,3 1 0 16,-1 0 0-16,-1 0-1 15,-1 3 1-15,1 1-1 0,-1-1 0 16,0 2 0-16,-2 1-1 16,0 1 1-1,-4 0 0-15,4-1 0 0,-1 1 1 16,4-4-1-16,-1 0 1 15,-2-1 0-15,4 0 0 0,-2-2 0 16,3 0 0-16,-2-1-1 16,0 2 2 15,-2 0-1-31,1 2-1 0,-1-1 1 0,1-1 0 0,2 2 0 0,-3-1 0 15,4-1 0-15,2-4-1 16,-2 4 1-16,4-3 0 16,-5 0-1-16,1 0 1 0,0 0 0 15,-1-1 0-15,-3 4 1 16,0-2-2-16,-2 0 0 15,-1 2 0-15,4-2 0 16,-4 2 0 15,7-3 0-31,-1 1 0 0,2-1 0 0,0-1 0 0,4 0 0 0,-3 1 0 16,2-1 0-16,-7 1 0 15,-2 4 0-15,-4-1 0 16,-5 4 0-16,-2 2 0 0,-8 3 0 16,-1 6 0-16,-4-4 0 15,0 15 0-15,-6-12-7 16,6 12-71-1,0 0-16-15</inkml:trace>
  <inkml:trace contextRef="#ctx0" brushRef="#br2" timeOffset="208279">7516 15316 89 0,'0'0'3'16,"0"0"4"-16,4 0 5 0,-4 0 1 15,0 0 2-15,12-5 1 16,-12 5 4-16,11-11 2 15,-11 11-2-15,10-15-4 16,-10 15-3-16,12-16-2 0,-7 6-1 16,-5 10-4-16,18-17 0 15,-9 8-3-15,2 1-1 16,6-4 0-16,-4 3 0 15,5-1 0-15,-5-1 0 16,7-2-1-16,-6 2 1 0,8-2 1 16,-8 1-1-16,1 0-1 15,1-1 0-15,-1 1 0 16,-3-1 1-1,1 2 1-15,0-2 2 0,-2-3 1 0,-1 2 2 16,0-2-1-16,0 0 2 16,0-2 1-16,-1 3-1 15,5-5 1 16,-3 5-3-31,0 1 1 0,3-1-2 0,-6 4-1 0,2 2-1 0,-10 9-1 16,15-14 0-16,-15 14-2 16,0 0-7-16,7-9-10 15,-7 9-47-15,0 0-17 0</inkml:trace>
  <inkml:trace contextRef="#ctx0" brushRef="#br2" timeOffset="213231">7926 14962 13 0,'0'0'-1'15,"0"0"-1"-15,0 0 1 16,0 0-2-16,0-4 1 15,0 4-1-15,0 0 2 16,0 0 1-16,0 0 0 0,0 0 1 16,0 0 8-16,0 0 3 15,0 0 3-15,0 0 1 16,0 0 0-16,0 0 0 15,0 0-2-15,0 0-3 16,0 0-4-16,0 0-6 0,-11 5-5 16,11-5-4-16,0 0-4 15,-10 8 2-15,10-8-1 16,0 0 0-16,0 0 2 15,0 0-1-15,-4 8-8 0,4-8-7 16</inkml:trace>
  <inkml:trace contextRef="#ctx0" brushRef="#br2" timeOffset="227889">7930 15051 81 0,'0'0'5'0,"0"0"1"15,0 0 6-15,0 0-1 0,0 0 4 16,0 0 1-16,0 0-2 16,-2-10 1-16,2 10-2 15,0 0-4-15,0 0-2 16,0 0-2-16,1-10 1 15,4-1 1-15,-5 11-2 0,10-13 2 16,-10 13-1-16,12-17-1 16,-12 17 1-16,15-13-2 15,-5 11-1-15,0 1-2 16,-1-1 0-16,2 2 0 0,5 0-1 15,-3 0 2-15,2-1-1 16,-3 1 1-16,3-2 0 16,-2 2 0-1,0 0 0-15,-2 0 0 0,2-2 0 0,0 2 2 16,0 0-3-16,0-1 0 15,1 1 0-15,-1 0 0 16,1 0 1-16,2 0-1 16,0 0 1-1,3 0-1 1,0 0 1-16,2 0 1 0,-1 0 0 0,5 0-1 0,-3 0 0 15,6 0 0-15,-4 0 0 16,1-1 0-16,0-2 0 0,-2 0 0 16,2 2-1-16,-4-1 0 15,1 0 0-15,-3 2 1 16,1-1-1-16,-2 1 0 15,3 0 0-15,1 0 2 32,0 0-2-32,1 0 0 0,3 0 0 0,0 0 0 0,5 0 0 15,-4 0 0-15,4 0 0 16,1 0-1-16,-3 0 1 0,2 0-1 15,-1 1 1-15,1 1-1 16,-2 1 1-16,3-1-1 16,-3-1 1-16,2 2-1 15,2-2 1-15,3-1 0 0,0 0-1 16,3 0 1-16,1 0-1 15,-1 0 1-15,6 0 1 16,-2 0-1-16,5 0 2 16,0-1 0-16,2-2 2 15,4 3 0-15,-2-3 1 0,5 1 1 16,5-1-1-16,5 1-1 15,4 0 1-15,6-1-3 16,2 1 0-16,4-1-1 16,2 1-1-16,-3 0 0 0,-1 0-1 46,-4-1 1-46,-8 0-1 0,-5-1 1 0,-2-1-1 0,0 2 1 0,-2-2-1 0,1 0 0 16,-1-1 1 0,4 1-1-16,2-1 0 0,-1 2 1 15,0 0-1-15,-3-1 1 16,-2-1-1-16,-5 2 1 15,-3-2-2-15,-4 2-4 0,-1 0-10 47,-2 8-55-47,-1-4-9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19:35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7003 4174 274 0,'0'0'4'0,"0"0"2"0,0 0 3 15,4 0 2-15,-4 0-1 16,7-15 2-16,-4-2 0 16,1-5 2-16,-4-11-1 0,3-9-3 15,-2-12-2-15,2-7-2 16,-3-9 0-16,0-6 0 15,0-8-2-15,-5-3 0 16,-3-6-2-16,-6 0 1 0,-3 1-1 16,-4 3 3-16,-3 5 0 15,0 3 1-15,-2 7 1 16,2 6-1-16,0 9 1 15,0 4 0-15,4 4-1 0,0 8-1 16,4 1-2-16,0 4-1 16,1 1-1-16,0 6 1 15,0 2-1-15,2 5 0 16,1 2 0-16,0 3 1 15,3 6-1-15,0 1 1 0,3 3-1 16,6 9 0-16,-11-9-1 16,11 9-1-16,0 0-1 15,0 0-3-15,-10 0 1 16,10 0 0-16,-3 9 1 0,0 3-1 15,0 11 1-15,2 5 2 16,-1 2 1-16,1 6 2 16,0 3-1-16,1-2 1 0,0-3-1 15,-1-2 1-15,1-10 0 16,0-6 0-16,0-6 0 15,0-10 1-15,0 0-1 16,0 0 0-16,2-22 0 0,-2-7 0 31,1-5-1-31,-4-4-1 0,-2-8 0 0,1-5-1 16,-3 6 0-16,2 2 0 15,1 5 0-15,0 8-1 16,5 7 0-16,0 4 0 16,8 9 1-16,2 4-1 0,8 6 1 15,5 2 1-15,3 7-1 16,7 3 0-16,7 5-6 15,0 1-11-15,4-5-58 16,8 13-9-16</inkml:trace>
  <inkml:trace contextRef="#ctx0" brushRef="#br0" timeOffset="11801">8137 3230 191 0,'0'0'6'15,"0"0"3"-15,-9-3 5 16,9 3 0-16,-9-3 4 15,9 3-1-15,-9-3-1 16,9 3 1-16,0 0-5 0,-10 0-2 16,10 0-4-16,0 0-1 15,0 8-1-15,0-8 2 16,4 9 0-16,-4-9 2 15,15 10 2-15,-2-7-1 0,4 0 1 16,4-3-1-16,0 0 0 16,7 0-1-16,1 0-1 15,5-6 0-15,-1 4-2 16,3-4 0-16,-1 3-1 15,-3-2-1-15,-1 2 0 0,-2 1 0 16,-3-3 0-16,-1 4 0 16,-5-1 0-16,-3 2 0 0,-4-2 0 15,-4 2 1-15,-9 0-1 16,13-1 0-16,-13 1-1 15,0 0 0-15,0 0 0 16,0 0-1-16,0 0-1 16,0 0-1-16,0 0-3 0,0 0-1 15,0 0-4-15,0 0-8 16,0 0-6-16,0-9-14 15,0 9-27-15,0 0-23 16</inkml:trace>
  <inkml:trace contextRef="#ctx0" brushRef="#br0" timeOffset="12129">8496 3081 292 0,'0'0'3'15,"0"0"4"-15,0 0-2 0,0 0 2 16,0 0 2-16,0 0 2 16,0 0 2-16,0 0 0 15,15 0-2-15,1 3-3 16,5 3 2-16,2 2-2 15,2 0-1-15,-1-1-3 0,-1 2-1 16,-2 2 0-16,-3 0 0 16,-3 0-1-16,-3-1 1 15,0 3 0-15,-6-2 0 16,0 2 1-16,-3 1 0 0,-3 1 1 31,-4 2-1-31,-10 5 0 0,-6 0 0 0,-5 3-1 16,0 0-1-16,-3-3-4 0,6 3-3 15,1-7-8 1,13-2-23-16,16 0-47 0,6-13-3 15</inkml:trace>
  <inkml:trace contextRef="#ctx0" brushRef="#br0" timeOffset="13007">8331 2655 179 0,'0'0'3'0,"0"0"4"16,-11 0 4-16,11 0 3 0,0 0 3 15,-10 10 5-15,5 0 1 16,1 4 3-16,4 3-2 16,-2 2-2-16,2 0-3 0,0-1 2 15,3 0-5-15,2-3-4 16,3-4-3-16,3 0-1 15,1-3-1-15,3-1-2 16,-1-1-2-16,2-2-1 16,-2-2-2-16,2 0-3 0,-1-2-4 15,-2 0-6-15,-2 0-11 16,0-7-30 15,0 6-29-31,-11 1-7 0</inkml:trace>
  <inkml:trace contextRef="#ctx0" brushRef="#br0" timeOffset="13163">8373 2338 347 0,'0'0'1'15,"0"0"-1"-15,0 0 0 16,0 0-9-16,0 0-7 15,0 0-18-15,9 0-31 0,-9 0-12 16</inkml:trace>
  <inkml:trace contextRef="#ctx0" brushRef="#br0" timeOffset="13933">8628 2789 88 0,'0'0'5'0,"0"0"7"0,0 0 3 15,-8 14 6-15,8-4 4 16,0 4 4-16,3 3 2 15,4 1 4-15,5 0-2 16,4-5-5-16,4-1-4 0,1-10-1 16,1 0-2-16,-2-6-4 15,-2-9-3-15,-4-1-4 16,-7-7-3-16,-6 2-2 15,-7-4-1-15,-9 3-2 16,-6 2-1-16,0 5-3 0,-5-1-6 16,5 5-6-16,-1 3-13 15,6-3-52-15,16 9-5 47</inkml:trace>
  <inkml:trace contextRef="#ctx0" brushRef="#br0" timeOffset="16593">8918 3905 208 0,'0'0'6'0,"0"0"2"16,5-1 2-16,-5 1 2 0,0 0 1 15,0 0 0-15,11 0-1 16,-11 0-2-16,0 0-1 15,1 5-2-15,-1 7 0 16,0 2 0-16,2 7-1 0,0 7 2 16,-2 9 3-16,0 5 0 15,-1 3-2-15,1 5 0 16,-5-1-2-16,2 0 0 15,-5-1-1-15,4-3-2 16,-3-9 0-16,1-4-1 0,2-3 0 16,0-7 0-16,-2-2 0 15,0-3-3-15,5-4-3 16,-3-4-6-16,3 2-9 0,1-11-16 31,-6 12-26-31,6-12-25 0</inkml:trace>
  <inkml:trace contextRef="#ctx0" brushRef="#br0" timeOffset="17137">8773 4342 271 0,'0'0'3'15,"0"0"2"-15,0 0 0 16,0 0 1-16,0 0 2 15,-4 9-1-15,2 3 2 16,-2 1 2-16,2 4-3 0,2 3 1 16,-1 1 1-1,1 3-1-15,0-2 2 0,2-1 0 16,2 1-3-16,2-4 0 15,0-2 0-15,1 0-2 16,0-3-1-16,0 0 0 47,3-3-1-47,-2-2-1 0,-8-8 1 0,16 11 0 0,-16-11 0 0,15 5 0 0,-15-5 0 15,11 1-1-15,-11-1 0 0,11 0 0 16,-11 0 0-16,9-2-1 16,-9 2 0-16,8-4-1 15,-8 4 1-15,0 0 0 0,0 0 0 16,13-12-1-16,-10 3 1 15,1-5 0 1,2-3-1-16,2-4 1 0,2-3-1 16,1-5-1-16,2 0-1 0,1-1-2 15,2 4-4-15,0 0-5 16,1 3-11-1,-3 5-22-15,-5 5-42 0,3 4-6 16</inkml:trace>
  <inkml:trace contextRef="#ctx0" brushRef="#br0" timeOffset="17986">7720 4521 203 0,'0'0'5'0,"0"0"2"15,-10 0-1-15,10 0 0 16,0 0 3-16,-6 10 4 16,2 2 4-16,4 7-1 0,0 3-4 15,5 7 0-15,7 0 0 16,-4 5 4-16,6 2-3 15,0-3-2-15,2-5-2 16,-2-4 1-16,0-4 0 16,-2-6-1-16,-1-4 0 0,-2-5-2 15,3-5-2-15,0-1-7 16,-1-14-11-16,2-12-45 15,0 7-23-15</inkml:trace>
  <inkml:trace contextRef="#ctx0" brushRef="#br0" timeOffset="18157">7730 4276 354 0,'0'0'1'0,"0"0"-2"15,0 0-5-15,0 0-17 16,0 0-19-16,0 0-33 15,7-3-6-15</inkml:trace>
  <inkml:trace contextRef="#ctx0" brushRef="#br0" timeOffset="18673">8182 4683 206 0,'0'0'3'0,"0"0"2"32,-9-4 0-32,9 4 1 0,-15 2 3 0,5 5 1 15,-3 3 2-15,-2 5 1 0,2 2-2 16,-2 3 1-16,5 5-2 15,3-3 0-15,3 2 1 16,4-4 0-16,4 1 0 16,11-9-1-16,5-2 1 0,7-5 0 15,4-5-1-15,4 2-2 16,-2-7-5-16,7 1-15 31,-4-1-31-31,-3 0-35 0,-2 0-7 0</inkml:trace>
  <inkml:trace contextRef="#ctx0" brushRef="#br0" timeOffset="19688">13008 3775 251 0,'0'0'4'16,"0"0"-1"-16,0 0 0 15,0 0 2-15,0 0 3 0,0 5 4 16,3 7 2-16,-1 2 1 16,2 7-1-16,0 6 1 15,1 7 1-15,-1 5 1 16,0 4-3-16,-1 1-4 0,-2 1-1 15,1 1-2-15,-2-8-2 16,-1-1-1-16,1-7-1 16,0-5 0-16,0-3-2 15,-1-8-1 16,0-3-2-31,1-11-4 0,-1 11-2 0,1-11-8 0,0 0-20 0,0 0-40 16,0 0-9-16</inkml:trace>
  <inkml:trace contextRef="#ctx0" brushRef="#br0" timeOffset="20124">12860 4096 195 0,'0'0'7'0,"0"0"3"31,0 0 2-31,10-8 4 0,-10 8 1 0,15 0 4 0,-4 0 1 16,1 8 1-16,0 6-6 15,4 2-2-15,-2 7 0 0,2-1-4 16,1 5 0-16,-1 0-5 16,-4 3-1-16,5-3 0 15,-4 4-1-15,-3-7 1 16,4-4 0-16,-5-3 1 15,0-3 1 17,-2-4 1-32,3-6 0 0,-10-4 0 0,20-14-1 0,-9-7 0 0,5-7-2 15,1-4 0-15,1-5-2 16,3-3-1-16,-2 2-2 0,1 2-4 15,-6 4-4-15,-1 6-7 16,-7 2-20-16,-6 10-52 16,7 4-3-16</inkml:trace>
  <inkml:trace contextRef="#ctx0" brushRef="#br0" timeOffset="20678">13559 3975 276 0,'0'0'7'0,"0"0"-1"16,0 0 2-16,0 0 1 16,-11 9 0-16,9 0 5 15,-2 7 0-15,0 2 2 0,3 5-3 16,0 2-1-16,0 2 0 15,1 1-1-15,6-3 0 16,1-2-3-16,4-4-2 16,6-3 0-16,-1-8-3 0,2 1-2 31,2-5-5-31,-2-5-11 0,2-22-50 0,-2 10-17 15</inkml:trace>
  <inkml:trace contextRef="#ctx0" brushRef="#br0" timeOffset="20795">13495 3707 387 0,'0'0'-1'15,"0"0"-2"-15,0 0-8 16,2-8-16 0,-2 8-48-16,13-6-5 0</inkml:trace>
  <inkml:trace contextRef="#ctx0" brushRef="#br0" timeOffset="21430">13921 4226 230 0,'0'0'3'0,"0"0"0"16,0 0 3-16,0 0 4 16,6 4 5-16,-6-4 1 0,11 16 1 15,-6-5 2-15,1 3-2 16,3 3 1-16,-3 5 0 15,5-2-5 1,-3 3-5-16,1-3-1 0,-2 0-1 0,1 1-2 16,-1 0-2-16,-3 0 0 15,0-4-1-15,2-3 1 16,-3 2-1-16,0-5 0 0,-2 0 0 15,-1-11-3-15,4 9-3 16,-4-9-6-16,0 0-25 16,0 0-43-16,8-5-6 15</inkml:trace>
  <inkml:trace contextRef="#ctx0" brushRef="#br0" timeOffset="21948">13929 4270 214 0,'0'0'7'15,"0"0"2"-15,0 0 4 16,0 0 1-16,-5-10 3 15,5 10 2-15,0-10 1 16,0 10 2-16,20-15-4 16,-5 8-2 15,5-3-1-31,6-1-2 0,3 1-2 0,2 0-2 0,1 3-2 0,-3 1-2 15,3 3-1-15,-6 3-2 0,-1 0-2 16,-8 4-1-16,0 5-1 16,-6 2 0-16,-3 1-1 15,-3 2 1-15,-5 3 0 16,-7-3-1-16,-7 1 0 0,-4 0 0 31,-8-1 0-31,-1-1 1 0,-5-4 0 0,3 3 1 16,0-5-2-16,6-2 0 15,3-1 1-15,6 1 1 16,4 0 1-16,10-5 2 0,0 15 1 15,12-7 0-15,7 5 2 16,4 0 1-16,6 2 0 16,1 0 0-16,4 0-2 15,-1 2 0-15,2-1-1 0,-1 2-1 31,-3-1-2-31,8 3-7 0,-2-8-22 0,-6 5-53 16,19 0-5-16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19:35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7003 4174 274 0,'0'0'4'0,"0"0"2"0,0 0 3 15,4 0 2-15,-4 0-1 16,7-15 2-16,-4-2 0 16,1-5 2-16,-4-11-1 0,3-9-3 15,-2-12-2-15,2-7-2 16,-3-9 0-16,0-6 0 15,0-8-2-15,-5-3 0 16,-3-6-2-16,-6 0 1 0,-3 1-1 16,-4 3 3-16,-3 5 0 15,0 3 1-15,-2 7 1 16,2 6-1-16,0 9 1 15,0 4 0-15,4 4-1 0,0 8-1 16,4 1-2-16,0 4-1 16,1 1-1-16,0 6 1 15,0 2-1-15,2 5 0 16,1 2 0-16,0 3 1 15,3 6-1-15,0 1 1 0,3 3-1 16,6 9 0-16,-11-9-1 16,11 9-1-16,0 0-1 15,0 0-3-15,-10 0 1 16,10 0 0-16,-3 9 1 0,0 3-1 15,0 11 1-15,2 5 2 16,-1 2 1-16,1 6 2 16,0 3-1-16,1-2 1 0,0-3-1 15,-1-2 1-15,1-10 0 16,0-6 0-16,0-6 0 15,0-10 1-15,0 0-1 16,0 0 0-16,2-22 0 0,-2-7 0 31,1-5-1-31,-4-4-1 0,-2-8 0 0,1-5-1 16,-3 6 0-16,2 2 0 15,1 5 0-15,0 8-1 16,5 7 0-16,0 4 0 16,8 9 1-16,2 4-1 0,8 6 1 15,5 2 1-15,3 7-1 16,7 3 0-16,7 5-6 15,0 1-11-15,4-5-58 16,8 13-9-16</inkml:trace>
  <inkml:trace contextRef="#ctx0" brushRef="#br0" timeOffset="11801">8137 3230 191 0,'0'0'6'15,"0"0"3"-15,-9-3 5 16,9 3 0-16,-9-3 4 15,9 3-1-15,-9-3-1 16,9 3 1-16,0 0-5 0,-10 0-2 16,10 0-4-16,0 0-1 15,0 8-1-15,0-8 2 16,4 9 0-16,-4-9 2 15,15 10 2-15,-2-7-1 0,4 0 1 16,4-3-1-16,0 0 0 16,7 0-1-16,1 0-1 15,5-6 0-15,-1 4-2 16,3-4 0-16,-1 3-1 15,-3-2-1-15,-1 2 0 0,-2 1 0 16,-3-3 0-16,-1 4 0 16,-5-1 0-16,-3 2 0 0,-4-2 0 15,-4 2 1-15,-9 0-1 16,13-1 0-16,-13 1-1 15,0 0 0-15,0 0 0 16,0 0-1-16,0 0-1 16,0 0-1-16,0 0-3 0,0 0-1 15,0 0-4-15,0 0-8 16,0 0-6-16,0-9-14 15,0 9-27-15,0 0-23 16</inkml:trace>
  <inkml:trace contextRef="#ctx0" brushRef="#br0" timeOffset="12129">8496 3081 292 0,'0'0'3'15,"0"0"4"-15,0 0-2 0,0 0 2 16,0 0 2-16,0 0 2 16,0 0 2-16,0 0 0 15,15 0-2-15,1 3-3 16,5 3 2-16,2 2-2 15,2 0-1-15,-1-1-3 0,-1 2-1 16,-2 2 0-16,-3 0 0 16,-3 0-1-16,-3-1 1 15,0 3 0-15,-6-2 0 16,0 2 1-16,-3 1 0 0,-3 1 1 31,-4 2-1-31,-10 5 0 0,-6 0 0 0,-5 3-1 16,0 0-1-16,-3-3-4 0,6 3-3 15,1-7-8 1,13-2-23-16,16 0-47 0,6-13-3 15</inkml:trace>
  <inkml:trace contextRef="#ctx0" brushRef="#br0" timeOffset="13007">8331 2655 179 0,'0'0'3'0,"0"0"4"16,-11 0 4-16,11 0 3 0,0 0 3 15,-10 10 5-15,5 0 1 16,1 4 3-16,4 3-2 16,-2 2-2-16,2 0-3 0,0-1 2 15,3 0-5-15,2-3-4 16,3-4-3-16,3 0-1 15,1-3-1-15,3-1-2 16,-1-1-2-16,2-2-1 16,-2-2-2-16,2 0-3 0,-1-2-4 15,-2 0-6-15,-2 0-11 16,0-7-30 15,0 6-29-31,-11 1-7 0</inkml:trace>
  <inkml:trace contextRef="#ctx0" brushRef="#br0" timeOffset="13163">8373 2338 347 0,'0'0'1'15,"0"0"-1"-15,0 0 0 16,0 0-9-16,0 0-7 15,0 0-18-15,9 0-31 0,-9 0-12 16</inkml:trace>
  <inkml:trace contextRef="#ctx0" brushRef="#br0" timeOffset="13933">8628 2789 88 0,'0'0'5'0,"0"0"7"0,0 0 3 15,-8 14 6-15,8-4 4 16,0 4 4-16,3 3 2 15,4 1 4-15,5 0-2 16,4-5-5-16,4-1-4 0,1-10-1 16,1 0-2-16,-2-6-4 15,-2-9-3-15,-4-1-4 16,-7-7-3-16,-6 2-2 15,-7-4-1-15,-9 3-2 16,-6 2-1-16,0 5-3 0,-5-1-6 16,5 5-6-16,-1 3-13 15,6-3-52-15,16 9-5 47</inkml:trace>
  <inkml:trace contextRef="#ctx0" brushRef="#br0" timeOffset="16593">8918 3905 208 0,'0'0'6'0,"0"0"2"16,5-1 2-16,-5 1 2 0,0 0 1 15,0 0 0-15,11 0-1 16,-11 0-2-16,0 0-1 15,1 5-2-15,-1 7 0 16,0 2 0-16,2 7-1 0,0 7 2 16,-2 9 3-16,0 5 0 15,-1 3-2-15,1 5 0 16,-5-1-2-16,2 0 0 15,-5-1-1-15,4-3-2 16,-3-9 0-16,1-4-1 0,2-3 0 16,0-7 0-16,-2-2 0 15,0-3-3-15,5-4-3 16,-3-4-6-16,3 2-9 0,1-11-16 31,-6 12-26-31,6-12-25 0</inkml:trace>
  <inkml:trace contextRef="#ctx0" brushRef="#br0" timeOffset="17137">8773 4342 271 0,'0'0'3'15,"0"0"2"-15,0 0 0 16,0 0 1-16,0 0 2 15,-4 9-1-15,2 3 2 16,-2 1 2-16,2 4-3 0,2 3 1 16,-1 1 1-1,1 3-1-15,0-2 2 0,2-1 0 16,2 1-3-16,2-4 0 15,0-2 0-15,1 0-2 16,0-3-1-16,0 0 0 47,3-3-1-47,-2-2-1 0,-8-8 1 0,16 11 0 0,-16-11 0 0,15 5 0 0,-15-5 0 15,11 1-1-15,-11-1 0 0,11 0 0 16,-11 0 0-16,9-2-1 16,-9 2 0-16,8-4-1 15,-8 4 1-15,0 0 0 0,0 0 0 16,13-12-1-16,-10 3 1 15,1-5 0 1,2-3-1-16,2-4 1 0,2-3-1 16,1-5-1-16,2 0-1 0,1-1-2 15,2 4-4-15,0 0-5 16,1 3-11-1,-3 5-22-15,-5 5-42 0,3 4-6 16</inkml:trace>
  <inkml:trace contextRef="#ctx0" brushRef="#br0" timeOffset="17986">7720 4521 203 0,'0'0'5'0,"0"0"2"15,-10 0-1-15,10 0 0 16,0 0 3-16,-6 10 4 16,2 2 4-16,4 7-1 0,0 3-4 15,5 7 0-15,7 0 0 16,-4 5 4-16,6 2-3 15,0-3-2-15,2-5-2 16,-2-4 1-16,0-4 0 16,-2-6-1-16,-1-4 0 0,-2-5-2 15,3-5-2-15,0-1-7 16,-1-14-11-16,2-12-45 15,0 7-23-15</inkml:trace>
  <inkml:trace contextRef="#ctx0" brushRef="#br0" timeOffset="18157">7730 4276 354 0,'0'0'1'0,"0"0"-2"15,0 0-5-15,0 0-17 16,0 0-19-16,0 0-33 15,7-3-6-15</inkml:trace>
  <inkml:trace contextRef="#ctx0" brushRef="#br0" timeOffset="18673">8182 4683 206 0,'0'0'3'0,"0"0"2"32,-9-4 0-32,9 4 1 0,-15 2 3 0,5 5 1 15,-3 3 2-15,-2 5 1 0,2 2-2 16,-2 3 1-16,5 5-2 15,3-3 0-15,3 2 1 16,4-4 0-16,4 1 0 16,11-9-1-16,5-2 1 0,7-5 0 15,4-5-1-15,4 2-2 16,-2-7-5-16,7 1-15 31,-4-1-31-31,-3 0-35 0,-2 0-7 0</inkml:trace>
  <inkml:trace contextRef="#ctx0" brushRef="#br0" timeOffset="19688">13008 3775 251 0,'0'0'4'16,"0"0"-1"-16,0 0 0 15,0 0 2-15,0 0 3 0,0 5 4 16,3 7 2-16,-1 2 1 16,2 7-1-16,0 6 1 15,1 7 1-15,-1 5 1 16,0 4-3-16,-1 1-4 0,-2 1-1 15,1 1-2-15,-2-8-2 16,-1-1-1-16,1-7-1 16,0-5 0-16,0-3-2 15,-1-8-1 16,0-3-2-31,1-11-4 0,-1 11-2 0,1-11-8 0,0 0-20 0,0 0-40 16,0 0-9-16</inkml:trace>
  <inkml:trace contextRef="#ctx0" brushRef="#br0" timeOffset="20124">12860 4096 195 0,'0'0'7'0,"0"0"3"31,0 0 2-31,10-8 4 0,-10 8 1 0,15 0 4 0,-4 0 1 16,1 8 1-16,0 6-6 15,4 2-2-15,-2 7 0 0,2-1-4 16,1 5 0-16,-1 0-5 16,-4 3-1-16,5-3 0 15,-4 4-1-15,-3-7 1 16,4-4 0-16,-5-3 1 15,0-3 1 17,-2-4 1-32,3-6 0 0,-10-4 0 0,20-14-1 0,-9-7 0 0,5-7-2 15,1-4 0-15,1-5-2 16,3-3-1-16,-2 2-2 0,1 2-4 15,-6 4-4-15,-1 6-7 16,-7 2-20-16,-6 10-52 16,7 4-3-16</inkml:trace>
  <inkml:trace contextRef="#ctx0" brushRef="#br0" timeOffset="20678">13559 3975 276 0,'0'0'7'0,"0"0"-1"16,0 0 2-16,0 0 1 16,-11 9 0-16,9 0 5 15,-2 7 0-15,0 2 2 0,3 5-3 16,0 2-1-16,0 2 0 15,1 1-1-15,6-3 0 16,1-2-3-16,4-4-2 16,6-3 0-16,-1-8-3 0,2 1-2 31,2-5-5-31,-2-5-11 0,2-22-50 0,-2 10-17 15</inkml:trace>
  <inkml:trace contextRef="#ctx0" brushRef="#br0" timeOffset="20795">13495 3707 387 0,'0'0'-1'15,"0"0"-2"-15,0 0-8 16,2-8-16 0,-2 8-48-16,13-6-5 0</inkml:trace>
  <inkml:trace contextRef="#ctx0" brushRef="#br0" timeOffset="21430">13921 4226 230 0,'0'0'3'0,"0"0"0"16,0 0 3-16,0 0 4 16,6 4 5-16,-6-4 1 0,11 16 1 15,-6-5 2-15,1 3-2 16,3 3 1-16,-3 5 0 15,5-2-5 1,-3 3-5-16,1-3-1 0,-2 0-1 0,1 1-2 16,-1 0-2-16,-3 0 0 15,0-4-1-15,2-3 1 16,-3 2-1-16,0-5 0 0,-2 0 0 15,-1-11-3-15,4 9-3 16,-4-9-6-16,0 0-25 16,0 0-43-16,8-5-6 15</inkml:trace>
  <inkml:trace contextRef="#ctx0" brushRef="#br0" timeOffset="21948">13929 4270 214 0,'0'0'7'15,"0"0"2"-15,0 0 4 16,0 0 1-16,-5-10 3 15,5 10 2-15,0-10 1 16,0 10 2-16,20-15-4 16,-5 8-2 15,5-3-1-31,6-1-2 0,3 1-2 0,2 0-2 0,1 3-2 0,-3 1-2 15,3 3-1-15,-6 3-2 0,-1 0-2 16,-8 4-1-16,0 5-1 16,-6 2 0-16,-3 1-1 15,-3 2 1-15,-5 3 0 16,-7-3-1-16,-7 1 0 0,-4 0 0 31,-8-1 0-31,-1-1 1 0,-5-4 0 0,3 3 1 16,0-5-2-16,6-2 0 15,3-1 1-15,6 1 1 16,4 0 1-16,10-5 2 0,0 15 1 15,12-7 0-15,7 5 2 16,4 0 1-16,6 2 0 16,1 0 0-16,4 0-2 15,-1 2 0-15,2-1-1 0,-1 2-1 31,-3-1-2-31,8 3-7 0,-2-8-22 0,-6 5-53 16,19 0-5-16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22:25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2344 8881 292 0,'0'0'5'0,"0"0"0"0,0 0 1 15,0 0 2-15,9 1 4 16,-1 14 1-16,1 8 3 16,0 10 2-16,0 13-2 15,0 11-1-15,-3 8-2 16,-4 5 0-16,-3 3-3 0,-7-1-3 15,-4-7 0-15,-5-6-3 16,0-8-1-16,-2-13 1 16,5-9-2-16,1-8-2 15,2-6-4-15,1-11-6 0,10-4-14 16,0 0-42-16,-3-16-20 15</inkml:trace>
  <inkml:trace contextRef="#ctx0" brushRef="#br0" timeOffset="333">2699 8918 274 0,'0'0'2'0,"0"0"1"15,0 0 1-15,0 0 1 16,-9 14 1 15,-3-3 3-31,-8 3 1 0,-1 5 3 0,-6 1-1 0,-3 3 1 0,0-3 1 16,0 1 0-16,6-4 0 15,5-4-4-15,4-3 0 16,5 1-1-16,6 4 0 15,4-1 0-15,11 6-1 0,7 1-2 16,12 6 0-16,8 0 1 16,5 2-2-16,6 2 0 31,3-4-2-31,0 0-1 0,-6-4-2 0,-4-3-3 0,-13-3-4 15,-6 0-8-15,-9-7-11 16,-14-10-60-16,0 0-4 16</inkml:trace>
  <inkml:trace contextRef="#ctx0" brushRef="#br0" timeOffset="822">3327 8921 273 0,'0'0'3'0,"-1"-8"3"0,1 8 1 16,-14-13 1-16,0 7 0 16,-4 3 1-16,-4 3 4 15,-6 6 0-15,-2 15 0 16,-1 7-1-16,-2 12 2 0,2 8 0 15,4 7-2-15,6 0 0 16,7 1 0-16,7-5-2 16,6-5-1-16,11-7-2 15,7-10 0-15,12-9-2 0,2-6 1 16,4-7-2-16,0-4-2 15,-1-3-2-15,0 0-3 16,-10-5-6-16,-1 3-7 16,-8-3-18-16,-15 5-53 0,11-8-4 15</inkml:trace>
  <inkml:trace contextRef="#ctx0" brushRef="#br0" timeOffset="1210">3599 8908 375 0,'0'0'1'16,"0"0"0"-16,0 0 2 15,1 7 3-15,-2 5 2 16,1 5 1-16,-3 3 0 15,-2 6 2-15,-5 6 1 0,-1 3-1 16,-7 5-1-16,0 3-3 16,-2-1-2-16,0-2-1 15,2-3 0-15,0-3-2 31,6-5 0-31,3-5 0 0,8-5 1 0,4-9 2 0,13-5-1 16,15-5 0-16,15-6 0 16,7-5 0-16,11-2 1 15,4-1-5-15,0 0 0 0,-3 2 0 16,-6 4 0-16,-10 5 0 15,-13 3-7-15,-8 1-4 16,-15 6-8-16,-2 0-33 16,-9 4-39-16,-2 0-4 15</inkml:trace>
  <inkml:trace contextRef="#ctx0" brushRef="#br0" timeOffset="2209">5699 8955 298 0,'0'0'7'15,"0"0"1"-15,0 0 3 16,0 0 2-16,0 6 3 16,-1 6 4-16,1 8 1 15,-1 9 1-15,-4 7-6 0,4 7-2 16,0 4 0-16,1 1-4 15,0 0-1-15,5-4-3 16,2-6-2-16,4-6-1 16,2-5 0-16,2-9-1 15,0-4 1-15,1-3-2 0,3-8-4 16,0-3-4-16,4-3-13 15,-3-11-66-15,0-13-5 16</inkml:trace>
  <inkml:trace contextRef="#ctx0" brushRef="#br0" timeOffset="2335">5699 8601 422 0,'0'0'0'0,"0"0"-1"0,0 0-2 15,0 0-4-15,3-8-10 16,-3 8-28-16,0 0-34 15,17 1-7-15</inkml:trace>
  <inkml:trace contextRef="#ctx0" brushRef="#br0" timeOffset="2819">6171 9162 286 0,'0'0'6'0,"0"14"4"16,0 2 1-16,0 5 3 15,1 1 2-15,7 7 1 16,3-1 3-16,7-2 1 16,5-8-4-16,4-5-4 0,3-12-2 15,4-3-1-15,-3-12-1 16,-4-7-2-16,-10-3-1 15,-10-4-2-15,-7 4-1 32,-13 2 0-32,-14 5-2 0,-9 3 0 0,-6 4 0 0,-3 5-3 15,5 5-2-15,2 0-6 16,9 12-11-16,7 3-39 31,14 0-27-31,8-1-7 0</inkml:trace>
  <inkml:trace contextRef="#ctx0" brushRef="#br0" timeOffset="3280">6834 8976 350 0,'0'0'3'15,"0"0"2"-15,0 0 3 16,5 0 2-16,8 0 2 0,6 0-1 15,7-1 2 17,12-2 0-32,4-2-2 0,9-1-3 0,2 2-2 15,0-2-2-15,0 1-3 0,-5 1-3 0,-6-1-7 16,-8 3-11-16,-7 2-29 15,-8 0-34-15,-7 2-7 16</inkml:trace>
  <inkml:trace contextRef="#ctx0" brushRef="#br0" timeOffset="3485">6943 9261 359 0,'0'0'3'0,"13"0"2"0,7 0 1 16,11-4 1-16,9-2 2 15,7-1-1-15,7 0-1 16,7 2-3-16,-1-6-15 16,-3 9-63-16,-2 2-6 0</inkml:trace>
  <inkml:trace contextRef="#ctx0" brushRef="#br0" timeOffset="4412">8245 8939 257 0,'0'0'3'15,"0"0"2"-15,0 0 0 16,0 0 5-16,-12 14 2 0,4 4 5 15,-1 8 2-15,0 8 0 16,-6 7-1-16,11 8 1 16,-2 5-3-16,6-1-2 15,9 0-2-15,6-8-3 0,8-6-1 16,5-10-2-16,6-12 0 15,4-7-3-15,2-10-4 16,-1-10-13-16,2-19-63 16,-5-3-6-16</inkml:trace>
  <inkml:trace contextRef="#ctx0" brushRef="#br0" timeOffset="4529">8246 8683 412 0,'0'0'1'0,"0"0"0"0,0 0-1 16,0 0-7-16,0 0-15 16,0 0-56-16,0 0-4 15</inkml:trace>
  <inkml:trace contextRef="#ctx0" brushRef="#br0" timeOffset="5676">8932 9310 305 0,'0'0'5'0,"0"0"3"16,0 0 2-16,-9 0 0 16,9 0 1-16,-16 0 1 15,3 2 4-15,-2 7 2 16,-1 4-6-16,-2 4-1 0,3 2-2 15,3 5 2-15,7-1-3 16,5 2 1-16,10-7-3 16,16-2 0-16,9-6-2 0,6-4-1 15,9-5-4-15,8-1-6 16,-2-2-17-16,-14-3-62 15,13 1-1 17</inkml:trace>
  <inkml:trace contextRef="#ctx0" brushRef="#br0" timeOffset="6013">9701 9145 342 0,'0'0'3'0,"0"0"3"16,13 4 3-16,6-2 3 16,9-1 1-16,9-1 0 15,10 0 0-15,7 1 0 16,1-3-5-16,4-2-10 0,-9-7-21 15,-11 4-55-15,2 0-7 16</inkml:trace>
  <inkml:trace contextRef="#ctx0" brushRef="#br0" timeOffset="6202">9932 8897 339 0,'0'0'5'15,"0"16"2"-15,0-2 4 16,3 9 3-16,0 8 2 15,2 7-1 1,-1 8 1-16,1 7 0 0,-2 3-5 0,-1 2-3 16,-3-4-6-16,1 2-8 15,-2-7-18-15,-8-2-60 16,10-8-3-16</inkml:trace>
  <inkml:trace contextRef="#ctx0" brushRef="#br0" timeOffset="6892">10729 8944 256 0,'0'0'8'15,"0"0"4"-15,0 0 5 16,-17 20 1-16,10-3 4 0,-3 6 0 15,3 7 3-15,0 4 2 16,2 5-7-16,5 5-4 16,12 0-4-16,5-4-1 0,8-4-3 15,10-7-1 16,2-4-2-31,4-8-2 0,3-6-3 0,-3-8-5 0,2-3-10 16,-9-3-41-16,-2-21-31 16,-11-11-4-16</inkml:trace>
  <inkml:trace contextRef="#ctx0" brushRef="#br0" timeOffset="7009">10719 8678 388 0,'0'0'1'0,"0"0"-1"0,0 0 0 15,5-13 2-15,-5 13-7 16,15-7-7-16,-1 6-17 15,0 8-43-15,2-2-10 32</inkml:trace>
  <inkml:trace contextRef="#ctx0" brushRef="#br0" timeOffset="7442">11281 9092 367 0,'0'0'4'15,"0"0"0"-15,0 15 4 16,0-1 0-16,0 5 1 16,-1 8 1-1,1 4 0-15,0 3 1 0,-1 5-2 0,1 0-2 16,0-2-2-16,0-2-1 15,-1-6-2-15,1-4 0 16,-1-6-4-16,1-5-4 0,0-14-6 47,0 12-18-47,0-12-47 0,13-3-10 0</inkml:trace>
  <inkml:trace contextRef="#ctx0" brushRef="#br0" timeOffset="7937">11192 9128 252 0,'0'0'6'15,"0"0"4"-15,0 0 4 16,13-14 3-16,2 6 2 16,6-4 3-16,9 0 1 15,7-2 4-15,10-1-7 31,3 1-4-31,6 4-3 0,-3 3-2 0,-4 6-4 0,-6 1-2 16,-7 5-2-16,-8 8-2 16,-15 1 0-16,-12 6-1 0,-7 1 0 15,-17-1-1-15,-7 4 0 16,-6-5 0-16,-6-4-2 15,-6-1 0-15,1-3 0 16,2-5-1-16,8-1 0 0,8-2 1 31,6 1 2-31,11 4 3 0,9 4 0 0,9 3 1 16,16 4 1-16,12 5 1 15,6 2 1-15,10 4 0 0,9-1-2 16,1 0-1-16,2 0 0 16,-2-2-1-16,0-1-1 15,-5-4-4-15,-2 2-6 16,-6-5-14-16,-3 5-64 15,6-5-1-15</inkml:trace>
  <inkml:trace contextRef="#ctx0" brushRef="#br0" timeOffset="10658">2010 10594 258 0,'0'0'1'16,"0"0"6"-16,0 5 3 16,0 8 4-16,0 7 1 15,0 9 2-15,-1 9 1 16,-3 6 1-16,-3 10 1 0,-1 2-3 15,-2 5-6-15,-3-3-2 16,0-7-2-16,-1-5-2 16,2-7 0-16,1-8-2 0,4-9-3 15,0-7-3-15,7-15-3 16,0 0-8-16,0 0-24 15,0 0-44-15,15-25-7 16</inkml:trace>
  <inkml:trace contextRef="#ctx0" brushRef="#br0" timeOffset="10990">2376 10640 261 0,'0'0'2'0,"0"0"0"0,-13 13 2 0,-1 1 3 15,-8 4 3-15,-8 6 2 16,-5 3 0-16,-5-1 2 15,-3 0 0-15,2-4 0 0,2-5-3 16,6-2 0-16,6-8-1 16,6-3-3-16,8-4-1 15,13 0-1-15,-11 2 0 31,11-2 0-31,6 14 0 0,11-1-1 0,5 4 0 0,7 5-1 16,5 4 1-16,3 3-1 16,4 1 0-16,0-1 0 15,-3 0-2 1,-4 0-3-16,-4-4-2 15,-4 0-5-15,-8-8-9 0,2 1-19 0,-4-2-38 16,-3-6-13-16</inkml:trace>
  <inkml:trace contextRef="#ctx0" brushRef="#br0" timeOffset="11621">2527 10796 258 0,'0'0'7'0,"0"0"0"16,10-2 5-16,-10 2 1 15,13 3 1 17,-3 5 3-32,3-1 0 0,3 5 1 0,-2 3-3 0,4 3-1 0,0 2-3 15,0 0-1-15,0 2-2 16,-2 1-1-16,-2 2-1 0,-2 1 0 15,-1-4-2-15,-2 4 1 16,-1-5-2-16,0 2 0 16,-3-3 0-16,2 0-2 0,-2-6 2 31,-2-2-1-31,1 2 1 0,3-3-2 0,-3-2 1 15,-4-9 0-15,7 15 0 16,-7-15 0-16,5 9-1 0,-5-9 1 16,0 0 0-16,0 0 1 15,0 0 1-15,0 0 0 16,8-12-2-16,-2-6 1 15,5-10-2-15,-2-10 1 16,2-8-2-16,3-10 0 16,1-7 0-16,1 0-2 0,-2 2 3 15,0 5-1-15,-5 6-1 16,-2 11-1-16,-2 8-3 15,-1 9-6-15,0 10-5 0,-4 12-10 47,1-12-41-47,-1 12-23 0</inkml:trace>
  <inkml:trace contextRef="#ctx0" brushRef="#br0" timeOffset="12002">3148 10621 354 0,'0'0'3'0,"0"0"0"0,4 9 4 15,3 3 1-15,-3 6 2 47,2 8 0-47,-3 5 1 0,0 7 0 0,-3 5-1 0,-2 7-1 0,-4-1-2 0,-1 2 0 16,-5-3-2-16,1-7 0 15,1-4-1-15,2-6-1 16,3-6 2-16,3-7 0 15,2-5 0-15,15-9 1 0,10-4-2 16,12 0 0-16,7-5-1 16,10-4 2 15,6-2-3-31,4 2-1 0,3-3-2 0,-7 6-1 0,-4 1-2 15,-5 0-4-15,-9 5-7 0,-11-1-22 16,-7 6-53-16,-2 5-3 16</inkml:trace>
  <inkml:trace contextRef="#ctx0" brushRef="#br0" timeOffset="15476">11134 6269 246 0,'0'0'7'0,"0"0"3"15,-13 3 5-15,4 3 1 16,-4 8 2-16,1 1 2 0,-2 2 0 15,3 4 1-15,3 1-4 16,8 1-5-16,6-2-2 16,16-4-4-16,6-3-5 0,11-2-9 15,3-3-20-15,2 2-50 16,11-6-4-16</inkml:trace>
  <inkml:trace contextRef="#ctx0" brushRef="#br0" timeOffset="16556">12995 5581 266 0,'0'0'4'16,"0"0"1"-16,0 0 2 16,0 0 3-16,0 0 2 15,13 8 2-15,-10 3 2 16,4 4 2-16,0 4-3 15,-1 10 3-15,2 3-2 0,0 4-2 16,0 5-2-16,1 3-1 16,-2-3-3-16,2-2-1 15,-1-6-1-15,0-3-1 16,-3-6-1-16,0-7 1 0,0-2 1 15,-5-15 0-15,3 9-1 16,-3-9 0-16,3-15 0 16,0-5-1-16,-1-11-1 0,2-10-1 31,5-10-2-31,0-4 0 0,5-6-1 0,-1 4 0 15,0 4 0-15,-1 7-1 16,-1 6-2-16,-3 14-5 0,-1 6-4 31,-7 20-7-31,9-13-13 0,-9 13-39 0,15 3-17 16</inkml:trace>
  <inkml:trace contextRef="#ctx0" brushRef="#br0" timeOffset="16871">13389 5878 357 0,'0'0'2'15,"0"0"4"-15,0 8 2 0,0 1 4 16,-3 8 0-16,2 3 1 16,-3 4 2-16,1 6-2 15,2 4 0-15,-2-1-4 16,0 0-3-1,0-3-2-15,2-8-1 0,0-3-3 0,0-5-2 16,1-6-2-16,0-8-5 16,0 0-14-16,6 5-41 0,4-11-22 15</inkml:trace>
  <inkml:trace contextRef="#ctx0" brushRef="#br0" timeOffset="17291">13355 5871 260 0,'0'0'8'0,"0"0"3"16,0-12 2-16,8 5 3 15,6-2 2-15,6-1 1 0,6 2 2 16,2 0 2-16,7 2-9 16,-3 4-2-16,1 2-3 15,-6 8-3-15,-4 3-2 16,-8 7 0-16,-5 1-3 0,-7 2 0 15,-5 3 2-15,-8-2-2 16,-9-1 2 15,-2-2-1-31,-5-3 0 0,-3-6 0 0,-1-1-1 0,4-3 0 16,4-4 0-16,5 0 0 15,6 1 0-15,11-3 1 0,4 14 0 16,15-1-1-16,9 6 1 16,6 1 0-16,7 5 0 0,2 2 0 15,-1 0-3-15,0 3-3 16,-7-5-6 15,1 4-15-31,-12-3-59 0,-9-2-3 0</inkml:trace>
  <inkml:trace contextRef="#ctx0" brushRef="#br0" timeOffset="17737">12891 6785 349 0,'0'0'6'0,"8"0"2"16,4 0 4-16,7 0 0 15,6 0 0-15,4-1 1 16,4-1-1-16,3 1 2 0,-2-3-9 16,0 4-5-16,-8-3-8 15,-2 3-17-15,-3 0-56 16,-9-3-5-16</inkml:trace>
  <inkml:trace contextRef="#ctx0" brushRef="#br0" timeOffset="18288">12956 4918 327 0,'0'0'3'0,"0"0"2"0,0 0 3 16,6-2 0-16,7-1 2 15,8 1 1-15,4-1 1 16,5-1-1-16,9 2-3 15,-3-1-2-15,3 2-5 0,-5-2-6 16,-2 3-13-16,-7 0-29 16,-5 0-34-16,-4-6-5 15</inkml:trace>
  <inkml:trace contextRef="#ctx0" brushRef="#br0" timeOffset="18489">13088 4743 307 0,'0'0'3'16,"0"7"2"-16,0 6 2 15,0 4 2-15,4 8-1 0,0 6 1 16,-1 6 0-16,2 9 1 16,-1 1-2-16,2 4-5 15,4 3-9-15,0-1-16 16,2-5-48-16,4 10-11 0</inkml:trace>
  <inkml:trace contextRef="#ctx0" brushRef="#br0" timeOffset="19593">7100 10730 294 0,'0'0'5'16,"0"0"2"-16,0 0 4 15,0 0 3-15,14 10 1 16,4-8 1-16,8-2 2 47,8 0 0-47,8 0-5 0,3-1-6 0,3 0-8 0,-4-4-12 0,4 0-28 0,-3 5-40 0,-14 0-7 15</inkml:trace>
  <inkml:trace contextRef="#ctx0" brushRef="#br0" timeOffset="19813">7086 11004 355 0,'0'0'3'0,"6"3"1"16,7-3 3-16,5 0-1 0,10-1 0 16,7-6 2-16,8 2-5 15,3-3-5-15,6 2-22 16,-4 1-50-16,-1-5-10 15</inkml:trace>
  <inkml:trace contextRef="#ctx0" brushRef="#br0" timeOffset="20260">7857 10476 331 0,'0'0'3'0,"0"0"2"16,0 0 1 62,0 0 3-78,12 12 2 0,-6-2 3 0,2 4 1 0,3 5 0 0,0 1-2 0,1 7-1 0,3 2-1 0,-2 4-2 0,1 4-2 0,-2 3-1 0,0 0-1 0,0 3 0 15,-3 0-1 1,0 1-1-16,0-5 0 0,-1-1-1 0,0-6 0 16,0-7 0-16,-3-7 1 15,0-5 1-15,-5-13-1 16,11-2 0-16,2-19 0 15,1-11-1-15,3-10-2 16,2-14 0-16,2-7 0 0,2-11 0 47,-3-1 0-47,-3 3 0 0,-4 6 0 0,-5 6-4 0,-1 12-9 0,-6 5-24 15,-8 14-55-15,7 13-2 0</inkml:trace>
  <inkml:trace contextRef="#ctx0" brushRef="#br0" timeOffset="20822">8520 10836 351 0,'0'0'3'0,"0"0"1"62,0 0 3-62,-2 10 2 0,1 3 2 0,-2 5 1 0,0 7 1 0,-1 6 0 0,-1 5-1 0,-1 5-1 0,0 4-3 16,2-2 1-16,0-2-2 16,0-7-2-16,0-4-1 0,4-4-2 15,-2-9-2-15,2-5-2 16,0-12-6-16,0 0-16 15,11 6-54-15,-2-17-10 16</inkml:trace>
  <inkml:trace contextRef="#ctx0" brushRef="#br0" timeOffset="21360">8461 10921 240 0,'0'0'5'0,"0"0"5"0,0 0 2 16,1-14 3-16,-1 14 2 15,18-17 2-15,-5 6 3 16,7-1 1-16,5-1-1 15,5 2-6-15,6 0-2 0,4 3-2 16,1 3-1-16,-1 5-5 16,-4 0-2-16,-3 8-1 46,-5 4-2-46,-7 4 0 0,-11 4-1 0,-9 2 1 0,-4 0 0 0,-10-1-1 0,-8-1 0 16,-4-3 0-16,-8-1 0 16,-2-6 0-16,-2-3-1 0,-1-3 0 15,5-3 0-15,2 1 0 16,5-2-1-16,5 1 2 15,3-1 0-15,8 4 1 16,10-4 0 15,-3 16 1-31,7-3 1 0,8 1 0 0,9 8 1 0,8-1 1 16,8 5 1-16,7 0-1 0,5 0 0 15,6 2 0-15,2-3-1 16,3 0 0-16,-1-4-2 0,2 1-3 16,-6-6-5-16,0 1-7 15,-4-4-17-15,-11-2-58 16,13-4-2-16</inkml:trace>
  <inkml:trace contextRef="#ctx0" brushRef="#br0" timeOffset="26992">8725 8432 229 0,'0'0'4'16,"0"0"-1"-16,0 0 2 15,0 0 0-15,0 0 4 16,-10 15 0-16,4-1 5 15,0 10 2-15,1 6-1 0,0 6 1 16,2 6-1-16,2 0 0 16,1-1 0-16,8-2 0 15,4-4-5-15,7-9-2 16,3-5-1-16,3-10 0 0,2-5-2 15,0-3-3-15,-5-3-7 16,2-2-10-16,-11-4-27 16,-13 6-37-16,17-19-7 0</inkml:trace>
  <inkml:trace contextRef="#ctx0" brushRef="#br0" timeOffset="27358">8904 8403 229 0,'0'0'7'16,"1"14"5"-16,7 1 4 0,-3 4 1 16,2 4 3-16,3 2-1 15,4 7 2-15,0 1-2 16,-2-4-4-16,2-2-4 15,-3-7-4-15,2 1-3 16,-1-8-3-16,-4-2-3 0,-8-11-3 16,11 10-9-16,-11-10-14 15,0 0-37-15,0 0-16 16</inkml:trace>
  <inkml:trace contextRef="#ctx0" brushRef="#br0" timeOffset="27502">8855 8531 336 0,'0'0'5'0,"8"0"2"0,4-3 2 16,6-1 0-16,6-1 1 16,0 0 1-16,5-1-3 31,-1-2-1-31,-1 4-12 0,-7-3-12 0,-1 0-30 0,-5 6-32 15,-14 1-6-15</inkml:trace>
  <inkml:trace contextRef="#ctx0" brushRef="#br0" timeOffset="27704">9176 8320 319 0,'0'0'4'0,"16"3"0"15,-2 6 2-15,0 6 2 0,2 4 1 16,0 8 1-16,1 4 1 15,-1 5-1-15,-7 0-1 16,-6 3-6-16,-3-2-7 0,4-5-14 16,-4 4-29-16,-1-12-32 15,5-6-6-15</inkml:trace>
  <inkml:trace contextRef="#ctx0" brushRef="#br0" timeOffset="28622">11595 8356 198 0,'0'0'8'0,"0"0"3"0,0 0 4 16,0 0-2-16,0 0 2 16,0 0 3-16,-5 9 1 15,3 4 2-15,-2 8-4 16,-1 5-4-16,0 7 1 0,-1 6 1 15,1 4 0-15,2 0-2 16,2 0-2-16,2-3-1 16,8-5-2-16,7-5-1 15,4-5-1-15,4-5 0 16,0-6-2-16,1-4-2 0,0-3-3 15,-3-3-5-15,-1 0-8 32,-7-4-19-32,-14 0-50 15,14-1-6-15</inkml:trace>
  <inkml:trace contextRef="#ctx0" brushRef="#br0" timeOffset="28959">11808 8368 237 0,'0'0'6'16,"0"0"5"-16,2 13 3 15,-2 2 4-15,0 6 3 0,0 6 2 16,0 3 1-16,0 7 1 16,-2-1-4 15,6 0-4-31,0-1-4 0,3-6-3 0,2-4-3 0,4-4-1 15,3-4-2-15,3-6 0 0,-3-2-4 16,4-3-3-16,0-3-5 16,-2-2-9-16,-5-1-18 15,-13 0-50-15,12-9-4 16</inkml:trace>
  <inkml:trace contextRef="#ctx0" brushRef="#br0" timeOffset="29141">11696 8594 357 0,'0'0'5'15,"6"0"3"-15,5 0 1 47,6-4 2-47,4 0 0 0,6-2 1 0,5 0-1 0,5-1-1 0,-4-3-6 0,3 5-11 16,-9-7-21-16,-6 3-52 15,2 1-4-15</inkml:trace>
  <inkml:trace contextRef="#ctx0" brushRef="#br0" timeOffset="29349">12073 8315 325 0,'0'0'5'0,"20"7"1"15,2 3 1-15,4 3 2 16,4 7 1-16,2 8 2 15,1 5 0-15,-2 6-2 16,-6 7-3-16,-13 0-5 0,-11 1-6 47,-2-1-10-47,-9 3-37 0,-4-12-29 0,-4-5-7 0</inkml:trace>
  <inkml:trace contextRef="#ctx0" brushRef="#br0" timeOffset="53824">9851 10778 99 0,'0'0'2'16,"-2"8"2"31,-4 6 2-47,-3 5 4 0,-6 11 7 0,1 3 3 0,-5 9 4 0,-2 6 3 0,0 5 3 0,2-2-2 15,2 1-3-15,9-4-3 0,1-7-5 16,7-3-4-16,2-9-4 15,8-3-1-15,4-10-4 16,2-7 0-16,5 0-6 16,0-9-6-16,2 0-16 0,0 0-35 15,2-12-20 16</inkml:trace>
  <inkml:trace contextRef="#ctx0" brushRef="#br0" timeOffset="54162">10112 10666 226 0,'0'0'0'0,"0"0"0"0,-4 11 0 15,3 5 0-15,-7 9 4 16,1 6 3-16,-1 10 4 15,-3 8 4-15,6 5 0 0,-3 6 0 16,6 1 3-16,0-4 0 16,3-6-3-16,6-2-3 15,2-9-3-15,7-5-1 16,-2-9-2-16,3-4 0 0,0-6-3 31,4-3-1-31,1-6-2 0,-2 0-4 0,2-7-8 16,2 0-7-16,-2-2-17 15,-8-11-36-15,5 0-11 0</inkml:trace>
  <inkml:trace contextRef="#ctx0" brushRef="#br0" timeOffset="54331">9934 11039 350 0,'0'0'1'0,"0"0"1"16,15 0 0-16,3 1 1 15,9 1-1 1,4-1 1-16,9 0-1 15,3 2-2-15,5-3-3 0,-5 0-5 0,-2 0-9 16,-4-4-26-16,-10-4-35 16,0-2-5-16</inkml:trace>
  <inkml:trace contextRef="#ctx0" brushRef="#br0" timeOffset="54506">10512 10769 313 0,'0'0'2'0,"24"7"0"0,-4 7 1 0,7 6 0 16,2 6-1-16,3 6 1 15,-1 8-1-15,1 6 1 0,-11 1-2 16,-12 4 0-16,-9 2-11 16,-9-5-29-16,-8 6-33 15,-10-7-4-15</inkml:trace>
  <inkml:trace contextRef="#ctx0" brushRef="#br0" timeOffset="117479">11090 6345 204 0,'0'0'5'16,"0"0"5"-16,0 0 2 15,0 0 4-15,0 0 5 0,0 0 1 16,0 0 1-16,0 0 2 15,7-12-5-15,6 3-3 16,6-2-1-16,6-2-6 16,5-2-3-16,5-1-4 0,0-2-8 15,6 5-17-15,-7 7-50 16,-4-5-9-16</inkml:trace>
  <inkml:trace contextRef="#ctx0" brushRef="#br0" timeOffset="124897">20071 3372 341 0,'0'0'5'0,"0"0"4"16,0 0 1-16,0 0 4 0,0-8-1 15,0 8 0-15,0 0 0 16,0 0-1-16,0 0-4 16,0 0-3-16,5 5-1 15,-2 6-2-15,3 5 2 0,2 1-2 16,0 5 3-16,2 5-2 15,1 2 0-15,-2 2 0 16,-1 3-1-16,1-2 1 16,-3 1-2-16,3 4 1 0,-4 1-2 15,-2-4 3-15,2 4-1 16,1-3 0-16,1 0-1 15,-2 4 1-15,0-7-1 16,1 2 0-16,0-5 1 0,3 2-1 16,-4-6 0-16,2-1 0 15,-2-2 1-15,0-8-1 16,0 1 1-16,0-5 0 31,0 1-1-31,-3-3 0 0,-2-8-1 0,5 14 1 0,-5-14-1 16,0 0 1-16,5 12-1 15,-5-12 1-15,0 0 0 16,0 0 3-16,0 0-4 0,0 0 0 15,11-8 0-15,-5-10 0 16,2-14 0-16,3-12 0 16,4-16 0-16,9-22 0 15,0-15 0 1,7-14 0-16,1-3 0 0,-4-2 0 0,2 10 0 15,-5 11 0-15,-1 12 0 16,-12 18 0-16,4 18 0 16,-10 7 0-16,1 16 0 46,-6 5 0-46,-1 19-16 0,11-8-59 0,-11 8-20 0</inkml:trace>
  <inkml:trace contextRef="#ctx0" brushRef="#br0" timeOffset="125526">20727 4042 342 0,'0'0'4'0,"0"0"1"15,0 0-1-15,0 0 0 0,0 0 2 16,3 15 4-16,2 4 2 16,-2 8 0-16,-1 4-2 15,-2 10 0-15,3 5 2 16,-2 0-1-16,-2 5 0 15,1-6-4-15,-4-1-2 0,0-8-1 32,0-4-1-32,-1-8-2 0,2-6-2 0,1-7 0 15,2-11-5-15,0 0-4 16,0 0-21-16,0-14-53 0,3-3-5 15</inkml:trace>
  <inkml:trace contextRef="#ctx0" brushRef="#br0" timeOffset="125986">20658 4093 350 0,'0'0'6'0,"0"0"4"15,0 0 2-15,0 0 2 16,0 0-3-16,-4-10 2 16,10 2 1-16,13-1 1 15,9-1-5-15,11 0-4 0,8 0-2 16,6 1 0-16,1 0 0 15,1 4-2-15,-6 4 0 16,-10 1-3-16,-5 11 0 16,-15 2 0-1,-10 4 0-15,-9 1 1 16,-8 3-1-16,-9-1 0 0,-5 0 1 0,-5-6 2 15,-2 0-2-15,-1-4 2 0,3-5-3 16,4 2-1-16,3-4 0 16,8 4 0-16,12-7 1 15,-9 19 0-15,10-1 3 16,11 3-2-16,0 3 2 0,6 2 1 15,7 2 1-15,0 0-1 32,5-1 0-32,-2 0-2 0,5-3-3 0,-3-1-5 15,1 0-7-15,-4-3-21 0,-5-3-52 16,9-6-3-1</inkml:trace>
  <inkml:trace contextRef="#ctx0" brushRef="#br0" timeOffset="126677">21623 3209 320 0,'0'0'4'0,"0"0"0"16,0 0 1-16,0 0 0 15,-16 4 2 17,1 10 1-32,-3 10 4 0,-6 9 0 0,-5 16-1 0,3 12-1 0,0 9 0 15,8 6 3-15,4 8-2 16,11-3 1-16,5-1-2 15,12-5 0-15,10-8-1 16,6-10 0-16,3-8-1 16,-1-5-2-16,-2-13-1 0,-5-5-2 15,-5-6 1-15,-2-6-1 31,-10-5-3-31,2-4 0 0,-10-5 0 0,0 0 0 0,0 0 0 16,0-4 0-16,0 4-7 16,-8-18-12-16,8 4-22 15,-2 5-49-15,2-11-4 16</inkml:trace>
  <inkml:trace contextRef="#ctx0" brushRef="#br0" timeOffset="127047">21926 3420 275 0,'0'0'5'0,"0"0"5"0,0 10 3 16,-3 7 2-16,1 9 2 16,-4 10 1-16,1 8 2 15,-2 9 1-15,4 5-3 0,-1 6-6 16,2-4-1 31,1-5-3-47,1-3 2 0,8-9-2 0,0-4 0 0,6-8-2 0,1-4 1 0,3-7-2 0,1-1-1 15,0-2-1-15,4-9-2 16,2 0 0-16,-2-7-5 15,-1 0 0-15,0-4-7 0,1-3-3 16,-6-9-16-16,1-10-56 16,-3 11-4-16</inkml:trace>
  <inkml:trace contextRef="#ctx0" brushRef="#br0" timeOffset="127299">21815 3717 392 0,'0'0'5'0,"0"0"1"16,0 0 4-1,0 0 1-15,8 3 1 0,5-3 1 16,6 0 1-16,11 0 0 0,8-4-4 15,5 1-2-15,6-3-4 16,2 1-3 15,-1-4-6-31,-3 6-7 0,-14-3-16 0,-5-7-56 0,-5 9-6 0</inkml:trace>
  <inkml:trace contextRef="#ctx0" brushRef="#br0" timeOffset="127594">22336 3217 390 0,'0'0'4'16,"17"-1"2"-16,5 1 1 15,6 8 0-15,7 9 1 16,7 8 0-16,2 13 3 16,7 10-2-16,-5 16-3 0,-9 8-2 15,-6 10 0-15,-7 8-1 31,-9 0-1-31,-7-1-4 0,-2-2-8 0,-8-14-14 16,-19 2-62-16,10-8 0 0</inkml:trace>
  <inkml:trace contextRef="#ctx0" brushRef="#br0" timeOffset="129294">20206 5302 355 0,'0'0'5'0,"0"0"4"16,0 0 1-16,3-11 1 16,-3 11-1-16,10-5 0 0,-10 5 1 15,16 0 0-15,-2 11-3 16,3 9-3-16,1 12 0 15,5 11 2-15,3 6 1 0,1 9 1 16,2 5 1-16,-1 7 0 16,-3-2-1-16,1 2-1 15,-4-3-8-15,-2-1 0 16,-2-3 0-16,-2-5 0 15,-1 0 0-15,-5-3 0 0,1-3 0 16,-3-2 0-16,-1-6 0 78,-1-5 0-78,-2-1 0 0,1-7 0 16,-1-2 0-16,-1-7 0 0,-2-5 0 0,0-5 0 0,1-1 0 0,-2-11 0 0,0 0 0 0,3-8 0 0,0-14 0 0,-1-12 0 15,3-10 0-15,2-19 0 0,1-13 0 16,3-17 0-16,3-10 0 15,1-4 0 1,3 2 0-16,-4 3 0 0,-2 9 0 16,0 12 0-16,-6 14 0 0,2 13 0 15,-6 16 0-15,2 7 0 16,-4 7 0 0,5 11 0-16,4 2-8 0,8 11-38 0,1 9-39 15,-1 6-12-15</inkml:trace>
  <inkml:trace contextRef="#ctx0" brushRef="#br0" timeOffset="129836">21294 6188 333 0,'0'0'5'0,"0"0"3"15,-16 0 4-15,1 5 3 16,-5 5 2 0,-4 4 1-16,-3 5 1 0,2 3 1 0,3 5-4 15,5-1-3-15,13 4-4 16,6-3-1-16,19-2-3 15,9-5-2-15,8-5-2 16,7-1-6 15,7-2-9-31,-7 1-51 0,7-10-24 0</inkml:trace>
  <inkml:trace contextRef="#ctx0" brushRef="#br0" timeOffset="130335">21939 5409 302 0,'0'0'2'0,"0"0"2"15,0-14 2-15,0 14-1 16,-9-3 2-16,-2 4 2 16,-6 13 3-16,-4 12 4 0,-2 14 1 15,-3 11 0-15,2 16-2 16,0 6 3-16,5 7-1 15,12 0-2-15,6-1-3 0,9-7-4 16,10-11-2-16,10-5-2 16,5-10-1-16,2-10-3 15,1-10-5-15,1-2-11 16,-11-2-41-16,2-12-31 31,-3-10-5-31</inkml:trace>
  <inkml:trace contextRef="#ctx0" brushRef="#br0" timeOffset="130756">22318 5523 344 0,'0'0'0'0,"0"0"1"15,-3 5 3-15,-5 8 2 16,0 5 0-16,-4 6 3 0,-4 9 1 16,1 7 2-16,-1 8 2 15,-1 5-2-15,0 3-1 16,5 2 0-16,4-2-1 15,5-3 0-15,6-5-2 0,8-9-1 16,11-5-2-16,6-5 0 31,6-10-1-31,6-6-1 0,-1-4-1 0,4-6-1 16,-3-3-3-16,-1 0-2 0,-7-4-4 15,-2-4-5-15,-7-5-7 16,-1-3-22-16,0 2-45 16,-14-4-3-16</inkml:trace>
  <inkml:trace contextRef="#ctx0" brushRef="#br0" timeOffset="131024">22197 5770 405 0,'0'0'4'16,"0"0"2"-16,5-4 2 0,6 1 2 15,10-2 0-15,6 0 1 31,9-1 0-31,8-3 1 0,8-1-4 0,2 3-4 16,-1-2-4-16,-5 4-5 0,-5-1-10 16,-5 2-23-16,0 4-50 15,-22 0-2-15</inkml:trace>
  <inkml:trace contextRef="#ctx0" brushRef="#br0" timeOffset="131404">22692 5238 384 0,'0'0'2'15,"0"0"2"-15,14 0 3 16,9 9 0-16,13 8 3 16,14 10-1-16,11 11 0 0,3 16 3 15,2 11-3-15,-2 14-1 16,-4 10-2 15,-13 4 0-31,-15 4-3 0,-21-3 0 0,-13-4 0 0,-13-9-3 0,-12-7-3 16,-8-11-5-16,-11-10-25 15,-5-10-55-15,-1-11-1 16</inkml:trace>
  <inkml:trace contextRef="#ctx0" brushRef="#br0" timeOffset="131828">22034 5806 404 0,'0'0'6'15,"-4"-10"2"-15,4 10 2 16,-2-12 1-16,2 12-1 15,10-14 2 1,10 2 0-16,10 1 1 0,14 2-6 16,6 2-4-16,7 0-3 0,3 4-8 15,3 3-31-15,-4 0-49 16,-10 0-1-16</inkml:trace>
  <inkml:trace contextRef="#ctx0" brushRef="#br0" timeOffset="163159">4844 10572 266 0,'0'0'6'0,"0"0"4"16,0 0 1-16,0 0 2 15,0 0 0-15,0 0 2 0,11-5 1 16,-11 5 1-16,9 5-1 16,-4 6-5-16,-1 8-1 15,2 5-1-15,0 7 0 16,2 5 0-16,1 6-1 0,-2 2-2 15,4 1 0-15,-4-1-2 16,2-1 0-16,-1-2 1 16,3-6-1-16,-3 1-1 15,0-3 1-15,-1-2-1 16,2-3 1-16,-4 1 0 15,1-2 0-15,0-4-1 0,-1-5 0 16,2 1 0-16,-3-7-1 16,1-1 1-16,-5-11-3 0,5 13 1 15,-5-13 0-15,0 0-1 16,0 0 1-16,0 0 0 15,0 0 0-15,0 0 1 16,0 0-2-16,0 0 0 0,0 0 0 16,0 0 0-16,0 0 0 15,0 0 0-15,3-10 0 16,-3 10 0-16,0-14 0 15,0 4 0-15,0-2 0 16,0-6 0-16,0-3 0 0,0-10 0 16,1-5 0-16,4-11 0 15,3-9 0-15,0-9 0 16,4-11 0-16,1-7 0 31,1-4 0-31,-1 0 0 0,-2 3 0 0,0 5 0 0,-1 11 0 16,-6 8 0-16,2 12 0 15,-3 9 0-15,-2 10 0 0,0 9 0 16,0 1-5-16,4 10-9 15,-2-3-22-15,-3 12-55 16,0 0-4-16</inkml:trace>
  <inkml:trace contextRef="#ctx0" brushRef="#br0" timeOffset="164471">4733 10386 165 0,'0'0'7'0,"0"0"3"0,0 0 5 16,0 0 2-16,-9-10 2 15,9 10 3-15,-6-11 2 16,6 11 0-16,-7-15-4 16,7 15-3-16,-7-12-2 0,7 12-1 15,-7-12-2-15,7 12-1 16,-5-9-2-16,5 9 0 15,0 0-3-15,0 0-1 0,0 0-1 16,0 0-2-16,0 0 0 16,0 0 0-16,-8 0-1 15,8 0-1-15,-5 9 1 16,5 0 1-16,-1 1 1 0,1 5-2 15,1 4 3-15,6 0-1 16,-1 3 1-16,3 5 0 16,1 2 1-16,0 2-1 15,-2 1 0-15,0 2-1 16,-3 1-1-16,-1-4 0 0,-1 2 0 15,1-4-1-15,0-2-1 16,0-6 0-16,3-1-2 16,0-5-3-16,7-2-4 15,0-7-8-15,5 1-25 0,12-4-46 16,-11-3-4 15</inkml:trace>
  <inkml:trace contextRef="#ctx0" brushRef="#br0" timeOffset="165424">4716 10467 272 0,'0'0'4'16,"0"0"1"-16,0 0 0 15,0 0 3-15,3 9 3 16,1 8 2-16,2 8 1 16,4 5 1-16,-1 7-3 0,1 4 2 15,1 5-1-15,-1-3-2 16,2-2-3-16,-3-8-1 15,-3-9 1-15,-3-3-1 0,-3-12 0 16,0-9-2-16,0 0-1 16,-11-17 0-16,0-4-1 15,0-4 0-15,-6-8-3 16,1-1 1-16,1-5-2 15,0 2 1-15,0 2-1 0,4 1 0 16,3 5 0-16,0 4 1 16,5 5-1-16,1 7-1 15,2 5 2 16,0 8-1-31,5-2 1 0,5 7-1 0,1 9 2 0,4 9-1 0,1 6 1 16,4 4 1-16,-4 4 0 16,3 4 0-16,-4-4 0 15,-4-2 0-15,-1-8 0 0,-3-3-1 16,-3-8 2-16,-2-6-1 15,-2-10 1-15,0 0-1 16,3-6 1-16,-3-10-1 16,1-5 0-16,-3-6 0 0,-4-4-1 15,0-8-1-15,-2 3-1 16,0-3 1-16,-1 7-1 15,-1 3 1-15,3 6-1 0,-3 6 0 16,4 7-1 0,6 10 2-16,0 0 0 0,-7 18 0 15,7 7 0-15,6 7 0 16,0 4 0-16,5 7 1 15,-4 1 0-15,3 0 0 16,1-3 0-16,0-7-3 0,-1-3-2 16,1-4-7-16,-4-9-24 15,-7-1-52-15,12-4-4 16</inkml:trace>
  <inkml:trace contextRef="#ctx0" brushRef="#br0" timeOffset="167011">5318 11148 232 0,'0'0'5'0,"0"0"3"0,-1-8 2 15,1 8 1-15,0 0 1 16,-16-4 2-16,6 4 1 15,-2 0 2-15,0 7-5 0,-1 4 1 16,-2 8 0-16,5-1 0 16,0 5-1-16,4 3-1 15,4 1-1-15,2-2 0 16,8 1-1-16,8-9-2 0,6-2 0 15,5-5-2-15,0-5-2 16,5-1-4-16,0-4-9 16,2 0-26 15,3 0-47-31,-11-5-4 0</inkml:trace>
  <inkml:trace contextRef="#ctx0" brushRef="#br0" timeOffset="167692">5707 10454 199 0,'0'0'5'15,"0"0"2"-15,4 10 3 0,-3-1 2 16,3 10 3-16,-4 3 2 15,0 7-1-15,0 6 2 16,-3 1-3 15,0 10-2-31,-2-1-2 0,2 2-2 0,-3-1-2 0,5-2-1 0,0-4-1 16,2-4 1-16,6-4-1 15,6-6-1-15,2-3 1 0,7-5-1 16,2-5 0-16,2-3 1 16,0-3-1-16,3-4 0 15,-3-2-1-15,0-1-1 16,-7 0-2-16,-4-4-2 0,1 4-4 31,-16 0-7-31,14-10-18 0,-14 10-28 0,0 0-25 16</inkml:trace>
  <inkml:trace contextRef="#ctx0" brushRef="#br0" timeOffset="168057">5447 10788 334 0,'0'0'3'16,"0"0"3"-16,0 0 2 0,7-9 3 15,9 4 1-15,5-2 3 16,10-1-1-16,9-2 1 15,5 0-3-15,6 1-3 0,0 1-2 16,-1 1-3 15,-6 2-3-31,-6 1-5 0,-6-1-5 0,-7 5-8 0,-8 0-16 16,-5-5-44-16,-2 5-12 0</inkml:trace>
  <inkml:trace contextRef="#ctx0" brushRef="#br0" timeOffset="168416">5989 10147 297 0,'0'0'2'16,"0"0"1"-16,0 0 2 15,0 0 3-15,9 0 3 16,6 4 1-16,5 7 1 16,9 8 1-16,5 10 0 0,9 12-1 15,0 12-3-15,2 14-2 16,-5 11-3-16,-4 12-1 15,-8 7-1-15,-9 3-3 0,-10 0-1 16,-9 0-5-16,-4-6-6 31,-9-6-26-31,1-9-41 0,-16-8-7 0</inkml:trace>
  <inkml:trace contextRef="#ctx0" brushRef="#br0" timeOffset="169351">5457 10251 195 0,'0'0'5'16,"0"0"3"-16,0 0 3 15,0 0-1-15,0 0 0 0,0 0 0 16,0 0 2-16,0 0-1 16,-9 7-5-16,9-7-2 15,-7 14-2-15,3-5 0 16,-2 0 0-16,0 3-1 0,0 3-1 15,3 2 1-15,-2-1 1 16,1 5 0-16,-2-3 2 16,2 6-1-16,0-2 1 15,-1 4 2-15,-2 3 1 31,1 3 2-31,-2 2-2 0,2 4 0 0,1 5 0 0,2 2 1 16,1 5-1-16,1 0 0 16,2 4-1-16,7 1 2 15,1 2 0-15,3 3-2 0,2 1 2 16,3 2-1-16,0-2 0 15,5 1 0-15,0 1-2 16,6-5-2-16,-1-4-5 16,4 1-9-1,-7-6-44-15,10-7-25 0,-1-8-8 0</inkml:trace>
  <inkml:trace contextRef="#ctx0" brushRef="#br0" timeOffset="200700">2723 12359 236 0,'0'0'7'16,"0"0"4"-16,0 0 3 0,0 0 4 15,0 0 2-15,0 0 0 16,-8 0-1-16,8 0 1 16,0 0-5-16,-15 18-2 0,8 0-3 15,-5 6-4-15,1 7 1 16,-1 8 0-16,2 7 0 15,-1 3 1-15,4 1-1 16,6 1 0-16,1-3-1 16,3-5 0-16,8-6-2 15,4-6 0-15,3-7 0 0,2-6-1 16,3-6-1-16,3-5 1 15,0-7-2-15,1-4-1 16,0-6-4-16,-4-9-7 0,2-3-20 16,-4-6-54-16,-9-10-5 46</inkml:trace>
  <inkml:trace contextRef="#ctx0" brushRef="#br0" timeOffset="200833">2637 12066 395 0,'0'0'1'0,"0"0"-1"15,0 0 1-15,-1-13-4 0,1 13-12 16,4 0-46 31,9-2-18-47</inkml:trace>
  <inkml:trace contextRef="#ctx0" brushRef="#br0" timeOffset="201384">3099 12675 242 0,'0'0'7'0,"0"10"4"15,3 3 5 1,-2 6 1-16,3 5 2 0,-1 6 2 16,-1 4 0-16,0 6 2 0,-4-1-7 15,2-1-4-15,-2-2-4 16,-3-7-3-16,2-2-2 15,-3-10-5-15,4-1-7 16,2-16-5-16,-6 11-26 0,6-11-30 16,0 0-16-1</inkml:trace>
  <inkml:trace contextRef="#ctx0" brushRef="#br0" timeOffset="201897">2938 12765 281 0,'0'0'5'15,"0"0"2"-15,0-10 3 16,0 10 1-16,11-14 4 0,2 4-1 15,7 0 3-15,9-2 2 16,6 1-3-16,3 4-4 16,3 1-2-16,1 6-2 0,-4 2-2 15,-7 8-2-15,-5 5-1 16,-7 2-3-16,-12 6 0 15,-8 0 0-15,-6 3 0 32,-10-1 0-32,-4-3-2 0,-6-2 1 0,1-4 0 0,-4-3 0 15,4-5 1-15,2-3-2 16,7-3 1-16,7-1 0 15,10-1 2-15,0 0 0 16,20 13 1-16,7 1 0 0,7 4 1 16,4 7 1-16,6 4 1 15,2 2-1-15,-2 1-1 31,0 1-1-15,-7 0-4-16,-7-7-9 0,-3 0-35 0,0-6-39 0,-14-4-4 0</inkml:trace>
  <inkml:trace contextRef="#ctx0" brushRef="#br0" timeOffset="202925">3071 13314 209 0,'0'0'7'15,"0"0"6"-15,0 0 4 16,0 0 5-16,-7 8 2 15,7-8 2-15,0 0 0 16,-12-10 2-16,9-4-6 0,-3-4-5 16,-1-8-4-16,-2-1-5 15,4-4-2-15,2-1-3 16,1 3 0-16,1 3-2 15,1 4-2-15,2 5-5 0,2-1-8 16,8 9-22-16,0 9-47 16,-2-7-6-16</inkml:trace>
  <inkml:trace contextRef="#ctx0" brushRef="#br0" timeOffset="203730">3022 13154 244 0,'0'0'7'0,"0"10"3"15,0 2 4 1,0 2 3-16,0 1 0 0,-4 5 5 0,1-2-1 15,-4 2 3-15,3-6-5 16,-3-3-5-16,7-11-2 16,-10 7-2-16,10-7-2 0,-10-8-4 15,5-5 0-15,3-3-2 16,-1-5-1-16,2 1-1 15,1-1-1-15,0 1 1 16,3 3-1 0,1 5 0-16,-4 12 0 0,18-6 1 0,-7 7 0 15,4 9 0-15,-2 4 0 16,0 3 0-16,-4 2 1 15,1-1 0-15,-2-4 1 0,-5 0 0 16,0-6 0-16,-3-8 1 16,0 0-1-16,0 0 1 15,-5-17-1-15,0-4 1 16,1-7-2-16,1-3 0 0,-2-4-1 15,2 1 0 1,-1 2 0-16,1 2-1 0,0 4-1 16,2 7-4-16,-3 2-6 15,4 17-19-15,4-13-54 16,-4 13-5-16</inkml:trace>
  <inkml:trace contextRef="#ctx0" brushRef="#br0" timeOffset="204407">3755 12300 307 0,'0'0'4'0,"0"0"3"16,0 0 3-16,-1 5 2 0,1-5 4 16,12 13 2-16,2-4 2 15,9 1-1-15,7-1-2 31,7-1-3-31,6-2-1 0,7 0-4 0,1-4-2 0,-1-2-2 16,-6 0-2-16,-4 0-1 16,-5 0-1-1,-6-4-2-15,-4 3-2 0,-6-4-3 16,-2 4-4-16,-5-5-11 0,-1 0-33 15,-1 3-32-15,-10 3-6 16</inkml:trace>
  <inkml:trace contextRef="#ctx0" brushRef="#br0" timeOffset="204624">3801 12642 402 0,'0'0'5'16,"9"11"2"-16,10-5 2 0,7 3 1 47,15-2 1-47,6 1 1 0,11-4 0 0,12 1 0 0,3-5-4 0,-1 0-2 0,-3-5-4 15,-5 0-1-15,-9-1-5 16,-8 4-5 15,-12-1-13-15,-9-7-48-16,-10 8-21 0</inkml:trace>
  <inkml:trace contextRef="#ctx0" brushRef="#br0" timeOffset="207966">4869 11918 276 0,'0'0'7'16,"0"0"2"-16,0 0 1 16,0 0 0-16,0 0 2 15,0 0 0-15,0 0 3 16,5 6 0-16,3 7-3 0,3 4-1 15,2 5-3-15,4 7 1 16,-1 5 0-16,5 5-2 16,-1 2-1-16,-3 2 0 0,2 0-2 15,-3-1 0-15,-3-1 0 16,0-2 0-16,0-2-1 15,0-1 0-15,-3-3-1 16,1-4-1-16,-2-2 0 16,0-2 0-16,1-2 0 0,-1-1 0 15,-3-2 0-15,1-3-1 16,-2-4 1-16,4 0 0 15,-4-1 0 1,0-4 0 0,-5-8 0-16,6 11-1 0,-6-11 1 0,0 0 0 0,0 0 1 15,0 0 0-15,0 0 0 16,0 0 1-16,9-7 0 15,-6-8-1-15,0-7 1 0,2-8 0 16,1-12-1-16,1-8-1 16,3-13 0-16,1-6 0 15,0-6 0-15,0 2-1 31,-3 1 1-31,-2 8-1 0,1 4 0 0,-2 11-1 0,-2 13-2 16,0 7-2-16,1 9-5 16,0 7-4-16,6 7-10 0,3 5-19 15,-13 1-46 32,21 12-4-47</inkml:trace>
  <inkml:trace contextRef="#ctx0" brushRef="#br0" timeOffset="208272">5517 12322 332 0,'0'0'3'15,"-1"20"3"-15,1 1 1 16,0 6 2-16,-2 4 1 15,2 8 1-15,-2 5 2 32,2 3 0-32,-1-4-3 0,1-3-3 0,-1-6-2 0,1-5-1 15,0-9-3-15,0-6-6 16,2-2-12-16,-2 0-52 15,0-12-14-15</inkml:trace>
  <inkml:trace contextRef="#ctx0" brushRef="#br0" timeOffset="208778">5339 12412 281 0,'0'0'3'0,"0"0"2"0,0-12 3 15,0 12 2-15,20-15 3 16,-2 2 3-16,6 1 1 15,9 0 2-15,5 3-3 16,2 0-3 15,0 6-3-31,0 3-2 0,-5 0-2 0,-6 7-3 0,-6 6-1 0,-11 1-2 16,-5 2 1-16,-7 4-1 15,-3-3-1-15,-9 2-1 16,-4-2-1-16,-5-2-2 0,-1-1 0 16,-3-4-1-16,-2-2 0 15,5-4 0-15,3 0 1 16,3-2 0-16,5 2 1 0,11-4 4 31,-8 14 1-31,10-4 3 0,10 2 1 0,6 0 2 16,6 3 0-16,3 0 1 15,3-1 0-15,3 2-1 16,1-3-2-16,-1 1-2 0,-5-2-3 15,-2 2-5-15,-6-3-4 16,-1 2-10-16,-4-2-23 16,-14 1-39-16,9-2-9 0</inkml:trace>
  <inkml:trace contextRef="#ctx0" brushRef="#br0" timeOffset="209228">6104 11850 256 0,'0'0'2'0,"0"0"5"15,0 10 4-15,-1 9 3 32,1 10 4-32,-4 15 2 0,-1 15 1 0,3 15 4 0,-6 16-1 15,-2 8-4-15,-2 9-5 16,-1 2-2-16,-3 0-2 0,-3-7-2 31,1-11-3-31,-2-8-1 0,3-12-1 0,0-12-1 16,4-8 0-16,2-13-2 15,5-6-3-15,1-7-6 0,4-6-6 16,-2-10-24 15,3-9-49-31,0 0-4 0</inkml:trace>
  <inkml:trace contextRef="#ctx0" brushRef="#br0" timeOffset="209602">6341 12491 272 0,'0'0'7'0,"2"14"3"15,3 5 5-15,-2 7 3 0,1 12 1 32,3 8 2-17,-4 7 4-15,2 13-2 0,-5 2-4 0,-1 2-4 0,0-3-3 16,-2-4-3-16,0-7-3 0,-1-6-1 15,-1-8-2-15,1-8-1 16,3-10-4 0,0-7-4-16,1-7-8 0,0-10-32 0,1-5-41 15,12-15-4-15</inkml:trace>
  <inkml:trace contextRef="#ctx0" brushRef="#br0" timeOffset="210094">6302 12648 306 0,'0'0'6'0,"0"0"2"16,0 0 4-16,-9-2 0 0,9 2 1 16,-3-12 2-16,3 3 1 15,4-3 1-15,11-3-3 16,6 0-3-16,9-4-1 15,7 2 0-15,5 0-2 0,4 6 0 16,0 3-2-16,-2 5-2 16,-5 3-2-16,-5 8-1 15,-9 8 0-15,-7 4-2 16,-10 4 1-16,-8 3-1 0,-4 1 0 15,-13 2 0-15,-4-4 0 16,-8 1-1-16,-4-5 1 62,-8-3-1-62,0-2 0 0,3-5 0 0,1-1 0 0,2-3 0 0,10 0 1 0,2 0 2 0,12 3 1 0,10 5 1 16,11 2 1-16,16 1 0 16,12 3 2-16,9 0 1 0,14 0-1 15,9-3-1-15,3 0-1 16,3-3-2-16,-4-2-4 15,-2 3-5-15,-7-7-19 16,-10 6-63-16,5 1 0 0</inkml:trace>
  <inkml:trace contextRef="#ctx0" brushRef="#br0" timeOffset="214331">9753 12417 302 0,'0'0'5'0,"0"0"3"15,0 0 2-15,0 0 1 0,0 0 3 16,-4 18 3-16,3 4 4 16,-3 6-2-16,3 9-4 15,1 3-2-15,6 3 0 16,5 0-2-16,3-4-3 0,5-4-2 15,4-9-2-15,5-7 0 16,2-11-2-16,3-4-4 16,-4-7-7-16,4-6-20 0,-3-12-57 15,-7-11-3 1</inkml:trace>
  <inkml:trace contextRef="#ctx0" brushRef="#br0" timeOffset="214453">9788 12034 431 0,'0'0'1'0,"0"0"-2"16,0 0 1-16,1-12-7 15,-1 12-12-15,14-20-59 16,2 15-5-16</inkml:trace>
  <inkml:trace contextRef="#ctx0" brushRef="#br0" timeOffset="215022">10451 12603 317 0,'0'0'6'15,"0"0"1"-15,0 0 1 16,0 0 2-16,-6-1 2 15,-4 1 3-15,-2 3 1 16,-5 4 0-16,-2 4-3 0,-1 5-1 16,1 0-2-16,4 5-1 15,1-1-2-15,9 1 0 16,5-4-2-16,11-1-1 15,10-3-1-15,9-5-2 0,3-6-3 47,11 0-8-47,-6-2-18 0,2-3-59 0,5-3-1 0</inkml:trace>
  <inkml:trace contextRef="#ctx0" brushRef="#br0" timeOffset="215581">10948 12304 332 0,'0'0'6'15,"0"0"3"-15,0 0 1 32,0 0 3-32,0 0 1 0,0 0 1 0,13 8 0 0,2-5 0 15,7-3-5-15,2 2-2 16,4-1-3-16,0-1-1 47,4 0-1-47,-4 0-3 0,1 0-2 0,-4-3-4 0,0 3-6 0,-7-7-12 0,-1-1-46 15,3 6-16-15</inkml:trace>
  <inkml:trace contextRef="#ctx0" brushRef="#br0" timeOffset="215818">10958 12554 413 0,'0'0'3'0,"11"3"1"15,5-1 2-15,6-2 2 16,8 0-1-16,6 0 2 15,8-5-1-15,6 1 1 0,-3-3-3 16,-1 1-3-16,-4-1-5 16,-5 4-10 15,-9 0-23-31,-15 3-50 0,6 0-4 0</inkml:trace>
  <inkml:trace contextRef="#ctx0" brushRef="#br0" timeOffset="217161">12080 11660 292 0,'0'0'5'16,"0"0"2"-16,-5-10 0 0,5 10 1 16,-10-14 2-16,10 14-1 15,-19-12 0-15,7 6 0 16,-3 1-4-16,-2 3-1 15,-4 2-3-15,-1 4 2 0,0 5-2 16,-3 4 0-16,2 5 0 16,0 3 1-16,7 4-1 15,0 2 1-15,6 2 1 16,5-3 1-16,5 2 1 0,6-8 1 15,12 0 1-15,3-10 0 16,7-4 1 0,5-8 1-16,5-8-1 0,2-9-2 15,0-3 0-15,-6-7-2 16,0-2-2-16,-5-8 0 0,-5-3-3 15,-5-1-2 17,-10-3 0-32,-5-2-1 0,-4 1-1 0,-11 2 1 0,-4 2 0 0,-5 6 1 15,-3 5 1-15,0 4 1 16,1 8 0-16,4 4 1 15,1 5 0-15,7 4-1 16,1 4 0-16,9 3 0 0,-12 8 1 16,8 9 1-16,1 8 0 15,3 8 1 16,0 8 1-31,4 6 2 0,6 3 1 0,0 4-2 0,4 0 2 0,5-4-1 16,3-5 0-16,1-5-1 16,1-4-2-16,2-8-2 15,1-6-3-15,1-3-8 16,-2-6-15-16,0-11-44 15,2 3-16-15</inkml:trace>
  <inkml:trace contextRef="#ctx0" brushRef="#br0" timeOffset="217685">12537 11486 237 0,'0'0'7'0,"0"0"3"16,-18 3 5-16,8 5 3 0,-5 4 2 15,-1 5 1-15,-3 5 0 16,-1 6 3-16,6 5-6 15,2-2-4-15,10 1-3 16,2-2-2-16,5-7-2 0,11-9-1 16,5-6-1-16,2-8-1 15,2-8 0-15,2-9-2 16,-6-5-1-16,0-6-1 15,-8-5-1-15,-4 0 0 0,-7-1-1 16,-2 1 1-16,-5 3-1 16,-4 1 2-16,1 9 0 15,-2 2 1-15,3 7 0 16,7 11 0 15,-11-3 0-31,7 8 1 0,3 13 1 0,1 7 0 0,0 8 1 0,0 6 0 16,5 7 1-16,2 2-1 15,1 3 0-15,3-1-1 16,-1-4 0-16,3-3-1 0,1-3-2 15,-3-6-3-15,1-3-6 16,-5-8-10-16,2-7-41 16,-3 1-29-1,-4-6-3 1</inkml:trace>
  <inkml:trace contextRef="#ctx0" brushRef="#br0" timeOffset="217989">11681 12168 371 0,'0'0'1'15,"0"0"4"-15,0 0 5 16,15 7 1-16,8-3 2 0,14 2 1 16,19-2 2-16,19-1 2 15,18-3-1-15,18 0-4 16,11 0-4-16,8 0-2 15,0-3-1-15,-8-1-6 0,-12 1 0 16,-16 3-5-16,-19 0-8 16,-15 1-17-16,-19 8-54 15,-19-9-8-15</inkml:trace>
  <inkml:trace contextRef="#ctx0" brushRef="#br0" timeOffset="218918">12049 12722 283 0,'0'0'5'0,"0"0"5"15,-14-5 1-15,2 4 3 16,-4 1 0-16,-4 0 1 16,-3 3 0-16,-4 4 3 0,-3 8-6 15,3 3-3-15,2 7-2 16,1 2-1-16,6 3-1 15,3 3 1-15,5 1-1 16,7-1 1-16,3-1-1 31,4-4 0-31,10-3 0 0,6-5 0 0,4-8-1 0,6-8-1 16,0-4 1-16,7-12-2 15,-1-8 1-15,1-8-1 0,0-6-1 16,-6-7 0-16,-5-5 0 16,-5-5-1-16,-7-1 1 15,-7-3-1-15,-7 3 0 16,-2 2 0-16,-10 4 0 0,0 6 1 15,-1 6 0 17,-2 9-1-32,4 7 1 0,0 7-2 0,11 11 1 0,-12-1 0 0,10 7 0 15,2 14-1-15,0 9 1 16,4 7 0-16,2 10 1 15,1 5 1-15,-1 8 0 16,4 1 0-16,-1 0 0 16,2-3 0-16,-2-5 0 0,1-5-1 15,1-7 1-15,-1-6-1 16,4-6-1-1,-3-10-1-15,2-3-3 0,1-11-2 16,3-3-9-16,-3-9-18 0,1-13-48 16,3 1-10-16</inkml:trace>
  <inkml:trace contextRef="#ctx0" brushRef="#br0" timeOffset="219174">12432 12564 407 0,'0'0'2'0,"0"0"2"15,0 15 3-15,0 2 1 0,0 4 2 16,4 7 0-16,-1 7 2 47,3 8 0-47,-2 3-1 0,3 3-2 0,-2 1-3 0,-1 1-1 0,0-6-2 0,-4-4 0 15,0-5-1-15,0-6-2 16,0-7 0-16,0-8 0 16,-2-3-4-16,2-12-6 15,0 0-15-15,0 0-46 0,-9-22-21 16</inkml:trace>
  <inkml:trace contextRef="#ctx0" brushRef="#br0" timeOffset="219354">12281 12758 440 0,'0'0'2'0,"0"0"3"0,18 0 1 16,0 0 1-16,11-1 1 15,10-2 0-15,11-2 0 16,9-1 0-16,6-4-1 16,0 2-5-16,-7-3-5 0,0 6-14 15,-11 5-47-15,-11-3-25 47</inkml:trace>
  <inkml:trace contextRef="#ctx0" brushRef="#br0" timeOffset="220558">13457 12165 370 0,'0'0'3'15,"0"0"2"-15,0 0 4 0,6 2 1 16,9-2 1-16,10 0 3 16,7-4 0-16,10 1 0 15,4-3-2-15,8 1-2 0,1-1-4 16,-3 1-3-16,-5-2-3 15,-9 5-6-15,-10 2-6 16,-7 0-9-16,-21 0-16 16,0 0-50-16,6 12-4 15</inkml:trace>
  <inkml:trace contextRef="#ctx0" brushRef="#br0" timeOffset="220872">13412 12485 366 0,'0'0'6'0,"7"4"2"16,5 1 4-16,7-1 0 15,12 1 2-15,8-3 2 16,12 1 0-16,7 0 0 0,3-1-5 16,6-1-3-16,-5-1-2 15,-4 0-2-15,-11 0-2 16,-9 0-1-16,-10 0-2 15,-9 0-1-15,-10 0-2 0,-9 0-3 16,0 0-6-16,0 0-11 16,-6 2-42-16,6-2-23 15</inkml:trace>
  <inkml:trace contextRef="#ctx0" brushRef="#br0" timeOffset="224314">14984 11891 310 0,'0'0'7'0,"0"0"3"16,1-15 0-16,-1 15 2 15,0-16 2-15,0 6 2 0,-3 0 0 16,-3 0 0-16,-5 6-8 16,-3 4-1-16,-7 0-2 15,-5 10-1-15,-7 7-1 16,-6 6-1-16,-6 6 0 15,-1 9 1-15,-1 3 2 0,3 6 0 16,4 2 1-16,11 4 0 16,10 1 0-16,14-1 0 15,11-7 0 16,18-3-1-31,18-9 0 0,13-7-1 0,10-10-1 0,5-5 1 0,3-7-2 16,-2-5 1-16,-9 0-3 16,-10-4-3-16,-10-2-1 15,-14 1-2-15,-9 3-6 0,-19 2-8 16,0 0-17-16,0 0-44 15,-7 0-11-15</inkml:trace>
  <inkml:trace contextRef="#ctx0" brushRef="#br0" timeOffset="225624">16039 11464 243 0,'0'0'8'16,"0"0"2"-16,-2-10 3 15,2 10 1-15,-15-10 2 16,3 5 2-16,-6 2-1 0,-3 3 2 15,-5 0-5-15,-1 6-3 16,-1 6-2-16,-2 7-1 16,2 5 0-16,3 9-1 15,8 1-1-15,3 2-1 0,10 0 1 16,4 0 0-16,7-3-1 15,12-7 0-15,7-6 0 47,6-13 0-47,4-6 0 0,4-6-1 0,6-12-1 0,-2-10 0 0,-1-7-1 16,-5-9-1-16,-4-7-1 15,-6-4-1-15,-9-7-1 0,-9 3 0 16,-10-5-1-16,-6 3 0 16,-11 6-1-16,-3 4 0 0,-7 7 1 15,1 10 0-15,1 7 1 16,5 7 0-16,3 9 0 15,3 8 1-15,5 4 1 0,6 14 0 16,3 9 2-16,7 8 0 16,6 9 1-16,2 7 2 15,7 6 1 1,4 5-1-16,0 1 1 0,3-3-1 0,-2-1-1 15,0-5 0-15,-3-8-1 16,-3-6-2-16,-4-7-1 16,-3-6-2-16,-4-9-4 15,-1-2-8 1,-9-14-21-16,0 0-52 0,0 0-3 0</inkml:trace>
  <inkml:trace contextRef="#ctx0" brushRef="#br0" timeOffset="226034">16394 11154 319 0,'0'0'5'0,"0"0"3"16,0 0 1-16,10 1 4 15,-4 8 4-15,4 3 1 16,2 6 0-16,2 6 2 16,3 6-3-16,0 5-2 0,2 4-2 15,2 3-4-15,-3 1-1 16,1 1-1-16,-4-1-2 31,2 0 0-31,-2-4-2 0,-2-6-1 0,-3-6-2 0,-3-5 0 16,1-7 0-16,-5-6 0 15,-3-9 0-15,7-10 0 16,-2-15 0 15,0-9 0-15,2-12 0-16,2-11 0 0,0-11 0 0,4-5 0 0,2 0 0 0,1 3 0 0,-2 12 0 15,0 6 0-15,-1 10-7 0,-1 12-7 16,-2 9-9-16,2 16-13 15,-5 10-49-15,-1 7-9 16</inkml:trace>
  <inkml:trace contextRef="#ctx0" brushRef="#br0" timeOffset="226425">17077 11528 387 0,'0'0'3'16,"-4"0"3"-16,-5 1 2 15,-8 5 2-15,-5 6 2 32,-2 2 0-17,-3 6 1-15,3 2 0 0,0 2-1 0,10 2-3 0,7 0-1 0,12-6-2 16,14-2-2-16,11-5 0 15,7-4 0-15,9-4-4 0,-1-5-4 16,5 3-5-16,-10-6-10 16,-1-2-36-16,-8 3-36 15,-14-2-3-15</inkml:trace>
  <inkml:trace contextRef="#ctx0" brushRef="#br0" timeOffset="226780">15762 12047 390 0,'0'0'4'0,"0"0"2"16,0 0 3-16,0 0 1 15,0 0 3-15,15 0 0 16,18-4 2-16,21-2 0 0,23-1-2 16,22-2-3-16,25-2-1 15,13 2-5-15,17 1-4 16,0 0 0-16,-5 4 0 0,-12 2 0 31,-15 2 0-31,-22 1 0 0,-18 4-2 0,-23-1-10 16,-17 5-12-16,-22 0-36 15,-20-9-33-15,-3 11-3 0</inkml:trace>
  <inkml:trace contextRef="#ctx0" brushRef="#br0" timeOffset="227555">16324 12682 317 0,'0'0'5'0,"0"0"1"15,-1-14 2-15,1 14 1 0,-14-12 2 16,2 7 2-16,-5 1 1 31,-2 2 1-31,-5 2-4 0,-3 6 0 0,-1 7-2 16,0 5 0-16,2 4-3 15,1 5 1-15,5 4 0 0,8-1-2 16,4 1 0-16,8-1 0 31,8-5-1-31,8-5 1 0,9-9-1 0,6-7-1 16,9-7 1-16,3-10 0 0,2-9-1 15,0-8 0 1,-4-7-1-16,0-8 0 0,-9-4-1 15,-7-6 0-15,-9-1 1 0,-10 0-2 16,-5-2 0-16,-9 7 0 16,-7 3 0-16,-5 9 0 15,-1 6 0 32,1 11 0-47,0 9 0 0,0 9 0 0,5 9 0 0,0 14 0 0,7 12 0 0,4 7 0 0,3 9 0 16,3 9 0-16,9 4 0 15,6 1 0-15,6 1 0 16,3-6 0-16,5-7 0 0,3-7 0 15,0-7 0-15,-1-11 0 16,0-8 0-16,-1-7-5 31,1-7-18-31,-3-2-49 0,-2-24-22 0</inkml:trace>
  <inkml:trace contextRef="#ctx0" brushRef="#br0" timeOffset="227808">16783 12298 435 0,'0'0'1'0,"0"12"3"15,1 4 3 1,4 8 0-16,-1 6 2 0,2 4 1 16,1 12 0-16,-1 2 1 0,2 6-1 15,-2-4-3-15,1 1-7 31,-2-5 0-31,2 0 0 0,-1-6 0 0,1-7 0 0,-2-6 0 16,-2-6 0-16,2-4 0 16,0-5-16-16,-5-12-43 15,0-5-35-15,-8-16-2 16</inkml:trace>
  <inkml:trace contextRef="#ctx0" brushRef="#br0" timeOffset="227939">16659 12513 490 0,'0'0'1'15,"14"-2"0"-15,13 2 1 16,13-4-1-16,15 0 1 0,15-2 0 15,12-2 0-15,5-1-3 16,7 1-9-16,-12-2-36 16,-7 0-44-1,-6 1-1-15</inkml:trace>
  <inkml:trace contextRef="#ctx0" brushRef="#br0" timeOffset="237536">2898 12390 18 0,'0'0'1'0,"0"0"0"16,10-5 4-16,1-7 2 15,8 0 4-15,3-5 1 0,12-5 2 16,3-4 1-16,12-6-1 15,7 1 0-15,7-5-3 16,6 4-3-16,7-5-3 16,3-1-1-16,7-1 2 15,4-1 0-15,10-3 3 0,6-7 3 16,10 0 1-16,4-4 0 15,14-2 2-15,13-1-2 16,7-5 0-16,8-2-4 16,11-1-2-16,6 1-3 0,11-10-1 15,15-2-3-15,1-3 0 16,-4-4-2-16,13-1 2 62,8-5-1-62,-3 0 2 0,5-1 1 0,-4 2 1 0,-8 3 2 0,4 3 0 0,0 4 2 0,-7 1-2 0,-2 9 0 16,-12 1 0-16,-14 8-1 0,-3 2-2 15,-4 5 1-15,-20 2 0 16,-8 1 0-16,-17 8 0 16,-10 1-1-16,-9 5 2 15,-11 3-1-15,-16 8-2 31,-11 0-1-15,-10 7-3-16,-12 3-4 0,-5 2-3 0,-7 1-7 0,-10 2-7 0,-5-1-9 16,-4 0-12-16,-1 1-11 15,-3-5-6-15</inkml:trace>
  <inkml:trace contextRef="#ctx0" brushRef="#br0" timeOffset="237798">9932 9568 115 0,'0'0'8'16,"0"0"5"15,-13-2 3-31,3 1 4 15,-3 0 3-15,0 1-1 0,-1-2 1 0,-1 1-2 0,2 1-4 0,13 0-6 16,0 0-3-16,15-12-3 16,20 3-1-16,15-3 1 0,20 2 0 15,15 3 1-15,9 4-1 16,4 3-1-16,-2 7 0 15,-9 8 1-15,-11 5 0 32,-16 11 1-32,-26 2 0 0,-23 4 2 0,-14 2-1 0,-19-1 0 15,-11 8-3-15,-5-5-15 16,1-2-55-16,9 0-14 0</inkml:trace>
  <inkml:trace contextRef="#ctx0" brushRef="#br0" timeOffset="238844">9966 12218 208 0,'0'0'6'0,"0"0"2"16,-11-12 2-16,3 3 2 15,-2-5 1-15,-4-2 1 0,-6-8 3 47,-5-5 1-47,-4-7-4 0,-3-3 0 0,-6-9-2 0,-7-8 0 0,-6-6 0 16,-4-10-1-16,-3-4-1 0,-5-9-3 15,-1-3-2-15,-3-7-1 16,-1-2-3-16,0-3-2 15,0-3 1-15,-2 0-1 0,3-1 0 16,-1-2 0-16,4 0 0 16,1 1 1-16,5 2 1 15,5 1 1-15,4 4 0 16,3 3 0-16,3 4 0 15,5 5 1-15,3 6 0 0,2 5 0 16,3 7 0-16,4 7 0 16,4 7 0-16,5 8-1 15,2 9 0-15,5 7 0 16,3 9 0-16,4 5-4 0,3 16 1 15,-2-9 0-15,2 9 0 16,0 13-1-16,0 8 0 31,0 6 1-31,0 9 0 0,0 5 0 0,-1 5 1 0,0 3 0 16,-3 1 0-16,-1-1-1 31,4-6 1-31,0-7-1 0,0-7 1 0,1-4 0 16,0-11 0-16,1-5 1 0,-1-9 0 15,8-7 0-15,-4-12 0 16,-3-10 0-16,1-4 0 31,-2-7 0-31,-4-5 0 16,-1 1 0-16,-1 1 1 0,4 6 1 0,2 4-1 0,6 8 0 15,13 8 1-15,11 5 0 16,13 7 0-16,11 3-3 15,12 2-4-15,2 7-8 0,12 6-29 16,10 6-43-16,-9-1-4 16</inkml:trace>
  <inkml:trace contextRef="#ctx0" brushRef="#br0" timeOffset="244405">2884 14442 300 0,'0'0'7'0,"0"0"2"15,-1-12 3-15,1 12 1 16,-6-13 2-16,6 13 1 0,-13-17 1 15,2 6 1-15,-1 1-7 16,-3 3-2-16,-3 1-2 16,-3 4-3-16,-5 2-1 15,-3 0-1-15,-4 8-1 16,-3 7-2-16,-4 2 1 0,-3 6 0 15,3 4 1-15,0 4 1 16,4 5 1-16,9 1 1 16,6 2 0-16,13 0 1 15,14-3 1-15,20-3 0 0,14-4-1 31,15-6 1-31,13-9-2 0,7-5 0 0,4-6-1 16,-1-3-2-16,-5 0-4 16,-13-8-8-16,-6 4-18 0,-15 3-58 15,-11-5-4-15</inkml:trace>
  <inkml:trace contextRef="#ctx0" brushRef="#br0" timeOffset="247376">11422 10568 270 0,'0'0'8'0,"0"0"2"16,-11 0 3-16,11 0 2 16,0 0 2-16,0 0-1 0,0 0 4 15,13-3-1-15,16-4-7 16,13 0-2-16,13-5-3 15,10 4-2-15,11-1-1 16,5 1-2-16,3-1-5 16,-3 7-4-16,-6-3-8 0,-10 5-19 15,-7 2-32-15,-20 1-21 16</inkml:trace>
  <inkml:trace contextRef="#ctx0" brushRef="#br0" timeOffset="247608">11343 10747 352 0,'0'0'4'0,"9"2"3"15,14 0 1-15,14-2 0 16,14 0 2-16,18-2-1 0,14-3 0 15,21-1 0-15,12-4-7 16,8 3-15-16,-3 13-55 16,-1-12-14-16</inkml:trace>
  <inkml:trace contextRef="#ctx0" brushRef="#br0" timeOffset="248393">12863 10188 322 0,'0'0'3'0,"0"0"0"16,0 0 2-16,7 0 1 15,-7 0 2-15,22 7 2 0,-7 8 3 16,4 6 1-16,3 6-2 16,3 8 0-16,0 7-1 15,0 8 0-15,0 3-2 16,1 3-1-16,-3 1-2 0,-4 0-1 15,-4-3-1-15,-5-4 0 16,1-6-1-16,-4-10 0 16,-4-6 1-16,-1-10 0 15,-2-18 1-15,0 0-2 16,2-12 1-16,3-22 0 0,3-13-2 15,5-12 1 17,7-16-3-32,8-12 1 0,13-5-1 0,8-2-1 0,7 1-4 15,8 14-15-15,-6 4-67 0,-1 8-4 16</inkml:trace>
  <inkml:trace contextRef="#ctx0" brushRef="#br0" timeOffset="251980">11563 10291 340 0,'0'0'5'16,"0"0"4"-16,0 0 2 15,-9-1 3-15,9 1 0 0,21-4 0 16,14-1 1-16,20-1-1 16,26-1-8-16,15-8-26 15,13 3-62-15,11-3-3 16</inkml:trace>
  <inkml:trace contextRef="#ctx0" brushRef="#br0" timeOffset="255116">3883 14166 160 0,'0'0'6'0,"0"0"4"15,0 0 5-15,0 0 3 16,0 0 4-16,0 0 0 15,-11-7 0-15,11 7 2 16,-9-8-7-16,-1 6-2 0,10 2-6 16,-18-2-2-16,8 2-3 15,-3 0-1-15,1 4-1 16,-5 4-1-16,5 3 1 15,-2 2 0-15,1 4 2 0,2 2-2 16,1 5 3-16,2 0-1 16,7 2 0-16,1 0 2 15,7-3-1-15,6-3 0 16,8-6 0-16,6-7 0 0,2-7 1 15,7-4 0 17,-2-16 0-32,3-5-1 0,-2-8 0 0,-2-2-1 0,-5-6-1 0,-8-1-2 15,-6-2-1-15,-9-2 0 16,-5 3-1 31,-10 2 0-47,-11 7 0 0,-8 2 0 0,-4 6-1 0,-1 6 1 0,-1 6 0 0,3 9 0 0,1 5 0 15,4 2 0-15,5 9 1 16,5 6 0-16,9 7 0 15,4 4 1-15,5 7 1 16,12 3 0-16,8 0 1 0,8-1 0 16,7-2 1-16,5-3-1 46,5-7 0-46,0-4 0 0,2-8-2 0,-4-6-2 0,-1-4-5 0,-8-3-9 0,0-4-38 16,0-1-30-16,-12-4-8 16</inkml:trace>
  <inkml:trace contextRef="#ctx0" brushRef="#br0" timeOffset="255618">4139 13812 316 0,'0'0'6'0,"0"0"1"16,0 0 3-16,10 0 2 0,0 9 2 15,6 4 4-15,3 9-1 16,3 5 2-16,8 7-4 15,-2 7-1-15,3 2-2 16,1 2-1-16,-5 0-2 0,0 0-1 16,-4-5-1-16,-1-1-2 15,-6-4 0-15,-1-6-2 16,-6-7 0-1,-1-3-3 1,-3-4 0-16,-5-15 0 0,0 0 0 0,12-5 0 0,-8-16 0 16,3-11 0-16,3-8 0 15,2-8 0-15,2-7 0 16,6-7 0-16,2 3 0 15,-1 4 0-15,0 6 0 0,-2 5 0 16,2 11-19-16,-6 6-24 16,-6 10-50-16,6 8-3 31</inkml:trace>
  <inkml:trace contextRef="#ctx0" brushRef="#br0" timeOffset="256145">3648 14641 280 0,'0'0'7'0,"0"0"4"16,-14 2 4-16,14-2 2 15,-13 2 3-15,13-2 3 16,-15 5 1-16,15-5 0 15,0 0-4-15,22 0-4 0,11 0-3 16,14-3-1-16,14 1-2 16,12-4-2-16,16 1 0 46,10-1-5-46,10 1-3 0,-1 2 0 0,-1 3 0 0,-9 0 0 0,-9 0 0 0,-12 6 0 16,-10 1 0-16,-20-4-3 16,-7 6-28-16,-11-1-59 0,-14-8-5 15</inkml:trace>
  <inkml:trace contextRef="#ctx0" brushRef="#br0" timeOffset="257142">3938 15213 294 0,'0'0'6'0,"0"0"2"15,0-13 1-15,0 13 3 16,0-16 1-16,0 7 0 15,-3-1 3-15,-3 0-1 16,-3 4-5-16,-9 1-3 16,-2 5-1-16,-3 0-1 0,-5 2-2 15,-1 10 0-15,-3 0-1 16,0 5 1-16,-1 3-1 15,6 1 0-15,2 3 0 16,6-1 1-16,5 4 1 0,5 0-1 16,8-2 1-16,6 1 0 15,9-3 1-15,9-1 0 16,5-6-1-16,7-4 1 15,4-7 0-15,0-6-1 0,5-7 1 16,-1-7-1-16,-1-8 0 16,-2-5-1-16,-6-5 0 15,-4-4 0-15,-6-1-2 31,-6-3 0-15,-6 1-1-16,-8 0 0 0,-4 1 0 0,-9 4 0 0,-5 5 0 0,-1 2 0 16,-5 6 0-16,0 7-1 15,-1 4 1-15,0 6-1 16,2 5 0-16,3 3 0 0,0 8-1 15,4 1 1-15,3 8-1 16,1 3 1-16,8 5 1 16,1 3 0-16,10 5 0 31,2-1 1-31,7 2 0 0,3-1 1 0,0 0 0 0,6-4 0 15,2-3-1-15,-1-4 1 16,1-5-1-16,3-8-1 16,-3-4-1-16,0-8-3 0,0 0-5 15,-6-12-8-15,3-4-27 16,-3 0-43-16,-5-12-6 15</inkml:trace>
  <inkml:trace contextRef="#ctx0" brushRef="#br0" timeOffset="257388">4319 14936 330 0,'0'0'7'0,"3"9"3"0,5 4 3 16,1 6 2-16,5 6 3 15,0 6 0-15,2 7 2 0,1 7 0 16,-2 2-5-16,-3 2-4 16,-2 1-2-16,0-4-2 15,-2 0-2-15,-2-7-1 16,-3-6-2 15,-1-5-1-31,0-7-1 0,-2-9-3 0,0-12-5 0,0 0-10 0,4-4-38 16,4-14-34-16,-7-3-4 15</inkml:trace>
  <inkml:trace contextRef="#ctx0" brushRef="#br0" timeOffset="257570">4194 15186 403 0,'0'0'4'0,"0"0"4"0,10 5 2 0,5-2 1 0,9 0 1 15,10-3 1-15,13 0 1 16,9-6-1-16,6-1-3 16,0-5-5 15,2 5-7-31,-5-4-11 0,-1-5-62 0,-17 13-16 0</inkml:trace>
  <inkml:trace contextRef="#ctx0" brushRef="#br0" timeOffset="259216">5318 14671 223 0,'0'0'9'0,"0"0"4"0,0 0 5 15,0 0 2-15,0 0 3 16,0 0 2-16,0 0 1 16,0 0 3-16,0 0-8 15,9 0-4-15,5 0-2 16,11 0-3-16,7-3-1 0,9 1-2 15,7 0-2-15,7 0 0 16,3 2-2-16,-2 0-2 16,-3 0 0-16,-9 0-1 0,-8 2-1 15,-6-1-1-15,-10 0-2 16,-7 0-3-16,-13-1-3 15,11 0-5-15,-11 0-6 16,0 0-15-16,0 0-29 0,-17-3-25 16,17 3-7-16</inkml:trace>
  <inkml:trace contextRef="#ctx0" brushRef="#br0" timeOffset="259676">5527 14484 298 0,'0'0'4'16,"0"0"4"-16,-2 7 2 15,2 2 5 1,0 6 2-16,3 7 4 0,4 5 0 16,0 9 1-16,5 6-3 0,-2 6-2 15,3 1-3-15,-1-1-4 16,-1-1-1-16,-2-6-3 47,-2-4-1-47,-1-8-2 0,-3-8 0 0,0-7-2 0,-1-4-2 0,-2-10-3 0,0 0-8 15,0 0-17-15,5 9-55 16,-2-13-7-16</inkml:trace>
  <inkml:trace contextRef="#ctx0" brushRef="#br0" timeOffset="263573">6525 13941 216 0,'0'0'7'0,"0"0"3"16,0 0 4-16,0 0 3 16,0 0 3-16,0-10 2 0,0 10 1 15,0 0 0-15,0 0-4 16,0 0-3-16,11-9-4 15,-11 9-2-15,0 0-4 16,12 0-1-16,-12 0-1 0,13 14 0 16,-6-3 1-16,1 4 1 15,1 6 1-15,1 2 1 16,0 4 0-16,1 6 0 15,-1-2 0-15,0 2-1 63,0 0-1-63,2-3-2 0,-2-4 0 0,-2-2-2 0,0-5 0 0,0-2-1 0,-2-3 1 15,-1-3-2-15,-5-11 1 0,10 12 0 0,-10-12-1 0,0 0 1 16,0 0-1-16,0 0 0 16,6 10 2-16,-6-10-2 15,0 0 0-15,0 0 0 16,0 0 0-16,0 0 0 0,0 0 0 15,0 0 0 1,0 0 0-16,7 10 0 0,-7-10 0 16,0 0 0-16,0 0 0 0,0 0 0 15,0 0 0-15,0 0 0 16,0 0 0-16,0 0 0 15,0 0 0-15,0 0 0 16,0 0 0-16,0 0 0 0,0 0 0 16,0 0 0-16,0 0 0 15,0 0 0-15,0 0 0 16,0 0 0-16,0 0 0 15,0 0 0-15,0 0 0 0,0 0 0 16,0 0 0-16,0 0 0 16,0 0 0-16,0 0 0 15,0 0 0-15,0 0 0 16,0 0 0-16,0 0 0 15,0 0 0-15,0 0 0 0,0 0 0 16,0 0 0 15,5 9 0-31,-5-9 0 0,0 0-4 0,0-5-21 0,0 5-53 16,-1-10-15-16</inkml:trace>
  <inkml:trace contextRef="#ctx0" brushRef="#br0" timeOffset="263952">6270 14572 402 0,'0'0'4'16,"0"0"2"-16,0 0 2 15,0 0 2-15,8 0 2 16,18-2 0-16,10-2 2 0,17-3 1 16,17-1-3-16,15-3-2 31,12 0-4-31,5 0-6 0,-2 1 0 0,-7 2 0 15,-10 3 0-15,-15 1 0 0,-15 4 0 16,-17 0-9-16,-12 0-13 16,-24 0-33-16,0 0-37 15,-6 6-5-15</inkml:trace>
  <inkml:trace contextRef="#ctx0" brushRef="#br0" timeOffset="264347">6535 14830 404 0,'0'0'2'15,"0"7"2"-15,-1 6 3 16,6 5 2-16,1 8 1 15,1 9 1-15,5 3 0 16,0 7 2-16,3 3-2 0,-3 1-2 16,-2 0-2-16,1-5-3 15,-1-4 0 1,-4-7-1-16,-2-6-1 0,-2-9-2 15,-2-4 0-15,0-14-5 0,0 0-3 16,5-7-8-16,0-9-18 16,0 0-49-1,-3-12-9 1</inkml:trace>
  <inkml:trace contextRef="#ctx0" brushRef="#br0" timeOffset="264836">6476 14965 369 0,'0'0'5'0,"0"0"2"16,0 0 2-16,0 0 1 0,-2-13 1 15,2 4 2-15,8-1 1 16,8-3 2-16,7 0-4 16,10-3-1-16,9 3-2 0,5 0-1 15,4 6-1-15,0 4-2 47,-3 3 0-47,-5 6-5 0,-8 5 0 0,-11 5 0 0,-12 4 0 0,-12 5 0 16,-4-3 0-16,-17 2 0 0,-7-1 0 15,-9 0 0-15,-6-7-2 16,-4 0 1-16,-4-7-1 15,11-4 2-15,0-2-1 16,10-3 1-16,7 0 0 0,11 1 1 16,12-1 0-16,14 7 1 15,16 0 0 16,11 1-2-31,12 6 0 0,5 0 0 0,8 2 0 0,-2 6 0 0,-4-1 0 16,-4 2 0-16,-11 0 0 16,-6 1 0-16,-13-3 0 15,-4 4 0-15,-12-8-8 16,1 2-16-16,-7-1-45 15,-4-10-25-15</inkml:trace>
  <inkml:trace contextRef="#ctx0" brushRef="#br0" timeOffset="265617">7427 14374 380 0,'0'0'8'0,"0"0"2"0,0-10 0 16,0 10 0-16,0 0 2 16,7 0 0-16,-7 0 2 31,19 12 0-31,-7 5-5 0,3 5-3 0,3 6 0 0,4 2 2 15,1 6-2-15,1 5 0 16,-4-1-6-16,2 3 0 16,-2-4 0-16,-4 1 0 15,-1-3 0-15,-5-2 0 16,0-4 0-16,-1-3 0 0,-1-4 0 15,-6-3 0-15,2-1 0 16,-1-5 0-16,0-2 0 16,-2-2 0-16,-1-11 0 0,0 12 0 31,0-12 0-31,0 0 0 0,0 0 0 0,6-5 0 15,-5-11 0 17,3-7 0-32,3-8 0 0,-1-12 0 0,3-10 0 0,2-5 0 0,4-4 0 15,2 1 0-15,-3 5 0 16,2 5 0-16,-2 5 0 15,1 12 0-15,-5 9 0 16,-3 9 0-16,-1 6 0 16,-6 0 0-16,0 10-69 0,13-4-25 15</inkml:trace>
  <inkml:trace contextRef="#ctx0" brushRef="#br0" timeOffset="266146">8307 14492 327 0,'0'0'7'0,"-8"1"3"15,8-1 3-15,0 0 3 63,-12 7 3-63,12-7 1 0,10 11 1 0,3-7 0 0,12 2-6 0,9-2-3 0,6 0-3 0,7-4-2 0,4 3-3 15,-2-3-1-15,3 0-1 16,-4-3-2-16,-5 0-3 15,-8-2-3-15,-1 1-7 0,-12-2-9 16,0 1-29 0,-9 3-36-16,-13 2-7 0</inkml:trace>
  <inkml:trace contextRef="#ctx0" brushRef="#br0" timeOffset="266373">8333 14739 408 0,'0'0'6'0,"0"0"4"15,5 1 1-15,10 1 1 16,4 0 1-16,9 0 1 31,11-1 0-31,9 1 0 0,9-2-5 0,3 0-9 0,5 0 0 16,2-5 0-16,-5 5-2 15,-8-5-15 1,-2 2-40 15,-6 3-35-31,-15 0-3 16</inkml:trace>
  <inkml:trace contextRef="#ctx0" brushRef="#br0" timeOffset="266916">9612 14326 351 0,'0'0'6'16,"0"0"3"-16,0 0 3 15,-15 12 2-15,5 2 2 32,1 2 1-32,2 7 1 0,-3 6 2 0,6 8-5 0,4-1-3 15,3 0-2-15,11 1-2 16,4-2-5-16,6-3-3 15,2-8 0-15,3-6 0 16,0-5 0-16,1-8 0 0,-2-5 0 16,-1-2-12-16,-12-10-55 15,1-15-26-15</inkml:trace>
  <inkml:trace contextRef="#ctx0" brushRef="#br0" timeOffset="267046">9487 14052 444 0,'0'0'1'0,"0"0"-1"16,0 0 0-16,0 0-5 15,0 0-7-15,6-8-27 0,15 6-44 16,-5 0-3-16</inkml:trace>
  <inkml:trace contextRef="#ctx0" brushRef="#br0" timeOffset="267635">10138 14686 316 0,'0'0'6'0,"0"0"1"15,0 18 3 1,0-7 1-16,4 3 4 0,3 3 0 15,6-3 3-15,5 2-1 0,1-5-2 16,9-5-3-16,1-6-1 16,5-7-1-16,0-6-2 15,-8-5-1-15,-5-4-2 16,-8-3-1-16,-12 0 0 0,-6 1-1 15,-12 5-1-15,-9 4-1 16,-5 6-1-16,-2 3 0 16,1 6-3-1,1 5-5-15,11 9-9 0,-3 4-42 16,19-4-29-16,6-1-5 0</inkml:trace>
  <inkml:trace contextRef="#ctx0" brushRef="#br0" timeOffset="268742">11026 14433 327 0,'0'0'7'0,"0"0"2"16,12-6 4-16,6 4 3 15,6-5 3-15,14 0-1 16,8-4 3-16,11-1 0 15,8 0-6-15,0 1-3 0,1 1-3 16,-5 0-4-16,-8 2-3 16,-11 1-4-16,-9 6-6 15,-9-2-4-15,-11 3-5 16,-13 0-9-16,0 0-22 0,1 11-34 15,-6-6-12-15</inkml:trace>
  <inkml:trace contextRef="#ctx0" brushRef="#br0" timeOffset="269088">11073 14535 374 0,'0'0'4'15,"0"0"4"-15,0 0 2 16,0 0 1-16,17 0 1 15,13 0 0-15,14-6 1 16,18 1 0-16,16-5-2 0,9 1-5 16,7 1-2-1,3-2-3-15,-5 5-1 0,-11-2-2 16,-13 3-4-16,-18 1-4 15,-14 3-5-15,-15-2-14 0,-10-4-46 16,-11 6-14 15</inkml:trace>
  <inkml:trace contextRef="#ctx0" brushRef="#br0" timeOffset="269664">11882 14159 379 0,'0'0'6'0,"0"0"2"16,0 0 0-16,0 0 1 15,0 0 1-15,19 4 0 16,3 1 2-16,12 2 1 15,13 4-5-15,9 3-1 0,6 2-1 16,6 4 0 15,0 2-2-31,-4 3-1 0,-8 0-1 0,-10 3 0 0,-16 0-1 16,-15-1 1-16,-8 2-1 0,-12 0 0 15,-13 0 1-15,-10-3-1 16,-6-1 0-16,0 1-3 16,-3-3-4-16,8-2-5 15,2-5-12-15,9-6-64 16,15 1-4-16</inkml:trace>
  <inkml:trace contextRef="#ctx0" brushRef="#br0" timeOffset="271463">14819 13918 241 0,'0'0'6'16,"0"0"5"-16,-1-10 3 15,1 10 2-15,-5-13 2 0,5 13 1 16,-7-17-1-16,2 7 1 16,5 10-5-16,-13-14-4 15,13 14-4-15,-15-9-2 16,6 7-2-16,-3 2-1 0,0 0-1 15,-2 2 0-15,-4 4 1 16,1 2 0-16,-1 4-1 16,-2 0 1-16,3 5 0 15,-2 0 1-15,6 6 1 16,3-2-1-16,3 5 2 0,6-1 0 15,1 2 0-15,10 0 2 16,5 1 0-16,6-2 0 16,4-2 0-16,5-3 0 0,5-3-1 31,1-6 1-31,3-3-1 0,-2-8 0 0,-1-1-2 15,-3-10 1-15,-1-5-2 16,-3-9 0-16,-4-3-1 0,1-8-1 16,-3-4 0 30,-6-5-1-46,2-5-1 0,-10-6-1 0,-2-4-1 0,-7-1 1 0,0 2 0 0,-12 1 0 16,-4 8 0-16,-4 8 0 0,0 7 1 16,1 11 1-16,-2 9 0 15,1 10 1-15,3 6-1 16,0 13 2-16,8 11 0 15,6 6 0-15,5 25 2 32,14 4 1-17,9 5 0-15,11 1-1 0,8-1-3 0,12-3-9 16,1-8-34-16,7-9-43 0,-1-23-4 15</inkml:trace>
  <inkml:trace contextRef="#ctx0" brushRef="#br0" timeOffset="272618">15438 13687 329 0,'0'0'6'15,"0"0"4"-15,0 0 0 16,0 0 1-16,0 0 2 0,-7 5 1 16,7-5 1-16,0 26 3 31,12 1-5-31,3 4-1 15,3 7-2-15,4 4 1 0,4 7 0 16,0 1-1-16,2 1-2 16,-7-10-3-16,-1-9 0 15,-3-3-5-15,-7-7 0 16,-2-2 0 15,-4-9 0-31,-4-11 0 0,0 0 0 0,9-7 0 0,-8-14 0 0,2-7 0 16,2-12 0-16,3-7 0 0,5-9 0 15,2-4 0-15,1 2 0 16,0 4 0-16,0 3 0 15,-4 8 0-15,3 9 0 16,-10 10 0-16,2 7 0 16,-7 5-17-16,0 12-13 0,0 0-39 15,-12 8-26-15</inkml:trace>
  <inkml:trace contextRef="#ctx0" brushRef="#br0" timeOffset="279697">14264 14393 345 0,'0'0'2'0,"0"0"0"16,-9 5 1-16,9-5 2 16,0 0 3-16,4 9 1 15,16-6 4-15,11 0 1 16,20-3 0-16,19 0 2 15,25-5 1-15,19-2-1 0,22-3-1 16,14-2-2-16,5 2-3 16,2 0-1-16,-6 1-9 15,-10 1 0-15,-20 3 0 16,-17 3 0-16,-20 0 0 0,-19 1 0 15,-16-3 0 1,-14 4-7-16,-12-10-17 0,-10 2-41 16,-13 8-27-16,0-13-5 0</inkml:trace>
  <inkml:trace contextRef="#ctx0" brushRef="#br0" timeOffset="280629">14939 15047 322 0,'0'0'3'0,"0"0"2"16,0 0 0-16,-12-10 2 15,2 7 1-15,-5 0 1 16,-3 2 2-16,-6 1 0 0,-3 1-1 16,-5 9-2-16,-3 6-1 15,-3 7 0-15,-4 4-1 16,2 7-1-1,-1 5 0-15,3 2-1 0,6 4 1 16,5 0-3-16,10-5 2 0,10-1 0 16,6-7 0-16,8-8 1 15,11-8-1-15,11-8 0 16,9-8 0-16,6-17 0 15,5-7-1-15,3-10 0 0,0-9-1 16,-1-6 0-16,-3-6-1 16,-8-5-1-16,-7-1 1 15,-9-1-1-15,-7 2 0 16,-11 5 0-16,-5 2 0 0,-2 9 0 15,-9 3-1-15,-4 12 1 16,-4 5-1-16,0 9 1 16,-1 5 0 15,0 10-1-31,3 0 1 0,0 12 0 0,4 7 1 0,3 8-1 0,6 7 2 15,3 7-1-15,6 3 1 16,8 4-1 0,2 4 1-16,3-2-1 0,1-2 1 0,1-3-1 15,2-5-1-15,-2-7 1 16,-3-7-1-16,-1-3-1 47,-4-8-2-47,1-7-2 0,1-7-7 0,0-1-15 0,-5-4-45 0,1-17-18 0</inkml:trace>
  <inkml:trace contextRef="#ctx0" brushRef="#br0" timeOffset="280874">15178 14725 411 0,'0'0'1'0,"0"0"1"31,0 0 2-31,12 17 2 0,-2 3 1 0,0 6 2 0,3 11 1 16,1 5 1-16,2 9 1 16,-3 6-2-16,-1 2-2 15,0 2-2 32,-3-6-1-47,2-5-2 0,-4-7-1 0,1-6-1 0,-3-9-2 0,4-6-3 0,-4-8-3 0,-5-14-9 16,0 0-25-16,0 0-43 15,0-24-8-15</inkml:trace>
  <inkml:trace contextRef="#ctx0" brushRef="#br0" timeOffset="281025">15117 15033 444 0,'0'0'2'15,"6"-3"2"-15,8-2 1 16,6 0 1-16,9-1 0 0,10-3 0 15,11-2 0-15,4-1-2 16,3-4-7-16,5 8-15 16,-9 3-45-16,-1-5-26 0</inkml:trace>
  <inkml:trace contextRef="#ctx0" brushRef="#br0" timeOffset="281708">16663 14420 404 0,'0'0'4'0,"0"0"1"16,0 0 2-16,0 0 2 15,0 0 1-15,16 2 0 16,3 1 2-16,7 1-1 15,12-2-2-15,4 1-2 0,8-1-2 16,1-1-1-16,2-1-2 16,-4 0 0-16,-5 0-2 15,-6-1-1 16,-6-1-3-31,-9-2-1 0,-4 1-6 0,-9-4-5 0,-2 4-18 0,-8 3-39 16,3-10-17-16</inkml:trace>
  <inkml:trace contextRef="#ctx0" brushRef="#br0" timeOffset="281931">16796 14184 428 0,'0'0'4'0,"0"13"2"0,2 5 1 15,0 7 0-15,3 5 0 16,-2 8 1 15,4 6 0-31,-1 5 0 0,-1 0-3 0,2 1-2 0,0-7-3 0,-2-2-3 16,0-9-9-16,5-1-30 15,5-6-46-15,-8-9-3 16</inkml:trace>
  <inkml:trace contextRef="#ctx0" brushRef="#br0" timeOffset="282468">18164 13612 390 0,'0'0'4'0,"0"7"2"0,0 10 1 15,2 5 2-15,3 10 1 16,1 8 2-16,-2 9-2 15,6 8 2-15,-1 0-3 16,1 1-2-16,1-3-3 0,0-6 0 16,0-4-2-16,0-9-4 15,-1-8-4-15,4-7-11 16,-8-9-28-1,-6-12-43-15,10 3-5 0</inkml:trace>
  <inkml:trace contextRef="#ctx0" brushRef="#br0" timeOffset="282690">17887 14180 445 0,'0'0'3'16,"8"5"1"-16,10-1 2 15,12 1 0-15,11-4 1 16,16 1 2-16,16-2-1 15,17 0 1-15,13-8-3 0,5-3-3 16,3 1-4-16,-4-4-5 16,-3 4-10-16,-18-4-22 46,-19 3-53-46,-6 2-2 0</inkml:trace>
  <inkml:trace contextRef="#ctx0" brushRef="#br0" timeOffset="283075">18103 14468 432 0,'0'0'1'0,"0"15"1"16,-4 4 2-16,-4 8 0 0,-2 10 1 16,2 7 1-16,-5 8 1 15,2 8 1-15,-1 1-2 16,2-1 0-16,0-3-1 15,4-5-1-15,1-8 0 0,-1-6-3 16,6-9-2-16,0-9-4 16,0-6-6-16,0-14-15 15,14-8-39-15,0-5-25 16</inkml:trace>
  <inkml:trace contextRef="#ctx0" brushRef="#br0" timeOffset="283589">17932 14610 395 0,'0'0'1'0,"0"0"0"16,0 0 2-16,7-11 3 15,5 3 2-15,7 1 2 0,11-2 2 16,14-1 1-16,9 2 0 15,7-1 0-15,5 6-3 16,-1 3-2 15,-3 3-3-31,-6 6-1 0,-11 6-2 0,-14 4-2 0,-13 3 0 0,-14 3 0 16,-10-2-1-16,-12 0 0 15,-12-4-1-15,-5-2 0 16,-10-5 0-16,-3-5 0 16,-1-6 0-16,2-1 0 0,5-6 1 15,6-3-1-15,6-2 2 16,9 0 0 15,12 1 1-31,8 1 1 0,2 9 0 0,20-8 1 0,4 8 1 0,8 3 0 16,4 7 0-16,4 5 0 15,-3 6-4-15,0 1 0 16,-4 6 0-16,-5 3 0 15,-5 2 0-15,-7 0 0 0,-9 0 0 16,-4-2 0-16,-3-5 0 16,-5-2 0-16,-2-5 0 15,-3-4 0-15,3-3 0 31,-3-7 0-31,10-5 0 0,-10 4-13 0,10-4-8 0,0 0-28 16,5-21-41-16,10 8-4 16</inkml:trace>
  <inkml:trace contextRef="#ctx0" brushRef="#br0" timeOffset="283857">18767 14587 401 0,'0'0'1'16,"0"0"2"-16,-8 17 2 15,-3-1 4-15,-3 9 2 16,-6 6 2-16,1 8 0 16,1 5 2-16,2 5 1 0,7 0-3 15,9-4-2-15,14-2-11 16,16-9 0-16,15-5 0 15,15-9 0-15,7-7 0 32,6-7 0-32,3-4 0 0,-6-4 0 0,-5-5 0 0,-12-8-2 15,-5 2-37-15,-15 2-50 16,-14-8-6-16</inkml:trace>
  <inkml:trace contextRef="#ctx0" brushRef="#br0" timeOffset="284888">18792 14786 66 0,'0'0'1'0,"0"0"1"15,0 0 8-15,0 0 8 0,-6-13 8 16,6 13 3-16,0 0 7 16,-3-13 2-16,3 13 2 15,0-14-1-15,7 5-6 0,2-6-6 16,7 0-1-16,8-7-6 15,7-4-4-15,8-1-3 16,2-4-2-16,1 5-2 16,-2 1-4-16,-2 4-3 15,-8 1-7-15,-4 11-10 16,-12-2-19-1,-7 2-37 1,-7 9-18-16</inkml:trace>
  <inkml:trace contextRef="#ctx0" brushRef="#br0" timeOffset="285428">18732 14779 300 0,'0'0'5'16,"0"0"5"-16,0 0 2 15,-13 0 1-15,13 0 0 16,-5-14 0-16,5 1 2 0,0-5 2 15,9-5-6-15,7-3-3 16,5-4 0 0,5-2 0-16,4 3-1 0,2 2 0 15,-6 3-1-15,2 7-3 0,-4 3-4 16,-5 7-7-16,-4 2-11 31,0 5-22-31,-5 4-38 0,4 0-10 0</inkml:trace>
  <inkml:trace contextRef="#ctx0" brushRef="#br0" timeOffset="286109">19737 13746 288 0,'0'0'1'0,"0"0"3"15,0 0 6 17,6 4 2-32,-2 7 6 0,6 2 1 0,3 7 3 0,1 8 1 15,5 4 0-15,-1 9-3 0,5 5-3 16,1 3-5-16,0 5-2 15,-3 2-3-15,0-2-1 16,-3 1-2-16,-3-2 0 16,-3-3-1-16,-4-3 0 0,-4-5 0 15,-2-6-1-15,-2-5-2 16,0-6 0-1,0-7 0-15,-3-5 0 0,3-13 0 16,0 0 0-16,-4-10 0 16,6-16 0-16,10-11 0 0,8-16 0 15,7-16 0-15,5-12 0 16,11-5 0-16,3-6 0 15,0 2 0-15,-1 4 0 0,-8 11 0 16,-3 11 0-16,-10 13 0 16,-3 14 0-1,-10 8-5-15,-3 11-11 0,-4 7-6 16,5 9-14-16,-9 2-31 0,7 10-26 15,3 11-5-15</inkml:trace>
  <inkml:trace contextRef="#ctx0" brushRef="#br0" timeOffset="286456">20713 13965 434 0,'0'0'2'15,"0"0"3"-15,0 0 1 16,0 0 2-16,12 4 2 16,2-2-1-16,4 2 1 0,6-4 0 15,10 2-2-15,7-2-2 16,1 0-3-1,6 0-3-15,-2 0 0 0,5-2 0 0,-8-4-6 16,1 3-7-16,-14-5-15 16,-7 3-41-16,-3 3-24 15</inkml:trace>
  <inkml:trace contextRef="#ctx0" brushRef="#br0" timeOffset="287158">22171 13862 438 0,'0'0'3'0,"-5"18"1"15,1 2 3-15,0 6 0 0,3 3 1 16,1 9 2-16,3 4-1 16,8 2 2-16,5-6-3 15,8-5-2-15,6-8-6 16,6-7 0-16,8-7 0 0,-3-11-8 15,11-4-31-15,2-11-52 16,-11-14-2 15</inkml:trace>
  <inkml:trace contextRef="#ctx0" brushRef="#br0" timeOffset="287289">22189 13365 467 0,'0'0'1'0,"-9"-5"-1"16,9 5-4-16,-8-5-7 15,8 5-12-15,0 0-42 0,8-2-21 16</inkml:trace>
  <inkml:trace contextRef="#ctx0" brushRef="#br0" timeOffset="293420">20661 14374 420 0,'0'0'2'16,"0"0"2"-16,15 0 2 15,7 0 0-15,15-3 3 0,15-4 0 16,12-5 0-16,13 3 0 15,7-2-1-15,3-1-3 16,-3 2-3-16,-6 1-3 16,-6 4-5-16,-14-1-7 0,-5 6-13 15,-9 0-34-15,-7-1-24 16,-1 1-9-16</inkml:trace>
  <inkml:trace contextRef="#ctx0" brushRef="#br0" timeOffset="294018">23013 14248 325 0,'0'0'4'0,"0"0"1"16,-17 0 3-16,5 7 3 0,-2 1 1 15,1 4 0-15,-4 3 3 16,6 5-1-16,6 3-1 15,6-4-3-15,12 1 0 0,12-5-2 16,10-7 0-16,4-5 0 31,7-3 2-31,-4-10-2 0,-3-4-1 0,-11-8 0 16,-11-1-1-16,-12-2-2 0,-15 5-1 15,-13 1-2-15,-12 2-5 16,-4 6-6-16,-8-4-13 16,7 2-44-16,5 13-24 15</inkml:trace>
  <inkml:trace contextRef="#ctx0" brushRef="#br0" timeOffset="296497">23941 12934 324 0,'0'0'1'15,"0"0"2"-15,0 11 0 16,1 2 2-16,-1 5 0 0,0 12 0 15,0 8 1-15,-4 10-1 16,0 10 0 15,-1 10-2-31,0 8 1 0,-1 5-1 0,1 8 1 0,2 5 1 0,-3 3 2 16,4 3 0-16,-6 3 1 15,4 1 0-15,-3-1 0 16,-2 1-1-16,-1-1-1 16,1 0 0-16,2-3-1 0,-3-3 0 15,5 2-2-15,-2-4 1 16,1 0 0-16,2-3 0 15,-2-1 0-15,0-3-1 0,1-1 0 16,-1-2 0-16,-1-3 0 16,3 0 0-16,-5-7-1 15,1-3 0-15,3-7-1 16,-2-7 0-16,0-4 0 15,2-6-1-15,-3-11 0 0,2-3 0 16,0-8-1-16,2-4 1 16,-2-6-1-16,5-5 1 15,-3-2 0 16,4-9 0-31,0 0 0 0,0 0 1 0,-14 0-1 0,5 0 0 0,-4-4 0 16,-4 0 0-16,-6-2-2 16,-7 2 1-16,-7 0-1 15,-4 1-1-15,-7-1 1 0,-9 4 0 16,-6-3 1-16,-11 2 0 15,-6 0 0-15,-7-1 1 16,-9 0 0-16,-6-1 0 16,-6 0 0-1,-7 0 1-15,-7 2-1 16,-6-2 0-16,-5 1 0 0,-4 1 0 0,-9 0 0 15,-5 1 1-15,-5 0-1 16,-8 0 0-16,-5 0 0 0,-6 2 0 16,-7 4 1-16,-5-2-1 15,0-1 0-15,-3 3 0 16,-2-1 0-16,-2-2 1 15,3 0-1 17,-2 1 0-32,4 0 0 0,1-1 0 0,0 1 0 0,-1 3 1 0,1-1-1 15,-4-2 0-15,-1 4 0 16,-2-3 0-16,-1 3 1 0,-3-2-1 15,-4 4 0-15,0-2 0 16,-5-1 0-16,3 5 0 16,1-3 0-16,-1 4 0 15,-3-3 0 1,-1 1 1 15,4 0 0-31,-3 0-1 0,8 1 1 0,-2-2 0 0,4 1 0 0,3 0 1 0,5-2-1 16,6-1 0-16,9 0 0 15,4-2-1-15,8 1 1 0,5-3-1 16,7 0 1-16,10-2-1 15,9-2 0-15,10 0 1 16,11 0-1-16,11-2 0 16,14-5 1-1,13-1 0-15,10-4-1 0,11-2 0 0,12-3 1 16,6-3-1-16,11-5 1 15,4-3 0-15,10-6-1 0,2-4 0 16,7-10 1 0,5-9 0-16,5-8-1 0,8-10 0 15,1-9 0-15,5-9 0 16,1-6 0-16,2-2-1 0,-2-3 1 15,-1 4 0 17,1 3 0-32,-3 8 0 0,0 4 0 0,-3 3-1 0,1 7 1 15,-1-1 0-15,2 1 0 16,-1-2-1-16,2-1 1 0,-3 0 0 15,3 0 0-15,-2-2 0 16,0 0-1-16,-2 1 0 16,-2 4 0-16,-3 3-2 15,-1 2 2-15,-3 1 0 0,-4 6 1 16,-1 2-1-16,-4 7 1 15,1 4 1-15,-6 7 1 16,-2 6 0-16,1 7-1 16,-1 7 1-16,2 6-1 0,0 3 0 15,5 14-1 32,-4-10 1-47,4 10-2 0,0 0 1 0,0 0-1 0,0 0 1 0,9-2-1 0,-9 2 1 0,13 0 0 16,-1 0 0-16,0 4 0 15,2-1 0-15,3 2 0 16,4 2 0-16,1 0 0 15,2 5 0-15,3-3 0 0,5 2 0 16,0-3 0-16,5-1 0 31,2-1 0-31,2-3 0 0,7-3 0 0,1 0 0 16,7-9 0-16,2 1 0 0,5-4 0 15,4-1 0-15,4-5 0 16,4 0 1-16,4-1-1 16,3 0 0-16,1 3 0 15,2-4 0-15,-1 3 0 0,2 3 0 16,-3-1 0-16,-4 6 0 15,3-1 0-15,-2 4 0 16,-1 1 1-16,3-2-2 16,-1 5 2-16,4-1-1 0,0-1-1 15,5-1 1-15,-1 2 0 16,5 0 0-16,0-2 0 15,-1 1 0-15,3 0 0 0,-2-1 1 16,5 0-1-16,0 2 0 16,2 2 0-16,1-1 0 15,-3 1 0-15,4 0 0 16,3-1 0-1,0 0 0-15,1-1 0 0,0 1 0 0,-1-1 0 16,2-2 0-16,0 1 0 16,1 1 0-16,4-2 1 15,-2 0-1 32,-1 1 0-47,2-3 0 0,3 2 0 0,0-1 1 0,3 0-1 0,1 1 0 0,-4 0 0 0,5 1 1 16,0 2-1-16,3-2 0 15,-2 2-1-15,-1-1 0 0,3-1 1 16,-1-1-1-16,1 2 1 15,0-2 0-15,-3-2-1 16,-2 2 2-16,2 1-1 16,-4 1 0 15,2-1 0-31,-2 3 0 0,-5-3 1 0,1 3-1 0,2-3 0 0,-3 3 0 15,-3-3 0-15,3 1 0 16,-1-1 0-16,2 0 0 16,3 0 0-16,0-1 1 0,0 1-1 15,2-1 0-15,1-1 0 16,-4 0-1-16,1-2 2 15,-7 0-1 1,-6 0 0 0,-4-2 1-16,-5 3-1 0,-5-1 0 0,-2-2 1 0,-4 2-1 15,3-3 0-15,-1 3 0 16,2 0 0-16,-3 0 0 0,5 1 0 15,2 1 0 32,0 2 0-47,-1-1 0 0,-3 5 0 0,-3-2 0 0,-1-1 1 0,-5 3-1 0,-4 0 0 16,-6 0 0-16,-6-3-1 0,-6 3-3 15,-6-2-10-15,-2 0-43 16,-7 2-32-16,-9 0-4 16</inkml:trace>
  <inkml:trace contextRef="#ctx0" brushRef="#br0" timeOffset="340203">22206 14742 204 0,'0'0'8'15,"-17"-2"4"-15,4 1 5 16,1 1 1-16,-2-2 3 16,3 2 1-16,3-1 1 0,8 1 0 15,11-2-2-15,24 2-4 16,25 0-3-16,29 0-1 15,25 0-3-15,24 5 0 16,22 0-1-16,9 3-2 16,-1 0-2-16,-10 0-1 0,-15-1-2 15,-27 0-3-15,-22-5-6 16,-27 3-15-16,-23 6-43 15,-24-14-19-15</inkml:trace>
  <inkml:trace contextRef="#ctx0" brushRef="#br0" timeOffset="340879">22786 15179 169 0,'0'0'8'16,"0"0"5"-16,5-15 4 16,1 6 3-16,-1-2 4 15,0-4 0 1,-2 2 3-16,-3-3-2 0,0 2-6 15,-18 5-5-15,-8 1-1 0,-12 7-2 16,-9 1-2-16,-13 12 0 16,-5 8 1-16,-6 9 1 15,4 6 0 1,9 9 0-16,15 4 0 0,17 4-1 0,26-2-2 15,30-3-2-15,30-6-3 16,31-6 0-16,24-8-2 16,20-7-4-16,10-11-14 0,6 2-69 15,7-5-3-15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02:33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22686 3657 365 0,'0'0'6'15,"0"0"2"-15,-12-12 4 16,12 12 0-16,-9-8 1 16,9 8 1-16,-12-11 0 0,12 11 1 15,-11 0-5 1,8 7-2-16,1 12-2 0,1 7-1 15,1 10-1-15,1 9 0 0,9 8 0 16,2 2-1-16,8 2 1 16,6-1 0-16,9-8-4 15,10-10 0-15,7-16 0 16,6-10 0-16,1-12 0 15,2-9 0-15,-6-14 0 0,0-9 0 16,-10-5 0-16,-14-7 0 16,-6 5 0-16,-12-6 0 15,-7 6 0-15,-6 2 0 16,-4 2 0-16,-6 5 0 31,5 4 0-31,-6 2 0 0,7 4-90 0,-4 5-4 0</inkml:trace>
  <inkml:trace contextRef="#ctx0" brushRef="#br0" timeOffset="317">22840 3292 511 0,'0'0'0'0,"0"0"0"0,-13-4 0 15,13 4 0-15,-12-10 0 16,5-1 0-16,7 11 0 15,-14-11 0-15,14 11-6 16,-3 11-77-16,8-11-7 0</inkml:trace>
  <inkml:trace contextRef="#ctx0" brushRef="#br0" timeOffset="553">23458 3254 502 0,'0'0'1'0,"-6"0"-2"15,6 0 0-15,-19-13-6 16,10 13-15-16,-3-1-60 16,-8-5-6-16</inkml:trace>
  <inkml:trace contextRef="#ctx0" brushRef="#br0" timeOffset="1073">22896 2805 319 0,'-10'0'6'0,"-10"3"1"0,-12 4 2 15,-9 3 2-15,-10 6-1 16,-10 5 3-16,-9 6 1 16,-10 13 0-16,2 6-3 0,6 5-2 15,3 12-2-15,7 11 1 16,9 7 0-16,10 8-2 15,10 8-1-15,13 2-1 0,12 7 0 16,7 4-1-16,16-2-1 16,14-2 0-16,11-3 0 15,15-9 1-15,10-9 0 16,10-9 0-16,12-18 0 15,14-7 0-15,8-16 0 16,12-9-1-16,8-13 1 0,8-8-1 16,6-8 1-16,2-12 0 15,0-9 1-15,-3-12-2 16,1-9-2-1,-7-7 0-15,-7-11 0 0,-9-12 0 0,-7-10 0 16,-9-9 0-16,-7-13 0 16,-15-10 0-16,-20-14 0 15,-16-13 0 1,-30-1 0-16,-21 0 0 0,-47 1 0 0,-39 10 0 15,-37 15 0-15,-37 17 0 16,-32 32 0-16,-24 20 0 16,-16 23 0 15,-8 18 0-31,14 16 0 0,11 12 0 15,33 18-29-15,40 6-58 0,26 3-3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28:57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5320 2067 231 0,'0'0'5'0,"-2"-12"4"16,2 12 2-16,-3-21 2 16,-2 10 1-16,0-2 1 0,-3-2 0 15,-3 0 1-15,-2 5-5 16,1 3-4-16,-6 6-2 15,1 5-2-15,-5 10-1 0,3 8-1 16,-2 7-1-16,1 8-1 16,2 4 1-16,0 14 1 15,7 3 1 1,3-2 0-16,7-5 1 0,1-4 1 15,9-8 1-15,6-12 1 16,10-8 1-16,6-19-3 16,2-12 1-1,5-11 0-15,-1-11-2 0,6-13-1 0,-5-9-1 16,-2-10-1-16,-6-8 0 15,-2-8-1-15,-7-2 0 16,-14 40-1-16,1-3 0 16,-4 1 2-16,-1-2-2 0,-1 5 0 15,-2-2 1-15,-2 6-1 16,-3-1 0-16,-2 5 1 15,-1 3 0 1,0 8 0-16,-3 3 0 0,1 8 0 0,10 13 2 16,-28 7 1-16,8 22-1 15,4 24 0-15,8 19 1 16,8 12 1-16,7 9-1 15,11 2 0-15,4-21-1 16,6-10-1-16,1-6-1 0,2-12 0 16,0-12-4-16,-6-11-11 15,3-22-55-15,-1 5-12 16</inkml:trace>
  <inkml:trace contextRef="#ctx0" brushRef="#br0" timeOffset="365">5581 1496 303 0,'0'0'0'0,"0"0"0"15,0 0 1-15,0 0 3 0,4 6 1 16,5 6 6-16,11 9 2 16,7 13 0-16,4 5 2 15,2 12 1-15,8 9-1 16,0 6-4-16,4 9 0 0,-12-8-5 15,-6-2-2-15,-4-6-1 16,-2-6 0 0,-3-11 1-16,-8-9 1 0,-1-13 2 15,-2-7 0-15,-7-13-1 0,6-16 1 16,-4-16-1-16,0-14 1 15,2-14-2-15,3-5-2 32,1-9-2-32,-3 39-3 0,3-4-4 0,2 3-5 0,2-1-15 15,3 3-58-15,5 3-8 16</inkml:trace>
  <inkml:trace contextRef="#ctx0" brushRef="#br0" timeOffset="875">4789 2651 297 0,'0'0'-2'0,"0"0"1"16,0 0 10-16,7 2 4 0,11 7 5 15,16-2 2-15,19 4 2 16,21-2 2-16,19 3 0 16,24 2 0-16,21-6-7 0,15 0-7 15,5-4-3-15,0 3-3 16,-10-6-3-16,-8 3-5 31,-16-4-9-31,-17-3-36 0,-19 1-37 0,-23-7-4 0</inkml:trace>
  <inkml:trace contextRef="#ctx0" brushRef="#br0" timeOffset="1588">5241 3396 283 0,'0'0'3'0,"-21"-3"3"16,7 3 2-16,-7-1 3 0,-4 1 1 15,-5 4 0-15,-1 5 0 16,-5 8 0-16,6 7-2 16,5 8-4-16,6 4 0 0,8 5-3 15,9 0 0-15,4-2 2 16,17-4 0-16,9-12 2 15,9-9 1-15,9-13 1 16,6-10-2-16,5-18 3 0,4-8-3 16,1-10 0-16,-5-12-2 15,-5-3-1-15,-10-9-1 31,-9-2-1-31,-13-1-1 0,-13 2-2 0,-8 4 0 16,-13 6-1-16,-7 9 1 0,-5 7 1 16,-2 11-2-16,1 10 1 15,1 12-2 1,2 11 0-16,4 7 1 0,7 16 2 15,3 17-2-15,6 8 2 0,4 14 0 16,0 8 2-16,6 5 2 16,2 7 0 15,2-4 0-31,0-5-1 0,1-6-1 0,1-12-1 0,1-10-1 0,-2-11-2 15,7-10-3-15,0-13-7 16,10-11-24-16,11-12-49 16,-3-17-3-16</inkml:trace>
  <inkml:trace contextRef="#ctx0" brushRef="#br0" timeOffset="1804">5873 3044 363 0,'0'0'2'16,"0"14"2"-16,3 2 1 15,1 8 4-15,-1 10 1 16,6 7 1-16,-3 8 0 16,3 4 1-16,-3 4 0 0,5-2-4 15,-3-3-2-15,0-3-2 16,-3-10-4-16,0-4-5 15,-2-12-9 17,0-13-63-32,-3 4-9 0</inkml:trace>
  <inkml:trace contextRef="#ctx0" brushRef="#br0" timeOffset="1946">5691 3355 444 0,'0'0'2'0,"20"-10"0"0,11-2 1 16,10-2 1-16,17-6-1 15,10-2-1 16,10 1-4-31,4-5-14 0,-7 4-66 0,11 2-3 0</inkml:trace>
  <inkml:trace contextRef="#ctx0" brushRef="#br0" timeOffset="2438">7387 2645 337 0,'0'0'3'0,"8"3"2"0,9 2 2 16,7-2 1-16,7 1 3 46,9-1-1-46,3 0 1 0,9-1 1 0,-4-2-6 0,1 1-7 0,-8-10-18 0,-20-3-58 16,9-5-3-16</inkml:trace>
  <inkml:trace contextRef="#ctx0" brushRef="#br0" timeOffset="2637">7569 2392 324 0,'0'0'6'0,"0"17"3"15,1 2 1-15,2 8 2 16,1 9 2-16,-1 6 1 15,4 10 0-15,-1 7 1 0,1 2-8 16,0-2-4-16,1-3-11 16,-4-6-16-16,3-7-57 46,11-10-4-46</inkml:trace>
  <inkml:trace contextRef="#ctx0" brushRef="#br0" timeOffset="3134">9196 1620 320 0,'0'0'2'0,"0"0"1"15,-1 12 0-15,1 8 1 0,-1 9-1 16,-1 13 1-16,1 9-1 16,1 10 0-16,-1 5 1 15,1 2-6-15,1-8-4 16,4-2-7-16,3-15-8 15,0-9-42-15,3-5-16 16</inkml:trace>
  <inkml:trace contextRef="#ctx0" brushRef="#br0" timeOffset="3337">8724 2341 378 0,'0'0'1'15,"0"0"1"-15,0 0 6 0,10 1 2 16,11-1 1-16,17-1 1 15,20-6 0-15,25-3 0 16,22-3-2-16,22-4-1 16,18-1-6-16,14-4-5 0,4 0-8 15,-1 8-16-15,-14 2-38 16,-17 7-24-16</inkml:trace>
  <inkml:trace contextRef="#ctx0" brushRef="#br0" timeOffset="4331">8789 2739 351 0,'0'0'1'0,"0"0"2"15,10-4 3-15,8 2 2 16,15-6 2-16,14 0 0 0,11-2 1 15,16-2-1-15,9 1-2 16,1-3-8-16,5 4-13 16,-12 1-23-16,-9 2-43 15,-9 2-5-15</inkml:trace>
  <inkml:trace contextRef="#ctx0" brushRef="#br0" timeOffset="4888">9148 2706 326 0,'0'0'5'0,"0"0"2"16,0 0 2-16,0 0-1 15,0 0 2 16,0 0-1-31,0 0 0 0,0 0 0 0,0 0-6 0,0 0-3 0,0 0-1 16,0 0-1-16,0 0 0 16,0 0 0-16,0 0 3 15,0 5 2-15,3 4 1 16,0 5 3-16,-1 4 1 0,1 6 1 15,0 5-1-15,-4 8 2 16,1 2-4-16,-5 4-1 16,-5 2-1-16,3 1-1 0,-6-2 0 15,7-2 0-15,1-2 2 16,5-8 0-16,14-3 0 15,13-4 1-15,13-9-1 16,15 1 0-16,13-5-2 16,9-3-6-16,11 2-12 0,-1 3-42 15,4-6-31-15,-4-1-3 16</inkml:trace>
  <inkml:trace contextRef="#ctx0" brushRef="#br0" timeOffset="6075">10719 1983 254 0,'0'0'1'0,"0"0"-1"16,0 0 2-16,-10 12 5 15,6 5 1-15,-1 11 4 0,0 7 2 16,1 20 5 0,2 11 3-16,-2 11-1 15,3 9 2-15,1 0-4 0,5 5-2 16,0-7-1-16,3-2-2 15,1-13-7 1,2-8-1 0,-1-10-1-16,0-10-2 0,3-7 0 0,-3-8-1 15,-3-4-1-15,3-5-1 0,-5-7 2 16,-5-10 0-16,9 12 1 15,-9-12 1-15,0 0 0 16,0 0 0-16,0 0-1 0,10-14 1 16,-4-5 0-16,0-5 1 15,4-13-5-15,4-16 0 16,9-13 0-16,6-16 0 15,8-8 0-15,5-14 0 0,7 3-3 16,2-3-2-16,-3 7 0 16,0 16-1-16,-10 9-5 15,-1 19-9 1,-11 7-9-16,-1 13-20 0,3 15-42 0,-5 9-4 15</inkml:trace>
  <inkml:trace contextRef="#ctx0" brushRef="#br0" timeOffset="6432">11755 2254 372 0,'0'0'2'15,"0"0"3"-15,0 0 3 16,9 0-1-16,5 0 1 16,10 0 1-16,6-3 0 0,10-1 0 15,4 2-2-15,9-1-3 16,4-1-3-16,-1 0-3 47,-1-3-8-47,-2 7-10 0,-6-4-16 0,-12 2-45 0,0 8-6 0</inkml:trace>
  <inkml:trace contextRef="#ctx0" brushRef="#br0" timeOffset="6611">11675 2644 418 0,'0'0'3'0,"4"7"1"0,13-7 3 15,15 2 0-15,10-2 0 16,17 0 0-16,18-2 0 16,15-4 0-16,12 0-2 15,9 1-10-15,-4 0-16 16,1-7-52-16,1 12-12 0</inkml:trace>
  <inkml:trace contextRef="#ctx0" brushRef="#br0" timeOffset="8325">13891 1599 213 0,'0'0'9'0,"-3"11"4"0,0 5 4 16,-4 7 2-16,1 5 2 16,1 9 1-16,-1 12 1 15,4 8 0-15,1-2-6 16,5 0-3-16,9-4-5 0,4-5-2 15,6-7 0-15,4-11-4 16,5-13-5-16,-2-15-10 16,6-5-33-16,2-17-35 15,-5-15-8-15</inkml:trace>
  <inkml:trace contextRef="#ctx0" brushRef="#br0" timeOffset="8486">13939 1419 389 0,'0'0'2'0,"0"0"-1"0,0 0 2 15,0 0-4-15,-4-13-3 16,4 13-7-16,0 0-7 16,0-8-11-1,0 8-35-15,7-2-23 0</inkml:trace>
  <inkml:trace contextRef="#ctx0" brushRef="#br0" timeOffset="9074">14606 1814 269 0,'0'0'2'0,"0"0"-1"16,0 0 0-16,-14 3 2 0,4 6 1 15,-3 12 0-15,1 5 0 16,0 6 2 31,1 2 0-47,9 0 2 0,6 0 3 0,14-7 1 0,8-6 1 0,5-16-1 0,6-3 3 0,0-16 0 15,1-10-3-15,-5-4-2 16,-12-4-4-16,-10-2-2 16,-11 2-2-16,-13 3-1 0,-13 7-4 15,-11 1-6-15,-2 13-8 16,-5 4-10-16,0 4-30 15,8 6-25-15</inkml:trace>
  <inkml:trace contextRef="#ctx0" brushRef="#br0" timeOffset="9350">13779 2356 305 0,'0'0'5'15,"0"0"5"-15,18 4 3 16,13-4 2-16,18 0 2 0,19-2 4 15,24-5-2-15,23-5-2 16,12-1-5-16,10 0-5 16,4 2-1-16,-7 1-4 31,-12-1-7-16,-16 6-10-15,-21-4-17 0,-22 4-38 0,-13 6-17 0</inkml:trace>
  <inkml:trace contextRef="#ctx0" brushRef="#br0" timeOffset="9755">14293 2605 244 0,'0'0'1'0,"0"0"-1"0,-1-11 0 16,1 11-1-16,-20-5 0 15,-1 5 4-15,-8 5 9 16,-8 10 4-1,-8 10 3-15,-5 9 3 0,-2 11 2 0,3 6-1 16,8 5 3-16,15 4-5 16,15-5-5-16,19-5-3 15,26-9-6-15,18-9-1 16,22-16-2-16,18-11-9 0,7-10-17 15,-6-19-57-15,15-7-4 16</inkml:trace>
  <inkml:trace contextRef="#ctx0" brushRef="#br0" timeOffset="11162">18869 2194 288 0,'0'0'4'0,"0"0"-1"16,14 0 5-16,9 0 1 0,16-2 2 16,16-6 0-16,17 1 0 15,16-1 1-15,8-2-4 16,3 0-6-16,1 2-11 15,-12 1-18-15,-12-1-48 0,-9 8-8 16</inkml:trace>
  <inkml:trace contextRef="#ctx0" brushRef="#br0" timeOffset="11545">19275 2140 220 0,'0'0'1'16,"0"0"2"-16,0 0 0 16,-3 17 3-16,1-5 3 15,-1 5 2-15,1 3 3 16,-3 20 7-1,-1 6 0 32,1 0 0-47,-2 10 0 0,3-4 0 0,1 5-1 0,3-1-3 0,7-1-2 0,10-18-6 0,9-4-1 16,11-7-1-1,7-6-5-15,10-3-6 0,2-12-11 16,7-2-16-16,-1-3-52 0,0-13-2 16</inkml:trace>
  <inkml:trace contextRef="#ctx0" brushRef="#br0" timeOffset="11791">20031 2160 315 0,'0'0'1'0,"0"0"0"0,16 0 4 0,6 2 0 15,13 0 1-15,9-2 0 16,11 0 1-16,7 0-1 16,6 0-4-16,-2-4-10 15,0 3-25-15,-3 2-37 16,-14 1-12-16</inkml:trace>
  <inkml:trace contextRef="#ctx0" brushRef="#br0" timeOffset="11974">19908 2481 351 0,'0'0'3'0,"0"0"1"0,17 3 0 15,7-3 3-15,12-3-2 16,12-2 0-16,22-4 1 31,12-3-1-31,10 3-8 0,0-6-14 0,4 2-25 0,5 1-35 16,-16 2-5-16</inkml:trace>
  <inkml:trace contextRef="#ctx0" brushRef="#br0" timeOffset="12194">20115 2720 389 0,'0'0'0'0,"0"0"0"16,19 1 0-16,6-2 2 0,11-1 0 16,16-2 0-16,16-1 0 15,13-5-1-15,8 2-7 16,6-3-16-16,3-6-53 15,-1-4-5-15</inkml:trace>
  <inkml:trace contextRef="#ctx0" brushRef="#br0" timeOffset="12418">21328 2139 325 0,'0'0'1'15,"-2"20"2"-15,0 0 1 16,0 13 5-16,-1 9 1 0,1 9 1 31,-3 7 4-31,0 9 0 0,1-1 0 0,2-3-2 16,-1-5-1-16,3-9-4 0,-1-6-2 15,1-11-2 1,0-9-3-16,2-10-10 0,-2-13-26 15,9-1-46-15,2-18-5 16</inkml:trace>
  <inkml:trace contextRef="#ctx0" brushRef="#br0" timeOffset="12847">21544 2336 425 0,'0'0'0'0,"0"0"0"16,0 0-3-16,0 0-1 15,-95-19-1-15,66 12-1 16,0 2-1-16,3 0 3 15,13 16 5 1,8 7 0-16,7 12 5 16,14 6 1-16,10 9 2 15,7 5 1-15,3 2 3 16,3 6-3-16,-4-20-5 31,0-1-1-31,-5-3-3 0,-4-8-2 0,-4-6-4 0,-5-6-4 16,0 1-6-16,-3-10-6 15,5 4-15-15,7 3-38 16,2-9-12-16</inkml:trace>
  <inkml:trace contextRef="#ctx0" brushRef="#br0" timeOffset="13110">22388 2085 18 0,'0'0'-4'0,"-19"0"-10"0</inkml:trace>
  <inkml:trace contextRef="#ctx0" brushRef="#br0" timeOffset="13463">21336 2016 283 0,'0'0'2'16,"0"0"0"-16,7-14 3 0,4 8 0 15,5-2 4-15,8 3 1 16,9 5 2-16,6 0 0 16,6 2-2-16,-1 8-1 0,-2 9-2 15,-5 1 0 1,-8 4-3-16,-11 0 0 0,-16 0 0 15,-6-4 0-15,-22 0-1 16,-9-6 0-16,-6-2-3 16,-5-5-12-1,3-2-24 1,9 7-43-16,0-5-7 0</inkml:trace>
  <inkml:trace contextRef="#ctx0" brushRef="#br0" timeOffset="13871">22265 2116 350 0,'0'0'1'16,"-21"0"1"-16,-1 7 3 15,-10 8 0-15,-2 4 3 16,-5 8 1-16,11 19 8 15,7 4 0 1,19 1 0-16,18-2-2 0,25-3-2 16,21-8 0 15,14-6-5-31,19-3-14 0,-7-17-37 0,5-10-43 0,-1 0-2 15</inkml:trace>
  <inkml:trace contextRef="#ctx0" brushRef="#br0" timeOffset="15049">2561 5278 269 0,'0'0'0'0,"0"0"-1"16,0 0 1-16,7 8 1 16,0 5 6-16,3 5 2 15,4 10 5-15,4 9 2 16,-2 8 3-16,7 12 0 0,-1 4 3 15,-1 6-3-15,-1-1-3 16,-1 2-2-16,-6-5-4 16,-3-6-3-16,-1-5-1 0,-2-9-1 15,-3-6-2-15,0-7 0 16,-1-5 0-16,-3-10-1 15,1-6 2-15,-1-9 0 16,0 0 1-16,11 0 0 0,-5-16-1 31,7-16 0-31,6-11 0 0,7-14-2 0,5-13-2 16,5-13 1-16,3-10-3 15,3-7 0-15,-5 1 0 0,-6 6 1 16,-6 9-1-16,-10 12-2 16,-3 15-3-16,-11 12-7 15,-1 15-6-15,0 9-12 16,0 7-45-16,0 14-15 15</inkml:trace>
  <inkml:trace contextRef="#ctx0" brushRef="#br0" timeOffset="15397">3453 5154 318 0,'0'0'1'0,"-9"9"4"46,-1 7 2-46,-3 10 4 0,-4 11 1 0,0 9 4 0,3 11 2 0,2 7 0 16,8 6-1-16,6 2-2 16,16-5-4-16,7-7-2 0,7-7-2 15,4-13-3-15,2-8-2 16,-3-11-3-16,-4-7-5 15,-4-10-7-15,-3-4-16 16,-2 0-56 15,-8-12-4-31</inkml:trace>
  <inkml:trace contextRef="#ctx0" brushRef="#br0" timeOffset="15684">3850 5186 295 0,'0'0'0'16,"0"0"3"-16,-2 9 2 16,-1 9 2-16,-1 7 5 15,-3 12 0-15,1 13 4 16,-3 8 3 15,5 11 1-31,-1 0-3 0,3 1-2 0,1-8-2 0,8-4-2 0,8-14-1 16,4-10-4-16,8-12-2 15,5-10 0-15,4-7-2 16,3-5-3-16,-1-7-7 0,-5-6-15 15,-9-5-62-15,2-6-3 16</inkml:trace>
  <inkml:trace contextRef="#ctx0" brushRef="#br0" timeOffset="15875">3639 5482 408 0,'0'0'1'16,"14"0"0"-16,8 0 0 0,8 0-1 15,10 0 2-15,11-3-1 16,8 3-2-16,6-4-7 15,6 1-27-15,-6-1-46 47,-7-7-2-47</inkml:trace>
  <inkml:trace contextRef="#ctx0" brushRef="#br0" timeOffset="16048">4477 5149 326 0,'9'8'1'0,"9"6"1"31,0 11 2-31,3 11 0 0,-2 11 3 0,-4 13 1 0,-6 10 1 16,-8 7 0-16,-12 3-5 15,-18-9-13-15,-1-10-53 16,-1-1-14-16</inkml:trace>
  <inkml:trace contextRef="#ctx0" brushRef="#br0" timeOffset="16408">4938 5240 384 0,'0'0'1'16,"4"0"0"-16,10 0 1 0,3-2 1 15,8-1 0-15,6-3 0 16,7 2 0-16,5 0 0 15,4-1-1 17,-4 0-6-32,2 3-13 0,-3 2-32 0,-8 0-32 0,-2 2-6 0</inkml:trace>
  <inkml:trace contextRef="#ctx0" brushRef="#br0" timeOffset="16602">5027 5562 400 0,'0'0'1'16,"0"0"1"-1,11 3 2-15,7-2-1 0,10-1 1 0,8-2 0 16,9-3-1-16,9 3-2 16,7-9-10-16,12 5-29 15,8-2-42 16,-7 1-6-31</inkml:trace>
  <inkml:trace contextRef="#ctx0" brushRef="#br0" timeOffset="31861">7242 4742 285 0,'0'0'4'16,"0"0"1"-16,0 0 1 15,0 0 0-15,0 0 1 0,0 0 0 16,8-8 4-16,-8 8 0 15,0 0-2-15,11 12 0 16,-5 0 2-16,4 5-1 16,2 7 0-16,1 3-1 0,1 4-3 15,4 4-1-15,0 1-1 16,-1 3 0-16,2-2-2 15,-2 1 0-15,1-1 0 16,-1 1 1-16,0-2 0 0,0 0-1 16,-2-1 1 15,1 0 0-31,0 1 0 0,-1 1 0 0,-1-3 1 0,1 2 0 15,-4-2 0-15,-1 0-1 0,-2-2 1 16,-2-2-1-16,0-3-1 31,-3-8 1-31,0 1-2 0,-2-6 0 0,0-3 0 16,-1-11 0-16,0 14 0 0,0-14-1 15,0 0 1-15,1 9 0 16,-1-9 0-16,0 0 0 16,0 0 0-16,0 0 0 15,0 0 1-15,0 0 0 0,0 0 0 16,6-12 0-1,-1-5 0-15,1-12 0 16,6-8-2 0,4-18 0-16,1-11-1 0,5-15 0 0,5-14 0 0,1-6 0 15,-1-3-1-15,2 2 1 16,-4 4 1-16,0 7 1 15,-5 11-2-15,0 18 0 16,-5 8-3-16,0 17-3 16,-5 10-5-16,5 9-6 0,-4 9-11 15,2 1-41-15,-1 13-21 31</inkml:trace>
  <inkml:trace contextRef="#ctx0" brushRef="#br0" timeOffset="32871">8118 5354 126 0,'0'0'11'0,"-6"17"4"0,-1 0 8 16,0 6 0-16,-2 5 4 16,-1 6 2-16,-1 7-1 15,4 4 1-15,4-6-7 16,3 2-6-16,12-9-4 0,6-8 1 15,9-7-3-15,6-12-2 16,6-10-2-16,4-12 0 16,0-10 0-16,-1-9-2 15,-6-5 0-15,-7-4-3 47,-9-2 0-47,-9 3 0 0,-13 4 0 0,-14 4 0 0,-12 9 0 0,-8 7 0 0,-7 10-2 16,-3 8 2-16,-2 3 1 0,7 10-3 15,6 8-7-15,7 3-14 16,8-3-58-16,20-2-5 15</inkml:trace>
  <inkml:trace contextRef="#ctx0" brushRef="#br0" timeOffset="34147">19229 3875 246 0,'0'0'1'0,"0"0"0"15,9 5 5-15,-9-5-1 16,18 15 5-16,-6-3 1 0,0 8 2 15,1 8 2-15,2 5 0 16,-4 7-1-16,1 7-4 16,3 4 1-16,-1 3-2 15,0-2 0-15,0 1-2 16,0-6-2-16,2-5-2 0,-1-2 2 15,-4-8 0-15,-3-1-2 16,0-6 0-16,-1-2 0 47,-1-3-1-32,-3-3 0-15,0-3 2 0,0-4 0 0,-3-10 1 0,4 12 0 0,-4-12 1 0,0 0 1 0,0 0 0 16,0 0 1-16,7-7-2 16,-1-9 0-1,3-6-2-15,1-11 0 0,6-12 0 0,2-6-2 16,1-13 0-16,4-4 0 15,-1-3-1 1,-1 1 1-16,-1 6-1 0,-2 2-1 0,-3 11 1 16,-4 3-1-16,1 10-1 15,-6 5-5-15,2 9-6 16,-6 4-8-16,9 7-15 47,-11 13-46-47,24 0-11 0</inkml:trace>
  <inkml:trace contextRef="#ctx0" brushRef="#br0" timeOffset="35788">20844 4680 386 0,'0'0'0'16,"5"0"0"-16,13 0 1 15,12-4 1-15,15-2-1 0,15-5 2 16,14 3-3-16,3-1-4 15,10 1-6-15,-7-1-13 16,-2 1-34-16,-3 8-25 16</inkml:trace>
  <inkml:trace contextRef="#ctx0" brushRef="#br0" timeOffset="44730">20031 4517 165 0,'0'0'1'0,"-3"8"0"15,0 2 3-15,0 8 2 0,2 2 5 16,1 3 4-16,1 2 5 15,9-1 4-15,9-2 0 16,9-10 2-16,7-7-3 16,4-9-2-16,4-9-2 0,-5-8 0 15,-7-7-4-15,-9 2-4 16,-12-4 0-16,-10 4-2 15,-19 4 0-15,-10 5-3 0,-8 4-1 16,-2 7-5-16,0 5-6 16,4 2-7-16,9 8-7 15,11 8-28-15,15 3-37 31,18-2-5-31</inkml:trace>
  <inkml:trace contextRef="#ctx0" brushRef="#br0" timeOffset="45882">20709 4159 205 0,'0'0'9'0,"0"0"1"0,0 0 2 15,12 4 1-15,5 1 3 16,5-3 1-16,7 1 2 15,6-2-1-15,8-1-7 0,-2 0-1 16,2 0-4-16,-2 1-3 16,-1-1-9-16,-6 0-11 15,-1 0-37-15,-2 13-22 16</inkml:trace>
  <inkml:trace contextRef="#ctx0" brushRef="#br0" timeOffset="46225">20721 3984 392 0,'0'0'1'16,"0"0"0"-16,15-5-1 16,6-2 1-16,10 2 0 31,16-1 0-31,12-2 0 0,9 1-6 0,2-1-10 0,8 5-15 15,-3 3-38-15,-6 0-15 16</inkml:trace>
  <inkml:trace contextRef="#ctx0" brushRef="#br0" timeOffset="47153">21880 3950 106 0,'0'0'0'16,"0"0"0"-16,0 0 1 15,5 8 4-15,-5-8 4 0,13 17 4 16,-7 1 5-16,3 2 2 15,-1 6 4-15,-3 3-3 16,1 8 2-16,-2 7-5 16,1 2-4-16,0 5-4 0,-1-5-4 15,1 4-2-15,-4-8-3 16,4 0 1-16,-3-8 1 15,1-7 2-15,2-7 4 16,-3-3 5-16,-1-8 1 16,-1-9 3-16,0 0-1 0,2-5 0 15,6-16-2-15,0-9-3 16,2-10-1-16,2-9-6 15,4-11-3-15,-1-4 0 0,3-1 0 16,-4 1 0-16,1 6-2 16,-3 6-1-1,-1 8-6 16,-5 8-9-31,5 9-17 0,-4 15-41 0,1 1-12 0</inkml:trace>
  <inkml:trace contextRef="#ctx0" brushRef="#br0" timeOffset="47629">22626 3892 241 0,'0'0'0'0,"0"0"-1"16,-12 0 0-16,12 0-2 15,-18 13 3-15,3 0 1 0,-4 12 5 16,-2 3 2-16,-3 14 2 16,1 0 2-16,2 8 3 15,3 8 2 16,6-4-2-31,4 4 1 0,6-8-3 16,6 0-2-16,7-11-1 0,3-1-1 0,4-10 0 0,0-13-4 16,-2-1-1-16,-1-9-6 62,-1-1-6-62,-3-4-10 0,3-1-17 0,-4 1-38 0,3-12-12 0</inkml:trace>
  <inkml:trace contextRef="#ctx0" brushRef="#br0" timeOffset="48011">22851 3992 272 0,'0'9'6'0,"-2"6"0"16,1 8 2-16,-4 4 3 47,0 10-1-47,0 2 1 0,0 4 0 0,0 1 2 0,0-3-4 0,5-6 0 0,-1-9-2 15,1-1-2 1,4-7 1-16,3-4-2 0,0-2 0 15,0 1-1-15,0-3-2 0,-7-10-3 16,13 12-1-16,-13-12-2 16,12 8-2-16,-12-8-3 46,13 5-7-46,-13-5-8 0,18-7-23 0,-1 1-27 0,-6-3-8 0</inkml:trace>
  <inkml:trace contextRef="#ctx0" brushRef="#br0" timeOffset="48271">22629 4142 406 0,'0'0'1'15,"5"0"0"-15,15-3 1 16,7-1-1-16,11 1 0 16,9-2 0-16,8 1-1 15,5-2-2-15,2 1-4 0,-5 0-1 16,-6 5-8-16,-12-7-12 47,-9 3-27-47,-7 6-25 0</inkml:trace>
  <inkml:trace contextRef="#ctx0" brushRef="#br0" timeOffset="48674">23326 4079 226 0,'0'0'4'15,"0"0"5"-15,1 5 4 16,-1-5 2-16,14 8 1 16,-1-5 2-16,1 2-1 15,5-2 2-15,3-1-4 16,1-1-5-16,6-1-7 0,0 1-9 15,1-1-7-15,-3-2-13 16,-2 0-21 15,4 2-27-31,-7 0-7 0</inkml:trace>
  <inkml:trace contextRef="#ctx0" brushRef="#br0" timeOffset="48963">23392 4350 308 0,'0'0'5'15,"0"0"2"1,0 0 1-16,8 5 0 0,-8-5 1 0,20 4 0 15,-6-3 2-15,4 2 1 16,4-3-5-16,1 0-2 16,0 0-1-16,2 0-3 0,-1 0-2 15,3-2-6-15,-2 0-12 16,0-2-19-16,7 1-39 15,-5-2-9-15</inkml:trace>
  <inkml:trace contextRef="#ctx0" brushRef="#br0" timeOffset="49283">23859 4139 259 0,'0'0'0'0,"-6"15"0"16,2 2 1-16,4 4 3 0,0 4 4 15,6 4 2-15,6-2 1 32,4 1 2-32,9-9 1 0,3-1 2 0,5-10-1 15,0-7-1-15,-1-2-5 16,-2-8 0-16,-6-4-4 0,-8-5-1 15,-7 1-4 32,-9-5 1-47,-5 5-3 0,-15-1 0 0,-10 4 0 0,-4 2-2 0,-2 5 0 0,-2 4 1 0,4 5-1 16,5 9-6-16,8 4 1 15,8 2-6-15,13-3-14 16,10 10-39-16,16-14-13 16</inkml:trace>
  <inkml:trace contextRef="#ctx0" brushRef="#br0" timeOffset="49619">24245 3859 220 0,'0'0'0'0,"0"0"1"0,9 3 1 16,4 5 5-16,5 4 4 15,11 6 4-15,8 7 3 0,7 10 0 16,4 6 2-16,1 10-1 16,-2 6-2-16,-5 7-3 15,-10 1-2-15,-12 3-2 16,-14-3-4-16,-10-4-1 0,-19-1-3 15,-6-9-11-15,-15-5-29 47,-7-5-39-47,-3-5-6 0</inkml:trace>
  <inkml:trace contextRef="#ctx0" brushRef="#br0" timeOffset="50738">9222 5046 252 0,'0'0'-4'0,"0"0"8"16,6 2 2-16,6-2 4 16,6 0 1-16,6-2 2 15,6-5 0-15,4-1 1 16,7-5 4-16,3-2-6 15,-8-4-3-15,3-4-2 0,-3-1-2 16,-6-2-3-16,-4-3 0 16,-6 2-1-16,-5 0-2 15,-8 2-2-15,-4 2-1 16,-2 6-1-16,-11 2 0 0,-9 9 0 15,-7 3-1-15,-3 6 2 16,-7 12 1-16,-4 6 2 47,0 10 0-47,-7 5 3 0,7 11 1 0,-7 7 3 0,6 12 2 0,4-1 1 0,3 1-2 15,12-1 1 1,8-2 1-16,10-6 2 0,7-7-1 16,20-14-2-16,12-9-1 0,16-13 1 15,10-2 0-15,11-11-2 16,3-2-9-16,4-6-10 15,-2-7-17 17,-11 2-54-32,0-2-4 0</inkml:trace>
  <inkml:trace contextRef="#ctx0" brushRef="#br0" timeOffset="51220">9784 4330 310 0,'0'0'1'16,"18"0"1"0,5 0 0-16,5 2-1 0,10 5-2 0,2 2-2 15,8-1-1-15,-3-1-3 16,3 1-7-16,-12-1-14 15,-5-7-41 32,4-1-8-47</inkml:trace>
  <inkml:trace contextRef="#ctx0" brushRef="#br0" timeOffset="51877">10561 3809 85 0,'0'0'0'15,"0"0"-1"-15,6 8 2 0,-3 0 1 16,-1 6 0-16,-2 9 4 16,0-1 6-16,0 11 0 15,-1-2 2-15,-4 5 1 16,-2-2-1-16,-1 2 1 0,5-2 3 15,3-5 2-15,0 0 0 16,10-9-1-16,4 1 0 16,8-9 0-16,3 2-2 31,7-9-6-31,-5-2-14 0,5 1-30 0,0-1-38 0,-6-3-6 15</inkml:trace>
  <inkml:trace contextRef="#ctx0" brushRef="#br0" timeOffset="52151">10418 3958 332 0,'0'0'1'0,"0"0"1"0,5-8 0 16,5 6 2-16,6-4 0 15,2-1 2-15,6 1 0 16,8-2-1-16,2 3 0 15,5 1-1 1,-3-2-9-16,3 6-12 0,-8 0-21 0,-2 0-37 16,1 0-6-16</inkml:trace>
  <inkml:trace contextRef="#ctx0" brushRef="#br0" timeOffset="52612">11353 3652 289 0,'0'0'1'16,"-3"20"1"-16,-5 4-2 15,-2 10 3-15,-9 10 0 16,-4 13 1-16,-8 7 1 0,-6 8 1 16,-2 3 0-16,-3-9 1 15,2-7-1-15,2-10 0 16,4-10-3-16,5-10-8 15,5-7-18 17,9-15-29-32,15-7-25 0</inkml:trace>
  <inkml:trace contextRef="#ctx0" brushRef="#br0" timeOffset="52936">11364 3967 374 0,'0'0'1'0,"8"-8"0"0,12 1 0 15,13 1 0-15,12-2 1 16,12 1 1-16,7 0-3 15,11-1-3-15,1 4-4 16,-2-1-6 15,-10 4-16-31,-11-8-39 0,-7 9-14 0</inkml:trace>
  <inkml:trace contextRef="#ctx0" brushRef="#br0" timeOffset="53534">11600 4025 298 0,'0'0'1'0,"0"0"0"16,0 0 2-16,0 0 2 15,0-11 1-15,0 11 0 0,0 0 3 16,0 0-1-16,0 0-2 15,0 0-1-15,0 0-1 16,0 0-1-16,0 0-1 16,0 0-1-16,9-1-1 0,-9 1 1 15,0 0 2-15,8 12 0 16,-7-3 1-16,2 4-2 15,-3 4 1-15,0 7 1 16,-4 5 1-16,-3 5-2 31,1 3 0-31,-6 1 0 0,0 3 0 0,1-5 0 0,-4 0 1 16,7-9-1-16,0-5 3 15,2-5 1-15,6-2 1 0,10-8 1 16,12-2 0-16,9-3-1 16,18-2-1-16,13 0-1 15,12-2-4-15,14 2-8 16,6 0-14-16,5 2-38 15,0 6-30-15,-8-1-4 16</inkml:trace>
  <inkml:trace contextRef="#ctx0" brushRef="#br0" timeOffset="60993">2850 7382 211 0,'0'0'3'16,"0"0"2"-16,0 0-1 16,-1-12 0-16,-1 3 0 0,2 9-1 15,-6-14-1-15,6 14 1 16,-13-9-5-16,3 9 1 15,-2 4 0-15,-7 7 1 16,-2 7 0-16,-7 6 1 16,-4 6 0-16,3 3 3 0,-3 10-2 15,8-4-1-15,-2 0 1 16,11 0-1-16,5-5 5 15,10-6 2-15,15-6 3 16,3-13 2-16,13-9 0 31,2-5-1-31,13-15 2 0,-2-9-1 0,9-7-3 0,-2-8-4 16,-1-6-2-16,-1-6-3 15,-5-8-2 1,-4-3 0-16,-11 2 0 16,-7-4 0-16,-9 3-1 0,-11 3 1 0,-3 6 0 15,-16 7 1-15,-3 9 0 16,-6 9 0-16,-1 9-1 0,-2 12-1 15,0 8 0-15,2 6-1 16,1 17 2-16,5 11 0 16,3 11 2-16,4 10 0 15,5 6 1-15,7 8 2 47,2 5 1-47,13-2-1 0,1-1 1 0,9-10-1 0,2-7 2 0,6-12-2 0,0-8 0 16,0-12-3-16,1-8-5 0,3-10-8 15,-8-2-20-15,0-12-45 16,6-10-6-16</inkml:trace>
  <inkml:trace contextRef="#ctx0" brushRef="#br0" timeOffset="61349">3316 6815 271 0,'0'0'0'0,"0"0"1"15,7 0 0-15,5 2 4 16,5 9 1-16,0 5 3 15,4 8 4-15,3 8 1 0,2 8 3 16,-2 8 0-16,0 6 0 16,-1 3-2-16,-5 4-3 15,-1-5-1-15,-2-7-3 16,-3-4-3-16,-4-10 0 0,-1-9 1 15,-4-8-1 17,-3-18 1-32,0 0-3 0,8-15 1 0,-4-14 0 0,2-13-1 0,5-8 0 15,3-13-2-15,7-5 0 16,7-4-2-16,4 4 0 47,6 4-3-47,1 7-7 0,4 14-14 0,-3 23-55 0,-1 1-7 0</inkml:trace>
  <inkml:trace contextRef="#ctx0" brushRef="#br0" timeOffset="61799">2326 8100 356 0,'0'0'1'0,"0"0"2"16,14 1 2-16,13-1 2 15,15 1 0-15,17-5 2 32,20-1-2-32,18-5 1 0,18 0 0 0,14-3-3 0,9 2-4 15,3-3-6-15,-6 4-7 16,-10 0-17-1,-9 1-50-15,-8 6-8 0</inkml:trace>
  <inkml:trace contextRef="#ctx0" brushRef="#br0" timeOffset="62522">2657 8835 190 0,'0'0'2'0,"-17"3"2"16,-3 5 2-16,-3 6 5 15,-7 2 2 17,-2 8 4-32,-4 2 0 0,2 7 2 0,2 1-3 0,9 0-1 0,10-4 0 15,5-2-2-15,8-7 0 16,11-6-2-16,8-10 0 0,9-7 0 15,7-13-1-15,7-15-1 16,3-7-2-16,1-9-2 16,-1-6-3-16,-3-3-1 0,-5-5 0 15,-10 2-1-15,-13 2 0 16,-9 6 0-16,-9 5-1 15,-9 8 0-15,-9 7 0 16,-4 8-1-16,-3 5 1 0,4 10-2 16,-2 7 1 15,6 7 0-31,1 7 0 0,9 11 0 0,2 6 1 0,8 5 2 15,11 9 0-15,6 2 0 16,8 6 1-16,7-4 1 0,6-3 0 16,4-3 0-1,2-7 0 1,-5-6-2-16,-4-9-2 0,-1-1-5 0,-8-13-7 15,0-5-27-15,2-2-40 0,-11-15-8 16</inkml:trace>
  <inkml:trace contextRef="#ctx0" brushRef="#br0" timeOffset="62759">3166 8364 314 0,'0'0'1'0,"4"14"1"31,-1 3 1-31,6 8 3 0,0 8 1 0,2 9 2 16,-1 6 1-16,-1 6 3 0,0 0-1 15,-4-2 0-15,-1-2-1 16,-3-6-2-16,2-5-2 31,2-6-2-15,-2-8-6-16,3-1-9 0,-1-10-10 0,-5-6-59 0,0-8-6 15</inkml:trace>
  <inkml:trace contextRef="#ctx0" brushRef="#br0" timeOffset="62922">3025 8657 417 0,'0'0'2'0,"4"-6"0"15,15-1 2 16,12-1-1-31,12 0 1 0,14-2 0 0,12 2-2 0,8-2-1 16,9 6-6-16,-3-2-6 0,3 6-20 16,-7 8-52-16,-6-2-4 15</inkml:trace>
  <inkml:trace contextRef="#ctx0" brushRef="#br0" timeOffset="70472">4378 7840 172 0,'0'0'4'15,"9"0"3"-15,10-1 6 16,4-2 0-16,9 3 3 16,9-1 2-16,3-1 2 15,7 0 0-15,1-2-2 16,-3 4-3-16,-1-3-3 0,0 1-3 15,-7 0-1-15,-7 1-3 16,2 1-2-16,-8-2-4 16,-3 2-4-16,-7 0-3 0,-2 0-3 15,-8 0-4-15,-8 0-10 16,0 0-21-16,0 12-34 15,0-12-1 17</inkml:trace>
  <inkml:trace contextRef="#ctx0" brushRef="#br0" timeOffset="70735">4453 8039 171 0,'0'0'8'16,"0"0"7"-16,13 3 5 15,-1 0 3-15,14 1 3 0,8-1 0 16,15 2 0-16,7 1 1 16,9 0-7-16,8 0-6 15,2 1-4 1,5-1-5-16,-4 3-4 0,-8-2-5 15,-5 1-12-15,-9-1-17 0,-16-4-43 16,0 1-8-16</inkml:trace>
  <inkml:trace contextRef="#ctx0" brushRef="#br0" timeOffset="74441">6165 7591 276 0,'0'0'4'0,"10"0"2"16,10-1 0-16,7-3 2 0,15 0-1 16,6 0 1-16,8 0 0 15,6 0 0-15,-1 1-4 16,-6 1-6-16,-9 2-5 15,-6 0-10-15,-14 5-22 0,-1 3-36 16,-15-3-5-16</inkml:trace>
  <inkml:trace contextRef="#ctx0" brushRef="#br0" timeOffset="74911">7269 6903 256 0,'0'0'1'15,"0"9"1"-15,0 6 0 0,0 6 3 16,3 5 0-16,0 4 2 16,1 5-1 15,0 0 2-31,4 0-2 0,-1-6 0 0,0-1-2 0,1-7-5 0,-2 1-11 15,1-7-20-15,-7 2-40 16,1 3-4-16</inkml:trace>
  <inkml:trace contextRef="#ctx0" brushRef="#br0" timeOffset="75134">7035 7512 307 0,'6'0'3'15,"16"-5"1"-15,12-2 1 16,14-4 2-16,12 0-2 16,10-2 1-16,14 0 0 0,4-2-2 15,1 7-7-15,-8-1-9 47,-6 4-15-47,-10 7-26 0,-15 1-26 0</inkml:trace>
  <inkml:trace contextRef="#ctx0" brushRef="#br0" timeOffset="75565">7118 7771 305 0,'0'0'2'0,"0"0"2"15,6 0 3-15,14 0 3 16,8-5-1-16,13-1 1 15,14-4 0 17,10 0 0-32,12-1 0 0,6 2-7 0,0 0-8 0,-9 1-14 0,-1-2-37 15,-12 10-24-15</inkml:trace>
  <inkml:trace contextRef="#ctx0" brushRef="#br0" timeOffset="76196">7368 7846 232 0,'0'0'4'16,"0"0"2"-16,0 0 1 15,0 0 1-15,0 0 2 16,0 0-2-16,0 0 2 15,0 0-2-15,0 0-1 0,0 0-3 16,0 0-1-16,0 7 0 16,0-7 1-16,3 12 0 15,-1 0 3-15,-1 1 0 47,-1 5 1-47,0 10 2 0,-1 0 0 0,0 2 2 0,0-2 1 0,1 1-1 16,9-2-1-16,6-1 0 15,13-4-1-15,8-8-3 16,13-1 0-16,2-1-4 15,12 1-4-15,-5-2-6 16,7 1-14-16,-6 5-30 0,-6-7-33 16,-5-3-6-16</inkml:trace>
  <inkml:trace contextRef="#ctx0" brushRef="#br0" timeOffset="77000">8504 7204 293 0,'0'0'0'0,"0"0"1"15,7 6 3-15,-7-6 0 16,17 22 2-16,-4-6 2 15,2 10 3-15,3 5 0 16,1 4 1-16,-1 8-1 16,2 3 0-16,-2 6-2 0,2-2 1 15,-2 4-4-15,-1-4 0 16,2-2-1-16,-3 0-1 15,0-2 0-15,-5-4 0 16,-2-3 0-16,-4-3 0 0,-2-5-1 16,-1-7 5-1,-2-8-1 1,0-16-1-1,8-5 0-15,4-27 0 0,4-17 0 0,8-22 0 16,13-17-1-16,6-12-5 16,11-10 1-16,6 2-1 15,2 0-7-15,8 16-23 31,-4 7-57-15,3 8-2-16</inkml:trace>
  <inkml:trace contextRef="#ctx0" brushRef="#br0" timeOffset="89936">12858 4920 161 0,'0'0'7'0,"-11"-1"4"16,11 1 1-16,0 0 1 16,0 0 4-16,0 0 4 15,0 0 5-15,10 3 3 0,14 2-8 16,11-2-2-16,5 1-2 15,9 0 2-15,11-1-3 16,4-3-6-16,4 0-4 16,1-4-2-16,-7-3 0 15,-6 2 0-15,-8-1-1 0,-10-2-2 16,-7 3-2-16,-12 0-5 47,-7 3-8-47,-12 2-10 0,9-7-32 0,-9 7-27 0</inkml:trace>
  <inkml:trace contextRef="#ctx0" brushRef="#br0" timeOffset="90250">13138 4674 272 0,'0'0'2'0,"0"0"4"16,5 9 3-16,3 6 5 15,-1 7 2-15,1 9 1 0,2 10-1 16,-1 8 3-16,0 6-2 16,-3 3-4 15,-2 5-3-31,2-8-4 0,-4-3-2 0,-2-11-1 0,3-8-4 0,0-4-8 15,-3-13-16-15,-4-3-56 16,4-13-5-16</inkml:trace>
  <inkml:trace contextRef="#ctx0" brushRef="#br0" timeOffset="97452">14484 4100 227 0,'0'0'7'15,"0"0"1"-15,0 0 1 16,0 0 6-16,-5 5 2 15,4 10 2-15,-1 6 1 0,0 5 0 16,-1 9-5-16,2-2-1 16,0 9 0-16,1-3-6 15,0-3-2-15,4-5-2 16,2-6 0-16,4-4-1 0,-2-5 2 15,3-6-1-15,0-2 0 16,-1-3-3-16,-2-3-4 16,6-2-10-16,-14 0-18 0,13-18-49 15,4 0-6-15</inkml:trace>
  <inkml:trace contextRef="#ctx0" brushRef="#br0" timeOffset="97665">14556 3768 427 0,'0'0'1'16,"0"0"0"-16,0 0 0 0,-6-11 0 15,6 11-4-15,-4-8-8 16,4 8-6-16,0 0-18 15,0 0-42-15,11 10-9 32</inkml:trace>
  <inkml:trace contextRef="#ctx0" brushRef="#br0" timeOffset="98937">14981 4305 94 0,'0'0'5'0,"0"0"3"15,-8 12 3-15,3-2 1 16,1 2 2-16,0 5 1 15,2 0 6-15,2-2 6 0,3 2 1 16,8-5 0-16,5-4-1 16,5-7 0-16,4-1-1 15,-3-9 1-15,1-3-4 16,-1-2-6-16,-10-6-5 0,-3 0-1 15,-9 0-5-15,-8 2 0 16,-8 1-5-16,-3 5-6 16,-5 2-9 15,2 7-16-31,0 11-47 0,0-2-11 0</inkml:trace>
  <inkml:trace contextRef="#ctx0" brushRef="#br0" timeOffset="100054">14195 4819 189 0,'0'0'3'16,"0"0"-1"-16,0 0-1 0,0 0 2 15,0 0 7-15,7 5 4 16,9-1 4-16,9 1 2 15,12-2 2-15,15-1 2 0,19 1 3 16,18-3-3-16,18 2-3 16,12-2-3-16,9-5-4 15,0-1-4-15,-8-2-2 16,-12 3-4-16,-16-3 0 15,-17 3-2-15,-18 1-2 0,-15 0 0 16,-16 2-7-16,-9-2-3 16,-7 4-11-16,-10 0-10 15,13 7-19-15,-6 3-34 16,-7-10-7-16</inkml:trace>
  <inkml:trace contextRef="#ctx0" brushRef="#br0" timeOffset="103517">14828 5187 226 0,'0'0'8'0,"0"0"3"15,-9-8 4-15,-2 5 3 0,-4 1 2 16,-5 3 1-16,-8 10 2 15,-1 7 0-15,-2 8-5 16,3 10-7-16,7 6-2 16,8 8 0-16,12-1-1 0,15-3 0 15,20-9-2-15,17-6 2 16,16-7-1-16,15-8-3 15,-1-8-9-15,10-2-28 16,-2-3-50-16,-12-3-5 16</inkml:trace>
  <inkml:trace contextRef="#ctx0" brushRef="#br0" timeOffset="107756">16190 4581 234 0,'0'0'-2'16,"0"0"2"-16,0 10 4 15,-2 3 1-15,-4 13 2 16,-5 5 2-16,-1 15 3 0,-4 10 1 15,1 4 4-15,-3 3-5 16,5-2 0-16,3 0 0 16,4-11 0-16,6-5-1 15,11-12 1-15,6-12-2 0,7-3 0 16,7-9-1-16,1-1 0 15,-1-5-1-15,3-3-3 16,-4 0-2 15,-2-3-3-31,-3-5-4 0,-1 2-9 0,-8-5-17 0,-10-3-52 0,9-3-5 16</inkml:trace>
  <inkml:trace contextRef="#ctx0" brushRef="#br0" timeOffset="107952">15941 4877 377 0,'0'0'0'0,"0"0"2"16,15 0 2-16,10 0 0 0,13-1 1 15,9-4 0-15,13-1 0 16,8-1 1-16,7-1-3 15,3 3-11-15,-13-2-26 0,1 3-46 16,-10-3-5-16</inkml:trace>
  <inkml:trace contextRef="#ctx0" brushRef="#br0" timeOffset="121795">5138 9772 258 0,'0'0'2'0,"0"0"-1"0,0 0 4 15,0 9 7-15,6 10 2 16,4 16 4-16,4 13-1 16,1 15 1-16,6 17-2 0,-7 8 2 15,5 8-3-15,-8 2-7 16,-2-3-3-16,-5-8-3 15,-1-8 1-15,-4-10-2 16,-1-11 1-16,-3-11-1 0,-1-10-4 16,0-9-12-16,-2 0-51 15,8-28-17-15</inkml:trace>
  <inkml:trace contextRef="#ctx0" brushRef="#br0" timeOffset="122271">4898 9871 282 0,'0'0'4'0,"0"-12"2"15,1-1 2-15,8-3 2 16,10-6 4-16,9-4-1 0,12-1 2 15,15-3 2-15,12 9-5 16,9 5-1 0,5 8-3-16,2 10-2 0,-6 10-3 0,-4 16-1 15,-14 7-2-15,-15 9 1 16,-17 9-1-16,-16 3 0 15,-13 2 1-15,-21-3-1 16,-11-2 1 15,-13-5 0-15,-5-6 0-16,-7-8-1 0,5-8 1 0,1-11-1 0,5-7 0 0,13-4-1 0,8-4 0 15,12 3 0-15,15-3 1 0,0 12 0 16,14 2 1-16,10 3 0 16,6 8 1-16,2 1 0 15,2 5 1-15,0 0 0 16,-3 0-1-16,-3 2-2 15,-5-4-6 1,0-3-14-16,-6 6-45 16,4-18-18-16</inkml:trace>
  <inkml:trace contextRef="#ctx0" brushRef="#br0" timeOffset="122576">5886 10347 315 0,'0'0'2'0,"7"14"1"0,3-3 5 0,5 3 1 0,5 1 2 16,6-4 3-16,4-5 2 16,8-2 1-16,4-8-2 15,-2-13-2-15,-1-5-2 0,-6-4-4 16,-8-4-1-16,-9 0-3 15,-15 2-1-15,-11 6-2 16,-19 8 1-16,-12 6-1 0,-9 6-1 16,-4 2 1 30,-2 7-1-46,4 4-2 0,4 3-3 0,15 3-6 0,10-4-13 0,13-9-48 0,15 5-15 0</inkml:trace>
  <inkml:trace contextRef="#ctx0" brushRef="#br0" timeOffset="123120">4295 10079 180 0,'0'0'10'16,"4"14"7"-16,6 10 5 15,4 6 3-15,4 13 1 16,5 9 2-16,2 12 1 15,2 4 1-15,0 5-7 32,-2-5-7-32,-8-5-4 0,-1-8-4 0,-7-8-1 0,-4-10-2 15,-2-10-3-15,-3-11-2 16,0-7-6-16,0-9-11 0,-4-9-29 15,4-11-37-15,-10-11-8 16</inkml:trace>
  <inkml:trace contextRef="#ctx0" brushRef="#br0" timeOffset="123310">4481 10157 308 0,'8'0'3'16,"18"-3"1"-16,3 3 1 0,2 0 5 15,-2 7 1 16,-3 8 0-31,-7 8 0 0,-10 10 2 0,-15 7-3 0,-28 5-2 16,-11 0-3-16,-2-1-8 0,-4-8-12 16,7-11-50-16,9-2-16 15</inkml:trace>
  <inkml:trace contextRef="#ctx0" brushRef="#br0" timeOffset="124002">4459 9989 322 0,'8'-4'1'0,"16"1"-1"0,17-2 0 16,13-2 0 30,17 1 0-46,15 0 0 0,22 1 1 0,18 1 1 0,4 4-1 0,-3 2 1 0,-1 11-1 0,-7 3 0 16,-19 6 0-16,-14 4 1 16,-30 8-1-16,-29 3 0 15,-27 4 0-15,-26 2-1 16,-34 1 2-16,-24 2 1 0,-25 1 3 15,-22 0 0-15,-13 0 2 16,-7-2 0-16,3-7 0 16,11-2 1-16,19-6-6 15,18-8-7-15,35-10-17 0,27-2-43 16,42-25-18-16</inkml:trace>
  <inkml:trace contextRef="#ctx0" brushRef="#br0" timeOffset="124645">1734 5222 274 0,'-1'21'5'0,"-3"24"-1"15,4 20 2-15,-4 21 2 16,0 12-1-16,0 19 0 15,-2 11 0-15,-1 13 2 0,-5-14-5 16,2-15 0-16,-6-16-3 16,3-21-3-16,-5-15-9 15,-2-30-60-15,4-15-6 16</inkml:trace>
  <inkml:trace contextRef="#ctx0" brushRef="#br0" timeOffset="126335">1620 4500 234 0,'0'0'-1'16,"0"0"-3"-16,0 0-1 15,7 0 0-15,4 2 1 16,7 2 1 15,9 4 2-31,5-1-1 0,13 1 6 0,5 1 2 0,15-1 0 0,7-2 3 16,9-6 0-16,6 1-1 15,7-12-2-15,7-6 1 16,8-6-3-16,9-2 0 0,1-9-2 16,0 1 2-16,11-3-1 15,5-1 1-15,-3-1 0 16,8 3 0-16,-2 4 1 15,6-1-1 17,-4 5 1-32,9 2-1 0,0 3-1 0,5 0-1 0,5 1 0 0,2 0-1 15,3 0 2-15,4-1-2 16,7-2 0-16,-3 2 0 0,4-2 0 15,-2 1 0-15,4-2 1 16,0 3-1-16,-1 0 0 16,4 2 1-16,1 2-2 15,1-2 1 16,8 1-1-31,1 0 0 0,7-1 0 0,10 1 0 0,4-3 1 0,4 1 0 16,4 0 0-16,5 0 0 16,2-1 1-16,7 2 1 0,-1-1 0 15,3 0 0-15,4 1-1 16,6-1 0-16,-2 1 1 15,4 0-1-15,1 3 0 16,0-1-1-16,1 5-1 0,-1-2 1 47,-2 5-1-47,0 2 1 0,-1 1-1 0,-1 2 2 0,2 2-2 0,0 0 0 15,7 3 1-15,1 0 0 0,4-2-1 16,-3 4 0-16,6-6 0 16,2 3 0-16,-12-1 2 15,-5-1-4-15,-10-2 4 16,-7 1-2-16,-12-1 1 15,-9 3-1-15,-17-1 1 0,-12 5 0 47,-6-2-1-47,-7 0 0 0,-13 6 0 0,-11 0 0 0,-12 4 0 0,-14-3 0 16,-7 4-1-16,-10-2 2 15,-15 3-2-15,-11 0 1 0,-12 0 0 16,-10 2-1-16,-7 2 1 16,-5 4-1-16,-7 7 2 0,-5 5-2 15,1 7 4-15,-3 8-2 47,0 10 2-47,-3 14-1 0,1 8 0 0,-2 12 1 0,0 9-3 0,0 9 1 16,-2 7-2-16,0 1 1 0,1 5 0 15,3 0 0 1,0-5 0-16,0-4 1 0,-4-8 0 15,6-7 0-15,-2-11 0 16,-2-5 0-16,-5-7 0 0,1-9 1 47,-7-8 0-47,1-4 0 0,-3-7 1 0,-7-1 0 0,-2-6-1 0,-1 0 1 15,-4-6 0-15,-8-3-1 0,-4-2-1 16,-6-4 1-16,-6 1 0 16,-9-4-1-16,-5-4 1 15,-11 0-1-15,-9-1 1 16,-9-1-1-16,-10 0 0 0,-12-2 1 15,-12 1-1-15,-8-3 1 16,-13 2-1 15,-9 1 1-31,-12-1-1 0,-9-3 0 0,-5-1 0 0,-7 1 0 16,-8-2 1-16,-8-1-2 0,-9-3 0 15,-7 0 1-15,-6 3-1 16,-14 0 2-16,-10-1-1 16,-9 3-2-16,-8-1 1 0,-10 3-1 15,-12-1 0-15,-3 1 1 16,-8-3-1 31,-4 1 1-47,-6-2 0 0,-1-1 0 0,-6-3 0 0,-1-1 0 0,-4 2 1 0,-5-2-1 0,-3 2 1 15,-4 0-1-15,-1-1 0 16,-7 3 0-16,-2 0 0 15,0 3 0-15,2 0 0 0,1 0 0 16,0 1 0-16,2 3 0 16,-2 2-1-16,3 0 1 15,1 1 0 16,-1 1 0-31,5 1-1 0,3 0 1 0,6 1 0 0,6 1 0 0,7-2 0 16,8-2 0-16,4 0-2 16,5 0 2 30,8 0 2-46,2-1-2 0,11 2 0 0,7 1 1 0,7 1 0 16,7 1-1-16,10 2 1 0,13 4 0 0,7 1-1 0,14-1 0 16,11 0-1-16,11-4 1 0,12-3 0 15,19-6 0-15,15-6 1 16,14-8 2-16,19-8 1 15,13-11 0-15,17-14 1 32,17-11 1-32,16-17-1 0,10-14 1 0,14-17-1 0,10-19-1 15,9-13-2-15,8-15 0 16,6-8 0-16,5-6-3 15,0 5 0-15,4 2-5 16,4 20-16-16,2 9-67 0,-1 12-2 16</inkml:trace>
  <inkml:trace contextRef="#ctx0" brushRef="#br0" timeOffset="127613">1798 4772 159 0,'0'0'2'0,"9"-12"2"16,1 5 2-16,-3-4 3 15,4 3 3-15,-5-6 2 16,3 2 2-1,-3-3-1-15,-5 6-3 0,-1 9-1 0,-7-4-1 16,-2 7-4-16,-4 17 0 16,-5 18-2-16,-5 13 0 15,3 16 0-15,-7 16 3 31,-2 12-2-15,-3 11 2-16,0 7-1 0,2-11-1 0,5-11 2 0,3-18-1 0,6-21-2 16,5-28-5-16,11-24-2 15,0-27-9-15,8-31-2 0,7-21 1 16,5-18-3-16,2-11 1 15,5-5 9-15,-2 1 11 16,0 10 5-16,-4 16 6 0,-5 15-1 16,-1 24 0 15,-5 24-1-31,-7 32-1 0,-3 35-6 15,-13 31-5-15,-7 30-2 0,-8 24 2 0,-4 25 3 16,-5 16 1-16,-7 7-1 0,4 2-2 16,0-8-3-16,12-6-16 15,6-18-57-15,8-18-8 16</inkml:trace>
  <inkml:trace contextRef="#ctx0" brushRef="#br0" timeOffset="150475">2814 4230 123 0,'0'0'3'16,"0"0"3"-16,0 0 1 15,0 0 0-15,0 0 2 16,0 0 1-16,0 0 0 0,0 0 4 15,0 0 1-15,0 0 3 16,0 0 0-16,0 0-2 16,0 0 0-16,-1-6-1 15,1 6 0-15,-2-17-4 16,2 2-5-16,0 3-3 0,0-8-2 15,0 1 0-15,5-5 0 16,2 0 1-16,1-3 0 16,2-5 1 15,0 3-1-31,5-9 1 0,0 2-1 0,3-3 1 0,2-4-1 0,5-3-1 15,4 2 0-15,7-2-1 16,1-3 2-16,6 3 0 16,1-2 0-16,3 4 0 0,1 1 1 15,-1 1 1-15,0 1 0 16,-2 0 1-16,4 3-2 15,-6 1 1-15,2 1 0 0,-2 2 1 32,-1 2-2-32,-2 2 0 0,-2 3 0 0,-4 3-1 15,-4 4 0-15,-4 5-1 16,-5 4 0-16,-5 0 0 15,-3 5-2-15,-13 6-2 0,10-4-5 16,-10 4-5-16,0 0-4 16,0 0-1-16,0 0-4 15,0 0-12-15,0 0-27 16,-5-5-18-16</inkml:trace>
  <inkml:trace contextRef="#ctx0" brushRef="#br0" timeOffset="150664">3584 2900 251 0,'0'0'-3'0,"0"0"2"15,0 0 3-15,10 0 4 16,11 2 0-16,9 1 2 16,10 3 2 15,6 0 0-31,12-2 3 0,4 5-2 0,5 1-1 0,-10 3-3 0,-6 0 1 15,-11 4 1-15,-15 5-1 16,-14 8 2-16,-25 11-2 16,-18-1-4-16,-8 10-16 0,-10 3-42 15,4-4-21-15</inkml:trace>
  <inkml:trace contextRef="#ctx0" brushRef="#br0" timeOffset="151611">4176 1484 157 0,'0'0'1'0,"0"0"6"15,0 0 2-15,0 5 4 16,0 5-1-16,-4 0 5 16,-6 20 2-16,-6 8 3 0,-2 9 0 15,-1 6-6-15,-6 8-2 16,-1 2-1-16,-2 2-2 15,4-11-3-15,4-8-1 16,0-7-3-16,7-10-1 16,-1-7-1-16,8-5-2 15,-3-8-7-15,9-9-16 0,0 0-52 16,2-16-6-16</inkml:trace>
  <inkml:trace contextRef="#ctx0" brushRef="#br0" timeOffset="151845">4003 1669 275 0,'0'0'3'0,"0"0"0"0,16 16 2 16,-6 1 3-16,4 5 1 15,-1 5-1-15,3 4 0 0,0 4 3 16,-1 3-3 31,-5-3 1-47,-3 2-3 0,-3-8-1 0,-2-2-1 0,-3-8 0 0,1 1-4 0,-1-8-9 0,-1 2-18 15,2-2-49-15,0-12-7 16</inkml:trace>
  <inkml:trace contextRef="#ctx0" brushRef="#br0" timeOffset="152074">3918 1772 336 0,'13'-6'1'0,"15"-4"1"16,14-7 1-16,-14 9-2 0,5-3 1 15,1-2 0-15,5 0 0 16,-1-5-4-16,2 1-7 15,-3-3-17-15,3-6-43 0,1 4-10 16</inkml:trace>
  <inkml:trace contextRef="#ctx0" brushRef="#br0" timeOffset="152349">3717 1506 203 0,'0'0'4'0,"-15"24"5"16,1 12 1-16,-1 13 1 15,4 13 4-15,4 13 2 32,7 6 2-32,9 6 3 0,17 0-1 15,29-26-4-15,15-20 0 0,24-22-1 0,13-24 0 16,16-29-4-1,7-24-1-15,-65 23-4 0,2-9-2 0,-6-6-1 16,-3-5-1-16,-12-1-1 16,-7-4 0-16,-16 2-2 15,-11 1-1-15,-15 7 0 31,-15 1-1-31,-23 10-5 0,-2 3-11 0,-17 13-31 0,-3 6-36 16,-10 9-7-16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19:35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7003 4174 274 0,'0'0'4'0,"0"0"2"0,0 0 3 15,4 0 2-15,-4 0-1 16,7-15 2-16,-4-2 0 16,1-5 2-16,-4-11-1 0,3-9-3 15,-2-12-2-15,2-7-2 16,-3-9 0-16,0-6 0 15,0-8-2-15,-5-3 0 16,-3-6-2-16,-6 0 1 0,-3 1-1 16,-4 3 3-16,-3 5 0 15,0 3 1-15,-2 7 1 16,2 6-1-16,0 9 1 15,0 4 0-15,4 4-1 0,0 8-1 16,4 1-2-16,0 4-1 16,1 1-1-16,0 6 1 15,0 2-1-15,2 5 0 16,1 2 0-16,0 3 1 15,3 6-1-15,0 1 1 0,3 3-1 16,6 9 0-16,-11-9-1 16,11 9-1-16,0 0-1 15,0 0-3-15,-10 0 1 16,10 0 0-16,-3 9 1 0,0 3-1 15,0 11 1-15,2 5 2 16,-1 2 1-16,1 6 2 16,0 3-1-16,1-2 1 0,0-3-1 15,-1-2 1-15,1-10 0 16,0-6 0-16,0-6 0 15,0-10 1-15,0 0-1 16,0 0 0-16,2-22 0 0,-2-7 0 31,1-5-1-31,-4-4-1 0,-2-8 0 0,1-5-1 16,-3 6 0-16,2 2 0 15,1 5 0-15,0 8-1 16,5 7 0-16,0 4 0 16,8 9 1-16,2 4-1 0,8 6 1 15,5 2 1-15,3 7-1 16,7 3 0-16,7 5-6 15,0 1-11-15,4-5-58 16,8 13-9-16</inkml:trace>
  <inkml:trace contextRef="#ctx0" brushRef="#br0" timeOffset="11801">8137 3230 191 0,'0'0'6'15,"0"0"3"-15,-9-3 5 16,9 3 0-16,-9-3 4 15,9 3-1-15,-9-3-1 16,9 3 1-16,0 0-5 0,-10 0-2 16,10 0-4-16,0 0-1 15,0 8-1-15,0-8 2 16,4 9 0-16,-4-9 2 15,15 10 2-15,-2-7-1 0,4 0 1 16,4-3-1-16,0 0 0 16,7 0-1-16,1 0-1 15,5-6 0-15,-1 4-2 16,3-4 0-16,-1 3-1 15,-3-2-1-15,-1 2 0 0,-2 1 0 16,-3-3 0-16,-1 4 0 16,-5-1 0-16,-3 2 0 0,-4-2 0 15,-4 2 1-15,-9 0-1 16,13-1 0-16,-13 1-1 15,0 0 0-15,0 0 0 16,0 0-1-16,0 0-1 16,0 0-1-16,0 0-3 0,0 0-1 15,0 0-4-15,0 0-8 16,0 0-6-16,0-9-14 15,0 9-27-15,0 0-23 16</inkml:trace>
  <inkml:trace contextRef="#ctx0" brushRef="#br0" timeOffset="12129">8496 3081 292 0,'0'0'3'15,"0"0"4"-15,0 0-2 0,0 0 2 16,0 0 2-16,0 0 2 16,0 0 2-16,0 0 0 15,15 0-2-15,1 3-3 16,5 3 2-16,2 2-2 15,2 0-1-15,-1-1-3 0,-1 2-1 16,-2 2 0-16,-3 0 0 16,-3 0-1-16,-3-1 1 15,0 3 0-15,-6-2 0 16,0 2 1-16,-3 1 0 0,-3 1 1 31,-4 2-1-31,-10 5 0 0,-6 0 0 0,-5 3-1 16,0 0-1-16,-3-3-4 0,6 3-3 15,1-7-8 1,13-2-23-16,16 0-47 0,6-13-3 15</inkml:trace>
  <inkml:trace contextRef="#ctx0" brushRef="#br0" timeOffset="13007">8331 2655 179 0,'0'0'3'0,"0"0"4"16,-11 0 4-16,11 0 3 0,0 0 3 15,-10 10 5-15,5 0 1 16,1 4 3-16,4 3-2 16,-2 2-2-16,2 0-3 0,0-1 2 15,3 0-5-15,2-3-4 16,3-4-3-16,3 0-1 15,1-3-1-15,3-1-2 16,-1-1-2-16,2-2-1 16,-2-2-2-16,2 0-3 0,-1-2-4 15,-2 0-6-15,-2 0-11 16,0-7-30 15,0 6-29-31,-11 1-7 0</inkml:trace>
  <inkml:trace contextRef="#ctx0" brushRef="#br0" timeOffset="13163">8373 2338 347 0,'0'0'1'15,"0"0"-1"-15,0 0 0 16,0 0-9-16,0 0-7 15,0 0-18-15,9 0-31 0,-9 0-12 16</inkml:trace>
  <inkml:trace contextRef="#ctx0" brushRef="#br0" timeOffset="13933">8628 2789 88 0,'0'0'5'0,"0"0"7"0,0 0 3 15,-8 14 6-15,8-4 4 16,0 4 4-16,3 3 2 15,4 1 4-15,5 0-2 16,4-5-5-16,4-1-4 0,1-10-1 16,1 0-2-16,-2-6-4 15,-2-9-3-15,-4-1-4 16,-7-7-3-16,-6 2-2 15,-7-4-1-15,-9 3-2 16,-6 2-1-16,0 5-3 0,-5-1-6 16,5 5-6-16,-1 3-13 15,6-3-52-15,16 9-5 47</inkml:trace>
  <inkml:trace contextRef="#ctx0" brushRef="#br0" timeOffset="16593">8918 3905 208 0,'0'0'6'0,"0"0"2"16,5-1 2-16,-5 1 2 0,0 0 1 15,0 0 0-15,11 0-1 16,-11 0-2-16,0 0-1 15,1 5-2-15,-1 7 0 16,0 2 0-16,2 7-1 0,0 7 2 16,-2 9 3-16,0 5 0 15,-1 3-2-15,1 5 0 16,-5-1-2-16,2 0 0 15,-5-1-1-15,4-3-2 16,-3-9 0-16,1-4-1 0,2-3 0 16,0-7 0-16,-2-2 0 15,0-3-3-15,5-4-3 16,-3-4-6-16,3 2-9 0,1-11-16 31,-6 12-26-31,6-12-25 0</inkml:trace>
  <inkml:trace contextRef="#ctx0" brushRef="#br0" timeOffset="17137">8773 4342 271 0,'0'0'3'15,"0"0"2"-15,0 0 0 16,0 0 1-16,0 0 2 15,-4 9-1-15,2 3 2 16,-2 1 2-16,2 4-3 0,2 3 1 16,-1 1 1-1,1 3-1-15,0-2 2 0,2-1 0 16,2 1-3-16,2-4 0 15,0-2 0-15,1 0-2 16,0-3-1-16,0 0 0 47,3-3-1-47,-2-2-1 0,-8-8 1 0,16 11 0 0,-16-11 0 0,15 5 0 0,-15-5 0 15,11 1-1-15,-11-1 0 0,11 0 0 16,-11 0 0-16,9-2-1 16,-9 2 0-16,8-4-1 15,-8 4 1-15,0 0 0 0,0 0 0 16,13-12-1-16,-10 3 1 15,1-5 0 1,2-3-1-16,2-4 1 0,2-3-1 16,1-5-1-16,2 0-1 0,1-1-2 15,2 4-4-15,0 0-5 16,1 3-11-1,-3 5-22-15,-5 5-42 0,3 4-6 16</inkml:trace>
  <inkml:trace contextRef="#ctx0" brushRef="#br0" timeOffset="17986">7720 4521 203 0,'0'0'5'0,"0"0"2"15,-10 0-1-15,10 0 0 16,0 0 3-16,-6 10 4 16,2 2 4-16,4 7-1 0,0 3-4 15,5 7 0-15,7 0 0 16,-4 5 4-16,6 2-3 15,0-3-2-15,2-5-2 16,-2-4 1-16,0-4 0 16,-2-6-1-16,-1-4 0 0,-2-5-2 15,3-5-2-15,0-1-7 16,-1-14-11-16,2-12-45 15,0 7-23-15</inkml:trace>
  <inkml:trace contextRef="#ctx0" brushRef="#br0" timeOffset="18157">7730 4276 354 0,'0'0'1'0,"0"0"-2"15,0 0-5-15,0 0-17 16,0 0-19-16,0 0-33 15,7-3-6-15</inkml:trace>
  <inkml:trace contextRef="#ctx0" brushRef="#br0" timeOffset="18673">8182 4683 206 0,'0'0'3'0,"0"0"2"32,-9-4 0-32,9 4 1 0,-15 2 3 0,5 5 1 15,-3 3 2-15,-2 5 1 0,2 2-2 16,-2 3 1-16,5 5-2 15,3-3 0-15,3 2 1 16,4-4 0-16,4 1 0 16,11-9-1-16,5-2 1 0,7-5 0 15,4-5-1-15,4 2-2 16,-2-7-5-16,7 1-15 31,-4-1-31-31,-3 0-35 0,-2 0-7 0</inkml:trace>
  <inkml:trace contextRef="#ctx0" brushRef="#br0" timeOffset="19688">13008 3775 251 0,'0'0'4'16,"0"0"-1"-16,0 0 0 15,0 0 2-15,0 0 3 0,0 5 4 16,3 7 2-16,-1 2 1 16,2 7-1-16,0 6 1 15,1 7 1-15,-1 5 1 16,0 4-3-16,-1 1-4 0,-2 1-1 15,1 1-2-15,-2-8-2 16,-1-1-1-16,1-7-1 16,0-5 0-16,0-3-2 15,-1-8-1 16,0-3-2-31,1-11-4 0,-1 11-2 0,1-11-8 0,0 0-20 0,0 0-40 16,0 0-9-16</inkml:trace>
  <inkml:trace contextRef="#ctx0" brushRef="#br0" timeOffset="20124">12860 4096 195 0,'0'0'7'0,"0"0"3"31,0 0 2-31,10-8 4 0,-10 8 1 0,15 0 4 0,-4 0 1 16,1 8 1-16,0 6-6 15,4 2-2-15,-2 7 0 0,2-1-4 16,1 5 0-16,-1 0-5 16,-4 3-1-16,5-3 0 15,-4 4-1-15,-3-7 1 16,4-4 0-16,-5-3 1 15,0-3 1 17,-2-4 1-32,3-6 0 0,-10-4 0 0,20-14-1 0,-9-7 0 0,5-7-2 15,1-4 0-15,1-5-2 16,3-3-1-16,-2 2-2 0,1 2-4 15,-6 4-4-15,-1 6-7 16,-7 2-20-16,-6 10-52 16,7 4-3-16</inkml:trace>
  <inkml:trace contextRef="#ctx0" brushRef="#br0" timeOffset="20678">13559 3975 276 0,'0'0'7'0,"0"0"-1"16,0 0 2-16,0 0 1 16,-11 9 0-16,9 0 5 15,-2 7 0-15,0 2 2 0,3 5-3 16,0 2-1-16,0 2 0 15,1 1-1-15,6-3 0 16,1-2-3-16,4-4-2 16,6-3 0-16,-1-8-3 0,2 1-2 31,2-5-5-31,-2-5-11 0,2-22-50 0,-2 10-17 15</inkml:trace>
  <inkml:trace contextRef="#ctx0" brushRef="#br0" timeOffset="20795">13495 3707 387 0,'0'0'-1'15,"0"0"-2"-15,0 0-8 16,2-8-16 0,-2 8-48-16,13-6-5 0</inkml:trace>
  <inkml:trace contextRef="#ctx0" brushRef="#br0" timeOffset="21430">13921 4226 230 0,'0'0'3'0,"0"0"0"16,0 0 3-16,0 0 4 16,6 4 5-16,-6-4 1 0,11 16 1 15,-6-5 2-15,1 3-2 16,3 3 1-16,-3 5 0 15,5-2-5 1,-3 3-5-16,1-3-1 0,-2 0-1 0,1 1-2 16,-1 0-2-16,-3 0 0 15,0-4-1-15,2-3 1 16,-3 2-1-16,0-5 0 0,-2 0 0 15,-1-11-3-15,4 9-3 16,-4-9-6-16,0 0-25 16,0 0-43-16,8-5-6 15</inkml:trace>
  <inkml:trace contextRef="#ctx0" brushRef="#br0" timeOffset="21948">13929 4270 214 0,'0'0'7'15,"0"0"2"-15,0 0 4 16,0 0 1-16,-5-10 3 15,5 10 2-15,0-10 1 16,0 10 2-16,20-15-4 16,-5 8-2 15,5-3-1-31,6-1-2 0,3 1-2 0,2 0-2 0,1 3-2 0,-3 1-2 15,3 3-1-15,-6 3-2 0,-1 0-2 16,-8 4-1-16,0 5-1 16,-6 2 0-16,-3 1-1 15,-3 2 1-15,-5 3 0 16,-7-3-1-16,-7 1 0 0,-4 0 0 31,-8-1 0-31,-1-1 1 0,-5-4 0 0,3 3 1 16,0-5-2-16,6-2 0 15,3-1 1-15,6 1 1 16,4 0 1-16,10-5 2 0,0 15 1 15,12-7 0-15,7 5 2 16,4 0 1-16,6 2 0 16,1 0 0-16,4 0-2 15,-1 2 0-15,2-1-1 0,-1 2-1 31,-3-1-2-31,8 3-7 0,-2-8-22 0,-6 5-53 16,19 0-5-16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33:14.9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7410 10391 323 0,'0'0'4'0,"0"0"3"16,0 0 3-16,-3-9 1 16,3 9 0-16,0 0 2 15,0 0-1-15,-10-6-1 16,4 14-3-16,-1 9-3 0,-3 12-2 15,-2 5-1-15,-1 7 0 16,-2 12 2-16,-4 6 0 16,3 5 1-16,2-1 0 0,4 3 0 31,2-4 0-31,5-2 1 0,3-5-2 0,9-3 0 15,9-9 1-15,6-7 0 16,10-6 0-16,5-6-1 0,2-6 1 16,8-7-2-16,-3-4 0 46,0-6-1-46,-2-1-4 0,-8-4-3 0,-6-4-7 0,-8-11-8 0,-7 2-19 16,-2-4-49-16,-13-5-6 0</inkml:trace>
  <inkml:trace contextRef="#ctx0" brushRef="#br0" timeOffset="229">7067 10653 377 0,'0'0'2'0,"0"0"3"15,0 0 1-15,3 15 2 0,9-6 1 16,12 3 1-16,11 0 0 16,12-1 1-16,16-1-2 15,8 0-3-15,4-4-4 16,6 3-7-16,-7-9-12 0,-2-5-59 15,-12 2-10 17</inkml:trace>
  <inkml:trace contextRef="#ctx0" brushRef="#br0" timeOffset="833">8439 10316 328 0,'0'0'7'15,"-9"-2"4"-15,9 2 1 0,-12-3 2 32,12 3 0-32,-12 0 1 0,12 0 1 0,-5 9 2 15,10 2-7-15,11 2-3 16,9 3-1-16,9-2 0 0,6 4-1 15,10-1 0-15,3-1-2 16,3-2-1-16,-2-1 0 16,0-1-1-16,-8-2-1 0,-1 0 0 15,-11-1-1-15,-7 1 0 16,-5-1 1-16,-7 1 0 15,0-1-1 17,-7 2 1-32,-3 5-1 0,0 1 1 0,-3 7 0 0,-2 6 0 0,-1 6-1 15,-7 6 1-15,-5 5 0 16,-4 4 0-16,-9 3 1 15,-3 2-1-15,-8-2 0 16,-1 3 1-16,-4-7 0 0,5-7-2 16,7-3 0-16,3-7 0 46,14-2-11-46,4-11-25 0,12-3-54 0,15-10-2 0</inkml:trace>
  <inkml:trace contextRef="#ctx0" brushRef="#br0" timeOffset="1557">10055 10101 293 0,'0'0'6'16,"0"0"2"-16,0-15 4 46,0 15 4-46,0-14-1 0,0 14 0 0,0-8 1 0,0 8 0 0,-1 8-4 0,-3 16-3 16,1 13-3-16,0 13-1 16,1 13 1-16,1 9 1 0,-1 8 1 15,2 0-1-15,5 3 0 16,1-7 0-16,6-7-2 15,3-8 0-15,4-13-2 16,4-10 0-16,5-9-1 0,3-9 0 16,1-7 0-16,6-9-2 15,-3-4-1-15,1-5-2 16,-5-10-2-16,-1 1-4 15,-9-6-6-15,-3 1-10 0,-9 4-53 32,-6-9-12-32</inkml:trace>
  <inkml:trace contextRef="#ctx0" brushRef="#br0" timeOffset="1767">9774 10374 379 0,'0'0'4'0,"0"0"2"16,18 6 1-16,7-4 1 0,9-1 0 15,14-1 1-15,16 0 0 16,7 0-1-16,5-3-6 16,4 2-13-16,-5 1-45 0,-5 0-29 46,-7 0-5-46</inkml:trace>
  <inkml:trace contextRef="#ctx0" brushRef="#br0" timeOffset="2337">10694 10634 306 0,'0'0'7'15,"0"0"4"-15,0 0 2 16,0 0 1-16,-2-11 1 0,2 11 3 15,4-9-1-15,7 2 1 16,6 2-6-16,10-3-2 16,5 3-3-16,6 1-2 0,2-1 1 15,2 3-2-15,-2 2-1 47,-6 0-1-47,-5 4-1 0,-11 8-1 0,-10 3 0 0,-8 4 0 0,-10 6 0 0,-9 2 1 16,-5 4 0-1,-3 0 1-15,0 1 0 0,4-1 0 16,8-4 1-16,8-4 0 15,9-6 0-15,17-6 0 16,13-6 0-16,12-5 0 0,6 0-1 47,7-5 0-47,3-3-1 0,-1 0-1 0,-8 0-1 15,-4 0-2-15,-13 5-3 0,-7-2-6 0,-8 5-12 0,-19 0-65 16,0 0-3-16</inkml:trace>
  <inkml:trace contextRef="#ctx0" brushRef="#br1" timeOffset="11119">8674 1712 224 0,'0'0'3'0,"2"-10"0"0,-2 10 0 15,12-17 0-15,-4 8 2 16,0-1-1-16,5 0 2 15,-3 1-1-15,2 4-2 16,-2 5 3-16,2 2 1 0,2 10 2 16,0 5-1-16,0 11 1 15,4 12-1-15,0 8 1 16,3 12-1-16,-1 6-1 15,4 7-1-15,-4 9 1 0,3 7 0 16,0 8 0 0,-1 2 1-16,-3 5 2 0,-1 7-4 15,1 4 2-15,-3 6-3 0,3 2-1 16,-2 3-1-16,-1-1-1 15,2 1-2-15,-1 1 0 32,-4 2 2-17,-1 0 0-15,-4 2 0 0,-6 3-1 0,-2 3 0 0,-1 3 1 0,-2 1 0 16,-3 1 0-16,-4-2 0 15,3 5-1-15,-2 0 0 16,2-1 2-16,-5-2 0 16,1 3 1-16,-4 3 0 0,-5-1 1 15,-2 3-1-15,-3-2 1 16,0 1 1-16,-4 1-1 31,0-2-1-31,-2 1-1 0,0-4 0 0,5 1 0 0,-7-1 0 16,4-4-1-16,-3-1-1 15,0-1 0 1,2-4 0-16,1-7 0 0,0-5 0 15,0-8 1-15,4-7-1 0,-1-10 1 16,0-5 0-16,-1-9 0 16,-1-8 1-16,-3-2-3 15,-2-11 1 1,-2-6-1-16,-3-6 0 0,-5-5 1 15,-4-8-1-15,-3-4 0 0,-3-2 0 16,-5-3 0-16,-5 0 1 16,-7 1 0-16,-4 1 0 15,-4 0-1-15,-4 1 1 0,-1-1-1 16,-7 1 0-16,-7-3 1 15,-3-1-1-15,-4-4 1 16,-6-1-1-16,-8-1 0 31,-4-2 1-31,-10-2-1 0,-7-1-1 0,-3 0 1 0,-6-2-1 16,-3 2 0-16,-7 1 0 15,-3-2 0-15,-5 5 0 16,-1-2 0-16,-1 4 1 0,-5 1 0 16,-1 2 0-16,-1 3-1 15,-3 3 1-15,-5-3-1 16,1 2 1-16,-1 0-1 15,0-1 1 1,-1 1-1-16,-2-4 1 0,4 1-1 0,1-4 1 16,4 2 0-16,-1-3 0 15,3 0 0-15,2-2 0 16,9-2 0-16,0-1 0 31,11-2 1-31,7-4-1 0,8 0 1 0,11-3 0 16,9-3 0-16,14-1 0 0,4-5 0 15,18 0 0-15,7-10-1 16,7-4 1-16,9-8-1 0,7-5 1 15,7-9-1-15,4-5 1 16,2-10 0-16,5-5 0 16,4-7 0-16,1-12 1 0,4-5-1 15,1-13 2 16,4-12-3-31,0-10 0 0,8-12 0 0,-1-13 0 0,3-8 0 16,1-11 0-16,3-7-3 16,1-1 2-16,-1-6 1 0,-1 1-2 15,-3-4 1-15,-1-1 1 16,0-3 0-16,-4-1 1 16,-4-1 0-16,3-6-1 15,1-1 0 16,0-9 0-31,7-3-1 0,0-7 0 0,-1 2 0 0,3 2 0 0,-1-1 0 16,2 3 1-16,-5 4-1 16,0 10 1-16,-7 6 1 0,-2 6 0 15,-7 3 0-15,3 3 1 16,-2 8 0-16,1 2-1 15,0 7 0-15,1 2 1 16,5 7-2-16,2 9 0 31,4 8 0-31,2 4 0 0,1 5 0 0,0 9-2 0,-1 4 0 16,2 6 0-16,-3 8-1 15,-4 5 1-15,1 5 0 0,-4 12 0 16,-1 5 1-16,3 9 0 16,-2 7 1-16,5 13-1 15,5 6 1-15,4 8-1 16,5 5 0-16,12 6-1 0,9 6 1 15,14 1-1-15,10-1 1 32,9-2 0-32,15-2 1 15,10 2 0-15,14-5 0 0,12-2 1 0,15-2 0 0,13-1 0 16,13-4-1-1,15 5 1-15,15-4 0 0,15 0 0 16,-91 10-3-16,17-4 1 16,9 4 0-16,23-8 0 15,8 2 1-15,25-7-1 0,12-2 1 16,23-5 0-16,15-5 3 15,26-3-1-15,14-3 2 16,20-9-2-16,27-1 1 16,6 1 0-16,3-5 0 15,17-1-1 16,3-1 0-31,-7 1-1 0,-12 2-4 0,-9 5-7 0,-17 4-14 0,-18 8-63 16,-24 2-5-16</inkml:trace>
  <inkml:trace contextRef="#ctx0" brushRef="#br1" timeOffset="11582">3604 1533 415 0,'0'0'1'0,"-23"19"2"16,-22 27 1-16,-19 27 0 15,-23 31 1-15,-28 34 3 0,-30 34-1 16,-32 39 1-16,-37 37 0 15,-14 57-5-15,-20-26 0 16,-17 10-1-16,-11-1-1 16,-2-5-2-16,9-11-1 0,15-20 0 15,20-22-1-15,34-72-3 31,32 5-11-31,44-34-38 0,45-43-33 16,48-49-6-16</inkml:trace>
  <inkml:trace contextRef="#ctx0" brushRef="#br1" timeOffset="11865">5453 2244 446 0,'0'0'3'0,"-28"27"2"16,-24 19 3-16,-25 31 0 16,-35 34 0-16,-40 35 1 15,-37 44-1-15,-46 40-1 16,-34 81-2-16,-24-15-4 0,-16 54-2 47,-15-24-1-47,1 4 0 0,9-6-1 0,14-12-2 0,23-25-7 0,36-61-16 15,40 8-62-15,31-79-2 0</inkml:trace>
  <inkml:trace contextRef="#ctx0" brushRef="#br1" timeOffset="12147">6645 3077 473 0,'0'0'2'15,"10"11"2"-15,-10 18 1 0,-11 25 1 16,-27 39-1-16,-26 32 0 15,-35 45 0-15,-40 39-1 0,-46 83-2 16,-43 4-2-16,-48 32 0 47,-33 20 0-47,-23 13 0 0,-15 7 0 0,-8-4 0 0,11-10 0 0,10-56-4 15,23 11-3-15,35-33-9 0,37-34-16 16,21-42-61-16,73-44 0 16</inkml:trace>
  <inkml:trace contextRef="#ctx0" brushRef="#br1" timeOffset="12398">7276 5690 463 0,'21'-3'4'0,"15"3"1"15,0 6 2-15,1 16 2 16,-16 18 1-16,-22 27 0 16,-30 31-7-16,-45 32-3 15,-74 80 0-15,-64 1 0 0,-60 43 0 16,-60 38 0-16,-49 36 0 47,-39 22 0-47,-21 27 0 0,-9 16 0 0,4 4 0 0,1 5-58 0,21 2-38 0,30-12-2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01:54.4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22515 1284 269 0,'0'0'6'16,"0"0"4"-16,0 0 3 15,0 0 2-15,0 0 1 0,-9-3-1 16,9 3 1-16,0 0 2 16,0 0-6-16,-3 11-5 15,3 1-2-15,0 4-2 16,2 1 0-16,1 5-1 0,4 1 2 15,0-11 1-15,9 37 3 16,11 0 1-16,-11-25-3 16,5-1 2-16,4-3-1 15,2-1 0-15,4-8-1 16,0-4-5-16,-2-7-7 0,4-2-7 15,-3-14-26 1,-2 0-46-16,-4-8-4 0</inkml:trace>
  <inkml:trace contextRef="#ctx0" brushRef="#br0" timeOffset="203.0812">22833 1015 432 0,'0'0'2'0,"0"0"-2"16,0 0 1-16,0 0-3 16,-14-9-6-16,14 9-10 15,0 0-31 16,-8 1-31-31,8-1-9 0</inkml:trace>
  <inkml:trace contextRef="#ctx0" brushRef="#br0" timeOffset="560.224">23027 1037 459 0,'0'0'1'0,"0"0"-1"0,0 0 0 16,0 0-2-16,0 0-3 15,-4-5-2-15,4 5-9 16,0 0-30-16,0 0-38 0,0 0-5 16</inkml:trace>
  <inkml:trace contextRef="#ctx0" brushRef="#br0" timeOffset="1226.4904">22608 726 342 0,'0'0'4'0,"0"0"0"15,0 0 1-15,0 0 1 16,-9-3 0-16,-1 0 2 0,-1 0 1 16,-27-1-2-1,6 4-2-15,5 2-1 0,-1 6-1 16,-37 25-1-16,31-9-1 31,-3 6 1-31,-1 8-3 0,0 4 1 0,3 8 0 0,4 6 0 16,-9 33 2-1,1 52 0-15,24 6 1 0,14 3-1 16,23-3 1-1,15-18 0-15,19-15 0 0,12-20 0 16,10-19-1-16,12-12 0 0,10-12 0 16,5-15 2-16,13-17-3 15,5-16 1 1,7-12 0-16,6-17 1 0,0-17-1 15,2-14 1-15,-3-14 1 0,-66 35-3 16,6-10 2-16,-4-5-1 16,5-4 1-1,-7-6 0-15,2-4-1 0,-15-8 1 16,-3-4-1-16,-16-9 0 15,-11-2 0-15,-19 1 0 0,-12-4-1 16,-31 5 0-16,-17 0-1 16,-24 10-2-16,-17 3 0 15,-25 10-3-15,-22 10-9 16,-17 13-37-16,-10 12-35 15,-5 10-3-15</inkml:trace>
  <inkml:trace contextRef="#ctx0" brushRef="#br0" timeOffset="32560.0188">15621 11519 284 0,'0'0'6'15,"0"-14"4"-15,2-1 1 16,0-3 4-16,-1-6 2 0,-1-2 0 15,0-6 3-15,-2-1 0 16,-3 4-6-16,-6-1-4 16,-2 10-3-16,-8 3-2 15,-3 7-2-15,-8 10-2 0,-7 6-1 16,-3 14 1-16,-8 12-1 15,1 14 1-15,-3 16 0 16,2 13-1-16,4 11 1 16,11 8-1-16,9 6 1 15,9-3-1-15,13-2 0 0,5-12 0 16,12-14 0-16,7-14 0 47,5-20 0-47,9-18 0 0,1-17-3 0,5-22 0 0,2-19-1 0,5-17 0 0,-2-13 1 15,2-12-1-15,-7-5 0 16,-3-1 1-16,-5 1 2 15,-7 10 4-15,-7 12 1 0,-8 14 0 16,-4 12-1-16,-5 18 0 16,-1 22 2-16,0 0 0 15,0 29 2-15,-1 19-1 16,1 22-3-16,-1 15 1 0,0 16 2 15,-1 13 0-15,-2 3-1 16,-3 4-1-16,-5-8-1 16,-1-11-2 15,-1-15 2-31,-1-17-3 0,3-14-3 0,-1-16-7 0,12-25-58 0,1-15-20 15</inkml:trace>
  <inkml:trace contextRef="#ctx0" brushRef="#br0" timeOffset="32877.1456">16164 11468 367 0,'0'0'5'15,"0"0"3"-15,-2 11 4 16,2-11 2-16,15 15 1 15,11-4 2-15,15-2-2 16,18 0 1-16,12-2-4 0,14-3-3 16,7-2-4-16,2-2-5 15,-1 0-5-15,-9-3-8 31,-8 2-26-15,-8-1-48-16,-19-3-3 0</inkml:trace>
  <inkml:trace contextRef="#ctx0" brushRef="#br0" timeOffset="33099.2344">16221 11953 379 0,'0'0'6'0,"0"0"3"0,-2 13 3 16,3-3 2-16,10-4 1 15,12 1 1-15,11 0 0 16,16-4 0-16,16-1-4 16,9-2-5-16,9 0-6 15,2 0-8-15,5 4-19 0,4 4-61 16,-16 4-4-16</inkml:trace>
  <inkml:trace contextRef="#ctx0" brushRef="#br0" timeOffset="33641.4512">18578 11350 383 0,'0'0'1'15,"0"-11"0"-15,0 11 0 0,-19-17-1 16,-4 8 2-16,-14 4 0 15,-11 5 2-15,-14 6 1 16,-11 17 1-16,-10 16 0 16,-7 11 2-16,3 13 0 0,7 8 0 15,11 4-1-15,20 4-1 16,16-7-1-16,21-5 0 15,16-10-1-15,25-13-1 32,17-10 0-32,13-14-2 0,10-9-4 0,12-8-7 0,-4-7-28 15,9-9-47-15,1-8-3 16</inkml:trace>
  <inkml:trace contextRef="#ctx0" brushRef="#br0" timeOffset="34078.626">18782 11146 367 0,'0'0'3'15,"0"0"2"-15,10-2 1 31,-10 2 5-31,19 4-1 0,-10 7 4 0,4 3 2 0,0 7 0 16,1 8 0-16,-3 8-2 16,3 4-1-16,0 5-3 15,1 5 0-15,4 2-10 0,3 0 0 16,3 0 0-16,3-1 0 15,-1-1 0-15,3-6 0 16,-3 0 0-16,-1-5 0 16,-3-4 0-16,-5-4 0 15,-4-4 0 1,-6-4 0-16,0-6 0 0,-4-3 0 0,-2-3 0 15,-2-12 0-15,0 0 0 16,8-18 0-16,1-16 0 0,11-19 0 47,8-21 0-47,15-16 0 0,9-17 0 0,13-12 0 0,9-5 0 0,3 5 0 15,1 10 0-15,-10 13 0 16,-4 24 0-16,-21 19-52 0,-4 12-45 16,-12 14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34:38.4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20119 1042 340 0,'0'0'4'0,"0"0"4"0,0 6 2 16,0 4 1-16,2 3 2 15,-1 4 0-15,0 7 0 16,2 2 1-16,0 3-5 15,0 2-3-15,0 2-2 0,-1 0 0 16,2 1-2-16,-1-1-1 16,0 0-1-16,-1 2-3 15,1-3-5-15,-1-7-8 16,3-3-12-16,-4-5-22 0,-1-17-27 15,1 11-14-15</inkml:trace>
  <inkml:trace contextRef="#ctx0" brushRef="#br0" timeOffset="332">19993 876 257 0,'0'0'1'15,"0"0"2"-15,0 0 3 16,0 0 5-16,0 0 3 0,9 0 1 15,4 0 3-15,43 4 1 16,-28-2-3 0,45 17 1-16,-32-4-3 0,-1 4-3 15,-4 5-4-15,-1 5-1 16,-4 0-2-16,-3 5 0 15,-6-3 1-15,-4 8-1 0,-8-4-1 16,-10 6 0-16,-6-3-2 16,-9 1-1-16,-8 0-1 15,-6-3-5-15,-4-5-9 0,1-5-17 16,-3-1-35-16,6-11-20 47</inkml:trace>
  <inkml:trace contextRef="#ctx0" brushRef="#br0" timeOffset="582">20788 1099 331 0,'0'0'5'16,"3"13"2"-16,-3 2 1 15,2 3 1-15,1 2 3 0,-1 4-1 16,-1 3 1-16,1 0-2 15,-1 1-4-15,1-1-7 16,0 1-3-16,-1-2-7 31,3-5-43-31,0 3-28 0</inkml:trace>
  <inkml:trace contextRef="#ctx0" brushRef="#br0" timeOffset="934">20747 914 352 0,'0'0'6'0,"0"0"2"16,0 0 1-16,0 0 2 16,12-4-1-16,1 0 0 15,35-6 0-15,-26 6 0 16,3 4-6-16,0-2-3 15,-3 2 0-15,22 6-2 0,-27 3 0 16,-1-3 1-16,-2 4-1 16,-2 1 0-16,-5 0 0 15,-5 3 1-15,-2 4-1 16,-7 0 2-16,-4 2 1 47,-2 4 0-47,0 0 2 0,0 3 1 0,4 2-1 0,3-3 2 0,5 1 0 0,1-3-1 15,6-4-3-15,5 1-5 16,4 3-7-16,1-7-30 0,-1-1-46 15,6-6-5-15</inkml:trace>
  <inkml:trace contextRef="#ctx0" brushRef="#br0" timeOffset="1382">21346 1174 331 0,'0'0'4'15,"0"0"4"-15,4 11 1 0,-4-11 4 16,4 16-1-16,-2-7 2 15,-2-9-1-15,4 17 2 16,-4-17-4-16,4 16-2 31,-4-16-2-31,5 13-3 0,-5-13-2 0,0 0-1 0,0 0-1 16,9-3-3-16,-7-7 0 15,-1-6-2-15,-1 16 1 16,0-21 2-16,0 0 0 16,1-4 3-16,-1-4 0 0,-2 3 3 15,0-3-2-15,2 1 0 16,0 0 1-16,0 2-1 31,0 1 0-31,0 25-1 0,6-21 1 0,16-1-1 16,-10 22 0-16,1 3 1 15,3 8 0-15,1 8-1 0,1 2 1 16,1 2-1-16,-1 2 0 15,1 1-1-15,0 0-4 16,-2-1-4-16,1 0-3 16,-3-1-28-16,0-2-48 0,-8-9-3 31</inkml:trace>
  <inkml:trace contextRef="#ctx0" brushRef="#br0" timeOffset="1523">21462 1120 360 0,'0'0'5'16,"0"0"-1"-16,14 0 1 0,-3-1-1 15,6 1-6-15,3-4-14 16,-20 4-54-16,39-15-6 16</inkml:trace>
  <inkml:trace contextRef="#ctx0" brushRef="#br0" timeOffset="2113">21862 894 324 0,'0'0'6'0,"4"11"3"0,0-2 1 15,0 5 2 17,1 0 2-32,-1 3 0 0,2 0 0 0,0 0 1 0,-1 0-7 15,0 1-2-15,1 0 0 0,0 0-1 16,0-1 1-16,0-1-3 15,0 1 0-15,-1-4-2 16,-5-13 0-16,0 0-1 16,0 0-1-16,0 0-2 15,0 0 0-15,0 0 0 0,2-6 1 31,0-3 1-31,0-2 0 0,5-30 2 0,-4 12 1 16,-3 29 1-16,8-28-1 16,0-1 1-16,-8 29 0 15,14-22 0-15,3-1 0 31,10 10 0-31,-11 13 1 0,-1 5-2 16,0 3 1-16,-2 3 0 0,1 0 0 0,-3 3 0 16,0 1 0-16,0-1 0 15,-1-1-1-15,-1-2-1 0,0-1-1 16,-9-10 1-16,0 0-2 15,0 0 0-15,0 0-1 16,0 0 0-16,10-1 1 16,0-3 0-1,0-1 2-15,23-22-1 0,-10 8 2 0,-23 19 0 16,60-23 0-16,-38 22 0 15,0 0-1-15,-1 2-2 16,-2 7 0-16,1 7-3 16,-2-1-5-16,0 4-6 15,0 0-11-15,-4-7-55 0,-2 3-9 16</inkml:trace>
  <inkml:trace contextRef="#ctx0" brushRef="#br0" timeOffset="2380">22623 466 418 0,'0'0'4'0,"0"0"2"15,0 0 0-15,0 0 1 31,0 0 1-31,0 0 0 0,9 0 0 0,1 0 1 16,1 0-4-16,25 26-2 16,-8 1-1-16,7 40-1 0,-20-24-1 15,0 4-2-15,-3 4-4 16,-3 5-4-16,-5 2-6 15,-3 6-21-15,-2 3-52 0,-10 0-4 16</inkml:trace>
  <inkml:trace contextRef="#ctx0" brushRef="#br0" timeOffset="2725">19926 621 311 0,'0'0'6'15,"0"0"6"-15,0 0 2 16,-10 8 3-16,-41 57 2 31,28-28 0-31,-2 9 0 0,4 11 0 0,-4 44-3 16,0 44-6-16,12 13-3 0,10 9-3 15,23-5-1-15,44-10-3 31,26-36-11-31,32-36-62 0,-3-36-17 0</inkml:trace>
  <inkml:trace contextRef="#ctx0" brushRef="#br0" timeOffset="69069">4916 2984 93 0,'0'0'2'15,"0"0"3"-15,0 0 2 16,0 0 5-16,0 0 3 16,0 0 3-16,0 0-1 0,12-11 3 15,-12 11-2-15,10-5-1 16,-10 5-1-16,15-5-7 15,-8 4-1-15,5-1-2 0,1 2-1 16,2-1-1-16,1 1 0 16,4 0 0-16,-1 1 0 15,3-1-1-15,0 3 2 16,3-1-2-16,5 1 2 15,-2 1 1-15,6-1-1 0,-3-1 2 16,8 1 2-16,-4-1 0 16,7-2-1-16,-2 0 1 31,1 0 0-31,4-2-1 0,2-1-1 0,5 1-1 0,-1 0-3 15,6-1 1-15,4-1 0 16,3 1-1-16,7-1 0 16,3 1 0-16,7-2 0 15,1 2-1-15,8-1 0 0,3 3 0 16,7 0-1-16,1 2 0 15,6 0 0 1,3 3-1-16,3 4 1 0,4-1 1 16,3 2-1-16,3-1 0 0,1 1 0 15,1-2 1-15,3 2-1 16,1-4 2-16,0-1-1 15,2 1 1-15,2-3 0 16,0-2 0-16,4 2 1 16,1-2-1-16,3-2-1 0,2 1 1 15,1-4-1-15,-7-3 0 16,2 3-1 15,-8-1-2-31,-9-1-4 0,-11 7-6 0,-11 0-14 0,-15-6-52 0,-9 9-8 16</inkml:trace>
  <inkml:trace contextRef="#ctx0" brushRef="#br0" timeOffset="70447">10025 5138 200 0,'0'0'7'0,"2"16"1"15,-1 0 2-15,-1 0 4 0,0 0 2 16,1 1 4-16,0-1 5 16,-1 0 0-16,0-16-6 15,0 11-1-15,0-11-2 16,0-13-3-16,-3-4-4 0,1-4-5 15,0-6-3-15,-1-5-2 16,0-3-1-16,5-2 1 16,-2 2-2-16,3-1 1 15,5 6 1-15,-3 4-1 16,4 3 1-16,1 4-1 0,2 2 0 15,0 3 0-15,4 4 0 16,0 0-1-16,3 7 2 16,1 4-1-16,4 3 0 15,-3 8 1 32,3 6 2-47,-1 10 0 0,-4 1 2 0,1 3 0 0,-5 4 0 0,-1-4 1 0,-6-2 1 0,0-2 0 16,-5-6-1-16,-3-5 0 0,0-6 0 15,0-11 1-15,-12 5-2 16,12-5 0-16,-16-18-1 15,6-3-1-15,6-7-1 0,4-4-1 47,0-6-1-47,11-1 0 0,5 0-1 0,7 3 0 0,2 2 0 0,5 7 1 16,0 6-1-16,3 9 1 0,-6 9 2 15,-1 6 1-15,-5 12 0 16,-1 9 3 0,-4 9 0-16,-5 6 0 0,-5 4 1 15,-4 3 0-15,-2 0 0 16,0-6-1-16,-8-2-1 0,0-6 0 15,2-6-1 17,-2-6 0-32,4-6-1 0,-1-5-1 0,5-9-3 0,0 0-2 15,0 0-8-15,0 0-24 0,0 0-48 16,13-19-4-16</inkml:trace>
  <inkml:trace contextRef="#ctx0" brushRef="#br0" timeOffset="70912">11053 4702 128 0,'0'0'6'0,"0"0"3"15,-8 0 5-15,-2 6 4 16,-4 6 4-16,-7 10 4 31,-6 7 0-15,-1 5 3-16,-4 7-6 0,5-3-4 0,-1 1-3 0,7-3-4 0,5-4 0 15,8-8-2-15,8-8-2 0,7-5 0 16,12-7-1-16,2-4-1 31,11-1-1-31,-1-10-3 0,4 0-2 0,-2 0-1 16,-2-1-1-16,-8 0-2 0,-5 4 1 15,-8 4-1-15,-10 4 1 32,0 0 1-32,-12 19 3 0,-6 1 0 0,-1 7 1 15,-2 1 2-15,1 8 1 0,5-1-1 16,3 1 2-16,9-4-1 15,3-4-1 1,13-6 0 0,6-5 0-16,9-2-2 0,5-11-3 0,4 0-6 15,0-6-12-15,-3-14-59 0,5-1-7 16</inkml:trace>
  <inkml:trace contextRef="#ctx0" brushRef="#br0" timeOffset="71135">11258 4911 293 0,'0'0'4'0,"0"10"0"16,0 1 3-16,0 4 4 16,2 7 3-16,2 4 0 0,2 4-1 15,1 6 3-15,0-4-3 16,1 1-2-16,-1-2-5 15,3-4-4-15,-1-8-5 0,3-4-9 16,-8-6-36-16,-4-9-32 16,17-11-8 15</inkml:trace>
  <inkml:trace contextRef="#ctx0" brushRef="#br0" timeOffset="71268">11099 4849 314 0,'0'0'1'16,"13"-8"0"-16,6-4 0 15,6 2-1-15,6-5 1 47,6 3-3-47,1-3-7 0,8 1-27 0,4 7-37 0,-13 1-2 0</inkml:trace>
  <inkml:trace contextRef="#ctx0" brushRef="#br0" timeOffset="71720">11771 4676 158 0,'0'0'0'0,"-6"-2"3"16,-6 2 5-16,-5 0 5 15,-4 4 4-15,-2 6 3 16,-8 1 1-16,-1 7 0 0,-2 6 1 15,8-2-4-15,1 3-2 16,6-4 0-16,8 6-3 16,7-8-1-16,4 1-1 31,13-6-1-31,7-4 1 0,2-3-1 0,5-2-3 15,2 0-5-15,-4-5-1 0,-2 0-1 16,-3 0-2-16,-9 0-1 16,-11 0 0-16,0 0 0 0,-1 9 1 15,-14 6 0-15,-3 2 1 16,-2 5 1-16,2 5 0 15,1 6 2-15,1 2-1 0,8 0 1 16,6-3-1-16,4-2 1 16,11-5-1-16,4-3-2 15,6-10-6-15,3-1-22 16,11-7-48-16,-9-7-6 0</inkml:trace>
  <inkml:trace contextRef="#ctx0" brushRef="#br0" timeOffset="72157">11847 5025 261 0,'0'0'4'16,"0"12"0"-16,6 1 1 16,0 3 3-16,1 0 0 15,2 6 2-15,0-1 0 16,3 4 0 15,-2-5-2-31,-1-6-2 0,-2 0 0 0,-7-14-3 0,12 10-3 0,-12-10-5 16,0-10-4-16,-2-9-13 15,-10-7-29-15,3-3-6 0,-6-4 10 16,0-4 9-16,-1-1 10 15,5-1 8-15,1 3 13 16,7 4 18-16,3 3 37 16,4-3 5-16,11 5-12 0,6 1-10 31,12 2-4-16,2 2-5-15,5 5-5 0,2 0-6 0,1 7-1 0,-6 4-4 0,-3 3-3 16,-11 3 0 0,-13 9-1-16,-10 8 1 0,-16 6 1 15,-9 6 0-15,-5-1 1 16,0 3 0-16,-1-1 2 15,5 3-2-15,10-6 2 47,12 0-1-47,11-8-1 0,23-2 0 0,17-4-1 0,14-3-3 16,12 1-11-16,6-6-35 0,-4-5-33 0,6-5-7 0</inkml:trace>
  <inkml:trace contextRef="#ctx0" brushRef="#br0" timeOffset="73188">10698 4507 244 0,'0'0'5'15,"-7"-10"2"-15,-4 1 2 16,-1-1 0-16,-6-2 2 15,-5 0-1-15,-5 0 2 16,-7 1 0-16,-3 4-4 0,-1 4-2 47,-7 3-3-47,-1 11-1 0,-4 6 0 0,-4 5-2 0,1 7 0 0,-3 2 0 0,0 5-1 15,2 0 0-15,1 3 0 16,6-7 1-16,2 4 0 16,4 0 0-16,5-2 0 15,3 2 0-15,2-4 1 0,0 4-1 16,2-4 1-16,0 6-1 15,1-4-1 17,0-1 0-32,7 4 0 0,-1-2 0 0,5 5-1 0,3 0 1 15,8 3-1-15,2 0 1 0,5 6-1 16,5-1 3-1,6 3 0-15,2-5 2 0,9 0 1 16,5 0 0-16,1-5 1 16,6 0 0-16,2-7 1 0,8 1-1 15,0 0-1-15,8-2 0 16,3-1-2-16,2 0 1 15,10 2-1-15,4-1 0 0,4 1 0 16,5-4 1-16,2 2-2 16,4-2 1-16,1-1-1 46,3-6 0-46,-3 0 0 0,4-5 0 0,3-4 1 0,-1-3 1 0,2-8 0 0,-1-2 1 16,3-2 0-16,2-8 0 16,-3-6 1-16,1-6-1 15,-3-1-1-15,-3-3-1 16,-2-5 0-16,-5-3 0 0,-1-5-1 15,-4-1-1-15,-5-5 0 16,-1-4 0-16,-8-3-1 31,-3-5 1-31,-2-2 1 0,-2-2-2 0,-7-1 0 0,-2-1 1 16,-9-1-1-16,-5 0 0 15,-5 2 0-15,-8-3 0 16,-7 3 0-16,-8 0 0 16,-5 0 1-16,-1 2-1 0,-8 0-1 15,-7 3 1-15,-5-1 0 16,-6 3 0-16,-6 0-1 47,-14 2 1-47,-14-1-1 0,-18 4 1 0,-23 2 0 0,-25 7 0 0,-27 5 2 0,-25 6-1 15,-21 8 1-15,-2 7 1 16,0 10-4-16,15 4-7 15,22 18-16-15,27 18-49 0,29 6-10 16</inkml:trace>
  <inkml:trace contextRef="#ctx0" brushRef="#br0" timeOffset="74058">11252 6152 191 0,'0'0'5'0,"0"0"1"31,2-9 4-31,-2 9 1 0,3-15 6 0,-2 0 1 0,0 3 4 16,1-3 2-16,-2 1-2 16,1 2-2-16,-1 2-1 0,0-1-1 15,0 11-7-15,0 0-3 16,0 0-3-16,0 0-3 15,0 0-2-15,0 9-1 16,3 9-1-16,0 6 1 16,2 5 0-1,-1 9 2-15,1 8 2 0,0 5 1 0,-1 7-1 16,0 5 1-16,-4 4 1 15,2 3-1-15,-4 5 1 0,2 3-2 16,0-1 0 31,0 2 0-47,-4-3 0 0,1-3 0 0,1-3 0 0,-1-4 0 0,0-8 1 0,0-1-1 0,0-8 1 15,-1-6-1-15,3-3-1 16,1-7 0-16,0-6-1 16,-1-5-1-16,1-4-1 15,1-10-2-15,-1-8-6 0,0 0-11 16,0 0-36-16,3-19-33 15,-4-1-3 17</inkml:trace>
  <inkml:trace contextRef="#ctx0" brushRef="#br0" timeOffset="74607">11068 7238 317 0,'0'0'5'15,"8"1"1"-15,3 6 2 16,2 6 2-16,4 3 2 0,0 5 2 15,3 4 2-15,4 4-1 16,-2 4-2-16,2 1-3 16,-2 1-1-16,-3-4-2 15,-2 0-2-15,-1-4 0 0,-4-1-1 16,-6-1 0-16,-4-6 1 15,-2-2-1-15,-5-2 0 16,5-15-1 15,-14 11 1-31,14-11-1 0,-9-4-1 0,11-14 0 0,13-7-1 0,10-10 0 16,15-8-1-16,8-5 0 15,4-4 0-15,1 5 0 16,-3 4 0-16,-7 3 0 16,-11 11-1-16,-16 5 0 0,-20 14 1 15,-22 6-1-15,-19 4 1 16,-17 4-1-16,-10 5 0 47,-11 2 0-47,3 0-2 0,8 1-14 0,13 5-59 0,24-17-13 0</inkml:trace>
  <inkml:trace contextRef="#ctx0" brushRef="#br0" timeOffset="75589">9414 3043 125 0,'0'0'1'15,"0"0"4"-15,0 0 4 16,12-1 4-16,-1 0 2 15,9-1 3-15,1 0 1 0,7-2 2 16,1-1 1-16,6-2-2 16,5-1-5-16,-3 0-3 15,7-1-1-15,-1-1-3 16,7-1-2-16,-2 1 0 0,6 1-3 15,-1-1-1-15,1 1 2 16,1 2 1-16,2-2 1 16,4 2 2-16,7 0 3 15,5 0 0-15,9 0 1 0,11-1 0 16,12-1-2-16,10-1-1 15,6 0-1-15,-1-2-2 16,-2 1-1-16,-9 0-2 16,-10 1-1-16,-15 4-4 15,-13-2-7 1,-15 8-14-16,-12 0-32 0,-11 5-27 0,-6 2-4 15</inkml:trace>
  <inkml:trace contextRef="#ctx0" brushRef="#br0" timeOffset="76227">11444 2809 236 0,'0'0'3'15,"0"0"1"-15,0 0-1 0,6 3 2 16,-6-3-2 15,0 0 0-31,9 10 0 0,-9-10 1 0,0 11-2 0,0-2-3 16,0 8 1-16,0 12 1 0,0 4 2 31,-4 13 1-31,-2 5 1 0,-1 11 0 0,-2 5 0 15,-1 8 2-15,-3 8 0 16,0 5 0-16,-4 6 1 16,2 3 1-16,-6 6-1 0,4-3 0 15,-1 2-1-15,3 2 0 16,-1-9 0-16,6-8 0 15,2-9-3-15,4-7 0 0,2-15-1 16,2-5 0-16,0-14-1 31,2-7 0-31,0-7-1 0,-2-9-4 0,2 0-10 16,-3-6-28-16,1-8-37 0,0 0-5 15</inkml:trace>
  <inkml:trace contextRef="#ctx0" brushRef="#br0" timeOffset="115867">1095 4967 195 0,'0'0'4'16,"0"0"4"-16,0 0 2 15,0 0 2-15,0 0 1 16,0 0 1-16,0 0-1 0,0 0 1 15,0 0-5-15,0 0-3 16,0 0 0-16,-3 4-2 16,3-4 1-16,0 17 0 15,-1-2 1-15,1 2 0 0,2 5 0 16,-2 2 2-16,0 5-2 15,-1 3 0-15,0 1-1 16,-3-1-1-16,-1-1 1 16,-2 0 0-16,1-2-2 15,-4-2 2-15,4-3-2 0,0-3 0 16,1-3 0-16,-2-1 0 15,4-3-2-15,1-3 1 16,-1 0-2-16,3-1-4 16,0-10-4-16,0 11-7 0,0-11-10 15,0 0-26-15,0 0-31 16,8-4-8-16</inkml:trace>
  <inkml:trace contextRef="#ctx0" brushRef="#br0" timeOffset="116445">852 5008 246 0,'0'0'6'0,"0"0"0"16,0 0 2-16,0 0 1 16,0 0 2-16,0 0 2 0,-10 0 0 15,10 0 2-15,0 0-4 16,0 0-1-16,5-8-1 15,6-1-1-15,3-2 1 16,7-3-3-16,0-3 0 16,4-1-2-16,-2 0 0 0,2 0-1 15,-2 1 0 1,-5 2-1-16,-3 2 1 0,-5 4 0 15,-10 9-1-15,12-14 0 0,-12 14 0 16,0 0-2-16,10-8-1 16,-10 8 1-16,0 0 0 15,8 5-1-15,-8-5 1 16,19 17-1-16,-4-3 2 0,3-2-2 15,5 5-3-15,3 1-10 16,-1 1-24-16,-2 0-42 31,5-2-7-31</inkml:trace>
  <inkml:trace contextRef="#ctx0" brushRef="#br0" timeOffset="117585">722 4664 107 0,'0'0'5'16,"-11"-5"2"-16,2 1 1 15,9 4 3-15,-19-4-1 0,19 4 0 16,-21-2-1-16,11 2 0 15,0 4-4-15,-3 4-4 16,3 2-1 0,-3 4-1-16,2 0 1 0,-4 4 0 0,2 4 0 15,-2-1 1-15,4 6-1 16,-3-5 1-16,6 7-1 15,-5-2 0 17,6 7 0-17,-2-2-1-15,4 3 0 0,-1 2 1 0,-1 1 0 0,3 3-1 0,-2-2 1 0,4 3 0 16,0-6-1-16,-2 0-1 15,4-4 2-15,0-1-1 0,5-7 1 16,4 3 1-16,1-1 1 16,5 0 0-16,-1 1 3 15,5-2-1-15,-3 6 1 16,8-2-1-16,-5 1 1 31,9-2 0-31,-1 0-1 0,-2-4-1 0,8-1 0 0,-3 0-2 16,6-5 0-16,-2-3 2 15,6 0-1-15,-6-7 4 16,1 0-1-16,1-5 2 0,-1-1-2 15,0-2 2-15,-1-2 1 16,-1-8-2-16,0 0-1 16,3-5 0 15,-1-1-2-31,6-5 0 0,-1 0-1 0,-1-5 0 0,3-2-2 15,-3-2-1-15,1-4 2 0,-2 0-3 16,-2-7 1-16,-4 0 0 16,-2-1 1-16,-4 0 1 0,-1-3 0 15,-7 0 1-15,-4 0 0 16,-4-4 0-16,-8 3 1 15,-2-5 0-15,-9 1 1 32,-5-2-1-32,-3-1-1 0,-5 5 0 0,-7 3-1 0,-5 6 0 15,-11 4-1-15,-5 9 0 16,-11 5-2-16,-12 10 1 0,-9 8 0 15,-8 3-1-15,-6 9 1 16,-1 9 0-16,3 0-7 16,14 12-20-16,12 18-37 15,12-3-12-15</inkml:trace>
  <inkml:trace contextRef="#ctx0" brushRef="#br0" timeOffset="118280">932 5820 186 0,'0'0'8'0,"0"0"3"15,0 0 4-15,0 0 0 16,0 0 2-16,0 0-1 16,-5-9 2-16,5 9-1 15,0 0-8-15,0 0-3 0,0 0-2 16,0 0-3-16,0 0-4 47,0 0 0-47,0 0-2 0,0 0 1 0,0 0 0 0,-8 6 0 0,5 5 1 0,1 6 0 15,2 0 3-15,0 7 0 16,0 1 3-16,0 9-1 15,-3 4-1-15,3 0 0 0,-2 8 1 16,2-2 0-16,0 9 1 16,-1-1 0-16,1 3 1 46,-1-2 3-46,1-2-1 0,0 2 0 0,0-5 0 0,3 1 0 0,1-5-1 0,-4 0 0 16,2-4-1-16,1-4-2 16,-3-2 1-16,2-5-2 15,-2-4-2-15,0-4-5 16,0-6-6-16,0-4-17 0,0-11-47 15,0 0-7-15</inkml:trace>
  <inkml:trace contextRef="#ctx0" brushRef="#br0" timeOffset="118850">728 6515 300 0,'0'0'1'0,"0"0"-2"15,0 0-1-15,0 0 1 0,0 0 1 16,7 6 1-16,0 2 1 16,-2 9 0-16,3-2 1 15,0 8 2-15,2 0 3 31,-2 5 1-31,2 1-3 0,-2-4 0 0,0 3 0 0,0-5-1 16,-3 2 1-16,-1-4-2 16,1 0 1-16,-2-4-3 15,-1-3 1-15,-2 0 0 31,0-3 0-31,0-1 0 0,0-10-1 0,0 14 1 0,0-14 0 16,0 0-1-16,0 8 0 16,0-8 1-1,0 0-1-15,0 0 1 16,6-3 1-16,6-9-1 0,4-5 1 0,7-7-1 15,7-4 1-15,0-1-1 16,0-3 1-16,0 2-1 16,-3 3-1-1,-7 4 1 1,-5 6-2-16,-13 2-1 0,-2 6-1 0,-10 4 0 0,-7-2 0 15,-9 4-1-15,-4-1-4 0,-4 3-9 32,-2 3-52-32,2-6-17 0</inkml:trace>
  <inkml:trace contextRef="#ctx0" brushRef="#br0" timeOffset="120439">949 4677 141 0,'0'0'3'0,"0"0"-1"0,0 0 3 16,0 0 4-16,0 8 4 15,0-8 4-15,0 0 5 16,0 0 2-16,0 0 3 16,1 11-1-16,-1-11-1 0,0 0-3 15,1-13-4-15,-1 0-3 16,2-10-5-16,-1-6-2 15,3-9-4-15,-1-7-2 0,0-8 0 16,4-2-1-16,-1-6 1 16,0-3 0-16,1 0 0 15,-1-3 0-15,0 1 0 16,2-1-1-16,-1 0 1 0,-2 1-1 15,2-1 0-15,-1 4 0 16,3-3 0-16,0 3 1 16,-1 3 0-16,1 2 0 15,-4 3 1-15,2 7-1 16,-3 4 1-16,-1 1-1 15,-2 2-1-15,0 3 0 0,1 0 0 16,-2 2 0-16,0 0-2 16,2 0 1-16,-2-1 0 15,-5 1 0-15,1 6-1 0,-1 3 1 16,-3 2 1-16,3 4-1 15,2 3 1-15,-8 7-1 16,6 3 1-16,5 8 1 16,-4-12 0-16,4 12-1 31,0 0 1-31,0 0-1 0,0-12 0 0,0 12 0 0,0 0 1 15,0 0-3-15,0 0 1 0,0 0 0 16,0 0-1-16,0 0 0 16,-10-8 0-16,10 8 0 15,0 0-1-15,0 0 1 16,0 0-2-16,0 0-1 15,0 0 1-15,9-2-1 0,-9 2 1 16,0 0 0-16,15 0 0 16,-3 0 2-1,4 0-1-15,4 1 1 0,0 1 0 16,4 0 1-16,4-2-1 0,1 2 1 15,2 0-1-15,0-2 0 47,-2 0 0-47,3 0 3 16,5 0-3-16,0 0 2 0,3 0 0 0,6-2 1 0,3-2-1 15,10-1 0-15,5 0 2 0,8-2-2 0,9-1 3 16,10-1-1-16,10-1-1 16,2-2 1-16,-1 0 0 0,-2 1 0 15,-8 2 0-15,-8-3-1 16,-12 4-1 15,-13-1 0-31,-13 4-1 0,-13 1-2 0,-3 4-6 0,-9-4-12 16,-1-5-48-16,-3 10-13 0</inkml:trace>
  <inkml:trace contextRef="#ctx0" brushRef="#br0" timeOffset="121343">2520 2788 334 0,'0'0'-1'0,"4"-4"2"0,7-10 3 15,10-6 2-15,13-14 2 16,21-7 1-16,15-12 2 15,15-4 1-15,12-5-1 0,4 3-2 16,0 3-5-16,-9 6-4 16,-12 14-3-16,-20 5-7 15,-14 14-20-15,-14 10-50 31</inkml:trace>
  <inkml:trace contextRef="#ctx0" brushRef="#br0" timeOffset="121971">3559 2977 89 0,'0'0'3'16,"0"0"-1"-16,0 0 1 16,0 0 7-16,0 0 7 0,0 0 3 15,5 7 2-15,9-7 2 16,8 0 0-16,11 0 2 15,11-4 1-15,13-1-4 0,14-3-4 16,13-2-3-16,12-1-2 16,9 2-1-16,6 3-2 46,4 2-2-46,3 1-2 0,-11 3-2 0,-5 0-4 0,-11 0-2 0,-14 2-7 0,-12 1-18 16,-11 5-42-16,-12-7-11 16</inkml:trace>
  <inkml:trace contextRef="#ctx0" brushRef="#br0" timeOffset="127323">3089 3417 209 0,'0'0'11'15,"0"0"4"-15,0 0 5 0,2 6 3 16,-2-6-1-16,0 0 1 16,0 0-1-16,9-9 0 15,-6-9-6-15,3-6-6 16,-3-6-5-16,2-8 0 15,0-8-1-15,-2-5 0 0,2-4-1 16,-4-3 2-16,0-1 0 16,-2-1 0-16,-4 2-2 15,-2-3 0-15,-2 1 0 16,-2 2-1-16,-3 0 1 0,0 0-2 15,-2 3-1 48,1 0 0-48,-1 1 1-15,-1 2-2 0,-1 4 0 0,-1 1 0 0,1 2 1 0,1 1 0 0,0 6 0 0,-3-2 1 0,-1 5-1 0,2 3 2 16,1 3 1-16,1 2 0 0,1 3-2 16,0 0 1-16,4 3 0 15,2 1-1-15,-1 3 1 0,2 0-2 16,1 0 1-16,1 5 0 15,-1-2-1-15,-1 4 1 16,1 0-1-16,8 10 1 16,-16-15-1-16,10 4 1 0,6 11-1 15,-12-12 1-15,12 12-1 31,0 0 0-31,-10-10 0 0,10 10-1 0,0 0 1 0,0 0-2 16,0 0 0-16,0 0 0 16,0 0-1-16,0 0 1 15,-5 7 0-15,4 5 0 16,1 8 0-16,0 6 0 0,0 6 2 15,2 5-1-15,3 4 1 16,-1-1-1 15,2-3 1-31,-2-1 0 0,0-7 0 0,1-9 0 0,-1-3 0 0,-1-6 1 16,-3-11 0-16,2 10 0 15,-2-10 2-15,0 0 0 16,0 0 1-16,1-7-1 16,-1-7 0 15,-2-6 0-31,-4-5-1 0,-1-9-1 0,-4-6-1 0,-1-4 0 0,-3 1 1 31,1-1-1-31,-3 3 1 0,2 0-1 0,0 6 2 16,0 6-1-16,6 3-1 0,4 17-1 15,-1-2-1-15,6 11-1 16,-1-19 0-16,1 19 1 31,8-13-1-31,15 5 2 0,18 5 1 0,17 3 2 16,8 3 1-16,10 2-1 0,6 4-2 15,4 1-5-15,-2 3-8 31,-18 1-36-31,-3-5-39 0,-9-4-5 0</inkml:trace>
  <inkml:trace contextRef="#ctx0" brushRef="#br0" timeOffset="152269">15539 2914 219 0,'0'0'-4'16,"0"0"-2"-16,0 0 0 15,0 0 0-15,8 15 3 16,-4 6 0-16,0 12 2 0,-3 14 1 16,3 16 5-16,-5 8-1 15,1 16 2-15,-2 12-3 16,-4 8 1-16,0 6-4 15,-1 6 1-15,2-8-2 0,2 10 0 16,3 7-1 0,-1 0 4-16,0-2 1 0,0 6 2 15,2 7 2-15,0-1 1 16,1 12 4-16,-2 0 1 15,3 5 3 17,-1 10 2-32,-4 7-2 0,3 6 0 0,-2 4-3 0,-2 7-1 0,-3 3 0 15,-3 5 1-15,-6 1-3 16,-1 0 0-16,-3 0 0 15,-3-5-2-15,-2-2 0 0,-3-8 2 16,-1-5-2-16,-1-14-1 16,0-6-1-16,1-15-2 0,1-13-3 15,4-14-6-15,1-19-12 16,5-18-66-16,9-19-3 15</inkml:trace>
  <inkml:trace contextRef="#ctx0" brushRef="#br0" timeOffset="152866">15210 3273 195 0,'0'0'8'0,"0"0"3"15,3-9 0-15,9-5 3 63,6-10-1-63,11-8 0 0,7-8 3 0,4-8 4 0,6-8-5 0,-2-2 2 0,-2 5 0 0,-4 4 2 0,-6 8-2 15,-13 11-3-15,-3 11-1 16,-7 12-4-16,-9 7-2 15,5 27-4-15,-6 5-3 0,1 13-1 16,0 6 0-16,3 7 3 16,7 5-3-1,4 1-4-15,9-2-5 0,12 0-13 16,2-3-34-16,11 1-25 0</inkml:trace>
  <inkml:trace contextRef="#ctx0" brushRef="#br0" timeOffset="153874">21557 7020 244 0,'13'3'3'0,"8"2"3"0,19 7 2 15,18 5 4-15,11 8 0 16,9 6 1-16,10 10-2 16,3 5 3-1,-5 11-5-15,-7 2-2 0,-22 4-3 0,-15 2 0 16,-25-2 0-16,-18 3 0 15,-20-6 2-15,-18 3-2 16,-20-7-3-16,-12-8-10 47,-5-8-53-47,-4 8-14 0</inkml:trace>
  <inkml:trace contextRef="#ctx0" brushRef="#br0" timeOffset="154626">14939 2167 459 0,'0'0'-2'15,"0"0"-6"-15,0 0-7 16,0 0-15-16,68-30-57 0,-34 30-4 16</inkml:trace>
  <inkml:trace contextRef="#ctx0" brushRef="#br0" timeOffset="155798">14424 2171 363 0,'0'0'2'0,"0"0"-4"15,0 0 2-15,11-4 2 16,-11 4-2-16,18 3 4 0,-6 8 0 16,1 4 4-16,3 9 4 15,3 10 2 1,2 8-1-16,0 6 1 15,-1 2 0-15,0 1-1 0,-3 0-2 16,1-1-2-16,-1-3-4 16,-3-6-2-16,-1-8 1 15,-1-6-2-15,-4-5 0 16,0-3 1-16,-2-6 0 0,0-4 2 15,-6-9-2-15,0 0-3 16,9-19 0-16,-1-17 0 31,1-13 0-31,6-16 0 0,5-13 0 0,6-9 0 0,5-9 0 16,-2 4 0-16,4 4 0 15,-6 11-4 1,1 14-5-16,-9 12-8 0,0 18-34 0,-2 8-41 16,-5 8-2-16</inkml:trace>
  <inkml:trace contextRef="#ctx0" brushRef="#br0" timeOffset="156853">22322 8027 309 0,'0'0'2'0,"0"0"-1"16,0 0-1-16,0 0 1 15,5 10 4-15,-5 5 4 16,-9 6 1-16,-6 9 3 0,-4 7 0 15,-8 6 2-15,0 12 3 16,-6 4-1-16,3 0-4 16,5-1 0-16,12-2-2 15,10-4-2-15,11-6-1 16,14-8-2-16,15-5 0 0,6-7-2 15,11-6 0-15,3-1-2 16,3-8-2-16,1 0-2 16,-6-6-3-16,0 0-5 0,-5-5-8 15,-5 0-26-15,6-8-44 16,-20-6-4-1</inkml:trace>
  <inkml:trace contextRef="#ctx0" brushRef="#br0" timeOffset="157051">21902 8324 464 0,'0'0'1'16,"0"0"0"-16,26-2 1 0,7 2-1 16,19-2 1-16,18 2-1 15,14 0 0-15,10-2-4 16,11 2-6-16,0 0-9 15,-3-10-55-15,-6 10-15 0</inkml:trace>
  <inkml:trace contextRef="#ctx0" brushRef="#br1" timeOffset="162210">16665 15862 335 0,'0'0'2'0,"0"0"1"0,0 0 1 15,0 0-1-15,0 0 1 16,0 0-1-16,0 0 1 15,0 0-1-15,0 0-2 16,0 0-1-16,0 0-4 0,9 5-5 16,-9-5-21-16,17 9-42 15,-17-9-8-15</inkml:trace>
  <inkml:trace contextRef="#ctx0" brushRef="#br1" timeOffset="163758">14788 7142 224 0,'0'0'2'0,"0"0"1"15,0 0-1-15,0 0 0 16,0 0 1-16,6 1 3 0,-6-1 0 16,13 3 2-16,-2 0-1 15,-1-3-1-15,2 3 1 16,3-2 2-16,2 1-2 15,2 0 1-15,3-1-1 16,4-1-2-16,2 0 0 0,4 0 0 16,2 0-1-16,-1-4-1 15,3 2-1-15,-4-1 1 16,2 3-1-16,-5 0 0 0,0 0 1 15,-1 3-1-15,-2 2 0 16,4 1 0-16,-1-2 1 16,2 2-2-16,-1-1 2 15,1 0-1-15,1-2 1 16,0 1-1-16,1-2 2 0,-4 1-2 15,-1-1 1-15,1 1-1 16,-1 1-1 0,2-1 1-16,3-1-1 0,-1-1 1 0,3-1-2 15,3 0 2-15,4 0-2 16,0 0 1-16,-4-3 1 15,6 2-2-15,-7-2 2 16,5 2-1-16,-2-1 0 0,3 2 1 16,1 0 0-16,3 0-1 15,4 0 2-15,3 0-1 16,3-3 0-16,2-2 1 15,4 0 1-15,1-3 0 0,3 0-1 16,-3 0 2-16,1 0-1 16,5 2 1-16,0-3 0 15,2 6-2-15,-1 1 1 16,3 2-2-1,-5 0 1 1,1 0-2-16,-3 0-2 0,-9 1-5 0,-2 4-7 0,-11-5-14 16,-6-7-53-16,-6 7-7 15</inkml:trace>
  <inkml:trace contextRef="#ctx0" brushRef="#br0" timeOffset="184181">14591 7696 131 0,'0'0'0'0,"0"0"0"16,0 0 1-16,25 0 0 15,-5 0 0-15,3 0 1 0,7 0-1 16,3 2 0-16,9-1 1 15,-5-1-1-15,11 3 1 16,-9-1-2-16,3 1 1 16,5 0 1-16,-1 0-1 15,8 2 3-15,-2-3 0 0,8 1 1 16,3 0 2-16,2-2 0 15,4 1 1-15,1 1-1 16,1-3 0 15,1 3 0-15,3-2-1-16,0 0 1 0,2 1-1 0,-2-1 1 0,0 0-1 0,-4 2 2 0,1-2 0 15,0 0-1-15,3 2 1 16,0-3-2-16,2 0 0 0,6 0-1 16,5 0-2-16,8-3 0 15,3-1 0-15,9 2-3 16,7-1 1-16,-2 1-1 47,4-2 1-47,4 1 0 0,-1-1 1 0,6 0-2 0,6 2 1 0,-3-8 0 0,1 2 0 15,8-2 1-15,7 1 0 16,1-3 2-16,8 0 0 0,0 0 1 15,3 0 2-15,1 3-1 16,4 0 0-16,3 2-1 16,-2 1-1-16,7-1 0 15,-2-1-2-15,3 0-1 47,0-1 0-47,2-1-1 0,0-1 2 0,-1-2-2 0,-1 4 2 0,0-5-1 0,-5 5 0 16,-3 0 0-16,-8 2-5 0,-6 4-24 15,0 3-47-15,-20 0-5 16</inkml:trace>
  <inkml:trace contextRef="#ctx0" brushRef="#br1" timeOffset="191461">17578 7161 42 0,'0'0'7'16,"0"0"3"-16,0 0 0 15,0 0 2-15,0 0 0 0,8-15 2 16,-1 6-1-16,-1-1 0 15,4-6-5-15,-1 1-3 16,5-4 0-16,0 1-2 16,3-5 2-16,0 0 1 0,2 0 2 15,-2-2 1 1,4 0 1-16,-5 0 2 0,1 2 1 15,0 1 2-15,-4-2 0 16,0 3 1-16,2-1-1 16,-1-2-4-16,-4 2 2 0,6-3-4 15,-4 0 2-15,7-3-4 31,-2-2-1-31,1 1 0 0,-1-1-2 0,-2 3 1 0,3-2-1 16,1 1 0-16,-1 0-1 16,1-1 1-16,-2 0-3 15,3-1 2-15,3 2-1 16,-4-1-1-16,3 0 0 0,-3 0-1 15,1-3 0-15,1-1 2 16,0-3-1-16,0-1 0 16,1-3 0-1,0-2 0-15,0-4 0 0,-1 0 0 0,4 0 1 16,-5 0-4-16,1 2 2 15,-1-1-1-15,3 2 1 16,4 1-1-16,-4-1 0 16,2-1 2-16,1 3-3 15,5-3 1-15,-1-2-1 0,2 3 1 16,-2-2 0-16,2 0 0 15,-1 1 0-15,2 1-2 32,0 0 5-32,-4 2-4 0,4-1 4 0,-3 1-1 0,1-1-1 15,-1 4 0-15,-1 0 1 16,2 2-1-16,-1-1-1 15,-2-1 1-15,0 5-1 47,0-1 3-47,-2 4 0 0,-2-2 0 0,-2 3 1 0,-2 0 2 0,-3 3 0 0,0 1 0 16,-1 4 0-16,-3 1 0 15,1 1 0-15,-4 2-1 0,2-1 0 16,-6 2-1-16,4 3-1 16,-3 1-1-16,1 1-3 15,-1-1-5 32,1 1-8-47,2-3-14 0,2-2-41 0,4 5-15 0</inkml:trace>
  <inkml:trace contextRef="#ctx0" brushRef="#br1" timeOffset="192664">19441 4450 67 0,'0'0'1'0,"0"0"4"15,0 0-2 1,0 0 5-16,0 0 2 0,12 0 4 0,-12 0-1 15,14-4 3-15,-3-1-3 16,6 0 1-16,-4 3-4 16,6-2-1-16,-2 1-1 0,4-2-2 15,1 3 0-15,3-1-2 16,-4 0 4-16,5 2-1 15,2 0 2-15,2-2-3 0,2 0 0 16,0 2-1-16,1-1 1 31,-3-1-3-31,3 3-2 0,-7 0 0 0,2 0-2 16,-8 0 2-16,-1 0 0 15,1 0-1-15,-1 3 1 0,-1-1 1 47,-1 1-1-47,-1 1-1 16,1-3 1-16,4 3-1 0,-4 1 1 0,3-2-1 0,-6-1 0 0,5 2 1 0,-2-3-1 15,5 2 1-15,-3 0-1 16,0 0 4-16,1-3-2 16,3 0 2-16,1 0 0 15,6 0-1-15,5 0 0 0,-2-3 1 16,10 1-2 31,-3 0-2-47,2-2 3 0,-1 4-3 0,2 0 1 0,-4 0 0 0,-3 1-1 0,-1-1 0 0,-1 0 0 15,3 0 1 1,-2 1-1-16,6 1 2 0,2-2-1 15,0 0 2-15,3 0-1 16,2 0 0-16,-1 0 1 16,1 1-2-16,3-1 1 46,-10 1-1-46,5 2-1 0,-3 3 0 0,-2-3 1 0,0 3-1 0,-3 3 1 0,0-4 0 0,-3 1-1 16,5-2 2-16,-1 0-2 16,-1-1 1-16,4 1-1 15,-2-1 1-15,5 0-1 16,-2-1 1-16,3-1-1 0,-3 1 1 15,-2 1-1-15,6 1 0 16,-3-1 0-16,5-2 0 31,1-1 1-15,5 0-1-16,5-4 2 0,3-1-1 0,4-2 1 0,-6-5-1 0,3 0 1 15,-7 4-2-15,2-2-1 16,-6 6-7-16,-5 4-34 16,2 0-30-16,0-3-8 15</inkml:trace>
  <inkml:trace contextRef="#ctx0" brushRef="#br1" timeOffset="196597">15952 6696 115 0,'0'0'5'0,"-11"14"5"15,2 1 1-15,9 7 5 0,0 2 2 16,13 0 3-16,7-1 2 15,7-3 0-15,18-5-5 16,1-15-2-16,10-8-2 16,-2-9-3-16,1-11-3 0,-10-1-1 15,-9-3-1-15,-9 2-2 16,-12-2 0-16,-14 8-2 15,-11 0 0-15,-18 11-2 0,-10 6 0 16,-14 7 0-16,-6 5-1 16,-7 10 0-1,0 4-4-15,11 7-5 0,3 4-14 16,20-9-30-16,23 3-24 15</inkml:trace>
  <inkml:trace contextRef="#ctx0" brushRef="#br1" timeOffset="197495">21016 3491 246 0,'0'0'5'0,"0"0"-1"16,0 0 0-16,0 0 4 16,0 0-2-16,10 17 3 15,-4 6-1-15,5 6 1 16,3 17-4-16,-7 4 1 0,6 12-1 15,-8 5-9-15,2 2-21 16,-9 4-46-16,4-4-1 16</inkml:trace>
  <inkml:trace contextRef="#ctx0" brushRef="#br1" timeOffset="218610">22840 4556 48 0,'0'0'5'15,"0"0"3"-15,0 0 4 16,0 0 2-16,-7 0-1 0,7 0 2 15,0 0-2-15,0 0 3 16,0 0-7-16,0 0-2 16,0 0-2-16,0 0-1 15,3 11 4-15,-3-11 1 16,15 13 0-16,-6-1 0 0,1-2 2 15,2 1-2-15,-2 3 0 16,2 1-3-16,1-3-1 16,-3 2-1-16,3 0 1 31,-5 4-1-31,4-3 0 0,-3 1 1 0,4-1-1 0,-5 2 0 15,-1 1 1-15,0 0-2 16,-1 2-2-16,2-6 1 0,0 6-1 16,0-6-1-16,-2 5 1 15,2-5 0-15,-1 4 0 16,1-4 2-16,-2 2-3 15,1 0 1-15,0 0 1 0,-1-1 0 32,3 0 0-32,1 4 2 0,1-2-2 0,-1 3 3 15,4-1-1-15,0 3 1 16,-1 2 1-16,4 0-2 15,-3 3 0-15,1-1-1 0,0-1 0 16,0 3-2-16,-1-3 2 16,0 2-1-16,1 0 0 15,1 1-1-15,1 3 3 16,0-1-1-16,0 4 1 0,0-3-1 15,2 5 0 17,3 1 1-32,-4-1-2 0,1 2 2 0,-2-4-3 0,0 3 0 0,-1-2 0 15,1 0 0-15,2 0-1 16,-4 0 1 31,5-1-1-47,-2-2 0 0,1 0 1 0,-1 3-2 0,-1 1 1 0,-3-2-1 0,-1 2 0 0,-1-2 1 15,-2 3-1-15,0-3 1 16,0 2-1-16,0-1 1 15,0 0 1-15,2-1-1 16,0 0 1-16,2 0-1 0,0-3 0 16,2 1 1-16,-2-1-1 46,-2 0 0-46,2 1 0 0,0 0 0 0,0 1-1 0,0 1 1 0,0 0-1 0,0 3 0 16,1-2 1-16,0-1-1 16,1 3 1-16,0-4-1 15,-2 3 1-15,0-6-1 16,1 4 1-16,-2-5-1 0,-1 0 1 15,1-1 0-15,-1-4-1 47,-1-1 1-47,-1-1 0 0,-3-1 0 0,0-1 0 0,-1-4-1 0,-2-3 1 0,-2-1-1 16,0-3 1-16,0 2 0 15,-2-11 0-15,0 0 0 16,2 11 0-16,-2-11 1 0,0 0-1 16,-1 8 1-16,1-8 0 15,0 0-1-15,-1 10 0 16,1-10-2-16,0 0-3 15,0 0-2-15,0 0-3 16,0 0-5-16,0 0-6 0,0 0-18 16,0 11-39-16,0-11-4 15</inkml:trace>
  <inkml:trace contextRef="#ctx0" brushRef="#br1" timeOffset="218930">24064 7239 167 0,'6'0'6'16,"10"-1"4"-16,17-3 6 0,13-2 2 15,13-2 4-15,16-1-2 16,16 2 2-16,10-2-2 16,9 1-4-1,4 3-6-15,-5 1-3 0,2 0-3 16,3 4-1-16,-1 0-1 0,2 0 0 15,0 0-1-15,-2 1-4 16,-4-1-8-16,4 3-41 31,-9 8-25-15</inkml:trace>
  <inkml:trace contextRef="#ctx0" brushRef="#br1" timeOffset="219807">24697 6604 161 0,'-1'8'7'15,"1"1"6"-15,1 10 3 16,4 6 3-16,6 1 5 0,3 0 2 16,11-3 0-16,10-4 2 15,5-15-4-15,12-4-5 16,-4-14-1-16,3-11-3 15,-8-6-5-15,-10-6-1 0,-20-1-3 16,-13 3 0-16,-15 1-2 16,-19 7-2-16,-10 5-1 15,-5 5-9-15,4 8-38 16,9 5-35-16,11 3-5 15</inkml:trace>
  <inkml:trace contextRef="#ctx0" brushRef="#br1" timeOffset="222538">24980 6574 101 0,'0'0'5'0,"0"0"0"0,-12-6 4 15,2 5 3-15,-8-2 3 16,-8 2 5-16,-4-2 2 15,-2 0 1-15,-3 0-1 16,5 0-2-16,0 1-6 0,9 2-3 16,2 0-2-16,19 0-7 15,-9 15-5-15,15-1-17 16,9 10-49-16,7-5-3 15</inkml:trace>
  <inkml:trace contextRef="#ctx0" brushRef="#br0" timeOffset="308397">4817 3745 55 0,'0'0'2'16,"0"0"2"-16,0 0 1 16,9-6 2-16,-9 6-2 15,13-2 2-15,-3 0-1 16,1 0 2-16,7 0-2 0,1 1-1 15,6-1-3-15,-2-1 0 16,8 3-2-16,-1 0 3 16,9-2-1-16,-5 0 0 15,9 1 2-15,3-2 1 0,-2 2-1 16,4-2 1-16,-2 0 2 15,6 2 1-15,-2-1-1 16,3 1 1 31,-2 0-1-47,1 0-1 0,7 1 1 0,1 0-1 0,4 0-2 0,1 0 0 0,-4 2-2 15,4 0-1-15,-4 0 0 0,-1 1 0 16,-7 1 0-16,-5-3-1 16,4 4 2-16,-6-3-1 0,8-2 1 15,4 0-1-15,1 0 0 47,3 0-1-47,-1 0 3 0,2 0-3 0,-4 0 1 0,-1 0-1 0,-8 0 1 0,-6 2 2 16,1-1 0-16,-9 1 2 15,7 0-1-15,-1 0 1 16,-3-2 1-16,5 1 1 0,-5-1-1 15,0 0 1-15,-5 0 0 16,2 0 0-16,-9-3 0 16,-3 2-1 15,-1-2 1-16,-7 0-1-15,-2 1 0 0,-3 0 1 0,0 1 1 0,-11 1 0 0,10-7-2 0,-10 7 0 16,0-9 0-16,0 9 0 16,0-15 0-16,0 15-2 15,-7-12-1-15,7 12-1 0,-9-10-1 16,9 10 1-16,0 0-2 15,0 0 0-15,0 0-2 16,0 0-2-16,0 0 1 16,0 0-3-1,0 0 2-15,0 0 1 0,-6 13-1 0,6 0 2 16,-1 7 0-16,2 3 0 15,1 3 0-15,4 4 1 16,1 3-1-16,-1 2 0 0,1 1 0 16,1-1 1-16,1 1-1 15,-2 1 3-15,3 1-1 16,-3 3 1-16,1-2 0 31,-3-1 0-31,1 0 0 0,-2 2 1 0,1-6 0 0,-4 3 0 16,0-8-1-16,-1-1 1 15,0-6 0-15,0 0 0 16,-3-7 1-16,-1-3-1 0,1-1 2 15,3-11 0-15,0 0 1 16,-3 9 0-16,3-9 0 16,0 0 2-16,0 0-3 15,0 0 1-15,0 0-2 0,0 0 0 16,-9 0-1-16,9 0-1 15,-12 0 0-15,12 0-1 16,-18-3 0-16,7 1-1 16,1 2 1-16,0-1-1 0,-1 1 0 15,-2 0 0-15,-2 4 1 16,-1 2-1-16,-2 1 0 15,-3 2 1-15,-1 1-1 16,-5 1 1 15,1 1 0-31,-2 2 0 0,4-3 0 0,0 0 0 0,6-1-1 0,0 1 1 16,6-1-1-16,2-3 1 15,10-7-1-15,-7 12-1 0,7-12 1 16,5 10 0-16,7-5 0 16,5 0 0-16,2-1 1 15,3 1-1-15,3-2 0 16,4 1 1-16,0 1 0 0,2-2-1 15,-4 2 1 17,1-2 0-32,-1 0-1 0,0-1 1 0,1 1 0 0,-1 0-1 15,-2-1 2-15,-1 1-1 16,-2 0-1-16,-3 3 1 0,-1-4 0 15,-6 1 1-15,-2-1-1 16,-10-2 0-16,10 4 0 16,-10-4 0-16,0 0 1 0,0 0 0 15,0 0 0-15,-11 11-1 16,2-6 1 15,-7 3-1-31,0 1 1 0,-4 2 0 0,-4 0-1 0,0 4 1 16,-3 1 0-16,0 1-1 0,-1-1 1 15,2 2-1 1,-1 2 1-16,0-2 0 0,1 3-1 15,-1-3 0-15,0-3 0 0,3 2 0 16,0-1-1-16,3-1 1 16,4-2 0 15,1-3 0-31,6 0 0 0,10-10 0 0,-8 15-1 0,8-15 2 15,6 13-1-15,10-9 0 0,2-1 0 16,6 2 0-16,1-5 1 16,3 3-2-16,2-1 1 15,0 1 0-15,-2-1-1 16,-4 2 1-16,1-1-1 0,-2 1 1 15,-1 4-1-15,1-5 1 47,-3 3 0-47,-1-3 0 0,-3 2 0 0,-2 0 0 0,-1 0 0 0,-4 0 0 0,-9-5 0 16,11 6 0-16,-11-6 0 15,0 0 0-15,2 10 0 16,-2-10 0 15,-6 6 0-31,-6-2 1 0,0 1-1 0,-5 0 1 0,-2 2-1 0,-6 2 0 16,-1-2 0-16,-4 2 1 15,-2 2-1-15,0-1 0 16,-2 4 0-16,1-1-1 16,0 0 1-16,-2-2 0 0,8 3 0 15,-2-1 0-15,9-1-1 47,2 0 1-47,6-2 0 0,5-1-1 0,6 1 1 0,1-10 0 0,10 17 0 0,8-10 0 16,3 0 0-1,6 0 0-15,1 3 0 0,4-5 0 16,0 2 0-16,3-2 0 0,-4 0 0 15,-3 2 0-15,1-4 0 16,-4 1 0-16,-2-1 0 16,-2-1 0 30,-6 1 0-46,-1-1 1 0,-4-2-1 0,-10 0 1 0,10 5 0 0,-10-5 1 0,0 0-1 0,0 0 0 16,0 0-1-16,0 0 1 16,-11 6-1-16,-1-5 1 15,-1-1-1-15,1 2 0 0,-2-1 0 16,0-1 0-16,3 0 0 15,3 1 0-15,8-1 0 47,-9 0-1-47,9 0 0 0,0 0 1 0,0 0-1 0,0 0 0 0,7 13 1 0,-7-13 0 16,17 16 1-16,-7-3-1 15,0 4 0-15,6 3 0 0,-2 6 1 16,1 3 1-16,-2 6-2 16,0 3 1-16,1 8 0 15,-3 0 1-15,2 7 0 16,-5 0 0-16,2 6-1 31,-1-2 1-31,-2-2-1 0,0-1 0 0,0-3 1 0,1-3-1 16,-5-2 1-16,2-1-1 15,-2-7 2-15,-1-1 0 16,-1-4 0-16,-1-4-1 0,0-5 0 15,0-7 0-15,0-3 1 16,-1-5 1-16,1-9-1 16,0 0 1-16,0 0 0 15,0 8 1-15,0-8-1 16,0 0 0-16,0 0-1 0,0 0-1 15,0 0 0-15,0 0-1 16,0 0-2-16,0 0-1 16,9-2-5-16,-9 2-7 31,0 0-26-31,17-7-45 0,-17 7-5 15</inkml:trace>
  <inkml:trace contextRef="#ctx0" brushRef="#br0" timeOffset="309798">4709 6699 73 0,'0'0'5'0,"0"0"5"16,-4-11 8-16,4 11 1 15,0 0 0-15,0 0-2 16,-5-11 1-16,5 11 0 16,0 0-3-16,0 0-6 0,0 0-5 15,7 0 0-15,-7 0-1 16,15 0 2-16,-5 0 1 15,3 0 0-15,1 2 0 0,4-2 0 16,0 0 1-16,5-2-2 16,1-1 0-16,3-1-1 15,0 1 0-15,4-1 0 16,0 1-1-16,1 1-1 15,0 1 2-15,1 0-2 0,-2 1 1 16,3-1-1-16,3-1 0 16,-1-1 1 15,2 1 0-31,1-5 1 0,5 2 1 0,-1-2-1 0,3 2 0 0,-1-4 0 15,-4 1-1-15,2 3-1 16,-3-2 0-16,3 2-1 16,-6 2 0-16,3-1 0 15,0 1 0-15,-2 1-1 0,4-1 1 16,-2 3 0-16,2 0-1 15,0 0 1-15,4 0-1 16,-8 0 0-16,0 0 1 31,1 0-1-15,-1 0 0-16,-3-1 0 0,-1 0 0 0,-1 0 0 0,-2-1 0 0,2-1 1 15,0 1 0-15,2-2 0 16,0 1-1-16,2-2 2 0,1-2-2 16,-1 1 1-16,3 1 0 15,-2-1-1-15,2 1 0 16,-3 1 0-16,-3-1 1 15,2 3-1-15,-3 1 0 32,-1-1 0-32,-2 1-1 0,-2-1 1 0,1 1 1 0,-1-2-1 15,-2 3 0-15,6-3 0 16,-4 1 0-16,2 1 0 0,-3 0 0 15,-1 1-1-15,-2 0 0 32,-6 0 1-32,1 0-1 0,-8 0 0 0,-2 0 1 15,-9 0 0-15,12 1 1 0,-12-1-2 16,0 0 1-16,8 1 1 15,-8-1 1-15,13 2-1 16,-5-2 1-16,4 0 0 16,3 3 1-16,5-3 1 0,1 0-2 46,3 0 1-46,0 0-1 0,-1 0 0 0,-3 0 0 0,0-3 2 0,-5-1 0 16,-2 2-1-16,-3-1 0 16,1 0-2-16,1 0-3 0,3 0-10 15,-2-3-20-15,0 1-45 16,12-3-6-16</inkml:trace>
  <inkml:trace contextRef="#ctx0" brushRef="#br0" timeOffset="310709">7754 4555 124 0,'0'0'3'16,"0"0"1"-16,0 0 3 0,0 0 7 15,0 7 1-15,3 4 2 16,0 3 1-16,0 12 0 15,0 6-2-15,-2 5 1 0,-2 9-2 16,1 1-7-16,-6 4 1 16,0-3-2-16,-4 2 0 15,2-7-1-15,-2 0-1 16,3-9 0-16,-3-5-1 0,4-4-1 15,1-6-3-15,2 2-7 16,-2-6-10-16,3-5-23 16,2 6-29-16,0-16-9 15</inkml:trace>
  <inkml:trace contextRef="#ctx0" brushRef="#br0" timeOffset="311392">7595 4707 153 0,'0'0'2'16,"0"0"1"-16,-1-12 0 15,1 12 2-15,5-14 1 16,6 6 2-16,3-4 3 0,7-2 3 15,12 4 1-15,-1-6 2 16,13 2 2-16,-1-1-2 16,7 3 0-16,-3 2-2 15,2 2-3-15,-6 3-2 16,-2 5-3-16,-5 0-4 0,-7 8-2 15,-5 3-1-15,-6 0-1 16,-4 3 1-16,-5 3 1 31,-8 2 0-31,-6 3 1 0,-12-1-2 0,-10 2 0 0,-8 2 0 16,-6-2 0-16,-4 0-2 15,-6-2-2-15,-3-7 0 47,3 1 1-47,6-8 1 0,8 0 0 0,8-4-2 16,4-1 0-16,8 0 2 0,6-1 2 0,10-1 3 0,3 7 2 15,12-2 0-15,7 4 2 16,5 5 4-16,9 1 1 0,7 5 0 16,5 5-3-1,5 4 0-15,6 3-2 0,3 2-3 16,2 2-2 31,7 3-6-47,-2-4-12 0,3-2-33 0,1 4-31 0,-4-11-7 0</inkml:trace>
  <inkml:trace contextRef="#ctx0" brushRef="#br0" timeOffset="384456">9668 9300 227 0,'0'0'8'0,"0"0"4"15,0 0 4-15,0 0 2 16,-7-8 2-16,7 8-1 0,0 0 1 15,0 0 2-15,-1 5-5 16,1 13-2-16,6 9-4 16,-1 11-2-16,5 8-1 15,-2 9 0-15,0 10 0 0,-3 2-3 16,-3 2 0-16,-2-1-2 15,-1-4-2-15,-2-9 0 16,-3-5 0-16,-1-10-3 16,1-7-3-16,-2-13-8 15,5-6-28-15,3-14-44 16,-9-2-3-16</inkml:trace>
  <inkml:trace contextRef="#ctx0" brushRef="#br0" timeOffset="385091">9417 9353 293 0,'0'0'6'15,"0"0"2"-15,-8-5 2 16,8 5 2-16,-3-9 0 15,3-3 3-15,11-1 1 0,6-4 2 16,15 1-4-16,12-1-2 16,11-1-2-16,10 7 0 15,5 2-1-15,2 9-2 47,0 6-2-47,-7 9-2 0,-8 6-1 0,-12 6-1 0,-12 2-1 0,-15 5 0 0,-11 0 0 16,-9 0-1-16,-18-3 1 15,-7-2-1-15,-10-7-1 0,-5-5 0 16,-8-5-1-16,1-9 0 15,-2-3 0-15,7-8 0 16,7-1 0-16,8-1 1 16,13 3 2-16,16 7 1 31,0 0 2-31,23-3 0 0,11 10 1 0,8 4 1 0,11 7 1 15,2 2-1-15,5 6 1 0,-5 1-1 16,-3 5 0-16,-4 2 0 16,-10 2-2-16,-9 2 0 15,-9 1 0-15,-10-3-1 16,-4-2-1-16,-6-5 0 0,0-4-1 15,0-4 0 1,-2-8-2 0,0 1-3-16,2-14-3 0,1 8-6 0,-1-8-12 15,16-3-43-15,-2 0-21 16</inkml:trace>
  <inkml:trace contextRef="#ctx0" brushRef="#br0" timeOffset="385453">10676 9389 251 0,'0'0'6'0,"0"0"6"15,-18 1 3-15,2 9 3 0,-6 9 4 16,-7 8 1-16,-1 11 4 16,-4 10 2-16,0 6-6 15,9 5-5-15,11 3-2 16,10-6-3-16,13-7-3 0,21-10-3 15,16-12-2-15,10-11-4 16,15-7-5 15,-2-10-14-31,-4-6-69 0,1-1-5 0</inkml:trace>
  <inkml:trace contextRef="#ctx0" brushRef="#br0" timeOffset="386227">11706 9827 313 0,'0'0'5'15,"-6"17"4"-15,0-4 1 16,-1 2 4-16,-1-3 1 15,1-3 3-15,7-9-1 0,-11 2 0 16,7-14-5-16,4-14-2 16,11-10-4-16,3-6-2 15,10-1-3-15,5 1 0 31,2 8 0-15,9 8-1-16,1 11 0 0,1 14 1 0,1 8-1 0,-4 15 2 0,-1 4 0 16,0 3 2-16,-1-5 1 15,0-6 1-15,-2-9 0 16,0-9 1-16,0-10-2 0,-3-10 1 15,-5-4-3-15,-7-7-5 16,-5 3-8-16,-12-5-17 16,-5 7-62-16,-3 1-2 15</inkml:trace>
  <inkml:trace contextRef="#ctx0" brushRef="#br0" timeOffset="387386">13401 9457 267 0,'0'0'8'0,"2"17"5"15,1 1 3-15,1 9 4 16,-2 7 0-16,1 7 2 15,1 8 3-15,-2 5-2 16,2-1-7-16,-4-2-4 0,-2-6-4 16,0-5-3-16,-2-10-4 15,1-6-4-15,1-8-6 16,2-4-12-16,0 5-56 15,0-17-10-15</inkml:trace>
  <inkml:trace contextRef="#ctx0" brushRef="#br0" timeOffset="388329">14757 9796 410 0,'0'0'3'0,"-8"19"1"16,8-2 2-16,2 0 0 15,14 4 1-15,11-1 0 16,11 0 0-16,9-4-5 0,19-3-21 15,11-10-63 17,-2-6-4-32</inkml:trace>
  <inkml:trace contextRef="#ctx0" brushRef="#br0" timeOffset="399381">13774 9675 202 0,'0'0'3'15,"-11"3"1"-15,1-1 2 0,-3 3 2 16,-1 0 0-16,0 2 1 16,3 0 2-16,0 3 3 15,9-1-3-15,8-1 1 16,9 3-2-16,13-1-2 15,1 1 0-15,6 0 0 0,-3 1-3 16,1 3-1-16,-9-1 0 16,-9 1 0-16,-11 2 0 15,-8 0 0-15,-14 3 0 16,-11-2 0-16,0-1 0 0,-6-4-1 15,5 0-6-15,5-5-8 16,9-3-8 15,6-5-21-31,10 0-30 0,17-5-12 0</inkml:trace>
  <inkml:trace contextRef="#ctx0" brushRef="#br0" timeOffset="399790">14083 9835 229 0,'0'0'4'0,"0"0"4"16,0 0 2-16,11-10-1 16,3 3 1-16,7-3 1 15,4-2-2 1,2-2 2-16,3 1-5 0,-1-4-4 15,-3 3 0-15,-7-3-2 0,-8 3 1 16,-6 3-1-16,-6 0 0 16,-13 6 0-16,-6 2 2 15,-4 1 0-15,-3 12 1 16,-4 4 3-16,3 5 1 0,3 9 1 15,7 2 1-15,10 6 0 16,8-2 0-16,20-4 1 16,13-4-3-1,11-9-6-15,7-2-11 0,12-15-40 0,4 2-29 16</inkml:trace>
  <inkml:trace contextRef="#ctx0" brushRef="#br0" timeOffset="400818">14692 9889 73 0,'0'0'6'15,"-6"-8"8"-15,-3 1 8 16,9 7 6-16,-16-9 2 0,16 9 3 15,-13-9 0-15,13 9-2 16,-1-10-4-16,8-1-9 16,19-1-3-16,5-5-7 0,11-3-3 15,5-1-8-15,2-1-25 16,-6 0-43-16,12 5-6 15</inkml:trace>
  <inkml:trace contextRef="#ctx0" brushRef="#br0" timeOffset="574974">4906 10986 186 0,'0'0'5'16,"0"0"3"-16,0 0 2 16,0 0 2-16,0 0 0 15,5-7 0-15,-5 7 0 0,0 0 1 16,0 0-3-16,0 0-3 15,7 14 0-15,-5 2 0 16,-2 4-2-16,2 3 1 16,-2 6-1-16,2 6 2 0,0 2-2 15,1 4-1-15,2 3 0 16,0 3 0 15,3 0 1-31,0 5-1 0,0 0 2 0,-2-2-3 0,1 4 1 16,0-1 0-16,-3 1 0 0,1-1-2 15,0 1 1-15,-2-1-2 16,1 0 1-16,1 0-1 15,-2-2 0-15,0 3 1 0,-2-1-1 16,0-4 0-16,-1 3 0 16,-1-3-1-1,1 2 1-15,-3-2 0 0,-1 1 1 16,2 2-1-16,-1 0 0 15,3-1 0-15,-1-1 1 0,5 0-1 16,4 1 0-16,0 1 0 16,2-2-1-1,2 1 1-15,-1 0-1 0,0 0 1 0,-3 1 0 16,1 0-1-16,-3 1 0 15,-1-2 0-15,0 0 0 16,2 0 0 15,1-2 0-31,1 1-1 0,0-1 1 0,2 1 0 0,1 1 0 0,2 0 0 16,-4 5-1-16,5 1 1 15,-5 0 0-15,1 2 1 16,-4 0 0-16,1 1-1 16,0 0 1-16,-1 0 0 0,2-3 1 15,-1 1-1-15,0 1-1 16,1 0 0-16,2-1 1 47,-1 3-1-47,0 2 1 0,0 1 0 0,-3 2 1 0,1 5 0 0,-3-2 1 0,0 4 0 15,-3 0 0-15,1 2-1 16,-3 0 0-16,3 0 0 0,-1-4-1 15,0 1 0-15,0-2-1 16,1 0 2-16,0-4 0 16,2 1 2-16,1-4-2 15,-1 0 1-15,0 0 0 16,1-1 0 15,-2-4 0-31,-1-1-1 0,2-5-1 0,-1-1 0 0,-2-4-2 0,-2-7-3 16,1-3-5-16,-1-10-12 15,0-10-56-15,0 2-11 0</inkml:trace>
  <inkml:trace contextRef="#ctx0" brushRef="#br0" timeOffset="576436">1805 15591 133 0,'10'3'1'0,"3"-3"-1"16,11 8 3-16,8-1-2 16,7 4 0-16,6-2 0 15,10 3 2-15,9-1 0 0,1-5-2 16,4 7 3-16,3-8 0 15,5-1 5-15,6 0 0 16,4-1 1-16,8 0 1 16,1-3 1-16,9 0 1 15,9 0-1-15,-3 0 0 16,6 0-1-16,5 0-2 0,1-3-1 15,9 0 0-15,9 2-1 16,1-3-1-16,2-4-1 16,11 3 0 15,7-6-1-31,7 1 1 0,0-1 0 0,10 2 3 0,2-3-2 0,9 3 1 15,7-4 0-15,-1 5 0 16,-1 2 0-16,5-2 0 47,8 1-2-47,-3 0 0 0,5 0-1 0,-3 2 1 0,3-2-2 0,6 1 0 0,5 0-1 15,3 1 0-15,5-1 0 0,3 1-1 16,4-1 1-16,4 2-2 16,1-2 2-16,3 0-2 15,2 1 1-15,1-1 0 16,1 1 0-16,2 0 1 0,-2 1-1 15,2 0 1 32,6 2 0-47,-5 2 0 0,5-1-1 0,0 1 1 0,-1-1-1 0,0 1 0 0,0 1-1 0,-1 0 1 16,-3-1-1-16,2 2 1 15,-3-4-1-15,1 2 0 16,0 0 1-16,1 0-1 16,0-4 1-16,5-2-1 15,4-1 0-15,0 1 1 0,3-2-1 47,2 0 1-47,6-1 0 0,4 0 0 0,-1-1 0 0,-1 1 1 0,2 0 1 16,2-1 0-16,3 0 1 0,3-2 1 15,0 1-1-15,-4 1 2 16,-2 1-2-16,-4-3 1 15,-8 4-1-15,-12 2-1 0,-15-1 0 16,-20 4-1-16,-16 0 0 16,-22 1-1-16,-15 2 0 46,-26-1-1-46,-20 1-2 0,-22 0-2 0,-18 0-3 0,-19 0-5 0,-19 0-9 0,-16-3-10 16,-15-2-16-16,-11-3-16 16,-9-1-20-16</inkml:trace>
  <inkml:trace contextRef="#ctx0" brushRef="#br0" timeOffset="576711">20664 15084 190 0,'0'0'8'0,"-13"0"5"0,-3 0 2 0,-2 2 2 0,-2 2-1 0,1 1 1 0,2 5 4 15,6-2 0-15,15 4-5 16,19-1-3-16,24 3-3 16,17 0 0-16,17 4 1 15,14 1-1-15,12 1-3 0,3 4-1 16,1 1-1-16,-7 3 1 47,-12 0 0-47,-13 3 0 0,-21-1 1 0,-20 2 0 0,-22 0 0 0,-16 3-1 0,-16 3-4 15,-17-1-6-15,-7 7-19 16,8-1-60-16,-12-1-4 15</inkml:trace>
  <inkml:trace contextRef="#ctx0" brushRef="#br0" timeOffset="577645">4628 11237 247 0,'0'0'1'0,"0"0"2"0,0 0-1 15,0 0 1-15,4 10 8 16,-4-10 3-16,0 0 0 15,16-4 3-15,-9-13-3 0,1-4 1 16,1-5-1-16,1-9 1 16,1 1-7-16,0-4 0 15,0 5-2-15,-2 6-1 16,0 8 1-16,0 9-1 0,2 9 1 15,-1 8-1-15,3 13-1 16,0 7-1-16,5 5-2 16,5 5 0-16,3 0-5 15,0-6-15-15,4-10-56 16,4 4-11-1</inkml:trace>
  <inkml:trace contextRef="#ctx0" brushRef="#br0" timeOffset="578730">4786 11082 237 0,'0'0'4'0,"-1"-8"2"15,1 8 4-15,0-14 3 16,1 5 1-16,-1-1 0 16,1 1 1-16,-1 9 1 15,11-10-1-15,0 10-3 16,3 4-1-16,6 8-2 0,3 8 0 15,3 3-3-15,2 7 2 16,5 1-1-16,1-2-3 16,3 0-2-16,-1-7-6 15,1-1-11-15,-1-4-34 0,-3-10-30 16,0-7-10-16</inkml:trace>
  <inkml:trace contextRef="#ctx0" brushRef="#br0" timeOffset="579192">5228 10299 245 0,'0'0'1'16,"0"0"0"-16,16 8 3 16,-1 3 1-16,2 10 3 15,4 4 1 16,2 10 3-31,0 8 3 0,1 3-1 0,-2 3 2 0,-4-6 0 0,-2-4 1 16,-2-11 1-16,-1-11-2 16,4-17-2-16,0-14-3 15,4-19 0-15,4-11-2 0,2-11-2 16,0-9-3-16,1-4-2 15,0 0-2-15,-3 8-5 16,-7 5-7-16,0 12-31 16,4 13-43 15,-4 8-4-31</inkml:trace>
  <inkml:trace contextRef="#ctx0" brushRef="#br0" timeOffset="580045">22725 15645 280 0,'0'0'2'0,"0"0"0"16,-16 5 2-16,5 7 2 15,-4 10 4-15,-5 10 0 16,-4 10 3-16,-3 12 1 16,4 7-1-16,2 6 0 0,9-1 0 15,8-2-1-15,10-7-2 16,14-7-1-16,15-14-2 15,11-6-1-15,7-12 0 16,4-5-3-16,0-6-2 16,0-2-7-16,-7-5-12 31,-5-11-43-31,-4 5-23 0</inkml:trace>
  <inkml:trace contextRef="#ctx0" brushRef="#br0" timeOffset="580197">22335 16066 363 0,'0'0'2'16,"0"0"2"-16,5 0 0 15,13 0 2-15,12 0 1 0,18 0-1 32,22-4 0-32,26 0-1 0,16-5-18 0,4 7-65 15,21-1-3-15</inkml:trace>
  <inkml:trace contextRef="#ctx0" brushRef="#br1" timeOffset="586571">2288 15543 43 0,'0'0'1'16,"0"0"0"-16,0 0 3 16,0 0 2-16,6-6 2 15,-6 6 4-15,11-4 1 16,0 4 3-16,-11 0-1 0,18-3 0 15,-7 2-1-15,0 1-2 16,0-1-3-16,2 1-1 16,-4 0-1-16,6 0-1 0,-4 0-1 15,2 2-1-15,-1 0 1 16,3-1-2-16,-2 0 1 15,4 1-1-15,6-1-1 32,-3-1 1-32,2 0-1 0,0 1-1 0,5-1 1 0,-6 2-1 15,5-2 0-15,-8 0 2 16,1 0 0-16,0 0 0 15,0 0 2-15,4 0-1 16,-1 0 0-16,0 0 1 0,-1 0-1 16,2 0-1-16,1 0 0 15,-1 0-1-15,-1 0-2 16,3 0 1 15,-4 0-1-31,3 3 1 0,1-1 0 0,4-2 0 0,-4 3-1 0,7-1 1 16,2-2 1-16,2 0 0 15,4 0 2 1,-3 0-2-16,7 0 0 0,-3-2 0 0,4 2 0 15,-8-3 0-15,1 3 0 16,2 0-2-16,-1-2 2 16,-1 2-2 15,0 0 0-31,2 0 1 0,-5 0 1 0,10-2 0 0,1 1 0 0,1-2 0 15,1 0 0-15,2-1 0 16,2 1-1-16,-2-3 1 16,4 1-1-16,-4-3 0 0,-2 4 1 15,2 1-1-15,-6 0 0 16,3 0 1-16,-5 2-1 15,3 1 0-15,0 0 0 32,1 0 0-32,1 0 1 0,-1 0-1 0,2 0 0 0,-1-2 1 15,1-2 0-15,2-1 0 16,-2-1 1-16,4-1 0 15,-2-1-1-15,8-1 1 16,-1 0 0-16,2-1-2 0,1 1 1 16,-2 0-1-16,2-1 0 15,-4 4 0-15,-2-1-1 16,-4 1 1-16,1 3 0 15,-2 1-1 17,-3-1 1-32,5 2 0 0,-2-1-1 0,1 2 1 0,-1-1-1 0,1 0 1 15,0 1-1-15,-5 0 0 16,3 0 0-16,-8 0 1 0,0 0-1 15,2 0 1-15,-3 0 0 16,5 0-2-16,-5-3-3 16,9 3-10-16,-2-2-19 0,-3-7-40 31,4 6-8-31</inkml:trace>
  <inkml:trace contextRef="#ctx0" brushRef="#br1" timeOffset="588055">6408 15419 89 0,'0'0'8'0,"0"0"5"0,0 0 3 16,0 0 4-16,0 0 1 16,0 0 3-16,0 0 5 15,0 0-1-15,-13-3-3 16,13 3-5-16,-10-7-2 15,10 7 0-15,-14-9-3 0,6 2-3 16,8 7-2-16,-15-18 0 16,9 6-2-16,-1-1-3 15,3-3-1-15,1-4 0 16,-2 0-2-16,2-5 0 0,-1-1 1 15,-1-4-1-15,2 1 1 16,-2-4 0-16,0-2-1 16,0-3 1-16,0 0-1 0,0 0 0 15,1-3 0-15,0 0-1 31,2-1 0-31,-1-2 1 0,0 2-2 0,1-3 1 16,1 1 0-16,-1-2-1 0,1 0 0 16,0-2 0-16,0-1 1 46,2 1 0-46,-1 2 0 0,2 1 0 0,1 0-1 0,0 2 1 0,1 0-1 16,-2 3 1-16,-1 2-2 0,-1-1 1 16,0 1-1-16,0-1 1 15,-4 3 0-15,-2-3 0 16,-1 2 0-16,-2-4 0 15,-2 2 0-15,1-2 1 0,0 0 0 16,-3 1 0-16,3-1 1 47,-3-1-2-47,0-2 0 0,0 3 2 0,1-1-1 0,-1 3 1 0,3-2-1 0,-1 1 0 15,-1 5 1-15,3 0-1 16,0-1 1-16,2 2-1 16,-2 2 1-16,1-3-1 0,-1 1 0 15,-1-1-1-15,0 2 1 16,0 2 0-16,-2-2 0 15,3 2 0-15,-1 2 0 32,2 1 0-32,1 1 1 0,0 2-1 0,4-1 0 0,-2 4 0 15,2-2 0-15,-3 2-1 16,2-2 1-16,1 2 0 15,-1 0-1-15,1 0 1 16,1-2-1-16,2 2 1 0,1-4 0 16,-1 4-1-16,1-2 1 15,3 2-1-15,1 0 1 31,-1 2-1-31,0-2 1 0,0 4-1 0,-1-2 1 16,1 1-1-16,-2 0 0 0,-1-1 1 16,-1 1-1-16,2 1 0 15,-2 0 0-15,1 1 0 16,-1-2 0-16,0 2-2 0,0-2-1 15,-3 1-3-15,3 2-5 16,-3-4-13-16,4-7-42 16,-1 10-21 15</inkml:trace>
  <inkml:trace contextRef="#ctx0" brushRef="#br1" timeOffset="589292">3675 15066 182 0,'0'0'4'0,"0"0"2"16,-8 17 5-16,3-3 1 16,0 6 3-16,-2 4 1 0,4 5 2 15,1 5-1-15,0-5-1 16,7 0-1-16,9-4-1 15,5-8-2-15,5-12-1 0,9-5 0 16,3-14 1-16,0-9 1 16,-2-4-2-16,-3-7-1 15,-8-1-2-15,-7-1-1 16,-10 5-2 15,-11 6 0-31,-15 10-1 0,-10 6-1 0,-6 9-3 0,-6 8-5 0,2 10-8 16,-2 5-20-16,1 5-50 15,25-2-5-15</inkml:trace>
  <inkml:trace contextRef="#ctx0" brushRef="#br1" timeOffset="590063">5887 12276 63 0,'0'0'6'0,"0"0"5"16,0 0 6-16,7 6 4 16,-7-6 4-16,17 4 0 0,-2-2 4 15,2-2 0-15,4 0-3 16,6-4-6-16,4-1-3 15,5-1-3-15,6-1-3 16,4 1-1-16,10-1-2 0,5 1-1 16,6-1-1-16,8 2 1 15,4-3 0-15,3 3 0 16,4 1 0-16,-4 2-1 15,0 2 0 32,-5 0-1-47,-5 5-3 0,-9 1-7 0,-3 4-16 0,-5 4-38 0,-10-7-21 0</inkml:trace>
  <inkml:trace contextRef="#ctx0" brushRef="#br1" timeOffset="590527">6486 11577 249 0,'0'12'3'15,"0"2"-1"-15,0 15-1 16,2 1-8-16,3 16-17 0,6 10-33 15,-3 2-11 17</inkml:trace>
  <inkml:trace contextRef="#ctx0" brushRef="#br1" timeOffset="591704">6127 12325 49 0,'0'0'1'0,"0"0"0"16,0 0 1-16,0 0 0 0,14-4 2 16,-14 4 0-16,15 0 6 15,-2 2 1-15,1 2 3 16,4-1 2-16,-3 1 1 15,4-1 0-15,-1-1 0 0,3 0-1 16,-5-1-2-16,-1-1-4 16,0 2-2-16,-1-1 0 15,0 2-2-15,-1 0 0 16,4 0-2-16,-3 1 1 0,4 1-1 15,-4-2 1-15,6 2 0 16,-4-4 0-16,5 1 2 16,-7-2-1-16,5 0 0 15,-1 0-1-15,-1 0 0 0,0 0-1 31,1 0 0-31,-2 3-2 0,-2 0 0 0,1 2 0 16,0-2 2-16,1-1 0 16,0 1 1-16,4-3 2 0,4 0 0 62,0 0 0-62,-2 0 0 0,8 0-1 0,-4 0-1 0,7 0-1 0,-4 2-1 0,7 3-3 0,1 0-4 0,3 4-16 16,3 8-39-16,-3-10-18 15</inkml:trace>
  <inkml:trace contextRef="#ctx0" brushRef="#br1" timeOffset="592204">6414 12350 189 0,'9'-4'6'0,"14"3"2"16,11-3 3-16,9 4 0 15,6-2 0-15,8 2 1 0,1-2 0 16,5 2 0-16,-13 0-5 16,-5 5-4-16,-15-1-5 31,-6 1-5-31,-10-2-9 0,-4 0-15 0,-10-3-18 0,0 0-21 15</inkml:trace>
  <inkml:trace contextRef="#ctx0" brushRef="#br1" timeOffset="592477">6491 12321 152 0,'0'0'5'15,"18"0"2"-15,2 0 1 16,4 0 3-16,5 4 2 16,5-4 2-16,4 6-1 0,3 0 3 15,-2-1-5-15,-2 1-2 16,-3 2-3-16,-4-1-2 15,0 1-5 1,-5-5-4-16,1 2-10 0,-8-1-17 16,1-4-16-16,-4 7-19 0</inkml:trace>
  <inkml:trace contextRef="#ctx0" brushRef="#br1" timeOffset="593285">6525 12387 133 0,'0'0'5'16,"11"3"1"-16,-1 4 2 15,6-4 1-15,2 3 4 16,5-3 1-16,2 4 2 15,4-3 1-15,1-2-4 0,-4 0 0 16,2-2-2 15,-5 2-1-31,2-2-3 0,-5 0 0 0,1 0-3 0,-1 0-1 16,-1 0 0-16,-3 0-1 0,1 0 1 15,-3 0-2-15,1 0-1 16,-4 0 1-16,0 0-1 16,-2 0 1-16,0 0-1 0,-9 0 0 15,16 3 1-15,-7 1 0 16,0-2 0-16,4 4 0 31,-3-4 1-31,4 3-1 0,-2-3 1 0,2 3-1 0,-4-3 1 16,3 1-1-16,-4-1 0 15,3 1 0-15,-4 0 0 16,2 4 0-16,0-4 1 15,0 3-1-15,-2-3 2 0,3-1-1 16,-2 1 1-16,4 1-1 16,0-2 0-16,-3-1 0 15,1 1 0 16,2-2-1-31,-3 2 0 0,3-1 0 0,-2 2-1 0,-2-1 0 0,1 2 0 16,-2-3 1-16,2 3-1 16,0-1 1-16,0-1 0 15,-1 0 1-15,2-1-1 16,-1 1 1-16,3-1-1 0,-1 0 0 15,1 1 0-15,-1 1 0 16,0-3-1-16,-4 2 0 16,3 1 0 15,-1 0 0-31,1 1 1 0,1-1 0 0,1 0 1 0,-1-1-1 0,5 2 1 15,1-3 1-15,-1 3-1 16,2-2 1-16,1-1 0 0,5 2-1 16,-2 0-1-16,2 0 1 15,-1 0 0-15,0-2 0 16,1 2 0-16,2 0 1 15,-3 0-1-15,-1-1 0 16,-2 1-1 0,3 1 0-1,0 0-2-15,-2-1-4 0,-2 2-9 0,0 0-17 0,-5-5-43 16,1 5-9-16</inkml:trace>
  <inkml:trace contextRef="#ctx0" brushRef="#br1" timeOffset="594592">6825 12470 0 0,'0'0'4'16,"0"0"3"-16,16 1 1 15,-2 0 2-15,0 0 1 16,4 1 0-16,0 0 4 0,7 0-1 31,-2 1-2-31,1-1 0 0,6 3-3 0,-4-3-1 16,4 1 2-16,-6 1-1 15,4-1-1-15,-5 1 2 0,3 0-1 16,-8 1 0-16,1 2 1 15,-2-3-1-15,3 1 0 16,1 2-2-16,-1-1-1 16,0-2 1-16,4 1 0 0,1-2 1 46,-4-1 1-46,4 0 0 0,-1-2 0 0,-2 0-2 0,-1 0 1 0,0 0-3 16,-5 0 1-16,2 3-5 0,-6 1 0 16,0-1 0 15,-3 1-1-31,-9-4 0 0,15 10 0 0,-15-10 0 0,14 8 2 15,-14-8-1-15,17 9-1 0,-5-5 2 16,6 0-1-16,-4 0 1 31,5-1-1-31,-4 0 0 0,6 0 1 0,-5-1-1 16,6 1-1-16,-6 0 1 0,0 0 0 15,-1-1-1-15,0 3 0 16,1-2 1-16,1 0 0 16,1 1 0-16,-1 0 0 15,2 1 0-15,0 0 0 0,-1 0 1 16,1-2-1-16,0 2 2 31,0-2-2-31,0 0 1 0,-3-1-1 0,1-2 1 16,0 1-1-16,-1 1 0 0,-3-2 0 15,0 0 1-15,-1 0-1 16,-2 3 0-16,-1-2 0 15,-9-1 0-15,14 3 0 16,-14-3 1-16,15 1-1 0,-15-1 1 16,16 1 0-16,-4-1-1 15,0 0 1-15,1 0 0 16,-1 0 0 15,6 0 0-31,-5-1 0 0,4 0 0 0,0 0 0 0,0 1 0 0,0-1-1 16,-2 1 1-16,2 0-1 15,0 0 0-15,0 0 1 16,-1 2-2-16,-2 0 1 0,2 0 0 15,-3 1 0-15,1 1 0 16,-1 0 1-16,1-1-1 16,1-1 1-16,0 3 0 31,0-1 1-16,2-1-2-15,-1 1 1 0,2 0 0 0,-2 1 0 0,2-3 0 0,-1 0 2 16,2 1 0-16,0-2 0 16,2 1 1-16,1 1-1 0,3-1 1 15,1-1-1-15,2 2-2 16,-2-2-4-16,5 3-7 15,-3-1-13-15,0-3-49 16,1 5-12 15</inkml:trace>
  <inkml:trace contextRef="#ctx0" brushRef="#br1" timeOffset="599385">9812 13145 274 0,'0'0'-9'0,"0"10"-37"15,0-10-23-15</inkml:trace>
  <inkml:trace contextRef="#ctx0" brushRef="#br1" timeOffset="599526">10250 13140 249 0,'0'0'-1'15,"0"0"-14"-15,15 11-46 16,-5-10-7-16</inkml:trace>
  <inkml:trace contextRef="#ctx0" brushRef="#br1" timeOffset="599650">10875 13176 293 0,'0'0'0'0,"19"3"-18"0,12 1-49 16,4-4-5-16</inkml:trace>
  <inkml:trace contextRef="#ctx0" brushRef="#br1" timeOffset="599778">11876 13269 152 0,'0'0'-41'0,"22"3"-16"0</inkml:trace>
  <inkml:trace contextRef="#ctx0" brushRef="#br1" timeOffset="599978">12643 13592 236 0,'0'0'-11'0,"17"15"-46"15,11-13-11-15</inkml:trace>
  <inkml:trace contextRef="#ctx0" brushRef="#br1" timeOffset="600298">14798 14202 182 0,'9'6'-48'0,"12"-6"-12"16</inkml:trace>
  <inkml:trace contextRef="#ctx0" brushRef="#br1" timeOffset="600515">16446 14548 298 0,'15'2'1'0,"9"-1"-7"16,19-1-36-16,13 6-28 15</inkml:trace>
  <inkml:trace contextRef="#ctx0" brushRef="#br1" timeOffset="600617">17585 14765 324 0,'8'1'-5'0,"23"-1"-44"16,12 7-23-16</inkml:trace>
  <inkml:trace contextRef="#ctx0" brushRef="#br1" timeOffset="600738">18862 15017 417 0,'12'1'1'0,"31"6"-8"0,22 2-72 0,27-6-4 0</inkml:trace>
  <inkml:trace contextRef="#ctx0" brushRef="#br1" timeOffset="602601">9126 15470 333 0,'0'0'6'0,"0"9"3"16,-1 4 4-16,1 8 2 16,-2 4 2-16,1 7 0 15,0 6 0-15,-2 6-1 16,3-3-5-16,-4-1-8 0,3 0-15 15,-5 3-66-15,4-11-7 16</inkml:trace>
  <inkml:trace contextRef="#ctx0" brushRef="#br1" timeOffset="603435">19304 15279 421 0,'0'0'3'0,"0"12"2"15,0 4 2-15,-7 10 0 16,-1 4 1-16,-6 11 1 16,0 6 0-16,-3 4-1 0,-2 0-2 15,2-1-7-15,-1-8-9 16,9-16-60-16,3 11-19 15</inkml:trace>
  <inkml:trace contextRef="#ctx0" brushRef="#br1" timeOffset="604262">19032 16181 319 0,'0'0'4'16,"0"0"0"-16,0 0 3 0,0 0 5 15,0 0 2-15,-4 15 5 16,5 5 1-16,3 6 0 16,5 9-1-16,-3 3-5 15,0 5 0-15,-1 1-6 16,1 2-2-16,-1-8-4 0,-6-6-1 15,1-5-2-15,0-6-3 16,0-6-4-16,-2-6-7 16,2-9-31-16,11 1-43 0,-11-1-2 15</inkml:trace>
  <inkml:trace contextRef="#ctx0" brushRef="#br1" timeOffset="604846">18914 16279 248 0,'0'0'6'0,"0"0"3"15,1-15 4-15,6 5 6 16,5-2 3-16,12-5 4 16,8 0 1-16,6-4 1 0,9 3-5 15,4 4-4-15,-2 4-5 16,2 3-5-16,-4 5-3 15,-5 2-4-15,-7 9-2 0,-6 2-1 16,-7 3 1-16,-7 2-1 16,-1-3 0 15,-9 1 0-31,-5 2 1 0,-7-1-2 0,-9-3-1 0,-6 2 0 0,-4-1-2 15,-3-2 1-15,-3-2-1 16,0 0 0-16,1 1 1 16,0-3 1-16,5 0 3 0,6-2 1 15,2 0 1-15,6 2 2 16,12-7 1-16,-10 17 1 15,11-6 1-15,10 2-1 32,3 2-1-32,5 6 1 0,4-1-2 15,1 6 0-15,2-2 0 0,2 2-2 0,-3 2 0 16,-1-3-1-16,-2-1-1 15,0-3-3-15,-3-4 0 16,0-4-5-16,-4-6-4 0,4-2-13 16,-5 2-56-16,5-10-9 15</inkml:trace>
  <inkml:trace contextRef="#ctx0" brushRef="#br1" timeOffset="605052">19775 16213 396 0,'0'0'3'0,"-18"9"2"16,1 6 2-16,-7 5 2 16,-1 6 1 15,-1 3 1-31,1 8 1 0,7 1 1 0,13-2-2 15,14-5-3-15,21-6-2 0,19-8-1 0,14-5-1 16,15-7-2-16,8-5-4 16,8-5-4-16,-6-3-10 15,1-9-69-15,-12 13-7 16</inkml:trace>
  <inkml:trace contextRef="#ctx0" brushRef="#br1" timeOffset="606048">8142 16540 281 0,'0'0'4'15,"0"15"5"-15,0 1 2 16,7 4 1-16,1 7 3 0,8 0 0 15,2 5 1-15,5 0 4 16,6-8-4-16,0-6-3 16,0-7-1-16,-1-11-1 0,-1-5-1 15,-5-8-2-15,-3-8-1 16,-7-3-1-16,-5-5-2 15,-7 3-2-15,-4-3 1 16,-12 7-1-16,-8 1 1 16,-8 7 0-1,-2 5 0-15,-5 8-1 0,1 1 0 0,-1 8 0 16,4 4-2-16,7-1-1 15,5 1-3-15,11 1-3 16,6-2-6 0,10 0-16-16,8 7-56 0,8-13-4 0</inkml:trace>
  <inkml:trace contextRef="#ctx0" brushRef="#br1" timeOffset="606239">8638 16741 479 0,'0'0'0'0,"0"0"-2"0,0 0-2 15,0 0-8-15,0 0-19 16,-21 4-57-16,21-4-1 15</inkml:trace>
  <inkml:trace contextRef="#ctx0" brushRef="#br1" timeOffset="606757">8979 16349 429 0,'0'0'3'0,"0"0"1"16,0 14 2-16,0 5 1 15,-1 8-1 16,1 9 2-31,2 8-1 0,-1 4 0 0,1 3-2 0,3 4-3 0,-2-8-3 16,4 1-4-16,-1-13-12 16,8 0-70-16,-1-8-2 15</inkml:trace>
  <inkml:trace contextRef="#ctx0" brushRef="#br1" timeOffset="607378">9476 16341 355 0,'0'0'2'0,"-5"7"3"0,5 8 3 15,0 7 1-15,0 7 3 16,5 6-1-16,1 5 1 16,-1 6 1 15,3 0-1-31,1 0-3 0,0-4-2 0,0-7-3 0,-1-3-4 0,4-6-5 15,-6-9-10-15,6-2-18 16,0-1-45-16,-12-14-10 31</inkml:trace>
  <inkml:trace contextRef="#ctx0" brushRef="#br1" timeOffset="607835">9336 16486 361 0,'0'0'2'0,"5"-12"1"47,7 3 3-47,5-8 3 0,10-3 3 0,6-3 1 0,8-2 0 0,7 3 0 0,1 0-1 15,-2 9-1-15,-4 2-3 16,-3 11-3-16,-5 0-3 15,-11 11-1-15,-9 3-1 0,-8 5 0 16,-5 1 0-16,-4 2 0 16,-14-1 0-16,-4 0 0 15,-9-1 0 16,-4-6 0-31,-4-4-1 0,-2-1 1 0,4-3 0 0,2-4 0 0,6-1 1 16,4-1-1-16,11 0 2 16,12 0 0-16,5 3 1 15,15 3 1-15,7-1 0 16,8 5 1-16,8 1 0 0,4 4-1 15,2 3-1-15,2 0 0 16,-5 1-1-16,-3 1-1 16,-7-1-1-16,-5 1 0 46,-10-1-2-46,-7 2 0 0,-8-3-3 0,-4 2-2 0,-4-2-4 0,-3-1-4 0,-4-2-8 16,3-1-13-16,2 4-46 16,4-18-10-16</inkml:trace>
  <inkml:trace contextRef="#ctx0" brushRef="#br1" timeOffset="608122">10115 16365 294 0,'0'0'1'16,"0"0"2"-16,-1 7 5 15,-6 5 4-15,-5 6 6 47,1 11 1-47,-2 5 3 0,2 5 1 0,1 4 1 0,8 0-2 0,13-2-5 0,16-6-4 16,12-7-4-16,8-10-3 15,15-10-3-15,3-8-3 16,10-4-8-16,-5-10-22 0,1-3-59 15,-3-3 0-15</inkml:trace>
  <inkml:trace contextRef="#ctx0" brushRef="#br1" timeOffset="611256">8800 12867 271 0,'0'0'2'15,"0"0"5"-15,0 0 5 0,0 0 0 16,7 3 2-16,-7-3 4 16,0 0 0-16,8 6 3 15,-8-6 0-15,0 0-4 0,0 0-4 16,0 0-1-16,10 4-1 15,-10-4-2-15,0 0-1 16,0 0-1-16,5-4-2 16,-5 4-1-16,2-14 0 0,0 2-2 15,1-1 0-15,0-2-1 16,0-3 0-16,2-4 0 15,-2 0 0-15,0-2 0 16,-2 0 0-16,-1-3 0 0,2 1 1 16,-2-1-1-16,0 0 1 15,0 1 0-15,-3-2 0 16,1 0 0-16,-1-3 1 15,-1 2-3 1,1 0 0 0,-1-1 0-16,-3-1 0 0,3 2 0 0,-2 0 0 0,0 2 0 15,2 1 0-15,-2-1 0 16,3 8 0-16,0-5 0 15,3 11-14-15,0-1-33 0,0 4-46 16,0 10 0 0</inkml:trace>
  <inkml:trace contextRef="#ctx0" brushRef="#br1" timeOffset="616248">8995 12229 53 0,'0'0'1'0,"0"0"1"16,12 6 2-16,-4-4 3 16,3 6 2-16,4-5 2 15,2 6 1-15,3-2 1 0,0 1-1 16,2-1-2-16,1 2 0 15,0-1-4-15,4-3-2 16,0-1 1-16,2 1-3 16,-1-3 2-16,2-1-1 0,-1-1 1 15,-1 0 0-15,-3 2 0 16,1-2 0-16,-6 3 1 31,4 0 0-31,-5 1-1 0,7 0 0 0,0 2-1 16,1 0 0-16,3 0 0 0,-1 0-1 15,5-3 0-15,-6 1 0 16,7 0 1-1,-8 0 0-15,0-1 3 0,-1 0-2 0,-2 0 2 16,0 3-1-16,-3-2 0 16,3 2 2-16,-2 2-3 15,2 3 0 16,-3 3-2-31,5-2 0 0,-3 3 1 0,5-5 0 0,-3 7 2 0,6-6 0 16,-1 2 0-16,4-6 1 16,6 0 1-16,0 0-1 15,6-3-1-15,1 0-1 0,3-2-2 16,1 3 2-16,5-2-3 15,0 2-1-15,-5 2-1 16,9 2-5-16,-3 3-13 16,-1 0-36-1,2 3-20 1</inkml:trace>
  <inkml:trace contextRef="#ctx0" brushRef="#br1" timeOffset="617656">10684 12654 0 0,'0'0'4'15,"0"0"6"-15,12 0 7 0,-12 0 6 16,13 0 4-16,-13 0 4 16,18 2 1-16,-10 1 1 15,3 2-4-15,-1 0-4 16,2-1-5-16,3 1-6 15,1 0-4-15,7-3 0 16,-3 1-3-16,3 1-1 0,-2-3-1 16,2 0 0-16,-6-1-2 15,3 1 0-15,-5 0 0 0,-3 0 0 16,0 2 2-16,3-1-1 15,-2 2 0-15,5-1 0 16,-1 2 0-16,2-3 0 16,1 1-1-16,-4-1 0 15,5 0 0-15,-5 1-1 0,1-1-1 16,0 0 1-16,0-1 0 15,-2 1-1 17,1 1 2-32,3 0-3 0,-1-1 2 0,0 0 0 0,0 1-1 0,0 0 0 15,-1 0 0 1,-3 0 0-1,1 0-1 1,-5-1 0-16,0 1 0 0,-10-3 0 0,14 2-1 0,-14-2 1 0,12 2 0 16,-12-2 1-16,15 3-1 15,-15-3 1-15,15 5-1 16,-3-3 0-16,0 0 1 15,3 1-1-15,-2 2 1 0,2-3-1 16,0 1 0-16,0 2 0 16,1-2 0-16,-3 0 0 15,2-1 0 16,-3 1 0-31,2 0 0 0,-2-1 1 0,-1-1-1 0,5-1 1 0,-2 0 1 16,4 2 1-16,0-2 0 16,0 0-1-16,3 2 1 15,-1-2-1-15,0 1 0 0,3 1-1 16,1-2 1-16,0 0-2 15,0 0 1-15,1 0-4 16,2 4-10-16,-4 6-46 16,4-5-21-16</inkml:trace>
  <inkml:trace contextRef="#ctx0" brushRef="#br1" timeOffset="618607">11877 12939 260 0,'0'0'1'16,"0"0"2"-16,0 0 1 0,0 0 0 15,10-9 3-15,-10 9 1 16,9-13 2-16,-3 1-1 15,-1 0-1-15,-1-2 0 0,-1-3-1 16,-2-2-2-16,-1-3-1 16,0 0-2-16,1-5 0 15,-3-2-1-15,-1-5 1 16,1 2 0-16,-1-3 0 0,2-2 1 15,-1 4-1-15,2-4 1 16,0 3-1-16,1-2 1 16,-1 4 0-16,0-1 1 31,0 1 0-31,1 1 0 0,-4-2 2 0,-3 1-1 0,2-2-1 15,-4 4 0-15,0-3 0 16,-3 4-1-16,0-3-2 16,0 1-2-16,2 4-5 15,1 0-7-15,3 6-27 0,5 1-37 16,-1 3-8-16</inkml:trace>
  <inkml:trace contextRef="#ctx0" brushRef="#br1" timeOffset="620036">11808 12112 199 0,'0'0'4'16,"0"0"0"-16,0 0 5 15,0 0 0-15,6 2 3 0,-6-2 0 16,15 6 2-16,-5-3-2 15,5 2-2-15,-1-1-2 16,4 2-1-16,-2-1-2 16,3 2-2-16,1-2 0 15,2 0 1-15,-2 0-1 0,3-2 1 16,0 1-2-16,3 0 1 15,0 0-1-15,2 2 0 16,0-1-1-16,1 1 0 16,1 0 0-16,-2 0 0 0,4 1 0 15,-4-1-1 1,1-1 0-16,0 3 1 0,0-6 0 15,-1 3 0-15,2-2 0 0,0-1 2 16,-3 1-1-16,3 0 0 16,-3 0 1-1,2 1-1 1,-3 0 0-16,3 1 1 0,-1-1-2 0,2 2 0 0,1-3 1 15,0 0 0-15,1 1 0 16,-1-2 0-16,4 0 1 16,-5-2-1-16,4 3 0 15,-4-1-1-15,0 1 1 16,1 1 0-16,-1-1-1 0,3 1 0 15,-2 2 2-15,2 2-1 47,-2 0 0-47,1 0-1 0,-2 3 1 0,1-1-1 0,-3 1 0 0,0 0 0 0,1 1 0 16,-3-2-1-16,3 2 2 15,-4-1-1-15,5 0 0 16,-3-3 0-16,3 3 0 16,-2-3 0-16,-1 2 0 0,0-1 0 15,0-4-1-15,-3 4 0 16,-2-3 0 31,2 3 1-47,-2-2-1 0,2 0 0 0,-2 0 1 0,1-1-1 0,0 1 0 0,3 0 1 0,0 0-1 15,1 3 1-15,3-3-1 16,0 3 0-16,-1-3 1 15,6 2-1-15,-3-1 0 0,0 0 1 16,3-1-1-16,-3 0 0 16,1 1 0-16,-1 0 0 31,-2 0 1-31,3 2-1 0,1-1 0 0,-1 3 1 0,-2-3-1 15,2 2 1-15,-3 0-1 16,-3-3 0-16,2 0 0 16,-4-1 1-16,-1 0-1 15,-2 0 0-15,5-1 1 0,-1 0 0 16,4 0-1-16,1 0 1 15,0 2 0-15,0-1 0 16,0-2-1 15,-2 2-1-31,-3 0-2 0,-1 0-4 0,-3-2-4 0,-1 0-6 0,-1-2-4 16,1 2-5-16,1-2-8 15,-1-2-12-15,2 2-12 0,-3-2-5 16</inkml:trace>
  <inkml:trace contextRef="#ctx0" brushRef="#br1" timeOffset="620621">14983 12823 217 0,'0'0'3'0,"0"0"1"16,0 0 3-16,0 0 1 0,0 0 1 15,0 0 1-15,0 0 2 16,-7-7 2-16,7 7 0 15,-3-20-4-15,2 6-1 0,0-6 0 16,-1-1-2 15,1-6 1-31,0 0-2 0,-1-1-2 0,1 0 0 0,-2-1 0 16,0 0 0-16,-2-1-1 15,1-2 1-15,2 1-1 16,-3-3 0-16,2-3-1 0,-1-1 1 16,4-3 3-16,-1 0-1 15,1 2-1-15,0 0 1 16,1 1 0-16,-1 1-1 31,0 2 0-15,-1 2-1-16,-2 6-1 0,0 1-1 0,1 4-3 0,-2 2-7 0,3 7-15 15,1 13-42-15,0-13-16 0</inkml:trace>
  <inkml:trace contextRef="#ctx0" brushRef="#br1" timeOffset="621601">14969 12041 94 0,'0'0'1'16,"0"0"-1"-16,0 0 2 16,14 9-1-16,-5-4-1 15,1 0 3-15,7 1 4 0,-2 2 3 16,5-2-1-16,0 1 2 15,4-1-2-15,0 1 2 16,2-3-1-16,0 1-2 16,3 0-2-16,6 3-4 0,-5-2 1 15,5-1-2 16,-8 3 0-31,8-3 2 0,-10 0 1 0,5 2 0 16,-8 0 2-16,-3 0 1 0,0 1 0 0,1-1 0 16,-3 0 1-16,-1 0 0 15,1-1 1-15,0 0 0 16,1-1 3-16,0 0 0 15,5-2-2-15,0 1 1 0,4-1-2 16,-1-1-1-16,4 3-2 16,0 0-2-16,7 0-2 46,1-1-2-46,-1 2 1 0,4 0-1 0,-1 1 2 0,6-1 0 0,-5-1 1 0,8 2 1 16,-7-1 0-16,-2 2 0 16,1-1 1-16,-1 3 0 15,0 0-1-15,-3 0 0 0,3 1-1 16,-5 0-1-16,3 2-1 15,3-3 1-15,-1 3 0 16,0-1-2 15,3 1 1-31,0-2 0 0,1 0 0 0,2 0 0 0,0-1-1 0,-1 1 1 16,4-3 0-16,-4 0 0 15,8-2 0-15,0 1 0 16,2 1 0-16,3-1 1 0,2 0 0 16,2-2 1-16,-2 3 0 15,1-4 0-15,-1 3 0 16,0-1 0-16,-2 1-1 15,-3 1 0 1,2 0 0 0,-5 0-1-16,1-2 0 0,-2 1 0 0,0-2 0 0,-6-1 0 15,0 2-1-15,-6-3-2 16,-5 1-3-16,-4-2-5 0,-3 4-9 15,-6-1-28-15,-7-5-33 16,3 2-8-16</inkml:trace>
  <inkml:trace contextRef="#ctx0" brushRef="#br1" timeOffset="622191">18125 12634 236 0,'0'0'3'15,"0"0"1"-15,0 0 1 16,0 0 3-16,0 0 2 0,0 0 0 31,0 0 1-31,0 0 1 0,-1-11-1 16,-2 0-2-16,3-3-1 0,0-6-2 15,0-6-1-15,0-5 0 0,3-6 0 31,0-4 1-31,-1-2-1 0,2-3 1 0,-1 2 1 16,-1-2-1-16,-2 3 1 16,1 1-1-16,-1 4 0 0,1 0-2 15,0 3 1-15,-1 4-1 16,0 1-1-16,0-1-1 15,0 3 0-15,-3 3 0 16,-1 3-2-16,1 0 1 16,-1 3-3-16,2 5-7 0,-2-1-7 31,4 6-24-31,0 9-31 0,0 0-15 0</inkml:trace>
  <inkml:trace contextRef="#ctx0" brushRef="#br1" timeOffset="622777">18141 11886 199 0,'0'0'1'0,"0"0"2"16,0 0-1-16,12 5 1 16,-2 0 3-16,2 3 2 15,5-2 3-15,5 2 1 0,3 0 0 31,2-1 1-31,4 2-1 0,0-3-2 0,3 3 0 16,7-2-3-16,-2 1-3 16,3 2-1-16,-1 1 0 0,4 1 0 15,0 1-1-15,2 1 0 16,0 1 0-16,0 2 1 15,3 1 0-15,-2 0-1 0,6 2 1 16,1-1 0-16,0 2 1 16,4-1 0-1,3 0-1-15,2-2 1 0,6 2-1 16,6-3 0-16,9 1 0 0,6-3 2 15,9-1-2-15,4-1 1 16,10 1 1-16,6-1-1 16,6-1 2-16,5 0-1 15,-1 0 1-15,-1 0-1 0,2 0-2 16,3 2-2-16,-6 1-6 15,-6-2-9-15,-3-2-39 32,-1 4-28-32,-13-5-6 0</inkml:trace>
  <inkml:trace contextRef="#ctx0" brushRef="#br1" timeOffset="624214">18256 9864 155 0,'0'0'10'15,"0"0"7"-15,3 17 5 16,-1 0 4-16,1 11 2 16,-2 7 1-16,-2 8 1 15,1 5 0-15,0 8-6 0,-3-4-8 16,-2-5-3-16,0-5-5 15,-3-6-3-15,3-10-1 16,1-7-1-16,1-7-1 16,3-12-3-16,-5 11-7 0,5-11-12 15,-7-10-50-15,7 10-14 16</inkml:trace>
  <inkml:trace contextRef="#ctx0" brushRef="#br1" timeOffset="624566">18455 10165 242 0,'0'0'6'0,"4"11"3"16,7 0 3-16,3-2 3 16,7 1 2-16,5-2 0 15,6-3 3-15,6-5 0 0,8-2-4 16,-7-12-3-16,-3-4-4 15,-5-6-2-15,-4-4-2 16,-10 1-2-16,-13-3-1 47,-6 4-1-47,-18 2-1 0,-9 4 1 0,-10 6-2 0,-7 7 1 0,-6 4-2 0,1 6-2 15,1 6-6-15,12 9-13 16,3 7-43-16,16-6-18 16</inkml:trace>
  <inkml:trace contextRef="#ctx0" brushRef="#br1" timeOffset="625175">18168 9171 215 0,'0'0'4'16,"-2"18"2"-16,1 4 8 0,0 7 1 15,-1 9 3 17,0 3 0-32,-1 9 1 0,-1 4 0 0,2-6-3 0,2-2-4 15,-1-9-5-15,0-8-5 0,2-5-6 16,5-12-13-16,-6-12-52 15,18 0-10-15</inkml:trace>
  <inkml:trace contextRef="#ctx0" brushRef="#br1" timeOffset="625662">17995 9122 146 0,'0'0'6'15,"5"-5"8"-15,8-1 8 16,9 1 4-16,8-5 4 16,10-1 2-16,14 0 2 0,8 0-2 46,8 2-5-46,-1 5-7 0,-1 5-7 0,-9 4-4 0,-9 7-6 0,-10 5-1 0,-17 2-2 16,-11 1 0-16,-12-1 0 16,-14 0-1-16,-6-6 0 15,-8-2-1-15,-7-3 1 16,-1-5-1-16,-3-1 0 0,4-2 0 15,5 0 1-15,2-3 0 47,12 2 0-47,16 1 2 16,-7 5 1-16,12 6 0 0,13 6 0 0,7 4 2 0,5 8-1 0,1 0 2 0,-1 3-1 15,0 3-1-15,-6-2-1 16,-2-1 1-16,-8-5-3 16,-6-3-3-16,-4-1-4 15,-3-6-9-15,0-3-13 0,0 1-38 16,-1-15-18-16</inkml:trace>
  <inkml:trace contextRef="#ctx0" brushRef="#br1" timeOffset="626134">18848 9150 144 0,'0'0'10'0,"-14"14"5"16,-1 1 4 15,-2 0-2-31,-2 8 3 0,0 2 0 0,1 3 1 0,2 0 0 16,7-5-6-16,9-2-4 0,6-7-1 15,13-2-2-15,7-10 0 16,3-2-2-16,3 0 0 16,-4-2-2-16,1-1-3 15,-11-1-1-15,-2 4 0 0,-16 0 0 16,2 8 1-16,-7 2 2 47,-12 4-1-47,0 2 2 0,-2 3 2 0,4-1 0 0,1 2 2 0,8-2-1 0,6-4-2 15,10-1 0-15,11-5 0 16,5 0-2-16,6-3-2 15,-2-2-7-15,6-3-8 0,-4 0-26 16,-11 0-40-16,6-3-6 16</inkml:trace>
  <inkml:trace contextRef="#ctx0" brushRef="#br1" timeOffset="626546">19061 9220 263 0,'0'0'3'0,"10"7"1"0,2 5 5 15,4 1 1-15,-1 6 5 0,3 4 0 16,0 5 3-16,2 6 0 47,-7-3-1-47,1 2-2 0,-6-4-4 0,-1-4-3 0,0-4-1 0,-4-6-2 0,-3-15-1 15,0 0-2-15,0 0-2 16,-8-12-2-16,-3-8-1 16,-7-3-2-16,-2-7-2 15,-1-1 1-15,-2-5 0 0,2 0 1 16,3 4 2-16,3-4 1 15,7 5 2 17,7 4 2-32,8 0 1 0,12 5-1 0,8 1 2 0,7 4-1 0,10 1 1 15,2 3-1-15,1 0 1 16,-1-1-5-16,-1 5-5 15,-8 1-11-15,-2-3-34 16,-2 8-29-16,-10-2-7 0</inkml:trace>
  <inkml:trace contextRef="#ctx0" brushRef="#br1" timeOffset="626738">19181 9261 323 0,'0'0'5'16,"0"0"3"-16,15 0 1 16,0 3 1-16,7-3 0 31,5 0 2-16,5 0-3-15,4 0-6 0,-2-5-20 0,-1-4-55 0,3 8-8 0</inkml:trace>
  <inkml:trace contextRef="#ctx0" brushRef="#br1" timeOffset="627029">19713 9126 281 0,'0'0'5'0,"0"12"3"16,2-2 4-16,2 10 2 0,-2 1 2 15,2 10 0-15,-2 2 1 16,0 6 1-16,0-2-5 15,-3-5-4 17,1-1-3-32,-1-9-4 0,1-3 0 0,-2-6-3 0,2-13-6 0,0 0-10 15,0 0-35-15,0 0-29 16,-2-15-6-16</inkml:trace>
  <inkml:trace contextRef="#ctx0" brushRef="#br1" timeOffset="627391">19706 9026 298 0,'0'0'3'0,"0"0"1"16,8-9 3-16,11 2 4 16,5-1 2-16,10 0 1 15,6-1 2-15,5 2 2 16,2 1-5-16,-7 6-2 0,-2 0-3 15,-12 6-3-15,-6 6-2 16,-13 5-2-16,-7 1-1 31,-13 0 0-31,-6-1 1 0,-6-2 0 0,-4 0 0 0,-1-4 0 16,-1-3-2-16,2-1 0 15,6 0 0-15,4 1 1 16,5 4 0-16,9 2 2 16,5 1 0-16,11-1 2 0,12 6 0 15,8-4 2-15,6 4-2 16,6-3-1-16,2-4-1 15,-1 0-4-15,-3-5-5 16,-4 2-8 15,-10-6-12-31,-6-1-33 0,0-1-25 0</inkml:trace>
  <inkml:trace contextRef="#ctx0" brushRef="#br1" timeOffset="627801">20426 8972 136 0,'0'0'4'16,"-10"0"8"-16,-3 4 5 0,-6 1 5 15,-2 4 3-15,-2 1 2 16,1 4 1-16,-2 1 1 16,6 3-4-16,8 0-5 15,10-1-5 1,11-2-2-16,11-1-5 0,11-2 0 0,2 1-2 15,3-6-3-15,-1 0-1 16,-3-2-2-16,-9 0 0 16,-9 2 1-16,-13 4 0 31,-5 0 1-31,-15 6-1 15,-7 5 1-15,-5-1-1 0,1 1 2 0,3 1 0 0,5-1-1 16,10-6 0-16,10 0-2 16,10-8-3-16,12-3-6 0,9-3-14 15,7 2-46-15,4-8-13 16</inkml:trace>
  <inkml:trace contextRef="#ctx0" brushRef="#br1" timeOffset="628053">20642 8993 342 0,'0'0'1'15,"-11"0"0"1,11 0 0-16,-12 5 0 0,8 7 2 0,4-1 3 16,6 4 1-16,8 2 3 15,11 4-2-15,6 2 2 31,4 3-1-31,-1 1 0 0,-3-2-2 0,-6 3-2 0,-10-1-1 16,-12-3-2-16,-10 0 0 16,-13-6 0-16,-6-2-1 15,-6-3-3-15,-2-2-6 16,3-5-10-16,1 5-40 0,5-11-24 15</inkml:trace>
  <inkml:trace contextRef="#ctx0" brushRef="#br1" timeOffset="628550">20891 9041 350 0,'0'0'4'16,"3"10"2"-16,4 3 1 15,2 2 3-15,1 7 1 16,-1 5-1 31,-3 7-1-47,4 2 1 0,-2-2-3 0,-3-2-3 0,-2-8-3 0,-2-5-4 0,-1-4-5 0,0-15-9 15,0 0-12-15,-5-10-26 0,0-7 1 16,-7-6 6-16,3-2 14 16,-2-3 13-16,2-2 15 15,5 6 16-15,1 2 16 16,4 5 31-16,6 2-2 31,13 5-10-15,1 2-9-16,9 5-11 0,3 2-7 0,5 1-5 0,0 0-3 0,3 1-3 15,-7 3-2-15,-7-1-2 16,-6 0 0-16,-9 3-2 0,-12-6 0 15,0 8-1-15,-9-2 0 16,-2 0 1-16,-3 4-1 16,0 0 0-16,5 4 0 15,0 0-2-15,8 1 0 47,1 2-2-47,7 4-4 0,4-2-6 0,8 5-16 0,8-1-54 0,-6-4-5 0</inkml:trace>
  <inkml:trace contextRef="#ctx0" brushRef="#br1" timeOffset="629206">21203 8910 246 0,'0'0'10'0,"0"0"3"0,0-14 5 16,0 14 1-16,0-10 1 31,0 10 0-31,0 0 0 0,6 3 4 0,0 14-10 16,-3 7-3-16,1 10-5 0,-3 9 0 15,-1 1-1-15,-1 4-1 16,-3-3-1-16,-2-3-3 16,2-4-4-16,-1-6-10 15,4-10-36-15,0 0-33 0,0-9-6 16</inkml:trace>
  <inkml:trace contextRef="#ctx0" brushRef="#br1" timeOffset="629566">21604 9184 356 0,'0'0'4'16,"4"19"1"-16,6-2 3 0,0 7-1 31,0 2 2-31,1 5-1 0,0-1 1 0,0 4 0 15,-4-11-3-15,0-2-2 0,-5-8-5 16,-2-13-7-16,0 0-18 16,0 0-46-16,-5-4-11 15</inkml:trace>
  <inkml:trace contextRef="#ctx0" brushRef="#br1" timeOffset="629858">21617 9064 306 0,'0'0'6'0,"30"-6"2"15,6 5 5-15,11 0 1 0,8-1 1 0,4 4 0 16,0-2-1-16,-1 0 0 16,-6 5-5-16,-20 4-3 15,-18 0-3 16,-14 2-2-31,-13 2-1 16,-13-2 1-16,-8 1 0 0,-6-2 0 0,-2 1 0 0,-2-1-1 0,-1-2-1 16,10 4 0-16,5 0 2 15,7 0-1-15,13 6 1 0,10 2 0 16,11 0 1-16,15-1 0 15,9-2 0-15,5-2 1 16,5-1-6-16,3-4-5 16,-5-5-9-16,4-5-37 0,-9-3-28 15,-5-9-6-15</inkml:trace>
  <inkml:trace contextRef="#ctx0" brushRef="#br1" timeOffset="630251">22139 9128 335 0,'0'0'4'16,"3"15"3"-16,6 2 2 15,2 2 1-15,3 6 1 0,0 6 3 16,3 1-1-16,5 0 1 16,-4-5-3 15,-1-4-1-31,-4-8-3 0,1-7-1 0,-4-8-1 0,-4-9-2 15,-2-11-2-15,-3-5-2 0,-2-7-1 16,-7-7-4-16,-1-4 0 16,0-1 0-16,1-2-1 15,1 5 3-15,4 2 0 16,1 4 3-16,3 5 1 15,5 5 3-15,6 9 0 0,1 6 2 16,6 7-1 0,0 3 0-1,3 14 1-15,3 6-1 0,1 7 0 0,-1 7 0 0,2 7 0 16,-1 5-2-16,-6 3 1 15,1-1-2-15,-4-3-1 16,-3-3-3-16,-5-5-4 16,-4-8-5-16,-5-4-10 0,-5-9-26 15,-11-13-36-15,-3-3-6 16</inkml:trace>
  <inkml:trace contextRef="#ctx0" brushRef="#br1" timeOffset="630378">22196 9232 360 0,'0'0'1'0,"0"0"1"15,11-7 0 1,11 5-1-16,6-2 2 0,10 3-2 15,7-6-5-15,8 4-13 0,4 1-39 16,-2-6-21-16</inkml:trace>
  <inkml:trace contextRef="#ctx0" brushRef="#br1" timeOffset="630521">22705 9024 312 0,'0'0'5'0,"0"15"4"46,1-1 2-46,7 7 1 0,1 4 4 0,1 4-1 0,4 7 0 0,2 4 1 0,2-1-6 0,1-4-3 16,4-3-7-16,-4-8-5 16,-1-2-21-16,6-10-56 15,-24-12-2-15</inkml:trace>
  <inkml:trace contextRef="#ctx0" brushRef="#br1" timeOffset="630675">22508 9007 376 0,'0'0'1'0,"12"-2"0"0,12 1 0 0,10-2 0 15,16 2 0-15,6 0 1 16,12 0-2-16,4-1-6 16,3 2-12-16,-8 9-47 15,-6-7-13-15</inkml:trace>
  <inkml:trace contextRef="#ctx0" brushRef="#br1" timeOffset="631055">23386 8910 127 0,'0'0'-1'16,"0"0"2"-16,-12 0 10 0,-1 0 8 15,-4 0 5-15,-6 3 3 16,-5 3 1-16,-5 5 0 15,1 5 1-15,-4 2-4 16,4 3-7-16,9 1-7 47,2 2-4-47,10-1 1 0,9-1 0 0,6-4 0 0,11-1 0 0,4-5 0 0,2-3-1 15,3-1-1-15,-4-3-3 0,-4 1-1 16,-16-6 1-16,5 18-1 16,-14-5 0-16,-8 4 0 15,-1 4 0-15,1 2 2 16,5 2 0-16,11 0 0 0,8 1-1 15,25-1-7-15,11-4-10 47,15-12-53-47,7 11-15 0</inkml:trace>
  <inkml:trace contextRef="#ctx0" brushRef="#br1" timeOffset="632168">19384 10128 287 0,'0'0'6'16,"2"12"5"-16,3-1 2 15,0 7 4-15,1 6 0 0,3 7 3 16,-1 3 0-16,4 4-1 16,0-4-5-16,-1-3-3 15,0-6-3-15,-3-2-2 16,-1-10 0-16,-7-13-2 0,12 5 0 15,-10-10-1-15,-2-11 0 16,0-4-1-16,-1-6-2 16,0-6 0-16,-3-2 0 15,2-4-1-15,2 0-1 0,0 1 1 16,7 5 1-16,5 2-1 15,7 7 1-15,3 3 0 16,8 5-1-16,1 9 1 16,1 3-1-16,4 3 1 31,-3 9 0-31,-3 7 0 0,-2 8 1 0,-7 3-1 0,0 5 0 15,-4 2 1-15,-2 4 0 16,-4-5 0-16,-1 1-1 16,-4-7 1-16,-1-5 0 0,-2-5 0 15,-1-8 0-15,-2-9 0 16,0 0 0-16,1-14-1 15,3-6-1-15,1-6-1 0,2-3-1 47,2-5 0-47,6-1 0 0,1 3-1 0,6 2 1 0,1 6 1 0,2 3 2 16,4 10 0-16,-1 3 1 15,0 7 0-15,-1 3 0 0,-1 10 2 16,-3 8-1-16,-3 4 1 16,-6 7-1-16,-2 4 1 15,-4 1-1-15,-4 3 0 47,-4-4 0-47,0-5-1 0,-3-4 1 0,-4-6-2 0,2-4 0 0,1-8-2 0,4-8-2 16,0 0-7-16,0 0-21 15,0 0-55-15,1-18-4 0</inkml:trace>
  <inkml:trace contextRef="#ctx0" brushRef="#br1" timeOffset="632516">20497 10001 315 0,'0'0'5'16,"-24"13"2"-16,4-1 1 15,3 4 0-15,0 3 1 0,6 5 2 16,7 3 3 0,7 0 1-16,21-1-5 0,16-1-1 15,7 3-1-15,3-4-1 16,-2-1 0-16,-9-1-1 15,-10-1-1-15,-23-1-1 0,-15-3 0 16,-21-2-1-16,-12-1 0 16,-6-2-4-16,-6-4-10 15,6-1-42-15,6 6-34 16,11-7-4-16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19:35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7003 4174 274 0,'0'0'4'0,"0"0"2"0,0 0 3 15,4 0 2-15,-4 0-1 16,7-15 2-16,-4-2 0 16,1-5 2-16,-4-11-1 0,3-9-3 15,-2-12-2-15,2-7-2 16,-3-9 0-16,0-6 0 15,0-8-2-15,-5-3 0 16,-3-6-2-16,-6 0 1 0,-3 1-1 16,-4 3 3-16,-3 5 0 15,0 3 1-15,-2 7 1 16,2 6-1-16,0 9 1 15,0 4 0-15,4 4-1 0,0 8-1 16,4 1-2-16,0 4-1 16,1 1-1-16,0 6 1 15,0 2-1-15,2 5 0 16,1 2 0-16,0 3 1 15,3 6-1-15,0 1 1 0,3 3-1 16,6 9 0-16,-11-9-1 16,11 9-1-16,0 0-1 15,0 0-3-15,-10 0 1 16,10 0 0-16,-3 9 1 0,0 3-1 15,0 11 1-15,2 5 2 16,-1 2 1-16,1 6 2 16,0 3-1-16,1-2 1 0,0-3-1 15,-1-2 1-15,1-10 0 16,0-6 0-16,0-6 0 15,0-10 1-15,0 0-1 16,0 0 0-16,2-22 0 0,-2-7 0 31,1-5-1-31,-4-4-1 0,-2-8 0 0,1-5-1 16,-3 6 0-16,2 2 0 15,1 5 0-15,0 8-1 16,5 7 0-16,0 4 0 16,8 9 1-16,2 4-1 0,8 6 1 15,5 2 1-15,3 7-1 16,7 3 0-16,7 5-6 15,0 1-11-15,4-5-58 16,8 13-9-16</inkml:trace>
  <inkml:trace contextRef="#ctx0" brushRef="#br0" timeOffset="11801">8137 3230 191 0,'0'0'6'15,"0"0"3"-15,-9-3 5 16,9 3 0-16,-9-3 4 15,9 3-1-15,-9-3-1 16,9 3 1-16,0 0-5 0,-10 0-2 16,10 0-4-16,0 0-1 15,0 8-1-15,0-8 2 16,4 9 0-16,-4-9 2 15,15 10 2-15,-2-7-1 0,4 0 1 16,4-3-1-16,0 0 0 16,7 0-1-16,1 0-1 15,5-6 0-15,-1 4-2 16,3-4 0-16,-1 3-1 15,-3-2-1-15,-1 2 0 0,-2 1 0 16,-3-3 0-16,-1 4 0 16,-5-1 0-16,-3 2 0 0,-4-2 0 15,-4 2 1-15,-9 0-1 16,13-1 0-16,-13 1-1 15,0 0 0-15,0 0 0 16,0 0-1-16,0 0-1 16,0 0-1-16,0 0-3 0,0 0-1 15,0 0-4-15,0 0-8 16,0 0-6-16,0-9-14 15,0 9-27-15,0 0-23 16</inkml:trace>
  <inkml:trace contextRef="#ctx0" brushRef="#br0" timeOffset="12129">8496 3081 292 0,'0'0'3'15,"0"0"4"-15,0 0-2 0,0 0 2 16,0 0 2-16,0 0 2 16,0 0 2-16,0 0 0 15,15 0-2-15,1 3-3 16,5 3 2-16,2 2-2 15,2 0-1-15,-1-1-3 0,-1 2-1 16,-2 2 0-16,-3 0 0 16,-3 0-1-16,-3-1 1 15,0 3 0-15,-6-2 0 16,0 2 1-16,-3 1 0 0,-3 1 1 31,-4 2-1-31,-10 5 0 0,-6 0 0 0,-5 3-1 16,0 0-1-16,-3-3-4 0,6 3-3 15,1-7-8 1,13-2-23-16,16 0-47 0,6-13-3 15</inkml:trace>
  <inkml:trace contextRef="#ctx0" brushRef="#br0" timeOffset="13007">8331 2655 179 0,'0'0'3'0,"0"0"4"16,-11 0 4-16,11 0 3 0,0 0 3 15,-10 10 5-15,5 0 1 16,1 4 3-16,4 3-2 16,-2 2-2-16,2 0-3 0,0-1 2 15,3 0-5-15,2-3-4 16,3-4-3-16,3 0-1 15,1-3-1-15,3-1-2 16,-1-1-2-16,2-2-1 16,-2-2-2-16,2 0-3 0,-1-2-4 15,-2 0-6-15,-2 0-11 16,0-7-30 15,0 6-29-31,-11 1-7 0</inkml:trace>
  <inkml:trace contextRef="#ctx0" brushRef="#br0" timeOffset="13163">8373 2338 347 0,'0'0'1'15,"0"0"-1"-15,0 0 0 16,0 0-9-16,0 0-7 15,0 0-18-15,9 0-31 0,-9 0-12 16</inkml:trace>
  <inkml:trace contextRef="#ctx0" brushRef="#br0" timeOffset="13933">8628 2789 88 0,'0'0'5'0,"0"0"7"0,0 0 3 15,-8 14 6-15,8-4 4 16,0 4 4-16,3 3 2 15,4 1 4-15,5 0-2 16,4-5-5-16,4-1-4 0,1-10-1 16,1 0-2-16,-2-6-4 15,-2-9-3-15,-4-1-4 16,-7-7-3-16,-6 2-2 15,-7-4-1-15,-9 3-2 16,-6 2-1-16,0 5-3 0,-5-1-6 16,5 5-6-16,-1 3-13 15,6-3-52-15,16 9-5 47</inkml:trace>
  <inkml:trace contextRef="#ctx0" brushRef="#br0" timeOffset="16593">8918 3905 208 0,'0'0'6'0,"0"0"2"16,5-1 2-16,-5 1 2 0,0 0 1 15,0 0 0-15,11 0-1 16,-11 0-2-16,0 0-1 15,1 5-2-15,-1 7 0 16,0 2 0-16,2 7-1 0,0 7 2 16,-2 9 3-16,0 5 0 15,-1 3-2-15,1 5 0 16,-5-1-2-16,2 0 0 15,-5-1-1-15,4-3-2 16,-3-9 0-16,1-4-1 0,2-3 0 16,0-7 0-16,-2-2 0 15,0-3-3-15,5-4-3 16,-3-4-6-16,3 2-9 0,1-11-16 31,-6 12-26-31,6-12-25 0</inkml:trace>
  <inkml:trace contextRef="#ctx0" brushRef="#br0" timeOffset="17137">8773 4342 271 0,'0'0'3'15,"0"0"2"-15,0 0 0 16,0 0 1-16,0 0 2 15,-4 9-1-15,2 3 2 16,-2 1 2-16,2 4-3 0,2 3 1 16,-1 1 1-1,1 3-1-15,0-2 2 0,2-1 0 16,2 1-3-16,2-4 0 15,0-2 0-15,1 0-2 16,0-3-1-16,0 0 0 47,3-3-1-47,-2-2-1 0,-8-8 1 0,16 11 0 0,-16-11 0 0,15 5 0 0,-15-5 0 15,11 1-1-15,-11-1 0 0,11 0 0 16,-11 0 0-16,9-2-1 16,-9 2 0-16,8-4-1 15,-8 4 1-15,0 0 0 0,0 0 0 16,13-12-1-16,-10 3 1 15,1-5 0 1,2-3-1-16,2-4 1 0,2-3-1 16,1-5-1-16,2 0-1 0,1-1-2 15,2 4-4-15,0 0-5 16,1 3-11-1,-3 5-22-15,-5 5-42 0,3 4-6 16</inkml:trace>
  <inkml:trace contextRef="#ctx0" brushRef="#br0" timeOffset="17986">7720 4521 203 0,'0'0'5'0,"0"0"2"15,-10 0-1-15,10 0 0 16,0 0 3-16,-6 10 4 16,2 2 4-16,4 7-1 0,0 3-4 15,5 7 0-15,7 0 0 16,-4 5 4-16,6 2-3 15,0-3-2-15,2-5-2 16,-2-4 1-16,0-4 0 16,-2-6-1-16,-1-4 0 0,-2-5-2 15,3-5-2-15,0-1-7 16,-1-14-11-16,2-12-45 15,0 7-23-15</inkml:trace>
  <inkml:trace contextRef="#ctx0" brushRef="#br0" timeOffset="18157">7730 4276 354 0,'0'0'1'0,"0"0"-2"15,0 0-5-15,0 0-17 16,0 0-19-16,0 0-33 15,7-3-6-15</inkml:trace>
  <inkml:trace contextRef="#ctx0" brushRef="#br0" timeOffset="18673">8182 4683 206 0,'0'0'3'0,"0"0"2"32,-9-4 0-32,9 4 1 0,-15 2 3 0,5 5 1 15,-3 3 2-15,-2 5 1 0,2 2-2 16,-2 3 1-16,5 5-2 15,3-3 0-15,3 2 1 16,4-4 0-16,4 1 0 16,11-9-1-16,5-2 1 0,7-5 0 15,4-5-1-15,4 2-2 16,-2-7-5-16,7 1-15 31,-4-1-31-31,-3 0-35 0,-2 0-7 0</inkml:trace>
  <inkml:trace contextRef="#ctx0" brushRef="#br0" timeOffset="19688">13008 3775 251 0,'0'0'4'16,"0"0"-1"-16,0 0 0 15,0 0 2-15,0 0 3 0,0 5 4 16,3 7 2-16,-1 2 1 16,2 7-1-16,0 6 1 15,1 7 1-15,-1 5 1 16,0 4-3-16,-1 1-4 0,-2 1-1 15,1 1-2-15,-2-8-2 16,-1-1-1-16,1-7-1 16,0-5 0-16,0-3-2 15,-1-8-1 16,0-3-2-31,1-11-4 0,-1 11-2 0,1-11-8 0,0 0-20 0,0 0-40 16,0 0-9-16</inkml:trace>
  <inkml:trace contextRef="#ctx0" brushRef="#br0" timeOffset="20124">12860 4096 195 0,'0'0'7'0,"0"0"3"31,0 0 2-31,10-8 4 0,-10 8 1 0,15 0 4 0,-4 0 1 16,1 8 1-16,0 6-6 15,4 2-2-15,-2 7 0 0,2-1-4 16,1 5 0-16,-1 0-5 16,-4 3-1-16,5-3 0 15,-4 4-1-15,-3-7 1 16,4-4 0-16,-5-3 1 15,0-3 1 17,-2-4 1-32,3-6 0 0,-10-4 0 0,20-14-1 0,-9-7 0 0,5-7-2 15,1-4 0-15,1-5-2 16,3-3-1-16,-2 2-2 0,1 2-4 15,-6 4-4-15,-1 6-7 16,-7 2-20-16,-6 10-52 16,7 4-3-16</inkml:trace>
  <inkml:trace contextRef="#ctx0" brushRef="#br0" timeOffset="20678">13559 3975 276 0,'0'0'7'0,"0"0"-1"16,0 0 2-16,0 0 1 16,-11 9 0-16,9 0 5 15,-2 7 0-15,0 2 2 0,3 5-3 16,0 2-1-16,0 2 0 15,1 1-1-15,6-3 0 16,1-2-3-16,4-4-2 16,6-3 0-16,-1-8-3 0,2 1-2 31,2-5-5-31,-2-5-11 0,2-22-50 0,-2 10-17 15</inkml:trace>
  <inkml:trace contextRef="#ctx0" brushRef="#br0" timeOffset="20795">13495 3707 387 0,'0'0'-1'15,"0"0"-2"-15,0 0-8 16,2-8-16 0,-2 8-48-16,13-6-5 0</inkml:trace>
  <inkml:trace contextRef="#ctx0" brushRef="#br0" timeOffset="21430">13921 4226 230 0,'0'0'3'0,"0"0"0"16,0 0 3-16,0 0 4 16,6 4 5-16,-6-4 1 0,11 16 1 15,-6-5 2-15,1 3-2 16,3 3 1-16,-3 5 0 15,5-2-5 1,-3 3-5-16,1-3-1 0,-2 0-1 0,1 1-2 16,-1 0-2-16,-3 0 0 15,0-4-1-15,2-3 1 16,-3 2-1-16,0-5 0 0,-2 0 0 15,-1-11-3-15,4 9-3 16,-4-9-6-16,0 0-25 16,0 0-43-16,8-5-6 15</inkml:trace>
  <inkml:trace contextRef="#ctx0" brushRef="#br0" timeOffset="21948">13929 4270 214 0,'0'0'7'15,"0"0"2"-15,0 0 4 16,0 0 1-16,-5-10 3 15,5 10 2-15,0-10 1 16,0 10 2-16,20-15-4 16,-5 8-2 15,5-3-1-31,6-1-2 0,3 1-2 0,2 0-2 0,1 3-2 0,-3 1-2 15,3 3-1-15,-6 3-2 0,-1 0-2 16,-8 4-1-16,0 5-1 16,-6 2 0-16,-3 1-1 15,-3 2 1-15,-5 3 0 16,-7-3-1-16,-7 1 0 0,-4 0 0 31,-8-1 0-31,-1-1 1 0,-5-4 0 0,3 3 1 16,0-5-2-16,6-2 0 15,3-1 1-15,6 1 1 16,4 0 1-16,10-5 2 0,0 15 1 15,12-7 0-15,7 5 2 16,4 0 1-16,6 2 0 16,1 0 0-16,4 0-2 15,-1 2 0-15,2-1-1 0,-1 2-1 31,-3-1-2-31,8 3-7 0,-2-8-22 0,-6 5-53 16,19 0-5-16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22:25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2344 8881 292 0,'0'0'5'0,"0"0"0"0,0 0 1 15,0 0 2-15,9 1 4 16,-1 14 1-16,1 8 3 16,0 10 2-16,0 13-2 15,0 11-1-15,-3 8-2 16,-4 5 0-16,-3 3-3 0,-7-1-3 15,-4-7 0-15,-5-6-3 16,0-8-1-16,-2-13 1 16,5-9-2-16,1-8-2 15,2-6-4-15,1-11-6 0,10-4-14 16,0 0-42-16,-3-16-20 15</inkml:trace>
  <inkml:trace contextRef="#ctx0" brushRef="#br0" timeOffset="333">2699 8918 274 0,'0'0'2'0,"0"0"1"15,0 0 1-15,0 0 1 16,-9 14 1 15,-3-3 3-31,-8 3 1 0,-1 5 3 0,-6 1-1 0,-3 3 1 0,0-3 1 16,0 1 0-16,6-4 0 15,5-4-4-15,4-3 0 16,5 1-1-16,6 4 0 15,4-1 0-15,11 6-1 0,7 1-2 16,12 6 0-16,8 0 1 16,5 2-2-16,6 2 0 31,3-4-2-31,0 0-1 0,-6-4-2 0,-4-3-3 0,-13-3-4 15,-6 0-8-15,-9-7-11 16,-14-10-60-16,0 0-4 16</inkml:trace>
  <inkml:trace contextRef="#ctx0" brushRef="#br0" timeOffset="822">3327 8921 273 0,'0'0'3'0,"-1"-8"3"0,1 8 1 16,-14-13 1-16,0 7 0 16,-4 3 1-16,-4 3 4 15,-6 6 0-15,-2 15 0 16,-1 7-1-16,-2 12 2 0,2 8 0 15,4 7-2-15,6 0 0 16,7 1 0-16,7-5-2 16,6-5-1-16,11-7-2 15,7-10 0-15,12-9-2 0,2-6 1 16,4-7-2-16,0-4-2 15,-1-3-2-15,0 0-3 16,-10-5-6-16,-1 3-7 16,-8-3-18-16,-15 5-53 0,11-8-4 15</inkml:trace>
  <inkml:trace contextRef="#ctx0" brushRef="#br0" timeOffset="1210">3599 8908 375 0,'0'0'1'16,"0"0"0"-16,0 0 2 15,1 7 3-15,-2 5 2 16,1 5 1-16,-3 3 0 15,-2 6 2-15,-5 6 1 0,-1 3-1 16,-7 5-1-16,0 3-3 16,-2-1-2-16,0-2-1 15,2-3 0-15,0-3-2 31,6-5 0-31,3-5 0 0,8-5 1 0,4-9 2 0,13-5-1 16,15-5 0-16,15-6 0 16,7-5 0-16,11-2 1 15,4-1-5-15,0 0 0 0,-3 2 0 16,-6 4 0-16,-10 5 0 15,-13 3-7-15,-8 1-4 16,-15 6-8-16,-2 0-33 16,-9 4-39-16,-2 0-4 15</inkml:trace>
  <inkml:trace contextRef="#ctx0" brushRef="#br0" timeOffset="2209">5699 8955 298 0,'0'0'7'15,"0"0"1"-15,0 0 3 16,0 0 2-16,0 6 3 16,-1 6 4-16,1 8 1 15,-1 9 1-15,-4 7-6 0,4 7-2 16,0 4 0-16,1 1-4 15,0 0-1-15,5-4-3 16,2-6-2-16,4-6-1 16,2-5 0-16,2-9-1 15,0-4 1-15,1-3-2 0,3-8-4 16,0-3-4-16,4-3-13 15,-3-11-66-15,0-13-5 16</inkml:trace>
  <inkml:trace contextRef="#ctx0" brushRef="#br0" timeOffset="2335">5699 8601 422 0,'0'0'0'0,"0"0"-1"0,0 0-2 15,0 0-4-15,3-8-10 16,-3 8-28-16,0 0-34 15,17 1-7-15</inkml:trace>
  <inkml:trace contextRef="#ctx0" brushRef="#br0" timeOffset="2819">6171 9162 286 0,'0'0'6'0,"0"14"4"16,0 2 1-16,0 5 3 15,1 1 2-15,7 7 1 16,3-1 3-16,7-2 1 16,5-8-4-16,4-5-4 0,3-12-2 15,4-3-1-15,-3-12-1 16,-4-7-2-16,-10-3-1 15,-10-4-2-15,-7 4-1 32,-13 2 0-32,-14 5-2 0,-9 3 0 0,-6 4 0 0,-3 5-3 15,5 5-2-15,2 0-6 16,9 12-11-16,7 3-39 31,14 0-27-31,8-1-7 0</inkml:trace>
  <inkml:trace contextRef="#ctx0" brushRef="#br0" timeOffset="3280">6834 8976 350 0,'0'0'3'15,"0"0"2"-15,0 0 3 16,5 0 2-16,8 0 2 0,6 0-1 15,7-1 2 17,12-2 0-32,4-2-2 0,9-1-3 0,2 2-2 15,0-2-2-15,0 1-3 0,-5 1-3 0,-6-1-7 16,-8 3-11-16,-7 2-29 15,-8 0-34-15,-7 2-7 16</inkml:trace>
  <inkml:trace contextRef="#ctx0" brushRef="#br0" timeOffset="3485">6943 9261 359 0,'0'0'3'0,"13"0"2"0,7 0 1 16,11-4 1-16,9-2 2 15,7-1-1-15,7 0-1 16,7 2-3-16,-1-6-15 16,-3 9-63-16,-2 2-6 0</inkml:trace>
  <inkml:trace contextRef="#ctx0" brushRef="#br0" timeOffset="4412">8245 8939 257 0,'0'0'3'15,"0"0"2"-15,0 0 0 16,0 0 5-16,-12 14 2 0,4 4 5 15,-1 8 2-15,0 8 0 16,-6 7-1-16,11 8 1 16,-2 5-3-16,6-1-2 15,9 0-2-15,6-8-3 0,8-6-1 16,5-10-2-16,6-12 0 15,4-7-3-15,2-10-4 16,-1-10-13-16,2-19-63 16,-5-3-6-16</inkml:trace>
  <inkml:trace contextRef="#ctx0" brushRef="#br0" timeOffset="4529">8246 8683 412 0,'0'0'1'0,"0"0"0"0,0 0-1 16,0 0-7-16,0 0-15 16,0 0-56-16,0 0-4 15</inkml:trace>
  <inkml:trace contextRef="#ctx0" brushRef="#br0" timeOffset="5676">8932 9310 305 0,'0'0'5'0,"0"0"3"16,0 0 2-16,-9 0 0 16,9 0 1-16,-16 0 1 15,3 2 4-15,-2 7 2 16,-1 4-6-16,-2 4-1 0,3 2-2 15,3 5 2-15,7-1-3 16,5 2 1-16,10-7-3 16,16-2 0-16,9-6-2 0,6-4-1 15,9-5-4-15,8-1-6 16,-2-2-17-16,-14-3-62 15,13 1-1 17</inkml:trace>
  <inkml:trace contextRef="#ctx0" brushRef="#br0" timeOffset="6013">9701 9145 342 0,'0'0'3'0,"0"0"3"16,13 4 3-16,6-2 3 16,9-1 1-16,9-1 0 15,10 0 0-15,7 1 0 16,1-3-5-16,4-2-10 0,-9-7-21 15,-11 4-55-15,2 0-7 16</inkml:trace>
  <inkml:trace contextRef="#ctx0" brushRef="#br0" timeOffset="6202">9932 8897 339 0,'0'0'5'15,"0"16"2"-15,0-2 4 16,3 9 3-16,0 8 2 15,2 7-1 1,-1 8 1-16,1 7 0 0,-2 3-5 0,-1 2-3 16,-3-4-6-16,1 2-8 15,-2-7-18-15,-8-2-60 16,10-8-3-16</inkml:trace>
  <inkml:trace contextRef="#ctx0" brushRef="#br0" timeOffset="6892">10729 8944 256 0,'0'0'8'15,"0"0"4"-15,0 0 5 16,-17 20 1-16,10-3 4 0,-3 6 0 15,3 7 3-15,0 4 2 16,2 5-7-16,5 5-4 16,12 0-4-16,5-4-1 0,8-4-3 15,10-7-1 16,2-4-2-31,4-8-2 0,3-6-3 0,-3-8-5 0,2-3-10 16,-9-3-41-16,-2-21-31 16,-11-11-4-16</inkml:trace>
  <inkml:trace contextRef="#ctx0" brushRef="#br0" timeOffset="7009">10719 8678 388 0,'0'0'1'0,"0"0"-1"0,0 0 0 15,5-13 2-15,-5 13-7 16,15-7-7-16,-1 6-17 15,0 8-43-15,2-2-10 32</inkml:trace>
  <inkml:trace contextRef="#ctx0" brushRef="#br0" timeOffset="7442">11281 9092 367 0,'0'0'4'15,"0"0"0"-15,0 15 4 16,0-1 0-16,0 5 1 16,-1 8 1-1,1 4 0-15,0 3 1 0,-1 5-2 0,1 0-2 16,0-2-2-16,0-2-1 15,-1-6-2-15,1-4 0 16,-1-6-4-16,1-5-4 0,0-14-6 47,0 12-18-47,0-12-47 0,13-3-10 0</inkml:trace>
  <inkml:trace contextRef="#ctx0" brushRef="#br0" timeOffset="7937">11192 9128 252 0,'0'0'6'15,"0"0"4"-15,0 0 4 16,13-14 3-16,2 6 2 16,6-4 3-16,9 0 1 15,7-2 4-15,10-1-7 31,3 1-4-31,6 4-3 0,-3 3-2 0,-4 6-4 0,-6 1-2 16,-7 5-2-16,-8 8-2 16,-15 1 0-16,-12 6-1 0,-7 1 0 15,-17-1-1-15,-7 4 0 16,-6-5 0-16,-6-4-2 15,-6-1 0-15,1-3 0 16,2-5-1-16,8-1 0 0,8-2 1 31,6 1 2-31,11 4 3 0,9 4 0 0,9 3 1 16,16 4 1-16,12 5 1 15,6 2 1-15,10 4 0 0,9-1-2 16,1 0-1-16,2 0 0 16,-2-2-1-16,0-1-1 15,-5-4-4-15,-2 2-6 16,-6-5-14-16,-3 5-64 15,6-5-1-15</inkml:trace>
  <inkml:trace contextRef="#ctx0" brushRef="#br0" timeOffset="10658">2010 10594 258 0,'0'0'1'16,"0"0"6"-16,0 5 3 16,0 8 4-16,0 7 1 15,0 9 2-15,-1 9 1 16,-3 6 1-16,-3 10 1 0,-1 2-3 15,-2 5-6-15,-3-3-2 16,0-7-2-16,-1-5-2 16,2-7 0-16,1-8-2 0,4-9-3 15,0-7-3-15,7-15-3 16,0 0-8-16,0 0-24 15,0 0-44-15,15-25-7 16</inkml:trace>
  <inkml:trace contextRef="#ctx0" brushRef="#br0" timeOffset="10990">2376 10640 261 0,'0'0'2'0,"0"0"0"0,-13 13 2 0,-1 1 3 15,-8 4 3-15,-8 6 2 16,-5 3 0-16,-5-1 2 15,-3 0 0-15,2-4 0 0,2-5-3 16,6-2 0-16,6-8-1 16,6-3-3-16,8-4-1 15,13 0-1-15,-11 2 0 31,11-2 0-31,6 14 0 0,11-1-1 0,5 4 0 0,7 5-1 16,5 4 1-16,3 3-1 16,4 1 0-16,0-1 0 15,-3 0-2 1,-4 0-3-16,-4-4-2 15,-4 0-5-15,-8-8-9 0,2 1-19 0,-4-2-38 16,-3-6-13-16</inkml:trace>
  <inkml:trace contextRef="#ctx0" brushRef="#br0" timeOffset="11621">2527 10796 258 0,'0'0'7'0,"0"0"0"16,10-2 5-16,-10 2 1 15,13 3 1 17,-3 5 3-32,3-1 0 0,3 5 1 0,-2 3-3 0,4 3-1 0,0 2-3 15,0 0-1-15,0 2-2 16,-2 1-1-16,-2 2-1 0,-2 1 0 15,-1-4-2-15,-2 4 1 16,-1-5-2-16,0 2 0 16,-3-3 0-16,2 0-2 0,-2-6 2 31,-2-2-1-31,1 2 1 0,3-3-2 0,-3-2 1 15,-4-9 0-15,7 15 0 16,-7-15 0-16,5 9-1 0,-5-9 1 16,0 0 0-16,0 0 1 15,0 0 1-15,0 0 0 16,8-12-2-16,-2-6 1 15,5-10-2-15,-2-10 1 16,2-8-2-16,3-10 0 16,1-7 0-16,1 0-2 0,-2 2 3 15,0 5-1-15,-5 6-1 16,-2 11-1-16,-2 8-3 15,-1 9-6-15,0 10-5 0,-4 12-10 47,1-12-41-47,-1 12-23 0</inkml:trace>
  <inkml:trace contextRef="#ctx0" brushRef="#br0" timeOffset="12002">3148 10621 354 0,'0'0'3'0,"0"0"0"0,4 9 4 15,3 3 1-15,-3 6 2 47,2 8 0-47,-3 5 1 0,0 7 0 0,-3 5-1 0,-2 7-1 0,-4-1-2 0,-1 2 0 16,-5-3-2-16,1-7 0 15,1-4-1-15,2-6-1 16,3-6 2-16,3-7 0 15,2-5 0-15,15-9 1 0,10-4-2 16,12 0 0-16,7-5-1 16,10-4 2 15,6-2-3-31,4 2-1 0,3-3-2 0,-7 6-1 0,-4 1-2 15,-5 0-4-15,-9 5-7 0,-11-1-22 16,-7 6-53-16,-2 5-3 16</inkml:trace>
  <inkml:trace contextRef="#ctx0" brushRef="#br0" timeOffset="15476">11134 6269 246 0,'0'0'7'0,"0"0"3"15,-13 3 5-15,4 3 1 16,-4 8 2-16,1 1 2 0,-2 2 0 15,3 4 1-15,3 1-4 16,8 1-5-16,6-2-2 16,16-4-4-16,6-3-5 0,11-2-9 15,3-3-20-15,2 2-50 16,11-6-4-16</inkml:trace>
  <inkml:trace contextRef="#ctx0" brushRef="#br0" timeOffset="16556">12995 5581 266 0,'0'0'4'16,"0"0"1"-16,0 0 2 16,0 0 3-16,0 0 2 15,13 8 2-15,-10 3 2 16,4 4 2-16,0 4-3 15,-1 10 3-15,2 3-2 0,0 4-2 16,0 5-2-16,1 3-1 16,-2-3-3-16,2-2-1 15,-1-6-1-15,0-3-1 16,-3-6-1-16,0-7 1 0,0-2 1 15,-5-15 0-15,3 9-1 16,-3-9 0-16,3-15 0 16,0-5-1-16,-1-11-1 0,2-10-1 31,5-10-2-31,0-4 0 0,5-6-1 0,-1 4 0 15,0 4 0-15,-1 7-1 16,-1 6-2-16,-3 14-5 0,-1 6-4 31,-7 20-7-31,9-13-13 0,-9 13-39 0,15 3-17 16</inkml:trace>
  <inkml:trace contextRef="#ctx0" brushRef="#br0" timeOffset="16871">13389 5878 357 0,'0'0'2'15,"0"0"4"-15,0 8 2 0,0 1 4 16,-3 8 0-16,2 3 1 16,-3 4 2-16,1 6-2 15,2 4 0-15,-2-1-4 16,0 0-3-1,0-3-2-15,2-8-1 0,0-3-3 0,0-5-2 16,1-6-2-16,0-8-5 16,0 0-14-16,6 5-41 0,4-11-22 15</inkml:trace>
  <inkml:trace contextRef="#ctx0" brushRef="#br0" timeOffset="17291">13355 5871 260 0,'0'0'8'0,"0"0"3"16,0-12 2-16,8 5 3 15,6-2 2-15,6-1 1 0,6 2 2 16,2 0 2-16,7 2-9 16,-3 4-2-16,1 2-3 15,-6 8-3-15,-4 3-2 16,-8 7 0-16,-5 1-3 0,-7 2 0 15,-5 3 2-15,-8-2-2 16,-9-1 2 15,-2-2-1-31,-5-3 0 0,-3-6 0 0,-1-1-1 0,4-3 0 16,4-4 0-16,5 0 0 15,6 1 0-15,11-3 1 0,4 14 0 16,15-1-1-16,9 6 1 16,6 1 0-16,7 5 0 0,2 2 0 15,-1 0-3-15,0 3-3 16,-7-5-6 15,1 4-15-31,-12-3-59 0,-9-2-3 0</inkml:trace>
  <inkml:trace contextRef="#ctx0" brushRef="#br0" timeOffset="17737">12891 6785 349 0,'0'0'6'0,"8"0"2"16,4 0 4-16,7 0 0 15,6 0 0-15,4-1 1 16,4-1-1-16,3 1 2 0,-2-3-9 16,0 4-5-16,-8-3-8 15,-2 3-17-15,-3 0-56 16,-9-3-5-16</inkml:trace>
  <inkml:trace contextRef="#ctx0" brushRef="#br0" timeOffset="18288">12956 4918 327 0,'0'0'3'0,"0"0"2"0,0 0 3 16,6-2 0-16,7-1 2 15,8 1 1-15,4-1 1 16,5-1-1-16,9 2-3 15,-3-1-2-15,3 2-5 0,-5-2-6 16,-2 3-13-16,-7 0-29 16,-5 0-34-16,-4-6-5 15</inkml:trace>
  <inkml:trace contextRef="#ctx0" brushRef="#br0" timeOffset="18489">13088 4743 307 0,'0'0'3'16,"0"7"2"-16,0 6 2 15,0 4 2-15,4 8-1 0,0 6 1 16,-1 6 0-16,2 9 1 16,-1 1-2-16,2 4-5 15,4 3-9-15,0-1-16 16,2-5-48-16,4 10-11 0</inkml:trace>
  <inkml:trace contextRef="#ctx0" brushRef="#br0" timeOffset="19593">7100 10730 294 0,'0'0'5'16,"0"0"2"-16,0 0 4 15,0 0 3-15,14 10 1 16,4-8 1-16,8-2 2 47,8 0 0-47,8 0-5 0,3-1-6 0,3 0-8 0,-4-4-12 0,4 0-28 0,-3 5-40 0,-14 0-7 15</inkml:trace>
  <inkml:trace contextRef="#ctx0" brushRef="#br0" timeOffset="19813">7086 11004 355 0,'0'0'3'0,"6"3"1"16,7-3 3-16,5 0-1 0,10-1 0 16,7-6 2-16,8 2-5 15,3-3-5-15,6 2-22 16,-4 1-50-16,-1-5-10 15</inkml:trace>
  <inkml:trace contextRef="#ctx0" brushRef="#br0" timeOffset="20260">7857 10476 331 0,'0'0'3'0,"0"0"2"16,0 0 1 62,0 0 3-78,12 12 2 0,-6-2 3 0,2 4 1 0,3 5 0 0,0 1-2 0,1 7-1 0,3 2-1 0,-2 4-2 0,1 4-2 0,-2 3-1 0,0 0-1 0,0 3 0 15,-3 0-1 1,0 1-1-16,0-5 0 0,-1-1-1 0,0-6 0 16,0-7 0-16,-3-7 1 15,0-5 1-15,-5-13-1 16,11-2 0-16,2-19 0 15,1-11-1-15,3-10-2 16,2-14 0-16,2-7 0 0,2-11 0 47,-3-1 0-47,-3 3 0 0,-4 6 0 0,-5 6-4 0,-1 12-9 0,-6 5-24 15,-8 14-55-15,7 13-2 0</inkml:trace>
  <inkml:trace contextRef="#ctx0" brushRef="#br0" timeOffset="20822">8520 10836 351 0,'0'0'3'0,"0"0"1"62,0 0 3-62,-2 10 2 0,1 3 2 0,-2 5 1 0,0 7 1 0,-1 6 0 0,-1 5-1 0,-1 5-1 0,0 4-3 16,2-2 1-16,0-2-2 16,0-7-2-16,0-4-1 0,4-4-2 15,-2-9-2-15,2-5-2 16,0-12-6-16,0 0-16 15,11 6-54-15,-2-17-10 16</inkml:trace>
  <inkml:trace contextRef="#ctx0" brushRef="#br0" timeOffset="21360">8461 10921 240 0,'0'0'5'0,"0"0"5"0,0 0 2 16,1-14 3-16,-1 14 2 15,18-17 2-15,-5 6 3 16,7-1 1-16,5-1-1 15,5 2-6-15,6 0-2 0,4 3-2 16,1 3-1-16,-1 5-5 16,-4 0-2-16,-3 8-1 46,-5 4-2-46,-7 4 0 0,-11 4-1 0,-9 2 1 0,-4 0 0 0,-10-1-1 0,-8-1 0 16,-4-3 0-16,-8-1 0 16,-2-6 0-16,-2-3-1 0,-1-3 0 15,5-3 0-15,2 1 0 16,5-2-1-16,5 1 2 15,3-1 0-15,8 4 1 16,10-4 0 15,-3 16 1-31,7-3 1 0,8 1 0 0,9 8 1 0,8-1 1 16,8 5 1-16,7 0-1 0,5 0 0 15,6 2 0-15,2-3-1 16,3 0 0-16,-1-4-2 0,2 1-3 16,-6-6-5-16,0 1-7 15,-4-4-17-15,-11-2-58 16,13-4-2-16</inkml:trace>
  <inkml:trace contextRef="#ctx0" brushRef="#br0" timeOffset="26992">8725 8432 229 0,'0'0'4'16,"0"0"-1"-16,0 0 2 15,0 0 0-15,0 0 4 16,-10 15 0-16,4-1 5 15,0 10 2-15,1 6-1 0,0 6 1 16,2 6-1-16,2 0 0 16,1-1 0-16,8-2 0 15,4-4-5-15,7-9-2 16,3-5-1-16,3-10 0 0,2-5-2 15,0-3-3-15,-5-3-7 16,2-2-10-16,-11-4-27 16,-13 6-37-16,17-19-7 0</inkml:trace>
  <inkml:trace contextRef="#ctx0" brushRef="#br0" timeOffset="27358">8904 8403 229 0,'0'0'7'16,"1"14"5"-16,7 1 4 0,-3 4 1 16,2 4 3-16,3 2-1 15,4 7 2-15,0 1-2 16,-2-4-4-16,2-2-4 15,-3-7-4-15,2 1-3 16,-1-8-3-16,-4-2-3 0,-8-11-3 16,11 10-9-16,-11-10-14 15,0 0-37-15,0 0-16 16</inkml:trace>
  <inkml:trace contextRef="#ctx0" brushRef="#br0" timeOffset="27502">8855 8531 336 0,'0'0'5'0,"8"0"2"0,4-3 2 16,6-1 0-16,6-1 1 16,0 0 1-16,5-1-3 31,-1-2-1-31,-1 4-12 0,-7-3-12 0,-1 0-30 0,-5 6-32 15,-14 1-6-15</inkml:trace>
  <inkml:trace contextRef="#ctx0" brushRef="#br0" timeOffset="27704">9176 8320 319 0,'0'0'4'0,"16"3"0"15,-2 6 2-15,0 6 2 0,2 4 1 16,0 8 1-16,1 4 1 15,-1 5-1-15,-7 0-1 16,-6 3-6-16,-3-2-7 0,4-5-14 16,-4 4-29-16,-1-12-32 15,5-6-6-15</inkml:trace>
  <inkml:trace contextRef="#ctx0" brushRef="#br0" timeOffset="28622">11595 8356 198 0,'0'0'8'0,"0"0"3"0,0 0 4 16,0 0-2-16,0 0 2 16,0 0 3-16,-5 9 1 15,3 4 2-15,-2 8-4 16,-1 5-4-16,0 7 1 0,-1 6 1 15,1 4 0-15,2 0-2 16,2 0-2-16,2-3-1 16,8-5-2-16,7-5-1 15,4-5-1-15,4-5 0 16,0-6-2-16,1-4-2 0,0-3-3 15,-3-3-5-15,-1 0-8 32,-7-4-19-32,-14 0-50 15,14-1-6-15</inkml:trace>
  <inkml:trace contextRef="#ctx0" brushRef="#br0" timeOffset="28959">11808 8368 237 0,'0'0'6'16,"0"0"5"-16,2 13 3 15,-2 2 4-15,0 6 3 0,0 6 2 16,0 3 1-16,0 7 1 16,-2-1-4 15,6 0-4-31,0-1-4 0,3-6-3 0,2-4-3 0,4-4-1 15,3-4-2-15,3-6 0 0,-3-2-4 16,4-3-3-16,0-3-5 16,-2-2-9-16,-5-1-18 15,-13 0-50-15,12-9-4 16</inkml:trace>
  <inkml:trace contextRef="#ctx0" brushRef="#br0" timeOffset="29141">11696 8594 357 0,'0'0'5'15,"6"0"3"-15,5 0 1 47,6-4 2-47,4 0 0 0,6-2 1 0,5 0-1 0,5-1-1 0,-4-3-6 0,3 5-11 16,-9-7-21-16,-6 3-52 15,2 1-4-15</inkml:trace>
  <inkml:trace contextRef="#ctx0" brushRef="#br0" timeOffset="29349">12073 8315 325 0,'0'0'5'0,"20"7"1"15,2 3 1-15,4 3 2 16,4 7 1-16,2 8 2 15,1 5 0-15,-2 6-2 16,-6 7-3-16,-13 0-5 0,-11 1-6 47,-2-1-10-47,-9 3-37 0,-4-12-29 0,-4-5-7 0</inkml:trace>
  <inkml:trace contextRef="#ctx0" brushRef="#br0" timeOffset="53824">9851 10778 99 0,'0'0'2'16,"-2"8"2"31,-4 6 2-47,-3 5 4 0,-6 11 7 0,1 3 3 0,-5 9 4 0,-2 6 3 0,0 5 3 0,2-2-2 15,2 1-3-15,9-4-3 0,1-7-5 16,7-3-4-16,2-9-4 15,8-3-1-15,4-10-4 16,2-7 0-16,5 0-6 16,0-9-6-16,2 0-16 0,0 0-35 15,2-12-20 16</inkml:trace>
  <inkml:trace contextRef="#ctx0" brushRef="#br0" timeOffset="54162">10112 10666 226 0,'0'0'0'0,"0"0"0"0,-4 11 0 15,3 5 0-15,-7 9 4 16,1 6 3-16,-1 10 4 15,-3 8 4-15,6 5 0 0,-3 6 0 16,6 1 3-16,0-4 0 16,3-6-3-16,6-2-3 15,2-9-3-15,7-5-1 16,-2-9-2-16,3-4 0 0,0-6-3 31,4-3-1-31,1-6-2 0,-2 0-4 0,2-7-8 16,2 0-7-16,-2-2-17 15,-8-11-36-15,5 0-11 0</inkml:trace>
  <inkml:trace contextRef="#ctx0" brushRef="#br0" timeOffset="54331">9934 11039 350 0,'0'0'1'0,"0"0"1"16,15 0 0-16,3 1 1 15,9 1-1 1,4-1 1-16,9 0-1 15,3 2-2-15,5-3-3 0,-5 0-5 0,-2 0-9 16,-4-4-26-16,-10-4-35 16,0-2-5-16</inkml:trace>
  <inkml:trace contextRef="#ctx0" brushRef="#br0" timeOffset="54506">10512 10769 313 0,'0'0'2'0,"24"7"0"0,-4 7 1 0,7 6 0 16,2 6-1-16,3 6 1 15,-1 8-1-15,1 6 1 0,-11 1-2 16,-12 4 0-16,-9 2-11 16,-9-5-29-16,-8 6-33 15,-10-7-4-15</inkml:trace>
  <inkml:trace contextRef="#ctx0" brushRef="#br0" timeOffset="117479">11090 6345 204 0,'0'0'5'16,"0"0"5"-16,0 0 2 15,0 0 4-15,0 0 5 0,0 0 1 16,0 0 1-16,0 0 2 15,7-12-5-15,6 3-3 16,6-2-1-16,6-2-6 16,5-2-3-16,5-1-4 0,0-2-8 15,6 5-17-15,-7 7-50 16,-4-5-9-16</inkml:trace>
  <inkml:trace contextRef="#ctx0" brushRef="#br0" timeOffset="124897">20071 3372 341 0,'0'0'5'0,"0"0"4"16,0 0 1-16,0 0 4 0,0-8-1 15,0 8 0-15,0 0 0 16,0 0-1-16,0 0-4 16,0 0-3-16,5 5-1 15,-2 6-2-15,3 5 2 0,2 1-2 16,0 5 3-16,2 5-2 15,1 2 0-15,-2 2 0 16,-1 3-1-16,1-2 1 16,-3 1-2-16,3 4 1 0,-4 1-2 15,-2-4 3-15,2 4-1 16,1-3 0-16,1 0-1 15,-2 4 1-15,0-7-1 16,1 2 0-16,0-5 1 0,3 2-1 16,-4-6 0-16,2-1 0 15,-2-2 1-15,0-8-1 16,0 1 1-16,0-5 0 31,0 1-1-31,-3-3 0 0,-2-8-1 0,5 14 1 0,-5-14-1 16,0 0 1-16,5 12-1 15,-5-12 1-15,0 0 0 16,0 0 3-16,0 0-4 0,0 0 0 15,11-8 0-15,-5-10 0 16,2-14 0-16,3-12 0 16,4-16 0-16,9-22 0 15,0-15 0 1,7-14 0-16,1-3 0 0,-4-2 0 0,2 10 0 15,-5 11 0-15,-1 12 0 16,-12 18 0-16,4 18 0 16,-10 7 0-16,1 16 0 46,-6 5 0-46,-1 19-16 0,11-8-59 0,-11 8-20 0</inkml:trace>
  <inkml:trace contextRef="#ctx0" brushRef="#br0" timeOffset="125526">20727 4042 342 0,'0'0'4'0,"0"0"1"15,0 0-1-15,0 0 0 0,0 0 2 16,3 15 4-16,2 4 2 16,-2 8 0-16,-1 4-2 15,-2 10 0-15,3 5 2 16,-2 0-1-16,-2 5 0 15,1-6-4-15,-4-1-2 0,0-8-1 32,0-4-1-32,-1-8-2 0,2-6-2 0,1-7 0 15,2-11-5-15,0 0-4 16,0 0-21-16,0-14-53 0,3-3-5 15</inkml:trace>
  <inkml:trace contextRef="#ctx0" brushRef="#br0" timeOffset="125986">20658 4093 350 0,'0'0'6'0,"0"0"4"15,0 0 2-15,0 0 2 16,0 0-3-16,-4-10 2 16,10 2 1-16,13-1 1 15,9-1-5-15,11 0-4 0,8 0-2 16,6 1 0-16,1 0 0 15,1 4-2-15,-6 4 0 16,-10 1-3-16,-5 11 0 16,-15 2 0-1,-10 4 0-15,-9 1 1 16,-8 3-1-16,-9-1 0 0,-5 0 1 0,-5-6 2 15,-2 0-2-15,-1-4 2 0,3-5-3 16,4 2-1-16,3-4 0 16,8 4 0-16,12-7 1 15,-9 19 0-15,10-1 3 16,11 3-2-16,0 3 2 0,6 2 1 15,7 2 1-15,0 0-1 32,5-1 0-32,-2 0-2 0,5-3-3 0,-3-1-5 15,1 0-7-15,-4-3-21 0,-5-3-52 16,9-6-3-1</inkml:trace>
  <inkml:trace contextRef="#ctx0" brushRef="#br0" timeOffset="126677">21623 3209 320 0,'0'0'4'0,"0"0"0"16,0 0 1-16,0 0 0 15,-16 4 2 17,1 10 1-32,-3 10 4 0,-6 9 0 0,-5 16-1 0,3 12-1 0,0 9 0 15,8 6 3-15,4 8-2 16,11-3 1-16,5-1-2 15,12-5 0-15,10-8-1 16,6-10 0-16,3-8-1 16,-1-5-2-16,-2-13-1 0,-5-5-2 15,-5-6 1-15,-2-6-1 31,-10-5-3-31,2-4 0 0,-10-5 0 0,0 0 0 0,0 0 0 16,0-4 0-16,0 4-7 16,-8-18-12-16,8 4-22 15,-2 5-49-15,2-11-4 16</inkml:trace>
  <inkml:trace contextRef="#ctx0" brushRef="#br0" timeOffset="127047">21926 3420 275 0,'0'0'5'0,"0"0"5"0,0 10 3 16,-3 7 2-16,1 9 2 16,-4 10 1-16,1 8 2 15,-2 9 1-15,4 5-3 0,-1 6-6 16,2-4-1 31,1-5-3-47,1-3 2 0,8-9-2 0,0-4 0 0,6-8-2 0,1-4 1 0,3-7-2 0,1-1-1 15,0-2-1-15,4-9-2 16,2 0 0-16,-2-7-5 15,-1 0 0-15,0-4-7 0,1-3-3 16,-6-9-16-16,1-10-56 16,-3 11-4-16</inkml:trace>
  <inkml:trace contextRef="#ctx0" brushRef="#br0" timeOffset="127299">21815 3717 392 0,'0'0'5'0,"0"0"1"16,0 0 4-1,0 0 1-15,8 3 1 0,5-3 1 16,6 0 1-16,11 0 0 0,8-4-4 15,5 1-2-15,6-3-4 16,2 1-3 15,-1-4-6-31,-3 6-7 0,-14-3-16 0,-5-7-56 0,-5 9-6 0</inkml:trace>
  <inkml:trace contextRef="#ctx0" brushRef="#br0" timeOffset="127594">22336 3217 390 0,'0'0'4'16,"17"-1"2"-16,5 1 1 15,6 8 0-15,7 9 1 16,7 8 0-16,2 13 3 16,7 10-2-16,-5 16-3 0,-9 8-2 15,-6 10 0-15,-7 8-1 31,-9 0-1-31,-7-1-4 0,-2-2-8 0,-8-14-14 16,-19 2-62-16,10-8 0 0</inkml:trace>
  <inkml:trace contextRef="#ctx0" brushRef="#br0" timeOffset="129294">20206 5302 355 0,'0'0'5'0,"0"0"4"16,0 0 1-16,3-11 1 16,-3 11-1-16,10-5 0 0,-10 5 1 15,16 0 0-15,-2 11-3 16,3 9-3-16,1 12 0 15,5 11 2-15,3 6 1 0,1 9 1 16,2 5 1-16,-1 7 0 16,-3-2-1-16,1 2-1 15,-4-3-8-15,-2-1 0 16,-2-3 0-16,-2-5 0 15,-1 0 0-15,-5-3 0 0,1-3 0 16,-3-2 0-16,-1-6 0 78,-1-5 0-78,-2-1 0 0,1-7 0 16,-1-2 0-16,-1-7 0 0,-2-5 0 0,0-5 0 0,1-1 0 0,-2-11 0 0,0 0 0 0,3-8 0 0,0-14 0 0,-1-12 0 15,3-10 0-15,2-19 0 0,1-13 0 16,3-17 0-16,3-10 0 15,1-4 0 1,3 2 0-16,-4 3 0 0,-2 9 0 16,0 12 0-16,-6 14 0 0,2 13 0 15,-6 16 0-15,2 7 0 16,-4 7 0 0,5 11 0-16,4 2-8 0,8 11-38 0,1 9-39 15,-1 6-12-15</inkml:trace>
  <inkml:trace contextRef="#ctx0" brushRef="#br0" timeOffset="129836">21294 6188 333 0,'0'0'5'0,"0"0"3"15,-16 0 4-15,1 5 3 16,-5 5 2 0,-4 4 1-16,-3 5 1 0,2 3 1 0,3 5-4 15,5-1-3-15,13 4-4 16,6-3-1-16,19-2-3 15,9-5-2-15,8-5-2 16,7-1-6 15,7-2-9-31,-7 1-51 0,7-10-24 0</inkml:trace>
  <inkml:trace contextRef="#ctx0" brushRef="#br0" timeOffset="130335">21939 5409 302 0,'0'0'2'0,"0"0"2"15,0-14 2-15,0 14-1 16,-9-3 2-16,-2 4 2 16,-6 13 3-16,-4 12 4 0,-2 14 1 15,-3 11 0-15,2 16-2 16,0 6 3-16,5 7-1 15,12 0-2-15,6-1-3 0,9-7-4 16,10-11-2-16,10-5-2 16,5-10-1-16,2-10-3 15,1-10-5-15,1-2-11 16,-11-2-41-16,2-12-31 31,-3-10-5-31</inkml:trace>
  <inkml:trace contextRef="#ctx0" brushRef="#br0" timeOffset="130756">22318 5523 344 0,'0'0'0'0,"0"0"1"15,-3 5 3-15,-5 8 2 16,0 5 0-16,-4 6 3 0,-4 9 1 16,1 7 2-16,-1 8 2 15,-1 5-2-15,0 3-1 16,5 2 0-16,4-2-1 15,5-3 0-15,6-5-2 0,8-9-1 16,11-5-2-16,6-5 0 31,6-10-1-31,6-6-1 0,-1-4-1 0,4-6-1 16,-3-3-3-16,-1 0-2 0,-7-4-4 15,-2-4-5-15,-7-5-7 16,-1-3-22-16,0 2-45 16,-14-4-3-16</inkml:trace>
  <inkml:trace contextRef="#ctx0" brushRef="#br0" timeOffset="131024">22197 5770 405 0,'0'0'4'16,"0"0"2"-16,5-4 2 0,6 1 2 15,10-2 0-15,6 0 1 31,9-1 0-31,8-3 1 0,8-1-4 0,2 3-4 16,-1-2-4-16,-5 4-5 0,-5-1-10 16,-5 2-23-16,0 4-50 15,-22 0-2-15</inkml:trace>
  <inkml:trace contextRef="#ctx0" brushRef="#br0" timeOffset="131404">22692 5238 384 0,'0'0'2'15,"0"0"2"-15,14 0 3 16,9 9 0-16,13 8 3 16,14 10-1-16,11 11 0 0,3 16 3 15,2 11-3-15,-2 14-1 16,-4 10-2 15,-13 4 0-31,-15 4-3 0,-21-3 0 0,-13-4 0 0,-13-9-3 0,-12-7-3 16,-8-11-5-16,-11-10-25 15,-5-10-55-15,-1-11-1 16</inkml:trace>
  <inkml:trace contextRef="#ctx0" brushRef="#br0" timeOffset="131828">22034 5806 404 0,'0'0'6'15,"-4"-10"2"-15,4 10 2 16,-2-12 1-16,2 12-1 15,10-14 2 1,10 2 0-16,10 1 1 0,14 2-6 16,6 2-4-16,7 0-3 0,3 4-8 15,3 3-31-15,-4 0-49 16,-10 0-1-16</inkml:trace>
  <inkml:trace contextRef="#ctx0" brushRef="#br0" timeOffset="163159">4844 10572 266 0,'0'0'6'0,"0"0"4"16,0 0 1-16,0 0 2 15,0 0 0-15,0 0 2 0,11-5 1 16,-11 5 1-16,9 5-1 16,-4 6-5-16,-1 8-1 15,2 5-1-15,0 7 0 16,2 5 0-16,1 6-1 0,-2 2-2 15,4 1 0-15,-4-1-2 16,2-1 0-16,-1-2 1 16,3-6-1-16,-3 1-1 15,0-3 1-15,-1-2-1 16,2-3 1-16,-4 1 0 15,1-2 0-15,0-4-1 0,-1-5 0 16,2 1 0-16,-3-7-1 16,1-1 1-16,-5-11-3 0,5 13 1 15,-5-13 0-15,0 0-1 16,0 0 1-16,0 0 0 15,0 0 0-15,0 0 1 16,0 0-2-16,0 0 0 0,0 0 0 16,0 0 0-16,0 0 0 15,0 0 0-15,3-10 0 16,-3 10 0-16,0-14 0 15,0 4 0-15,0-2 0 16,0-6 0-16,0-3 0 0,0-10 0 16,1-5 0-16,4-11 0 15,3-9 0-15,0-9 0 16,4-11 0-16,1-7 0 31,1-4 0-31,-1 0 0 0,-2 3 0 0,0 5 0 0,-1 11 0 16,-6 8 0-16,2 12 0 15,-3 9 0-15,-2 10 0 0,0 9 0 16,0 1-5-16,4 10-9 15,-2-3-22-15,-3 12-55 16,0 0-4-16</inkml:trace>
  <inkml:trace contextRef="#ctx0" brushRef="#br0" timeOffset="164471">4733 10386 165 0,'0'0'7'0,"0"0"3"0,0 0 5 16,0 0 2-16,-9-10 2 15,9 10 3-15,-6-11 2 16,6 11 0-16,-7-15-4 16,7 15-3-16,-7-12-2 0,7 12-1 15,-7-12-2-15,7 12-1 16,-5-9-2-16,5 9 0 15,0 0-3-15,0 0-1 0,0 0-1 16,0 0-2-16,0 0 0 16,0 0 0-16,-8 0-1 15,8 0-1-15,-5 9 1 16,5 0 1-16,-1 1 1 0,1 5-2 15,1 4 3-15,6 0-1 16,-1 3 1-16,3 5 0 16,1 2 1-16,0 2-1 15,-2 1 0-15,0 2-1 16,-3 1-1-16,-1-4 0 0,-1 2 0 15,1-4-1-15,0-2-1 16,0-6 0-16,3-1-2 16,0-5-3-16,7-2-4 15,0-7-8-15,5 1-25 0,12-4-46 16,-11-3-4 15</inkml:trace>
  <inkml:trace contextRef="#ctx0" brushRef="#br0" timeOffset="165424">4716 10467 272 0,'0'0'4'16,"0"0"1"-16,0 0 0 15,0 0 3-15,3 9 3 16,1 8 2-16,2 8 1 16,4 5 1-16,-1 7-3 0,1 4 2 15,1 5-1-15,-1-3-2 16,2-2-3-16,-3-8-1 15,-3-9 1-15,-3-3-1 0,-3-12 0 16,0-9-2-16,0 0-1 16,-11-17 0-16,0-4-1 15,0-4 0-15,-6-8-3 16,1-1 1-16,1-5-2 15,0 2 1-15,0 2-1 0,4 1 0 16,3 5 0-16,0 4 1 16,5 5-1-16,1 7-1 15,2 5 2 16,0 8-1-31,5-2 1 0,5 7-1 0,1 9 2 0,4 9-1 0,1 6 1 16,4 4 1-16,-4 4 0 16,3 4 0-16,-4-4 0 15,-4-2 0-15,-1-8 0 0,-3-3-1 16,-3-8 2-16,-2-6-1 15,-2-10 1-15,0 0-1 16,3-6 1-16,-3-10-1 16,1-5 0-16,-3-6 0 0,-4-4-1 15,0-8-1-15,-2 3-1 16,0-3 1-16,-1 7-1 15,-1 3 1-15,3 6-1 0,-3 6 0 16,4 7-1 0,6 10 2-16,0 0 0 0,-7 18 0 15,7 7 0-15,6 7 0 16,0 4 0-16,5 7 1 15,-4 1 0-15,3 0 0 16,1-3 0-16,0-7-3 0,-1-3-2 16,1-4-7-16,-4-9-24 15,-7-1-52-15,12-4-4 16</inkml:trace>
  <inkml:trace contextRef="#ctx0" brushRef="#br0" timeOffset="167011">5318 11148 232 0,'0'0'5'0,"0"0"3"0,-1-8 2 15,1 8 1-15,0 0 1 16,-16-4 2-16,6 4 1 15,-2 0 2-15,0 7-5 0,-1 4 1 16,-2 8 0-16,5-1 0 16,0 5-1-16,4 3-1 15,4 1-1-15,2-2 0 16,8 1-1-16,8-9-2 0,6-2 0 15,5-5-2-15,0-5-2 16,5-1-4-16,0-4-9 16,2 0-26 15,3 0-47-31,-11-5-4 0</inkml:trace>
  <inkml:trace contextRef="#ctx0" brushRef="#br0" timeOffset="167692">5707 10454 199 0,'0'0'5'15,"0"0"2"-15,4 10 3 0,-3-1 2 16,3 10 3-16,-4 3 2 15,0 7-1-15,0 6 2 16,-3 1-3 15,0 10-2-31,-2-1-2 0,2 2-2 0,-3-1-2 0,5-2-1 0,0-4-1 16,2-4 1-16,6-4-1 15,6-6-1-15,2-3 1 0,7-5-1 16,2-5 0-16,2-3 1 16,0-3-1-16,3-4 0 15,-3-2-1-15,0-1-1 16,-7 0-2-16,-4-4-2 0,1 4-4 31,-16 0-7-31,14-10-18 0,-14 10-28 0,0 0-25 16</inkml:trace>
  <inkml:trace contextRef="#ctx0" brushRef="#br0" timeOffset="168057">5447 10788 334 0,'0'0'3'16,"0"0"3"-16,0 0 2 0,7-9 3 15,9 4 1-15,5-2 3 16,10-1-1-16,9-2 1 15,5 0-3-15,6 1-3 0,0 1-2 16,-1 1-3 15,-6 2-3-31,-6 1-5 0,-6-1-5 0,-7 5-8 0,-8 0-16 16,-5-5-44-16,-2 5-12 0</inkml:trace>
  <inkml:trace contextRef="#ctx0" brushRef="#br0" timeOffset="168416">5989 10147 297 0,'0'0'2'16,"0"0"1"-16,0 0 2 15,0 0 3-15,9 0 3 16,6 4 1-16,5 7 1 16,9 8 1-16,5 10 0 0,9 12-1 15,0 12-3-15,2 14-2 16,-5 11-3-16,-4 12-1 15,-8 7-1-15,-9 3-3 0,-10 0-1 16,-9 0-5-16,-4-6-6 31,-9-6-26-31,1-9-41 0,-16-8-7 0</inkml:trace>
  <inkml:trace contextRef="#ctx0" brushRef="#br0" timeOffset="169351">5457 10251 195 0,'0'0'5'16,"0"0"3"-16,0 0 3 15,0 0-1-15,0 0 0 0,0 0 0 16,0 0 2-16,0 0-1 16,-9 7-5-16,9-7-2 15,-7 14-2-15,3-5 0 16,-2 0 0-16,0 3-1 0,0 3-1 15,3 2 1-15,-2-1 1 16,1 5 0-16,-2-3 2 16,2 6-1-16,0-2 1 15,-1 4 2-15,-2 3 1 31,1 3 2-31,-2 2-2 0,2 4 0 0,1 5 0 0,2 2 1 16,1 5-1-16,1 0 0 16,2 4-1-16,7 1 2 15,1 2 0-15,3 3-2 0,2 1 2 16,3 2-1-16,0-2 0 15,5 1 0-15,0 1-2 16,6-5-2-16,-1-4-5 16,4 1-9-1,-7-6-44-15,10-7-25 0,-1-8-8 0</inkml:trace>
  <inkml:trace contextRef="#ctx0" brushRef="#br0" timeOffset="200700">2723 12359 236 0,'0'0'7'16,"0"0"4"-16,0 0 3 0,0 0 4 15,0 0 2-15,0 0 0 16,-8 0-1-16,8 0 1 16,0 0-5-16,-15 18-2 0,8 0-3 15,-5 6-4-15,1 7 1 16,-1 8 0-16,2 7 0 15,-1 3 1-15,4 1-1 16,6 1 0-16,1-3-1 16,3-5 0-16,8-6-2 15,4-6 0-15,3-7 0 0,2-6-1 16,3-6-1-16,3-5 1 15,0-7-2-15,1-4-1 16,0-6-4-16,-4-9-7 0,2-3-20 16,-4-6-54-16,-9-10-5 46</inkml:trace>
  <inkml:trace contextRef="#ctx0" brushRef="#br0" timeOffset="200833">2637 12066 395 0,'0'0'1'0,"0"0"-1"15,0 0 1-15,-1-13-4 0,1 13-12 16,4 0-46 31,9-2-18-47</inkml:trace>
  <inkml:trace contextRef="#ctx0" brushRef="#br0" timeOffset="201384">3099 12675 242 0,'0'0'7'0,"0"10"4"15,3 3 5 1,-2 6 1-16,3 5 2 0,-1 6 2 16,-1 4 0-16,0 6 2 0,-4-1-7 15,2-1-4-15,-2-2-4 16,-3-7-3-16,2-2-2 15,-3-10-5-15,4-1-7 16,2-16-5-16,-6 11-26 0,6-11-30 16,0 0-16-1</inkml:trace>
  <inkml:trace contextRef="#ctx0" brushRef="#br0" timeOffset="201897">2938 12765 281 0,'0'0'5'15,"0"0"2"-15,0-10 3 16,0 10 1-16,11-14 4 0,2 4-1 15,7 0 3-15,9-2 2 16,6 1-3-16,3 4-4 16,3 1-2-16,1 6-2 0,-4 2-2 15,-7 8-2-15,-5 5-1 16,-7 2-3-16,-12 6 0 15,-8 0 0-15,-6 3 0 32,-10-1 0-32,-4-3-2 0,-6-2 1 0,1-4 0 0,-4-3 0 15,4-5 1-15,2-3-2 16,7-3 1-16,7-1 0 15,10-1 2-15,0 0 0 16,20 13 1-16,7 1 0 0,7 4 1 16,4 7 1-16,6 4 1 15,2 2-1-15,-2 1-1 31,0 1-1-15,-7 0-4-16,-7-7-9 0,-3 0-35 0,0-6-39 0,-14-4-4 0</inkml:trace>
  <inkml:trace contextRef="#ctx0" brushRef="#br0" timeOffset="202925">3071 13314 209 0,'0'0'7'15,"0"0"6"-15,0 0 4 16,0 0 5-16,-7 8 2 15,7-8 2-15,0 0 0 16,-12-10 2-16,9-4-6 0,-3-4-5 16,-1-8-4-16,-2-1-5 15,4-4-2-15,2-1-3 16,1 3 0-16,1 3-2 15,1 4-2-15,2 5-5 0,2-1-8 16,8 9-22-16,0 9-47 16,-2-7-6-16</inkml:trace>
  <inkml:trace contextRef="#ctx0" brushRef="#br0" timeOffset="203730">3022 13154 244 0,'0'0'7'0,"0"10"3"15,0 2 4 1,0 2 3-16,0 1 0 0,-4 5 5 0,1-2-1 15,-4 2 3-15,3-6-5 16,-3-3-5-16,7-11-2 16,-10 7-2-16,10-7-2 0,-10-8-4 15,5-5 0-15,3-3-2 16,-1-5-1-16,2 1-1 15,1-1-1-15,0 1 1 16,3 3-1 0,1 5 0-16,-4 12 0 0,18-6 1 0,-7 7 0 15,4 9 0-15,-2 4 0 16,0 3 0-16,-4 2 1 15,1-1 0-15,-2-4 1 0,-5 0 0 16,0-6 0-16,-3-8 1 16,0 0-1-16,0 0 1 15,-5-17-1-15,0-4 1 16,1-7-2-16,1-3 0 0,-2-4-1 15,2 1 0 1,-1 2 0-16,1 2-1 0,0 4-1 16,2 7-4-16,-3 2-6 15,4 17-19-15,4-13-54 16,-4 13-5-16</inkml:trace>
  <inkml:trace contextRef="#ctx0" brushRef="#br0" timeOffset="204407">3755 12300 307 0,'0'0'4'0,"0"0"3"16,0 0 3-16,-1 5 2 0,1-5 4 16,12 13 2-16,2-4 2 15,9 1-1-15,7-1-2 31,7-1-3-31,6-2-1 0,7 0-4 0,1-4-2 0,-1-2-2 16,-6 0-2-16,-4 0-1 16,-5 0-1-1,-6-4-2-15,-4 3-2 0,-6-4-3 16,-2 4-4-16,-5-5-11 0,-1 0-33 15,-1 3-32-15,-10 3-6 16</inkml:trace>
  <inkml:trace contextRef="#ctx0" brushRef="#br0" timeOffset="204624">3801 12642 402 0,'0'0'5'16,"9"11"2"-16,10-5 2 0,7 3 1 47,15-2 1-47,6 1 1 0,11-4 0 0,12 1 0 0,3-5-4 0,-1 0-2 0,-3-5-4 15,-5 0-1-15,-9-1-5 16,-8 4-5 15,-12-1-13-15,-9-7-48-16,-10 8-21 0</inkml:trace>
  <inkml:trace contextRef="#ctx0" brushRef="#br0" timeOffset="207966">4869 11918 276 0,'0'0'7'16,"0"0"2"-16,0 0 1 16,0 0 0-16,0 0 2 15,0 0 0-15,0 0 3 16,5 6 0-16,3 7-3 0,3 4-1 15,2 5-3-15,4 7 1 16,-1 5 0-16,5 5-2 16,-1 2-1-16,-3 2 0 0,2 0-2 15,-3-1 0-15,-3-1 0 16,0-2 0-16,0-2-1 15,0-1 0-15,-3-3-1 16,1-4-1-16,-2-2 0 16,0-2 0-16,1-2 0 0,-1-1 0 15,-3-2 0-15,1-3-1 16,-2-4 1-16,4 0 0 15,-4-1 0 1,0-4 0 0,-5-8 0-16,6 11-1 0,-6-11 1 0,0 0 0 0,0 0 1 15,0 0 0-15,0 0 0 16,0 0 1-16,9-7 0 15,-6-8-1-15,0-7 1 0,2-8 0 16,1-12-1-16,1-8-1 16,3-13 0-16,1-6 0 15,0-6 0-15,0 2-1 31,-3 1 1-31,-2 8-1 0,1 4 0 0,-2 11-1 0,-2 13-2 16,0 7-2-16,1 9-5 16,0 7-4-16,6 7-10 0,3 5-19 15,-13 1-46 32,21 12-4-47</inkml:trace>
  <inkml:trace contextRef="#ctx0" brushRef="#br0" timeOffset="208272">5517 12322 332 0,'0'0'3'15,"-1"20"3"-15,1 1 1 16,0 6 2-16,-2 4 1 15,2 8 1-15,-2 5 2 32,2 3 0-32,-1-4-3 0,1-3-3 0,-1-6-2 0,1-5-1 15,0-9-3-15,0-6-6 16,2-2-12-16,-2 0-52 15,0-12-14-15</inkml:trace>
  <inkml:trace contextRef="#ctx0" brushRef="#br0" timeOffset="208778">5339 12412 281 0,'0'0'3'0,"0"0"2"0,0-12 3 15,0 12 2-15,20-15 3 16,-2 2 3-16,6 1 1 15,9 0 2-15,5 3-3 16,2 0-3 15,0 6-3-31,0 3-2 0,-5 0-2 0,-6 7-3 0,-6 6-1 0,-11 1-2 16,-5 2 1-16,-7 4-1 15,-3-3-1-15,-9 2-1 16,-4-2-1-16,-5-2-2 0,-1-1 0 16,-3-4-1-16,-2-2 0 15,5-4 0-15,3 0 1 16,3-2 0-16,5 2 1 0,11-4 4 31,-8 14 1-31,10-4 3 0,10 2 1 0,6 0 2 16,6 3 0-16,3 0 1 15,3-1 0-15,3 2-1 16,1-3-2-16,-1 1-2 0,-5-2-3 15,-2 2-5-15,-6-3-4 16,-1 2-10-16,-4-2-23 16,-14 1-39-16,9-2-9 0</inkml:trace>
  <inkml:trace contextRef="#ctx0" brushRef="#br0" timeOffset="209228">6104 11850 256 0,'0'0'2'0,"0"0"5"15,0 10 4-15,-1 9 3 32,1 10 4-32,-4 15 2 0,-1 15 1 0,3 15 4 0,-6 16-1 15,-2 8-4-15,-2 9-5 16,-1 2-2-16,-3 0-2 0,-3-7-2 31,1-11-3-31,-2-8-1 0,3-12-1 0,0-12-1 16,4-8 0-16,2-13-2 15,5-6-3-15,1-7-6 0,4-6-6 16,-2-10-24 15,3-9-49-31,0 0-4 0</inkml:trace>
  <inkml:trace contextRef="#ctx0" brushRef="#br0" timeOffset="209602">6341 12491 272 0,'0'0'7'0,"2"14"3"15,3 5 5-15,-2 7 3 0,1 12 1 32,3 8 2-17,-4 7 4-15,2 13-2 0,-5 2-4 0,-1 2-4 0,0-3-3 16,-2-4-3-16,0-7-3 0,-1-6-1 15,-1-8-2-15,1-8-1 16,3-10-4 0,0-7-4-16,1-7-8 0,0-10-32 0,1-5-41 15,12-15-4-15</inkml:trace>
  <inkml:trace contextRef="#ctx0" brushRef="#br0" timeOffset="210094">6302 12648 306 0,'0'0'6'0,"0"0"2"16,0 0 4-16,-9-2 0 0,9 2 1 16,-3-12 2-16,3 3 1 15,4-3 1-15,11-3-3 16,6 0-3-16,9-4-1 15,7 2 0-15,5 0-2 0,4 6 0 16,0 3-2-16,-2 5-2 16,-5 3-2-16,-5 8-1 15,-9 8 0-15,-7 4-2 16,-10 4 1-16,-8 3-1 0,-4 1 0 15,-13 2 0-15,-4-4 0 16,-8 1-1-16,-4-5 1 62,-8-3-1-62,0-2 0 0,3-5 0 0,1-1 0 0,2-3 0 0,10 0 1 0,2 0 2 0,12 3 1 0,10 5 1 16,11 2 1-16,16 1 0 16,12 3 2-16,9 0 1 0,14 0-1 15,9-3-1-15,3 0-1 16,3-3-2-16,-4-2-4 15,-2 3-5-15,-7-7-19 16,-10 6-63-16,5 1 0 0</inkml:trace>
  <inkml:trace contextRef="#ctx0" brushRef="#br0" timeOffset="214331">9753 12417 302 0,'0'0'5'0,"0"0"3"15,0 0 2-15,0 0 1 0,0 0 3 16,-4 18 3-16,3 4 4 16,-3 6-2-16,3 9-4 15,1 3-2-15,6 3 0 16,5 0-2-16,3-4-3 0,5-4-2 15,4-9-2-15,5-7 0 16,2-11-2-16,3-4-4 16,-4-7-7-16,4-6-20 0,-3-12-57 15,-7-11-3 1</inkml:trace>
  <inkml:trace contextRef="#ctx0" brushRef="#br0" timeOffset="214453">9788 12034 431 0,'0'0'1'0,"0"0"-2"16,0 0 1-16,1-12-7 15,-1 12-12-15,14-20-59 16,2 15-5-16</inkml:trace>
  <inkml:trace contextRef="#ctx0" brushRef="#br0" timeOffset="215022">10451 12603 317 0,'0'0'6'15,"0"0"1"-15,0 0 1 16,0 0 2-16,-6-1 2 15,-4 1 3-15,-2 3 1 16,-5 4 0-16,-2 4-3 0,-1 5-1 16,1 0-2-16,4 5-1 15,1-1-2-15,9 1 0 16,5-4-2-16,11-1-1 15,10-3-1-15,9-5-2 0,3-6-3 47,11 0-8-47,-6-2-18 0,2-3-59 0,5-3-1 0</inkml:trace>
  <inkml:trace contextRef="#ctx0" brushRef="#br0" timeOffset="215581">10948 12304 332 0,'0'0'6'15,"0"0"3"-15,0 0 1 32,0 0 3-32,0 0 1 0,0 0 1 0,13 8 0 0,2-5 0 15,7-3-5-15,2 2-2 16,4-1-3-16,0-1-1 47,4 0-1-47,-4 0-3 0,1 0-2 0,-4-3-4 0,0 3-6 0,-7-7-12 0,-1-1-46 15,3 6-16-15</inkml:trace>
  <inkml:trace contextRef="#ctx0" brushRef="#br0" timeOffset="215818">10958 12554 413 0,'0'0'3'0,"11"3"1"15,5-1 2-15,6-2 2 16,8 0-1-16,6 0 2 15,8-5-1-15,6 1 1 0,-3-3-3 16,-1 1-3-16,-4-1-5 16,-5 4-10 15,-9 0-23-31,-15 3-50 0,6 0-4 0</inkml:trace>
  <inkml:trace contextRef="#ctx0" brushRef="#br0" timeOffset="217161">12080 11660 292 0,'0'0'5'16,"0"0"2"-16,-5-10 0 0,5 10 1 16,-10-14 2-16,10 14-1 15,-19-12 0-15,7 6 0 16,-3 1-4-16,-2 3-1 15,-4 2-3-15,-1 4 2 0,0 5-2 16,-3 4 0-16,2 5 0 16,0 3 1-16,7 4-1 15,0 2 1-15,6 2 1 16,5-3 1-16,5 2 1 0,6-8 1 15,12 0 1-15,3-10 0 16,7-4 1 0,5-8 1-16,5-8-1 0,2-9-2 15,0-3 0-15,-6-7-2 16,0-2-2-16,-5-8 0 0,-5-3-3 15,-5-1-2 17,-10-3 0-32,-5-2-1 0,-4 1-1 0,-11 2 1 0,-4 2 0 0,-5 6 1 15,-3 5 1-15,0 4 1 16,1 8 0-16,4 4 1 15,1 5 0-15,7 4-1 16,1 4 0-16,9 3 0 0,-12 8 1 16,8 9 1-16,1 8 0 15,3 8 1 16,0 8 1-31,4 6 2 0,6 3 1 0,0 4-2 0,4 0 2 0,5-4-1 16,3-5 0-16,1-5-1 16,1-4-2-16,2-8-2 15,1-6-3-15,1-3-8 16,-2-6-15-16,0-11-44 15,2 3-16-15</inkml:trace>
  <inkml:trace contextRef="#ctx0" brushRef="#br0" timeOffset="217685">12537 11486 237 0,'0'0'7'0,"0"0"3"16,-18 3 5-16,8 5 3 0,-5 4 2 15,-1 5 1-15,-3 5 0 16,-1 6 3-16,6 5-6 15,2-2-4-15,10 1-3 16,2-2-2-16,5-7-2 0,11-9-1 16,5-6-1-16,2-8-1 15,2-8 0-15,2-9-2 16,-6-5-1-16,0-6-1 15,-8-5-1-15,-4 0 0 0,-7-1-1 16,-2 1 1-16,-5 3-1 16,-4 1 2-16,1 9 0 15,-2 2 1-15,3 7 0 16,7 11 0 15,-11-3 0-31,7 8 1 0,3 13 1 0,1 7 0 0,0 8 1 0,0 6 0 16,5 7 1-16,2 2-1 15,1 3 0-15,3-1-1 16,-1-4 0-16,3-3-1 0,1-3-2 15,-3-6-3-15,1-3-6 16,-5-8-10-16,2-7-41 16,-3 1-29-1,-4-6-3 1</inkml:trace>
  <inkml:trace contextRef="#ctx0" brushRef="#br0" timeOffset="217989">11681 12168 371 0,'0'0'1'15,"0"0"4"-15,0 0 5 16,15 7 1-16,8-3 2 0,14 2 1 16,19-2 2-16,19-1 2 15,18-3-1-15,18 0-4 16,11 0-4-16,8 0-2 15,0-3-1-15,-8-1-6 0,-12 1 0 16,-16 3-5-16,-19 0-8 16,-15 1-17-16,-19 8-54 15,-19-9-8-15</inkml:trace>
  <inkml:trace contextRef="#ctx0" brushRef="#br0" timeOffset="218918">12049 12722 283 0,'0'0'5'0,"0"0"5"15,-14-5 1-15,2 4 3 16,-4 1 0-16,-4 0 1 16,-3 3 0-16,-4 4 3 0,-3 8-6 15,3 3-3-15,2 7-2 16,1 2-1-16,6 3-1 15,3 3 1-15,5 1-1 16,7-1 1-16,3-1-1 31,4-4 0-31,10-3 0 0,6-5 0 0,4-8-1 0,6-8-1 16,0-4 1-16,7-12-2 15,-1-8 1-15,1-8-1 0,0-6-1 16,-6-7 0-16,-5-5 0 16,-5-5-1-16,-7-1 1 15,-7-3-1-15,-7 3 0 16,-2 2 0-16,-10 4 0 0,0 6 1 15,-1 6 0 17,-2 9-1-32,4 7 1 0,0 7-2 0,11 11 1 0,-12-1 0 0,10 7 0 15,2 14-1-15,0 9 1 16,4 7 0-16,2 10 1 15,1 5 1-15,-1 8 0 16,4 1 0-16,-1 0 0 16,2-3 0-16,-2-5 0 0,1-5-1 15,1-7 1-15,-1-6-1 16,4-6-1-1,-3-10-1-15,2-3-3 0,1-11-2 16,3-3-9-16,-3-9-18 0,1-13-48 16,3 1-10-16</inkml:trace>
  <inkml:trace contextRef="#ctx0" brushRef="#br0" timeOffset="219174">12432 12564 407 0,'0'0'2'0,"0"0"2"15,0 15 3-15,0 2 1 0,0 4 2 16,4 7 0-16,-1 7 2 47,3 8 0-47,-2 3-1 0,3 3-2 0,-2 1-3 0,-1 1-1 0,0-6-2 0,-4-4 0 15,0-5-1-15,0-6-2 16,0-7 0-16,0-8 0 16,-2-3-4-16,2-12-6 15,0 0-15-15,0 0-46 0,-9-22-21 16</inkml:trace>
  <inkml:trace contextRef="#ctx0" brushRef="#br0" timeOffset="219354">12281 12758 440 0,'0'0'2'0,"0"0"3"0,18 0 1 16,0 0 1-16,11-1 1 15,10-2 0-15,11-2 0 16,9-1 0-16,6-4-1 16,0 2-5-16,-7-3-5 0,0 6-14 15,-11 5-47-15,-11-3-25 47</inkml:trace>
  <inkml:trace contextRef="#ctx0" brushRef="#br0" timeOffset="220558">13457 12165 370 0,'0'0'3'15,"0"0"2"-15,0 0 4 0,6 2 1 16,9-2 1-16,10 0 3 16,7-4 0-16,10 1 0 15,4-3-2-15,8 1-2 0,1-1-4 16,-3 1-3-16,-5-2-3 15,-9 5-6-15,-10 2-6 16,-7 0-9-16,-21 0-16 16,0 0-50-16,6 12-4 15</inkml:trace>
  <inkml:trace contextRef="#ctx0" brushRef="#br0" timeOffset="220872">13412 12485 366 0,'0'0'6'0,"7"4"2"16,5 1 4-16,7-1 0 15,12 1 2-15,8-3 2 16,12 1 0-16,7 0 0 0,3-1-5 16,6-1-3-16,-5-1-2 15,-4 0-2-15,-11 0-2 16,-9 0-1-16,-10 0-2 15,-9 0-1-15,-10 0-2 0,-9 0-3 16,0 0-6-16,0 0-11 16,-6 2-42-16,6-2-23 15</inkml:trace>
  <inkml:trace contextRef="#ctx0" brushRef="#br0" timeOffset="224314">14984 11891 310 0,'0'0'7'0,"0"0"3"16,1-15 0-16,-1 15 2 15,0-16 2-15,0 6 2 0,-3 0 0 16,-3 0 0-16,-5 6-8 16,-3 4-1-16,-7 0-2 15,-5 10-1-15,-7 7-1 16,-6 6-1-16,-6 6 0 15,-1 9 1-15,-1 3 2 0,3 6 0 16,4 2 1-16,11 4 0 16,10 1 0-16,14-1 0 15,11-7 0 16,18-3-1-31,18-9 0 0,13-7-1 0,10-10-1 0,5-5 1 0,3-7-2 16,-2-5 1-16,-9 0-3 16,-10-4-3-16,-10-2-1 15,-14 1-2-15,-9 3-6 0,-19 2-8 16,0 0-17-16,0 0-44 15,-7 0-11-15</inkml:trace>
  <inkml:trace contextRef="#ctx0" brushRef="#br0" timeOffset="225624">16039 11464 243 0,'0'0'8'16,"0"0"2"-16,-2-10 3 15,2 10 1-15,-15-10 2 16,3 5 2-16,-6 2-1 0,-3 3 2 15,-5 0-5-15,-1 6-3 16,-1 6-2-16,-2 7-1 16,2 5 0-16,3 9-1 15,8 1-1-15,3 2-1 0,10 0 1 16,4 0 0-16,7-3-1 15,12-7 0-15,7-6 0 47,6-13 0-47,4-6 0 0,4-6-1 0,6-12-1 0,-2-10 0 0,-1-7-1 16,-5-9-1-16,-4-7-1 15,-6-4-1-15,-9-7-1 0,-9 3 0 16,-10-5-1-16,-6 3 0 16,-11 6-1-16,-3 4 0 0,-7 7 1 15,1 10 0-15,1 7 1 16,5 7 0-16,3 9 0 15,3 8 1-15,5 4 1 0,6 14 0 16,3 9 2-16,7 8 0 16,6 9 1-16,2 7 2 15,7 6 1 1,4 5-1-16,0 1 1 0,3-3-1 0,-2-1-1 15,0-5 0-15,-3-8-1 16,-3-6-2-16,-4-7-1 16,-3-6-2-16,-4-9-4 15,-1-2-8 1,-9-14-21-16,0 0-52 0,0 0-3 0</inkml:trace>
  <inkml:trace contextRef="#ctx0" brushRef="#br0" timeOffset="226034">16394 11154 319 0,'0'0'5'0,"0"0"3"16,0 0 1-16,10 1 4 15,-4 8 4-15,4 3 1 16,2 6 0-16,2 6 2 16,3 6-3-16,0 5-2 0,2 4-2 15,2 3-4-15,-3 1-1 16,1 1-1-16,-4-1-2 31,2 0 0-31,-2-4-2 0,-2-6-1 0,-3-6-2 0,-3-5 0 16,1-7 0-16,-5-6 0 15,-3-9 0-15,7-10 0 16,-2-15 0 15,0-9 0-15,2-12 0-16,2-11 0 0,0-11 0 0,4-5 0 0,2 0 0 0,1 3 0 0,-2 12 0 15,0 6 0-15,-1 10-7 0,-1 12-7 16,-2 9-9-16,2 16-13 15,-5 10-49-15,-1 7-9 16</inkml:trace>
  <inkml:trace contextRef="#ctx0" brushRef="#br0" timeOffset="226425">17077 11528 387 0,'0'0'3'16,"-4"0"3"-16,-5 1 2 15,-8 5 2-15,-5 6 2 32,-2 2 0-17,-3 6 1-15,3 2 0 0,0 2-1 0,10 2-3 0,7 0-1 0,12-6-2 16,14-2-2-16,11-5 0 15,7-4 0-15,9-4-4 0,-1-5-4 16,5 3-5-16,-10-6-10 16,-1-2-36-16,-8 3-36 15,-14-2-3-15</inkml:trace>
  <inkml:trace contextRef="#ctx0" brushRef="#br0" timeOffset="226780">15762 12047 390 0,'0'0'4'0,"0"0"2"16,0 0 3-16,0 0 1 15,0 0 3-15,15 0 0 16,18-4 2-16,21-2 0 0,23-1-2 16,22-2-3-16,25-2-1 15,13 2-5-15,17 1-4 16,0 0 0-16,-5 4 0 0,-12 2 0 31,-15 2 0-31,-22 1 0 0,-18 4-2 0,-23-1-10 16,-17 5-12-16,-22 0-36 15,-20-9-33-15,-3 11-3 0</inkml:trace>
  <inkml:trace contextRef="#ctx0" brushRef="#br0" timeOffset="227555">16324 12682 317 0,'0'0'5'0,"0"0"1"15,-1-14 2-15,1 14 1 0,-14-12 2 16,2 7 2-16,-5 1 1 31,-2 2 1-31,-5 2-4 0,-3 6 0 0,-1 7-2 16,0 5 0-16,2 4-3 15,1 5 1-15,5 4 0 0,8-1-2 16,4 1 0-16,8-1 0 31,8-5-1-31,8-5 1 0,9-9-1 0,6-7-1 16,9-7 1-16,3-10 0 0,2-9-1 15,0-8 0 1,-4-7-1-16,0-8 0 0,-9-4-1 15,-7-6 0-15,-9-1 1 0,-10 0-2 16,-5-2 0-16,-9 7 0 16,-7 3 0-16,-5 9 0 15,-1 6 0 32,1 11 0-47,0 9 0 0,0 9 0 0,5 9 0 0,0 14 0 0,7 12 0 0,4 7 0 0,3 9 0 16,3 9 0-16,9 4 0 15,6 1 0-15,6 1 0 16,3-6 0-16,5-7 0 0,3-7 0 15,0-7 0-15,-1-11 0 16,0-8 0-16,-1-7-5 31,1-7-18-31,-3-2-49 0,-2-24-22 0</inkml:trace>
  <inkml:trace contextRef="#ctx0" brushRef="#br0" timeOffset="227808">16783 12298 435 0,'0'0'1'0,"0"12"3"15,1 4 3 1,4 8 0-16,-1 6 2 0,2 4 1 16,1 12 0-16,-1 2 1 0,2 6-1 15,-2-4-3-15,1 1-7 31,-2-5 0-31,2 0 0 0,-1-6 0 0,1-7 0 0,-2-6 0 16,-2-6 0-16,2-4 0 16,0-5-16-16,-5-12-43 15,0-5-35-15,-8-16-2 16</inkml:trace>
  <inkml:trace contextRef="#ctx0" brushRef="#br0" timeOffset="227939">16659 12513 490 0,'0'0'1'15,"14"-2"0"-15,13 2 1 16,13-4-1-16,15 0 1 0,15-2 0 15,12-2 0-15,5-1-3 16,7 1-9-16,-12-2-36 16,-7 0-44-1,-6 1-1-15</inkml:trace>
  <inkml:trace contextRef="#ctx0" brushRef="#br0" timeOffset="237536">2898 12390 18 0,'0'0'1'0,"0"0"0"16,10-5 4-16,1-7 2 15,8 0 4-15,3-5 1 0,12-5 2 16,3-4 1-16,12-6-1 15,7 1 0-15,7-5-3 16,6 4-3-16,7-5-3 16,3-1-1-16,7-1 2 15,4-1 0-15,10-3 3 0,6-7 3 16,10 0 1-16,4-4 0 15,14-2 2-15,13-1-2 16,7-5 0-16,8-2-4 16,11-1-2-16,6 1-3 0,11-10-1 15,15-2-3-15,1-3 0 16,-4-4-2-16,13-1 2 62,8-5-1-62,-3 0 2 0,5-1 1 0,-4 2 1 0,-8 3 2 0,4 3 0 0,0 4 2 0,-7 1-2 0,-2 9 0 16,-12 1 0-16,-14 8-1 0,-3 2-2 15,-4 5 1-15,-20 2 0 16,-8 1 0-16,-17 8 0 16,-10 1-1-16,-9 5 2 15,-11 3-1-15,-16 8-2 31,-11 0-1-15,-10 7-3-16,-12 3-4 0,-5 2-3 0,-7 1-7 0,-10 2-7 0,-5-1-9 16,-4 0-12-16,-1 1-11 15,-3-5-6-15</inkml:trace>
  <inkml:trace contextRef="#ctx0" brushRef="#br0" timeOffset="237798">9932 9568 115 0,'0'0'8'16,"0"0"5"15,-13-2 3-31,3 1 4 15,-3 0 3-15,0 1-1 0,-1-2 1 0,-1 1-2 0,2 1-4 0,13 0-6 16,0 0-3-16,15-12-3 16,20 3-1-16,15-3 1 0,20 2 0 15,15 3 1-15,9 4-1 16,4 3-1-16,-2 7 0 15,-9 8 1-15,-11 5 0 32,-16 11 1-32,-26 2 0 0,-23 4 2 0,-14 2-1 0,-19-1 0 15,-11 8-3-15,-5-5-15 16,1-2-55-16,9 0-14 0</inkml:trace>
  <inkml:trace contextRef="#ctx0" brushRef="#br0" timeOffset="238844">9966 12218 208 0,'0'0'6'0,"0"0"2"16,-11-12 2-16,3 3 2 15,-2-5 1-15,-4-2 1 0,-6-8 3 47,-5-5 1-47,-4-7-4 0,-3-3 0 0,-6-9-2 0,-7-8 0 0,-6-6 0 16,-4-10-1-16,-3-4-1 0,-5-9-3 15,-1-3-2-15,-3-7-1 16,-1-2-3-16,0-3-2 15,0-3 1-15,-2 0-1 0,3-1 0 16,-1-2 0-16,4 0 0 16,1 1 1-16,5 2 1 15,5 1 1-15,4 4 0 16,3 3 0-16,3 4 0 15,5 5 1-15,3 6 0 0,2 5 0 16,3 7 0-16,4 7 0 16,4 7 0-16,5 8-1 15,2 9 0-15,5 7 0 16,3 9 0-16,4 5-4 0,3 16 1 15,-2-9 0-15,2 9 0 16,0 13-1-16,0 8 0 31,0 6 1-31,0 9 0 0,0 5 0 0,-1 5 1 0,0 3 0 16,-3 1 0-16,-1-1-1 31,4-6 1-31,0-7-1 0,0-7 1 0,1-4 0 16,0-11 0-16,1-5 1 0,-1-9 0 15,8-7 0-15,-4-12 0 16,-3-10 0-16,1-4 0 31,-2-7 0-31,-4-5 0 16,-1 1 0-16,-1 1 1 0,4 6 1 0,2 4-1 0,6 8 0 15,13 8 1-15,11 5 0 16,13 7 0-16,11 3-3 15,12 2-4-15,2 7-8 0,12 6-29 16,10 6-43-16,-9-1-4 16</inkml:trace>
  <inkml:trace contextRef="#ctx0" brushRef="#br0" timeOffset="244405">2884 14442 300 0,'0'0'7'0,"0"0"2"15,-1-12 3-15,1 12 1 16,-6-13 2-16,6 13 1 0,-13-17 1 15,2 6 1-15,-1 1-7 16,-3 3-2-16,-3 1-2 16,-3 4-3-16,-5 2-1 15,-3 0-1-15,-4 8-1 16,-3 7-2-16,-4 2 1 0,-3 6 0 15,3 4 1-15,0 4 1 16,4 5 1-16,9 1 1 16,6 2 0-16,13 0 1 15,14-3 1-15,20-3 0 0,14-4-1 31,15-6 1-31,13-9-2 0,7-5 0 0,4-6-1 16,-1-3-2-16,-5 0-4 16,-13-8-8-16,-6 4-18 0,-15 3-58 15,-11-5-4-15</inkml:trace>
  <inkml:trace contextRef="#ctx0" brushRef="#br0" timeOffset="247376">11422 10568 270 0,'0'0'8'0,"0"0"2"16,-11 0 3-16,11 0 2 16,0 0 2-16,0 0-1 0,0 0 4 15,13-3-1-15,16-4-7 16,13 0-2-16,13-5-3 15,10 4-2-15,11-1-1 16,5 1-2-16,3-1-5 16,-3 7-4-16,-6-3-8 0,-10 5-19 15,-7 2-32-15,-20 1-21 16</inkml:trace>
  <inkml:trace contextRef="#ctx0" brushRef="#br0" timeOffset="247608">11343 10747 352 0,'0'0'4'0,"9"2"3"15,14 0 1-15,14-2 0 16,14 0 2-16,18-2-1 0,14-3 0 15,21-1 0-15,12-4-7 16,8 3-15-16,-3 13-55 16,-1-12-14-16</inkml:trace>
  <inkml:trace contextRef="#ctx0" brushRef="#br0" timeOffset="248393">12863 10188 322 0,'0'0'3'0,"0"0"0"16,0 0 2-16,7 0 1 15,-7 0 2-15,22 7 2 0,-7 8 3 16,4 6 1-16,3 6-2 16,3 8 0-16,0 7-1 15,0 8 0-15,0 3-2 16,1 3-1-16,-3 1-2 0,-4 0-1 15,-4-3-1-15,-5-4 0 16,1-6-1-16,-4-10 0 16,-4-6 1-16,-1-10 0 15,-2-18 1-15,0 0-2 16,2-12 1-16,3-22 0 0,3-13-2 15,5-12 1 17,7-16-3-32,8-12 1 0,13-5-1 0,8-2-1 0,7 1-4 15,8 14-15-15,-6 4-67 0,-1 8-4 16</inkml:trace>
  <inkml:trace contextRef="#ctx0" brushRef="#br0" timeOffset="251980">11563 10291 340 0,'0'0'5'16,"0"0"4"-16,0 0 2 15,-9-1 3-15,9 1 0 0,21-4 0 16,14-1 1-16,20-1-1 16,26-1-8-16,15-8-26 15,13 3-62-15,11-3-3 16</inkml:trace>
  <inkml:trace contextRef="#ctx0" brushRef="#br0" timeOffset="255116">3883 14166 160 0,'0'0'6'0,"0"0"4"15,0 0 5-15,0 0 3 16,0 0 4-16,0 0 0 15,-11-7 0-15,11 7 2 16,-9-8-7-16,-1 6-2 0,10 2-6 16,-18-2-2-16,8 2-3 15,-3 0-1-15,1 4-1 16,-5 4-1-16,5 3 1 15,-2 2 0-15,1 4 2 0,2 2-2 16,1 5 3-16,2 0-1 16,7 2 0-16,1 0 2 15,7-3-1-15,6-3 0 16,8-6 0-16,6-7 0 0,2-7 1 15,7-4 0 17,-2-16 0-32,3-5-1 0,-2-8 0 0,-2-2-1 0,-5-6-1 0,-8-1-2 15,-6-2-1-15,-9-2 0 16,-5 3-1 31,-10 2 0-47,-11 7 0 0,-8 2 0 0,-4 6-1 0,-1 6 1 0,-1 6 0 0,3 9 0 0,1 5 0 15,4 2 0-15,5 9 1 16,5 6 0-16,9 7 0 15,4 4 1-15,5 7 1 16,12 3 0-16,8 0 1 0,8-1 0 16,7-2 1-16,5-3-1 46,5-7 0-46,0-4 0 0,2-8-2 0,-4-6-2 0,-1-4-5 0,-8-3-9 0,0-4-38 16,0-1-30-16,-12-4-8 16</inkml:trace>
  <inkml:trace contextRef="#ctx0" brushRef="#br0" timeOffset="255618">4139 13812 316 0,'0'0'6'0,"0"0"1"16,0 0 3-16,10 0 2 0,0 9 2 15,6 4 4-15,3 9-1 16,3 5 2-16,8 7-4 15,-2 7-1-15,3 2-2 16,1 2-1-16,-5 0-2 0,0 0-1 16,-4-5-1-16,-1-1-2 15,-6-4 0-15,-1-6-2 16,-6-7 0-1,-1-3-3 1,-3-4 0-16,-5-15 0 0,0 0 0 0,12-5 0 0,-8-16 0 16,3-11 0-16,3-8 0 15,2-8 0-15,2-7 0 16,6-7 0-16,2 3 0 15,-1 4 0-15,0 6 0 0,-2 5 0 16,2 11-19-16,-6 6-24 16,-6 10-50-16,6 8-3 31</inkml:trace>
  <inkml:trace contextRef="#ctx0" brushRef="#br0" timeOffset="256145">3648 14641 280 0,'0'0'7'0,"0"0"4"16,-14 2 4-16,14-2 2 15,-13 2 3-15,13-2 3 16,-15 5 1-16,15-5 0 15,0 0-4-15,22 0-4 0,11 0-3 16,14-3-1-16,14 1-2 16,12-4-2-16,16 1 0 46,10-1-5-46,10 1-3 0,-1 2 0 0,-1 3 0 0,-9 0 0 0,-9 0 0 0,-12 6 0 16,-10 1 0-16,-20-4-3 16,-7 6-28-16,-11-1-59 0,-14-8-5 15</inkml:trace>
  <inkml:trace contextRef="#ctx0" brushRef="#br0" timeOffset="257142">3938 15213 294 0,'0'0'6'0,"0"0"2"15,0-13 1-15,0 13 3 16,0-16 1-16,0 7 0 15,-3-1 3-15,-3 0-1 16,-3 4-5-16,-9 1-3 16,-2 5-1-16,-3 0-1 0,-5 2-2 15,-1 10 0-15,-3 0-1 16,0 5 1-16,-1 3-1 15,6 1 0-15,2 3 0 16,6-1 1-16,5 4 1 0,5 0-1 16,8-2 1-16,6 1 0 15,9-3 1-15,9-1 0 16,5-6-1-16,7-4 1 15,4-7 0-15,0-6-1 0,5-7 1 16,-1-7-1-16,-1-8 0 16,-2-5-1-16,-6-5 0 15,-4-4 0-15,-6-1-2 31,-6-3 0-15,-6 1-1-16,-8 0 0 0,-4 1 0 0,-9 4 0 0,-5 5 0 0,-1 2 0 16,-5 6 0-16,0 7-1 15,-1 4 1-15,0 6-1 16,2 5 0-16,3 3 0 0,0 8-1 15,4 1 1-15,3 8-1 16,1 3 1-16,8 5 1 16,1 3 0-16,10 5 0 31,2-1 1-31,7 2 0 0,3-1 1 0,0 0 0 0,6-4 0 15,2-3-1-15,-1-4 1 16,1-5-1-16,3-8-1 16,-3-4-1-16,0-8-3 0,0 0-5 15,-6-12-8-15,3-4-27 16,-3 0-43-16,-5-12-6 15</inkml:trace>
  <inkml:trace contextRef="#ctx0" brushRef="#br0" timeOffset="257388">4319 14936 330 0,'0'0'7'0,"3"9"3"0,5 4 3 16,1 6 2-16,5 6 3 15,0 6 0-15,2 7 2 0,1 7 0 16,-2 2-5-16,-3 2-4 16,-2 1-2-16,0-4-2 15,-2 0-2-15,-2-7-1 16,-3-6-2 15,-1-5-1-31,0-7-1 0,-2-9-3 0,0-12-5 0,0 0-10 0,4-4-38 16,4-14-34-16,-7-3-4 15</inkml:trace>
  <inkml:trace contextRef="#ctx0" brushRef="#br0" timeOffset="257570">4194 15186 403 0,'0'0'4'0,"0"0"4"0,10 5 2 0,5-2 1 0,9 0 1 15,10-3 1-15,13 0 1 16,9-6-1-16,6-1-3 16,0-5-5 15,2 5-7-31,-5-4-11 0,-1-5-62 0,-17 13-16 0</inkml:trace>
  <inkml:trace contextRef="#ctx0" brushRef="#br0" timeOffset="259216">5318 14671 223 0,'0'0'9'0,"0"0"4"0,0 0 5 15,0 0 2-15,0 0 3 16,0 0 2-16,0 0 1 16,0 0 3-16,0 0-8 15,9 0-4-15,5 0-2 16,11 0-3-16,7-3-1 0,9 1-2 15,7 0-2-15,7 0 0 16,3 2-2-16,-2 0-2 16,-3 0 0-16,-9 0-1 0,-8 2-1 15,-6-1-1-15,-10 0-2 16,-7 0-3-16,-13-1-3 15,11 0-5-15,-11 0-6 16,0 0-15-16,0 0-29 0,-17-3-25 16,17 3-7-16</inkml:trace>
  <inkml:trace contextRef="#ctx0" brushRef="#br0" timeOffset="259676">5527 14484 298 0,'0'0'4'16,"0"0"4"-16,-2 7 2 15,2 2 5 1,0 6 2-16,3 7 4 0,4 5 0 16,0 9 1-16,5 6-3 0,-2 6-2 15,3 1-3-15,-1-1-4 16,-1-1-1-16,-2-6-3 47,-2-4-1-47,-1-8-2 0,-3-8 0 0,0-7-2 0,-1-4-2 0,-2-10-3 0,0 0-8 15,0 0-17-15,5 9-55 16,-2-13-7-16</inkml:trace>
  <inkml:trace contextRef="#ctx0" brushRef="#br0" timeOffset="263573">6525 13941 216 0,'0'0'7'0,"0"0"3"16,0 0 4-16,0 0 3 16,0 0 3-16,0-10 2 0,0 10 1 15,0 0 0-15,0 0-4 16,0 0-3-16,11-9-4 15,-11 9-2-15,0 0-4 16,12 0-1-16,-12 0-1 0,13 14 0 16,-6-3 1-16,1 4 1 15,1 6 1-15,1 2 1 16,0 4 0-16,1 6 0 15,-1-2 0-15,0 2-1 63,0 0-1-63,2-3-2 0,-2-4 0 0,-2-2-2 0,0-5 0 0,0-2-1 0,-2-3 1 15,-1-3-2-15,-5-11 1 0,10 12 0 0,-10-12-1 0,0 0 1 16,0 0-1-16,0 0 0 16,6 10 2-16,-6-10-2 15,0 0 0-15,0 0 0 16,0 0 0-16,0 0 0 0,0 0 0 15,0 0 0 1,0 0 0-16,7 10 0 0,-7-10 0 16,0 0 0-16,0 0 0 0,0 0 0 15,0 0 0-15,0 0 0 16,0 0 0-16,0 0 0 15,0 0 0-15,0 0 0 16,0 0 0-16,0 0 0 0,0 0 0 16,0 0 0-16,0 0 0 15,0 0 0-15,0 0 0 16,0 0 0-16,0 0 0 15,0 0 0-15,0 0 0 0,0 0 0 16,0 0 0-16,0 0 0 16,0 0 0-16,0 0 0 15,0 0 0-15,0 0 0 16,0 0 0-16,0 0 0 15,0 0 0-15,0 0 0 0,0 0 0 16,0 0 0 15,5 9 0-31,-5-9 0 0,0 0-4 0,0-5-21 0,0 5-53 16,-1-10-15-16</inkml:trace>
  <inkml:trace contextRef="#ctx0" brushRef="#br0" timeOffset="263952">6270 14572 402 0,'0'0'4'16,"0"0"2"-16,0 0 2 15,0 0 2-15,8 0 2 16,18-2 0-16,10-2 2 0,17-3 1 16,17-1-3-16,15-3-2 31,12 0-4-31,5 0-6 0,-2 1 0 0,-7 2 0 15,-10 3 0-15,-15 1 0 0,-15 4 0 16,-17 0-9-16,-12 0-13 16,-24 0-33-16,0 0-37 15,-6 6-5-15</inkml:trace>
  <inkml:trace contextRef="#ctx0" brushRef="#br0" timeOffset="264347">6535 14830 404 0,'0'0'2'15,"0"7"2"-15,-1 6 3 16,6 5 2-16,1 8 1 15,1 9 1-15,5 3 0 16,0 7 2-16,3 3-2 0,-3 1-2 16,-2 0-2-16,1-5-3 15,-1-4 0 1,-4-7-1-16,-2-6-1 0,-2-9-2 15,-2-4 0-15,0-14-5 0,0 0-3 16,5-7-8-16,0-9-18 16,0 0-49-1,-3-12-9 1</inkml:trace>
  <inkml:trace contextRef="#ctx0" brushRef="#br0" timeOffset="264836">6476 14965 369 0,'0'0'5'0,"0"0"2"16,0 0 2-16,0 0 1 0,-2-13 1 15,2 4 2-15,8-1 1 16,8-3 2-16,7 0-4 16,10-3-1-16,9 3-2 0,5 0-1 15,4 6-1-15,0 4-2 47,-3 3 0-47,-5 6-5 0,-8 5 0 0,-11 5 0 0,-12 4 0 0,-12 5 0 16,-4-3 0-16,-17 2 0 0,-7-1 0 15,-9 0 0-15,-6-7-2 16,-4 0 1-16,-4-7-1 15,11-4 2-15,0-2-1 16,10-3 1-16,7 0 0 0,11 1 1 16,12-1 0-16,14 7 1 15,16 0 0 16,11 1-2-31,12 6 0 0,5 0 0 0,8 2 0 0,-2 6 0 0,-4-1 0 16,-4 2 0-16,-11 0 0 16,-6 1 0-16,-13-3 0 15,-4 4 0-15,-12-8-8 16,1 2-16-16,-7-1-45 15,-4-10-25-15</inkml:trace>
  <inkml:trace contextRef="#ctx0" brushRef="#br0" timeOffset="265617">7427 14374 380 0,'0'0'8'0,"0"0"2"0,0-10 0 16,0 10 0-16,0 0 2 16,7 0 0-16,-7 0 2 31,19 12 0-31,-7 5-5 0,3 5-3 0,3 6 0 0,4 2 2 15,1 6-2-15,1 5 0 16,-4-1-6-16,2 3 0 16,-2-4 0-16,-4 1 0 15,-1-3 0-15,-5-2 0 16,0-4 0-16,-1-3 0 0,-1-4 0 15,-6-3 0-15,2-1 0 16,-1-5 0-16,0-2 0 16,-2-2 0-16,-1-11 0 0,0 12 0 31,0-12 0-31,0 0 0 0,0 0 0 0,6-5 0 15,-5-11 0 17,3-7 0-32,3-8 0 0,-1-12 0 0,3-10 0 0,2-5 0 0,4-4 0 15,2 1 0-15,-3 5 0 16,2 5 0-16,-2 5 0 15,1 12 0-15,-5 9 0 16,-3 9 0-16,-1 6 0 16,-6 0 0-16,0 10-69 0,13-4-25 15</inkml:trace>
  <inkml:trace contextRef="#ctx0" brushRef="#br0" timeOffset="266146">8307 14492 327 0,'0'0'7'0,"-8"1"3"15,8-1 3-15,0 0 3 63,-12 7 3-63,12-7 1 0,10 11 1 0,3-7 0 0,12 2-6 0,9-2-3 0,6 0-3 0,7-4-2 0,4 3-3 15,-2-3-1-15,3 0-1 16,-4-3-2-16,-5 0-3 15,-8-2-3-15,-1 1-7 0,-12-2-9 16,0 1-29 0,-9 3-36-16,-13 2-7 0</inkml:trace>
  <inkml:trace contextRef="#ctx0" brushRef="#br0" timeOffset="266373">8333 14739 408 0,'0'0'6'0,"0"0"4"15,5 1 1-15,10 1 1 16,4 0 1-16,9 0 1 31,11-1 0-31,9 1 0 0,9-2-5 0,3 0-9 0,5 0 0 16,2-5 0-16,-5 5-2 15,-8-5-15 1,-2 2-40 15,-6 3-35-31,-15 0-3 16</inkml:trace>
  <inkml:trace contextRef="#ctx0" brushRef="#br0" timeOffset="266916">9612 14326 351 0,'0'0'6'16,"0"0"3"-16,0 0 3 15,-15 12 2-15,5 2 2 32,1 2 1-32,2 7 1 0,-3 6 2 0,6 8-5 0,4-1-3 15,3 0-2-15,11 1-2 16,4-2-5-16,6-3-3 15,2-8 0-15,3-6 0 16,0-5 0-16,1-8 0 0,-2-5 0 16,-1-2-12-16,-12-10-55 15,1-15-26-15</inkml:trace>
  <inkml:trace contextRef="#ctx0" brushRef="#br0" timeOffset="267046">9487 14052 444 0,'0'0'1'0,"0"0"-1"16,0 0 0-16,0 0-5 15,0 0-7-15,6-8-27 0,15 6-44 16,-5 0-3-16</inkml:trace>
  <inkml:trace contextRef="#ctx0" brushRef="#br0" timeOffset="267635">10138 14686 316 0,'0'0'6'0,"0"0"1"15,0 18 3 1,0-7 1-16,4 3 4 0,3 3 0 15,6-3 3-15,5 2-1 0,1-5-2 16,9-5-3-16,1-6-1 16,5-7-1-16,0-6-2 15,-8-5-1-15,-5-4-2 16,-8-3-1-16,-12 0 0 0,-6 1-1 15,-12 5-1-15,-9 4-1 16,-5 6-1-16,-2 3 0 16,1 6-3-1,1 5-5-15,11 9-9 0,-3 4-42 16,19-4-29-16,6-1-5 0</inkml:trace>
  <inkml:trace contextRef="#ctx0" brushRef="#br0" timeOffset="268742">11026 14433 327 0,'0'0'7'0,"0"0"2"16,12-6 4-16,6 4 3 15,6-5 3-15,14 0-1 16,8-4 3-16,11-1 0 15,8 0-6-15,0 1-3 0,1 1-3 16,-5 0-4-16,-8 2-3 16,-11 1-4-16,-9 6-6 15,-9-2-4-15,-11 3-5 16,-13 0-9-16,0 0-22 0,1 11-34 15,-6-6-12-15</inkml:trace>
  <inkml:trace contextRef="#ctx0" brushRef="#br0" timeOffset="269088">11073 14535 374 0,'0'0'4'15,"0"0"4"-15,0 0 2 16,0 0 1-16,17 0 1 15,13 0 0-15,14-6 1 16,18 1 0-16,16-5-2 0,9 1-5 16,7 1-2-1,3-2-3-15,-5 5-1 0,-11-2-2 16,-13 3-4-16,-18 1-4 15,-14 3-5-15,-15-2-14 0,-10-4-46 16,-11 6-14 15</inkml:trace>
  <inkml:trace contextRef="#ctx0" brushRef="#br0" timeOffset="269664">11882 14159 379 0,'0'0'6'0,"0"0"2"16,0 0 0-16,0 0 1 15,0 0 1-15,19 4 0 16,3 1 2-16,12 2 1 15,13 4-5-15,9 3-1 0,6 2-1 16,6 4 0 15,0 2-2-31,-4 3-1 0,-8 0-1 0,-10 3 0 0,-16 0-1 16,-15-1 1-16,-8 2-1 0,-12 0 0 15,-13 0 1-15,-10-3-1 16,-6-1 0-16,0 1-3 16,-3-3-4-16,8-2-5 15,2-5-12-15,9-6-64 16,15 1-4-16</inkml:trace>
  <inkml:trace contextRef="#ctx0" brushRef="#br0" timeOffset="271463">14819 13918 241 0,'0'0'6'16,"0"0"5"-16,-1-10 3 15,1 10 2-15,-5-13 2 0,5 13 1 16,-7-17-1-16,2 7 1 16,5 10-5-16,-13-14-4 15,13 14-4-15,-15-9-2 16,6 7-2-16,-3 2-1 0,0 0-1 15,-2 2 0-15,-4 4 1 16,1 2 0-16,-1 4-1 16,-2 0 1-16,3 5 0 15,-2 0 1-15,6 6 1 16,3-2-1-16,3 5 2 0,6-1 0 15,1 2 0-15,10 0 2 16,5 1 0-16,6-2 0 16,4-2 0-16,5-3 0 0,5-3-1 31,1-6 1-31,3-3-1 0,-2-8 0 0,-1-1-2 15,-3-10 1-15,-1-5-2 16,-3-9 0-16,-4-3-1 0,1-8-1 16,-3-4 0 30,-6-5-1-46,2-5-1 0,-10-6-1 0,-2-4-1 0,-7-1 1 0,0 2 0 0,-12 1 0 16,-4 8 0-16,-4 8 0 0,0 7 1 16,1 11 1-16,-2 9 0 15,1 10 1-15,3 6-1 16,0 13 2-16,8 11 0 15,6 6 0-15,5 25 2 32,14 4 1-17,9 5 0-15,11 1-1 0,8-1-3 0,12-3-9 16,1-8-34-16,7-9-43 0,-1-23-4 15</inkml:trace>
  <inkml:trace contextRef="#ctx0" brushRef="#br0" timeOffset="272618">15438 13687 329 0,'0'0'6'15,"0"0"4"-15,0 0 0 16,0 0 1-16,0 0 2 0,-7 5 1 16,7-5 1-16,0 26 3 31,12 1-5-31,3 4-1 15,3 7-2-15,4 4 1 0,4 7 0 16,0 1-1-16,2 1-2 16,-7-10-3-16,-1-9 0 15,-3-3-5-15,-7-7 0 16,-2-2 0 15,-4-9 0-31,-4-11 0 0,0 0 0 0,9-7 0 0,-8-14 0 0,2-7 0 16,2-12 0-16,3-7 0 0,5-9 0 15,2-4 0-15,1 2 0 16,0 4 0-16,0 3 0 15,-4 8 0-15,3 9 0 16,-10 10 0-16,2 7 0 16,-7 5-17-16,0 12-13 0,0 0-39 15,-12 8-26-15</inkml:trace>
  <inkml:trace contextRef="#ctx0" brushRef="#br0" timeOffset="279697">14264 14393 345 0,'0'0'2'0,"0"0"0"16,-9 5 1-16,9-5 2 16,0 0 3-16,4 9 1 15,16-6 4-15,11 0 1 16,20-3 0-16,19 0 2 15,25-5 1-15,19-2-1 0,22-3-1 16,14-2-2-16,5 2-3 16,2 0-1-16,-6 1-9 15,-10 1 0-15,-20 3 0 16,-17 3 0-16,-20 0 0 0,-19 1 0 15,-16-3 0 1,-14 4-7-16,-12-10-17 0,-10 2-41 16,-13 8-27-16,0-13-5 0</inkml:trace>
  <inkml:trace contextRef="#ctx0" brushRef="#br0" timeOffset="280629">14939 15047 322 0,'0'0'3'0,"0"0"2"16,0 0 0-16,-12-10 2 15,2 7 1-15,-5 0 1 16,-3 2 2-16,-6 1 0 0,-3 1-1 16,-5 9-2-16,-3 6-1 15,-3 7 0-15,-4 4-1 16,2 7-1-1,-1 5 0-15,3 2-1 0,6 4 1 16,5 0-3-16,10-5 2 0,10-1 0 16,6-7 0-16,8-8 1 15,11-8-1-15,11-8 0 16,9-8 0-16,6-17 0 15,5-7-1-15,3-10 0 0,0-9-1 16,-1-6 0-16,-3-6-1 16,-8-5-1-16,-7-1 1 15,-9-1-1-15,-7 2 0 16,-11 5 0-16,-5 2 0 0,-2 9 0 15,-9 3-1-15,-4 12 1 16,-4 5-1-16,0 9 1 16,-1 5 0 15,0 10-1-31,3 0 1 0,0 12 0 0,4 7 1 0,3 8-1 0,6 7 2 15,3 7-1-15,6 3 1 16,8 4-1 0,2 4 1-16,3-2-1 0,1-2 1 0,1-3-1 15,2-5-1-15,-2-7 1 16,-3-7-1-16,-1-3-1 47,-4-8-2-47,1-7-2 0,1-7-7 0,0-1-15 0,-5-4-45 0,1-17-18 0</inkml:trace>
  <inkml:trace contextRef="#ctx0" brushRef="#br0" timeOffset="280874">15178 14725 411 0,'0'0'1'0,"0"0"1"31,0 0 2-31,12 17 2 0,-2 3 1 0,0 6 2 0,3 11 1 16,1 5 1-16,2 9 1 16,-3 6-2-16,-1 2-2 15,0 2-2 32,-3-6-1-47,2-5-2 0,-4-7-1 0,1-6-1 0,-3-9-2 0,4-6-3 0,-4-8-3 0,-5-14-9 16,0 0-25-16,0 0-43 15,0-24-8-15</inkml:trace>
  <inkml:trace contextRef="#ctx0" brushRef="#br0" timeOffset="281025">15117 15033 444 0,'0'0'2'15,"6"-3"2"-15,8-2 1 16,6 0 1-16,9-1 0 0,10-3 0 15,11-2 0-15,4-1-2 16,3-4-7-16,5 8-15 16,-9 3-45-16,-1-5-26 0</inkml:trace>
  <inkml:trace contextRef="#ctx0" brushRef="#br0" timeOffset="281708">16663 14420 404 0,'0'0'4'0,"0"0"1"16,0 0 2-16,0 0 2 15,0 0 1-15,16 2 0 16,3 1 2-16,7 1-1 15,12-2-2-15,4 1-2 0,8-1-2 16,1-1-1-16,2-1-2 16,-4 0 0-16,-5 0-2 15,-6-1-1 16,-6-1-3-31,-9-2-1 0,-4 1-6 0,-9-4-5 0,-2 4-18 0,-8 3-39 16,3-10-17-16</inkml:trace>
  <inkml:trace contextRef="#ctx0" brushRef="#br0" timeOffset="281931">16796 14184 428 0,'0'0'4'0,"0"13"2"0,2 5 1 15,0 7 0-15,3 5 0 16,-2 8 1 15,4 6 0-31,-1 5 0 0,-1 0-3 0,2 1-2 0,0-7-3 0,-2-2-3 16,0-9-9-16,5-1-30 15,5-6-46-15,-8-9-3 16</inkml:trace>
  <inkml:trace contextRef="#ctx0" brushRef="#br0" timeOffset="282468">18164 13612 390 0,'0'0'4'0,"0"7"2"0,0 10 1 15,2 5 2-15,3 10 1 16,1 8 2-16,-2 9-2 15,6 8 2-15,-1 0-3 16,1 1-2-16,1-3-3 0,0-6 0 16,0-4-2-16,0-9-4 15,-1-8-4-15,4-7-11 16,-8-9-28-1,-6-12-43-15,10 3-5 0</inkml:trace>
  <inkml:trace contextRef="#ctx0" brushRef="#br0" timeOffset="282690">17887 14180 445 0,'0'0'3'16,"8"5"1"-16,10-1 2 15,12 1 0-15,11-4 1 16,16 1 2-16,16-2-1 15,17 0 1-15,13-8-3 0,5-3-3 16,3 1-4-16,-4-4-5 16,-3 4-10-16,-18-4-22 46,-19 3-53-46,-6 2-2 0</inkml:trace>
  <inkml:trace contextRef="#ctx0" brushRef="#br0" timeOffset="283075">18103 14468 432 0,'0'0'1'0,"0"15"1"16,-4 4 2-16,-4 8 0 0,-2 10 1 16,2 7 1-16,-5 8 1 15,2 8 1-15,-1 1-2 16,2-1 0-16,0-3-1 15,4-5-1-15,1-8 0 0,-1-6-3 16,6-9-2-16,0-9-4 16,0-6-6-16,0-14-15 15,14-8-39-15,0-5-25 16</inkml:trace>
  <inkml:trace contextRef="#ctx0" brushRef="#br0" timeOffset="283589">17932 14610 395 0,'0'0'1'0,"0"0"0"16,0 0 2-16,7-11 3 15,5 3 2-15,7 1 2 0,11-2 2 16,14-1 1-16,9 2 0 15,7-1 0-15,5 6-3 16,-1 3-2 15,-3 3-3-31,-6 6-1 0,-11 6-2 0,-14 4-2 0,-13 3 0 0,-14 3 0 16,-10-2-1-16,-12 0 0 15,-12-4-1-15,-5-2 0 16,-10-5 0-16,-3-5 0 16,-1-6 0-16,2-1 0 0,5-6 1 15,6-3-1-15,6-2 2 16,9 0 0 15,12 1 1-31,8 1 1 0,2 9 0 0,20-8 1 0,4 8 1 0,8 3 0 16,4 7 0-16,4 5 0 15,-3 6-4-15,0 1 0 16,-4 6 0-16,-5 3 0 15,-5 2 0-15,-7 0 0 0,-9 0 0 16,-4-2 0-16,-3-5 0 16,-5-2 0-16,-2-5 0 15,-3-4 0-15,3-3 0 31,-3-7 0-31,10-5 0 0,-10 4-13 0,10-4-8 0,0 0-28 16,5-21-41-16,10 8-4 16</inkml:trace>
  <inkml:trace contextRef="#ctx0" brushRef="#br0" timeOffset="283857">18767 14587 401 0,'0'0'1'16,"0"0"2"-16,-8 17 2 15,-3-1 4-15,-3 9 2 16,-6 6 2-16,1 8 0 16,1 5 2-16,2 5 1 0,7 0-3 15,9-4-2-15,14-2-11 16,16-9 0-16,15-5 0 15,15-9 0-15,7-7 0 32,6-7 0-32,3-4 0 0,-6-4 0 0,-5-5 0 0,-12-8-2 15,-5 2-37-15,-15 2-50 16,-14-8-6-16</inkml:trace>
  <inkml:trace contextRef="#ctx0" brushRef="#br0" timeOffset="284888">18792 14786 66 0,'0'0'1'0,"0"0"1"15,0 0 8-15,0 0 8 0,-6-13 8 16,6 13 3-16,0 0 7 16,-3-13 2-16,3 13 2 15,0-14-1-15,7 5-6 0,2-6-6 16,7 0-1-16,8-7-6 15,7-4-4-15,8-1-3 16,2-4-2-16,1 5-2 16,-2 1-4-16,-2 4-3 15,-8 1-7-15,-4 11-10 16,-12-2-19-1,-7 2-37 1,-7 9-18-16</inkml:trace>
  <inkml:trace contextRef="#ctx0" brushRef="#br0" timeOffset="285428">18732 14779 300 0,'0'0'5'16,"0"0"5"-16,0 0 2 15,-13 0 1-15,13 0 0 16,-5-14 0-16,5 1 2 0,0-5 2 15,9-5-6-15,7-3-3 16,5-4 0 0,5-2 0-16,4 3-1 0,2 2 0 15,-6 3-1-15,2 7-3 0,-4 3-4 16,-5 7-7-16,-4 2-11 31,0 5-22-31,-5 4-38 0,4 0-10 0</inkml:trace>
  <inkml:trace contextRef="#ctx0" brushRef="#br0" timeOffset="286109">19737 13746 288 0,'0'0'1'0,"0"0"3"15,0 0 6 17,6 4 2-32,-2 7 6 0,6 2 1 0,3 7 3 0,1 8 1 15,5 4 0-15,-1 9-3 0,5 5-3 16,1 3-5-16,0 5-2 15,-3 2-3-15,0-2-1 16,-3 1-2-16,-3-2 0 16,-3-3-1-16,-4-3 0 0,-4-5 0 15,-2-6-1-15,-2-5-2 16,0-6 0-1,0-7 0-15,-3-5 0 0,3-13 0 16,0 0 0-16,-4-10 0 16,6-16 0-16,10-11 0 0,8-16 0 15,7-16 0-15,5-12 0 16,11-5 0-16,3-6 0 15,0 2 0-15,-1 4 0 0,-8 11 0 16,-3 11 0-16,-10 13 0 16,-3 14 0-1,-10 8-5-15,-3 11-11 0,-4 7-6 16,5 9-14-16,-9 2-31 0,7 10-26 15,3 11-5-15</inkml:trace>
  <inkml:trace contextRef="#ctx0" brushRef="#br0" timeOffset="286456">20713 13965 434 0,'0'0'2'15,"0"0"3"-15,0 0 1 16,0 0 2-16,12 4 2 16,2-2-1-16,4 2 1 0,6-4 0 15,10 2-2-15,7-2-2 16,1 0-3-1,6 0-3-15,-2 0 0 0,5-2 0 0,-8-4-6 16,1 3-7-16,-14-5-15 16,-7 3-41-16,-3 3-24 15</inkml:trace>
  <inkml:trace contextRef="#ctx0" brushRef="#br0" timeOffset="287158">22171 13862 438 0,'0'0'3'0,"-5"18"1"15,1 2 3-15,0 6 0 0,3 3 1 16,1 9 2-16,3 4-1 16,8 2 2-16,5-6-3 15,8-5-2-15,6-8-6 16,6-7 0-16,8-7 0 0,-3-11-8 15,11-4-31-15,2-11-52 16,-11-14-2 15</inkml:trace>
  <inkml:trace contextRef="#ctx0" brushRef="#br0" timeOffset="287289">22189 13365 467 0,'0'0'1'0,"-9"-5"-1"16,9 5-4-16,-8-5-7 15,8 5-12-15,0 0-42 0,8-2-21 16</inkml:trace>
  <inkml:trace contextRef="#ctx0" brushRef="#br0" timeOffset="293420">20661 14374 420 0,'0'0'2'16,"0"0"2"-16,15 0 2 15,7 0 0-15,15-3 3 0,15-4 0 16,12-5 0-16,13 3 0 15,7-2-1-15,3-1-3 16,-3 2-3-16,-6 1-3 16,-6 4-5-16,-14-1-7 0,-5 6-13 15,-9 0-34-15,-7-1-24 16,-1 1-9-16</inkml:trace>
  <inkml:trace contextRef="#ctx0" brushRef="#br0" timeOffset="294018">23013 14248 325 0,'0'0'4'0,"0"0"1"16,-17 0 3-16,5 7 3 0,-2 1 1 15,1 4 0-15,-4 3 3 16,6 5-1-16,6 3-1 15,6-4-3-15,12 1 0 0,12-5-2 16,10-7 0-16,4-5 0 31,7-3 2-31,-4-10-2 0,-3-4-1 0,-11-8 0 16,-11-1-1-16,-12-2-2 0,-15 5-1 15,-13 1-2-15,-12 2-5 16,-4 6-6-16,-8-4-13 16,7 2-44-16,5 13-24 15</inkml:trace>
  <inkml:trace contextRef="#ctx0" brushRef="#br0" timeOffset="296497">23941 12934 324 0,'0'0'1'15,"0"0"2"-15,0 11 0 16,1 2 2-16,-1 5 0 0,0 12 0 15,0 8 1-15,-4 10-1 16,0 10 0 15,-1 10-2-31,0 8 1 0,-1 5-1 0,1 8 1 0,2 5 1 0,-3 3 2 16,4 3 0-16,-6 3 1 15,4 1 0-15,-3-1 0 16,-2 1-1-16,-1-1-1 16,1 0 0-16,2-3-1 0,-3-3 0 15,5 2-2-15,-2-4 1 16,1 0 0-16,2-3 0 15,-2-1 0-15,0-3-1 0,1-1 0 16,-1-2 0-16,-1-3 0 16,3 0 0-16,-5-7-1 15,1-3 0-15,3-7-1 16,-2-7 0-16,0-4 0 15,2-6-1-15,-3-11 0 0,2-3 0 16,0-8-1-16,2-4 1 16,-2-6-1-16,5-5 1 15,-3-2 0 16,4-9 0-31,0 0 0 0,0 0 1 0,-14 0-1 0,5 0 0 0,-4-4 0 16,-4 0 0-16,-6-2-2 16,-7 2 1-16,-7 0-1 15,-4 1-1-15,-7-1 1 0,-9 4 0 16,-6-3 1-16,-11 2 0 15,-6 0 0-15,-7-1 1 16,-9 0 0-16,-6-1 0 16,-6 0 0-1,-7 0 1-15,-7 2-1 16,-6-2 0-16,-5 1 0 0,-4 1 0 0,-9 0 0 15,-5 1 1-15,-5 0-1 16,-8 0 0-16,-5 0 0 0,-6 2 0 16,-7 4 1-16,-5-2-1 15,0-1 0-15,-3 3 0 16,-2-1 0-16,-2-2 1 15,3 0-1 17,-2 1 0-32,4 0 0 0,1-1 0 0,0 1 0 0,-1 3 1 0,1-1-1 15,-4-2 0-15,-1 4 0 16,-2-3 0-16,-1 3 1 0,-3-2-1 15,-4 4 0-15,0-2 0 16,-5-1 0-16,3 5 0 16,1-3 0-16,-1 4 0 15,-3-3 0 1,-1 1 1 15,4 0 0-31,-3 0-1 0,8 1 1 0,-2-2 0 0,4 1 0 0,3 0 1 0,5-2-1 16,6-1 0-16,9 0 0 15,4-2-1-15,8 1 1 0,5-3-1 16,7 0 1-16,10-2-1 15,9-2 0-15,10 0 1 16,11 0-1-16,11-2 0 16,14-5 1-1,13-1 0-15,10-4-1 0,11-2 0 0,12-3 1 16,6-3-1-16,11-5 1 15,4-3 0-15,10-6-1 0,2-4 0 16,7-10 1 0,5-9 0-16,5-8-1 0,8-10 0 15,1-9 0-15,5-9 0 16,1-6 0-16,2-2-1 0,-2-3 1 15,-1 4 0 17,1 3 0-32,-3 8 0 0,0 4 0 0,-3 3-1 0,1 7 1 15,-1-1 0-15,2 1 0 16,-1-2-1-16,2-1 1 0,-3 0 0 15,3 0 0-15,-2-2 0 16,0 0-1-16,-2 1 0 16,-2 4 0-16,-3 3-2 15,-1 2 2-15,-3 1 0 0,-4 6 1 16,-1 2-1-16,-4 7 1 15,1 4 1-15,-6 7 1 16,-2 6 0-16,1 7-1 16,-1 7 1-16,2 6-1 0,0 3 0 15,5 14-1 32,-4-10 1-47,4 10-2 0,0 0 1 0,0 0-1 0,0 0 1 0,9-2-1 0,-9 2 1 0,13 0 0 16,-1 0 0-16,0 4 0 15,2-1 0-15,3 2 0 16,4 2 0-16,1 0 0 15,2 5 0-15,3-3 0 0,5 2 0 16,0-3 0-16,5-1 0 31,2-1 0-31,2-3 0 0,7-3 0 0,1 0 0 16,7-9 0-16,2 1 0 0,5-4 0 15,4-1 0-15,4-5 0 16,4 0 1-16,4-1-1 16,3 0 0-16,1 3 0 15,2-4 0-15,-1 3 0 0,2 3 0 16,-3-1 0-16,-4 6 0 15,3-1 0-15,-2 4 0 16,-1 1 1-16,3-2-2 16,-1 5 2-16,4-1-1 0,0-1-1 15,5-1 1-15,-1 2 0 16,5 0 0-16,0-2 0 15,-1 1 0-15,3 0 0 0,-2-1 1 16,5 0-1-16,0 2 0 16,2 2 0-16,1-1 0 15,-3 1 0-15,4 0 0 16,3-1 0-1,0 0 0-15,1-1 0 0,0 1 0 0,-1-1 0 16,2-2 0-16,0 1 0 16,1 1 0-16,4-2 1 15,-2 0-1 32,-1 1 0-47,2-3 0 0,3 2 0 0,0-1 1 0,3 0-1 0,1 1 0 0,-4 0 0 0,5 1 1 16,0 2-1-16,3-2 0 15,-2 2-1-15,-1-1 0 0,3-1 1 16,-1-1-1-16,1 2 1 15,0-2 0-15,-3-2-1 16,-2 2 2-16,2 1-1 16,-4 1 0 15,2-1 0-31,-2 3 0 0,-5-3 1 0,1 3-1 0,2-3 0 0,-3 3 0 15,-3-3 0-15,3 1 0 16,-1-1 0-16,2 0 0 16,3 0 0-16,0-1 1 0,0 1-1 15,2-1 0-15,1-1 0 16,-4 0-1-16,1-2 2 15,-7 0-1 1,-6 0 0 0,-4-2 1-16,-5 3-1 0,-5-1 0 0,-2-2 1 0,-4 2-1 15,3-3 0-15,-1 3 0 16,2 0 0-16,-3 0 0 0,5 1 0 15,2 1 0 32,0 2 0-47,-1-1 0 0,-3 5 0 0,-3-2 0 0,-1-1 1 0,-5 3-1 0,-4 0 0 16,-6 0 0-16,-6-3-1 0,-6 3-3 15,-6-2-10-15,-2 0-43 16,-7 2-32-16,-9 0-4 16</inkml:trace>
  <inkml:trace contextRef="#ctx0" brushRef="#br0" timeOffset="340203">22206 14742 204 0,'0'0'8'15,"-17"-2"4"-15,4 1 5 16,1 1 1-16,-2-2 3 16,3 2 1-16,3-1 1 0,8 1 0 15,11-2-2-15,24 2-4 16,25 0-3-16,29 0-1 15,25 0-3-15,24 5 0 16,22 0-1-16,9 3-2 16,-1 0-2-16,-10 0-1 0,-15-1-2 15,-27 0-3-15,-22-5-6 16,-27 3-15-16,-23 6-43 15,-24-14-19-15</inkml:trace>
  <inkml:trace contextRef="#ctx0" brushRef="#br0" timeOffset="340879">22786 15179 169 0,'0'0'8'16,"0"0"5"-16,5-15 4 16,1 6 3-16,-1-2 4 15,0-4 0 1,-2 2 3-16,-3-3-2 0,0 2-6 15,-18 5-5-15,-8 1-1 0,-12 7-2 16,-9 1-2-16,-13 12 0 16,-5 8 1-16,-6 9 1 15,4 6 0 1,9 9 0-16,15 4 0 0,17 4-1 0,26-2-2 15,30-3-2-15,30-6-3 16,31-6 0-16,24-8-2 16,20-7-4-16,10-11-14 0,6 2-69 15,7-5-3-15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03:53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6184 3779 1 0,'0'0'22'0,"-7"4"2"15,7-4 2-15,6-9 5 0,11-6 2 16,5-7-1-16,17-11 2 15,12-10-3-15,18-11 0 16,14-10-2-16,13-8 0 16,7-3-5-16,0-2-1 0,7 4-3 15,-13 3-5-15,-10 10-2 16,-15 6-3-16,-11 11-2 15,-16 12-2-15,-15 6-1 16,-7 5-1-16,-13 7-1 16,-10 13-2-16,10-16 1 0,-10 16-4 31,0 0-3-31,0 0-11 0,-9-4-30 0,9 4-39 15,-10 0-3-15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04:08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2654 1445 281 0,'0'0'6'0,"0"0"4"16,0 0 2-16,11-9 3 15,-11 9-1-15,9-10 2 16,-9 10 2-16,7-12 1 16,-7 12-7-16,6-16-3 15,-5 7-2-15,-1 9-1 0,0-16-2 16,0 16-1-16,-13-12 0 15,0 7-2-15,-3 5 1 16,-5 0-2-16,-2 8 0 0,-4 2 1 16,-1 9-1-16,13-5 1 15,-41 35 1-15,3 6-1 16,10 9 0-16,12-1 1 31,13-5 0-31,16-9 1 0,23-17 1 0,17-27-2 0,8-10 2 16,-21-5-3-16,8-6 2 15,-2-7 0-15,3-5 0 16,-1-9-1-16,1-5 0 15,-1-7 0-15,-3-3-1 0,-6-2 2 16,-3-2-2-16,-4-2 1 16,-2 1 0-16,-9 0-1 15,1 0 1 1,-6 3-1-16,0 3-1 0,-2-1 1 15,-7 9-1-15,8 43 1 16,-14-29-2-16,-13-17 1 0,13 42 0 31,6 7-2-31,0 15 1 0,6 8 1 0,2 6 0 16,7 8-1-16,4 2 0 15,5 7 1-15,2-1-1 0,3 3 0 16,0-2-1 0,5 4-4-16,0-5-6 0,-1-6-31 15,2-6-46-15,-2-7-3 16</inkml:trace>
  <inkml:trace contextRef="#ctx0" brushRef="#br0" timeOffset="312.1248">2905 880 446 0,'0'0'0'0,"0"0"-1"16,0 0 2-16,2 4 1 0,2 6 2 16,5 4 0-16,3 4 1 15,0 7 0-15,5 4 1 16,1 4 0-1,2 3-1-15,2 5-1 0,1 4 0 0,-1 1-1 16,15 35 2-16,11 27 0 16,-1-4-1-16,-10-11-1 15,-10-18-3-15,-13-18 0 16,-5-22 0-16,-8-25 0 15,-1-10 0-15,5-15 0 0,-1-7 0 16,1-7 0-16,6-7 0 16,-1-5 0-16,6-8 0 15,2 3 0 1,1-2 0-16,2-1 0 0,3-1 0 0,4 1-27 15,4 3-64-15,-7 5-5 16</inkml:trace>
  <inkml:trace contextRef="#ctx0" brushRef="#br0" timeOffset="785.314">2248 2363 458 0,'0'0'3'16,"0"0"1"-16,-11 7 2 15,11-7 2 16,0 0 1-31,26 5 2 0,24-5 1 0,26-10-12 0,30-7 0 0,23-5 0 16,22-4 0-16,9-3 0 16,4 4 0 30,-4 3 0-46,-22 4 0 0,-19 13-16 0,-29 10-73 0,-58 11-4 16</inkml:trace>
  <inkml:trace contextRef="#ctx0" brushRef="#br0" timeOffset="1415.566">2710 3055 381 0,'0'0'4'15,"-10"0"2"-15,-6 0 1 0,-6 9 2 16,-10 11 2-16,-7 9 2 16,-5 12 1-16,-5 7 1 15,3 8-4-15,7 5-2 16,11 0-1-16,13-10-1 0,15-14-1 15,23-17 0-15,21-19-2 16,13-17-4-16,11-26 0 16,9-17 0-16,3-11 0 15,-8-13 0 1,-6-3 0-16,-17-5 0 0,-17 6 0 0,-15 3 0 15,-20 13 0-15,-18 15 0 16,-18 13 0-16,-10 17 0 16,-6 17 0-16,-1 16 0 15,-3 17 0-15,6 14 0 0,9 15 0 16,16 8 0-16,15 10 0 15,12 6 0-15,21-3 0 16,13-2 0 0,10-7 0-16,12-5 0 0,4-11 0 0,1-14 0 15,-2-13 0-15,2-15 0 16,-8-11 0-16,-1-11 0 15,-11-10-86-15,-6-22-9 16</inkml:trace>
  <inkml:trace contextRef="#ctx0" brushRef="#br0" timeOffset="1617.6468">3156 2620 472 0,'0'0'2'0,"0"0"2"16,5 14 2-16,-1 3 2 15,4 12 1-15,1 11 1 16,4 7-10 15,0 11 0-31,4 8 0 0,0 3 0 0,0 3 0 0,1-3 0 0,-2-8 0 16,-1-10 0-16,-2-10 0 15,1-11 0-15,-6-20 0 0,-8-10-89 16,5-21-6-16</inkml:trace>
  <inkml:trace contextRef="#ctx0" brushRef="#br0" timeOffset="1801.7204">3047 2891 500 0,'0'0'2'0,"17"-3"2"15,19 0 1-15,16-4-5 0,21-5 0 16,11-3 0-16,16-2 0 16,5-2 0 15,3 4 0-31,-13 1 0 0,-21 2 0 0,-15 7 0 0,-24 5 0 0,-17 2 0 15,-18-2 0-15,-28 13-87 16,1-7-8-16</inkml:trace>
  <inkml:trace contextRef="#ctx0" brushRef="#br0" timeOffset="2461.9844">4800 2222 395 0,'0'0'5'0,"0"0"2"15,0 0 3-15,0 0 1 16,0 0 2-16,0 8 1 15,21-8 1-15,17 0 1 16,17-5-4-16,16-4-3 0,9 1-5 16,12-4-4-16,1 0 0 15,0 0 0-15,-10 2 0 16,-18 3 0 15,-16 1 0-31,-14 3 0 0,-15-1 0 0,-20 4 0 0,-5 0 0 0,-20 1 0 16,-10 2-17-16,-1 6-20 15,1-2-57-15,-8-3 0 16</inkml:trace>
  <inkml:trace contextRef="#ctx0" brushRef="#br0" timeOffset="2740.0956">4927 1896 459 0,'0'0'2'0,"1"12"1"15,1 7 1-15,5 13 2 16,-1 9 0-16,4 12 2 16,-1 11 2-16,0 22 1 15,0 3-9-15,-1-1-2 16,1-5 0-16,-2-8 0 15,-4-13 0-15,-2-16-76 32,6-5-16-32</inkml:trace>
  <inkml:trace contextRef="#ctx0" brushRef="#br0" timeOffset="3203.2808">6756 1224 472 0,'0'0'0'0,"0"0"2"16,0 0 0-16,0 11 1 15,-1 3 0-15,1 4 1 16,0 7 1 15,0-4 1-31,-1 46 0 0,1 7-2 0,3 7 0 0,2 11-4 0,-1-2 0 16,-1-7 0-16,4-20-6 15,0-25-10-15,-6-7-62 16,-1-31-15-16</inkml:trace>
  <inkml:trace contextRef="#ctx0" brushRef="#br0" timeOffset="3352.3404">6293 1896 434 0,'0'0'5'0,"9"12"2"0,14-2 0 0,15-4 2 0,20 0-1 16,22-6 2-16,23-8-1 15,21-4 0-15,7-9-8 16,15 1-14 15,-10 3-52-31,-3-7-24 0</inkml:trace>
  <inkml:trace contextRef="#ctx0" brushRef="#br0" timeOffset="3616.446">6593 2256 484 0,'0'0'3'0,"0"29"2"0,-1 0 1 16,1 10 2-16,0 14-3 16,-1 10-5-16,1 9 0 15,-5 8 0-15,1-6 0 16,-2-5 0-16,-1-8 0 0,0-11 0 15,-1-14 0-15,2-13 0 16,6-12 0-16,-3-17-13 16,-2-16-79-16,6-12-3 15</inkml:trace>
  <inkml:trace contextRef="#ctx0" brushRef="#br0" timeOffset="4020.6076">6329 2385 468 0,'0'0'2'0,"0"0"2"0,22-13 1 16,9 4 2-16,12-1 1 15,17-2 1-15,14 2-1 16,7 1-8-16,6 4 0 16,-5 5 0-16,-9 5 0 15,-14 14 0-15,-23 3 0 0,-21 4 0 16,-21 3 0-1,-26-1 0-15,-17-5 0 0,-13 1 0 16,-13-9 0-16,-4-8 0 0,3-7 0 16,9 0 0-16,13-2 0 15,12-5 0-15,14 4 0 16,28 3 0-16,5-2 0 15,31 4 0-15,16 8 0 0,14 7 0 16,7 7 0-16,5 0 0 16,1 7 0-16,-8 6 0 31,-7 5 0-31,-14 1 0 0,-14 2 0 0,-16-4 0 15,-10 1 0-15,-11-3 0 0,0-6 0 16,-9-5 0-16,-4-10 0 16,6-1 0-16,-5-9-26 15,0-5-68-15,13-3-3 16</inkml:trace>
  <inkml:trace contextRef="#ctx0" brushRef="#br0" timeOffset="4272.7084">7598 2238 470 0,'-5'0'2'0,"-11"10"2"16,-11 10 3-16,-7 7 1 15,-5 9 2-15,-4 8 0 0,1 11-10 16,4 5 0-16,17 4 0 15,17-4 0-15,20-5 0 16,28-7 0-16,20-10 0 0,15-8 0 16,12-14 0-16,3-7 0 15,7-4 0-15,-10-5-60 16,-8-15-37-16</inkml:trace>
  <inkml:trace contextRef="#ctx0" brushRef="#br0" timeOffset="4957.9824">8673 1649 479 0,'0'0'2'15,"0"0"0"-15,0 0 1 16,0 0 1 15,0 0 0-31,16 15 1 0,2 9 1 0,9 16 0 0,5 16-6 0,7 12 0 16,4 10 0-16,5 11 0 15,-4 1 0 1,-5-3 0-16,-5-12 0 0,-10-17 0 15,-3-12 0-15,-9-22 0 16,-2-17 0-16,-8-19 0 16,-1-26 0 15,0-24 0-31,4-22 0 0,6-14 0 0,-2 44 0 0,0-6 0 0,2 3 0 15,1-3 0-15,2 2 0 16,0-2 0 15,-2 9 0-15,3-2 0-16,3 10-17 0,-4 3-79 0,9 12-4 0</inkml:trace>
  <inkml:trace contextRef="#ctx0" brushRef="#br0" timeOffset="5490.1952">10062 1680 438 0,'0'0'3'0,"0"0"2"0,0 0 1 15,0 0 3-15,0 0 1 16,27 0 2-16,12 0 0 16,19-6 0-16,21 1-8 15,10-3-4-15,8 3 0 0,-45 1 0 16,3 0 0-16,-2 2 0 15,0 0 0-15,-8 0 0 32,-1-1-8-32,-9 1-14 0,-1-5-67 0,1 7-4 15</inkml:trace>
  <inkml:trace contextRef="#ctx0" brushRef="#br0" timeOffset="5828.3304">10417 1356 447 0,'0'0'2'0,"0"0"1"15,0 8 3-15,0 4 0 0,2 4 2 31,-2 4 3-15,2 35-1-16,1 8 1 0,-3 10-4 0,2 7-7 0,-2 4 0 16,1 4 0-16,-1-16 0 15,-1-28 0-15,-2-10 0 0,1-5 0 16,2-15 0-16,0-2 0 15,0-12 0-15,0 8 0 16,0-8 0-16,0 0 0 0,10 3 0 16,-10-3-5-16,10-6-11 15,-4-4-16-15,-6-3-59 16,0-4-1-16</inkml:trace>
  <inkml:trace contextRef="#ctx0" brushRef="#br0" timeOffset="6544.6168">10160 1463 466 0,'0'0'1'0,"0"0"0"15,5-7 0-15,8 4 2 16,5-1-1-16,8 3 2 16,5 1-1-16,6 4 1 15,1 7-1-15,-18 0 2 16,58 21 0-16,-9 6 0 15,-8 4-1-15,-10 2 0 0,-23 11-4 16,-34-4 0-16,-41-11 0 16,-25-24 0-16,-9-10 0 15,-1-7 0 1,6-14 0-16,41 3 0 0,-1-3 0 0,13-6 0 15,3-1 0-15,13-5 0 16,7 1 0-16,16-2 0 16,11 5-4 15,14 1 4-31,4 3 0 0,6 4 0 0,1 5 0 0,26 1 4 0,29 15-4 15,-17 21 0-15,-24 31 0 16,-45 16 0-16,-49 10 0 0,-51-6 0 16,-30-13 0-16,-9-19 0 15,2-12 0-15,14-22 0 16,14-20 0-16,19-20 0 15,19-11 0-15,32-9 0 32,23-1 0-32,37 0 0 0,24 4 0 0,29 8 0 0,17 16 0 15,9 13 0-15,-1 8 0 16,-16 17 0-16,-20 15 0 15,-35 11 0-15,-34 7 0 0,-34 7 0 16,-34-2 0-16,-19-6 0 16,-10 0 0-16,-1-9 0 15,1-18-12-15,23-12-49 16,24-10-32-16,20-17-4 31</inkml:trace>
  <inkml:trace contextRef="#ctx0" brushRef="#br0" timeOffset="6830.7312">11531 1482 492 0,'0'0'1'0,"0"0"-2"16,0 0 3-1,0 0 1-15,11 2 0 0,2-2 1 0,8 3 0 16,9-1-1-16,3-2-3 15,6 3 0-15,4-1 0 16,2-2 0-16,6 2-11 0,-4-2-24 47,-2 0-57-47,3 0-5 0</inkml:trace>
  <inkml:trace contextRef="#ctx0" brushRef="#br0" timeOffset="6983.7924">11434 1821 472 0,'0'0'3'0,"8"12"2"16,14-5 1-16,11-1 2 15,15 0 0-15,17-1 1 16,18-3-9-16,11 2 0 0,6-4 0 16,8 1-4-16,-12 9-68 15,1-9-21-15</inkml:trace>
  <inkml:trace contextRef="#ctx0" brushRef="#br0" timeOffset="7461.9836">13097 1438 443 0,'0'0'1'0,"0"0"1"16,0 0 2-16,-12 10 1 16,3 5 1-16,1-1 4 15,-12 29 0-15,3 9 1 16,5 15 0-16,6 4-3 31,6 8-8-31,14-1 0 0,12-6 0 0,22-26 0 0,7-12 0 16,4-15 0-16,-2-23 0 15,0-16-6-15,-16-11-77 0,-25 1-14 16</inkml:trace>
  <inkml:trace contextRef="#ctx0" brushRef="#br0" timeOffset="7612.0436">12995 1076 494 0,'0'0'1'0,"0"0"-2"15,0 0-7-15,0 0-6 16,0 0-25-16,6 4-50 16,-6-4-2-16</inkml:trace>
  <inkml:trace contextRef="#ctx0" brushRef="#br0" timeOffset="8024.2084">13646 1659 394 0,'0'0'3'0,"-12"12"2"15,4-2 1-15,0 6 2 16,4 1 3-16,3 0 1 0,7 1 2 16,12-4 0-16,12-8-1 15,10-6-2-15,8-6-1 16,0-11 0-1,-25 5-10-15,1 1 0 0,-10-5 0 16,-3 0 0-16,-6 1 0 0,-5 0 0 16,-8 1-2-16,-7 2-6 15,-8 5-4-15,-4 0-15 31,-29 6-62-31,-10 3-3 0</inkml:trace>
  <inkml:trace contextRef="#ctx0" brushRef="#br0" timeOffset="8444.3764">12759 2194 407 0,'-10'4'4'15,"-10"-1"3"-15,-2 4 1 0,1-2 2 16,10 3 2-16,11-8 1 47,24 9 2-47,32-9 0 0,44-6-2 0,46-9-6 0,37-4-7 0,35-2 0 0,18-1 0 15,6-2 0-15,-10-3 0 16,-22 8 0-16,-35 0 0 15,-34 10 0-15,-38-1 0 16,-41 11-41-16,-29-1-54 0,-43 4-1 16</inkml:trace>
  <inkml:trace contextRef="#ctx0" brushRef="#br0" timeOffset="8898.558">13580 2646 460 0,'0'0'4'0,"0"0"0"15,12-17 2-15,-11 5-1 16,-1-4 1-16,-10 3 0 16,-12-2 1-16,-12 2 0 15,-16 9-1-15,-12 9-6 0,-13 22 0 16,-10 9 0-16,-2 15 0 15,2 2 0-15,16 11 0 16,17 3 0-16,24-4 0 0,26-5 0 16,45-18 0-16,41-12 0 15,34-18 0-15,36-9 0 16,18-16 0 15,22-13 0-31,-2-20-8 0,-12-10-86 0,-9-13-3 0</inkml:trace>
  <inkml:trace contextRef="#ctx0" brushRef="#br0" timeOffset="9549.8184">12876 1155 378 0,'0'0'8'0,"0"0"0"16,0 0 3-16,0 0-1 16,0 0 1-16,-3-11 1 15,3 11-1-15,6-16 2 16,2 7-7-16,3-1-1 15,1 1-3-15,-1-1 1 0,3 1 0 16,-3 1 0-16,0-1-1 16,1 1 0-16,-1 3 1 15,-1-2 0-15,-10 7 1 16,16-9-2-16,-16 9 1 0,11-1-4 15,-11 1-5-15,0 0-9 16,0 0-18-16,0 8-57 31,0-8-2-31</inkml:trace>
  <inkml:trace contextRef="#ctx0" brushRef="#br0" timeOffset="14438.7732">3805 942 325 0,'0'0'5'0,"0"0"-2"16,0 0 0-16,0 8 2 0,-1 1 2 16,-5 5 2-1,-1 4 0-15,-4 6 3 0,2 3-5 16,-3 4 1-16,2 2 1 31,0 2-2-31,0 0-2 0,2 0-1 0,1 2 0 0,1-4-1 16,0 1-3-16,4-4-8 15,1-2-13-15,1-1-60 47,1-6-3-47</inkml:trace>
  <inkml:trace contextRef="#ctx0" brushRef="#br0" timeOffset="14674.8676">3986 977 367 0,'0'0'3'16,"0"0"0"-1,2 7 3-15,0 3 3 0,0 2-1 16,0 6 2-16,0 2 1 15,3 5 0-15,-1 1 0 0,1 4-2 16,-1 1-3-16,1 2-1 16,1 1-1-16,-2 0-3 15,1-2-2-15,1 2-5 16,0-1-26-16,0-11-54 0,-5-4-2 15</inkml:trace>
  <inkml:trace contextRef="#ctx0" brushRef="#br0" timeOffset="14789.9136">3868 1157 424 0,'0'0'2'0,"5"-5"1"15,6 1 0-15,6-1 1 16,2-2-2-16,1 1 0 16,4 0-7-16,-2-6-13 15,-2 5-62-15,4-5-5 16</inkml:trace>
  <inkml:trace contextRef="#ctx0" brushRef="#br0" timeOffset="14947.9768">4394 846 358 0,'0'0'4'0,"0"0"1"15,31 19 3-15,-14-4 2 0,-2 2-1 16,2 5 1-16,-4 2 0 16,1 7-8-16,-7 2-39 15,1 4-41-15,-3 1-7 16</inkml:trace>
  <inkml:trace contextRef="#ctx0" brushRef="#br0" timeOffset="15917.3644">9291 1042 292 0,'0'0'0'16,"0"0"0"-16,0 0 2 15,-5 5 4-15,3 4 4 0,-1 3 2 16,-1 5 3-16,-1 3 1 15,2 4 2-15,0 1 1 16,1 2-4-16,-1 1-2 16,3 1-4-16,0-3-1 15,0 5-2-15,2-5-3 16,2 0-2-16,2-4-8 0,5-2-16 15,7-9-59-15,-7-8-4 16</inkml:trace>
  <inkml:trace contextRef="#ctx0" brushRef="#br0" timeOffset="16154.4592">9464 984 370 0,'0'0'3'0,"0"4"1"16,0-4 4-16,0 19 0 15,3-6 2-15,0 1 1 0,4 6 0 16,-1 0 0-16,1 4-2 15,0 3-2-15,3 1-4 16,-2-1-3-16,1 3-6 0,-1-5-5 16,3 4-33-16,-4-4-42 15,-4-4-3-15</inkml:trace>
  <inkml:trace contextRef="#ctx0" brushRef="#br0" timeOffset="16241.494">9403 1259 410 0,'0'0'2'16,"0"0"0"-16,4-13 1 15,8 6 0-15,2-3 0 0,4 1-6 16,0-3-10-16,-1-4-65 47,-17 16-3-47</inkml:trace>
  <inkml:trace contextRef="#ctx0" brushRef="#br0" timeOffset="16366.544">9696 860 407 0,'0'0'3'0,"0"0"1"15,12 13 1-15,4-3-1 16,-2 4 1-16,5 2 1 16,-1 6 0-16,-1 5 0 31,0 5-11-31,-7 6-49 0,-1 3-30 0,0 1-4 0</inkml:trace>
  <inkml:trace contextRef="#ctx0" brushRef="#br0" timeOffset="17240.8936">18370 1653 404 0,'0'0'2'16,"0"0"3"-16,0 0 1 0,0-9-1 15,0 9 1-15,0 0 1 16,0 0 2-16,14 12 1 16,1 10-1-16,2 16-2 15,3 9-1-15,4 17 1 16,-2 10 1-16,2 6-2 0,-5-1 0 31,-6-9 2-31,-1-1-8 0,-5-12 0 16,-1-12 0-16,-1-12 0 15,0-14 0-15,-5-19 0 0,0 0 0 16,7-27 0-16,-2-23 0 15,3-25 0-15,4-10 0 16,-2 40 0-16,-2-5 0 0,2-1 0 16,4-2 0-16,-3 3 0 31,2-3 0-31,1 8 0 0,-1-4-21 0,3 12-20 15,7 0-55-15,-9 11-1 16</inkml:trace>
  <inkml:trace contextRef="#ctx0" brushRef="#br0" timeOffset="17507">19161 1560 389 0,'0'0'1'16,"0"0"2"-16,0 0 1 15,-10 10 5-15,-8 16 1 16,-4 10 1-16,-5 17 2 0,-2 13 0 15,0 9 0-15,2 9 1 32,6 6-3-32,12-8-1 0,15-9 0 15,12-9-10-15,13-17 0 16,4-14 0-16,5-10 0 0,0-11 0 47,0-8 0-47,2-8 0 0,-12-16 0 0,4-6-38 0,0-8-58 0,-12-10-2 15</inkml:trace>
  <inkml:trace contextRef="#ctx0" brushRef="#br0" timeOffset="17736.0916">19567 1659 450 0,'0'0'-1'0,"0"0"3"16,0 5 2 15,0 8 1-31,-3 10 1 0,-2 8 1 0,-2 12 1 0,1 10 0 0,-3 12 3 16,-1 6-6-16,2 0 1 31,-1-1-6-31,5-7 0 0,-1-8 0 0,1-13 0 15,3-15 0-15,-3-17-32 16,-12-14-58-16,12-15-5 16</inkml:trace>
  <inkml:trace contextRef="#ctx0" brushRef="#br0" timeOffset="17842.134">19340 1921 451 0,'0'0'1'15,"0"0"1"-15,6-15-1 16,12 5 1-16,9 1 0 47,7-5-3-47,11 3-5 0,-3-4-15 0,1 3-64 0,9 3-1 0</inkml:trace>
  <inkml:trace contextRef="#ctx0" brushRef="#br0" timeOffset="18080.2292">20033 1667 408 0,'0'0'4'0,"25"16"0"16,0 3 1-16,0 10 0 15,1 15 1-15,-8 16 1 16,-4 8 1-16,-12 12 1 0,-16 5-2 15,-19-6 1 1,-9-9-1-16,-4-6-1 16,-1-16-7-16,3-21-9 15,14-19-48-15,14-6-28 31,26-17-8-31</inkml:trace>
  <inkml:trace contextRef="#ctx0" brushRef="#br0" timeOffset="18346.3356">20623 1763 461 0,'0'0'1'16,"0"0"2"-16,0 0 0 31,15 0 2-31,6-5 0 0,11-1 1 0,13 0-1 0,10-1 1 16,8 4-4-16,0-2-6 15,4 2-11-15,-8 3-42 0,-3 0-32 16,-16 1-4-16</inkml:trace>
  <inkml:trace contextRef="#ctx0" brushRef="#br0" timeOffset="18504.3988">20634 2031 357 0,'0'0'5'16,"0"0"6"-16,0 0 3 15,8 10 2-15,10-7 0 16,8-1 0-16,13-2-1 15,16 0-3-15,5-6-19 0,19-10-70 16,3 4-9-16</inkml:trace>
  <inkml:trace contextRef="#ctx0" brushRef="#br0" timeOffset="18880.5492">21644 1458 394 0,'0'0'3'16,"0"0"0"-16,0 0 3 16,0 0 0-16,11 0 0 15,3 2 2-15,5 1-1 0,7 1 0 16,2 3-3-16,4 3 0 15,0 1-2-15,-19-2 2 32,49 25 1-32,-11 7 1 0,-8 6-1 0,-15 3 1 15,-19 2 0-15,-25-4-1 0,-22-6-2 16,-6-11-13-16,-4-11-21 31,10-5-57-31,21-6-2 0</inkml:trace>
  <inkml:trace contextRef="#ctx0" brushRef="#br0" timeOffset="19106.6396">21906 2102 467 0,'0'0'3'0,"0"0"0"0,0 0 1 16,0 0-1-16,0 0 0 15,0 0 0-15,7 7-1 16,-7-7 0-1,0 0-3-15,8 10 2 0,-8-10 0 0,-4 14 2 16,-4-4 1-16,-2-3 2 16,-2 0 1-16,1-2-7 15,0-3 0-15,11-2 0 16,-18-4-25-16,18-8-61 15,8-1-8-15</inkml:trace>
  <inkml:trace contextRef="#ctx0" brushRef="#br0" timeOffset="40605.2356">3952 5085 251 0,'0'0'3'0,"4"-11"3"15,-1 0 5-15,1-3 5 16,-1-1 2-16,1-6 2 15,-3-1 1-15,-1 0 0 0,-2 2 0 16,-8 3-5-16,-6 3-4 16,-5 7-4-16,-7 7-3 15,-8 5-2-15,-8 12-1 16,-3 14 0-16,-5 8 0 0,-1 12-2 15,5 9 1-15,4 7 0 16,10 5 2-16,12-1 0 16,19-7 1-16,10-9 0 15,23-14 1-15,16-14 0 0,15-19-1 16,16-16 3-16,9-21-5 15,7-22 1-15,6-14-2 16,-3-13 0-16,-5-9 0 16,-12-5-2 15,-16 0 0-31,-16-3-2 0,-20 6 2 0,-20 7 0 0,-14 12-1 0,-22 11 0 15,-10 13 0-15,-7 15 1 16,-4 11-1-16,1 18 2 16,3 6-1-16,5 19 1 0,8 13 0 15,7 12 2-15,14 11 0 16,11 11 1-16,9 5 0 15,14 3 0-15,11 4 0 32,9-5 0-32,7-6-1 0,4-9-1 0,-1-11-2 0,-3-11-3 15,-5-13-4-15,-1-5-20 16,2-16-60-16,-19-8-2 0</inkml:trace>
  <inkml:trace contextRef="#ctx0" brushRef="#br0" timeOffset="40966.38">4448 4386 402 0,'0'0'1'0,"0"0"1"15,11 2 2-15,3 6 3 31,4 9 1-31,4 13 2 0,2 16 2 16,1 15 1-16,3 19 0 0,-2 13-1 0,0 14-3 16,-2 4-1-16,-5 0-1 15,0-5-4-15,-1-12-3 0,-2-14 0 16,-3-20 0-1,-5-14 0-15,2-22 0 0,-10-24 0 16,20-18 0-16,-6-29 0 16,4-22 0-16,9-21 0 31,7-17 0-31,9-14 0 0,5 0 0 0,2 7 0 0,-4 10 0 15,-3 19 0-15,-8 22 0 16,-3 23 0-16,-13 20-6 0,-3 23-54 16,-16 23-35-16,-10 17-3 15</inkml:trace>
  <inkml:trace contextRef="#ctx0" brushRef="#br0" timeOffset="41266.5">3473 5842 501 0,'0'0'1'15,"29"3"1"-15,21-1 0 16,30-2 1-16,32-9-1 16,36-7-2-16,31-6 0 15,39-6 0 16,18-5 0-31,5-2 0 0,-4 2 0 0,-20 8 0 0,-23 3 0 0,-31 14 0 16,-40 13-72-16,-38 3-23 0</inkml:trace>
  <inkml:trace contextRef="#ctx0" brushRef="#br0" timeOffset="41888.7488">4107 6617 414 0,'0'0'2'16,"-18"-2"1"-16,0 2 1 16,-10 4 1-16,-9 10 1 15,-9 8 2-15,-5 7 1 0,-6 12 2 16,5 11-3-16,7 6 0 31,13 2-1-31,17-2-1 0,15-7 0 0,16-13-2 16,23-13 0-16,15-21-1 0,14-14 0 15,11-23-3-15,7-20 0 16,1-12 0-16,-8-16 0 15,-6-8 0-15,-17-9 0 16,-15-1 0-16,-16 5 0 0,-21 7 0 16,-11 10 0 15,-21 14 0-31,-13 15 0 0,1 19 0 0,-9 20 0 0,3 13 0 15,0 21 0-15,10 20 0 16,6 15 0-16,10 12 0 0,9 11 0 16,11 6 0-16,12 1 0 15,11 0 0-15,14-6 0 16,3-10 0-16,6-16 0 0,8-11 0 15,3-18 0-15,4-10-14 16,-9-6-56 0,3-25-23-16</inkml:trace>
  <inkml:trace contextRef="#ctx0" brushRef="#br0" timeOffset="42144.8512">4805 6145 458 0,'0'0'3'15,"9"19"2"-15,-4 3 2 16,3 8 2-16,0 12 0 16,0 11 2-16,0 8-2 0,-3 16-9 15,-1-2 0-15,-2 3 0 16,-2-3 0 15,0-3 0-31,-2-8 0 0,6-12 0 0,0-7 0 0,-3-16 0 16,7-5 0-16,-8-24-27 0,-5-3-66 15,4-24-4-15</inkml:trace>
  <inkml:trace contextRef="#ctx0" brushRef="#br0" timeOffset="42299.9132">4606 6479 511 0,'11'-5'0'0,"25"1"0"16,25-6 0-16,18-1 0 15,12-6 0-15,9 1 0 16,8 1 0-16,3 1 0 0,-7 14-24 16,-20 0-65 15,-41 0-5-31</inkml:trace>
  <inkml:trace contextRef="#ctx0" brushRef="#br0" timeOffset="42817.12">6957 5621 455 0,'0'0'3'0,"0"0"2"16,11 5 2-16,6-2 1 15,12 0 1-15,13-1 0 0,14-2 1 16,13 2-5-16,13-2-5 16,9-2 0-16,1-3 0 15,-2-4 0-15,-13 2 0 0,-11 1 0 16,-15 1 0-16,-14 5 0 15,-23-2-47-15,-14 2-45 32,-6 2-4-32</inkml:trace>
  <inkml:trace contextRef="#ctx0" brushRef="#br0" timeOffset="43000.1932">6939 6004 486 0,'0'0'4'0,"23"3"0"0,11-3 2 15,18 0 1-15,15 0-3 16,19-6-4-16,18-3 0 15,16 2 0-15,7 0 0 16,-7-5 0-16,-5 10 0 16,-21-1-50-16,-13 3-42 0,-18 2-3 15</inkml:trace>
  <inkml:trace contextRef="#ctx0" brushRef="#br0" timeOffset="44096.6316">9478 5409 421 0,'0'0'4'0,"0"0"2"15,5 7 3-15,9-7 1 16,16 1 2-16,15-1 0 16,11-2 1-16,14-4 0 0,11 1-2 15,3-6-11-15,-1 1 0 16,-4 4 0-16,-15-1 0 15,-14 3 0-15,-13 1 0 16,-15 3-8-16,-22 0-12 16,12 0-70-16,-12 0-3 31</inkml:trace>
  <inkml:trace contextRef="#ctx0" brushRef="#br0" timeOffset="44445.7712">10932 4357 462 0,'0'0'0'0,"0"0"0"31,0 0 0-31,1 9 2 0,1 7 1 0,0 9-1 16,-1 9 1-16,-1 9 0 15,0 14 0-15,2 9 1 0,-3 6-3 16,2 5-6-16,0-5-6 15,8-16-51-15,1 7-26 16</inkml:trace>
  <inkml:trace contextRef="#ctx0" brushRef="#br0" timeOffset="44626.8436">10549 5375 474 0,'0'0'3'0,"15"2"1"15,19-1 1-15,22-1 0 0,20-5 1 16,26-5-1-16,26 1 1 15,18-1-3-15,10-2-3 16,2 5-6-16,-13-5-25 16,-21 14-58-16,-10 3-4 0</inkml:trace>
  <inkml:trace contextRef="#ctx0" brushRef="#br0" timeOffset="45033.006">10861 5865 467 0,'0'0'3'0,"0"13"3"16,0 7 1-16,-1 9 2 16,1 14 0-16,0 7 1 0,-1 9-10 15,1 11 0-15,-1 2 0 16,-1 2 0-16,-3-4 0 15,1-7 0-15,0-12 0 16,1-8 0-16,0-11 0 16,3-13 0 15,0-19 0-31,4-17-69 0,4-10-25 0</inkml:trace>
  <inkml:trace contextRef="#ctx0" brushRef="#br0" timeOffset="45452.1736">10634 6046 414 0,'0'0'2'15,"0"0"2"-15,4-4 2 16,7-2 2-16,11 1 3 0,8-6 1 16,15 2 2-16,11-1 1 15,14 4-2-15,6 1-1 16,0 5-12-16,-2 5 0 0,-9 9 0 47,-17 8 0-47,-19 4 0 0,-25 6 0 0,-13-3 0 0,-23-1 0 0,-14-4 0 15,-10-5 0-15,-5-8 0 16,2-6 0-16,6-5 0 0,10-2 0 15,11-8 0-15,13 3 0 16,19 7 0-16,8-7 0 16,19 11 0-16,16 8 0 15,11 10 0-15,9 7 0 31,5 3 0-31,1 7 0 0,-6 2 0 0,-4 2 0 0,-8 1 0 16,-15-3 0-16,-10-2 0 16,-13-8 0-16,-5-3 0 0,-7-5 0 15,-5-14-24-15,-10-1-68 16,14-8-4-16</inkml:trace>
  <inkml:trace contextRef="#ctx0" brushRef="#br0" timeOffset="45764.2984">12076 5913 480 0,'0'0'1'0,"0"0"0"0,-9-1 2 15,-11 4 1 32,-11 14 2-47,-13 10 0 0,-11 9 1 0,-3 10-4 0,-3 9-3 0,5 12 0 0,9 2 0 16,17 1 0-16,22-7 0 0,24-10 0 15,27-7 0-15,25-10 0 16,19-12 0-16,7-9 0 16,6-8 0-16,1-2 0 15,-11-5 0-15,-6 0-23 0,-13-5-71 16,-25-2-5 15</inkml:trace>
  <inkml:trace contextRef="#ctx0" brushRef="#br0" timeOffset="46348.532">13032 5160 455 0,'0'0'2'0,"5"-6"2"15,6 2-1-15,5 0 2 0,3 4 0 16,5 8 2-16,8 10 1 15,3 10 0-15,5 17-1 16,-2 10 0-16,1 14-7 16,-4 9 0-16,-1 5 0 0,-9 4 0 15,-5-4 0-15,-6-4 0 16,-7-12 0-16,-5-13 0 15,-1-8 0-15,-1-22 0 0,0-24 0 16,6-9 0-16,5-32 0 16,8-22 0-16,4-21 0 15,11-14 0 1,2-15 0-16,3 4 0 0,-4 2 0 15,0 11 0-15,-8 14 0 16,-4 21 0-16,-9 17 0 0,-4 30-8 16,-10 14-73-16,2 9-16 15</inkml:trace>
  <inkml:trace contextRef="#ctx0" brushRef="#br0" timeOffset="46770.7008">14473 5412 457 0,'0'0'4'0,"11"0"2"15,12-3 2-15,14 1 0 16,11-1 2-16,14 3-1 15,15 0 0-15,8 0-9 16,2 3 0-16,-3-1 0 0,-10 5 0 16,-12-6 0-16,-12 3 0 15,-21-10-42-15,-21-2-51 31,2-11-1-31</inkml:trace>
  <inkml:trace contextRef="#ctx0" brushRef="#br0" timeOffset="46987.7876">14788 5023 465 0,'2'11'3'0,"8"8"1"16,6 16 2 0,-4 7 0-16,3 18 1 0,-5 11 2 15,-5 13 2-15,-2 12-11 0,-6 3 0 16,-12-5 0-16,-5-3 0 15,0-7 0-15,-5-12 0 16,12-7 0-16,-5-16-9 16,5-13-82-16,15-14-4 15</inkml:trace>
  <inkml:trace contextRef="#ctx0" brushRef="#br0" timeOffset="47508.996">16706 4576 416 0,'0'0'4'0,"0"0"0"16,-15-2 4-16,3 7 1 16,-5 11 1-16,-1 10 2 15,-1 10 1-15,3 10 1 0,2 9-4 16,13 8 1-16,0 5-11 15,16-4 0-15,7-5 0 32,7-13 0-32,10-11 0 0,-1-9 0 0,6-19 0 0,-5-12 0 15,4-15-9-15,-10-11-69 16,-2-30-17-16</inkml:trace>
  <inkml:trace contextRef="#ctx0" brushRef="#br0" timeOffset="47573.0216">16713 4130 464 0,'0'0'1'0,"0"0"-2"16,0 0-3-16,0 0-5 15,9-1-12-15,4 0-59 16,4 11-5-16</inkml:trace>
  <inkml:trace contextRef="#ctx0" brushRef="#br0" timeOffset="47968.1796">17308 4895 439 0,'0'0'2'0,"-14"16"2"16,3 1 0-16,3 6 2 0,-2 0 0 15,10 6 2-15,2-6 0 16,15 0 1-16,14-9-2 16,12-8-2-1,9-6 0-15,1-14-2 0,-1-5 2 0,-11-8-5 16,-11 2 0-16,-19 0 0 15,-13 3 0-15,-19 6 0 16,-16 3 0-16,-16 6 0 16,-2 7 0-16,-4 1-3 15,4 15-5-15,5-2-5 0,13 13-15 16,27-3-62-16,2-4-3 15</inkml:trace>
  <inkml:trace contextRef="#ctx0" brushRef="#br0" timeOffset="48263.2976">16214 5439 476 0,'0'0'2'0,"0"0"3"16,14 16 1-16,20-5 1 15,25-4 1-15,30-1-1 31,35-1-7-31,41-2 0 0,32 0 0 0,24 0 0 0,13-3 0 16,0 1 0-16,-13 1 0 16,-18 4 0-16,-37 3 0 15,-41-1 0-15,-36-2 0 16,-38-6 0-16,-24 5-25 0,-27-5-70 15,-34 0-3-15</inkml:trace>
  <inkml:trace contextRef="#ctx0" brushRef="#br0" timeOffset="48753.4936">17375 5896 416 0,'0'0'1'0,"-9"-3"-1"15,-9 2 0-15,-12 0 0 16,-10 3 2-16,-16 8 4 0,-11 7 2 16,-19 6 4-16,-10 14 0 15,-3 7 1-15,7 11 0 16,10 4 1-16,17 8 0 15,24 1-14-15,32-2 0 16,29-4 0-16,40-9 0 0,38-9 0 16,26-10 0-16,33-12 0 31,23-9 0-31,14-9 0 0,-1-4 0 0,-9-8 0 0,-11-4 0 15,-24-2 0-15,-25 2 0 16,-35 4 0-16,-30-6 0 16,-32 5 0-16,-21-1 0 15,-10 2 0-15,-18 6 0 0,-2-1 0 16,-6 0 0-16,5 3 0 15,-3 0 0-15,10 6-7 16,4 8-83 0,-2-10-11-16</inkml:trace>
  <inkml:trace contextRef="#ctx0" brushRef="#br0" timeOffset="50125.042">7095 8321 400 0,'0'0'6'16,"-15"1"1"-16,15-1 3 15,-14 6 2-15,14-6 2 0,-1 14 2 16,13-9 0-16,19-1 1 15,21 0-6-15,23-3-9 16,14 0-2-16,11-1 0 16,8-3 0-16,-3-2 0 0,-2 1 0 15,-13-2 0-15,-9 6-21 16,-13 0-69-16,-25-3-4 15</inkml:trace>
  <inkml:trace contextRef="#ctx0" brushRef="#br0" timeOffset="50325.122">6947 8728 505 0,'4'2'1'0,"24"2"1"15,13-2-1-15,17 1 1 16,20-3-2-16,21-3 0 15,15-4 0-15,17 2 0 16,-1-7 0-16,-3 3-6 0,-15 7-71 16,-10-9-15-16</inkml:trace>
  <inkml:trace contextRef="#ctx0" brushRef="#br0" timeOffset="50918.3592">9387 8311 453 0,'0'0'5'0,"8"7"2"15,12-2 1-15,16 0 2 16,16-1 0-16,19-3 1 16,17 1-4-16,15-2-7 0,6-2 0 15,-4-4 0 1,-4-1 0-16,-19-3 0 0,-11 6 0 15,-29 5-87-15,-19-2-6 16</inkml:trace>
  <inkml:trace contextRef="#ctx0" brushRef="#br0" timeOffset="51441.5684">11418 7521 414 0,'0'0'4'0,"7"8"1"15,0 12 3-15,0 8 1 16,-5 13 1-16,4 10 0 15,-6 9 1-15,0 10 0 16,0 1-2-16,-5-7-3 0,1-8-2 16,0-10-4-16,4-11-5 31,-1-18-12-31,1-17-69 0,5 0-5 0</inkml:trace>
  <inkml:trace contextRef="#ctx0" brushRef="#br0" timeOffset="51645.65">10983 8238 459 0,'0'0'4'0,"17"9"1"16,10-4 2-16,14-3 2 16,21-2 0-16,19 0 1 15,22-6-2-15,23-5-8 16,12-4 0-16,6-1 0 0,-5-1 0 15,-5 7 0-15,-20 1 0 32,-15-1-65-32,-29 12-29 0,-32 6-2 0</inkml:trace>
  <inkml:trace contextRef="#ctx0" brushRef="#br0" timeOffset="52091.8284">11167 8630 480 0,'0'0'2'16,"-4"10"2"-16,0 9 0 16,-2 12 2-1,0 8 1-15,-5 12 1 0,2 9-8 0,-4 13 0 16,2 2 0-16,2 4 0 15,2-10 0-15,0-10 0 16,5-7 0-16,1-13 0 16,0-10 0-16,2-18 0 0,12-8 0 15,-2-7-77-15,2-26-17 16</inkml:trace>
  <inkml:trace contextRef="#ctx0" brushRef="#br0" timeOffset="52601.032">11002 8736 342 0,'0'0'6'15,"0"0"4"-15,-3-11 3 16,3 11 3-16,10-15 0 15,9 6 2-15,9-2 2 16,10-1 1-16,12 3-5 0,10 1-4 16,4 5-2-16,2 4-2 31,-2 5-5-31,-8 7-3 0,-8 6 0 0,-16 6 0 0,-13 4 0 15,-18 2 0-15,-10 4 0 16,-20-3 0-16,-9-5 0 16,-12-4 0-16,-5-9 0 15,-4-8 0-15,2-6 0 0,4-9 0 16,9-6 0-16,7-3 0 15,11 1 0-15,13 1 0 16,9 3 0-16,11 7 0 16,16 6 0-1,14 1 0-15,7 9 0 0,9 7 0 0,9 6 0 16,0 7 0-16,0 4 0 15,-3 7 0-15,-8 3 0 47,-11 6 0-47,-12 1 0 0,-11-3 0 0,-7-1 0 0,-9-7 0 0,-1-7 0 0,-4-8 0 16,-4-5 0-16,2-12 0 15,6-8 0-15,0 0 0 16,0 0 0-16,-8-11-16 0,8-7-73 16,2 4-7-16</inkml:trace>
  <inkml:trace contextRef="#ctx0" brushRef="#br0" timeOffset="52883.1448">12200 8681 385 0,'0'0'5'0,"-12"5"3"16,-5 9 5-16,-9 8 2 15,-7 7 3-15,-6 12 0 16,-1 7 2-16,1 12 0 0,5 1-11 15,19 2-9-15,14-5 0 16,20-4 0-16,19-9 0 16,21-11 0-16,12-12 0 46,9-3 0-46,1-14 0 0,-1 2 0 0,-13-7 0 0,-7 5 0 0,-17-5-48 0,-15-7-48 16,-10-6-3-16</inkml:trace>
  <inkml:trace contextRef="#ctx0" brushRef="#br0" timeOffset="53462.3764">13772 7481 265 0,'0'0'0'0,"-15"0"3"15,-5 9 5-15,-11 7 8 16,-6 11 2-16,-14 14 5 15,-5 16 2-15,-6 22 4 0,4 22 1 16,9 19-1-16,13 13-4 16,21 10-6-16,18 0-4 15,28-3-9-15,20-8-6 0,21-18 0 16,11-14 0-16,4-21 0 15,3-16 0-15,-13-17 0 16,-12-10 0-16,-14-11 0 0,-16-8 0 16,-21-5 0-1,-14-12 0-15,-21 3 0 0,-11-6 0 16,-6-2 0-16,-11-8-8 15,-1-10-86-15,1 7-4 16</inkml:trace>
  <inkml:trace contextRef="#ctx0" brushRef="#br0" timeOffset="54102.6324">14517 7965 424 0,'0'0'3'16,"0"0"2"-16,9 4 1 15,0 4 3-15,6 11 2 16,2 10 1-16,10 12 1 0,1 17 2 16,-1 12-2-16,5 16-13 15,-3 6 0-15,-1 8 0 16,-4-1 0-16,-5-6 0 15,-4-11 0-15,-4-14 0 0,0-17 0 16,-7-13 0 15,1-17 0-31,-5-21 0 0,9-18 0 0,-4-24 0 0,6-22 0 16,5-25 0-16,8-18 0 0,11-16 0 15,10-7 0-15,1 3 0 16,0 13 0-16,-6 13 0 16,-3 20 0-16,-7 23 0 15,-6 20 0-15,-12 22 0 0,-12 16 0 16,5 9-14-16,-7 9-51 15,9 21-32 1,9 6-3-16</inkml:trace>
  <inkml:trace contextRef="#ctx0" brushRef="#br0" timeOffset="54299.7112">15504 8335 493 0,'0'0'3'15,"15"-2"1"-15,11-2 1 16,16-5 1-1,21-3-6-15,16 0 0 0,13-3 0 0,8 3 0 16,2-1 0-16,-1 7 0 16,-11 1 0-16,-15 7 0 31,-30 2-13-31,-27 6-79 0,-11-1-5 0</inkml:trace>
  <inkml:trace contextRef="#ctx0" brushRef="#br0" timeOffset="54778.9028">17043 8146 463 0,'0'0'3'0,"-3"8"2"16,0 13 2-16,-1 5 1 15,4 13 1-15,0 7 1 16,6 10-4-16,7 9-6 0,12 0 0 15,9-2 0-15,6-9 0 16,5-11 0-16,1-9 0 16,2-10 0-16,-5-15 0 15,0-9 0-15,-14-21 0 16,0-17-52-16,-11-11-44 0,-8-18-1 15</inkml:trace>
  <inkml:trace contextRef="#ctx0" brushRef="#br0" timeOffset="54883.9448">17139 7690 467 0,'0'0'1'0,"0"0"-2"0,14-13-3 15,2 10-6-15,3 3-41 16,7 0-36-16,8 0-3 16</inkml:trace>
  <inkml:trace contextRef="#ctx0" brushRef="#br0" timeOffset="55268.0984">17693 8465 445 0,'0'0'3'0,"-1"17"1"0,1 0 1 16,1 7 1-16,10 2 0 16,6 0 2-16,12-5 2 15,8-2 0-15,6-11-2 16,12-8-2-16,-4-8-6 0,-1-13 0 15,-10-9 0-15,-15-5 0 16,-19 6 0-16,-14 4 0 16,-28 3 0-16,-15 8 0 0,-12 5 0 15,-6 9 0 16,1 9 0-31,9 12 0 0,9 0-5 0,25-5-61 0,18 13-26 16,15-7-1-16</inkml:trace>
  <inkml:trace contextRef="#ctx0" brushRef="#br0" timeOffset="55665.2572">18603 7863 445 0,'0'0'3'16,"0"19"2"-16,0 9 2 31,-6 7 3-31,-1 10 0 0,-3 14 2 0,-7 12 0 0,-1 13-5 16,-2 1-7-16,-1-1 0 15,-2-6 0-15,4-4 0 0,2-13 0 16,5-14 0-16,5-16 0 15,10-14 0-15,-3-17-35 16,12-17-56-16,13-17-5 16</inkml:trace>
  <inkml:trace contextRef="#ctx0" brushRef="#br0" timeOffset="56118.4384">18406 7833 359 0,'0'0'6'16,"19"-2"3"-16,10 2 4 0,12 0 1 16,14 1 2-16,11 7 0 15,9 5 1-15,7 4 0 16,-2 7-4-16,-13 5-5 15,-12 0-1-15,-15 5-3 32,-22 0-1-32,-18-4-1 0,-19-1 0 0,-18-7-1 0,-14-8-1 15,-8-4 0-15,-10-7-1 16,-4-4 0-16,5-6-1 0,7-2 1 15,10-4-1 17,10 5 2-32,11 1 1 0,16 7 1 0,14 12 1 0,21 7 2 15,13 13-5-15,17 5 0 16,9 9 0-16,12 4 0 0,8 2 0 15,2-1 0-15,-9-2 0 16,-6-2 0-16,-10-7 0 16,-12-7 0-16,-12-5 0 15,-9-6 0-15,-12-5 0 0,-5-5 0 31,-7-12 0-31,10 7-29 0,7-5-63 0,-8-14-4 16</inkml:trace>
  <inkml:trace contextRef="#ctx0" brushRef="#br0" timeOffset="56432.564">19320 7479 450 0,'0'0'1'15,"0"0"2"-15,11 13 1 0,10 9 3 16,13 10 1-16,19 14 1 16,14 19 1-16,10 19 1 15,3 19-3-15,2 17-8 16,-7 11 0-16,-12 6 0 15,-18 0 0-15,-27-7 0 16,-23-5 0-16,-23-16 0 0,-10-14 0 16,-11-16 0-16,-9-13 0 15,0-20 0-15,7-2 0 0,1-8-88 16,8-24-9-16</inkml:trace>
  <inkml:trace contextRef="#ctx0" brushRef="#br0" timeOffset="57442.968">6601 10737 390 0,'0'0'5'0,"0"0"3"16,19 6 2-16,4-2 2 15,14 0 1-15,14 0 1 0,13-2 1 16,12 0-1-16,6-1-3 16,0-1-5-16,-3-2-2 15,-8-5-5-15,-9 3-4 16,-14-6-10 15,-10-5-48-31,-16 8-27 0,-12-1-5 0</inkml:trace>
  <inkml:trace contextRef="#ctx0" brushRef="#br0" timeOffset="57645.0488">6731 11090 462 0,'0'0'3'15,"10"8"2"-15,10-2 0 0,12 0 1 16,14-3 0-16,10 2 0 15,12-1 0-15,10 0-2 16,9 0-8-16,-2-5-15 0,-11 1-69 47,10 0-5-47</inkml:trace>
  <inkml:trace contextRef="#ctx0" brushRef="#br0" timeOffset="57989.1864">9191 10669 482 0,'0'0'2'16,"15"5"0"-16,14 0 0 16,12 1 0-16,16-1 1 31,12 0-2-31,14 1-3 0,8-4-8 0,17-4-72 0,-3 0-8 15</inkml:trace>
  <inkml:trace contextRef="#ctx0" brushRef="#br0" timeOffset="58408.354">11017 10268 442 0,'0'0'4'16,"-5"10"1"-16,2 6 1 15,2 10 1-15,0 4 0 0,4 10 1 16,5 6 0 15,4 7 1-31,3 0-5 0,4-7-4 0,5-2-5 0,-5-11-11 0,5-12-71 16,-7-6-4-16</inkml:trace>
  <inkml:trace contextRef="#ctx0" brushRef="#br0" timeOffset="58671.4592">10662 10757 489 0,'0'0'3'16,"20"0"0"-16,16-3 2 15,17-7 1-15,25-2-1 16,25-3-5-16,28-3 0 15,17-5 0-15,14 2 0 0,0 0 0 16,-3 5 0-16,-18 2-5 16,-19-2-85-16,-32 16-4 15</inkml:trace>
  <inkml:trace contextRef="#ctx0" brushRef="#br0" timeOffset="59057.6136">10752 11182 486 0,'0'0'2'0,"0"0"2"15,18 3 0-15,4-3 2 16,14-5-2-16,16-2 1 0,15-4-5 15,17-4 0 1,12 0 0-16,4-2 0 0,0 2 0 31,-4 3 0-31,-14-2-8 0,-8 1-53 0,-24 13-32 16,-24 1-2-16</inkml:trace>
  <inkml:trace contextRef="#ctx0" brushRef="#br0" timeOffset="59437.7656">11180 11148 465 0,'0'0'2'0,"0"0"3"31,0 0 0-31,0 0 2 0,0 0-1 0,0 0 1 16,0 12 1-16,3-1-2 15,0 7-6-15,4 11 0 0,-2 10 0 16,-3 11 0-16,-2 8 0 15,0 13 0-15,-6-1 0 16,-4 4 0-16,-1-4 0 0,0-6 0 16,6-10 0-16,4-12 0 15,9-12 0 1,18-9 0-16,14-10 0 0,9-8 0 15,10-3 0-15,7-3 0 0,1-5 0 16,8 7 0-16,-10-4-29 16,-11-2-67 15,5-4-3-31</inkml:trace>
  <inkml:trace contextRef="#ctx0" brushRef="#br0" timeOffset="60214.076">13549 10334 381 0,'-8'9'8'0,"-11"14"4"16,-12 17 2-16,-5 21 2 0,-12 17 2 16,-4 25 0-16,0 13 1 15,5 10 1-15,18-1-15 16,18-9-5-16,17-15 0 15,23-18 0 1,21-19 0-16,12-21 0 0,15-11 0 0,0-18 0 16,4-10-51-16,0-3-44 15,-4-6-2-15</inkml:trace>
  <inkml:trace contextRef="#ctx0" brushRef="#br0" timeOffset="60779.302">14363 10580 441 0,'0'0'4'15,"3"-11"0"-15,-3 11 3 16,20-6 1-16,-2 6 1 15,9 12 1 1,1 10 1-16,7 18 0 0,1 16-5 0,1 18-6 16,-4 15 0-16,-6 7 0 15,-5 4 0-15,-11-1 0 16,-3-7 0-16,-2-14 0 0,-6-17 0 15,2-16 0-15,-1-22 0 16,-1-23 0-16,12-19 0 16,1-26 0-16,3-18 0 15,4-17 0-15,10-15 0 0,3-6 0 31,3 6 0-31,-2 2 0 0,-2 13 0 0,-5 11 0 16,-1 19 0-16,-8 14 0 16,-3 14-63-16,-1 14-35 46,-3 8-1-46</inkml:trace>
  <inkml:trace contextRef="#ctx0" brushRef="#br0" timeOffset="60924.36">15235 11007 492 0,'0'0'2'16,"7"4"2"-16,11-4 1 15,10 0 1-15,11-8-4 16,17-2-2 0,11 2 0-16,9 2 0 0,1-4 0 0,5 10-2 15,-8 6-69-15,-11-4-25 16</inkml:trace>
  <inkml:trace contextRef="#ctx0" brushRef="#br0" timeOffset="61330.5224">16599 10859 484 0,'0'0'4'0,"-7"23"0"15,3 0 2-15,0 11 1 16,-6 7-1-16,7 8-6 15,-3 7 0-15,6 6 0 16,2-4 0-16,4-9 0 0,10-7 0 47,4-12 0-47,11-9 0 0,2-18 0 0,9-3 0 0,-6-17-83 0,-2-27-14 15</inkml:trace>
  <inkml:trace contextRef="#ctx0" brushRef="#br0" timeOffset="61438.5656">16531 10502 468 0,'0'0'0'16,"0"0"0"-16,11-12-4 15,2 7-4 1,5-6-17-16,4 6-61 0,11 3-3 0</inkml:trace>
  <inkml:trace contextRef="#ctx0" brushRef="#br0" timeOffset="61773.6996">16991 11128 443 0,'-4'9'2'15,"4"5"3"-15,0 6 1 16,3 2 2-16,6-1 1 16,7 2 1-16,5-5 1 15,8-4-1-15,6-11-3 16,0-3-7-16,0-15 0 0,-8-5 0 15,-4-6 0-15,-15 3 0 16,-8-2 0-16,-11 5 0 16,-14 3 0-1,-7 5 0-15,-4 5 0 0,-1 5 0 0,8 2 0 16,5 6-9-16,14 9-32 15,12-4-50-15,13-5-3 16</inkml:trace>
  <inkml:trace contextRef="#ctx0" brushRef="#br0" timeOffset="62031.8028">17712 10561 475 0,'0'0'2'0,"-3"17"1"0,1 7 3 16,-2 8 0-16,-4 13 2 16,0 9 1-16,-2 15-7 15,-3 9-2-15,1 3 0 16,0 5 0-16,-1-6 0 0,3-4 0 15,3-11 0-15,3-8 0 16,3-14 0-16,5-13 0 16,2-18 0-16,11-12-36 15,7-17-60-15,-5-21-2 0</inkml:trace>
  <inkml:trace contextRef="#ctx0" brushRef="#br0" timeOffset="62412.9552">17489 10612 390 0,'0'0'3'0,"10"-3"4"16,10 0 4-16,10-2 2 16,14 3 1-16,12 0 1 15,16 2 1-15,9 4 1 0,3 6-3 16,0 5-5-16,-9 7-7 15,-11 4-2-15,-15 4 0 16,-24 1 0-16,-18 1 0 0,-19-3 0 16,-21-3 0-1,-14-5 0-15,-14-6 0 0,-6-5 0 16,-1-3 0-16,1-3 0 15,8-1 0-15,8 2 0 0,12 5 0 16,16 4 0 0,15 12 0-16,11 5 0 0,22 8 0 15,13 4 0-15,11 3 0 16,11 0 0-16,9-2 0 0,5 0 0 15,-1-9 0 17,-4-2 0-32,-8-9 0 0,-6-3 0 0,-9-8 0 0,-5-1 0 15,-15-9-60-15,-1-6-35 16,-2-11-2-16</inkml:trace>
  <inkml:trace contextRef="#ctx0" brushRef="#br0" timeOffset="62726.0804">18455 10203 439 0,'0'0'1'15,"16"4"2"-15,12 10 2 16,13 9 2-16,16 15 2 0,15 16 1 31,15 16 1-15,6 19 0-16,0 18 0 0,-11 13-7 0,-12 6-4 0,-22-2 0 15,-28-3 0-15,-29-8 0 0,-27-13 0 16,-19-16 0-16,-14-14 0 16,-7-13 0-16,-4-14 0 15,11-2 0-15,9-7-79 16,17-19-17-16</inkml:trace>
  <inkml:trace contextRef="#ctx0" brushRef="#br0" timeOffset="63791.5064">17545 1233 393 0,'0'0'1'16,"0"0"0"-16,13-12 1 16,8 7-1-16,12-2 2 15,11-2 0-15,14-2 2 0,14 2-1 16,17-3 0-16,16-4 1 15,16-1 0-15,19-1-1 16,15-3 0-16,26-2 0 16,19-2 0-16,17-3 0 15,22-1 0-15,8 3-1 0,11-1 0 16,2 2 0-16,1-5 0 15,-4 3-1-15,-5 1 0 16,-15 1 0 0,-13-1-1-16,-15 6 0 0,-18 1-1 15,-19 1-1-15,-15 4 1 16,-24 5 0-16,-18 8-1 0,-18 5 1 15,-22 12 0-15,-13 15-1 47,-20 12 2-47,-27 14 4 0,20 98-3 0,-34 43 1 0,-3 31 1 0,0 30 2 16,-1 21 0-16,0-1-2 0,6-15-2 15,8-63-5-15,-1-24-3 16,0-30-17-16,-11-29-61 16,-15-37-8-16</inkml:trace>
  <inkml:trace contextRef="#ctx0" brushRef="#br0" timeOffset="64244.6876">17318 1032 455 0,'0'0'0'15,"0"20"-1"-15,0 11 0 16,-3 17 1-16,-7 85 1 31,-8 37 0-31,-5 31 4 0,-7 33 0 0,-3 18-1 0,-7 16 1 16,-6-2 1-16,6-69 0 15,2-44 1-15,7-33 1 16,5-37-4-16,9-29 2 47,8-24-6-47,21-23 0 0,33-14 0 0,37-12 0 0,47-14 0 0,50-7 0 0,99 2 0 15,19-5 0-15,61-2 0 16,52 4 0-16,54 2 0 0,-1 0 0 16,10 1 0-16,-14 6 0 15,-53-1 0-15,12 3 0 16,-28 9 0-16,-45 2-8 15,-69 14-85 17,1 7-3-32</inkml:trace>
  <inkml:trace contextRef="#ctx0" brushRef="#br0" timeOffset="65973.3788">1587 1616 303 0,'-1'40'3'16,"4"29"0"-16,3 27 3 15,0 24 3-15,-1 28 1 16,-3 14-1-16,-4 22 0 0,-2 16 1 15,-9-29-2-15,-7-21-3 16,-5-22-8 0,-6-21-55-16,4-42-19 0</inkml:trace>
  <inkml:trace contextRef="#ctx0" brushRef="#br0" timeOffset="67059.8132">1335 621 342 0,'0'0'3'0,"0"0"0"15,25 0 1-15,1 0 0 16,19 0 0-16,60 2 1 16,-33-2 2-16,16 0-2 15,14 0-2-15,11 0 0 16,14 0-1-16,15-2 0 15,14-5 0-15,21-2 0 16,14-2 0-16,18-5 0 0,11 1 0 16,4-2 0-16,11-4 0 31,6 1 1-31,7-6-1 0,7-1 1 0,7-5-1 15,8-2 0-15,5 3 0 16,13-4 1-16,27 5-4 31,-8-3-3-31,5 2-2 0,9-5-1 0,0 5 0 0,8 2 1 16,5-6-2-16,23 3 2 15,-16 4 5-15,8 2 4 16,1 17 1-16,0 9 2 16,6 0 0-16,1 0-1 15,0 0-2-15,-5 0-1 0,-21 0-3 16,14 0-1-16,-8 0 0 15,-5 0 0-15,-6 0-1 32,-7 0 0-32,-12 0 3 0,-24 0-1 0,2 0 2 15,-10 0 1-15,-13 0 2 0,-18 0-1 16,-21 23 0-16,-19-1-1 15,-20 6 0-15,-22 0 0 16,-15-1-2-16,-22 3 0 16,-13 2-2-16,-19 6 0 15,-13 1 1-15,-14 12-1 31,-15 3-1-31,-16 4 1 0,-14 11 0 0,-11 14 0 0,-7 7-1 16,-6-11 4-16,-12 141 0 16,-3 10 1-16,-5 10 2 15,-6 4 3-15,-8 3 1 16,6-15 1-16,8-22 0 15,5-50-3-15,-3-17 2 0,0-14-1 16,-9-8-2-16,0-11-2 16,-4-15 0-16,-8-11-1 15,-4-8-1-15,-13-10 2 16,-9-11-2-16,-13-5 0 0,-11-8 0 15,-12-9-1-15,-16-4 0 16,-11-8 0-16,-16-2 0 16,-14-5-1 30,-14-2 1-46,-17-6 0 0,-24-2-1 0,-19-1 0 0,-21-1 0 0,-29-4-1 0,-23 1 1 0,-24-2-1 16,-34-1-1-16,-22-1 1 0,-19 2 0 16,-26-1 1-16,-12 3 0 15,-15 1 2-15,-16 6 0 16,-14 2 1-16,-7 6 1 15,-22 5 3-15,-19 9 0 32,-13 7 1-32,-28 5 1 0,-14 7-1 0,-17 6 0 0,-5 6-1 15,3 0-2-15,20-2-2 16,34-4-2-16,35-3 0 15,53-8-6-15,57 1-27 0,64 3-55 16,44-22-7-16</inkml:trace>
  <inkml:trace contextRef="#ctx0" brushRef="#br0" timeOffset="79361.732">3779 10374 281 0,'0'0'6'15,"0"0"5"-15,0-14 2 16,0 14 3-16,-7-17-1 0,-6 11 0 16,-1 2 2-16,-7 4-1 15,-8 10-5-15,-2 14-5 16,-1 12 0-16,1 12-2 15,3 4-1-15,6 3 0 0,7-2 1 16,7-2 1-16,9-12 1 16,14-15 0-16,15-19-2 15,11-13 1 1,8-21-1-16,6-11 0 0,1-12 0 0,1-10-2 15,-6-9 0-15,-8-2-1 16,-13-3 0-16,-12 2 0 47,-18 5 0-47,-5 5 0 0,-15 12 0 0,-6 7 0 0,-4 11-1 0,1 15 1 0,-2 15 0 15,5 11 0-15,4 22 0 16,11 13 0-16,5 12 1 0,6 10 0 16,6 8 1-16,8 3 1 15,8 0-1-15,6-5 1 16,2-11-1-16,3-8 0 15,1-10-1-15,0-14 0 16,-1-9-2 0,-3-16-3-16,2-3-2 0,-4-21-8 0,0-8-9 15,-9-13-25-15,-10-10-44 16,1-10-4-16</inkml:trace>
  <inkml:trace contextRef="#ctx0" brushRef="#br0" timeOffset="79667.8544">4036 9929 432 0,'0'0'3'0,"0"0"0"15,0 0 0-15,0 0 2 16,0 15 2-16,6 4 1 15,6 12 1-15,6 10 1 0,5 13-2 16,4 11 0-16,6 7-1 16,1 6 1-16,1-6-8 15,-2-5 0-15,-5-12 0 31,-4-10 0-31,-3-13 0 0,-3-19 0 0,-5-13 0 0,0-11 0 16,-6-17 0-16,2-9 0 16,-3-8 0-16,5-11 0 15,1-7 0-15,6-2 0 0,0 3 0 16,5 0 0-16,4 4 0 15,1 3 0-15,4 8 0 16,-2 9 0-16,2 3 0 0,-10 6 0 31,1 6 0-31,-7 3 0 0,0 12 0 0,-6 0-42 16,-10 8-38-16,9 13-17 15</inkml:trace>
  <inkml:trace contextRef="#ctx0" brushRef="#br0" timeOffset="80052.008">3039 11182 427 0,'0'0'1'15,"0"0"1"-15,0 0 3 16,11 4 3-16,24-4 2 16,24-4 3-16,30-5-1 15,31-8 2-15,36-4 0 16,29-4-9-16,22-4-5 0,7 2 0 15,-6 2 0-15,-13 5 0 16,-24 4 0-16,-30 8 0 16,-33 2 0-16,-31 6 0 0,-38-4-37 46,-28 4-57-46,-18 1-2 0</inkml:trace>
  <inkml:trace contextRef="#ctx0" brushRef="#br0" timeOffset="80719.2748">3785 11568 407 0,'0'0'2'0,"0"0"1"16,-6-8-1-16,-6 8 3 15,-8 0 1-15,-7 5 2 0,-5 8 2 16,-8 10 1-16,-4 8-1 15,-1 13-1-15,-1 8 1 16,7 3-2-16,8 2-2 0,8-1-1 16,11-4 0-16,12-7-1 15,9-10-4-15,16-12 0 31,9-15 0-31,8-8 0 0,7-15 0 0,5-12 0 16,2-17 0-16,-4-7 0 0,-4-13 0 16,-7-11 0-16,-11-4 0 15,-11-4 0-15,-13 1 0 16,-8 4 0-16,-16 7 0 15,-4 10 0-15,-5 13 0 16,0 10 0-16,2 13 0 0,3 15 0 31,5 10 0-31,2 13 0 0,8 13 0 0,4 11 0 16,3 9 0-16,5 11 0 0,3 7 0 15,8 7 0-15,1 1 0 16,6-2 0 15,2-3 0-31,-2-6 0 0,1-6 0 0,-2-9 0 0,0-9 0 0,-3-8 0 16,-1-9 0-16,-2-8 0 15,1-10 0-15,1-11 0 16,4-9-6-16,-1-15-65 16,-9-15-24-16</inkml:trace>
  <inkml:trace contextRef="#ctx0" brushRef="#br0" timeOffset="80980.3792">4033 11247 474 0,'0'0'0'0,"0"0"1"15,1 8 1-15,7 4 3 16,0 7 1 15,3 6 1-31,4 7 1 0,2 8 0 0,5 6-8 16,-1 4 0-16,-1 0 0 0,3 4 0 0,1-4 0 15,-3 1 0-15,-1-8 0 16,-2-5 0-16,-3-6 0 15,-2-7 0-15,-2-4 0 0,-11-21 0 16,-5 6-75-16,-7-12-19 16</inkml:trace>
  <inkml:trace contextRef="#ctx0" brushRef="#br0" timeOffset="81114.4328">3885 11597 511 0,'0'0'0'0,"13"-8"0"16,12-6 0-16,15-3 0 16,19-9 0-16,19-3 0 15,11-3 0-15,8-3 0 16,0 2 0-16,-2 8 0 0,-16-2-17 15,-14 6-74-15,-19 12-4 16</inkml:trace>
  <inkml:trace contextRef="#ctx0" brushRef="#br0" timeOffset="93310.0304">20824 10915 272 0,'0'0'7'16,"0"0"3"-16,0-10 3 16,0 10 1-16,2-16 4 15,-2 7 0-15,-2 0 2 16,-1-2 0-16,3 11-5 0,-9-17-5 15,9 17-3-15,-13-10-2 16,2 10-1-16,-3 0-3 16,-2 4 0-16,-4 8-1 15,-4 6 0-15,-4 4-1 0,0 7 2 16,-1 6 0-16,3 2 1 31,2 6-2-31,6 2 3 16,6-4 0-16,7 1 0 0,5-6 0 0,6-3 2 0,8-8-1 15,5-11 1-15,4-5 0 16,6-9-1-16,4-10 0 15,4-10-2-15,1-10 0 16,2-8-1-16,0-10-1 0,-1-10 0 16,-2-9-1-16,-2-7 0 15,-8-4-1 1,-4-4 1-16,-7 1 0 0,-5 0 0 15,-5 9 0-15,-6 6 1 0,-4 11 0 16,-4 9 0-16,-2 10 0 16,0 11 1-16,0 5-1 15,1 10 0-15,9 10-1 16,-14 0 0-16,6 11 0 0,1 14 0 15,-1 11 0-15,0 10 1 16,-1 12 1-16,-1 9 2 31,4 6 0-31,1 4 0 0,3 0 1 0,2-6 0 0,5-1 0 16,3-7-1-16,8-7-1 15,3-11 1-15,4-5-1 16,6-11 0 0,0-10 0-16,7-6-2 0,0-9-1 0,7-4-2 15,-4-13-3-15,5-5-6 16,-3-15-14-16,-1-6-53 31,-1-4-12-31</inkml:trace>
  <inkml:trace contextRef="#ctx0" brushRef="#br0" timeOffset="93599.0882">21474 10447 345 0,'0'0'5'0,"-6"17"5"15,2 3 3-15,-3 8 3 16,1 9 1-16,-1 8 1 15,0 9 0-15,-2 9 2 16,7 2-5-16,0-2-4 0,7-5-3 16,8-4-2-16,5-8 0 15,4-7-3 1,4-7-3-1,4-10 0-15,0-7 0 0,0-6 0 0,-3-6 0 0,0-3 0 16,-6-4-4-16,-1-4-8 16,-7-7-9-16,-2 5-19 15,-1 4-46-15,-8-8-8 0</inkml:trace>
  <inkml:trace contextRef="#ctx0" brushRef="#br0" timeOffset="93811.1306">21196 10747 436 0,'0'0'3'0,"0"0"1"31,0 0 3-31,12 0 2 0,6 0 0 0,10 2 2 0,17-2-1 16,12 0 1-16,10-2-3 15,9-1-5-15,-1-2-3 16,4 3-6-16,-8-5-19 0,-12 2-64 16,-9 2-4-16</inkml:trace>
  <inkml:trace contextRef="#ctx0" brushRef="#br0" timeOffset="95461.4606">2112 10853 327 0,'0'0'5'16,"0"0"2"-16,-13-4 1 15,2 1 2-15,-3 3 2 16,-6 0-1-16,-6 5 2 0,-2 6-1 15,-4 9-3-15,1 10-1 16,1 13-1-16,0 10-2 16,7 7 2-16,3 9 0 15,3 0 0-15,6 0-1 0,5-8 0 16,6-8-1-16,2-8 1 15,9-15 0 17,4-11-2-32,11-16 0 0,4-6-1 0,2-15 0 0,3-8 0 0,4-9-1 15,-1-12 0-15,3-7-3 16,-2-10 0-16,-4-4 0 15,-5-7-1-15,-1-4 0 16,-8 1 0-16,-5 4 0 16,-3 2 0-16,-6 7 1 0,-7 6 0 15,-4 9 1-15,-8 8-1 16,1 5 1-1,-3 8 0-15,0 5-1 0,1 5 1 16,0 6-1-16,3 2 0 0,10 11-1 16,-11 0 1-16,4 8-1 15,4 14 2-15,-3 7-1 47,1 10 0-47,0 11 1 0,3 8 1 0,1 7 1 0,1 6-1 0,0 0 1 0,6 0 0 16,3-3-1-16,3-5 1 15,4-9 1-15,-1-6 0 0,3-9 0 16,3-10 0-16,2-11 0 15,5-10-1-15,1-8-1 16,5-9-3-16,-3-8-5 16,2-12-6-16,0-3-18 31,-7-8-46-31,-3-12-16 0</inkml:trace>
  <inkml:trace contextRef="#ctx0" brushRef="#br0" timeOffset="95708.51">2514 10518 377 0,'0'0'1'16,"0"0"5"-16,0 15 1 15,0 1 2 1,0 10 2-16,2 8 2 0,2 10 1 16,5 11-1-16,-4 11 0 0,5 4-2 15,-1 7-4-15,0-4 0 16,-2-3-2-1,0-5-1-15,2-11-1 0,-4-11-3 16,0-12-2-16,-5-13-5 0,4-9-20 16,-4-9-60-16,0-9-4 15</inkml:trace>
  <inkml:trace contextRef="#ctx0" brushRef="#br0" timeOffset="95836.5356">2239 10976 433 0,'0'0'1'0,"0"0"1"15,9-12 0-15,7 1 2 16,13-7 1-16,11-6 0 0,16-7 0 15,14-5-3-15,13 7-12 16,-1 4-65-16,-1-10-10 16</inkml:trace>
  <inkml:trace contextRef="#ctx0" brushRef="#br0" timeOffset="96522.6728">2808 10286 340 0,'0'0'5'15,"0"0"1"-15,0 0 1 16,0 0 1-16,-6 7 1 15,-12 11 3-15,-13 13 0 16,-15 16 3 0,-21 21-3-16,-14 19-2 0,-21 24 2 0,-16 13-1 15,-10 8 1-15,-2 1-1 16,7-4-2-16,16-13-3 0,13-12-3 15,23-18-6-15,17-25-9 16,30-19-57-16,17-9-22 16</inkml:trace>
  <inkml:trace contextRef="#ctx0" brushRef="#br0" timeOffset="97031.7746">4470 11188 409 0,'0'0'1'16,"0"0"0"-16,-11 16 1 16,-8 6 3-16,-13 19 3 15,-14 18 4-15,-17 19-1 0,-20 23 1 16,-11 16 0-16,-13 11 1 15,-7 1-2-15,5-4-4 32,8-15-2-32,14-14-3 0,16-20-2 0,19-20 0 15,15-19-9-15,27-9-34 0,18-15-46 16,1-11-5-16</inkml:trace>
  <inkml:trace contextRef="#ctx0" brushRef="#br0" timeOffset="99726.3134">1603 12500 223 0,'0'0'7'0,"0"0"3"15,-9-4 4-15,9 4 2 16,-11-2 0-16,11 2 0 0,-9-2 1 15,9 2 2-15,9 0-4 16,10 0-3-16,23 3-2 16,21-3 0-16,30 0-1 0,30-3 2 15,82-5-1-15,-4-4-1 16,39-8-1-16,29-3 1 15,25-8 0-15,18-4-1 16,8-3 1-16,2-3-1 16,-47 0-1-16,27 1 0 0,-17 4-1 15,-19 1-3-15,-22 8-5 16,-31 5-5-16,-28 7-12 0,-38 5-34 15,-33 3-35-15,-26-1-5 47</inkml:trace>
  <inkml:trace contextRef="#ctx0" brushRef="#br0" timeOffset="100388.4458">2275 12920 357 0,'0'0'3'0,"0"0"2"16,0 0 1-16,0 0 0 15,0 0 3-15,14 0-1 16,-4 6 3-16,7 10 1 0,0 10-1 15,0 6-1-15,7 7-1 16,-2 6 1-16,0 6-3 16,-3 5 0-16,-3 0-1 15,-1 1-2-15,-4-1 0 0,-1-4-2 16,-4-5 0-16,-3-3 0 15,-2-7 0-15,-1-3 1 16,-2-6-1-16,-2-6 1 16,-2-7 0-16,6-15 1 15,0 0-1-15,-8-13-3 0,9-21 0 16,13-17 0-16,7-11 0 15,8-13 0-15,6-5 0 16,5 2 0-16,0 7 0 0,-4 7 0 16,0 13 0-16,-9 12-8 15,-2 16-12 16,-8 5-19-31,-8 9-52 0,5 9-4 0</inkml:trace>
  <inkml:trace contextRef="#ctx0" brushRef="#br0" timeOffset="100630.4942">3163 13191 446 0,'0'0'3'0,"7"0"2"0,8-2 1 15,10-4 0-15,8-1 1 16,10 0 1-16,4 0-1 16,6-1 0-16,2 1-4 15,-6 0-6-15,-3 4-7 0,-11-1-12 16,-9-5-51-16,-14 9-18 15</inkml:trace>
  <inkml:trace contextRef="#ctx0" brushRef="#br0" timeOffset="100982.5646">3935 13049 405 0,'0'0'5'0,"-2"17"2"15,-5-1 3-15,-1 7 1 16,-8 7 1-16,-1 8 1 16,0 5 0-16,0 5 1 15,1-3-4-15,0-3-4 16,6-6-1-16,2-4-5 0,3-7 0 15,5-10 0-15,0-15 0 16,7 3-3-16,10-10-13 31,-4-11-51-31,6-15-24 0</inkml:trace>
  <inkml:trace contextRef="#ctx0" brushRef="#br0" timeOffset="101139.596">3935 12659 440 0,'0'0'1'0,"0"0"0"16,4-12 1-16,-4 12-1 15,6-10 0-15,-6 10-3 16,14-5-4-16,-4 7-20 16,2 14-56-16,-5 2-5 0</inkml:trace>
  <inkml:trace contextRef="#ctx0" brushRef="#br0" timeOffset="101710.7102">4031 13444 314 0,'0'0'5'16,"-3"13"4"-16,0-1 2 15,2 3 2-15,1 2 1 16,5-1 4-16,10-1-2 0,5-4 1 16,6-10-4-16,6-4-3 15,2-12-2-15,2-6-1 16,-12-3-2-16,-5-3-1 15,-15 0-1-15,-9 4-1 0,-18 3-1 16,-11 9 0-16,-7 5-3 16,-4 6-3-16,0 0-5 15,9 8-14-15,5 9-39 16,13-5-23-1</inkml:trace>
  <inkml:trace contextRef="#ctx0" brushRef="#br0" timeOffset="102006.7694">4394 12905 400 0,'0'0'2'15,"0"11"3"-15,0 4 2 16,1 12 3-16,-2 8 1 47,1 10 1-47,0 10 1 0,0 9 0 0,-4 2-1 0,-1 3-4 0,0-6-2 0,3-5-2 15,0-12-1-15,2-7-2 16,0-14-2 31,4-11-4-47,7-11-7 0,-5-14-25 0,3-13-53 0,8-14-1 0</inkml:trace>
  <inkml:trace contextRef="#ctx0" brushRef="#br0" timeOffset="102395.8472">4307 12940 319 0,'0'0'7'0,"0"0"3"0,0 0 2 0,0 0 2 0,0 0 2 16,0 0 2-16,16-10 1 15,9 6 0-15,13 0-4 16,7 1-3-16,10 0-3 0,4 0 0 15,1 3-2-15,-4 9-2 16,-12 3-1-16,-6 5-2 16,-19 7 0-16,-17 3-1 15,-11 4 0 1,-17 1-1-16,-11-4 0 0,-7-3-1 0,-4-2 1 15,0-7-1-15,6-3-1 16,9-5 0-16,11 1 2 16,15 0 0-16,7 3 1 0,20 5 1 15,14 3 0-15,9 4 0 16,12 4 2-16,10 0-1 15,7 0-1-15,2 1-2 16,0 2 0-16,0-5 0 0,-3 3-11 16,-7-7-19-16,-4-2-56 15,-3 4-8-15</inkml:trace>
  <inkml:trace contextRef="#ctx0" brushRef="#br0" timeOffset="103114.991">12927 11834 438 0,'0'0'3'16,"-13"0"-1"-16,13 0 0 16,0 0 1-16,0 0-1 15,20 4 1-15,20 1 0 0,24-2-1 16,38-1 0-16,34 0 2 47,38-2 2-47,39-4 0 0,74-6 1 0,2-1 0 0,33-3 1 0,28 0-1 0,19 2-1 15,14-1-6-15,3 1 0 16,-7 2 0-16,-52-1 0 15,15 4 0-15,-32 2 0 16,-36 0 0-16,-37 1 0 0,-44 0 0 16,-35 4 0-16,-39 0-13 15,-36 0-52 1,-37 4-26-16,-37 0-5 0</inkml:trace>
  <inkml:trace contextRef="#ctx0" brushRef="#br0" timeOffset="103754.1188">14274 12248 445 0,'0'0'2'0,"0"0"-1"16,0-8 1 15,0 8 0-31,0 0 1 0,9 0 1 0,-2 7 1 0,1 13 1 0,4 13 0 16,2 9 1-16,2 12-1 15,0 7 1-15,1 4-1 16,1 4 0-16,-4-5-3 0,2-5-3 15,-3-10 0-15,-4-8 0 16,-3-12 0-16,1-14 0 16,-7-15 0-16,17-15 0 15,-5-21 0-15,2-17 0 0,1-13 0 16,1-13 0-16,3-9 0 15,-1-1 0-15,-1 6 0 16,-4 8 0-16,-2 15 0 16,-2 10 0 30,-2 16 0-46,-5 11-4 0,10 16-44 0,0 7-38 0,-2 8-11 0</inkml:trace>
  <inkml:trace contextRef="#ctx0" brushRef="#br0" timeOffset="103895.147">14926 12540 483 0,'0'0'1'15,"11"0"1"17,7 0-1-32,12-2 1 0,6-1 0 0,10-5-3 0,7-1-2 0,4-2-4 15,9 3-15-15,-3 5-49 16,-6-12-18-16</inkml:trace>
  <inkml:trace contextRef="#ctx0" brushRef="#br0" timeOffset="104173.2026">15494 12344 434 0,'0'0'4'16,"-3"13"3"-16,0 10 1 0,-1 2 1 15,-2 8 1-15,4 6 1 16,1 5 1-16,0 2 0 16,7-1-8-1,10-6-4-15,2-10 0 0,8-5 0 0,4-12 0 16,7-8 0-16,-4-12-6 15,5-20-61-15,-4-7-26 16</inkml:trace>
  <inkml:trace contextRef="#ctx0" brushRef="#br0" timeOffset="104279.2238">15480 12119 438 0,'0'0'1'15,"0"0"-1"-15,0 0-1 16,0 0-4-16,0 0-8 16,14-5-20-16,-14 5-48 0,21 14-5 15</inkml:trace>
  <inkml:trace contextRef="#ctx0" brushRef="#br0" timeOffset="104605.289">15965 12555 408 0,'0'0'3'0,"-7"17"2"16,0 2 2-16,3 3 0 15,-4 4 2-15,8 1 1 16,1 1 2-16,10-2 0 0,9-7-3 16,10-12-2-16,9-7-1 15,-1-13 0-15,3-8-2 16,-6-8-1-16,-11-6 0 0,-10-4-3 15,-14 1 0-15,-20 2 0 16,-14 5 0-16,-11 6-2 16,-5 8-3-16,-1 7-3 15,7 10-5-15,2 3-10 0,19 9-36 16,15 5-32-16,8-2-4 15</inkml:trace>
  <inkml:trace contextRef="#ctx0" brushRef="#br0" timeOffset="104851.3382">16418 12303 455 0,'0'0'2'0,"-1"19"1"0,1-2 0 15,-1 10 1-15,-4 4 2 16,-1 4 1-16,0 8 0 15,-2 3 0 1,1 2-1-16,2-5 0 0,0-1-1 16,2-6-5-16,2-5 0 0,1-6 0 15,0-8 0-15,0-17-7 16,8 8-8-16,-4-17-26 15,-2-14-50-15,9-11-2 16</inkml:trace>
  <inkml:trace contextRef="#ctx0" brushRef="#br0" timeOffset="105165.401">16370 12176 415 0,'0'0'2'16,"4"-5"1"-16,10-3 2 0,9 5 1 16,9-3 2-16,13 1 2 15,7 2-1 16,9 0 1-31,2 3-2 0,-8 3-1 0,-3 6-2 0,-15 4-2 0,-14 2-1 16,-18 3-1-16,-15 4 0 16,-20 2 1-16,-13 2 0 15,-2 1 1-15,-8 1 0 0,2 1-1 16,7 1 2-16,9-3-4 15,16 2 0-15,18 0 0 16,21-2 0-16,20-3 0 31,17 0 0-31,14-7 0 0,15-1 0 0,9-3 0 0,5-3 0 16,-7-4 0-16,0 0-50 15,-11 4-37-15,-18-10-9 16</inkml:trace>
  <inkml:trace contextRef="#ctx0" brushRef="#br0" timeOffset="105846.5372">17066 11916 334 0,'-19'9'5'16,"-27"12"3"-16,-30 12 4 15,-36 16 3-15,-37 16 2 0,-43 20-1 16,-45 16 0-16,-45 18 1 15,-20 2-4-15,-2 5-4 16,0-4-5-16,11-3-7 16,19-14-12-16,33-25-64 15,39-8-8 16</inkml:trace>
  <inkml:trace contextRef="#ctx0" brushRef="#br0" timeOffset="106301.6282">18224 10282 423 0,'-26'3'4'0,"-39"13"2"15,-41 14 1-15,-49 13 2 0,-58 13 1 47,-58 17 0-47,-53 15 0 0,-53 13 0 0,-16 10-3 0,0 7-3 0,2-3-6 16,20 9-25-16,35-6-59 0,27-10-4 15</inkml:trace>
  <inkml:trace contextRef="#ctx0" brushRef="#br0" timeOffset="111048.5774">1706 9554 284 0,'0'0'5'16,"0"-16"4"-16,-2 0 1 0,-7-3 2 15,-2-7 3-15,-7-2-1 16,-3-3 2-16,-9-2-2 15,-9 6-3-15,-3 5-5 0,-9 7-1 16,-2 6-4-16,-4 7-1 16,-1 4 0-16,1 13-1 31,4 11-1-31,3 10 1 0,7 18 1 0,6 14-1 0,13 21 0 15,4 17 0-15,11 20 0 16,7 16 1-16,16 22 0 16,12 15 0 15,12 16-1-31,10 15 3 0,10 11 0 0,6 9 1 0,1 15-1 0,-4 110 3 31,-12-35-2-15,-24 4 8-16,-19-20 1 15,-15-22-1-15</inkml:trace>
  <inkml:trace contextRef="#ctx0" brushRef="#br0" timeOffset="111103.5884">1465 13003 444 0,'-49'252'11'0,"-12"-31"-1"15,-11-42-6-15,-11-145-18 16</inkml:trace>
  <inkml:trace contextRef="#ctx0" brushRef="#br0" timeOffset="116096.5868">6431 15227 301 0,'1'-8'6'16,"2"-6"3"15,1-7 3-31,1-8 3 0,-3-5 1 0,-2-7 2 0,-3-7 0 16,-8-5-1-16,-8 7-5 0,-10 0-3 15,-8 7-2-15,-9 9-3 16,-4 12-2-16,-3 13-1 16,-1 13 0-16,2 22-1 15,6 24 0-15,5 28 0 0,9 32 2 16,13 26-2-16,11 27 1 31,12 23 1-31,15 14-1 0,6 10 0 0,5-6 0 16,0-9 1-16,-10-21 1 0,-5-23 2 15,-16-25 2-15,-21-25-1 16,-20-30 1-16,-19-20 0 15,-14-23-2-15,-12-25-2 16,-4-8-8-16,-5-23-8 0,10-14-18 16,15-12-60-16,12-10-2 15</inkml:trace>
  <inkml:trace contextRef="#ctx0" brushRef="#br0" timeOffset="116990.7656">7322 15269 208 0,'0'0'8'0,"-1"-8"5"16,1 8 2-16,-13-16 2 16,2 7 2-16,-7 2 0 31,-2 3-1-31,-6 4 3 0,-3 11-7 0,0 15-1 0,-1 12-1 15,5 11-2-15,3 4-1 16,14 4 0-16,6-3 1 16,9-8 0-16,13-11-1 15,12-17-2-15,4-15-1 16,8-16-1-16,4-19 1 0,0-14-2 15,-3-10-3-15,-7-6-2 16,-8-7 0-16,-9-2-1 31,-11-3 0-31,-9 4 0 0,-14 6-1 0,-9 7 1 0,-5 8 1 16,0 9 0-16,-1 11 1 15,1 11 0-15,5 11 1 16,7 10 0 31,2 13 1-47,6 14 0 0,6 8 2 0,0 11-1 0,9 8 2 0,3 7-1 0,4 4 0 0,7 0 0 15,5-2-1-15,3-6 0 0,2-10-1 16,1-9-2-16,2-12-2 16,0-10-5-16,-4-16-10 15,2-9-51-15,-6-8-21 16</inkml:trace>
  <inkml:trace contextRef="#ctx0" brushRef="#br0" timeOffset="117319.8314">7555 14760 411 0,'0'0'1'0,"0"0"0"16,8 0 2-16,-8 0 1 16,19 13 3-16,-1 6 1 15,3 7 0-15,5 11 2 16,3 12 1-16,3 10-1 0,-1 9-1 15,0 7-1-15,-4 3-2 16,-3-1 0-16,-2-4-2 16,-7-9 0-16,-4-10-4 31,-2-11 0-31,-6-14 0 0,-1-17 0 0,-2-12 0 0,2-31 0 15,3-13 0-15,5-19 0 16,1-17 0-16,10-12 0 16,8-8 0-16,10-1 0 15,7 9 0-15,0 9 0 0,0 19 0 16,-5 15-23-16,0 19-50 15,-9 21-20-15</inkml:trace>
  <inkml:trace contextRef="#ctx0" brushRef="#br0" timeOffset="117736.9148">6623 15862 376 0,'0'0'3'15,"10"0"5"-15,20 0 1 16,23-6 3-16,27-2 2 16,35-4 2-16,39-3 2 15,42-2 1-15,37-3-3 0,27 4-3 16,12 3-6-16,1-1-7 15,-8 5 0-15,-17 6 0 16,-29 1 0-16,-35 2 0 31,-40 3 0-31,-34 4-24 0,-35 5-53 0,-30-12-17 0</inkml:trace>
  <inkml:trace contextRef="#ctx0" brushRef="#br0" timeOffset="118493.066">6775 16203 385 0,'0'0'3'0,"0"0"1"15,2-9 1-15,-2 9 1 47,9 0 1-47,1 2 2 0,3 15 1 0,2 12 1 0,4 15-2 0,2 9-1 0,1 12-1 16,1 8 1-1,3 4-1-15,-4-1-1 0,-3-2-2 0,-1-9 0 16,-5-11 0-16,-2-11 0 16,-3-10 0-16,-3-8-1 15,-4-10 0-15,-1-15-3 31,0-8 0-31,1-19 0 0,-1-11 0 0,5-13 0 0,5-14 0 16,6-12 0-16,7-10 0 16,5-2 0-16,-1 4 0 15,0 9 0-15,-2 11 0 31,-2 12 0-31,-7 12 0 0,-6 15-17 0,-9 13-20 0,-1 13-55 16,-5 3-3-16</inkml:trace>
  <inkml:trace contextRef="#ctx0" brushRef="#br0" timeOffset="118718.111">7405 16597 483 0,'0'0'1'0,"13"0"-1"0,13 0 1 16,10-2 0-16,11-2 0 15,9-1 0-15,8 0-2 16,10 4-6-16,-4-3-19 47,-11 4-62-47,7 0-2 0</inkml:trace>
  <inkml:trace contextRef="#ctx0" brushRef="#br0" timeOffset="119392.2458">8244 16454 385 0,'0'0'6'0,"0"11"3"16,-1 4 3-16,3 9 2 15,-2 7 2-15,0 7 0 16,-1 6 1-16,2 5 1 0,-1 3-6 47,-1-5-6-47,2-4-6 0,2-9 0 0,1-10 0 0,9-7 0 0,1-10 0 15,2-6 0-15,5-4 0 16,1-8 0-16,1-4 0 0,1-1 0 15,2 3 0-15,-4-1 0 16,1 3 0-16,-3-1 0 16,-4 6 0-16,-4-3-4 15,2 7-18 1,-9-8-30-1,-3-2-42-15,-2 0-2 0</inkml:trace>
  <inkml:trace contextRef="#ctx0" brushRef="#br0" timeOffset="119595.2864">8275 16025 457 0,'0'0'2'0,"0"0"-1"16,7-8 1-16,-7 8-1 15,13-7 0-15,-5 7-4 16,1-1-11-16,5-6-67 15,-2 13-5-15</inkml:trace>
  <inkml:trace contextRef="#ctx0" brushRef="#br0" timeOffset="119956.3586">8637 16653 377 0,'0'0'6'0,"-7"16"0"0,0 0 3 15,-2 5 1-15,3 6 0 16,0 5 0-16,1 1 2 16,4 1 0-16,5-10-2 15,9-10-3-15,10-10-2 16,4-6 0-16,3-14-1 0,-2-10 0 15,-2-5-1-15,-9-3-1 16,-11 5-1-16,-7-1-1 16,-16 6 0-16,-12 8-1 31,-5 5-1-31,-2 6-3 0,1 5-4 0,3 6-4 0,14 7-12 15,5 5-38-15,13-6-27 16</inkml:trace>
  <inkml:trace contextRef="#ctx0" brushRef="#br0" timeOffset="120222.4118">8904 16240 420 0,'0'0'2'0,"-2"14"2"15,2 7 2 1,-1 8 2-16,0 11 2 0,-5 8 1 0,3 8 0 16,-4 9 1-16,2 1-2 15,-3-4-1-15,1-1-3 16,1-10-4-1,1-5-2-15,3-10 0 0,2-14 0 16,1-7-3-16,-1-15-10 0,21-3-19 16,-3-10-56-16,-4-19-5 15</inkml:trace>
  <inkml:trace contextRef="#ctx0" brushRef="#br0" timeOffset="120661.4996">8828 16306 357 0,'0'0'8'0,"0"0"2"0,-13-13 2 15,13 13 1-15,-10-13 0 16,10 13 1-16,0-18 2 16,13 11 1-16,17 2-6 15,10 3-3-15,17 2 0 0,11 4 0 16,7 6-2-16,1 4 0 15,-4 7-2-15,-11 1-4 16,-15 6 0-16,-18 1 0 16,-21 3 0-1,-19-4 0-15,-19 1 0 0,-11-8 0 0,-10-8-2 16,-6-4 1-16,0-6-1 15,6-3 1-15,10-3 1 16,12 0 0 0,13 2 1-16,17 1 1 0,9 12 1 0,20 7-3 15,13 3 0-15,8 7 0 16,9 3 0-16,5 2 0 31,2 1 0-31,3 3 0 0,-5 2 0 0,-4-4 0 0,1 3 0 16,-10-3-34-16,-1-5-48 15,-4-4-13-15</inkml:trace>
  <inkml:trace contextRef="#ctx0" brushRef="#br0" timeOffset="121268.621">10346 15804 396 0,'0'0'6'0,"0"0"3"15,15 8 2-15,4-4 0 16,12 2 1-16,12-1 0 0,13-1 0 15,11 1 0-15,5-3-5 32,6 3-3-32,-3-3-3 0,0-2-2 0,-6 0-3 15,-9 5-6-15,-12-4-9 0,-9 1-29 16,2 2-41-16,-22-3-3 15</inkml:trace>
  <inkml:trace contextRef="#ctx0" brushRef="#br0" timeOffset="121454.6582">10489 16105 423 0,'0'0'4'16,"4"7"3"0,15 0 1-16,10-1 1 0,16 0 1 0,14-1 0 15,16 0 1-15,14-1-1 16,10-4-5-16,6 2-6 15,-4-2-9 17,6 0-33-32,-6 1-46 0,-18-1-4 0</inkml:trace>
  <inkml:trace contextRef="#ctx0" brushRef="#br0" timeOffset="122451.8576">14338 14792 352 0,'0'0'4'15,"15"-19"2"-15,-5 0 2 16,-6-6 0-16,-2-8 3 16,-1-2-1-16,-13-8 0 15,-7 0 0-15,-14 0-2 0,-13 5-3 16,-9 7-1-16,-5 7-2 15,0 10 0-15,2 9-1 16,0 7 0-16,4 20 1 31,8 17-1-31,7 21 0 0,9 25 1 0,12 27 1 0,8 26-1 16,9 30 1-16,6 19 0 15,9 12-1-15,4 11 1 16,1 1-1-16,-4-3-1 0,-8-19 2 16,-7-11-1-16,-16-29 3 15,-13-22 0-15,-15-23 0 16,-13-26 0-16,-14-27 0 15,-8-25 0-15,-11-23-1 16,-4-23-5-16,3-18-5 0,-5-14-7 16,10-9-8-16,6-6-20 15,15 2-49-15,28 0-4 16</inkml:trace>
  <inkml:trace contextRef="#ctx0" brushRef="#br0" timeOffset="122819.9312">14397 15851 461 0,'0'0'2'0,"10"0"1"16,17 0 1 0,13 0-1-16,16-1 1 0,11 1-4 0,4 0-8 15,12 0-37-15,4 3-41 16,-4-3-4-16</inkml:trace>
  <inkml:trace contextRef="#ctx0" brushRef="#br0" timeOffset="124805.3282">15839 15236 310 0,'0'0'5'16,"-2"-8"3"-16,2 8 1 0,-11-12 0 15,-1 8 2-15,-2 2 2 16,-6 2 2-16,-2 6 1 16,-6 14-4-16,3 10-1 15,-1 8-2-15,7 5 1 16,7 5-3-16,10-2 0 0,5-3-1 15,16-8 0-15,10-14-2 16,12-11 0 0,8-15-1-16,3-14 0 0,5-16 0 15,-2-11-2-15,-3-9-1 0,-8-9-2 16,-8-6-1-16,-11-3 0 15,-14-1-1-15,-11 3 0 16,-7 5 1-16,-12 6 0 0,-7 9 1 16,-4 12 2-16,-2 12 1 15,0 14 0-15,1 13 1 16,2 7 0-16,8 21 2 15,7 16-1 1,3 11 1-16,11 11 0 0,9 7-1 0,14 4 1 16,15 1-1-16,12-5 0 15,9-9 0-15,7-10-2 16,4-14-2-16,-4-15-2 47,-2-10-7-47,-12-16-22 0,-13-16-56 0,-3-11-3 0</inkml:trace>
  <inkml:trace contextRef="#ctx0" brushRef="#br0" timeOffset="125042.3756">16474 14839 354 0,'0'0'5'0,"0"15"5"0,0 6 1 0,0 8 3 15,1 9 1-15,4 13 1 16,8 7 1-16,1 10 1 16,9 0-5-16,2-1-4 15,5-6-2-15,6-10-2 0,-2-8-2 16,0-11-1-16,-5-12-3 15,1-13-5-15,-12-9-13 16,-9-23-64 0,-5-1-8-16</inkml:trace>
  <inkml:trace contextRef="#ctx0" brushRef="#br0" timeOffset="125189.405">16242 15080 436 0,'0'0'2'0,"7"3"1"0,12 2 2 0,13 4 0 15,17 1 1-15,14 4 0 0,19-1 0 16,15 4-1-16,11-4-5 15,6 10-16-15,-5 6-58 16,-5-12-15-16</inkml:trace>
  <inkml:trace contextRef="#ctx0" brushRef="#br0" timeOffset="125456.4584">15707 15765 482 0,'5'0'1'0,"25"3"0"15,20 2 1-15,20-3 2 16,26-1 0-16,28-1 1 15,29 0 0-15,30-1 0 0,10 2-3 16,-1 6-13-16,-15 7-65 16,-7-11-14-1</inkml:trace>
  <inkml:trace contextRef="#ctx0" brushRef="#br0" timeOffset="125882.5436">15922 16172 452 0,'0'0'3'15,"10"5"1"-15,18-2 1 0,15 3 1 16,21-1 1-16,23-2 0 16,20-1 0-16,21 2 1 15,16-1-4-15,1-2-6 16,-4 3-8-16,-16-7-25 15,-32 3-56-15,-4 0-2 0</inkml:trace>
  <inkml:trace contextRef="#ctx0" brushRef="#br0" timeOffset="126389.645">16339 16334 258 0,'0'0'7'16,"0"0"4"-16,0 0 6 16,7-13 3-16,-7 13 3 15,12-16 0-15,-5 8 4 0,0-3 0 16,2 3-6-1,-9 8-3-15,10-12-4 0,-10 12-5 16,0 0-1-16,0 0-2 0,0 0 1 16,0 0-1-16,0 17-1 15,-2 5-1-15,-4 7-4 16,-4 10 0-16,-1 7 0 15,2 5 0-15,3-1 0 0,5 2 0 16,3-3 0-16,17-7 0 16,17-7 0-1,19-10 0-15,17-5 0 0,23-6 0 16,25-6 0-16,17 6 0 15,1-7-49-15,0-4-46 0,3-3-1 16</inkml:trace>
  <inkml:trace contextRef="#ctx0" brushRef="#br0" timeOffset="130337.4344">18174 15720 345 0,'0'0'5'0,"0"0"3"0,0 0 1 16,0 0 5-16,0 0 1 16,11 7 0-16,8-5 1 15,10-1 1-15,14 1-5 16,5-1-3-16,8 0-2 15,4-1-2-15,3 0-3 0,-3-1-2 16,-4 0-5-16,-9-2-4 16,-6 3-10-16,-10-2-20 15,-17 2-49-15,6-1-2 0</inkml:trace>
  <inkml:trace contextRef="#ctx0" brushRef="#br0" timeOffset="130525.472">18171 15908 440 0,'0'0'3'16,"7"5"2"-16,13 0 2 31,12-3 0-31,16-2 1 0,16 0 0 0,15 0 0 0,14 3-1 15,9-3-5-15,3 0-9 16,-10 2-32 15,-5 3-51-31,-15 5-1 0</inkml:trace>
  <inkml:trace contextRef="#ctx0" brushRef="#br0" timeOffset="131196.6062">20171 15582 413 0,'0'0'2'0,"12"0"0"15,6 0 1-15,12 0 1 16,8 0 0-16,12 0-2 0,7 0-5 15,14-16-63-15,1 16-14 16</inkml:trace>
  <inkml:trace contextRef="#ctx0" brushRef="#br0" timeOffset="131662.6994">21248 14886 387 0,'0'0'5'15,"0"0"0"-15,0 0 3 0,6 0 1 16,3 14 0-16,1 9 1 16,7 7 1-16,1 8 0 15,5 12-5-15,-1 6 0 16,1 4-4-16,-3-4-5 31,2 0-17-31,-3-8-65 0,-10-11-2 0</inkml:trace>
  <inkml:trace contextRef="#ctx0" brushRef="#br0" timeOffset="131879.7428">21110 15642 475 0,'0'0'2'0,"26"0"1"16,15 0 0-16,18-5 1 16,22 1 0 15,14-3 0-31,15-1 0 0,16 5-6 0,-3-7-14 0,-10 10-70 0,-3 0-5 15</inkml:trace>
  <inkml:trace contextRef="#ctx0" brushRef="#br0" timeOffset="132484.8638">21237 16034 403 0,'0'0'4'0,"0"0"2"15,17 4 2-15,10-1 0 32,10 2 1-32,15 1-1 0,16-2 0 0,8-1-1 0,17 4-12 15,-8 2-53-15,4-8-28 16</inkml:trace>
  <inkml:trace contextRef="#ctx0" brushRef="#br0" timeOffset="133060.979">21449 16129 376 0,'0'0'7'16,"0"0"2"-16,0 0 3 15,0 0 0-15,3-10 2 16,-3 10 0-16,0 0 1 15,13 0-1-15,-13 0-5 0,9 12-3 32,-5 7-2-32,-4 10-1 0,-1 3 0 0,-5 8-1 15,-4 7 0-15,-4 2 0 16,1 3 0-16,-2-3 0 31,5-2 1-31,5-7-3 0,7-5 0 0,15-6 0 0,14-7 0 16,16-7 0-16,13-5 0 15,7-5 0-15,11 0 0 16,3-5 0-16,5 2-30 0,-8-2-60 15,-8 0-6-15</inkml:trace>
  <inkml:trace contextRef="#ctx0" brushRef="#br0" timeOffset="133770.1208">23164 14834 323 0,'0'0'4'16,"1"-17"4"-16,0 0 2 15,-2-8 2-15,-7-8 3 16,-5-4 2-16,-4-6 0 16,-4-3 1-16,-7 5-4 15,-7 4-2-15,-4 8-4 0,-3 8-2 16,-1 15-2-16,-1 7-2 15,3 25 0-15,2 18 0 16,3 23 0-16,9 22 0 0,9 28 0 16,3 26 0-1,11 26 2-15,3 22-2 0,8 17 1 16,8 8-1-16,-2 2-1 15,6 2 0-15,-13-17 3 0,-3-14 0 16,-8-22 1-16,-15-24-2 16,-11-32-3 15,-13-24 0-31,-11-26 0 0,-10-30 0 0,-3-17 0 0,-6-25 0 15,10-30-56-15,10-5-39 0,6-9-1 16</inkml:trace>
  <inkml:trace contextRef="#ctx0" brushRef="#br0" timeOffset="135455.4578">23367 15979 286 0,'0'0'6'16,"0"0"3"-16,-10-6 2 16,-3 6 3-16,-1 0-1 15,-5 5 2-15,-2 7 3 0,-1 6 1 16,-5 10-5-16,5 5-3 15,3 9-2-15,6 0-1 32,7 0 0-32,6-4 0 0,10-5-2 0,10-9 0 0,9-11 0 15,2-12-2-15,8-7 0 16,3-13-1-16,0-10-1 15,-5-6-1-15,-4-10-1 16,-7-5-2-16,-8-8 0 0,-7-2 1 16,-9-5-1-16,-4 1 1 15,-11-1-1-15,-5 6 0 16,-3 8 2-1,0 8 0-15,-3 11 1 0,2 14-1 0,2 12 1 16,4 10 1-16,4 18 0 16,9 14 0-16,2 15 1 15,5 7-1-15,11 10 1 47,7 5 0-47,6-1-1 0,7-1 0 0,5-9 0 0,4-6 0 0,-1-15-2 0,-1-12-2 16,-1-10-3-16,-8-16-8 15,5-3-19-15,-5-13-54 0,-13-18-5 16</inkml:trace>
  <inkml:trace contextRef="#ctx0" brushRef="#br0" timeOffset="135671.501">23775 15695 390 0,'0'0'4'15,"0"0"3"-15,7 12 3 16,3 7 1-16,2 7 2 16,4 9 0-16,5 9 2 15,1 7 0-15,1 9-3 0,1 3-3 16,-1 4-2-16,-5-6-2 15,0-5-5-15,-4-5 0 32,-8-15 0-32,3-3-7 0,-9-15-38 0,-12-13-47 0,0-14-2 15</inkml:trace>
  <inkml:trace contextRef="#ctx0" brushRef="#br0" timeOffset="135793.5254">23755 15933 483 0,'8'0'2'0,"16"0"0"15,16 0 0-15,16 1 1 16,11 2-2-16,12 2-7 15,2 5-60-15,10-8-21 0</inkml:trace>
  <inkml:trace contextRef="#ctx0" brushRef="#br0" timeOffset="139528.2722">23090 17317 323 0,'0'0'5'15,"0"0"1"-15,-9 0 2 16,-2 3 2-16,1 6 1 15,-3 7 2-15,0 7 2 0,6-7-3 16,2 4-3-16,2 3-2 16,3 2-2-16,3-1 0 15,9-1-1-15,4 0-1 16,4-4-1-16,4-6 3 15,-10-9 0-15,38 7 1 16,3-12-1-16,-10-13 0 0,-6-13 0 16,-16-17-1-16,-21-3-1 15,-25 3-1-15,-20 19-5 16,-1 11-15-16,9 5-67 15,-3 4-3-15</inkml:trace>
  <inkml:trace contextRef="#ctx0" brushRef="#br0" timeOffset="140895.5456">23240 13743 316 0,'0'0'4'0,"0"-10"5"15,0 10 2-15,-1-8 1 0,1 8 2 16,-4-11 3-16,4 11-2 16,-4-10-1-16,4 10-2 15,-7 7-4-15,0 7-2 16,-4 8-2-16,-3 12 0 15,-3 7 0-15,-5 3 0 16,4 5 1-16,-2 1-1 0,9-2 1 16,0-6-1-16,11-6 1 15,17-11-1-15,16-8 0 16,12-9-1 15,7-3-1-15,7-5-4-16,-1-9-5 0,2 2-11 0,-12-3-31 0,-13-2-39 0,-9 0-4 0</inkml:trace>
  <inkml:trace contextRef="#ctx0" brushRef="#br0" timeOffset="141112.589">23004 13887 447 0,'0'0'2'16,"0"0"0"-16,11-7 2 16,8 3 0-16,15-1 1 0,9 0 0 15,11 1-2-15,6 0-2 16,8 2-8-16,-3-3-26 15,-5 5-54-15,-6-3-2 16</inkml:trace>
  <inkml:trace contextRef="#ctx0" brushRef="#br0" timeOffset="141355.6376">23781 13341 411 0,'0'0'1'16,"0"0"-1"-16,0 14 0 15,1 1 1-15,-1 8 0 16,1 5-1-16,2 13-7 15,-2 12-50-15,13 0-22 32</inkml:trace>
  <inkml:trace contextRef="#ctx0" brushRef="#br0" timeOffset="143201.0066">6147 17329 67 0,'0'0'8'0,"0"0"11"15,0 0 10-15,0 0 2 16,6-8 5-16,-6 8 1 0,0 0 3 16,0 0-2-16,5-8-7 15,-5 8-11-15,0 0-4 16,0 0-4-16,0 0-2 15,0 0-1-15,7 15-1 0,-3 0 1 16,1 7 0 0,3 5 1-16,-6-11-2 0,2 4 0 15,3 1-1-15,0 3-2 16,-2-2-1-16,2 3-1 15,-1-3-1 1,1 2 0 0,-1-4 0-16,0 1 0 0,0-3 1 0,0 2 0 0,-2-5 1 15,2-3-1-15,-6-12 1 16,13 10-1-16,-13-10 2 15,21-25-1-15,-5-15-4 0,2-7 0 16,-4-10 0-16,2-4 0 16,0-3 0-16,-3 4 0 15,-3 14-5 1,-7 6-7-1,1 13-14-15,-4 7-33 0,0 8-32 0,0 12-5 0</inkml:trace>
  <inkml:trace contextRef="#ctx0" brushRef="#br0" timeOffset="143891.1446">6614 17365 302 0,'0'0'5'0,"0"0"2"16,0 0 4-16,-5 3 1 0,5-3 4 16,-10 22 2-1,2-1 2-15,6-8-1 0,-1 7-3 16,2 2-3-16,1 3-2 15,0 1-2-15,0 2-3 0,6 0-2 16,-1 1-2-16,2 0 1 16,1-3-2-16,3-4-3 15,1 2-6-15,-2-7-17 16,1 0-60-16,3-7-2 15</inkml:trace>
  <inkml:trace contextRef="#ctx0" brushRef="#br0" timeOffset="144264.2192">6779 17505 327 0,'0'0'7'16,"0"0"1"-16,0 13 2 16,0-13 3-16,7 14 1 15,0-4 2-15,3-2 0 31,1-2 1-31,1-1-6 0,13-1 0 0,8-2-2 0,0-2-2 16,-3-5-1-16,-7-11 0 16,-8-6-3-16,-13-7 0 15,-12 7-1-15,-13 6-1 16,-8 8-1-16,-6 3 0 0,0 4 0 15,5 2 0-15,2 9-2 16,7 2-1-16,6 3-4 31,3-1-5-31,12-4-16 0,1 1-56 0,1-11-6 0</inkml:trace>
  <inkml:trace contextRef="#ctx0" brushRef="#br0" timeOffset="144602.2868">7073 17272 369 0,'0'0'2'15,"4"8"2"-15,4 6 4 16,8 7 0-16,5 6 3 15,5 8 0-15,-12-13-1 16,0 6 1-16,0 2-1 0,-1 5-2 16,-4 0-3-16,-3 2-2 15,-3-2-2-15,-3-1-5 31,0-1-23-31,0-2-55 0,-3-4-3 0</inkml:trace>
  <inkml:trace contextRef="#ctx0" brushRef="#br0" timeOffset="161197.6052">5963 14212 312 0,'0'0'1'0,"0"0"0"15,0 0 2-15,8 0 4 16,-8 0 1-16,15 7 1 16,-7 0 3-16,2 7 2 0,0 4 4 15,-1 4-4-15,0 5-1 16,-2 0-2-16,0 3-2 15,-2-1-2-15,0 0-2 16,0-4-1-16,2 1-2 0,1-6 1 16,0 1-1-16,0-3 1 15,0 1 0-15,2-1-1 16,-1 0 1-16,-2 2 0 0,-2-4-1 15,-1-2 1-15,3-4 0 16,-7-10 1 0,0 0-1-16,11-2 0 0,-5-23-1 15,0-9 1-15,4-11 0 16,-2-7-1-16,-1-7 0 15,2-7-2-15,-3 2 0 47,-1 3 1-47,-3 4-1 0,0 9 0 0,-2 5-1 0,3 11-1 0,0 1-1 0,2 10-3 0,-2 1-5 16,6 10-6-16,-6-1-12 15,5-2-58-15,2 13-3 16</inkml:trace>
  <inkml:trace contextRef="#ctx0" brushRef="#br0" timeOffset="161607.6872">6557 13916 333 0,'0'0'1'0,"0"0"0"0,0 0 0 16,-7 10-1-16,-3 5 1 47,-6 9 1-47,-5 9 4 0,-6 13 4 0,-3 8 2 0,1 11 2 0,2 5 1 0,6 1 0 15,7 1 0-15,14-6 0 16,6-6-2-16,17-12-4 16,8-11-2-16,7-11-1 15,4-13 0-15,3-10-2 0,0-4 0 16,-5-11-2-16,-4-5-3 15,-3 1-6 17,-10-6-9-32,-4 0-37 0,-5 4-35 0,-11-3-5 0</inkml:trace>
  <inkml:trace contextRef="#ctx0" brushRef="#br0" timeOffset="161951.756">6765 13908 312 0,'0'0'1'0,"0"0"-1"16,3 11 2-16,-3 7 3 0,0 5 2 15,0 8 3-15,0 8 2 16,-2 5 2-16,1 4 2 15,-3 1 1-15,2 1-2 16,2-4-2-16,-2-4-2 0,7-4-2 16,4-9-1-16,5 0-1 15,3-7-2-15,3-7-1 16,4-3 1-16,4-7-1 0,0-2 0 15,4-3-2-15,1 0 0 16,-3-5-4-16,1-1-3 31,-5-1-5-31,-2 2-9 0,-5-5-17 0,-10 1-51 16,-1-3-4-16</inkml:trace>
  <inkml:trace contextRef="#ctx0" brushRef="#br0" timeOffset="162171.8">6624 14299 387 0,'0'0'3'0,"0"0"1"47,5-15 1-47,9 3 0 0,7-2 0 0,8-3 0 0,3-3-1 0,4-4-6 16,8 7-18-16,-3-1-60 0,-5 0-2 15</inkml:trace>
  <inkml:trace contextRef="#ctx0" brushRef="#br0" timeOffset="162572.8802">7025 13770 299 0,'0'0'4'16,"-3"6"1"-16,3-6 2 15,-4 17 2 17,4-2 0-32,0 2 1 0,7 2 0 0,3 3 0 0,5-3-8 15,1 3-16 1,3 4-49-16,-6-11-13 0</inkml:trace>
  <inkml:trace contextRef="#ctx0" brushRef="#br0" timeOffset="162809.9276">7041 13671 351 0,'0'0'5'0,"24"0"4"15,9 4 1-15,19 8 3 16,22 16 0-1,9 8 0-15,4 18 2 16,-1 13-1-16,-8 16-3 0,-20 12-4 16,-26 6-4-16,-30 9-3 15,-27 0-12-15,-30-2-71 16,-12-12-2-16</inkml:trace>
  <inkml:trace contextRef="#ctx0" brushRef="#br0" timeOffset="165194.4044">18495 17706 325 0,'0'0'3'0,"0"0"0"15,16 0 2-15,1-2 0 16,7-1 0-16,5-1 0 0,7 1 0 15,4 0-4-15,4 1-18 16,-1-2-40 0,3 3-20-16</inkml:trace>
  <inkml:trace contextRef="#ctx0" brushRef="#br0" timeOffset="165453.4562">18342 18037 367 0,'0'0'6'16,"5"3"0"-16,9-1 3 15,7 0 0-15,9-2 0 0,7 0 1 31,9 0 0-31,6 0-2 0,6-3-9 0,6 3-15 16,1 3-58-16,7-3-8 16</inkml:trace>
  <inkml:trace contextRef="#ctx0" brushRef="#br0" timeOffset="166668.6992">19701 17712 286 0,'0'0'6'0,"0"0"5"15,0 0 1-15,12 4 1 0,4-4 0 16,2 1-1-16,9-1 0 15,2 2-14-15,1 4-54 16,5-4-20-16</inkml:trace>
  <inkml:trace contextRef="#ctx0" brushRef="#br0" timeOffset="167415.8486">20567 17151 242 0,'0'0'5'0,"0"0"3"15,0 0 1-15,10-9-1 16,-10 9 2-16,10-4 0 16,-10 4 3-16,0 0 2 15,7 13 0 1,-7 0-3-16,-7 9 2 0,-7 3 1 0,-2 8 1 15,-8 6-2-15,-1 4-2 16,11-19-4-16,-3 3-2 16,4-1 0-16,-1-1-2 0,6 1-1 15,2 1-1 16,6-3 1-31,3-2-2 0,8-1 2 0,7 0 0 0,4-4-1 16,3 3-2-16,4-6-2 16,-1 2-4-16,3-7-3 0,1 4-10 15,-4-6-19-15,0-7-44 16,0 0-7-16</inkml:trace>
  <inkml:trace contextRef="#ctx0" brushRef="#br0" timeOffset="167599.8854">20437 17336 384 0,'0'0'3'16,"11"-5"0"-16,10 5 3 15,10-5 0-15,12 1 0 16,12 1 1-16,10-2-2 15,7-2-10-15,2-10-61 0,-7 14-14 16</inkml:trace>
  <inkml:trace contextRef="#ctx0" brushRef="#br0" timeOffset="168123.9902">21115 17033 329 0,'0'0'2'0,"0"0"0"15,0 0 2-15,4 8 1 16,-1 3 1-16,2 9 0 0,1 3 1 16,-3 7-2-16,3 7-4 15,-2 1-11-15,1 3-33 16,4 5-32-1,-8-5-7-15</inkml:trace>
  <inkml:trace contextRef="#ctx0" brushRef="#br0" timeOffset="168453.056">20354 17752 374 0,'0'0'6'16,"0"0"2"-16,18 4 1 15,6-4 1-15,11 0 1 0,16-4 1 16,12-1 0-16,12-1 1 15,6 2-7-15,9 0-5 16,1 1-7-16,7 3-14 16,-2 0-41-16,-1 2-25 15</inkml:trace>
  <inkml:trace contextRef="#ctx0" brushRef="#br0" timeOffset="168997.1648">20260 17863 306 0,'0'0'8'15,"0"0"2"-15,0 0 2 0,0 0 1 16,5-2 1-16,10-3 2 15,7 2 2 17,8-6 0-32,10 2-6 0,7-3-1 0,7 1-4 0,4 0 0 0,5-2-4 15,4 3-3-15,2-1-7 16,2 1-14-16,-1 0-23 15,-7 0-41-15,3 0-6 16</inkml:trace>
  <inkml:trace contextRef="#ctx0" brushRef="#br0" timeOffset="169805.3264">20204 17861 297 0,'0'0'7'0,"0"0"3"15,-11-3 3-15,11 3 0 0,-9 0-1 16,9 0 1-16,0 0 2 16,0 0 0-16,11-2-8 15,7 2-2-15,8 0-3 16,8 0 1-16,7-2 0 15,3-1-1-15,8 1 0 16,2 1 0-16,2-1 1 0,3 1-2 16,0 0 0-16,-1-2-1 15,-5 2 0-15,-6 1-1 16,-9 0 0-16,-10 0 0 0,-11-1 0 15,-17 1 1-15,-4 3-1 16,-20 1 0 0,-8 1 1-1,-9 0-1-15,-6 2-4 0,0-1-1 0,0 2-1 0,5-2-6 16,5-2-14-16,10 4-37 15,6-4-20 32</inkml:trace>
  <inkml:trace contextRef="#ctx0" brushRef="#br0" timeOffset="170187.4028">20254 18298 365 0,'0'0'4'0,"0"0"3"16,0 0 3-16,6 0-1 31,5-4 0-31,45-13 1 0,21 0 0 0,-31 7 0 16,6 2-5-16,1-1-6 15,-1 0-10-15,1 7-13 16,0-6-22-16,2 1-37 0,-10-1-7 16</inkml:trace>
  <inkml:trace contextRef="#ctx0" brushRef="#br0" timeOffset="170764.5182">20687 18437 318 0,'0'0'9'16,"0"0"3"-16,0 0 2 15,0 0 4-15,0 0 0 0,1-6 1 16,0-3 1-16,1-1 0 15,0-1-6-15,-2 11-6 16,1-11-3-16,0 2-2 16,0-2-1-1,0 2 0-15,-1 9-2 0,0 0 0 16,0 0-1-16,0 0 2 15,0 0 0-15,0 1 0 16,-1 3 0-16,-31 54 0 0,22-35 0 16,-2 0 1-16,0 1 0 15,1 4 1-15,-2-2 0 16,8-1 0-16,-3 0 0 15,11-5 1-15,4-1 0 16,15-4-4-16,2-2 0 16,13-2 0-16,47 6-6 15,-35-7-13-15,6-1-57 0,5-6-15 16</inkml:trace>
  <inkml:trace contextRef="#ctx0" brushRef="#br0" timeOffset="171803.726">20628 18377 304 0,'0'0'6'0,"0"0"3"0,0 0 3 16,0 0 1-1,0 0-1-15,0 0 1 0,0 0 1 16,0 0-1-1,1-3-5-15,4 2-2 0,58-23-2 16,9 10-1-16,-31 7 1 16,7-1-1-16,-4 1 0 15,5 0-1-15,-5-1 0 16,2 2-1-16,-7 1 0 31,-39 5-1-31,31-4 0 0,0-2 0 0,-31 6 1 0,0 0 0 16,0 0-1-16,0 0 1 15,-15 0-1-15,-96 22 2 16,54-15 1-16,-3-1 0 15,2 0-1-15,1-4 1 16,8 1-1-16,7-1 0 0,42-2 1 47,-25 0-2-47,1 0-1 0,24 0 0 0,0 0 0 0,9-2 0 0,73-16 0 15,-34 11-1-15,6 0 0 16,3-1 0-16,-1 2 0 16,-4-2-1-16,-3 4 1 15,-8-1-2-15,-41 5 0 0,25 0 0 16,1-2 0-1,-26 2-1-15,0 0 2 0,-5 0-1 16,-5 2 1 0,-51 12 0-16,-23 1 2 0,37-10 1 15,2 2 0-15,2-2 0 16,43-5 1-16,-33 2 0 0,-1 3 1 15,34-5 1-15,-22 0 0 16,1 0 0-16,21 0-1 16,0 0 0-16,10-7 0 15,3 2-1-15,44-16 0 16,-33 13-1-16,-24 8-1 15,24-10 0-15,1 1 0 16,-25 9 1-16,0 0-2 16,-8 0-6-16,-3 0-17 0,-40 6-59 15,23 4-3-15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07:09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5741 2382 306 0,'4'-10'6'15,"8"-7"2"-15,9-12 3 16,4-12 2-16,4-12 1 0,-3-12 3 16,2-11 0-16,-7-10-1 15,-18 40-6-15,-3 0-3 16,-7 2-3-16,-11-2-2 15,-11 8-2-15,-6 4-2 16,-30-15 1 0,-29 27-2-16,-6 30 2 0,1 48 0 0,6 38 1 15,5 53 4-15,30 49-1 16,35 44 2-16,22 21-4 15,14 20 2-15,7 4-1 0,-1-3 1 16,-2-14 0-16,-12-24-1 16,-12-25 3-16,-27-38-1 15,-19-31 3-15,-15-37 0 16,-11-33 0-1,-7-33-4-15,-1-33-8 0,5-26-29 0,13-39-53 16,8-27-3-16</inkml:trace>
  <inkml:trace contextRef="#ctx0" brushRef="#br0" timeOffset="911.1822">6966 2353 259 0,'0'0'2'0,"-11"0"2"16,-2 0 0-1,-6 3 3-15,-6 8 2 0,-6 8 0 0,-3 10 3 16,-6 11 0-16,1 14 1 15,6 4-1-15,7 5 0 16,7-1-2-16,15-10 5 0,8-10 1 47,18-18-3-47,12-18-1 0,9-17 0 0,8-20-2 0,3-15 0 0,-1-7-2 15,-1-10-6-15,-10-4-2 0,-8 1-2 16,-10-4-2-16,-13 2-1 16,-10 3 0-16,-4 2-1 15,-13 7 1-15,-2 5 0 16,-6 9 1-16,2 9 0 0,0 12 1 15,3 13 0 1,4 8-1-16,4 20 1 0,7 13 0 16,4 14 3-16,3 11 1 15,9 9 3-15,6 11 0 16,4-1 2-16,5-2 0 0,2-5 1 15,-1-7 0-15,-2-12-1 16,-2-10-3-16,-5-12-1 16,-6-14-8-16,1-8-23 15,7-9-52-15,-21-16-3 0</inkml:trace>
  <inkml:trace contextRef="#ctx0" brushRef="#br0" timeOffset="1256.2512">7323 1852 363 0,'0'0'2'0,"12"-3"-1"0,1 3 2 16,1 0 0-1,7 17 2-15,0 8 4 0,4 11-1 16,3 17 2-16,-1 16 1 15,-4 16 2-15,0 8 1 16,-3 9-1-16,0 2-1 0,-4-5-1 16,-2-7 0-16,-4-14-1 15,1-14-1-15,-6-17-6 16,2-9-3-16,-5-25 0 15,2-20 0-15,-3-23 0 0,6-17 0 16,2-19 0-16,4-14 0 16,8-12 0-16,4-9 0 15,6 3 0-15,0 7 0 16,7 9 0-16,-2 14 0 0,10 17-14 15,-7 14-15-15,1 11-60 32,4 23-5-32</inkml:trace>
  <inkml:trace contextRef="#ctx0" brushRef="#br0" timeOffset="1611.3222">5913 3173 460 0,'0'0'1'0,"0"0"0"16,15 0 2-16,24 0 0 0,35 0 1 16,32-2 1-16,39-5 3 15,41-2 2-15,42 0 0 16,75-3-4-16,-14-2-6 15,57 2 0-15,-39 2 0 0,-3 6 0 16,-20 4 0 0,-31 2 0-16,-27 3 0 0,-78 2 0 15,7 1 0-15,-90-2 0 16,5-3-73-16,-50 7-23 0</inkml:trace>
  <inkml:trace contextRef="#ctx0" brushRef="#br0" timeOffset="2318.4636">6151 3808 351 0,'0'0'6'0,"0"0"2"16,0 0 1-16,0 0-2 15,0 0 1-15,3 9 3 16,5 8 2-16,1 12 0 15,3 13-3-15,4 15-2 0,1 12 2 32,1 14 1-32,1 12 0 0,-1 5-3 0,-5 0 0 15,-2-6-2-15,-1-5-1 0,-5-14 1 16,-1-10-4-16,0-16-2 47,-3-13 0-47,1-12 0 0,-2-24 0 0,0 0 0 0,11-27 0 0,-4-21 0 0,4-19 0 15,4-21 0-15,5-21 0 16,4-16 0-16,5-6 0 15,3 2 0-15,-3 4 0 16,0 18 0-16,-7 14 0 0,1 21 0 16,-10 22 0-16,2 18 0 15,-5 15-14-15,5 14-41 31,9 11-38-31,-10 9-3 0</inkml:trace>
  <inkml:trace contextRef="#ctx0" brushRef="#br0" timeOffset="3694.7388">6933 4256 292 0,'0'0'1'0,"0"0"7"16,6 0 3-16,5 0 4 0,10 0 1 15,10 0 2 1,8 0 2-16,10 0 2 0,5 1-4 16,4-1-3-16,-1 2-5 15,-3-2-1-15,-9 1-3 0,-9-1-1 16,-11 1-1 31,-7 0-1-47,-8 0 0 0,-10-1-3 0,0 0-2 0,0 0-7 0,0 0-13 0,-12 4-63 0,1-1-4 15</inkml:trace>
  <inkml:trace contextRef="#ctx0" brushRef="#br0" timeOffset="4534.9068">7780 4042 314 0,'0'0'2'0,"0"0"2"0,0 10 5 16,-3 9 2-16,-4 10 2 15,6 9 3-15,0 9 2 16,-1 10-1-16,2 6 0 0,4 0-2 16,11-1-3-16,3-12-3 15,5-7-1-15,2-13-1 16,5-13-3-16,3-12-2 31,-3-10-4-31,1-13-8 0,-6-14-22 0,-14-11-55 0,7-11-2 16</inkml:trace>
  <inkml:trace contextRef="#ctx0" brushRef="#br0" timeOffset="4661.9322">7781 3705 429 0,'0'0'1'0,"0"0"-1"16,0 0-1-16,0 0-1 31,0 0-6-31,6 5-12 0,6 8-28 0,6 3-33 15,8 7-8-15</inkml:trace>
  <inkml:trace contextRef="#ctx0" brushRef="#br0" timeOffset="5074.0146">8286 4313 345 0,'0'0'2'0,"-8"19"2"16,3 0 1-16,3 5 2 16,1 4 2-16,0 1 2 15,7 2 2-15,8-5 0 0,9-8 0 16,5-8-2-16,4-10-1 15,2-8 0 1,-2-9-2-16,-5-7-2 0,-8-3-1 0,-14-2-3 16,-7-1-1-16,-19 5 0 15,-9 2-3-15,-11 7-1 31,-6 6-2-31,-1 5-4 0,-3 5-6 0,12 7-12 0,6 15-37 16,12-8-24-16</inkml:trace>
  <inkml:trace contextRef="#ctx0" brushRef="#br0" timeOffset="5341.068">8678 3831 391 0,'0'0'1'16,"-1"22"-1"-16,1 0 3 31,0 12 2-31,-3 9 1 0,3 7 4 0,-2 7-1 16,-2 8 1-16,0 0 0 0,1-1 0 15,-3-4-2-15,1-7-2 16,2-10-3-16,-1-9-3 16,2-6-3-16,2-12-10 15,0-4-52-15,5-23-22 0</inkml:trace>
  <inkml:trace contextRef="#ctx0" brushRef="#br0" timeOffset="5772.1542">8634 3912 360 0,'0'0'6'16,"0"0"4"-16,-10-12 1 15,10 12 1-15,-10-17 1 0,8 5 0 16,2-2 1-16,0-4 0 15,15 0-4-15,5-3-3 16,11 2-1-16,11 0-1 0,2 4-1 16,11 4-1-16,-2 7 0 15,-2 3-2 16,-3 5 0-31,-10 10-1 0,-12 8 0 0,-12 7-1 0,-14 2 0 0,-16 4-1 16,-10-2 1-16,-10 0 1 16,-10-4-1-16,0-3 2 15,-3-7-1-15,9-5 0 16,5-4 0-16,7-3 0 0,10 1 1 15,13 4 0-15,9 2 0 16,18 11 1-16,9 0 1 16,15 6 0-16,5 3 1 15,12 4-1-15,6-1 0 16,3-2-1-16,3 3-2 0,-2-5-7 15,3 9-16-15,-5 4-64 16,-5-9-6-16</inkml:trace>
  <inkml:trace contextRef="#ctx0" brushRef="#br0" timeOffset="6543.3084">4339 5530 353 0,'0'0'5'16,"0"0"0"-16,0 0-1 16,0 0 2-16,0 0 4 15,7 20 2-15,0 7 2 16,1 9 1-1,4 12-3-15,-1 10 0 0,-2 5 2 0,2 4-1 16,-3-3-5-16,-4-8-1 16,0-12-1-16,-1-9 0 15,-2-16-1-15,-1-19-1 47,8-9-4-47,4-21 0 0,1-18 0 0,8-11 0 0,3-10 0 0,2-9 0 0,4 0 0 16,-2 3 0-16,-1 8 0 15,-6 6 0-15,0 15-3 0,-9 8-10 16,0 16-6-16,-6 3-14 15,0 9-36-15,-6 10-23 16</inkml:trace>
  <inkml:trace contextRef="#ctx0" brushRef="#br0" timeOffset="6838.3674">4814 5463 374 0,'0'0'6'16,"-11"14"3"-16,2 8 3 15,-1 4 1-15,1 11 2 16,2 6 0-16,3 10 2 15,3 5 0-15,13-1-4 16,7-5-4-16,10-7-2 0,7-7-3 16,3-12-4-16,1-6 0 15,0-11-2-15,-3-9-12 16,-2-17-53-16,-3-4-24 0</inkml:trace>
  <inkml:trace contextRef="#ctx0" brushRef="#br0" timeOffset="7124.4246">5056 5695 425 0,'-1'9'2'15,"0"8"1"-15,1 5 2 16,3 7 1-16,8 3 1 16,7-3 2-16,6 0 1 15,9-5 1-15,7-13-2 0,7-11-1 16,0-13-2-16,-1-12-1 15,-8-6-2-15,-11-4-1 16,-12-4-2-16,-15 7 0 16,-10 2-2-16,-22 6 1 15,-11 7 0-15,-14 6 0 0,-3 8-1 16,1 5 0-16,4 5 0 15,6 8-3-15,11 1-3 16,15 0-5-16,11-7-13 0,12-9-63 31,23 7 0-31</inkml:trace>
  <inkml:trace contextRef="#ctx0" brushRef="#br0" timeOffset="7326.465">5458 5387 404 0,'0'0'4'0,"20"0"1"16,4 3 1-16,10 9 1 31,6 7 3-31,8 7 1 0,0 11 1 0,6 11 0 0,-10 15-2 16,-14 9-1-16,-18 7-2 15,-13 5-1-15,-18-3-4 16,-13-1-3-16,-7-8-8 31,-10-7-29-31,-2-15-50 0,8-12-3 0</inkml:trace>
  <inkml:trace contextRef="#ctx0" brushRef="#br0" timeOffset="21109.221">5855 867 278 0,'0'0'2'15,"0"0"0"-15,0 0 1 16,0 0-1-16,0 0 3 0,0 0 1 16,0 0 4-16,0 0 4 15,0 0 0-15,34-12 0 16,-20 24 1-16,2 5 0 15,1 5 0-15,1 2-3 16,0 2-4-16,2 1-3 31,0 8-2-31,0-4 0 0,0 5 1 0,-1-2-2 0,1 3 1 16,-2-4 0-16,-3 2 0 0,1-7 1 15,-4-1-1-15,-3-5 2 16,-3-6 1-16,1-5 0 16,-7-11 0-16,0 0 0 15,9 2 0-15,-6-8 0 16,0-11-1-16,0-5-1 31,-3 22-1-31,0-29-2 0,1 0 1 0,1-4-3 0,-2-1-2 16,0-1-5-16,0-2-10 15,0-1-15-15,5-41-32 16,-5 79-26-16</inkml:trace>
  <inkml:trace contextRef="#ctx0" brushRef="#br0" timeOffset="21460.2912">6720 502 358 0,'0'0'1'16,"0"0"-2"-16,0 0 0 0,0 0 1 15,0 0 1-15,0 0 2 16,-1 7 3-16,-5 5 1 16,-25 69 2 15,19-45 0-31,0 4 2 0,4 3 1 0,-2 2-1 0,6 6-1 0,-1-1-1 15,4 2-1-15,0-4-2 16,0 7 0-16,1-6 1 16,5 3-2-16,2-8-1 0,4-1-2 15,0-8-1-15,3-7-3 16,2-5-3-16,1-6-8 15,-2-7-29-15,-5-6-46 32,5-4-4-32</inkml:trace>
  <inkml:trace contextRef="#ctx0" brushRef="#br0" timeOffset="21865.3722">6879 706 312 0,'0'0'4'15,"0"0"0"-15,0 0 0 0,0 0 0 16,0 0 2-16,0 0 1 16,0 0 2-16,0 0 1 15,10 26 0-15,-8-5-2 16,3 3 3-16,-1 2-1 15,0 1-1-15,1-1-1 0,0 2-1 16,1-1 0-16,2 8-1 31,1-4 1-31,1 2-1 0,5-1-1 0,-2-1 0 16,3-7-1-16,-1-1-2 0,2-8-4 15,-2-1-2-15,-1-6-5 16,1-2-10-16,-1-2-56 16,0-4-12-16</inkml:trace>
  <inkml:trace contextRef="#ctx0" brushRef="#br0" timeOffset="22058.4108">6721 877 384 0,'0'0'1'16,"0"0"2"-16,0 0 1 0,0 0 1 16,0 0 0-16,6-2 0 15,3-1-8-15,35-6-20 16,-24 3-52-16,5 2-5 15</inkml:trace>
  <inkml:trace contextRef="#ctx0" brushRef="#br0" timeOffset="22332.4656">7210 444 361 0,'0'0'0'16,"0"0"0"-16,0 0 0 15,0 0-1 17,0 0-1-32,6 6-7 0,0 4-16 0,14 31-46 0,-14-23-7 15</inkml:trace>
  <inkml:trace contextRef="#ctx0" brushRef="#br0" timeOffset="23061.6114">6729 753 305 0,'0'0'6'0,"0"0"2"16,0 0 0-16,0 0 1 0,0 0 3 16,0 0 2-16,0 0 1 15,0 0 2-15,2 0-8 16,3 2-1-16,55 1 1 31,-39-3-2-31,3-2-1 0,-3 1-3 0,-1-1-1 0,3 0 0 16,-23 2-1-1,21-3 0-15,-1-1 1 0,-20 4-1 16,0 0 1-16,0 0 0 15,0 0-1-15,0 0 0 16,0 0 0-16,0 0-2 16,-2 0-2-16,-5 0-11 15,2 0-30 1,0 0-39-16,-2 2-3 0</inkml:trace>
  <inkml:trace contextRef="#ctx0" brushRef="#br0" timeOffset="23696.7384">6666 815 377 0,'0'0'-1'0,"0"0"-1"15,0 0 2 16,0 0 3-31,0 0 1 0,0 0 3 0,10 0-1 0,5 0 2 0,44-5 0 16,-28-2 1-16,5 1-2 16,0-1-1-16,-2 0-2 31,4-2-1-31,-5 4-1 0,2-3-1 0,-11 6 0 15,0-2 0-15,-24 4 1 16,0 0 0-16,0 0 0 0,0 0 1 16,0 0 1-1,-7 4-1-15,-4 5 1 0,-44 19 0 16,22-18 0-16,4-2 0 15,0 1-2-15,29-9-2 16,-24 5-2-16,1 0-2 16,23-5-4-16,0 0-8 15,9-2-14-15,2-2-31 0,45-20-25 16,-25 11-5-16</inkml:trace>
  <inkml:trace contextRef="#ctx0" brushRef="#br0" timeOffset="24094.818">6835 640 350 0,'0'0'5'0,"0"0"3"15,0 0 4-15,0 0 2 16,0 0 0-16,0 0 0 16,0 0-1-16,0 0 0 15,0 0-5-15,0 0-3 16,0 0-3-16,0 0-1 15,0 0-1-15,0 0 0 0,0 0 2 16,1 3 0 0,4 3 1-16,-1 0 1 0,28 54 1 15,-25-31-3-15,-4-10-2 16,3 3-5-16,-6-22-11 0,3 27-51 15,2 2-20-15</inkml:trace>
  <inkml:trace contextRef="#ctx0" brushRef="#br0" timeOffset="24695.9382">7075 439 318 0,'0'0'6'16,"0"0"3"-16,0 0 1 15,0 0 3-15,0 0-2 16,0 0 1-16,0 0 2 15,0 0 0-15,-2 0-5 16,1 5-5-16,0 0 0 0,-4 48-2 16,5-29 2-16,0-24 2 31,0 25 0-31,3 2 1 0,-3-27 2 0,4 23 0 15,1 0 0-15,-5-23 0 16,0 0-1-16,0 0-1 16,0 0-2-16,0 0-2 15,0 0 0-15,0 0-3 0,0 0 0 16,0 0 0-16,0-1 0 15,4-6 0-15,-2 1 0 32,6-53 0-32,-8 35-2 0,0 24 1 0,0 0-1 15,0 0 0-15,0 0 1 16,0 0 2-16,0 0-1 0,0 0 1 15,0 0-1 17,2 1 0-32,1 6-3 0,1-1-2 0,33 47-7 0,-27-26-21 15,-10-27-54-15,0 0-2 16</inkml:trace>
  <inkml:trace contextRef="#ctx0" brushRef="#br0" timeOffset="25371.0732">7096 509 349 0,'0'0'6'0,"0"0"4"16,0 0-1-1,0 0 1-15,0 0-2 0,0 0 1 16,0 0 1-16,0 0 0 15,0 1-5-15,0 4-4 0,0 1 0 16,-1-1 2-16,17 28 0 16,-9-20 4-16,2-2-1 15,14 24 1-15,-11-16 0 16,-12-19 1-16,0 0-1 15,0 0 0-15,0 0-1 16,0 0-4 0,0 0 1-16,0 0 0 0,0 0-1 0,0-2 1 15,0-2-2-15,-2-1-1 16,-26-47 0-16,11 27-1 15,17 25 0 17,0 0-1-32,0 0 0 0,0 0-1 0,0 0 2 0,0 0 1 15,0 0 0-15,0 0 0 0,0 0 1 16,0 0 0-16,0 2 1 15,0 2 1-15,0 1-1 16,-1 0 2-16,10 24 1 16,-1-18-5-16,0 0 0 15,1-1 0-15,-9-10 0 16,0-5 0-16,0-6 0 0,-2 1 0 15,-11-25 0-15,3 11 0 16,10 24 0-16,-10-22 0 16,-3 0 0-16,13 22 0 15,0 0 0-15,0 0-4 16,0 0-8-16,0 0-6 0,0 0-25 15,0 0-45-15,0 0-3 16</inkml:trace>
  <inkml:trace contextRef="#ctx0" brushRef="#br0" timeOffset="25603.1196">7246 318 387 0,'0'0'2'0,"0"0"2"0,0 0 2 0,0 0 2 0,15 0 0 0,0 0-1 15,47 15 1-15,-31 0 0 16,6 9-2 0,-3 0-2-16,35 59-2 0,-40-32-1 15,0 0 0-15,-4 3 1 16,-2 4 1-16,-2-1-1 0,-7-2 0 15,-2 3-3-15,-9 0-9 47,-1-5-51-47,-3-2-25 0</inkml:trace>
  <inkml:trace contextRef="#ctx0" brushRef="#br0" timeOffset="26711.3412">10698 3055 347 0,'0'0'1'0,"0"0"5"0,7 6 3 16,11-4 3-16,12-1 2 16,13-1 0-16,11-1 1 15,9-4 1-15,9-3-1 16,1-4-5-16,-2-1-2 15,-8-2-3-15,-11 2-2 0,-12 4-5 16,-12-2-4-16,-8 6-10 16,-20 5-39-16,12-3-31 15,-12 3-3 1</inkml:trace>
  <inkml:trace contextRef="#ctx0" brushRef="#br0" timeOffset="26886.3762">10604 3454 431 0,'0'0'3'0,"19"1"1"15,15-1 1-15,17 0 0 16,17 0 1-16,20-3 0 16,16-3-1-16,18 2-3 15,4-1-8-15,4 5-27 0,4 4-50 16,-26 5-3-16</inkml:trace>
  <inkml:trace contextRef="#ctx0" brushRef="#br0" timeOffset="28022.6034">4684 7050 318 0,'0'0'1'0,"0"9"7"0,0 10 2 15,0 12 2-15,-1 12 2 16,-1 9 2-16,0 9 1 15,2 7 0-15,-1-3 0 16,5-7-5-16,3-13-3 0,8-19-1 16,5-17-2-16,8-16-1 15,4-20-2-15,5-15 0 16,2-11-2-16,-3-9-1 15,-4 0-1-15,-6 3 1 16,-8 3-1-16,-4 12 0 31,-10 8 1-31,-4 13 1 0,0 23 0 0,-10 0 1 0,5 20-1 16,4 10 1-16,0 11 0 0,16 3 1 15,11 4 0-15,12-4 0 16,10-4-2-16,16-3-6 16,2-11-10-16,5-12-64 15,6-1-11-15</inkml:trace>
  <inkml:trace contextRef="#ctx0" brushRef="#br0" timeOffset="28429.6368">5971 7031 360 0,'0'0'5'0,"0"0"4"15,6 9 2-15,11-2 1 16,9-1 1-16,13-2 1 0,14-2 0 15,17-2 0-15,11-2-4 16,4-6-3-16,1 1-4 16,-6-3-3-16,-4 3-5 15,-18 0-5-15,-10 5-14 0,-17 9-47 16,-15-7-18-16</inkml:trace>
  <inkml:trace contextRef="#ctx0" brushRef="#br0" timeOffset="28589.6368">6084 7357 426 0,'9'1'3'0,"17"1"0"16,14-2 1-16,15 0 0 0,13-2 0 15,15-4 0-15,17-1-1 16,13 1-4-1,-4-8-19-15,-19 9-64 0,14 0-3 16</inkml:trace>
  <inkml:trace contextRef="#ctx0" brushRef="#br0" timeOffset="29294.6368">7492 6735 393 0,'0'0'4'16,"0"0"2"-16,-5-12 1 0,5 12-1 15,0 0 0 1,0 0 0-16,0 0 1 0,9 14 1 16,9 15-4-16,4 12-2 15,6 13-1-15,2 9 0 16,4 5 1-16,-2 3 0 0,-3-2 0 15,-4-1 1-15,-9-12 0 16,-3-7 0-16,-5-14 1 16,-4-6 2-16,-5-12 0 15,1-8 1-15,0-9-3 0,-14-15 1 16,6-16-1-16,1-14-1 15,-1-14 1-15,1-16-2 16,5-16-2-16,4-7 0 16,9-5 0-1,3 4 0-15,5 8 0 0,0 10-2 0,5 17-8 16,-3 11-8-16,6 20-27 15,-3 18-45-15,-8 10-3 16</inkml:trace>
  <inkml:trace contextRef="#ctx0" brushRef="#br0" timeOffset="29553.6368">8059 6972 462 0,'0'0'2'15,"0"0"1"-15,18-7 1 32,12-1 1-32,13-3 0 0,10 1 0 0,7-2 1 0,5-2-2 15,5 4-1-15,-3 0-6 16,-7 10-8-16,-13 0-14 0,-15-3-59 15,-12 9-7-15</inkml:trace>
  <inkml:trace contextRef="#ctx0" brushRef="#br0" timeOffset="29844.6368">8739 6878 351 0,'-2'11'6'0,"-2"9"4"16,-1 10 4-16,2 9 3 15,1 6 0-15,2 9 0 16,10-2 2-16,6 8 1 16,10-13-6-16,12-8-4 0,4-12-3 15,7-13-1-15,2-10-3 16,1-9-3-16,0-11-10 15,-9-19-25-15,-15-10-55 16,0-14-2-16</inkml:trace>
  <inkml:trace contextRef="#ctx0" brushRef="#br0" timeOffset="29996.6368">8778 6407 436 0,'0'0'2'0,"0"0"-4"0,0 0 0 16,9-6-2-16,2 6-9 15,-1 5-31-15,7 2-37 16,5 2-5 15</inkml:trace>
  <inkml:trace contextRef="#ctx0" brushRef="#br0" timeOffset="30373.6368">9286 7062 407 0,'0'0'2'15,"-4"15"1"-15,1 0 1 0,0 5 2 16,3 6 0-16,0 2 2 15,9 3 0-15,10-4 0 16,7-3 0-16,8-13-2 16,8-7 0-16,2-7-2 0,-3-12 0 15,-3-9-1-15,-8-5-1 16,-18-2 0-16,-12 2-1 15,-14 0 0-15,-16 7 0 32,-10 3-1-32,-11 7-1 0,1 7-1 0,-2 5-3 0,10 5-4 15,5 7-3-15,15 7-8 16,5-2-24-16,8-1-45 15,16-2-4-15</inkml:trace>
  <inkml:trace contextRef="#ctx0" brushRef="#br0" timeOffset="30661.6368">9725 6595 402 0,'0'0'1'15,"0"9"2"-15,0 7 1 16,2 7 3-16,1 8 3 16,1 8 1-16,0 8-1 15,-2 10 2-15,0 4-1 0,-3 1-2 16,1 1-1-16,-3-6-3 15,0-5-2-15,-4-9-3 16,4-10-1-16,1-8-4 16,0-14-8-16,2-11-36 15,13-8-40-15,-7-19-3 0</inkml:trace>
  <inkml:trace contextRef="#ctx0" brushRef="#br0" timeOffset="31086.6368">9744 6590 381 0,'0'0'6'0,"11"-8"1"15,-3 1 3-15,6-1 1 16,2 0 0-16,3-2 2 16,6 3-1-16,3 0 1 15,0 4-5-15,0 3-2 16,-4 6-3-16,-1 9-1 0,-9 5-1 15,-6 4-1-15,-12 5-1 16,-13 0 0-16,-10 0-1 16,-8-2 0-16,-3-5 0 15,-3-3 0-15,4-7-1 31,7 1 2-31,6-4 2 0,14 0 1 0,10 5 1 0,16 4 0 16,8 4 1-16,10 2 1 16,8 3 0-16,8 2 0 0,6 1-2 15,6 0 0-15,0-2-4 16,0 2-5-16,-4-3-7 15,4-3-53-15,-8 3-24 16</inkml:trace>
  <inkml:trace contextRef="#ctx0" brushRef="#br0" timeOffset="32473.6368">5037 8431 235 0,'0'0'7'0,"-20"-3"3"15,1 3 3-15,-7 0 4 16,-5 8 1-16,-9 9 4 0,-6 7 0 15,-2 10 3-15,3 11-4 16,7 7-5-16,8 9-2 16,11 0-3-16,12-2-2 15,11-12-2-15,18-9-1 0,13-20-2 16,11-17-1-16,6-16 0 15,8-19-1-15,5-17 0 16,-2-14-1-16,-3-8-3 16,-5-8-1-16,-11-1-1 15,-11-3-1-15,-15 6 1 0,-15 2-1 47,-11 8-1-47,-13 9 2 0,-9 13 1 0,-6 11 2 0,-2 17 0 0,2 8 2 16,4 13 1-16,4 19 1 0,7 12 0 15,9 13 2-15,8 11 1 16,5 7 0-16,12 7 1 15,9 4-2-15,12-3 0 16,5-4-1-16,7-10 0 0,2-8-2 16,1-12-3 15,-2-16-3-31,-1-8-10 0,-7-14-32 0,-12-12-40 0,0-19-4 0</inkml:trace>
  <inkml:trace contextRef="#ctx0" brushRef="#br0" timeOffset="32935.6368">5706 8615 511 0,'0'0'0'0,"0"0"0"0,0 0 0 15,0 0 0-15,0 0 0 16,11-145-4-16,-11 92-1 16,1-3 0-16,-6-2 0 15,-2 9 0-15,2 6 2 31,-1 11 0-31,1 6 0 0,1 13 2 0,4 13 1 0,-3 6 0 16,3 13 2-16,0 11 0 16,8 11 0-16,2 6 2 0,5 7 1 15,1 6-1-15,4-1 0 16,1-4-1-16,2-6 0 15,-1-8 0-15,-3-7-1 16,0-8-2-16,-2-11 0 16,-2-6 0-1,-1-9-6-15,0 0-9 0,-1-4-37 0,-4-11-39 16,5-4-1-16</inkml:trace>
  <inkml:trace contextRef="#ctx0" brushRef="#br0" timeOffset="33416.6368">5382 8162 354 0,'0'0'5'16,"0"0"1"-16,0 0 4 31,-1 10 3-31,2 3 1 0,3 3 2 0,3 7 1 0,1 6 1 15,5 4-3-15,-1 6-2 16,1 2-2-16,1 4-2 0,4 0-2 47,-2 0-4-47,2-3-3 0,4-7 0 0,-1-5-6 0,13-1-20 0,6-10-62 0,2-16-4 15</inkml:trace>
  <inkml:trace contextRef="#ctx0" brushRef="#br0" timeOffset="33854.6368">6161 8199 411 0,'0'0'2'0,"0"0"4"16,0 0 1-16,18 5 1 15,1-2 1-15,6-2 1 16,15-1 0-16,7 0 1 0,6 0-3 16,4 0-3-16,-1 0-4 15,0-2-4-15,-8-3-8 16,-4 5-20-16,-12 4-52 0,-12-4-7 15</inkml:trace>
  <inkml:trace contextRef="#ctx0" brushRef="#br0" timeOffset="33983.6368">6205 8499 417 0,'0'0'2'0,"14"1"1"0,7 1-1 0,10-1 2 15,8-1-1-15,11 1 0 16,10-3-2-16,8-5-6 0,10 1-23 15,8-1-54-15,-6-4-2 16</inkml:trace>
  <inkml:trace contextRef="#ctx0" brushRef="#br0" timeOffset="34599.6368">7570 8143 300 0,'0'0'3'0,"0"0"2"15,-20-11 1-15,7 7 4 16,-7 3 0-16,-6 0 3 16,-6 7 1-16,-8 8 4 15,-1 10-2-15,0 10-1 16,3 9-3-16,7 4 0 0,7 4-2 15,12-3-1-15,12-8-1 16,10-8-1 0,16-15-1-16,12-13-1 0,8-11 0 15,8-18-1-15,-1-9-2 0,2-13-2 16,-4-8-3-16,-9-12-2 15,-9-1-2-15,-13-3 0 32,-13 3 0-32,-10 1 0 0,-11 8 1 0,-9 9 2 0,-5 13 3 15,-4 16 1-15,1 14 3 16,2 11-1-16,6 14 2 15,5 13 0-15,18 21 1 16,4 4 1 0,12 3-1-16,8 1-1 15,5-4-1-15,6-6-4 16,6-7-4-1,-1-11-6-15,-7-20-21 0,2-2-50 0,-10-19-9 16</inkml:trace>
  <inkml:trace contextRef="#ctx0" brushRef="#br0" timeOffset="34880.6368">7796 7951 388 0,'0'0'3'16,"27"21"7"0,-4 6 2-1,4 7 2-15,1 9 1 0,3 9 1 16,-1 9 1-16,2 7 0 15,-5-2-1-15,-16-11-13 16,-2-8-3-16,-1-7 0 31,-5-15 0-31,3-16 0 0,-6-9 0 0,12-31 0 0,0-13 0 16,4-16 0-16,6-13 0 15,6-11 0-15,6-3 0 16,6 0 0-16,1 8 0 16,-1 10 0-16,-5 13 0 0,0 20-11 15,-11 16-62-15,-5 10-22 16</inkml:trace>
  <inkml:trace contextRef="#ctx0" brushRef="#br0" timeOffset="35867.6368">15304 1719 354 0,'0'0'0'0,"0"-17"0"0,-3 3-1 16,-6-1 0-1,-5-4 1-15,-6-1-1 0,-2-4 1 16,-6 5-1-16,-5-2 1 15,-5 3-2-15,-5 5 1 16,-3 2 0-16,-23 11 1 0,-28 20 1 16,1 47 0-16,10 43 3 15,21 54 5-15,19 36 2 16,23 42 1-16,18 18 1 0,7 8-4 15,4-2 2-15,-5-15 3 32,-2-15 0-32,-6-35-4 0,-13-23 1 0,-14-44 0 15,-1-30-1-15,-11-34 2 16,-6-30-2-16,-7-22-8 0,-4-23-2 31,0-19-3-31,-1-22-13 0,9-18-36 0,11-13-39 16,10-15-3-16</inkml:trace>
  <inkml:trace contextRef="#ctx0" brushRef="#br0" timeOffset="36630.6368">15861 2040 352 0,'0'0'-1'0,"0"0"-1"15,0 0 2-15,0 20 1 0,0 0 1 16,0 14 5 15,0 21 7-31,0 3 1 0,8 3 3 16,1-7 1-16,5-7-1 0,7-13 0 15,7-11-2-15,4-18-4 16,5-28-8-16,1-11-2 15,-3-9-4-15,1-8 0 16,-10-4-1-16,-4-2 0 0,-10 3-1 16,-2 8-1-16,-8 6 1 15,-2 13 1 1,-4 13 0-16,-8 19 0 0,1 19 2 0,1 20 1 15,4 13 4-15,6 5 0 16,4 7 3-16,14-3 1 16,12-8 0-16,13-10 0 46,8-12-1-46,9-11-4 0,2-14-7 0,-1-6-8 0,-13-5-43 0,-14-3-33 0,-6-5-4 16</inkml:trace>
  <inkml:trace contextRef="#ctx0" brushRef="#br0" timeOffset="36878.6368">15306 2780 444 0,'0'0'2'0,"9"5"3"15,18 0 1-15,13 3 3 32,23-6 1-32,27 4 0 0,26-6 1 0,29 2 1 0,21-5-10 15,12-4-2-15,5 1 0 16,0-2 0-16,-8 8 0 15,-22-4 0-15,-19 8-16 16,-32 8-47-16,-29 4-29 0,-24 2-2 16</inkml:trace>
  <inkml:trace contextRef="#ctx0" brushRef="#br0" timeOffset="38283.6368">15544 2126 304 0,'0'0'1'15,"-13"0"1"-15,0 0 1 16,-8 1 4-16,-9 10 3 15,-8 6 0-15,-8 12 3 16,-7 12 3-16,7 10 2 31,7 2-1-31,12-2-1 0,13-3-1 0,14-10-2 16,22-13-1-16,15-13-3 0,12-19-1 15,3-17-3-15,0-10-2 16,-4-10-4-16,-4-5-1 16,-11-5-1-16,-10-2 0 15,-10-3 0-15,-9 0-2 0,-5 4 2 16,-10 6 2-16,0 7 1 15,-1 9-1-15,-3 15 1 16,1 13 0-16,0 10 0 16,5 17-1-16,5 10 1 0,3 11-1 15,10 7 1-15,14 7 5 16,22 6-2-1,10-1-2 1,9-1-5-16,0-7-12 0,6-7-48 0,-11 5-20 16</inkml:trace>
  <inkml:trace contextRef="#ctx0" brushRef="#br0" timeOffset="38951.6368">15600 3109 423 0,'0'0'-1'0,"0"0"0"0,0 0 0 15,3 14 2-15,1 7 2 16,1 6 1-16,2 11 2 15,1 6 1-15,2 5 1 16,1 2 2-16,2-3-1 0,5-3 0 16,2-12 1-16,1-12-1 15,5-11-3-15,0-12 1 31,8-14-5-31,-2-11-2 0,-1-10 0 0,-1-11 0 0,-1-7 0 16,-9-4 0-16,-6 3 0 16,-7 5 0-16,-4 2 0 15,-3 11 0-15,-1 16 0 16,-8 13 0-16,0 13 0 0,1 18 0 15,4 17 0-15,9 9 0 16,11 7 0-16,13 0 0 16,11-2 0-1,11-6 0-15,8-6 0 0,14-11 0 0,-3-15-18 16,-2-11-59-16,-2-2-14 15</inkml:trace>
  <inkml:trace contextRef="#ctx0" brushRef="#br0" timeOffset="44449.6368">14026 4904 388 0,'0'0'3'0,"0"0"-1"16,0 0 0-16,0 0 2 0,0 0 0 16,5 9 3-16,1 3 2 15,2 9 0-15,5 6-1 16,0 6 0-16,5 9 1 0,-3 2 1 15,1 2-1-15,-3 2-2 16,-3-4 0-16,-2-4-1 16,-3-7 0-16,-3-8 0 15,-2-4-1-15,0-7-3 0,0-14-2 16,0 0 0-16,0 0 0 15,0-24 0-15,3-8 0 16,10-13 0-16,2-11 0 0,5-5 0 16,0-6 0 30,4-1 0-46,-3 7 0 0,-3 8 0 0,-2 7 0 0,-4 15-17 0,-8 4-16 0,-4 10-51 16,0 17-11-16</inkml:trace>
  <inkml:trace contextRef="#ctx0" brushRef="#br0" timeOffset="44939.6368">14480 4950 282 0,'0'0'5'0,"0"0"2"16,0 0 6-16,-4 7 3 15,2 6 1-15,-1 5 3 16,2 7 3-16,0 7-1 16,1 5-3-16,-2 6-3 15,7-1-3-15,6-1-3 0,1-4-3 16,3-8-1-16,2-9-2 15,3-6-2-15,-2-9-4 16,3-5-7-16,-8-10-21 47,-4-7-59-47,6-7 0 0</inkml:trace>
  <inkml:trace contextRef="#ctx0" brushRef="#br0" timeOffset="45197.6368">14637 5141 343 0,'0'0'3'0,"5"13"3"16,4-5 3-16,8-3 4 15,2 0 2 17,5-3 0-32,3-2 1 0,5-1 0 0,-4-10-3 0,-2-5-2 0,-8-3-4 15,-8-2-3-15,-9 3-1 16,-8 0-3-16,-15 6 1 0,-5 4-2 15,-7 7 1-15,-6 1-1 16,4 12-2-16,3 1-1 16,6 5-4-16,10 2-3 15,13 1-8-15,3-4-24 31,4-4-45-15,26-4-4-16</inkml:trace>
  <inkml:trace contextRef="#ctx0" brushRef="#br0" timeOffset="45531.6368">14985 4817 341 0,'0'0'4'0,"9"10"3"0,4 1 2 15,2 7 3-15,4 5 0 16,0 6 1-16,-2 8 1 15,-1 6 1 1,-8 3-4-16,-10 0-2 0,-1-2-3 0,-10-5 0 16,-3-6-3-16,-2-5-2 15,0-11-6-15,4-8-8 16,2-9-20-16,0-3-53 15,12 3-4 17</inkml:trace>
  <inkml:trace contextRef="#ctx0" brushRef="#br0" timeOffset="45782.6368">15280 5022 453 0,'0'0'2'0,"8"-2"0"0,11-5 1 16,10-2 0-16,10 1 0 15,6-2-2-15,6 1-2 16,3-2-4-16,6 7-17 16,-12 3-64-1,-9 1-2-15</inkml:trace>
  <inkml:trace contextRef="#ctx0" brushRef="#br0" timeOffset="46135.6368">15886 4891 421 0,'0'0'3'16,"-3"9"2"-16,2 2 1 0,1 3 1 15,0 6 1-15,3 2 0 16,3 2 1-16,4 3 1 16,5-1-3-16,3-9-4 15,6-3-6-15,-1-11-7 16,7-3-34-1,0-10-45-15,-8-13-3 0</inkml:trace>
  <inkml:trace contextRef="#ctx0" brushRef="#br0" timeOffset="46250.6368">15862 4661 365 0,'0'0'0'0,"0"0"-5"0,0 0-10 15,0 0-26-15,10-4-36 16,-1 4-4-16</inkml:trace>
  <inkml:trace contextRef="#ctx0" brushRef="#br0" timeOffset="46666.6368">16292 4908 403 0,'0'0'2'0,"0"0"0"0,-3 13 2 15,0-3 1-15,1 4 1 16,2 2 1-1,0 2 2-15,9 3-1 0,2-4 0 16,6-5 0-16,5-2-2 0,5-7 0 16,-2-3-1-16,0-6 0 15,-2-7-2-15,-9-4-1 16,-9-1 0-16,-6-1-1 0,-17-1 0 15,-6 4-1-15,-7 1 0 16,-4 5-2-16,-2 2-2 16,3 6-3-16,3 2-3 15,12 1-6-15,7 5-14 16,12-6-58-16,0 14-4 0</inkml:trace>
  <inkml:trace contextRef="#ctx0" brushRef="#br0" timeOffset="46919.6368">16589 4734 435 0,'0'0'1'0,"8"12"1"0,-3 2 1 16,4 4 1-16,0 5 1 15,0 4 1 1,3 3 1-16,-2 3-1 0,-2-4 0 16,-4-4 0-16,2-3-3 0,-3-9-1 15,-1-2-4-15,-2-11-6 16,0 0-7-16,-4-16-23 15,-12-3-51-15,7-6-2 16</inkml:trace>
  <inkml:trace contextRef="#ctx0" brushRef="#br0" timeOffset="47215.6368">16517 4661 399 0,'0'0'4'0,"0"0"2"15,16-13 2-15,4 7 1 16,9-2 1-16,10 2 1 16,5 0 1-16,10 1 0 0,5 4-4 15,-6 1-2-15,-2 5-2 16,-12 5-1-16,-10 1-1 15,-16 4-1-15,-13 3-1 16,-11-2 0-16,-15-2 0 0,-5 1 0 16,-2-1-1-16,-3-2 1 15,9 2 0-15,3 0 3 16,14-1-1-16,10 2 1 0,15 0 0 15,17 2 0-15,14-2 0 16,8-1-3-16,13-2 0 16,5-1 0 15,2-6 0-31,0 2-6 0,-6-5-12 0,0-2-54 0,-12 0-21 0</inkml:trace>
  <inkml:trace contextRef="#ctx0" brushRef="#br0" timeOffset="48245.6368">15638 822 350 0,'0'0'7'16,"0"0"2"-16,0 0 3 0,0 0 0 15,0 0 0-15,0 0 1 16,0 0 1-16,4 27 1 15,4-11-5-15,0 2-4 16,5 4-1-16,-2 1 0 16,3 1 0-16,-1 3 0 0,1-2-1 15,-1 1 0-15,0-3 1 16,3 1 2-16,-3-2-2 15,-1-2 1-15,0-8-6 16,-3-4 0 0,-9-8 0-16,0 0 0 0,0 0 0 0,0 0 0 15,3-11 0-15,1-5 0 16,2-44-5-16,-6 33-28 15,0-5-42-15,0 1-19 16</inkml:trace>
  <inkml:trace contextRef="#ctx0" brushRef="#br0" timeOffset="48519.6368">16189 688 410 0,'0'0'1'0,"0"0"1"16,0 0 0-16,0 0 0 0,0 0 2 15,0 0 2-15,0 0 2 16,0 3 0-16,-42 61 0 16,37-41 1-16,1 2 0 31,3 0 0-31,1 5-1 0,2-3-1 0,7 1-2 0,2-1-1 15,1 3-1-15,4-2-3 16,0 1-3-16,4-6-5 16,3 0-13-16,-1-6-50 15,2-6-21-15</inkml:trace>
  <inkml:trace contextRef="#ctx0" brushRef="#br0" timeOffset="48836.6368">16525 611 392 0,'0'0'2'15,"0"0"1"-15,0 0-1 16,0 0 3-16,0 0 1 15,0 0 1-15,0 7 3 16,0 2 1-16,0 2-3 16,-6 64 1-16,6-49 0 15,0 1-1-15,2-1-1 0,2 3-1 16,5 1-1-1,-1-1 0-15,4-3-2 0,2-1 1 16,1-1-4-16,2-1-4 16,2-3-6-16,3-8-30 0,-1 1-42 15,-21-13-10-15</inkml:trace>
  <inkml:trace contextRef="#ctx0" brushRef="#br0" timeOffset="48997.6368">16377 756 440 0,'0'0'0'0,"0"0"1"0,0 0 0 15,0 0 0-15,0 0 0 16,6-5-7-16,3 0-36 16,37-15-41-16,-23 9-1 31</inkml:trace>
  <inkml:trace contextRef="#ctx0" brushRef="#br0" timeOffset="49661.6368">15862 705 375 0,'0'0'5'0,"0"0"5"16,0 0 1-16,0 0 1 31,0 0 2-15,0 0 0-16,0 0-1 0,0 0 1 0,0 0-5 0,0 0-4 0,0 0-2 15,0 1-2-15,6 57 0 16,-6-41-1-16,-1 2 0 16,-1 0-3-16,-2-2-3 15,1 5-5-15,0-4-15 0,-1 0-62 16,4 1-2-16</inkml:trace>
  <inkml:trace contextRef="#ctx0" brushRef="#br0" timeOffset="49980.6368">16876 297 416 0,'0'0'1'0,"0"0"1"15,0 0 1-15,0 0 0 0,0 0-1 16,4 6 1-16,-2 6-1 15,1-1-10-15,2 32-41 16,-4-14-32 0,-2-4-5-16</inkml:trace>
  <inkml:trace contextRef="#ctx0" brushRef="#br0" timeOffset="50275.6368">17045 717 457 0,'0'0'1'0,"0"0"0"16,0 0 0-16,6-4 1 15,6 1-1-15,32-11-2 16,-18 7-5-16,1 1-17 0,3-2-60 15,-2 4-3-15</inkml:trace>
  <inkml:trace contextRef="#ctx0" brushRef="#br0" timeOffset="50683.6368">16634 651 397 0,'0'0'6'0,"0"0"3"16,0 0 3-16,0 0 0 16,0 0 2-16,0 0 0 15,0 0 0-15,-5 0-1 16,1 1-4-16,-1 2-3 0,0 0-3 31,-1 0-1-31,1 0-2 0,1 5 0 0,12-6-2 16,2-1-1-16,27 2 0 15,-11-3-1-15,-26 0 0 16,0 0 0-16,10 0-2 15,0 0-5-15,0 0-17 16,2 0-58-16,-12 0-2 16</inkml:trace>
  <inkml:trace contextRef="#ctx0" brushRef="#br0" timeOffset="51393.6368">17724 590 422 0,'0'0'1'0,"0"0"-1"15,0 0 1-15,0 0 0 16,0 0 2-16,0 0 2 15,-2 7 1-15,-3 4 1 16,-2 0-1-16,-6 28 3 16,7-9-1-16,6-9 0 0,-2 2-2 15,2-2-4-15,0-1-8 16,0-20-32-16,10 27-49 15,-3-2-1-15</inkml:trace>
  <inkml:trace contextRef="#ctx0" brushRef="#br0" timeOffset="51510.6368">17719 349 481 0,'0'0'0'16,"0"0"-1"-16,0 0-2 0,0 0-2 16,0 0-3-16,0 0-6 15,0 0-11-15,0 0-48 16,0 2-13-16</inkml:trace>
  <inkml:trace contextRef="#ctx0" brushRef="#br0" timeOffset="51860.6368">18181 708 436 0,'0'0'0'0,"0"0"2"0,0 0-1 31,0 0 1-15,0 0 2-16,0 0 1 0,0 0 2 0,0 0 1 0,0 1 1 15,0 5-1-15,0-3 0 16,0 3 0-16,15 20-2 16,-4-21-1-16,1-1-3 0,1 0-2 15,-4-4 0-15,2 0 0 16,0 0 0-16,-1-2-6 15,-10 2-2-15,0 0-6 16,0 0-17 0,0 0-58-16,0 0-2 0</inkml:trace>
  <inkml:trace contextRef="#ctx0" brushRef="#br0" timeOffset="52169.6368">18561 503 438 0,'0'0'0'0,"0"0"3"16,0 0 2-16,0 0 1 15,0 0 0-15,-1 8 2 16,1 4 1-16,0 35-1 16,0-23 0-16,0 1-2 15,-1 2-1 1,1-1-2-16,0 3 0 0,0-3-2 31,1 0-4-31,-1-3-7 0,1-1-18 0,-1-22-59 0,0 0-2 16</inkml:trace>
  <inkml:trace contextRef="#ctx0" brushRef="#br0" timeOffset="52512.6368">18444 402 449 0,'0'0'3'0,"0"0"0"0,0 0 1 0,0 0 1 16,0 0 2-16,0 0 0 15,0 0 3-15,2-1-1 16,3 1-2-16,60-12 0 16,-39 11-7-16,7 1 0 0,-2 0 0 15,0 0 0-15,3 1 0 16,-6 5 0-16,0 2 0 31,-5-1 0-31,0 3 0 0,-23-10 0 0,20 17 0 16,0 2 0-16,-20-19 0 15,0 23 0-15,0 1 0 0,0-24 0 47,-17 27 0-47,-2 1 0 0,12-8 0 0,-1 2 0 0,8-22 0 0,6 28 0 16,5-1 0-16,11-11-5 15,1-2-25-15,3-1-46 16,1-1-17-16</inkml:trace>
  <inkml:trace contextRef="#ctx0" brushRef="#br0" timeOffset="52909.6368">18165 732 432 0,'0'0'2'15,"0"0"0"-15,0 0 2 16,0 0 0-16,0 0 1 0,0 0 2 15,0 0 2-15,-3 2 1 32,1 4 0-32,-1 0-1 0,-3 0-1 0,4 0 1 15,3 21-9-15,13-16 0 16,-1-2 0-16,30 6 0 15,-15-14 0-15,-28-1 0 0,0 0 0 16,0 0 0-16,9-2 0 16,1-6 0-16,0 2-27 15,2-2-52-15,-12 8-15 16</inkml:trace>
  <inkml:trace contextRef="#ctx0" brushRef="#br0" timeOffset="53404.6368">19072 287 428 0,'0'0'0'0,"0"0"0"16,0 0 2-16,0 0 2 15,9 3 1-15,4 4 1 0,47 27 1 16,-32-14 1-16,3 9-1 31,0 0 2-31,-5 8-2 0,20 41-1 0,-31-35-4 16,-5 3-5-16,-5-4-30 15,4 7-55-15,-12-3 0 0</inkml:trace>
  <inkml:trace contextRef="#ctx0" brushRef="#br0" timeOffset="56411.6368">18482 2873 354 0,'0'0'5'0,"11"6"3"16,10-4 3-16,15-2 0 15,11 0 2-15,15-2 0 16,13-6 0-16,9 3 1 0,4-4-5 15,-2-1-3-15,-7 2-3 16,-13 2-4 0,-9 3-6-16,-18 0-6 0,-10 3-7 15,-12 0-16-15,-17 0-47 0,0 12-4 16</inkml:trace>
  <inkml:trace contextRef="#ctx0" brushRef="#br0" timeOffset="56606.6368">18422 3168 410 0,'0'0'3'16,"10"5"3"-16,12 1 1 15,17-2 1-15,15 0 2 0,20-4-1 16,16 1 1-16,15-1-2 15,7-1-8-15,-1-4-16 16,-5 6-67-16,-6 3-3 16</inkml:trace>
  <inkml:trace contextRef="#ctx0" brushRef="#br0" timeOffset="59385.6368">3321 12649 344 0,'0'0'1'0,"0"9"1"15,0-9 5-15,16 13 4 0,5-13 3 16,13-12 2-16,16-13 0 15,15-15 1-15,18-19 0 16,11-21-1-16,13-14-3 31,5-11-5-31,-1-10-2 0,-5-4-1 0,-14-2-2 0,-12 0-2 16,-20 5-1-16,-19 9 0 15,-21 7-1-15,-19 11-2 16,-16 11-1-16,-17 11 0 0,-13 19 0 16,-10 12 0-16,-5 14 0 15,-2 13 1-15,-1 9-2 16,2 17 4-16,3 15 1 0,5 16 0 15,10 16 1 17,6 20 0-32,8 19 1 0,9 13 0 0,13 13 1 0,5 8-2 15,5 0 0-15,18-5-1 16,1-12 1-16,5-10-1 0,3-22 1 15,0-15 0-15,2-21 1 16,1-19-1-16,1-17 1 16,-2-16 0-16,4-10 0 15,2-17 0-15,-2-14 0 0,0-8-1 47,-3-7 0-47,-1-2-1 0,-3 3 1 0,-3 4-1 0,-6 10-1 0,-3 9 1 0,0 15 1 16,-3 17 0-1,-2 11 1-15,-3 19-1 0,-5 12 1 16,0 11 0-16,-4 4 0 15,-2 4 1-15,0-5-1 0,-4-7 0 16,0-13-2-16,1-14 0 31,5-22 0-31,9-1 0 0,12-27 0 0,5-11 0 16,8-9 0-16,2-1 0 15,3 3 0-15,0 6 0 0,-2 14 0 16,-7 15 0-16,-4 13 0 47,-3 17 0-47,-2 13 0 0,2 4 0 0,8 6 0 0,5-4 0 0,11-6 0 0,13-8 0 15,10-3 0-15,3-15-33 16,3-6-57-16,5-1-5 16</inkml:trace>
  <inkml:trace contextRef="#ctx0" brushRef="#br0" timeOffset="60637.6368">5916 11755 361 0,'0'0'4'0,"1"-9"2"16,-1 9 1-16,4-10 2 15,-4 10-2-15,0-10 0 16,0 10 2-16,0 0 0 0,-2 17-3 15,2 12 1-15,0 10-1 16,-1 10-2-16,-4 12 3 16,2 4-1-16,2 3 1 15,-2-1-2-15,3-7 0 0,-1-9-1 16,8-10 0-16,5-18 0 15,7-14-1-15,7-11 0 16,7-19 0-16,5-10 0 0,5-12-1 16,1-7 0-16,0-10-1 15,-4 1 0 1,-4 2 1-16,-10 5-1 0,-7 11 0 15,-9 4-1-15,-9 16 0 16,-1 21 1-16,-16 2-1 0,0 23 1 16,0 14 0-16,6 11 1 46,8 3-2-46,9 3 0 0,20-5 0 0,16-8 0 0,17-10 0 0,17-9-10 0,8-15-34 16,4-9-47-16,11-15-1 16</inkml:trace>
  <inkml:trace contextRef="#ctx0" brushRef="#br0" timeOffset="61213.6368">7630 9870 317 0,'0'0'0'16,"0"0"-1"-1,0 15 0-15,10 14 0 0,-1 20 1 16,5 26 4-16,1 29 5 0,-5 39 5 15,1 45 4-15,-12 31 7 16,-1 32-1-16,-11 32 2 16,-2 21-1 30,-7 17-4-46,1 6-4 0,-1-6-5 0,1-12-10 0,9-22-2 0,-2-27 0 0,3-27 0 0,2-33 0 16,3-40 0-16,3-34 0 16,2-32 0-16,5-33 0 0,10-22-16 15,6-30-76-15,-1-27-5 16</inkml:trace>
  <inkml:trace contextRef="#ctx0" brushRef="#br0" timeOffset="62655.6368">8142 14021 380 0,'0'0'3'0,"0"0"-1"0,0 0 1 16,0 0 1-16,0 7 2 15,3 8 2-15,2 6 2 16,2 5 1-16,1 6 0 0,5 7-1 15,1 0 1-15,4 4-3 16,2-6-1-16,-1-8-1 16,2-5-2-16,0-12 1 15,-1-10-2-15,0-4 0 16,1-15-2-16,-5-12 1 15,-1-10-2-15,-5-7 0 0,-4-6-2 16,-3-2-1-16,-2 4 1 16,-3 2-1-16,-6 7 2 15,1 9 0-15,-3 12 1 16,10 20 1-16,-11 0 2 0,11 18-1 15,0 13 1 1,8 9 0-16,7 6 0 0,2 7 1 16,7 0 0-16,6 1-2 15,2-7-2-15,-1-6-2 0,2-7-6 16,-4-16-15-16,-1-8-63 15,4-8-6 17</inkml:trace>
  <inkml:trace contextRef="#ctx0" brushRef="#br0" timeOffset="62909.6368">8728 14016 434 0,'0'0'4'0,"0"0"2"0,16 6 2 16,2-3 0-16,14-3 2 15,8 0 0-15,10-2 0 16,6-3 0-16,5-1-4 15,0-2-4-15,-4 0-6 0,-4 4-8 16,-16-1-13-16,-9-10-56 16,-9 15-12-1</inkml:trace>
  <inkml:trace contextRef="#ctx0" brushRef="#br0" timeOffset="63067.6368">8885 14251 451 0,'0'0'5'0,"0"11"2"0,4-3 1 0,9 1 2 0,4 1 0 16,11-7 0-16,10 2 0 15,13-5-10-15,11-8 0 0,12-4 0 16,3-7 0-16,10-3-47 16,-2 5-45-16,-12 0-2 15</inkml:trace>
  <inkml:trace contextRef="#ctx0" brushRef="#br0" timeOffset="63703.6368">9945 13834 416 0,'0'0'4'0,"0"0"0"16,0 0 1-16,0 0 2 15,9 0 1-15,0 8 1 16,5 6 2-16,2 8 2 0,2 7-3 15,3 7-1-15,2 10 1 16,-1 3-5-16,2 4-5 16,-5 2 0-16,-1-1 0 15,-3-1 0-15,-2-7 0 16,0-6 0-16,-7-5 0 0,1-6 0 15,-4-7 0-15,1-8 0 16,-4-14 0-16,0 0 0 16,10-21 0-16,-4-12 0 15,1-13 0-15,6-13 0 0,5-14 0 16,3-7 0-16,6 0 0 31,2 3 0-31,0 12 0 0,-4 8 0 0,-2 12 0 0,-1 18 0 16,-14 15-47-16,-8 12-47 15,0 0-4-15</inkml:trace>
  <inkml:trace contextRef="#ctx0" brushRef="#br0" timeOffset="64894.6368">10764 13911 323 0,'0'0'4'16,"0"0"2"-16,0 0 3 0,-11 0 1 15,11 0 3-15,0 0 0 16,-12 5 2-16,12-5 1 16,-9 18-1-16,4 1-1 15,-1 7-1-15,-3 10 0 0,2 11-1 16,-2 9-2-16,0 6 0 15,2 4-2-15,3-1-1 16,4-5-7-16,5-6 0 16,9-15 0-16,5-12 0 0,11-13 0 15,2-14-9-15,8 0-21 16,4-18-59-16,-7-10-5 15</inkml:trace>
  <inkml:trace contextRef="#ctx0" brushRef="#br0" timeOffset="65246.6368">11000 14089 349 0,'0'0'6'0,"-4"9"4"16,1 4 3-16,-2 5 3 15,3 7 0-15,2 1 1 0,2 5 1 16,11-1 1-16,5-8-5 16,10-8-3-16,8-7-3 15,4-7-2-15,1-15-1 16,-2-9-2-16,-7-5-3 0,-13-3 0 15,-13 2 0-15,-12 3 0 16,-19 5 0-16,-12 10 0 16,-9 9 0-16,-6 4 0 31,-3 11 0-31,7 4 0 0,6 4-3 0,16 3-5 0,11-5-6 15,16 2-20-15,23-4-53 16,8-11-6-16</inkml:trace>
  <inkml:trace contextRef="#ctx0" brushRef="#br0" timeOffset="65498.6368">11321 13832 361 0,'0'0'4'15,"0"0"4"-15,7 5 5 32,6 4 1-32,11 7 3 0,6 5 0 0,9 10 1 0,3 5 1 15,1 9-3-15,-3 10-4 16,-11 5-3-16,-12 3-6 47,-17 0-3-47,-15 0 0 0,-13-5 0 0,-10-8 0 0,-5-11 0 0,3-7-15 0,2-7-65 15,13-17-12-15</inkml:trace>
  <inkml:trace contextRef="#ctx0" brushRef="#br0" timeOffset="66456.6368">12026 14120 415 0,'0'0'5'0,"0"0"3"15,0 0 0-15,0 0 2 0,0 0 0 16,0 0 2-16,8 5-1 16,-8-5 2-16,16 0-6 15,-2 0-1 1,-2-3-2-16,2 1-2 0,-3 0-2 0,0-2 0 15,-11 4 0-15,12-2 0 16,-12 2 0-16,0 0 0 16,0 0 0-16,0 0 0 46,0 0 0-46,-7-4 0 0,7 4 0 0,0 0 0 0,-12-5 0 0,12 5 0 0,0 0 0 16,-9-7 0-16,9 7 0 0,0 0 0 16,0 0 0-16,-6-8 0 15,6 8 0-15,0 0 0 16,0-9 0-16,0 9 0 15,0 0 0-15,0 0 0 32,0-13 0-32,0 13 0 0,0 0 0 0,0 0 0 0,0 0 0 15,0 0 0-15,0 0 0 16,0 0 0-16,0 0 0 0,0 0 0 15,0 0 0-15,15 0 0 16,1 1 0-16,11-1 0 16,7 0 0-16,9-3 0 15,2-2 0-15,2-2 0 16,-1-1 0-16,-2 0 0 31,-10 0 0-31,-9 1 0 0,-9 2 0 0,-16 5 0 0,0 0 0 16,0 0 0-16,-16 2-24 15,-1 5-50 1,7 7-20-1</inkml:trace>
  <inkml:trace contextRef="#ctx0" brushRef="#br0" timeOffset="66720.6368">12683 13969 435 0,'0'0'4'15,"0"0"2"-15,-5 15 3 0,-3 1 0 16,4 6 3-16,1 8 0 31,3 6 1-31,2 1-2 0,10 4-11 0,7-2 0 0,4-4 0 16,13-12 0-16,1-6 0 15,5-11 0-15,-3-12 0 0,5-8-25 16,-6-9-64-16,-7-20-7 16</inkml:trace>
  <inkml:trace contextRef="#ctx0" brushRef="#br0" timeOffset="66870.6368">12660 13647 457 0,'0'0'1'0,"0"0"1"0,0 0-1 16,-12-1 1-16,12 1-1 15,0 0-3-15,0 0-5 16,20 15-25-16,17 6-54 31,7 6-3-31</inkml:trace>
  <inkml:trace contextRef="#ctx0" brushRef="#br0" timeOffset="67139.6368">13156 14127 452 0,'0'0'3'16,"-5"22"1"-16,4-5 1 15,0 5 2 16,2 2 2-31,7-5 1 0,10 1 0 0,7-7 1 0,12-12-11 0,5-8 0 16,0-11 0-16,5-7 0 16,-7-6 0-16,-6 3 0 0,-14-1 0 15,-14 7 0-15,-12 6 0 16,-16 9 0-16,-10 4 0 15,-10 6 0-15,-5 9 0 16,1 2 0-16,2 3 0 31,12 4 0-31,10-7 0 0,19-3-44 0,6-2-39 0,18-9-15 16</inkml:trace>
  <inkml:trace contextRef="#ctx0" brushRef="#br0" timeOffset="67370.6368">13674 13750 475 0,'0'0'3'0,"0"21"1"16,0-1 1-16,0 10 2 16,0 5 0-16,0 9 1 15,0 11-6-15,3 6-2 16,0-1 0-16,2-2 0 15,-3-2 0 1,5-9 0-16,1-7 0 0,0-10 0 0,-1-14 0 16,4-10 0-16,-5-15 0 15,2-12-73-15,10-13-22 16</inkml:trace>
  <inkml:trace contextRef="#ctx0" brushRef="#br0" timeOffset="67661.6368">13688 13733 475 0,'0'0'2'0,"14"-5"2"0,5 0 0 0,6 1 2 15,7-1-1-15,7 4 1 16,-3 1 0-16,3 0-3 16,-10 12-3-1,-15 10 0-15,-10 7 0 0,-13 6 0 16,-14 8 0-16,-11-1 0 15,3 5 0-15,0-1 0 16,9-5 0 0,14-4 0-16,14-1 0 0,22-12 0 0,20-5 0 15,18-6 0-15,15-7 0 16,13-5 0-16,5-1 0 15,6-3 0-15,-16-9-23 47,-4 3-58-47,-5 1-17 0</inkml:trace>
  <inkml:trace contextRef="#ctx0" brushRef="#br0" timeOffset="68756.6368">8708 9653 377 0,'0'0'3'0,"0"0"1"0,0 0 1 16,0 0 2-16,-5 16 2 16,5 3 2-16,3 5 0 15,5 10 1-15,2 6-2 16,4 6 0-16,2-2-2 0,2 2-1 15,2-7-1-15,0-7-1 32,-2-10 0-32,4-11-1 0,0-9 0 0,4-8-1 15,-5-12 0-15,0-9-1 16,-1-8-1-16,-2-5-2 0,-3-8-2 15,-5-3 1-15,-6 0-1 47,-5 0 1-47,-6 3-1 0,0 2 1 0,-4 9 1 0,2 5 1 0,-1 9 0 0,1 11 0 16,9 12 0-16,0 0 0 15,-10 20 1-15,13 9 1 16,9 9-1-16,3 9 1 0,5 3 1 16,5 3-1-16,5-3 0 15,5-2 0 1,2-5 0-16,-3-9-2 15,-2-7-1-15,-4-9-2 0,0-7-4 0,-6-11-9 16,0-4-39-16,-4-7-35 16,-9-16-4-16</inkml:trace>
  <inkml:trace contextRef="#ctx0" brushRef="#br0" timeOffset="68958.6368">9334 9556 442 0,'0'0'3'0,"12"1"2"15,6 1 2-15,12-2 0 16,10 0 1-16,11-3 0 16,5-4 0-16,7 1 0 15,3-2-5-15,-5-5-4 16,-3 6-8-16,-13-5-15 0,-11-7-58 15,-7 10-9-15</inkml:trace>
  <inkml:trace contextRef="#ctx0" brushRef="#br0" timeOffset="69118.6368">9460 9835 433 0,'0'0'5'0,"9"5"0"0,12-5 2 0,11 0 0 15,10-2 1-15,13-6-1 0,14-4 0 16,7-3-5-16,11 2-14 15,-12 0-58-15,6-9-19 16</inkml:trace>
  <inkml:trace contextRef="#ctx0" brushRef="#br0" timeOffset="69852.6368">10464 9364 438 0,'0'0'1'0,"0"0"2"16,0 0-1-16,0 0 1 15,0 0 2-15,13 4 0 0,-1 10 1 16,2 4 0-16,4 10-1 16,3 7 0-16,-2 5 1 15,3 9-1-15,-3 6 0 16,-1 2-1-1,0 0 0-15,-5 3-1 0,-2-3 0 0,-1-2-1 16,-4-8-2-16,1-7 0 16,-3-9 0-16,-1-8 0 15,-1-14 0 16,-2-9 0-15,10-25 0-16,-2-11 0 0,5-20 0 0,-1-9 0 0,3-17 0 0,1-7 0 0,-1 1 0 16,-1 1 0-16,-6 10 0 15,0 10 0-15,-2 17 0 0,-6 10 0 16,2 18-18-16,-5 9-50 15,3 13-25-15,0 0-5 16</inkml:trace>
  <inkml:trace contextRef="#ctx0" brushRef="#br0" timeOffset="70268.6368">11294 9199 340 0,'0'0'2'0,"-12"1"4"15,1 9 2-15,-10 9 3 16,-5 11 5-16,-1 11 0 16,-2 12 2-16,1 11 1 15,6 11-1-15,9 1-3 0,11 1-3 16,12-7-2-16,17-6-2 15,13-11-3-15,6-11-2 16,8-14-1-16,4-11 0 0,-1-5-7 16,-1-12-4 30,-2-5-13-46,-8-9-53 0,-6-14-17 0</inkml:trace>
  <inkml:trace contextRef="#ctx0" brushRef="#br0" timeOffset="70538.6368">11653 9152 343 0,'0'0'5'16,"0"8"3"-16,-1 4 3 15,1 10 3-15,-1 4 2 16,1 10 2-16,-1 5 1 0,2 9 0 15,7 0-2 17,1 3-4-32,6 0-2 0,7-5-2 0,5-2-1 0,5-4-8 15,3-7 0-15,2-7 0 0,0-4 0 16,0-7 0-16,-6-3 0 15,-5-11 0-15,-1 1-13 16,-25-4-55-16,8-15-25 16</inkml:trace>
  <inkml:trace contextRef="#ctx0" brushRef="#br0" timeOffset="70689.6368">11515 9449 449 0,'0'0'1'16,"17"-6"1"-16,6-1-1 0,9-1 2 15,6-6-1 32,15 0 1-47,8-1-3 0,6-1-7 0,-7 0-34 0,-4-3-42 0,-3-5-4 0</inkml:trace>
  <inkml:trace contextRef="#ctx0" brushRef="#br0" timeOffset="70914.6368">12115 8860 472 0,'0'0'1'0,"15"14"1"15,-4 1 0-15,2 6 1 0,1 11-1 16,-1 8 2-16,-2 9-2 16,3 10-3-16,-12 1-7 15,5 5-29-15,4-6-51 16,-9-11-2-16</inkml:trace>
  <inkml:trace contextRef="#ctx0" brushRef="#br0" timeOffset="71313.6368">12744 8981 393 0,'12'9'5'0,"7"11"3"32,5 9 1-32,0 17 1 0,-2 12 1 0,-7 14 0 15,-7 14 0-15,-9 12 1 16,-20 1-7-16,-21-5-4 0,-7-6-7 15,-12-16-25-15,-7-7-56 16,12-18-2-16</inkml:trace>
  <inkml:trace contextRef="#ctx0" brushRef="#br0" timeOffset="71869.6368">13019 9463 431 0,'0'0'3'16,"7"0"2"-16,7 0 2 15,12 0 1-15,17 0 0 32,18 0 1-32,15 1 0 0,11 0 0 0,5-1-6 15,5 3-7-15,-6-3-14 0,-16 0-68 16,-5 0-6-16</inkml:trace>
  <inkml:trace contextRef="#ctx0" brushRef="#br0" timeOffset="72586.6368">14338 9206 415 0,'0'0'5'0,"-5"8"4"16,0 10 0-16,0 2 3 16,-2 9 0-16,3 7 2 15,1 7 0-15,3 8 0 0,6 3-7 16,11-1-7-16,6-10 0 15,7-7 0-15,8-8 0 16,3-12 0-16,0-16-7 0,0-5-28 16,2-21-57-16,-16-18-2 15</inkml:trace>
  <inkml:trace contextRef="#ctx0" brushRef="#br0" timeOffset="72719.6368">14340 8932 415 0,'0'0'1'0,"0"0"-1"0,0 0 0 15,0 0-1-15,0 0-3 16,11 15-6-16,-1-1-13 15,3 3-37-15,7 15-22 32</inkml:trace>
  <inkml:trace contextRef="#ctx0" brushRef="#br0" timeOffset="73193.6368">14838 9636 375 0,'0'0'3'16,"0"17"2"-16,0-2 1 31,11 4 2-31,5-2 3 0,6 3 1 0,7-6 2 0,8-4 0 16,8-10-2-16,-1-4-2 15,-1-14-1-15,-3-7-2 0,-15-4-3 16,-8-2-1-16,-17 2-1 16,-17 2 0-16,-13 6-1 15,-14 6-1-15,-4 5 0 16,-6 8-1-16,6 3-4 15,1 8-3-15,17 8-6 32,5-3-18-32,9 5-59 0,20-2 0 0</inkml:trace>
  <inkml:trace contextRef="#ctx0" brushRef="#br0" timeOffset="73480.6368">15358 9140 440 0,'0'0'1'0,"1"20"0"16,5-3 2-16,1 7 2 15,-1 7 2-15,2 8 1 0,0 7 1 47,-1 7 1-47,-3 2-1 0,-2 2 0 0,-2 1-2 0,0-4-5 0,-1-4-2 0,-2-9 0 16,0-5 0-16,1-9 0 15,1-9 0-15,1-18-8 16,3 8-18-16,7-8-60 0,-2-14-7 15</inkml:trace>
  <inkml:trace contextRef="#ctx0" brushRef="#br0" timeOffset="73917.6368">15214 9118 416 0,'0'0'3'0,"0"0"1"15,11-12 3-15,6 3 2 16,7 2 1-16,12-1 1 16,8-1 0-16,11 3 2 15,8 3-3-15,4 3-2 16,-1 7-2-16,-5 4-3 0,-9 6-3 15,-13 5 0-15,-18 3 0 16,-19 4 0-16,-13-3 0 16,-20 0 0-16,-14-4 0 15,-5-4-2-15,-5-4-1 0,3-2 2 16,4-4-1 15,15-2 3-31,6 5 1 0,17 2 0 0,12 6 1 0,20 4-3 0,12 5 0 16,16 4 0-16,13 1 0 15,14-1 0-15,14-2 0 16,11-4 0-16,6-2 0 15,9-4 0-15,1-3 0 0,4 3-21 16,-4-6-57-16,-15-7-17 16</inkml:trace>
  <inkml:trace contextRef="#ctx0" brushRef="#br0" timeOffset="74908.6368">17019 144 233 0,'0'0'3'0,"0"0"3"16,0 0 1-16,0 0 7 15,0 0 2-15,0 6 3 16,0 3-1-16,0 1 2 15,-3 2-3-15,2-1-1 0,1-1-5 16,0-1-1-16,-2 29-6 16,0-10-2-16,-3 4-2 15,-9 40 1-15,14-72-1 16,-12 39-1-16,-14 42-3 15,11-41-9-15,1 3-26 16,3 4-41 0,-3-6-3-16</inkml:trace>
  <inkml:trace contextRef="#ctx0" brushRef="#br0" timeOffset="75840.6368">16947 270 330 0,'0'0'6'16,"0"0"2"-16,0 0 5 15,0 0 2-15,0 0 2 16,0 0 2-16,0 0 0 16,0 0 1-16,0 0-4 15,0 0-3-15,0 0-5 16,0 0-2-16,0 0-2 0,0 0-2 15,0 0-2-15,0 0 1 16,0 0-2-16,0 0 0 16,0 0 1-16,0 0-2 15,0 0 2-15,0 2-1 16,3 3 0-16,33 66 0 15,-13 1 1-15,-18-29 0 0,1 0 0 16,-1 0 1-16,-4 5 0 16,-1-2 1-16,0 2 0 15,0-9-2-15,-1 2-3 16,1-41-6-16,-4 34-12 0,-1 0-49 15,-4-8-21-15</inkml:trace>
  <inkml:trace contextRef="#ctx0" brushRef="#br0" timeOffset="76292.6368">16659 190 405 0,'0'0'5'0,"0"0"-1"0,0 0 0 16,0 0 2-16,0 0 2 15,0 0 1-15,-1 8 0 16,1 2 2-16,-1 35-5 31,1-22 0-31,0 3 0 0,-2-1-2 0,4 3-3 16,0-2-7-16,-2-1-23 0,1 0-57 15,4 2-2-15</inkml:trace>
  <inkml:trace contextRef="#ctx0" brushRef="#br0" timeOffset="77109.6368">19203 347 304 0,'0'0'5'0,"0"0"1"16,0 0 1-16,0 0-1 15,0 0 3-15,0 0 1 16,0 0 1-16,0 0 1 16,0 0-5-16,0 0-3 15,0 0 1-15,1-2-1 0,4 2 2 16,0-1-2-16,0-1 0 15,0 2 3-15,0-2 1 32,1 2 2-32,0-5 1 0,-3 7 2 0,1 3-4 15,-1 1-1-15,0 1-1 16,1 21-2-16,-11-25-1 0,-6 1-2 15,0 2-2-15,13-6-1 16,0 0-1-16,0 0 0 16,0 0 1-16,0 0 0 15,0 0 2-15,0 0 0 16,0 0 1-1,0 0 1-15,0 0-1 0,1 0 0 0,4 0 1 16,-1 0-2-16,1 0-1 16,17 17 0-16,-20-6-2 15,7 34 0 16,-3-22 0-31,4 4 0 0,0 3 0 0,4 2 1 0,-1 0-1 16,7 4-1-16,30 36-6 0,-20-33-15 16,-1-1-62-16,2 2-2 15</inkml:trace>
  <inkml:trace contextRef="#ctx0" brushRef="#br0" timeOffset="78181.6368">16382 11832 415 0,'0'0'2'15,"0"0"2"-15,19 6 2 0,8-4 2 16,16 1 0-16,14-3 0 16,15 3 1-16,11-3 0 15,6 0-2-15,3 0-3 0,-1-3-6 16,-12-5-4-16,-9 6-15 15,-16 3-53 17,-17-3-14-32</inkml:trace>
  <inkml:trace contextRef="#ctx0" brushRef="#br0" timeOffset="78330.6368">16435 12054 448 0,'0'0'3'16,"0"14"1"-16,11-3 3 16,11 0 2-16,12 1-1 15,18-2 1-15,17 0 0 16,20-2 1-16,22-7-6 0,9 0-4 15,3-3-20-15,-1 0-68 16,4 2-5-16</inkml:trace>
  <inkml:trace contextRef="#ctx0" brushRef="#br0" timeOffset="85068.6368">2086 16827 370 0,'0'0'4'15,"12"0"2"-15,4-8 3 16,9-8 0-16,13-11 1 16,10-13 0-1,12-11 1-15,7-13 1 0,3-13-4 0,-1-9-3 16,-5-9-1-16,-9-2-1 15,-10-3 0-15,-16 7 0 0,-16 4-2 47,-12 10 0-47,-14 8 1 0,-14 13-1 0,-12 13-1 0,-10 14 1 0,-3 15-1 16,-1 12 0-16,-2 12 0 15,4 19-1-15,7 12 1 0,8 18-1 16,12 15 1-16,8 18 1 16,15 13-1-16,2 12 2 15,17 0 0-15,9 0 0 16,3-9 0 15,6-9 0-31,-2-15 0 0,-2-20 0 0,-4-17 0 0,1-18 1 0,-3-19-1 16,-6-11 0-16,3-18 0 15,-5-14 0-15,0-10 0 0,-1-9-1 16,-2-2 0-16,2 0-1 15,-4 7 0-15,2 11-1 16,-3 14 1-16,0 19-1 0,0 12 1 16,1 20 0 15,-3 14 0-31,-3 8 0 0,2 2 1 0,-1-1 0 0,0-10 1 15,1-10-1-15,6-15 1 16,4-15-1-16,6-10 1 0,5-10-2 16,3-7 0-16,-1-1 0 15,2 6 0-15,1 6 0 16,-4 10 0-16,1 8 0 0,-1 14 0 15,0 6 0-15,7 4 0 16,2 1 0-16,6-1-4 16,-2-9-11-16,10-2-54 15,5-4-24-15</inkml:trace>
  <inkml:trace contextRef="#ctx0" brushRef="#br0" timeOffset="86403.6368">4999 15995 380 0,'0'0'1'0,"0"0"3"16,0 0 2-16,1 9 1 15,3 3 2-15,1 5 1 16,3 6 1-16,2 8 2 15,0 10 0-15,6 4-1 16,0 7-2-16,3 3-2 0,2 6-1 16,-2 0-1-16,3-1-1 15,-1-2-1-15,3-6-2 16,-7-2 1-16,1-9-3 0,-5-6 0 15,0-9 0-15,-4-9 0 16,0-13 0-16,-1-9 0 16,3-23 0-16,0-16 0 15,3-19 0-15,3-15 0 16,4-13 0-16,3-4 0 0,-3-2 0 15,2 6 0-15,-5 14 0 16,-4 13 0-16,1 15-16 47,-11 23-46-47,-4 9-31 0,0 17-4 0</inkml:trace>
  <inkml:trace contextRef="#ctx0" brushRef="#br0" timeOffset="86860.6368">5840 16099 346 0,'0'0'2'0,"-3"7"4"16,-7 9 5-16,-2 10 2 16,0 12 3-16,1 9-1 15,4 11 2-15,4 6 0 0,2 4-1 16,15-4-4-16,9-6-3 15,10-9-4-15,5-12 0 16,4-7-4 0,2-17-5-16,1-2-12 0,-9-6-57 15,2-8-18-15</inkml:trace>
  <inkml:trace contextRef="#ctx0" brushRef="#br0" timeOffset="87173.6368">6328 16025 407 0,'0'0'0'16,"0"0"1"-16,0 0 1 15,0 13 1-15,-7 5 3 16,0 13 0-1,0 8 2-15,-2 12 2 0,-1 9 0 0,1 11 1 16,2 4-1-16,5-1-2 16,2-6 0-16,8-5-1 15,5-10-2-15,7-12-1 47,4-9 1-47,6-15-5 0,2-7 0 0,1-9 0 0,2-1-7 0,-7-12-10 0,4-7-55 16,-15-2-20-16</inkml:trace>
  <inkml:trace contextRef="#ctx0" brushRef="#br0" timeOffset="87312.6368">6089 16422 448 0,'0'0'1'15,"8"-6"1"1,9 1 0-16,10-4 1 0,7 0 0 0,11-2-1 15,8-1-5-15,6 3-12 16,0 6-66-16,-4-9-5 16</inkml:trace>
  <inkml:trace contextRef="#ctx0" brushRef="#br0" timeOffset="87521.6368">6630 15762 417 0,'0'0'1'0,"2"6"-1"15,0 7 0-15,0 6-1 0,0 4-4 16,4 9-24-16,13 7-51 15,-13 4-4-15</inkml:trace>
  <inkml:trace contextRef="#ctx0" brushRef="#br0" timeOffset="87959.6368">6893 15894 353 0,'0'0'4'16,"19"14"4"-16,6 6 2 15,8 7 3-15,4 13-1 16,8 13 2-16,-2 12-1 0,-1 13 1 15,-10 6-4-15,-18 2-3 16,-14 0-3-16,-14-4-2 16,-15-8-4-16,-13-12-8 15,2-20-57-15,-4-2-21 0</inkml:trace>
  <inkml:trace contextRef="#ctx0" brushRef="#br0" timeOffset="88206.6368">7565 16411 456 0,'0'0'1'16,"20"0"-1"-16,9 0 1 0,13-7 0 16,10 1 0-16,10-5-3 15,18 5-12-15,1-3-69 16,12-2-3-16</inkml:trace>
  <inkml:trace contextRef="#ctx0" brushRef="#br0" timeOffset="88797.6368">8740 16167 414 0,'-3'10'5'0,"0"14"2"16,-1 9 2-16,4 10 0 15,-1 7 2-15,6 3 0 16,10 0 0-16,5 0 1 0,9-12-4 15,6-20-3-15,13-14-7 32,-4-18-11-32,9-22-72 0,-5-13-6 0</inkml:trace>
  <inkml:trace contextRef="#ctx0" brushRef="#br0" timeOffset="88908.6368">8785 15648 391 0,'0'0'-4'0,"0"0"-11"15,2 6-21-15,10 3-41 0,1 6-6 16</inkml:trace>
  <inkml:trace contextRef="#ctx0" brushRef="#br0" timeOffset="89199.6368">9246 16444 457 0,'0'0'1'0,"0"18"0"46,0-6 2-46,6 0 1 0,6-4 1 0,4-5 0 0,9-3 0 0,4-6 1 0,4-14-1 16,-1-6 0-16,-7-5-2 0,-5-3-1 16,-12 2-2-16,-8 7 1 15,-18 8-1-15,-12 9 1 16,-8 7-1-16,-4 4 1 15,-2 9-2-15,4 8-1 0,10 9-3 16,9-6-5 15,18 4-19-31,13-5-58 0,15-12-5 0</inkml:trace>
  <inkml:trace contextRef="#ctx0" brushRef="#br0" timeOffset="89450.6368">9798 15925 464 0,'0'9'2'0,"0"11"1"16,5 7 2-16,-1 9 2 15,0 13 0-15,0 6 1 16,0 11 1-16,-2 8-3 31,-1-4-6-31,-2-4 0 0,-1-8 0 0,0-7 0 0,0-15 0 16,2-6 0-16,0-19-4 15,4-11-59-15,14-14-30 0,-8-18-2 16</inkml:trace>
  <inkml:trace contextRef="#ctx0" brushRef="#br0" timeOffset="89767.6368">9728 15894 434 0,'0'0'4'0,"0"0"-1"15,0-10 2-15,8 6 2 16,10 1 1-16,9 1 1 16,10 2-1-16,10 0 1 15,5 9-2-15,0 6-2 0,-5 6-2 16,-8 6-1-16,-14 2 0 15,-16 4-2-15,-20 2 0 16,-19-1 0 0,-12 0 0-16,-8-1 0 0,-1-5 0 0,-1 2 1 15,7-4 0-15,11-1 2 16,17-4-3-16,17-2 0 15,21-4 0-15,20-3 0 0,24-4 0 16,14-8 0-16,14 0 0 16,6-9 0-16,4-2-18 15,-11-7-51-15,-7-7-24 16</inkml:trace>
  <inkml:trace contextRef="#ctx0" brushRef="#br0" timeOffset="89976.6368">10594 15553 459 0,'16'9'4'15,"21"13"1"-15,8 14 1 16,11 15 1-16,-2 19 0 15,4 20 1-15,-6 19 0 16,-9 14-1-16,-27 8-7 0,-34 2 0 16,-32-3 0-16,-24-4 0 15,-24-10-2-15,-32-13-53 31,-34-19-37-31,-7-18-2 0</inkml:trace>
  <inkml:trace contextRef="#ctx0" brushRef="#br0" timeOffset="90295.6368">4732 15729 481 0,'-9'19'2'0,"-10"20"1"0,1 22 0 15,-3 20 1-15,7 23-1 16,6 21 2-16,9 18-1 0,15 14 0 16,24-10-2-16,29-10-2 15,17-22-8-15,30-11-30 16,20-29-52-16,13-25-3 15</inkml:trace>
  <inkml:trace contextRef="#ctx0" brushRef="#br0" timeOffset="90849.6368">11510 16262 424 0,'0'0'5'16,"4"7"2"-16,12-5 2 0,12 1 2 15,17-3 2-15,17 0 0 16,23 0 2-16,18-1-1 15,15-6-14-15,4 0 0 16,1 2 0-16,-7-1 0 0,-20 3 0 16,-15 1 0-16,-24 1 0 15,-20 1 0-15,-23 4 0 16,-14-4 0-16,-13 15-8 15,-11-4-75-15,-8-5-12 16</inkml:trace>
  <inkml:trace contextRef="#ctx0" brushRef="#br0" timeOffset="91709.6368">13681 15615 343 0,'0'12'8'16,"-1"13"4"-16,1 13 3 15,0 16 2-15,-1 13 0 16,0 19 1-16,3 11 1 0,1 9 1 15,1-3-8-15,7-6-4 16,-1-10-1-16,6-17-2 16,1-14 0-16,2-17-2 15,-1-16-1 1,3-15-2-16,0-14 0 0,0-17 0 0,-4-11 0 15,0-12 0-15,-3-5 0 16,2-2 0-16,-1 1 0 16,-4 7 0-16,0 9 0 15,0 14 0-15,-3 15 0 0,4 10 0 16,-2 19 0-16,0 6 0 15,2 6 0-15,3 0 0 16,7-5 0-16,1-5 0 16,3-9 0-16,-2-7 0 0,6-6 0 15,-2-2 0-15,-2-1 0 16,0 1 0-16,-3 5 0 15,1 8 0-15,4 8 0 16,6 1 0 15,5 2 0-31,7 0 0 0,6-2 0 0,2-7 0 0,3-1 0 0,-3-12-6 16,5-2-58-16,-8 0-27 15,-7-9-5 1</inkml:trace>
  <inkml:trace contextRef="#ctx0" brushRef="#br0" timeOffset="92067.6368">15330 15651 426 0,'-8'20'6'15,"-5"25"2"-15,-7 18 1 16,0 20 2-16,1 16 0 15,8 10 0-15,11 12 1 0,8 3 0 16,23-17-7-16,15-21-5 31,20-18-5-31,8-26-18 0,9-13-67 0,17-20-3 16</inkml:trace>
  <inkml:trace contextRef="#ctx0" brushRef="#br0" timeOffset="92649.6368">16282 15745 352 0,'0'0'3'16,"0"8"4"-16,0 7 5 15,4 12 2-15,-1 11 1 0,2 10 2 16,-1 11 2-16,2 11 1 15,0 4-2-15,-2 0-3 16,2-3-3-16,-2-6-5 31,1-10-7-31,1-8 0 0,-1-10 0 0,-1-10 0 0,1-8 0 16,-1-5 0-16,0-6 0 0,-4-8 0 15,14-5 0-15,3-15 0 16,2-13 0-16,12-11 0 16,3-14 0-16,2-13 0 15,5-8 0-15,-5-6 0 16,-3 4 0-16,-10 1 0 0,-3 12-64 15,-10 14-28 1,-8 9-6-16</inkml:trace>
  <inkml:trace contextRef="#ctx0" brushRef="#br0" timeOffset="92864.6368">16810 15925 455 0,'0'12'3'15,"0"7"1"-15,-2 12 2 0,-3 7 1 16,0 12 1-16,1 8 1 15,4 7 0-15,-1 6 1 16,9-11-10-16,6-6 0 0,7-10 0 16,7-9 0-16,4-17 0 15,3-7 0 16,-5-13-24-31,0-17-61 0,1-6-9 0</inkml:trace>
  <inkml:trace contextRef="#ctx0" brushRef="#br0" timeOffset="93167.6368">17225 16095 460 0,'-2'9'3'0,"2"9"1"15,2 5 2-15,5 6 2 16,7 0 0-16,5 0 1 15,11-3 0-15,7-1-5 16,8-17-4-16,2-8 0 16,0-14 0-16,-5-9 0 0,-10-8 0 15,-15-1 0-15,-15 1 0 16,-12 4 0-16,-23 5 0 0,-16 6 0 15,-9 8 0 32,-8 8 0-47,1 5 0 0,6 7 0 0,8 5 0 0,11 0-9 0,23 3-20 0,17-4-49 16,11-11-17-16</inkml:trace>
  <inkml:trace contextRef="#ctx0" brushRef="#br0" timeOffset="93384.6368">17599 15963 416 0,'7'10'4'0,"11"7"2"0,10 5 1 16,4 10 3-16,2 7 0 16,-1 9 1-16,-3 5 0 15,-2 8 1-15,-18-2-4 0,-10-2-3 16,-19-6-2-16,-7-3-5 15,-8-14-6-15,3 0-19 16,2-4-59-16,-2-19-6 0</inkml:trace>
  <inkml:trace contextRef="#ctx0" brushRef="#br0" timeOffset="93518.6368">18357 16129 484 0,'14'-3'1'16,"17"0"-1"-16,16-1-3 15,5 1-6-15,13 3-25 32,17 0-54-32,-4-4-2 0</inkml:trace>
  <inkml:trace contextRef="#ctx0" brushRef="#br0" timeOffset="93889.6368">19089 15884 511 0,'0'11'0'15,"0"5"0"-15,0 7 0 16,-8 6 0-16,1 9 0 16,0 2 0-1,0 11 0-15,5-2 0 0,2-11 0 0,5-6 0 16,3-12-59-16,5-18-36 15,8-13-1-15</inkml:trace>
  <inkml:trace contextRef="#ctx0" brushRef="#br0" timeOffset="93979.6368">19021 15516 434 0,'0'0'-5'15,"0"0"-28"-15,18 0-49 16,-5 5-2-16</inkml:trace>
  <inkml:trace contextRef="#ctx0" brushRef="#br0" timeOffset="94276.6368">19385 16286 461 0,'0'0'2'16,"-2"17"0"-16,2-4 2 47,7 0 2-47,7-5 0 0,4-4 1 0,10-4 0 0,3 0 0 0,6-19-2 0,-1-8-1 15,-6-4-4-15,-12-4 0 16,-11 4 0-16,-12 3 0 15,-17 8 0-15,-14 8 0 0,-9 7 0 16,-4 5 0-16,1 11 0 16,8 7 0-16,8 2-5 15,16 6-10-15,10-2-27 16,8-8-49-16,21-2-2 0</inkml:trace>
  <inkml:trace contextRef="#ctx0" brushRef="#br0" timeOffset="94512.6368">19882 15661 476 0,'0'0'2'0,"9"23"0"0,0 1 3 0,3 9 0 16,-3 10 2-16,1 11 0 0,-1 11 0 15,0 9-7 17,-4 2 0-32,-6-2 0 15,-3 0 0-15,-7-9 0 0,5-5 0 0,-2-13 0 0,3-12 0 0,-2-16 0 16,7-19-15-16,0 0-60 15,0-29-20-15</inkml:trace>
  <inkml:trace contextRef="#ctx0" brushRef="#br0" timeOffset="94804.6368">19870 15618 470 0,'0'0'2'0,"16"-3"1"16,9 1 1-16,10 2 2 0,7 0 0 16,11 7 1-16,1 1 0 0,4 5-1 15,-7 6-6-15,-16 4 0 16,-16 3 0-16,-19 3 0 15,-17 1 0-15,-20 1 0 16,-9-1 0-16,-9-2 0 16,-2-1 0-16,0-3 0 31,11 0 0-31,11-1 0 0,21 0 0 0,16 1 0 0,26-1 0 15,22 0 0-15,23-5 0 16,15-2 0-16,16-4 0 0,12-4 0 47,4-4 0-47,-8-4 0 0,-4-6-41 0,-16-4-38 0,-22-11-19 0</inkml:trace>
  <inkml:trace contextRef="#ctx0" brushRef="#br0" timeOffset="95043.6368">20690 15181 511 0,'7'6'0'0,"25"14"0"0,22 15 0 15,20 14 0-15,18 15 0 16,14 18 0-16,14 19 0 0,8 17 0 15,-7 5 0-15,-23 4 0 16,-25-2 0-16,-33-2 0 16,-32-8 0-16,-24-7 0 15,-37-13 0-15,-19-11-57 16,-19-10-38-1</inkml:trace>
  <inkml:trace contextRef="#ctx0" brushRef="#br0" timeOffset="96425.6368">18298 6386 239 0,'0'0'10'0,"3"8"8"15,6 11 5-15,3 7 2 16,5 16 3-16,0 15 2 16,2 18 2-16,2 11 1 15,-5 13-12-15,2 0-5 0,-6-5-5 16,-3-6-3-16,-4-15-2 15,0-16-1-15,-3-18-1 16,0-13-2-16,-2-26-2 16,0 0 0-16,4-22 0 0,-1-11 0 15,6-5 0-15,1-6 0 16,5-2 0-16,2 2 0 15,2 8 0-15,1 14 0 32,1 15 0-32,-1 9 0 0,-3 13 0 0,-4 14 0 0,0 2 0 15,-1-1 0-15,1-2 0 16,3-9 0-16,3-9 0 15,3-7 0-15,6-3 0 16,-1 0 0-16,6-3 0 0,-3 3 0 16,-2 6 0-16,0 12 0 15,-6 4 0-15,-4 5 0 16,-1-1 0-16,1 1 0 0,1-8 0 31,6-5 0-31,6-8 0 0,0-9-6 0,8-6-17 16,-3-9-45-16,-3-5-24 15</inkml:trace>
  <inkml:trace contextRef="#ctx0" brushRef="#br0" timeOffset="96711.6368">19844 6584 458 0,'0'0'3'0,"-12"23"2"16,-6 3 3-16,-1 8-1 15,-8 12 2-15,-3 11 0 16,-5 11 0-16,-3 12-6 16,2 1-3-16,7-2 0 0,5-8 0 15,7-8 0-15,2-10 0 16,4-19-6-16,7-12-21 15,4-22-48-15,-15-7-19 16</inkml:trace>
  <inkml:trace contextRef="#ctx0" brushRef="#br0" timeOffset="96815.6368">19470 6988 464 0,'0'0'4'0,"9"0"2"16,8 0 1-16,10 4 0 31,7 6 1-31,13 1 0 0,5 7-1 0,5 4-7 0,12 10-8 16,-15 3-59-16,1 3-26 15</inkml:trace>
  <inkml:trace contextRef="#ctx0" brushRef="#br0" timeOffset="97108.6368">20402 6965 509 0,'10'0'2'15,"20"-1"-2"-15,17-2 0 0,22 3-2 16,11-5-16-16,11-1-68 15,20 4-6-15</inkml:trace>
  <inkml:trace contextRef="#ctx0" brushRef="#br0" timeOffset="97873.6368">21273 6065 425 0,'0'7'2'16,"4"14"1"-16,7 14 1 16,2 13 2-16,4 20 2 31,2 14 1-31,4 20 1 0,0 15 2 0,-3 3-2 0,-7-1 0 15,-1-8-2-15,-3-14-4 16,-4-15-4-16,-3-20 0 16,-2-19 0 15,0-19 0-31,0-24 0 0,2-8 0 0,-1-23 0 0,2-11 0 0,3-9 0 15,2-5 0-15,1-3 0 16,4 0 0-16,5 7 0 0,-3 7 0 16,4 16 0-16,-2 15 0 15,1 14 0-15,-4 12 0 16,0 17 0-16,-4 13 0 0,-1 4 0 15,1 6 0-15,2-3 0 32,3-8 0-32,0-5 0 0,8-15 0 0,2-14 0 15,5-11 0-15,0-13 0 16,-1-9 0-16,-6-5 0 0,-3 1 0 15,-6 2 0-15,-1 4 0 16,-10 13 0-16,-3 11 0 16,-4 7 0-16,-1 15 0 15,3 10 0-15,2 4 0 0,2 0 0 16,8-2 0-1,9-7 0-15,8-7 0 0,3-6 0 16,9-7 0-16,-4-7 0 16,5-7-62-16,-2-1-22 0,-2-4-12 15</inkml:trace>
  <inkml:trace contextRef="#ctx0" brushRef="#br0" timeOffset="98407.6368">22209 6703 464 0,'-2'11'2'16,"-1"7"2"-16,1 9 1 0,2 5 1 15,2 9 1-15,7 2 0 16,13 2 1 0,3-2 0-16,11-15-8 0,7-8 0 15,6-10 0-15,3-8 0 0,-5-9 0 16,1-10 0-16,-14-5 0 15,-6-2 0-15,-8-5 0 16,-8 2 0-16,-9-3 0 16,-4 1 0-16,-6 3 0 0,-5 0 0 15,-1 4 0-15,2 3 0 16,-1 8 0-16,2-2 0 15,1 7 0-15,9 6 0 16,-11-2 0-16,9 10 0 16,2 9 0-16,-1 11 0 0,1 9 0 15,0 14 0-15,-2 12 0 63,-5 12 0-63,-5 11 0 0,-3 2 0 0,-6 9 0 0,-5 0 0 0,-1-3 0 0,4-5 0 0,1-12 0 0,5-9 0 15,4-17 0-15,7-2 0 16,2-24-5-16,7-11-68 0,12-14-13 15</inkml:trace>
  <inkml:trace contextRef="#ctx0" brushRef="#br0" timeOffset="98809.6368">18697 8714 511 0,'0'0'0'16,"24"10"0"-16,8-2 0 0,15-1 0 16,14-2 0-16,9 0 0 15,12-3 0-15,10 1 0 16,5-3 0-16,-1-5-9 0,-9-5-27 15,-6-1-54-15,4 2-2 16</inkml:trace>
  <inkml:trace contextRef="#ctx0" brushRef="#br0" timeOffset="98986.6368">19060 9082 511 0,'0'0'0'0,"12"12"0"15,4-5 0-15,11-1 0 0,14-2 0 16,18-4 0-16,20 0 0 15,20 3 0-15,11-17 0 16,16 8-12-16,13-1-74 16,10-8-9-16</inkml:trace>
  <inkml:trace contextRef="#ctx0" brushRef="#br0" timeOffset="99673.6368">20721 8127 398 0,'0'17'7'16,"0"14"2"-1,0 19 3-15,3 19 1 0,0 13 1 0,3 14 1 16,2 6 0-16,4 5 1 15,4-18-6-15,0-14-8 16,5-19-2-16,2-27 0 16,6-19 0-16,-2-15 0 0,2-17 0 15,-4-9 0-15,3-4 0 16,-6-1 0-16,-2 5 0 15,-3 4 0-15,-7 15 0 16,-10 12-2-16,14 0 2 0,-7 10 2 16,-2 9-2-16,6-2 0 15,5-2 0-15,7-1 0 16,3-7 0-16,6-2 0 0,0-1 0 15,-1 2 0-15,-1 0 0 16,-3 7 0-16,-4 5 0 16,-4 5 0-16,0 6 0 15,-2 0 0-15,2-2 0 0,2-3 0 31,1-6 0-31,5-4 0 0,-2-11 0 0,2-4-72 16,1-8-19-16</inkml:trace>
  <inkml:trace contextRef="#ctx0" brushRef="#br0" timeOffset="99912.6368">21755 8114 459 0,'-3'10'3'15,"-4"6"2"-15,-4 9 1 16,-3 9 2-16,-2 7 0 31,3 12 1-31,-2 6 1 0,0 11-7 0,6-2-3 0,1-7 0 16,8-6 0-16,0-12 0 15,3-7-18-15,-3-14-48 16,-12-22-26-16,2-10-3 0</inkml:trace>
  <inkml:trace contextRef="#ctx0" brushRef="#br0" timeOffset="100017.6368">21460 8422 476 0,'0'0'3'0,"12"-8"1"0,5 1 0 15,13-1 0 1,14-1 1-16,10 0-1 0,13 6-4 0,4-3-9 16,12 3-44-16,0 6-36 15,-14 9-3-15</inkml:trace>
  <inkml:trace contextRef="#ctx0" brushRef="#br0" timeOffset="100322.6368">22294 8315 504 0,'-3'17'3'0,"-11"15"1"16,-7 15-4-16,-9 14 0 15,-6 13 0-15,-5 11 0 0,-3 10 0 16,0 8 0-16,1-9 0 15,11-12 0-15,11-16 0 16,12-13 0-16,7-20 0 31,9-6 0-31,10-20-68 0,-1-9-29 0</inkml:trace>
  <inkml:trace contextRef="#ctx0" brushRef="#br0" timeOffset="100663.6368">22340 8799 500 0,'0'0'2'16,"0"18"1"-16,4-2 1 0,3 5-2 16,4 4-2-16,5 2 0 15,8-1 0-15,7-2 0 16,5-10 0-16,9-8 0 15,4-8 0-15,1-13 0 0,0-9 0 16,-5-5 0-16,-8-1 0 16,-7 6 0-16,-8 5 0 15,-12 15 0-15,-10 13 0 16,-11 24 0-16,-8 19 0 0,-5 19 0 15,-5 17 0-15,0 26 0 16,-1 11 0 0,4 0 0-16,6 1 0 15,8-8 0-15,12-5 0 0,6-6-47 16,5-16-30-16,13-16-17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01:22.7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23858 573 282 0,'0'0'6'0,"0"0"5"16,0 0 1-16,0 0 3 0,0 0 1 15,0 0-1 1,0 0 2-16,0 0 2 0,0 0-8 15,0 0-3-15,0 1-1 16,-3 3-1-16,-1 1 0 16,-28 45 1-16,21-30-1 15,4 2 1-15,-1 1 0 16,-2 25 0-16,10-23 0 0,5 2 0 15,5-1 0-15,5-1-1 16,-15-25-1-16,42 49 0 16,-42-49 1-16,28 18-3 15,0 1-3-15,5-8 0 16,-1 1 0-16,5-11 0 31,-2 2 0-31,-1-8-5 0,1-2-68 0,-4-8-15 0</inkml:trace>
  <inkml:trace contextRef="#ctx0" brushRef="#br0" timeOffset="272">24239 473 460 0,'0'0'1'0,"0"0"0"16,0 0-1 0,0 0-3-16,0 0-9 0,0 0-13 15,0 0-48-15,0 0-6 16</inkml:trace>
  <inkml:trace contextRef="#ctx0" brushRef="#br0" timeOffset="597">24532 580 435 0,'0'0'5'0,"0"0"3"15,0 0 0-15,0 0 1 0,0 0 0 16,0 0-1-16,0 0-1 16,0 0-4 15,0 0-19-31,0 0-46 0,0 0-23 0</inkml:trace>
  <inkml:trace contextRef="#ctx0" brushRef="#br0" timeOffset="1323">24059 6 235 0,'0'-1'6'16,"0"1"2"-16,0 0 3 15,0 0 2-15,-9 0 1 16,-2 0 1-16,2 0 0 16,-32 0 2-16,11 1-5 0,3 22-3 15,-1 0-1-15,-2 8-1 16,-33 41-2-16,30-29-1 15,-2 7 0-15,3 1-1 16,3 3-2-16,2 8-1 16,2-4 1-1,5 7-2-15,3 0 0 0,8 4 0 16,7-4 1-16,2 4 0 0,14-7 1 15,1-1 0-15,7-2-1 16,10-3 1-16,4-7-1 31,5 2 0-15,4-8 0-16,4 2 0 0,2-8 0 0,6-5 1 0,3-7 2 0,7-5 2 15,5-10 1-15,0-7 2 16,7-3 0-16,-2-12 1 16,5-8 1-16,-1-4-2 0,0-8-1 15,-1-8-3-15,0-4 0 16,-8-10-2-16,0-6-1 15,-10-3 0 1,-7-4-1-16,-12-2 0 16,-8 0 0-16,-17 3 1 0,-17 1 1 15,-12 4 0-15,-20 5 1 16,-18 4 1-16,-12 7-2 0,-8 5-8 15,-10 3-36-15,-2 7-38 16,1 6-3-16</inkml:trace>
  <inkml:trace contextRef="#ctx0" brushRef="#br1" timeOffset="7569">23899 2387 217 0,'0'0'13'0,"9"0"5"0,2 0 5 16,8-5 4-16,4-1 1 15,2-3 1-15,4-2 4 16,-2 1-3-16,0-2-9 16,-4 0-6-16,-4 1-5 0,-8 1-3 15,-6 0-2-15,-4 0-3 16,-1 0-3-16,-4 1-3 15,-5-4-8-15,9 13-21 16,-10-17-53-16,4 4-3 0</inkml:trace>
  <inkml:trace contextRef="#ctx0" brushRef="#br1" timeOffset="7835">23978 1804 431 0,'0'0'3'15,"0"0"2"-15,0 0-1 0,0 0 1 16,0 0-2-16,-9-3-4 16,9 3-11-16,0 0-16 15,0 0-53-15,0 0-6 16</inkml:trace>
  <inkml:trace contextRef="#ctx0" brushRef="#br1" timeOffset="8039">24321 1901 311 0,'0'0'3'16,"0"0"0"-16,0 0 0 15,0 0-7-15,-8 9-12 16,8-9-28-16,-15 5-23 16</inkml:trace>
  <inkml:trace contextRef="#ctx0" brushRef="#br1" timeOffset="8479">23621 1731 181 0,'0'0'7'0,"-22"20"2"16,-1 6 5-16,-1 15 1 15,-3 11 2-15,1 15-1 16,-1 6 4-16,3 16 1 0,11-1-6 16,13 1-1-16,17-9-1 15,16-10 0 16,14-10 3-31,12-16 1 0,12-9-2 0,13-22-1 0,7-11 0 16,9-11 0-16,8-16-3 0,-2-11-2 16,2-11-3-16,-4-7-3 15,-6-7-2-15,-10 0 0 16,-12-4 0-16,-20-7-1 0,-16-1 0 15,-23 1-2-15,-16-1 3 16,-9 42-2-16,-9-6 0 16,-12 3 0-1,-11 1-1-15,-8 2-2 0,-8-1-6 16,-4 7-18-16,3 1-57 15,-6 5-3-15</inkml:trace>
  <inkml:trace contextRef="#ctx0" brushRef="#br1" timeOffset="12973">2805 3040 247 0,'0'0'8'16,"0"0"4"-16,-1-11 2 16,1 11 2-16,-3-17 2 0,2 4 3 15,-1-1 0-15,1 1 2 16,0 1-6-16,0 0-6 15,1 12-1-15,0-16-4 16,0 16-3-16,0 0-1 0,-4 6-2 16,0 9 1-16,0 7-1 15,-2 15 1-15,-1 8 1 16,2 11 1-16,1 9 0 0,2 5 0 15,2-1-1-15,8-2 0 16,5-9 0-16,5-12 1 16,4-17 0-1,6-15 2-15,0-14-1 0,2-15 1 16,-1-16 0-16,-2-12 0 0,-2-7-1 15,-4-5-1-15,-4-4-1 16,-4 3-2-16,-6 5 1 16,0 8-1 15,-2 6-2-31,-3 10 1 0,1 13 1 0,-3 14-1 0,18 13 0 0,-6 17 0 15,5 8 0-15,4 4 1 16,3-3 1-16,11-3 1 16,-2-9-1-16,6-11 2 0,-2-16 0 15,0-16 0-15,0-16 0 16,-6-11 0-16,-9-2 0 15,-10-3-1-15,-9 0-1 32,-9 1 2-32,-9 4-1 0,-9 8-2 0,-3 6 0 0,1 5 0 15,2 5-9-15,-1 3-9 16,13 4-44-16,12 12-27 15,-10-7-2-15</inkml:trace>
  <inkml:trace contextRef="#ctx0" brushRef="#br1" timeOffset="13232">3685 2719 393 0,'0'0'5'0,"0"18"3"15,0 3 2-15,-2 8 1 16,-6 9 1-16,-3 10 0 16,-3 9 1-1,-4 5 1-15,1-2-5 0,0-6-4 0,4-8-3 16,1-7-2-16,3-11-4 15,7-7-8-15,2-21-30 16,0 0-44-16,12-14-3 16</inkml:trace>
  <inkml:trace contextRef="#ctx0" brushRef="#br1" timeOffset="13502">3941 2546 365 0,'0'0'5'0,"8"20"3"15,-4 3 4 17,-1 10 1-32,-4 14 1 0,1 12 1 0,-7 9 1 0,-3 11 0 0,-4-1-4 15,0-10-3-15,0-4-3 16,1-12-2-16,4-14-1 15,1-13-2-15,7-17-3 0,1-8-5 16,8-16-12-16,-6 8-50 16,8-24-19-16</inkml:trace>
  <inkml:trace contextRef="#ctx0" brushRef="#br1" timeOffset="13952">3842 2617 289 0,'0'0'6'0,"0"0"3"16,3-12 1-16,0 4 4 15,7-6 0-15,5-2 2 16,6-4 4-16,8-2 1 0,7 2-5 15,11 1-1-15,1 6-2 16,4 3-2-16,-4 11-2 16,-6 12-1-16,-9 16-2 15,-17 9-1-15,-15 7-2 0,-12 5 1 16,-15 2-2-16,-10-3 1 15,-11-9 0-15,1-6-1 16,-4-12-1-16,5-7 0 0,4-11-1 16,7-2-1-16,7-2 0 15,9-3 0-15,18 3 0 16,0 0 0-16,6-8 1 15,21 8 1-15,11 3-1 16,9 5 1-16,6 4 1 16,7 3 1-16,0 1 0 0,-1 3-1 15,-7 2-1-15,-9-1 1 16,-12 0-2-16,-7 1 0 15,-9-3 0-15,-10-2 0 16,-5 1-6-16,-4-5-5 0,1 4-10 16,-6 8-46-16,9-15-22 15</inkml:trace>
  <inkml:trace contextRef="#ctx0" brushRef="#br1" timeOffset="14667">4871 2377 256 0,'0'0'10'16,"0"0"4"-16,0 0-1 16,0 0 2-16,-8-1 3 0,-6 1-1 15,-1 4 2-15,-5 5 2 16,-5-1-9-16,-1 6-2 15,-3 3 0-15,-2 2 0 16,-4-2-1-16,9 8-1 0,-2 2 0 16,4 2-1-16,1 2 0 15,3 2-2-15,6-4-1 31,3 1-1-31,10 0 0 0,1-11 1 0,7-5-1 0,10-5 0 16,4-6 0-16,5-3 0 16,-1 0 0-16,-1-2-1 15,-3-2-1-15,-4 2 0 0,-8 2 0 16,-8 12 0-16,-5 8 0 15,-13 6-2-15,-2 4 1 16,2 2-1-16,4 3 2 31,7-4 0-31,5-10 0 0,24-9 0 0,15-11 1 0,21-6 0 16,14-11-2-16,5-8 0 15,8-1 0-15,-1-1 0 16,-6 4 0 0,-11 7 0-16,-8-1 0 0,-15 10-15 0,-16 6-62 15,-9 0-12-15</inkml:trace>
  <inkml:trace contextRef="#ctx0" brushRef="#br0" timeOffset="21713">2147 9089 119 0,'0'0'8'16,"0"0"4"-16,0 0 4 16,0 0 4-16,0 0 3 0,-10 3 2 15,10-3 0-15,-9 2 1 16,9-2-3-16,-14 0-4 15,6 2-3-15,8-2-1 0,-18 1-2 16,9 1 0-16,9-2-1 16,-11 2-3-16,11-2-2 15,0 0-2-15,0 0-1 16,0 0-2-16,0 0 0 15,0 0-1-15,0 0 0 0,12 6 1 16,6-6 1-16,5 0 2 16,7 0 0-16,8-1 0 15,7-4 0-15,8 1 0 16,4-1 0-16,7-2-1 0,3-1-1 15,-2 0 0 17,3 0 1-32,2 0-1 0,-9 1 0 0,-4 0 0 0,-7 2 1 15,-8-1-1-15,-11 4-1 0,-7 0 1 16,-6 2-1-1,-8 0 0-15,-10 0 0 0,13 0 0 16,-13 0-1-16,0 0 1 0,0 0-2 16,0 0-1-16,0 0-3 15,0 0-3-15,0 0-8 16,0 0-15-1,0 0-54-15,0 7-5 0</inkml:trace>
  <inkml:trace contextRef="#ctx0" brushRef="#br0" timeOffset="22214">2778 8901 285 0,'0'0'8'0,"0"0"5"16,0 0 0-16,0 0 0 16,0 0 0-16,0 0 2 15,0 0 2-15,0 0 3 0,10 5-9 16,1-5-2-16,3 0 0 15,4 2 0-15,2 3 1 16,8 2-1-16,1 1-3 16,4 3 0-16,5 0-2 0,1 3 0 15,1 0-1-15,1 1-1 16,0-1 0-16,-3-2-1 31,-4 0 1-31,-4-4-1 16,-9 4 1-16,-3 0 0 0,-10 1 1 0,-6 4-1 0,-8 1 1 15,-12 4 0-15,-6 2 0 16,-6 5-1-16,-3 2-1 15,-4-2-2-15,1-1-3 0,4 2-6 16,3-6-14-16,13 1-64 16,12-5-4-16</inkml:trace>
  <inkml:trace contextRef="#ctx0" brushRef="#br0" timeOffset="23437">2013 9767 311 0,'0'0'9'0,"0"0"4"16,0 0 2-16,0 0 3 16,0 0 3-16,0 0-1 15,0 0 1-15,5-5 0 0,-5 5-9 16,0 0-4-16,0 0-2 15,0 0-3-15,0 0-2 16,0 0 0-16,0 0-1 0,0 0 0 16,0 0 1-16,0 0 0 15,0 0 0-15,0 0 1 16,0 0 0-16,0 0 0 15,0 0-1-15,0 0 1 16,0 0-1-16,0 0 0 0,0 0 0 16,0 0-1-16,0 0 1 15,0 0 0-15,0 0 0 16,0 0 0-16,0 0-1 15,0 0 2-15,0 0-2 16,0 0 1-16,0 0 0 0,0 0-1 16,0 0 0-16,0 0 0 15,0 0 0-15,-2 7 0 16,1 5 0-16,-1 3-1 0,-3 9 2 15,-2 10-1-15,-1 7 1 16,-2 13-1-16,-1 6 1 31,1 5 0-31,4 2-1 0,4-2 1 0,2-6 0 0,14-10 0 16,10-8 1-16,12-15-2 15,12-11 0-15,8-12 0 16,3-3 0-16,0-8 0 0,-3-6 0 16,-6 2 0-16,-8-6 0 15,-8 2-20-15,-19 8-45 16,-7-11-28-16,-8-4-4 15</inkml:trace>
  <inkml:trace contextRef="#ctx0" brushRef="#br0" timeOffset="24308">1881 9590 269 0,'0'0'9'0,"0"0"0"16,0 0 4-16,0 0 0 15,0 0 4-15,0 0 0 16,0 0 1-16,0 0 1 15,0 0-8-15,0 0-1 0,0 0-2 16,-5-4-1-16,5 4-1 16,0-10-1-16,0 10 2 15,0-9-2-15,0 9 1 0,0 0 0 31,0-10-1-31,0 10-1 0,0 0-1 0,0 0 1 16,0 0-1-16,0 0 0 16,0 0 0-16,0 0-1 0,0 0 2 15,0 0-2-15,-4-13 1 16,4 4 0-16,1-1-2 15,3-2 0-15,1 2-1 16,1-1 0-16,-6 11 0 0,9-14-1 16,-9 14 1-16,9-6-1 15,-9 6 1 1,0 0-1-16,0 0 1 0,0 0-1 15,0 0 1-15,0 0 0 0,0 0 0 16,5 6 0-16,-5-6 0 16,0 0 1-16,0 0-1 15,0 0 0-15,0 0 0 16,0 0-3-16,0 0-4 0,0 11-9 15,4-2-25-15,7-1-47 16,-11-8-4 0</inkml:trace>
  <inkml:trace contextRef="#ctx0" brushRef="#br1" timeOffset="43452">2547 7514 203 0,'0'0'3'16,"0"0"2"-16,12 5 0 0,-12-5 5 15,20 9 1-15,-2-5 4 16,4 0 1-16,4 0 2 15,-2-1-1-15,7 0 0 16,5-3 0-16,6 0-2 0,-5 2-2 16,6-1 0-16,4 2-1 15,4-2-3-15,7 0-1 16,4 1 0-16,2 1-2 0,3 1 0 15,4-2-1-15,2 3-1 16,-1-5 1-16,-1 3-1 16,2-1 0-16,-3-1 0 15,4-1 0-15,0 0-1 16,7-2 1-1,4 0 0-15,7-3-1 0,5 1 0 0,7-2-1 16,6-1 1-16,2 2-2 16,4-2 1-16,5-2-1 15,2 1 0-15,-1 0 0 16,-1 1 0-16,-2-2 0 0,1 4-1 15,0-2 2-15,-2 0-1 16,1 2 0-16,-1 0 0 16,6-2 1-16,5 2-1 15,0 1 0-15,4-2 0 0,2 5 0 16,2 0 0-16,-1-1-1 15,0 2 1-15,-2 0-1 16,-2 4 0-16,-2 2 1 31,3-3-1-31,-1 0 0 0,-2 0 0 0,2 1 1 0,4-1-1 16,1-1 0-16,1-1 0 15,0 2 0-15,-2 1 0 16,0-1 0-16,-2-1 1 0,-5 0-1 16,-4-1 1-16,-4-1 0 15,-2 0 0-15,-1-3 1 16,-4-5 1-16,-8-1-3 15,-3-2 0 1,-6-2 0-16,-10 0 0 0,-10 4 0 0,-14-4 0 16,-13 5 0-16,-12 0 0 15,-15 6 0-15,-5-1 0 16,-6 6-38-16,-3 1-52 31,-9-4-5-31</inkml:trace>
  <inkml:trace contextRef="#ctx0" brushRef="#br1" timeOffset="44854">13851 7556 157 0,'0'0'2'0,"0"0"0"16,0 0 3-16,8 5 3 15,-8-5 5-15,18 9 3 0,-7-5 3 16,6 1 3-16,0 2 2 16,2-2 0-16,3 0-1 15,4 1-2-15,3-1-3 0,1-1-2 16,5-2-5-16,-3 0 0 15,9-2-5-15,-2 3-1 16,2-3-2-16,2 0 0 16,2-3 0-1,1 1 1-15,3-3 0 0,4 2 0 0,1-3 1 16,4 1 0-16,1-2 1 15,4 2-1-15,2-1-1 16,2 3 1-16,9 0-2 16,5 3 1-16,8-3-1 0,10 3 0 15,7 0-1-15,8 0 0 16,11 0-1-16,4 0 1 15,6-2-1-15,9 2 0 16,1-2 0-16,10 1 0 16,-1 1 0-16,9 0 1 0,1 0-1 15,9 1 0-15,4 1 1 16,8 0-1-16,8 6 0 0,8-5 0 15,13 1 0-15,10 0 0 47,11-3-1-47,7-1 1 0,13 0-1 0,6 1 1 0,7-2 1 0,0-1 0 16,-6-1-1-16,-5-1 1 0,-9 1 0 15,-14-2 0-15,-21 5-1 16,-24 0 0-16,-24 0 0 16,-25 0-1-16,-24 3 0 0,-26 2 0 15,-22-1-1-15,-15 1-1 16,-13-2-2 15,-8 9-13-31,-11 9-67 0,-8-13-6 0</inkml:trace>
  <inkml:trace contextRef="#ctx0" brushRef="#br1" timeOffset="65863">10110 5707 199 0,'0'0'5'15,"0"0"3"-15,0 0 1 0,0 0 1 16,0 0 0-16,0 0-2 15,7-3 2-15,-7 3 0 16,0 0-4-16,6 13 0 16,-4 1-3-16,0 3 0 15,-1 5 2-15,1 4 2 0,-2 6 0 16,-1 1 1-16,1 5 1 15,-1 3 0-15,-2 2 1 16,1 5-1 0,-2 0 1-16,1 3-1 0,0 2-1 15,-2 1 0-15,0 2-1 0,-3 4 0 16,-1 1-1-16,-1-1-1 15,-2 1-2-15,3-1 1 16,-3 3 0-16,3-3-2 0,2-1-1 16,0-4-1-16,4-1 1 15,1-1-1-15,1 0 1 16,-2 0 1-16,1-5-1 15,-1 3 1-15,-4-3 0 0,2 0 0 16,-4 0 0-16,2-1-1 16,-2 1 0-16,3 1 1 15,-1 0-2-15,2 3 1 47,0 3-1-47,3 2 0 0,-3-2 1 0,4 3-1 0,-3 0 0 0,0-1 1 0,-1-1 0 16,-1-2 1-16,0 0 0 15,0 2-1-15,-3-1 2 0,0 1 0 16,3 2 0-16,-2 0-1 15,2 3 0-15,-1 2-1 16,2 1 0-16,0 2 0 16,0 3-1-1,-3 0 1-15,-3 1-1 0,2 5 0 0,-1 3 0 16,-4 1 0-16,-2 1 0 15,0 4 0-15,-1 2 0 16,-2 3-1-16,-1 1 0 0,-1 2 1 16,-4 1-2-16,0 1 1 15,0 2 0-15,-1 2 0 16,0 0 0-16,1 0-1 15,-3 1 2-15,3 0-1 0,-1-4 1 16,1 0-1-16,-3-1 1 16,0 1 0-16,0-6 0 15,3 1 1-15,-4-4-3 16,3-7-2-16,5-4-7 0,-3-10-17 15,-3-9-54-15,11-13-3 47</inkml:trace>
  <inkml:trace contextRef="#ctx0" brushRef="#br1" timeOffset="66397">9041 11429 371 0,'0'0'2'16,"0"0"0"-16,0 0-1 16,0 0 0-16,0 0-1 15,0 0-1-15,0 0 1 0,0 0 1 16,9-7 0-16,2-10 1 15,12-12 1 1,9-12 1-16,14-19 2 0,20-21 3 16,18-20 1-16,23-23-1 15,18-16 1-15,19-10-1 0,5-5-1 47,6 5 0-47,-4 5-4 0,-5 11-10 0,-14 8-23 0,-9 16-54 0,-13 8-3 0</inkml:trace>
  <inkml:trace contextRef="#ctx0" brushRef="#br1" timeOffset="67118">10157 5828 137 0,'0'0'10'16,"0"0"8"-16,0 0 4 16,0 0-1-16,0 0 1 0,8-1 1 46,7-10 3-46,5-6 2 0,15-11-4 0,17-9-5 0,11-15 0 0,27-13-1 16,17-15 0-16,20-13-1 16,15-11-1-16,15-11-7 0,3-4-1 15,2-1-3-15,-2 1-2 16,-5 1 1-16,-7 7-1 15,-10 5-1-15,-8 6-1 16,-17 7-3-16,-2 9-8 31,-13 0-21-31,-19 12-53 0,4 4-2 0</inkml:trace>
  <inkml:trace contextRef="#ctx0" brushRef="#br1" timeOffset="68060">12318 4292 97 0,'0'0'4'0,"0"0"3"0,-10 8 2 15,10-8 0-15,-15 20 3 16,6-5 3-16,0 6 1 16,-4 3 2-16,3 3-3 15,1 5-2-15,-3 2-1 16,4 2 1-16,-5 1-5 31,5 3 0-31,-2-1-1 0,4 9 0 0,-3 1-1 0,3 2 0 16,0 5 1-16,1 1 2 15,3 5-1-15,-3-1 0 0,2 4 0 16,-3-3 0-16,1-2 3 15,-3 8-1-15,0 2 2 16,0 0 0-16,-5 3 0 0,1 4-1 16,-4 6 1-16,-3 5-2 15,-4 3-3-15,-2-2 0 31,0 2-3-31,-2 3-2 0,2 0 0 0,-2 0 0 16,1-2-1-16,1-2 0 0,2-1 0 16,0 0 0-16,4-3-1 15,-2 3 1-15,0 0-1 16,1-1 1-16,-1 4-1 0,2-1 0 15,0 1 0-15,2 3 0 16,2-3 0-16,-2-3 0 16,5-2 0-1,-2-9 1-15,4-10-1 0,0-7 0 16,1-10 1-16,1-8 0 0,2-10 0 15,3-5 1-15,-2-8-1 47,5-1-3-47,0-6-6 0,4 0-14 0,10-7-60 0,-2-6-4 0</inkml:trace>
  <inkml:trace contextRef="#ctx0" brushRef="#br1" timeOffset="68456">11427 8424 98 0,'-2'15'7'16,"-9"6"8"-16,-6 19 6 16,-11 17 6-16,-12 15 5 31,-13 14 2-31,-14 20 1 0,-14 12 0 0,-13 8-6 0,-5 10-8 15,-5-1-5-15,-3-3-6 16,-2 5-6-16,1-2-5 31,2-6-10-31,9-9-18 0,1-11-47 0,22-13-8 0</inkml:trace>
  <inkml:trace contextRef="#ctx0" brushRef="#br1" timeOffset="69255">11517 8069 172 0,'0'0'4'16,"0"0"-4"-16,-6 0 3 15,6 0 4-15,2 10 4 0,2 6 4 16,3 11 0-16,1 4 2 16,9 11-3-16,-9 10 4 15,9 2 0-15,-9 10-3 16,-2-4-5-16,-2 1 0 0,-5-4-2 15,0-6-1-15,-10-5 0 16,-7-5-1-16,-10 0-1 16,-8-3-2-16,-7 3-1 0,-12-2-4 15,-6 2-9 16,0-1-36-31,1 9-27 0,3-7-7 0</inkml:trace>
  <inkml:trace contextRef="#ctx0" brushRef="#br1" timeOffset="72597">12743 6266 179 0,'0'0'5'15,"0"0"6"-15,0 0 1 16,0 0 2-16,8 1 2 16,-8-1 2-16,21-16 0 0,4-6 2 15,7-18-4-15,23-14-3 16,14-23-1-16,25-20-2 15,21-21 1-15,26-16-1 16,7-9 1-16,4-5-1 0,-5 9 0 16,-13 10-2-16,-21 20 0 15,-25 16-4-15,-23 24-5 16,-29 14-6-1,-17 23-12-15,-16 10-32 0,-9 10-30 16,-2 8-7-16</inkml:trace>
  <inkml:trace contextRef="#ctx0" brushRef="#br1" timeOffset="73314">14323 4778 146 0,'0'0'2'0,"0"0"4"0,-1-8-1 15,1 8 1-15,0 0-2 16,0 0 2-16,0 0 0 16,0 0 2-16,0 0-1 15,0 12 2 1,0 15 3-16,0 2 4 0,3 15 4 0,0 5 0 15,4 13 0-15,-5 0 0 16,2 9-1-16,-3-1-4 16,1-4-4-16,-3-1 0 0,1-5-3 15,-4-3-1-15,-4-3-1 16,1-5-4-16,-1-4-4 15,3-5-7-15,0-6-7 16,5-8-31 0,8-1-31-16,3-14-5 0</inkml:trace>
  <inkml:trace contextRef="#ctx0" brushRef="#br1" timeOffset="74177">14245 5806 41 0,'0'0'2'0,"-1"22"3"0,1-4 1 15,0 10 3-15,0 1 2 16,-1 8 1-16,3 6 1 15,2 5 2-15,-1-4-1 16,0-5 1-16,1 4 0 0,-1-11 2 47,0 8 0-47,-1-9 3 0,1 1-1 0,-2 0-1 0,0 2 0 0,-1 0-3 15,2-1-3-15,-1 4-2 16,0-4-3-16,2 1-2 0,-1-2-1 16,2-1 0-16,-3-4-2 15,3 0-1-15,-3 2 0 16,2-1 0-16,-1 0 1 0,-2 0-1 15,2 4 3 1,-4-1 1-16,2 8 0 16,0-3 2-16,-4 3 0 0,0 6-1 15,-1-2 2-15,-2 4-3 0,0 2 0 16,-2 2-2-16,0-2-1 31,-1 1-1-15,1 3 0-16,0-2 0 0,1 3-1 0,-2-4 1 0,5 4-1 15,-1-3 0-15,1 6 0 0,-1-1 0 16,2 0 0-16,-3 3 1 15,3 3 1-15,-3 1 0 16,1 1 0-16,-5 2 0 0,2 1 1 16,-1 3-1-16,-2-1 1 31,3-1 0-31,0-2-1 0,-1 1-2 0,6 0 2 15,0-1-1-15,2 1 0 16,1 0 1-16,-1 1-1 0,1 2 1 16,0 3 0-16,-4 0 1 15,-1 2-1-15,-2 0-1 16,1 0 1-16,0 0-4 0,-2-5-9 15,9-4-35-15,-1-5-35 16,1-11-4-16</inkml:trace>
  <inkml:trace contextRef="#ctx0" brushRef="#br1" timeOffset="75454">12860 6370 248 0,'0'0'4'0,"0"0"0"16,0 0 1-16,0 0-1 16,0 0 0-16,0 0 2 15,0 0 2-15,-9 12 2 0,-2 5-2 16,3 3-1-16,-4 3 1 15,2 9 2-15,-2 6 0 16,3 8-1-16,-3 3-1 16,9 5-2-16,1 5 0 0,2 3 0 15,-2 5-1-15,2 1 0 16,0 5 0-16,2 2-2 15,-2-1 1 32,0 4 0-47,-2-1-1 0,-1 3 0 0,1-2-1 0,-3-1 0 0,5 2 0 0,0-4 0 0,3 3 0 16,4 0 1-16,1 1 0 0,4 3 0 15,-4 0 1-15,1 6 0 16,-3-1 0-16,0 5 0 16,-5 0-2-16,0 2-1 15,-1 2 1-15,-1 1-1 31,0 1-1-31,-1 0 0 0,0 3-1 0,-3-1 1 0,1 2 0 16,-2 0 0-16,-1 2-1 16,0 0 0-16,-1 0 0 15,0-1 0-15,1 2 1 0,2-1-1 16,-2 1 1-16,1-2-2 15,-1 1 2-15,-1 0-1 16,-3-2 1-16,0-1 0 31,-1-1 0-31,-4-3 0 0,1-1 0 0,-4-3 3 0,0-4-2 16,2-1 1-16,-4-5 0 15,-1-3 1-15,1 0-1 16,0-7 1-16,-1-5 0 0,3-4-1 16,2-5-2-16,2-5 0 15,1-6 0-15,2-9 0 16,1-6 0-16,4-3-1 0,1-8 0 15,1-4 0-15,1-3 1 16,2-5 0-16,2-10-1 16,-4 13 0-16,4-13 1 15,0 0 0-15,0 0 1 16,0 0 0-16,0 0 0 0,0 0 0 15,0 0 0 1,0 0 0-16,-13-6-1 0,13 6 0 16,-5-14-1-16,4 1 0 15,2-5 1-15,-1-1-1 0,7-6 0 31,5-7 1-31,5-4-1 0,7-8 1 0,9-9 0 16,7-11 0-16,9-8-1 16,9-13 1-16,9-7-2 0,11-13 2 46,7-10 0-46,8-4 2 0,7-6-1 0,4-1 2 0,7 2-1 0,-4 3 0 0,5 6 2 16,-2 7-1-16,0 7-3 16,-2 10-3-16,-8 4-5 15,-1 13-9-15,-9 8-56 16,-5-2-11-16</inkml:trace>
  <inkml:trace contextRef="#ctx0" brushRef="#br1" timeOffset="76049">14035 9682 298 0,'-4'12'6'16,"-4"13"2"-16,-4 11 2 15,-1 10 0-15,-4 10 0 0,3 4 0 16,-4 3-2-16,6 5-11 15,1-4-62-15,9-25-12 16</inkml:trace>
  <inkml:trace contextRef="#ctx0" brushRef="#br1" timeOffset="81852">4670 13249 313 0,'2'12'3'0,"3"10"4"16,0 9 0-16,0 10 2 0,-3 5 2 15,2 10 1-15,-1 4 1 16,-2 6 0 0,-1-11-4-16,-1-11-10 15,-6-17-19-15,-5-13-56 16,12-14-5-16</inkml:trace>
  <inkml:trace contextRef="#ctx0" brushRef="#br1" timeOffset="82088">4623 12958 275 0,'12'-7'5'0,"18"-2"-1"16,8-1 1-16,8 4 0 15,3 3 2-15,4 5-1 16,-4 7 1-16,-3 12 2 15,-17 20-4-15,-26 9-1 16,-12 12 0 0,-25-1-1-16,-8 2 1 0,-12-8-1 0,-4-4-2 15,1-13-6-15,5-13-18 16,7-12-42-16,15-9-10 0</inkml:trace>
  <inkml:trace contextRef="#ctx0" brushRef="#br1" timeOffset="82437">5120 12928 305 0,'0'0'3'0,"-4"22"3"15,1 4 4-15,-3 7 1 16,2 6 2-16,0 11 2 15,2 4 2-15,2 6 2 16,8-7-4-16,7-3-2 16,1-10-2-16,8-11-2 0,1-5-1 15,4-11-2-15,2-9-1 16,-1-4-2-16,2-4-4 15,-2-13-5-15,-2 0-11 16,-4-1-29-16,-3-8-40 0,-5-5-3 16</inkml:trace>
  <inkml:trace contextRef="#ctx0" brushRef="#br1" timeOffset="82853">5441 13104 376 0,'1'11'3'0,"6"7"3"0,1 6 1 16,4 10 2-16,1 5 1 0,4 7 1 15,-2 4 0-15,2 3 1 16,-3-10-4-16,-1-8-1 16,-6-8 0-16,-1-9-2 15,-6-18-2-15,0 0-2 0,-3-21-3 31,-7-16-4-31,-3-14-5 0,-2-11-1 0,-3-10-2 16,2-7 0-16,0 2 1 16,5 0 3-16,2 7 3 0,8 13 6 15,1 10 5 16,2 13 1-31,9 11 2 0,4 10 1 0,2 13 0 0,6 9 0 16,-2 16-1-16,7 9 0 16,2 10 1-16,3 7-2 15,0 6 0-15,5 4-1 0,-5-1-1 16,-3 0 0-16,-3-4-1 15,-8-7-2-15,-1-6-3 16,-12-8-2-16,3-5-7 0,-9-12-21 16,-14-8-53-16,1-10-3 15</inkml:trace>
  <inkml:trace contextRef="#ctx0" brushRef="#br1" timeOffset="82982">5491 13250 378 0,'0'0'2'15,"19"-13"3"-15,6-3-1 16,10-6 0-16,10-4 0 0,5-7-5 15,7 2-20-15,12-3-52 32,-17-7-7-32</inkml:trace>
  <inkml:trace contextRef="#ctx0" brushRef="#br1" timeOffset="83164">5919 12838 399 0,'0'0'4'0,"11"18"1"16,1 2 2-16,2 7 1 15,3 7 2-15,4 7 0 0,2 6 1 16,0 4 1 15,-1 0-5-31,-2-3-1 0,-4-6-2 0,0-5-3 0,-4-11-2 16,-1-2-10-16,-9-11-43 0,-2-13-33 15,-2-21-3-15</inkml:trace>
  <inkml:trace contextRef="#ctx0" brushRef="#br1" timeOffset="83314">5763 12951 430 0,'0'0'1'16,"20"-11"1"-16,8-6 1 15,11-7-1-15,9-3 1 16,6 1-4-16,1-4-6 31,8 1-23-31,2 4-50 0,-17 4-6 0</inkml:trace>
  <inkml:trace contextRef="#ctx0" brushRef="#br1" timeOffset="83713">6460 12492 269 0,'0'0'4'16,"-5"0"4"-16,-9 5 4 15,-6 6 5-15,-8 7 3 16,-4 6 0-16,-5 7 2 0,-5 5 1 47,3 5-4-47,4 2-3 0,9 2-4 0,8-7-4 0,8-1-2 0,10-8-1 15,7-6-1-15,13-5-1 16,4-8 0-16,6-3 0 0,0-5-1 15,4 1-1-15,-3 2 1 16,-6 2-1-16,-8 5-1 16,-6 4 1-16,-10 4 0 15,-2 4 0 16,-7 1 0-31,-2-1 0 0,-1-1 0 0,5-5 0 0,6-7 0 0,10-9-1 16,15-3-3-16,5-14-4 16,11-6-7-16,3-9-10 0,7-15-39 15,3-1-25-15</inkml:trace>
  <inkml:trace contextRef="#ctx0" brushRef="#br1" timeOffset="83898">6706 12504 381 0,'0'0'6'0,"-19"3"1"15,8 6 1-15,3 7 3 16,4 4 1-16,3 8 1 15,14 5 1-15,10 5 0 0,14 3-4 16,9 1-2 15,-1 2-2-31,-1 2-1 0,-13 2-2 0,-16 3 0 0,-15 3-3 16,-19 0-6-16,-14 9-19 15,0-2-61-15,-28-4-5 0</inkml:trace>
  <inkml:trace contextRef="#ctx0" brushRef="#br1" timeOffset="84468">4602 13121 334 0,'0'0'7'16,"0"0"4"-16,-8-13 2 16,8 13-2-16,-10-4 3 15,10 4 0-15,-7 20 1 0,2 8 0 16,4 16-6-16,0 10-6 15,2 8-3-15,4 6-5 16,6 2-28-16,3-4-50 16,-1-13-3-16</inkml:trace>
  <inkml:trace contextRef="#ctx0" brushRef="#br1" timeOffset="91662">2496 13333 276 0,'0'0'4'15,"2"22"2"-15,2-1 1 0,4 9 4 16,0 6-1-16,4 5 3 15,-2-1 0-15,3 2 1 16,2-10 1-16,-8-5 0 16,2-10-4-16,-9-17 0 0,0 0-2 15,0-21-2-15,-6-7 0 16,-4-5-3-16,-8-8-2 15,1-5-2-15,-3-5 0 16,-2 1-1-16,-1 0 1 16,1 3 0-16,2 2-1 0,4 2 1 15,3 1 0-15,5 2 0 16,7 5 0-16,1 2 1 31,7 1-1-31,8 3 1 0,3 4 2 0,7 2-3 0,5 5 2 16,4 5 0-16,4 8 0 15,3 5 0-15,0 5 1 16,1 12-1-16,-1 9 1 0,-2 6 0 15,-7 6 1-15,-2 2-1 16,-6 0 0-16,-5-7 0 16,-4-1 0-16,-7-8 0 15,-5-8 0-15,-3-16-1 31,0 0-1-31,-9-8 0 0,-1-14-1 0,0-7-1 0,-4-5 0 16,5-4-1-16,0 1 0 0,3-1 0 16,1 4-1-16,5 3 2 15,1 5 0-15,9 8 1 16,2 3 1-16,8 10-1 15,0 5 1-15,9 12 1 16,-1 10 1-16,3 12 0 0,1 10 1 31,-4 8-1-31,0 5 0 0,-6 4 1 0,-5-5-1 16,-6-5 0-16,-2-8-1 15,-6-9 0-15,-2-10-1 0,-1-8-3 47,0-16-3-47,0 0-8 0,-12-18-19 0,-1-8-56 0,8-7-4 0</inkml:trace>
  <inkml:trace contextRef="#ctx0" brushRef="#br1" timeOffset="92231">3376 12532 255 0,'0'0'9'16,"0"0"5"-16,0 0 2 0,0 0 3 16,0 0 0-16,0 0-1 15,-5-4 1 1,5 4 0-16,-15 7-8 0,6 6-6 15,-5 6-3-15,-1 7-1 0,-5 3-1 16,-3 10 2-16,-1 1 0 16,1 2-1-16,2-1 1 31,1-2 0-31,4-3-1 0,5-7 1 0,5-4-1 15,6-10 1-15,9-6 1 16,6-7-1-16,7-2 1 0,5-9 0 16,6-3 0-16,2-6 0 15,0-1 0-15,0 2-1 16,-5 0-1-16,-4 5-1 0,-5 3 0 15,-8 4-1-15,-4 5 1 32,-6 9 0-32,-3 8 2 0,-4 9 0 0,-6 6 0 15,1 5 2-15,2 4 1 0,4 0 0 16,3-2 0-16,3-4 0 15,8-9-1-15,9-7 0 16,6-11-1-16,7-8-2 16,2-4-3-16,4-8-6 0,-6-12-9 15,5-15-57-15,-5 8-14 16</inkml:trace>
  <inkml:trace contextRef="#ctx0" brushRef="#br1" timeOffset="92448">3564 12625 369 0,'0'0'4'0,"5"3"1"0,6 6 4 0,5 4 0 0,5 3 2 16,4 6 1-16,5 7 0 0,3 8 1 15,1 1-3-15,-1 3-3 16,-6-5-2-16,-3-5-5 15,-3-2-6-15,-10-13-18 0,-11-16-61 16,0 0-1-16</inkml:trace>
  <inkml:trace contextRef="#ctx0" brushRef="#br1" timeOffset="92585">3321 12661 417 0,'0'0'2'0,"5"-6"1"15,8-7 2-15,10-4 0 16,7-4 1-16,4-4-2 0,8 1-1 15,0-2-5-15,3 6-12 16,-9 3-30 0,-2 4-38-16,-9 4-6 0</inkml:trace>
  <inkml:trace contextRef="#ctx0" brushRef="#br1" timeOffset="92974">3774 12426 340 0,'0'0'6'0,"22"22"2"0,0-2 4 0,5 7 3 0,1 5 1 16,3 8 0-16,1 3 1 15,1 5 1-15,-9-6-6 16,-6-8-3-16,-9-5-2 16,-5-8-2-16,-5-11-2 0,1-10-1 15,-16-10-3-15,2-14-1 31,-5-10-2-31,1-8-2 0,-4-3 0 0,1-5 0 16,6-2 0-16,2 4 2 16,7 5 1-16,2 6 2 0,4 7 3 15,0 7 1-15,9 6 0 16,3 4 1-16,3 7 0 15,5 4 0-15,5 2 0 0,3 11 0 16,4 8-1-16,3 7 0 16,0 7 0-16,-1 4-1 31,-1 6 0-31,-6-1 1 0,-4 0-2 0,-5-5-1 0,-4-6-2 15,-4-6-1-15,-1-5-6 16,-9-20-17 0,0 0-61-16,-7 0-2 0</inkml:trace>
  <inkml:trace contextRef="#ctx0" brushRef="#br1" timeOffset="93145">3819 12524 398 0,'0'0'2'15,"0"0"2"-15,5 3 2 0,6-3 2 16,5 0 1-16,7 0 2 15,6 0-3 17,7-3 2-32,6-3-4 0,1-1-8 0,-6-3-13 0,3-7-65 15,-6 4-5-15</inkml:trace>
  <inkml:trace contextRef="#ctx0" brushRef="#br1" timeOffset="93353">4216 12261 360 0,'0'0'6'16,"8"17"3"-1,-1 1 3-15,2 8 1 0,-1 6 1 16,1 4 1-16,3 3 1 0,6-3 1 16,5-7-4-1,8-12-3 16,11-10-2-31,9-11-3 0,13-13-2 0,6-8-3 0,10 0-10 0,-7-8-24 16,-1 12-53-16,-12 5-4 0</inkml:trace>
  <inkml:trace contextRef="#ctx0" brushRef="#br1" timeOffset="169005">20216 8163 203 0,'0'0'9'0,"0"0"2"16,0 0 5-16,-10 0 1 15,10 0 2-15,-8-1 0 16,8 1 0-16,-9-9 0 15,9 9-8-15,-8-12-3 0,8 12-3 16,-2-9-3-16,2 9-1 16,0-8 0-16,0 8 0 15,7-4 0-15,-7 4 0 16,19 0 1-16,-9 5-2 15,2 1 0-15,-2 4 4 0,-4 2-2 16,0-3 2-16,-6 2 1 16,0-11 2-16,-13 13-1 15,-1-12 1-15,-7-1 0 16,-1-2-1-16,3-6 0 0,-2-1-2 15,6-2-2 1,3 1-1-16,8 1-1 0,4 9 0 16,11-11-1-16,9 11 1 15,1 0-1-15,1 3 0 0,0 3 1 16,-3 5 1-16,-7-1 1 15,-8 1-2-15,-5-2-5 16,-14-4-23-16,-9-5-51 0,8 0-3 16</inkml:trace>
  <inkml:trace contextRef="#ctx0" brushRef="#br1" timeOffset="169842">20472 8695 284 0,'0'0'4'0,"0"0"2"15,0 0 3-15,0 0 1 16,-9 8 5-16,9-8 1 0,0 0 2 15,5 12 3-15,6-10-5 16,6-2-2-16,1-2-1 16,1-6-3-16,2-3-1 0,-2-6-3 15,-2-3-3-15,-6-2-1 16,-7-2-1-16,-4 0 0 15,-8 2-2-15,-9 0 1 16,-6 8-2-16,-4 5 1 31,-7 9 0-31,-5 6 1 0,0 18 0 0,1 13 0 0,6 6 1 16,4 10 1-16,7 3 0 15,14 5 1-15,9-3 0 16,14-5 0-16,12-13 2 0,12-8-1 16,7-10 0-16,3-11-4 15,3-7-5-15,-7-5-11 16,1-16-36-16,-7-5-33 15,-6-7-5 1</inkml:trace>
  <inkml:trace contextRef="#ctx0" brushRef="#br1" timeOffset="170044">20742 8344 358 0,'0'0'2'0,"25"0"1"16,-1-4 0-16,17 4-22 16,19-1-52-16,-10-5-5 31</inkml:trace>
  <inkml:trace contextRef="#ctx0" brushRef="#br1" timeOffset="171034">19538 8090 260 0,'0'0'8'0,"0"0"5"16,0 0 0-16,-5 0 3 15,5 0 2-15,-14 0 0 16,3 0 1-16,-9 0 1 0,-5 0-7 15,-12 0-6-15,-13-3 0 16,-12 3-2-16,-17 0-1 16,-5 0-1-16,-10 3 0 15,0 2-1-15,3 2-1 16,7 1 0-16,13-1-4 0,16 0-5 15,13-3-4-15,15 3-9 16,14-1-22-16,2-6-37 16,11 0-8-16</inkml:trace>
  <inkml:trace contextRef="#ctx0" brushRef="#br1" timeOffset="171446">19070 7927 288 0,'0'0'4'15,"0"0"1"-15,-11-2 3 0,1 2 3 16,-4 6 3-16,-6 6 1 16,-20 9 3-1,-11 5 4 32,-7 6-3-47,-12 2-2 0,-7 3-2 0,-2 0-1 0,2-2-2 0,4-1-2 0,22-9-4 16,12-4 0-16,20 1 0 15,20-6-1-15,28 2-2 16,22-4 1-16,19-1-2 0,15 4-1 15,9-6-5-15,11 8-18 16,1-4-64-16,-10-3-4 16</inkml:trace>
  <inkml:trace contextRef="#ctx0" brushRef="#br1" timeOffset="179231">15320 8136 301 0,'0'0'7'16,"0"0"4"-16,0 0 3 15,0 0 0-15,9 0 1 16,-9 0 2-16,0 0 0 16,0 0 0-16,0 0-6 15,0 0-4-15,-14 0-2 0,-3 0 0 16,-6 0-2-16,-8 2 0 15,-10 0-1-15,-7 2 0 16,-11 2-1-16,-8 0 0 0,-6 1 1 16,-5 0-1-16,1 2 0 15,7-2 0 1,7-1 1-1,10-3-1-15,11-1-1 0,12 0-1 0,10-2-2 16,20 0-5-16,0 0-14 0,9-13-53 16,13 10-10-16</inkml:trace>
  <inkml:trace contextRef="#ctx0" brushRef="#br1" timeOffset="179654">14686 8081 392 0,'0'0'4'0,"0"0"0"16,0 0 1-16,-6 6 1 15,-2 5 2-15,-5 2-1 16,-3 3 2-16,-5 6-1 0,0-1-2 16,-3 3 0-16,0 0-2 15,1-2 0-15,3-1-1 16,6-4 1 15,5-1-1-31,2-2 1 0,7 0 0 0,6-1 0 0,9-1 1 0,10-1 0 16,11 2-1-16,8-2-1 15,5 0-4-15,8 3-13 16,-5 10-64-16,-2-14-11 0</inkml:trace>
  <inkml:trace contextRef="#ctx0" brushRef="#br1" timeOffset="181077">15374 8656 292 0,'0'0'7'15,"0"0"1"-15,-8 10 3 16,8-10 2-16,-16 16 1 0,11-5 1 16,-1 2 2-16,4 0 3 15,2-1-6-15,8-4-3 16,7-3-1-16,12-5-2 15,9-3-1-15,2-7-1 16,2-9 1-16,-3-5-4 0,-4-3 0 16,-4-4-3-16,-13 0 0 15,-14 4 0-15,-8 3 0 31,-17 7-2-31,-8 7 0 0,-9 10 0 0,-5 8 1 0,-5 16 0 16,4 9 0-16,4 10 1 16,11 6 1-16,9 1 0 46,18 0 0-46,9-7 1 0,22-7-2 0,16-7-2 0,8-19-14 0,1-7-66 0,15-7-2 16</inkml:trace>
  <inkml:trace contextRef="#ctx0" brushRef="#br1" timeOffset="181450">15804 8312 395 0,'0'0'5'0,"0"0"1"15,0 0 1-15,0 0 0 16,0 0-1-16,0 0 1 0,0 0 1 15,0 0-1-15,0 0-4 16,0 0-1-16,0 0-1 16,0 0-2-16,0 0-3 15,0 0-11-15,1-11-57 16,-1 11-11-16</inkml:trace>
  <inkml:trace contextRef="#ctx0" brushRef="#br1" timeOffset="182108">16099 8248 323 0,'0'0'8'0,"8"-3"4"16,4-2 1-16,8 1 2 0,6-3 0 15,7 2-3-15,3-5-6 16,10-9-63-16,-3 10-19 16</inkml:trace>
  <inkml:trace contextRef="#ctx0" brushRef="#br1" timeOffset="183649">15809 8376 195 0,'0'0'3'15,"-8"0"4"-15,8 0 2 16,-12 0 2-16,12 0 3 16,-11 0 1-16,11 0 1 0,0 0 1 15,0 0-3-15,12 0-3 16,6-2-1-16,11 0-4 15,8-1 0-15,2-2-2 16,8-2-2-16,-2 1 1 0,-7 0 0 16,-3 0 0-16,-4-1-1 15,-14 1 1-15,-17 6-1 16,0 0 0-16,-13-6 0 0,-15 7 0 15,-10 7-1-15,-3 0 1 16,-7 2 0-16,0 1 1 16,2 2 1-1,6-5 0-15,8 0 1 0,9-2 0 0,15-6 0 16,8 0 0-16,28-3 0 15,12-6 0-15,14-1 0 16,11-3 1-16,8 0 1 16,7-2-1-16,-2 0 0 15,-7 3 0-15,-15 3 0 16,-16 4-1-16,-18-1-1 0,-22 6-1 15,-17 6-1-15,-28 3-1 16,-17 1 1-16,-12 5-1 16,-7-2 0-16,0 1-2 15,5-3-3-15,14 0-2 0,11-5-4 16,22 2-19-16,29-8-54 31,8 4-5-31</inkml:trace>
  <inkml:trace contextRef="#ctx0" brushRef="#br1" timeOffset="184264">15764 8411 379 0,'0'0'6'16,"0"0"0"-16,-10-10-2 16,10-1 1-16,14-1 0 15,10-5 0-15,16 1-2 0,11-7-12 16,16-1-68-16,8 5-5 15</inkml:trace>
  <inkml:trace contextRef="#ctx0" brushRef="#br1" timeOffset="185470">13549 6409 419 0,'0'0'5'0,"0"0"3"16,0 0 1-16,0 0 1 15,0 0 0-15,-10 0 1 16,10 0 0-16,0 0 1 15,0 0-6-15,0 0-5 16,0 0-7-16,0 0-25 0,-4-8-55 16,10 6-5-16</inkml:trace>
  <inkml:trace contextRef="#ctx0" brushRef="#br1" timeOffset="185694">13357 6852 476 0,'0'0'2'16,"0"0"1"-16,0 0 0 15,0 0 0 1,0 0-2-16,0 0-3 0,0 0-11 0,0 0-44 15,0 0-30-15,10 4-5 16</inkml:trace>
  <inkml:trace contextRef="#ctx0" brushRef="#br1" timeOffset="185832">13318 7252 442 0,'0'0'2'0,"0"0"0"0,0 0-1 16,0 0-5-16,0-6-23 15,-9 3-54-15,9 3-3 16</inkml:trace>
  <inkml:trace contextRef="#ctx0" brushRef="#br1" timeOffset="185986">13376 7740 427 0,'0'0'1'0,"0"0"-1"16,0 0-2-16,0 0-9 15,0-7-47-15,0 7-23 16</inkml:trace>
  <inkml:trace contextRef="#ctx0" brushRef="#br1" timeOffset="186136">13448 8320 393 0,'0'0'3'0,"4"13"0"15,2 1 1-15,2 3-4 16,6 4-31-16,-1 5-43 0,1-1-4 15</inkml:trace>
  <inkml:trace contextRef="#ctx0" brushRef="#br1" timeOffset="186271">13615 9149 462 0,'0'0'0'0,"2"11"-10"0,11-14-67 0,-2 11-8 16</inkml:trace>
  <inkml:trace contextRef="#ctx0" brushRef="#br1" timeOffset="186432">13448 9838 479 0,'0'0'1'0,"0"0"-1"16,2 9-3-16,-2-9-19 16,0 0-63-16,0 0-3 15</inkml:trace>
  <inkml:trace contextRef="#ctx0" brushRef="#br1" timeOffset="186556">13101 9493 501 0,'0'0'1'0,"0"0"-2"0,0 0-6 16,9 0-33-16,5-4-49 0,1-11-1 16</inkml:trace>
  <inkml:trace contextRef="#ctx0" brushRef="#br1" timeOffset="186704">13291 8593 463 0,'0'0'3'0,"-5"-10"0"16,5 10 0-16,-5-11 0 15,5 11-4-15,-11-16-16 0,10 3-63 16,1 13-4-16</inkml:trace>
  <inkml:trace contextRef="#ctx0" brushRef="#br1" timeOffset="186858">13320 7599 464 0,'0'0'-1'16,"0"0"-10"15,0 0-71-15,-1-20-4-16</inkml:trace>
  <inkml:trace contextRef="#ctx0" brushRef="#br1" timeOffset="187033">13061 6975 474 0,'0'0'-1'16,"13"-12"-10"-16,8 11-71 15,21-18-4-15</inkml:trace>
  <inkml:trace contextRef="#ctx0" brushRef="#br1" timeOffset="187077">13563 6743 464 0,'0'0'-14'0,"23"0"-70"15,0-8 0-15</inkml:trace>
  <inkml:trace contextRef="#ctx0" brushRef="#br1" timeOffset="187193">13741 6607 483 0,'0'0'-9'0,"8"-29"-69"0,6 18-9 0</inkml:trace>
  <inkml:trace contextRef="#ctx0" brushRef="#br1" timeOffset="187321">13653 6452 440 0,'0'0'0'15,"0"0"-6"-15,18-17-41 16,1 7-35-16,3-6-3 31</inkml:trace>
  <inkml:trace contextRef="#ctx0" brushRef="#br1" timeOffset="187423">13519 6361 465 0,'0'0'1'0,"-19"13"0"0,5-2-3 63,11 8-32-63,3 0-50 15,12-14-2-15</inkml:trace>
  <inkml:trace contextRef="#ctx0" brushRef="#br1" timeOffset="187583">13636 5864 359 0,'0'0'1'15,"0"0"4"-15,-8-10 2 16,8 10-2-16,-15-9-5 0,15 9-16 31,0 0-53-31,0 0-6 0</inkml:trace>
  <inkml:trace contextRef="#ctx0" brushRef="#br1" timeOffset="187711">13357 6363 399 0,'0'0'1'15,"0"0"-15"-15,13 11-62 0,4-11-3 16</inkml:trace>
  <inkml:trace contextRef="#ctx0" brushRef="#br1" timeOffset="187826">13300 7449 76 0,'0'0'-44'0</inkml:trace>
  <inkml:trace contextRef="#ctx0" brushRef="#br1" timeOffset="187930">13195 8159 320 0,'-1'11'-27'0,"4"6"-43"0,12 4-3 15</inkml:trace>
  <inkml:trace contextRef="#ctx0" brushRef="#br1" timeOffset="188044">13230 9249 426 0,'0'0'-22'0,"11"1"-57"16,12 6-4-16</inkml:trace>
  <inkml:trace contextRef="#ctx0" brushRef="#br1" timeOffset="188140">13053 10074 365 0,'0'0'-49'0,"7"8"-25"0</inkml:trace>
  <inkml:trace contextRef="#ctx0" brushRef="#br1" timeOffset="188364">13433 9243 469 0,'-4'9'-80'0,"13"-2"-6"0</inkml:trace>
  <inkml:trace contextRef="#ctx0" brushRef="#br1" timeOffset="197773">14617 4248 235 0,'0'0'9'0,"0"0"4"16,0 0 3-16,-10 0 3 15,10 0-2-15,0 0 1 0,-11 1 3 16,11-1 5-16,0 0-5 15,19 4-6-15,11-4-1 16,15-7-2-16,12-1 2 16,6-1-1-16,4-2-3 0,-1 0-4 15,-5 0-2-15,-13 2-2 16,-11 2-3-16,-17 5-2 15,-9 2-11-15,-11 0-18 16,-24 17-55-16,10-7-2 16</inkml:trace>
  <inkml:trace contextRef="#ctx0" brushRef="#br1" timeOffset="199261">15797 3917 236 0,'0'0'7'0,"0"0"3"16,0 0 2-16,0-14 3 15,0 14 2-15,-5-16 1 16,5 16 1-16,-7-17-1 0,3 7-4 16,-2 1-3-16,6 9-1 15,-16-14-5-15,5 8-3 16,-3 5-1-16,-1-2 0 0,-2 3-2 15,-3 0 0-15,-1 5-1 16,-2 4 1-16,0 3-1 16,-3 5 0-16,2 0 0 15,-1 5-2-15,0 4 2 16,3 2 0-16,-1 2 1 0,7 1 0 15,0 1 2-15,7-4 0 16,4-1 5-16,5-4 0 16,6-7 3-16,9-3 0 15,8-10 0-15,3-2 1 0,6-8-1 16,-1-4-1-16,5-6-2 15,0-7 0-15,-1-1-3 16,0-5-1-16,-5 2 1 16,-6-4-1-16,-3 3 0 0,-3 0-1 15,-3 6 1-15,-5 0 0 16,-5 4-1-16,-5 7 0 15,0 0 0 17,0 0 0-32,2 3 0 0,-2 9 0 0,-2-8 0 0,2 8 0 0,0 0 0 15,0 0-1-15,0 0 1 16,0 0-2-16,0 0 1 15,0 0 0-15,0 0 0 0,0 0-1 16,0 0 0-16,-7 12 1 16,4 2-1-16,-2 9 1 15,-2 7 1-15,-3 8 0 31,-4 10 0-31,-5 12 1 0,-6 11-1 0,-2 11 1 0,-7 7 0 16,-4 10 0-16,-1-1 1 16,-2 3-1-16,4-4 0 15,0-5 0-15,6-13 0 0,3-7 0 16,6-17-1-16,4-11 0 15,5-9 0-15,3-10 0 16,2-9 0-16,8-6 2 16,0-10-3-1,31 2 0-15,13-5 0 0,21-8 0 0,16 1 0 16,9 2 0-16,8 3 0 15,-4-1 0-15,-5 3 0 16,-12 3 0-16,-17 10 0 16,-23 2 0-16,-9 4-50 0,-13 0-42 15,-15-16-3-15</inkml:trace>
  <inkml:trace contextRef="#ctx0" brushRef="#br1" timeOffset="243114">10659 6662 282 0,'0'0'0'0,"0"0"-1"15,0 0 0-15,0 0 1 16,3 12-2-16,-3-12-2 15,0 0-4-15,0 0-14 16,0 0-27-16,0 8-19 0</inkml:trace>
  <inkml:trace contextRef="#ctx0" brushRef="#br1" timeOffset="243450">10423 7403 260 0,'0'0'3'0,"0"0"-1"16,0 0 0-16,0 0-9 0,0 0-21 16,-8-1-36-16,8 1-4 15</inkml:trace>
  <inkml:trace contextRef="#ctx0" brushRef="#br1" timeOffset="243790">10346 6353 266 0,'0'0'0'0,"0"0"-2"16,0 0-1-16,0 0 0 16,0 0-1-16,-1 5-4 0,1-5-7 15,-1 14-12 16,1-14-26-31,6 14-12 0</inkml:trace>
  <inkml:trace contextRef="#ctx0" brushRef="#br1" timeOffset="244035">11114 5988 329 0,'0'0'1'0,"0"0"0"16,0 0-1-16,0 0 1 15,0 0-2-15,-11 4-3 16,11-4-7-16,-4 12-11 15,4-12-30-15,0 14-21 0</inkml:trace>
  <inkml:trace contextRef="#ctx0" brushRef="#br1" timeOffset="244277">11059 6720 365 0,'0'0'0'0,"0"0"-8"15,0 0-3-15,0 0-8 0,0 0-16 16,0 0-20-16,7 0-22 15</inkml:trace>
  <inkml:trace contextRef="#ctx0" brushRef="#br1" timeOffset="244473">10578 7291 340 0,'0'0'3'16,"0"0"0"-16,0 0 0 16,0 0-10-16,0 0-9 0,0 0-54 15,0 0-5-15</inkml:trace>
  <inkml:trace contextRef="#ctx0" brushRef="#br1" timeOffset="246627">10410 7488 188 0,'0'0'4'16,"0"0"3"-16,0 0 6 15,0 0 1-15,0 0 2 16,0 0 1-16,0 0 3 0,0 0 1 15,0 0-3-15,0 0-2 16,0 0-4-16,0 0-2 16,0 0-1-16,-6 4-1 15,6-4-3-15,-9 12-2 0,9-12 0 16,-13 15-2-16,4-7 0 15,0 3 1-15,0 0-1 16,-1-1 0-16,1 1 1 0,1 1 0 16,-2 0 1-16,1 2-1 15,-2-1 2-15,0 1-1 16,-2 4 1-16,-2-1 0 15,-3 2 1-15,-4 2 0 0,-4 0 0 16,-5 0-1-16,-6 1 1 16,-2-1-2-16,-8-2 1 31,-2-1-2-31,-2-2 0 0,-5-3 0 0,-5-1 0 15,-3-3-1-15,-7-3 0 0,-9 0 0 16,-5-5 0-16,-7-1 0 16,-2 0-1-16,1 0 0 31,8-1 1-31,9-3-1 0,12 2-1 0,13-1-3 0,16 1-8 15,6-2-14-15,16 2-25 16,13 2-34-16,6-3-6 16</inkml:trace>
  <inkml:trace contextRef="#ctx0" brushRef="#br1" timeOffset="246965">9050 7702 379 0,'0'0'1'0,"0"0"0"16,0 0 1-16,-5 0-1 15,-6 6 2-15,-10 10 2 16,-9 4 2 15,-10 9 0-31,-6 4 1 0,-6 4-1 0,-2 3 2 0,2 1 1 16,11-8-1-1,12-4 0-15,26-11-2 16,15-7-1-16,25-6-1 0,18-2-1 15,9 0-5-15,7-3-12 16,6-8-63-16,-4 10-12 16</inkml:trace>
  <inkml:trace contextRef="#ctx0" brushRef="#br1" timeOffset="248614">7839 6635 350 0,'0'0'0'0,"0"0"1"0,0 0 2 16,6 1 3-16,0 8 1 15,2 7 2-15,1 2 1 16,-1 6 1-16,-3 5 2 16,0 0-2-16,-4 0-2 15,-1-4 0-15,-6-3-2 0,-4-5 0 16,-6-8-2-16,-5-7-2 15,-4-2-2-15,-3-9-2 16,1-7-3-16,-1-4-2 0,2-7-2 16,6-2-1-16,5-3 0 15,10-1 1-15,7-3 1 16,9 2 2-16,13 1 3 15,3 2 3-15,10 6 3 0,1 3 1 16,3 7 1-16,-6 2 0 31,-2 9 0-31,-7 4 1 0,-11 12-1 0,-9 10-2 16,-11 7 0-16,-12 5-1 0,-8 2-1 15,-4-2 1-15,-4-1-1 16,2-5 0-16,2-7-3 16,8-7-5-16,2-9-12 15,19-5-29-15,-9-5-38 16,11-9-2-16</inkml:trace>
  <inkml:trace contextRef="#ctx0" brushRef="#br1" timeOffset="248982">8009 6430 391 0,'0'0'1'0,"0"0"1"0,0 0 2 0,8 8 2 0,-3 3 2 16,3 7 1-16,2 3 0 15,2 3 0-15,0 3 1 0,1-1-2 16,-1-2-2-16,0-4-1 15,1-5-1-15,-5-6 0 16,2-7 0-16,2-4-1 0,-1-11-1 16,-2-5 0-16,1-4-2 15,-2-4 0 1,-1-3-1-16,-2 4 0 0,-1 3-1 15,0 3 0-15,-4 5 0 0,0 14 2 16,0 0 0-16,6 9 1 16,-3 11-1 15,3 6 1-31,-1 1 1 0,5 0 0 0,0 2 0 0,-1-5-1 15,3 1 1-15,-3-9-1 0,-1-8-2 16,1-3-5-16,-9-5-11 16,14-26-55-16,-5 8-15 15</inkml:trace>
  <inkml:trace contextRef="#ctx0" brushRef="#br1" timeOffset="249256">8399 6313 353 0,'0'0'3'0,"0"0"2"16,-17 19 3-16,8-6 2 0,1 5 1 15,2 3 2 32,3 5 0-47,3 1 1 0,3-3-2 0,10 1-3 0,4-8-3 0,-1 0 0 0,1-1-2 0,-2-3-1 16,-8-1-2-16,-8 1-2 15,-7 0-2-15,-2 0-3 16,-4-4-7-16,0 2-12 0,5 2-46 16,9-13-14-16</inkml:trace>
  <inkml:trace contextRef="#ctx0" brushRef="#br1" timeOffset="249798">8485 6121 360 0,'0'0'3'0,"0"0"4"15,13 4 2 1,-2 4 3-16,3 8 1 0,6 4 1 16,1 9 1-1,1 5 1-15,1 9-3 0,-3 1-2 16,-6 4-3-16,-2-2-3 0,-5-7 0 15,-5-3-2-15,-2-9 1 16,0-8-1 15,0-19-2-31,0 0 0 0,-9-9-1 0,7-16 0 0,3-9-2 0,-1-4 0 16,6-6-1-16,6-1 0 15,4 2 0-15,3 4 1 16,2 9 1-16,-1 6 0 16,-2 10 1-16,-1 9 1 0,-6 5 0 15,-2 11 0-15,-3 11 1 16,-2 5 0 15,-2 4 0-31,3 1 0 0,2-3 0 0,0-3 0 0,4-6 0 0,4-8 0 16,2-7 0-16,5-8-1 15,0-9-1-15,-2-5-2 16,0-7-1-16,-4-1-3 15,-8-2 0-15,-2-1-1 16,-6 5-1-16,-10 4 1 0,-6 8 0 16,-5 4 2-16,-4 7 3 15,-2 13 2 1,5 6 1-16,1 7 0 0,6 2 1 15,9 0 2-15,6-3-1 0,9-3 1 16,9-7-1-16,15-9 0 16,3-6-1-16,5-6-3 46,2-6-6-46,-6-8-12 0,0-10-46 0,-7 4-21 0</inkml:trace>
  <inkml:trace contextRef="#ctx0" brushRef="#br1" timeOffset="250056">9023 6218 349 0,'0'0'4'0,"-3"16"3"16,2 0 0-16,1 3 4 0,4 1 2 15,7-2 1-15,8-4 1 16,7-6 0 15,7-8-3-31,4-7-2 0,3-13-3 0,2-13-3 0,-7-9-4 0,-9-4-7 16,-10-7-3-16,-13 2-1 15,-10 0-1-15,-18 5 3 16,-8 10 3-16,-6 8 3 0,-4 12 4 16,1 16 6-16,3 13 3 15,10 13 2-15,12 10-1 16,17 10-2-16,13 0-2 15,15 3-4 1,8-8-9 0,22-12-55-16,4 5-24 0</inkml:trace>
  <inkml:trace contextRef="#ctx0" brushRef="#br1" timeOffset="250973">8022 7935 391 0,'0'0'2'0,"0"0"1"0,-9 0 1 16,-7 0 1-16,-14 0 1 16,-16 2 1-16,-11 1 0 15,-16 0 0-15,-8-1-1 16,-3 0-1-16,1-2-2 0,4 0-3 15,14-2-2-15,15-3-4 16,15-1-4-16,13 0-4 16,10 2-8-16,12 4-30 15,0 0-33-15,9-10-5 0</inkml:trace>
  <inkml:trace contextRef="#ctx0" brushRef="#br1" timeOffset="251189">7304 7746 393 0,'0'0'3'16,"0"0"1"-16,0 0 0 16,-10 8 1-16,-10 9 2 15,-15 7 1 1,-11 12 2-16,-9 3 0 15,0 2-3-15,3 0 1 16,9-3-1-16,20-8-2 0,23-8 0 16,22-6-5 15,23-10-7-31,23-1-23 0,16 1-56 0,-10-2-1 0</inkml:trace>
  <inkml:trace contextRef="#ctx0" brushRef="#br1" timeOffset="252290">7562 8570 229 0,'0'0'7'16,"-5"9"4"-16,0 6 5 15,-3 4 2-15,-1 3 1 0,1 4 0 16,2-2 6-16,3 1 1 15,3-11-4-15,10-2-3 16,12-9-5-16,8-6-1 16,5-11-2-16,4-5 0 15,-1-2-5-15,-3-5-3 0,-4 1-4 16,-9-3-4-16,-9 2-2 15,-13 5-1-15,-7 5-1 16,-17 4-1-16,-8 12 0 0,-11 7 3 16,-7 16 3-16,-5 15 5 15,-2 12 4-15,4 10 2 16,6 6 0-16,11 5 3 0,15-7-2 15,19-5 1 17,16-15-1-32,20-11-2 0,18-13-3 0,10-16-4 0,10-6-9 15,-2-15-21-15,-7-3-53 16,3-5-3-16</inkml:trace>
  <inkml:trace contextRef="#ctx0" brushRef="#br1" timeOffset="252985">7998 8486 320 0,'0'0'11'0,"0"0"3"15,0 0 2-15,0 0 1 16,0 0 2-16,0 0-1 0,0 0 2 16,0 0-1-16,0 0-8 15,-8-5-4 1,8 5-1-16,0 0-1 0,-7-11-1 15,7 11-1-15,0 0-1 0,-13-5-4 16,13 5-6-16,0 0-19 16,-22 3-59-16,22-3-2 31</inkml:trace>
  <inkml:trace contextRef="#ctx0" brushRef="#br1" timeOffset="254045">8307 8441 248 0,'0'0'4'16,"0"0"0"-1,-9-5 1-15,9 5 1 0,0 0-4 16,0 0 1-16,-9-5-1 0,9 5 2 15,0 0-4-15,0 0-3 16,0 0 2-16,0 0 3 16,0 0 3-16,0 0 1 15,0 0 0-15,0 0 2 16,-7 5-1-16,-8-2 0 0,0 1-2 15,-5 2-1-15,-2-1-2 16,-4 4-1-16,1-1 0 16,-2 0-1-16,3-1 1 0,2 1-2 15,4-3 1-15,2 1 0 31,4-3 2-31,2 0 4 0,10-3 1 0,-8 3 1 16,8-3 1-16,0 0 3 16,16 0 1-16,5-6-1 0,4 2-1 15,7-1-3-15,-1 2-2 16,0-1-1-16,0 1-1 15,-7 0-1-15,-5 2 1 16,-8 1-3-16,-11 0 0 0,-9 1 1 16,-12 3-1-16,-9 2 1 31,-9 0-1-31,-6 3 1 0,-7-1-1 0,1 2-1 15,2-1 1-15,7-2-1 0,11 0 0 16,11-4 1-16,20-3-1 16,7 0 0-16,25-3 1 15,13-6-1-15,8 1 1 16,7-2 0-16,3-1 0 0,-3 4-4 15,-8-1-9-15,-5 1-41 16,-13 7-30-16,-14 2-2 31</inkml:trace>
  <inkml:trace contextRef="#ctx0" brushRef="#br1" timeOffset="258138">10009 4216 280 0,'0'0'5'0,"5"-7"5"15,11 0 3-15,9-3 3 16,10-2 1-16,17-2 1 15,6-3 2-15,13-2 0 16,0-1-6-16,-3 5-3 0,-7 2-5 16,-6 2-5-16,-17 0-8 15,-5 6-13-15,-18 0-26 16,-15 5-34-16,0 0-8 0</inkml:trace>
  <inkml:trace contextRef="#ctx0" brushRef="#br1" timeOffset="258458">10309 3849 334 0,'0'0'2'16,"0"0"-4"-16,0 0 6 16,-3 6 3-16,-2 12 1 15,-3 6 1-15,-1 11 2 0,-1 10 1 16,0 8-2-16,-2 4 3 15,-2 2-3-15,3-4-4 16,2-7-1-16,1-8 0 16,2-6 0-16,1-12-2 0,4-8-2 15,-2-5-5 1,3 1-9-16,0-10-28 0,0 0-42 15,17 3-5-15</inkml:trace>
  <inkml:trace contextRef="#ctx0" brushRef="#br1" timeOffset="259444">11022 3610 189 0,'0'0'6'0,"0"0"3"15,-6-8 3-15,6 8 2 16,-16-15 0-16,2 8 1 15,-3 0 1-15,1 1-2 16,-2-1-4-16,1 7-5 16,-1 0-2-16,1 7-3 0,-4 6-1 31,8 3 0-31,-1 4 0 0,-2 5 1 0,1 1-1 15,1 0 1-15,5-1 1 16,-1-1 1-16,5-4 1 0,1-1 0 16,4-7 1-16,0-2 3 15,0-10 1-15,5 11 0 16,-5-11 0-16,15 3 0 15,-15-3-1-15,19-8 0 0,-8-1-2 16,2-2-1 0,3 0-2-16,2-3-1 0,3 0-1 15,1 1 2-15,-1 1-2 16,2 0 0-16,-2 2 0 0,-3-1 1 15,3 3 0 17,-5-1 0-32,-3 1 0 0,-3-2 1 0,3 3 0 0,-6-5 0 15,1 4 2-15,-3-1-1 16,1 0 2-16,-1 0 0 0,-5 9 0 15,5-16 0-15,-5 16 0 32,4-10-1-32,-4 10-1 15,0 0-1-15,0 0-2 0,0 0 0 0,0 0-1 0,0 0 0 16,0 0-1-16,0 0 1 15,0 0 0-15,-2 6 0 16,-1 6 1-16,-3 0 0 0,-2 7 0 16,0 5 1-16,-4 10 0 15,-4 5 0-15,-3 6-1 31,-2 8 1-15,-4 1 0-16,-3 3 0 0,4-4 0 0,0-2 1 0,5-9 0 0,6-7 3 16,9-9 2-16,14-13 0 15,25-8 0-15,20-7 0 16,15-7 0-16,13-5-1 0,10 2-3 15,8 1-7-15,-4 0-10 16,-4 12-15-16,-14 10-51 16,-20 4-9-16</inkml:trace>
  <inkml:trace contextRef="#ctx0" brushRef="#br1" timeOffset="309655">16048 1353 266 0,'0'0'2'15,"0"0"0"-15,0 0 1 16,0 0 2-16,-13 0 0 0,13 0 2 16,-17 11 2-16,7 1 0 15,-3 0 0-15,0 5 0 16,-14 9 3-16,-6 18-1 15,0 4 0-15,0 6-2 0,4 3 0 16,11-3 0-16,7-4-2 16,10-12 0-16,4-8-2 15,9-6-1-15,8-9 1 16,5-3-3-16,0-9-9 0,6-1-23 15,4-7-49-15,-3-10-5 16</inkml:trace>
  <inkml:trace contextRef="#ctx0" brushRef="#br1" timeOffset="310174">16201 1363 237 0,'0'0'5'0,"0"0"2"0,5 8 7 0,-3 3 1 0,4 4 2 0,-1 0 6 16,6 31 2-16,2 5-1 16,0 6-1-16,-1 1-5 15,1 3-5-15,-2-4-1 0,-5-12-3 16,-4-23-2-16,1-10-2 15,-3-12 0-15,0 0-2 16,0-15 0-16,0 1-5 16,1-3-2-16,-1-3-4 15,-1-4-3-15,-3-5-1 0,2 0 1 16,-1-2 1-16,3-3 1 15,-2 0 7 1,-1-1 2-16,2 2 3 0,1-1 1 16,-1 4-1-16,1 0 0 0,1 3 1 15,5 5-2-15,3 3-2 16,0 10 0-16,3 8 2 15,3 6-1 1,0 9 0-16,-2 2 4 0,23 34 0 0,-1 11 0 16,2 9 0-16,-2 2 0 15,-4-1-1-15,-8-6-1 16,-9-17 0-16,-7-23-4 15,-2-9-3-15,0-3-21 0,8-13-59 16,-13-11-2-16</inkml:trace>
  <inkml:trace contextRef="#ctx0" brushRef="#br1" timeOffset="310305">16188 1619 351 0,'0'0'4'16,"0"0"1"-16,11-3 1 15,2 0 1-15,5-2-1 16,4 0 2-16,5 0-8 15,-2-2-22-15,1 0-55 0,8-2-6 16</inkml:trace>
  <inkml:trace contextRef="#ctx0" brushRef="#br1" timeOffset="310518">16762 1443 322 0,'0'0'6'15,"0"0"2"-15,10 13 2 16,-4-4 0-16,1 3 3 15,-1-2 1 1,9 19 0-16,4 0 1 0,-2 1-6 0,1 0-2 16,-2-1-2-16,-2-7-4 15,-10-11-10-15,-4-11-22 16,-9-6-53-16,9 6-3 0</inkml:trace>
  <inkml:trace contextRef="#ctx0" brushRef="#br1" timeOffset="310676">16659 1379 328 0,'0'0'8'16,"9"-6"3"-16,4 3 2 15,7-1 1-15,3-1 0 0,3 0-1 16,0 3 0-16,2 0-1 16,-2 2-6-16,0 0-4 15,-6 7-2-15,-1 1-1 0,-6 1 1 31,-1 3-2-31,-2-3-3 0,-10-9-13 0,12 17-64 16,-12-4-4-16</inkml:trace>
  <inkml:trace contextRef="#ctx0" brushRef="#br1" timeOffset="311108">17100 1412 352 0,'0'0'5'15,"0"0"1"-15,7 16 3 16,-1-5 0-16,-2 1 1 16,5 1 0-16,-1 1 1 15,-1 0 1-15,-1 3-4 0,3-5 0 16,-1 0-2-16,-1-1-1 15,-7-11-3-15,13 9-3 16,-13-9-7-16,9-2-7 0,-7-11-2 16,-2-5-2-16,1-5 2 15,-1-3 3-15,-1-3 7 16,-1-1 5-1,2-2 8-15,1-1 7 0,-1 2 3 32,4 1-2-32,3 3-2 0,0 6-2 0,5 6-2 0,0 10-2 15,2 5-2-15,3 9 1 16,2 10-1-16,0 5 0 0,-3 5 0 15,-6-9 1-15,26 46 0 16,-7 3-1-16,-7 1-3 16,-5-8-3 15,-7-7-3-31,-10-27-28 0,0-28-53 0,0 0-6 0</inkml:trace>
  <inkml:trace contextRef="#ctx0" brushRef="#br1" timeOffset="311258">17145 1446 413 0,'0'0'2'0,"6"0"2"15,6 0 0-15,5-4 1 16,5 1-1-16,3-2-1 16,3 2-5-1,2 1-16-15,5 0-63 0,-3-3-5 16</inkml:trace>
  <inkml:trace contextRef="#ctx0" brushRef="#br1" timeOffset="311530">17728 1314 283 0,'0'0'9'16,"-10"11"2"15,1-1 3-31,0 2 4 0,0 2-1 0,2 4 4 0,1 0 1 16,3-1 0-16,3 5-6 15,3-3-4-15,6 1-2 0,7-1-2 16,2-4-3-16,4 4-7 15,2-6-11-15,4-5-66 16,2-2-9-16</inkml:trace>
  <inkml:trace contextRef="#ctx0" brushRef="#br1" timeOffset="311790">18213 1197 422 0,'0'0'1'0,"0"0"1"16,0 0 1-16,7 5 1 16,-7-5 2-16,9 17-1 0,-5-4 1 15,1 4 0-15,0 1-1 16,0 4 0-16,-1-1-1 15,1 1-1-15,0 2-2 0,0-2-2 47,-1 2-5-47,3-1-14 0,1-2-66 0,-5-4-3 0</inkml:trace>
  <inkml:trace contextRef="#ctx0" brushRef="#br1" timeOffset="312008">18519 1200 436 0,'0'0'2'0,"0"0"-1"0,10 11 2 0,-6-1 1 0,3 2 0 16,-2 5 0-16,3 2 1 15,-1 1 0-15,-1 4-1 0,0-2 0 16,2 2-3-16,0 2 0 15,-1-2-2-15,-1-2-7 16,6-7-77-16,-5 3-3 16</inkml:trace>
  <inkml:trace contextRef="#ctx0" brushRef="#br1" timeOffset="312175">18455 1201 450 0,'0'0'0'0,"11"-4"1"15,5 1 0-15,3-2 0 16,2 1 0-16,-1-3-2 15,7 2-5-15,-3-3-24 16,-4-1-53-16,8-1-3 31</inkml:trace>
  <inkml:trace contextRef="#ctx0" brushRef="#br1" timeOffset="312406">18804 1210 391 0,'0'0'5'0,"0"11"1"16,4 0 2-16,3 1 1 0,4 3 3 15,3-4 1-15,5 3 1 16,2-3 0-16,3 1-3 15,-1-4-2-15,2 0-1 16,0-4-3-16,-4-1-3 0,-4-3-2 16,-3 0-1-16,-5-3-2 15,-4-5-1-15,-4-3-2 16,0-2-2-16,-7-1 0 31,-5-3-3-31,-3 5-2 0,-7 0-7 0,3 2-7 0,-2 4-56 16,2-1-7-16</inkml:trace>
  <inkml:trace contextRef="#ctx0" brushRef="#br1" timeOffset="312633">19098 1117 419 0,'0'0'3'0,"0"0"0"0,7 8 3 15,-7-8-1-15,16 18 2 0,-7-5-1 16,1 4 1-16,0 2 0 16,1 3-3-16,-1 2 0 15,0 0-3-15,2 0-1 16,-3 0-2-16,1-3-2 0,0 1-14 15,3-2-67-15,-9-8-3 16</inkml:trace>
  <inkml:trace contextRef="#ctx0" brushRef="#br1" timeOffset="312920">19224 1018 434 0,'0'0'4'0,"15"-3"-1"0,1 1 1 0,-16 2 2 0,0 0 0 16,60-6 0-16,-60 6-2 0,41-3 1 15,-21 3-3 1,-2 2-2-16,-4 5-2 0,-4-3 0 16,-10-4-1-16,12 15 0 15,-12-15 2-15,4 17-1 0,-4-3 0 31,-10-1 2-31,-3 1 2 0,-2 2 1 0,2 4 2 16,3-3 0-16,7 3 0 16,2-3-1-16,-1-1 1 15,14-2-1-15,5-3-4 0,3 3-3 16,4-4-11-16,6-6-70 15,1 0-6-15</inkml:trace>
  <inkml:trace contextRef="#ctx0" brushRef="#br1" timeOffset="313231">19811 701 466 0,'0'0'0'0,"0"0"1"15,0 0-1-15,0 0 0 16,0 0 1 0,0 0 0-16,0 0 0 0,1 2-1 0,0 4-5 15,0 0-20-15,0 1-59 16,4 31-1-16</inkml:trace>
  <inkml:trace contextRef="#ctx0" brushRef="#br1" timeOffset="313387">19963 756 473 0,'0'0'0'0,"0"0"0"0,0 0-2 16,0 0-8-16,0 0-39 16,9 4-36-16,36 38-3 15</inkml:trace>
  <inkml:trace contextRef="#ctx0" brushRef="#br1" timeOffset="314104">14928 1289 363 0,'0'0'2'0,"0"0"-2"16,0 7 2-16,0 2 2 15,-3 1-2-15,0 2 1 16,0 0 0-16,-1 5-2 15,1-5-10-15,0 1-42 16,2 2-27-16</inkml:trace>
  <inkml:trace contextRef="#ctx0" brushRef="#br1" timeOffset="314243">14961 1294 414 0,'0'0'0'0,"6"4"0"16,-6-4 0-16,12 18 0 15,-5-4 1-15,6 3-5 16,-3-1-9-1,4 3-69 1,5 1-1-16</inkml:trace>
  <inkml:trace contextRef="#ctx0" brushRef="#br1" timeOffset="315449">14614 1227 371 0,'0'0'8'0,"0"0"2"0,0-11 2 16,0 11-2-16,0 0 0 15,0-10 0-15,0 10 0 16,0 0 1-16,3 8-8 0,0 5-1 15,1 3-3-15,2 3-1 16,1 0-7-16,-8 3-70 16,13 0-7-16</inkml:trace>
  <inkml:trace contextRef="#ctx0" brushRef="#br0" timeOffset="331216">19785 9868 322 0,'0'0'6'16,"0"0"2"-16,0 0 3 15,0 0 0-15,-8 10 1 0,8-10 2 16,0 0 1-16,0 11 3 15,14-10-4-15,12 2-2 16,19-2-1-16,15 0-1 16,16 0 1-16,17-1-1 15,18-2-3-15,7-3-1 0,10-3-2 16,-3-1-1-16,-8-1 0 15,-14 2 0-15,-13-2-3 16,-16 1 0-16,-19 4 0 0,-15-2 0 31,-13 3 0-31,-14 2 0 0,-13 2 0 0,11-2 0 16,-11 2 0-16,0 0 0 15,0 0 0-15,0 0 0 0,0 0 0 16,-4-7 0-16,4 7 0 31,0 0 0-31,-12-8-11 0,12 8-9 0,-8-1-11 16,8 1-29-16,-14 0-32 0,14 0-3 15</inkml:trace>
  <inkml:trace contextRef="#ctx0" brushRef="#br0" timeOffset="331641">20889 9568 370 0,'0'0'5'16,"0"0"4"-16,0 0 1 0,-10 0 0 15,10 0 0-15,0 0 2 16,0 0 2-16,0 8 1 15,13-1-4-15,19 3-2 16,11 0-3-16,10 4 1 0,6 1-1 16,3 3-1-16,4-1-2 15,-2 1-1 1,-9 3-1-16,-11-1-1 0,-11 3 1 15,-12-3 0-15,-5 4 0 16,-12-2 2-16,-5 4-3 0,-15-1 0 16,-11-1 0 15,-10 1 0-31,-8-1 0 0,-4 4 0 0,-1-5 0 0,3 4 0 0,3-1 0 15,7 5-5-15,5 1-10 16,16 2-35-16,8 4-42 16,5-2-2-16</inkml:trace>
  <inkml:trace contextRef="#ctx0" brushRef="#br0" timeOffset="351805">20327 10570 319 0,'0'0'5'16,"0"-8"1"-16,0-1 4 15,0-1 2-15,0-2 3 16,1-2 3-16,-1 2 0 0,0-1 1 15,2 2-2-15,-2 11-4 16,0-10-3-16,0 10-3 16,0 0-1-16,-11 7-2 15,2 5-1-15,-4 3-1 0,1 6-1 16,-4 4 1-16,-4 4 0 15,-1 8 1-15,-1 1 0 16,3 3-1-16,1 2 1 16,8 2-1-16,2 1 1 0,6-3-1 15,7-2 2 16,13-4-4-31,6-5 0 0,5-7 0 0,6-1 0 0,0-9 0 0,1-6 0 16,-4-3 0-16,-5-4 0 16,-2 2-8-16,-12-10-25 15,-13 6-57-15,10-18-3 16</inkml:trace>
  <inkml:trace contextRef="#ctx0" brushRef="#br0" timeOffset="352190">20387 10236 391 0,'0'0'4'0,"0"0"3"16,0 0 1-16,0 0 1 16,-7 0 1-16,7 0 1 0,0 0 1 15,0 0 2-15,0 0-4 16,-11 0-1-16,11 0-2 15,0 0-1-15,0 0 0 0,0 0-1 16,0 0-3-16,0 0-2 16,0 0 0 15,0 0 0-31,0 0 0 0,-11 7-11 0,11-7-59 0,-8 5-22 15</inkml:trace>
  <inkml:trace contextRef="#ctx0" brushRef="#br1" timeOffset="369180">6039 14391 349 0,'0'0'7'16,"0"0"2"-16,0 0 2 15,0 0 1-15,-8-5 2 16,8 5 1-16,-1 17 3 0,2 2 1 16,4 13-6-16,2 5-1 15,2 8-2-15,-2 6 1 16,0 4-3-16,0-2-5 15,-4-6-3-15,-2-6 0 16,1-8 0-16,-2-9 0 0,0-10 0 16,0-14-3-16,0 0-29 15,7-18-57-15,-7-7-5 16</inkml:trace>
  <inkml:trace contextRef="#ctx0" brushRef="#br1" timeOffset="369843">5686 14521 324 0,'0'0'6'15,"0"0"3"-15,-11 3 2 0,11-3 2 16,0 0 2-16,0 0 0 15,0 0 1-15,0 0 0 16,0 0-3-16,0-6-5 16,12-1 0-16,0-2-1 0,7-3 0 15,3-2 0-15,4-1-1 16,6-6 0-16,6 1 0 15,4 0-1-15,3-1-1 16,3 1-1 0,4 4 0-16,-1 3 0 0,-1 5-3 0,-5 6 0 15,-3 2 0-15,-6 10 0 16,-8 5 0-16,-9 4-2 15,-8 6 1-15,-11 4 1 0,-6 0-1 16,-15 3 1-16,-9-2 1 16,-4 0 0-16,-9-4 1 15,0-4-2-15,-1-2 0 0,9-9 0 31,5-3 0-31,7-4 0 0,14-2 0 0,9-2 0 16,19-3 0-16,16-1 0 16,12-3-2-16,8 3 2 0,5 2 0 15,2 2 0 16,-4 2 0-31,-7 7 0 0,-11 4 2 0,-15 8-2 0,-21 4 0 16,-13 1 0-16,-20 5 0 16,-11-4 0-16,-11 2 0 15,-8 0 0-15,-7-5 0 0,4-5 0 16,9-4 0-16,9-6 0 15,8-3 0-15,15-3 0 16,21-3 0-16,7-6-13 0,16-10-13 31,14-5-57-31,9 5-9 16</inkml:trace>
  <inkml:trace contextRef="#ctx0" brushRef="#br1" timeOffset="370409">6805 14320 393 0,'0'0'5'0,"0"0"1"16,-8 0 2 15,-2 0 0-31,-1 3 2 0,-6 4 0 0,-3 3 0 0,-5 2 1 16,0 5-3-16,-5 5-2 15,1 2-1-15,2 2-1 0,2 3 0 16,4-2 0-16,6 2-1 15,6-1 0-15,9-4-1 16,3-5 0-16,14-3 0 16,6-6 0-16,7-4 0 0,3-2-1 31,-1-4 1-31,-1 0-2 0,-5 0 0 0,-4 0 0 15,-9 3 0-15,-8 6 0 16,-5 7 0-16,-9 3 0 0,-4 4 0 16,-3 3 0-16,-1 3 0 15,2 2 0-15,4-5 0 16,5 2 0-16,6-6 0 15,11-3 0-15,9-6 0 0,4-3 0 16,9-7 0 0,3-3 0-16,0-3 0 0,0-8 0 15,-3-1 0-15,-10-13-37 16,-9 1-53-16,2-5-5 15</inkml:trace>
  <inkml:trace contextRef="#ctx0" brushRef="#br1" timeOffset="370623">6961 14495 391 0,'0'0'4'0,"0"0"3"15,16 5 2-15,-2 6 2 0,2 4 1 16,4 7 2-16,1 5-1 16,4 5 2-16,0 3-3 15,0 3-3-15,-3 2-3 16,0-5-1-16,-5-4-2 0,-2-5-3 31,-3-6 0-31,-1-6-11 0,-11-14-29 0,0 0-49 16,-11-22-3-16</inkml:trace>
  <inkml:trace contextRef="#ctx0" brushRef="#br1" timeOffset="370762">6872 14553 448 0,'0'0'3'0,"9"-7"2"0,6 2 0 31,9-7 2-31,6-3-1 0,6 1 1 0,1-3-2 15,0-3-2-15,1 6-12 16,-8 2-40-16,-4 0-39 16,-8 2-3-16</inkml:trace>
  <inkml:trace contextRef="#ctx0" brushRef="#br1" timeOffset="371164">7268 14418 385 0,'0'0'5'0,"8"12"4"16,-1 1 2-16,4 5 1 15,-3 4 1 17,3 3 1-32,2 2 1 0,0 0 0 0,0-3-3 0,-2-6-3 0,0-6-2 15,3-8-3-15,0-4-4 16,1-6 0-16,-3-9 0 15,1-2 0-15,-3-3 0 0,-3 3 0 16,-1 1 0-16,-1 5 0 16,-5 11 0-16,0 0 0 15,8 8 0-15,-4 9 0 16,5 2 0-1,0 0 0-15,6-1 0 0,2-9 0 0,1-6 0 16,2-5 0-16,3-13 0 16,-6-7 0-16,-1-4 0 15,-9-4 0-15,-4-2 0 0,-2-1 0 16,-8 4 0-16,-5 3 0 15,-4 5 0-15,1 5 0 16,0-2-20-16,10 5-39 16,5 13-32-16,0 0-4 15</inkml:trace>
  <inkml:trace contextRef="#ctx0" brushRef="#br1" timeOffset="371536">7885 14171 388 0,'0'0'5'0,"-12"13"2"16,0-2 2-16,-1 6 2 15,-3 5 1-15,3 2-1 16,1 2 1-16,0 3 0 15,11-7-3-15,5-5-3 32,13-2-3-32,6-7 0 0,3-4-2 0,0-4 2 0,-1 0-2 15,-4-3-1-15,-6 3 1 16,-15 0-1-16,8 17 1 0,-12 3 0 15,-10 4 0-15,0 5 1 16,0 2 0-16,0 1 1 16,3 0-1-16,4-7 1 15,7-7-1-15,10-4-2 16,10-9 0-16,5-5 0 15,5-3-8-15,-2-10-8 0,6-15-48 16,-5 4-27-16,-4-6-4 16</inkml:trace>
  <inkml:trace contextRef="#ctx0" brushRef="#br1" timeOffset="371849">8154 14190 410 0,'0'0'3'0,"0"0"1"16,0 0 2-16,-6 7 2 15,-2 5 0-15,0 3 1 0,0 4 2 16,2 6-2-16,-2 3-1 15,3 2-2-15,4-1-1 16,0-1-2-16,9-4 1 16,3-6-2 15,6-6 0-31,2-5 1 0,0-4-1 0,2-3 0 0,-4 0-1 0,0-1-1 15,-4 1 1-15,-6 3-1 16,0 8 0-16,-7 5 0 0,0 5 1 16,-3 3 0-16,-1 1 1 15,4 4-2-15,0-8 0 16,8-4 0-16,5-9 0 15,9-8-6-15,4-5-9 32,-1-14-21-32,-5-6-53 0,7-8-4 0</inkml:trace>
  <inkml:trace contextRef="#ctx0" brushRef="#br1" timeOffset="372180">8443 14385 441 0,'0'0'3'0,"0"19"2"0,0-1 2 16,-1 6 1-16,2 5 1 15,0 2 0-15,-1 3 0 16,0-2 2-1,0-5-2-15,0-8-9 0,0-9 0 0,0-10 0 16,-1-10 0-16,0-12 0 16,1-5 0-16,1-2 0 15,3 0 0-15,4 1 0 0,4 6 0 16,5 8 0-16,3 9 0 15,-1 5 0-15,4 12 0 16,-1 2 0-16,-1 0 0 16,2-6 0-1,-1-6 0-15,3-4 0 0,-2-12 0 0,-1-12 0 16,1-6 0-16,-5-4 0 15,-9-8 0-15,-8 0 0 16,-3 1 0-16,-18 1 0 16,-3 11-15-16,1 4-77 15,-16 3-4-15</inkml:trace>
  <inkml:trace contextRef="#ctx0" brushRef="#br1" timeOffset="372696">9541 14012 446 0,'0'0'3'15,"4"16"2"-15,4 6 2 0,3 10 2 16,1 11 1-16,-1 7 0 15,2 7 0-15,0 7 1 16,-4-1-11-16,0-6 0 0,-4-8 0 16,-3-8 0-16,1-15 0 15,0-13 0-15,-3-13 0 16,2-11-13-16,-4-9-75 15,-6-24-5-15</inkml:trace>
  <inkml:trace contextRef="#ctx0" brushRef="#br1" timeOffset="372927">9541 14012 460 0,'-54'-57'2'15,"54"57"2"-15,0 0 1 32,0 0 1-32,0 0 0 0,0 0 0 0,227-12 1 0,-178 22-1 15,-5 7-1-15,-16 7-1 16,-14 7-4-16,-14 5 0 15,-10 0 0-15,-12 1 0 0,-11-5 0 16,-5-3 0-16,-3-5 0 16,3-5 0-16,2-7 0 15,7-5 0-15,8-4 0 31,12-3 0-31,9 0-2 0,0 0-25 0,0 0-62 0,23 0-3 16</inkml:trace>
  <inkml:trace contextRef="#ctx0" brushRef="#br1" timeOffset="373645">10034 14154 438 0,'0'0'4'16,"4"21"2"15,1-2 4-31,-2 8-1 0,1 3 2 0,0 8 0 0,0 3 0 0,0 3 0 16,-4-6-11-16,0-7 0 15,0-6 0-15,0-8 0 16,0-17 0-16,0 0 0 0,-4-5 0 16,2-17 0-16,0-6 0 15,0-6 0-15,-2 0 0 16,3-8 0-16,0 4 0 31,1-1 0-31,1 3 0 0,-1 5 0 0,0 2 0 0,3 2 0 16,1 5 0-16,-3 5 0 15,2 1 0-15,-1 6 0 16,0 1 0-16,-2 9 0 0,3-9 0 15,-3 9 0-15,0 0 0 16,0 0 0-16,0 0 0 16,0 0 0-16,0 0 0 15,0 0 0-15,0 0 0 16,0 0 0-16,0 0 0 0,0 0 0 15,0 0 0-15,0 0 0 16,-1 8 0-16,1-8 0 16,-8 14 0-16,4-3 0 15,-2 5 0-15,-1 3 0 31,4 9 0-31,2 4 0 0,1 8 0 0,0 5 0 0,0 1 0 16,4 3 0-16,3 1 0 0,0-3 0 16,-1-4 0-16,-1-4 0 15,0-9 0-15,1-6 0 16,3-3 0-16,1-11 0 15,8-5 0-15,5-5 0 16,5-7 0-16,8-7 0 16,4-1 0-16,1-2 0 0,2-1 0 15,-3 4 0-15,-10 2 0 16,-2 7 0-16,-9 0 0 15,-4 5 0-15,-15 0 0 0,0 0-58 16,14 0-38-16,-14 0-2 16</inkml:trace>
  <inkml:trace contextRef="#ctx0" brushRef="#br1" timeOffset="374106">10428 14097 453 0,'0'0'3'16,"0"0"1"-16,9-1 1 15,0 1 2-15,0 9 0 16,4 6 2-16,2 8 0 16,1 7 2-16,2 11-8 15,-4 3-3-15,2 2 0 16,-2 2 0-1,-3-2 0-15,0-8 0 0,-5-8 0 0,1-7 0 16,-6-12 0-16,-1-11 0 16,-1-5 0-16,-6-19 0 15,0-13 0-15,-3-8 0 0,1-10 0 16,0-4 0-16,2 0 0 15,2 5 0-15,5 4 0 16,0 9 0-16,0 12 0 0,8 9 0 31,3 13 0-31,4 7 0 0,0 3 0 0,6 15 0 16,-1 10 0-16,3 11 0 15,-1 8 0-15,2 5 0 0,-3 7 0 16,-1 0 0-16,-4 0 0 16,-2-4 0-16,-3-5 0 15,-2-10 0-15,-1-9 0 16,-3-7 0-16,0-7 0 15,-5-17 0-15,0 0-44 0,-4-18-50 16,-8-10-3-16</inkml:trace>
  <inkml:trace contextRef="#ctx0" brushRef="#br1" timeOffset="374267">10564 14374 487 0,'0'0'3'0,"0"0"1"16,11 0 0-16,3 0 1 0,9-3 1 16,5-4-4-16,6 0-2 15,3-5 0-15,5 3-8 16,-7-2-71-16,-1-13-12 47</inkml:trace>
  <inkml:trace contextRef="#ctx0" brushRef="#br1" timeOffset="374457">10951 14000 485 0,'0'0'4'16,"12"1"1"-16,-4 7 0 16,4 4 2-16,3 6-2 15,0 7-5 16,5 4 0-31,0 11 0 0,-1 0 0 0,-3 5 0 0,-1-1 0 0,-4-2 0 16,-1-5 0-16,-1-9 0 16,-2-4 0-16,-4-14 0 15,-3-10-41-15,0 0-51 0,-7-19-2 16</inkml:trace>
  <inkml:trace contextRef="#ctx0" brushRef="#br1" timeOffset="374638">10783 14127 471 0,'0'0'2'0,"11"-8"1"16,6 1 1-16,4-4 0 15,13-3 1-15,7-2-1 16,5-3-1-16,4-3-2 0,5 7-12 16,-14 1-42-16,4-1-36 15,-6 4-3-15</inkml:trace>
  <inkml:trace contextRef="#ctx0" brushRef="#br1" timeOffset="375014">11563 13803 394 0,'0'0'5'16,"0"0"2"-16,0 0 2 0,0 0 1 16,-12 0 1-16,-5 2 2 31,-2 6-1-31,-8 9 2 0,-6 4-4 0,-4 11-2 15,-5 2-2-15,4 4 0 0,4 6 0 16,5-2-6-16,7 1 0 16,12-7 0-16,9-2 0 31,9-8 0-31,16-6 0 0,4-6 0 0,9-3 0 0,1-3 0 15,-4-4 0-15,-1 0 0 16,-6 0 0-16,-7 5 0 16,-11 3 0-16,-7 6 0 15,-6 2 0-15,-6 1 0 0,0 1 0 16,-3 2 0-16,7-2 0 15,2-4 0-15,4-4 0 16,14-8 0 15,6-5 0-31,8-1 0 0,6-14 0 0,7-4 0 0,-5-15-7 0,2-15-69 16,-1 4-18-16</inkml:trace>
  <inkml:trace contextRef="#ctx0" brushRef="#br1" timeOffset="375212">11741 13859 447 0,'0'0'3'16,"-3"10"2"-16,1 6 1 15,2 4 2-15,5 9 1 16,6 4 0-16,3 8 2 0,4 5 0 16,3 1-9-16,0 1-2 15,-3 0 0-15,-11-4 0 16,-7 1 0 15,-8-5 0-31,-15-5 0 0,-8-1 0 0,-12-10-5 0,-1-11-85 0,3-1-6 16</inkml:trace>
  <inkml:trace contextRef="#ctx0" brushRef="#br1" timeOffset="376038">13305 13986 426 0,'0'0'3'16,"1"10"2"-16,2 0 1 16,0 5 2-1,5 4 1-15,-2 3 1 0,5 3 0 16,-6 0 2-16,5-3-3 0,-3-5 0 15,0-2-5-15,-7-15-4 16,0 0 0-16,0 0 0 16,-3-23 0-16,-8-2 0 0,-3-7 0 15,-5-2 0-15,-5-4 0 16,-1 1 0-16,-1 3 0 15,0 5 0-15,2 3 0 16,7 9 0 15,1 4 0-31,10 3 0 0,6 1 0 0,6 0 0 0,15 0 0 0,9-4 0 16,10-2 0-16,7-2 0 15,1 3 0 32,4-4 0-47,-4 4 0 0,-4 0 0 0,-9 4 0 0,-4 1 0 0,-14 5-2 0,-2 4-12 0,-15 0-8 16,15-6-41-16,-15 6-30 15,3 8-2-15</inkml:trace>
  <inkml:trace contextRef="#ctx0" brushRef="#br1" timeOffset="376250">13218 13995 465 0,'0'0'3'0,"4"0"2"15,6-6 1-15,10 0 0 16,12-7 1-16,8-4 0 0,14-5 1 15,8-1-4-15,5-5-4 16,0 4 0-16,0 2 0 16,-6 0 0-16,-9 6-9 31,-13 4-15-31,-8-3-46 0,-11 15-24 0</inkml:trace>
  <inkml:trace contextRef="#ctx0" brushRef="#br1" timeOffset="376440">13272 14217 459 0,'0'0'4'0,"0"0"4"47,14 14 0-47,6-12 2 0,13 0-1 0,10-2 1 0,17-6-7 0,13-8-3 0,10-7 0 16,9-1 0-16,-2-8 0 15,8 8-20 1,1-4-71-16,-18 0-4 0</inkml:trace>
  <inkml:trace contextRef="#ctx0" brushRef="#br1" timeOffset="376914">14376 13821 446 0,'0'0'4'0,"-10"4"2"15,10-4 2-15,-10 2 2 0,10-2 0 16,16 0 1-16,18-5 1 15,17-5-8-15,23-4-4 32,21-1 0-32,14-1 0 0,12-1 0 0,0 2 0 15,-4-1 0-15,-14 6 0 0,-16 2 0 16,-19 0 0-16,-15 4 0 15,-19-10-6-15,-12 6-55 16,-12 2-34-16,-10 6-2 16</inkml:trace>
  <inkml:trace contextRef="#ctx0" brushRef="#br1" timeOffset="377185">14494 14004 444 0,'0'0'3'0,"0"0"2"0,-3 15 3 0,9-6 2 15,12-4 0-15,18-2 2 16,10 0 1-16,17-3-7 16,22-4-6-16,13-6 0 31,8-4 0-31,0-1 0 0,-1 3 0 0,-15-1 0 0,-11 3 0 15,-14 2 0-15,-19 6 0 16,-17 1 0-16,-11 4-11 16,-18 9-62 15,-9-10-23-31</inkml:trace>
  <inkml:trace contextRef="#ctx0" brushRef="#br1" timeOffset="377502">14747 13406 468 0,'0'0'2'0,"0"9"2"16,0 6 1-16,0 14 2 15,-1 8 1 32,1 18 1-47,3 11-1 0,1 14-8 0,3 14 0 0,-1 6 0 0,2 4 0 0,0-5 0 0,2-3 0 16,-4-17 0-16,1-10 0 15,-4-14 0-15,3-15 0 0,-1-19 0 16,-2-12 0-16,-3-9 0 16,11-13 0-16,-7-12-20 15,-3-7-75 1,16-6-3-16</inkml:trace>
  <inkml:trace contextRef="#ctx0" brushRef="#br1" timeOffset="377922">15792 13590 427 0,'0'0'3'15,"-8"7"3"-15,-4 8 2 16,0 14 2-16,-9 9 1 16,-1 13 1-16,-4 15 1 0,2 10 1 15,5 7-7-15,11-1-7 16,10-3 0-16,19-11 0 15,22-14 0-15,15-17 0 32,17-23 0-32,13-14 0 0,10-21 0 0,7-18 0 15,-8-17 0-15,-6-12 0 0,-21-7 0 16,-16-5 0-16,-27 3 0 15,-26 5 0 17,-27 9 0-32,-31 12 0 0,-26 17 0 0,-19 12 0 0,-11 14 0 0,-4 9 0 15,7 16 0-15,10 4 0 31,20 7 0-31,18-4 0 0,35 0-58 0,27-4-37 0,19-8-3 16</inkml:trace>
  <inkml:trace contextRef="#ctx0" brushRef="#br1" timeOffset="388996">17679 7528 348 0,'0'0'5'15,"0"0"2"-15,-13 1 3 16,13-1 1-16,-17 6 3 16,8-5 0-1,-2 1 1 1,1-2 0-16,3 0-4 0,1-8-2 0,6-3-3 0,0-6-2 15,10 0-1-15,5-3-1 16,3 4-2-16,3 2 0 16,3 6 0-16,-3 5 0 15,-3 3 0-15,-5 8 0 0,-8 6 1 16,-5 5-1-16,-11 0 0 15,-10 3 0-15,-5-4 1 16,-3-6 0 0,-3-2 0-16,3-8 0 0,2-2 1 0,8-10-2 15,10-7 1-15,9-3 0 16,11 0 0-16,9 4-1 15,9 3-1-15,2 5-1 16,-1 6-3-16,-4 4-5 0,-2 14-13 16,-9 2-64-16,-10-1-1 15</inkml:trace>
  <inkml:trace contextRef="#ctx0" brushRef="#br1" timeOffset="389619">18213 6769 360 0,'0'0'7'0,"0"0"3"16,4-9 3-16,-4 9 1 16,0-13-1-16,0 13 2 15,0 0 0-15,-16-2 0 16,2 7-5-16,-3 15-3 0,-3 6-2 15,3 6-1-15,-2 3-1 47,6-1-1-47,3-2 1 0,7-5 0 0,5-9-1 0,11-10 0 0,5-8 0 16,5-10 0-16,3-6 0 0,-4-7 0 15,-1-1-2-15,-6-2 0 16,-7 3 0-16,-3 4 0 16,-5 6 0-16,0 13 0 15,-17-7 0-15,7 11 0 0,7 11 0 16,3 4 0 15,19 0 0-31,10 0 0 0,13-4 0 0,9 0 0 0,6-8 0 0,7-2-18 16,-7 4-62-16,-1-12-11 15</inkml:trace>
  <inkml:trace contextRef="#ctx0" brushRef="#br1" timeOffset="390779">5244 7460 236 0,'0'0'7'15,"0"10"3"-15,0-10 5 16,-4 14 4-16,1-6 4 0,3-8 2 16,-12 15 0-16,1-6 2 15,-4-6-6-15,0-3-5 16,1-3-4-16,-1-5-4 15,1 0-3-15,-1 0-3 16,6-1 0-16,5 0-1 0,4 9-1 16,3-13 1-16,9 13 0 15,4 0 0-15,0 5 0 16,3 7 0-16,-1-1 0 15,-6 4 1-15,-4 1 0 16,-8 0 0-16,-3 0 0 16,-12-4 0-16,-4-3-1 0,-1-3-1 15,0-3-3-15,0 0-9 16,-4-5-25-16,15-4-49 0,7-4-3 15</inkml:trace>
  <inkml:trace contextRef="#ctx0" brushRef="#br1" timeOffset="391587">4762 6409 324 0,'0'0'7'0,"0"0"4"15,-6-10 2-15,6 10-1 16,0 0 5-16,0 0 0 15,-1 9 1-15,2 8 2 32,8 12-6-32,2 5-4 0,2 10-1 0,3 8 1 0,0 3-2 15,-1 0-2-15,0-4-1 16,-4-6-1-16,-1-8-1 15,-3-8 0-15,-1-10-3 0,-2-6 0 16,-4-13 0-16,0 0 0 16,-5-13 0-16,-3-3 0 15,1-5 0-15,-2-2 0 16,4-4 0-1,6 5 0-15,7-1 0 0,11 8 0 0,11 4 0 16,11 9 0-16,1 2 0 16,7 8 0-16,-4 5 0 15,-5 5 0-15,-10 7 0 31,-12 1 0-31,-17 3 0 0,-9-6 0 0,-18 0 0 0,-15-4 0 16,-11-5 0-16,-7-6 0 16,-2-5 0-16,1-3 0 0,11 0-9 15,4 0-74-15,15-8-9 16</inkml:trace>
  <inkml:trace contextRef="#ctx0" brushRef="#br1" timeOffset="392898">6190 16019 396 0,'0'0'5'15,"0"0"2"-15,-9 0 3 16,9 0-1-16,0 0 2 0,0 0 0 15,0 0 1-15,21-7 2 16,15 1-5-16,19-5-2 16,17-6-1-16,17-3-1 15,9-1 1-15,11-1-3 16,-5-2-3-16,-12 3 0 0,-12 6 0 15,-14 3 0-15,-18 9-9 16,-18 3-7-16,-13 3-24 16,-5 4-51-16,-12-7-1 15</inkml:trace>
  <inkml:trace contextRef="#ctx0" brushRef="#br1" timeOffset="393185">6465 16182 412 0,'0'0'2'16,"0"0"3"-16,0 9 3 0,8-2 1 15,10-2 1-15,13 0 1 16,16-2 1-16,15-1 0 15,13-2-1-15,9-2-3 16,5-4-2-16,-1-1-1 16,-8 0-5-16,-9 3 0 0,-13 1 0 15,-18 2 0-15,-9 1-7 16,-12-1-3-16,-3 1-9 15,-6-3-42 17,-1-6-31-32,-1-7-3 0</inkml:trace>
  <inkml:trace contextRef="#ctx0" brushRef="#br1" timeOffset="393461">7007 15618 462 0,'0'0'3'0,"0"0"1"16,0 0 1-16,15-14 1 0,9 4 1 15,18-2 1-15,18 3 0 16,19 2 0-16,15 7-8 16,8 7 0 15,3 14 0-31,0 11 0 0,-12 13 0 0,-19 11 0 15,-21 7 0-15,-29 0 0 0,-23 2 0 0,-13-3 0 16,-22-4 0-16,-11-1 0 16,-10-11 0-16,1-10-64 15,4 6-29-15,4-12-3 0</inkml:trace>
  <inkml:trace contextRef="#ctx0" brushRef="#br1" timeOffset="394188">9837 15219 367 0,'0'0'5'0,"-13"-12"2"16,-2 5 5-16,-3-7 0 0,-6 0 2 15,-3 0 1-15,-8-3 0 16,-2 5 0-16,1 4-3 15,4 8-4-15,5 8-3 16,7 18 0-16,10 18-2 0,10 16-1 16,17 23 1-16,14 16 0 15,10 16-1-15,5 10 0 16,6 6 2-16,-3-3-4 15,-9-12 0-15,-10-7 0 0,-17-20 0 16,-13-14 0-16,-23-19 0 16,-15-13 0-16,-15-19 0 15,-6-9 0-15,-10-15-4 16,-3-10-87 15,8-7-3-31</inkml:trace>
  <inkml:trace contextRef="#ctx0" brushRef="#br1" timeOffset="394927">10370 16387 314 0,'0'0'8'16,"0"0"3"-16,-14-4 3 16,3 1 2-16,-3 3 2 15,-1 0 2-15,-4 7-1 31,-5 10 1-31,-1 6-6 0,4 12-3 0,3 5-4 0,4 5-1 16,6 1-1-16,6-5-1 16,2-5 0-16,13-16-1 0,5-11 0 15,4-9 0-15,0-19-1 16,1-11 0-16,-3-8 1 15,-6-2-2-15,-1 3 2 16,-5 2-3-16,-3 9 0 16,-3 10 0-1,-2 16 0-15,10 0 0 0,3 16 0 0,8 9 0 16,8 1 0-16,7 1 0 15,3-8 0-15,10-2-17 0,-9-6-66 16,2-15-10-16</inkml:trace>
  <inkml:trace contextRef="#ctx0" brushRef="#br1" timeOffset="395722">10206 15034 407 0,'0'0'4'0,"0"0"2"15,-9 6 1-15,6 5 3 16,1 9 0-16,2 6 1 0,0 10 1 15,5 6 0-15,4 2-2 16,3-1-3-16,3 0-1 16,-2-8-1-16,-2-6-1 15,0-15-4-15,-3-13 0 16,-4-5 0 15,-1-17 0-31,1-6 0 0,2-5 0 0,6-3 0 0,9-1 0 0,7 2 0 16,8 9 0-16,8 8 0 15,3 9 0-15,-1 8 0 0,-3 12 0 16,-11 11 0-16,-10 7 0 15,-16 5 0-15,-15 6 0 16,-19-4 0-16,-11-3 0 16,-8-4 0-16,-9-5 0 0,-2-8 0 15,0-9 0 1,6-1 0-16,3-7-21 0,1-3-70 15,28 0-3-15</inkml:trace>
  <inkml:trace contextRef="#ctx0" brushRef="#br1" timeOffset="396387">11161 15762 356 0,'0'0'6'15,"6"13"5"-15,0-1 2 16,1 5 3-16,0 5 1 0,2 2 0 16,2 2 2-16,-1-3 0 15,-3-4-3-15,0-3-5 16,-7-16-1-16,0 0-10 15,0 0 0-15,6-21 0 0,-9-8 0 16,-8-4 0-16,-1-7 0 47,-5-1 0-47,-3 0 0 0,0 2 0 0,0 6 0 0,3 6 0 0,2 9 0 0,5 2 0 15,10 16 0-15,0-12 0 16,10 8 0-16,15 0 0 16,6-6 0-16,9-1 0 15,6-1 0-15,4-2 0 0,-3-2 0 16,-1 5 0-16,-9-5-5 31,-3 9-16-31,-11-2-21 0,-11 7-50 0,-4 2-1 16</inkml:trace>
  <inkml:trace contextRef="#ctx0" brushRef="#br1" timeOffset="396585">11167 15729 415 0,'0'0'5'16,"6"0"1"-16,8-4 2 15,9-6 0-15,10-2 0 16,8-4 0-16,10-5 0 0,7 3-1 16,0-5-6-1,0 6-10-15,-12-6-21 0,-2 12-56 16,-12 3-2-16</inkml:trace>
  <inkml:trace contextRef="#ctx0" brushRef="#br1" timeOffset="396745">11231 15976 407 0,'0'0'5'16,"13"0"0"-16,10-1 1 0,7-5 1 16,10-6 1-16,10-1-3 15,3-4-2-15,10 1-11 16,-8 7-70-16,-4-9-4 0</inkml:trace>
  <inkml:trace contextRef="#ctx0" brushRef="#br1" timeOffset="396999">10751 15908 427 0,'0'0'1'0,"17"-5"0"0,5-4 1 16,6-2-2-16,7 4-13 15,5-3-65-15,0-3-4 16</inkml:trace>
  <inkml:trace contextRef="#ctx0" brushRef="#br1" timeOffset="397419">10551 15690 369 0,'0'0'3'16,"-4"5"4"-16,-2 8 4 16,-2 6 1-16,2 10 1 15,-1 12 1-15,2 7 0 0,2 10 0 16,6 5-2-16,13 7-4 15,8-4-4-15,11-2-4 16,7-15-7-16,15-17-42 16,4-5-37-16,6-20-4 15</inkml:trace>
  <inkml:trace contextRef="#ctx0" brushRef="#br1" timeOffset="397697">11662 15337 390 0,'0'0'7'0,"13"10"2"0,8 6 2 16,12 7 1-16,8 10 0 16,6 10 1-16,2 14 0 15,5 7-1-15,-5 14-9 16,-13-2-10-16,-8 6-39 31,-18 0-40-31,-10-8-4 0</inkml:trace>
  <inkml:trace contextRef="#ctx0" brushRef="#br1" timeOffset="398448">12509 15657 409 0,'0'0'4'0,"0"0"1"15,-6-5 1-15,6 5 2 16,-18 2 0-16,4 7 2 15,-2 9 0-15,-2 7 1 0,3 13-2 16,-2 5-2-16,7 4-2 16,4 3 0-16,6-3 0 15,7-5-1-15,7-10 1 16,8-12-5-16,4-15 0 0,2-6 0 31,2-16 0-31,1-14 0 0,-5-8 0 0,-2-6 0 16,-5-9 0-16,-8-5 0 15,-8-5 0-15,-6-2 0 47,-9 0 0-47,-10 6 0 0,-4 5-4 0,-5 9 2 0,-1 14 0 0,-3 7 2 0,7 16 1 16,2 9 0-16,8 14 0 0,9 13 1 15,8 7 1-15,5 10-3 16,18 2 0-16,11 3 0 15,10 1 0-15,7-4 0 16,3-2 0-16,3-10 0 0,1-6 0 31,-8-13-10-31,-4-6-43 0,-4-6-38 0,-17-8-1 16</inkml:trace>
  <inkml:trace contextRef="#ctx0" brushRef="#br1" timeOffset="398697">12928 15422 453 0,'0'0'4'0,"2"19"1"0,-2 5 1 16,2 9 3-16,-4 6 1 15,2 10 0-15,0 12 0 16,0 4-6-16,-2 3-4 0,-2-3 0 15,0-4 0 32,1-12 0-47,0-6 0 0,-2-17 0 0,4-13 0 0,-7-20-28 0,-5-18-63 0,6-19-2 16</inkml:trace>
  <inkml:trace contextRef="#ctx0" brushRef="#br1" timeOffset="398829">12810 15603 482 0,'0'0'4'15,"15"15"0"-15,-3 1 2 16,7 5-1 15,6 5 1-31,5 9-2 0,4 4-4 0,4 5 0 0,0 0 0 0,-3-5 0 16,6-6-65-16,-9 4-27 15,-4-9-3-15</inkml:trace>
  <inkml:trace contextRef="#ctx0" brushRef="#br1" timeOffset="399404">13485 15540 388 0,'0'0'6'16,"0"0"3"-16,-15 0 2 16,15 0 2-16,0 0 3 0,0 8 0 46,13-6 2-46,15-2 0 0,17 0-4 0,14-5-12 0,18 0-2 0,8-2 0 16,7-2 0-16,-3 1 0 16,-6 0 0-16,-9 2 0 0,-11 6 0 15,-18-1 0-15,-12 2-3 16,-18-1-48-16,-15 0-43 15,2 8-1-15</inkml:trace>
  <inkml:trace contextRef="#ctx0" brushRef="#br1" timeOffset="399663">13656 15762 466 0,'0'0'3'16,"0"0"1"-16,0 0 3 0,6 8 2 15,11-8 0 1,16 0 1-16,15 0-7 0,15-2-3 16,16-4 0-16,10-5 0 15,5 1 0-15,5-2 0 16,-7 3 0-16,-13 1 0 47,-13 4 0-47,-20-2-25 0,-26 6-67 0,-4 2-4 0</inkml:trace>
  <inkml:trace contextRef="#ctx0" brushRef="#br1" timeOffset="399992">13903 15266 473 0,'0'0'2'0,"0"0"1"16,-4 13 3-16,2 7 0 15,-1 6 2-15,3 12 0 16,0 15-3-16,0 7-5 16,5 14 0-1,1 2 0-15,1 3 0 0,1-3 0 0,-2-6 0 16,-1-10 0-16,-4-10 0 15,-1-11 0-15,0-12 0 0,0-10 0 16,0-7 0-16,0-10-12 16,-7-9-82-16,20-9-3 15</inkml:trace>
  <inkml:trace contextRef="#ctx0" brushRef="#br1" timeOffset="400374">14660 15308 451 0,'0'0'3'0,"-16"7"3"0,4 6 2 16,-4 4 0-16,-1 11 1 15,0 8 2-15,5 12 0 16,3 6-7-16,8 2-4 0,15 0 0 15,11-6 0-15,14-11 0 16,10-10 0-16,9-17 0 16,4-14 0-16,3-18 0 31,-4-9 0-31,-8-12 0 0,-13-4 0 0,-17-9 0 0,-17-1 0 15,-12-1 0-15,-24 5 0 16,-11 5 0-16,-14 3 0 0,-11 15 0 16,-4 11 0-1,0 14 0-15,4 9 0 0,7 20 0 16,11 9 0-16,14 13 0 15,11 0-56-15,19-1-41 16,10-1-2-16</inkml:trace>
  <inkml:trace contextRef="#ctx0" brushRef="#br1" timeOffset="401443">15787 15551 423 0,'0'0'5'16,"0"0"2"-16,0 0 2 15,0 0 1-15,17-1 1 16,11-1 0-16,18-6 1 0,17-2 0 15,12-1-4-15,10-1-5 16,7-3-3-16,1 5 0 16,-8-2 0-16,-14 5 0 15,-18 1-9-15,-15 6-17 0,-6 0-63 16,-32 0-5 15</inkml:trace>
  <inkml:trace contextRef="#ctx0" brushRef="#br1" timeOffset="401657">15811 15805 431 0,'0'0'4'16,"0"0"2"-16,6 11 2 15,11-4 2 1,10-1 2-16,13-2-1 0,12-3 1 0,16-1 0 15,12 0-7-15,7-9-5 16,3-3 0-16,-7 0 0 0,-2-2 0 16,-17-3-11-16,-5-9-54 46,-16 11-27-46,-19-6-3 0</inkml:trace>
  <inkml:trace contextRef="#ctx0" brushRef="#br1" timeOffset="401920">16310 15219 421 0,'0'0'4'15,"16"0"2"-15,10 1 2 32,13 5 2-32,14 4 1 0,15 2 1 0,10 6 0 0,13 10 0 15,0 5-2-15,-1 10-5 16,-9 9-5-16,-10 3 0 15,-19 5 0-15,-19 1 0 0,-18 3 0 16,-16-3 0-16,-20-5 0 16,-15-2 0-16,-7-8 0 15,-5 0 0-15,-1-10-17 16,-1 0-74-16,23-6-4 0</inkml:trace>
  <inkml:trace contextRef="#ctx0" brushRef="#br1" timeOffset="402506">17838 15088 459 0,'0'0'4'16,"0"0"1"-16,0 0 0 15,0 0 1-15,14 2 1 16,-4 8 1-16,4 7 0 0,5 10 1 15,2 8-9 17,3 12 0-32,9 9 0 0,0 9 0 0,-1 5 0 0,0 4 0 15,-1-2 0-15,-4-2 0 16,-5-2 0-16,-5-7 0 47,-4-10 0-47,-2-9 0 0,-6-13 0 0,-2-12 0 0,-3-17 0 0,2-16 0 0,2-24 0 15,5-21 0-15,8-19 0 0,4-17 0 16,11-11 0-16,1-1 0 15,1 7 0-15,0 13 0 16,-5 14 0-16,-4 20 0 16,-8 20 0-16,0 26 0 0,-12 16-41 15,-4 15-56 1,7 12-4-16</inkml:trace>
  <inkml:trace contextRef="#ctx0" brushRef="#br1" timeOffset="403238">18902 15557 411 0,'0'0'6'0,"-9"-3"2"0,0 3 2 0,-7 0 2 15,-4 8 2-15,-4 10 0 16,-1 4 1-16,0 7 1 0,3 6-11 16,6 7-5-16,7-1 0 15,9-6 0-15,13-7 0 16,9-13 0-16,6-11 0 0,9-10 0 15,-3-17 0 17,2-13 0-32,-9-4 0 0,-6-2 0 0,-9 2 0 0,-9 5 0 15,-4 8 0-15,-13 11 0 16,0 11 0-16,-6 14 0 0,8 12 0 15,5 8 0-15,7 7 0 16,4 1 0-16,11-3 0 16,11-8 0-16,5-6 0 15,3-15 0-15,1-5 0 0,-3-13 0 16,-2-14 0-16,-10-11 0 15,-2-6-15-15,-11-1-62 16,-7-13-18-16,-1 0 52 16,-11-1 22-16,4 7 9 0,0 9 9 62,5 15 10-62,1 11 20 0,2 17 47 16,14 12 17-16,4 24-52 0,4 18-18 0,-6 7-14 0,1 13-7 0,-5 1 0 0,-3 0 0 0,-5-6 0 15,-4-12 0-15,0-11 0 16,-3-18 0-16,-3-16 0 15,6-12 0-15,-2-25 0 16,4-11 0-16,12-3 0 0,7-6 0 16,4 3 0-1,12 3 0-15,6 7 0 0,5 10 0 16,3 12 0-16,-6 9 0 0,-5 6 0 15,-11 12 0-15,-9 6 0 16,-19 8 0 0,-15 1 0-16,-18 3 0 0,-15-1 0 15,-8 1 0-15,-6-8 0 0,-1 0 0 16,-6-9 0-16,10-1-15 15,3-7-60 1,11-10-22-16</inkml:trace>
  <inkml:trace contextRef="#ctx0" brushRef="#br1" timeOffset="403741">20136 15344 483 0,'0'0'3'16,"0"0"2"-16,12 3 2 0,13-3 1 15,17-3-3-15,20-4-5 16,19-3 0 15,15-5 0-31,11-2 0 0,7-2 0 0,-4 0 0 0,-8 3 0 0,-17 4 0 16,-17 2 0-16,-23 4 0 15,-17 6 0-15,-19 6 0 16,-9 5 0-16,-12 2-4 16,-9 6-33-16,3 1-55 0,-16-2-2 15</inkml:trace>
  <inkml:trace contextRef="#ctx0" brushRef="#br1" timeOffset="403958">20446 15555 455 0,'0'0'4'0,"-15"6"1"16,15-6 2-16,-9 11 2 15,9-11 1-15,20 12 1 16,15-10-1-16,19-1-10 16,25-3 0-16,20-6 0 0,13-3 0 31,6-3 0-31,-1 0 0 0,-11 0 0 0,-16 3 0 15,-20 2 0-15,-22 9 0 16,-31-5-41-16,-17 5-53 0,-22 0-3 16</inkml:trace>
  <inkml:trace contextRef="#ctx0" brushRef="#br1" timeOffset="404227">20749 14928 487 0,'0'0'2'0,"-2"8"2"16,-2 11 1-16,-3 8 2 0,1 13-1 16,-1 16-6-16,-1 12 0 15,-2 13 0-15,-1 8 0 16,-4 4 0-16,1 0 0 31,0-8 0-31,2-6 0 0,0-15 0 0,2-10 0 0,3-8 0 16,6-17 0-16,9-3 0 15,4-3-80-15,6-22-17 0</inkml:trace>
  <inkml:trace contextRef="#ctx0" brushRef="#br1" timeOffset="404813">21953 15044 470 0,'0'0'3'16,"0"0"0"-16,0 0 2 15,-14-6 1-15,1 12 2 16,-7 13 0-16,-3 13 0 0,-5 11-8 15,2 19 0 17,-3 13 0-32,4 10 0 0,11 3 0 0,13-6 0 0,12-11 0 15,22-17 0-15,18-19 0 0,19-21 0 31,10-20 0-31,10-26 0 0,-2-16 0 0,-10-16 0 16,-13-9 0-16,-22-3 0 0,-26 0 0 16,-26 9 0-16,-28 5 0 15,-26 16 0-15,-13 13 0 16,-10 18 0-16,-4 15 0 15,8 19 0-15,8 9-7 16,16 0-81-16,21 12-12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08:55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5472 4023 419 0,'0'0'3'0,"0"0"4"16,3 9 3-16,16-2 0 15,16-4 2-15,20 1 1 0,23-3-1 16,23-6 2-16,23-4-3 15,19-6-11-15,5-1 0 16,-4-2 0-16,-13 5 0 16,-19-3 0-16,-20 13 0 0,-30 0-10 15,-22 6-20-15,-22 9-61 16,-23 1-3-16</inkml:trace>
  <inkml:trace contextRef="#ctx0" brushRef="#br0" timeOffset="197">5368 4623 451 0,'0'0'4'16,"10"7"1"-16,13-5 2 0,20 1 1 16,21-3 1-16,20 2 0 15,23-2 1-15,24-4-2 16,18-4-8-1,4 0 0-15,3 4 0 0,-14 2-2 16,-8 11-29-16,-22 2-60 0,-28 8-4 16</inkml:trace>
  <inkml:trace contextRef="#ctx0" brushRef="#br0" timeOffset="1053">8279 4524 445 0,'0'0'1'0,"0"0"1"16,5 2 1-16,12-4 1 15,5-15 1-15,10-10 0 16,6-14 1-16,10-10 1 0,4-14-1 16,3-13 0-16,0-12-2 15,-8-8 0-15,-6-4-2 16,-10-2 1-16,-13 0-1 15,-9 3-1-15,-8 6-1 0,-14 6 0 16,-9 11-1-16,-8 11-1 16,-4 18 0-16,0 15-2 15,1 14 1-15,0 18-1 16,3 14 1-1,2 20 0-15,9 16 0 0,6 15 0 0,5 19 1 16,5 15 0-16,2 12 1 16,11 2 1-1,2 5 0-15,5-2 1 0,3-5 1 0,-1-8 0 16,0-14-1-16,-1-16 1 15,-3-15 1-15,-3-13 0 16,-2-14 1-16,-2-12 0 0,-8-17-1 47,17-3 1-47,-6-22-1 0,1-7 0 0,7-9 0 0,0-3-3 0,3-2 0 15,3 4 0-15,-2 4-3 16,-2 9 0-16,-3 15 1 0,1 11 0 16,-4 8 0-16,0 14 0 15,-1 6 0-15,0 1 2 16,3-1 1-16,5-6 0 15,3-9 1-15,3-6-1 0,2-4 1 16,3-7 0-16,0 0-1 16,-1 0 0-16,1 7-1 15,0 5-1-15,-2 16 2 16,2 6-1-16,5 7 0 0,6 0-2 15,8 1-5-15,3-12-13 16,10-5-52-16,12-9-19 16</inkml:trace>
  <inkml:trace contextRef="#ctx0" brushRef="#br0" timeOffset="1597">11154 3852 460 0,'0'0'0'16,"0"0"-1"-16,2 8 1 15,20 2 0-15,19 3-1 32,30 0 1-32,36-2 3 0,43-1 3 0,59-2 3 0,77-5 0 15,31-2 1-15,52-5 2 16,51-8-8-16,30 1-4 0,48 1 0 15,1-2 0-15,0 5 0 16,-32-2 0-16,-1 5 0 16,-32 4 0-16,-50-2 0 15,-50 2 0-15,-67-2 0 0,-43 2 0 16,-47-5 0-1,-51 0 0-15,-39-3 0 0,-36-10 0 16,-32 5-78-16,-16-1-18 0</inkml:trace>
  <inkml:trace contextRef="#ctx0" brushRef="#br0" timeOffset="4836">11570 2692 370 0,'0'0'6'16,"0"0"1"-16,0 0 0 16,0 0 0-16,0 0 2 15,0 0 1-15,14 18 3 0,-3 9 2 16,9 17-6-16,1 11 0 15,-3 18 0-15,0 12 1 16,-1 10-1-16,-6 7-3 16,-3-1-2-16,-3-5-1 0,-4-13 0 15,-1-8-1-15,0-19 1 16,1-16-3-16,-1-19 0 15,0-21 0 17,10-18 0-32,3-21 0 0,10-21 0 0,5-19 0 0,5-16 0 0,5-11 0 15,-3-3 0-15,0 2 0 16,-6 14 0-16,-6 9 0 0,-7 21 0 15,-11 13 0-15,-1 23-4 16,-4 12-34-16,0 15-46 16,0 0-11-16</inkml:trace>
  <inkml:trace contextRef="#ctx0" brushRef="#br0" timeOffset="5038">12371 2605 432 0,'-6'6'3'15,"-13"18"2"-15,-10 11 0 16,-7 16 1-16,-7 16 0 0,-7 15 1 15,-2 14 1-15,2 10 0 16,11-2-1-16,21-10-1 16,15-9-1-1,14-15 0-15,19-20 3 0,13-16-8 0,12-15 0 16,6-16 0-16,-6-3 0 15,0-9 0-15,-14-8 0 16,-3-1-38-16,-4-1-52 0,-20-3-4 16</inkml:trace>
  <inkml:trace contextRef="#ctx0" brushRef="#br0" timeOffset="5381">12719 2822 388 0,'0'0'4'16,"-7"15"1"-16,-1 7 3 15,-2 11 2-15,-6 12 1 16,-2 9 1-16,-2 12 2 0,-4 9 0 16,3-1-2-16,6 2-2 15,5-10-1-15,10-2-2 31,4-14 0-31,14-12-7 0,9-8 0 0,9-14 0 0,5-8 0 16,0-8 0-16,0-3 0 16,-4-11 0-16,-2-2 0 15,-11-13-14-15,-8 3-75 16,-6-5-4-16</inkml:trace>
  <inkml:trace contextRef="#ctx0" brushRef="#br0" timeOffset="5528">12463 3169 491 0,'0'0'1'0,"0"0"0"0,18 0 0 15,6-1 0-15,16-4 1 16,8-3-1 15,11 2-2-31,4-5-6 0,12-5-47 0,-5 4-33 0,-9-2-3 0</inkml:trace>
  <inkml:trace contextRef="#ctx0" brushRef="#br0" timeOffset="5739">13144 2489 462 0,'0'0'0'15,"0"0"0"-15,0 16 0 0,-1 0 0 16,4 5 0-16,-3 4-2 15,2 8-1-15,-2 3-6 16,1 10-17-16,8 3-55 16,-9-3-2-16</inkml:trace>
  <inkml:trace contextRef="#ctx0" brushRef="#br0" timeOffset="5983">13482 2636 441 0,'0'0'1'0,"20"27"1"15,-2 1 0-15,3 14-1 16,-2 11 2-16,-2 15 3 15,-5 12-1-15,-8 11 2 0,-9 3-1 32,-21 0-4-32,-13-5-9 0,2-19-51 0,-8 11-26 15</inkml:trace>
  <inkml:trace contextRef="#ctx0" brushRef="#br0" timeOffset="6586">14011 3175 468 0,'0'0'1'15,"7"0"-1"-15,15-2 2 16,10 0 0-16,10-1 0 16,12-1 0-16,4-1-3 15,9 1-8-15,0-2-20 0,-9 1-56 16,-3 2-2-16</inkml:trace>
  <inkml:trace contextRef="#ctx0" brushRef="#br0" timeOffset="7016">15071 2996 408 0,'0'9'6'16,"0"6"2"-16,0 8 1 15,-7 8 3-15,2 8-1 0,-5 7 2 16,4 6 0-16,-3 4 1 15,-1-6-6 17,3-4-1-32,4-8-5 0,3-11-2 0,2-13 0 0,11-10-8 0,1-15-33 15,9-19-47-15,5-17-3 16</inkml:trace>
  <inkml:trace contextRef="#ctx0" brushRef="#br0" timeOffset="7133">14995 2642 488 0,'0'0'0'0,"0"0"-2"16,0 0-2-1,0 0-4-15,12 1-11 0,3-1-37 16,6 10-31-16,4 4-3 16</inkml:trace>
  <inkml:trace contextRef="#ctx0" brushRef="#br0" timeOffset="7429">15438 3230 444 0,'-5'8'2'0,"-4"7"-1"15,4 5 2-15,3 1 1 16,2 3 0-16,6-4 3 16,9-1 1-16,7-6 0 0,12-13-1 15,8-6 1-15,1-10-1 16,-1-11-2-16,-5 0-2 0,-11-4-3 15,-12 2 0-15,-14 5 0 16,-15 7 0-16,-11 7 0 16,-10 5 0-16,0 6 0 15,-5 8-8-15,7 9-8 16,4 0-26-16,8 4-47 0,22-8-2 31</inkml:trace>
  <inkml:trace contextRef="#ctx0" brushRef="#br0" timeOffset="7679">15897 2597 455 0,'0'0'2'0,"4"20"1"16,-1 3 1-16,3 9 2 15,-3 10 0-15,-3 10 2 16,0 12-1-16,-2 8 2 16,-10 3-2-16,-2 3-3 15,-3-6-4 1,1-5 0-16,-1-5 0 0,3-13 0 0,3-12 0 15,2-16 0-15,8-12-20 16,1-9-68-16,0-30-4 0</inkml:trace>
  <inkml:trace contextRef="#ctx0" brushRef="#br0" timeOffset="7971">15787 2694 469 0,'0'0'1'0,"25"0"-1"0,4 0 2 15,6 4-1-15,2 3 1 16,1 0 0-16,2 6 1 15,0 3 1-15,-13 6 0 0,-17 5 0 47,-11 3-1-47,-16 2-1 0,-10 3 0 0,-4-1 0 0,-1 1 1 0,2-2 0 16,8-3 1-16,12-2-4 0,14-4 0 15,24 1 0-15,23-5 0 16,11 2 0-16,23-5 0 16,8-1 0-16,6-2 0 15,-5-8 0-15,-4 0-59 0,-10 2-33 47,-30-3-3-47</inkml:trace>
  <inkml:trace contextRef="#ctx0" brushRef="#br0" timeOffset="12173">11495 4460 372 0,'0'0'2'0,"0"0"-1"15,0 0-1-15,-2 8 3 16,0 8 2-16,2 12 2 16,0 13 0-16,4 13 3 15,9 15-1-15,-2 12 5 0,3 12-1 16,1 4 0-16,0 2-1 15,-5-4-1-15,0-4-1 16,-8-13-1-16,-2-16 0 16,-1-15-5-16,0-25-4 15,1-22 0-15,0-7 0 0,4-30 0 16,7-21 0-1,8-17 0-15,4-13 0 0,5-9 0 16,-1-1 0-16,4 1 0 0,-1 0-2 16,2 17-19-16,-3 8-14 15,4 14-44 16,1 19-15-31</inkml:trace>
  <inkml:trace contextRef="#ctx0" brushRef="#br0" timeOffset="12420">12111 4582 330 0,'0'0'5'16,"-5"24"3"-16,-3 7 2 15,-2 14 3-15,-2 9 1 16,1 12 2-16,1 5 0 31,4 9 1-31,6-8-3 0,13-9-2 0,13-17-2 0,12-18-1 16,7-20-1-16,7-13 0 0,-1-19-2 15,-7-15 0-15,-8-5-2 16,-18-6-1-16,-17-1-1 16,-15 3-2-16,-23 6-2 15,-9 6-1-15,-6 9-3 16,-5 4-9-16,10 12-16 0,4 7-43 15,13 4-17-15</inkml:trace>
  <inkml:trace contextRef="#ctx0" brushRef="#br0" timeOffset="12845">11954 4543 266 0,'-2'16'7'0,"-4"24"4"31,-3 20 4-31,-3 17 1 0,2 18 2 16,-1 14 0-16,3 10 0 0,5 8 5 0,5-13-8 15,17-19-4-15,7-23-7 16,14-22-12-16,-3-13-44 16,18-32-26-16,-1-16-8 15</inkml:trace>
  <inkml:trace contextRef="#ctx0" brushRef="#br0" timeOffset="13099">12489 4451 402 0,'10'2'1'15,"17"13"1"-15,9 12 1 16,8 10 0-16,0 15 2 16,-5 16 2-16,1 14 1 15,-10 15 0-15,-16 7 0 0,-24 3-1 16,-21 1-1-1,-14-6 1-15,-7-11-4 0,4-15-8 16,1-18-10-16,6-22-69 16,17-14-2-16</inkml:trace>
  <inkml:trace contextRef="#ctx0" brushRef="#br0" timeOffset="13268">13182 4937 487 0,'7'3'1'16,"19"2"-1"-16,18 0 0 0,17 1-2 15,17 7-7-15,10-6-14 16,7 8-65-16,24-2-2 15</inkml:trace>
  <inkml:trace contextRef="#ctx0" brushRef="#br0" timeOffset="13763">14480 4739 421 0,'-4'10'6'0,"-1"13"1"0,-4 6 2 16,-1 13 0 15,-2 9 1-31,3 9 0 0,3 9 1 0,4 3 0 0,6-13-6 16,15-9-2-16,12-13-6 15,8-22-8-15,14-14-45 16,5-23-33-16,-3-19-5 0</inkml:trace>
  <inkml:trace contextRef="#ctx0" brushRef="#br0" timeOffset="13869">14503 4460 418 0,'0'0'-4'0,"0"0"-3"0,9 3-9 16,0 5-25-16,2 3-40 15,17 8-6-15</inkml:trace>
  <inkml:trace contextRef="#ctx0" brushRef="#br0" timeOffset="14162">14992 5099 407 0,'0'0'3'16,"-3"15"1"-16,3-5 2 16,0 2 1-16,13-3 2 15,6-4 0 1,11-5 1-16,9-1 0 0,1-14-2 0,4-8-1 15,-4-3-1-15,-8-6-2 16,-12 2-2-16,-14 5 0 16,-18 7-2-16,-15 7 1 15,-12 8-2-15,-7 3 0 0,2 8-2 16,4 9-2-16,10 4-5 15,11-4-7-15,21-4-39 16,25-3-34-16,12-8-3 16</inkml:trace>
  <inkml:trace contextRef="#ctx0" brushRef="#br0" timeOffset="14385">15527 4526 454 0,'-3'5'1'0,"0"14"0"16,-2 5 1-16,0 12 2 15,-2 11 2-15,0 8 0 16,0 10 0-16,-3 10 1 0,5-2 0 16,-1 0-1-16,1-3-1 15,1-9-2-15,3-11-2 16,0-9-2-1,1-16-5-15,2-14-9 0,-2-11-42 16,11-23-35-16,5-17-2 0</inkml:trace>
  <inkml:trace contextRef="#ctx0" brushRef="#br0" timeOffset="14707">15474 4527 455 0,'0'0'2'0,"0"0"0"15,12-4 1-15,6 2 2 16,7 2-1-16,6 0 2 0,7 0-1 15,5 9 1-15,2 3-1 16,0 6-2-16,-8 3-1 16,-9 4-1 15,-15 2 1-31,-13 2-2 0,-14 2 1 0,-19-1-1 0,-9-1 2 0,-7-1 0 15,-3 1-1-15,3 0 3 16,15 3-4-16,24-3 0 16,21 5 0-16,37-5 0 15,28 2 0-15,30-2 0 0,25-1 0 16,22-1 0-16,8 0 0 15,1-4 0-15,-2 4 0 16,-20-2-57 0,-18-6-27-16,-16 3-13 0</inkml:trace>
  <inkml:trace contextRef="#ctx0" brushRef="#br0" timeOffset="16374">10857 2406 314 0,'0'0'3'16,"-18"-2"2"-16,-5 2 1 16,-10 0 1-16,-12 0 2 15,-6 0 2-15,-8 2 3 16,-5 1 0-16,6 4-3 0,7-2-2 15,11 5 0-15,10 4-2 16,15 5-1-16,13 7-2 16,8 10-1-16,11 9 3 15,4 18-1-15,4 12 0 16,2 19-1-16,-2 15 1 0,-3 18-2 15,-5 13 1-15,-6 12-1 16,-6 9-3-16,-7 8 0 31,0 5 0-31,-12 4 0 0,-2 4-1 0,-4-9 2 0,-3 5-1 16,0-7 1-16,-2-4 0 15,3-10 1-15,3-9 2 16,5-10 1-16,4-12-1 0,2-8 2 16,7-11-1-16,0-11 0 15,2-8-1-15,7-10 1 16,3-8-3-16,5-12-2 15,8-6 0 1,8-11 0-16,15-8 0 0,16-9 0 0,14-6-7 16,27 4-33-16,14-8-49 15,12-8-3-15</inkml:trace>
  <inkml:trace contextRef="#ctx0" brushRef="#br0" timeOffset="17246">17649 2360 372 0,'0'0'2'15,"0"0"-2"-15,0 0 1 0,0 0 0 16,21 0 0-16,13 0 1 15,17 0 2-15,20 0 0 16,16-1 0-16,15-5 2 16,11-1-1-16,6 1 0 15,-6 0 0-15,-12-2-1 0,-20 3-1 31,-17 3 0-31,-17 2-1 0,-17 0 3 0,-15 7-2 16,-10 7 1-16,-10 9 0 0,-8 15 1 16,-5 16 1-16,2 18-2 15,-2 22 0-15,2 23-2 16,2 20 1-16,7 14-2 15,4 12 1-15,1 14-1 0,7 5 1 16,2-3-1 15,6 6 1-31,-4-6 0 0,3 3 1 0,0-1 1 0,-2 3-1 16,-4 1 1-16,0-8 0 15,-4 0 2-15,-2-8-1 16,-2-16 0-16,2-15-3 0,-9-22-2 16,-7-18 0-16,-11-25 0 15,-11-15 0-15,-14-19 0 16,-15-15 0-16,-16-14 0 0,-18-10 0 31,-9-5 0-31,-7-21 0 0,6-6-78 0,14-13-17 16</inkml:trace>
  <inkml:trace contextRef="#ctx0" brushRef="#br0" timeOffset="17714">19282 3750 389 0,'0'0'4'15,"0"0"3"-15,1 14 2 16,11-4 3-16,12 1 0 16,11-1 1-16,15 1 0 0,11 0 0 15,10-3-4-15,7-2-6 16,1-3-6-16,-1-2-12 15,-12-1-28-15,-20-1-45 32,-6-2-2-32</inkml:trace>
  <inkml:trace contextRef="#ctx0" brushRef="#br0" timeOffset="17860">19273 4078 426 0,'0'0'3'0,"8"7"2"16,11 1 1-16,12-1 0 15,19-4 0-15,20-1 1 0,14 0-1 31,14 2-3-31,14-1-11 0,0-4-24 0,-11 1-51 16,12 1-6-16</inkml:trace>
  <inkml:trace contextRef="#ctx0" brushRef="#br0" timeOffset="18508">20976 3776 387 0,'0'0'4'16,"0"0"2"15,0 0 3-31,15 0 1 0,12-1 1 0,15-7 0 0,14 0 0 0,9 2-1 15,10-2-6-15,5 5-6 16,-2-5-13-16,3 8-27 16,-3 5-44-16,-27 2-3 15</inkml:trace>
  <inkml:trace contextRef="#ctx0" brushRef="#br0" timeOffset="19164">22659 2813 302 0,'0'0'0'15,"-5"6"1"-15,-1 8 0 47,-5 7 3-47,-4 7 4 0,-4 14 5 0,-3 14 3 0,0 7 1 0,1 4 2 0,5 6 1 16,6-3-1-16,8-5-1 15,8-7-4-15,10-9-4 16,9-18-2-16,6-4-3 0,2-10 0 16,1-7-3-16,0-6-6 15,-4-4-9-15,-1-8-34 16,-3-2-38-16,-8-6-4 15</inkml:trace>
  <inkml:trace contextRef="#ctx0" brushRef="#br0" timeOffset="19357">22103 3069 433 0,'0'0'2'16,"23"3"1"-16,18 2-1 31,18-3 1-31,19-2 2 0,24 0-1 0,15 1-1 15,14-1-5-15,6 1-13 0,-6 9-64 16,-15-10-4-16</inkml:trace>
  <inkml:trace contextRef="#ctx0" brushRef="#br0" timeOffset="19706">22187 3867 488 0,'0'0'1'16,"20"3"0"-16,17 4 2 15,26-4-1 1,27 4 2-16,28-5-1 0,19 1 0 0,24 2-1 16,13-2-4-16,3 0-6 15,-10-3-20 16,-23 0-60-31,-19 0-4 0</inkml:trace>
  <inkml:trace contextRef="#ctx0" brushRef="#br0" timeOffset="20177">22157 4221 433 0,'0'0'2'16,"0"0"2"-16,19 8 1 15,21-3 2-15,25 2 1 16,31-3 0-16,25 0 0 0,21 0 1 16,18-2-3-16,10-2-5 15,5-5-8 1,-20-3-15-16,-23-3-63 0,-30 5-5 15</inkml:trace>
  <inkml:trace contextRef="#ctx0" brushRef="#br0" timeOffset="20701">22703 4345 360 0,'0'0'7'0,"0"0"3"16,0 0 2-16,0 0 2 16,7-12 0-16,-7 12 2 0,0 0-1 15,1-9 1-15,-1 9-7 47,0 0-2-47,0 0-4 0,0 9 1 0,-6 13-1 0,-3 11-1 0,-6 11 1 0,-8 13 1 16,-4 14 1-16,-8 7 0 31,-2 4-3-31,2 3-2 0,12-8 0 0,20-10 0 15,23-13 0-15,40-12 0 0,35-16 0 16,47-9 0-16,40-5 0 16,38-3-37-16,12 10-56 15,-6-9-2-15</inkml:trace>
  <inkml:trace contextRef="#ctx0" brushRef="#br0" timeOffset="42995">5114 8971 369 0,'0'0'4'16,"0"0"-1"-16,0 0 2 15,0 0 2-15,11-3 2 0,10-1 1 16,10-1 0-16,10-5 2 16,12-4-3-16,9-6 1 15,5-3-1-15,3-4-3 16,-8-3 0-16,-4-5-2 0,-13 0-2 15,-14-1-2-15,-18 2 0 16,-13 3-2-16,-26 4-1 16,-9 5 0-16,-19 8 0 15,-19 14-2-15,-10 12 2 0,-16 24 1 16,-3 21 2-16,-5 22 2 15,5 22 1-15,6 20 1 16,8 16 1-16,21 15 1 0,25 0 1 16,30-10 0-16,30-21-1 15,39-24 0-15,28-27-1 16,31-29 1-16,28-34-6 31,21-19 0-31,10-26 0 0,6-8-12 0,0-3-38 0,-12 1-42 16,-14 0-1-16</inkml:trace>
  <inkml:trace contextRef="#ctx0" brushRef="#br0" timeOffset="43776">6472 7531 334 0,'0'0'6'15,"0"0"3"-15,0 0 2 16,0 0 2-16,0 0 2 16,0 0 0-16,4 9 1 15,-4 7 3-15,-3 10-8 0,-8 16-1 16,-5 14-3-16,-9 10 0 15,-4 8 0-15,-6 5-1 16,1-6-2-16,2-10 0 16,2-10-1-16,7-13 1 46,10-15 0-46,15-15 0 0,20-8-2 0,22-5-2 0,11-5 0 0,10 0 0 0,11 0 0 16,5 0 0-16,1 2 0 16,-10 2 0-16,-10 4 0 15,-18 0-12-15,-8 2-5 16,-19 0-12-16,-17-2-44 0,10 9-19 15</inkml:trace>
  <inkml:trace contextRef="#ctx0" brushRef="#br0" timeOffset="44060">6930 7504 363 0,'0'0'2'0,"2"6"4"15,3 8 2-15,4 8 3 0,-2 14 2 47,-2 13 2-47,-2 11 0 0,-1 17 1 0,-4 8 0 0,-6 2-3 0,-4 1-2 0,1-12-4 16,-4-7-2-16,3-16-3 15,4-12-2-15,-3-18-6 16,9-10-11-16,2-13-25 15,-6-14-50-15,9-11-1 0</inkml:trace>
  <inkml:trace contextRef="#ctx0" brushRef="#br0" timeOffset="44202">6909 7943 408 0,'0'0'2'0,"0"0"2"15,8 0 0-15,10 0 2 0,11 0 0 16,8 0 0-16,8-3-1 16,4-2-1-16,1-2-4 15,-1 0-7-15,-5-12-14 16,-9-10-56-16,-11 4-10 0</inkml:trace>
  <inkml:trace contextRef="#ctx0" brushRef="#br0" timeOffset="44381">7196 7506 424 0,'0'0'4'16,"-6"14"2"-16,4 9 1 0,1 7 1 15,-2 8 0 17,-1 13 2-32,1 10-1 0,-5 13 1 0,2 3-3 0,-2-2-1 15,1-6-2-15,1-8-1 0,1-7-2 16,-1-11-3-16,5-11-5 15,1-21-8-15,12-14-52 16,20-10-24-16</inkml:trace>
  <inkml:trace contextRef="#ctx0" brushRef="#br0" timeOffset="44640">7705 7521 426 0,'0'0'1'0,"-22"19"2"15,1 4 0 16,-8 8 2-31,1 6 0 0,3 6 1 0,10 9 1 0,5 1 1 16,19-1-1-16,16-6 0 0,16-5-1 16,5-5 0-16,-5-2-1 15,-18 0 0-15,-13-3-1 16,-24 4-3-16,-29-1-4 0,-18 6-11 15,-13 2-57-15,-2-6-19 16</inkml:trace>
  <inkml:trace contextRef="#ctx0" brushRef="#br0" timeOffset="45259">8276 8651 410 0,'0'0'3'16,"0"0"3"-16,9 0 1 16,11-1 3-1,13-9 0 1,12-3 1-16,11-8-1 0,11-4 1 0,4-6-3 0,3-8-3 15,-4-2-2-15,-11-3-3 16,-17 1-2-16,-19 2 1 16,-23 5-1 15,-16 4-1-31,-22 12 1 0,-19 9 0 0,-13 11 1 0,-14 22 2 0,-7 19 2 15,-5 19 0-15,8 20 2 16,5 14-1-16,16 17 2 16,19 8 0-16,22-3-4 15,26-6-2-15,35-12 0 0,26-17 0 16,25-17 0-16,21-17 0 15,22-16 0 17,9-17 0-32,9-2 0 0,-11-6-64 0,-3-9-29 0,-5-9-3 0</inkml:trace>
  <inkml:trace contextRef="#ctx0" brushRef="#br0" timeOffset="45877">7032 8854 421 0,'0'0'3'0,"9"0"3"16,11 0 0-16,11 0 0 16,11 0 1-16,12-2 1 15,10-2 0-15,10-4 1 47,5 0-4-47,-4 0-3 0,-5-2-3 0,-6 0-6 0,-13 0-14 0,-10-7-55 0,-13 11-13 16</inkml:trace>
  <inkml:trace contextRef="#ctx0" brushRef="#br0" timeOffset="46047">7024 9195 428 0,'0'0'4'15,"11"6"2"-15,12-4 1 0,11 3 1 16,13-2 0-16,16 0 0 15,14-3 1-15,13 0-3 16,16 0-11-16,-11-13-35 0,10 6-47 16,-5-5-2-1</inkml:trace>
  <inkml:trace contextRef="#ctx0" brushRef="#br0" timeOffset="46913">9288 7570 404 0,'0'0'1'0,"4"16"1"0,-1 9 2 0,-1 9 2 15,4 11 1-15,-3 11 1 0,-4 25 4 32,1 3-1-32,1-5 0 15,-2-11-1-15,-1-9-2 16,-5-11-3-16,-1-14-4 0,2-17-4 15,-1-22-8-15,4-14-5 16,-2-8-5-16,1-3-11 16,-3-10-12-16,0-2-1 0,0-2 0 15,-3 2 6-15,-2-1 12 16,-1 1 15 15,1 3 11-31,0-1 14 0,7 10 15 0,5-8 6 0,10 7 2 16,13-2 0-16,10 2-7 0,15 2-7 15,10 3-5-15,13 6-2 16,0 4-4-16,-2 8-1 15,-8 10-4-15,-10 4-2 16,-16 10-2-16,-19 10-2 0,-21 4-1 16,-25 0 0-16,-14-2 0 15,-14-4 0-15,-6-4 0 16,-5-6 1-16,6-5 0 16,8-5 1-16,11-5 0 0,15 2 1 15,12 4 1-15,17-5 0 16,18 22 1-16,14-6 0 31,14 5-1-31,9 3 1 0,12 3 0 0,1 5 0 0,2-1-2 16,-2-2-3-1,-7 0-4-15,-9-4-6 31,-12 0-7-31,-14-3-34 0,-15-6-38 0,-3-6-3 0</inkml:trace>
  <inkml:trace contextRef="#ctx0" brushRef="#br0" timeOffset="47171">10020 7557 459 0,'0'0'2'15,"6"24"0"-15,0-1 1 16,1 10 1 15,0 8 0-31,1 10 2 0,-2 10-1 0,1 6 2 0,-2-3-2 0,-4-7-1 16,0-6-2-16,-2-11-3 15,1-7-4-15,-1-16-6 16,1-17-13-16,-9 1-49 16,0-20-21-16</inkml:trace>
  <inkml:trace contextRef="#ctx0" brushRef="#br0" timeOffset="47467">10019 7786 424 0,'0'0'4'0,"18"-5"2"32,4 1 1-32,9-5 2 0,9-2 0 0,8-5 1 0,4 2 0 15,5-4 0-15,-6-1-3 16,-9 3-3-16,-10-1-2 15,-14 3-1-15,-12 2 0 16,-11 5-2-16,-11 4 1 0,-8 6 0 16,-3 8-1-16,-2 12 2 15,3 9 1-15,0 10 0 16,6 12 0-1,4 6 0-15,6 4-2 0,7 1 0 0,3-3 0 16,8-6 0-16,0-11 0 16,8-8 0-16,-3-13 0 15,6-9 0-15,-4-14 0 16,3-2 0-1,-3-14-58-15,3-16-24 0,6-6-16 0</inkml:trace>
  <inkml:trace contextRef="#ctx0" brushRef="#br0" timeOffset="47723">10817 7454 411 0,'0'0'1'0,"-4"6"0"0,-7 8 3 0,-3 7 3 0,-4 8 2 16,1 10 0-16,1 9 2 15,5 7 0-15,4 6 0 16,7-1 0-16,8-3-3 16,4-4-1-16,1-7-2 0,-4-7 0 15,-9-6-5-15,-15-6 0 16,-8-3 0-16,-9-6-6 15,3 2-31 32,2-2-42-47,3-13-15 0</inkml:trace>
  <inkml:trace contextRef="#ctx0" brushRef="#br0" timeOffset="47982">10561 7431 456 0,'0'0'2'15,"0"0"2"-15,6 11 2 16,-5 7 1-16,-1 10 1 0,-7 11 0 15,-7 13 0-15,-8 14 1 16,-9 12-6-16,-5 3-3 16,-1 0 0-16,4-8 0 31,6 5-26-31,10-16-53 0,4-21-15 0</inkml:trace>
  <inkml:trace contextRef="#ctx0" brushRef="#br0" timeOffset="49580">14520 8739 410 0,'0'0'5'0,"-14"14"0"15,9 1 2-15,5 2 2 16,4-2 1-16,18 1 0 16,21-8 1-16,18-6 1 15,24-9-5-15,18-18-1 0,6-6-3 16,2-10-5-16,-4-7-5 15,-18-6-9-15,-23 3-8 16,-32 4-1-16,-31 4 2 47,-28 11 4-47,-31 9 6 0,-24 13 10 0,-25 16 11 0,-16 30 9 0,-9 19 8 0,0 20 4 15,15 18-3-15,12 15-4 16,29 9-6-16,23 1-11 0,39-8-5 16,32-12 0-16,43-15 0 15,31-16 0-15,31-19 0 16,20-19-2-16,30-22-69 0,9-7-22 15</inkml:trace>
  <inkml:trace contextRef="#ctx0" brushRef="#br0" timeOffset="50442">16126 7103 317 0,'0'0'5'16,"1"17"2"-16,-1 8 4 15,1 11 3-15,-1 14 4 0,1 15 0 16,-2 18 2-16,1 12-1 15,-4 1-2-15,-1-5-4 16,4-11-4-16,-1-7-2 0,1-17-1 16,1-16-1-16,0-18-2 31,0-22 0-16,0 0 0-15,8-18-1 0,-4-10 0 0,1-8-2 0,1-2 0 16,3-9 0-16,2 5-1 0,3 0-1 16,3 12 1-16,0 8-1 15,1 16 1-15,-2 8 0 16,2 16 1-16,0 10 0 0,-1 0 0 15,1 4 0-15,-1-8 1 16,2-8 0-16,4-9 0 16,2-7 0 15,-1-13 0-31,0-6 0 0,-3 1-1 0,-4-2 1 0,-1 8-1 0,-5 6 0 15,-11 6 0-15,13 9 1 16,-6 7-1-16,5 1 0 16,8 1 1-16,8-3 0 15,6-3 1-15,7-6-2 0,10-6-1 16,-3 0-3-16,2-1-6 15,-6-2-5-15,0 5-17 16,-8 7-44 0,-6 1-17-16</inkml:trace>
  <inkml:trace contextRef="#ctx0" brushRef="#br0" timeOffset="51310">17284 7482 398 0,'0'0'4'0,"-3"24"1"16,-4-1 3-16,-2 10 1 15,-8 10 0-15,-3 6 0 16,-3 4 1-16,-3 4 0 0,0-9-4 15,-4-4-4-15,4-10-6 16,-2-13-10-16,8-14-59 16,0-6-14-16</inkml:trace>
  <inkml:trace contextRef="#ctx0" brushRef="#br0" timeOffset="51499">16946 7529 449 0,'9'0'2'15,"13"3"1"-15,16 6-1 0,13 6 1 16,10 2 0-16,10 4 0 15,8 6-1-15,8 9-2 16,-3 2-7-16,-1 11-25 16,-10 0-54-16,-4-1-3 31</inkml:trace>
  <inkml:trace contextRef="#ctx0" brushRef="#br0" timeOffset="51867">17691 8698 458 0,'0'0'2'16,"-11"7"2"-16,11-7 0 15,-10 10 2-15,10-10 0 0,18 12 1 16,15-8 0-16,20-2-1 15,18-3-2-15,24-5-3 16,14-5-8-16,10 0-9 16,0-3-34-16,-4-3-39 15,-8-1-5-15</inkml:trace>
  <inkml:trace contextRef="#ctx0" brushRef="#br0" timeOffset="52063">17666 9042 474 0,'0'0'2'16,"8"9"-1"-16,14 0 2 0,17-4-1 16,14-1 1-16,19-1 0 15,23-2-1 1,19-3-3-16,21-4-10 0,1-5-44 15,9-7-33-15,1-3-4 0</inkml:trace>
  <inkml:trace contextRef="#ctx0" brushRef="#br0" timeOffset="52258">19455 8325 462 0,'-10'12'1'0,"-12"12"2"16,-7 10 0-16,-9 10 0 0,-6 11 1 15,-5 8 0-15,-2 12 0 32,-1 5-2-32,12-7-6 0,10-15-9 0,15-21-49 15,12-10-26-15</inkml:trace>
  <inkml:trace contextRef="#ctx0" brushRef="#br0" timeOffset="52435">19198 8506 511 0,'7'2'0'15,"23"12"0"-15,10 7 0 0,20 3 0 16,17 8 0-16,10 9 0 15,13 4 0-15,13 14-8 16,-5-6-14-16,-11-6-62 16,-5 9-8-16</inkml:trace>
  <inkml:trace contextRef="#ctx0" brushRef="#br0" timeOffset="54576">5652 11428 386 0,'0'0'2'16,"0"0"-1"-16,0 0 1 15,12 5 2-15,-4 10 1 0,2 10 3 16,2 12 3-16,6 13 1 15,-2 14 0-15,4 10 0 16,-1 8 0-16,0 1-1 16,1 1 0-16,-4-3-2 0,-2-9-3 15,-5-10-1-15,-1-18-3 16,-3-15-2-16,-5-29 0 15,15 0 0-15,0-35 0 16,6-24 0-16,8-23 0 0,6-20 0 16,11-12 0-16,3-7 0 15,4 6 0-15,-5 8 0 16,-1 15-22-16,-14 20-55 15,0 15-20-15</inkml:trace>
  <inkml:trace contextRef="#ctx0" brushRef="#br0" timeOffset="54970">6600 11344 333 0,'0'0'1'15,"-10"24"4"-15,-2 9 7 16,-3 16 3-16,-3 15 5 15,1 16 0-15,1 13 1 16,6 7 1-16,7-1 1 31,2-9-4-31,14-13-6 0,6-16-6 0,4-17-7 0,4-15 0 16,-2-12 0-16,-2-11 0 15,-5-6 0-15,-4-5 0 16,0-3 0-16,-14 8-70 0,11-25-24 16</inkml:trace>
  <inkml:trace contextRef="#ctx0" brushRef="#br0" timeOffset="55244">6937 11480 432 0,'0'0'2'0,"0"24"3"16,0 5 2-16,0 10 2 16,-3 14 1-16,-1 6 1 15,0 11 1-15,1 6 0 0,3-2-1 16,4-7-11-16,6-11 0 15,7-8 0-15,4-14 0 16,6-10 0-16,1-11 0 16,2-9 0-16,-8-8-22 0,-9-16-59 15,-6-2-13 16</inkml:trace>
  <inkml:trace contextRef="#ctx0" brushRef="#br0" timeOffset="55370">6715 11785 469 0,'0'0'1'0,"12"-2"0"15,8 2 0-15,8-3 0 16,9 2 0-16,10-1 0 15,7 1-5-15,4-4-7 16,4-6-60-16,-10 11-15 16</inkml:trace>
  <inkml:trace contextRef="#ctx0" brushRef="#br0" timeOffset="55567">7318 11312 386 0,'0'0'1'16,"14"16"-1"-16,-3 0 0 0,3 8 0 16,0 6-4-16,4 11-16 15,12 5-54-15,-10 2-4 16</inkml:trace>
  <inkml:trace contextRef="#ctx0" brushRef="#br0" timeOffset="55996">8101 11332 411 0,'11'12'3'16,"9"15"3"-16,3 13 3 15,-2 14 1-15,-6 16 1 16,-10 16 1-16,-5 12 1 0,-14 13-1 15,-22-4-3 1,-14-5-4-16,-9-7-8 0,-7-13-11 16,9-19-61-16,2-3-16 15</inkml:trace>
  <inkml:trace contextRef="#ctx0" brushRef="#br0" timeOffset="56377">8885 11843 504 0,'12'0'1'0,"20"0"-1"16,18-8 1-16,26-1 0 15,20-3 0-15,17 0-2 16,16-1-1-16,16 3-7 0,-7-5-12 15,-16 9-66 32,-2 6-4-47</inkml:trace>
  <inkml:trace contextRef="#ctx0" brushRef="#br0" timeOffset="56758">10505 11536 488 0,'-4'12'3'0,"4"9"0"16,-3 13 3-16,-2 13-1 0,-1 7 1 16,-2 6-6 15,0 2 0-31,2 1 0 0,1-13 0 0,5-13 0 0,1-15 0 0,8-22 0 15,11-10-24-15,4-21-65 16,-5-23-6-16</inkml:trace>
  <inkml:trace contextRef="#ctx0" brushRef="#br0" timeOffset="56863">10453 10950 403 0,'0'0'-5'0,"11"3"-41"0,5 2-34 15,3 3-5-15</inkml:trace>
  <inkml:trace contextRef="#ctx0" brushRef="#br0" timeOffset="57176">10928 11733 484 0,'-8'11'1'16,"-3"8"0"-16,-3 10 1 15,2 5 0-15,2 7 0 0,7 0 2 47,5-1 0-47,14-5 0 0,19-14 0 0,15-15-1 0,14-11-3 0,6-16 0 16,0-10 0-16,-7-4 0 15,-16-5 0-15,-20 2 0 0,-22 7 0 16,-18 5 0-16,-28 11 0 15,-20 7 0-15,-14 8 0 16,-4 5 0-16,8 15 0 31,5 4-18-31,25 6-24 0,14 0-49 0,25-8-2 0</inkml:trace>
  <inkml:trace contextRef="#ctx0" brushRef="#br0" timeOffset="57427">11545 11223 476 0,'-2'11'1'0,"-1"6"0"16,-2 13 0-16,-1 10 3 15,0 7 1-15,1 13 1 16,3 9 1-16,0 14 0 0,2-4-4 15,1-3-3-15,4-6 0 16,3-8 0-16,3-11 0 16,-5-14 0-16,3-9-12 15,-2-13-61-15,4-20-20 0</inkml:trace>
  <inkml:trace contextRef="#ctx0" brushRef="#br0" timeOffset="57778">11525 11193 417 0,'0'0'2'15,"0"0"0"-15,-2-11 1 16,2 11 1-16,9-14 3 16,10 6 0-16,6 1 2 0,12 2 0 15,11 4-1-15,7 1-1 16,4 8 1-16,0 5-1 15,-6 2-2-15,-6 4-2 16,-18 8 1-16,-20-1-1 0,-15 8-1 47,-26-2 2-47,-17 5-4 0,-12 2 0 0,-7 0 0 0,-2 1 0 0,7 1 0 15,19-5 0-15,18 0 0 16,25-4 0-16,28-3 0 0,35-4 0 16,30-7 0-16,24-1 0 15,22-2 0-15,7-3 0 16,9 2 0-16,-7-7 0 0,-7 6-58 15,-26 6-29-15,-32-4-10 32</inkml:trace>
  <inkml:trace contextRef="#ctx0" brushRef="#br0" timeOffset="58201">5269 12714 420 0,'17'0'0'0,"27"0"-1"15,27 0 1-15,40 0 1 16,41-2 5-16,46-1 3 0,54-2 2 16,59 1 1-16,41 1 2 15,62 1 0-15,24 2 1 16,33 1-5-16,26 3-10 0,26 5 0 15,2-4 0-15,19 1 0 16,-24-1 0-16,-43 0 0 31,-17-4 0-31,-40 4 0 0,-51-5-8 0,-57 3-68 0,-43 6-18 16</inkml:trace>
  <inkml:trace contextRef="#ctx0" brushRef="#br0" timeOffset="59358">6066 13229 419 0,'0'0'3'0,"0"0"1"16,0 0 2-16,5 5 1 15,4 15 2-15,4 14 1 16,7 11 1-1,2 13-1 1,4 15-1-16,1 10 0 0,3 4-2 0,-4-3-2 0,0-9-3 16,-5-17-2-16,-3-18 0 15,-2-20 0-15,0-22 0 0,-2-24 0 16,1-17 0-16,-1-18 0 15,-3-12 0-15,4-11 0 16,-5-6 0-16,1 2 0 16,-8-3-30-16,2 10-49 0,7 11-17 15</inkml:trace>
  <inkml:trace contextRef="#ctx0" brushRef="#br0" timeOffset="59844">6809 13496 417 0,'-5'9'4'0,"-5"13"3"15,-1 5 3-15,-4 11-2 31,3 4 2-31,3 8 1 0,7 3 0 16,1-1 1-16,9-11-5 0,14-12-5 16,8-10-7-16,7-12-12 15,-3-7-55-15,2-20-20 16</inkml:trace>
  <inkml:trace contextRef="#ctx0" brushRef="#br0" timeOffset="60103">6928 13655 424 0,'0'0'2'0,"6"20"1"15,25 0 4 1,6-2 2 15,12-5 1-31,7-6-1 0,6-2 2 0,4-5-1 0,-2-8 0 16,-8-16-3-16,-28-7-4 15,-19-1-1-15,-17 4-1 16,-23 8-1-16,-20 5 0 16,-12 7 0-16,-8 7-1 0,-3 4-2 15,3 8-2-15,13 5-3 16,10 2-4-16,22 3-7 31,12-8-39-31,14-13-34 0,30 10-3 0</inkml:trace>
  <inkml:trace contextRef="#ctx0" brushRef="#br0" timeOffset="60295">7640 13280 438 0,'10'7'1'16,"9"10"1"-16,7 4 3 15,5 12 1 1,5 6 1-16,1 12 1 0,-1 9 0 0,-7 12 2 15,-16 3-2-15,-15 3-1 16,-18 1-4-16,-16-6-6 16,-6 2-15-1,-10-10-59-15,-3-15-14 0</inkml:trace>
  <inkml:trace contextRef="#ctx0" brushRef="#br0" timeOffset="60657">8444 13733 496 0,'11'6'1'15,"15"-1"0"-15,15-1 0 16,16-1-1-16,17 0-1 31,12-3-7-31,22 0-17 0,13-2-63 0,-3-13-3 0</inkml:trace>
  <inkml:trace contextRef="#ctx0" brushRef="#br0" timeOffset="61041">9706 13563 495 0,'-5'13'1'15,"-3"12"1"-15,-1 8 0 16,-2 6 0-16,1 9 1 15,0 5 1-15,5 2-2 16,5-1-2-16,8-21 0 0,16-11-12 16,3-16-49-16,6-21-32 15,10-22-3-15</inkml:trace>
  <inkml:trace contextRef="#ctx0" brushRef="#br0" timeOffset="61093">9664 13164 395 0,'0'0'-14'0,"8"15"-58"16,4-11-7-16</inkml:trace>
  <inkml:trace contextRef="#ctx0" brushRef="#br0" timeOffset="61378">10149 13868 460 0,'0'0'1'0,"5"5"1"0,6-5 1 16,8 0 0-16,7-8 1 15,6-6-1-15,5-10 1 16,3 2 1-16,-3-12-1 16,-11-1-1-1,-10 0-1-15,-16 2 0 0,-16 6-1 0,-16 12 0 16,-15 6 1-16,-10 8-3 15,-1 4-1-15,2 7-3 16,14 11-6 15,9-2-8-31,23-4-53 0,13 5-19 0</inkml:trace>
  <inkml:trace contextRef="#ctx0" brushRef="#br0" timeOffset="61584">10682 13497 494 0,'0'11'1'0,"-4"7"1"31,-3 7 0-31,-4 12 1 0,0 9 1 0,-2 7 1 16,3 2-5-16,-1 3 0 15,4-9 0-15,1-9 0 16,6-9 0-16,2-12 0 0,-2-19-51 15,6-10-42-15,0-17-2 16</inkml:trace>
  <inkml:trace contextRef="#ctx0" brushRef="#br0" timeOffset="61855">10515 13259 479 0,'0'0'1'16,"29"-5"1"-16,7 2 1 16,14 0 0-16,5 0 1 15,9 2 0 16,5 1 0-31,1 4 0 0,-9 7-1 0,-17 8 1 0,-28 7-4 0,-19 7 0 16,-22 5 0-16,-19 8 0 16,-17 3 0-16,-8 3 0 0,0-2 0 15,13 4 0 1,26-5 0-1,23-6 0-15,24-11 0 16,32-6 0 0,27-11 0-16,19-9 0 0,17 2-11 0,-12-8-61 15,-10-5-22-15</inkml:trace>
  <inkml:trace contextRef="#ctx0" brushRef="#br0" timeOffset="62207">10080 13808 438 0,'0'0'4'0,"-7"9"3"15,1 1 2-15,-3 5 2 16,-3 2 0-16,2 4 2 16,7 4 0-16,3-1-8 31,14 2-5-31,15-9 0 0,14 1 0 0,7-8 0 0,18 6-16 15,5-4-68-15,-4-10-12 16</inkml:trace>
  <inkml:trace contextRef="#ctx0" brushRef="#br0" timeOffset="63150">13977 12655 429 0,'0'0'2'0,"0"0"2"16,12 3 1-16,14-3 2 16,13 0-1 15,17-3 2-31,17-3-1 0,15-4 0 0,10-1-2 0,7 0-5 0,-3-5-8 15,-4 8-16-15,-8-2-63 16,-22 3-2-16</inkml:trace>
  <inkml:trace contextRef="#ctx0" brushRef="#br0" timeOffset="63338">13931 13152 462 0,'0'0'2'0,"14"12"2"16,11-5 1-16,16-2 1 15,15-1-1-15,18-3 2 16,20-1-2-16,17-2 0 16,17-7-7-16,-3-10-20 0,3 3-66 15,0 0-6-15</inkml:trace>
  <inkml:trace contextRef="#ctx0" brushRef="#br0" timeOffset="64218">16067 12322 470 0,'0'0'3'0,"25"-12"1"15,7 3 0-15,13-1 0 16,10-2 1-16,7-3 0 16,5 3-1-16,4-3 1 15,-8 3-2-15,-11 0-1 0,-13 2 0 16,-14-1-2-16,-19-1 0 15,-12 0 0-15,-18 4-2 16,-20 3 1-16,-11 7-1 31,-18 16 1-31,-13 14 1 0,-11 18 0 0,0 18 3 0,1 16 0 16,8 14-3-16,23 10 0 15,23 3 0-15,32-8 0 16,26-12 0-16,43-14 0 16,30-19 0-16,32-20 0 0,20-22 0 15,19-10 0-15,0-20-32 16,4-12-51-16,-6-8-14 15</inkml:trace>
  <inkml:trace contextRef="#ctx0" brushRef="#br0" timeOffset="64599">17009 11191 490 0,'0'0'2'0,"8"0"1"15,17-1 1-15,13-1 0 16,12 2-2-16,13 0 0 16,7-1-3-16,9 1-5 0,1-2-14 15,0-5-61-15,-6 8-14 16</inkml:trace>
  <inkml:trace contextRef="#ctx0" brushRef="#br0" timeOffset="65030">18098 10582 360 0,'0'0'1'0,"-3"10"1"16,-6 6 4-16,-2 9 4 15,-7 11 3-15,1 14 2 0,-3 11 0 16,3 10 2-16,5 2 0 15,9-1 0-15,10-6-3 16,12-3-3-16,15-13-3 16,6-13-3-16,8-9-5 31,-3-13 0-31,3-7 0 0,-13-8-12 0,-5-15-42 0,-8-2-40 15,-21-17-2-15</inkml:trace>
  <inkml:trace contextRef="#ctx0" brushRef="#br0" timeOffset="65180">17793 10808 454 0,'0'0'1'0,"17"9"0"16,7 0 1-16,11 0 0 0,10 0 1 16,14 3 0-16,12-1-2 15,6 2-8-15,0-11-22 16,-1-2-57-16,2-7-2 0</inkml:trace>
  <inkml:trace contextRef="#ctx0" brushRef="#br0" timeOffset="65362">18652 10585 459 0,'-2'14'2'15,"-7"13"0"-15,-3 15 3 16,-6 13 2-16,-10 19 0 16,-6 12 1-16,-5 17 2 15,-8 16 1-15,-1-5-11 31,0-3 0-31,-1-8 0 0,9-13 0 0,8-16 0 0,14-14 0 16,-2-21-59-16,17-24-34 16,15-15-3-16</inkml:trace>
  <inkml:trace contextRef="#ctx0" brushRef="#br0" timeOffset="65540">18961 10967 487 0,'13'-1'0'0,"20"-2"1"15,17-2-1-15,20-2 1 47,12-2 0-47,14-2-1 0,14 1-2 0,5 0-5 0,-11-4-9 0,-15 6-39 0,-16 7-36 16,-37 1-2-16</inkml:trace>
  <inkml:trace contextRef="#ctx0" brushRef="#br0" timeOffset="66176">19313 11058 405 0,'0'0'5'15,"0"0"3"-15,0 0 3 16,-11-4 1-16,11 4 1 16,-13-2 2-16,13 2-1 15,-17 0 1-15,17 0-4 0,-16 5-9 16,16-5-2-1,-13 8 0-15,13-8 0 0,0 0 0 16,-5 11 0-16,5-11 0 16,0 0 0-16,7 0 0 0,-7 0 0 15,15-11 0 1,-6 3 0-16,0-2 0 0,-1-1 0 15,0 1 0-15,-8 10 0 16,11-16 0-16,-11 16 0 31,0 0 0-31,7-11 0 0,-7 11 0 0,0 0 0 0,0 0 0 16,0 0 0-16,0 0 0 15,0 0 0-15,0 0 0 16,0 0 0 15,0 0 0-31,0 0 0 0,0 0 0 0,0 0 0 0,0 0 0 0,0 16 0 16,-2 4 0-16,-7 6 0 0,-1 6 0 15,-7 8 0 1,-1 3 0-16,-5 3 0 0,1 0 0 16,2 1 0-16,4-7 0 15,6-2 0-15,14-6 0 0,23-10 0 16,21-6 0-1,22-4 0-15,25-8 0 0,12-3 0 16,10-2 0-16,3-2 0 16,-15-8 0-16,-16 6-50 15,-24-1-28-15,-34-5-11 0</inkml:trace>
  <inkml:trace contextRef="#ctx0" brushRef="#br0" timeOffset="67440">16244 12385 386 0,'0'0'6'0,"20"-5"3"15,7-6 2-15,10-4 2 16,9-7 1-16,9-5 0 0,-1-5 1 15,-2-4 0-15,-8-3-6 16,-19-1-3-16,-20 7-2 16,-19 5-2-16,-24 14 0 15,-21 8-1-15,-14 11-1 16,-4 14 1-16,-4 13 0 0,4 8-3 15,11 15-9 1,4 8-56-16,28-8-24 0</inkml:trace>
  <inkml:trace contextRef="#ctx0" brushRef="#br0" timeOffset="71658">3969 15928 384 0,'0'0'1'0,"0"0"0"0,0 0 1 15,0 0 2-15,0 0 2 16,11 14 2-16,-2 3 2 15,4 7 0-15,3 8 2 16,2 8-1-16,5 7 0 0,2 4-1 31,2 7-1-31,2 2-2 0,3 0-2 0,0 2 0 16,-1-4 0-16,1-1-2 0,0-7-1 15,-4-1 0-15,-2-3 1 16,-3-6-3-16,-6-4 0 16,-3-5 0-16,-5-9 0 15,-1-2 0-15,-5-7 0 16,-3-13 0-16,0 0 0 0,0-22 0 15,0-21 0 1,2-17 0-16,0-23 0 0,11-22 0 16,4-16 0-16,7-9 0 15,6 3 0-15,-1 10 0 0,4 16 0 16,-6 18 0-16,-1 23 0 15,-10 22-13-15,1 21-51 16,-7 17-30-16,-10 0-4 16</inkml:trace>
  <inkml:trace contextRef="#ctx0" brushRef="#br0" timeOffset="72112">5094 15816 384 0,'0'0'2'0,"0"0"-1"16,0 0 2-16,-12 10 1 16,-1 12 3-16,-3 16 2 15,-7 16 2-15,1 18 2 16,-1 20 0-16,3 15-1 0,5 6 1 31,13-1-2-31,6-8-2 0,15-12-1 0,9-15-3 16,6-18 1-16,4-21-6 15,1-17 0-15,-3-11 0 0,-6-12 0 16,-3-10-10-16,-12-11-16 31,-8-6-54-31,-1-6-14 0</inkml:trace>
  <inkml:trace contextRef="#ctx0" brushRef="#br0" timeOffset="72454">5474 15952 411 0,'0'0'2'0,"0"0"0"0,0 0 2 47,-8 19 3-47,-4 10 1 0,-2 12 2 0,-7 18 1 0,0 14 0 0,-4 16 0 15,2 12-1-15,2 1-2 16,10-6-2-16,10-10-1 0,7-13 0 16,17-14-5-16,13-19 0 15,10-22 0-15,8-11 0 16,3-7 0-16,-2-11 0 0,-4-3 0 15,-5-5 0-15,-8 3-5 16,-11-6-14 0,-1 5-40-16,-13 8-31 0,-8-11-7 15</inkml:trace>
  <inkml:trace contextRef="#ctx0" brushRef="#br0" timeOffset="72638">5166 16361 447 0,'0'0'1'0,"13"-5"1"16,7-2 1-1,12-1 1-15,8-4-2 0,15 6-2 16,7-5-12-16,10-3-58 16,0 11-15-16</inkml:trace>
  <inkml:trace contextRef="#ctx0" brushRef="#br0" timeOffset="73558">5801 15906 295 0,'0'0'5'0,"0"0"1"0,0 5 2 15,2 4 1-15,2 3 1 16,0 4-1-16,0 2 1 15,-1 6 0-15,0 1-5 16,-1-4-7-16,1-1-23 16,6 2-50-16,-9-6-6 0</inkml:trace>
  <inkml:trace contextRef="#ctx0" brushRef="#br0" timeOffset="73963">6094 15727 323 0,'12'5'5'15,"11"10"4"-15,9 11 1 0,9 12 1 16,2 16 1-16,3 15 2 47,-3 22-2-47,-3 15 1 0,-16 8-6 0,-21 4-4 0,-13-2-5 15,-18-4-8-15,-14-8-32 0,-7-20-39 16,-3-20-6-1</inkml:trace>
  <inkml:trace contextRef="#ctx0" brushRef="#br0" timeOffset="74660">7052 16229 327 0,'0'0'3'15,"0"0"3"-15,0 0 5 16,9 5 2-16,12-2 3 0,13 0 1 16,16-1-1-16,13-2 0 46,17-1-1-46,14-7-4 16,5-2-4-16,4-2-3 0,-8 0-2 0,-7 2-3 0,-16-2-3 0,-15 7-4 0,-16 0-3 16,-15 7-8-16,-15-1-19 15,-15 10-51-15,-7 7-1 0</inkml:trace>
  <inkml:trace contextRef="#ctx0" brushRef="#br0" timeOffset="74903">7220 16566 413 0,'0'0'4'0,"18"3"1"15,11 0 3-15,15 0 1 0,14 0 1 16,16 2 1-1,13-5 1-15,12 3 0 0,5-3-4 16,0 0-1-16,-7 2-4 16,-10-2-1-1,-10 0-4 16,-14 0-6-31,-12 0-9 0,-14 3-28 0,-20-1-46 0,-1 0-4 0</inkml:trace>
  <inkml:trace contextRef="#ctx0" brushRef="#br0" timeOffset="83356">18099 13895 253 0,'0'0'5'0,"0"0"12"16,0 0 2-16,0 0 0 0,6-12 0 31,-3-9-1-31,4-9-1 0,4-12 3 0,1-9-8 16,1-15-11-16,5-10-3 15,1-6 0-15,-1-3 0 16,3-1-1-16,-2 6 3 0,-3 6-1 16,-2 10 3-16,-2 10 0 15,-2 15-1-15,-3 15 2 16,2 13 0-16,-1 13 1 15,3 19 1 1,3 16 0-16,7 9 0 0,3 15 1 0,3 11 2 16,3 11 0-16,-2 3 0 15,1 16 1 1,-7-1-2-16,-4-9 0 15,-4-10-3-15,-6-11-3 16,-1-13-2-16,-5-17-9 0,3-19-59 16,-5-22-21-16</inkml:trace>
  <inkml:trace contextRef="#ctx0" brushRef="#br0" timeOffset="83488">18153 13527 384 0,'0'0'1'0,"22"-1"0"0,11 0 0 0,11-2 0 0,14 1-3 0,2-3-9 0,11 1-33 16,3 3-34-16,-2-4-7 16</inkml:trace>
  <inkml:trace contextRef="#ctx0" brushRef="#br0" timeOffset="83758">18928 13319 341 0,'-8'10'4'15,"-12"4"4"-15,-4 7 0 0,-3 6 2 16,1 4 2-16,1 2-1 16,5 5 1-16,6 1 2 15,17-6-5-15,20-5-2 16,8-4-2-16,5 0 0 0,-3-2-1 15,-21 7-1 17,-13-2-2-32,-6 1-2 0,-17-4-3 15,-8 1-6-15,-3-11-18 0,1-14-50 16,9 0-11-16</inkml:trace>
  <inkml:trace contextRef="#ctx0" brushRef="#br0" timeOffset="84007">19218 13376 359 0,'-13'6'6'0,"-7"7"1"0,-3 5 2 16,-2 8 2-16,1 2 0 15,8 7 2-15,7 3 0 16,5 2 0-16,11 0-3 15,15 0-2 1,0-1-2-16,-8-5-2 16,-7-1-1-16,-13-8-2 15,-11 1-5-15,-11-7-3 0,-2-4-12 16,-7-10-30-16,6-7-40 15,22-10-4-15</inkml:trace>
  <inkml:trace contextRef="#ctx0" brushRef="#br0" timeOffset="84383">19396 13522 371 0,'0'0'4'0,"0"21"2"0,3-5 4 16,0 8 0-16,3 5 2 31,19 2 2-31,7-2 0 0,7-2 1 16,5-13-5-16,7-9-2 31,2-5-4-16,-1-17-3-15,-3-12-2 0,-18-9-2 0,-7 0-1 0,-12 1 2 16,-8 3 0-16,-4 8 0 0,-8 8 2 16,-6 13 2-16,-3 5 2 15,2 17-1-15,1 5 2 31,5 8-2-31,2 1 1 0,7 2 0 0,0-2-1 0,13-3-1 32,9-5-3-32,1-6-3 15,1-6-6-15,2-11-13 0,1-8-48 16,0-9-22-16</inkml:trace>
  <inkml:trace contextRef="#ctx0" brushRef="#br0" timeOffset="84987">20018 13501 410 0,'0'0'4'0,"8"10"1"0,1-1 1 0,4 5 2 15,-1 3-1-15,4 4 2 16,-3 4-1-16,2 1 1 0,-5-3-4 16,-1-3-1-16,-4-4 1 15,-2-6-1-15,-3-10-2 16,0 0 0-16,15-16-1 15,-5-5-1 1,3-8 0 0,5-3-1-16,4-3-1 0,4-2-1 0,2 4 1 0,-1 6 1 15,1 7 1-15,-3 6 1 16,-2 9 1-16,-3 5 0 15,-4 12-1 17,-8 7 2-32,-2 3-1 0,-4 7 0 0,-2-2-1 0,-1 0 0 0,-4-3 0 15,0-3 1-15,1-8 0 16,4-13 0-16,0 0 0 0,0 0-1 15,10-20-1-15,5-2 1 16,5-2-1-16,3-2-1 16,3 4-1-16,-3 3 0 15,1 8 0-15,-3 9 1 0,-7 3 1 16,-2 13 0-16,-2 5 0 15,-3 5 1-15,3-2 1 16,5-2 0-16,9-6 0 0,7-4-1 16,6-8 0-16,4-2-1 15,-1-14-1-15,-1-7-2 16,-5-7 0-16,-11-1-1 15,-17 0 0-15,-9 3 1 16,-15 6 2-16,-10 11 0 0,-7 9 2 31,-1 9 2-15,4 16 0-16,9 9 1 0,18 2 0 0,15 4-1 0,24-5-2 15,17-1-1-15,18-5-4 16,8-8-10-16,14-4-44 0,-3-6-22 16,0-15-14-1</inkml:trace>
  <inkml:trace contextRef="#ctx0" brushRef="#br0" timeOffset="85583">21518 12801 385 0,'0'0'3'16,"0"10"1"0,3 4 3-16,3 8 2 0,1 9 2 15,2 10 2-15,8 8 1 16,1 11 1-16,2 3-2 0,2 5-2 15,-2-1-2-15,-3 0-1 16,-3-2-3 15,-1-9-1-31,-7-6-4 0,-2-9 0 0,-3-9 0 0,-1-7 0 0,0-7 0 16,0-18 0-16,5-8 0 15,3-20 0-15,5-16 0 16,5-11 0-16,3-15 0 0,8-7 0 16,-1-5 0-16,0 3 0 15,-2 5 0-15,-3 13 0 16,-7 10 0-16,0 17-20 31,-8 8-26-31,-4 14-34 0,9 9-15 0</inkml:trace>
  <inkml:trace contextRef="#ctx0" brushRef="#br0" timeOffset="85899">22177 13173 395 0,'-2'8'4'0,"-6"9"1"15,3 7 2 1,-2 5 1-16,7 5 2 0,2-1 2 15,17-4 0-15,11-1 0 16,11-16-2-16,16-12-3 0,2-8 0 47,3-13-2-47,-3-8-2 0,-12-3-1 0,-17 1-1 0,-19 2 0 0,-16 5-1 0,-24 7 0 15,-18 7 0-15,-14 8 0 16,-7 4-1-16,-2 11 1 16,4 6 0-16,7 3-1 0,13 4 1 15,17 1-3-15,21-6-2 16,15-1-6-16,17-10-12 15,16-5-49-15,9-5-20 16</inkml:trace>
  <inkml:trace contextRef="#ctx0" brushRef="#br0" timeOffset="86152">22635 12822 392 0,'0'0'4'15,"20"15"4"-15,8-1 2 16,8 8 1-16,4 5 2 15,8 7 1-15,-2 12 0 16,1 7 0-16,-9 3-3 0,-16 2-3 16,-17-2-2-16,-14 0-2 15,-18-6-2 16,-9-4-2-31,-6-8 0 0,0-6 0 0,-3-9 0 0,8-5-3 0,5-5-6 16,12-1-8-16,7-7-27 16,13-5-41-16,6 0-10 15</inkml:trace>
  <inkml:trace contextRef="#ctx0" brushRef="#br0" timeOffset="86471">22028 13007 436 0,'-5'14'4'0,"-8"11"1"15,-6 8 2-15,-4 10 0 0,-1 14 1 16,5 10 0-16,5 9 1 15,9 3 0 1,14-7-4-16,22-11-4 0,21-9-4 16,22-12-8-16,7-16-19 0,10-16-59 15,13-8-3-15</inkml:trace>
  <inkml:trace contextRef="#ctx0" brushRef="#br0" timeOffset="86765">23281 12921 442 0,'0'0'3'0,"14"0"1"16,13-5 2 15,11-1 0-31,10 1 0 0,11-4 0 0,6 2 0 0,4-1-1 0,3 3-7 15,-14 0-7-15,-6 5-12 16,-18 0-35-16,-12 2-34 16,-12 1-4-16</inkml:trace>
  <inkml:trace contextRef="#ctx0" brushRef="#br0" timeOffset="86919">23220 13187 408 0,'0'0'6'0,"10"3"2"15,11-2 2-15,14-1 0 0,12 0 0 16,16-3 1-16,13-4 0 15,15 1-2-15,8 0-10 16,-8-4-13-16,-2-2-59 0,-9 5-16 16</inkml:trace>
  <inkml:trace contextRef="#ctx0" brushRef="#br0" timeOffset="87443">22214 14140 411 0,'-8'0'6'0,"-8"10"1"0,-7 6 4 16,-7 11 0-16,-4 6 1 15,-3 11 0-15,4 6 1 16,8 5 1-16,16-5-5 0,20-5-4 16,26-15-5-16,21-13 0 15,18-17 0-15,15-14 0 16,1-19 0-16,-4-10 0 31,-16-13 0-31,-20-3 0 0,-29-2 0 0,-25 5 0 0,-30 10 0 16,-29 8 0-16,-20 15 0 15,-11 11 0-15,2 15 0 16,5 12-3-16,14 25-33 15,17 4-43-15,16-1-16 0</inkml:trace>
  <inkml:trace contextRef="#ctx0" brushRef="#br0" timeOffset="100366">9254 16075 350 0,'0'0'3'16,"-5"12"3"-16,-1 3 5 16,-3 13 2-16,-1 11 1 15,0 10 2-15,0 9 1 0,1 7 0 16,7 5-2-16,1-7-3 15,7-2-3-15,11-13-3 16,8-16-1-16,6-13-2 16,4-14-3-16,4-12-6 15,-2-20-12-15,-3-10-69 16,3-18-5-16</inkml:trace>
  <inkml:trace contextRef="#ctx0" brushRef="#br0" timeOffset="100495">9118 15805 459 0,'0'0'0'0,"0"0"0"0,-9 4 0 0,9-4-4 15,-4 17-7-15,13-6-39 16,6 7-35-16,9 3-4 16</inkml:trace>
  <inkml:trace contextRef="#ctx0" brushRef="#br0" timeOffset="100968">9828 16443 393 0,'0'0'5'0,"-11"14"1"15,2 3 2-15,-3 3 0 31,0 4 1-31,3-2 1 0,4 2 1 0,5-5 0 0,14-11-4 16,11-9-2-16,8-16-1 16,7-8-1-16,-1-8 0 15,-3-5 0-15,-10-1-2 0,-12 3 1 16,-14 6-2-16,-16 11 1 15,-14 10-2-15,-12 9-2 16,-1 5-8-16,-5 9-23 31,-7 10-55-31,25 3-2 0</inkml:trace>
  <inkml:trace contextRef="#ctx0" brushRef="#br0" timeOffset="101835">10328 15851 311 0,'0'0'6'0,"0"0"6"16,3 8 4-16,-1 9 2 0,3 7 3 15,-2 13 0-15,1 9 0 16,-2 12 2-16,-1 6-6 16,0 10-5-16,-2-1-4 15,1 0-3-15,-1-8-1 0,1-10-2 16,-1-9-1-16,1-13-2 15,0-11-3-15,4-11-5 16,-4-11-10-16,8-11-41 0,-5-8-30 47,0-7-4-47</inkml:trace>
  <inkml:trace contextRef="#ctx0" brushRef="#br0" timeOffset="102301">10182 15963 367 0,'0'0'7'15,"0"0"2"-15,-10-11 0 16,10 11 1-16,0-15 1 15,10 3 1-15,13-4 1 47,9 1 1-47,11 0-5 0,18 2-2 0,9 5-1 0,8 4-1 0,5 4 0 0,-5 8-2 16,-7 7 0-16,-16 8-2 15,-13 6 0-15,-28 8-2 0,-15 1-1 16,-25 2 0-16,-19-4-1 16,-13-7 1-16,-5-4 0 15,-5-6 0-15,3-5 0 31,10-7 1-31,13-1 2 0,13 3 0 0,18 7 2 0,11 4 0 16,20 9 0-16,14 5 1 16,16 7 0-16,7 7 0 15,12 0 0 1,0 0-2-16,2-6-1 0,0-1-3 0,-9-7-11 15,2-5-61-15,-12-4-17 16</inkml:trace>
  <inkml:trace contextRef="#ctx0" brushRef="#br0" timeOffset="103727">4689 12609 303 0,'0'0'4'0,"-7"-11"0"16,-10 2 0-16,-11 0 1 16,-14 2 1-16,-15 0-2 15,-13 3 1-15,-22 1 1 16,-17 8-2-16,-13 14-1 31,-12 8 0-31,-12 16 0 0,-7 9 1 0,-9 18 0 16,-5 14 0-16,1 23-1 0,0 16-1 15,-2 20 2-15,-16 67 5 16,20 11 1-1,18 7-1-15,26-5 1 16,28-3 0-16,25-15 1 0,29-15-1 16,29-22-1 15,40-72-6-16,18-18-2-15,7-17-2 0,3-12-5 0,-3-11-6 0,2-9-17 0,-11 2-50 0,0-19-10 16</inkml:trace>
  <inkml:trace contextRef="#ctx0" brushRef="#br0" timeOffset="104442">2222 15159 325 0,'0'0'5'0,"-15"-2"2"16,3-1 3 15,-5-1 3-31,-2-1 3 0,-3 0 1 0,1 1-2 0,2 0 2 16,7 1-4-16,12 3-4 0,13 0-2 15,18 1-2-15,13 7-2 16,12 6-1-16,10 0 0 16,7 4 0-16,4 3-1 15,-2 3 0-15,-2-1 0 0,-10 0-1 16,-10 2 1-1,-13 0 0-15,-15 4 1 0,-21 10-1 16,-15 6 1-16,-31 11-1 16,-21 8 1-16,-15 5-1 15,-14 4-2-15,-3-3-3 0,4-6-6 16,17-4-16-16,17-5-56 15,23-23-8-15</inkml:trace>
  <inkml:trace contextRef="#ctx0" brushRef="#br0" timeOffset="105118">2457 14904 294 0,'0'0'6'0,"0"0"-1"15,0 0 2-15,-7 5 6 16,7 12 1-16,9 13 2 15,6 12 1-15,6 12 1 0,3 15-6 16,5 7 0-16,2 6-6 16,3-1-14-16,-7-7-42 15,1-11-31-15,-3-12-8 16</inkml:trace>
  <inkml:trace contextRef="#ctx0" brushRef="#br0" timeOffset="106640">12124 15137 294 0,'0'0'3'0,"-1"-12"-1"16,-8 3 1-16,-2 1 1 15,-7 4 3-15,-6 5 2 16,-11 18 3-16,-11 19 4 0,-7 33 3 16,-8 34 0-16,0 36 0 15,-4 32 0-15,8 18-1 16,14 10-3-16,17-3-2 15,22-10-5-15,14-23-2 0,24-33 0 47,20-33-2-47,11-30-1 0,12-23 0 0,0-19-4 0,-8-13-3 0,-4-6-9 16,-14-8-26-16,-19 1-52 0,1-1-2 31</inkml:trace>
  <inkml:trace contextRef="#ctx0" brushRef="#br0" timeOffset="106991">12492 15709 455 0,'0'0'1'15,"0"20"1"-15,0 9 2 16,0 15 1-16,0 19 1 0,-3 17 2 16,-4 16 0-1,-3 17 1-15,-1 6 0 0,-5 0-5 16,0-10-4-16,-3-10 0 15,0-12 0-15,1-20 0 0,4-13 0 16,1-17 0 31,7-10 0-47,6-27-16 0,0 0-70 0,4-16-9 0</inkml:trace>
  <inkml:trace contextRef="#ctx0" brushRef="#br0" timeOffset="107364">13273 16252 451 0,'0'0'3'0,"13"12"3"16,15-6 0-16,14 2 3 0,16 0 0 46,20-3 0-46,12 4 0 0,12 0 0 0,5-6-9 0,-5 2 0 0,-10-3 0 16,-7 3 0-16,-22-2-22 16,-14-3-56-16,-19 2-15 0</inkml:trace>
  <inkml:trace contextRef="#ctx0" brushRef="#br0" timeOffset="107957">14811 16247 442 0,'0'0'2'0,"-4"15"1"16,4-2 2-16,14-2 1 15,9-2 1-15,14-4 1 16,10-5-1-16,19-2 1 16,11-18-1-16,5-8-2 15,1-11-2-15,-7-10-2 0,-10-2-3 16,-18-6-1-16,-20 4-1 15,-26 4-1-15,-19 8 1 16,-26 10 0-16,-23 18 1 0,-16 15 2 16,-13 25 2 15,-3 21 2-31,5 20 1 0,8 15 1 0,16 11 0 0,26 3 1 15,33-2 0-15,23-5-3 0,41-13-3 16,28-13 0-16,28-15 0 16,23-16 0-16,24-11 0 15,7-10 0-15,10-7 0 16,-1-5-10-16,3-3-47 0,-13 0-37 15,-19-8-2-15</inkml:trace>
  <inkml:trace contextRef="#ctx0" brushRef="#br0" timeOffset="108390">16110 15256 448 0,'0'0'3'0,"0"0"1"15,12-2 2-15,9-1 0 16,12 0 2-16,14 0-1 15,14 1 0-15,8 2 0 0,5 0-5 16,4 5-5 0,-2 3-10-16,-4 5-35 0,-8 3-42 15,-27 0-2-15</inkml:trace>
  <inkml:trace contextRef="#ctx0" brushRef="#br0" timeOffset="108849">17386 14867 403 0,'0'0'1'0,"0"3"2"16,-9 11 3-16,-6 10 1 0,-12 9 2 15,-10 17 0-15,-13 16 1 16,-3 10 1-16,-3 7-1 15,4 4-1-15,11-4-3 16,12-6 1-16,19-8-2 31,14-14 0-31,26-14-1 0,12-11-1 0,11-10 0 0,3-7-3 16,0-6 0-16,-2-5 0 15,-1-2-5-15,-9-9-2 0,-5-2-4 16,-9-9-6 0,-5 4-24-16,-7-3-49 0,-11-10-4 15</inkml:trace>
  <inkml:trace contextRef="#ctx0" brushRef="#br0" timeOffset="109039">16889 15200 445 0,'0'0'2'0,"17"4"1"15,13-1 1-15,17-1 1 16,12 0-1-16,11 0 1 16,9 1-2-16,8 0-5 15,2-3-11-15,-4-8-62 16,-8 8-13-16</inkml:trace>
  <inkml:trace contextRef="#ctx0" brushRef="#br0" timeOffset="109304">18277 14792 410 0,'0'0'3'16,"-8"11"2"-16,-11 11 4 15,-11 8 2-15,-14 15 0 31,-16 13 2-31,-12 18-1 0,-14 19 1 0,-9 10-1 0,-1 8-5 16,5-3-2-16,9-4-5 16,16-9-4-16,16-9-5 15,15-20-12-15,21-27-58 0,16-13-14 16</inkml:trace>
  <inkml:trace contextRef="#ctx0" brushRef="#br0" timeOffset="109655">18382 15181 446 0,'0'0'2'16,"18"-1"1"-16,12 1 0 0,14 0 1 16,17 1-1-16,12 1 1 15,16 1 0-15,12-2 0 16,2 3-3-16,-10-1-4 0,-7 3-10 15,-19-2-29-15,-18 1-44 16,-18-1-4-16</inkml:trace>
  <inkml:trace contextRef="#ctx0" brushRef="#br0" timeOffset="110036">18623 15388 363 0,'0'0'4'0,"0"0"4"15,0 0 2-15,0 0-2 16,0 0 2 15,0 0 2-31,-6 12 0 0,4 3 1 0,-5 4-2 0,-4 5-3 0,1 4 0 16,-3 5 1-16,1-4-1 15,2 0-1-15,3-3 1 16,6-4-2-16,9-5 0 0,14-7-6 16,12 1 0-16,10-8 0 15,8 4-4-15,0-6-21 16,3-1-62-16,8 0-6 0</inkml:trace>
  <inkml:trace contextRef="#ctx0" brushRef="#br0" timeOffset="110440">18753 15318 206 0,'0'0'8'15,"0"0"5"-15,0 0 2 0,0 0 2 16,-9-7 5-16,-1 7 2 15,-1 1 4-15,-4 7 0 16,-3 6-2-16,-1 7-7 16,-4 3-1-16,0 4-4 0,-3 1-1 15,3 3-5-15,-2-6-4 16,3 0-4-16,-1-6-6 15,8-2-9-15,2-11-17 16,-3 2-53 0,16-9-5-16</inkml:trace>
  <inkml:trace contextRef="#ctx0" brushRef="#br0" timeOffset="110753">18267 15294 411 0,'0'0'3'0,"0"0"0"15,4-9 3-15,12 4 1 16,16 0 1-16,9-3-1 16,17 0 1-16,13 0 0 46,7 2-3-46,4 0-3 0,-1 4-7 0,-7 1-9 0,-7 1-23 0,-5 5-48 0,-25 2-6 16</inkml:trace>
  <inkml:trace contextRef="#ctx0" brushRef="#br0" timeOffset="111191">19265 14773 431 0,'0'0'1'15,"10"3"0"1,17 13 1-16,17 16 1 0,20 16 2 0,16 30-1 15,2 26 2-15,0 37-1 16,-14 30-1-16,-23 32 0 16,-34 22-2 15,-43 12-1-31,-52 11 0 0,-51 3-4 0,42-126-19 0,-27 19-63 0,-19-2 0 15</inkml:trace>
  <inkml:trace contextRef="#ctx0" brushRef="#br0" timeOffset="113995">17856 14500 411 0,'0'0'2'0,"0"0"2"0,-2 7 3 15,2 7 1-15,-1 6 1 16,-3 9 1-16,-5 8 0 16,-1 3 0-16,-3 6-2 15,1-3-8-15,4 0-28 16,1-7-58-16,4-18-1 0</inkml:trace>
  <inkml:trace contextRef="#ctx0" brushRef="#br0" timeOffset="114922">18532 10118 407 0,'0'0'4'16,"0"9"2"-16,0 5 2 0,-2 11 0 15,-7 6 1-15,-6 9 0 16,-2 6 0-16,-2 6 1 16,-4 0-5-16,1-4-4 15,7 0-12-15,-3-7-74 0,18-14-3 16</inkml:trace>
  <inkml:trace contextRef="#ctx0" brushRef="#br0" timeOffset="116670">23482 2222 410 0,'0'0'1'0,"-5"23"4"0,-18 17 2 31,-7 11 3-15,-7 11-1-16,-10 11 0 0,-8 10-2 15,-1 9-16-15,-4 4-66 16,4-8-7-16</inkml:trace>
  <inkml:trace contextRef="#ctx0" brushRef="#br0" timeOffset="119523">3483 14737 287 0,'0'0'5'16,"7"-9"-2"-16,-7 9 0 15,10-6 0-15,-10 6 1 16,10 8 1-16,-6 16 0 0,0 9 3 16,-5 28-3-16,-8 23 1 46,-5 22 3-46,-6 20 0 0,-4 19 1 0,-3 16-1 0,-3 6-2 0,-2 5 1 0,1 0-3 16,1-2 0-16,1-4-1 16,3-1-2-16,3-4 3 15,1-4 0-15,4-1 0 0,11-79-1 16,-1 7 1-16,1-3-2 15,-1 4 0-15,5-8 0 16,-2 3-2 0,2-10 1-16,1 0-2 15,0-11 2-15,1 1 2 0,0-10 0 0,1-1 0 16,0-10 0-16,0-2 0 15,0-9-1-15,0-1 0 16,2-11-2 15,5-6-1-31,1-9-1 0,8-1 0 0,1-3 0 0,4-5-1 0,3-1 2 16,8 1-1-16,4-4 0 15,8-2 1-15,5-1 0 16,7 0 0-16,7-1 1 16,6 1-1-16,7-2 0 0,7 3 0 15,4-3 0-15,7 2 0 16,3-2 1-16,8 0-2 31,4 0 2-15,5 1-1-16,6-1 1 0,3 0-1 0,3 5 0 0,3-4 1 0,66-2 0 15,65-2 1-15,-11 6-1 16,-8 4 0-16,-15 3 1 15,-16-1-1-15,-17 4 1 16,-15-1-1-16,-19 4-1 0,4 0 1 16,3 1 0 15,0-2-1-31,8 1 0 0,0 1 1 0,-85 0-2 0,13 3 0 15,-2 1 0-15,16 0 0 0,1 0 0 16,12 0 0-16,3-1 0 16,10 3-1-16,3-2 2 15,16-1 0-15,0 1 0 16,13 1-1-16,5-3 1 0,16 1 0 15,0 0-1-15,17 1 1 16,1-2 0 0,4 1 0-16,2-3 0 0,4 1 0 15,1 0 0-15,5 1 0 0,1-1-1 16,8 0 1-16,1 3 0 15,6-2 0-15,-1-2 0 47,8 0 0-47,1 3 0 0,2-3 1 0,5 2-1 0,0-2 0 0,7 0-1 0,1 0 1 16,2 0 0-16,2-3 0 15,2-1 0-15,4 1 0 16,1-3 1-16,2 2-1 16,133-6 1-16,119-3 1 0,-40-3 0 15,-38-3-1-15,-39 0 0 16,-39-2 1-16,-36 1-1 15,-40 3 0-15,-39 1 0 16,-9 0-1-16,-6 0 0 0,-6 3 0 16,-10 1 1-16,-16-1-1 15,-20 3 1-15,-21-4 0 16,-20 5 0-16,-30-3 1 15,-24 3 1-15,-27-1 0 16,-22 5 0-16,-18 1 1 0,-18 1-2 16,-15 3 0-16,-15 0 0 15,-12 0 0 1,-9 1-1-16,-5-1-1 0,-6 0 0 0,-7 0 0 15,-5 0 0-15,2-4 1 16,-3-6-1-16,0 1 0 16,3-5 0-16,3-4 0 15,7-7 0-15,4-7 0 0,9-7-1 16,7-7 0-16,7-7 2 15,6-8-2-15,8-9 0 16,3-4 1 0,3-5-1-16,2-5 1 0,4-3 1 15,3 0-1-15,-1 2-1 0,-3 0 1 16,-2 1 1-16,-2 1-1 15,0 0 1 17,-4 2-1-32,-3-1 0 0,-1 2 1 0,-1-2-1 0,2 1 1 0,-1 2-1 15,-1 1 1-15,3 3-1 16,-4 0 0-16,0 6 2 15,-1 2-2-15,-2 2 0 16,0 6 0-16,-3 4 0 0,4 2 0 16,2 5 0-16,-1 2 0 15,3 3 0-15,4 3 0 16,0 2 0 15,2-3 0-31,1 3 0 0,1 0 0 0,-1 0 0 0,0 1 0 0,-4 4 0 16,-1 4 0-16,-7 3 0 15,-4 1 0-15,-7 6-2 16,-4 4 2-16,-7 0-1 0,-4 4 1 15,-4 1-1-15,-7 2 1 16,-1-1 0-16,-7 0 0 16,-3 2-1-16,-5-2 1 15,-2 3 0-15,-8-1 0 0,-3 4 0 16,-7-2 0-16,-8 0 0 15,-6 2 0-15,-6 1 0 16,-7 0 0-16,-11 2 0 16,-5 0-2-16,-7 0 2 0,-6 2 0 15,-5 1 0-15,-7 1 0 16,-2-1 0-16,-8 2 0 15,-1-2 0-15,-5 0 0 16,-7 0 0 0,-4 0 0-16,-3 1 0 0,-6-1 0 0,-4 0 0 15,-4 1 0-15,-4-1 0 16,1 2 0-16,-5-2 0 15,-4 1 1-15,-3-2-2 47,-3 3 2-47,-2 2-1 0,-4 1 0 0,-3 0 0 0,-6 0 0 0,0 4 0 0,-6 0 0 16,-2 0 1-16,0 1-1 15,-1 1 0-15,-2-2 0 0,0 3 1 16,2-2-1-16,-4-2 1 16,3 1-1-16,-3 0 1 15,-1 2-1-15,-5-1 0 31,1 0 0-31,-4 1 0 0,-3-2 2 0,1 5-2 0,-4-1 0 16,2 0 0-16,-3 1 0 16,3 1 0-16,0-1 0 15,4 3 0-15,2-1 0 47,5 0-2-47,3 1 2 0,-1 0 0 0,4 1 0 0,0 1 0 0,-2 2-1 0,-1-2 0 16,-4 7 1-16,-7 1-1 0,-7 5 0 15,-5 3 0-15,-12 2 1 16,0 0-1-16,-8 0 1 15,5 0-2-15,15 6-13 16,15-5-52-16,16-13-23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11:31.1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4819 2607 407 0,'0'0'1'0,"0"0"-2"16,0 0 1-16,14 12 1 15,-8 10 0-15,4 17-1 0,1 12 2 16,4 24 0 46,0 19 1-62,0 22 1 0,-2 22 1 0,-1 17-1 0,3 11 1 0,-2 9 1 0,3 7-1 0,-1 10 0 0,4 2 0 0,3 1 0 16,5 9-1-16,4 2 0 15,4 8 1-15,-2 11 0 16,-1 8 0-16,-2 11 0 0,-4 9-1 16,-5 16-1-16,-7 6 1 15,-7 13 1-15,-6 10-3 31,-3 5 3-31,-3 5-5 0,1 6 0 0,-1 0 0 0,3-2 0 16,3-2 0-16,6-4 0 16,5-5 0-16,6-8 0 31,1-3 0-31,-2-14 0 0,6-4 0 0,-6-11 0 0,0-12 0 15,-3-12 0-15,-3-16 0 16,-2-13 0-16,-1-20 0 31,-1-12 0-31,-4-23 0 0,4-15 0 0,-3-26-6 0,-4-27-85 16,6-12-7-16</inkml:trace>
  <inkml:trace contextRef="#ctx0" brushRef="#br0" timeOffset="708">2322 11930 448 0,'10'-1'2'0,"19"-2"1"16,18-2 0-16,23 0 1 0,24-4 0 15,31-1 0-15,28-3 0 16,38-4 1-16,24-3-1 16,26-1-1-16,20-3-1 15,23-2 0 1,21-3-1-1,21-3 1-15,24-1-1 0,47 1-1 0,-12 0 0 0,12 0 0 16,42 0 0-16,-5 1 0 16,10 1 1 15,20 5-1-31,10-3 1 0,4 7 0 0,22 2 1 0,14 1 0 0,-13 5 0 15,37 5 1-15,6 3-1 16,5 4 1-16,10 2-1 0,-3-1-2 16,18 5 0-16,7 5 0 15,7-1 0-15,-2 4 0 16,11 1 0-16,-3 1 0 15,-7 2 0-15,-12 4 0 32,-6 2 0-32,2-2 0 0,-48 4 0 0,-33-2 0 0,-38 0 0 15,-44-1 0-15,-46-1 0 16,-58-4 0-16,-47 1 0 15,-70-3 0-15,-22-3 0 0,-43 1 0 16,-34-3 0-16,-24 1 0 16,-30-8-27-16,-17 2-60 15,-8 3-9-15</inkml:trace>
  <inkml:trace contextRef="#ctx0" brushRef="#br0" timeOffset="1161">21743 11131 397 0,'0'0'3'0,"0"0"0"0,0 0 1 16,0 0 1 31,10 0 3-47,11 5 1 0,15 6 1 0,15 3 2 0,14 5-2 0,11 5 0 0,11 5-1 0,3 7-2 15,2 2-1-15,-3 7-2 16,-9 4 0-16,-16 5-2 16,-15 5 1-16,-14 5-1 15,-18 5 1-15,-18 1-3 16,-18 3 0-16,-23 4 0 0,-19-1 0 31,-13 3 0-31,-11-1 0 0,-1 3 0 0,-2 0-6 16,15 3-39-16,11-1-48 15,6-3-1-15</inkml:trace>
  <inkml:trace contextRef="#ctx0" brushRef="#br0" timeOffset="1715">22317 12899 344 0,'0'0'1'16,"0"0"2"-16,-1 10 4 16,-12 10 3-16,-5 12 3 0,-11 12 2 15,-7 14 1-15,-7 12 1 16,-3 14 0-16,-2 6-1 15,3 4-3-15,12-5-2 16,13-5-2-16,15-7-2 0,11-10 0 16,21-6-2-16,16-15-5 15,7-5 0-15,7-12 0 16,2-4 0-16,-5-6 0 15,2-7 0-15,-8-5 0 0,-4-4 0 16,-12-3-14-16,-2-3-17 16,-4 0-55-16,-16-15-8 15</inkml:trace>
  <inkml:trace contextRef="#ctx0" brushRef="#br0" timeOffset="1849">21750 13329 447 0,'0'0'3'0,"28"0"2"0,19-3 0 15,28-1 2-15,25 0-1 16,28-2-2-16,24 6-15 16,26 0-70-1,-4-8-5-15</inkml:trace>
  <inkml:trace contextRef="#ctx0" brushRef="#br0" timeOffset="2876">4525 2651 374 0,'0'0'3'16,"0"0"0"-16,0 0 2 0,0 0 0 15,-14-3 1-15,6 15 3 16,-6 5 1-16,0 8 1 16,-5 3-2-16,5 1 1 0,-4-4 1 15,6 1 0-15,0-11-2 16,12-15-1-16,0 0-3 15,8-22 0-15,15-19-2 16,12-8-1-16,5-8-2 0,11-9-2 31,5 3 1-31,1 5 0 0,0 9 0 0,-6 12 1 16,-2 19 0-16,-8 16 2 15,-4 12 0-15,-8 19 0 0,-1 15 1 16,2 3-1-16,4 5-1 16,2 0-6-16,7-3-18 15,7-3-62-15,-7-12-5 16</inkml:trace>
  <inkml:trace contextRef="#ctx0" brushRef="#br0" timeOffset="3530">2214 2300 402 0,'0'0'1'0,"0"0"-1"15,0 0 1-15,10 7 1 16,2 8 3-16,4 9 2 0,8 12 3 15,12 15 1 1,2 12 1-16,8 12 1 0,2 7-1 16,4 9-1-16,-6-2-1 15,-1-5-2-15,-12-9-2 16,-7-15-6-16,-7-14 0 0,-6-16 0 15,-8-21 0-15,-1-23 0 16,0-29 0-16,4-27 0 16,6-28 0-16,9-25 0 15,8-20 0 16,8-10 0-31,10 2 0 0,-1 7 0 0,9 19-21 0,-2 23-67 0,-5 20-10 16</inkml:trace>
  <inkml:trace contextRef="#ctx0" brushRef="#br1" timeOffset="8929">950 11961 237 0,'0'0'3'15,"0"0"-1"-15,4-5 3 0,-4 5 2 16,16-2 2-16,-5 2 1 15,4-1 2-15,3 1 2 16,3 0-2-16,1 0 1 0,8 0-2 16,-4 0-2-16,6 0-2 15,3 0-1-15,-1 0-2 16,4 0 0-16,-1-3-3 15,2 0 0-15,-3-2 2 0,6 1 0 16,1 1-1 0,-2-2 1-16,-3 3-1 0,0 0 2 15,5 0-1-15,-1 0-1 16,0 1 0-16,0-2-1 15,2-1 1-15,3 0 0 0,-1-2-1 32,0 0 2-32,-3 1-1 0,-1 1 1 0,-3-2-1 15,-3 2 0-15,-4 1 0 16,-4 0 0-16,0 2 0 0,-5 1-1 15,1-3 0-15,0 3-1 16,0-1 1-16,2 0 0 16,2-1 0-16,-1 0 0 15,1-1 0-15,2 1 0 0,0 1 1 16,-1-1-1 15,5-1 1-31,-2 0 0 0,0 0 0 0,2 0 0 0,2-2 2 0,3 1-3 16,2-1 1-16,0-2 1 15,0 1-1-15,2-1 0 16,1-1 0-16,0 0 0 15,1 2-1-15,-2-1 1 0,0 2-1 16,4 1 0-16,-4 1 0 16,1 0 0-16,-2 2 0 15,0 0 0-15,2 0 0 16,-2 0 0-16,0 0 0 15,-3 0 0-15,-1-1-1 0,-2 2 1 16,-2 0 0-16,3 0-1 16,-4 0 1-16,1 1 0 15,1 1-1 1,1 0 2-16,3 0-2 0,3 2 1 0,-3-4 0 15,0 0 0-15,1 0-1 16,-3 0 1-16,1-4-1 16,2-1 1-16,2 1-1 15,-1 0 0-15,5-1 0 0,-1 1 0 16,4-2 0-16,-1 2 1 15,1 1-1-15,-5 0 0 16,1 2 0 0,-2-2 0-16,-1 0 0 0,1 2 1 0,1-2-1 15,3-2 0-15,0 0 0 16,3 0 0-16,1 1 0 15,0-2 0-15,2 4 0 16,-1 0 0-16,-2 2 0 0,-1 0 0 16,1 0 1-16,-4 0-1 15,5 0 0-15,-2-3 1 16,-4-2-1-16,-2-4 0 15,-2 1 0-15,-4-3-6 0,0 4-30 16,-4-1-50-16,-13-6-2 16</inkml:trace>
  <inkml:trace contextRef="#ctx0" brushRef="#br1" timeOffset="48201">4886 5753 242 0,'0'0'4'0,"0"0"4"16,12-3 4 15,7 0 2-31,7-3 3 16,9 1 0-16,14-5 3 0,7 5-2 0,5-1-3 0,3 2-2 0,-1 2-4 15,-1 2-3-15,-4 2-5 16,-5 2-5-16,-7 3-11 16,-7-1-25-16,-7-5-39 15,3-1-5-15</inkml:trace>
  <inkml:trace contextRef="#ctx0" brushRef="#br1" timeOffset="48894">2055 5865 255 0,'0'0'3'0,"0"0"2"15,0 0 4-15,-3 13 5 0,2 5 4 16,0 6 1-16,-1 10 0 16,1 9 1-16,-1 6-1 15,-1 5-1-15,0 0-5 16,3-5-5-16,-1-6-3 0,1-6-1 15,0-13 0-15,3-9-3 16,7-9-7-16,1-12-17 16,-2-12-58-16,8-11-4 15</inkml:trace>
  <inkml:trace contextRef="#ctx0" brushRef="#br1" timeOffset="49068">2011 5570 351 0,'0'0'0'0,"0"0"-3"15,-4 7-5-15,4-7-14 16,0 16-31-16,8 1-24 47</inkml:trace>
  <inkml:trace contextRef="#ctx0" brushRef="#br1" timeOffset="49433">2323 6141 273 0,'0'0'5'15,"-3"18"1"-15,2 1 2 0,1 1 1 16,1 2 3-16,8 0 2 16,9-4 1-16,2-6 0 15,13-11-3-15,0-7-2 16,3-12-1-1,-3-10-2-15,-3-5-2 0,-12-1-2 0,-8 2-1 16,-10 3 0-16,-17 8-1 16,-11 4 0-16,-8 15-1 15,-6 2 0-15,-4 10-2 0,1 9-1 16,5 2-4-16,9 4-7 15,10-1-19-15,15 3-36 16,8-15-15-16</inkml:trace>
  <inkml:trace contextRef="#ctx0" brushRef="#br1" timeOffset="49687">2602 5640 324 0,'0'0'2'0,"0"10"3"16,1 9 4-16,-1 8 1 0,0 11 3 16,-3 10 3-16,1 13-1 15,-2 8 0-15,-3 5-2 16,3-2-2-16,-2-2-3 31,6-10-3-31,-1-7-4 0,1-14-1 0,4-10-5 0,3-17-6 16,6-11-23-16,13-7-50 15,-8-18-5-15</inkml:trace>
  <inkml:trace contextRef="#ctx0" brushRef="#br1" timeOffset="50038">2617 5693 246 0,'0'0'3'16,"0"0"2"-16,-3-14 2 16,7 4 4-16,10-3 2 15,8-1 2-15,9-2 1 16,8 0 1-16,10 3-2 0,3 7-3 15,0 6 0-15,-4 6-4 16,-11 10 0-16,-8 13-4 16,-18 6 0-16,-11 5-1 15,-13 1 0-15,-15 1 0 0,-9-1 0 16,-4-7 0-16,3-6 1 15,4-5 1-15,12-5 2 16,14-6 0-16,14-1 1 31,26-3-1-31,20-5 1 0,21-1-1 0,17 1-1 0,18 0-5 16,10-2-5-16,9 5-12 15,-4-2-29-15,4 10-43 0,-3 4-4 16</inkml:trace>
  <inkml:trace contextRef="#ctx0" brushRef="#br1" timeOffset="51016">21454 5938 137 0,'0'0'11'0,"10"7"9"16,13-1 4-16,9 4 4 15,21 0-1-15,13 1 2 16,17 2 1-16,10 1-2 0,8-2-9 15,5-2-7-15,-3-2-4 16,0-5-3-16,-15-1-2 16,-17-2 1-16,-14 0-2 15,-18-3 0-15,-25-4-1 0,-24-1 1 16,-35 1-1-16,-29 1 0 15,-26 0 0-15,-26-5-1 32,-13 3 1-32,-3 0-1 0,5 3-5 0,15-3-26 0,18 0-43 15,37 3-7-15</inkml:trace>
  <inkml:trace contextRef="#ctx0" brushRef="#br1" timeOffset="55255">5453 11717 0 0,'0'0'14'0,"0"0"3"16,0 0 5-16,0 0 4 15,0 0 1-15,0 0-1 0,0 0-4 16,0 0-4-16,-6-12-6 15,6 12-2-15,3-15-5 16,-3 15-4-16,10-15 1 0,-2 7-2 16,0-5 1-16,-2 2-1 15,3-2 1-15,1-2 0 78,1 1-1-78,-1-2 1 0,3-2 0 0,0 2-1 0,3-3 1 0,-1 1 0 0,3-3 1 0,-1 1-1 0,5-2-1 0,-3-1 1 0,8-2 0 16,4-5 0-16,-1 4 0 15,2-6 0-15,-1 2 2 0,3-4-3 16,-2 4 2-16,3-6 0 16,-8 7 0-16,2-2 2 15,-3 2-2-15,-1-3 1 16,-1 3-1-16,0 3 2 0,1-2-1 15,-2 2 0-15,-1-3 1 16,0 2-1-16,3-1 1 31,-3 3 2-31,2-3-1 0,-3 0 0 0,2 3 1 0,-1-1-1 16,-3 2 0-16,1 1-1 15,-1 0 2-15,2 1-2 32,-1-2-1-32,4-5-1 0,-5 4 0 0,6-4 0 0,-1 1-1 15,6-3 1-15,-3 1-2 16,2-1 1 31,-1 2 0-47,2 3-1 0,0 1 1 0,-4 2 0 0,-2 0 1 0,1 2-1 0,-2 4 0 0,-1-2 1 15,0 1-1-15,-1 1 0 31,2-4 0-31,-1 2 0 0,1 1 1 0,-3-1-1 0,3 0 0 16,-6 2 0-16,4-1 1 16,-2 0 0-16,1 0-1 15,4-1 1-15,-1 0 0 31,1-3 0-31,4 0-1 0,2-2 0 0,-2 0 0 0,6-3 0 16,-3 3 0-16,1-3 0 16,0 0-1-16,1 1 1 15,2-2 0-15,-2 4 0 0,0-2 0 16,-2 3-1-16,-1 0 1 15,-2 1-1-15,-1 1 1 16,-2 0-1-16,1 0 1 0,-1 0-1 16,4 0 0-1,3-2 1 1,-2 0-1-16,6-1 1 0,-3 2-1 0,1-3 0 15,-2 1 0-15,0 0 1 16,-2 2 0-16,-2-2 1 16,-1 2-2-16,0 0 2 0,0 1 0 15,0-3-1-15,1 1 0 16,1-2 0-16,-1 1-1 15,-1 1 1 17,4-3-1-32,-5 1 0 0,7-3-1 0,0 1 1 0,-2-1 0 0,2-2 0 15,0 3 0-15,3-3-1 16,-1 2 1-16,2-1 0 0,-2 2 1 15,1 1-1-15,4-1 1 16,-1 3 0-16,2-2 1 16,4-1 0-16,0 0 0 15,4 1 1-15,1-3-1 0,2 1-1 16,1 0 0-1,0-1 0-15,-2 0-1 0,0 2 0 16,0 0-1-16,-2-2 0 16,1 1 1-16,-1 3-1 15,-1-4 1-15,-1 4-1 31,3-1 1-31,1 1-1 0,-2 1 1 0,-1 3-2 0,0-3 2 16,0 2 0-16,2 0-1 0,2-1 1 16,-3-2-1-16,1-4 0 15,3 3 0-15,-1-2-1 16,2 1 1-16,-1-1 0 15,0 0 1-15,-1 1-1 0,-1 1 0 16,4 0 1-16,0 0 1 47,1 1-1-47,-1-3 0 0,3 2 1 0,1-1-1 0,-3-1 0 0,2 2 1 0,1 0-1 15,-3 1 1 1,0-1-1-16,-3 3 0 0,-1-2 1 16,-2 0 0-16,-1 0 0 15,0 1 0-15,0 0 0 0,2-2 0 16,-2 0-1-16,4 1 3 15,0 1-3 1,1 0 1-16,2 2 0 0,-1-2 0 16,2 2 0-16,-4 1-1 15,2 0 1-15,-5 1 0 0,0-1 0 16,-1 1-1-16,-2 0 1 47,3-2-1-47,-2 3 1 0,5-2-1 0,1 0 0 0,1-1 1 0,4 1-1 0,0-1 0 15,2 2 0-15,1-1 1 16,-1 1-1-1,2 1 1-15,-3 0-1 0,0 1 1 0,1 2-1 16,-1 0 1-16,1-1-1 16,-4-2 1-16,5 1-1 15,-1 1 1-15,1-2 0 31,2-1 0-31,-2 1 0 16,4-1-1-16,-2 3 2 0,1-1-2 0,-2 2 0 0,-4 0 0 16,1 3 0-16,-1-3 1 15,-1 3-2-15,-2 0 2 16,1-1-1-16,4 0 1 0,-1 0-1 15,3-1 0-15,-1 3 0 16,1-2 0-16,1 0 0 47,-4-1 0-47,2 2 0 0,-3-1 0 0,-3 0 0 0,7 0 0 0,-1 1 1 0,1-2-2 15,1 0 1-15,1 1 0 16,2-1 0-16,-2 1 0 0,2-2 0 16,-1 1 0-16,-4 0 0 15,4 1 1-15,0-1-1 16,2 3 0-16,2-2 0 15,0-1 0 1,2 1-1-16,1 0 1 0,0 0 1 0,3-2 0 16,-3 0 0-16,-3 3 0 15,-1 0 1-15,-1 2-1 16,-3 0 0-16,-4 0 0 15,0 1-2-15,-1 3 1 0,2 0 0 16,-2-3 0-16,3 4 0 16,0-2 0-16,2 1 1 15,1 0-1-15,-4 2 0 16,2-3 0-1,-3 3 0-15,-3-3 0 0,-1 2 0 0,-3 4-1 16,-3-4 1-16,4 2 0 16,-1 1 0-16,-1-1 0 15,2 3 0-15,-2-1 1 0,-2-1-1 16,0 1 0-16,3 4 0 15,-5-4 1-15,0 0-1 16,3-1 1-16,-1 1-1 0,4-4 0 16,0 2 0-1,2-2 0-15,-1 0 0 0,-1 0 0 16,0 0 0-16,1 4-1 15,-1-3 2-15,0 3-2 0,1-1 2 16,2 1-1-16,2 1 1 16,1-1-1-16,-2 0 0 15,3-2 0-15,-1 1 0 16,0 0 0-16,1-2-1 15,-1 3 2-15,0-3-2 0,2 0 1 16,0 3 0-16,4 2 0 16,2 0 0-16,2 0 0 15,-4 0 1-15,1 0-2 16,0 0 2-16,-1 0-1 0,-1 0 0 15,-1 0 0 32,-6 2 1-47,4 0-1 0,0 0 0 0,2 1 0 0,1-3 0 0,0 3 1 0,4-3-1 0,-2 0 0 16,1 0 0-16,2 0 1 15,-4-3-1-15,0 0 0 16,0 1-1-16,-1-2 1 0,1 1 0 16,1-1-1-16,-1 2-3 15,7 2-5-15,-2 0-10 16,2 0-27-1,5 1-32-15,-7 1-9 0</inkml:trace>
  <inkml:trace contextRef="#ctx0" brushRef="#br1" timeOffset="55717">20685 5954 28 0,'0'0'0'16,"13"0"-2"-16,5 4 1 31,5-4 4-31,8 0 3 0,1 0 3 0,10 1 8 0,4-1 4 16,8 0 6-16,3 0 3 15,1 0-1-15,4 0 0 16,3 0-4-16,7 0-4 15,0-1-7-15,6 1-3 16,-3 0-4-16,1 1-2 0,-4-1-1 16,-2 0-3-16,-6 0-7 15,-6 0-17-15,-12 0-40 16,-2 2-5-1</inkml:trace>
  <inkml:trace contextRef="#ctx0" brushRef="#br1" timeOffset="55998">21456 6033 69 0,'0'0'1'15,"24"0"2"-15,2-2 6 16,20 2 10-16,12-2 6 16,15 2 2-16,9 0 1 15,18 0-1-15,1 0 2 0,4 2-2 16,6-2-8-16,-12 0-9 15,-3-3-2 1,-3 3-6-16,-9-3-4 0,-4 2-11 16,-13 2-14-16,-12-1-29 15,-11 3-15-15</inkml:trace>
  <inkml:trace contextRef="#ctx0" brushRef="#br1" timeOffset="56251">22013 5980 172 0,'0'0'4'0,"18"0"2"15,13 2 2-15,9-1 2 16,22 2 1-16,15-3 0 15,19 3 1-15,14-2 0 0,13 0-4 16,5 0-6-16,-2-1-21 16,7 10-41-16,-20-10-6 46</inkml:trace>
  <inkml:trace contextRef="#ctx0" brushRef="#br1" timeOffset="56580">20957 5945 293 0,'0'0'1'0,"35"0"0"15,14-4 2-15,22-1-2 16,20-2 0-16,30 1 1 0,20-3 0 16,25-2-1-16,8 2 0 15,3 1-2-15,-8 0-12 16,-2-4-36 15,-7 11-21-31</inkml:trace>
  <inkml:trace contextRef="#ctx0" brushRef="#br1" timeOffset="95125">9256 11537 73 0,'0'0'3'0,"0"0"3"15,4-12 7-15,-4 12 9 16,1-14 2-16,0 5 9 0,1 0 2 16,0-2 3-16,-2 11 0 15,1-17-3-15,-1 17-4 16,2-10-5-16,-2 10-4 0,0 0-7 15,0 0-2-15,0 0-1 16,0 0-3-16,12 18 0 16,-7 3-1-16,1 4-1 15,-2 8 0-15,-1 1 0 31,-2 1-1-31,-1-2-2 0,0 0-1 0,0-9 0 0,-3-3 0 16,0-11-1-16,3-10 0 16,-3-5 0-16,4-18-2 0,-2-9 0 15,-4-10 0-15,3-4 0 16,-3-8 0-16,-1 3-2 15,0 4 1-15,2 8 0 16,-4 8 1-16,3 15 0 16,5 16 1-1,0 0-1-15,-8 8 1 0,7 12 1 0,1 8-2 16,0 7 0-16,0 3 0 15,-1 2 0-15,2-1 0 16,2 1 0-16,-2-5 0 0,4-1-11 16,-3-9-20-16,6 5-59 15,1-4-3-15</inkml:trace>
  <inkml:trace contextRef="#ctx0" brushRef="#br1" timeOffset="96893">8920 12351 302 0,'0'0'4'0,"0"0"1"16,0 0 2-16,0 0 3 15,0 0 2-15,0 0 1 16,2 12 1-16,0-3 4 16,6 6-4-16,-6 0-1 0,3 5-2 15,-4 1-1-15,-2 4-2 16,1 5-1-16,-7 5 0 15,-6 5-2-15,-2 2-1 16,-6 6 0-16,-2 1-2 0,2 1 0 16,-1 1 0-16,3-5-1 15,6 0 0-15,3-6-1 31,10-2 2-31,5-5 0 0,13-3 0 0,12-7 1 0,10-3 1 16,12-5-1-16,9-4 0 16,8-5 0-16,3-6-1 15,-2 0-1-15,-6 0-1 0,-7-5-3 16,-11-2-6-16,-10 6-23 15,-2-3-58-15,-34 4-1 16</inkml:trace>
  <inkml:trace contextRef="#ctx0" brushRef="#br1" timeOffset="97309">8373 12496 386 0,'0'0'5'0,"0"0"1"15,0 0 4-15,0 0 3 16,14 3 0-16,20-3 2 0,24-2 1 15,21-10 0-15,29-5-4 16,56-15 2 0,6-3-9-1,0 2-5 1,-15-1 0-16,-15 2 0 0,-27 3 0 0,-23 14-10 15,-30 5-69-15,-60 10-6 16</inkml:trace>
  <inkml:trace contextRef="#ctx0" brushRef="#br1" timeOffset="124917">8739 8653 217 0,'0'0'5'0,"0"0"5"15,0 0 4-15,13 11 3 0,5-9 0 16,10 3 2-16,13-1-1 15,8-3 1-15,8-1-4 16,7 0-4-16,-2 0-4 16,-2 0-6-16,-12-3-4 15,-5-1-6-15,-15 1-10 0,-11 1-13 31,-17-9-36-31,0 11-14 0</inkml:trace>
  <inkml:trace contextRef="#ctx0" brushRef="#br1" timeOffset="125776">5057 8940 234 0,'0'0'2'0,"0"0"2"16,10-3 1-16,3 1 2 15,16-1 2-15,11-3 3 16,10-2 1-16,12-3 1 16,4 1-3-16,5-1 0 0,-8 2 0 15,-4 0-3-15,-17 1-2 16,-15-4-1-16,-27 12-3 15,-15-10 1-15,-28 5-1 32,-20 4-1-32,-24 1 0 0,-12 0 1 0,-12 6 2 0,2 0 4 15,10 1-2-15,12-1 2 16,24-3-1-16,28-3 1 15,35 0-2-15,35-13 0 0,42-3-4 16,23-6-6-16,22 3-14 16,7-1-61-16,14 0-3 15</inkml:trace>
  <inkml:trace contextRef="#ctx0" brushRef="#br1" timeOffset="126756">8763 8741 279 0,'0'0'1'16,"7"0"1"-16,8-2-1 0,3-4 1 16,11-3 1-16,6-3-1 15,2-2 3-15,1-5 1 16,-5 4-1-16,-3-5-1 15,-13 6 0-15,-8-1 0 0,-18 11 0 16,-18 1-8-16,-4 8-22 16,-1 14-44-16,-8 1-6 15</inkml:trace>
  <inkml:trace contextRef="#ctx0" brushRef="#br1" timeOffset="183062">1765 6860 99 0,'0'0'8'15,"0"0"4"-15,0 0 6 16,-11-3 0-16,11 3 1 15,0 0-3-15,0 0 1 0,0 0 3 16,0 0-4-16,7 4-4 16,14 3-3-16,9 0-3 15,9 1 2-15,3 1 2 16,10 1-1-16,-1-2-3 0,1-1-1 15,-6 0-2 32,-1 1-1-47,-15-2 0 0,-4 1 1 0,-9 1 1 0,-4 0 0 0,-9 3 1 0,-4 3 1 0,-3 4 1 16,-11 2 0-16,-4 3 1 15,-5 1-1-15,-4 1 0 16,-2 1-3-16,-2-3 0 16,0-1-1-16,6-4-2 15,0-1-2-15,10-3-3 0,-3-3-5 31,10 0-6-31,-3-4-9 0,11-7-19 0,0 20-32 16,0-20-12-16</inkml:trace>
  <inkml:trace contextRef="#ctx0" brushRef="#br1" timeOffset="183549">2150 6689 195 0,'0'0'7'16,"0"0"0"-16,0 0 3 16,0 0 4-16,0 0 4 15,9-7 3-15,4 7 0 16,9 0 2-16,5 2-6 0,7 0-2 15,2 5-1 17,5-1-4-32,-1-1-5 0,-2 1-2 0,-2 0 0 0,-5-1-3 15,-8 2 0-15,-4 2 1 0,-4-3-1 16,-1 0 0-16,-2 2 0 15,-3 1 0-15,-1 4 0 16,-1 6 1-16,-4 3-1 0,-3 3 1 16,-1 5 1-16,-8 7-1 15,-6 1 1-15,-5 3-1 31,-4-1 0-31,2-1-4 0,1-6-4 0,5-2-11 0,3-9-22 16,3-5-41-16,14-6-5 16</inkml:trace>
  <inkml:trace contextRef="#ctx0" brushRef="#br1" timeOffset="184106">2738 6624 191 0,'0'0'5'0,"0"0"-1"0,0 0 0 16,-9 0 0-16,9 0 3 16,0 0 1-16,0 0 3 15,15 7 1-15,8 0-1 16,6 3-2 15,7 3 1-31,5 3 1 0,2 3 0 0,-1 0-2 0,-3 4-1 0,-8-1 1 16,-8 6-1-16,-13-2 0 15,-10 3-1-15,-11-4 1 16,-13-1-2-16,-8-1-1 0,-2-3 1 15,-4-5-5-15,0-4-3 16,5-5-13-16,8-1-33 16,4-7-30-1</inkml:trace>
  <inkml:trace contextRef="#ctx0" brushRef="#br1" timeOffset="184271">2702 6610 333 0,'0'0'1'0,"0"0"2"16,9-10 1-16,3 2 0 15,8-1 1-15,5-3 0 16,7 2-1-16,4-2-5 0,5 3-11 16,1 3-31-16,0 1-33 15,5 1-5-15</inkml:trace>
  <inkml:trace contextRef="#ctx0" brushRef="#br1" timeOffset="184655">3171 6425 225 0,'0'0'6'16,"0"0"3"-16,11 8 5 15,4 4 3-15,2 8 1 16,2 5 1-16,4 7 2 0,2 9-1 15,0 3-3-15,-4 4-3 16,-1-4-4-16,-10-3-2 31,0-4 0-31,-3-11 0 0,-1-9 1 0,-6-17-2 0,15-3 1 16,0-24-1-16,7-11-1 15,4-12 0-15,7-13-4 16,10-8-6 15,0-5-6-31,8 5-25 0,6 5-49 0,-15 3-5 0</inkml:trace>
  <inkml:trace contextRef="#ctx0" brushRef="#br1" timeOffset="187176">7394 9082 355 0,'0'0'1'16,"-3"-21"-1"0,1-1 1-16,2-13-1 0,0-15 0 15,9-20 1-15,9-24 0 16,13-32 0-16,16-30 0 0,21-29 3 15,27-34 1 1,31-29 1-16,29-29 3 0,32-21-2 16,29-18 1-16,27-5-1 15,18 2 0-15,12 12-3 16,-1 15-2-16,-10 24-1 0,-15 26-2 15,-22 29-1-15,-29 30-2 16,-29 27-1-16,-33 25-4 16,-23 25-3-16,-25 14-15 15,-25 24-31-15,-17 17-16 0</inkml:trace>
  <inkml:trace contextRef="#ctx0" brushRef="#br1" timeOffset="187431">10197 4120 309 0,'16'-8'1'15,"28"-6"0"-15,29-8 2 16,24-4 2-16,35-1 3 0,21 0-1 15,30 6 0-15,13 5-1 16,-12 16-1-16,-20 8 0 16,-31 24-1-16,-33 8-4 15,-47 17 0-15,-42 3-7 16,-33 5-22-16,-27 5-45 15,-29-9-6-15</inkml:trace>
  <inkml:trace contextRef="#ctx0" brushRef="#br1" timeOffset="187806">12409 3292 338 0,'-11'4'1'0,"-13"10"1"16,-13 13 2-16,-12 6-2 16,-9 10 0-16,-4 9 0 46,0 7 1-46,3 3 1 0,19-3 3 0,20-5-1 0,20-11 0 0,26-3 2 0,14-5-1 16,5-6 1-16,2 5 0 0,-10-1-3 16,-14 7-1-16,-20 0-3 15,-18 6-6-15,-21 0-7 16,-14-5-39-16,-8-1-28 0,-4-17-8 15</inkml:trace>
  <inkml:trace contextRef="#ctx0" brushRef="#br1" timeOffset="188118">12803 3156 289 0,'0'0'-2'0,"0"0"2"15,0 10 2-15,1 7 6 47,4 9 3-47,-4 11 6 0,-1 13 0 0,0 11 2 0,-2 7 5 0,-10 7-4 16,0 5-1-1,-10-4-5 1,-2-2-5-16,2-12-4 0,-1-8-3 0,4-11-4 0,1-11-5 16,7-7-4-16,11-25-24 15,0 0-49-15,1-9-4 0</inkml:trace>
  <inkml:trace contextRef="#ctx0" brushRef="#br1" timeOffset="188334">13009 3757 378 0,'2'9'3'16,"7"4"2"-16,8 3 0 15,11-3 1-15,6-1 1 16,5-3 1-16,4-4 1 0,-2-5 0 16,-1-12-1-1,-15-10-5-15,-12-4 1 0,-19-2-3 16,-20 5 0-16,-15 4-2 15,-15 7-3-15,-7 9-2 16,-4 3-2-16,6 10-4 0,2 5-4 16,22 7-14-16,16 7-50 15,18-18-5-15</inkml:trace>
  <inkml:trace contextRef="#ctx0" brushRef="#br1" timeOffset="189046">13420 3404 342 0,'0'10'5'16,"6"9"1"-16,4 12 1 0,4 10 2 15,1 8 1 16,2 6 2-31,2 7 0 0,3 6 0 0,-3-9-4 0,-2-5 0 16,-3-11-1-16,-4-9-2 16,-2-10 3-16,-2-7-1 15,-6-17-1-15,0 0-3 0,0-27-1 16,-5-7-1-16,-5-12 0 15,-1-12 0-15,-2-5-3 16,1-7-1-16,3 2 0 0,5 3 0 31,6 6 1-31,12 6 0 0,10 11 0 0,9 9-1 16,3 12 0-16,-1 8 1 15,0 10 1-15,-7 6 3 0,-12 17 0 32,-15 12 2-32,-16 8-2 0,-16 9 0 0,-11 3 0 15,-6-3 0-15,0-2-1 16,1-4 0-16,7-12-1 15,7-9 0 1,19-13 1-16,14-9 1 0,16-7-1 0,19-11 0 16,14-5 1-16,9-6 0 15,14-9-1-15,3-8 0 16,8-2 0-16,-3-3 1 31,-8-5-1-31,-8 5 0 0,-16-2-3 0,-14 5 0 0,-19 12 0 16,-17 10-1-16,-22 15 0 15,-18 11 1-15,-10 16 2 0,-8 16 0 16,2 15 2-16,5 10-1 15,16 2 2-15,24 1 2 16,20-7-1-16,36-10 1 0,25-10-3 16,23-12-2-16,21-16-9 15,4-7-21-15,9-13-54 16,5-5-5-1</inkml:trace>
  <inkml:trace contextRef="#ctx0" brushRef="#br1" timeOffset="196917">2680 14344 140 0,'0'0'11'16,"0"-14"0"-16,0 5 3 15,-1-2 2-15,0 0 1 16,-2-2 0-16,-3 2-1 16,0-4-1-16,-2 6-9 0,-4 8-3 15,-2 1-2-15,-9 4-3 16,4 7 0-16,-7 4-3 15,1 9 2-15,-1 9 1 16,0 2 1 0,1 10 1-16,8 1 1 0,5 6 2 0,1-3 0 15,7 3 4-15,3-9 2 16,3-7 3-16,9-9 3 15,7-9 0-15,7-14 0 0,9-9-2 47,1-17 1-47,6-10-1 0,2-10-4 0,2-11-2 0,0-5-3 0,-5-6-2 16,-5-1 0-16,-5-4-1 0,-7 2 0 15,-5 0-1-15,-7 4-1 16,-7 0 0-16,-5 8-1 16,-10 7 0-16,-3 6-2 15,-5 7 1-15,-2 9-3 16,-2 4 2-16,-4 10 0 31,3 7-2-31,0 5 2 0,1 13-1 0,1 11 2 0,3 10 0 16,2 7 2-16,4 8 0 15,2 11 2-15,6-2 0 0,5 9 1 16,0-2 1-16,14-4-1 15,6-4 1-15,6-10 2 16,5-5-4-16,5-13 3 0,5-5-3 16,1-16-3-1,-1-7-11-15,0-4-23 0,4-8-40 16,-10-5-6-16</inkml:trace>
  <inkml:trace contextRef="#ctx0" brushRef="#br1" timeOffset="197348">3002 13972 189 0,'0'0'8'15,"9"15"3"17,2 2 5-32,-1 5 2 0,8 10 1 0,0 1 3 0,3 10 0 15,2 5 2-15,0-1-7 16,-1 3-3-16,-3-3-1 0,2-2-3 31,-6-3-3-31,1-1-1 0,-4-5-1 0,0-2 0 16,-5-3-2-16,-3-4 0 15,-4-5-1-15,3-3 2 0,-3-6-1 16,0-13 1-16,0 0-1 15,0-13 0-15,1-20-1 16,5-14 1-16,6-17-1 16,6-14-2-16,8-15 0 15,6-4 0-15,10 0-2 0,-1 4-3 47,3 13-5-47,-4 10-12 0,0 14-39 0,-5 24-24 0</inkml:trace>
  <inkml:trace contextRef="#ctx0" brushRef="#br1" timeOffset="197852">2205 15079 219 0,'0'0'8'15,"0"0"8"-15,22 5 2 16,8-3 4-16,19-2-1 15,18 0 2-15,19 0-1 0,19-4 1 16,12 0-7-16,5-3-8 16,1 7-7 15,-7-2-8-31,-12 2-21 0,-8 6-49 0,-22 2-6 0</inkml:trace>
  <inkml:trace contextRef="#ctx0" brushRef="#br1" timeOffset="198780">2509 15747 51 0,'-10'0'2'15,"-1"4"0"-15,-7 7 3 0,-5 4 3 16,-7 7 6-16,-3 7 5 15,-4 5 6-15,-3 7 2 16,8 1 0 15,3 0-1-31,12-2 0 0,7-1-1 0,9-11-1 0,11-9-5 0,14-10-3 16,9-9-1-16,7-15-1 15,8-17 0-15,6-11 0 16,4-11-3-16,0-8-3 0,-5-6-3 16,-4-2 0-16,-10-1-2 15,-8 1-1-15,-11 9-2 16,-12 5-2-1,-8 9-1-15,-15 6-1 0,-6 9 0 0,-7 12 0 16,-4 6 0-16,0 11-2 16,1 6 3-16,2 13 0 15,6 6 0 1,5 7-1-16,6 11 2 0,6 3 2 0,5 7 0 15,0 2 4-15,5 0-1 16,4 4 1-16,0-3 1 16,6-1 2-16,-2-4-2 15,3-7 0 1,-1 0-1-16,4-5-1 0,1-6-2 0,2-8-2 15,3-6-8-15,-2-8-11 16,1-12-43-16,4-4-19 16</inkml:trace>
  <inkml:trace contextRef="#ctx0" brushRef="#br1" timeOffset="199014">2924 15449 257 0,'0'0'6'0,"2"21"2"0,4 1 7 16,0 9 2-16,2 8 3 15,-2 7 0-15,-2 7 2 16,1 8 1-16,-4-3-6 15,-1-1-4-15,0-7-4 0,-5-6-4 16,0-6-4-16,4-10-3 16,0-8-7-16,1-20-21 15,0 0-53-15,0 0-4 16</inkml:trace>
  <inkml:trace contextRef="#ctx0" brushRef="#br1" timeOffset="199183">2769 15683 358 0,'0'0'3'0,"11"5"1"0,12 0 1 0,10-3 2 16,11 3 1-16,13-3-1 16,11 4-6-16,5-2-20 15,-9 3-55-15,11-4-6 16</inkml:trace>
  <inkml:trace contextRef="#ctx0" brushRef="#br1" timeOffset="199672">3745 15104 316 0,'0'0'2'16,"0"0"5"-16,10 0 1 15,13 0 2-15,9 0 2 0,12-1 0 16,7-2 1-16,10 0 0 16,4 1-2-16,2 0-4 15,-6 0-3-15,-5 2-5 16,-9 0-3-16,-10 2-9 0,-10 2-11 15,-3-4-34-15,-1 3-24 16</inkml:trace>
  <inkml:trace contextRef="#ctx0" brushRef="#br1" timeOffset="199916">3768 15406 333 0,'0'0'5'0,"20"1"2"16,7-1 3-16,13 1 1 0,10 0 2 16,13-1 0-16,10 0 1 15,10 0-1-15,4-2-4 16,-2 0-6-16,-6 2-8 15,-10 1-14 17,-9 5-62-32,-9 4-4 0</inkml:trace>
  <inkml:trace contextRef="#ctx0" brushRef="#br1" timeOffset="212921">5757 14809 191 0,'0'0'5'0,"0"0"4"0,0 16 8 16,-1 5 4-16,2 8 2 15,2 9 1-15,2 10 1 16,1 6 2-16,2 4-4 15,1-2-3-15,0-4-8 16,2-9-3-16,-1-6-1 16,2-13-2-16,-2-6-1 0,3-10-2 15,4-8-5-15,1-11-9 16,0 2-45-16,2-19-25 0</inkml:trace>
  <inkml:trace contextRef="#ctx0" brushRef="#br1" timeOffset="213046">5723 14422 375 0,'0'0'0'0,"0"0"0"16,0 0-1-16,0 15-2 16,0-2-6-16,4 10-13 15,8 8-50-15,-5 6-9 0</inkml:trace>
  <inkml:trace contextRef="#ctx0" brushRef="#br1" timeOffset="213436">6126 15328 305 0,'0'0'3'0,"0"16"3"15,5-2 2-15,8-1 2 16,3-2 0-16,8-6 2 0,8-2-1 16,5-3 3-16,2-13-4 15,-2-10-3-15,-4-6-1 16,-10-2-3-16,-7-1-1 15,-16 4 0-15,-9 5-1 16,-18 7-1-16,-7 8 0 0,-6 8 0 16,-6 4-1-16,3 13-3 15,6 5-3-15,9 3-6 16,8 2-19-16,10-7-46 0,14 3-6 15</inkml:trace>
  <inkml:trace contextRef="#ctx0" brushRef="#br1" timeOffset="213771">6653 14599 337 0,'0'0'2'0,"5"16"3"0,-1 5 2 16,2 12 4-16,0 10 3 15,-4 10 1-15,0 11 0 16,-4 7 0-16,2 4 0 31,-7-3-3-31,-5-2-3 0,-5-5-3 0,1-7-2 0,0-10-2 16,3-6-4-16,-1-14-3 15,6-6-11-15,1-12-32 16,7-10-39-16,-2-12-4 0</inkml:trace>
  <inkml:trace contextRef="#ctx0" brushRef="#br1" timeOffset="214188">6502 14704 268 0,'0'0'3'15,"0"0"0"-15,0-16 4 0,4 4 1 16,9 0 5-16,8-7 1 16,10 0 3-16,12-3 3 15,9 1-1-15,11 6-1 16,2 5-2-16,0 10-3 0,-7 3-3 15,-7 16-1-15,-16 8-4 16,-20 11-3-16,-15 4-2 16,-25 5-1-16,-14-2-1 15,-12-5-1-15,-8-5-2 16,-5-8 0-16,1-8 0 0,5-10 0 15,11-7 1-15,15-2 1 16,13-1 3-16,19 1 2 16,5 0 4-16,23 6 0 31,13 11 2-31,11 5 0 15,10 9 1-15,3 8 0 0,-2 5-1 0,-1 6-2 0,-7 3-1 16,-7 8-3-16,-8-3-3 16,-9 3-6-16,-12-6-13 0,-1-3-66 15,-7 2-2-15</inkml:trace>
  <inkml:trace contextRef="#ctx0" brushRef="#br1" timeOffset="215714">8460 14266 134 0,'0'0'3'15,"-13"4"1"-15,-1 8 6 16,-4-1 1-16,-5 12 6 0,-9 8 1 16,3 10 2-16,-5 8 4 31,6 1-2-31,4 8-3 0,12-6 0 0,10-2 0 0,13-17-2 15,20-12-3-15,10-18-2 16,12-12-1 0,8-22-1-16,9-13-2 0,3-12-1 15,0-8-3-15,-5-9-3 16,-12-2-1-16,-10 0-3 0,-12 3 1 15,-18 4-1-15,-11 6-1 16,-15 9-1 15,-15 11-1-31,-7 9 2 0,-6 12 0 0,-1 13 1 0,-1 7 0 0,4 7 2 16,4 14 2-16,5 9 2 15,7 12 1-15,6 8 3 16,9 7-1-16,4 9 1 16,15 2 1-16,16 2-1 0,8-1-1 15,15-8-1-15,14-7-1 16,2-10-3-16,0-7-4 31,3-8-12-31,-8 1-60 0,-9-18-8 0</inkml:trace>
  <inkml:trace contextRef="#ctx0" brushRef="#br1" timeOffset="215967">7830 14987 325 0,'13'0'3'16,"24"0"2"-16,21-4 4 0,26 0 3 16,22-3 3-16,25-2 1 15,15 4-1 1,17 4 1-16,-4 1-4 0,-16 5-8 0,-14 5-9 15,-21 6-14-15,-24 9-42 16,-23-6-23-16</inkml:trace>
  <inkml:trace contextRef="#ctx0" brushRef="#br1" timeOffset="216524">8044 15536 204 0,'-7'9'11'0,"-2"5"8"15,-6 9 4-15,-3 8 2 16,-1 7 0-16,-1 4 2 16,3 3-1-16,4 4 3 0,8-13-10 15,11-8-6-15,20-17-4 16,12-11-1-16,11-11-3 15,10-18 0-15,2-12 0 16,-1-10-3-16,-3-6-2 0,-12-4-2 16,-14-1-2 15,-16 2-1-31,-15 4 0 0,-16 8 0 0,-14 6 0 0,-7 9 0 0,-4 13 2 15,-3 11 1-15,-1 9 3 16,6 16 0-16,5 12 2 16,8 12 0-16,8 9 1 15,8 6 1-15,9 5 1 16,6-2-1-16,15-1-1 0,10-7 0 15,7-9 0-15,6-7-1 32,5-12-3-32,5-12-4 0,3-8-8 0,-2-2-46 15,0-20-28-15</inkml:trace>
  <inkml:trace contextRef="#ctx0" brushRef="#br1" timeOffset="216722">8544 15309 341 0,'0'0'3'0,"0"24"3"15,0 2 3-15,0 10 4 16,-1 7 2-16,2 13-1 16,-1 9 0-16,4 9 1 0,0-3-4 15,0-5-2-15,2-7-6 16,-1-12-6 15,1-8-18-31,8-17-63 0,-14-22-3 0</inkml:trace>
  <inkml:trace contextRef="#ctx0" brushRef="#br1" timeOffset="216855">8467 15566 409 0,'10'0'1'0,"15"-4"1"16,19 0 1-16,19-2 0 0,13 2 0 16,8-1-2-1,11 5-7-15,3-3-23 0,-1 3-51 16,-5 5-4-16</inkml:trace>
  <inkml:trace contextRef="#ctx0" brushRef="#br1" timeOffset="217452">9909 14652 302 0,'0'0'2'15,"2"12"2"-15,-2 11 4 16,0 7 4 15,-2 11 3-31,2 13 1 0,-7 13 2 0,-6 9 1 0,-1 6-3 16,-7 0-1-16,-1-6-4 0,-1-4-3 15,-1-12-3-15,1-10-4 16,7-14-7-16,-2-12-11 16,9-16-63-16,9-8-5 15</inkml:trace>
  <inkml:trace contextRef="#ctx0" brushRef="#br1" timeOffset="217594">10041 15082 429 0,'13'-4'3'0,"17"-3"0"15,16-2 1-15,17-2 1 0,10 2-3 16,8 4-6 31,1 0-15-47,-3 2-61 0,3 3-5 0</inkml:trace>
  <inkml:trace contextRef="#ctx0" brushRef="#br1" timeOffset="218110">11003 14947 360 0,'0'0'3'0,"0"0"4"15,18 15 1-15,0-6 3 16,12-1 0 0,13-5 1-16,11-3 0 0,9 0 2 15,5-8-5-15,-1-8-2 16,-6-6-3-16,-2-5-5 0,-16-2-4 15,-15 0-3-15,-18 3-1 16,-17 1 0-16,-19 5-1 16,-14 6 1-16,-12 10 3 15,-15 8 4-15,-7 19 6 0,-3 15 3 16,4 15 1-16,7 12 2 15,11 10 0-15,16 8 0 16,22-6 0-16,20-7-2 16,27-13-3-16,23-17 1 0,17-16-3 15,18-13-5 1,5-14-11-16,3-19-69 0,1-10-7 15</inkml:trace>
  <inkml:trace contextRef="#ctx0" brushRef="#br1" timeOffset="218434">11395 14214 390 0,'0'0'2'0,"30"0"0"0,9 0 1 15,11-2-1-15,7-1-1 0,10 2-10 16,0-2-36-16,9 0-31 15,-3 1-8-15</inkml:trace>
  <inkml:trace contextRef="#ctx0" brushRef="#br1" timeOffset="218900">12365 13764 206 0,'0'0'0'15,"-1"5"1"-15,-5 5 3 0,-4 7 4 16,-1 7 5-16,-3 7 3 16,-1 9 4-16,4 3 0 15,-2 3 3-15,9 0 0 16,2 0-3-16,2-5-2 0,10-3-3 15,8-6-5-15,2-8-2 16,1-2-2 0,1-8-1-16,0-3-2 0,-2-2-3 15,-2-3-3-15,1-3-4 0,-4-3-6 16,3 0-16-16,-6 0-35 15,-1 0-19-15</inkml:trace>
  <inkml:trace contextRef="#ctx0" brushRef="#br1" timeOffset="219175">12103 14001 348 0,'0'0'3'16,"14"-4"2"-16,8 2 2 16,14-1 2-16,7 1-2 0,12 2 3 15,5 0-5-15,4 0-4 16,-4 4-15-16,-7-4-45 15,-6 7-22-15</inkml:trace>
  <inkml:trace contextRef="#ctx0" brushRef="#br1" timeOffset="219450">12925 13687 357 0,'0'9'3'15,"-7"31"8"1,-11 17 2 0,-4 15-1-16,-10 18 0 0,-8 14 0 15,-6 12 0-15,-1 6-3 16,-1 0-9-16,5-33-20 15,-4-10-63-15,21-16-2 16</inkml:trace>
  <inkml:trace contextRef="#ctx0" brushRef="#br1" timeOffset="219844">12947 14176 346 0,'0'0'2'15,"12"0"2"-15,8-1 3 16,12-2 1-16,16-1 2 16,11-2 0-16,12-2 0 15,8 1-2-15,3-1-6 0,-7-2-12 16,-3-3-47-16,-13 9-24 15</inkml:trace>
  <inkml:trace contextRef="#ctx0" brushRef="#br1" timeOffset="220190">13161 14247 337 0,'0'0'3'16,"0"0"2"-16,0 0 3 15,0 11 4-15,-5 0 1 16,-3 9 1-16,-5 4 0 0,0 7 1 16,-4 7-1 30,2 0-3-46,1 7-3 0,3-1-2 0,6-5-1 0,6-4 0 0,16-8 0 0,13-5-2 0,12-11 0 16,8-7-4-16,8-4-5 16,5-5-10-16,6-17-65 15,-6 3-8-15</inkml:trace>
  <inkml:trace contextRef="#ctx0" brushRef="#br1" timeOffset="221177">9457 14247 334 0,'0'0'6'0,"0"0"0"15,0 0 2-15,-9 0 3 16,-2 20 2-16,-6 14 3 0,-7 19 0 16,-5 23 1-16,-3 23-4 15,1 24-2-15,2 20-1 16,10 12-2-16,17 3-2 0,15-11-1 15,25-16-3-15,18-23 0 16,23-22-3 0,18-22-8-16,7-28-26 0,19-21-51 15,9-15-4-15</inkml:trace>
  <inkml:trace contextRef="#ctx0" brushRef="#br1" timeOffset="221717">13864 13967 265 0,'0'0'0'0,"0"0"2"15,18 8 5-15,2 7 4 16,17 13 3-16,7 8 0 0,11 18 2 15,3 13 0-15,-2 18 4 16,-5 14-1-16,-18 12-4 16,-20 9-4-16,-29 10-2 15,-32 1-1-15,-26-2-3 0,-18-3-6 16,-12-4-13 15,-12 0-53-31,0-18-16 0</inkml:trace>
  <inkml:trace contextRef="#ctx0" brushRef="#br1" timeOffset="222178">14717 14701 319 0,'0'0'0'16,"0"0"1"-16,0 0 4 0,20 0 1 15,7 0 4-15,12 3 2 16,16 0 1-16,12 1 1 16,12-1 2-16,6 3-3 15,1-1-4-15,-4-2-7 0,-1 3-12 16,-15 2-42-1,-12-4-28 1,-15-4-7-16</inkml:trace>
  <inkml:trace contextRef="#ctx0" brushRef="#br1" timeOffset="222385">14423 15074 369 0,'0'0'4'0,"20"2"2"0,16-2 2 15,18 0 0-15,21 0 1 16,21-3 0-16,24-2 0 15,18-1-1-15,15 3-10 16,-1-1-16-16,-16 4-61 16,9 0-6-16</inkml:trace>
  <inkml:trace contextRef="#ctx0" brushRef="#br1" timeOffset="222994">10055 14698 292 0,'-22'27'1'0,"-29"43"0"15,-26 32 0 17,-32 38 2-32,-22 30-2 0,-21 24-18 0,-7 25-51 0,-20 9-5 15</inkml:trace>
  <inkml:trace contextRef="#ctx0" brushRef="#br1" timeOffset="224044">9099 15744 209 0,'0'0'7'15,"0"0"3"-15,0 0 5 16,0 0-1-16,0 0 3 16,0 0 3-16,0 0 2 0,-9 18 2 15,-3 10-3-15,-5 5-4 16,0 2-3-16,-1 3-1 15,3 0-3-15,4-2-2 16,7-6-2-16,4-7-1 0,19-12-2 16,16-7-2-16,8-4-7 15,15 0-14-15,6-2-61 16,3-4-4-16</inkml:trace>
  <inkml:trace contextRef="#ctx0" brushRef="#br1" timeOffset="224440">8581 16484 302 0,'-2'12'5'16,"-4"7"2"15,0 9 4-31,1 6-1 0,1 6 1 0,5 1 2 0,13-5 1 0,9-6 1 16,13-18-5-16,17-12-2 15,4-27-2-15,8-12 0 16,-5-10-1-16,-10-6-1 0,-13 2-2 16,-19 8 0-16,-18 10 0 15,-20 10-2-15,-19 17-3 16,-10 9-4 15,-7 14-10-31,0-2-59 0,3 20-10 0</inkml:trace>
  <inkml:trace contextRef="#ctx0" brushRef="#br1" timeOffset="227330">16254 14628 207 0,'0'0'2'16,"0"0"1"-16,0 0 5 16,-10 10 6-16,3 7 4 15,-2 8 3-15,0 8 4 0,-2 8 1 31,1 10-1-15,2 7 1-16,2 2-4 0,4-4-6 0,0-3-3 0,6-7-3 16,6-11-2-16,3-8-2 15,4-12-1-15,5-11-2 0,1-4-4 47,1-13-7-47,1-3-28 0,3-11-47 0,-12-13-5 0</inkml:trace>
  <inkml:trace contextRef="#ctx0" brushRef="#br1" timeOffset="227464">16299 14289 373 0,'0'0'0'0,"0"0"0"31,0 0-3-31,0 0-4 0,2 11-7 0,1 7-30 0,1-1-34 16,4 7-5-16</inkml:trace>
  <inkml:trace contextRef="#ctx0" brushRef="#br1" timeOffset="227939">16576 15155 199 0,'0'0'6'0,"0"0"3"16,5 10 4-16,5-7 2 15,7-3 1-15,5 0 0 16,6-5 0-16,2-3 1 16,2-6-6 15,-3-5-1-31,-6-3-4 0,-6 0-2 0,-15 3 0 0,-8 2-1 0,-11 6 1 15,-13 2 0-15,-6 7 0 16,-5 2-2-16,2 7 0 16,0 3 0-16,9 3-2 0,5-2-3 15,14 3-10 1,4 0-39-16,14-8-24 0</inkml:trace>
  <inkml:trace contextRef="#ctx0" brushRef="#br1" timeOffset="228234">17046 14495 313 0,'0'0'1'0,"0"0"0"0,12 2 6 15,-6 12 4-15,0 7 3 16,-1 6 2-16,-3 13 4 16,1 6 0-16,-6 13-1 15,-3 5 0-15,-7 7-5 16,-1-3-4 15,-4-3-4-31,1-7-1 0,2-8-3 0,4-11-1 0,2-7-2 0,1-15-4 16,7-8-9-16,1-9-34 15,0-12-38-15,9-12-6 0</inkml:trace>
  <inkml:trace contextRef="#ctx0" brushRef="#br1" timeOffset="228577">16943 14565 242 0,'0'0'2'16,"7"-7"3"-16,7 3 7 16,12-4 5-16,8 5 2 0,12-3 1 15,11 4 2-15,4 2 0 16,-1 5 0-16,-7 9-6 15,-6 7-4-15,-18 8-4 16,-15 0-3 0,-18 5-2-16,-26 0-1 0,-10-6 0 0,-12-3 0 15,-6-6-1-15,-2-3 1 16,9-5-2-16,7-3 2 15,12 0 0-15,16 5 3 32,16 6 0-32,13 5 1 0,24 8-1 0,12 5 1 0,9 4 0 15,7 2-1-15,3 3-4 16,-4-5-9-16,7 2-34 0,-8-8-45 15,-11-12-3-15</inkml:trace>
  <inkml:trace contextRef="#ctx0" brushRef="#br1" timeOffset="229002">17943 14770 397 0,'0'0'3'15,"8"0"1"-15,11 0 0 16,10 0 1-16,12 0 1 15,8 0-1-15,6 0 0 16,2-2-4 0,5 2-9-16,-16 0-22 0,-13 0-52 0,-3 0-4 15</inkml:trace>
  <inkml:trace contextRef="#ctx0" brushRef="#br1" timeOffset="229425">18853 14025 290 0,'0'0'4'15,"0"0"3"-15,6 8 0 16,-3 5 2-16,-1 5 2 0,0 4-1 16,1 6 2-16,-2 0-3 15,-1 8-9-15,-4-6-24 16,-13 8-48-16,8 0-8 0</inkml:trace>
  <inkml:trace contextRef="#ctx0" brushRef="#br1" timeOffset="229636">18570 14615 377 0,'0'0'3'0,"27"-7"1"0,7 0 0 15,14 0 1-15,16 0 0 16,11-1-3-16,14 4-13 16,6 1-63-16,-4 3-6 15</inkml:trace>
  <inkml:trace contextRef="#ctx0" brushRef="#br1" timeOffset="230093">18591 14945 390 0,'0'0'1'0,"7"-2"0"15,10 0 1 1,6 1 0-16,8-1 0 0,9 1 0 0,8-3 0 15,5 4-2-15,-3-3-6 16,-1 3-9-16,-10 0-28 16,-5 0-36-16,2 0-6 15</inkml:trace>
  <inkml:trace contextRef="#ctx0" brushRef="#br1" timeOffset="230593">18803 14959 308 0,'0'0'6'0,"0"0"4"15,0 0 1-15,0 0 2 16,0 0 0-16,0 0 1 15,0 0-1-15,0 0-1 16,3-9-6-16,-3 9-3 0,0 0-3 16,0 0 0-16,0 0-1 15,-3 9 0-15,3 1 0 16,0 1 1-16,0 2 0 0,0 2 1 15,-1 2 1-15,-2 4 0 16,-2 2 1-16,-1 3 0 16,-4 4 1-16,-6 3 0 15,0 0-1-15,-3 2 2 0,4 0-2 31,1-5 1-31,5-1-1 0,9-2 1 0,10-5 0 16,16-5 0-16,12-2 0 16,10-4-2-16,9-1-1 15,3-6-5-15,2-1-5 0,-5-3-11 16,-4-13-58-16,-10 8-9 15</inkml:trace>
  <inkml:trace contextRef="#ctx0" brushRef="#br1" timeOffset="230978">19341 14004 271 0,'0'0'2'0,"0"0"3"16,0 0 1-16,8 0 5 0,5 0 4 16,8 10 2-16,8 6 2 15,10 12 4-15,3 10-2 16,6 20-3 15,-4 12-2-31,-5 18-2 0,-8 13-6 0,-16 8 0 0,-16 8-4 0,-18 2-3 16,-22-2-2-16,-22-5-2 15,-13-9-7-15,-15-6-18 0,1-8-57 16,-24-18-4-16</inkml:trace>
  <inkml:trace contextRef="#ctx0" brushRef="#br1" timeOffset="231346">17977 14308 226 0,'-9'8'11'0,"-10"15"7"16,-9 14 5-16,-7 14 2 16,-2 22 2-16,0 14 0 15,3 19 2-15,3 16-2 16,14 0-9-16,19 2-5 15,21-6-7-15,17-10-4 16,16-9-9-16,9-19-15 0,0-12-62 16,30-18-1-16</inkml:trace>
  <inkml:trace contextRef="#ctx0" brushRef="#br1" timeOffset="232002">20054 14962 356 0,'0'0'4'15,"0"0"5"-15,6 7 1 16,11-1 4-16,12-2 0 15,14-1 2 1,12-3 0-16,10 0 0 0,8-10-3 0,-5-3-4 16,0-3-3-16,-11-6-4 15,-14 2-4-15,-20-3-2 16,-23 3-1-16,-17-1 0 0,-21 6-1 15,-14 4 0-15,-14 7 1 16,-10 5 2-16,-7 16 4 16,-1 12 1-16,7 11 0 15,8 11 2-15,15 11 0 31,18 1 0-31,23-1 1 0,19-3 0 0,29-12-1 0,22-8-1 16,18-9 0-16,13-12-2 16,10-10-4-16,-3-8-12 15,11-13-63-15,-13-2-11 0</inkml:trace>
  <inkml:trace contextRef="#ctx0" brushRef="#br1" timeOffset="232248">20510 14296 407 0,'0'0'4'16,"0"0"2"-16,18 0 1 0,7 3 2 16,11-1 0-16,12 4 1 15,12-3-1-15,9 2 0 16,3 1-7-16,-4-4-9 31,-3 8-29-31,-4-3-50 0,-20-3-3 0</inkml:trace>
  <inkml:trace contextRef="#ctx0" brushRef="#br1" timeOffset="232642">21309 14036 227 0,'0'0'7'0,"0"0"7"16,1 16 6-16,-2 2 4 16,-9 8 1-1,-5 8 2 1,-2 11 1-16,-1 4 0 0,2 2-7 0,5-1-4 0,5-4-7 15,6-5-3-15,13-6-2 16,9-7-2-16,6-9-1 16,3-8-3-16,1-2-5 0,-9-7-10 15,2-2-26-15,-1 0-44 16,-12-8-4-16</inkml:trace>
  <inkml:trace contextRef="#ctx0" brushRef="#br1" timeOffset="232783">21135 14212 383 0,'0'0'4'0,"23"0"0"0,2 0 2 16,15 0 0-16,5-1 1 15,9 4-2-15,2 0-5 16,10 4-14-1,-3 3-62-15,-17-3-6 0</inkml:trace>
  <inkml:trace contextRef="#ctx0" brushRef="#br1" timeOffset="233067">21931 14100 407 0,'0'0'1'16,"0"0"1"-16,0 13 4 16,-6 6 2-1,-6 5 2-15,-5 12-1 0,-9 10 2 0,-4 9-1 16,-9 10 1-16,-7 4-2 15,0 1-3-15,1-6-3 32,6-2-2-17,6-11-3-15,6-7-8 0,8-15-12 0,1-8-65 0,25-11-3 0</inkml:trace>
  <inkml:trace contextRef="#ctx0" brushRef="#br1" timeOffset="233397">22062 14354 392 0,'11'-2'2'0,"10"0"1"0,13-1 0 16,12-1 0-16,11 0 1 16,4 0 0 15,5 3-3-31,4-4-6 0,-10 5-21 0,-4 4-51 0,-22-4-5 0</inkml:trace>
  <inkml:trace contextRef="#ctx0" brushRef="#br1" timeOffset="233802">22356 14427 350 0,'0'0'7'0,"0"0"3"15,11-2 3-15,-11 2 2 16,15-6 0-16,-15 6 0 16,12-5 0-16,-12 5 0 0,0 0-5 15,0 0-3-15,0 11-2 16,-11 4-1-1,-11 8 0-15,-4 3 0 0,-3 7 1 16,0 0-2-16,2 3 1 0,11-2-1 16,11-4 0-16,11-5-1 15,28-4 0-15,19-4-2 16,12-4-4-16,16 5-9 0,-6 1-55 15,11-4-22-15</inkml:trace>
  <inkml:trace contextRef="#ctx0" brushRef="#br1" timeOffset="235173">13854 16615 283 0,'0'0'2'0,"0"0"1"15,10 0 2 17,15 0 3-32,10-3 0 0,15-2 1 0,9 2 2 0,10 0 0 0,7 0-2 15,-1 3-3-15,-2-3-4 16,-2 3-7-16,-13 0-18 15,-10 0-51-15,4 0-7 0</inkml:trace>
  <inkml:trace contextRef="#ctx0" brushRef="#br1" timeOffset="235378">14038 16833 386 0,'7'0'3'16,"22"0"0"-16,17 0 0 0,18-3 1 15,16-1 0-15,19-2-2 16,8 0-9-16,15-2-35 16,-2 5-36 15,-12-5-8-31</inkml:trace>
  <inkml:trace contextRef="#ctx0" brushRef="#br1" timeOffset="238987">18149 14630 335 0,'0'0'5'15,"0"0"4"-15,0 0 2 16,0 0 2-1,0 0 1-15,7 7 1 0,-5 9 0 0,2 10 0 16,2 9-3-16,2 13-6 16,-1 11-5-16,4 10-10 15,-7 12-43-15,3-1-33 0,-2 1-4 16</inkml:trace>
  <inkml:trace contextRef="#ctx0" brushRef="#br1" timeOffset="242083">16145 16261 274 0,'0'0'4'0,"0"0"3"16,-2 13 6-16,2 4 2 0,0 7 4 15,0 7 1-15,0 8 1 32,0 5 2-32,0 4-5 0,0-7-4 0,2-4-4 15,2-6-4-15,1-7-3 16,5-8-9-16,-10-16-17 0,12-8-59 62,-1-12-5-62</inkml:trace>
  <inkml:trace contextRef="#ctx0" brushRef="#br1" timeOffset="242189">16124 16055 397 0,'0'0'0'16,"0"0"-3"-16,0 0-2 16,0 0-5-16,9 4-8 15,-9-4-42-15,13 16-22 31</inkml:trace>
  <inkml:trace contextRef="#ctx0" brushRef="#br1" timeOffset="242622">16583 16497 323 0,'0'0'4'0,"0"0"1"15,-12 3 3-15,2 5 2 16,-2 7 1-16,-2 5 2 0,4 3 1 15,2 6-1 1,3-2-3-16,7-2-1 0,13-7-2 16,9-8-2-16,6-9-1 15,2-3-1-15,0-14 0 16,-4-10 0-16,-11-1-1 47,-10-1-1-47,-12 2 0 15,-15 3-1-15,-10 6-3 0,-6 10-10 0,-7 5-22 0,-2 2-50 0,19 9-3 0</inkml:trace>
  <inkml:trace contextRef="#ctx0" brushRef="#br1" timeOffset="246052">15800 16880 214 0,'0'0'10'0,"0"0"7"16,-9 8 2-16,9-8 5 15,-10 7-3-15,10-7 4 16,1 15 1-16,21-8 3 15,15-1-10-15,24 0-5 0,24-3-3 16,23 6-2-16,19-6 1 16,16-3-3-1,9-1-2-15,-6-1-1 0,-7-5 0 16,-17 0 0-16,-22-3-2 0,-23 0-2 15,-20 2-5-15,-27-1-10 16,-19 5-20-16,-11 4-51 16,-24-9-7-16</inkml:trace>
  <inkml:trace contextRef="#ctx0" brushRef="#br1" timeOffset="246609">16584 17154 255 0,'0'0'4'0,"0"0"2"47,0 0-1-47,-11-8 1 0,-1 8 1 0,-10 2-1 0,-3 4 3 0,-8 5 1 0,-5 5 0 15,-5 5 4-15,-3 8 1 16,3 4 3-16,1 7 1 16,12 4-1-16,20-21-2 15,4 1 0-15,6-2-3 16,9 1-3-16,24 13-2 0,31-5-2 15,21-14-1-15,15-7-1 32,11-9-2-32,3-5-4 0,3-8-11 0,-26-9-28 15,-29 9-47-15,-11 0-3 0</inkml:trace>
  <inkml:trace contextRef="#ctx0" brushRef="#br1" timeOffset="248285">17747 16837 200 0,'0'0'5'0,"-9"0"2"16,9 0 3-16,-16 3 4 0,10 8 3 16,2 4 2-16,2 2 3 15,2-1 2-15,17 5-2 16,4-5-3-1,10-2-1-15,3-6-4 0,9-8-1 16,1-5-3-16,3-9-2 0,-5-6-3 16,-6-2-2-16,-4-4-2 15,-10 0 0-15,-7 0-2 16,-12 0 0 15,-8 3-3-31,-13 3 2 0,-8 6-1 0,-9 5 1 0,-5 8 0 0,-7 6 1 16,-4 14 2-16,0 13-1 15,0 11 3-15,6 8 1 16,6 5 1-16,15 3 1 0,10-1 1 15,14-6 0-15,23-7-1 16,15-10 2-16,14-11-3 16,11-6 0-16,9-14-2 31,5-4-1-31,2-8-4 0,-4-4-4 0,-1-3-12 0,-14-4-25 15,-5-2-46-15,-12-4-4 16</inkml:trace>
  <inkml:trace contextRef="#ctx0" brushRef="#br1" timeOffset="248556">18181 16361 393 0,'0'0'2'16,"13"0"2"-16,6 0 1 15,8 0 2-15,11 0 0 0,6 0 1 16,4 0-2-16,3 0-4 16,2 0-16-16,-6 9-58 15,-11-9-11-15</inkml:trace>
  <inkml:trace contextRef="#ctx0" brushRef="#br1" timeOffset="249043">18982 16015 254 0,'0'0'2'0,"0"0"3"16,-12 4 4-16,4 6 5 31,-5 5 2-31,-5 6 2 0,-1 5 4 0,-3 10 0 0,4 4 1 16,0 1-4-16,6 2-3 15,6-4-3-15,4-3-2 16,15-4-3-16,10-8-1 0,10-8-3 15,8-5 0-15,0-4-2 16,3-4-1-16,-1-3-5 16,-6 0-5-16,-4-5-8 15,-11-1-21-15,-22 6-50 31,11-15-4-31</inkml:trace>
  <inkml:trace contextRef="#ctx0" brushRef="#br1" timeOffset="249233">18788 16116 391 0,'0'0'3'16,"19"0"1"-16,-2 0 2 15,6 0 2-15,6 0 0 16,7 0 0-16,6 0-1 0,1 3-2 15,-1 2-11-15,-9-4-16 16,-3 3-60-16,-4 1-6 16</inkml:trace>
  <inkml:trace contextRef="#ctx0" brushRef="#br1" timeOffset="249571">19473 15885 317 0,'0'0'2'0,"0"10"4"16,0 7 5-16,-3 5 2 0,-4 13 3 16,-3 5 2-16,-4 13 0 15,-6 11 0 1,-6 1-1-16,-3 1-4 0,-5-2-5 15,3-4-4-15,0-8-2 0,3-8-5 16,6-13-7-16,6-7-16 16,15-12-59-16,1-12-5 31</inkml:trace>
  <inkml:trace contextRef="#ctx0" brushRef="#br1" timeOffset="249913">19606 16261 411 0,'0'0'2'15,"8"0"0"-15,8-3 2 0,10-1 0 16,11 0 1-16,12-4 1 15,7-1 0-15,9 1 0 16,2-1-3-16,-2 4-4 0,-7-5-7 16,-8 6-14-16,-15 1-34 15,-11 3-30-15,-10 0-7 47</inkml:trace>
  <inkml:trace contextRef="#ctx0" brushRef="#br1" timeOffset="250486">19857 16323 249 0,'0'0'9'0,"0"0"4"15,0 0 4-15,0 0 1 16,5-2 2-16,-5 2 1 0,0 0 3 15,9-9 1-15,-9 9-7 16,0 0-5 0,3-12-2-16,-3 12-4 0,0 0 0 15,1-10-2-15,-1 10-1 0,0 0-2 16,0 0-1-16,0 0-1 15,0 0 0 17,0 0 0-32,0-10-1 0,0 10 0 0,0 0 1 0,0 0-1 15,0 0 0-15,0 0 1 0,0 0 0 16,0 0 0-16,0 0 1 15,0 0-1-15,0 0 1 16,-2 6 0-16,2-6 0 0,0 0 0 16,0 14 1-16,0-4 0 15,0 4 1-15,0 3 0 31,-2 8-1-31,-3 4 1 0,0 3 1 0,1 3-2 0,-2-2 1 16,3 1 0-16,3-2 0 16,8-7 0-16,10-4 0 15,13-7 0 16,13-6 0-31,15-3-1 0,12-5 0 0,13 0-2 0,3-4-6 0,9 1-8 16,-8 3-53-16,7-5-26 16</inkml:trace>
  <inkml:trace contextRef="#ctx0" brushRef="#br1" timeOffset="251501">14785 2922 349 0,'0'0'3'0,"0"0"0"15,0 0 2 16,0 0 6-31,8 0 2 0,6-8 1 0,12-6 2 0,8-7 1 0,11-9-2 16,10-1-2-16,4-5-2 16,7 1-5-16,-4-1-2 15,-4 5-7-15,-11 6-5 16,-8 6-6-16,-13 5-9 15,-10 1-39-15,-4 9-24 0</inkml:trace>
  <inkml:trace contextRef="#ctx0" brushRef="#br1" timeOffset="251631">14824 3193 384 0,'0'0'5'0,"7"0"2"31,11-5 1-31,12-8 0 0,15-10 1 0,13-10 0 16,16-4-8-16,8-4-47 0,10-8-32 15,-4-2-6-15</inkml:trace>
  <inkml:trace contextRef="#ctx0" brushRef="#br1" timeOffset="252305">16143 2026 309 0,'0'0'4'0,"0"5"6"16,0 10 1-16,2 5 3 15,1 5 1-15,5 4 1 16,2 3 2-16,1 7-1 15,11 0-1 1,-3-5-10-16,3-11-10 16,-3-5-44-16,1-18-35 31,-2-14-6-31</inkml:trace>
  <inkml:trace contextRef="#ctx0" brushRef="#br1" timeOffset="252428">16057 1685 385 0,'0'0'-1'16,"0"0"-8"-16,0 0-10 0,12-2-29 15,1 2-29-15,2 5-8 16</inkml:trace>
  <inkml:trace contextRef="#ctx0" brushRef="#br1" timeOffset="252762">16611 2097 266 0,'0'0'4'15,"3"9"2"-15,-3-9 3 0,16 15 6 16,-3-10 0-16,2-4 3 31,5-2-1-31,3-7 2 0,-3-9-4 0,3-2-1 0,-4 0-5 16,-9-4-5-16,-5 6-2 15,-7 4-2-15,-14 13 0 16,-11 4 0-16,-7 11-1 15,-4 4-4-15,1 5-5 16,2 0-8-16,11 1-25 0,22 0-39 16,2-11-7-16</inkml:trace>
  <inkml:trace contextRef="#ctx0" brushRef="#br1" timeOffset="253306">16652 2184 257 0,'0'0'2'0,"-8"10"3"16,8-10 5-16,0 12 4 15,8-6 2-15,16-6 0 31,10-7 3-31,10-9 0 0,8-10 3 0,10-6-2 0,-4-12-4 16,-2 1-3-16,-15-2-2 16,-17 8-2-1,-17 2-1-15,-15 14-2 0,-21 11-3 16,-12 9-2-16,-9 12-2 0,-5 10-3 15,1 8-6-15,2 6-4 16,10 3-16-16,14 3-43 31,12-9-17-31</inkml:trace>
  <inkml:trace contextRef="#ctx0" brushRef="#br1" timeOffset="253601">15937 2800 438 0,'0'0'-2'0,"0"0"4"15,14-2 1 1,13-9 2-16,18-9 1 0,23-19 1 0,25-9 1 16,23-12 1-16,28-12-1 15,14-5-3-15,5 0-4 16,-6 4-2 15,-10 8-3-31,-14 19-9 0,-27 3-11 0,-20 21-22 0,-29 15-45 0,-28 7-4 16</inkml:trace>
  <inkml:trace contextRef="#ctx0" brushRef="#br1" timeOffset="253917">16731 2777 265 0,'0'0'9'0,"-25"17"7"15,0 5 6-15,-12 14 4 16,-9 9 1-16,-3 11 2 16,-3 8 0-16,1 10 0 0,17-2-7 15,21-4-6-15,21-13-6 16,31-15-4-16,29-16-5 15,26-19-5-15,21-10-12 32,8-24-27-32,13-15-45 0,2-6-5 0</inkml:trace>
  <inkml:trace contextRef="#ctx0" brushRef="#br1" timeOffset="254433">17898 2092 390 0,'0'0'1'15,"0"0"-1"-15,0 0 1 16,0 0 2-16,0 0 3 16,0 0 1-16,19-4 2 15,4-18 0-15,11-8 0 0,3-7 1 16,6-6-1-16,1 0-2 15,-4-6-6-15,-7 1-4 16,-14 4-4 0,-13 14-1-16,-11 9-1 0,-21 14 1 0,-10 7 0 15,-12 17 1-15,-4 22 5 16,-4 14 4-16,4 16 3 15,6 8 2-15,11 9 2 16,29 1 3-16,10-9 0 16,26-14-1-16,20-19-1 15,18-18-2-15,17-20-7 16,8-14-14-16,12-36-52 15,-14 1-27-15</inkml:trace>
  <inkml:trace contextRef="#ctx0" brushRef="#br1" timeOffset="254651">18511 1327 430 0,'0'0'1'0,"9"-7"0"16,7 1 1-16,8-3-4 15,9 0-19-15,4-2-60 16,7-3-4-16</inkml:trace>
  <inkml:trace contextRef="#ctx0" brushRef="#br1" timeOffset="255136">19212 730 425 0,'0'0'2'0,"0"0"-3"0,0 0-1 16,0 0 1-16,0 0 1 31,0 0 2-31,0 0 1 0,1 43 0 0,4-23 0 15,0 4 2-15,2-3 3 16,2 6-1-16,3-2 0 0,0-1-2 16,0 2 0-16,6-1-2 15,1-2-1-15,0-3-5 16,3 3-12-16,-3-5-53 15,-19-18-20-15</inkml:trace>
  <inkml:trace contextRef="#ctx0" brushRef="#br1" timeOffset="255298">19147 827 436 0,'0'0'2'0,"0"0"-2"16,17-3 2-16,3 0 0 15,11-1-3-15,44-10-12 16,-37 7-27-16,10 1-41 0,-1-5-4 15</inkml:trace>
  <inkml:trace contextRef="#ctx0" brushRef="#br1" timeOffset="255911">19733 585 454 0,'0'0'-1'0,"0"0"0"16,0 0 2-16,0 0 0 15,0 0 2-15,0 7 0 0,-2 2-1 16,-2 66 1-1,1-42 1-15,-4 4-1 0,2 5-1 16,0-3-1-16,-5 2-2 16,6 1-3-16,-4 1-6 0,1 0-9 15,2 1-23-15,2-3-46 31,-2-5-4-31</inkml:trace>
  <inkml:trace contextRef="#ctx0" brushRef="#br1" timeOffset="256134">19824 918 451 0,'0'0'2'0,"0"0"0"15,0 0 1-15,14-7 1 47,-1 2-2-47,51-20 0 0,-30 15-2 0,3-1-5 0,44-21-16 0,-40 26-57 0,-1-2-8 16</inkml:trace>
  <inkml:trace contextRef="#ctx0" brushRef="#br1" timeOffset="256534">20144 900 363 0,'0'0'2'0,"0"0"-1"16,0 0 2-16,0 0-1 0,0 0 1 15,0 0 3-15,0 0 2 16,0 0-1-16,0 0 1 16,0 0 1-16,14 5 0 31,-14 6 2-31,-7 4-3 0,1 2-1 0,-2 0-1 0,2 2 1 15,-2 5 0-15,4-1 0 16,3 2-1-16,4-3 0 16,10 0-1 15,6-1-1-31,7 0-5 0,2-5-8 0,7 1-14 0,3 2-64 0,2-8-5 15</inkml:trace>
  <inkml:trace contextRef="#ctx0" brushRef="#br1" timeOffset="257425">20202 645 313 0,'0'0'5'0,"0"0"7"16,0 0 1-16,0 0 2 16,0 0 2-16,0 0 0 15,0 0 0-15,0 0 0 16,0 0-3-1,0 0-5-15,0 0-3 0,2-2-3 0,5 2-1 16,58-13 1-16,-43 7-2 16,-22 6 1-16,27-5-1 15,-2-1-1 1,-25 6 1-16,0 0 1 0,0 0 0 15,0 0 1-15,0 0-2 0,-2 6-1 16,-6 3 0-16,-33 27 0 16,19-24 0-16,22-12 0 31,-18 18-1-31,-4 1-4 0,22-19-6 0,0 0-10 15,8 5-34-15,6 2-31 16,45 8-6-16</inkml:trace>
  <inkml:trace contextRef="#ctx0" brushRef="#br1" timeOffset="258308">20124 781 315 0,'0'0'5'0,"0"0"5"0,0 0 4 16,0 0 0 15,0 0 2-31,0 0 1 0,0 0-1 0,0 0 0 0,0 0-4 16,0 0-5-16,1-5-4 15,5 0-1-15,56-39 1 16,-33 32-1-16,-1 3 0 0,-1-1 0 16,-7 7 1-1,2-2 0-15,-22 5 0 0,0 0 2 16,0 0-1-16,0 0 0 15,0 0-2-15,-9 6 1 16,-4 4-2 0,-47 22 0-16,25-19 0 0,1-2-1 15,-1 2 0-15,35-13 0 0,0 0 1 16,0 0-1-16,0 0 1 15,0 0-1-15,9 8 1 16,3 1 1 0,56 3 0-16,-30-12-1 0,-6 0 1 15,1 0 0-15,-33 0 1 16,0 0 1-16,32 29-2 0,-32-29-1 15,-25 29 0-15,25-29 1 16,-33 10-2-16,-1 1 0 16,5-3 0-16,-2-1 0 15,31-7 0-15,0 0 0 16,0 0 0-16,0 0 0 15,0 0-3-15,0 0-1 0,3 0-1 16,88-28-4-16,-91 28-10 16,38-8-20-16,2-1-51 15,-8 2 0-15</inkml:trace>
  <inkml:trace contextRef="#ctx0" brushRef="#br1" timeOffset="259049">13303 6135 511 0,'0'0'0'0,"0"0"0"0,0 0 0 16,0 0 0-16,0 0 0 15,127-67 0-15,-69 32 0 16,11-6 0-16,2-4 0 0,1 1 0 16,-8 2 0-16,-5 5-9 15,-18 2-19-15,-15 9-62 16,-9 6-4-16</inkml:trace>
  <inkml:trace contextRef="#ctx0" brushRef="#br1" timeOffset="259221">12939 5753 465 0,'0'0'2'0,"15"-6"1"16,12-10 0-16,19-8 1 15,12-5 0 1,14-9 1-16,16-4-2 0,9-2-1 0,2-2-6 15,2 8-14-15,-13 14-63 16,-5-13-10 0</inkml:trace>
  <inkml:trace contextRef="#ctx0" brushRef="#br1" timeOffset="259668">13247 5297 404 0,'0'0'1'0,"0"0"0"15,0 6 2-15,-3 8 1 16,1 10 3-16,1 8 3 0,1 9 3 15,-1 12 0-15,1 15 0 16,-1 13 0-16,6 5 0 16,3 2-3-16,0-4-4 15,3-7-6-15,-3-7 0 16,1-9-2-16,-1-18-14 0,4-11-27 15,-3-17-50-15,-9-15 0 16</inkml:trace>
  <inkml:trace contextRef="#ctx0" brushRef="#br1" timeOffset="260372">14356 5080 379 0,'0'0'0'15,"0"0"1"-15,-4 12 0 16,-4 5 2-16,-4 10 2 0,-9 8 3 16,-2 10 1-16,-7 7 2 15,-7 6 2-15,-1-2 1 16,-1-2 0-16,5-8-2 0,7-10-1 15,4-9-3-15,11-7-2 16,12-20 0-16,7 6-2 16,23-6-1-1,11-5 0-15,11 0-3 0,4 3 0 16,10 0 0-16,-3 2 0 0,-3 2 0 15,-6 10 0-15,-9 3 0 16,-12-1 0-16,-11 6-3 16,-10-8-5-16,-4 1-5 15,-8-13-9-15,0 0-34 0,0 0-36 16,10-1-3-16</inkml:trace>
  <inkml:trace contextRef="#ctx0" brushRef="#br1" timeOffset="260646">14747 4988 391 0,'0'10'2'0,"-4"9"1"15,-7 13 2-15,-6 12 3 0,-4 11 2 16,-5 10 1-16,-4 6 3 15,0 6 0-15,3-12-1 16,8-7 0-16,7-14-4 0,12-13 0 16,10-14-3-16,17-12-3 15,13-5-3 1,11-10 0-16,6 1 0 15,3-2 0-15,-2 2 0 0,-2 4 0 0,-9 1-7 16,-5 6-6-16,-14 4-13 16,-5-6-64-16,-7 4-3 31</inkml:trace>
  <inkml:trace contextRef="#ctx0" brushRef="#br1" timeOffset="261008">15067 4768 398 0,'0'0'3'0,"7"-5"2"16,12-5 1-16,11-2 2 16,13-9 0-16,15-5 2 15,11-7-1-15,10-3 1 0,7 0-3 16,-3 0-3-16,-3 4-5 15,-14 3-9-15,-11 12-16 16,-16 5-60-16,-22 6-2 0</inkml:trace>
  <inkml:trace contextRef="#ctx0" brushRef="#br1" timeOffset="261406">15458 4650 365 0,'0'0'6'16,"0"0"2"-16,3-10 4 16,-3 10 0-16,0 0 2 15,7-9-1-15,-7 9 1 16,0 0-1-16,0 0-3 0,0 0-3 15,0 21-2 17,-7 3-1-32,0 10 0 0,-5 5 1 0,6 8-1 0,1 1 0 15,5-1 1-15,16-10-1 0,15-9-2 16,20-11-2-16,21-16 0 15,18-8 0-15,16-12 0 16,5-9-25-16,6-1-64 0,6 0-6 16</inkml:trace>
  <inkml:trace contextRef="#ctx0" brushRef="#br1" timeOffset="264608">16984 3952 281 0,'0'0'7'16,"-12"8"3"-16,1-1-1 15,2 4 0-15,1 2 3 16,3 1 0-16,5 4 3 16,12 1 0-16,14 2-6 15,16-1-2-15,15 0 0 0,4 1 0 16,8 1-1-16,-5 7-1 15,-1 0-1-15,-14 5 0 32,-15-2 1-32,-12 7 0 0,-22 2-1 0,-15-3 2 0,-17-1-2 15,-12-5 1-15,-8-2-2 16,-4-5-1-16,3-5 0 0,0-7-3 15,13-6-5-15,6-6-7 16,21-1-14-16,13 0-55 16,4-15-5-16</inkml:trace>
  <inkml:trace contextRef="#ctx0" brushRef="#br1" timeOffset="264871">17426 3803 357 0,'0'0'0'0,"0"0"1"16,6 18 2-16,0 0 5 16,2 11 2-16,-1 7 3 15,5 10 1-15,-3 12 1 16,1 5 2-16,-3 8-2 0,-5 1-2 15,1-2-3-15,-3-7-3 16,-1-5-2-16,1-12-3 31,-3-10-4-31,2-13-3 0,1-23-11 0,5 2-27 0,7-16-46 16,-1-18-4-16</inkml:trace>
  <inkml:trace contextRef="#ctx0" brushRef="#br1" timeOffset="265118">17703 4243 381 0,'0'0'5'16,"14"7"1"-16,2-4 1 31,7-1 3-31,3-1 1 0,4-1 1 0,3-3 1 0,0-4 1 16,-5-5-3-16,-7-1-3 15,-11-6-2-15,-10 2-2 16,-11 3-1-16,-9 3-3 15,-8 4 1-15,-6 5-3 0,-6 2 2 16,-4 8-2-16,5 6-1 16,6 1-1-16,9 2-2 15,7-1-3 1,14 1-11-16,3-17-17 0,15 8-52 0,17-9 0 15</inkml:trace>
  <inkml:trace contextRef="#ctx0" brushRef="#br1" timeOffset="265769">17989 3906 394 0,'0'0'1'0,"6"18"0"15,4-1 3-15,2 9 1 16,4 3 1-16,2 7 4 0,2 10-1 15,5 5 2-15,-3 0-1 16,1 4 1-16,-4 1-3 31,-4-5 0-31,-1-7-2 0,-7-4-3 0,-2-12 2 0,-5-7-3 16,0-21 1-16,-9 0-3 16,-5-15 0-1,-3-14-1-15,-5-11-1 0,-3-12-1 0,0-3-2 16,4-5 2-16,1-1-1 15,5 0 1-15,9 1 0 16,5 0 2-16,3 11 1 31,15 5 0-31,3 10 1 0,2 7 0 0,2 9 1 0,-1 10-1 16,-4 8 2-16,-6 15-2 15,-10 14 2-15,-3 6-2 16,-13 11 0-16,-8 2 0 0,-1 2 0 16,-1-1-1-16,4-6 1 15,7-8 0-15,11-12 0 16,11-13 1-16,17-10 0 15,17-8 0 1,11-15 0-16,11-11 0 0,6-12-1 0,5-4-1 16,-6-4 0-16,-9 0-2 15,-7-3 0-15,-17 6-1 16,-15 5-2 15,-18 9 1-31,-9 13 0 0,-19 11 1 0,-7 12 0 0,-7 10 2 0,-5 11 1 16,1 13 2-16,5 6 0 15,8 10 2-15,14 2-1 16,13-2 1-16,14-2 0 0,19-13-2 15,16-2-1-15,14-11-5 16,9-13-8-16,14-6-31 16,12-4-45-16,-4-18-4 31</inkml:trace>
  <inkml:trace contextRef="#ctx0" brushRef="#br1" timeOffset="266326">19126 3688 428 0,'0'0'2'0,"19"-7"1"0,11-4 0 0,15-6 2 16,10-5 0-16,18-5-2 15,9-7-4-15,14 1-18 0,-2 13-55 16,-8-13-9-16</inkml:trace>
  <inkml:trace contextRef="#ctx0" brushRef="#br1" timeOffset="266834">19062 3304 355 0,'0'0'3'16,"0"0"4"-16,0 9 5 0,0-9 4 15,0 0 1-15,6 0-1 16,1-11 1-16,5-13 1 16,9-6-2-16,-2-7-4 15,2-3-7 1,3 3-2-1,-1 1-2-15,-4 7 0 0,-1 10-1 0,1 13 1 0,-6 6-1 16,4 11 1-16,-1 6 1 16,3-2 0-16,11-1 2 15,5-5-2-15,6-6-2 0,2-3 0 16,-2-9 0-16,-2-8 0 15,-5-4 0-15,-6 2 0 16,-15-2-48 0,-6-1-44-16,-7 0-1 0</inkml:trace>
  <inkml:trace contextRef="#ctx0" brushRef="#br1" timeOffset="268393">16088 4586 227 0,'0'0'2'16,"15"-2"-1"-16,1-3 0 15,8-3 1-15,6-3 0 16,3 0 2-16,4-4-1 0,1-2 0 47,-1 3-8-47,-6 3-22 0,-8-3-29 0,-1 6-12 0</inkml:trace>
  <inkml:trace contextRef="#ctx0" brushRef="#br1" timeOffset="268642">16127 4655 261 0,'0'0'8'0,"0"0"2"15,15-2-1-15,6-5 3 16,6-1-1-16,9-3 1 15,7-3 0-15,8-3 0 16,1-1-10-16,3 0-10 16,-11-1-16-16,-4-4-38 0,-1 8-16 15</inkml:trace>
  <inkml:trace contextRef="#ctx0" brushRef="#br1" timeOffset="268898">16406 4313 221 0,'0'0'1'16,"5"-3"2"-16,9 2 3 15,10 0 4-15,5 1 1 16,14 5 2-16,4 9 1 0,7 9-1 31,3 6 3-31,-6 6-4 0,-5 3 0 0,-12 5-4 16,-6-3 0-16,-14 3-8 15,-12-12-11-15,-5-3-58 0,-8-1-9 16</inkml:trace>
  <inkml:trace contextRef="#ctx0" brushRef="#br1" timeOffset="284807">20301 1930 444 0,'0'0'1'0,"0"0"-1"32,0 8 1-32,0-8-2 0,0 0-5 0,0 0-3 0,4 16-26 15,11-2-49-15,-15-14-5 16</inkml:trace>
  <inkml:trace contextRef="#ctx0" brushRef="#br1" timeOffset="298528">19164 3531 293 0,'0'0'4'16,"0"0"-1"-16,0-14 1 0,0 14 3 15,19-12 5-15,6-2 1 16,12-2 2-16,13-3-1 16,16 4-2-1,5-3 0-15,2 3-4 0,6-1-5 0,-2-2-9 16,-3 7-13-16,-14 5-32 15,-10-3-30-15,-10-1-5 16</inkml:trace>
  <inkml:trace contextRef="#ctx0" brushRef="#br1" timeOffset="299299">20336 1967 292 0,'0'0'2'16,"0"0"-3"-16,0 0 0 15,0 0-3-15,0 0 3 0,2 7 2 16,3 7 3-16,-2 3 4 16,1 7-1-16,4 5 3 15,-2 7 3-15,4 5 3 16,1 13 3-16,5 1-4 15,-7 0 0-15,6-3-5 16,-1-5-1-16,-3 1-3 16,-1-10-2-16,8 3-7 15,-9-24-11-15,1 3-4 0,-4-1-60 16,-6-19-4-16</inkml:trace>
  <inkml:trace contextRef="#ctx0" brushRef="#br1" timeOffset="299796">20168 1538 418 0,'0'0'2'0,"0"0"-1"16,0 0-3-16,0 0-1 15,0 0-5-15,0 0-7 16,0 0-16-16,0 5-33 0,0-5-23 16</inkml:trace>
  <inkml:trace contextRef="#ctx0" brushRef="#br1" timeOffset="300404">20820 2278 199 0,'0'0'0'0,"0"0"1"16,-11 7 1-16,6 8 2 16,-2 2 1-16,-1 4 3 0,0 3-2 15,4-1 4-15,4 7 6 16,0-8 4-16,9-7 1 15,6-6-1-15,3-6 1 16,5-3-4-16,4-9 4 0,1-4-3 16,-3-6-5-16,-3-6-6 15,-2-1-3-15,-9-3-1 16,-6-2 0 15,-5 2-1-31,-13 0-3 0,-8 5 2 0,-7 4-3 0,-6 9 2 0,-4 7-4 16,3 5-6-16,0 8-4 15,10 10-19-15,28 1-46 31,12-3-8-15</inkml:trace>
  <inkml:trace contextRef="#ctx0" brushRef="#br1" timeOffset="300777">20211 2847 441 0,'0'0'2'15,"0"0"-3"-15,0 0 1 16,0 0 1-16,17-5 0 0,20-5 0 16,22-8 1-16,22-9 0 15,24-10-1-15,25-6 1 16,18-1 1-16,12-5-2 15,1-2-4-15,-7 7-4 0,-10 1-5 16,-18 7-2-16,-18 7-6 16,-21 6-25-16,-9 5-38 15,-33 4-8-15</inkml:trace>
  <inkml:trace contextRef="#ctx0" brushRef="#br1" timeOffset="301188">21034 3032 373 0,'0'0'6'16,"0"0"0"-16,0 0-1 15,-7 0-3-15,-7 3-1 16,-5 7 1 0,-9 7-1-16,-9 10 2 0,-9 6-3 0,-8 14 3 15,-5 5 0-15,1 11 3 16,4 3 0-16,13 2 1 15,14-3 2 1,24-11-1-16,19-11-1 0,32-18-3 0,27-16 4 16,23-11-3-16,23-18 3 15,13-16-3-15,4-7-3 16,-2-3-7-1,-10-1-7-15,-13 8-13 0,-8 6-63 0,-28 8 1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7T19:46:48.8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7422 7110 168 0,'1'14'5'0,"0"7"2"16,0 19 5-16,1 13 3 0,0 17 1 15,1 10 2-15,2 15-1 16,1 10 3-16,-2 6-5 15,3 4-1-15,0-1-4 16,2-3-2-16,-1-1-1 0,-1-5-3 16,1 2-2-16,-4-3-3 15,2-11-4-15,-6-5-14 16,-1-15-42 15,-1-3-16-31</inkml:trace>
  <inkml:trace contextRef="#ctx0" brushRef="#br0" timeOffset="997">7425 7132 97 0,'0'0'7'0,"0"0"2"16,14 3 4-16,-14-3 2 0,19 9 3 16,-7-4 4-16,4 4 0 15,1-3 1-15,1 3-3 16,1-1-5-16,3 1-2 15,-4 1-2-15,7 1-2 0,0-2-2 16,5 0-2-16,5 0-1 16,0 1 0-16,8-2-1 15,-2-1 0-15,6 2 1 16,-1 0-2-16,4 1 1 0,-1 3-1 15,0 4 0-15,1-1 0 16,1 4 0-16,3 0 0 16,3 2 0-16,2-1-1 0,0 1 1 15,0-3 0-15,1 2 2 16,0-1 1-16,3-2 2 31,0-2 0-31,1 2 0 0,5-2 1 0,5 3 0 0,4-2-1 16,9 1 0-16,7-2-2 15,8 2 0-15,9-2 0 16,6 0-1-16,0 0 0 15,5-4 0-15,-2-1-1 16,-2-2-1-16,-6-1-2 0,-8 2-4 16,-10-1-5-16,-13-5-12 15,-11 2-33 16,-5 5-30-31,-21-2-7 0</inkml:trace>
  <inkml:trace contextRef="#ctx0" brushRef="#br0" timeOffset="1616">10387 7879 9 0,'0'0'5'16,"-11"3"5"-16,0 5 3 16,-4-3 3-16,-4 7 1 15,-8-4 1-15,-4 10 2 16,-5 3-1-16,-4 0-3 0,-5 7-7 15,-5-2-2-15,-8 10-2 16,-8-1-2-16,-5 11 4 16,-15-2 6 15,-7 6 0-31,-8 4 3 0,-7 1 0 0,-9 8-1 0,-5 4 1 0,-2 0-3 15,-1 2-2-15,-2 1-5 16,-2 1-2-16,-3-2-2 16,1-1-1-16,2-5-1 0,8-7-7 15,6 0-18-15,9 1-39 16,6-13-9-16</inkml:trace>
  <inkml:trace contextRef="#ctx0" brushRef="#br0" timeOffset="2335">7497 8424 194 0,'0'0'5'0,"0"0"2"16,0 0 0-16,6 0 1 0,-6 0 1 15,13 0 1-15,-13 0-1 16,14 9 1-16,-14-9-2 15,15 20-2-15,-8-8 1 0,-2 4 0 47,2 3 0-47,-2 2 2 0,0 4-2 0,0 4 0 0,1 2 1 0,1 3-2 16,-1 2 0-16,0 5-1 0,-3-1-1 15,2 5 0-15,-2-2 0 16,-1-2 0-16,-2 2-2 16,2-3 1-16,1-2-1 0,-2-4 2 15,1 0-2-15,1-3 1 16,1-1 0-16,0-1 0 47,-1 0 0-47,-2-2-1 0,3-1 0 0,-4-2 0 0,0-2-1 0,0-2-1 0,0-4 0 15,-1-3-2 1,-2-4-2-16,3-9-9 0,0 0-25 15,-10 5-29-15,10-5-15 16</inkml:trace>
  <inkml:trace contextRef="#ctx0" brushRef="#br0" timeOffset="2856">7565 8771 150 0,'0'0'3'0,"0"0"2"15,0 0 4 17,-11 7 5-32,9 2 4 0,0 6 2 0,-1 6 1 0,1 3 2 15,1 5-2-15,1 5-1 16,2 5-4-16,1 2-2 0,0 0-4 15,3 1 0-15,1 2-2 16,-2 1 1-16,2 4-3 16,-1-4 0-16,0 2-1 0,3-1-1 15,-2-1-1-15,-2-3-1 31,4-4 0-31,-2-9-1 0,0-4 1 16,-1-7 0-16,-1-8 0 0,-5-10 0 0,19-3 0 16,-5-15 0-16,7-11 0 15,2-8 0-15,11-12 0 16,9-11-1-16,7-6 0 15,7-4 0-15,3 3-2 0,0 4-8 16,-7 5-18-16,-3 0-51 16,-3 15-6-16</inkml:trace>
  <inkml:trace contextRef="#ctx0" brushRef="#br0" timeOffset="3599">7158 8247 248 0,'0'0'4'16,"0"0"0"-16,0 0 0 15,-10 3 4-15,3 5 2 0,-1 8 4 16,0 8 0-16,-1 4 3 15,3 12-4-15,1 4 1 16,5 6-2-16,0-2-1 0,11 0-1 16,9-10-3-16,6-8-1 15,8-12 0-15,1-15 1 16,5-8-1-16,-2-15 1 15,2-11 0 17,-9-10-1-32,-8-1-1 0,-9-3-1 0,-13 1-2 0,-9 3 0 0,-13 4 0 15,-10 8 0-15,-11 8-1 16,-6 10-1-16,-6 5-3 0,1 8-3 31,0 10-9-15,11 2-45-16,9 14-24 0</inkml:trace>
  <inkml:trace contextRef="#ctx0" brushRef="#br0" timeOffset="4394">10409 7764 280 0,'0'0'6'15,"-11"0"2"-15,1 0 3 16,-2 0-1-16,0 0 2 15,1 4-1-15,-1-1 0 0,2 4 3 16,10-7-3-16,16 12-4 16,16-7-1-16,20-3 1 15,22-2-1-15,23-2 2 16,24-10-1-16,29-5-1 0,23-3-1 15,24-1 0-15,19-2-1 16,19-2-1 0,4 2-3-16,8 1-2 0,-5 4-2 15,-13 3-4-15,-16 1-5 0,-21 8-12 16,-30 6-41-16,-33 0-19 15</inkml:trace>
  <inkml:trace contextRef="#ctx0" brushRef="#br0" timeOffset="4992">7103 8601 317 0,'0'0'9'16,"0"0"3"-16,0 0 1 15,-10-4 1-15,-5 1 1 32,-10 0 2-17,-18 2 0-15,-17 1 1 0,-23 0-7 0,-27 1-4 0,-29 9-1 0,-26 4 0 16,-19 3-4 15,-21 5-8-31,-4 5-40 0,-14 7-39 0,-6 2-6 0</inkml:trace>
  <inkml:trace contextRef="#ctx0" brushRef="#br0" timeOffset="17130">13462 7524 146 0,'0'0'2'0,"0"0"3"15,0 0 2-15,0 0 0 0,-11 0 2 16,-1 0 2-16,3 4 1 16,-7 4 1-16,1 6 0 15,-2 6 2-15,1 6-2 16,-3 9 1-16,5 5-1 0,6 2 0 15,3 6-1-15,4-2-1 16,4 0-1-16,29-16-1 31,7-11-2-31,10-14 0 0,5-10-1 16,5-18-1-16,-2-12 0 15,0-6 1-15,-12-13-2 16,-21 4-2-16,-15 0 0 16,-9 7-1-16,-16 4 0 0,-13 10-1 15,-9 7 0-15,-10 10-3 47,-2 9-6-47,-5 4-9 0,7 10-27 0,11 8-34 0,3 3-5 0</inkml:trace>
  <inkml:trace contextRef="#ctx0" brushRef="#br0" timeOffset="17874">13709 6759 127 0,'0'0'4'16,"0"0"4"-1,4 9 6-15,-1 4 5 0,-1 6 1 0,0 9 2 16,1 11 1-16,-2 11 0 15,2 11-3-15,0 6-6 16,-1 16-3-16,-1 9-4 16,2 11-2-16,1 6 2 0,-2 12 0 15,0 8 1-15,2 6 2 16,-3 8-1-16,1-1 2 15,-2-4-2-15,0-2 0 16,-1-6-3-16,2-14-2 0,-2-14-5 16,2-12-7-16,1-21-13 15,1-20-38-15,3-9-20 16</inkml:trace>
  <inkml:trace contextRef="#ctx0" brushRef="#br0" timeOffset="18567">13743 6798 150 0,'0'0'3'16,"0"0"2"-16,0 0 1 0,7 5 1 15,-7-5 1 17,18 9 1-32,-5-3 1 0,5 3 1 0,6 0-1 0,3 1-2 15,6 3 0-15,1 1 1 16,12 6 0-16,6 4-1 0,8 7 1 15,7 3 0-15,7 7 0 16,12 3 2-16,11 6-2 16,17-1 0-16,11 6 2 0,14-4-4 15,16-2 0-15,17 0-2 16,13-7-1 15,11 0-1-31,-2-4-1 0,-2 2-1 0,-5-5-3 0,-9 2-8 16,-19 4-25-16,-13-3-40 0,-28 7-7 15</inkml:trace>
  <inkml:trace contextRef="#ctx0" brushRef="#br0" timeOffset="19203">16676 7706 195 0,'0'0'4'0,"0"0"1"0,0 0-2 16,0 0 2-16,-11 3-2 16,1 3 2-16,-10 5-1 15,-3 2 2-15,-10 3-5 16,-12 8 0-16,-9 3 0 0,-13 10 1 15,-10 7 2-15,-16 9-1 16,-12 7 1-16,-17 5 2 16,-14 9 1-1,-17 6 4-15,-15 9 2 0,-14 3 2 0,-15 2 1 16,-4-2 2-16,2-3-3 15,6-4-1-15,10-5-3 16,19-10-12-16,14-10-24 16,17-11-48 15,33-10-8-31</inkml:trace>
  <inkml:trace contextRef="#ctx0" brushRef="#br0" timeOffset="19860">16529 7784 245 0,'0'0'4'16,"0"0"2"-16,9-1 2 0,5 1 2 15,14-2 4-15,19-1 3 16,20-4 1-16,20 1 0 16,19-3-3-16,23 2 0 15,15-1-4-15,16 0-3 0,5 4-6 16,-2 1-9-1,-3 3-10-15,-17 0-14 0,-14 0-48 16,-8 0-6-16</inkml:trace>
  <inkml:trace contextRef="#ctx0" brushRef="#br0" timeOffset="21002">4978 7262 234 0,'0'0'3'15,"-2"12"2"-15,-5 1 1 16,-2 15 0-16,2 10-1 16,-5 8 2-16,-2 7-5 0,1 6-6 15,1 2-25-15,-4-5-39 16,12-5-6-16</inkml:trace>
  <inkml:trace contextRef="#ctx0" brushRef="#br0" timeOffset="21975">11275 6814 41 0,'0'0'9'0,"-5"14"7"0,0 3 3 15,2 8 2-15,0 2 1 16,3 5 2-16,6 1 0 16,10-2 3-16,4-4-8 15,11-10-5-15,6-9-2 0,8-13 3 16,2-10 0-16,0-7-1 15,-4-9-2-15,-11-3 0 16,-9-1-1-16,-14-2-2 16,-10 3-2-16,-21 9-4 0,-15 6-3 15,-4 10-11-15,-11 9-29 16,-2 7-34-16,13 5-7 15</inkml:trace>
  <inkml:trace contextRef="#ctx0" brushRef="#br0" timeOffset="22700">18342 6616 252 0,'0'0'1'0,"-8"12"-1"16,0 0 1-16,-1 16-6 16,-3 6-8-16,-1 4-33 0,9 14-20 15</inkml:trace>
  <inkml:trace contextRef="#ctx0" brushRef="#br0" timeOffset="23683">18294 6540 208 0,'0'0'8'0,"0"14"2"16,-2 3 3-16,2 2 0 15,0 11-1-15,-3 3 0 0,-2 4 1 16,-1 1-1-16,-3-3-10 15,-1-2-12-15,1-8-31 16,7 6-31-16</inkml:trace>
  <inkml:trace contextRef="#ctx0" brushRef="#br0" timeOffset="26957">17949 7774 66 0,'0'0'3'15,"9"1"2"-15,1 2 1 16,8-3 1-16,7 1 0 16,5-1 4-16,10 2-1 15,8-2 3-15,9 0-3 16,3-2-2-16,9 1 1 0,6-3 1 15,5 3 1-15,8-1 2 16,2 0 1-16,4 2-1 16,4-3 4-16,11 2-1 46,-4 0 2-46,3 0-2 0,3-1-1 0,-1 1-3 0,0-2 0 0,1 2-3 0,-10 0-2 16,-10 0-1-16,-9 1-2 16,-11 0 0-16,-11 3-2 0,-12 1-1 15,-12 0 0-15,-11-1 0 16,-8 2 0-16,-5-1 1 15,-12-4 3-15,13 0-3 0,-13 0 4 32,0 0-2-32,6-12 0 0,-6 12 1 0,3-20-2 15,-3 8 0-15,2-3-2 16,1-4-1-16,-1 0 0 0,0-5 1 15,2-1 0 32,-1-2 0-47,4-2 0 0,0-5 0 0,2 0 0 0,0-5-1 0,3-1 1 0,0-2-1 16,4-4 1-16,-1-3-1 0,0-4 1 15,0-6-1-15,2-3 1 16,-1-2 0-16,3-2 0 16,2-2 1-16,-4-2 0 15,3-2 0-15,-1-2-1 31,-1 3 2-31,0 0-2 16,-1-4 2-16,-2 2-2 0,-6-4 1 0,-1-2-1 0,1-2 1 16,-5-1 0-16,0-5 0 0,-4 1 1 15,0 1 0 1,1-1 1-16,-4 4 0 0,0 2-2 15,-5 3-1-15,0 2 1 0,-4 6-1 16,-1 2-1-16,-6 2-1 16,-3 3 0-16,-2 3 1 15,-2 6 0-15,-2 0 1 16,0 4-1-16,-7 1-1 15,-3 2 0-15,1 1 0 0,-3 3 0 16,-5 0-1 15,-6 4 1-31,-6-1-2 0,-10 5 3 0,-5 2 0 0,-6 6-2 16,-11 0 1-16,-5 2 1 0,-10 2 0 15,-9 5-2-15,-7-1 3 16,-3 6-2-16,-9-2 2 16,-3 1-1-16,-11 4 0 15,-10 0 0-15,-3 2 1 0,-9-1 0 16,-8 0-1 31,-8 2 0-47,-10-2 0 0,-9-1 2 0,-9 1-2 0,-3 1 1 0,-9 2-1 0,-5-2 1 15,-5 4-1-15,-4 1 0 0,-3 1 1 47,0 1-1-47,-2-1 1 0,-2 1-1 0,-2 2 1 16,-3 3-1-16,-1-4 1 0,-4 3-1 0,-1-1 0 0,-5 1 1 15,2 3-2-15,-7-2 2 16,-2 0-1-16,1-1 0 15,-7 4 0-15,5-3 0 0,-4 3 0 16,5 0 0-16,-3-2 0 16,5 2-1 15,1 0 1-16,-2 3-1-15,4 0 1 0,-4 2 0 0,-1-2-1 0,1 4 1 0,-2 2 0 0,2-2-1 16,-1 2 1-16,4 1-1 16,6 0 1-16,6 2-1 15,4 0 1 1,8 0 0-16,4-2 0 0,9-1 0 0,6-1 0 15,8-3 0-15,7-1 0 16,5-3 0-16,9-1 0 16,5 0-1-16,7 0 1 15,4-1 0-15,1 2 0 0,7-4 0 16,5 2 0-16,7-1 0 15,4 1-2-15,7-2 2 16,10 0 0 0,7 0 2-16,7 0-2 0,13-3 0 0,5 3 1 15,9-1 0-15,7-1-1 16,7 2 1-16,10-3-1 62,6 1 0-62,4 0 0 0,6 1 0 0,8 1-1 0,2 1 0 0,6 0 0 0,7 2-1 0,5 1 0 0,4 3-1 16,7 2 1-16,3 3-1 15,2 1 1-15,7 6 0 0,0 2 1 16,-1 2 0-16,1 5 1 16,-2 3 0-16,1 3 0 15,-1 4 0-15,-1 3 0 47,-2 3 0-47,-4 2-1 0,3 7 2 0,-2 2 0 0,0 6 0 0,0 0 1 0,0 3-1 16,-2 3 1-16,1 3 1 15,-2 1-1-15,1-1-1 0,-4 5 0 16,-1 3 0-16,-4 3 0 15,-4 1 1-15,2 3-2 16,-3-1 0-16,5 3 0 16,-5 0 1-16,4 0-1 46,0-5 0-46,5-3 0 0,0-4-1 0,3-5 1 0,1 0 0 0,4-2 0 0,-2-5 0 16,4-1 0-16,0-1 0 16,0-2 0-16,0 0-2 0,1 1 2 15,1 0 0-15,0-1-1 16,-2-2 1-16,5 1 0 15,0-1 0-15,-1-2 1 0,4-4 1 47,-2-3-2-47,1 1 1 0,-3-4 1 0,0 0 0 0,-2-2 0 0,-5 1 0 16,-2 0 0-16,-1-2 0 0,-1 0-1 15,1-1-1-15,2-5 0 16,1-2 0-16,3-7-1 16,3-3 0-16,3-5 0 15,2-3 0-15,0-3 0 63,2-4 1-63,1-2 0 0,4-3-1 0,-4 1 1 0,3-1 0 0,-6-9 1 0,11 15-1 0,-11-15 0 0,13 13 0 0,-13-13 0 15,11 9 0-15,-11-9 0 16,11 5 0-16,-11-5 0 15,11 4 0-15,-11-4 0 16,14 3 0-16,-14-3 0 16,18 0 0-16,-5 0 0 0,1 0 1 46,2 0-1-46,1 1 1 0,4-1-1 0,1 0 0 0,5-1 1 0,-1 1-1 0,2-2 0 16,2-2 0-16,3 1 1 16,0 0-1-16,1 1 0 15,1 2 0-15,-1-3 0 16,-1 3 0-16,3 0 0 0,-5 0 0 15,1 3 0-15,0-1 0 16,-1 1 0 31,0 3 0-47,2-3 0 0,0 2 1 0,1-1-1 0,1-1 0 0,-2 4 0 0,3-3 0 0,0 0 0 15,-2-1 0 1,-1 1 0-16,2-1 0 0,-2 1 1 16,1-4-1-16,1 3 0 15,2-2 0-15,-1-1 1 0,1 0-1 16,1 1 0-16,1-1 0 15,1 0 0-15,-2 0 0 16,6-1 1-16,-3 0-1 16,3 1 0-16,2-3 1 0,-1 3-1 15,4-2 0-15,0 0 0 16,-2 1 1-1,4-3-1-15,-3 2 0 16,0-1 0-16,3 2 0 0,-2-1 0 0,2 0 0 16,-1 1 0-16,-3 1 0 15,2 0 1-15,0 0-1 16,1 1 0-16,-1 2 0 0,-2 1 0 15,2-1 0-15,0 1 0 16,5-1 1-16,5-1-1 16,4-2 1 15,12 0-1-31,7-2 1 0,14-5-1 0,9-1-3 0,6-4-6 0,13 6-25 15,2 0-50-15,-7-1-4 16</inkml:trace>
  <inkml:trace contextRef="#ctx0" brushRef="#br1" timeOffset="38450">4849 6618 79 0,'-2'11'10'15,"2"1"5"-15,0 12 0 0,0 6 2 16,0 3 0-16,6-1 4 15,5 3 3-15,3-2 2 16,8-16-7-16,2 1-3 16,5-18-1-16,0-3 0 0,5-11 0 15,-2-5-1-15,-3-5-3 16,-6-5-2-16,-3 2 0 15,-5-3-1-15,-9 1 2 0,-6 3 0 16,-6 2-1-16,-11 7-2 16,-9 7-1-16,-6 6 0 15,-5 7-1-15,-3 11-2 16,-1 5-1-16,4 3-2 15,5 3-5-15,8-2-9 0,13-11-45 16,10 5-22-16</inkml:trace>
  <inkml:trace contextRef="#ctx0" brushRef="#br1" timeOffset="39278">11192 6004 177 0,'0'0'3'15,"6"11"1"-15,1 8 3 16,1 5 1-16,1 5 1 16,0 7 3-16,1 5 0 15,-2 5 0 1,-4-7-1-16,1 3-7 16,-5-11-17-16,2 7-45 0,-3-16-9 0</inkml:trace>
  <inkml:trace contextRef="#ctx0" brushRef="#br1" timeOffset="40473">18197 6064 293 0,'0'0'2'0,"0"0"0"15,0-14 0-15,0 14-2 0,-6-9 1 16,-5 7 0-16,-1-3 1 16,-6 5 2-16,-3 0-2 15,-4 2 1-15,0 12-1 16,2 3 1-16,0 8 0 0,8-1 2 15,8 2 0-15,6-1 0 16,12 0 0-16,14-3 1 16,8-7 1-16,9-10 2 0,5-5 3 15,-1-2 0-15,0-9-1 16,-8-5-1-16,-7-3 1 15,-12-5 0-15,-15 3-2 16,-11-1-2-16,-17 2-1 16,-12 3-3 15,-13 1-7-31,2 8-8 0,-6 0-22 0,-6 8-50 0,30 10-4 0</inkml:trace>
  <inkml:trace contextRef="#ctx0" brushRef="#br1" timeOffset="59135">13908 3082 229 0,'0'0'2'16,"0"0"-2"-16,0 0 1 16,0 0 0-16,0 0 0 15,7 6 1-15,21-1 2 16,12 0 0-16,18 1-1 0,24 0 5 15,28 0 0-15,28 0 0 16,27-3 3-16,27 2-1 16,29-1 3-16,20 3-2 0,27-4 3 15,14-3-3-15,13 0 1 16,3-8 0-16,4-3 0 15,2 0 1-15,-17-2-3 16,-9-4 1-16,-25 2-2 0,-19 4 0 16,-33 3-3-16,-28 6 1 15,-31 4-4-15,-26-2-3 16,-26 11-7 15,-22 2-12-31,-15 1-39 0,-11 12-25 0</inkml:trace>
  <inkml:trace contextRef="#ctx0" brushRef="#br1" timeOffset="68442">2709 12123 272 0,'0'0'3'15,"0"0"4"-15,0 0-2 16,0 0-3-16,0 0 2 15,0 0 4-15,0 12 0 0,2 11 6 16,-2 8-4-16,0 15-2 16,0 7 1-16,0 5 4 15,-4 1-2-15,-3-2-1 0,-2-5-5 16,-1-9-5-16,-2-7-6 15,2-12-12-15,1-9-22 16,-8-8-39-16,17-7-6 16</inkml:trace>
  <inkml:trace contextRef="#ctx0" brushRef="#br1" timeOffset="68741">2952 12206 224 0,'0'0'1'0,"0"15"5"16,0-3 4-16,0 11 2 31,3 2 2-31,0 11 1 0,-1 3 2 0,0 5-1 0,3-3 0 16,-2-5-5-16,-2-5-3 15,2-7-2-15,-3-5-3 16,3-8-2-16,-3-11-4 15,0 0-6-15,0 0-19 0,0 0-36 16,7-16-15-16</inkml:trace>
  <inkml:trace contextRef="#ctx0" brushRef="#br1" timeOffset="69107">2932 12223 300 0,'0'0'0'0,"0"0"1"31,0 0 0-31,14 0 2 0,-1 7 1 0,2 6 2 0,5 8 3 15,3 3 1-15,4 10-1 16,-3 7 1-16,-1 2 0 16,-2 3 1 30,-1-1-2-46,-4-4-1 16,-3-7-1-16,-2-6 2 0,-3-9 0 0,2-12 0 0,-10-7-1 0,10-11 0 0,-7-15-1 0,0-10-1 16,-3-8-1-16,0-5-3 0,-1-7-1 15,-5 0-2-15,0 1-2 16,-1 5-3-16,3 11-6 15,-3 5-9-15,5 7-21 63,-2 16-31-63,4 2-16 0</inkml:trace>
  <inkml:trace contextRef="#ctx0" brushRef="#br1" timeOffset="69516">3460 12218 298 0,'0'0'4'0,"4"12"3"0,1 4 3 15,0 5 3-15,3 5 0 16,1 3 1-16,1 6 2 16,0 5 1-16,2-3-5 31,-2-3-1-31,-1-4-3 0,1-4-3 0,-2-7 0 15,-1-2 0-15,-2-6-1 0,-5-11 0 16,7 10 1-16,-7-10-1 16,0 0 1-1,0 0 0-15,0 0 1 0,9-7-2 0,-5-7 0 16,2-9 0-16,0-5-1 15,2-5-1-15,0-11-1 16,-1-3-1-16,-3-7-2 0,-2 2-2 16,-1 3-3-16,-1 1-4 15,-1 7-6-15,-5 2-10 16,3 8-29-16,5 7-33 15,0 5-5-15</inkml:trace>
  <inkml:trace contextRef="#ctx0" brushRef="#br1" timeOffset="69926">4010 12043 211 0,'0'0'1'0,"0"0"0"15,-9 1 3-15,1 8 3 0,-8 1 4 16,0 5 2-16,-5 4 4 16,-4 7 1-16,4 3 0 15,-1 3-1-15,4 2-1 31,4 0-4-31,9-3-1 0,5-2-3 16,10-6-1-16,11-7-3 0,5-7-1 0,6-6-2 16,3-3-3-16,2-8-3 0,-1-3-7 15,-3-6-2-15,-6 0-2 16,-6 3-3-16,-9-2 1 15,-6 7 3-15,-6 9 4 16,-9-4 7-16,-5 10 7 0,-3 9 4 47,0 10 5-47,1 6 1 0,1 5 0 0,4 5 1 0,5 0-2 0,6-2-4 15,3-3-2-15,10-4-1 0,4-10-6 16,4-4-14-16,-3-12-56 16,10-6-8-16</inkml:trace>
  <inkml:trace contextRef="#ctx0" brushRef="#br1" timeOffset="70421">4203 12425 246 0,'0'0'5'0,"13"4"3"16,0 3 4-16,2 0 2 16,1 1 0-16,1 1 1 15,2-2 1-15,-1 1 2 0,-6-1-4 31,-12-7-3-31,4-5-3 0,-8-5-2 0,-8-5-2 16,-7-1-1-16,-4-6-1 16,-2 0-2-16,-1-6-1 0,1 1 0 31,4 0 0-31,4-5 0 0,9 4 1 0,7 0-1 15,5 2 2-15,14 0-1 16,8 2 1-16,10 1 1 16,4 4 0-1,9 5 1-15,-1 2-1 0,-2 2-1 0,-5 8 1 16,-9 4-1-16,-9 10 0 15,-17 6-1-15,-9 7 1 16,-16 3-1-16,-9 1 0 16,0 0 1-16,-2-1-1 0,1-1 1 15,4-5 1-15,10-1 1 16,11-2 0-16,4-1 2 15,16-1-1-15,9 0 1 0,9 0-1 16,5-3 0 15,5-4-2-31,-1 0-4 0,1-9-7 16,-1 1-14-16,-5 2-45 0,-12-9-17 0</inkml:trace>
  <inkml:trace contextRef="#ctx0" brushRef="#br1" timeOffset="70634">4748 12134 363 0,'0'0'3'0,"6"12"2"15,-1 2 1-15,4 3 2 16,-2 6 0-16,1 5 0 0,3 6 1 15,1 3 1-15,-1-2-4 32,1-1-1-32,-2-5-3 0,-2-6-3 0,2-4-6 15,-10-19-23-15,0 0-52 16,0 0-2-16</inkml:trace>
  <inkml:trace contextRef="#ctx0" brushRef="#br1" timeOffset="70816">4543 12168 361 0,'0'0'1'0,"12"-3"-1"15,6-2 1-15,7 0-1 16,9-2-1-16,8 0-7 16,3-1-24-16,-3-2-42 15,11-2-6-15</inkml:trace>
  <inkml:trace contextRef="#ctx0" brushRef="#br1" timeOffset="71493">5141 11957 256 0,'0'0'0'0,"0"0"2"16,-21 7 4-16,8 1 3 47,-6 9 3-47,-1 4 2 0,-4 6 0 0,0 2 2 0,1 5 0 0,6-1-1 0,10-1-2 15,7-2-2-15,5-7-4 0,14-6-1 16,7-5-2 0,8-7 0-16,2-5-2 0,0 0-1 15,0-7 0-15,-7-1-2 16,-7 0-1-16,-9 3 0 15,-13 5 0-15,0 0 0 0,-15 9 1 16,-3 8-1 0,-4 0 1-16,2 7 1 0,4 2 0 15,4-1 0-15,11-4 0 16,5-5-1-16,13-8-4 0,8-8-6 15,7-2-8-15,1-12-11 16,2-6-8-16,-7 0 0 16,-4-1 3-16,-9 4 7 15,-4 5 12-15,-11 12 13 0,0 0 11 16,-10 10 17-16,0 11 7 31,1 8 0-31,-1 5-6 0,6 1-5 0,4 2-5 16,0-6-6-16,11-5-1 0,5-9-2 15,5-8 0-15,4-9-7 16,-1-11-3-16,1-10-10 15,-5-12-16-15,-8-2-12 16,-4-5-11-16,-8-2 5 0,-7-2 11 16,-4 1 10-16,-2 4 6 46,-1 3 14-46,8 10 25 0,4-2 16 0,5 10 9 0,17 1-4 0,10 7-11 0,10 3-5 16,4 6 0-16,5 1-1 16,3 0-6-16,-5 6-3 15,-5 2 1-15,-14 5 0 16,-12 6-2-16,-16 2 0 0,-4 5 1 15,-19 0-2-15,-4 5-1 47,0-1 0-47,2 2-2 0,7-3-2 0,15-2-2 0,15-5-2 0,21-4-6 16,25 4-10-16,11 7-51 0,24-14-25 15</inkml:trace>
  <inkml:trace contextRef="#ctx0" brushRef="#br1" timeOffset="72412">12043 11359 253 0,'0'0'0'0,"0"0"0"15,0 0 1-15,-4 5 3 16,4 7 5-16,1 9 3 0,2 10 2 16,3 14 2-16,7 12 2 15,-4 17 0-15,6 11-2 16,1 12-1-16,3 6-3 15,-3 1-5-15,4 1-2 0,-5-5-2 16,4-5-1-16,-2-9-4 16,-5-14-7-16,-1-12-37 15,-1-7-33-15,-5-12-6 16</inkml:trace>
  <inkml:trace contextRef="#ctx0" brushRef="#br1" timeOffset="75842">12343 14064 93 0,'0'0'5'0,"0"0"4"0,0 0 3 16,0 0 5-16,0-10 1 15,0 10 3-15,0 0 3 16,0 0 0-16,0-11-3 16,0 11-5-16,0 0-2 0,0 0-3 15,0 0-4-15,0 0-1 16,0 0-3-16,0 0-1 15,0 0-1-15,0 0 0 16,0 0 0-16,2 9 1 16,0 1-1-16,-1 7 2 0,2 2 1 15,-2 3 2-15,0 7-2 16,0 0 1-16,-1 7-1 15,-1 1 0-15,1 4 0 16,0 1 0-16,0 0-1 0,4 4 1 16,2 0-1-16,0 3 0 15,5-3 2-15,-2 1-1 16,1-2-1-16,0-4 0 31,-1 0-1-31,-1-5 0 0,-1-2-1 0,-1-6-1 0,0 0-5 16,1-10-11-16,2 1-32 15,6 2-30-15,-2-6-4 16</inkml:trace>
  <inkml:trace contextRef="#ctx0" brushRef="#br1" timeOffset="77478">12563 16138 197 0,'0'0'2'16,"0"0"-1"-16,0 0-1 16,0 0 3-16,7 9 0 0,-7-9 3 15,5 15 2-15,-1-5 3 16,-2 7 1-16,3 10 3 15,1 1 2-15,2 11 0 0,1 4-3 16,0 9-1-16,0 6-1 16,1 6-2-16,-1 1-4 15,-1 4-1-15,1 6-1 16,-4 2 0-16,3 1-1 0,-4-1 0 15,2-2 1 32,-3-1-2-47,3-5-1 0,-4-6-2 0,1-7-9 0,3-10-19 0,-7-5-45 0,10-9-6 16</inkml:trace>
  <inkml:trace contextRef="#ctx0" brushRef="#br1" timeOffset="78179">12600 17367 208 0,'0'0'5'16,"0"0"2"-16,0 14 3 0,-5-1 3 47,1 10 1-47,1-10 1 0,1 5 1 0,0 3 1 0,2 3-4 0,-1 2-2 15,1 0-3-15,3-1-1 16,5-1-3-16,8-2 1 15,1-2-1-15,3-8-1 0,3 1 0 16,3-6 1-16,-1-1-1 16,8-6 1-16,15-9 0 15,-4-25 1-15,-12-7 1 47,-16-4 0-47,-18 5 1 0,-25 10 0 0,-10 9-1 0,-5 11-1 0,-1 8-3 0,3 2-5 16,7 2-7-16,3 2-15 15,9 4-55-15,18 2-4 0</inkml:trace>
  <inkml:trace contextRef="#ctx0" brushRef="#br1" timeOffset="79065">12348 17602 283 0,'0'0'4'0,"0"0"4"15,0 0 5-15,0 0 2 31,16 0 0-31,7 0 4 0,27-11 1 0,15-2 0 0,10 0-4 16,8-1-5-16,3 1-3 16,3-3-2-16,-1-1-2 15,-32 11-3-15,-15 2-2 16,-15 4 1-16,-12 0 0 0,-14 0 0 15,0 13-2-15,-11-6 0 16,-6 2 2-16,-4 1-2 16,-9 2 2-16,-3 3-1 15,-7-1 1 16,-3 3-1-31,-4 1 1 0,-2 1 0 0,-2-3 1 0,1 2-1 0,1-2 1 16,0 2-1-16,3-4 0 16,3-2 2-16,6 0-2 15,8-7 0-15,12-3 1 0,17-2 0 16,0 0 0-16,5-5 0 15,17-5-1-15,7-1 1 16,6 1-1 31,5-4 1-47,4 1-1 0,0 2 0 0,1-2 0 0,0 0 0 0,2 2 0 0,-5-1 0 0,-3 3 0 15,-4 3 1-15,-5 1 0 16,-4 1 0-16,-4 1 0 16,-6 1 0-16,-4 0 1 0,-3 0-1 15,-9 2 0-15,11-3 0 16,-11 3-1-16,0 0 0 15,0 0 1-15,0 0-1 16,0 0-1-16,0 0 2 16,5 9-1-16,-6 5 1 0,2 3 1 15,-1 8 1-15,0 1-1 16,-1 6 1-1,-3 5 0-15,4-37-2 0,-5 38 0 0,-5 43-1 16,6-39-3 0,-2 1-2-16,0 0-2 0,0-3-6 46,-2-1-9-46,8-39-8 0,-7 31-18 0,-16 20-22 0,16-42-19 0</inkml:trace>
  <inkml:trace contextRef="#ctx0" brushRef="#br1" timeOffset="80083">12489 17704 299 0,'0'0'6'0,"0"0"3"0,-8-10 4 0,8 10 0 0,-13-12 3 16,13 12 0-16,-10-12 1 0,10 12-1 15,-13-12-5-15,13 12-3 16,0 0-2-16,0 0-1 15,0 0-1-15,14 7 0 16,-4 5 0-16,3 5 1 31,3 5-1-31,4 3 0 0,1 3 0 0,2 5 0 0,3 1-1 16,-26-34-2-16,24 36-1 15,1 1 0-15,-2-1-1 16,0 1 1-16,-3-2-1 16,0 0 0-16,-6-8 1 0,0 3 1 15,-6-12 1-15,1 4 0 16,1-1 2-16,-10-21-1 15,0 0 0-15,0 0 0 16,10-12-1-16,-8-2 0 16,2-3-1-16,0-2 0 0,1-3-2 15,-1-1 1-15,3-3-1 16,-1-1 1 31,0-1 0-32,-2-1 0-15,4 0 0 0,-1 2-1 0,-2 3 0 0,1 0 0 0,-2 6-1 0,0 3 0 0,-2 2 1 0,-2 13-1 16,0 0 1-16,0 0 0 15,0 0 1-15,9 12 0 0,-7 5 1 16,-2 5-1-16,1 2 1 16,1 0 0-1,-2 3 0-15,1-3 0 0,2 2 0 16,0-4-1-16,3-3 1 0,1-4-2 15,4-6 0-15,-1-7 0 16,5-2-1 15,-1-6 1-31,3-9-1 0,-3-4 0 0,5-5 0 0,-4-1 1 0,2-1-1 16,-2-1 1-16,1 5 0 15,-5 2 0-15,1 2 0 16,-4 6 2-16,-8 12-1 16,0 0 0-16,0 0 1 15,0 14 1-15,-8 6 0 16,8-20-1-16,-15 26 0 0,2 1-1 15,-5 2 1 1,1 2 0-16,0-2 0 0,-1 1 0 16,1-3 0-16,0-1 0 15,-13 13 2-15,20-25 0 0,1-5-1 16,9-9-1-16,-13 1-1 15,13-1 0-15,-4-12 0 16,4 2 0-16,0-1-1 16,2 0 0-16,1-1-1 15,0 0 0-15,-3 12 1 0,4-17 0 16,-4 17 0-1,0 0 0-15,0 0-1 0,0 0 2 16,-10-3 1-16,10 3 1 16,-11 4 0-16,11-4 0 0,-16 9 0 15,16-9 0-15,-16 0 0 16,16 0-1-16,-17-13 0 15,12-1-1-15,-2-4-1 0,-1-1 0 16,4-4 0-16,0 1 0 16,0-3 0 15,2 3 0-31,-1 1 0 0,2 2-2 0,1 1-5 0,0 7-13 0,0 11-52 15,2-10-15-15</inkml:trace>
  <inkml:trace contextRef="#ctx0" brushRef="#br1" timeOffset="81299">11902 11335 286 0,'0'0'6'0,"0"0"3"16,-11 0 3-16,11 0 2 15,-10 0 0-15,10 0 1 16,0 0 3-16,0 0 1 16,25-14-5-16,12 4-3 15,10-4-2-15,10 2-3 0,10-1 1 16,-1 1-2-16,-1 2-2 15,-5 3-2-15,-11 2-6 16,-10 4-5-16,-13-1-11 16,-10-10-55-16,-7 12-13 0</inkml:trace>
  <inkml:trace contextRef="#ctx0" brushRef="#br1" timeOffset="81868">12095 11047 319 0,'0'0'5'16,"0"0"2"-16,8 13 3 15,1 3 2-15,0 4 1 0,4 9 5 16,1 4-1-16,0 6 0 16,0 4-3-16,0 2-3 15,3-1-4-15,-4-5-2 16,2-4-2-16,-3-7-6 0,3-4-6 15,-2-8-11-15,3-19-56 16,3 6-10-16</inkml:trace>
  <inkml:trace contextRef="#ctx0" brushRef="#br1" timeOffset="82474">12607 10914 227 0,'0'0'5'16,"-11"0"3"30,2 0 3-46,-2 4 1 0,-1 0 0 0,0 4 3 0,0 1 0 0,4 4 0 0,8 1-2 0,4 2-3 16,12-1-2-16,10 5-1 16,5-2 0-16,7 1-1 0,1 1-1 15,0-1 0-15,-5 1 0 16,-6 2 1-16,-8 0-1 15,-13 1 0-15,-7 1-1 0,-15-2 1 16,-10 0-1 15,-5-2-1-31,-6-4-4 0,1-4-12 0,-3 4-45 0,5-16-23 16</inkml:trace>
  <inkml:trace contextRef="#ctx0" brushRef="#br1" timeOffset="82638">12660 10897 407 0,'0'0'3'16,"23"-15"2"-16,6 1 0 47,8-3 1-47,3-3-1 0,3-1 2 0,2-1-2 0,1 1-3 0,-8 1-6 0,-8 10-12 15,-14 3-16-15,-16 7-53 16,0 0-4-16</inkml:trace>
  <inkml:trace contextRef="#ctx0" brushRef="#br1" timeOffset="83032">13067 10886 317 0,'0'0'6'0,"7"11"1"15,2 3 2-15,0 4 2 0,2 5 2 16,0 4 1-16,2 3 2 16,0 1-1-16,-1 0-4 15,-4-5-2-15,-1-4 1 16,-3-8-2-16,-4-14-1 0,11 2 0 15,-2-12-1 17,5-18-1-32,5-12 1 0,7-9-2 0,6-9-2 0,3-5-3 15,-2-2-5-15,-1 10-11 0,-3 16-62 16,-3-7-9-16</inkml:trace>
  <inkml:trace contextRef="#ctx0" brushRef="#br1" timeOffset="84326">14295 10413 242 0,'0'0'5'0,"0"0"4"15,0 0 1-15,0 0-1 16,0 0 3-16,3 5 1 16,-3-5 2-16,10 12 1 15,-2 0-4-15,0 5-2 0,2 4 0 16,0 4 2-16,2 6-2 15,-1 2-1-15,1 0-3 16,-5 1 0-16,4-6-2 16,-3-2 0-16,0-7 0 0,-2-3 0 15,0-6 0-15,-6-10 2 16,7 9 0-16,-7-9 2 15,0 0-1-15,5-9 0 0,1-12 0 16,2-8-3-16,-2-11 0 16,7-6-1-16,0-7-2 15,-1-5 0-15,1 0-2 16,-4 2 0-16,1 10-3 0,-4 7-3 15,-2 11-4-15,-4 6-7 16,5 10-19 15,-5 12-51-31,9-5-4 0</inkml:trace>
  <inkml:trace contextRef="#ctx0" brushRef="#br1" timeOffset="84682">14833 10425 322 0,'0'0'3'16,"2"7"3"-16,-1 5 2 15,0 3 3-15,0 4 1 16,3 6 2-16,2 3 1 16,-1 2-1-16,-1 0-3 0,0-2-3 31,0-3-2-31,1-3-2 0,1-4-3 0,-3-6-3 15,1-2-3-15,-4-10-2 0,6 9-7 16,-6-9-23-16,0 0-46 62,-2-7-5-62</inkml:trace>
  <inkml:trace contextRef="#ctx0" brushRef="#br1" timeOffset="84930">14707 10522 315 0,'0'0'4'0,"0"0"3"0,14-14 1 0,3 9 3 32,7-1 1-32,7 2 2 15,4 1 0-15,7 3-1 0,-3 4-3 0,0 7-2 0,-5 6-3 16,-9 1-2-16,-11 6-1 15,-11 1 0-15,-8 4 0 16,-15 0-1-16,-8 0 0 16,-4-4-2-16,-3-1-1 15,4-2-5-15,-1-5-4 0,11-2-8 16,4-6-14-16,17-9-37 31,0 0-19-31</inkml:trace>
  <inkml:trace contextRef="#ctx0" brushRef="#br1" timeOffset="85586">15169 10437 265 0,'0'0'3'15,"2"6"2"-15,3 5 5 47,-1 3 2-47,3 6 3 0,-1 4 0 0,3 3 1 0,1 6 0 0,-2-6 0 0,0 5-4 16,-1-5-4-16,0-3-3 15,-1-7-2-15,-1-2 0 16,-2-4-4-16,-3-11-8 0,0 0-29 15,0 0-40-15,3-7-8 16</inkml:trace>
  <inkml:trace contextRef="#ctx0" brushRef="#br1" timeOffset="85746">15126 10471 309 0,'0'0'4'16,"18"0"0"-16,3 0 4 16,12 3 2-16,5 1 0 15,5 5 1-15,-2 1 3 0,6 5-1 16,-8 2-3-16,-12 0-1 15,-13 5-2 32,-14 4-2-47,-12-2-2 0,-15-2-2 0,-6 1-4 0,-3 0-18 0,10-2-61 0,-12-7-3 0</inkml:trace>
  <inkml:trace contextRef="#ctx0" brushRef="#br1" timeOffset="94629">12401 14584 187 0,'0'0'4'0,"0"0"2"16,0 0 2-16,0 0 1 15,0 0 1-15,0 0 2 0,0 0 0 16,0 0 1-16,0 0-4 15,0 0-1-15,5-1-3 16,-5 1-1-16,15-3-1 16,-5 1-1-16,2-1-2 0,3 3 1 15,1-3-1-15,7 1 2 16,-2 0 0-16,7-1 0 15,-1 1 1-15,7-2 0 0,5 2-1 16,2-1 1-16,7 0 0 16,2 0-1-16,5 0 0 15,1-1 0-15,8 0 1 16,4-1 0-16,0-2 0 0,13 0 0 15,8 0 1 17,10-4 0-32,3 1 0 0,20-4 0 0,9-1 0 0,12-3-1 15,9 0 1-15,16-4 1 16,5 1-1-16,7-2 3 0,10 2-1 15,-2-1 2-15,6 3 0 16,-3 1 0-16,1 3-1 16,-15 2-1-16,-4 1 0 15,-11 2-1-15,-11 5-1 0,-12-1-1 47,-18 2 0-47,-15 4-3 0,-15-2-6 0,-14 2-6 0,-16 0-14 0,-15 0-36 16,-8 0-23-16</inkml:trace>
  <inkml:trace contextRef="#ctx0" brushRef="#br1" timeOffset="95759">17633 13941 180 0,'0'0'7'16,"0"0"4"-16,0-8 4 16,0 8 3-16,-4-11 2 0,4 11 1 15,-5-10-1-15,5 10 0 16,-12-1-5-16,-3 7-4 15,0 13-1-15,-5 8-2 0,1 7-2 16,0 8-1-16,1 4 2 16,5 3 0-16,5-3 1 15,8-8-3-15,14-8 0 16,12-12-1-16,8-12-1 15,10-8 0-15,6-14-1 0,1-12 0 16,1-3 0-16,-9-4-1 16,-6-5 0-16,-13 2-1 15,-14 2-1-15,-11 2 1 16,-17 8 0-16,-11 3 0 0,-11 7-1 15,-5 7 1-15,-6 7 0 16,1 3 0-16,6 8-1 47,6 5-4-47,5 1-4 0,13 0-7 0,8-1-14 0,12-14-38 0,12 15-18 0</inkml:trace>
  <inkml:trace contextRef="#ctx0" brushRef="#br1" timeOffset="96262">18126 13796 266 0,'0'0'3'0,"0"0"6"0,-2 12 2 15,-1 2 4 48,2 7 1-63,0 7 2 0,-1 3 0 0,1 8 2 0,1-3-3 0,0 1-4 0,5-5-3 0,5-7-3 0,5-6 0 0,3-12-2 15,4-6-1-15,1-6-1 16,5-9-1-16,-2-7-1 0,1-7-2 15,-3-1 0-15,-3-1-1 16,-4 0 0-16,-5 0 1 16,-1 5-2-16,-6 3 1 46,-1 4 0-46,-4 6 0 0,0 12 1 0,0 0 0 0,0 11 1 16,-2 7 1-16,2 6 0 0,-1 3 0 0,1 5 3 16,0 2 0-16,3 0-1 15,3-3 0-15,0-6-1 0,3-2 1 16,1-5-2-16,0-4-1 15,2-3-3-15,0-8-6 16,4-2-9 15,-3-2-27-31,1-8-38 0,4-7-9 0</inkml:trace>
  <inkml:trace contextRef="#ctx0" brushRef="#br1" timeOffset="96459">18631 13803 304 0,'0'0'6'15,"2"7"2"-15,1 6 4 16,3 7 0-16,1 3 0 15,1 7 1 17,2 3 1-32,3 7 1 0,0-1-7 0,1 0-2 0,0-2-3 0,-1-3-4 15,-3-9-4-15,-1 0-10 16,-3-9-31-16,-3-6-34 15,-3-10-6-15</inkml:trace>
  <inkml:trace contextRef="#ctx0" brushRef="#br1" timeOffset="96592">18512 13880 357 0,'0'0'3'0,"21"-4"2"0,8 0-1 0,10-2 1 16,16-2 0-16,11-4 0 0,13 2-17 15,8 4-57-15,-4-10-11 16</inkml:trace>
  <inkml:trace contextRef="#ctx0" brushRef="#br1" timeOffset="97649">12441 15086 168 0,'0'0'4'0,"0"0"1"16,0 0 5-16,0 0 1 15,0 0 5-15,0 0 1 16,-6-8 1-16,6 8 2 15,0 0-5-15,0 0-4 0,0 0-2 16,-9-1-3-16,9 1-2 16,-2 6-3-16,2 6-1 15,0-2-1-15,0 4 2 16,-1 0 0-16,3 2 1 0,0-2 0 15,0-2 1-15,2-3-1 16,-4-9 2-16,4 16-1 16,-4-16 0-16,0 0 0 15,-8 0 0-15,0-6 1 16,-6-2-1-16,1-3 2 0,-3-1 0 15,3 0 0-15,0-1 2 16,4-3-1-16,8 3-1 47,1-1 2-47,10 3-2 0,6 3-2 0,7 1-1 0,4 3-1 0,3 2 0 0,3 2 0 15,-1 5 0-15,-1 3 0 16,-2 0 0 31,-7 1-1-47,-4 1 1 0,-4-2 0 0,-5-3 0 0,-9-5 0 0,0 11-1 0,0-11-2 0,-15 7-3 15,0-4-5-15,0 0-14 0,-3 8-44 16,0-11-15-16</inkml:trace>
  <inkml:trace contextRef="#ctx0" brushRef="#br1" timeOffset="99521">12427 15093 95 0,'0'0'9'0,"0"0"1"15,0 0 7-15,-1-10 3 0,1 10 3 16,0 0 1-16,0-12 1 16,0 12-1-16,0 0-6 15,0 0-4-15,0 0-4 16,0 0-2-16,0 0-3 0,0 5-1 15,0 5 0-15,-2 4 0 16,-1-2 1-16,-3 1 0 16,2-2-2-16,2 1 0 15,2-12 1-15,-4 10 0 0,4-10-1 16,0 0 1-16,-6-13-1 15,6-3 1-15,-1-4-1 16,-1-5 0-16,1 0-2 16,-1-3 0-16,0 4 1 31,0 0 1-31,2 7-1 0,-1 1 0 0,1 7 0 0,0 9-1 15,0 0 0-15,0 0 0 0,4 17-1 16,1 0 0 0,2 3 0-16,0 3 0 0,1 3 1 15,0-1 0-15,0-1 0 16,-2-1 1-16,-2-7 0 15,0-2 3-15,-2-5 1 0,-2-9 0 16,0 0 0-16,0 0-1 16,-10-10 1-16,3-10-1 15,0-5-1-15,-1-5-3 16,0-3-7-16,1-4-12 0,2-4-54 15,5 8-11 1</inkml:trace>
  <inkml:trace contextRef="#ctx0" brushRef="#br1" timeOffset="110105">12407 14667 136 0,'0'0'7'0,"0"0"2"16,0 0 4-16,0 0 4 16,2-5 4-16,-2 5 0 15,7-10 2-15,-7 10-1 16,11-9-6-16,-11 9-3 0,0 0-4 15,8-5-1-15,-8 5-1 16,0 7-3-16,0-7 0 16,-16 19 0-16,1-9 1 15,-5 2 0-15,-2-2 1 16,-1 1 0-16,0-7-1 0,0-2 1 15,7-2-1-15,1-4 0 16,11-4-1-16,4-5 0 16,3 1-1-16,7 1-1 0,3 3-1 15,2-2-1-15,4 6 1 16,-1 3-1-16,-3 1 1 15,-1 3 0-15,-5 6 1 16,-9-9 0-16,7 17 0 0,-7-17 1 16,-5 13 1-16,5-13 0 46,-17 5 0-46,6-5-1 0,0-3 0 0,3-4-3 0,1-3-4 0,2 0-10 16,5-2-34-16,0 12-33 0,7-14-5 16</inkml:trace>
  <inkml:trace contextRef="#ctx0" brushRef="#br1" timeOffset="113075">6664 14854 190 0,'0'0'-1'15,"0"0"-1"-15,0 0 1 16,0 0 3-16,0 0 5 0,11-1 3 16,3 1 4-16,10 0 1 15,10 0 4-15,13-2 1 16,16-1 0-16,15-6-1 15,15-4-4-15,22-4-3 0,11-5-3 16,15-3-1-16,14-3-1 16,3-2 2-16,-2 1-2 15,-10 4 0-15,-13 1-1 16,-15 7-1-16,-16 4-1 15,-22 9-2-15,-18 4-4 0,-15 5-9 16,-12 6-19-16,-13 1-47 16,2 1-7-16</inkml:trace>
  <inkml:trace contextRef="#ctx0" brushRef="#br1" timeOffset="113630">5694 14224 292 0,'0'0'1'0,"0"0"5"16,-6 8 1-16,4 6 1 15,-3 5 2 1,0 6-2-16,0 5 1 0,0 2 0 0,1 5-1 16,-1-6-3-16,1-2-3 15,1-7-8-15,-3-5-9 16,4-5-12-16,2-12-47 47,9 2-8-47</inkml:trace>
  <inkml:trace contextRef="#ctx0" brushRef="#br1" timeOffset="113901">5928 14200 222 0,'0'0'10'0,"4"14"3"0,-1 1 3 16,2 0 2-16,0 10 0 16,-1 5 0-16,3 1 2 0,-2 4-1 15,-2-5-10-15,1 0-1 16,-1-9-4-16,-2-1-5 15,2-6-2-15,-2-5-3 16,-1-9 0-16,0 0-8 31,0 0-36-31,11-9-29 0</inkml:trace>
  <inkml:trace contextRef="#ctx0" brushRef="#br1" timeOffset="114144">5940 14176 307 0,'0'0'5'0,"0"0"0"15,0 0-3-15,0 0 5 16,0 0 2-16,5 15 2 15,7 1 3-15,3 3 1 0,7 8-5 16,3 4 0-16,5 5 3 16,3-1-3-16,-2-1-2 15,0-5-2-15,-3-8 0 16,-2-6-1-16,-5-12 1 15,0-6 0-15,-4-15 0 0,-4-13-1 16,-2-10-1-16,1-11-1 16,-5-10-2-16,-2-8-1 31,0 1-3-16,-3-2-2-15,0 8-7 0,-2 4-7 0,3 12-22 0,5 13-47 0,-1 7-5 16</inkml:trace>
  <inkml:trace contextRef="#ctx0" brushRef="#br1" timeOffset="115111">8131 14741 5 0,'0'0'20'0,"-2"-8"3"15,2 8 3-15,-2-11 1 0,2 11 2 16,-1-9-4-16,1 9-4 16,0 0-3-16,0 0-4 15,0 0-2-15,0 0-5 16,0 0 1-16,0-9-1 0,0 9-2 15,11-6 0-15,2 3 0 16,1-1-1-16,10 1 2 16,8-1-1-16,2 2 2 15,8 2-1-15,1-2 1 16,11 2-2-16,0 0-1 0,9 0-1 15,1 0 0-15,3 0-2 16,12 0 1-16,4-1-1 16,8-6 2-16,5 0 0 0,2-2 2 46,-2 0-1-46,-2 3 0 0,-1 1 0 0,-13 1-1 0,-9 1-2 0,-12 3-3 16,-6 0-4-16,-9 1-8 0,1 5-18 16,-9-8-40-16,6 0-8 15</inkml:trace>
  <inkml:trace contextRef="#ctx0" brushRef="#br1" timeOffset="116248">9615 14691 113 0,'0'0'5'15,"13"-4"3"-15,2 0 2 16,7-3 2-16,9 0 2 15,6-3 3-15,9-2 1 0,9-2 0 16,0 2-3 15,4-1-4-31,-3-1-3 0,3 1 1 0,-3 0-1 0,-4 3-2 16,-5-2 2-16,-7 3-1 0,1 1 0 15,-10-2 2-15,0 5-2 16,-12 0 0-16,-3 1-1 16,-4 1-2-16,-12 3-1 0,11-2-1 15,-11 2 0-15,0 0 1 16,-5 0-1-16,5 0 1 47,-13 0 1-47,13 0 0 0,-13-3 0 0,13 3 0 0,-10-10 0 0,10 10 0 0,-7-21-1 15,7 6-1-15,0-5 1 16,0-6-2-16,0-4 0 15,0-6 0-15,2-4-1 16,-2-8 0-16,1-1 0 0,-1-6 1 16,0-1-2 30,-1-2 0-46,-5 0 0 0,-2-2 0 0,-2-1 0 0,-1 3 1 0,-1 2 0 0,-2 3 0 0,0 2 1 16,1 3-1-16,1 2 1 16,2 3 0-1,-1 3 1-15,2 4 0 0,0 2 2 16,-1 3 0-16,2 2 1 0,1 7 0 15,-2 0-1-15,4 6 0 16,0 5 0 0,5 11-2-1,-4-13-1-15,4 13-1 0,0 0 1 0,13 0-1 0,11 0 0 16,11 0 1-16,15 0 0 15,17 0 1-15,15-4 1 16,15-3-1-16,8-4 0 16,1 1-1-16,-9-1-3 0,-6 2-3 15,-12-1-7-15,-17 6-21 16,-9 3-48-16,-29-1-5 31</inkml:trace>
  <inkml:trace contextRef="#ctx0" brushRef="#br1" timeOffset="116781">11194 12875 271 0,'0'0'-1'0,"0"0"1"0,0 0 4 16,0 8 4-16,4 8 2 15,1 11 3-15,-2 10 1 16,1 12 1-16,-2 11 2 31,-1 6-2-31,-2 9-2 0,0 0-4 0,-5-3-5 0,1-4-4 16,-1-6-8-16,3-7-15 15,2-5-36-15,8-2-22 31</inkml:trace>
  <inkml:trace contextRef="#ctx0" brushRef="#br1" timeOffset="118009">10342 14476 49 0,'0'0'8'0,"0"0"8"15,0 0 5-15,0 0 4 0,0 0 2 16,0 0-1-16,0 0 0 16,0 0 0-16,0 0-7 15,0 0-7-15,0 7-6 16,0 2-1-16,-2 3 0 0,1 3 0 15,-1 4 1-15,2 4 1 16,-1 3 1-16,1 3 0 16,-1 5 1-16,1 2 0 0,0 3-1 15,0 0-1-15,-2 3 0 16,0-3-1 31,-1 3-2-47,0 1 0 0,-2-2-1 0,1 1 0 0,2 2 1 0,-2-1-2 0,3 1 0 0,1 3-1 15,-1-5 1-15,-1 0-1 16,2-4 0-16,0-1 0 15,-1-4-1-15,1-4 1 16,-1-5-1-16,1-2 0 0,0-5 0 16,0-4 1-16,-3 1-1 46,2-4 2-46,0-1-1 16,-1 0-1-16,2-9 1 0,-7 13 0 0,7-13-1 0,-6 11 1 0,6-11-1 0,-8 9 0 16,8-9-1-16,-7 10 1 15,7-10-1-15,-3 9 0 16,3-9 0-16,3 14 1 0,7-5 1 15,7-1 0-15,7-1-1 16,6 3 1-16,10-3 0 16,4 1 1 15,8-3-1-31,3-3 0 0,2 0 0 15,0-2 0-15,2 0 0 0,-1-2 0 0,-1 2 0 0,0 0 1 16,-2 0-2-16,-2-3-2 16,1 1-6-16,-4-3-18 0,-1-8-46 15,-3 9-10-15</inkml:trace>
  <inkml:trace contextRef="#ctx0" brushRef="#br1" timeOffset="118551">11197 15285 295 0,'0'0'6'0,"0"0"0"15,0 0 1-15,0 0-1 32,0 0 1-32,-4 6 2 0,3 10 2 0,0 8 4 0,-2 11-3 15,1 12 1-15,-4 16-2 16,0 14 2-16,-1 15-1 15,1 10-2-15,-1 3-4 16,3 4-4-16,0-4-5 0,2-6-12 16,1-10-22-16,-1-11-47 15,11-17-4-15</inkml:trace>
  <inkml:trace contextRef="#ctx0" brushRef="#br1" timeOffset="171601">12207 12618 166 0,'0'0'8'15,"0"0"4"-15,0 0 1 16,0 0 2-16,4-11 0 0,-4 11 1 16,10-11 0-16,-10 11 3 15,11-12-9-15,-11 12-1 16,15-10-1-16,-15 10-1 15,9-10 2-15,-9 10 0 0,0 0-1 16,0 0 1-16,5-9-1 16,-5 9 0-16,0 0-1 15,0 0-2-15,0 0-1 16,0 0-1-16,0 0-2 0,0 0-1 15,0 0 1-15,10 0 0 16,-6 9 1-16,-1 6 2 16,0 4 1-16,-1 8 0 15,0-1 0-15,-1 6 0 16,1 1 0-16,-2-2-1 0,2 0 0 15,-4-4-2-15,2-3 0 16,0-6 0-16,0-1-1 16,0-6 0-16,0-3 0 0,0-8 0 15,0 14-1-15,0-14 2 16,-2 12-2-16,2-12 0 15,-5 12 1-15,5-12-1 16,-6 9 1-16,6-9-1 0,0 0 1 16,-8 9 0-16,8-9-1 31,0 0 1-16,0 0 0-15,-10 4 0 0,10-4 0 0,-12 5 0 0,3-2 0 0,-2 0 1 16,0-1-1-16,2 3 0 16,-1-2 0-16,10-3 0 15,-13 4 0-15,13-4 0 16,0 0-1-16,0 0-1 0,-10 0 0 15,10 0-2-15,0 0-4 16,0 0-7-16,-14-4-25 16,4 1-46-1,10 3-4-15</inkml:trace>
  <inkml:trace contextRef="#ctx0" brushRef="#br1" timeOffset="173737">11531 12583 51 0,'0'0'5'16,"0"0"12"-16,0 10 7 0,0 6 7 15,2 12 6-15,4 7 0 16,0 14 2-16,0 10-1 15,3 17-3-15,0 11-10 16,-2 8-7-16,1 0-3 0,-1 4-6 16,0-2 0-16,-4-10-3 15,0-7 0-15,-2-13-2 16,0-13-1-1,-1-13-3-15,0-9-9 0,0-11-40 16,0-21-31-16,0 0-7 16</inkml:trace>
  <inkml:trace contextRef="#ctx0" brushRef="#br1" timeOffset="174263">12223 13049 246 0,'0'0'2'16,"0"0"2"-16,-8-8 0 15,8 8 1 16,-20-5 1-31,5 5-1 0,-10-3 1 0,1 1 0 0,-9 2-2 0,-1 0 0 16,-4 0-4-16,-4 0 1 16,0 0 0-16,2 0-1 15,4 0 0-15,-2 2 0 16,5 1 1-16,-1 2 4 0,6 4 0 15,0-1 2-15,5 1 0 16,4-4 0-16,1 3-3 16,6-1-4-1,2 1-13-15,10-8-30 0,0 0-32 0</inkml:trace>
  <inkml:trace contextRef="#ctx0" brushRef="#br1" timeOffset="174991">11669 13479 241 0,'0'0'6'15,"0"0"5"-15,0 0 3 0,0 0 2 16,0 0 1-16,0 0 1 16,0 0-1-16,0 0 2 15,0 0-3-15,6-7-3 16,8 2-2-16,7 0-1 0,11-5-1 15,8 1-1-15,4-1 0 16,9-2-2-16,2 4-1 16,-2-1-3-16,-3 2-1 0,-5 0-3 15,-6 4-4-15,-8 0-8 16,-5 3-31-16,1 0-38 15,-12-2-7-15</inkml:trace>
  <inkml:trace contextRef="#ctx0" brushRef="#br1" timeOffset="175533">12248 13489 208 0,'0'0'5'0,"0"0"6"16,0 0 4-16,0 0 3 0,0 0 0 15,0 0 4-15,0 0-3 16,0 0 2-16,0-10-5 15,0 10-6-15,0 0-2 16,0 0-4-16,6 8-2 0,-3 2 0 16,0 4-1-16,1 4 0 15,1 7 3-15,-1 4 1 16,1 9 0 15,0 4 2-31,0 6 0 0,5 3 1 0,-1 5-1 0,2 2 0 0,3 2 0 16,2-3-4-16,1 0 1 15,-2-2-3-15,-1-6-3 16,-4 2-12-16,-4 2-53 0,-1-15-17 15</inkml:trace>
  <inkml:trace contextRef="#ctx0" brushRef="#br1" timeOffset="177009">11575 14836 175 0,'0'0'7'0,"0"0"3"15,0 0 3-15,0 0 2 16,0 0-2-16,0 0 0 16,0 0 1-16,0-9-1 15,0 9-4-15,6 7-4 0,0 5 1 16,0 9 1-16,2 11 0 15,1 12 1-15,2 12 2 16,1 13-2-16,1 8 0 0,3 8-1 16,0 10-2-16,1 5 0 15,-2-4 0 1,0 6 1-16,-4-1-1 0,4-1 0 15,-5 1 2-15,0 1-1 0,-3-6-1 16,1-6-1 31,-4 0-2-47,-1-10-1 0,0-11-5 0,-4-10-6 0,1-16-24 0,6-11-43 0,-6-11-7 15</inkml:trace>
  <inkml:trace contextRef="#ctx0" brushRef="#br1" timeOffset="177635">11836 15254 235 0,'0'0'6'15,"0"0"5"-15,0 0 4 16,0 0 3-16,0 0 3 0,18-1 1 15,4-2 2 17,11-7 1-32,14-3-3 0,14-7-5 0,13 1-6 0,6-5-3 15,4 4-7-15,-3-5-5 0,-4 8-22 16,-3 2-55-1,-22 8-7-15</inkml:trace>
  <inkml:trace contextRef="#ctx0" brushRef="#br1" timeOffset="178335">12509 16283 274 0,'0'0'2'0,"0"0"3"0,0 0 0 16,-7-4 2-16,-2 1 5 15,-8-1 0-15,-7 1 5 16,-10 0 1-16,-13-2-1 15,-14 3-1-15,-9 0-3 0,-10 3-2 16,-4 2-5-16,5 2-9 16,-1-5-33-16,13 3-43 15,18-6-7-15</inkml:trace>
  <inkml:trace contextRef="#ctx0" brushRef="#br1" timeOffset="178842">11733 15409 179 0,'0'0'9'15,"0"0"5"-15,0 0 5 0,-10 0 3 16,10 0 4-16,-12 0 0 78,12 0 2-78,-9 0-1 0,9 0-8 0,0-11-3 0,11-1-6 0,7-1-2 0,8-2-4 0,4-2-4 0,5 1-5 0,-1-2-12 0,3-3-60 16,5 10-5-16</inkml:trace>
  <inkml:trace contextRef="#ctx0" brushRef="#br1" timeOffset="187442">18782 10031 204 0,'0'0'3'0,"0"0"3"15,0 0 2-15,-12-9 1 16,12 9 1-16,-17-4 2 16,8 1 1-16,-5 3 1 15,0 0-3-15,-4 3 1 0,-2 5-3 16,-5 9 0-16,-2 4 1 15,-6 5-2-15,-3 11 0 16,-4 3 1-16,0 7 1 16,2 1-1-16,4 2 0 0,3-1-1 15,7-1 0 16,12-5-1-31,8-5 0 0,9-6-2 0,16-6-1 0,11-9-1 16,11-4-1-16,6-4-4 0,9-5-7 16,3-4-11-16,-1-6-43 15,2 1-21-15</inkml:trace>
  <inkml:trace contextRef="#ctx0" brushRef="#br1" timeOffset="187817">19162 10046 299 0,'0'0'4'0,"0"0"3"0,0 18 2 31,0-3 3-31,0 7 0 0,0 5 1 0,2 6 1 16,1 3 0-16,3 2-4 15,2-3-5-15,1-1 0 0,0-7-2 16,-3-3-2-16,3-7-1 15,-3-4-3-15,-6-13-2 16,8 14-6-16,-8-14-20 0,0 0-40 16,-1-7-14-16</inkml:trace>
  <inkml:trace contextRef="#ctx0" brushRef="#br1" timeOffset="188537">19178 10090 219 0,'0'0'5'16,"0"0"6"-16,2-9 2 15,-2 9 3-15,11-7 0 16,-2 5 2-16,0 2 1 15,4 0 2-15,0 5-5 0,3 7-3 16,-2 5 0 0,5 2-1-16,-1 5-1 0,0 0-2 15,1 2-2-15,-2-1 0 16,1 2-2-16,-4-5-1 0,2-1-1 15,-2-4-1-15,-2-2 0 16,-2-5-1 0,-1-2 1-1,-9-8-1-15,14 6 1 0,-14-6-1 0,12 0 1 0,-12 0-1 16,11-11-1-16,-6-2 0 15,-3-1 0 1,2-4 0-16,-2-3-2 0,0-3 1 0,0-6-1 16,-2 1 1-16,0-1-1 15,-2 3 1-15,0 0 1 16,0 2 0 31,1 1 0-47,0 4 1 0,1 1 0 0,0 2-1 0,5 3 1 0,1 0 0 0,1 0 0 0,5 1 0 15,-1 3-1-15,4 0 1 16,1 3 0-16,2 4-1 15,0 3 1-15,2 0 0 0,0 6 0 16,-1 7-1-16,0 3 2 16,0 4-1-16,1 3 0 46,-2 4 0-46,0-1 0 0,1 3 0 0,-2 1 0 0,-1-1 0 0,1-4-1 0,-2 2 1 16,-2-4-1-16,-2-1 1 16,-1-3-1-16,-2-6 1 0,0 0-1 15,-3-5 1-15,-5-8-2 16,11 7-1-16,-11-7-3 15,14-1-3-15,-6-5-5 16,-1-2-12 31,1-2-25-47,3-1-37 0,-7-2-5 0</inkml:trace>
  <inkml:trace contextRef="#ctx0" brushRef="#br1" timeOffset="189077">20328 9823 205 0,'0'0'2'0,"-5"-2"3"31,-4 2 2-31,-2 6 4 0,-2 8 3 0,-4 9 2 0,-3 8 4 16,-2 8 0-16,3 12 0 16,0 0-1-16,3 6-3 0,5-4-2 15,5-2-3-15,6-8 0 16,9-8-3-16,12-11-1 15,9-12-1-15,9-9-1 16,7-8 0-16,7-13 0 16,3-8 0 15,3-7 1-31,-2-6-3 0,-9-3 1 0,-6 1-1 0,-11-2 1 0,-6 2-1 15,-17 5 0-15,-8 2-1 16,-17 5-1-16,-11 5 0 0,-10 6-1 16,-3 4 0-16,-7 5 0 15,-1 7-1-15,0 2 1 16,4 1-2-16,8 8-1 15,7-1-2-15,10 6-1 32,7-4-1-32,12 2-8 0,1-4-10 0,16-1-26 0,14 0-33 15,-7-4-7-15</inkml:trace>
  <inkml:trace contextRef="#ctx0" brushRef="#br1" timeOffset="189507">21109 9525 179 0,'0'0'10'15,"-19"0"5"-15,0 2 4 16,-9 3 3-16,0 4 0 16,-4 0 0-16,0 5 1 31,-5 0 1-31,10 5-9 0,5 0-4 0,13 1-2 0,6 0-1 15,8-2 1-15,12 1-2 16,9 0 0-16,9 0-1 0,8-3 1 16,5 4-2-16,4-1-1 15,0 3-3-15,-5 2 1 16,-4 6-1-16,-10 1 0 15,-9 3 0-15,-12 1 1 0,-13-1 0 32,-12-2 0-32,-15 0 1 15,-12-6 0-15,-15-1 0 0,-6-4 0 0,-6-2-3 16,-3-3-5-16,4-2-10 0,7-1-30 15,13 3-40-15,6-7-7 16</inkml:trace>
  <inkml:trace contextRef="#ctx0" brushRef="#br1" timeOffset="190113">18612 10968 209 0,'0'0'8'0,"-21"7"6"16,-3 0 2-16,-6 1 4 15,-6 3 1-15,-3 2 3 0,-6-1 0 47,3 1 1-47,4-2-6 0,8-4-3 0,10 0-6 0,7-3-1 0,13-4-1 16,0 0-1-16,27-7 1 0,20-7-3 15,19-8 2-15,29-9 0 16,33-5 1-16,39-10-1 16,42-3-2-16,27-4 0 0,29 1 0 15,13-2-2-15,15 5-1 16,-9 5-1-16,-14 2 0 15,-27 8 0 17,-34 2 0-32,-30 7 0 0,-42 2-1 0,-31 4-1 0,-32 6-1 0,-26 1-4 15,-15 6-6-15,-17 0-11 16,-7 1-44-16,-9 5-26 15</inkml:trace>
  <inkml:trace contextRef="#ctx0" brushRef="#br1" timeOffset="197307">7537 10039 240 0,'0'0'6'16,"0"0"4"-16,0 0 1 0,0 0 1 15,0 0-1-15,0 0 2 16,-2-13 0-16,7 3 1 16,9-2-5-16,7 1-3 15,4-4-2-15,4 2 0 0,4-1 0 16,-1 3-1-16,-5 3-1 15,0 3-1-15,-7 4 1 16,-7 1-2-16,-3 8 4 16,-8 2-2-16,-2 7 2 0,-5 4-1 15,-9 8 2-15,-2 4-1 16,-5 4 0-16,1 0-2 15,-1 1 0-15,0-2-1 16,5-2 0-16,1-4-1 16,8-6 1-16,7-8 0 0,6-3 0 46,13-8 1-46,9-4 0 0,8-1 0 0,8-7 0 0,4-5 0 16,2-1-2-16,-1 2-6 0,-5-1-6 0,-5 3-15 16,-12 9-35-16,-7-7-22 15</inkml:trace>
  <inkml:trace contextRef="#ctx0" brushRef="#br1" timeOffset="197600">8104 9810 338 0,'0'0'1'16,"0"0"3"-16,1 7 2 15,5 8 2-15,2 4 2 47,4 8 1-47,3 5 1 0,1 5-2 0,6 5 0 0,0-3-2 0,-3 2-3 0,0-7-3 16,-3-6-2-16,-3-2-3 15,-4-10-8-15,1-4-10 16,-10 2-58-16,0-14-7 16</inkml:trace>
  <inkml:trace contextRef="#ctx0" brushRef="#br1" timeOffset="197812">7874 9924 394 0,'0'0'2'15,"9"-12"0"-15,11-1 3 16,12-5 0-16,10-4 0 15,8-2 0-15,7-1-1 0,3 0-2 16,3 4-6-16,-8 2-9 16,-5 7-29 30,-5 10-39-46,-19-3-8 0</inkml:trace>
  <inkml:trace contextRef="#ctx0" brushRef="#br1" timeOffset="198071">8438 9658 300 0,'0'0'8'0,"10"9"2"15,2 4 5 17,4 1 0-32,3 9 2 0,4 6 1 0,3 9 0 0,2 3-1 15,-1 4-6-15,-3 0-4 0,-3-4-2 16,-5-3-3-16,-2-4-2 15,-4-7-2-15,-3-8-4 16,-5-7-10-16,-2-12-41 16,0 0-26-16,-13-4-8 0</inkml:trace>
  <inkml:trace contextRef="#ctx0" brushRef="#br1" timeOffset="198347">8383 9738 329 0,'0'0'3'0,"10"-14"3"16,15 0 3-16,7-5 3 15,10-4 1-15,10 2 1 16,4 0-2-16,4 2 1 16,-2 6-3-16,-9 9-4 0,-9 4-3 15,-17 13-3 16,-10 6 0-31,-13 3-1 0,-13 1 0 0,-9-2 1 0,-7 0-1 0,-1-4 1 16,-4-3 1-16,4-2-2 16,3-4 2-1,7 1-1-15,6-1 2 0,9 1 0 16,5 0 1-16,11-1 1 0,10 3 0 15,10-6 1-15,8 0-1 16,3-2 0 15,8-3-1-31,-4 0-2 0,-1-5-4 0,-4 1-6 0,-8-6-13 16,-6-6-58-16,-9 10-8 0</inkml:trace>
  <inkml:trace contextRef="#ctx0" brushRef="#br1" timeOffset="198801">8967 9640 337 0,'0'0'5'0,"16"0"2"0,-3 6 4 0,5 4 2 15,5 3 0-15,2 5 1 0,3 5 1 16,4 2 0-16,-4 2-5 15,-5-2-2-15,-3-1-3 16,-3-3 0-16,-5-6-1 16,-3-5-2-16,-9-10 0 0,0 0-1 15,-10-11-2-15,-5-8 0 16,-5-5-1 15,-2-7-2-31,-1-3 1 0,0-5-1 0,1 1 1 0,4-1 0 16,5 3 2-16,4 2 0 0,5 5 0 15,4 3 1-15,2 5 1 16,7 2-1-16,2 8 1 15,5 5-1-15,3 4 2 16,2 4-1-16,3 11 1 0,0 8-1 16,1 8 1 15,0 6 0-31,1 5 0 15,-1 4 0-15,-3-1 0 0,-1-1-1 0,-4-5 1 0,-3-2-1 0,-2-8-1 16,-1-8-1-16,-2-2-4 16,-9-17-6-16,12 15-21 15,-2-12-53-15,-10-3-4 0</inkml:trace>
  <inkml:trace contextRef="#ctx0" brushRef="#br1" timeOffset="198957">9105 9819 359 0,'0'0'2'0,"11"-1"2"15,5-4 0-15,6-2 0 16,6-2 0-16,5 1-5 16,2-4-10-16,4 1-25 0,8 2-40 15,-13-5-6-15</inkml:trace>
  <inkml:trace contextRef="#ctx0" brushRef="#br1" timeOffset="199458">9427 9460 341 0,'0'0'3'0,"0"0"3"16,12-3 1-16,1 3 2 0,2 3 2 16,5 5 2 30,1 5 0-46,7 4 0 0,-3 3-2 0,-2 4-2 0,-2 1-1 0,-6 0-3 0,-1-5 0 0,-4-1 0 16,-4-6-1-16,-5-4-1 16,-1-9 1-16,0 0-1 15,-9 0 0-15,-3-12-1 16,-2-5-1-16,-1-7 0 0,-1-4-1 15,1-4-1-15,0 0 0 16,3-2 0 31,6 2 0-47,3 1 0 0,3 8 0 0,2 6-1 0,7 7 1 0,5 7 0 0,2 3 0 0,4 11 1 15,-1 8-1 1,4 4 1-16,1 4 0 0,1-1 1 16,-3-4 1-16,-3 0 0 15,-2-8 1-15,0-6 0 0,-5-8 1 16,-4-6-1 15,-3-7 0-31,-5-6 0 0,-2-4-1 0,-4-2-1 0,-6-2-2 16,-1 0 0-16,0 2-2 0,0 3-2 15,0 1-5-15,6 4-5 16,4-3-10-1,3 7-23-15,14 2-40 0,0-1-4 0</inkml:trace>
  <inkml:trace contextRef="#ctx0" brushRef="#br1" timeOffset="199702">9969 9085 366 0,'0'0'3'0,"0"0"1"0,-10 5 1 16,-3 4 3-16,-1 3-1 16,-1 3 1-16,3 4 1 15,1 4 2-15,10 0-3 16,6 3-2-16,13-4-1 15,7 0-1-15,7 0-2 0,0 0 0 16,-2-2-1-16,-8 3-1 16,-10-1 0-16,-12 4-1 31,-6-3-1-31,-14 1-2 15,-3-3-4-15,-2-3-10 0,1-5-33 0,2-2-32 0,7-11-8 16</inkml:trace>
  <inkml:trace contextRef="#ctx0" brushRef="#br1" timeOffset="199932">10138 9155 372 0,'0'0'1'0,"0"0"0"0,7 7 3 0,-4 3 3 0,2 4 1 16,1 3-1-1,0 7 2-15,3 5 0 0,-3 1 0 16,1 1-1-16,-1-1-1 16,0-3-4-16,-1-2-1 0,-1-6 0 15,0-4-3-15,-3-5-4 47,-1-10-7-47,0 0-14 0,0 0-57 0,0 0-5 0</inkml:trace>
  <inkml:trace contextRef="#ctx0" brushRef="#br1" timeOffset="200473">10437 8968 346 0,'0'0'2'15,"0"0"1"-15,-6 5 3 16,-5 4 2-16,0 6 1 15,-1 3 1 1,-3 3 0-16,4 3 0 0,5 3 0 0,6 0-1 16,0-1-2-16,15-4-2 15,6-3 0-15,2-4-1 16,3-3-1 31,-3-1 0-47,-1 2-1 0,-5-3-2 0,-8 2 0 0,-9 4 0 0,-10 3 0 0,-10-1 0 0,-4 2 0 15,-2-1-2-15,0-1-1 0,1-3-4 16,2-5-6-16,6-3-15 15,17-7-56-15,0 0-4 16</inkml:trace>
  <inkml:trace contextRef="#ctx0" brushRef="#br1" timeOffset="200698">10567 8978 373 0,'0'0'1'0,"0"0"1"15,0 0 3-15,10 7 2 0,-4 4 2 16,2 3 1-16,6 5 0 15,0 5 1-15,4 5 0 16,-1 0-1 15,1 3-3-31,1-4-3 0,-2-4-3 0,-2-4-4 0,-3-3-7 0,-12-17-16 16,0 0-53-16,0 0-8 15</inkml:trace>
  <inkml:trace contextRef="#ctx0" brushRef="#br1" timeOffset="201054">10490 8981 317 0,'0'0'2'0,"8"-9"2"0,6 1 0 0,7-5 0 0,7-1 1 0,2 0 0 16,5-2 0-16,-2 0-1 15,-1 2-2-15,-11 2-4 16,-1 7-1-16,-11 2 0 0,-9 3 1 15,0 0 1-15,-15 3 1 16,-1 6 1-16,-2 5 3 16,1 3 3-16,1 4 2 15,5 5 2 16,9 1 0-31,5-3-2 0,15-3 1 0,7-4-2 0,10-6 0 0,4-7-1 16,0-4-1-16,-1-9 0 16,-5-6-4 30,-11-2 0-30,-12 0-1-16,-11-1-2 0,-20-1 0 0,-7 3-1 0,-6 3-3 0,-7 1-4 0,4 5-5 0,-2 2-6 0,7 5-14 16,7 3-15-16,7 6-36 0,14 0-5 15</inkml:trace>
  <inkml:trace contextRef="#ctx0" brushRef="#br1" timeOffset="201571">10931 8946 391 0,'0'0'3'0,"15"8"2"0,0 2 2 16,1 2 0-16,6 2 2 16,1 8-1-16,-2 0 1 15,5 2 1-15,-7-3-3 16,-5-4-2-16,-3-2-2 0,-6-6-3 47,-5-9-2-47,0 0-2 0,-8-6-5 0,-4-8-2 0,-2-4-5 0,-4-3-1 15,0-4 0-15,0-1 0 0,1-3 4 16,4-2 3-16,4 3 6 15,1-2 5-15,8 3 5 16,4 2 3-16,7-1 2 16,3 5 1-16,6 2 0 46,4 2-2-46,3 3 0 0,3 3-3 0,-2 3-2 0,-1 6-1 0,-3 2-2 0,-5 4 0 16,-8 9-1-16,-11 4 1 16,-4 6-2-16,-13 2 1 0,-6 2 1 15,-4 2 0-15,-1-3 1 16,2-2-1-16,5-2 1 15,5-5 1-15,10-2 0 0,6-4 1 16,15-4-1-16,10-3-1 47,12-2 1-47,6-2-2 0,5-3-1 0,6-4-4 0,-5-3-4 0,5-1-8 15,-6-4-18-15,-10-7-52 16,2 3-5-16</inkml:trace>
  <inkml:trace contextRef="#ctx0" brushRef="#br1" timeOffset="201786">11518 8644 313 0,'0'0'2'0,"0"0"5"0,-4 9 2 0,4 2 3 15,9 1 3-15,3 7 3 16,6 1 1-1,2 4-1-15,6 2 0 0,-3 2-4 0,-1-3-4 16,-5 1-2-16,-9-2-2 16,-8 1-2-16,-10-3-2 15,-16 6-2-15,-12-7-6 0,-2 10-15 16,-10 5-61-16,0-9-5 15</inkml:trace>
  <inkml:trace contextRef="#ctx0" brushRef="#br1" timeOffset="202743">15523 8774 253 0,'0'0'6'15,"0"0"2"-15,0 0 3 16,0 0 1-16,12-14 2 16,3 7 1-16,9-3 2 0,10-2 0 15,8-1-4-15,9 1-2 16,6 1-2-16,6 2-2 15,-5 4-3-15,-5 3-1 0,-3 2-1 16,-16 9-1-16,-12 8 0 16,-17 3 0-16,-8 8 0 15,-22 6 1-15,-7 7 1 16,-8 5 1-16,-3-1 0 0,0 0-1 15,6-5 2-15,8-5 1 16,15-9 0-16,14-9-1 16,23-10 0-16,15-7 0 15,15-7-1-15,9-7-1 47,8-1-3-47,6-4-5 0,-2 0-6 0,2 5-12 0,-16 7-40 0,-4-6-23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23:32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4225 8348 23 0,'0'-4'39'16,"-3"-3"1"0,-1-1 1-16,4-3-2 0,-3 0-2 31,3 4-4-31,0-1-13 0,0 1 1 15,0 7-9 1,0 0 0 0,0 0 0-16,0 18 0 0,7 5 0 31,-4-1 0-31,1-4 16 0,19-14-1 31,6-12-1-31,42-43 1 16,44-38-19-16,43-21 1 15,35-12-42 1,0 7 0-16,-8 22-94 15,-48 24-9 1,-22-1 30-16</inkml:trace>
  <inkml:trace contextRef="#ctx0" brushRef="#br0" timeOffset="4956.2491">6466 8400 23 0,'-7'0'35'0,"-8"-4"-8"32,-4-4 3-32,-2 4-19 15,-2-2 0-15,1-2-11 16,0 0 1-1,-4 1 2 1,3 4 0-16,-2-1 0 16,-1 0 0-1,0 4 2-15,0 0 1 0,0 0-1 16,0 0 1-1,0 4-5 1,0 10 0-16,0 8 1 16,0-3-1-1,4 4 3-15,3 2 1 0,1 5-1 31,0 0 1-31,6 2-4 16,5 2 0-16,-1-1 0 16,5 0 1-1,6 4 0-15,-3 0 0 0,0 7 0 31,0-10 1-31,4-5-1 16,11 0 1 0,4-3 2-16,6 7-3 15,2-10 1 1,6-1 1-16,15 0-1 15,8 0 0-15,10-3-1 16,4-5 1 0,8-3-3-16,4-3 1 15,-1 3-1 1,-3-4 1-16,-8-3 0 15,1-4 0 1,-1 0-8-16,0 0 1 16,1 0-1-1,-1 0 0-15,-3-8 10 16,0-14-1-1,-9 0-1-15,2-4 1 0,-1-7 1 32,-3-4-1-32,-4-7 9 15,-4 3 0-15,-7-3 11 16,-8-5 2-1,-7 6-3-15,-4-9 1 0,-7 11-14 32,4 1 0-32,-8 3-8 15,-4-4 1-15,-4 4 4 16,-3 1 1-1,0 2 2 1,-7-2 2-16,-15 2-5 16,-11 8 1-16,-12 1-2 15,-7-1 0 1,-7 3-1-16,-11 2 1 15,-11 2-2 1,-19 8 0-16,-8 4 0 16,-22 7 0-1,-7 0 2-15,-22 14 0 16,-30 27-2-1,-15 18 1-15,-10 19-63 16,6 17-1-16,16-6-57 16,29-3-9-1,30-24 67-15</inkml:trace>
  <inkml:trace contextRef="#ctx0" brushRef="#br0" timeOffset="29762.5171">16422 9990 0 0,'-45'0'0'15,"-43"4"0"-15</inkml:trace>
  <inkml:trace contextRef="#ctx0" brushRef="#br0" timeOffset="32851.672">13322 9064 0 0,'11'0'6'16,"0"0"0"-16,-3 0 0 15,2 0 0 1,2 0 0 0,3 0-1-16,10 0 1 0,2 0-1 15,6-4 1 1,-4-3 1-16,5-1 2 15,-5 1-4 1,5 0 0 0,-5 3-2-16,-3-3 0 15,8 3-2 1,-9-4 1-1,2 5-2-15,-6-1 0 0,2 0 1 16,2 0 0 0,13 0 1-16,3-3 2 15,3 0-2 1,4 0 1-1,-4-4-3-15,-7 4 1 0,-3-1-1 32,-4 4 0-32,-4 1 0 0,-1 3 0 15,5 0 0 1,4 0 0-1,-1 0 0-15,0 0 0 16,1 0 0-16,-5 0 0 16,1 0 0-1,-12 0 0-15,-3 0 1 16,3 0 1-16,1 0 2 15,4 0 1 1,13 3 0-16,5-3 1 16,11 0-1-1,7 0 1 1,4 0-4-16,3 0 2 15,-2 4-3 1,10 4 1 0,4-1 2-16,25 0-1 0,16 0-43 15,26-3-1 1,13-4-11-16</inkml:trace>
  <inkml:trace contextRef="#ctx0" brushRef="#br0" timeOffset="348579.8171">15962 8034 48 0,'4'-3'73'0,"4"-2"-2"15,-5 1-34 1,-3 4 0-16,0 0-3 16,-7 0 0-1,-4 20 3-15,3 9 0 16,-2 1-4-1,2-7 1-15,4-10-18 16,4-13 1-16,0 0-16 16,33-33 1-1,27-29-2-15,55-12 0 16,55-30 0-1,64-17 0-15,51-16-130 16,37-15-4 0,11-14-13-16</inkml:trace>
  <inkml:trace contextRef="#ctx0" brushRef="#br0" timeOffset="349472.8352">15826 8016 39 0,'0'-3'44'16,"0"-9"-12"-16,0 4-1 15,0 1-6 1,0-1 1 0,0 5-11-16,0 0 1 0,0 3-12 31,0 0 2-31,0 21 2 0,7 8 1 15,-3 1 1 1,0 11 0 0,3-15 0-16,-4-8 0 15,5 1-72 1,3-12-1-16,-4-3-29 0</inkml:trace>
  <inkml:trace contextRef="#ctx0" brushRef="#br0" timeOffset="356642.9818">7877 8566 8 0,'0'0'50'0,"0"-4"2"15,0 0-10 1,-7 1 1-16,0 3-6 16,-1 0 0-1,-7 0-10-15,4-4 0 16,3 0-13-1,1 0 0-15,4-3-11 16,3 3 0-16,0 1-6 16,0 3 1-1,0 0-1-15,3 0 1 16,4 0 6-1,-3 7 0-15,-4 4 6 16,0 4 0 0,-7-4 1-16,-7-7-1 15,2-4-11-15,5 0 1 16,3 0-106-1,4-8-5-15,0-6-4 16</inkml:trace>
  <inkml:trace contextRef="#ctx0" brushRef="#br0" timeOffset="510029.1809">7892 7911 134 0,'0'0'111'0,"0"-3"-8"16,0 3-72-1,0-3 1-15,0 0-20 16,0 3 0 0,0 0-5-1,0 0 0-15,4 0 6 16,4 18 0-16,2 4-1 15,1 4 1-15,-3-4-8 16,7-4 1 0,3-10-6-1,20-20 0-15,21-43 0 16,41-37 0-16,29-18 0 31,12 2 0-31,-8 31-130 0,-14 25-4 16,-31 4-13-1</inkml:trace>
  <inkml:trace contextRef="#ctx0" brushRef="#br0" timeOffset="512085.2225">2759 7791 29 0,'-4'-15'47'16,"-15"-8"1"-16,-10-6-42 15,-8 7 1 1,-11 11-8 0,-7 7 0-16,-5 4 0 15,-7 11 0-15,-3 19-2 16,3 18 2-16,-10 3 0 15,-1 15 1 1,14 9-1 0,9-1 0-16,18 14-2 15,8-7 2 1,2 8 0-16,13-5 1 0,7 5 0 15,10 11 0 1,15 3 0 0,23 4 0-16,18-4 0 15,16-2 1 1,14-21 4-16,3-13-1 15,0-5 7 1,16-10-1-16,7-7 7 16,11-1-1-1,15-7 4-15,-8-7 2 16,4-1 0-16,-4-14 0 15,5-4-1 1,-5-7-2-16,4 0-5 16,3-23-1-1,-2-11-6-15,2-11 0 16,-3 1-3-1,-7-1 0-15,-15-3 1 16,-19 3 2 0,-14-10 1-16,-1-23 1 15,-3-23-5-15,-4-28 1 16,-3-29 5-1,-16-20 0-15,-7-10 7 16,-22-1 1 0,-15 4-9-16,-15 12 0 15,-32 14-10 1,-35 18 1-16,-40 25-13 15,-59 24 0 1,-60 45-3-16,-78 43 1 16,-47 55-23-16,-27 66 0 15,-14 45-70 1,29 1-8-16,38-42 33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9:16:07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15493 14570 59 0,'1'-29'87'16,"-6"0"-2"-16,-11-3-51 15,-2 6-11 1,-9 2-1-16,-6 2-7 0,-5 7-4 16,-7 5-4-16,-7 6-2 0,-6 4-2 15,-1 11-1-15,-6 7-1 0,0 6 0 16,-3 7 0-1,0 6 0-15,-1 6 0 0,4 8-1 16,0 2 0-16,6 8-1 16,4 1 0-16,10 4 0 0,3 5 0 15,11 2-1 1,7 1 1-16,8-1-1 0,9-1 1 15,5-2 0 1,6 1 0-16,11-5 1 0,13-2-1 16,7-6 1-16,12-6 0 0,9-4 0 15,15-7 0-15,13-8 0 16,9-9 0-16,11-9 0 0,10-12 0 15,7-6 1 1,7-9 1-16,6-13 1 0,2-8 2 16,-1-8 1-1,1-9 2-15,-5-9 0 0,-4-5 2 16,-10-11-1-16,-7-4-1 15,-14-3-1-15,-15-1-1 0,-16 2 0 16,-17 3-1-16,-17 6-1 0,-23 3 1 16,-16 7-4-1,-25 6 1-15,-21 7-1 0,-21 6-1 16,-18 7-4-1,-13 5-4-15,-12 7-4 0,-12 3-13 16,-1 0-49-16,2 18-18 16,5 1-8-16,7 2-4 0</inkml:trace>
  <inkml:trace contextRef="#ctx0" brushRef="#br0" timeOffset="980.0196">12559 14545 11 0,'16'-31'85'0,"-2"0"1"16,-6 30-12-16,2-30-46 0,-3 2-7 15,-6 5-10 1,-1 2-2-16,-8 8-3 0,-10 2-3 15,-5 2 0-15,-7 4 0 16,-7 4-1-16,-1 2 0 0,-9 0 0 16,0 4-2-1,-10 5 1-15,0 5-1 0,-6 6 1 16,-4 8-1-1,-6 4 0-15,-2 5 1 0,-2 8-1 16,-2 2 0-16,0 6 1 0,2 2-2 16,3 6 0-16,5 2 0 15,8 4 0-15,6 6 0 0,10 1-1 16,6 4 0-1,14 5 1-15,5 1 0 0,15 2 0 16,5 1 0 0,20-3 1-16,15-1-1 0,15-7 1 15,17-7 0-15,19-11-1 0,15-15 2 16,14-13 0-16,16-17 1 15,5-18 1-15,6-21 3 16,-3-21 1-16,1-15 3 16,-8-17 0-16,-4-15 1 0,-14-11 0 15,-11-10-1 1,-17-3 0-16,-13-2-1 0,-19 4-2 15,-18 6-1-15,-23 9-2 16,-17 11 0-16,-31 16-2 0,-24 16 0 16,-23 24-2-16,-25 15-3 15,-17 19-3-15,-19 17-4 16,-7 21-10-16,-10 15-44 0,4 10-29 15,6 9-7 1,10-1-6-16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25:45.8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1729 3177 32 0,'0'-15'72'15,"0"1"-2"1,0-8-15-1,0-4-2-15,0 4-13 16,0 4-1-16,0 6-21 16,4 6 0-16,-4 6-17 15,0 0 1 1,0 18-1-1,0 26 1-15,0 14 2 16,0 16 1 0,-7 11 1-1,-4 5 0-15,-4 9-1 0,-1 0 1 16,2-7-3-1,-1-15 1-15,4-13-14 32,7-19 1-32,0-17-106 0,4-13-6 15,0-15 2 1</inkml:trace>
  <inkml:trace contextRef="#ctx0" brushRef="#br0" timeOffset="560.028">1184 3911 83 0,'-7'0'73'16,"4"0"-4"-1,-1 0-51-15,-3 0 1 16,3 0-4 0,0 0 0-16,-3 0-9 0,3 0 0 31,4 0 2-31,0 0 2 15,0 0 10-15,4 0 0 16,18 0 9 0,19 8-2-16,25-4-1 15,20-4 1 1,25 0-11-16,7-12 1 15,8-10-14 1,-8 8 1-16,-10-1-4 16,-23 4 0-1,-22 4 0-15,-15-1 0 16,-18 4-58-16,-12 4 1 15,-6 0-76 1,-12 0-12-16,0 4 60 16</inkml:trace>
  <inkml:trace contextRef="#ctx0" brushRef="#br0" timeOffset="1123.0563">1174 4193 3 0,'-4'0'41'16,"-3"0"2"-16,-5 0-7 31,5 0 0-31,-1 0-5 16,5 0 0-16,3 0-2 15,0 0 0-15,15 0 25 16,40 0 0-1,30 0-6-15,45-12 0 16,26-10-35 0,14-8 2-16,-11 9-15 15,-29 2 0 1,-23 8 0-16,-32 3 0 15,-31 5-26 1,-19-1 2-16,-13 4-106 16,-12 0-7-16,-15 0 14 15</inkml:trace>
  <inkml:trace contextRef="#ctx0" brushRef="#br0" timeOffset="1763.0883">1584 4252 20 0,'0'0'71'16,"0"0"1"-16,0 0-5 15,0 0-2-15,0 0-30 16,0 0 0-1,-3 0-22 1,3 0 1-16,-4 0-12 16,4 0 1-1,0 0-2-15,0 0 0 0,0 3 2 16,0 22 1-1,0 20 4 1,7 14 1-16,5 19 0 16,3 14 0-1,-4 0-1-15,-4 4 0 0,0-11-2 31,-7-19 1-31,0-25-25 16,4-8 1-16,0-14-105 16,-4-16-7-1,4-3 12-15</inkml:trace>
  <inkml:trace contextRef="#ctx0" brushRef="#br0" timeOffset="2606.1306">1277 5133 23 0,'0'-3'60'16,"-3"-2"3"-1,-4-5-29-15,-5 2 0 16,1-6-19-16,0 7 0 15,-4 3-1 1,4-4 1-16,-4 5 4 16,7 3 0-1,1 0-6 1,0 0 0-16,4 0-5 15,-1-4 0-15,0 4 2 16,0 0 1-16,4 0 3 16,0 0 0-1,0 0-1 1,-4 0 1-16,1 0-9 15,3 0 1-15,0 0-4 32,0 0 0-32,3 4 8 0,23 3 0 15,12-3 5 1,28 3 0-16,27-3-7 15,36-4 1-15,12-4-9 32,22-11 0-32,-15-3 0 0,-29-1 0 31,-19 1 0-31,-41 7 0 0,-22-5-67 15,-19 13 1 1,-18 3-68 0,-4 0-13-16,-32-3 73 15</inkml:trace>
  <inkml:trace contextRef="#ctx0" brushRef="#br0" timeOffset="3389.1699">1177 5366 36 0,'-3'0'73'15,"-1"0"-2"1,1 0-24-16,-1 0-2 0,0 0-13 31,0 0-1-31,4 0-19 16,0 0 1-16,0 0 5 15,15 0 1 1,22 0 17-16,40-8 1 0,31-3-18 31,26 0 0-31,10-7-18 16,1 3 1-1,-16 0-2-15,-33 4 0 16,-21 4 0-16,-39 3 0 15,-10 4-41 1,-19 0 1-16,-7 0-91 16,-14 0-10-1,-20 4 37-15</inkml:trace>
  <inkml:trace contextRef="#ctx0" brushRef="#br0" timeOffset="3990.2005">1670 5463 74 0,'0'0'91'16,"0"-5"-3"-16,0 1-44 0,0 1-1 31,0-1-13-31,0 4 1 0,0 0-3 31,0 0 0-31,0 0-8 16,0 0 1-16,0 0-15 16,0 0 1-1,-3 0-13-15,3 0 1 0,0 0 3 31,0 25 0-31,0 31 6 16,3 29 1-16,-6 44-3 16,-9 23 2-1,1 17-4 1,-4 5 0-16,4-8-101 15,4-7-1 1,7-27-39-16,0-28-9 0</inkml:trace>
  <inkml:trace contextRef="#ctx0" brushRef="#br1" timeOffset="17633.8853">1155 4100 4 0,'0'-4'15'31,"0"-7"1"-31,0-4-1 0,4 4 2 16,0 1 13-1,-4 6 2 1,0 4-2-16,0-4 0 16,0 0-6-1,0 1 1-15,0-5-10 0,-8 4 1 31,1 4-14-31,-1 0 1 16,1 0-5-16,0 0 1 16,-4 0 0-1,-4 0 0-15,-4 0 0 16,-7 12 0-1,4-1 0-15,4-1 1 16,-1 2 0 0,11-5 1-16,-6 1 0 15,3-1 0 1,-1-3-2-16,1-1 1 15,4 1-2 1,3 4 1-16,1 3 1 16,-8-1 0-16,-1 2 1 15,-3 2 1 1,4 1-2-16,1-4 0 15,2-7-2 1,4 4 1-16,-3-2 0 16,-1 5 1-1,1 1 0-15,0-1 0 16,-1 0 0-16,1-3 1 15,-1 10-1 1,1-4 1-16,-1-3-2 16,1 8 1-1,0-4-2-15,0 0 1 16,-1-1-1-1,4 1 1-15,0 3 1 16,-3-3 1 0,3 7 1-16,0-3-1 15,1-1 0 1,-8 5 0-16,7-5-1 15,1-4 1-15,-1 1-1 32,4 0 0-32,-4 0 0 0,4-4 0 15,0 7 0 1,0-3 0-16,0 0 0 15,0 0 1 1,0 7-1 0,0-7 1-16,0-1-1 0,4 1 0 15,-4 0 0 1,0 0 0-16,0-1 1 15,0 1 0 1,4 0 0 0,-1 4 0-16,1-1-1 15,0 4 0-15,-4-3 0 16,7-1 1-16,-4-3 0 15,1-1 2 1,0 1-2 0,0-4 1-16,-1 8-1 15,1-8 0 1,0 0-1-1,0 0 1-15,-4-1 0 0,4-1 0 32,-1-2 0-32,1 0 0 0,-1 1 0 31,1-1 0-31,3 0 2 0,1 1-2 15,-1-1 1 1,1 0-1 0,-1 1-1-16,4-1 1 15,0 1 1 1,12 7 1-16,-5 0 1 0,1-9 0 15,-4 1-2 1,-1 1 0 0,-3-4-2-16,4 0 0 15,-3-1 0 1,-2-3 0-1,1 4 1-15,-3 0 0 0,11 0 0 16,-8 7 0 0,-1-8-1-16,2 1 0 15,-1 0 0 1,-3-4 0-1,2 0 1-15,-3 0 1 16,12 0 0 0,-4 4 1-16,0-1-2 0,0 0 1 31,-4 1-2-31,0-4 0 15,0 4 0-15,-4 0 1 16,5-1 0 0,-5 1 1-16,4-4-1 15,7 0 0 1,-3 0-2-16,1 0 1 15,-6 4-1 1,1-1 1-16,1 1 1 16,-1-4 0-1,0 5 0-15,3-5 1 16,5 0-2-16,0 0 0 15,-5 3-1 1,1 0 1-16,-3 0 0 16,2 1 0-1,5 1 0-15,-4-5 1 16,-1 3-1-1,-3 1 1-15,4 0-1 16,0-1 1-16,0 4-1 16,0-3 1-1,0 0-1-15,-1-1 0 16,5 1 1-1,3 4 0-15,0-8 1 16,-3 0 0 0,6 0 0-16,-9 0 0 15,-1 0-1 1,-4 0 1-16,-4 3-2 15,11-3 1-15,-6 0-1 16,-1 0 1 0,3 0 0-1,1 0 0-15,8 0 0 16,2 0 0-16,-2 0 0 31,3 0 0-31,-4-3-1 0,-4-1 1 16,1 0-1-1,-1 0 2-15,-3 1-2 16,8-1 0-16,-5 0 0 31,4-6 0-31,4 2 0 0,0 5 0 16,-4 3 0-1,-7-5 1-15,11 1 1 16,-4-2-1-1,1-2 0 1,-2 1 0-16,-6-1 0 16,1 5 1-16,-2-1 0 15,-3-4 0 1,4 2-1-16,0-2 1 15,-1 1 0 1,1-4 0-16,-3 3 1 16,6 1 1-1,-11 3 0-15,5-3 0 16,-1-2-2-1,-4 3 0-15,4-6-1 16,0 2 1-16,4-1 0 31,-3 3 1-31,2-3-1 0,-3-4 1 16,0 0-2-1,1-3 0-15,2-5-1 16,1 2 1-16,0-1 1 31,-4-4 1-31,-4 11 0 0,0-8 1 16,1 1-2-1,7-3 2-15,-7-5-4 16,-1 1 2 0,0-1-1-1,0 1 0-15,1 3 0 16,-1 0 1-16,1-3-1 15,0-1 1-15,2-3-2 16,-3 7 0 0,1 0 1-1,-4 0 1-15,0 1 4 16,-1-1 1-1,1-3 1 1,0 10 0-16,0-3-4 0,-4-1 1 31,0 5-1-31,0-4 1 0,0 3-1 16,-4 0 1-1,0 1-4 1,0 8 2-16,-3-5-3 16,-1 0 0-1,1 4 0-15,3 0 0 0,1 4 0 31,-1-4 0-31,1-1 0 16,-5-3 0-16,-3 8 0 16,-1-4 0-1,5 1 0-15,0-2 0 0,0-3 0 31,-1 1 0-31,1-1 0 16,-5 7 0-16,5 1 0 16,3 0 0-1,1 3 0 1,-4-3 0-16,-5-1 0 15,5 4 0-15,-8-2 0 16,0 2 0-16,4-4 0 16,0 4 0-1,-1 4 0 1,2-3 0-16,-1-1 0 15,-1-7 0 1,1 7 0-16,0 0 0 16,0 1 0-1,-7 3 0-15,2 0 0 16,-1 0 0-16,5 0 0 15,1 0 0 1,0 0 0-16,-4-4 0 16,0 1 0-1,4-1 0-15,-4 0 0 16,5 1 0-1,-2-1 0-15,5 4 0 16,-1-4 0 0,-3 4 0-16,0 0 0 15,0 0 0-15,-4 0 0 16,0-4 0-1,-7 1 0 1,7-1 0-16,4 0 0 16,-3 4 0-16,2 0 0 15,-7 0 0-15,2 0 0 16,1 0 0-1,1-4 0 1,1 1 0-16,-1-5 0 16,0 4 0-1,0 4 0-15,1 0 0 16,-5 0 0-16,1 0 0 15,3 0 0 1,0 0 0-16,-7 0 0 16,3 0 0-1,0 0 0-15,-2 0 0 16,2 4 0-1,0 0 0-15,-3 0 0 16,3-1 0 0,1-3 0-16,0 0 0 15,-1 0 0-15,-3 4 0 16,7 4 0-1,0-5 0-15,-3 1 0 16,3 0 0 0,0 0 0-16,-3-1 0 15,3 1 0 1,0-4 0-16,-3 0 0 15,-5 0 0 1,1 0 0-16,-12 0 0 16,5 0 0-16,-1 4 0 15,1-4 0 1,-1 3 0-16,-4 1 0 15,-2-1 0 1,-12 8 0-16,-4-3 0 16,0 7-26-1,-4-1 2 1,12 5-106-16,22-11-7 0,-12-8 14 15</inkml:trace>
  <inkml:trace contextRef="#ctx0" brushRef="#br0" timeOffset="43766.1982">4788 5089 12 0,'8'0'49'0,"-1"0"0"0,-3 0 6 32,0 0-1-32,-4 0 7 0,0 0-2 15,0 0-24 1,0-3 1-1,0-1-23-15,0-4 2 0,-11 1-12 32,-1 3 2-32,-3 0-4 0,-10 1 0 15,-5 3-2 1,-3 0 1-1,0 0-1-15,-1 0 0 16,4 3-1 0,1 5 1-16,-1 3 0 0,4 0 0 31,0 12 1-31,-7-2 0 15,4 2 1-15,-5 6 0 16,-3 0-1 0,-4-2 1-1,-3 13-2-15,0 1 1 16,-1 7-2-16,8 7 0 15,11 10 2 1,15 17 0-16,11 11 2 16,0 14 1-1,19 11 3-15,2-7 0 16,6-5 1-1,-2-16 1-15,-2-21-14 16,-5-13 1 0,5-4-117-16,2-16-5 15,-2-21-3-15</inkml:trace>
  <inkml:trace contextRef="#ctx0" brushRef="#br0" timeOffset="45060.2626">9122 4885 19 0,'0'-4'65'16,"0"4"2"0,0-2-15-16,0-2-2 15,0 1-18-15,0-2-1 16,-8 1-15-1,5 2 0-15,-1-6-11 16,1 8 1 0,-1 0 0-1,-4 0-1-15,1 0 3 16,-5 0 2-16,-5 0-5 31,13 0 1-31,-8 0-6 0,1 0 1 16,4 0-3-1,3 0 0-15,0 0 0 16,4 8 0-16,0-8 2 31,0 0 0-31,0 0 3 0,0 0 1 16,15 2 1-1,4 2 0-15,10-4-1 16,1 0 1-16,3 5 0 31,0-2 0-31,-2 3-3 0,2 6 1 16,-4 3-2-1,1 0 1-15,-4 7 0 16,0 4 0-1,-4 7-2 1,0 4 1-16,-3 4-1 16,-1-5 1-1,1 5 0-15,-4 7 1 0,-5-7 0 31,2 7 1-31,-8 8-1 16,-1-1 1-16,1 7-1 16,0 5 0-1,7-5 1 1,-4 5 1-16,0-2 0 15,-3 6 1 1,-4 3-1-16,0 0 1 0,0 3 2 16,0-7 1-1,0 8-3 1,0-4 2-16,-4 0-7 15,1 3 0 1,-1-10 0-16,0-8 0 0,-6-12 0 31,6-9 0-31,0-5 0 16,0-7 0-16,4-12-119 15,0-6-3 1,0-8-22-16</inkml:trace>
  <inkml:trace contextRef="#ctx0" brushRef="#br0" timeOffset="46046.3129">4225 6385 10 0,'-7'0'47'15,"4"0"3"-15,-1 0-10 16,-4 0 0-1,5 0 1-15,-5-4-2 16,1-3-14 0,-1-1 0-16,5 4-19 15,-1 1 0 1,4 3-13-16,0 0-1 15,0 0 4 1,0 0 0-16,0 7 5 16,0 12 1-16,7 2-2 15,1 5 1 1,3 8 0-16,4-1 0 15,-1 4 4 1,9-5 1-16,-1 2 6 16,0-1 0-1,4 1 3 1,8-2 1-16,-1-9-2 0,4-1 0 15,-11-7-3 1,-4-4 1-16,-7-4-15 16,-4-3 0-1,-4-4-110 1,1 0-7-16,3 0 0 15</inkml:trace>
  <inkml:trace contextRef="#ctx0" brushRef="#br0" timeOffset="47354.3787">4615 6739 42 0,'0'-4'79'16,"-4"-3"-3"0,-7-5-29-16,3 1-1 15,1 7-32 1,-4 4 0-16,0 0-17 15,-8 15 1 1,0 19 2-16,1 10 1 0,7 7 1 31,11 13 0-31,0-17 18 16,22-6-1-16,15-30 14 15,15-11-2 1,8-29-3-16,-2-19 1 0,-10-8-13 31,-21-7 1-31,-20 12-17 16,-7 6 0-16,-34 16-14 15,-21 11 1 1,0 18-117 0,-5 22-4-16,9 11-1 15</inkml:trace>
  <inkml:trace contextRef="#ctx0" brushRef="#br0" timeOffset="48137.418">9344 6683 111 0,'0'-4'101'16,"-4"2"-7"-16,-7-6-72 0,-4 4 0 15,-3 4-20 1,3 0 1-1,4 12-3-15,4 16 1 16,3 10 6 0,4 6 1-1,14 8 20-15,24-16 0 0,17-10 3 16,-3-22 0-1,3-8-21-15,-10-29 2 16,-15-15-12 0,-26-4 0-1,-4 8 0-15,-27 3 0 0,-25 12 0 31,-10 18 0-31,-12 11-78 0,10 0 0 16,9 11-57 0,18-7-14-1,19-4 88-15</inkml:trace>
  <inkml:trace contextRef="#ctx0" brushRef="#br0" timeOffset="60113.019">11411 10946 0 0,'3'-5'19'15,"1"2"1"1,-4-1 6-16,0 4 2 0,0-6-6 31,0-5 0-31,-4 8 0 0,-6-6 1 16,-2 6-5-1,1-5 1 1,4-3-7-16,3 7 2 15,4 4-6 1,0 0-1 0,-4 0-5-16,4 0 0 0,0 0 0 15,-4 8 1 1,4 3-2-16,0 0 1 15,0 14-1 1,0 5 0 0,0 7 0-16,4 11 2 0,7 0-1 31,1 11 0-31,3 8 0 0,-5-5 0 15,1-2 0 1,-3 3 2 0,-4-9 3-16,0 3 1 15,-4 1-1 1,0 5 2-16,0 3-6 0,0 1 0 31,0-5 0-31,0 5 1 16,0-12 1-1,0 1 0-15,0 2-1 16,0-1 1-16,0 1-2 15,0 5 1 1,0-4-1-16,0-4 0 16,0 1-2-1,0 3 0-15,3-8-1 16,5 4 1-1,-1-3 0-15,0 0 0 16,1 3 0 0,-1 4 1-16,-7 0-1 15,0 0 0-15,0 0 0 16,0-7 0-1,0-8 0-15,0 12 2 16,0-4-8 0,0-2 1-16,0 14-19 15,0-2 1 1,8 8-23-16,-1 8 0 15,-3-8 15 1,0 0 0-16,-4-13 28 16,0-14 1-16,0-6 1 15,0 0 0 1,0-4-43-16,-4-4-2 15,0-3-12 1</inkml:trace>
  <inkml:trace contextRef="#ctx0" brushRef="#br0" timeOffset="60796.0533">11352 10979 25 0,'0'-3'45'15,"-4"-1"6"-15,-3 0-2 16,-5 4-22 0,-3 0 1-16,1 0-12 15,-5 26 0-15,0 14-1 31,1 1 0-31,-1 7 7 0,8-8 1 16,1-13-5 0,6-20 1-16,4-7-16 15,0-29 0 1,7-20-3-1,15-6 0-15,4 7-4 0,0 4 1 16,0 10-3 0,0 10 2-16,0 12 4 15,0 12 1 1,-4 0 1-1,4 26 0-15,-4 7 0 16,-3 4-1-16,3 8-41 16,4-6-1-16,0 2-62 15,0-8-5 1,0-11 45-1</inkml:trace>
  <inkml:trace contextRef="#ctx0" brushRef="#br0" timeOffset="61779.1026">8925 4919 27 0,'0'0'25'16,"0"0"1"-16,-11-7-65 16,-22-12 0-16</inkml:trace>
  <inkml:trace contextRef="#ctx0" brushRef="#br0" timeOffset="63510.1902">11733 11359 30 0,'0'-3'59'16,"-11"-8"1"-1,-7 7-32 1,-5 4-1-16,-10 0-12 15,7 0 0-15,-7 18-7 32,3-3 1-32,8 3-5 0,14 2 0 15,8-10 1 1,8 9 0-16,21-9-2 15,12-2 0-15,11-5-1 32,-7 1 0-32,-8 4 14 15,-19 3-1-15,-11 11 5 16,-7 8 0-1,-29-5-12-15,-8 1 0 0,-8 3-8 32,4-6 0-32,12-5-35 15,14-10-1-15,11-8-64 16,4 0-7-1,19-8 37-15</inkml:trace>
  <inkml:trace contextRef="#ctx0" brushRef="#br0" timeOffset="63730.2012">11848 11455 117 0,'0'0'85'15,"7"-7"-5"1,12-8-70-16,11 8 0 15,7-1-3 1,7-2 1-16,-11-2-33 16,4 1 0-1,-15 0-65-15,-3 4-5 16,-11-4 29-16</inkml:trace>
  <inkml:trace contextRef="#ctx0" brushRef="#br0" timeOffset="63930.2112">12133 11226 35 0,'0'0'72'15,"8"4"-2"-15,3 18-25 16,7 9 0 0,-3 1-23-16,0 12 0 15,-1-11-16-15,-6-3 1 16,-1 3-43-1,-3-18 1 1,-4-11-59-16,0-4-3 16,-8-33 40-16</inkml:trace>
  <inkml:trace contextRef="#ctx0" brushRef="#br0" timeOffset="64100.2197">12133 11226 32 0,'22'-40'63'31,"-22"32"1"-31,26 2-14 0,22 2-2 16,15 4-16-1,-7 0 0 1,-8 22-20-16,-22 11 0 0,-19 11 0 31,-18 7 1-31,-41 8-70 0,-18-10-1 16,-4 2-50-1,11-14-6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09:13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6602 4667 33 0,'14'-3'40'0,"1"3"-9"15,-2-3-5-15,1 3-7 0,-4 0-9 16,-2 0-13-16,3 1-24 0,4 7-38 16,-15-8 1-1</inkml:trace>
  <inkml:trace contextRef="#ctx0" brushRef="#br0" timeOffset="1009.9899">6865 4664 37 0,'12'0'46'0,"-2"0"-8"0,3-2-12 15,-3 1-11-15,0 1-23 16,3 5-50-16,-3-5-7 16</inkml:trace>
  <inkml:trace contextRef="#ctx0" brushRef="#br0" timeOffset="1619.9838">7100 4664 26 0,'6'-7'39'0,"5"5"-11"15,12 2-12-15,-1 0-9 0,8 0-7 16,-1 0-15 0,11 9-41-16</inkml:trace>
  <inkml:trace contextRef="#ctx0" brushRef="#br0" timeOffset="3639.9636">7521 4673 33 0,'24'-2'35'0,"1"1"-8"15,9-2-21-15,8 3-55 0,-5 0-3 16</inkml:trace>
  <inkml:trace contextRef="#ctx0" brushRef="#br0" timeOffset="4289.9571">6535 4637 12 0,'0'0'31'16,"0"0"0"-16,9 9 2 15,1-7-3-15,4-1 0 0,2-1-3 16,3 0-10-16,4 0-30 16,12 1-51-16,-12-1-7 15</inkml:trace>
  <inkml:trace contextRef="#ctx0" brushRef="#br0" timeOffset="4849.9515">7346 4675 41 0,'0'0'66'0,"0"0"-40"16,0 0-11 0,15-7-11-16,10 6-16 0,4 2-38 15,4-1-14-15</inkml:trace>
  <inkml:trace contextRef="#ctx0" brushRef="#br0" timeOffset="229418.162">21719 2189 30 0,'0'0'91'0,"0"0"-3"16,0 0-5-16,-8-8-50 15,8 8-21-15,0 13-2 16,3 6-3-16,6 10 0 16,1 5 0-1,4 7 0-15,0 2-1 0,4 3 2 16,-2-2-3-16,3 2-1 15,2-1-1-15,-1-15 0 16,4-3 0-16,-2-4 0 16,2-6 0-16,3-2 0 0,1-6 1 15,-2-9-1-15,4 0 1 0,0-6 0 16,3-2-1-1,0-9-1-15,1-1 0 0,-4-4 0 16,3-3-1-16,-3 3 0 16,-2-3 0-16,-4 2 0 15,-2-3-1-15,-2 5 1 16,-6 3-1-16,3-2-1 0,-8 1-2 15,1 1-2 1,0-3-4-16,-1 2-8 0,-3-3-15 16,1-2-48-16,-2 4-15 0,-1-4-8 15,-1 2 3-15</inkml:trace>
  <inkml:trace contextRef="#ctx0" brushRef="#br0" timeOffset="229708.1649">21961 1769 78 0,'-9'0'96'0,"-4"-3"-3"0,13 3-7 16,-14-8-68-16,14 8-3 16,0 0-7-16,-12-10-5 15,12 10-4-15,0 0-6 0,-3 12-12 16,3-12-20-1,-4 17-49-15,4-17-6 0,11 14-4 0</inkml:trace>
  <inkml:trace contextRef="#ctx0" brushRef="#br0" timeOffset="229908.1669">22316 1809 80 0,'6'8'91'0,"-6"-8"-5"0,0 0-4 15,0 0-76 1,0 0-2-16,0 9-5 0,0-9-3 16,0 0-6-1,0 0-9-15,0 0-29 0,0-7-38 16,0-6-5-16,0-2 2 0</inkml:trace>
  <inkml:trace contextRef="#ctx0" brushRef="#br0" timeOffset="230548.1733">21910 1381 35 0,'-47'0'45'0,"-4"0"-8"16,0 4-8 0,1 7-11-16,-26 22-4 0,-15 14-4 15,14 3-2 1,13 13-3-16,15 11-2 0,13 6 2 15,12 4-2-15,12-3 1 16,11-1 0-16,-1 2-1 0,7-3 1 16,9 2 0-16,2-9-1 0,3-1 3 15,8-4-1 1,2 1 2-16,9-10-1 0,5-8 1 15,11-3 1-15,5-6-1 16,10-7 1-16,7-6-1 16,7-9-1-16,4-8 0 15,0-9-1-15,5-4 2 0,-6-8-1 16,-3-9 1-16,-3-5-1 0,1-9 0 15,-10-5 1 1,1-2 0-16,-3-5-2 0,-2-4 0 16,-1-3-1-1,0-4-2-15,-4-5 0 0,0 1-1 16,-4-7 1-16,-3 1-2 15,-10-4 2-15,-2-2 0 0,-9 2 0 16,-10 1 0 0,-14 36-1-16,-1-5-1 0,-3 3 0 15,-4-6 0-15,-2 3 0 0,-9-3-1 16,-4 0 0-1,-5-1 1-15,-10 4 0 0,-5-1 0 16,-11 4 0 0,-11 0 0-16,-13 5-1 0,-8 0-1 15,-8 3-4-15,-7 1-8 16,-5 5-8-16,-2 5-47 0,-1 5-21 15,3 2-7 1</inkml:trace>
  <inkml:trace contextRef="#ctx0" brushRef="#br0" timeOffset="235518.2239">4504 6927 25 0,'0'0'81'0,"-9"-13"-3"15,-1 12-38-15,-9 1-11 16,-1 11-7-16,-13 5-5 15,-4 8-4-15,-12 7-3 16,-2 5 0-16,-2 3-1 0,0-1-2 16,3 3-1-16,3-4 0 0,7 1-3 15,10-9 0 1,11-4-2-16,10-1 1 0,9-6-1 15,15-3 1-15,13-5 1 16,10-2-1-16,16-5 0 16,6-2 0-16,5-1 0 15,1 0-1-15,-1 0-1 0,-5 3 0 16,-10 6 0-16,-9 1 1 0,-16 4 0 15,-11 7 1 1,-14 6 1-16,-12 3-1 0,-18 3 1 16,-11 6 0-1,-15 0 0-15,-10 0 0 0,-8-2-1 16,-2-2-1-16,0-8 1 15,7-2-2-15,11-6-2 0,9-6-5 16,14-3-10 0,12-7-20-16,13 0-49 0,20-3-6 15,9-7-6-15</inkml:trace>
  <inkml:trace contextRef="#ctx0" brushRef="#br0" timeOffset="236678.2355">9761 6919 43 0,'0'0'73'0,"-7"-12"-1"15,7 12-49-15,-3 5-3 0,3 11-6 16,3 6-1-16,3 10 0 0,0 4-2 15,3 8 3 1,0 3-2-16,0 5 3 0,-2-1-3 16,0-1-1-16,-5-4-2 15,1-4-2-15,-2-6 0 16,-1-5-2-16,0-3 0 15,0-8-3-15,0-4-3 0,0-5-4 16,0-11-8-16,0 0-20 16,15 0-50-16,-9-11-4 15,-2-9-7-15</inkml:trace>
  <inkml:trace contextRef="#ctx0" brushRef="#br0" timeOffset="237068.2394">9525 6996 0 0,'-35'3'80'16,"1"-3"-11"-16,5 0-14 0,3 4-14 15,8-2-11 1,4-2-7-16,14 0-8 0,9-9-6 16,20-5-5-16,24-1-2 15,14-2-1-15,21 1 1 0,13 1 1 16,16 5 0-16,9 10 0 0,4 6 0 15,-1 15-1 1,-10 13 0-16,-12 7-1 0,-16 8 0 16,-18 4 1-1,-27 7 2-15,-24-1 0 0,-26 0 2 16,-36-5 1-16,-28-1 0 15,-25-6 1-15,-23-3-2 0,-19-2-3 16,-3-6-8 0,-9-7-28-16,3-4-50 0,21-6-5 15,15-7-8-15,29-10 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8:54:16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22797 3817 69 0,'0'0'7'0,"0"0"6"15,0-11 5-15,0 11 2 0,0-13 3 16,0 13 2-16,2-16 4 16,-1 7 2-16,-1 9-3 15,5-12-5-15,-5 12 0 16,0 0-3-16,3-10-2 15,-3 10-2-15,0 0-1 0,-2 4-3 16,0 8-2-16,-2 7-2 16,0 5 0-16,4 3-1 15,1 5 1-15,8-1 1 16,4 1-1-16,7-6 0 0,10-7 0 15,1-10 0-15,8-8-2 16,1-3 0-16,1-11 0 16,-1-1-1-16,-4-6-2 15,-5 0-1-15,-7-4-1 0,-4 5-3 16,-11-2-5-16,-5 6-10 15,-4-2-29-15,-9 3-40 16,-4-1-4-16</inkml:trace>
  <inkml:trace contextRef="#ctx0" brushRef="#br0" timeOffset="251.6275">22919 3413 388 0,'0'0'2'0,"0"0"0"15,0 0 0-15,0 0-2 16,0 0-5-16,-12 4-22 0,12-4-45 16,1 10-5-16</inkml:trace>
  <inkml:trace contextRef="#ctx0" brushRef="#br0" timeOffset="388.97">23241 3460 362 0,'0'0'1'16,"0"0"1"-16,0 0-2 0,-6 0-3 15,6 0-13-15,-10-4-38 16,10 4-17-16</inkml:trace>
  <inkml:trace contextRef="#ctx0" brushRef="#br0" timeOffset="1001.4975">22880 3119 232 0,'0'0'4'0,"0"0"5"16,-14 6 2-16,-1 4 4 16,-3 6 1-16,-6 6 2 0,-4 8 1 15,-2 6 0-15,-3 8-3 16,4 3-2-16,-1 7-4 15,7 4-5-15,4 0 0 16,1 2-2-16,10 1-1 0,0 3 0 16,6-2-1-16,1 2 0 15,10 0 1 32,3-4 0-47,5 1 0 0,6-7 0 0,5-1 0 0,4-5-1 0,6-7 2 0,1-4-2 0,7-9 1 16,2-4-1-16,5-9 0 15,-2-4 0-15,5-10 0 16,6-4 1-16,4-13 1 0,5-9 0 15,4-7 1-15,4-8 1 16,3-9 0-16,3-7 1 16,-1-6 0-16,-2-6 0 15,-9-2-1-15,-11-4 1 0,-17-4-2 16,-15-2 0-16,-20-5-1 15,-19 3 0-15,-21 4-1 16,-23 5 1-16,-20 6-2 16,-20 11-1-16,-18 10 0 0,-14 14 0 15,-10 14 0-15,-3 10-6 16,6 12-6-16,8 13-26 15,19 16-48-15,20 3-1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22:53.6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1569 3381 37 0,'0'0'6'0,"0"0"2"15,0 0 5-15,0 0 3 16,0 0 1-16,0 0 3 15,0 0-3-15,0 0 1 16,0 0-6-16,0 0-4 0,0 0-4 16,0 0 0-16,0 0-2 15,11 0 0-15,-1-2 2 16,4 0 0-16,3-1 1 15,1 1 1-15,4 1-1 0,-1-1 0 16,2 0-2 0,-2 2 1-16,3 0-1 0,-1 0-1 15,6 0 2-15,-4-1 0 16,5-2-1-16,-2 0 2 0,5-2-2 15,3 0 1-15,-3-2 1 16,2 2-2-16,-3-1-1 16,0 0 0-16,-3 1 1 15,4 2-1-15,-8-1-1 0,1 2 0 47,-1-1 0-47,2 1 0 0,-3 1 0 0,-1-1 0 0,3 0 0 0,-5 2-1 16,0 0 0-16,-4 0 1 15,-2 0-1-15,-1 0 1 0,-3 0-1 16,2 0 0-16,-4 2 1 15,2-2-1-15,1 1 1 16,-3-1 1-16,0 0-1 0,1 0 0 16,-1 0 1-16,-9 0 0 15,15-1 0-15,-15 1 1 16,13-2 0-16,-13 2-2 15,0 0 3-15,11-3-2 0,-11 3-1 16,0 0 1-16,0 0 1 16,0 0 0-16,0 0 1 15,0 0 1-15,0 0 0 16,0 0-1-16,0 0 0 0,0 0-1 15,0 0-2-15,0 0-1 16,0 0-1 15,0 0 0-31,0 0-1 0,0 0 1 0,6 7-1 0,-6-7 1 16,3 19 1-16,-1-7 1 0,0 3-1 15,1 0 1-15,-1 3-1 16,0 1 1-16,0 0 0 16,-1-1-1-16,-1 3 0 15,1-1 0-15,-1-2 0 0,0 3 0 16,0-5 1-16,-2 3 0 15,1-4-1-15,-1 3 1 16,1-5 0-16,0-3 0 16,0 2 0-16,0-4 0 0,-1 1 0 15,2-9 0-15,-7 15 0 16,7-15 0 15,-6 16 0-31,6-16 1 0,-8 15-1 0,8-15 1 0,-7 12-1 0,7-12 1 16,0 0 1-16,-11 10 0 15,11-10 1-15,0 0-1 16,0 0 1-16,0 0 0 0,-9 0-1 15,9 0-1-15,0 0 0 16,-11 0-2-16,11 0 0 16,-9 0 0-16,9 0-1 15,0 0 0-15,-12 0 0 16,12 0 0-16,0 0-1 0,0 0 1 15,0 0 0-15,0 0 0 16,0 0-1-16,8 11 2 16,3-10 0 15,-2 1 2-31,3 0-1 0,1 0 0 0,3 1-1 0,-4-1 1 0,0-2-1 15,-2 2 1-15,1-1-1 16,-11-1 0-16,15 3 0 0,-15-3 0 16,12 4 0-16,-12-4 0 15,0 0 0-15,10 8 0 16,-10-8 0-16,0 0 1 15,1 9-1-15,-1-9 0 16,0 0 1-16,-3 12 0 0,3-12-1 16,-7 9 1-16,7-9-1 15,-14 12 0-15,5-4 1 16,9-8-1-16,-20 17 0 15,10-9 0-15,-6 2 0 0,6 1 0 16,-4-1 0-16,2-2 0 16,2 1 0-16,-1-2 0 15,11-7 0-15,-15 12-1 16,15-12 1 15,-6 11 0-31,6-11-1 0,0 0 1 0,0 9-1 0,0-9 1 0,0 0 0 16,7 6-1-16,-7-6 1 15,19 6 0-15,-7-3 0 0,3 1 0 16,0 0 0-16,0-1 0 15,2 1 0-15,-1 0 1 16,-1 0-1-16,-2-2 0 16,-3-1 1-16,0 1-1 15,-10-2 0 1,15 2 1-16,-15-2-1 0,9 2 0 0,-9-2 0 15,0 0 0-15,0 0 0 16,0 0 0-16,0 0 0 0,0 0 1 16,0 0-1-16,0 0 0 15,-3 11 0-15,3-11 0 16,-12 7 1-16,12-7-1 15,-18 8 0-15,7-2 0 0,-1 2 0 16,-2-1 0 0,0 1 0-1,0 2 0-15,-4-1 0 0,4 0 0 0,-2 1 0 16,2-3-1-16,5 0 1 15,9-7-1 17,-14 11 1-32,14-11-1 0,0 0 1 0,0 8-1 0,0-8 1 0,9 6 0 15,3-6 0-15,0 1 1 16,6-1-1-16,0 0 0 0,1 0 1 15,-1 0-1-15,-1 0 0 16,-1 0 0-16,-2 0 0 16,2 0 0-16,-6 0 0 15,0 0 0-15,-10 0-1 0,15 1 1 16,-15-1 0-16,10 2 0 15,-10-2 0 1,0 0 0-16,0 0 0 0,0 0 1 0,0 0 0 16,9 5-1-16,-9-5 1 15,0 0 0-15,0 0 0 16,0 0 1-16,-7 3-1 15,7-3-1 1,0 0 0-16,-12 5-1 0,12-5 1 0,-1 14 0 16,1-2 0-1,4 7 1-15,3 2-1 0,2 5 2 16,6 3 0-16,-2 3 0 15,0-1 1-15,-1 2-1 16,0-3 1 0,-2-3 0-16,-2-2-1 0,-3-5 0 15,-2-6 1 1,2-1-1-16,-5-13 0 0,4 13 0 0,-4-13-1 0,0 0 1 15,0 0 0-15,0 0 0 16,0 0-1-16,0 0 0 16,0 0 1-16,0 0-1 15,0 0-1 1,-7 10 1-16,7-10-1 47,-13 3 0-47,3 0 1 0,-3-1-1 0,-1 2-1 0,-4 2 1 0,-5-1-1 0,0-1 0 0,-7 1 0 0,-3 0-1 15,-6 2 0-15,-4 1 0 16,-3-1-1-16,-2 0 1 15,-5 0 0-15,0 1 0 16,1 1 0-16,-1-3 1 16,2 1 0-1,1-1 1-15,0 0 0 0,4-2 0 0,2 0 0 16,1-1-1-1,0-1 2-15,-1 0-1 0,6-1 0 0,3-1 0 16,-3 0 0-16,3 0 0 16,0 0 0-16,1-1 0 15,-3-2 1-15,6-1 0 16,1 2 0-16,3-4-1 15,7 5-8-15,4-4-15 0,7 3-55 16,9 2-7-16</inkml:trace>
  <inkml:trace contextRef="#ctx0" brushRef="#br0" timeOffset="782">2788 3718 88 0,'0'0'9'15,"-1"9"6"-15,0 3 6 16,0 2 4-16,-3 4 3 0,0 3 1 15,-2 4 1-15,3 4 0 16,-6-2-6-16,1-1-7 16,2-1-4-16,-2-7-4 15,2-3-4-15,0-2-3 16,2-3-5-16,4-10-4 15,-5 12-11-15,5-12-14 0,0 0-23 16,5 4-23-16</inkml:trace>
  <inkml:trace contextRef="#ctx0" brushRef="#br0" timeOffset="1261">2748 3723 181 0,'0'0'8'16,"0"0"2"-16,0 0 3 15,0 0 1-15,-7-13 2 0,7 13 0 16,0-11 2-16,0 11 3 15,16-18-6-15,-2 9-1 16,6-1-2-16,5-2 0 16,3 4-1-1,-1 0 0-15,4 2-4 0,-3 2-1 0,-1 4-3 16,-4 1-1-16,-5 5-1 15,-6 2-1-15,-7 3 1 16,-4 6 0-16,-3-2 0 0,-10 2 0 16,-4 0 0-16,-8-1 0 15,0-1 0-15,-3-3-1 16,5-3-1-16,0 0-1 15,4-3 0 1,7-1 0-16,11-5 1 0,-6 10 1 0,11-1 0 16,7 5 1-16,6-1 0 15,1 2 2-15,4 3 2 16,2-1-1-16,3 3 0 15,-1-3-1-15,1 0-2 0,0-2-7 16,7-1-29-16,7 3-44 16,3-8-6-16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28:45.7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2445 8646 269 0,'0'0'6'16,"0"-10"3"-16,0 10 2 0,-2-13 2 16,2 13 2-1,-3-12 0-15,3 12 0 0,-3-11 1 16,3 11-6-16,0 0-3 15,0 0-3-15,0 0-2 16,-10 0-1-16,10 0-1 16,-5 7-2-16,-1 4 2 0,-1 3-1 15,0 5 2-15,-3 4 0 16,1 3 1-16,-1 2-1 15,0 2 1 1,2 2 0-16,2 3 1 0,1 0 0 0,1 1 1 16,4-2 0-16,-1 0 0 15,6 0 0-15,4-3 1 16,4-2-1-1,6-2 1-15,1-5-1 0,7-3-1 0,0-5-1 16,8-5-2-16,-3-3-5 16,0-6-5-16,-1-1-8 15,-3-9-28-15,-8-3-38 16,3-7-6-16</inkml:trace>
  <inkml:trace contextRef="#ctx0" brushRef="#br0" timeOffset="212.0212">2496 8261 295 0,'0'0'2'0,"0"0"-1"16,0 0-10 0,0 0-11-16,1-9-35 0,-1 9-18 0</inkml:trace>
  <inkml:trace contextRef="#ctx0" brushRef="#br0" timeOffset="2002.2002">3008 9111 165 0,'0'0'10'0,"0"0"6"16,0 15 4-16,-1 3 2 0,-5 3 2 16,-3 7 1-16,1 5 1 15,-6 2 0-15,2 1-9 16,-2-4-5-16,2 0-2 0,2-11-4 15,-1-4-5-15,6-5-9 16,5-12-18-16,-9 5-50 16,9-5-7-16</inkml:trace>
  <inkml:trace contextRef="#ctx0" brushRef="#br0" timeOffset="3018.3018">3406 8724 252 0,'0'0'3'0,"0"0"-1"16,0 0 0-16,0 0 6 15,0 0 3-15,16 0 1 16,5 0 3-16,9 0-1 16,10-2 0-16,6 1 1 0,5-2 0 15,3 0-4-15,-1 0-4 16,-8 2 0-16,-2 0-3 15,-11 1 0-15,-7 0-2 16,-8 0-1 0,-5 0-2-16,-2 0-4 0,-10 0-5 0,8 0-7 15,-8 0-7-15,0 0-15 16,0 0-24-16,2 8-22 0</inkml:trace>
  <inkml:trace contextRef="#ctx0" brushRef="#br0" timeOffset="4564.4564">2919 9222 48 0,'0'0'5'15,"7"13"2"-15,1-4 0 16,-2 1 2-16,4 2 6 16,-4 3 9-16,-1-1 2 0,-4 5 1 15,-3-9-5-15,-12 2 0 16,-7-3-1-16,-4-1 0 15,-1 0-3-15,-2-4-6 16,3-4-3-16,9-1-1 0,4-7 0 16,14-2-2-16,8-2-1 15,10 2-1-15,12 0-3 16,1 3-2-16,5 3 1 0,-1 4 0 15,-5 0 2-15,-8 9 1 16,-10 3 0 0,-10 3 2-16,-12 4-1 0,-12-2 1 15,-9-2 1-15,-5-2 0 0,-8-5-1 16,4-5-1-16,2-3 1 15,10-11-2-15,11-5-1 16,13-3 1-16,13-6 0 16,14 1-1-16,17 1-2 15,7 3 1-15,10 3-1 0,-2 5 0 16,-1 7 0-16,-11 5 1 15,-10 2 0 1,-14 15 2-16,-20 0 0 0,-10 2 0 16,-24 3 1-16,-6-2 1 0,-11-1 0 15,-2-5-1-15,1-4-2 16,3-4-2-16,9-4-3 15,8-2-8-15,11-5-9 16,8 5-38-16,13-13-26 0</inkml:trace>
  <inkml:trace contextRef="#ctx0" brushRef="#br0" timeOffset="5606.5606">3380 9069 305 0,'0'0'2'16,"0"0"2"-16,7-8 4 0,6 3 5 15,12 0 1-15,11-1 3 16,13 2 0-16,10-1 1 15,6 5-2-15,8 3-2 16,0 1-4-16,-1 4-7 0,-9 1-12 16,-1-4-45-1,-11 5-27-15,-13-5-8 0</inkml:trace>
  <inkml:trace contextRef="#ctx0" brushRef="#br0" timeOffset="6148.6148">4984 8758 211 0,'0'0'6'16,"-4"16"7"-16,1 2 2 16,-3 5 4-1,2 6 1-15,1 4 2 0,1 5 1 16,2 0 1-16,1-3-4 0,9-5-3 15,4-9-5-15,5-7-2 16,7-7-4-16,2-7-9 16,9-2-21-16,13-10-55 15,-15-9-3-15</inkml:trace>
  <inkml:trace contextRef="#ctx0" brushRef="#br0" timeOffset="6271.6271">5017 8347 240 0,'0'0'-16'15,"0"0"-29"-15,5-8-21 16</inkml:trace>
  <inkml:trace contextRef="#ctx0" brushRef="#br0" timeOffset="6569.6569">5648 8877 339 0,'0'0'4'15,"-7"21"1"-15,3-1 2 16,1 8 1-16,-3 2 2 16,1 8 1 15,0 1-2-31,-1 2 1 0,4-7-8 0,1 2-17 0,1-7-62 0,-2-9-4 15</inkml:trace>
  <inkml:trace contextRef="#ctx0" brushRef="#br0" timeOffset="7028.7028">6238 8800 273 0,'0'0'5'16,"0"0"2"-16,9 8 3 0,7-5 5 15,5 0 2-15,9-3 0 16,10 0 0-16,1 0 1 16,8-5-3-16,-3-2-8 15,-2-2-9-15,-3 1-20 0,-6-1-54 16,-11-4-6-16</inkml:trace>
  <inkml:trace contextRef="#ctx0" brushRef="#br0" timeOffset="7216.7216">6392 8579 293 0,'1'12'1'16,"3"7"2"-16,4 7 1 0,4 9 1 15,-4 6 1-15,1 8 0 16,2 8 2-16,1 4-2 31,-4-3-7-31,3-9-21 0,-7 4-46 0,11-10-8 0</inkml:trace>
  <inkml:trace contextRef="#ctx0" brushRef="#br0" timeOffset="7608.7608">7459 8717 246 0,'0'0'8'16,"-7"17"4"-16,0 0 2 0,1 7 1 16,-4 6 2-16,5 5 2 15,0 3 0-15,5 2 2 16,2-5-6-16,11-9-5 15,10-5-12-15,-1-4-47 32,12-17-27-32</inkml:trace>
  <inkml:trace contextRef="#ctx0" brushRef="#br0" timeOffset="8209.8209">7971 8811 220 0,'0'0'6'0,"0"0"4"0,16-9 6 16,-4 6 2-16,6 0 1 15,2 0 1-15,3 2 0 16,2-1-1-16,-1 2-5 15,-4 6-3-15,-2 4-4 16,-10 3-1-16,-8 6-2 0,-5 3-1 16,-11 1 1-16,-1 4 1 15,-3-2-1-15,0 1 1 16,4-1 0-16,6-1 0 15,10-8 0-15,9 0-1 0,15-5 1 16,8-4-1-16,7-2-1 16,5-2-5-16,7-1-7 15,0-2-20-15,-8 1-53 0,2-5-4 31</inkml:trace>
  <inkml:trace contextRef="#ctx0" brushRef="#br0" timeOffset="8561.8561">7500 8371 400 0,'0'0'2'15,"0"0"-1"-15,0 0 0 16,-8-6-6-16,8 6-9 16,-4 7-42-16,4-7-22 15</inkml:trace>
  <inkml:trace contextRef="#ctx0" brushRef="#br0" timeOffset="8958.8958">8479 8620 401 0,'0'0'1'16,"0"0"2"-16,7-2 0 15,7 2 2-15,8 0 1 0,8 0 0 16,9-3 0-16,9-1 1 15,4-1-2-15,2 0-1 16,0-5-3-16,1 3-8 16,-6-8-18-16,-17 1-56 15,2-3-3-15</inkml:trace>
  <inkml:trace contextRef="#ctx0" brushRef="#br0" timeOffset="9134.9134">8731 8436 366 0,'0'0'5'0,"-3"20"-1"16,1-2 4-16,-2 7 0 15,1 5-1-15,-5 9 2 16,1 6 0-16,1 7 1 16,-1-3-7-16,3 2-9 0,-2-5-20 15,-4 0-55-15,13-9-3 31</inkml:trace>
  <inkml:trace contextRef="#ctx0" brushRef="#br0" timeOffset="9414.9414">9907 8825 492 0,'0'0'1'0,"0"0"-2"15,0 0-3-15,6 0-10 16,9 0-69 15,-1 3-7-31</inkml:trace>
  <inkml:trace contextRef="#ctx0" brushRef="#br0" timeOffset="9543.9543">10431 8878 404 0,'0'0'1'0,"0"0"-5"16,0 0-23 15,7 13-50-31,-7-13-6 0</inkml:trace>
  <inkml:trace contextRef="#ctx0" brushRef="#br0" timeOffset="9667.9667">10774 8801 412 0,'0'0'0'0,"0"0"-11"0,-2 13-46 15,2-13-22-15</inkml:trace>
  <inkml:trace contextRef="#ctx0" brushRef="#br0" timeOffset="10070.0069">12188 8671 326 0,'0'0'6'0,"-25"3"3"16,3 6 2-16,-4 6 4 15,-3 5 3-15,-1 7-1 0,2 5 1 16,2 2 1-16,11 5-5 15,15-3-3-15,13-3-3 16,15-3-2-16,11-6-4 0,8-11-7 16,8-3-10-16,0-2-50 15,2-19-23 16</inkml:trace>
  <inkml:trace contextRef="#ctx0" brushRef="#br0" timeOffset="10186.0185">12139 8279 403 0,'0'0'1'0,"0"0"-1"0,0 0-5 15,0 0-5-15,14 0-20 16,4 12-42-16,1-2-10 0</inkml:trace>
  <inkml:trace contextRef="#ctx0" brushRef="#br0" timeOffset="10479.0478">12664 8772 360 0,'0'0'5'15,"0"17"3"-15,-1 0 2 16,-4 5 1-16,0 4 1 15,-3 2 0-15,0 3 1 0,-1 0 0 16,0-7-4-16,3-6-2 16,1-5-2-16,5-13-5 15,0 0-5-15,0-6-5 0,2-12-9 16,11-4-17 15,0 1-36-31,3-8-8 0</inkml:trace>
  <inkml:trace contextRef="#ctx0" brushRef="#br0" timeOffset="10684.0683">12740 8853 249 0,'0'0'6'0,"5"16"5"0,5 1 4 16,0 7 3-16,0 3 0 15,5 2 6-15,-1-2 2 16,6-5 4-16,-4-10-7 16,10-12-4-16,-1-8-4 0,5-18-1 31,2-12-3-31,-2-7-4 0,-2-5-3 0,-6-3-1 15,-6 0-2-15,-7 3-3 16,-4 4-4-16,-6 3-10 0,-4 3-43 47,-4 15-28-47,2 6-6 0</inkml:trace>
  <inkml:trace contextRef="#ctx0" brushRef="#br0" timeOffset="11221.122">15723 8294 331 0,'0'0'3'0,"1"6"3"16,3 9 5-16,-4 7 4 16,0 10 4-16,0 9 1 15,-7 9-2-15,-2 8 2 16,-10 4-3-16,-5 0-3 0,-3-4-4 15,1-5-4-15,0-6-3 16,5-9-4-16,2-12 0 16,8-7-7-16,11-19-7 0,0 0-33 15,24-11-41-15,4-18-5 31</inkml:trace>
  <inkml:trace contextRef="#ctx0" brushRef="#br0" timeOffset="11459.1458">16223 8361 329 0,'-10'0'1'0,"-11"8"2"15,-15 5 4-15,-13 5 2 0,-12 4 3 16,-3 3 1-16,-5 0 2 31,-3 4-1-31,14-4 1 0,12 3 0 0,19-3-3 16,21 0-1-16,16 2-3 0,24 3 0 15,15 2-1-15,10 3 0 16,6 5-1 0,5 0-4-1,-1-3-1-15,-10-7-5 0,-6 1-7 0,-11-10-14 16,-14-9-49-16,-10-4-15 0</inkml:trace>
  <inkml:trace contextRef="#ctx0" brushRef="#br0" timeOffset="11808.1807">16916 8340 281 0,'0'0'1'15,"0"0"0"-15,-15-4 1 16,-4 4 5-16,-11 4 7 15,-12 7 3-15,-8 6 3 0,-11 8 2 16,-3 7 1-16,3 8-1 16,8 3-2-16,13 6-3 15,16-2-6-15,19 1-2 16,18-3-4-16,24-6 0 0,16-3-3 15,10-6-2-15,2-6-6 16,5-4-10-16,-4-1-37 16,0-12-35-16,-9-7-5 15</inkml:trace>
  <inkml:trace contextRef="#ctx0" brushRef="#br0" timeOffset="12153.2152">17499 8139 292 0,'0'0'1'0,"11"-1"1"16,-11 1 3-16,16 0 3 0,-16 0 4 15,12 21 2-15,-12-1 3 16,0 9 1-16,-14 8 2 15,-9 9-1-15,-7 8 0 16,-5 2-4-16,2-1-5 0,0-3 0 16,5-4-2-16,9-6 0 15,13-8-2-15,11-10-1 16,24-6-1-1,18-7-1-15,17-3 1 0,12 0-1 0,9-2 0 16,4-2-3-16,-1 3 0 16,-4-1-3-16,-11 1-4 15,-15 2-5-15,-8 4-8 16,-19-3-21-16,-18 0-49 0,-1-1-4 15</inkml:trace>
  <inkml:trace contextRef="#ctx0" brushRef="#br0" timeOffset="19066.9065">3343 10730 225 0,'0'0'7'16,"0"0"4"-16,0 0 2 15,0 0 2-15,0 0 1 31,-10 0 0-31,10 0 0 0,0 0 2 0,5 0-5 0,13 0-3 16,5-2 0-16,10-1-3 16,7 0 1-16,8 0-1 15,7 2 0-15,5-2-2 0,0 2-1 16,-1 0-2-16,-4 0 1 15,-5 1-2-15,-6 0-2 16,-4 0-4-16,-7 0-7 16,-3 0-23-16,2 0-44 15,-15 0-8-15</inkml:trace>
  <inkml:trace contextRef="#ctx0" brushRef="#br0" timeOffset="19295.9294">3409 11071 339 0,'0'0'6'0,"0"0"3"16,19 5 2-16,8-5 2 15,12 0 1-15,11 0-1 16,16-4 1-16,13-4 1 15,9-5-7-15,3-1-3 32,-3 0-4-32,-1 2-5 0,-14-3-10 0,-4-6-62 0,-13 18-10 15</inkml:trace>
  <inkml:trace contextRef="#ctx0" brushRef="#br0" timeOffset="22216.2214">20864 10109 182 0,'0'0'6'0,"0"0"2"0,5-11 4 15,-5 11 4-15,0-16 3 16,0 6 1-16,0-1 0 16,-4-1 1-16,-5 3-6 15,-2 0-2-15,-4 2-6 0,-3 4-2 16,-6 3-3-16,-3 2-1 15,-3 11-2-15,-3 3 0 16,-4 8 0-16,0 6 1 0,4 2 0 31,2 4 1-31,6 2 0 0,4-2-1 0,10-4 3 16,8-6 0-16,6-6 0 15,12-12 0-15,10-7 1 16,3-5 0-16,8-12 1 31,5-8 0-31,2-5-2 0,-1-7 1 0,-3-2-1 16,-3-1-2-16,-7 1 0 0,-4-1 0 15,-9 7 0-15,-6 3-1 16,-7 3 0-16,-3 6-1 0,0 6 0 16,-7 4 0-16,7 10-1 15,-15-2 0-15,15 2-1 16,-18 17 1-16,9 1 1 31,2 10 2-31,-2 10 0 0,1 4 4 0,0 11-1 0,4 2 1 16,-3 8 1-16,-1 0 0 15,4 3 1-15,-5-5 0 0,1-4-1 16,-3-4-1-16,0-9 0 15,0-4 0-15,-3-10-1 16,3-5-1-16,0-7-1 16,4-6-1-16,1-4-3 0,6-8-5 15,0 0-12-15,0 0-38 16,9-12-28-16,5-5-6 15</inkml:trace>
  <inkml:trace contextRef="#ctx0" brushRef="#br0" timeOffset="22610.2608">21155 10425 315 0,'0'0'4'16,"-5"13"2"-16,1-2 0 0,-1 1 1 16,1 1 0-16,0 1 1 15,1 3-2-15,-2-3-5 16,5-14-27-1,16 15-48-15,-7-16-7 0</inkml:trace>
  <inkml:trace contextRef="#ctx0" brushRef="#br0" timeOffset="22753.2751">21124 10152 327 0,'0'0'1'0,"0"0"-1"16,0 0-2-1,0 0-2-15,0 0-12 0,0 10-37 16,0-10-23-16</inkml:trace>
  <inkml:trace contextRef="#ctx0" brushRef="#br0" timeOffset="23224.3222">21539 10166 273 0,'0'0'2'0,"0"0"3"16,0 0 3-16,7 0 4 15,4 0 0-15,5 0 1 16,11 0 0-16,6-2 0 15,4-2-1-15,6 1-4 0,2 0-12 16,0 0-12-16,-5-7-49 16,-2 8-15-16</inkml:trace>
  <inkml:trace contextRef="#ctx0" brushRef="#br0" timeOffset="23387.3385">21613 10369 353 0,'0'0'2'0,"17"0"1"0,8-1 0 0,11-3 1 15,6-3-2-15,10 3-4 0,3-5-17 16,-1 4-54-16,10 0-6 15</inkml:trace>
  <inkml:trace contextRef="#ctx0" brushRef="#br0" timeOffset="24289.4287">22619 10061 272 0,'0'0'7'0,"0"0"3"15,6-9 4-15,-6 9 1 16,3-12 2-16,-3 12-1 16,-1-14 0-16,1 14 2 0,-25-8-8 15,1 8-4-15,-10 8-3 16,-5 6-2-16,-11 6 0 15,-4 6 1-15,0 6 1 16,-1 4 0 0,9 0 1-16,7 3 0 0,9-1 1 0,17-4 1 15,13-1-1-15,12-7-1 16,14-2-1-16,8-7 0 15,6-4-1-15,4-4-2 0,-1-4-4 47,2-1-6-47,-5-4-13 0,-7-2-61 0,-6 2-4 0</inkml:trace>
  <inkml:trace contextRef="#ctx0" brushRef="#br0" timeOffset="24492.449">22681 10418 352 0,'0'0'3'0,"0"10"1"16,-2-1 3-16,2 1 1 16,2 2 1-16,0 2-1 15,0 0-1-15,0-3-1 0,4 2-8 16,-6-13-27-16,11 8-50 15,4-8-6-15</inkml:trace>
  <inkml:trace contextRef="#ctx0" brushRef="#br0" timeOffset="24613.4611">22722 10226 396 0,'0'0'0'0,"0"0"-1"16,0 0-3-16,0 0-10 0,11-9-32 16,1 9-33 15,0-2-6-31</inkml:trace>
  <inkml:trace contextRef="#ctx0" brushRef="#br0" timeOffset="25410.5408">23325 9846 248 0,'0'0'5'15,"0"0"2"-15,0 0 2 16,-9 0 2-16,9 0-1 16,-15 0 1-16,4 5 1 0,-3 4 3 15,-2 4-3-15,-1 9-1 16,-1 4-1-16,-1 9 2 15,3 0-1-15,6 7 0 0,3-3-1 32,7 0 0-32,4-8-1 0,8-7-1 0,8-5-1 15,5-10-1-15,2-8 0 16,3-2-1-16,1-12 0 0,-3-7-2 15,0-4-1 32,-5-7-1-47,0-6-2 0,-5-6-1 0,-6-3-1 0,-5-5 1 0,-5-2-2 0,-3 1 1 0,-7 4-2 16,-5 3 2-16,-4 6 0 15,0 8 0-15,-2 7 0 16,2 9 0-16,2 10 0 16,2 5 1-16,3 10 1 0,6 12 0 15,3 9 2-15,1 4 0 16,6 10 2-1,6 1 0-15,3 2 2 0,4 0-3 16,0-8 0-16,1-2 1 0,1-7-2 16,-2-6-3-16,2-6-4 15,-3-5-9-15,-4-4-14 16,4-2-50-16,-6-6-7 15</inkml:trace>
  <inkml:trace contextRef="#ctx0" brushRef="#br0" timeOffset="25953.5951">23662 9789 329 0,'0'0'4'0,"0"0"1"15,0 0 2-15,0 0 1 16,10 1 2-16,-10-1 3 15,13 18 1 1,-5 1 1-16,2 3-3 0,-1 10-1 0,-1 2 0 16,-1 7-2-16,-2-1-1 15,1 2-1-15,-1-3-2 16,-2-1 0-1,-3-9 0-15,0-2-1 0,1-8 0 16,0-6 1-16,-1-13 0 0,0 0 0 16,0 0-1-16,13-14 2 15,-5-13-6-15,5-8 0 16,2-7 0-16,3-6 0 0,-4-4 0 15,3 1 0-15,-1 3 0 16,-6 6 0-16,0 8 0 16,-4 6-4-16,-1 13-11 15,-5 0-8-15,0 15-32 0,10-5-37 16,-10 5-4-16</inkml:trace>
  <inkml:trace contextRef="#ctx0" brushRef="#br0" timeOffset="26277.6275">24087 10183 379 0,'0'0'4'16,"-1"10"0"-16,1 0 1 15,0 1 2-15,-2 1-1 0,2-1 1 16,0 1 1-16,-1-1-2 16,1-11-7-16,0 0-16 15,0 0-63-15,18-7-4 31</inkml:trace>
  <inkml:trace contextRef="#ctx0" brushRef="#br0" timeOffset="26411.6409">24184 9841 392 0,'0'0'1'0,"0"0"-3"0,0 0-1 15,0 0-8-15,0 0-10 16,0 0-54-16,0 0-8 16</inkml:trace>
  <inkml:trace contextRef="#ctx0" brushRef="#br0" timeOffset="26818.6816">23220 10483 401 0,'0'0'1'16,"0"0"0"-16,0 0 3 15,19 10 1-15,10-5 1 16,14 2 0-1,23-1 2-15,14 0 1 0,22-1-1 0,10 0-1 16,9-1-2-16,-3-2-4 16,-2 4-7-16,-12-6-29 15,-14 4-50-15,-15-4-5 16</inkml:trace>
  <inkml:trace contextRef="#ctx0" brushRef="#br0" timeOffset="27744.7742">23498 11084 219 0,'0'0'4'0,"-13"-4"2"16,3 2 2-16,-2 2 3 0,-5 1 2 15,-4 8 2-15,-3 3 2 16,-1 7 3-16,3 10 0 15,-3 3-3-15,7 6-2 16,5 1 1-16,7-2 0 0,6-2-2 16,11-4-1-16,10-11-3 15,6-7-2-15,8-10-1 16,5-3 0-16,2-13-3 0,-1-6 0 31,1-6-3-31,-7-7-1 0,-4-6-3 0,-6-5-2 16,-9 0 0-16,-8-4-1 15,-6-2 1-15,-4 1-1 0,-11 2 1 16,-4 10 0 15,-4 3 4-31,-1 8 0 0,0 6 1 0,1 11 0 0,3 8 1 0,3 6 0 16,6 13 0-16,3 10 1 15,6 5 1-15,6 7-1 16,4 5 3-16,7 5 0 15,4-3 0-15,2-3 0 16,3-7 0-16,2-5-1 0,-2-6-2 16,1-11-3-16,3-3-9 31,-3-13-18-16,-11-4-57-15,11-12-2 0</inkml:trace>
  <inkml:trace contextRef="#ctx0" brushRef="#br0" timeOffset="27961.7959">23908 10864 380 0,'0'0'3'15,"-4"8"1"-15,3 7 3 0,-1 7 3 16,0 8 1-16,-3 8 1 16,5 10 1-16,-2 5 2 15,2 5-1-15,-3 3-3 16,2-1-2-16,1-2-2 0,1-5-1 15,4-4-2-15,2-12-2 16,1-6-4-16,-1-12-4 16,5-6-9-16,-8-1-55 15,2-22-20-15</inkml:trace>
  <inkml:trace contextRef="#ctx0" brushRef="#br0" timeOffset="28095.8093">23752 11044 390 0,'0'0'2'15,"11"-1"1"-15,12 0 0 0,8 0 1 16,8-1 0-16,8-1-1 15,9 3-8-15,0-1-30 16,0 1-44-16,-4 0-5 0</inkml:trace>
  <inkml:trace contextRef="#ctx0" brushRef="#br0" timeOffset="32211.2208">19286 12501 242 0,'0'0'4'15,"0"0"1"-15,0 0 0 16,-7-5 0 0,7 5 2-16,-14 3 1 0,4 6 5 15,-5 9 3-15,-3 11-1 0,-3 9 1 16,-5 11 0-16,3 6 2 15,2 5-1-15,7-1-2 16,8-3-4-16,6-6-1 0,8-11-4 16,14-13 0-16,11-16-1 15,8-9-2-15,8-6-3 16,-3-16-9-16,5-6-28 15,-3-8-47-15,-7-13-4 16</inkml:trace>
  <inkml:trace contextRef="#ctx0" brushRef="#br0" timeOffset="32381.2378">19222 11950 399 0,'0'0'3'0,"0"0"0"16,0 0-1-16,-2-14 1 15,2 14-1-15,0 0-3 16,9-6-8-16,5 6-24 15,16 13-47-15,-9 6-4 0</inkml:trace>
  <inkml:trace contextRef="#ctx0" brushRef="#br0" timeOffset="33015.3012">19756 12975 266 0,'0'0'4'0,"-4"5"5"16,-1 6 2-16,-4 2 3 15,2 7 1-15,0 0 1 0,0 6 0 16,1 0 0-16,5-3-2 15,1 0-3-15,7-6-7 16,9-6-10-16,5-11-46 0,5-2-27 16</inkml:trace>
  <inkml:trace contextRef="#ctx0" brushRef="#br0" timeOffset="33800.3797">19955 12840 356 0,'0'0'4'16,"0"0"1"-16,-6 3-1 15,6-3 0-15,-11 4-2 0,11-4-3 16,-4 12-16-16,4-1-54 16,0-11-10-16</inkml:trace>
  <inkml:trace contextRef="#ctx0" brushRef="#br0" timeOffset="35356.5353">20390 12630 271 0,'0'0'5'16,"0"0"4"-16,14 0 1 16,2-2 2-16,10-1-1 15,6 0 2-15,6-1-1 0,4-2 1 16,3 3-6-16,-3-2-4 15,0 2-6 17,-9-2-9-32,-4 3-15 0,-8 2-23 0,-7-1-26 0</inkml:trace>
  <inkml:trace contextRef="#ctx0" brushRef="#br0" timeOffset="35545.5542">20490 12811 304 0,'0'0'3'16,"16"0"1"-16,6 0 1 0,7-2-1 16,7-2 2-16,10 2-8 15,0-1-28-15,12-2-39 16,3-1-8-16</inkml:trace>
  <inkml:trace contextRef="#ctx0" brushRef="#br0" timeOffset="36769.6766">21610 12443 269 0,'0'0'5'16,"0"0"3"-16,-8-13 0 15,8 13 0-15,-15-7 0 16,1 6 0-16,-4 1 0 0,-5 4-1 15,-3 13-3-15,-4 5-1 32,-2 11 2-32,-3 4 0 0,5 6 2 0,4 1-1 15,6 2 2-15,8-5 1 0,9-4 0 16,6-5-1-16,14-9-3 15,12-5-3-15,4-11-9 16,11-3-24-16,7-4-46 0,-6-7-6 16</inkml:trace>
  <inkml:trace contextRef="#ctx0" brushRef="#br0" timeOffset="36924.6921">21750 12703 347 0,'0'0'1'15,"0"0"0"-15,-3 16 0 16,3-16 1-16,-3 17 0 15,3-6-1-15,0 0-7 0,10-7-37 16,1 0-31-16,7-5-6 16</inkml:trace>
  <inkml:trace contextRef="#ctx0" brushRef="#br0" timeOffset="37028.7025">21830 12444 336 0,'0'0'-1'16,"0"0"-3"-1,-1-9-8-15,1 9-25 0,13 0-37 16,-13 0-3-16</inkml:trace>
  <inkml:trace contextRef="#ctx0" brushRef="#br0" timeOffset="37817.7814">22576 12138 217 0,'0'0'4'15,"0"0"1"-15,-12-3 2 0,-2 3 2 16,-3 0 2-16,-8 6 2 16,-2 5 3-16,-6 5 3 15,-2 5-4-15,3 8 1 16,3 5-1-16,6 5-1 0,6-3 0 15,11 0-2-15,6-2-1 16,12-8-1 0,7-10-1-16,8-7-1 0,5-8-1 15,5-4 0-15,2-10-2 0,0-6 0 16,-4-8-4-16,-3-4-1 15,-5-3-3-15,-5-6-1 16,-9-4-1-16,-6-3 0 16,-6-3-1-16,-10-1 1 15,-4 2 1-15,-5 5 1 0,-1 5 1 16,-3 7 2 15,2 7-1-31,4 8 1 0,2 8-1 0,3 9 1 0,4 5 1 0,4 12 0 16,3 10 1-16,1 7 1 15,4 10 2-15,4 5 0 16,3 5 0-16,3 1 1 15,4-2-1-15,0-5-1 0,1-6 0 16,-2-6-1-16,0-7-1 16,1-10-1-16,-4-6-2 15,2-6-3-15,-4-7-7 16,1-2-11-16,-2-7-61 0,-2-10-3 15</inkml:trace>
  <inkml:trace contextRef="#ctx0" brushRef="#br0" timeOffset="38154.8151">22778 11953 265 0,'0'0'3'16,"0"0"7"-16,0 0 1 16,16-6 5-16,-5 6 2 15,5 6 1-15,3 7 4 16,4 9 0-16,4 7-2 0,-3 9-4 15,0 8-3-15,-2 4-2 32,-3 0-1-32,-4-4-3 0,-3-5 0 0,-5-7 0 15,-3-8 0-15,-2-14-1 0,-2-12-1 16,0 0-3-16,10-21-3 15,-4-8 0 1,-1-10 0-16,6-7 0 0,-2-7 0 0,5 0 0 16,0 0 0-16,-2 8 0 15,-1 3 0-15,2 11 0 16,-7 7-7-1,8 10-10 1,-14 14-7-16,15 0-19 0,-1 11-48 0,-12 6-3 0</inkml:trace>
  <inkml:trace contextRef="#ctx0" brushRef="#br0" timeOffset="38423.842">23430 12235 372 0,'0'0'5'0,"0"0"4"16,4 12 2-1,-3 2 0-15,-1 3 2 0,-1 2 0 16,-2 4 1-16,-1 2-1 0,-4-1-4 15,3-3-3-15,0-4-2 16,2-1-2-16,3-5-5 47,0-11-7-47,9 1-40 0,1-1-36 0,0-13-4 0</inkml:trace>
  <inkml:trace contextRef="#ctx0" brushRef="#br0" timeOffset="38546.8543">23465 11985 387 0,'0'0'1'0,"0"0"-1"16,0 0 0-16,6-6-4 15,-6 6-9-15,11-6-41 32,-2 11-23-32</inkml:trace>
  <inkml:trace contextRef="#ctx0" brushRef="#br0" timeOffset="38902.8899">22356 12628 377 0,'0'0'2'0,"0"0"3"15,4 9 3-15,13-7 2 16,13 7 0-16,19-4 2 0,23 0 0 15,23-2 0-15,21-3 0 16,15 0-4-16,8-3-3 16,2-2-3-1,-4-3-6-15,-12 5-9 0,-22 3-37 0,-17-1-36 16,-24 1-6-16</inkml:trace>
  <inkml:trace contextRef="#ctx0" brushRef="#br0" timeOffset="39739.9736">22725 13309 232 0,'0'0'5'15,"0"0"3"-15,-9-9 0 16,-1 7 0-16,-3 1 2 0,-9 1 3 15,0 4 3-15,-6 7 1 32,-4 6-2-32,-3 7-2 0,1 7 1 0,1 3 0 15,4 2-1-15,8 1-3 16,4-2 0-16,10-5-2 0,7-6 0 15,12-8-1 1,10-8-1-16,9-8 0 0,9-10 0 16,7-11-1-16,1-8-2 15,3-7 0-15,-4-10-2 0,-5-2 0 16,-6-6 0-1,-10-2-1-15,-9 0 0 0,-12 4 0 16,-5 3 0-16,-5 6-2 16,-10 10 1-16,0 6 0 15,-4 9 0-15,1 11-1 0,0 7 0 47,2 12 2-47,4 12 0 0,-1 8 1 0,9 7 0 0,1 10 1 0,3 5 1 0,7 2 0 16,8 2 0-16,2-5-1 15,3-4 1-15,0-6-1 16,2-9 0-16,1-7-1 15,-2-8-3-15,3-7-6 0,-5-12-12 16,4-7-65-16,1-10-4 16</inkml:trace>
  <inkml:trace contextRef="#ctx0" brushRef="#br0" timeOffset="40071.0067">23060 13014 288 0,'0'0'4'0,"0"11"6"0,0 5 3 0,-1 6 4 15,1 7 2 1,1 5 2-16,3 8 2 0,0 7 0 16,2-2-3-16,0 1-6 15,1-2-3-15,-2 0-3 16,3-7-2-16,0-3-2 15,-2-7-1-15,-1-3 0 0,0-4-2 16,-2-4 0 0,3-3 0-16,-1-2 0 0,0-3 1 15,2-1-1-15,3-1 0 0,7-6 1 16,5 1 0-16,5-1-1 15,0-2-2-15,3 0 0 16,3-2-1-16,1-3-3 0,-4 0-4 16,-9-5-4-16,-1 1-13 15,-20 9-60-15,16-22-4 16</inkml:trace>
  <inkml:trace contextRef="#ctx0" brushRef="#br0" timeOffset="40225.0221">22933 13229 380 0,'0'0'3'0,"0"0"0"15,9 0 3-15,7 0 1 0,11 3 1 16,8-1 0-16,14 3 1 16,11 0-3-1,9 2-7-15,-4-5-14 0,-6 4-65 16,9-3-5-16</inkml:trace>
  <inkml:trace contextRef="#ctx0" brushRef="#br0" timeOffset="45974.597">5218 10594 268 0,'0'0'6'0,"0"-9"3"16,0 9 1-16,-3-17 1 15,-3 8 0-15,-3 1 2 16,-5 0-2-16,-5 4 2 0,-4 4-5 15,-8 12-2-15,-4 5 0 16,-6 12-1-16,-2 3 1 16,-1 11-1-16,2 0 2 15,5 7-2-15,5-1 1 0,11 1 1 16,10-4-1-16,9-4 1 15,8-5-1-15,15-5 0 16,7-10 0-16,9-5-1 0,5-8-1 16,2-4-2-16,3-3-4 15,-4-2-7-15,0-5-16 16,8-2-60-16,-20-5-5 0</inkml:trace>
  <inkml:trace contextRef="#ctx0" brushRef="#br0" timeOffset="46141.6137">5380 10939 397 0,'0'0'2'0,"1"21"1"16,-1-2 1-16,0 3 2 16,0 7 0-16,-1 5 1 15,-4 4 1-15,-1 2-1 0,-2-9-9 16,6 1-26-16,-2-8-53 31,2-13-5-31</inkml:trace>
  <inkml:trace contextRef="#ctx0" brushRef="#br0" timeOffset="47040.7036">6158 10299 278 0,'0'0'3'0,"0"0"2"15,-6-13 1-15,6 13 2 16,-15-13-1-16,1 8 1 16,-1 2 1-16,-7 3 0 0,-5 3-1 15,0 10-1 16,-5 7-1-31,-1 5 1 0,1 9 1 0,0 7 0 0,2 2 0 16,8 3-1-16,8-2-1 0,8-6 0 16,6-4 0-16,8-9 0 15,10-9 0-15,8-10-1 16,10-7 0-16,3-14-1 0,3-7 0 15,2-7-2-15,1-6 0 16,-4-5-2-16,-1-4-1 16,-8-6-2 15,-9-4-1-31,-5 0 1 0,-9-2 0 0,-9 3-1 0,-4 0 1 0,-9 7 0 15,-3 5 2-15,-3 7 0 16,0 5 1-16,-2 12 1 16,4 4-1-16,2 9 1 15,1 4 0-15,5 11 0 0,2 11 0 16,5 8 1-16,2 8 1 15,7 11 0-15,4 3 0 32,4 4 1-32,6 1 0 0,1-4-1 0,1 0 0 0,0-12-1 15,-2-5 0-15,-2-9-1 16,-2-10-1-16,-2-6-3 15,-4-11-7-15,6 0-14 16,3-11-61-16,-10-10-3 0</inkml:trace>
  <inkml:trace contextRef="#ctx0" brushRef="#br0" timeOffset="47350.7346">6370 9958 308 0,'0'0'4'15,"5"-2"3"-15,-5 2 5 16,19 3 2 15,-8 7 2-31,5 6 2 0,1 6 2 0,0 9-1 0,-1 7-2 0,-2 8-3 16,-1 6-3-16,-2 1-3 15,-2 2-2-15,-2-2-1 16,0-6-1-16,-3-7-1 0,2-10 0 15,-3-4 0-15,0-11 0 16,-3-15 0-16,13 0 0 16,-3-17 0-16,5-18 0 15,4-12 1-15,6-9-4 0,4-13 0 16,5-2 0-16,4-3 0 15,-3 7 0-15,1 7 0 16,-4 11-6-16,-7 11-9 31,1 17-17-31,6 13-60 0,-18 8-2 0</inkml:trace>
  <inkml:trace contextRef="#ctx0" brushRef="#br0" timeOffset="47685.7681">5767 10926 397 0,'0'0'3'15,"0"0"3"-15,16 3 1 31,4-3 3-31,19 0 1 0,13-3 0 0,21-4 0 0,14-1 1 16,9-1-3-16,5-1-3 16,-3-2-3-16,-3 4-5 15,-15 0-6-15,-9 8-12 0,-26 9-67 16,-12-2-4-16</inkml:trace>
  <inkml:trace contextRef="#ctx0" brushRef="#br0" timeOffset="48306.8302">6061 11415 354 0,'0'0'3'16,"0"0"-1"-16,-8-3 1 0,-4 3 2 16,-6 5 3-16,-5 3 2 15,-7 7 2-15,-4 6 0 16,-4 10 0-16,-1 6 0 0,3 1 1 15,6 4-2-15,9-1-2 16,7-3-1-16,12-7-1 16,9-6-1-16,15-13-1 31,11-9-1-31,8-8 0 0,6-12-1 0,5-9 0 0,0-9-2 15,-4-6-1-15,-7-5-3 16,-9-6 0-16,-11-2-1 16,-11-1 0-16,-10 5 0 0,-5 2-1 15,-9 7 2-15,-7 7-1 16,-2 9 2-16,1 9 1 15,1 10 1-15,2 6 0 16,2 7 1-16,4 11 0 16,4 7 1-16,5 7 1 0,4 6 1 15,6 5 0-15,4 3 0 16,6 2 0-16,7 1 0 15,2-3-1-15,6-5 0 16,-2-9 1 0,2-5-4-16,-1-11 0 0,3-10-4 0,1-6-6 15,-6-15-16-15,-9-10-61 16,13-14-5-16</inkml:trace>
  <inkml:trace contextRef="#ctx0" brushRef="#br0" timeOffset="48522.8518">6459 11137 372 0,'0'0'4'0,"-1"23"6"15,0-3 1-15,-1 9 2 16,-1 5 1-16,0 9 2 16,0 10 0-16,0 8 0 15,-1-2-3-15,4-1-5 0,0-3-2 31,0-6-3-31,4-6-3 0,3-7-4 0,-2-14-6 16,4-7-27-16,3-15-52 16,-10-12-2-16</inkml:trace>
  <inkml:trace contextRef="#ctx0" brushRef="#br0" timeOffset="48629.8625">6392 11419 443 0,'0'0'2'16,"9"-2"1"-16,8 2 0 16,7 0 0-16,8 0 1 15,7 0-1 1,8 0-3-16,1 0-8 0,10 0-68 0,-5 9-9 15</inkml:trace>
  <inkml:trace contextRef="#ctx0" brushRef="#br0" timeOffset="49082.9078">7389 11013 381 0,'0'0'5'15,"0"0"2"-15,17-3 1 0,2 3 1 16,8 0 2-16,9 0-1 15,10 0 2-15,3 0-1 16,6 1-3-16,0 0-5 16,-2 0-4-16,-8-1-6 0,0-2-12 31,-14 0-67-31,-10-13-2 0</inkml:trace>
  <inkml:trace contextRef="#ctx0" brushRef="#br0" timeOffset="49277.9273">7603 10664 377 0,'0'0'4'0,"0"13"4"0,0 4 1 15,2 7 1-15,2 12 2 16,1 7 1-16,0 9 0 0,1 10 0 16,-1 4-4-16,-2 4 0 15,1-3-4-15,-1-1-4 16,0-8-8-16,4 0-22 0,10-10-58 15,0-14-1 17</inkml:trace>
  <inkml:trace contextRef="#ctx0" brushRef="#br0" timeOffset="49812.9808">8651 10588 278 0,'0'0'2'0,"-2"-8"1"15,2 8 2-15,-20-11 1 47,1 9 4-47,-6 2 3 0,-10 5 4 0,-9 13 2 0,-6 16 1 0,-3 14 0 0,2 10 0 16,2 9-2-16,9 4-2 15,12 1-2-15,13-2-2 16,14-8-2-16,15-9-2 16,15-13-1-16,10-8-2 15,6-12 0-15,8-6-4 16,-1-8-4-1,5-3-11 1,-8-4-21-16,2-9-57 0,-5-4-3 0</inkml:trace>
  <inkml:trace contextRef="#ctx0" brushRef="#br0" timeOffset="50142.0137">8708 10953 395 0,'0'0'4'0,"24"-1"2"0,2-3 1 15,13-2 3 1,7 0 0-16,4 1 0 0,2 0 0 15,4 5 0-15,-7 0-3 16,-15 6-2-16,-14 8-2 0,-20 6-2 16,-15 7 0 15,-14 2 0-31,-9 1 0 0,-10 4 1 0,-2-3 1 0,4-1 1 0,6-2 0 15,11-3 1-15,15-7 0 16,14 0 0-16,20-7-3 16,16-3-2-16,11-3 0 15,7-4 0-15,5-1 0 0,3 0 0 16,-3 0 0-16,0 0-23 15,-13 1-67-15,-7-1-4 32</inkml:trace>
  <inkml:trace contextRef="#ctx0" brushRef="#br0" timeOffset="50960.0955">9779 10387 273 0,'0'0'1'0,"-11"0"1"15,-1 3 3-15,-8 6 3 16,-8 6 5-16,-4 7 2 16,-4 10 4-16,-2 10-1 0,2 5 2 15,5 7 1-15,10-5-3 16,13-1-2-16,15-12-4 15,18-12-2-15,14-14-3 16,11-10 0-16,7-17-1 0,2-14-1 16,2-7-3-16,-5-10-3 15,-8-2-2-15,-11-7-3 16,-10-4 0-16,-13-1-1 0,-10 0-1 15,-7-1 1-15,-13 9 1 16,-7 3 1-16,-4 9 2 16,-2 12 1-16,2 9 2 15,-1 14 0-15,5 7 2 16,3 15 0-16,5 14 1 0,3 13 1 15,5 12 1-15,2 10 2 16,4 6-1-16,1 2 1 16,9-2-1-16,7-5-1 15,1-7 0 16,4-9-1-31,0-15-1 0,2-10-2 0,2-13-1 0,-2-9-3 0,1-2-5 16,-8-15-9-16,7-19-51 16,-9 4-22 30</inkml:trace>
  <inkml:trace contextRef="#ctx0" brushRef="#br0" timeOffset="51224.1219">10128 10076 393 0,'0'0'3'0,"11"0"2"15,2 0 2-15,3 6 2 16,5 10 1-16,2 5 1 15,2 14 1-15,-3 7 0 16,-1 13-2 15,-8 10-1-31,-5 6-2 0,-8-2-1 0,0-7-1 0,-3-7 0 0,-2-13-1 16,0-14-1-16,3-18-3 15,2-18 0-15,9-14 0 0,4-18 0 16,5-8 0-16,2-11 0 16,5-12 0-16,5 1 0 15,4-1 0-15,-4 9 0 16,-2 4 0-1,0 15-10-15,-3 8-6 0,-5 21-9 0,-11 24-50 16,-5 5-20-16</inkml:trace>
  <inkml:trace contextRef="#ctx0" brushRef="#br0" timeOffset="51483.1478">9433 11079 424 0,'0'0'3'16,"7"0"1"-16,12-3 3 16,14-4 1-16,13 0 0 15,14-3 2-15,22-1-1 0,19-2 1 16,12-2-2-16,7 3-3 15,-6 1-3-15,-7 6-3 16,-13 0-3-16,-11 5-7 0,-22 0-9 16,-18 2-67-16,-20 12-5 15</inkml:trace>
  <inkml:trace contextRef="#ctx0" brushRef="#br0" timeOffset="52027.2022">9826 11529 365 0,'0'0'5'16,"0"0"-1"-16,-9-10 2 15,-3 10 3-15,-5 0 2 0,-8 7 2 16,-5 7 2-16,-3 4 0 15,-1 8-1-15,2 3-1 16,3 5-2-16,8-1-1 16,14-5-2-16,8-3-2 31,17-12-3-31,11-9 0 0,12-8-3 0,5-15 0 0,8-12 0 15,-1-12 0-15,-1-6 0 16,-10-9 0-16,-11-1 0 0,-12 0-3 16,-16 7 1 30,-4 4-1-46,-15 12 1 0,-8 9 1 0,-5 16 1 0,-1 11 0 0,3 14 2 0,5 15 0 16,5 9 1-16,10 11 1 0,6 6-4 16,7 3 0-16,13-3 0 15,11-1 0-15,9-7 0 16,8-7 0-16,6-11 0 0,7-9 0 15,-1-9 0 17,-1-11 0-32,3 0-28 0,4-14-62 15,-16-15-4-15</inkml:trace>
  <inkml:trace contextRef="#ctx0" brushRef="#br0" timeOffset="52489.2484">10303 11351 420 0,'0'0'2'16,"0"0"1"-16,0 10 4 0,0 5 1 15,0 7 2-15,0 5 1 16,-2 6 1-16,0 6 0 16,1 7 0-16,0 0-3 15,0 0-4-15,1 1-5 0,-1-4 0 16,2-9 0-16,4-3 0 15,-1-7 0 1,0-8-6-16,-4-16-17 0,0 0-66 16,3-16-3-16</inkml:trace>
  <inkml:trace contextRef="#ctx0" brushRef="#br0" timeOffset="52622.2617">10184 11497 441 0,'0'0'3'0,"1"-11"1"0,9 4 1 0,5-4 0 0,11-3 0 0,7-1 1 15,10-2-1-15,8 0 0 16,7 8-7-16,-2-3-7 0,4 10-27 15,-6 0-51-15,-6 1-2 16</inkml:trace>
  <inkml:trace contextRef="#ctx0" brushRef="#br0" timeOffset="52899.2894">10852 11030 424 0,'0'0'2'0,"0"0"1"16,5 0 1-16,8 7 3 15,2-2 0-15,10 3 2 16,7-1 0-16,8 0 0 0,11 0-1 15,0-2-2-15,4-2-2 16,-3-2-3-16,-1-1-4 16,-9-12-8-16,-6 1-28 15,-6-9-52-15,-20-9-2 16</inkml:trace>
  <inkml:trace contextRef="#ctx0" brushRef="#br0" timeOffset="53077.3072">11164 10876 422 0,'0'0'4'0,"-13"21"1"15,3-4 2-15,0 12-1 16,-5 4 2-16,1 12 0 15,-2 3 2-15,-3 10 0 0,9 3-6 16,-4-9-8-16,14 5-33 16,0-10-49-16,4-9-2 15</inkml:trace>
  <inkml:trace contextRef="#ctx0" brushRef="#br0" timeOffset="53291.3286">11624 11113 406 0,'0'0'-1'16,"0"0"-12"-16,9 0-66 15,10 0-4-15</inkml:trace>
  <inkml:trace contextRef="#ctx0" brushRef="#br0" timeOffset="53415.341">11941 11128 377 0,'0'0'-12'0,"9"7"-63"15,1-8-6 17</inkml:trace>
  <inkml:trace contextRef="#ctx0" brushRef="#br0" timeOffset="53527.3522">12072 11122 408 0,'0'0'0'16,"8"8"-11"-16,24-8-69 31,7 0-2-31</inkml:trace>
  <inkml:trace contextRef="#ctx0" brushRef="#br0" timeOffset="53605.36">12364 11221 328 0,'0'0'-70'0,"7"0"-4"16</inkml:trace>
  <inkml:trace contextRef="#ctx0" brushRef="#br0" timeOffset="54272.4267">13171 10623 312 0,'0'0'6'0,"-15"3"5"16,-7 8 4-16,-5 9 2 31,-9 9 3-31,-5 12 2 0,-8 8 0 0,-4 12 1 0,6 4-5 15,6 2-5-15,14-1-2 16,8-8-3-16,15-8-1 16,9-10-1-16,20-8-6 15,12-11 0-15,12-3 0 16,1-11 0-16,12 1-23 0,-7-2-66 15,1-6-5-15</inkml:trace>
  <inkml:trace contextRef="#ctx0" brushRef="#br0" timeOffset="54681.4676">13354 11011 389 0,'0'0'4'0,"2"14"2"16,-2-1 3-16,0 8 2 15,0 2 1-15,-4 6 2 16,-3 4 1-16,1 3 0 16,-5-2-4-16,-1-8-2 0,2-2-2 15,2-6-1-15,-1-7-3 31,9-11-3-31,0 0 0 0,-4-15 0 0,10-8 0 16,6-6-8-16,5 0 0 16,1-6-1-16,4 3 0 0,0 6 1 15,3 5 0-15,-3 12 1 16,-4 9 3-16,-2 6 3 15,-4 16 3-15,-2 4 1 16,-4 4 2-16,-2-1 1 0,0-2 2 31,-1-9-1-31,5-4 1 0,3-14-1 0,4-6-1 16,4-11-2-16,2-9-2 0,-2-3 0 15,1-6-4-15,-5-5-2 16,-3-1-4 15,-11-2-10-31,0-8-59 0,-7 7-15 0</inkml:trace>
  <inkml:trace contextRef="#ctx0" brushRef="#br0" timeOffset="55362.5357">14566 10337 260 0,'0'0'5'0,"0"0"2"16,-13-6 4-16,0 6 4 16,-6 3 1-16,-6 8 3 15,-1 10 1-15,-7 9 3 0,1 9-4 16,5 7-2-16,5 2-3 15,10 0-2-15,12-8-1 16,7-9-3 0,15-13 0-16,12-12-2 0,5-9-1 15,9-16-1-15,0-11-1 0,-6-7-4 16,-2-7-3-16,-8-7-2 15,-10-4-1-15,-13-2 0 32,-9-4 0-32,-7 7 0 0,-8 3 2 0,-3 6 2 0,-2 12 1 15,1 12 3-15,1 13 2 16,4 11-2-16,3 18 3 15,3 12-1-15,5 10 1 0,2 10-1 16,0 5 2-16,2 7-1 16,8-3-1-16,9-3 0 15,2-6 0-15,7-9-2 16,1-9-1 15,2-14-4-31,3-11-5 0,-3-12-12 0,-2-16-66 0,-3-14-3 0</inkml:trace>
  <inkml:trace contextRef="#ctx0" brushRef="#br0" timeOffset="55638.5633">14857 10014 388 0,'0'0'2'0,"0"0"0"16,11 12 4-16,2 6 3 15,2 9 1-15,4 8 1 0,0 13 1 16,5 9 1-16,-3 7 0 15,-5 1-1-15,1 1-3 16,-4-7-2-16,-2-9 0 16,-4-14 0 15,1-14-4-31,1-20-3 0,0-12 0 0,1-20 0 0,1-15 0 0,1-10 0 15,5-14 0-15,3-8 0 16,0-1 0-16,1 2 0 16,3 8 0-16,0 7 0 0,2 14-12 15,-5 7-14-15,-3 20-63 16,-7 20-7-16</inkml:trace>
  <inkml:trace contextRef="#ctx0" brushRef="#br0" timeOffset="55905.59">14193 10854 455 0,'0'0'3'0,"0"0"1"0,0 0 1 15,11 0 0-15,20-3 2 16,25 1-1-16,28-3 1 16,28 0 1-16,24-3-4 15,19 3-2-15,12 1-1 47,0 1-5-47,-6 2-4 0,-15 2-9 0,-29 7-39 0,-20 0-36 0,-22-3-4 0</inkml:trace>
  <inkml:trace contextRef="#ctx0" brushRef="#br0" timeOffset="56537.6352">14636 11301 367 0,'0'0'3'16,"-16"0"1"-16,1 6 3 16,-9 5 5-16,-6 7 1 15,-4 6 1-15,-7 6 1 0,0 6 1 16,6 2-1 15,8 2-2-31,8-4-2 0,15-4-4 0,10-7-1 0,19-12-2 16,16-9 0-16,8-7-4 15,9-14 0-15,4-10 0 16,-1-8 0-16,-3-10 0 0,-7-6 0 15,-14-3 0-15,-13-2-6 16,-12 2 1-16,-11 4 1 16,-6 6 0-1,-8 8 1-15,-7 9 0 0,-1 13 2 0,1 10 0 16,-2 4 2-16,4 14 0 15,7 8 2-15,-2 5 1 16,11 7 0-16,2 4 1 0,0 2-1 47,12 1 1-47,4-1-5 0,7-3 0 0,1-5 0 0,7-3 0 0,1-9 0 0,4-8 0 15,-2-10-11-15,6-2-21 16,5-21-60-16,-11-12-2 16</inkml:trace>
  <inkml:trace contextRef="#ctx0" brushRef="#br0" timeOffset="56838.6352">15107 10980 433 0,'0'0'2'0,"-4"9"1"16,-1 6 2-16,0 9 1 15,-2 3 1-15,0 11 3 16,1 4 0-16,0 8 0 0,1 8-1 15,4-3 0 17,0 3-2-32,1-3-7 0,4-3 0 0,-2-7 0 0,3-7 0 15,-3-15-6-15,-1-7-14 0,-1-16-31 16,-13-13-40-16,-5-16 21 15,0-8 31-15,1-4 18 16,-4-5 10-16,9 2 8 0,2-5 15 16,12 7 36-16,16 6 37 46,18 9-25-46,16 0-30 0,8 4-17 0,17 7-14 0,-2-3-28 0,7 9-55 16,-4 3-6-16</inkml:trace>
  <inkml:trace contextRef="#ctx0" brushRef="#br0" timeOffset="61126.6352">3414 12801 143 0,'0'0'8'0,"0"0"5"16,-16-2 4-16,7 1 5 15,-6-1 2-15,0 2 3 16,-1 0-1-16,0 0 1 16,3 0-4-16,13 0-4 15,-8 8-1-15,19-3-2 0,16 2-4 16,13 0-1-16,10-2-1 15,13 0-1-15,4-4-3 16,7 0-1 0,1-1-2-16,-7 0-2 0,-6 0-2 0,-10 0-3 15,-9 0-5-15,-11 0-6 16,-6 0-11-16,-8 3-28 0,-8 0-32 15,-10-3-5-15</inkml:trace>
  <inkml:trace contextRef="#ctx0" brushRef="#br0" timeOffset="61335.6352">3404 13133 314 0,'0'0'9'0,"8"0"1"0,10 0 3 15,16 0 1-15,9 0 1 16,16 0 1-16,11 0-1 16,12-3 0-16,5 3-10 15,-3-2-11-15,0 2-29 0,-11 7-47 31,-13-2-5-31</inkml:trace>
  <inkml:trace contextRef="#ctx0" brushRef="#br0" timeOffset="62329.6352">5689 12781 274 0,'0'0'5'0,"0"0"0"16,-13-6 0-16,3 3 3 15,-6 2 0-15,-8 0 2 16,-4 1 3-16,-8 0 0 15,-1 7-1-15,-8 8 0 0,-1 7 1 16,-1 9 1-16,3 5-1 16,7 8-1-16,6 2-2 15,10 1-1 16,10 0 0-31,9-6-2 0,20-5 0 0,12-8-2 0,8-7-1 0,10-9-2 16,2-7-3-16,5-5-6 16,-3 0-13-16,-3-11-65 15,4-3-3-15</inkml:trace>
  <inkml:trace contextRef="#ctx0" brushRef="#br0" timeOffset="62530.6352">5900 13141 413 0,'0'0'2'0,"0"21"2"16,-3-2 2-16,-6 8 0 15,-2 5 1-15,-3 6 1 16,-6 7-1-16,-1 4 1 16,0-3-2-16,1-7-4 0,1-5-4 15,10-5-6-15,6-15-9 16,10-14-60-16,15-2-12 15</inkml:trace>
  <inkml:trace contextRef="#ctx0" brushRef="#br0" timeOffset="62769.6352">6105 13025 372 0,'0'0'2'0,"0"0"4"16,3 9 4-16,7-4 0 16,10-1 2-16,7-1 0 15,10-3 0 1,12 0 1-16,8-2-3 0,3-6-5 0,0-7-7 15,3 1-13-15,-11 4-66 16,-6-12-5-16</inkml:trace>
  <inkml:trace contextRef="#ctx0" brushRef="#br0" timeOffset="62978.6352">6421 12814 412 0,'0'0'3'0,"-9"24"2"15,1-3 3-15,-2 4 2 0,-1 9-2 16,-7 6 2-16,3 8 0 15,-5 8 1-15,0-4-4 16,5-2-2 15,-1-6-3-31,8-5-3 0,0-8-4 0,8-4-7 0,0-13-11 0,11-7-65 16,10-7-2-16</inkml:trace>
  <inkml:trace contextRef="#ctx0" brushRef="#br0" timeOffset="63237.6352">7077 12676 301 0,'-11'4'8'15,"-7"9"5"-15,-12 8 4 16,-6 9 3-1,-9 13 4-15,-2 11-1 0,-2 7 1 0,-1 8 0 16,13-1-7-16,13-3-4 16,15-4-5-16,8-10-2 15,17-12-2-15,14-11-1 16,10-7-2 15,4-11-2-31,4-4-6 0,0-6-12 0,3-16-68 0,-2-1-4 0</inkml:trace>
  <inkml:trace contextRef="#ctx0" brushRef="#br0" timeOffset="63544.6352">7108 13075 358 0,'0'0'5'0,"9"0"4"0,6 0 3 0,8-5 1 15,5 0 0-15,6 0 2 16,3 3-1-16,3-1 0 16,-6 3-4-16,-6 5-3 0,-13 8-1 15,-13 7-3-15,-9 5 0 16,-20 2 0-16,-5 3 1 15,-4 3-1-15,-2-4 1 32,4 2-2-32,4-6 1 0,12-2-1 0,14-8 0 0,13 0 1 15,22-6-2-15,16-6-1 16,14-3-3-16,13 0-6 15,6-9-21-15,1-1-59 16,13-4-4-16</inkml:trace>
  <inkml:trace contextRef="#ctx0" brushRef="#br0" timeOffset="63928.6352">7714 12985 431 0,'0'0'2'16,"0"0"0"-16,13 0 1 15,5 0 2-15,7 0-1 16,12 0 1-16,4-2 1 0,11-5 0 16,5 2-2-16,-1-3-2 15,-1-4-3-15,-4 3-8 16,-14-8-16-16,-15 1-61 15,0-5-2-15</inkml:trace>
  <inkml:trace contextRef="#ctx0" brushRef="#br0" timeOffset="64104.6352">7891 12804 415 0,'0'0'3'15,"-3"21"1"1,1 0 3-16,-3 4 0 0,3 7 1 0,-2 5 1 16,-1 6 1-16,-1 7-1 15,2-3-4-15,1 1-6 16,1-4-10-16,6-3-40 0,6 1-36 15,4-9-5-15</inkml:trace>
  <inkml:trace contextRef="#ctx0" brushRef="#br0" timeOffset="64305.6352">8885 13201 455 0,'0'0'2'0,"0"0"-1"0,0 0-2 15,0 0-4-15,0 0-11 16,0 16-61-16,12-16-8 15</inkml:trace>
  <inkml:trace contextRef="#ctx0" brushRef="#br0" timeOffset="64426.6352">9180 13115 399 0,'0'0'0'16,"0"0"-3"-16,0 0-19 0,9 6-54 16,5-6-6-16</inkml:trace>
  <inkml:trace contextRef="#ctx0" brushRef="#br0" timeOffset="64556.6352">9348 13133 460 0,'0'0'1'0,"0"0"-1"15,0 8-1-15,0-8-5 16,9 16-14-16,5-7-64 15,-3-3-1-15</inkml:trace>
  <inkml:trace contextRef="#ctx0" brushRef="#br0" timeOffset="64857.6352">10194 12830 415 0,'0'0'4'0,"-17"7"1"0,-2 7 1 16,-9 5 2-16,-1 7-1 15,-3 8 2-15,-1 7 1 32,5 2-1-32,12 1-2 0,14-1-2 0,12-4-2 0,24-7-2 15,12-7-5-15,17-7-7 16,2-11-16-16,-5-6-61 15,11-3-1-15</inkml:trace>
  <inkml:trace contextRef="#ctx0" brushRef="#br0" timeOffset="65228.6352">10512 13072 450 0,'0'0'2'0,"-5"17"1"16,-3-1 0-16,0 3 1 0,-1 4 0 16,-2 0 1-16,1 1 0 15,0-1 2-15,3-6-2 16,7-17 0 15,0 0-1-31,0 0-1 0,7-14 0 0,5-10-1 0,4-4-2 0,1 0 0 16,5-4-2-16,1 6 0 15,-3 4 0-15,-1 9 0 16,-1 7 0-16,-4 11 1 0,-2 9 1 15,-2 6 0-15,-5 5 1 16,0 0 1-16,-2 2 1 16,1-8 1 15,3-4-1-31,5-13 1 0,0-2-4 0,6-17 0 0,-3-4 0 0,0-6 0 15,-4-6 0-15,-1-4 0 16,-8-3 0-16,-2-1 0 47,-1 1-5-47,-7-1-8 0,8 9-9 0,-2 9-54 0,10-5-17 0</inkml:trace>
  <inkml:trace contextRef="#ctx0" brushRef="#br0" timeOffset="65447.6352">11058 12423 373 0,'0'0'5'15,"10"9"4"1,10 8 1-16,9 7 1 0,7 8 3 16,4 13-1-16,6 10 2 0,-2 18-1 15,-2 8-3-15,-15 7-4 16,-14 2-2-16,-18 4-5 47,-25-2-2-47,-22-2-6 0,-22-11-5 0,-20-9-29 0,-23-13-47 0,-24-14-3 0</inkml:trace>
  <inkml:trace contextRef="#ctx0" brushRef="#br0" timeOffset="65829.6352">5228 12550 445 0,'-9'14'3'0,"-10"11"1"16,-11 18 1-16,-12 15 0 15,-6 18 2-15,1 14 0 16,2 15-1-16,9 13 1 31,21-4-3-31,24-10-5 0,34-14-7 0,34-9-35 0,37-17-46 16,23-25-3-16</inkml:trace>
  <inkml:trace contextRef="#ctx0" brushRef="#br0" timeOffset="66591.6352">11810 12470 279 0,'0'0'5'0,"-9"-2"3"16,-4 2 3-16,-5 3 2 15,-6 5 3-15,-1 5 1 0,-4 6 3 16,0 5 0 15,4 3-5-31,10 2-1 0,13-5-2 0,9-5-1 0,14-6-3 16,13-9-1-16,12-5-1 0,3-15-2 31,2-5 0-31,-3-4-3 0,-8-7-1 15,-8-1-3-15,-10-3 0 0,-14 0-1 16,-10-1 0-16,-11 6 0 0,-9 2 1 16,-4 7 1-16,-1 7 1 15,-1 10 2-15,3 5 2 16,6 19 0-16,6 7 1 0,12 10 1 15,8 6 0-15,13 5-1 16,11-2 1-16,6-5-2 16,11-4 0 15,3-9 0-31,-2-9-2 0,-1-10-2 0,-7-8-3 0,-5-5-5 0,-10-12-7 15,-2-8-31-15,-13-4-40 16,-4-11-5-16</inkml:trace>
  <inkml:trace contextRef="#ctx0" brushRef="#br0" timeOffset="66885.6352">12202 12041 387 0,'0'0'3'0,"10"2"3"0,0 6 2 0,1 7 3 15,4 6 0-15,4 9 3 0,0 13 0 16,2 10 1-16,-5 7-3 47,-3 12-2-47,-6 2-2 0,-3 3-2 0,-5-6 0 0,1-6-6 0,-4-10 0 0,-2-14 0 15,2-15 0-15,4-26 0 16,0 0 0-16,16-21 0 15,5-18 0-15,5-16 0 16,8-10 0-16,5-17 0 0,6-3 0 16,-2-2 0-16,1 4 0 15,-1 11 0 16,-8 10 0-31,-3 20-21 0,-10 25-64 0,-10 12-9 0</inkml:trace>
  <inkml:trace contextRef="#ctx0" brushRef="#br0" timeOffset="67213.6352">11555 13116 426 0,'0'0'2'0,"0"0"1"15,-7 8 2-15,7-8 2 16,21 11 2-16,15-8-1 16,20-3 2-16,22 0-1 0,24-3-1 15,11-2-3-15,13-2-5 16,1-1-10-16,0 1-41 31,-12 7-38-31,-22 0-5 0</inkml:trace>
  <inkml:trace contextRef="#ctx0" brushRef="#br0" timeOffset="67873.6352">11847 13600 302 0,'0'0'3'16,"-16"7"5"-16,-3 4 5 15,-5 8 2-15,-8 15 6 16,4 4 3 0,1 3-1-16,7 0 0 15,15-5-2-15,8-5-4 16,21-9-5-16,13-12-3 15,14-20-5-15,5-12-2 16,0-9-1-16,-5-7 0 0,-9-7-2 16,-8-3 0-16,-15-2-1 15,-12 1 1-15,-8 3-1 16,-15 5 0-16,-7 7 1 31,-7 9-2-31,-2 11 2 0,0 13 1 0,2 9 0 0,4 15 1 16,6 10 0-16,6 9 1 15,16 16 0 1,11 0 2-16,13 0-1 15,8-6 0-15,9-8-1 16,4-11-3-16,7-9-5 16,1-13-8-16,-6-20-30 31,3-13-49-31,-14-17-3 0</inkml:trace>
  <inkml:trace contextRef="#ctx0" brushRef="#br0" timeOffset="68198.6352">12320 13292 419 0,'0'0'3'15,"0"9"2"-15,0 6 1 16,0 6 2-16,0 7 1 15,0 8 0-15,1 4 1 16,1 9 1-16,-3 3-4 16,1 10 0-1,-1-4-2-15,-2-4-2 16,0-5-2-16,-2-9-3 0,-2-6-5 47,-6-15-6-47,1-12-5 0,-5-18-3 0,-4-10 0 0,-3-9 4 0,0-3 6 15,5 0 4-15,4-3 7 0,12 3 8 16,4 4 7-16,21 2 2 31,15 6 0-31,17 1-3 0,13 3-4 0,6 0-3 16,5 5-7-16,-6 0-8 0,1 10-24 15,-5 1-55-15,-19 1-4 31</inkml:trace>
  <inkml:trace contextRef="#ctx0" brushRef="#br0" timeOffset="70843.6352">4897 13812 274 0,'0'0'7'16,"0"0"4"-16,2-9-4 15,-2 9 2-15,0 0 2 16,4 5 3-16,-1 8 1 0,2 5 2 47,4 12-4-47,-3 6-1 0,1 6 2 0,1 2 0 0,1 2-1 0,-2-2-1 0,-4-6-2 15,1-3-2-15,-4-6 0 16,0-5-3-16,0-9 0 16,0-3-2-16,0-12 0 15,0 11-1-15,0-11 0 0,0 0-1 16,0 0 1-16,6 2-1 15,6-2 0 1,6 0 0-16,8 0 0 16,3 0-1-16,11 0 1 0,9 0 0 15,8 0 0-15,11 0 0 0,6 0-1 16,16-2 0-16,7-2 1 15,11 0-1-15,13-4 0 16,13 0 0-16,9-1 0 16,9-1 0-16,11 0 0 0,2 0-1 15,14 0 1-15,3 2 0 16,11 0 0-16,1 1 0 15,6-1 0-15,11 1 0 0,0-2 1 16,4 2-1-16,5-1 0 16,3-2 0-16,0 0 0 31,3-1 0-31,-8 0 0 0,-12 1 0 0,-5 2 0 15,-10-3 0-15,-17 2-1 0,-11-2 1 16,-15 4 0-16,-14-1 0 16,-11 2 0-16,-12-2 0 15,-14 4 0-15,-13 0 0 16,-14 2 0-16,-12 1 0 0,-16-1 0 15,-12 2 2-15,-10 0 0 16,-10 0 0-16,-10 0 0 31,0 0 1-31,-2-13-3 0,2 13 0 0,-17-18 0 0,6 1 0 16,5 0 0-16,2-7 0 15,5-1 0-15,-1-4 0 16,4-2 0-16,1-1 0 16,6 2-12-16,-9-7-24 0,-8 8-55 15,2-5-2-15</inkml:trace>
  <inkml:trace contextRef="#ctx0" brushRef="#br0" timeOffset="77812.6352">13216 12905 209 0,'0'0'4'0,"0"0"0"15,-9 0 1-15,-2 0 0 16,-1 11 2-16,-6-1 2 0,-1 9 3 16,-4 5 1-16,-2 8-1 15,2 8-2-15,5 3 1 16,5 3 0-1,8-5 1-15,4-2-2 0,9-12 0 16,13-5-2-16,11-17-1 0,7-7 1 16,7-16 0-16,1-9-2 15,7-9-2-15,0-7-4 16,-2-5-4-16,-6-6-1 15,-8-2-1-15,-6-2 1 0,-11 0-3 16,-8 5 3-16,-10 4 1 16,-4 7 1-16,-13 6 1 15,-4 11 3 1,-6 12 0-16,-7 11 2 0,3 8 1 0,-3 16 2 15,5 13 1-15,-1 13 3 16,3 11 1-16,4 10-1 16,6 3-1-16,8 2-1 15,6-4 0-15,1-3-3 0,11-10 1 16,5-9-3-16,5-15 0 15,4-8-3-15,5-10-6 16,2-11-6-16,7-6-32 16,0-10-40-16,1-15-4 0</inkml:trace>
  <inkml:trace contextRef="#ctx0" brushRef="#br0" timeOffset="78083.6352">13790 12859 331 0,'0'11'5'0,"0"7"4"16,4 7 1-16,-1 12 1 15,4 8 1-15,3 6 1 16,0 4-1-16,0 3 0 15,6-9-5-15,-8-9-6 0,1-8-7 16,-7-14-24-16,-2-18-53 16,-11 0-2-16</inkml:trace>
  <inkml:trace contextRef="#ctx0" brushRef="#br0" timeOffset="78169.6352">13626 12978 355 0,'12'-3'2'16,"21"-3"1"-16,14-2 2 15,25-2 0-15,11 0 0 16,15 3-8-16,2 3-42 0,13-1-29 15,-7 2-8-15</inkml:trace>
  <inkml:trace contextRef="#ctx0" brushRef="#br0" timeOffset="79634.6352">1245 8823 121 0,'0'0'6'0,"0"0"4"16,-10-9 1-16,10 9 5 15,-10-10-1-15,10 10 0 0,-21-5 0 16,8 5 1-16,-3 2-6 15,-6 11-2 17,3 4-3-32,-10 9 2 0,3 3 1 0,-3 9 0 0,3-1 2 15,3 9-1-15,6-5 1 0,9 1-1 16,2-6-1-16,6-5 0 15,11-7-1-15,7-11-1 16,9-7 0-16,3-8-1 0,3-10 1 16,3-12-1-16,-2-5 0 15,1-8 0 16,-5-3-4-31,-3-6-2 0,-7-3-2 0,-4-1 1 0,-6-1-1 0,-5-1-1 16,-2 0 1-16,-3 3-1 16,-4 3 3-16,-4 7 1 15,1 7 1-15,-1 6 1 0,-1 5 0 16,0 7 0-16,9 14 0 15,-16-5 0-15,16 5 0 16,-14 21 0-16,8 8-1 16,0 4 4-16,4 13-1 15,-4 6 2 1,5 8 1-16,0 3-1 0,1 3 1 0,2-10-1 15,5-4 0-15,-2-8-1 16,2-8-1-16,1-11-1 16,5-6-1-16,0-9-4 15,5-7-5-15,1-3-10 0,2 0-42 16,3-10-24-16</inkml:trace>
  <inkml:trace contextRef="#ctx0" brushRef="#br0" timeOffset="79875.6352">1572 8574 309 0,'0'7'2'0,"0"9"2"0,1 7 3 0,2 4 3 15,-1 11 1-15,1 7 2 16,-1 10 2-16,-2 9 1 15,0-3-2-15,-1-1-2 0,1-5-4 16,-6-6-4-16,6-7-5 16,-5-13-9-16,0-17-48 15,-4-2-24-15</inkml:trace>
  <inkml:trace contextRef="#ctx0" brushRef="#br0" timeOffset="79981.6352">1346 8836 337 0,'15'-5'1'0,"13"-1"0"16,13-5 0-16,13-3 0 0,8 1-7 15,4 0-15-15,1 2-50 16,7-1-6-16</inkml:trace>
  <inkml:trace contextRef="#ctx0" brushRef="#br0" timeOffset="81151.6352">1280 8141 205 0,'0'0'6'0,"0"-14"-1"16,-5 1 2-16,-11-1 1 0,-8-3 2 15,-11 0 1-15,-10 3 1 16,-10 1 0 0,-10 10-2-16,4 3-3 0,-6 15 2 15,6 13-1-15,9 18 0 16,3 16 1-16,13 23-1 0,8 16 0 15,9 20 1-15,6 14 4 16,7 13 0-16,4 4 0 16,-2-1-2-16,2-8-1 15,-2-18 0-15,-4-18 0 0,-9-18-3 16,-9-14-2-16,-5-20-4 15,-6-14-7-15,5-7-21 16,0-4-57-16,-6-11-3 0</inkml:trace>
  <inkml:trace contextRef="#ctx0" brushRef="#br0" timeOffset="82482.6352">4590 12154 247 0,'0'0'5'16,"-14"-13"1"-1,-2 2 4-15,-6-2 0 0,-3-2 1 16,-4 1 1-16,0 3-1 0,-3 2 0 15,5 9-5-15,1 12-2 16,12 18 0-16,6 15-1 16,8 27 0 30,1 19 2-46,7 27 1 0,8 17 3 0,0 19 1 0,3 12 2 0,-5 3-1 0,-4 0 0 0,-23-2 2 16,-15-16-1 0,-18-23-1-16,-8-19-2 15,-10-20-3-15,-7-19-8 16,1-12-20-16,10-9-61 15,5-31-5-15</inkml:trace>
  <inkml:trace contextRef="#ctx0" brushRef="#br0" timeOffset="83287.6352">12706 13296 199 0,'0'0'7'0,"0"0"2"16,-10-3 3-16,0 3 3 15,-6 7 2-15,-7 8 5 16,-8 8 0-16,-10 11 3 0,-6 10-6 16,-18 13-1-1,-30 24 3 1,-6-1-4-16,4-5-3 0,7-5-4 31,7-10-1 0,10-8-5-31,12-11-2 0,21-13-6 0,40-28-12 0,13-2-31 0,20-6-38 0,10-11-6 16</inkml:trace>
  <inkml:trace contextRef="#ctx0" brushRef="#br0" timeOffset="83671.6352">13794 12879 344 0,'-10'12'8'0,"-12"10"2"16,-16 18 4-16,-15 12 1 31,-15 16-1-31,-13 9 0 0,-8 7 1 0,-2 7-1 0,11-12-7 15,10-10-4-15,17-15-5 16,15-12-4-16,24-11-6 16,12-17-23-16,9-2-52 15,14-9-4-15</inkml:trace>
  <inkml:trace contextRef="#ctx0" brushRef="#br0" timeOffset="84917.6352">5461 15615 293 0,'0'0'4'16,"0"0"2"-16,11 8 4 15,2 3 2-15,2 7 2 0,2 6 2 16,5 8 3-16,1 9 0 16,3 2-2-16,-2 8-4 15,0 0-1-15,-5-3-3 16,-3-3-1-16,-2-5-1 0,-5-6-2 15,-1-10 0 1,-4-5 1-16,-1-10-1 0,-3-9 0 16,0 0 0-16,0-13-1 15,0-14 0-15,0-16 0 0,4-10-1 16,8-15-1 15,4-8-2-31,9-3-3 0,6-2-3 0,8 11-7 0,-2 4-32 16,5 13-46-16,2 10-3 15</inkml:trace>
  <inkml:trace contextRef="#ctx0" brushRef="#br0" timeOffset="86012.6352">8229 15380 179 0,'0'0'2'0,"-9"-1"4"15,-5 1 3 16,-3 4 6-31,-8 8 4 0,-7 9 3 0,-6 7 4 0,-5 10 1 0,3 9 0 16,0 6-4-16,10 2-2 16,7 1-5-16,14-3-3 15,8-8-4-15,14-9-2 16,16-13-3-16,9-11 0 0,6-7-4 15,6-5-4-15,5-5-14 16,-3 5-54-16,0-17-11 16</inkml:trace>
  <inkml:trace contextRef="#ctx0" brushRef="#br0" timeOffset="86222.6352">8461 15768 393 0,'0'0'3'16,"0"22"3"-16,-2-1 0 0,-1 5 2 15,-1 7 0-15,1 1 0 16,1 2 0-16,2-2 1 16,-3-7-4-16,3-6-4 15,0-11-5-15,13-4-9 0,-2 2-58 16,9-20-14-16</inkml:trace>
  <inkml:trace contextRef="#ctx0" brushRef="#br0" timeOffset="86357.6352">8596 15650 377 0,'0'0'3'0,"32"-1"2"16,3-4-1-16,13-2 2 0,7 2-1 16,3-2 1-16,3-2-1 15,6 1-3 16,-10-4-9-31,-10 1-28 0,-5 3-44 0,-29-11-7 0</inkml:trace>
  <inkml:trace contextRef="#ctx0" brushRef="#br0" timeOffset="86517.6352">8788 15465 400 0,'0'0'3'15,"-5"22"1"-15,0 1 2 16,0 7 2-16,-1 5-1 31,0 8 1-31,0 8 1 0,0 6-1 0,4-5-3 0,0-6-5 16,2-4-8-16,2-10-13 15,5-4-64-15,6-9-3 0</inkml:trace>
  <inkml:trace contextRef="#ctx0" brushRef="#br0" timeOffset="86823.6352">9356 15631 416 0,'0'0'1'0,"6"0"0"0,14-2 1 15,11-4 1-15,9-2 1 16,11-4 1-16,5 0-1 0,3 0 1 16,3 0-2-1,-5 2-2-15,-9-2-6 16,-8 8-12-16,-13-3-20 0,-17 6-47 15,0 0-6-15</inkml:trace>
  <inkml:trace contextRef="#ctx0" brushRef="#br0" timeOffset="87346.6352">9602 15374 209 0,'0'0'11'0,"0"0"3"0,0 0 4 15,0 0 0-15,0 0 2 31,0 0 2-31,0-5 1 0,0 5 1 0,-1-12-8 16,1 12-3-16,-3-16-4 0,3 8-2 16,0 8-2-16,0-16-2 15,0 16-1-15,5-9-2 16,-5 9-1-16,0 0 0 15,12-6 0-15,-12 6-1 0,0 0 1 16,0 0 1-16,5 6-3 16,-5-6-6-1,3 12-22-15,14-5-48 0,-17-7-3 16</inkml:trace>
  <inkml:trace contextRef="#ctx0" brushRef="#br0" timeOffset="87761.6352">9690 15680 371 0,'0'0'4'16,"0"0"1"15,-14-7 4-31,-7 5-1 0,-9 2 3 0,-11 0 1 0,-8 3 1 16,-9 6 1-16,-4 8-3 15,-4 3-2-15,10 8-2 0,9 0-1 16,15 5-2-16,12-2-1 15,20-2-1-15,17-4 1 16,22-7-1-16,19-3 0 0,12-8 0 16,8-7-2-16,9 0-3 31,-2 0-3-31,-2-3-6 0,-8-3-9 0,-5-7-47 15,-12 9-23-15</inkml:trace>
  <inkml:trace contextRef="#ctx0" brushRef="#br0" timeOffset="88179.6352">10159 15823 351 0,'0'0'3'0,"0"0"0"16,14-2 1-16,-14 2 4 15,13 1 0-15,-13-1 4 16,4 18-1-16,-5-1 2 0,-8 5-2 15,-11 1 0-15,2 2-1 16,-2 0-2-16,4 1-1 16,7-4-2-16,8-5 0 15,15-5-2-15,13-5 0 0,11-5-3 16,7-2-2 15,8 0-3-31,1-1-8 0,4-4-20 0,8 0-54 0,-22-6-4 0</inkml:trace>
  <inkml:trace contextRef="#ctx0" brushRef="#br0" timeOffset="88388.6352">10366 15693 403 0,'0'0'2'16,"7"2"1"-16,11-2 1 15,8 0 2-15,8 0 1 16,10 0 0-16,8 0 1 47,3-4-1-47,9 0-1 0,-6-4-4 0,-2 0-7 0,-11-6-16 0,-6-6-58 0,-11 1-7 15</inkml:trace>
  <inkml:trace contextRef="#ctx0" brushRef="#br0" timeOffset="88530.6352">10699 15473 399 0,'0'0'3'0,"-7"19"1"15,2 5 2 1,-3 1 1-16,-1 9 0 0,-1 6 1 0,-2 8 0 16,1 8-1-16,-2-5-3 15,6 2-7-15,-1-6-12 16,8-14-46-16,7 6-25 0</inkml:trace>
  <inkml:trace contextRef="#ctx0" brushRef="#br0" timeOffset="89013.6352">11548 15588 389 0,'0'0'1'0,"0"0"-6"15,12-6-10-15,-1 3-26 16,11 3-36-16,-6-2-8 31</inkml:trace>
  <inkml:trace contextRef="#ctx0" brushRef="#br0" timeOffset="89104.6352">11748 15570 353 0,'0'0'0'0,"0"0"1"0,0 0-4 15,0 0-11-15,6 5-49 16,6 2-14-16</inkml:trace>
  <inkml:trace contextRef="#ctx0" brushRef="#br0" timeOffset="89210.6352">11923 15604 381 0,'0'0'2'0,"0"0"-2"16,0 4-6-16,0-4-21 16,0 12-49-1,6-6-3-15</inkml:trace>
  <inkml:trace contextRef="#ctx0" brushRef="#br0" timeOffset="89611.6352">13003 15240 271 0,'0'0'5'0,"-15"10"8"16,-6 9 5-16,-11 7 3 16,-9 9 1-16,-6 10 3 15,-4 9 0-15,-1 5 0 16,5 3-6-16,10 0-5 15,14-8-6-15,14-4-4 0,11-10-2 16,18-9-4-16,10-14-5 16,9-5-8-16,6-12-23 15,-6-3-49 1,9-15-3-16</inkml:trace>
  <inkml:trace contextRef="#ctx0" brushRef="#br0" timeOffset="89950.6352">13057 15647 409 0,'0'0'2'0,"-6"19"2"16,2-2 1-16,-4 4 2 0,-1 4 1 15,-3 1 0-15,1-1 3 16,0-1-1 0,1-9 0-16,10-15-3 0,-11 1-1 15,11-10-1-15,3-11-2 0,6-9-2 16,4-1-3-16,3 0 0 15,6 1-1-15,0 5-1 16,-1 6 0-16,-1 10 1 16,0 5 1-16,-3 10 1 15,-1 8 2-15,-3 4-1 0,-2 1 2 16,0 0 2-16,2-4-1 15,1-6 0-15,1-6 1 16,0-4 0-16,-2-6 0 0,-2-7-1 16,-3-8-2-16,-5 0-3 15,-3-5-2-15,-4-2-4 16,-7-4-8-1,6 0-31-15,-1 0-44 0,3-4-3 0</inkml:trace>
  <inkml:trace contextRef="#ctx0" brushRef="#br0" timeOffset="90159.6352">13755 15075 404 0,'9'7'4'0,"13"6"0"15,3 8 2-15,3 9 1 16,2 10 1-16,-5 10 0 0,-2 10 1 15,-11 13 1-15,-16 4-3 16,-28 3-2-16,-20 2-3 31,-19 1-2-31,-22-4-6 0,-13 1-14 0,-22-5-66 16,-15-22-4-16</inkml:trace>
  <inkml:trace contextRef="#ctx0" brushRef="#br0" timeOffset="90565.6352">7398 15358 414 0,'-14'12'5'16,"-9"13"0"-16,-4 13 2 15,-1 15 1-15,3 9-1 0,10 13 1 16,10 2 0-16,10 5 0 16,32-9-4 15,25-15-4-31,18-13-4 0,11-16-4 0,11-8-11 0,-5-2-52 0,-3-19-18 15</inkml:trace>
  <inkml:trace contextRef="#ctx0" brushRef="#br0" timeOffset="91006.6352">3865 15566 388 0,'0'0'3'15,"15"-5"1"-15,8 0 0 16,13-3 1-16,11 0 1 15,12 0 0-15,6-3 0 0,9 3-1 16,1 0-4-16,1 5-9 16,-9 0-17-16,-13 3-56 15,-5 6-4-15</inkml:trace>
  <inkml:trace contextRef="#ctx0" brushRef="#br0" timeOffset="91204.6352">3853 15875 353 0,'0'0'3'0,"15"2"3"15,13-2 2-15,14-2 2 16,14-6 0-16,20-3 0 16,15-2 0-16,15 1-3 15,5-3-12-15,4 1-29 16,-2 2-46-16,-8-3-6 0</inkml:trace>
  <inkml:trace contextRef="#ctx0" brushRef="#br0" timeOffset="93260.6352">2686 15457 324 0,'0'0'5'0,"-2"-11"2"15,2 11 1-15,-20-16 1 16,1 8 1-16,-7-1 1 0,-6 5 0 15,-10 4 1-15,-4 7-4 32,-3 12-1-32,2 9-2 0,1 9 1 0,6 4-1 15,9 3 0-15,8 2 0 0,14-6 0 16,9-7 0-16,15-8-1 15,11-10 1-15,7-13-1 16,7-4 0-16,5-17 0 0,1-6 0 16,-2-6-1-16,-4-4-1 15,-6 0-1-15,-6 1 0 16,-7 2-1-1,-7 7-1-15,-4 7 0 0,-10 18 0 16,0 0 0-16,3 15 1 0,-3 23 1 16,-8 13-1-16,-1 14 1 15,-2 13 1-15,-4 10 0 31,2 5 0-31,-4 1 0 0,6-2-1 0,-1 0-1 0,3-7-3 16,4-5-5-16,4-8-14 16,-1-8-67-16,16-9-3 15</inkml:trace>
  <inkml:trace contextRef="#ctx0" brushRef="#br0" timeOffset="94684.6352">14854 15533 322 0,'0'0'2'0,"22"1"1"0,9 2 1 16,9-3 1-16,17 0 0 15,8-3 0-15,5 3-2 16,7-4-6-16,-4 4-15 0,-9 0-34 16,-9 0-26 15</inkml:trace>
  <inkml:trace contextRef="#ctx0" brushRef="#br0" timeOffset="94892.6352">14738 15875 397 0,'0'0'2'0,"20"1"1"15,10-1 1-15,15 1 1 16,15-1-1-16,16 0 2 15,13 0-3-15,8 0-6 0,10 4-28 47,6 0-50-47,-17-2-4 0</inkml:trace>
  <inkml:trace contextRef="#ctx0" brushRef="#br0" timeOffset="96212.6352">16965 15462 138 0,'0'0'8'0,"0"0"4"16,-3-16 3-16,3 16 2 15,-8-17 1-15,0 4 1 0,-4 2 0 16,-3 1 0-16,-4 1-6 15,-5 6-5-15,-6 3-2 16,-1 1-4-16,-2 10 3 0,-1 3-2 16,1 6 2-16,3 8 1 15,7 3 1-15,7 7 1 31,10 5 0-31,5-3 0 0,11 0 1 0,13-9 0 0,5-3 1 16,8-13-2-16,4-9-1 16,3-8-1-16,0-13-1 15,-4-10 0 16,-4-3-2-31,-6-4-2 0,-7-1 0 0,-3-2-2 0,-12 0-1 0,-3-1 0 16,-4 7 1-16,-5 3-1 16,-2 5-1-16,-3 7 1 15,1 7-1-15,-1 7 2 16,3 17 1-16,-1 10 2 0,3 13 1 15,0 12 1-15,0 12 2 16,-5 11 2-16,3 3 0 31,-5 6 0-31,1 0 0 0,-2-5-1 0,1-1-1 0,-4-14-2 16,3-8 0-16,4-14-2 15,1-9-3-15,5-11-4 16,3-22-12-16,8-3-66 16,10-16-5-16</inkml:trace>
  <inkml:trace contextRef="#ctx0" brushRef="#br0" timeOffset="96431.6352">17357 15488 350 0,'0'0'4'16,"21"2"3"-16,5-1 2 15,9 0-1-15,8 2 2 16,4 4-3-16,6-4-4 15,5 5-11-15,-3 6-43 0,-7-8-29 16</inkml:trace>
  <inkml:trace contextRef="#ctx0" brushRef="#br0" timeOffset="96600.6352">17396 15833 402 0,'0'0'3'0,"5"5"1"15,8 0 1-15,12 2 0 16,10-4 0-16,12 1 0 0,13 1-4 15,10-2-10-15,13-3-41 16,-3-3-33 0,6-2-6-16</inkml:trace>
  <inkml:trace contextRef="#ctx0" brushRef="#br0" timeOffset="97163.6352">19566 15044 229 0,'0'0'1'0,"-5"0"1"15,-10 0 2-15,-2 5 4 16,-10 5 5-16,-12 7 6 0,-8 7 5 15,-8 10 2-15,-6 9 1 16,-4 10 3-16,5 8-3 16,7 2-3-16,6 5-4 15,16-3-5-15,14-2-4 16,17-8-3-16,11-6-2 0,21-13-2 15,9-7-1-15,13-7-1 47,9-11-4-47,4-1-5 0,-1-6-10 0,4-12-66 0,-6 6-8 0</inkml:trace>
  <inkml:trace contextRef="#ctx0" brushRef="#br0" timeOffset="98097.6352">16644 15727 397 0,'0'0'1'16,"0"0"-1"-16,25-10 1 15,12-5 0-15,26-8 0 16,24-6-1-16,34-10 1 0,33-6 1 15,33-1-2-15,16 1 1 16,8 3-3-16,-9 9-3 16,-16 11-1-16,-32 10 0 0,-42 12-1 15,-53 14 1-15,-55 11-1 16,-41 4 4-16,-51 7 5 31,-35 5 5-31,-35 5 2 0,-26 2 2 0,-20 1 1 0,-1-2 1 16,13-4 0-16,21-6-2 15,38-10-1-15,43-12-3 47,62-14-2-47,66-9-1 0,77-21-2 0,100-10-1 0,28-8-1 0,47-3-1 0,41 0 1 16,17 7 0-16,4 8-1 15,-20 10 0-15,-31 10 0 16,-76 11-1-16,-24 6 1 0,-66 14 0 15,-77 8 1-15,-66 6 0 16,-76 6 2-16,-60 6 1 16,-55 7 1-16,-49 6 1 31,-40 9-1-31,-28 1 0 0,-12 0-1 0,8-5-1 0,27-11-1 15,39-12 0-15,59-16 0 16,70-20 0-16,74-15 1 16,80-22-1-16,81-15 0 15,69-9 1-15,57-4-1 0,39-2-1 16,26 3 1-16,5 5-1 15,-5 7 0-15,-24 10 0 16,-36 7 0 0,-43 10 0-16,-53 4 0 0,-63 11 1 15,-63 2-1-15,-57 7 0 0,-67 2 0 16,-53 9 0-16,-51 6 0 15,-39 6 0 17,-27 6-3-32,-18 1-2 0,12 3-9 0,12-2-36 0,34-9-40 0,41-10-4 15</inkml:trace>
  <inkml:trace contextRef="#ctx0" brushRef="#br0" timeOffset="98692.6352">15526 16912 309 0,'-11'6'8'15,"-19"13"10"1,-9 5 1 31,-6 10 3-47,0 7 0 0,1 4 1 0,6 7-1 0,7 1 1 0,18-5-8 0,29-15-8 0,25-6-2 15,19-11-2-15,10-11-4 31,11-4-3-31,2-3-8 16,8-8-27-16,3-4-52 0,-18-6-1 0</inkml:trace>
  <inkml:trace contextRef="#ctx0" brushRef="#br0" timeOffset="99070.6352">15990 17232 378 0,'0'0'5'16,"0"0"1"-16,12 4 3 0,2-4 2 15,9-5 0-15,8-4 1 16,9-5-1-16,8 0 1 31,0-7-5-31,4 0-4 0,-6-4-4 0,-3 4-3 0,-13-3-2 16,-12 7-2-16,-12 0 0 15,-12 5-1-15,-18 5 2 32,-12 7 1-32,-11 4 2 0,-8 12 5 0,-5 9 2 15,0 5 2-15,4 6 1 0,6 5 1 16,13-1 2-16,14 0 0 47,12-2 0-47,17-6-1 0,17-6-1 0,15-6-1 0,10-6-2 0,10-7-2 0,1-5-3 15,8-2-6-15,-3-9-7 16,7-3-23-16,2-2-52 15,-12-8-4-15</inkml:trace>
  <inkml:trace contextRef="#ctx0" brushRef="#br0" timeOffset="99406.6352">16634 17140 369 0,'0'0'5'0,"-20"14"4"16,0-2 1-16,-2 5 2 16,-1 3 1-16,-1 1 0 15,3 1 1-15,8 0 1 16,12-7-4-16,9-10-4 15,18-3-1-15,10-6-4 0,7-12 0 16,5-5-3-16,0-4 0 16,-7-1-2-16,-5 3 0 15,-7 2-1 1,-9 7 2-16,-11 9 0 0,-9 5 2 0,-2 17 2 15,-11 12 1-15,-5 10 1 16,-3 8 0-16,1 6 2 16,7-25-3-16,2 5-1 15,3-1 1-15,-3 0-2 16,3 1-2-16,0-1-1 0,2-4-6 15,2-1-5-15,4-4-25 16,4-4-52 0,3-7-3-16</inkml:trace>
  <inkml:trace contextRef="#ctx0" brushRef="#br0" timeOffset="99863.6352">17644 16940 406 0,'0'0'3'0,"14"0"2"0,2 4 3 15,4 6 0-15,4 6 2 16,1 5 0-16,2 7 2 16,0 7 0-1,-7 7-1-15,-4 4-2 0,-7 1-2 16,-5-2-1-16,-4-7-2 15,0-6-4-15,0-8 0 0,0-24 0 16,14-2 0-16,3-14 0 47,6-19 0-47,6-9 0 0,4-9 0 0,10-11 0 0,1-5 0 0,2 2 0 0,-7-3-10 15,-2 6-69-15,3 9-17 16</inkml:trace>
  <inkml:trace contextRef="#ctx0" brushRef="#br0" timeOffset="105485.6352">15130 13622 227 0,'0'0'9'0,"0"0"4"0,0 0 3 16,0-10 1-16,0 10 1 31,-6-10-1-31,-6 8 1 0,-2-1-2 0,-9 3-6 0,-5 8-5 15,-4 11 0-15,-7 12-1 16,-12 20 5 0,-3 15 1-16,2 9 2 15,3 7 1-15,10 3 1 0,12 1-1 16,10-6-1-16,14-12-2 15,19-20-3-15,19-15-4 16,8-17 0-16,10-9-4 31,3-7-4-31,1-2-14 0,-7-3-59 0,1-12-10 0</inkml:trace>
  <inkml:trace contextRef="#ctx0" brushRef="#br0" timeOffset="105884.6352">15150 14166 391 0,'0'0'3'0,"7"0"3"16,8-6 1-16,8-5 1 15,8-4 1 1,7-4-1-16,3 0 1 0,1-3-1 0,-2-2-4 16,-3-1-3-16,-11 4-4 15,-9 0-1-15,-14 6-1 16,-8 2 1 15,-12 2-1-31,-11 7 0 0,-5 4 3 0,-6 3 1 0,-6 9 3 0,-3 12 2 16,-2 5 1-16,4 8 2 15,2 6 0-15,10 3 2 16,8 2-1-16,12-1-1 0,12-4-1 15,11-3-1-15,15-10-2 16,10-8-1-16,8-7-3 16,4-8-5-16,4-4-9 31,-7-8-28-31,0-8-46 0,-1-3-3 0</inkml:trace>
  <inkml:trace contextRef="#ctx0" brushRef="#br0" timeOffset="106293.6352">15536 14055 331 0,'0'0'6'0,"-1"7"3"16,-3 6 3 0,-2 8 3-16,0 3 2 15,-1 7-1-15,5 2 1 0,1 0 1 0,1-3-5 16,10-7-4-16,2-7-3 15,8-11-1-15,3-5-3 32,-2-12-1-32,-2-7-1 0,-4-5-1 0,-5-3-1 15,-9-4-1-15,-1 3 1 0,-12 0-1 16,-2 6 1-16,-3 4 1 15,1 7 1-15,2 10 2 0,3 6 0 16,6 16 1-16,4 10 0 16,2 10 1-16,5 10-1 15,2 7 0-15,-2 7 1 31,4 1-1-31,-6 1 0 0,-1-3 0 0,-2-4-2 0,-1-9 1 16,0-12-1-16,0-6-4 16,0-16-4-16,4-4-15 15,4-10-65 16,1-19-4-31</inkml:trace>
  <inkml:trace contextRef="#ctx0" brushRef="#br0" timeOffset="106539.6352">15858 14030 399 0,'0'0'3'15,"0"0"3"-15,13 0 2 16,6 0 1-16,10 0 2 16,11-5-1-16,9-2 1 0,6 2-2 15,4-4-3-15,-2-1-8 16,-7-1-11-16,-2 3-32 15,-9 2-43 1,-18 1-5-16</inkml:trace>
  <inkml:trace contextRef="#ctx0" brushRef="#br0" timeOffset="106699.6352">15865 14270 387 0,'0'0'4'0,"9"5"2"0,8-3 1 15,8-2 0-15,9 0 0 16,9 0-1-16,11-5-5 15,5-7-16-15,-7-1-63 16,14 0-7-16</inkml:trace>
  <inkml:trace contextRef="#ctx0" brushRef="#br0" timeOffset="107039.6352">16480 13808 406 0,'0'0'2'0,"0"0"2"15,15 0 2-15,7 0 1 16,12 0 0-16,10 0 1 0,16-3-1 15,9 1 0-15,6-5-4 16,-2 2-6-16,-9-3-12 16,-4-3-40-16,-10 10-34 0,-20-2-3 15</inkml:trace>
  <inkml:trace contextRef="#ctx0" brushRef="#br0" timeOffset="107748.6352">16495 13900 343 0,'0'0'5'0,"0"0"3"15,0 0 3-15,0 0 2 16,0 0 1-16,0 0 1 15,6 0 1-15,-6 0 0 0,0 0-3 16,10 7-3-16,-10-7-3 31,12 8 0-31,-12-8-1 0,17 14-1 0,-4-7-1 16,1 1-1-16,4 3 0 0,2 3-1 15,4 1 0 17,1 1 0-32,2 2 0 0,1 2-1 0,-1 0 2 0,0-2-3 15,-5-1 0-15,-1-2 0 0,-3-3 0 16,-7-3 0-16,-11-9 0 15,11 10 0-15,-11-10 0 16,0 0 0-16,0 0 0 0,-5 4 0 16,-5-3 0-16,0 2 0 15,-3 1 0-15,-3 1 0 16,0 3 0-1,-5 3 0 1,2 1 0-16,-3 3 0 0,-4 1 0 0,1 5 0 0,-3 3 0 16,5 0 0-16,-4 5 0 15,5-2 0-15,2 1 0 16,10-4 0-1,7 0 0-15,4-6 0 0,17-6 0 0,7-7 0 16,14-1 0-16,3-4 0 16,8 0 0-16,0-4 0 15,3 0 0-15,-1-2 0 16,-8 5 0-16,-3 0 0 0,-7 2-16 15,-12 2-26-15,-6 1-51 16,0 3-2-16</inkml:trace>
  <inkml:trace contextRef="#ctx0" brushRef="#br0" timeOffset="109239.6352">16424 14855 342 0,'0'0'7'0,"0"0"5"16,-7 15 4-16,4-2 3 15,3 3-1-15,0 3 1 16,7 2 0-16,4 2 2 0,4-2-8 15,6-1-4-15,2-6-3 16,3-1-2 15,-3-7-3-31,2-4-2 0,-3-2-4 0,-1-1-15 0,-9-3-68 16,-7-11-4-16</inkml:trace>
  <inkml:trace contextRef="#ctx0" brushRef="#br0" timeOffset="109406.6352">16489 14743 402 0,'0'0'0'0,"0"0"0"0,0 0 0 0,0 0-3 0,0 0-5 16,6-1-27-16,11 1-42 15,-7 0-7-15</inkml:trace>
  <inkml:trace contextRef="#ctx0" brushRef="#br0" timeOffset="109765.6352">16734 14897 409 0,'0'0'5'16,"0"0"3"-16,7 0 0 15,7-3 1-15,7-1 1 16,8 1-1-16,1-2-1 15,1-2-1-15,5 4-8 0,-7-2-6 32,-1 5-10-32,-11-6-18 0,-6 0-51 0,-11 6-6 15</inkml:trace>
  <inkml:trace contextRef="#ctx0" brushRef="#br0" timeOffset="109954.6352">16743 15032 390 0,'0'0'4'0,"6"0"2"0,7 0 0 16,1 0 1-16,10-3 0 16,4-4 0-16,5-2-2 15,4 1-4-15,-6-6-13 16,4 2-31-16,2 2-40 0,-12-3-5 15</inkml:trace>
  <inkml:trace contextRef="#ctx0" brushRef="#br0" timeOffset="110118.6352">17146 14827 390 0,'0'0'4'0,"1"16"1"16,1-1 2-16,-1 4 1 31,-1 8 0-31,3 2 0 0,-1 4 0 0,-1 1-4 0,5-2-15 16,-3 1-68-16,5-16-5 15</inkml:trace>
  <inkml:trace contextRef="#ctx0" brushRef="#br0" timeOffset="110855.6352">16644 13481 339 0,'0'0'5'0,"1"16"2"16,1 0 2-16,-1 5 3 15,0 8-1-15,0 3 1 0,1 2 0 31,0 1 1-31,-2-6-4 16,1-4 0 0,-1-10-6-16,0-15 0 0,0 0-1 0,0 0-2 15,-6-21-1-15,1-2 0 16,0-5-2-16,-3-4 0 47,2-1 0-47,1 2 2 0,3 0 1 0,-1 5 0 0,3 7 2 0,0 6 0 0,0 13 0 15,18 0 1-15,-2 11 0 0,5 10 1 16,1 5-1-16,4 3 2 15,2-1 1-15,-1-5 0 16,-1-6 1-16,-2-9 0 16,-3-9-1-16,-2-16 0 0,-6-12 0 15,-2-7-2 16,-7-7-1-31,-4-4-1 0,1-5-2 0,-5 2-4 0,-4 1-2 16,2 10-8-16,-2 4-25 16,-3 10-53-16,12 8-3 0</inkml:trace>
  <inkml:trace contextRef="#ctx0" brushRef="#br0" timeOffset="111409.6352">17613 13972 301 0,'0'0'6'15,"0"0"4"-15,0 0 4 16,-7-6 0-16,-3 6 4 15,1 4 4-15,-6 10 1 16,0 6 1-16,0 12-5 0,2 6-2 16,2 7-3-16,5 5-2 31,6 2-3-31,7-5-3 0,11-4-4 0,4-9-2 15,6-10 0-15,3-8 0 16,0-6 0-16,0-9-3 0,-4-1-12 16,-12 0-45-16,1-13-33 15,-6-4-2-15</inkml:trace>
  <inkml:trace contextRef="#ctx0" brushRef="#br0" timeOffset="111603.6352">17860 14270 449 0,'0'0'2'0,"2"10"0"16,-1-1 1-16,0 1-1 16,0-1 0-16,1 1-5 15,-2-10-8-15,11 0-62 0,-11 0-14 16</inkml:trace>
  <inkml:trace contextRef="#ctx0" brushRef="#br0" timeOffset="111687.6352">17873 14018 424 0,'0'0'2'0,"0"0"-1"16,0 0 0-16,-5-12-3 15,5 12-11-15,1 5-47 0,-1-5-22 16</inkml:trace>
  <inkml:trace contextRef="#ctx0" brushRef="#br0" timeOffset="113953.6352">18252 13534 343 0,'0'0'6'15,"0"0"2"1,0 0 1-16,0 0 3 0,0 0 1 0,5 12 0 15,4 5 1-15,-1 8 1 16,6 8-4-16,3 25-1 16,0 8 0-16,3 11 0 31,-3 9-1-31,1 4-1 0,-4 2-1 0,2 1-1 15,-8 1-1-15,2-13-3 16,-2-5-2-16,1-5 0 0,0-6 0 16,1-6 0-16,-1-8 0 15,-1-6 0-15,4-13 0 16,-3-5 0-16,-1-8 0 0,0-4 0 15,-1-4 0-15,-4-2 0 47,-3-9 0-47,2 15 0 0,-2-15 0 0,0 14 0 0,0-14 0 0,-8 15 0 0,8-15 0 16,-16 12 0-16,5-7 0 15,0 0 0-15,-2-1 0 16,-3 1 0-16,-1-2 0 16,-2 2 0-16,1 2 0 15,0-2 0-15,-1-2 0 0,0 2 0 16,-1 1 0-16,-1 1 0 15,-3 1 0 1,-2-3 0-16,1 5 0 0,-4-3 0 16,0 4 0-16,-3-3 0 0,0 1 0 15,-1-1 0-15,1 1 0 16,-2-1 0-1,-2 1 0-15,-4-1 0 0,-1 0 0 16,0 1 0-16,-7 2 0 0,-1-2 0 16,-2 2 0-16,-2 0 0 15,0 1 0-15,1-3 0 16,4 2 0-16,0 1 0 15,5-4 0-15,-1 2 0 0,6-2 0 16,-1-1 0-16,-2 2 0 16,2-3 0-16,-6-1 0 15,-2 1 0-15,-6-1 0 16,-5 1 0-16,-5-3 0 0,-6 1 0 15,-3 2 0-15,-6-1 0 16,-4 0 0-16,1-1 0 16,-3 1 0-16,2 1 0 15,2 1 0-15,0 0 0 0,5-2 0 16,3-1 0-16,5-1 0 15,4 1 0-15,2-3 0 16,1-1 0 15,2 0 0-31,1-1 0 0,1-3 0 0,-4-1 0 0,0 1 0 0,-7-2 0 16,-1 2 0-16,-2-2 0 15,-4 1 0-15,3-1 0 16,-2-1 0-16,4-4 0 0,2 0 0 16,7-4 0-16,7-2 0 15,7-2 0-15,8-2 0 16,8-3 0-16,6-2 0 31,4-2 0-31,7-4 0 0,2 0 0 0,0-3 0 0,4-2 0 16,-6-3 0-16,1-2 0 15,-5-1 0-15,-1-4 0 16,-6-1 0-16,-2-5 0 0,-3 1 0 15,-2-4 0-15,-1 1 0 16,-3 0 0-16,0-3 0 16,-4 3 0-16,0-4 0 15,2 1 0-15,-2-1 0 16,0-1 0-16,1-1 0 0,-1 1 0 15,0 0 0-15,5 3 0 16,-2 0 0-16,3 4 0 16,-1 2 0-16,1 5 0 15,3 3 0-15,1 3 0 0,4 5 0 16,2 3 0-16,8 6 0 15,1 2 0-15,9 5 0 16,5 2 0-16,3 2 0 16,9 2 0-16,5 1 0 15,9 3 0-15,4-3 0 0,11 1-2 16,4 1 2-16,7-1 0 15,3 2 0-15,8-1 0 16,-1 1 0-16,1 2 0 31,-1-1 2-31,-1 1-2 0,0 2 0 0,5-4 0 0,0 0 0 16,1-2 0-16,4-2 0 0,3-3 0 15,4-1 0-15,1-1 0 16,8-5 0-16,-3 3 0 16,5 0 0-16,0 1 0 15,1-1 0-15,0 4 0 16,-1 0 0-16,1 3 0 31,-3 1 0-31,1 0 0 0,2 2 0 0,1-2 0 0,8-1 0 16,2 2 0-16,4 0 0 15,-1 0 0-15,3 1 0 0,0 3 0 16,-4 0 0-16,1 1 0 15,-9 2 0-15,-7 4 0 16,-7-2 0-16,-6 2 0 16,-8 0 0-16,-4 0 0 0,-6 0 0 31,-4 0 0-31,-3 0 0 0,1 0 0 0,-1-2 0 15,3 1 0-15,0 1 0 16,-1 0 0-16,0 0 0 0,-6 5 0 16,-7-1 0-16,-6 2 0 31,-6 0 0-31,-7-1 0 0,-7 1 0 0,5-1 0 0,-2-2 0 15,4-1 0-15,2 1 0 16,2-1 0-16,1 0 0 16,-3 0 0-1,2 0 0-15,-6-1 0 0,-6 0 0 16,-12-1 0-16,10 3 0 0,-10-3 0 15,0 0 0-15,0 0 0 16,0 0 0-16,0 0 0 16,12 10 0-16,-12-10 0 15,3 12 0-15,-1 1 0 0,0 6 0 16,-1 5 0-16,3 10 0 62,-2 11 0-62,2 10 0 0,3 12 0 0,1 8 0 0,5 12 0 0,6 7 0 0,5 4 0 0,22 12-26 0,2-6-36 16,4-9-30-16</inkml:trace>
  <inkml:trace contextRef="#ctx0" brushRef="#br1" timeOffset="199155.6352">23661 9772 323 0,'11'-7'3'16,"10"-6"0"-16,13-3 2 0,7 1-1 16,3 1 1-16,1 6-1 15,-4 8 1-15,-7 8 0 16,-22 21-2-16,-23 21-2 0,-30 18-1 15,-28 13 1-15,-19 6 0 16,-19-1 1-16,-7-13 0 16,0-14 3-16,12-19-2 31,15-26 1-31,21-20 1 0,28-26-1 0,29-19-3 0,24-15 0 15,23-5-1-15,21-5 0 16,14 3-2-16,17 3 1 16,8 10 0-16,1 11 1 15,-6 15 0-15,-8 22 0 0,-13 15 1 16,-20 31 0-16,-23 21 0 15,-29 25 1-15,-27 19 0 32,-32 15 3-32,-23 7 0 0,-15 0 2 0,-9-7 0 0,-2-19 0 15,10-20 1-15,9-25 0 16,14-20-2-16,28-29-2 15,29-22-3 1,30-26 0-16,28-16-2 0,29-12 0 16,22-10 0-16,21 0-1 0,15-1 1 15,15 11 0-15,-5 15 1 16,-4 23 0-16,-17 23 0 15,-22 23 0-15,-22 31 0 0,-31 27 0 16,-28 19 0-16,-33 21 0 16,-26 13 1-16,-24 5 1 15,-16 2 0-15,-15-3 0 31,-8-12 3-31,-1-15 0 0,9-18 0 0,9-24 0 0,14-23-1 16,18-27-1-16,23-17-4 16,23-28-1-16,22-21-2 15,31-9 0-15,20-6 0 16,25-2-1-1,17 9 2-15,14 12 1 0,1 19 2 16,-7 24 1-16,-8 19 0 0,-19 26 0 16,-19 19 1-16,-29 19 0 15,-25 16 1-15,-28 9 1 0,-24 6 1 16,-20-5 1-16,-12-7 0 15,-8-15 0-15,0-17 0 16,-1-18-1-16,7-19-3 0,6-19-4 16,9-14-8 15,13-18-34-31,20-11-46 0,-1-12-2 0</inkml:trace>
  <inkml:trace contextRef="#ctx0" brushRef="#br1" timeOffset="200063.6352">23218 8886 266 0,'0'0'6'15,"0"0"3"-15,0 0 2 0,0 0 0 16,0 0 2-16,13-3 4 15,-13 3 0-15,17 3 3 16,-4 6-2-16,4 6-5 0,2 7 0 16,2 7 0-16,0 10-1 15,0 6-2-15,-2 7-2 16,-2 1-2-16,-1 3-2 15,-8-1 0-15,0-3 0 16,-2-4-2-16,-3-8 1 0,0-5-2 16,-1-8 1-16,-2-6 0 15,2-5 1 32,-2-16-1-47,0 0 1 0,6-7-1 0,1-22 0 0,7-17 1 0,2-16-1 0,8-16-1 0,2-14 0 16,4-7-1-16,1 2 0 15,-4 0 1-15,-5 12 0 16,-2 13-2-16,-5 15-1 0,-6 18-5 15,-7 14-4-15,-2 25-9 16,0 0-23-16,-7 8-47 16,4 16-5-16</inkml:trace>
  <inkml:trace contextRef="#ctx0" brushRef="#br1" timeOffset="200331.6352">23951 9206 401 0,'0'0'5'0,"0"13"2"31,2-2 3-31,-2 2 0 0,0 1 1 0,1 3-1 0,1 2 1 16,1 2-1-16,2-1-9 15,-5-20-17-15,5 11-69 16,10-17-3-16</inkml:trace>
  <inkml:trace contextRef="#ctx0" brushRef="#br1" timeOffset="200437.6352">24036 8843 425 0,'0'0'0'16,"0"0"-2"-16,0 0-2 15,0 10-16-15,0-10-60 0,6 18-3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08:45.6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6626 2331 355 0,'0'0'6'0,"0"-10"2"16,0 10 1-16,-5-12 1 15,5 12 2-15,-15-10-1 16,5 10 1-16,-6 2 1 0,-2 18-4 16,-9 12-2-16,-4 19 0 15,-4 17 1-15,-3 16-2 16,2 13 1-16,2 7 0 15,7 2 0-15,9-1-1 0,10-6 0 16,7-15-1-16,16-16-5 16,10-18 0-16,8-12 0 15,8-16 0-15,2-16 0 16,7-11 0-16,2-21-2 0,3-5-30 15,0-16-57-15,-9-11-4 32</inkml:trace>
  <inkml:trace contextRef="#ctx0" brushRef="#br0" timeOffset="146">6473 1852 489 0,'0'0'0'0,"0"0"0"15,-5-17 1-15,5 8-3 16,0-2-4-16,0-2-8 15,-4073 2-22-15,8184 0-52 0,-4088 4-3 16</inkml:trace>
  <inkml:trace contextRef="#ctx0" brushRef="#br0" timeOffset="532">7341 2251 317 0,'0'0'3'16,"0"0"3"-16,0 8 4 15,0-8 3-15,17 12 3 0,5-3 2 16,10-4 0-16,9 3 1 16,10-3-1-16,4 2-6 15,5-5-3-15,-3 1-6 0,-3 1-9 16,-8-4-20-16,-16 3-57 15,3-1-4 1</inkml:trace>
  <inkml:trace contextRef="#ctx0" brushRef="#br0" timeOffset="1361">7067 2638 375 0,'0'0'0'16,"0"0"3"-16,9 0 6 16,5 0 0-16,9 1 2 0,12-1 1 15,9 0 1-15,11 0 0 16,7 3 1-16,9 0-3 15,0 3-5-15,-5-4-1 16,-7 3-2-16,-9-1-5 0,-8 2-7 16,-14 1-11-16,-7-7-61 15,-8 0-6-15</inkml:trace>
  <inkml:trace contextRef="#ctx0" brushRef="#br0" timeOffset="2782">7207 2937 335 0,'0'0'6'0,"0"0"2"16,0 0 3-16,0 0 2 16,0 0 2-16,0 0 0 15,0 0 2-15,0 0 2 16,11 5-5-16,0-2-2 15,8-2-1-15,12-1-1 0,11 0-2 16,12-1 0-16,13-3-1 16,5 0-5-16,3-1-2 15,-2 2 0-15,-9-2 0 0,-10 2 0 16,-13 3 0-16,-12 0 0 15,-11 0 0 17,-9 0 0-32,-9 0 0 0,0 0 0 0,0 0 0 0,0 0 0 0,0 0 0 15,0 0-10-15,0 0-31 16,0 0-50-16,0 10-3 15</inkml:trace>
  <inkml:trace contextRef="#ctx0" brushRef="#br0" timeOffset="3758">6556 1705 226 0,'0'0'6'15,"0"0"4"-15,-4 5 2 16,4-5 6-16,-6 10 5 31,6-10 4-31,-8 9-1 0,8-9 3 0,-13 5-5 0,13-5-4 16,-16 0-3-16,5-3-5 15,-1-6-5-15,1 1-3 16,-3-1-2-16,5 2-1 0,-1 1-3 15,10 6-1-15,-7-12 1 16,7 12-1-16,10-7 1 16,5 7-1-16,6 0 1 15,0 0 0 1,0 0 2-16,2 3 1 0,-4 1 0 0,-8 1 1 15,-7 5 0-15,-6 0 0 16,-14 4 1-16,-11-2-1 16,-6 2 1-16,-5-1-1 0,-1-3 0 15,1-2-1-15,6-2-2 16,6-3 0-16,11-3-1 15,15 0 1-15,10-13-1 16,20-1 0 0,9 2 0-16,6 0 0 0,4-1 1 0,3 5-1 15,-5 2 0-15,-5 6 2 16,-12 7 0-16,-16 10 1 15,-14 3 0-15,-14 4 0 0,-18 0 1 16,-12 0 1-16,-7-2 0 16,-8-4-1-16,-1-9 0 15,3-4 0-15,10-6-2 16,12-11 1-16,17-6-1 15,14-2-1 1,12-3-2-16,21 0-6 0,5 1-10 0,15-2-63 16,7 13-3-16</inkml:trace>
  <inkml:trace contextRef="#ctx0" brushRef="#br0" timeOffset="5232">9589 1817 280 0,'0'0'5'15,"6"-11"2"-15,-6 11 4 16,3-17 0-16,0 5 3 16,-3-5 0-16,0 3 0 15,-7-4 2-15,-9 4-8 0,-2 1-2 16,-10 5-4-16,-4 6-1 15,-6 3-2-15,-4 10-2 16,-4 11-1-16,-1 13 2 16,5 14 1-16,3 6 1 0,9 6-1 15,9 2 2-15,9-2 1 16,10 1 5-16,26-16 2 31,16-19 0-31,10-15 1 0,9-12 1 16,4-22 1 15,7-12-2-31,0-17-1 0,-1-12-1 0,-23-2-5 0,-26 31-3 15,-1-6 0-15,-5 5 0 0,-1-6-2 16,-4 3 1-16,-1-4-2 47,-7 5 0-47,0-1 0 0,0 4 2 0,-5-2-1 0,-3 9 0 0,0-2 1 0,-3 5-2 15,1 3 2-15,-4 10-1 16,5 4 0-16,-2 6 0 16,7 7 3-16,-13 20 1 15,10 19-1-15,5 13 2 16,4 17-1-16,7 7 1 0,7 0 1 15,2-7-1 1,0-22-3-16,-2-5 0 0,1-6-3 16,1-9-3-16,7-11-6 15,-3-15-15-15,0-6-57 0,14-9-4 16</inkml:trace>
  <inkml:trace contextRef="#ctx0" brushRef="#br0" timeOffset="5653">10358 1541 353 0,'0'0'0'0,"0"0"0"16,-12 0 1-16,2 5 2 16,-13 6 2-16,-10 18 2 15,0 9 1 16,-1 11 1-31,0 9 0 0,2 3 1 0,9 4-1 0,16-6 2 0,14-12-1 16,15-16-2-16,12-15-1 0,4-16 1 16,4-15 0-16,5-14-2 15,-7-10-2-15,-3-9-2 16,-23 21-4-16,-2-1-1 15,-3 0 1-15,-1 0-1 16,-5 1 0-16,0 0 0 31,-3 3 1-31,0 4 0 0,-4-6 6 0,-10 10-2 0,-4 16 1 16,-1 14-1-16,5 17 0 15,0 24 0-15,8 11 0 16,1 11 0-16,4-1-2 0,1 1 0 16,10 0-1-1,3-7-3-15,1-6-8 16,-2-18-13-16,-9-8-58 15,2-11-3-15</inkml:trace>
  <inkml:trace contextRef="#ctx0" brushRef="#br0" timeOffset="5861">9314 2551 452 0,'0'0'-1'0,"0"0"1"0,0 0 3 0,20 15 1 0,11-10 3 15,26 0 0-15,24-5 2 16,27 0 0-16,25 2 1 0,22-9-1 15,14 2-7-15,1 2-2 16,-2 5 0-16,-16 2 0 16,-18 17-16-16,-26 9-46 15,-25 3-27-15,-24 3-2 31</inkml:trace>
  <inkml:trace contextRef="#ctx0" brushRef="#br0" timeOffset="6472">9719 3321 365 0,'0'0'0'0,"-9"-4"-5"0,-6 4 2 16,-12 0-1-16,-5 4 3 15,-8 8 3-15,-13 7 4 16,-7 8 4-16,-4 10 1 15,2 10 3-15,5 7 0 0,7 6 0 16,12 2-2-16,10 0-2 16,16-7-2-16,12-6-1 15,16-17 0-15,17-11 1 16,15-17-1-16,9-12 0 31,9-21 0-31,5-11 0 0,0-14-2 0,-5-10-2 0,-5-11-3 16,-14-4 0-16,-9-3 0 15,-16 1 0-15,-11 6 0 0,-11 3-4 16,-11 11 0-16,-6 8 0 15,-6 14 2-15,-2 14 0 16,-3 12 1-16,-1 13 0 0,2 9 1 16,6 17 1-16,1 15 1 31,10 12 0-31,7 11 0 0,2 12 0 0,15 3 0 15,11 2-1-15,7-5 0 16,5-4 0-16,7-15-2 0,2-14-3 16,6-15-12-16,-5-17-49 15,3-22-24 1</inkml:trace>
  <inkml:trace contextRef="#ctx0" brushRef="#br0" timeOffset="6669">10164 2968 474 0,'0'0'1'0,"0"26"0"15,0 3 0-15,-1 15 1 16,1 11 0-16,2 12 1 0,2 13-1 16,2 11 1-16,1 1-1 15,-1-4-1-15,4-1 0 16,-1-10-5-16,-2-13-5 0,-2-7-11 15,-1-15-66-15,-10-17-2 16</inkml:trace>
  <inkml:trace contextRef="#ctx0" brushRef="#br0" timeOffset="6794">9857 3607 475 0,'5'-4'2'0,"20"-10"2"0,20-4 0 0,22-10 1 0,24-4-1 16,16-6-2-16,12-5-7 15,19-3-42-15,-4 1-38 0,-11 3-4 16</inkml:trace>
  <inkml:trace contextRef="#ctx0" brushRef="#br0" timeOffset="10139">5307 6224 281 0,'0'0'3'16,"0"0"1"-16,-16-9 1 15,4 8 3-15,-8 1 1 16,-8 2 3-16,-5 9 3 15,-7 11 2-15,-5 15 2 0,-6 13-1 16,3 15-1-16,-1 10-1 16,10 8-2-16,8 0-4 15,13-2-2-15,14-12-2 16,10-15-2-1,20-17-1-15,11-23-1 0,15-16 1 16,4-25-1-16,7-13 0 0,0-14-1 16,-6-7-2-16,-6-9-2 15,-10-3 0 1,-12-1 0-16,-13 6-1 0,-8 7 0 0,-8 6 3 15,-7 13 0-15,-4 12 2 16,-2 14 1-16,0 16 1 16,3 12 1-16,2 15 1 15,3 12-1-15,5 9-1 0,0 8 1 16,5 6 0-16,5-1-2 15,5-4 1-15,4-7-3 16,3-9 0-16,1-10-5 16,-1-14-6-1,3-9-18-15,5-13-58 0,-10-21-1 0</inkml:trace>
  <inkml:trace contextRef="#ctx0" brushRef="#br0" timeOffset="10544">5619 6213 402 0,'0'0'2'0,"17"11"2"16,0 8 1-16,4 9 2 15,4 10 2-15,-1 11 1 16,1 9 2 0,-3 12-1-16,-5 0-1 0,-9 0-1 0,-6-6-3 15,-2-9 0-15,-4-9-2 16,-3-13-1-16,2-15 0 31,5-18-2-31,-8-10 0 0,8-22-1 0,0-9-1 0,9-12-1 16,2-8-1-16,9-4-1 15,7-2 1-15,6 3 0 16,6 9 0-16,6 11 3 0,-1 6 0 15,-1 15 2-15,2 9 0 16,-6 14 0-16,-5 8 1 16,-3 16 1-16,-7 13 0 15,-6 10-1-15,-7 8 2 31,-4 6-5-31,-3 0 0 0,-6 0 0 16,0-6 0-16,-5-6 0 0,0-8 0 0,0-15 0 0,2-6 0 16,0-9 0-16,5-11-4 15,-1-10-23-15,10-15-61 16,-4-15-4-16</inkml:trace>
  <inkml:trace contextRef="#ctx0" brushRef="#br0" timeOffset="10816">6435 6485 401 0,'3'9'4'0,"2"12"1"15,6 7 2-15,6 7 1 16,6 2 2 0,8-2 2-16,10-1 1 0,9-7 0 0,8-15-2 15,2-15-2-15,1-15-1 16,-4-19-2-16,-9-7-2 15,-15-8-4 1,-16-2 0-16,-16 3 0 0,-18 3 0 0,-19 11 0 16,-16 6 0-16,-9 16-4 15,-11 8 0-15,2 10 1 16,5 11-3-16,10 11-3 0,8 6-4 15,17 4-11 17,6 1-63-32,24-8-1 0</inkml:trace>
  <inkml:trace contextRef="#ctx0" brushRef="#br0" timeOffset="11136">6951 6307 292 0,'0'0'0'0,"0"0"0"15,6 0 1-15,-6 0 3 16,0 0 0-16,9 8 7 16,-9-8 5-16,0 0 1 15,8 6 1-15,-8-6 4 0,0 0-2 16,0 0 0-16,0 0-1 15,0 0-5-15,0 0-4 16,0 0-1-16,6-6-2 0,-6 6-1 16,0 0-2-1,1-8-1-15,-1 8-2 0,0 0-3 16,0 0-5-16,0 0-9 15,15-15-67-15,-6 14-6 47</inkml:trace>
  <inkml:trace contextRef="#ctx0" brushRef="#br0" timeOffset="11993">6157 6389 294 0,'0'0'10'0,"0"0"4"15,-8-12 4-15,8 12 3 16,-7-10 1-16,7 10 1 0,-7-9-2 15,7 9 1-15,0 0-8 16,-7 16-5-16,7 9-2 16,0 12-3-16,0 8 0 15,1 6-1-15,2 9 2 0,0 1-1 16,4-4-1-16,-2-7 0 31,-2-10-1-31,1-8 1 0,1-10-2 0,1-6 1 16,-6-16 0-16,0 0-2 0,16-3 0 15,-2-18 0-15,7-8 0 16,1-5 0-16,3-10 0 15,5-6 0-15,2-5 0 16,5-1 0-16,-4 7 0 0,-4 5 0 16,-1 9 0-16,-4 7 0 15,2 14 0-15,-5 10 0 31,2 8 0-31,-8 16 0 0,0 9 0 0,-1 9 0 0,-5 8 0 16,0 5 0-16,-3 2 0 16,-4 4 0-16,-2-3 0 15,0-7 0-15,-5-4 0 16,2-7 0-16,0-11 0 0,0-4 0 15,3-8 0-15,0-13-9 16,8 0-17-16,14-5-63 16,-8-11-4-1</inkml:trace>
  <inkml:trace contextRef="#ctx0" brushRef="#br0" timeOffset="12561">6891 6390 373 0,'0'0'4'0,"-10"1"5"16,-2 11 1-16,-8 6 3 0,-3 11 2 15,-5 11 0-15,-2 12 1 16,5 10 0-16,7 2-3 16,13 6-3-16,14-9-3 15,19-11-2-15,19-15 0 0,14-19-5 16,11-16 0-16,3-12 0 15,1-18 0-15,-10-14 0 16,-9-7 0-16,-17-4 0 0,-18-4 0 16,-21 3 0-16,-17 5 0 15,-22 5 0-15,-13 9 0 16,-11 10 0-16,-6 6 0 15,1 14 0-15,4 7 0 16,8 7 0 0,12 10-7-16,12 5-5 0,11 2-5 15,17 5-28-15,11 0-44 0,10-7-3 16</inkml:trace>
  <inkml:trace contextRef="#ctx0" brushRef="#br0" timeOffset="12945">7254 6482 420 0,'0'0'3'0,"-1"21"1"16,1 0 2-16,0 6 2 16,0 5 0-16,6 4 1 15,2 3 0-15,4-2 2 16,5-7-2 15,2-6-2-31,7-13-1 0,4-10 0 0,6-5-1 0,1-15-5 0,-2-8 0 16,-4-7 0-16,-1-3 0 15,-5-4 0-15,-7 3 0 0,-6 1 0 16,-7 8 0-16,-3 8 0 15,-2 7 0-15,0 14 0 16,-13 9 0-16,4 15 0 0,-1 10 0 47,4 4 0-47,0 4 0 0,6 4 0 0,0-6 0 0,12-5 0 0,4-9 0 15,5-6 0-15,6-9 0 16,2-6 0-16,-3-5 0 0,2-5-6 16,-8-14-19-16,-10-4-64 15,7-5-3-15</inkml:trace>
  <inkml:trace contextRef="#ctx0" brushRef="#br0" timeOffset="13653">7827 6395 412 0,'0'0'2'0,"0"0"3"0,3 13 2 16,6 4 3-16,0 3 0 15,3 9 2-15,1 3 1 0,-1 6 0 16,3 5-1-16,-5-1-3 16,-4-3-3-16,-3-3-6 15,-2-8 0-15,-1-4 0 16,0-10 0-16,0-14 0 15,0 0 0-15,0-20 0 0,6-9 0 16,4-10 0-16,2-5 0 16,4-8 0-16,4 0 0 15,3 4 0-15,2 4 0 0,5 10 0 47,-2 10 0-47,1 12 0 0,-4 11 0 0,-1 9 0 0,-6 14 0 0,-4 10 0 16,-6 9 0-16,-6 2 0 15,-1 7 0-15,-1-1 0 0,-4-2 0 16,-2-6 0-16,-3-5 0 15,6-9 0-15,-1-6 0 16,1-9 0-16,3-12 0 0,0 0 0 16,0 0 0-16,8-10 0 15,1-9-8-15,4 0-7 16,4-9-2-16,5-2-5 15,4-6-2-15,2-3 0 16,0-2 1-16,-4-3 3 0,2 1 7 16,-6-2 8-16,2 7 7 15,-8-3 8-15,2 8 7 16,-5 3 4-16,4 4 0 0,-3 5 0 15,1 3-2 17,0 6-4-32,-2 5-3 0,0 7-3 0,-3 9-1 0,-1 13-3 15,-1 10 0-15,-4 6-1 0,2 9-2 16,-1 6-2-16,-3 0 0 15,1-2 0-15,-2-2 0 16,1-6 0-16,-3-7 0 0,-2-5 0 16,0-4 0-16,0-8 0 15,1-3 0-15,-1-2 0 16,0-5 0-16,5-9 0 31,-5 14 0-31,5-14 0 0,0 0 0 0,0 10 0 0,0-10-10 16,0 0-7-16,0 0-7 15,0 0-44-15,0 0-23 16</inkml:trace>
  <inkml:trace contextRef="#ctx0" brushRef="#br0" timeOffset="14085">8310 6316 397 0,'0'0'7'0,"0"13"3"0,0 3 2 15,5 5 2-15,6 1 2 16,8 4 1-16,12 1 0 15,13-3 0-15,10-4-13 16,6-7-4-16,7-8 0 0,-1-3 0 16,1 0 0-16,-13-6-24 15,-12-3-66-15,-5-1-3 16</inkml:trace>
  <inkml:trace contextRef="#ctx0" brushRef="#br0" timeOffset="14851">9730 6297 249 0,'0'0'2'0,"0"0"4"16,0 0 6-16,-2-9 4 15,2 9 5-15,-10 0 3 16,-1 11 2-16,-2 8 2 15,-3 13 0 1,2 7-5-16,3 8-5 0,8 3-4 0,5-4-3 16,14-3-2-16,10-14-3 15,12-12-2-15,4-17 0 47,3-14-1-47,0-12-2 0,-10-12-2 0,-9-5-2 0,-12 0-1 0,-14 4-1 0,-20 5-1 16,-8 8 1-16,-7 10 1 15,-5 12 1-15,2 4 2 0,4 12 2 16,14 6 2-1,15 3 0-15,14-6 1 0,25-9 0 16,16-7 1-16,19-20-1 16,14-12 0-16,9-15 1 0,1-12 0 62,-8-9-5-62,-11-5 0 0,-18-5 0 0,-19 0 0 0,-23 4 0 0,-21 4-2 0,-19 10-2 0,-10 7 0 0,-5 14 2 16,-5 12 0-16,2 21 1 15,4 14 2-15,4 22 1 16,10 20 1-16,7 17 1 15,5 18-2-15,3 13 1 16,2 9-3 15,5 5 0-31,3 2 0 0,0-3 0 0,1-8 0 0,9-6-2 0,-3-16-22 16,7-12-65-16,15-17-3 0</inkml:trace>
  <inkml:trace contextRef="#ctx0" brushRef="#br0" timeOffset="15249">11325 6020 439 0,'0'0'4'0,"-11"-3"-1"0,11 3 0 16,-19 9 1-16,0 13 1 15,-3 9 2-15,-4 13 0 16,1 12 2-16,3 14-3 15,8 6 0-15,8 5 0 16,7-6 1-16,18-10-2 0,11-14-5 31,8-16 0-31,8-21 0 0,6-14 0 0,-4-22-7 16,0-22-46-16,-9-12-37 0,-16-16-2 15</inkml:trace>
  <inkml:trace contextRef="#ctx0" brushRef="#br0" timeOffset="15658">11500 5656 438 0,'0'0'2'0,"25"13"2"16,-3 7 0-16,4 9 3 16,5 10 2-16,1 15 0 15,5 13 1-15,1 8 1 0,-8 6-2 16,-8 4-1-16,-5-1-8 31,-8-7 0-31,-6-4 0 0,-2-15 0 0,-2-12 0 16,-3-13 0-16,-4-14 0 0,-2-16 0 15,1-15 0-15,2-17 0 16,5-10 0-16,2-11 0 15,7-4 0-15,9-6 0 16,10 2 0-16,9 2 0 16,10 11 0-16,9 8 0 0,-2 13 0 15,5 12 0-15,-3 7 0 31,-8 13 0-31,-6 13 0 0,-11 10 0 0,-10 11 0 16,-11 8 0-16,-8 7 0 0,-7 2 0 16,-3 0 0-16,-1-8 0 15,0-6 0-15,5-9 0 16,6-11 0-16,3-16 0 0,17-11 0 15,3-17 0-15,6-14-24 16,-6-2-53-16,8-18-16 31</inkml:trace>
  <inkml:trace contextRef="#ctx0" brushRef="#br0" timeOffset="15943">12468 6067 191 0,'0'0'17'0,"0"0"6"16,0 0 4-16,-13 8 5 0,-3 11 3 15,-5 6-1-15,-5 13 3 16,-4 8 0-16,-1 14-14 16,3 1-5-16,6-1-5 15,13-5-4-15,9-10-2 0,15-14-2 16,14-17-2-16,9-14-3 15,9-22 0 1,0-15 0-16,-6-11 0 0,-6-4 0 0,-13-4 0 16,-14 5 0-16,-8 5-3 15,-7 10 2-15,-14 12 0 16,-3 14 2-16,-2 12 0 15,1 17 2-15,7 13-3 16,8 8 0-16,5 8 0 16,6 0 0-16,13-2 0 0,11-8 0 15,8-6 0-15,7-10 0 16,2-15-4-1,4-7-20-15,-8-10-61 0,-1-20-8 16</inkml:trace>
  <inkml:trace contextRef="#ctx0" brushRef="#br0" timeOffset="16752">12780 6154 393 0,'0'0'5'0,"15"17"2"16,-2 0 2-16,5 10 3 0,-1 4 2 16,2 5 0-16,0 3 2 15,0 1 0-15,-3-7-3 16,-8-8-1-16,-2-7-12 0,-6-18 0 15,0 0 0 1,0-12 0-16,4-14 0 0,0-3 0 31,5-5 0-31,9-3 0 0,7-1 0 0,10 1 0 0,6-1 0 16,9 6 0-16,3 3 0 15,0 0-5-15,6 3-16 16,-8 1-9 0,-4 4-17-16,-6 1-9 0,-8 5 7 0,-6 1 15 15,-10 3 11-15,-4 6 13 16,-13 5 14-16,-7 2 14 15,-15 8 24 1,-7 12 7-16,-6 6-4 0,-5 8-13 16,2 7-7-16,-2 6-5 0,7-2-7 15,13-2-3-15,15-6-4 16,11-12 0-16,18-10-1 15,14-12-5-15,5-10 0 16,5-15 0-16,0-6 0 0,-6-12 0 16,-12-5 0-16,-14 0 0 15,-11-2-3-15,-5 3 0 31,-10 6 1-31,-1 3 0 0,-3 10 1 0,6 12 1 0,8 11 0 16,-1 11 1-16,3 21 0 16,7 9 1-16,3 17-1 15,-9 10 3 1,2 11-2-16,-6 6-2 0,-12 2 0 0,-9 3 0 15,-14-3 0-15,-11-5 0 16,-10-9 0-16,0-8 0 16,2-14 0-1,7-14 0-15,8-12 0 0,9-21 0 0,21-14 0 16,20-22 0-16,26-19 0 15,19-17 0-15,18-19 0 16,18-12-5-16,19-11-1 16,12-2 1-16,0 0-1 0,-4 8 2 15,-18 15 1-15,-17 15 3 16,-26 20 2-16,-30 22 3 15,-27 21-1-15,-30 15 2 16,-16 20 0-16,-12 15 0 0,0 12-6 16,2 7 0-16,9 8 0 15,17-2 0-15,18-1 0 16,20-5 0-16,21-5 0 0,24-10 0 47,21-6 0-47,8-12-9 0,22-16-51 0,16-7-32 0,2-10-3 0</inkml:trace>
  <inkml:trace contextRef="#ctx0" brushRef="#br0" timeOffset="17159">15248 5637 476 0,'0'0'1'15,"-19"16"-1"-15,-5 8 1 16,-5 11 2-16,-8 8 0 15,-3 11 2-15,0 11-1 0,0 8 1 16,10 4 0 15,18-5 0-31,14-7-2 0,23-11-3 0,15-16 0 0,11-13 0 16,8-17-7-16,4-8-13 0,-1-19-67 15,-11-19-4-15</inkml:trace>
  <inkml:trace contextRef="#ctx0" brushRef="#br0" timeOffset="17294">15464 6077 414 0,'0'0'4'0,"0"19"3"0,-1-1 2 0,1 4 2 15,0-1 1-15,0-2 2 16,4-3 1-16,7-5-1 16,7-14-3-16,7-14-11 15,5-12 0-15,7-16 0 16,1 0 0 15,6-12 0-31,-2-1 0 0,-4 6 0 0,0 2 0 0,1 12-10 0,-12 18-72 16,10-1-11-16</inkml:trace>
  <inkml:trace contextRef="#ctx0" brushRef="#br0" timeOffset="17547">16130 6145 453 0,'0'0'3'15,"-9"18"-1"-15,4-3 2 16,5 2 1-16,1 0 2 0,14-5 0 15,6-7 1-15,14-2 1 16,10-10-3-16,8-13 1 16,2-11-7-16,-5-4 0 0,-7-9 0 15,-17-1 0-15,-22 2 0 16,-15 4 0-16,-23 3 0 15,-16 7 0-15,-9 10 0 16,-8 2 0-16,7 14-8 16,5 3-8-16,18 15-22 0,19 4-52 15,11-4-2-15</inkml:trace>
  <inkml:trace contextRef="#ctx0" brushRef="#br0" timeOffset="17791">16868 5744 428 0,'0'0'3'0,"-18"6"2"0,-8 6 1 15,-7 8 1 1,-5 1 0-16,0 9 2 0,3 4-1 16,2 4 1-16,13 3-2 15,20-1-2-15,12-2-2 16,17-1 0-16,7-5-1 0,0-3-1 31,-6-4 1-31,-10-1-2 0,-15-4 0 0,-9-4-1 16,-21-6-2-16,-5-3-7 15,-11-7-14 1,-3-7-64-16,16-15-1 0</inkml:trace>
  <inkml:trace contextRef="#ctx0" brushRef="#br0" timeOffset="18016">17037 5739 483 0,'0'0'1'16,"0"0"0"-16,-1 15 0 15,1 2 0-15,0 5 1 16,-1 6 1-16,8 8 1 0,4 5 0 47,5 6-1-47,2 0-1 0,5-3 1 0,-4-1 0 0,-4-8-3 0,-3-3 0 15,-12-7 0-15,-9-4 0 16,-10-10 0-16,-6-3 0 0,2-3-6 16,-4-6-22-16,0-4-60 15,17-5-6-15</inkml:trace>
  <inkml:trace contextRef="#ctx0" brushRef="#br0" timeOffset="18201">17469 6024 491 0,'0'0'2'0,"0"12"1"16,-2 5 0-16,-1 0 1 15,-4 5 0-15,-2 4 0 16,0 5-4-16,-1-2 0 0,3 0 0 16,3-9 0-16,8-5-6 15,-4-15-36-15,24-2-48 16,-4-21-1-16</inkml:trace>
  <inkml:trace contextRef="#ctx0" brushRef="#br0" timeOffset="18263">17531 5620 411 0,'0'0'-2'15,"0"0"-8"-15,1-8-45 16,-1 8-22-16</inkml:trace>
  <inkml:trace contextRef="#ctx0" brushRef="#br0" timeOffset="18874">17776 5825 428 0,'0'0'4'0,"0"24"2"0,1-2 1 15,-1 3 1-15,3 4 1 16,-1-1 3-16,2 2 1 16,3-6 0-16,4-10-2 31,7-14-11-31,3-5 0 0,6-16 0 0,7-7 0 0,2-7 0 15,4 1 0-15,0 3 0 16,-4 1 0-16,-6 9 0 16,-3 8 0-16,-3 9 0 0,-11 8 0 15,-1 12 0-15,-7 7 0 16,-1 5 0-16,2 5 0 15,3-4 0-15,5-2 0 32,8-6 0-32,8-8 0 0,7-6 0 0,5-7 0 0,4-10 0 15,-4-10 0-15,0-9 0 16,-13 0 0-16,-7-4 0 15,-9 3 0-15,-13 5 0 0,-2 5 0 16,-20 12 0-16,-3 8 0 16,-6 13 0-16,-2 11 0 15,0 11 0-15,-2 4 0 16,12 0 0-16,6-2 0 15,14-6 0-15,11-7 0 0,14-12 0 16,12-9 0-16,8-12 0 16,2-13 0-16,-2-8 0 15,-5-3 0 16,-6-3 0-31,-10 5 0 0,-5 6 0 0,-11 7 0 0,-5 18 0 0,0 0 0 16,-6 29 0-16,-8 16 0 16,-2 12 0-16,-5 11 0 15,-6 9 0-15,-5 1 0 0,-6-1 0 16,-5-4 0-16,-6-7 0 15,-3-11 0-15,-2-7 0 0,-6-12 0 16,0-9 0 15,-12-13 0-31,6-6-33 0,5-8-58 0,-4-12-4 0</inkml:trace>
  <inkml:trace contextRef="#ctx0" brushRef="#br0" timeOffset="19466">19841 5729 443 0,'0'0'3'0,"-22"20"1"16,3 1 2-16,-4 6 1 0,2 6 1 15,1 5 1-15,4 2 1 16,6-1 2-16,15-8-3 15,18-17-9-15,17-14 0 16,10-9 0-16,2-18 0 0,0-12 0 31,-5-9 0-31,-11 1 0 0,-13 0 0 0,-14 10 0 16,-8 11 0-16,-15 14 0 0,-6 12 0 15,0 22 0-15,0 10 0 16,12 13 0 0,8 6 0-16,15-1 0 0,18-1 0 15,16-9 0-15,14-7 0 0,9-10 0 16,4-10 0-16,2-6 0 15,-11-14 0-15,-15-6-89 16,-8-11-7-16</inkml:trace>
  <inkml:trace contextRef="#ctx0" brushRef="#br0" timeOffset="19979">20701 5625 476 0,'0'0'2'0,"14"23"1"15,-3 1 2-15,4 11 1 16,-2 5 2-16,3 10-1 0,-3 7-3 47,-2 12-4-47,-3-3 0 0,-8-7 0 0,0-8 0 0,-5-11 0 0,-4-10 0 0,-2-14 0 15,-1-13 0-15,-2-16 0 16,0-17 0-16,1-14 0 16,6-7 0-16,4-8 0 15,6 0 0-15,18 1 0 0,13 9 0 16,15 11 0-16,9 14 0 15,5 11 0-15,1 13 0 16,-6 4 0 0,-13 13 0-16,-18 8 0 0,-21 0 0 15,-17 4 0-15,-28-1 0 0,-14-1 0 16,-11-3 0-16,-2-7 0 15,-1-2 0 1,12-10 0-16,7-5 0 0,10-13 0 16,26-4 0-16,10-7-60 0,13-7-34 15,19-5 0-15</inkml:trace>
  <inkml:trace contextRef="#ctx0" brushRef="#br0" timeOffset="20225">21491 5088 472 0,'3'4'2'16,"-2"13"-1"-16,4 12 2 0,-4 8 2 16,-1 18 0-16,-4 14 4 15,-9 10 1 1,-2 13-6-16,-6-1-4 0,-3 1 0 0,-1-9 0 15,2-6 0-15,-1-14 0 16,8-12 0-16,2-12 0 16,6-12 0-1,3-10 0-15,4-8 0 0,1-9 0 16,10-15-42-16,8-9-52 0,5-10-2 15</inkml:trace>
  <inkml:trace contextRef="#ctx0" brushRef="#br0" timeOffset="20602">21878 5545 472 0,'0'0'1'15,"-3"9"0"-15,-4 10 1 16,-3 10 2-16,-3 6 1 16,-3 13 1-16,-2 6 1 15,0 6 1-15,5 0-3 0,9-5-5 16,4-8 0-16,8-13 0 15,8-8 0 1,6-19 0 0,4-9 0-16,1-17 0 0,-2-13 0 0,-11-6 0 0,-3-13 0 15,-10-2 0-15,-1-6 0 16,-5 9 0-16,-7 3-2 47,1 9 0-47,-2 12 2 0,4 15 2 0,9 11 0 0,-5 19-2 0,7 13 0 0,8 8 0 15,2 10 0 1,-1 7 0-16,5 0 0 0,-2-2 0 0,2-6 0 15,-5-12 0-15,-2-6 0 16,-3-10 0-16,-1-10 0 16,-5-11 0-16,11-20 0 15,-3-21-84 1,6-1-10-16</inkml:trace>
  <inkml:trace contextRef="#ctx0" brushRef="#br0" timeOffset="21094">22317 5528 441 0,'0'0'4'0,"13"17"1"16,-2 4 2-16,4 4 1 0,-2 5 2 15,-2 12 0-15,-3 7 2 16,-4 7 0-16,-8 1-10 16,-10-4-2-1,-2-6 0-15,-6-6 0 0,2-10 0 0,0-11 0 16,5-15 0-16,4-10 0 15,12-20 0-15,5-9 0 16,7-8 0-16,8-5 0 0,4-4 0 16,6 5 0-16,7 0 0 15,-2 12 0-15,-3 10 0 16,-2 12 0-16,-8 10 0 15,-6 11 0 1,-5 10 0-16,-6 11 0 0,-5 11 0 0,4-1 0 16,1 0 0-16,7-4 0 15,11-8 0-15,7-9 0 16,12-9 0-16,3-10 0 15,3-14 0-15,-4-12 0 0,-6-8 0 16,-10-4 0-16,-14 3 0 16,-15 2 0-16,-10 8 0 15,-19 8 0-15,-8 14 0 16,-10 11 0-16,0 19 0 15,-3 12 0-15,12 10 0 0,13 5 0 16,12 0 0-16,24-1 0 16,21-9 0-16,24-8 0 15,18-11 0 1,15-14 0-16,5-11 0 0,5-10 0 0,-9-23-17 15,-14-21-74-15,-4-16-5 16</inkml:trace>
  <inkml:trace contextRef="#ctx0" brushRef="#br0" timeOffset="21329">23474 5028 469 0,'0'0'2'16,"-2"25"2"-16,2 9 0 31,0 15 3-31,-8 20 0 0,-11 17 3 0,-16 20-2 0,-11 18-8 16,-8 8 0-16,-13 2 0 15,0 3 0-15,-6-4 0 16,4-4 0-16,5-11 0 0,13-15 0 16,11-14 0-16,12-7 0 15,3-11-49-15,11-24-47 16,8-18 0-16</inkml:trace>
  <inkml:trace contextRef="#ctx0" brushRef="#br0" timeOffset="21907">23631 6256 443 0,'0'0'3'15,"0"0"1"-15,10 10 4 16,-6 9 1-16,2 11 1 16,-6 15 2-16,0 12 0 0,-6 15-2 15,-7 9-10-15,-4 10 0 16,-2 0 0-16,-5-7 0 15,7-9 0-15,-1-16 0 0,3-13 0 47,5-17 0-47,4-18 0 0,6-11 0 0,-17-25-7 0,-4076-4-17 0,8156-12-2 16,-4083-6 4-16,-1-2 5 0,1 1 9 15,4 9 6-15,8 0 6 16,11 11 9-16,15 1 8 16,18 8 3-16,20 4-3 15,9 5-4-15,12 1-11 0,0-3-6 16,-1 4 0 15,-8-1 0-31,-8 2 0 0,-16-6 0 0,-12 4-18 0,-21 1-52 0,-10-6-22 16</inkml:trace>
  <inkml:trace contextRef="#ctx0" brushRef="#br0" timeOffset="22046">23994 6551 449 0,'0'0'4'16,"0"17"2"-16,4 0 2 16,-1 5 1-16,0 7 0 0,1 5-1 31,-2 3 2-31,-1-1-2 0,4-2-8 0,-5-11 0 15,3-1 0-15,-3-22-30 16,0 0-59-16,1-5-2 16</inkml:trace>
  <inkml:trace contextRef="#ctx0" brushRef="#br0" timeOffset="22149">23996 6152 456 0,'0'0'0'0,"0"0"-7"16,8-7-13-16,5 5-62 15,-4 1-2-15</inkml:trace>
  <inkml:trace contextRef="#ctx0" brushRef="#br0" timeOffset="22806">24308 6632 455 0,'2'8'3'0,"-1"10"2"15,-1 8 0-15,0 4 2 0,0 3 0 16,-3 3 1-16,0-2 0 16,1 1 2-16,-3-12-7 15,1-11-3-15,4-12 0 16,0-7 0-1,3-14 0-15,9-7 0 0,4-7 0 0,8-2 0 16,1-8 0-16,5 1 0 16,6 2 0-16,3 2 0 15,-2 6 0-15,-2 7 0 16,-2 8 0-16,-7 11 0 0,-2 8 0 15,-4 17 0-15,-8 11 0 16,-7 8 0-16,-4 7 0 16,-1 8 0-16,-9 2 0 15,0-4 0 1,-3-9 0-16,2-3 0 0,0-10 0 0,3-8 0 15,7-19 0-15,0 0 0 16,15-11 0-16,6-15 0 31,4-6 0-15,12-9 0-16,2-4 0 0,5 2 0 0,1 4 0 0,0 4 0 0,-6 11 0 15,-6 10 0-15,-10 14 0 16,-9 9 0-16,-7 16 0 0,-8 9 0 16,1 2 0-16,0 2 0 15,4-4 0-15,12-4 0 16,13-9 0-16,9-9 0 0,9-12 0 15,7-9 0-15,-1-13 0 32,-10-12 0-32,-4-2 0 0,-21-3 0 0,-16-1 0 15,-15 5 0-15,-19 5 0 16,-11 14 0-16,-8 12 0 0,1 12 0 15,4 17 0-15,16 14 0 16,18 9 0-16,21 2 0 16,27 2 0-16,29-2 0 15,19-4 0-15,16 1 0 0,5-14-11 16,5-18-55-1,2-5-29-15,-14-13-4 0</inkml:trace>
  <inkml:trace contextRef="#ctx0" brushRef="#br0" timeOffset="24093">8271 9499 148 0,'1'9'5'15,"0"10"4"-15,4 16 8 0,-4 15 6 16,4 29 2-16,-2 24 5 15,0 32 1-15,-2 31 0 16,-6 17-3-16,1 20-4 16,-7 10-3-16,-3 7-6 0,-7-4-3 15,-6-11-3-15,-7-11-1 16,-6-13-1-16,-8-9-1 15,-7-13 0-15,0-11-3 16,-1-10-4-16,9-10-11 16,3-9-37-16,17-19-35 0,11-16-4 15</inkml:trace>
  <inkml:trace contextRef="#ctx0" brushRef="#br0" timeOffset="24593">8132 9733 119 0,'0'0'5'16,"0"-18"1"-16,10-1 7 0,9-12 4 15,23-13 6-15,24-13 8 16,26-21 3-16,32-21 3 15,42-19-3-15,40-15 1 47,41-15-5-47,28-9-7 0,21-5-9 0,6-2-8 0,8 6-7 0,-10 6-7 0,-14 17-9 16,-29 20-37-16,-40 13-30 0,-23 22-7 15</inkml:trace>
  <inkml:trace contextRef="#ctx0" brushRef="#br0" timeOffset="25031">7790 12804 322 0,'-16'12'4'15,"-11"7"0"-15,-7 5 2 16,-1-3 1-16,4 1 5 0,10-11 5 16,21-11 3-16,31-20 1 15,60-39-1-15,61-34-1 16,66-23-1-16,57-28-1 0,52-22-5 15,78-10-5 1,-13-10-4-16,10 5-7 0,-3-2-9 16,-7 16-18-16,-26 0-59 15,-40 5-2-15</inkml:trace>
  <inkml:trace contextRef="#ctx0" brushRef="#br0" timeOffset="25393">11608 7698 397 0,'0'0'1'0,"1"12"0"16,-1 17 0-16,-1 18 1 0,-14 59 8 16,-4 44 1-1,-7 43 2-15,-8 83-2 16,-9 13 1-16,-5 49-3 0,-3 68-2 15,4-3-10-15,9-13-74 16,15-26-11-16</inkml:trace>
  <inkml:trace contextRef="#ctx0" brushRef="#br0" timeOffset="27856">5977 10940 230 0,'0'0'6'15,"-11"0"4"-15,-1-1 2 0,-1-4 2 16,-1-5 1-16,-1-5 1 15,3-3-1-15,3-5 1 16,4-2-7-16,8-3-2 16,11 2-2-16,11 1-2 0,7 5 1 15,2 8-1-15,1 8-1 16,-1 4 2-16,-6 10 1 15,-10 11-1-15,-13 6 2 16,-8 5-2-16,-16 1 0 16,-9-2-3-16,-7-4-9 0,0-15-63 15,1 7-9-15</inkml:trace>
  <inkml:trace contextRef="#ctx0" brushRef="#br0" timeOffset="28283">5642 11490 308 0,'0'0'2'0,"11"0"1"16,2 4 1-16,1 4 3 15,0 4 2-15,3 3 1 16,-5 4 2-16,-3 5 2 16,-9-2-2-16,-2 2 1 0,-13-5-2 15,-7-3 0-15,-5-5-3 16,-4-8-1-16,1-3-4 15,4-13-4 1,9-2-11-16,6 0-66 0,11-11-5 0</inkml:trace>
  <inkml:trace contextRef="#ctx0" brushRef="#br0" timeOffset="29469">4887 12018 375 0,'0'0'3'0,"0"0"2"0,15-10 0 16,6 5 1-16,6-2 0 15,15-3-1-15,5-3-4 16,7 1-7-16,1 2-36 16,-2-6-35-16,-5-3-7 0</inkml:trace>
  <inkml:trace contextRef="#ctx0" brushRef="#br0" timeOffset="29604">5049 11776 412 0,'0'13'2'0,"0"10"0"15,4 11 1-15,3 7-1 16,2 10 1-16,2 7-4 15,7 9-10-15,0 13-52 16,5-22-17-16</inkml:trace>
  <inkml:trace contextRef="#ctx0" brushRef="#br0" timeOffset="30017">6160 10658 330 0,'0'0'2'16,"19"2"1"-16,7-2-1 15,15-3 2-15,12-4-1 16,11-3-3-16,2-4-8 16,6-6-39-16,-5-1-28 0</inkml:trace>
  <inkml:trace contextRef="#ctx0" brushRef="#br0" timeOffset="30133">6312 10647 388 0,'0'10'0'15,"-1"10"-4"-15,6 10-6 31,6 10-15-31,5 11-52 0,4 7-5 0</inkml:trace>
  <inkml:trace contextRef="#ctx0" brushRef="#br0" timeOffset="30621">7034 11058 237 0,'0'0'3'16,"24"0"0"-16,16-2 6 0,28-2 5 16,23-4 3-16,33-3 3 15,33-4 3-15,41-10-1 16,33 0 0-16,21-8-5 0,19-5-12 15,24 0-27-15,6-3-51 16,-5-1-9-16</inkml:trace>
  <inkml:trace contextRef="#ctx0" brushRef="#br0" timeOffset="30887">9908 10358 436 0,'26'4'2'0,"32"6"-2"16,30 8 0-16,22 6 2 16,26 6 0-16,13 7 1 15,14 6 2-15,14 5-1 0,-19 1 0 16,-26 2 0-16,-31-1-1 15,-25-1-2-15,-29 2-8 16,-32-5-23-16,-17 4-55 47,-34-1-4-47</inkml:trace>
  <inkml:trace contextRef="#ctx0" brushRef="#br0" timeOffset="31331">6915 11929 419 0,'0'0'1'0,"34"3"1"16,15-2-1-1,23-1 1-15,24-1 1 0,31-7 0 0,24-5 0 16,32-4 1-16,16-9-10 15,2-2-12-15,-6 2-59 0,-5-16-5 16</inkml:trace>
  <inkml:trace contextRef="#ctx0" brushRef="#br0" timeOffset="31535">8483 11468 418 0,'13'3'1'16,"41"1"1"-16,28 1 2 15,38 4 3-15,33 4 3 16,41 4 1-16,34 7 1 31,40 0 1-31,18 6 0 0,-5 3-2 0,-8 6-2 0,-24 0-9 16,-25 0 0-16,-41 4 0 15,-39 0 0-15,-49 10 0 0,-57 1-4 16,-38 2-71-16,-45 11-15 15</inkml:trace>
  <inkml:trace contextRef="#ctx0" brushRef="#br0" timeOffset="32398">6165 10522 372 0,'0'0'5'0,"0"23"-1"16,0 0 2-16,-3 6 0 15,1 9-2-15,2 11-2 0,-1 14-8 16,7 8-32-16,5 8-41 15,8 4-5-15</inkml:trace>
  <inkml:trace contextRef="#ctx0" brushRef="#br1" timeOffset="47118">13121 11018 353 0,'0'0'2'0,"0"0"1"16,0 0 4-16,13-9 0 0,-1 1 0 16,4-7 2-16,8-3 0 15,2-7-1-15,2 0 0 16,-2-4-3-16,-2-2-3 0,-6 0-1 15,-9 2-2-15,-9 5 0 16,-9 6-1-16,-14 5 0 16,-10 9 0-16,-7 6 2 15,-5 17 2-15,-6 13 4 16,-1 15 1-16,-1 13 3 0,9 13 0 15,7 7 1-15,15 2 0 16,14-5 0 15,15-8-2-31,25-14-2 0,14-18-1 0,16-13-1 0,12-19-4 0,3-5-3 16,3-17-5-16,-4 0-13 15,-8 3-65-15,-9-13-7 16</inkml:trace>
  <inkml:trace contextRef="#ctx0" brushRef="#br1" timeOffset="47418">13628 10483 429 0,'10'-3'3'0,"12"-3"0"15,15-3 1-15,10 2-3 0,10-9-18 16,-7 4-63-16,24 1-4 15</inkml:trace>
  <inkml:trace contextRef="#ctx0" brushRef="#br1" timeOffset="48804">12443 9624 353 0,'0'0'7'0,"0"0"3"16,0 0 1-16,0-12 1 0,-11 7-1 15,-10 1 1-15,-13 0 0 16,-17 3 0-16,-25 1-6 16,-21 9-3-16,-31 8-2 15,-31 4 1-15,-28 5-1 16,-24 2 1-16,-15 1-1 0,-5-2 1 15,3-6-1-15,8-6 0 16,22-6 0-16,27-6-3 16,30-3-5-16,34-4-20 15,33-3-56 1,19-9-3-16</inkml:trace>
  <inkml:trace contextRef="#ctx0" brushRef="#br1" timeOffset="49221">10144 9551 306 0,'-14'11'8'16,"-17"10"6"-16,-14 14 4 0,-20 12 1 15,-13 6 4-15,-2 6-2 16,-2 3 0-16,6 1 1 16,25-9-6-16,37-14-7 0,34-17-4 15,45-11-4 16,35-12-5-31,31 0-7 0,14-5-15 0,16 3-61 0,19 2-3 16</inkml:trace>
  <inkml:trace contextRef="#ctx0" brushRef="#br1" timeOffset="50223">12402 12223 323 0,'0'0'6'0,"-11"6"5"0,0 8 3 16,-2 7 3-16,0 6 2 15,2 5-1-15,6 8 1 16,6-1 0-16,14-2-5 0,18-8-5 16,9-8-4-16,14-15 0 15,7-6-2-15,-1-16-2 16,-2-10-3-16,-8-8-4 15,-11-5-5-15,-12-2-5 0,-21 1-1 16,-13 3-1-16,-20 3 2 16,-13 10 0-16,-14 9 6 15,-9 11 5-15,-9 10 11 16,-4 17 6-16,5 13 1 0,4 15 2 15,12 8-1-15,12 10-1 16,14 1-1-16,18-5-3 16,14-4-3-16,23-13-2 15,10-9-2-15,17-15-5 0,5-16-8 16,15-19-61-16,7-8-14 15</inkml:trace>
  <inkml:trace contextRef="#ctx0" brushRef="#br1" timeOffset="50383">13011 12121 450 0,'0'0'1'0,"23"2"-1"0,8-2 0 0,15 2 0 0,11-2-5 16,17 1-27-16,6 2-50 15,10-3-3-15</inkml:trace>
  <inkml:trace contextRef="#ctx0" brushRef="#br1" timeOffset="51053">11872 11223 391 0,'0'0'5'0,"0"0"1"16,-4-11 1-16,4 11 2 0,-32-12 1 15,-6 6 0-15,-26-3 0 16,-24 0 3-16,-33 1-5 16,-39 5 0-16,-27-1-1 15,-31 3-2-15,-12-1-1 31,-1 1 1-31,10 1-2 0,20 0-3 0,30 0-3 0,36 0-4 16,38 0-7-16,31-9-9 16,38 4-34-16,28 5-34 15,21-9-4-15</inkml:trace>
  <inkml:trace contextRef="#ctx0" brushRef="#br1" timeOffset="51324">9949 10957 393 0,'0'0'1'0,"-23"6"2"0,-8 7 3 16,-17 8 2-16,-20 11 3 15,-14 10 3-15,-17 5 1 16,-5 6 1-16,5-3-1 15,9-2-1-15,19-3-2 32,28-9-9-32,37-10-3 0,33-12 0 0,41-6 0 0,28-2 0 15,22-3 0-15,20 1 0 16,14 7 0-16,0-4-24 0,-5 14-67 15,-10 2-3-15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31:14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1565 8432 180 0,'0'0'6'0,"0"0"7"16,10 7 8 0,-5 10 4-16,-2 9 1 0,-1 17 2 15,-3 11 0-15,-1 14 1 0,-14 12-4 16,-4 8-6-16,-8 0-7 15,0-3-4-15,-7-8-1 16,2-14-2-16,1-10-2 16,3-16-2-16,3-13-4 0,11-9-14 15,-4 3-51-15,19-18-15 16</inkml:trace>
  <inkml:trace contextRef="#ctx0" brushRef="#br0" timeOffset="307">1809 8646 230 0,'0'0'1'0,"-11"5"-1"0,-10 8 0 16,-9 4 2-16,-8 6 5 15,-10 2 2-15,-2 0 7 16,-1 1 1-16,3-3 0 15,10-3-1-15,12-5 4 0,14-3 0 16,14-2-2-16,25-3-2 16,13 3-5-16,12 5-2 31,10 3 0-31,3 4 0 0,1 1-3 0,-1 4-1 0,-7 3-3 15,-13 1-3-15,-8-1-4 16,-14-4-6-16,-3 1-14 16,-6 0-39-16,-4-11-22 15</inkml:trace>
  <inkml:trace contextRef="#ctx0" brushRef="#br0" timeOffset="837">2193 8586 341 0,'0'0'3'16,"0"0"0"-16,0 0 2 15,12 0 2-15,-12 0 4 16,16 10-1-16,-5 0 3 15,0 7 0-15,4 5-1 0,-2 6-1 16,1 6-1-16,-1 7-1 16,1 1-2-16,-2 3-1 15,-2 0 0-15,2 0-1 31,-5-3-1-31,-1-2-1 0,2-8 0 0,-2-3-1 0,0-7-1 16,-1-3 1-16,-2-5-1 16,-1-5 1-16,-2-9 1 46,0 0 0-46,0 0-1 0,15-18 1 0,-5-11-1 0,4-14 1 0,5-11-2 0,4-11 0 16,2-6 0-16,-1-4-1 16,0 4 0-16,-3 9-3 15,-2 11-2-15,-11 8-4 0,6 16-7 16,-6 5-12-16,3 8-41 15,-2 14-23-15</inkml:trace>
  <inkml:trace contextRef="#ctx0" brushRef="#br0" timeOffset="1173">2825 8470 377 0,'0'0'1'0,"0"0"1"16,0 11 4-16,0 5 2 15,-4 15 1-15,-6 6 1 16,-2 16 2-16,-6 10 1 31,-5 7-2-31,-1 5 0 0,3-2-2 0,4-6-2 0,7-11-1 16,11-11 0-16,19-18-1 15,18-10-1-15,15-12 0 0,13-5-2 16,4-2-1-16,5-5-4 15,0 3-4-15,-5-2-6 16,-1 6-21-16,4 4-56 16,-20-2-3-16</inkml:trace>
  <inkml:trace contextRef="#ctx0" brushRef="#br0" timeOffset="1525">3625 8693 288 0,'0'0'5'16,"6"2"4"-16,11-2-1 15,6 0 1-15,11-2 1 0,4-3 0 16,10-1 0-1,5 0-2-15,2-2-9 0,-1-4-12 16,-6-4-35-16,2 8-27 16</inkml:trace>
  <inkml:trace contextRef="#ctx0" brushRef="#br0" timeOffset="1745">3609 8894 338 0,'0'0'3'15,"14"7"2"-15,6-4-1 16,10 1 1-16,8 1 1 0,6-3 0 47,11-2 0-47,4 0 0 0,0-4-6 0,-1-3-8 0,-8-2-16 0,-5-9-48 15,-3 3-9-15</inkml:trace>
  <inkml:trace contextRef="#ctx0" brushRef="#br0" timeOffset="1985">4128 8473 307 0,'0'0'3'15,"24"0"2"-15,5 5 5 16,11 2 1-16,8 4 1 0,6 4 3 15,6 7 1-15,5 6 1 16,-6 5-3-16,-7 4-1 16,-16 5-4-16,-13 4-1 15,-16 0-1-15,-8 3-2 16,-15-3-1-16,-6-3-4 0,-5 3-8 15,-6-10-23-15,5 3-53 16,8-3-4-16</inkml:trace>
  <inkml:trace contextRef="#ctx0" brushRef="#br0" timeOffset="4831">5881 8286 205 0,'0'0'8'15,"0"0"3"-15,0-16 4 16,0 16 1-16,2-13 0 16,-2 13 0-16,4-12 0 15,-4 12-1-15,13-5-4 0,-13 5-5 16,18 18-2-16,-5 2-1 15,1 6 2-15,2 3 1 32,-1 7 0-32,2 1 1 0,-2 1 3 0,1-1-1 0,-3-2-2 15,2 1 0-15,-4-4-1 16,0-1-1-16,-1-1-1 15,-1-1 0-15,2 0-2 0,-1-2 1 16,0-1-1-16,0-3 0 16,0-1 0-16,0-2-1 15,0-3 1-15,-4-4 0 16,0-4 2-16,-6-9 0 15,7 12 2-15,-7-12-1 32,5-12 1-32,2-13 0 0,2-16 0 0,8-14-1 0,4-18-2 15,7-9-3-15,2-8 0 16,4-3-1-1,0 4 0-15,-3 9-1 0,-5 13-3 0,-3 13-4 16,-6 18-6-16,-1 10-10 16,1 5-40-16,-3 15-24 15</inkml:trace>
  <inkml:trace contextRef="#ctx0" brushRef="#br0" timeOffset="5486">6761 8547 281 0,'0'0'7'0,"10"0"3"15,8-1 1-15,12-2 3 16,10-4-1-16,14-1 1 0,7-2 1 15,10 0-1-15,0 1-5 32,-2-3-4-32,-7 4-2 0,-7 1-2 0,-9 3-4 15,-14 4-4-15,-9 0-8 16,-3 0-13-16,-6 7-31 0,-2-1-23 15</inkml:trace>
  <inkml:trace contextRef="#ctx0" brushRef="#br0" timeOffset="5692">6859 8838 362 0,'0'0'7'0,"12"0"0"15,12 0 3-15,15 0-1 0,15-5 1 16,16-2 0-16,14 0 0 15,11-1 1-15,7 2-9 16,-6 1-9-16,1 5-15 16,-14 18-58-16,-12-8-5 15</inkml:trace>
  <inkml:trace contextRef="#ctx0" brushRef="#br0" timeOffset="6305">8282 8111 286 0,'0'0'1'0,"11"0"-1"31,2 4 6-31,4 10 5 0,2 10 3 0,4 9 4 16,0 12 2-16,0 13 2 0,-6 10 0 16,1 7-1-16,-6-2-4 46,-5-6-4-46,0-8-2 16,-2-12 0-16,-3-11-2 0,1-17-2 0,-3-19 1 0,0 0 0 0,10-21-2 0,-5-10-6 16,4-10 0-16,1-10 0 15,3-7 0-15,1-3 0 16,0-2 0-16,3 1 0 0,0 10 0 15,-2 4 0-15,-2 14-8 16,-1 9-6-16,1 11-6 31,0 4-9-31,2 8-42 0,-2 10-22 0</inkml:trace>
  <inkml:trace contextRef="#ctx0" brushRef="#br0" timeOffset="6509">8813 8797 397 0,'0'0'2'0,"0"14"2"15,0 3 0-15,-5 3 1 16,-2 6 1-16,0 1 0 16,-2 4 0-16,3 1 0 15,-2-6-3-15,1-2-4 0,2-9-4 16,5-5-12-16,0-10-48 31,9 0-18-31</inkml:trace>
  <inkml:trace contextRef="#ctx0" brushRef="#br0" timeOffset="6720">9089 8482 396 0,'0'0'2'16,"5"-4"0"-16,12-1 2 15,11-3 1-15,11-1 2 16,14-3 0-16,8-4 0 0,8-2 1 47,4-2-2-47,-1 4-3 0,-10-4-6 0,-7 6-12 0,-15 11-57 0,-14-14-12 15</inkml:trace>
  <inkml:trace contextRef="#ctx0" brushRef="#br0" timeOffset="6917">9356 8228 390 0,'-3'10'3'0,"-2"9"2"16,0 10 2-16,-3 8 3 16,-4 9 0-16,-5 10 1 15,-1 5-1-15,0 6 1 16,1-5-2-16,4-4-4 0,3-9-4 15,4-6-7-15,6-12-12 47,10-20-61-47,8 3-9 0</inkml:trace>
  <inkml:trace contextRef="#ctx0" brushRef="#br0" timeOffset="7499">10020 8107 283 0,'0'0'9'16,"13"-5"3"-16,-3-2 2 15,5-2 3-15,1 1 1 0,4-2 1 16,-1-1 1-16,-2 1 0 47,0 0-9-47,-6 5-3 0,-3 4-1 0,-8 1-4 0,13 11 1 0,-9 5 0 0,1 8 0 15,0 9 1 1,0 8 1-16,-3 10 0 0,4 6 1 16,-4 5-1-16,-1 0 1 15,-1 1-2-15,1-3-1 16,-1-6-1-16,0-6-1 0,2-11 0 31,0-6 0-31,-2-10 1 0,1-6-3 0,-1-15 0 16,9 0 0-16,3-22 0 15,2-9 0-15,10-20 0 0,5-15 0 16,8-13 0-16,5-15 0 15,6-5 0-15,-5 3 0 16,4 4 0-16,-6 8 0 0,-1 14 0 16,-9 14-9-16,-3 17-5 15,-10 11-5-15,2 18-12 16,-7 10-45-16,-2 4-17 15</inkml:trace>
  <inkml:trace contextRef="#ctx0" brushRef="#br0" timeOffset="7825">10608 8458 371 0,'0'0'2'15,"0"0"0"-15,8-5 1 16,8-1 2-16,7-1 1 0,4-1 1 15,10 0 0-15,5-1 1 16,1 4-1 0,2 3-1-16,-7 2 0 0,-9 9-1 15,-12 10 0-15,-12 5 0 0,-13 5 0 16,-17 6-1-16,-7 1 1 15,-2 1 0-15,-1-4 0 47,3 1 0-47,10-8-1 0,13-4-1 0,14-3 0 0,19-4 0 0,16-3-3 0,6 0-4 16,10 0-4-16,2-7-9 15,9-5-45-15,-2 3-28 16</inkml:trace>
  <inkml:trace contextRef="#ctx0" brushRef="#br0" timeOffset="8142">11454 8350 426 0,'0'0'3'0,"22"-3"0"0,12 1 1 15,8-1 1-15,12 0-1 16,9-1 2-16,6-1-1 16,7 0 1-1,-5 2-3-15,-10-1-3 0,-12-2-4 16,-11 2-6-16,-13-6-15 0,-17-5-61 15,0-6-3-15</inkml:trace>
  <inkml:trace contextRef="#ctx0" brushRef="#br0" timeOffset="8310">11726 8050 388 0,'0'0'3'15,"-10"19"2"-15,4 2 0 16,-8 8 3 0,0 8-1-16,-4 11 2 0,-4 8 0 0,0 9 1 15,-3 0-4-15,6 1-4 16,-2-3-6-16,12-1-8 15,-2-7-24-15,8-10-49 16,6-6-4-16</inkml:trace>
  <inkml:trace contextRef="#ctx0" brushRef="#br0" timeOffset="8511">12572 8245 462 0,'0'0'-1'16,"1"5"-5"-16,3 5-13 31,5-3-65-31,-2 9-2 0</inkml:trace>
  <inkml:trace contextRef="#ctx0" brushRef="#br0" timeOffset="8613">12798 8420 316 0,'0'8'-67'0,"12"-8"-6"0</inkml:trace>
  <inkml:trace contextRef="#ctx0" brushRef="#br0" timeOffset="8724">13143 8355 414 0,'0'0'-1'0,"1"10"-12"16,6 1-37-16,4-1-29 15,13-1-6-15</inkml:trace>
  <inkml:trace contextRef="#ctx0" brushRef="#br0" timeOffset="8830">13403 8422 361 0,'0'0'-11'0,"5"11"-61"0,-5-11-6 16</inkml:trace>
  <inkml:trace contextRef="#ctx0" brushRef="#br0" timeOffset="9473">14205 8571 511 0,'0'0'0'0,"0"0"0"16,0 0 0-16,0 0 0 16,0 0 0-16,110-282 0 15,-79 192 0 16,1-2 0-31,-5 8-3 0,2 15-17 0,-9 14-19 0,0 18-47 0,2 16-10 16</inkml:trace>
  <inkml:trace contextRef="#ctx0" brushRef="#br0" timeOffset="10046">14876 8439 444 0,'0'0'1'0,"0"0"-1"16,0 9 2-16,-2 4 2 15,-4 8 2 1,-1 8-1-16,-5 5 1 0,-2 7 1 0,-3 4 0 16,-3 2 0-16,-4-3-1 15,1-1-3-15,7-11 0 16,-3-4 0-16,8-10-1 15,1-6-3-15,10-12-1 0,0 0-3 16,3-17-4-16,7-1-1 16,-1-8-4-16,2-5 1 15,-3-5 0-15,3-1 1 16,-2 4 1-16,-1-1 4 0,0 2 3 15,-2 2 4-15,1 4 4 16,3 2 0-16,-1 5 2 16,3 1 1-16,-1 4 1 31,3 5 1-31,5 8 0 0,6 2 0 0,2 13-1 0,4 8-1 15,0 10-1-15,0 5-1 16,2 5 0-16,-3-3 0 0,-2-3-1 16,-4-7 0-16,-2-10 0 15,0-10-2-15,-2-15-2 16,-1-14 0-16,1-11 0 15,-6-11 0-15,-4-9 0 16,-5-6 0 0,-4-8-4-16,-1 5-19 0,-15 4-46 0,-1-3-27 15</inkml:trace>
  <inkml:trace contextRef="#ctx0" brushRef="#br0" timeOffset="10507">13901 7899 336 0,'0'0'6'15,"4"-9"5"-15,-4 9 2 16,5-11 1-16,-5 11 2 16,11 0-1-16,-3 9 2 0,4 11 1 15,-1 34-2 1,4 15-5-16,-1 6-2 15,4 8-3-15,-2 0-7 47,12 0-50-47,1 3-35 0,-4-22-3 0</inkml:trace>
  <inkml:trace contextRef="#ctx0" brushRef="#br0" timeOffset="20371">19255 8913 173 0,'0'0'4'0,"0"0"3"15,0 0 4-15,0-12 0 0,0 12 4 16,0-12 1-16,0 12 2 16,-5-14-2-16,5 14-2 15,-13-11-5-15,3 7 0 16,-7 4-4-16,-8 5-2 31,1 5-1-31,-8 7-2 0,-3 6 1 0,0 6 0 0,0 5 1 16,3 3 1-16,7 1 1 15,7-4-1-15,6 0 2 0,9-8 1 16,5-8 0-16,12-7 1 15,8-11-1-15,7-4 0 16,11-14 0-16,4-7-1 16,0-7-1-16,2-5-2 0,-2-6 1 31,-4 0-2-31,-5 1-1 0,-5 1 0 0,-11 7 1 15,-7 3 1-15,-4 7-1 16,-7 7 0-16,-1 17 1 0,0 0 1 16,-10 5 2-16,-1 21 1 15,0 11 0-15,1 9 1 16,-2 10 1-16,-3 7 0 15,0 1 1-15,-2 3-3 16,2-5 0-16,-1-3-1 0,2-8-2 16,1-11 0-16,4-7-3 15,-2-11-2-15,9-3-5 16,2-19-7-16,0 0-39 0,0 0-33 15,10-4-6-15</inkml:trace>
  <inkml:trace contextRef="#ctx0" brushRef="#br0" timeOffset="20782">19593 9228 372 0,'0'0'3'15,"-2"12"-1"-15,0-3 2 16,0 1 0-16,0 0 0 0,-1-1-3 15,3 2-4-15,0-11-25 47,0 0-48-47,0 0-5 0</inkml:trace>
  <inkml:trace contextRef="#ctx0" brushRef="#br0" timeOffset="20862">19646 8959 231 0,'0'0'-28'0,"0"0"-36"15,0 5-1-15</inkml:trace>
  <inkml:trace contextRef="#ctx0" brushRef="#br0" timeOffset="21510">19958 8993 303 0,'0'0'4'0,"0"0"0"15,0 0 4-15,0 0 2 16,7 0 0-16,12-3 2 15,5 3 0-15,9 0 1 0,10 0-3 16,2 0-1-16,5 0-5 16,-1 0-4-16,0 0-9 15,-6 0-16-15,-8 0-51 31,-4 0-7-31</inkml:trace>
  <inkml:trace contextRef="#ctx0" brushRef="#br0" timeOffset="21705">20072 9195 381 0,'0'0'2'0,"19"1"0"15,6-1 0-15,12 0 0 0,9-1-2 16,14 1-18-16,11 0-55 15,1-1-6-15</inkml:trace>
  <inkml:trace contextRef="#ctx0" brushRef="#br0" timeOffset="22598">21240 8913 108 0,'0'0'5'0,"0"0"5"16,-13-7 3-16,-1 7 3 15,-4 0 5-15,-5 0 3 16,-6 4 2-16,-6 4 2 16,-1 9-4-16,-1 3 0 0,4 11-3 31,2 1-2-31,9 6-3 0,2-2-1 0,11 0-2 15,9-2-2-15,14-4-2 16,11-5-1-16,8-10-4 0,7-6-9 16,8-4-19-16,10-2-55 15,-10-3-3-15</inkml:trace>
  <inkml:trace contextRef="#ctx0" brushRef="#br0" timeOffset="22748">21428 9239 353 0,'0'0'0'0,"2"20"2"15,3-7 0-15,-1 4 0 16,3 1 1-16,1-1-3 16,7 1-14-16,4-2-58 15,-1-16-5-15</inkml:trace>
  <inkml:trace contextRef="#ctx0" brushRef="#br0" timeOffset="22855">21489 8925 285 0,'0'0'-4'0,"8"0"-12"0,3-7-42 0,9 7-12 16</inkml:trace>
  <inkml:trace contextRef="#ctx0" brushRef="#br0" timeOffset="24406">23227 8468 384 0,'0'0'-4'0,"7"0"-11"15,0 0-32-15,3 3-29 16,6 4-7-16</inkml:trace>
  <inkml:trace contextRef="#ctx0" brushRef="#br0" timeOffset="29979">18599 11093 232 0,'0'0'5'0,"0"-8"5"15,0 8 2-15,-3-11 3 16,3 11 3-16,-15-7 1 0,4 8 3 15,-6 15 1-15,0 16 0 16,0 12-3 0,1 11-2-16,6 11-3 0,8 5-1 15,3-1-1-15,15-5-3 0,15-12-1 16,8-16-3-16,10-14-2 15,7-18-2-15,2-10-5 16,-5-23-8 15,2-6-34-31,-7-14-44 0,-16-10-4 0</inkml:trace>
  <inkml:trace contextRef="#ctx0" brushRef="#br0" timeOffset="30119">18498 10565 440 0,'0'0'1'0,"0"0"0"16,0 0-1-1,0 0-1-15,0 0-4 0,4 4-10 16,1 14-43-16,8-3-26 16</inkml:trace>
  <inkml:trace contextRef="#ctx0" brushRef="#br0" timeOffset="30503">19227 11485 391 0,'0'0'4'0,"-5"8"1"16,1 6 3-16,-2 5 1 16,-1 5 1-16,2 4 1 15,3 3 1-15,1 3-1 0,2-5-2 16,6-2-4-16,10-8-5 31,0-11-12-31,12-17-68 0,-1 2-9 0</inkml:trace>
  <inkml:trace contextRef="#ctx0" brushRef="#br0" timeOffset="30621">19256 11203 430 0,'0'0'-1'0,"0"0"-2"16,8-1-5-16,-8 1-26 0,16 0-49 15,-3 0-4-15</inkml:trace>
  <inkml:trace contextRef="#ctx0" brushRef="#br0" timeOffset="31128">19870 11307 361 0,'0'0'4'0,"15"2"0"16,8 0 1-16,10-1 1 15,11 0 1-15,10-1 0 47,9 1-2-47,4-1-4 0,3 1-16 0,-3 5-62 0,-9-6-5 0</inkml:trace>
  <inkml:trace contextRef="#ctx0" brushRef="#br0" timeOffset="31312">19922 11572 407 0,'0'0'2'0,"14"8"1"0,8-3 0 0,11-1 1 16,10-1-1-16,13-1 1 15,9-2-2-15,13 4-11 16,-3 1-45 15,1-5-27-31</inkml:trace>
  <inkml:trace contextRef="#ctx0" brushRef="#br0" timeOffset="31654">20989 11096 320 0,'0'0'7'0,"-23"14"2"16,6 7 5-16,-7 5 1 0,-1 9 4 15,-1 7-1-15,3 4 0 16,4 6 2-16,17-4-6 16,8-6-3-16,17-4-5 46,12-9-4-46,5-9-5 0,13-4-15 0,-1-5-67 0,-4-11-1 0</inkml:trace>
  <inkml:trace contextRef="#ctx0" brushRef="#br0" timeOffset="31789">21210 11489 418 0,'0'0'1'15,"-1"14"1"-15,1-3-1 32,-1 4 1-32,1 2 0 0,3 4-2 0,3-6-9 0,8-15-61 15,3 7-11-15</inkml:trace>
  <inkml:trace contextRef="#ctx0" brushRef="#br0" timeOffset="31920">21303 11164 390 0,'0'0'1'16,"0"0"-1"-16,0 0 0 15,0 0-3-15,0 0-11 16,-2-13-47-16,2 19-20 16</inkml:trace>
  <inkml:trace contextRef="#ctx0" brushRef="#br0" timeOffset="41317">22457 8744 353 0,'0'0'4'0,"0"0"0"15,0 0 2-15,0 0 3 16,10 0 2-16,-6 7 1 16,3 10 2-16,1 8 0 15,2 11-1-15,-3 9-2 0,1 8 1 16,2 5-3-16,-2 1 0 15,1 0-4-15,-1-5 0 16,-3-5-1-16,3-8-1 0,-1-5-1 16,0-7 0-16,-3-7-2 15,2-3 1-15,0-4 0 31,-3-3-1-31,-3-12 2 16,5 16-1-16,-5-16 1 0,0 0 0 0,9 1-2 0,-3-10 0 16,4-14 0-16,5-14 0 15,10-8 0-15,4-18 0 16,8-8 0-16,7-11 0 0,2 0 0 15,5-2 0-15,-6 9 0 16,-2 9 0-16,-10 9 0 16,-3 15 0-16,-11 6-12 15,-1 17-12-15,-8 3-33 16,-10 16-36-16,0 0-2 0</inkml:trace>
  <inkml:trace contextRef="#ctx0" brushRef="#br0" timeOffset="41718">23014 9382 409 0,'0'0'4'0,"-6"17"1"15,4-2 1-15,2 7 2 16,-1 2 0-16,10 2 1 16,4-1 1-16,6 1-1 15,9-7-6 1,3-13-8-16,10-4-28 0,11-14-53 0,-13-15-3 15</inkml:trace>
  <inkml:trace contextRef="#ctx0" brushRef="#br0" timeOffset="41838">23173 8946 419 0,'0'0'1'0,"0"0"0"0,0 0-1 15,0 0-1-15,0 0-5 16,0 0-8-16,8 4-36 31,1 7-30-31,2 1-7 0</inkml:trace>
  <inkml:trace contextRef="#ctx0" brushRef="#br0" timeOffset="42905">21297 11262 377 0,'0'0'7'0,"0"0"1"16,-3-11 3-16,3 11 0 15,-2-12 1-15,2 12 0 0,-3-13-1 16,3 13-2-16,0 0-9 15,0 0-15-15,3-12-62 16,0 21-11-16</inkml:trace>
  <inkml:trace contextRef="#ctx0" brushRef="#br0" timeOffset="43816">22296 10774 292 0,'0'0'1'16,"-12"0"4"-16,-5 0 0 15,-3 4 4-15,-3 7 4 0,-8 5 1 16,-8 10 2-16,-4 8 2 15,5 9 0-15,1 6-3 16,9 4-2-16,8 1-1 16,8-6-1-16,12-6-1 15,17-13-3-15,13-12 1 0,11-14-3 16,8-9-1-16,8-16 1 15,3-14-4-15,-2-7-1 16,1-12-2-16,-10-9-1 16,-7-4-1-16,-12-7 2 31,-15-2-1-31,-10-1 1 0,-7 5-1 0,-15 6 1 0,-7 9 1 15,-4 10 1-15,-1 13-1 16,2 13 0-16,1 12 1 0,5 12 1 16,3 19 0-16,10 15 1 15,7 15 0-15,1 12 1 16,9 8 0-16,2 8 0 0,13 0 0 15,3-3 0-15,2-6-1 32,-3-12-1-32,3-9-1 0,-2-13-3 0,2-12-3 15,-6-12-5-15,4-8-18 16,0-5-60-16,-10-19-2 15</inkml:trace>
  <inkml:trace contextRef="#ctx0" brushRef="#br0" timeOffset="44149">22633 10432 371 0,'0'0'2'0,"9"-2"2"16,0 2 2-16,4 3 2 15,2 7 1-15,4 8 2 0,5 7 2 16,0 8 1-16,2 13-2 15,-5 7-1-15,1 10-1 16,-4 3-1-16,0 5-1 16,-2-3-2-16,-5-6-2 0,1-9 1 15,-2-10 0-15,-1-13-2 16,0-18-3-16,3-13 0 15,0-25 0-15,3-12 0 16,-3-19 0-16,4-8 0 0,-1-8 0 47,3-1 0-47,-3 5 0 0,-1 5 0 0,-3 10 0 0,0 11-2 0,-3 11-15 0,5 18-16 15,-3 9-42-15,-10 5-20 16</inkml:trace>
  <inkml:trace contextRef="#ctx0" brushRef="#br0" timeOffset="44389">23417 10979 462 0,'0'0'2'16,"0"0"0"-16,0 10 1 16,0-10 0-16,-3 17 0 15,1-2 1-15,-1-3 0 0,1 2-2 16,2 1-3-16,-1-3-5 15,3 1-13-15,0-2-62 16,9-11-10-16</inkml:trace>
  <inkml:trace contextRef="#ctx0" brushRef="#br0" timeOffset="44525">23488 10537 444 0,'0'0'0'0,"0"0"-1"0,0 0-3 15,12-7-6-15,-7-1-19 16,-5 8-56-16,0 0-1 15</inkml:trace>
  <inkml:trace contextRef="#ctx0" brushRef="#br0" timeOffset="44972">21991 11483 392 0,'0'0'5'0,"0"0"1"16,0 0 2-16,-10 3 2 16,10-3 1-16,13 1 2 0,17-1 1 15,20 0 0-15,22 0-2 16,24-2-3-16,25-3-1 15,18 0-2-15,10 1-3 16,3 1-3-16,-4-1 0 0,-11 4 0 16,-14 0-4 15,-13 4-18-31,-27 4-64 0,-15-4-6 0</inkml:trace>
  <inkml:trace contextRef="#ctx0" brushRef="#br0" timeOffset="45842">22280 12270 283 0,'0'0'2'15,"-13"-4"3"-15,-1 2 4 16,-5 0 2-16,-3 2 4 0,-7 0 1 15,-7 4 3-15,-1 6 2 16,-2 7 0 15,0 5-4-31,3 8-2 0,5 4-3 0,2 3-3 0,10 4-2 0,8 0-1 16,9-4-1-16,10-6-1 15,16-8-1-15,15-12 0 16,11-11 1-16,9-9-1 16,7-18-1-16,4-7 1 0,-2-9-2 15,-4-11 0-15,-11-5-2 16,-12-3 1-16,-15-3-1 15,-12 4 0-15,-14 4-1 32,-6 3 1-32,-13 9-1 0,-4 11 2 0,-2 9-1 0,-3 12 1 15,0 13 2-15,1 11 0 16,2 16 1-16,6 9 0 15,2 11 1-15,7 7 1 0,2 5-1 16,7 6-4-16,12-4 0 16,3-2 0-16,10-5 0 15,0-5 0-15,9-7 0 16,2-8 0-1,5-7 0-15,-3-9 0 0,6-7 0 0,-4-11-12 16,7-13-57-16,-8-14-24 16</inkml:trace>
  <inkml:trace contextRef="#ctx0" brushRef="#br0" timeOffset="46034">22729 11891 447 0,'0'0'2'15,"0"13"1"-15,0 7 1 0,2 8 2 16,0 9 2-16,-1 9 0 15,1 9 2-15,3 12-1 16,-2 1 0-16,2 0-4 31,2-1-5-31,-1-3 0 0,4-4 0 0,0-9 0 0,1-10 0 16,-4-9 0-16,3-6-17 15,-10-9-56-15,0-17-19 16</inkml:trace>
  <inkml:trace contextRef="#ctx0" brushRef="#br0" timeOffset="46169">22571 12194 486 0,'0'0'2'15,"14"-5"-1"-15,13 0 1 16,12-3 0-16,16-3 1 0,13-4 1 16,9-1-1-16,12 2-2 15,0-1-5-15,-2 10-14 16,-9 2-67 15,-13-6-7-31</inkml:trace>
  <inkml:trace contextRef="#ctx0" brushRef="#br0" timeOffset="56833">20896 11293 100 0,'0'0'6'0,"0"0"2"16,0 0 4-16,0 0 3 16,-6-7 4-16,6 7 3 15,-2-11 0-15,2 11 1 16,0-13-3-16,0 13-2 0,7-16-2 15,-2 5-2-15,4-3 0 16,6 1-4-16,6-5 2 16,5 0-2-16,4-3 0 15,3 4-2-15,2-3-2 0,-2 4-1 16,-2 1-6-16,-6 6-7 15,-4-3-12-15,-8 1-55 16,-2 7-8-16</inkml:trace>
  <inkml:trace contextRef="#ctx0" brushRef="#br0" timeOffset="57362">20911 11157 162 0,'0'0'6'15,"6"-11"1"-15,2 1 4 16,9-1 3-16,9-4 2 15,4 1 1-15,3-3-1 0,1 2 2 16,1 3-4-16,-10 2-6 16,1 3-4-16,-14 2-9 15,-12 5-10-15,0 0-18 16,-10 5-40-16,-5-1-5 15</inkml:trace>
  <inkml:trace contextRef="#ctx0" brushRef="#br0" timeOffset="65566">1857 11023 203 0,'0'0'3'0,"0"0"4"0,0 0 2 16,-11 6 3-16,3 4 2 15,-3 6 4-15,-3 8 2 16,-2 11 4-16,-5 10-1 0,5 10-3 16,0 6 0-16,5 3-1 15,7 1-4-15,5-4-1 16,15-9-1-16,6-11-4 15,12-14-2-15,7-15-1 32,9-11 0-32,3-6-2 0,-1-13-1 0,2-10-4 0,-3-5-5 15,-9-6-11-15,-4-6-29 16,-10-3-42-16,-10-4-3 15</inkml:trace>
  <inkml:trace contextRef="#ctx0" brushRef="#br0" timeOffset="65717">1840 10536 357 0,'0'0'1'0,"0"0"0"16,0 0 0-16,-10-10-3 15,10 10-6-15,-10 0-9 16,6 6-22 15,4 7-39-31,3 7-5 0</inkml:trace>
  <inkml:trace contextRef="#ctx0" brushRef="#br0" timeOffset="66108">2493 11347 341 0,'0'0'4'0,"3"22"1"15,0 2 2 1,-2 5 2-16,-2 11 2 0,1 7 1 0,-2 4-1 16,-3 3 0-16,-2-7-4 15,0-8-2-15,2-6-5 16,-2-12-8-16,6-7-26 0,8-9-46 15,-7-5-5-15</inkml:trace>
  <inkml:trace contextRef="#ctx0" brushRef="#br0" timeOffset="66519">2844 11178 286 0,'0'0'6'0,"5"5"5"16,6-1 0-16,3-1 2 16,7 0 0-16,6-2 1 15,8 2 1-15,7-3 1 16,1-6-9-16,4-2-4 0,1-2-4 15,-3 2-9-15,-2-9-17 16,-10 2-44-16,-4 8-13 16</inkml:trace>
  <inkml:trace contextRef="#ctx0" brushRef="#br0" timeOffset="66713">2867 11522 372 0,'0'0'4'0,"0"0"1"15,16 3 2-15,7-3-1 0,11-3 0 16,11-5 1-16,6-3 0 16,11 1-1-1,2-3-6-15,6 4-11 0,-4-2-24 0,-18 5-45 16,4 2-6-16</inkml:trace>
  <inkml:trace contextRef="#ctx0" brushRef="#br0" timeOffset="67480">4082 10853 232 0,'0'0'8'0,"0"0"1"16,-8-11 5-16,-3 5-2 15,-4 1 1-15,-5 4 1 0,-8 1 0 16,-7 4 0-16,-6 13-6 15,-6 5-4 1,-5 14-1-16,1 5 1 0,-1 10 2 16,5 8 2-16,8 0 1 15,11 4 2-15,11-5 0 0,13-2 0 16,9-9 0 15,15-6-2-31,15-11 0 0,6-10-4 0,8-7-2 0,-1-9-5 0,6-2-7 16,-5-4-17-16,-9-7-56 15,4-2-5-15</inkml:trace>
  <inkml:trace contextRef="#ctx0" brushRef="#br0" timeOffset="67639">4194 11284 383 0,'0'0'2'16,"0"21"0"-16,0 0 1 15,-2 4 1-15,-4 6 0 0,3 4 1 16,0 4 0-16,-1 2-2 16,3-8-7-16,1-3-14 31,5-1-58-31,6-24-5 0</inkml:trace>
  <inkml:trace contextRef="#ctx0" brushRef="#br0" timeOffset="68325">4769 10476 264 0,'0'0'6'0,"0"0"4"16,-20 0 0-1,9 0 2-15,-8 2-1 0,-3 8 3 0,-7 7 0 16,-1 13 1-16,0 5-4 16,-2 12-2-16,6 4-1 15,6 4 0-15,7-2 0 47,11-5 0-47,4-12 0 0,14-11 0 0,11-13-2 0,8-12 0 0,4-12 0 0,4-15-1 16,-2-7-2-16,-1-8-1 15,-4-5-3-15,-6-8-2 16,-7-2-1-16,-7-4-2 0,-11-1 0 15,-4 1 0-15,-1 4 0 16,-9 3 1-16,-5 9 2 47,-2 10 1-47,-2 6 2 0,-1 10 1 0,3 11 0 0,-2 6-1 0,4 14 2 0,1 10 0 15,7 13 0-15,3 8 1 16,4 10 1-16,10 5 1 0,3 3 0 16,6 0 0-16,5-6 0 15,2-5-1-15,3-8 0 16,-3-9-1-16,-1-10-2 31,-3-9-1-31,0-6-3 0,-4-8-4 0,1-2-10 0,-10-9-33 16,0-11-36-16,1-9-5 15</inkml:trace>
  <inkml:trace contextRef="#ctx0" brushRef="#br0" timeOffset="68642">5060 10149 352 0,'0'0'2'0,"0"0"1"15,6 11 5-15,4 3 0 0,4 6 3 16,3 7 0-16,1 8 1 16,2 8 1-16,2 8 0 15,-5 4-2 16,-2 1-2-31,-1-4-1 16,-3-4-1-16,-4-8 1 0,0-9-1 0,0-11 1 0,-7-20-2 0,20-7-1 16,-6-18-1-16,4-15 1 15,1-6-5-15,1-12 0 0,2-8 0 16,0-2 0-16,-3 4-2 15,-1 5-4-15,-7 6-5 16,2 15-6-16,-4 8-16 0,-3 6-50 31,-6 24-9-31</inkml:trace>
  <inkml:trace contextRef="#ctx0" brushRef="#br0" timeOffset="68823">5619 10686 425 0,'0'0'1'16,"3"19"1"-16,1 1 0 15,-1 4 0 1,3 6 1-16,1 4-3 0,2 2-3 0,2 2-13 16,-5 7-57-16,0-19-12 15</inkml:trace>
  <inkml:trace contextRef="#ctx0" brushRef="#br0" timeOffset="69073">4408 11218 432 0,'0'0'2'16,"0"0"2"-16,0 0 1 15,19 8 2 1,19-8 1-16,19 0 2 0,23-5 0 0,27-5-1 15,25-7 0-15,20-1-3 16,9-7-2-16,1 4-2 16,-7-1-4 15,-20 3-3-31,-16 6-6 0,-28 1-4 0,-22 12-15 0,-24 10-54 0,-45-1-8 31</inkml:trace>
  <inkml:trace contextRef="#ctx0" brushRef="#br0" timeOffset="69622">5009 11704 347 0,'0'0'1'0,"-15"0"0"16,-1 3 1-16,-8 8 4 16,-6 7 2-16,-7 7 5 15,-5 7 0-15,-1 7 2 0,3 6-1 31,7 2 0-31,8 1-1 0,10-5-2 0,14-7-1 16,9-11-3-16,15-14-2 0,13-11-1 16,8-14 1-16,5-15-2 15,3-14 1-15,-6-10-2 16,-3-6-2-16,-14-4 0 15,-10 0-1-15,-14 2 0 0,-11 6-1 16,-13 9 0-16,-8 12 0 31,-4 15 1-31,-4 14 0 0,7 9 2 0,1 18 1 16,7 15 1-16,7 11 0 0,10 3 1 15,7 3-1-15,12 1 1 16,12-8-1-16,6-3-3 16,10-9 0-16,2-9 0 15,7-13 0-15,-1-6 0 16,-2-8 0-16,2-11-10 0,-9-11-19 15,-9-18-53-15,-2-1-11 16</inkml:trace>
  <inkml:trace contextRef="#ctx0" brushRef="#br0" timeOffset="69828">5341 11436 436 0,'0'0'3'0,"-1"18"1"16,-1 3 1-16,-1 8 3 16,1 7 1-16,-2 8 1 15,1 8 0-15,3 8 0 0,-1-1-2 16,2 0 0-16,7-5-8 15,1-1 0-15,4-8 0 16,1-3 0-16,0-11 0 0,0-9-12 16,-14-22-30-16,0 0-49 15,2-14-3-15</inkml:trace>
  <inkml:trace contextRef="#ctx0" brushRef="#br0" timeOffset="69938">5233 11744 487 0,'0'0'2'0,"7"-9"1"16,13 1 0-16,13-2 1 15,15-4-1 16,12-2 1-31,16 0 1 0,2-2-7 0,9 9-9 0,-11 7-60 0,-5-5-19 16</inkml:trace>
  <inkml:trace contextRef="#ctx0" brushRef="#br0" timeOffset="71113">8507 10937 244 0,'0'0'8'16,"0"0"4"-16,0 0 5 15,-14-11 0-15,14 11 2 16,0 0 3-16,-11 11 1 15,7 7 4-15,0 7-7 0,-1 12-5 16,3 7-1-16,1 5-2 16,0 4-1-16,1-4-2 15,2-4-3-15,5-8 0 16,2-6-2-16,0-14-4 0,6-7-9 15,-1-11-25-15,4-11-53 16,-1-14-3-16</inkml:trace>
  <inkml:trace contextRef="#ctx0" brushRef="#br0" timeOffset="71253">8450 10612 398 0,'0'0'0'0,"0"0"-1"15,0 0-2-15,0 0-3 0,0 11-9 16,2 3-20-16,-2 6-45 15,5 5-5-15</inkml:trace>
  <inkml:trace contextRef="#ctx0" brushRef="#br0" timeOffset="71719">8809 11323 373 0,'0'0'3'15,"0"0"1"-15,6-8 3 16,6 3 0-16,6-2 0 0,5 1 1 31,5 2 0-31,-3 1-1 0,4 3-1 0,-5 4-2 16,-6 9-2-16,-8 5 0 15,-10 7-1-15,-11 4 0 0,-8 3 1 16,-4 1 0-16,3-1 1 15,-1 1 0-15,6-7 0 16,7-3 1-16,12-9 0 0,14-7-1 16,10-7 0-16,11-1-3 15,6-5-4-15,2-8-10 16,8-1-33-16,-2-2-39 15,-7-4-3-15</inkml:trace>
  <inkml:trace contextRef="#ctx0" brushRef="#br0" timeOffset="71977">9417 10989 405 0,'0'0'2'16,"0"0"2"-16,7 0 2 16,6 0 1-16,12 0 0 15,8-2 2-15,10 0-1 16,4-2 0-16,6 2-4 0,-1-1-4 15,1 3-10 17,-7-1-19-32,-16 3-58 0,-2 7-3 0</inkml:trace>
  <inkml:trace contextRef="#ctx0" brushRef="#br0" timeOffset="72111">9431 11268 423 0,'0'0'3'0,"0"0"1"16,20 4 1-16,7-4 0 0,12-3 0 15,15-5 0-15,13-3 0 31,20-1-8-31,1 10-53 0,13-16-30 0</inkml:trace>
  <inkml:trace contextRef="#ctx0" brushRef="#br0" timeOffset="73657">10736 10790 259 0,'0'0'5'15,"0"0"2"-15,-10-12 1 16,-5 5 1-16,-4 0 2 15,-8 3 0-15,-6 3 2 16,-10 2 1-16,-2 13-1 0,-8 10 0 16,1 15 1-16,1 12 1 15,6 9-1-15,6 10 0 16,13 1 0-16,14 1-1 15,12-7-2-15,17-8-2 16,15-11-2-16,17-14-2 0,8-13 0 16,10-11-6-16,-2-8-4 15,3-9-9-15,-10-8-30 16,0-5-43-16,-7-5-5 0</inkml:trace>
  <inkml:trace contextRef="#ctx0" brushRef="#br0" timeOffset="73965">10715 11064 358 0,'0'0'5'16,"0"0"2"-16,17 0 2 16,6 0 2-16,10 0-1 15,6-3 1-15,6 2-1 0,2 1 1 16,1 0-5-16,-5 7-2 31,-6 5-1-31,-14 11-2 0,-13 3 3 0,-10 6 0 16,-5 1 0-16,-10 0 1 15,-2-2 1-15,2-4 0 0,0-5 0 16,10-7 0-16,5-15-2 15,16 11-1-15,13-11-2 16,12-7-3-16,3-5-5 0,12 3-13 16,-6 3-59-16,10-13-11 15</inkml:trace>
  <inkml:trace contextRef="#ctx0" brushRef="#br0" timeOffset="74551">11823 10215 281 0,'0'0'3'15,"-13"-1"1"-15,-1 1 3 16,-4 3 3-16,-5 9 2 16,-6 7 3-16,-1 5 0 15,-2 11 1-15,4 8 0 0,4 8-1 16,7-1-3-1,12-3-2-15,9-6 0 0,15-11-2 16,11-12-2-16,7-11 0 0,8-16-2 16,2-14-1-16,4-12 0 15,-6-9-3-15,-4-9-1 47,-10-5-2-47,-12-4 0 0,-11-5 1 0,-8 0 0 0,-15 5-1 0,-3 3 2 0,-9 6 0 16,-1 12 1-16,-2 11 0 15,3 16 1-15,4 14 0 16,6 12 1-16,5 18 0 0,4 12 0 15,4 15 1-15,4 8 0 16,3 6 0-16,7 3 1 16,5-2-1-16,3-4 1 31,3-8-1-31,1-10 0 0,3-9-1 0,-1-11-2 0,4-11-3 15,4-7-5-15,-7-12-17 16,0-9-56-16,4 3-7 16</inkml:trace>
  <inkml:trace contextRef="#ctx0" brushRef="#br0" timeOffset="75024">12130 10476 383 0,'0'0'4'16,"0"0"1"-16,0 0 1 15,10-15 2-15,5 6 0 16,6 0 1-16,9-4 0 0,7 1 0 15,2 2-3-15,3 3-2 16,0 2-1-16,-4 4-2 16,-7 2-1-16,-11 11 0 15,-14 7 0 16,-11 3 0-31,-15 5 0 0,-6 2 0 0,-4 1-1 0,-2-2 2 0,2-2-1 16,4-4 0-16,10-3 1 16,14-7-1-16,9-4 1 15,17-3-1-15,11-5-1 0,13 0-3 16,3 0-7-16,9-3-24 15,5-2-51-15,-10-2-3 16</inkml:trace>
  <inkml:trace contextRef="#ctx0" brushRef="#br0" timeOffset="75316">11448 11078 438 0,'0'0'1'16,"7"0"2"-16,12 0 1 31,19 0 2-31,14-2 0 0,19-6 1 0,23-1 0 0,18-3 1 16,11 1-1-16,1 1-2 15,-1-1-3-15,-8 4-3 47,-14 0-5-47,-14 7-8 0,-28 0-19 0,-19 3-58 0,-9 6-2 0</inkml:trace>
  <inkml:trace contextRef="#ctx0" brushRef="#br0" timeOffset="76108">11969 10052 356 0,'0'0'5'0,"0"0"1"16,0 0 1-16,0 0 2 15,0 0 0-15,0 6 1 16,4 8 1-16,2 9 2 15,2 6-4-15,4 11-2 0,-1 6 1 16,5 8 0-16,-2 3-1 16,0 1-1-16,-1-2-1 15,-3-7-1-15,1-7 0 16,-4-8-1-16,-2-8 1 0,-2-10 0 15,-3-16 0-15,0 0-1 16,12-5 0-16,-4-23-1 16,1-5 2-16,4-16-4 15,0-13 0-15,4-8 0 0,-1-12 0 16,4 3-3-16,-5 3-5 15,1 13-10 1,-6 4-43-16,-2 12-31 0,5 12-4 0</inkml:trace>
  <inkml:trace contextRef="#ctx0" brushRef="#br0" timeOffset="76990">11756 11644 324 0,'0'0'1'15,"-10"6"1"-15,-1 5 3 31,-5 3 4-31,-3 4 2 0,-3 8 2 0,-1 6 0 0,-1 2 3 16,5 3-1-16,2-1-2 16,12-3-1-16,5-3-3 15,5-9-2 16,13-8 0-31,7-11-2 0,3-6 0 0,6-14-1 0,1-10 0 0,-1-7-3 16,-4-11-1-16,-4-4-2 0,-8-4 0 16,-12 0 0-16,-3 1-1 15,-4 3 1-15,-9 8-1 16,-5 8 2-16,4 10 1 15,-2 14 1-15,0 10 1 16,5 16 1 15,-2 10 1-31,5 9 0 0,2 8 0 0,0 4 2 0,1 4-2 0,1 1 0 16,1-6-1-16,5-3-1 15,2-8 0-15,-1-6 0 0,5-6-3 16,3-8-3-16,3-10-4 16,9-5-23-16,5-8-57 15,-4-20-3-15</inkml:trace>
  <inkml:trace contextRef="#ctx0" brushRef="#br0" timeOffset="77179">12067 11364 445 0,'0'0'2'16,"-2"14"0"-16,2 1 1 0,0 9 2 15,2 5 0-15,4 8 1 16,-3 6 0-16,2 7 1 16,2 2-3-16,-2-2-1 15,-1-3-4-15,-3-4-6 16,-2-5-10-16,-5-12-26 0,-15-10-45 15,8-16-3-15</inkml:trace>
  <inkml:trace contextRef="#ctx0" brushRef="#br0" timeOffset="77278">11911 11565 415 0,'0'0'3'16,"10"-10"-1"-16,10 2 1 0,12-2-1 0,9-1-2 15,14 3-9-15,4 8-66 16,7-11-6-16</inkml:trace>
  <inkml:trace contextRef="#ctx0" brushRef="#br0" timeOffset="97174">4812 8387 12 0</inkml:trace>
  <inkml:trace contextRef="#ctx0" brushRef="#br0" timeOffset="97386">4892 8093 351 0,'0'0'2'0,"5"21"2"16,-2 1 1-16,-2 7 2 15,0 10 2-15,-1 5 1 0,-1 4 0 16,1 3 0-16,-1-5-2 15,1-11-1-15,0-5-3 16,1-10-7-16,4-8-20 16,-5-12-58-16,0 0-3 0</inkml:trace>
  <inkml:trace contextRef="#ctx0" brushRef="#br0" timeOffset="97520">4860 8262 388 0,'0'0'2'0,"30"-8"0"0,4 1 0 15,11-2 0-15,10-3 0 16,7 0-4-16,6 1-10 15,1 3-34-15,-7-5-34 16,-14 4-5-16</inkml:trace>
  <inkml:trace contextRef="#ctx0" brushRef="#br0" timeOffset="97951">5256 7960 340 0,'0'0'4'0,"-23"21"4"16,-9 4 2-16,-13 8 2 16,-12 10 2-16,-10 11-1 15,-10 9 1-15,-7 7 0 16,0-3-3-16,16-6-4 31,11-7-3-31,12-10-2 0,10-10-2 0,14-7-3 0,10-14-6 16,11-13-11-16,0 0-39 15,11-2-25-15,5-13-7 16</inkml:trace>
  <inkml:trace contextRef="#ctx0" brushRef="#br0" timeOffset="98146">4788 8088 401 0,'0'0'3'0,"13"10"0"16,1 2 2-16,6 5 1 0,4 4 0 16,2 4 2 15,4 7-1-31,3 6 1 0,2-1-1 0,-2 3-5 0,-4-4-8 0,4-2-31 15,2 1-46-15,-9-9-5 16</inkml:trace>
  <inkml:trace contextRef="#ctx0" brushRef="#br0" timeOffset="99165">1455 14108 452 0,'0'0'-1'16,"0"0"-4"-16,0 0-3 15,0 0-12-15,0 0-29 16,1-17-36-16,8 5-7 16</inkml:trace>
  <inkml:trace contextRef="#ctx0" brushRef="#br0" timeOffset="99420">1550 13701 286 0,'0'0'2'0,"5"12"4"15,-3 3 4-15,4 4 1 16,-1 6 4-16,1 6 1 31,3 7 0-31,-3 4 3 0,2 1-2 0,-2 0-4 0,2-1-4 16,-2-6-1-16,1-1-3 15,-2-7 0 1,1-8-5-16,1-4-3 0,-2-3-3 0,-5-13-6 15,0 0-18-15,14 5-53 16,-14-5-6-16</inkml:trace>
  <inkml:trace contextRef="#ctx0" brushRef="#br0" timeOffset="99601">1414 13955 338 0,'0'0'2'0,"0"0"2"0,11 0 1 0,10 0 1 15,6-2 2-15,10-5 1 16,13-2 0-16,7-4 1 16,7 1-3-16,-4-3-6 15,1 4-9-15,-9 0-27 0,-18 2-45 16,-1 2-6-16</inkml:trace>
  <inkml:trace contextRef="#ctx0" brushRef="#br0" timeOffset="100079">1747 13694 285 0,'0'0'2'0,"0"0"3"16,-15 10 4-16,0 7 1 15,-4 3 2-15,-7 9 1 0,-11 9 2 16,-11 10 0-16,-4 7 2 15,-7 1-5-15,2-2-2 16,1-4-2 0,5-6-2-16,10-8-1 15,7-9-4-15,9-8-5 0,13-8-5 0,12-11-11 16,0 0-36-16,11 0-28 15</inkml:trace>
  <inkml:trace contextRef="#ctx0" brushRef="#br0" timeOffset="100418">1259 13786 263 0,'0'0'3'0,"0"0"4"16,-1 10 5-16,15 5 2 0,6 4 2 15,6 5 2-15,5 5 1 16,7 4 1-16,6 4-2 16,-3 0-5-16,-4 1-4 15,-2-4-2 1,-8-3-3-16,-5-2-2 0,-6-5-6 0,-3-1-3 15,-4-8-8-15,1 1-17 16,-5 0-38-16,-5-16-18 16</inkml:trace>
  <inkml:trace contextRef="#ctx0" brushRef="#br0" timeOffset="101096">1686 13546 434 0,'0'0'0'0,"0"0"-1"16,0 0-2-16,0 0-3 16,0 0-7-16,-250 56-14 15,188-32-27-15,18 18-32 31,19-2-6-31</inkml:trace>
  <inkml:trace contextRef="#ctx0" brushRef="#br0" timeOffset="102115">1325 13789 313 0,'0'0'1'15,"-15"1"-1"-15,-3 5 1 16,-2 3 1-16,-4 1 4 0,-6 4 1 16,-4 6 3-16,-4 6 2 15,4 6 1-15,4 8 3 16,6 9-1-16,6 9-1 0,9 5-4 15,8 4-2-15,16-1-3 16,11-3 0-16,12-9 0 16,8-13-1-16,8-15 0 15,7-14 1-15,7-16 1 16,-1-19 1-16,2-12 0 15,0-14-2-15,-4-9-1 0,-7-7-1 16,-8-5-1-16,-14 1 0 16,-17 2-2-16,-18 4-1 15,-13 5 0-15,-19 13-2 47,-22 8-1-47,-6 15-5 0,-12 7-9 0,3 8-50 0,8 12-25 0</inkml:trace>
  <inkml:trace contextRef="#ctx0" brushRef="#br0" timeOffset="104106">1024 12951 199 0,'0'0'9'0,"-10"4"4"16,1 0 3-16,-3 6 2 0,0 1 1 15,-5 9 1-15,7 2 0 16,-1 4 1-16,5 1-7 16,6-2-4-16,2-1 0 15,9-7-1-15,2-3 1 0,7-10-3 16,2-4 1-16,3-9 0 15,1-8-2-15,0-5 0 16,-3-5-3-16,0-6-1 16,-5-4-2-16,-3-3-2 15,-7-3 0-15,-7 1-1 0,-6 1 0 31,-5 2 0-31,-6 5 0 0,-3 2 1 0,1 6 1 16,-3 7 0-16,1 5 0 16,2 5 1-16,4 5-1 0,3 4 0 15,3 1 0-15,0 12 1 47,5 6 0-47,3 7 0 0,2 7 0 0,7 5 1 0,1 8 2 0,5 3-1 0,3 0 2 16,6-3-1-1,2-4 0-15,-1-5 1 0,2-6-1 16,-1-6 0-16,0-7 0 0,1-5-1 15,-4-6-4-15,-1-2-3 16,-4-5-7-16,1 0-20 31,0-10-51-31,-8-9-6 16</inkml:trace>
  <inkml:trace contextRef="#ctx0" brushRef="#br0" timeOffset="104363">1329 12593 337 0,'0'0'2'0,"6"12"1"16,1 9 2-16,-1 9 1 16,1 11 1-16,-1 10 3 15,-2 7-1-15,2 8 2 0,-6-1-3 16,0-5 0-16,0-4-1 15,-8-8-1 17,0-6-1-32,-1-11-2 0,2-6-1 0,-5-4-2 0,1-7-3 0,5 1-8 15,-9-5-11-15,15-10-19 16,0 18-35-16,0-18-13 15</inkml:trace>
  <inkml:trace contextRef="#ctx0" brushRef="#br0" timeOffset="104892">1715 13006 204 0,'0'0'0'15,"-6"3"1"-15,-6 2 3 16,-2 6 10-16,-6 7 3 16,-2 2 3-16,-2 6 3 15,-6 6 0-15,6 4 2 0,2-2-2 16,7 4-2-16,4-6-6 15,8-6-4-15,5-4-2 16,11-7-1 15,6-10-1-31,10-8 0 0,2-11-1 0,5-7-1 0,-1-8-1 0,1-10-2 16,-3-5-3-16,-7-2 0 15,-4-3-1-15,-11 1 0 16,-9-1-1-16,0 3 1 0,-13 4-1 16,-8 10 2-16,-7 5 1 15,-1 9-1-15,1 9 1 16,1 7 0 15,3 9 0-31,3 9 0 0,8 9 1 0,8 7 1 0,3 9 0 0,9 5 2 16,8 2-1-16,5 2 0 15,3-2 1-15,4-5-1 16,2-5 0-16,-1-11-1 0,-1-5-1 15,-2-8-2-15,-1-7-2 16,-3-7-5-16,-1 0-14 16,-4-2-59-16,-3-20-7 15</inkml:trace>
  <inkml:trace contextRef="#ctx0" brushRef="#br0" timeOffset="105051">1911 12801 420 0,'0'0'1'0,"0"17"0"16,3-1-1-16,4 7 1 15,3 9 0-15,7 6 0 16,1 8 1-16,4 7 0 16,4-1-1-16,2 0-6 0,-4-9-17 15,-9-8-59-15,5-9-5 16</inkml:trace>
  <inkml:trace contextRef="#ctx0" brushRef="#br0" timeOffset="105217">1904 13043 464 0,'10'-2'0'0,"13"0"0"15,17-3-3-15,20 4-8 16,2-2-45-16,16 2-32 0,4 1-4 16</inkml:trace>
  <inkml:trace contextRef="#ctx0" brushRef="#br0" timeOffset="106103">4997 13905 195 0,'-9'3'5'0,"-7"5"7"15,-2 8 6-15,-8 5 4 16,-1 6 1-16,-3 7 3 16,-2 4 0-16,2 6 0 15,10-1-2-15,10-4-4 16,9-5-5-16,4-8-2 0,17-9-3 15,11-12-2-15,6-6 0 16,9-17-1-16,5-8-2 16,0-9-2-16,0-9-2 15,-7-7-2-15,-7-4-1 0,-12-3 0 16,-12-2-2-16,-12 2 2 15,-6 7-1-15,-14 3 1 16,-5 7 0 0,-7 9 2-16,1 8-1 0,1 12 1 0,-2 12 1 15,7 4-1-15,2 15 1 16,8 11 1-16,2 8 0 15,10 9 1-15,1 8 1 16,16 3 0 15,8 3 1-31,10-5-1 0,6-5 1 0,7-8-2 0,0-5-1 0,2-12-2 16,-5-9-2-16,-4-9-3 0,-8-8-6 15,-7 0-17-15,-2-2-56 16,-14-21-6-16</inkml:trace>
  <inkml:trace contextRef="#ctx0" brushRef="#br0" timeOffset="106419">5295 13502 430 0,'0'0'2'0,"16"-3"-1"31,3 3 2-31,8 1 0 0,6 10 1 0,4 3 1 0,8 8 1 16,0 7 2-16,2 11-1 16,-7 10 0-16,-3 7 0 31,-4 7 0-31,-3 0-1 0,-2-3-1 0,-3-9 0 0,-4-8 0 15,-3-14-5-15,-1-18 0 16,-2-12 0-16,-3-29 0 16,0-15 0-16,-6-14 0 31,6-12 0-31,0-10 0 0,3-2 0 0,3 2-10 0,-2 3-6 15,7 15-35-15,-2 10-41 16,-4 15-2-16</inkml:trace>
  <inkml:trace contextRef="#ctx0" brushRef="#br0" timeOffset="106806">4778 14691 446 0,'0'0'3'0,"0"0"-1"16,0 0 2-16,0 0 3 15,20 0 0-15,12 0 1 16,14 0 0-16,22 0 1 16,17-3-3-16,21-3 0 15,18-2-1-15,8-1-5 0,-2 2-5 16,-2 4-5-16,-16 0-10 15,-8-2-46-15,-20 5-27 16</inkml:trace>
  <inkml:trace contextRef="#ctx0" brushRef="#br0" timeOffset="107420">5231 15168 404 0,'0'0'1'0,"-12"-3"1"0,-1 3 0 15,-5 0 2-15,-5 10 1 16,-6 5 1-16,-8 7 2 16,-2 6 0-16,2 9-1 15,4 6 0-15,7 6 0 0,8-3-2 31,13-6 0-31,5-5-1 0,17-9-1 0,11-12 0 16,6-11 0-16,6-9-1 16,4-19 0-16,-4-9 0 0,-2-10-1 15,-6-9-1-15,-10-2 0 16,-10-3 0-16,-10 0-1 15,-6 2 1-15,-11 7 0 16,-7 8 0-16,-4 9 0 16,0 11 1-16,2 11-1 0,0 10 1 31,5 13 0-31,9 12 0 0,7 12 0 0,4 6 1 15,9 6-1-15,8 3 1 16,6-3 0-16,6-1-1 0,8-8 0 16,-2-7-1-16,4-10-2 15,-4-10-4-15,4-4-7 16,-9-9-15-16,-7-16-53 0,0-3-12 15</inkml:trace>
  <inkml:trace contextRef="#ctx0" brushRef="#br0" timeOffset="107631">5472 14870 465 0,'0'0'0'0,"0"0"1"0,10 17 2 16,-1 5-1-16,6 8 2 15,1 6 0-15,3 9 1 16,2 5 0-16,1 5 0 0,2 2-1 15,-3-3-3-15,-6-8-1 16,1-3-4-16,-6-11-4 16,0-5-15-16,-11-7-53 15,1-20-17-15</inkml:trace>
  <inkml:trace contextRef="#ctx0" brushRef="#br0" timeOffset="107770">5458 15075 449 0,'0'0'1'0,"16"-7"1"15,11 0-1-15,11-2 2 0,13-1-1 16,12 1-2-16,5-6-5 15,12 8-19-15,-5 7-58 16,-6-6-4-16</inkml:trace>
  <inkml:trace contextRef="#ctx0" brushRef="#br0" timeOffset="108025">6442 14662 469 0,'0'0'0'15,"16"0"0"17,10 0 0-32,10 0 1 0,10-3-2 0,4-2 1 0,9 1-2 0,0-3-3 15,3 4-7-15,-15-3-23 16,-15 2-51-16,0 0-3 0</inkml:trace>
  <inkml:trace contextRef="#ctx0" brushRef="#br0" timeOffset="108179">6420 14872 469 0,'0'0'1'0,"0"0"-1"15,4 5 2-15,14-4-1 16,9-1 0-16,10 0-1 16,16-3-1-16,9-5-4 46,16 2-12-46,4-1-41 0,4-8-31 0,1 1-4 0</inkml:trace>
  <inkml:trace contextRef="#ctx0" brushRef="#br0" timeOffset="109134">7807 14057 295 0,'0'0'5'0,"-13"0"2"15,2 2 4-15,-3 9 3 16,-7 9 2-16,-3 6 1 0,-1 9 4 16,-2 11-3-16,8 7-4 15,6 1-2-15,12 0-3 16,6-9-3-16,16-12-2 0,9-12-1 15,7-14-1 1,4-14 2-16,2-20-2 0,-4-13-1 16,-5-10-2-16,-8-8-1 15,-10-6-3-15,-10 0 0 16,-7-7-1-16,-10 4-1 15,-13 4 1-15,-2 3 3 0,-4 8 1 16,-1 11 2-16,4 9 2 16,3 8 0-16,6 15 1 15,5 9 1 16,2 11 0-31,10 13 0 0,1 11 1 0,6 9 0 0,4 11 0 0,5 6 2 16,7 2 0-16,3 3-1 16,6-4-1-16,2-6-1 0,1-7-3 15,0-10-1-15,-2-9-3 16,-4-10-5-16,-5-6-10 15,-8-7-48-15,-3-17-24 16</inkml:trace>
  <inkml:trace contextRef="#ctx0" brushRef="#br0" timeOffset="109370">8000 13755 438 0,'0'0'1'0,"21"11"1"0,4 7 2 0,10 9 1 0,5 7 1 0,5 4 1 16,4 5 0-16,2-2 2 15,-3-4 0-15,-9-11-1 16,-6-11-2-16,-10-15-1 0,-7-12-1 16,-3-11-4-16,-4-10 0 15,-6-5 0-15,-2-4-3 16,-1-1-7-16,-1 0-6 31</inkml:trace>
  <inkml:trace contextRef="#ctx0" brushRef="#br0" timeOffset="118641">8636 14222 376 0,'0'0'2'0,"0"0"3"15,0 0 0-15,0 0 1 0,0 0 0 16,8 86 0-16,-6-59 0 16,0 2 1-16,-1-4-2 15,0-4-2-15,-1-2-2 16,0-7-1-16,0-12 0 15,3 13-3-15,-3-13-8 0,0 0-33 16,0 0-37-16,11 0-6 16</inkml:trace>
  <inkml:trace contextRef="#ctx0" brushRef="#br0" timeOffset="119656">7524 14976 199 0,'0'0'5'16,"0"0"2"-16,-8-4-1 15,8 4 0-15,0 0 1 31,0 0-1-31,-10-7 2 0,10 7 2 0,0 0 0 0,0 0-1 16,0 0 4-16,0 0 2 16,-3 7 0-16,3-7 3 15,0 0 0-15,0 0-1 0,-3 10-1 16,3-10-4-16,0 0-1 15,0 0-3-15,0 0-1 16,0 0-2-16,0 0-2 16,0 0 0-16,2 11-2 15,-2-11 0-15,26 10 1 16,13-6 1-16,20 0 0 0,25 0 0 15,30 1 1 17,21-3-1-32,17-2 1 0,9-2 0 0,4-5 0 0,-14 1-2 15,-17 0 1-15,-24-2 0 0,-24 1-1 16,-24-2 0-16,-16 4 0 15,-14 2-5-15,-16 0-8 16,-1 3-17-16,-1 1-59 0,-14-1-3 16</inkml:trace>
  <inkml:trace contextRef="#ctx0" brushRef="#br0" timeOffset="120650">7864 15632 204 0,'0'0'8'0,"-2"-9"4"16,1-1 4-16,-2 2 2 0,-1-2 0 15,4 10 0-15,-17-16 1 16,3 12 0-16,-4 4-7 16,-6 8-3-16,-3 14-3 15,-2 4 0-15,-3 9 0 16,1 7 0-16,4 5 1 0,4 0 0 15,5 1-1-15,6-4 0 16,9-5 0-16,4-9-1 16,13-9-1-16,5-7 0 15,8-12-1-15,5-9 1 0,6-12-1 16,3-11 0-16,3-8 0 15,0-6-1-15,-2-8-2 16,-5-4 0 0,-4-3-1-16,-7 1 0 0,-8 3-1 0,-9 2 0 15,-9 5-1-15,-2 8 1 16,-10 8 1-16,-7 7 0 15,-2 10-1-15,0 6 1 0,-2 9 0 16,2 6 0-16,5 12 0 16,3 10 1-16,4 5 0 15,7 8 2-15,2 5 0 16,3 4 1-16,7-1 1 15,3 1 0 1,5-1 0-16,1-4 0 0,1-4-1 0,-1-4 0 16,2-7 0-16,-1-5 0 15,-2-4-2-15,0-6-2 31,-4-7-4-31,3-5-7 0,-6-3-16 0,-2-10-56 0,6-8-4 16</inkml:trace>
  <inkml:trace contextRef="#ctx0" brushRef="#br0" timeOffset="120895">8165 15462 343 0,'0'0'4'0,"0"17"4"0,4-2 2 0,0 7 3 15,1 5 1-15,1 6 1 16,2 3-1-16,8 6 1 16,-4-3-4-16,6-1-3 15,0-1-3-15,-1-5-3 0,3-3-5 16,-5-5-5-16,0-1-11 15,-7-3-42-15,-8-20-26 16</inkml:trace>
  <inkml:trace contextRef="#ctx0" brushRef="#br0" timeOffset="121029">7961 15679 416 0,'0'0'1'16,"7"-3"2"-16,12 0 0 0,7-4 0 16,13-2 1-16,10-3 1 15,11-1-1-15,11 1-3 16,0-3-16-16,-2 6-66 15,1 4-4-15</inkml:trace>
  <inkml:trace contextRef="#ctx0" brushRef="#br0" timeOffset="121499">9397 15112 341 0,'0'0'5'0,"9"4"2"16,7-1 2-16,12 0 4 15,6 1 0 1,8 0 0-16,10-2 1 0,10-1 0 0,4-1-4 16,-4 0-5-16,-3-6-6 15,-7 1-9-15,-13-2-30 16,-9-6-45-16,-10-3-3 15</inkml:trace>
  <inkml:trace contextRef="#ctx0" brushRef="#br0" timeOffset="121657">9660 14896 387 0,'0'0'3'0,"-2"27"2"0,2 3 0 16,0 10 3-16,-5 9 0 16,2 12 0-16,-4 8 1 15,1 11-1 1,1-6-6-16,1-5-5 0,1-12-14 15,3-14-48-15,10-1-20 0</inkml:trace>
  <inkml:trace contextRef="#ctx0" brushRef="#br0" timeOffset="122314">10320 14575 288 0,'0'0'7'0,"-13"9"5"16,0 8 3-16,-3 10 1 16,-3 9 2-16,2 9 2 15,1 11 0-15,5 4 0 31,10-1-7-31,5-7-2 0,12-8-3 0,10-13-2 0,7-14 0 16,4-15-2-16,3-14 1 16,-2-15-1-16,-5-12-3 15,-3-12-2-15,-7-9-4 16,-6-8-3-16,-5-5-3 0,-8-4 1 15,-4-3-2-15,-8 3 2 16,-5 9 0-16,-4 6 3 16,-1 13 4-1,2 9 1-15,0 14 5 0,3 12 0 0,2 14 1 16,0 9 3-16,7 18 0 15,2 13 0-15,2 11 1 16,0 11 0 15,6 10 0-31,2 5-1 0,5 1-1 0,0 0 0 0,3-11-2 0,-2-8-1 16,1-11 0-16,-3-12-1 15,0-10-2-15,-3-13-2 16,0-7-6-16,-6-12-11 0,2-12-56 16,-1-4-13-16</inkml:trace>
  <inkml:trace contextRef="#ctx0" brushRef="#br0" timeOffset="122661">10711 14147 371 0,'0'0'1'0,"13"3"2"16,-2 9 0-16,4 8 7 16,3 12-1-16,1 12 3 15,-2 9 0-15,0 15 3 16,-4 4-1-16,-7 9-1 15,-1-1 0-15,-3-6-5 0,-3-10-1 16,1-12 0-16,-1-11 0 16,1-14-1-16,3-17-6 15,-3-10 0-15,9-26 0 16,-6-9 0-16,2-13 0 0,2-8 0 15,-3-12 0-15,2 0 0 16,0-2 0-16,-1 7 0 16,0 6 0-16,3 10-5 15,-2 9-12-15,5 13-8 0,-1 6-15 16,3 13-37-16,6 6-16 15</inkml:trace>
  <inkml:trace contextRef="#ctx0" brushRef="#br0" timeOffset="122969">11147 14630 351 0,'0'0'4'0,"6"0"2"0,5-1 3 16,9-2 1-1,4 0 2-15,7 0-1 0,2 3 1 16,5 0-1-16,-4 3-3 16,-3 7-3-16,-7 4-1 0,-12 6-1 15,-6 4 0-15,-9-1 1 16,-7 2-1-16,-4-5 1 31,1 1 1-31,1-4-1 0,9-3 0 0,9-6-1 0,15-2-2 16,15-4-3-16,7-2-2 15,10 3-7-15,0-3-15 16,1-5-51-16,-4 4-12 0</inkml:trace>
  <inkml:trace contextRef="#ctx0" brushRef="#br0" timeOffset="123238">10258 15333 436 0,'0'0'2'0,"25"4"0"15,12-4 2-15,17 0 1 16,17 0 1 0,15-1 1-16,21-5 0 0,17-4 0 15,9-1 0-15,-2 1-4 0,-8-1-4 16,-7 5-6-16,-13 1-9 15,-11 2-39 17,-12 3-35-32,-28 5-3 0</inkml:trace>
  <inkml:trace contextRef="#ctx0" brushRef="#br0" timeOffset="123778">10541 15775 274 0,'0'0'10'0,"-17"3"5"16,-8 11 5-16,-7 4 2 15,-6 10 2-15,-6 4 1 16,-3 9 0-16,2 3 0 0,8 2-8 15,11-3-5-15,22-7-4 16,13-9-3 15,20-13-1-31,16-11 0 0,10-8-1 0,8-19 0 0,1-10-2 0,1-11-1 16,-7-8-1-16,-10-4-1 15,-14-4-1-15,-12 3-1 16,-15 2 0-16,-10 8 0 0,-17 9 1 16,-7 13 1-16,-4 13 3 15,-4 13 1-15,2 18 1 16,2 11 0-16,5 14 2 15,8 6-1 1,8 5 1-16,10 1-1 0,3-4-1 0,14-3 0 16,8-5-1-16,7-9 0 15,7-8-2-15,3-9-6 16,8-5-9-16,-3-11-41 47,1-10-35-47,1-17-4 0</inkml:trace>
  <inkml:trace contextRef="#ctx0" brushRef="#br0" timeOffset="123957">10919 15703 422 0,'0'0'2'16,"-3"23"2"-16,3-3 2 15,-1 7 1-15,1 7 0 31,3 4 1-31,2 8-1 0,3 3 0 0,0-6-4 0,2-1-7 16,-2-11-7-16,4-4-22 16,2-10-54-16,-14-17-4 15</inkml:trace>
  <inkml:trace contextRef="#ctx0" brushRef="#br0" timeOffset="124063">10883 15843 415 0,'0'0'2'16,"19"-7"0"-16,5-1 0 16,10-1 1-1,8-3-2-15,12-1-5 0,3-3-18 16,-1 0-57-16,18-2-5 0</inkml:trace>
  <inkml:trace contextRef="#ctx0" brushRef="#br0" timeOffset="124326">12025 15291 412 0,'0'0'4'0,"16"0"3"0,9 0 1 16,12 0 0-16,8 0 2 15,9 0-1-15,6 0 0 16,5 0-2-16,-5-7-7 15,-8 5-13-15,-16-3-41 0,-7-11-34 16,-11-9-4-16</inkml:trace>
  <inkml:trace contextRef="#ctx0" brushRef="#br0" timeOffset="124466">12271 15159 443 0,'0'0'2'16,"-13"25"0"-16,6-1 1 0,-3 8-1 16,-1 10 1 15,1 4 1-31,2 6-3 0,-1 0-4 0,9-5-22 0,19-10-60 15,-6-17-3-15</inkml:trace>
  <inkml:trace contextRef="#ctx0" brushRef="#br0" timeOffset="124580">12830 15095 428 0,'0'0'-27'0,"0"0"-54"0,2 10-4 15</inkml:trace>
  <inkml:trace contextRef="#ctx0" brushRef="#br0" timeOffset="124685">13066 15270 290 0,'0'0'-66'0,"15"-1"-6"0</inkml:trace>
  <inkml:trace contextRef="#ctx0" brushRef="#br0" timeOffset="124793">13288 15221 471 0,'0'0'0'0,"4"5"-5"0,8-3-8 0,5-5-53 16,3 3-22-16</inkml:trace>
  <inkml:trace contextRef="#ctx0" brushRef="#br0" timeOffset="125838">14091 15059 334 0,'0'0'7'15,"0"0"4"-15,-9-2 2 16,9 2 2-16,0 0 1 16,6-8 1-16,11 5 0 15,16-1 0-15,15 4-6 0,12 0-5 16,9 0-1-16,8 0-2 15,1 4-2-15,-3-4-3 16,-4 1-4-16,-13-1-5 0,-11 0-5 16,-13 0-17-16,-15-5-54 15,-5 0-2-15</inkml:trace>
  <inkml:trace contextRef="#ctx0" brushRef="#br0" timeOffset="126040">14045 15354 427 0,'0'0'3'0,"19"7"2"32,10-2 0-32,13-2 2 0,19-1 0 0,21-2 1 15,15 0 0-15,14 0-1 16,0 0-3-16,0 2-6 15,-9-2-6-15,-7 7-12 0,-21 11-50 16,-16-4-19-16</inkml:trace>
  <inkml:trace contextRef="#ctx0" brushRef="#br0" timeOffset="133852">15883 14482 95 0,'0'0'5'0,"0"0"3"0,-5-6 5 16,5 6 3-16,0 0 2 15,-4-13 4-15,4 13 5 16,-2-12 2-16,2 12-2 15,0-9-2-15,0 9-4 0,0 0-3 16,0 0-3-16,0 0-1 16,0 0-1-16,8 17 1 15,-6 3-1-15,-2 7-1 16,0 5 0-16,0 8 1 0,1 3 0 15,-1 3-2 1,4-1-2 0,1-3-2-16,-1-7-1 0,1-3-2 0,2-8-1 15,-2-5 0-15,2-6-1 16,-7-13-2-16,12 11-2 0,-12-11-7 15,11-5-9-15,-4-8-28 16,9-6-42-16,-12-7-5 16</inkml:trace>
  <inkml:trace contextRef="#ctx0" brushRef="#br0" timeOffset="134036">15943 14038 412 0,'0'0'1'15,"0"0"0"-15,0 0 0 16,0-8-1-16,0 8 0 0,0 0-2 16,8-2-6-16,-8 2-18 15,8 9-53-15,2 8-6 16</inkml:trace>
  <inkml:trace contextRef="#ctx0" brushRef="#br0" timeOffset="134337">16303 14559 407 0,'0'0'4'16,"0"13"1"-16,1 2 2 15,2 2 0-15,0 8 1 16,1 2-1-16,-1 5 1 0,4 2 0 15,2 1-4 17,-2-8-5-32,2-2-8 0,-5-8-20 0,-11 0-56 0,12-6-3 15</inkml:trace>
  <inkml:trace contextRef="#ctx0" brushRef="#br0" timeOffset="134628">15475 15150 423 0,'0'0'1'15,"0"0"1"-15,5 0 1 16,19 0 2-16,16 0 1 16,13 0 0-16,22-4 1 0,17-4 0 15,19 0 0-15,10-1-1 16,1 1-5-16,-8 0-5 15,-8 3-10-15,-19 2-16 0,-23 1-57 32,-11 2-4-32</inkml:trace>
  <inkml:trace contextRef="#ctx0" brushRef="#br0" timeOffset="135041">16022 15561 307 0,'0'0'4'15,"-13"0"4"-15,-1 0 4 16,-8 4 2-16,-2 6 2 0,-7 3 4 15,0 6 1-15,-3 3 0 16,3 6-3-16,11 2-3 16,10 5-2-16,10-1-2 15,17-3-4-15,12 1-1 0,8-8-1 16,10-2-1-16,2-8 0 15,3-5-2-15,-3-6-1 16,-6-3-3-16,-10 0-4 31,-5-5-8-31,-12-5-20 0,-12-4-57 0,0 0-2 0</inkml:trace>
  <inkml:trace contextRef="#ctx0" brushRef="#br0" timeOffset="135243">16313 15822 461 0,'0'0'2'15,"3"18"-1"-15,0-4 1 16,1 2 0-16,-1 5 0 0,1-1 0 16,1 1 0-16,1-1-2 15,-1-6-7-15,3-5-14 16,-3 3-64-16,8-18-3 15</inkml:trace>
  <inkml:trace contextRef="#ctx0" brushRef="#br0" timeOffset="135489">16902 15250 461 0,'0'0'1'0,"13"0"1"16,6 0 2-16,12 0 0 46,11 0 2-46,6-2-1 0,6-3 1 0,6 1-1 0,-1-2-1 0,-7-1-5 0,-7 0-6 16,-13-5-17-16,-14-11-62 16,-8 5-6-16</inkml:trace>
  <inkml:trace contextRef="#ctx0" brushRef="#br0" timeOffset="135656">17113 15052 438 0,'0'0'3'0,"-3"21"1"16,0 1 1-16,-2 2 2 15,2 7 1-15,-3 3-1 16,-1 9 1-16,2 4 0 15,-2-4-3-15,2 0-5 16,0-5-5-16,4-1-12 0,-5 1-48 16,9-12-26-16</inkml:trace>
  <inkml:trace contextRef="#ctx0" brushRef="#br0" timeOffset="136067">17874 14668 385 0,'0'0'2'16,"0"0"3"-16,5 11 4 15,-4 5 1-15,3 6 3 0,-3 7 1 16,-1 8-1-16,-1 5 0 15,1 3-1-15,0 1-3 16,-6-3-4-16,3-3-1 0,2-9-4 16,0-7-5-16,1-12-9 15,0-12-56-15,13-12-19 16</inkml:trace>
  <inkml:trace contextRef="#ctx0" brushRef="#br0" timeOffset="136178">17886 14315 427 0,'0'0'-3'16,"0"0"-4"-16,9 0-4 15,0 0-10-15,0 0-58 16,2 8-6-16</inkml:trace>
  <inkml:trace contextRef="#ctx0" brushRef="#br0" timeOffset="136586">18179 14910 414 0,'0'0'1'15,"8"0"-1"-15,3 0 2 16,4 0 0 0,4 0 2-16,5 2 0 0,2 2 1 15,4 0 1-15,-3 5-3 0,-6-2 1 16,-6 4-1-16,-8 4 0 15,-8 2-1-15,-9 3 0 16,-12-1 1-16,-3 1 1 16,-2 1 0-16,3 0 0 15,5-4 2-15,9-2-2 0,12-1 1 16,18-3-2-16,15-4-1 15,11-2-2 1,9-1-3-16,3-4-4 0,5 2-12 0,-9 4-55 16,-5-6-16-16</inkml:trace>
  <inkml:trace contextRef="#ctx0" brushRef="#br0" timeOffset="136830">17715 15497 495 0,'0'0'1'16,"20"1"-1"15,10-1 0-31,10-3 1 0,11-1 0 0,10-4-1 0,12 0 1 15,8-1-2-15,9 0-4 0,-8 5-13 16,-13 4-49-16,-6 0-24 16</inkml:trace>
  <inkml:trace contextRef="#ctx0" brushRef="#br0" timeOffset="137178">18030 15756 412 0,'0'0'2'0,"-16"5"2"16,-4 4 3-16,-4 8 2 16,-6 5 1-16,0 7 1 15,-4 7 1-15,3 3-1 0,10 5 0 16,9 0-3-16,12-1-2 15,10-7-2-15,12-5 0 16,7-6-4-16,8-3-4 0,3-10-4 16,0-1-12-16,-5-5-56 15,-2-6-18-15</inkml:trace>
  <inkml:trace contextRef="#ctx0" brushRef="#br0" timeOffset="137461">18147 16065 434 0,'0'0'1'16,"8"0"2"-16,7-3 0 16,7-3 2 15,8 2 1-31,0-1 0 0,8 2 0 0,-2-3 0 0,-2 5-1 15,-9 1-1-15,-8 4-1 0,-15 6-2 16,-7 2 0-16,-15 5 1 16,-5 3 1-16,-5 1-1 15,3 3 1-15,0 0 0 16,8 1 1-16,9-6 0 0,10 1-1 15,18-3 0-15,10-6-5 16,10-2-1-16,8-9-5 16,7 0-9-16,0-9-35 15,0-3-40-15,3-6-4 0</inkml:trace>
  <inkml:trace contextRef="#ctx0" brushRef="#br0" timeOffset="137704">18904 15636 467 0,'0'0'1'0,"5"0"1"31,8 0 1-31,10 0 2 0,3 0 1 0,12 0 0 0,10 0-1 16,8 0 1-16,5-2-2 0,-3-4-2 16,-4-2-6-1,-7-1-6-15,0-3-24 0,-9-5-56 16,-19-6-4-16</inkml:trace>
  <inkml:trace contextRef="#ctx0" brushRef="#br0" timeOffset="137873">19200 15520 439 0,'0'0'2'0,"-9"25"0"16,1-4 2-16,0 8 0 15,0 2 1-15,0 5 0 0,-3 2 0 47,4 0 1-47,3-6-2 0,2-10-2 0,2-5-4 0,3-3-7 0,-3-14-23 16,0 0-55-16,24-3-3 15</inkml:trace>
  <inkml:trace contextRef="#ctx0" brushRef="#br0" timeOffset="138052">19938 15334 511 0,'0'0'0'15,"0"0"0"-15,11 10 0 16,-11-10-2-16,12 11-1 0,-12-11-4 15,5 14-11-15,-5-14-62 16,8 5-13-16</inkml:trace>
  <inkml:trace contextRef="#ctx0" brushRef="#br0" timeOffset="138158">20294 15383 463 0,'0'0'-3'16,"0"0"-13"-16,1 21-63 15,-1-21-7-15</inkml:trace>
  <inkml:trace contextRef="#ctx0" brushRef="#br0" timeOffset="138286">20761 15312 511 0,'0'0'0'16,"0"0"0"-16,16 13-3 0,-6-7-18 15,5 0-37-15,7 1-34 16,-2 1-4-16</inkml:trace>
  <inkml:trace contextRef="#ctx0" brushRef="#br0" timeOffset="138353">20909 15360 409 0,'0'0'-5'0,"-7"6"-73"0,7-6-4 15</inkml:trace>
  <inkml:trace contextRef="#ctx0" brushRef="#br0" timeOffset="139653">21249 15172 351 0,'0'0'6'0,"0"0"2"0,0 0 2 15,0 0 3-15,8-2 0 16,12 2 1-16,12 2 1 16,12 2 0-16,12 1-6 15,2 0-1-15,3 0-2 0,-2-2-3 16,-4 0-1-16,-7-3-2 15,-10 0-4-15,-11-6-2 16,-4-1-5-16,-9-2-8 0,0-3-27 47,10 0-41-47,-18-4-6 0</inkml:trace>
  <inkml:trace contextRef="#ctx0" brushRef="#br0" timeOffset="139809">21165 15452 369 0,'0'0'5'16,"0"0"2"-16,13 13 4 15,8-8-1-15,11 4 0 16,16-1 1-16,12-1-1 0,18 3-1 16,9-7-9-16,9 6-19 15,-4-4-64-15,-4-3-3 16</inkml:trace>
  <inkml:trace contextRef="#ctx0" brushRef="#br0" timeOffset="141400">22160 15111 349 0,'0'0'4'16,"0"0"2"-16,-6 6 4 0,2 7 2 15,0 7 2-15,-1 8 1 16,1 6 0-16,-1 8 1 16,4 3-4-16,1 1-2 15,3-1-3-15,5-8-2 16,4-5-3-16,5-10-5 15,-2-12-11-15,8-15-49 0,-2-8-25 16</inkml:trace>
  <inkml:trace contextRef="#ctx0" brushRef="#br0" timeOffset="141522">22211 14708 429 0,'0'0'1'16,"6"0"-1"-16,9 0-2 16,0 5-7-16,5 7-33 15,4 7-38-15,-1 3-6 16</inkml:trace>
  <inkml:trace contextRef="#ctx0" brushRef="#br0" timeOffset="142939">23034 14347 269 0,'0'0'6'0,"0"-9"4"16,0 9 0-16,0-12 1 16,0 12 1-16,-10-19 2 15,-1 8 0-15,-5-1 2 16,-6 3-4-16,-6 2-3 15,-1 1-1-15,-2 2 0 0,2 4-2 16,3 0-1-16,0 0-1 16,4 4-1-16,4 4-1 15,6 2 0-15,3 4-1 16,3 5 1-16,0 2 1 0,6 7 0 15,0 5 3-15,1 9 0 16,4 10 0-16,-1 12 0 16,-2 6 2-16,-2 11-2 15,-1 5-1 1,-5 10 0-16,-4 3-2 0,-4 3-1 0,-6-2-1 15,-5 1 0-15,0-3-1 16,-4-4 1-16,1-2 0 0,-1-8-1 16,-2-6 1-16,3-8-1 15,4-9 1-15,6-13 1 16,4-7 0-16,8-8 0 15,5-12 1-15,17-9 0 16,15-9 0-16,13-3 0 0,12-8-2 16,8-7-5-16,8 3-5 15,0-6-12-15,1 0-32 16,-3 0-38-16,-15 0-5 0</inkml:trace>
  <inkml:trace contextRef="#ctx0" brushRef="#br0" timeOffset="143347">23107 14625 399 0,'0'0'2'16,"0"4"3"-16,2 7 1 15,0 6 1-15,-2 5 2 16,4 8-1-16,-2 4 1 0,-1 9 1 47,-1-3-3-47,1 2-4 0,-2-6-5 0,4-2-11 0,-2-3-37 0,-1-12-36 15,0-8-5-15</inkml:trace>
  <inkml:trace contextRef="#ctx0" brushRef="#br0" timeOffset="143502">22905 15109 394 0,'8'0'1'15,"16"2"1"-15,9-2 1 0,14 0 1 16,6 0 0-16,16-2-2 15,0 0-5-15,10 1-11 16,-10 0-30 15,-19-4-34-31,-7 2-6 0</inkml:trace>
  <inkml:trace contextRef="#ctx0" brushRef="#br0" timeOffset="143828">22878 15344 403 0,'0'0'5'0,"-14"7"2"15,2 5 1 1,3 5 2-16,-2 3 0 0,4 6 2 0,5 2 0 16,2 5 0-16,13 0-3 15,11-3-3-15,8-3-1 16,1-5-2-16,5-1-3 0,-4-7-6 15,1 2-8-15,-10-10-18 16,-12-4-58-16,3-2-2 16</inkml:trace>
  <inkml:trace contextRef="#ctx0" brushRef="#br0" timeOffset="143973">23089 15607 438 0,'0'0'1'16,"0"18"2"-16,0-3 0 15,3 2 0-15,0 6 1 16,-1 4-3-16,1 2-4 0,2-2-9 15,1-10-47-15,2-5-27 16</inkml:trace>
  <inkml:trace contextRef="#ctx0" brushRef="#br0" timeOffset="144180">23306 15294 409 0,'0'0'4'0,"20"0"2"16,6 0 2-16,9 0 0 0,5 0 1 15,5 0-1-15,0 0-1 16,1 0-3 15,-1 0-9-31,-15-3-18 0,-13 0-62 0,-5-5-4 0</inkml:trace>
  <inkml:trace contextRef="#ctx0" brushRef="#br0" timeOffset="144364">23595 15140 408 0,'0'0'4'0,"-2"18"2"15,1-1 2 1,-3 7 1-16,-3 7 0 0,0 5 0 15,-2 5 1-15,0 2-2 16,-2-5-6-16,5-4-6 0,-5-8-15 16,9-16-57-16,1 0-13 15</inkml:trace>
  <inkml:trace contextRef="#ctx0" brushRef="#br0" timeOffset="144718">24001 14584 413 0,'0'0'4'16,"3"15"3"-16,4 4 2 15,-1 6 2-15,0 8 1 16,0 8 1-16,-1 12-1 16,0 4 1-16,3 0-4 0,-1-1-3 15,-3-8-4 16,5 0-5-31,-4-11-8 0,8-5-22 16,2-10-56-16,-5-15-4 0</inkml:trace>
  <inkml:trace contextRef="#ctx0" brushRef="#br0" timeOffset="144933">23742 15175 470 0,'0'0'1'0,"11"0"1"15,16 0 1-15,8 0 0 0,13 0 0 16,12 0 0 0,10 2 0-1,7 2-3-15,0-1-5 0,-6 4-9 0,-14-3-17 16,-8-4-45-16,-15 7-14 0</inkml:trace>
  <inkml:trace contextRef="#ctx0" brushRef="#br0" timeOffset="145220">23951 15433 421 0,'0'0'2'16,"0"0"2"-1,-7 11 3-15,-3-1 0 0,-1 2 2 16,-4 6 1-16,-3 2 1 16,2 6 0-16,5-1-1 15,4 2-2-15,6-2-3 0,10-2 1 31,12-2-6-31,6-6 0 0,7 2 0 0,3-9 0 16,0 2-10-16,-5-6-8 16,-2 0-30-1,2-4-43-15,-11-1-4 0</inkml:trace>
  <inkml:trace contextRef="#ctx0" brushRef="#br0" timeOffset="145515">24154 15605 415 0,'0'0'2'16,"11"-1"0"-16,6-1 3 15,4 2-1-15,7 0 0 16,1 0 2-16,0 3-2 15,-4 4 1-15,-5 4-1 16,-11 6 0 0,-9-1-1-16,-13 6 2 0,-8 0 0 0,0 0 1 15,0 0 0-15,2-1-1 16,9 1 1-16,9-4-2 0,9 3-3 15,16-4-6-15,12 7-17 16,2 0-52-16,3-7-16 16</inkml:trace>
  <inkml:trace contextRef="#ctx0" brushRef="#br0" timeOffset="145928">22510 16557 433 0,'0'0'5'16,"0"0"1"-16,0 0 3 15,8 11 1-15,8-9 0 16,8 1 1-16,7-1 0 0,7 1 1 15,3-3-8-15,7 0-4 16,-3 0 0-16,3-3-3 16,-10-6-16-16,-3-9-53 15,-9 2-21-15</inkml:trace>
  <inkml:trace contextRef="#ctx0" brushRef="#br0" timeOffset="146093">22811 16375 433 0,'0'0'5'0,"-5"15"0"15,-1 1 4-15,1 6 0 16,-2 5 1-16,0 5 1 0,-2 7-1 15,-4 6 1-15,5-1-3 16,-2-3-8-16,1-1 0 16,2-5-6-16,5-1-12 15,-3-9-49 1,5-11-27-16</inkml:trace>
  <inkml:trace contextRef="#ctx0" brushRef="#br0" timeOffset="146378">23285 16523 477 0,'0'0'0'16,"0"0"-1"-16,0 0-5 15,0 0-20-15,-14-3-61 32,14 3-2-32</inkml:trace>
  <inkml:trace contextRef="#ctx0" brushRef="#br0" timeOffset="146497">23463 16607 417 0,'0'0'-1'16,"9"0"-2"-16,9 0-19 15,16 0-59-15,-11-6-3 31</inkml:trace>
  <inkml:trace contextRef="#ctx0" brushRef="#br0" timeOffset="146582">23746 16566 402 0,'0'0'-3'0,"0"0"-10"0,9 9-48 0,-9-9-21 15</inkml:trace>
  <inkml:trace contextRef="#ctx0" brushRef="#br0" timeOffset="147090">23833 16324 449 0,'0'0'2'0,"0"0"2"15,0 0 1-15,0 0 2 16,11 5-1 15,2 2 1-31,8 1 0 0,9-1 1 0,5 3-3 0,6-3-1 0,-1 0-1 16,6-1-1-16,-5-2 0 15,-5-2-2-15,-8-2 0 16,-9 0 0-16,-4 0 0 16,-15 0 0-16,11-3 0 0,-11 3 0 15,0 0 0-15,0 0 0 16,0 0 0-16,0 11 0 15,0 8 0 1,0 8 0-16,0 9 0 0,0 7 0 0,-1 7 0 16,3 9 0-16,6 10 0 15,-2 4 0-15,4 3 0 16,6 6 0-16,-2-2 0 15,3 0 0-15,-2-5 0 0,-2-8 0 16,-6-11 0-16,-1-10 0 16,-7-11 0-16,0-11 0 15,-11-10 0-15,-12-9 0 31,-9-5 0-31,-8-8 0 0,-6-1 0 0,-9-3 0 0,-5 1 0 16,6 7 0-16,0 3-50 16,14 1-37-16,22 0-12 15</inkml:trace>
  <inkml:trace contextRef="#ctx0" brushRef="#br0" timeOffset="152802">3745 17420 282 0,'0'0'6'0,"0"0"4"15,4-16 2-15,-4 16 4 16,6-17 1-16,-2 7 0 16,-4 10 1-16,8-16 0 0,-8 16-5 15,8 1-3-15,2 11-2 16,3 10-1-16,2 6-2 15,-5-10 0-15,2 4 0 16,1 2 0-16,4 4 0 16,-2 2-2-16,3 4 0 0,-2 0-1 15,2 4 0-15,0-2 1 16,-2 3 0-16,1-1-1 15,-1 0 0-15,0 0 1 16,-2-2-1-16,1-3-1 0,-3 1 1 31,-2-4 0-31,1-3 1 0,-4-3-1 0,-1-5 1 16,-1-2 0-16,1-8-1 15,-6-9 1-15,8 0-1 16,-3-5-1-16,1-16 0 0,0-6 1 16,2-2-2-16,10-60 0 15,3-11 0-15,0-8 0 16,-3-3 0-16,1-3 0 0,-5 13 0 15,-4 13 0 1,-9 45-2 0,-1 12-4-16,-4 14-4 0,-2 6-5 0,6 11-13 15,0 8-45-15,0 1-20 16</inkml:trace>
  <inkml:trace contextRef="#ctx0" brushRef="#br0" timeOffset="153196">4600 17541 345 0,'0'0'3'0,"0"0"5"16,0 8 1-16,0-8 4 15,14 9 1-15,4-6 0 0,17 1 1 16,20-4 2-16,11 0-5 15,9-1-3-15,1-1-3 16,5-6-2-16,-1-4-4 31,-13 1-5-15,-26 1-6-16,-8 7-11 0,-14-3-18 0,-19 6-47 0,10-4-4 0</inkml:trace>
  <inkml:trace contextRef="#ctx0" brushRef="#br0" timeOffset="153397">4637 18015 401 0,'0'0'3'0,"0"0"1"0,9 0 0 15,4-1 2-15,7-4 0 47,4-3 0-47,11-2 0 0,3 1-2 0,5 1-8 0,4-3-16 0,3-2-51 0,4 5-13 16</inkml:trace>
  <inkml:trace contextRef="#ctx0" brushRef="#br0" timeOffset="155939">6291 17290 207 0,'0'0'7'0,"0"0"4"15,3-13 5-15,-3 13 2 0,1-16 1 16,-1 5 1-16,0-2-2 15,-3 0 2-15,-10 2-7 16,2 3-5-16,-9 4-3 16,-1 4-2-16,-7 4-3 0,-1 8 0 15,-6 8 0-15,3 4 0 16,-1 8 0-16,3 3 1 15,7 6 0-15,5-4 2 0,13-16-2 16,4 0 1 0,1-3 2-16,6-3 3 0,17 11 0 15,9-12-1 1,7-8 1-16,6-6-1 0,1-15 1 15,4-7-2-15,-4-8-2 16,-14-3-1-16,-7 0-1 0,-7 0 0 16,-8 0-1-16,-6 4 1 15,-4 3-1 16,-2 3 1-31,-6 2-1 0,-2 7 0 0,1 4-1 0,0 0 1 16,9 10-1-16,-10-3 1 0,10 3 0 16,-3 20 2-16,3 4 0 15,5 10 3-15,2 12-2 16,-3-17 2-16,0 8 1 0,2 1-1 15,-1 7 1-15,1 2-1 16,-1 3-1-16,0 1 0 31,-1 1-2-31,0-4 1 0,2 3-5 0,-2-4-6 16,0 1-20-16,6-3-57 0,-5-5-2 15</inkml:trace>
  <inkml:trace contextRef="#ctx0" brushRef="#br0" timeOffset="157663">7806 16644 278 0,'0'0'6'0,"0"0"4"0,4 7 4 16,1 3 2-16,0 6 0 0,1 5 1 15,-2 3 2-15,4 3-1 16,-1 3-5-16,-3-1-5 16,2 0-3-16,-1-4-3 15,1 1-5-15,-3-4-5 16,2-3-12-16,-2 0-25 0,-9-2-37 15,6-4-8-15</inkml:trace>
  <inkml:trace contextRef="#ctx0" brushRef="#br0" timeOffset="157884">7437 17217 388 0,'6'0'2'0,"21"-4"0"0,16-4 1 0,14-6 4 16,15-7 1-16,14-1 0 15,7-3 0 17,12 1 0-32,-5 2-3 0,-10 3-5 0,-15 5-8 0,-10 11-14 0,-20 4-24 15,-21 6-37-15,-11 9-9 16</inkml:trace>
  <inkml:trace contextRef="#ctx0" brushRef="#br0" timeOffset="158237">7781 17408 246 0,'0'0'10'0,"-20"14"5"15,-1 1 3-15,9-4 3 16,-3 6 1-16,0 1 1 0,0 4 1 16,2 0 1 15,3 4-8-31,3-1-5 0,2 1-3 0,3-1-2 0,2 1-1 15,4-4-2-15,5-1-5 0,6-2-6 16,1 0-15-16,4-9-49 16,2 3-15-16</inkml:trace>
  <inkml:trace contextRef="#ctx0" brushRef="#br0" timeOffset="158387">8060 17752 394 0,'0'0'2'0,"0"9"1"15,0-1-1-15,2 4 1 16,2-1 0-16,-1 2-1 0,1 1-5 15,0-1-12-15,-4-13-59 16,11 21-7-16</inkml:trace>
  <inkml:trace contextRef="#ctx0" brushRef="#br0" timeOffset="158723">8512 17290 381 0,'0'0'4'15,"11"0"1"-15,10-7 1 0,9-3 2 16,12-2 0-16,9-2 1 15,3-2-1-15,6 1 1 47,-2-2-6-47,-5 4-5 0,-8-1-7 0,-10 6-16 0,-11 1-38 0,-12-4-22 16</inkml:trace>
  <inkml:trace contextRef="#ctx0" brushRef="#br0" timeOffset="158957">8715 16995 367 0,'0'0'3'15,"0"19"1"1,3-4 2-16,0 7 3 0,-2 8 0 16,1 3 0-16,-1 5 1 0,-1 8 0 15,0-3-3 1,0-4-3-16,-1 0-11 0,0-9-17 15,1-9-56-15,7 0-5 16</inkml:trace>
  <inkml:trace contextRef="#ctx0" brushRef="#br0" timeOffset="159197">9435 16725 385 0,'0'0'3'15,"5"16"0"-15,3 0 2 16,-3 8-1-16,4 6 2 15,0 4 0-15,3 7 1 0,0 2 0 32,4 0-3-32,-3-3-6 0,4 0-11 0,-5-3-37 15,0-10-32-15,-3-6-7 0</inkml:trace>
  <inkml:trace contextRef="#ctx0" brushRef="#br0" timeOffset="159376">9178 17251 419 0,'0'0'1'0,"11"0"1"15,14-3 0-15,12-5 0 16,17-3 1-16,11-5 1 16,14 0-1-16,8-3 1 0,4 2-4 15,-7-1-4 16,-4 5-10-31,-18 6-21 0,-16 4-48 0,-12 3-6 0</inkml:trace>
  <inkml:trace contextRef="#ctx0" brushRef="#br0" timeOffset="159713">9378 17481 378 0,'0'0'6'0,"-14"14"1"0,14-14 1 15,-18 20 1 1,9-8 1-16,1 3 1 0,1 5 0 16,1 0 1-16,2 0-4 15,4 0-3-15,2 1 0 16,6-2-3-16,1 1-2 0,3-1-7 31,7-2-9-31,1-2-28 0,0-2-43 0,7-2-4 16</inkml:trace>
  <inkml:trace contextRef="#ctx0" brushRef="#br0" timeOffset="160044">9681 17609 365 0,'0'0'1'0,"0"0"4"16,7-10 3-16,10-1 3 16,8 1 0-16,5 0 0 15,5 1 0-15,1 3 0 0,1-1-2 16,-20 7-3-16,2 0-3 15,-10 7-2-15,0 2 0 16,-7 2 0-16,-1 3 1 16,-1-2 0-16,-3 4-1 15,-2-2 2-15,0 1 0 0,1-1-1 16,3-1 0-16,1 0-1 15,1-2-2-15,5 0-3 16,5 0-4-16,0-4-8 16,6-3-32-1,9 0-39-15,0-4-5 0</inkml:trace>
  <inkml:trace contextRef="#ctx0" brushRef="#br0" timeOffset="160259">10308 17322 434 0,'0'0'1'16,"5"1"0"-16,12 0 1 0,9 0 1 16,9-1 2-16,8 0 0 15,9-1 1-15,4-3 0 16,4 0 0 15,-1-1-2-31,-9-2-3 0,-5 0-6 0,-12-2-14 0,-6-6-52 0,-12 3-16 16</inkml:trace>
  <inkml:trace contextRef="#ctx0" brushRef="#br0" timeOffset="160440">10521 17227 425 0,'0'0'4'0,"-4"21"1"16,2 0 0-16,-1 5 2 15,2 5 0-15,0 5 2 16,1 2 0-16,0 4 0 15,1-6-4-15,3-21-6 0,-1 2-6 16,4-5-14-16,-3 4-56 16,16-5-12 15</inkml:trace>
  <inkml:trace contextRef="#ctx0" brushRef="#br0" timeOffset="160578">11194 17183 491 0,'0'0'1'0,"0"0"-3"0,0 0-2 15,5 9-6-15,-5-9-8 32,0 0-39-32,0 13-32 0,0-13-4 0</inkml:trace>
  <inkml:trace contextRef="#ctx0" brushRef="#br0" timeOffset="160678">11387 17253 442 0,'0'0'0'16,"0"0"-6"-16,12 3-26 15,0-3-52-15,5-2-2 16</inkml:trace>
  <inkml:trace contextRef="#ctx0" brushRef="#br0" timeOffset="160847">11651 17183 473 0,'0'0'0'16,"0"0"-2"-16,9 5-7 0,4-2-10 15,1 1-33-15,5-4-35 16,1 0-5-16</inkml:trace>
  <inkml:trace contextRef="#ctx0" brushRef="#br0" timeOffset="161305">11942 16794 458 0,'0'0'1'0,"5"8"-1"15,8-2 1-15,11 3-1 0,7-1 2 16,8 2 0-16,8-2 2 15,10 0 0-15,3-3 1 16,3-2 0-16,-3-1 0 0,-9-2 0 16,-7 0 1-16,-7-2 0 15,-11-1-2-15,-7 1-1 16,-10 2-3-16,-9 0 0 15,0 0 0-15,-2 8 0 16,-6 8 0-16,1 5 0 0,2 9 0 16,1 7 0-16,0 8 0 15,4 7 0-15,-1 8 0 16,4 3 0-16,1 4 0 31,-1-30 0-31,1 4 0 0,1 1 0 0,-3 4 0 0,0 0 0 16,2 1 0-16,-4-3 0 15,2-1 0-15,-2-2 0 16,-1 1 0-16,-5-4 0 0,-2-1 0 15,-7-2 0-15,-4-3 0 16,-6-2 0-16,-10-2 0 16,-4-3-15-16,-11-3-63 15,-17-8-16 1</inkml:trace>
  <inkml:trace contextRef="#ctx0" brushRef="#br0" timeOffset="161959">7114 17052 319 0,'0'0'1'15,"0"0"3"-15,14 0-1 31,-14 0 4-31,12 0 3 0,-12 0 1 0,0 0 1 0,0 0 2 16,-25 5-2-16,-9-4-1 16,-7 3-1-16,-3-3-3 31,-5-1-4-31,4 2 0 0,6-2-1 0,8 0 0 0,12 3-1 15,19-3 1-15,0 21 0 16,15 1 0-16,9 9 0 16,3 10 1-16,1 14 1 15,-16-23 0-15,0 8 0 16,-6 5 1-16,0 3 0 0,-5 3 2 15,-1 6-2 32,0-4 1-47,0 2-1 0,-1-3 2 0,4 4-2 0,5-4 0 0,7-2-1 0,7-2-2 0,8 1-2 16,9-6-7-16,3 6-21 15,12-10-54-15,11-9-10 16</inkml:trace>
  <inkml:trace contextRef="#ctx0" brushRef="#br0" timeOffset="166627">13582 11672 353 0,'0'0'4'16,"0"0"-1"-16,0 0 2 15,8 4 2-15,-3 9 4 16,-2 9-1-16,2 11 1 15,-2 10 1-15,-5 10-2 0,2 8 0 16,0 4-1-16,0 3-3 16,-3-2-1-16,-3-8-2 15,-3-7-5-15,1-6-6 0,-7-11-14 16,1-14-60-16,-3 4-5 15</inkml:trace>
  <inkml:trace contextRef="#ctx0" brushRef="#br0" timeOffset="166844">12630 12524 383 0,'0'0'4'16,"12"3"2"-16,18-1 1 0,17-1 3 31,24-1 0-31,25 0 1 0,26 0 1 0,25-2 0 15,19-5-3-15,15 2-3 16,-2-3-3-16,-1 3-3 0,-17-1-5 16,-12 4-7-16,-28-1-13 15,-14 0-43-15,-25 3-20 16</inkml:trace>
  <inkml:trace contextRef="#ctx0" brushRef="#br0" timeOffset="167452">13289 12891 255 0,'0'0'1'0,"-10"-2"0"15,-8 2 3-15,-11 2 6 0,-7 5 5 16,-13 8 4-16,-11 6 2 15,-12 11 1-15,-2 8 2 16,-3 9 0-16,5 4-4 16,10 5-4-16,12 1-5 15,16-1-3-15,18-5-2 0,19-10-1 16,24-6-1-16,13-11-1 15,17-6 0-15,8-10-3 32,4-6-3-32,7-4-6 0,-6-2-13 0,-1-15-58 0,1 2-9 15</inkml:trace>
  <inkml:trace contextRef="#ctx0" brushRef="#br0" timeOffset="167856">13155 13321 373 0,'0'0'3'0,"2"8"1"0,12-1 3 0,7-2 1 16,11-2 2-16,8-3 0 15,12-1 0-15,8-5 1 16,6-9-2-16,2-6-2 0,-4 0-3 15,-8-8-1-15,-9 3-3 16,-13-3-2-16,-12 1 0 16,-15 2-1 15,-11 3 0-31,-18 3 0 0,-8 5 0 0,-13 9 1 0,-9 6 1 0,-9 12 0 15,-4 9 2-15,0 8 0 16,2 9 0-16,5 5 1 16,8 4 1-16,12 2 0 15,13-1 0-15,17-2 1 0,13-7 0 16,22-1 0-16,13-9-1 15,8-7 0-15,9-5-3 16,5-9-1 0,4-6-5-16,-1-4-5 0,2-8-12 0,-8-4-30 15,-8-6-36-15,6-9-5 16</inkml:trace>
  <inkml:trace contextRef="#ctx0" brushRef="#br0" timeOffset="168220">13855 13142 359 0,'0'0'2'0,"-17"1"2"16,2 6 2-16,-7 5 2 15,-5 7 2 1,-1 5 0-16,-2 5 1 0,2 8 1 0,9-3-2 16,14 1-1-16,10-7-1 15,15-7-3-15,15-6-1 16,9-13-1-1,8-4 0-15,3-13-2 0,-1-6 0 0,-4-6-1 16,-11-2 0-16,-7 5 0 16,-7 0-1-16,-8 4 0 15,-10 6 1-15,-7 14 0 16,0 0 1-16,-16 18 0 0,0 14 1 15,-6 10 1-15,-1 11 1 16,-6 9 0-16,-2 9 1 16,2 1-1-16,1-5 1 15,7-5-2 1,-1-7 0-16,5-11-1 0,4-12-1 0,7-6-3 15,4-17-5-15,7-6-10 16,4-3-46-16,9-24-30 16,15-8-3-16</inkml:trace>
  <inkml:trace contextRef="#ctx0" brushRef="#br0" timeOffset="168575">14623 12634 418 0,'0'0'1'15,"0"0"1"-15,9 0 1 0,11 0 1 16,6 0 1 15,13 3 0-31,9-3 0 0,10 0 0 0,9 0 0 0,4 0-2 16,-3-3-2-16,-3 0-4 0,-5 1-6 15,-11 0-7-15,-8 2-15 16,-10 0-35-16,-10 0-22 15</inkml:trace>
  <inkml:trace contextRef="#ctx0" brushRef="#br0" timeOffset="168790">14526 12966 405 0,'0'0'4'15,"13"5"1"-15,14-1 2 16,15 1 0-16,12-2 0 15,15-1 1-15,18 1 0 16,12-1-1-16,10-1-6 16,-4-1-5-16,-6 0-12 0,-11-3-26 15,-22 3-44-15,-9 0-5 16</inkml:trace>
  <inkml:trace contextRef="#ctx0" brushRef="#br0" timeOffset="169301">13983 13377 307 0,'0'0'3'15,"0"0"4"-15,-6-14 4 16,-3 4 2-16,-5-2 2 0,-3-4 3 15,-5-2 2-15,-6-2-1 16,-2 1-2-16,-4 1-4 16,1 2-3-16,0 7-5 15,0 3-6-15,7 6-10 0,0 0-24 16,-4 6-50-16,17 3-6 15</inkml:trace>
  <inkml:trace contextRef="#ctx0" brushRef="#br0" timeOffset="170020">15644 12240 365 0,'0'0'2'15,"15"7"3"-15,9-3-1 0,14 3 0 16,13-1 2-16,14 0-2 15,11-3 1-15,11 2-4 16,1-5-8-16,0 0-19 16,-7 0-45-16,-11-7-12 15</inkml:trace>
  <inkml:trace contextRef="#ctx0" brushRef="#br0" timeOffset="170556">15551 12327 394 0,'0'0'1'0,"0"0"1"16,10-5 1-16,0 0 1 16,8 0 2-16,3-2 1 15,5 2 2-15,7-2 0 16,5 3-1-16,2 0 0 31,2 3-1-31,1 1-2 0,-3 2-1 0,0 5-1 0,-6 3-2 16,-7 2 1-16,-5 3-1 15,-4 1-1-15,-8 2 1 16,-3 3-1-16,-6 3 0 0,-1 0 0 15,-8 3 0-15,-7 2-1 16,-6 0 2-16,-5 3-1 16,-6 1 0-16,-7 1 0 0,-5-1 0 15,-3 2 0 1,-2 0 0-16,1 0 0 0,4 1 0 15,6-3-1-15,8 2 1 16,11-6 0-16,17-1 1 16,13-4 1 15,20-5 0-31,19-4 1 0,17-1-1 0,11-6 1 0,12-3-1 0,7 1-3 15,3-4-3-15,-2 6-8 16,-12-7-15-16,-11 1-51 0,0 3-14 16</inkml:trace>
  <inkml:trace contextRef="#ctx0" brushRef="#br0" timeOffset="171248">16949 11897 389 0,'0'0'1'0,"0"0"3"16,0 0 1-16,3 11 2 15,-3-1 0-15,-1 5 2 16,1 5 0-16,0 6 1 16,-4 5-1-16,1 7-2 0,-5 4-1 15,8 2-4-15,-1-2-5 16,2 3-6-16,4-13-15 31,1-9-53-31,6 6-10 0</inkml:trace>
  <inkml:trace contextRef="#ctx0" brushRef="#br0" timeOffset="171455">16615 12460 424 0,'0'0'3'0,"15"0"1"0,15 2 0 15,15-2 2-15,16 1-1 0,17-1 0 16,17 0 1-16,17 0-1 16,2 0-5-16,-3 4-6 15,-12-3-12-15,-8 3-25 16,-17 6-43-16,-25-3-6 0</inkml:trace>
  <inkml:trace contextRef="#ctx0" brushRef="#br0" timeOffset="171915">16968 12767 362 0,'0'0'3'0,"0"0"2"0,-5-4-1 15,-7 4 2-15,-7 3 4 16,-9 7 1-16,-7 9 1 15,-3 8 2-15,0 10-3 16,0 9 0-16,8 7 0 0,11 4-2 16,13 0-2-16,11-4-2 15,15-4-2-15,13-8 0 16,7-8-1-16,6-9-3 0,2-8-4 15,1-4-8-15,-10-8-30 16,-7-7-47-16,3-11-3 16</inkml:trace>
  <inkml:trace contextRef="#ctx0" brushRef="#br0" timeOffset="172111">17188 13111 416 0,'0'0'2'16,"5"14"1"-16,1-1 1 15,0 6 1 1,0-1 1-16,4 3 0 0,-3 2 1 16,2-1 0-16,0-2-2 0,-2-6-4 15,-2-6-4-15,2 3-12 16,-3 2-63-16,-4-13-9 47</inkml:trace>
  <inkml:trace contextRef="#ctx0" brushRef="#br0" timeOffset="172254">17173 12784 453 0,'0'0'1'0,"0"0"-3"16,7-4-5-16,5 4-13 15,-1 9-47-15,2-9-19 16</inkml:trace>
  <inkml:trace contextRef="#ctx0" brushRef="#br0" timeOffset="173121">15412 13616 352 0,'0'0'5'0,"-4"5"3"0,-1 7 4 15,-1 5 1-15,-3 13 2 32,5 8 1-32,2 1 1 15,2 2-1-15,7-2-4 0,10-5-4 16,4-5-6-16,9-9-7 15,-1-20-18-15,-1-15-59 16,0-3-8-16</inkml:trace>
  <inkml:trace contextRef="#ctx0" brushRef="#br0" timeOffset="173224">15454 13459 377 0,'0'0'0'16,"0"0"-4"-16,4 0-9 16,9 0-20-16,7 7-46 0,-5-1-4 15</inkml:trace>
  <inkml:trace contextRef="#ctx0" brushRef="#br0" timeOffset="173493">15749 13572 381 0,'0'0'2'0,"5"-4"-1"15,8 1 1-15,7-1-1 16,3-3 1-16,8 4 0 0,6-3-2 16,2 3-6-16,0-2-12 15,-3 5-20-15,2 5-37 16,-13-1-12-1</inkml:trace>
  <inkml:trace contextRef="#ctx0" brushRef="#br0" timeOffset="173638">15834 13878 398 0,'0'0'1'0,"14"0"1"0,5 0-1 16,9 0 1-16,4 0-3 15,8-3-6-15,2-1-24 0,-4-4-47 16,10-4-7-16</inkml:trace>
  <inkml:trace contextRef="#ctx0" brushRef="#br0" timeOffset="173909">16384 13593 415 0,'0'0'2'16,"0"12"0"-16,0-1 1 16,-1 4 0-16,-2 2 0 0,-3 6-1 31,2 5-6-31,-6-4-17 0,1-1-61 15,7-5-5-15</inkml:trace>
  <inkml:trace contextRef="#ctx0" brushRef="#br0" timeOffset="174640">15849 11546 327 0,'0'0'4'16,"2"7"4"-16,3 8 2 15,0 6 2-15,4 8 3 16,0 11 1-16,0 7-1 0,1 8 0 15,-2 1-3-15,2-5-4 16,-3-7-3-16,-4-5 0 16,-2-9-1-16,-1-11-1 15,0-19 0-15,-7 5-1 0,-7-12-1 16,0-11 0-16,0-9-2 31,-2-4-1-31,3-10-1 0,-4-3 0 0,7 0 0 16,5 0-1-16,2 6 1 0,3 9 1 15,8 10 1-15,5 11 1 16,10 9 0-16,4 16 0 15,6 10 0-15,5 6 1 16,7 0 2-16,1-1 0 0,4-7 1 16,2-11 2-16,-2-12-1 31,-2-7 1-31,-6-19 0 0,-7-9 0 0,-10-12-2 0,-15-5-1 16,-10-4-1-16,-11-1-5 15,-10 4-3-15,-8-2-7 16,7 7-34-16,3 7-43 15,5 7-2-15</inkml:trace>
  <inkml:trace contextRef="#ctx0" brushRef="#br0" timeOffset="176956">18360 11918 408 0,'0'0'0'16,"0"8"1"-16,0 9-1 15,0 12 0-15,0 11 1 16,-2 14-1-16,-2 18 1 0,-1 12 1 16,-2 14 0-16,-1 8 2 15,-2 6-1-15,2 5 1 16,-3 1 1-16,2 0 0 31,0-2-1-31,-1-2 0 0,-1-6-1 0,-1-3 0 0,-1-6-1 16,-6 5 1-1,1-5 0 1,1-12 0-16,-3-7 1 15,2-15 0-15,3-7 1 0,-1-12-1 16,5-6 0-16,5-22-1 16,-3-4-1-16,3-6 0 15,6-8-1 1,-16 13 0-16,6-10 0 0,-1 0 0 0,-8 0 0 15,2-2 0-15,-8-1 0 16,-5 0 0-16,-5 0-1 16,-2 0 0-16,-6 0 1 31,-3 0-1-31,-5 1 0 0,-3 2-1 0,-5 1 1 0,1-1 1 15,-3 0-1-15,-5 1 0 16,1-1-1-16,0 1 1 16,1-1 0-16,-2-1 0 46,-3 1 0-46,2 3 0 0,1 0 0 0,-1-1 0 16,2 0 1-16,-4-1-1 0,5 1 0 0,2-3 0 0,2-1 1 0,3 0-1 16,0-1 0-16,6 0 0 15,1 0-1-15,6-2 1 16,-2 1 0-16,6 0 0 15,0 1 1-15,3 0-2 0,3 0 2 32,0 0-1-32,0 0 0 0,-3 0 0 0,1 1 0 15,-2-1 0-15,1 1 0 16,-2 0 0-16,-1-1 0 15,-1 4 0-15,2-4 0 0,-5 0 0 16,0 0 0-16,-3 0 0 16,-1 1 1-16,-6 1-1 15,-2-1 0-15,-1 0 0 0,-6 2 0 31,1 2 1-31,-5-1-1 16,1-1 0-16,-1 0 0 0,-3 0 0 0,2 0 0 16,-5-3 1-16,-1 0-1 15,2 0-1-15,-3 0 1 0,-3-2 1 16,-3 0-1-16,-5 2 0 15,3 0 0-15,-4 0 0 16,-4 4 0-16,-4-1 1 0,2 1-1 16,-3-2 0-1,1 1 0-15,-2-1 0 0,1-2 0 16,2 0 1-16,3 0-1 15,2-4 0-15,1 1 0 0,3-1 0 16,6-2 1-16,-1 2-2 16,3 0 1-16,4 0 0 15,2 1 0-15,0 0 0 16,4 0 0-16,2 1 0 15,1-1 0-15,8 1 0 0,3-1 0 32,5 1 0-32,2 0 0 0,8 1 0 0,0-1 1 15,6 0-1-15,0-1 1 16,4-1-1-16,3-1 1 0,1-3 0 15,2-1 0-15,4-4-1 16,2-3 2-16,4-6-2 16,0 0 0-16,4-9 0 15,3-4 0-15,3-5-2 0,2-9 1 16,1-7 0-16,7-8 0 31,2-9 0-31,2-11 1 0,0-4 0 0,3-6-1 0,-3 1 2 16,1-1 0-16,-4-2-1 15,-1 4 0-15,-3 2 0 47,-3 3 0-47,1 3 1 0,-3 1 0 0,1-2 0 0,-5 2-1 0,-2 0 2 0,-2 0-2 16,-1 5 0-16,-2 3 0 15,1 4 0-15,2 3 0 16,3 5 0-16,1 5 0 15,5 5 0-15,-1 3 0 16,3 3 0-16,3 2 0 0,1 2 0 16,1 2 0-1,-2 2 0-15,1 1 0 0,-3 2 0 16,3 1 0-16,1 4 0 0,5 4 0 15,-1 5 0-15,7 6 0 16,1 3 0-16,8 4-2 47,5 4 1-47,6 3 0 0,1 2 1 0,3 2 0 0,5 3 0 0,6 0 0 0,2 0 0 15,1 2 0-15,7-1 0 16,2 0 1-16,2-1-1 0,3 2 0 16,2-2 1-1,2-2-1-15,3 0 0 0,2-1 0 16,1-1 0-16,4-1 0 15,5 0 0-15,3-2-1 32,7-1 1-32,3-2 0 0,2-2 0 15,3 0 0-15,-2-2 0 0,7-1 0 0,-2 0 0 16,1-1 0-16,-3-1-1 15,0-1 1-15,-1 1 0 0,1 0 0 16,-4 2-1-16,1 1 1 16,-2-1 0-16,-4 3 0 15,2 1-1-15,-2 2 1 16,-2-1 0-16,-2 2 0 15,3 0 0-15,-4 2 0 0,-3 1 0 16,-2 0 0-16,-5 0 0 16,-3 0 0-16,-4 0 0 15,-4 0 0-15,-2 4 0 0,-2 1 0 16,-1 0 0-16,-1-3 0 15,2 2 0-15,0 0 0 16,1-2 0-16,-2 1 0 16,-5 0-1-1,-3-2 1-15,-3 0 0 0,-6 1 0 0,-1-1 0 16,-2 1 0-16,0-1 0 15,2 0 1-15,1 1-1 16,4-1 0-16,0 1 0 0,1-1 0 31,-1 0 0-31,-1 1 0 16,-3-1 0-16,-3 1 0 0,-2 0 1 0,-7 1-2 15,-4 2 2-15,-3-2-1 0,-6 1 0 16,-4 1 0-16,-8-2 0 16,-1 1 1-16,-3-2-2 15,-11-2 2-15,13 6-1 16,-13-6 0-16,11 5 0 15,-11-5 0-15,11 4 0 0,-11-4 0 32,10 2 0-32,-10-2 1 0,11 8-1 0,-2 1 1 15,11 3 1-15,8 8-2 16,11 9 0-16,9 6 0 0,5 8 0 15,2 7 0-15,3 8 0 16,-3 5 0-16,-11 7 0 16,-11 12-5-16,-17 4-29 15,-27 12-38-15,10 7-14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33:04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7748 14662 472 0,'0'0'1'0,"0"0"0"15,20 0 1-15,8-3-1 16,17-3 2-16,14-2-1 0,19-4 0 16,15-3 0-16,16 4-4 15,0-4-10-15,2 2-54 16,-9 9-24-16</inkml:trace>
  <inkml:trace contextRef="#ctx0" brushRef="#br0" timeOffset="89911">15483 5704 255 0,'0'0'5'16,"0"0"4"-16,-3-12 4 0,3 12 2 15,-2-12 0-15,2 12 2 16,0-9 0-16,0 9 0 16,0 0-2-16,0 0-2 15,1 14-4-15,3 5 0 0,1 15-2 16,0 2 1-16,-1 13-1 15,0 6 0-15,4 10-3 16,-1 3 0-16,2 3 0 16,0 4-3-16,-1-3 1 15,1 3 0-15,1-2 0 0,0-3 1 31,-1 0-1-31,-1-4 1 0,-1-5-1 0,-1-3 0 16,-1-6 0-16,-1-6-1 0,-1-7 0 16,-1-5 0-16,0-8 0 15,-1-6 0-15,-1-7 1 16,0-3 1-16,0-10-1 0,0 0 1 15,0 0 0-15,0 0-1 16,-5-4 1-16,5 4-1 16,-4-11-1-16,4 11 0 31,-6-11-1-31,6 11 1 0,0 0-2 0,0 0 2 0,0 0-1 15,0 0 0-15,-7-9 0 16,7 9 0-16,0 0 0 16,0 0 0-16,0 0 0 15,-12 0-1-15,12 0 2 16,-18 0-2-16,6 0 1 0,-1 3 0 15,-1-2 0-15,-1 2-1 16,0 0 1 0,5-1-1-16,10-2 1 0,0 0 0 15,4 9 0-15,17-9 0 0,14 1-1 16,4-1 1-16,10 2 1 15,2 0-1 1,2-1 0-16,-1 0 0 0,-9 0 0 0,-5 1-1 16,-9 5 1-16,-5-4 0 15,-10 2-1-15,-2 2 1 16,-12-7-1-16,11 14 2 15,-9-4-2-15,-2 1 1 0,0-1 0 16,-6 2 0-16,-1 2 0 16,-8 2 0-16,-1 2 1 15,-6 3-2-15,-4 0 1 31,-5 3 0-31,-5 2 0 0,-2 2 0 0,-3-1 0 0,-3 4 0 16,2 0-1-16,0-2 2 16,4 0-1-16,5-7 0 15,6 1 0-15,3-4 0 16,9-3 0-16,3-3 1 0,7-5-1 15,5-8 0-15,14 11 0 16,8-9 1-16,13-2-1 16,5 0 0-16,6-2 1 31,4-3-1-31,3 1 0 0,-5 2 1 0,-2 1-1 0,-8 1-1 15,-8 3 1-15,-4 0 0 16,-7 5-1-16,-5 1 2 0,-4 1-2 16,-2-1 1-16,-1 2 0 15,-5-1-1-15,-2 5 1 16,0 2 0-16,-4-3 0 15,-5 4 0-15,-6 4 0 0,-4 0 0 16,-3 3 0 0,-5 1 0-16,-5 0 0 0,0 0 0 15,1 0-1-15,0-2 2 16,3-2-1-16,5 0 0 15,5-5 0 17,7-1 0-32,6-3 0 0,5-3 0 0,11-1 1 0,9-4-1 0,5-1 0 15,6 1 0-15,3 1 1 16,4 8-1-16,-2 3 0 0,-2 12 2 15,-9 9 0-15,-5 10 1 16,-11 11-1-16,-10 4 2 16,-7 9-2-16,-10-3-2 15,-4-2 0-15,-4-6 0 31,3-9 0-31,-2-10 0 0,16-2-30 0,8-20-60 0,1-20-3 16</inkml:trace>
  <inkml:trace contextRef="#ctx0" brushRef="#br0" timeOffset="90844">15470 5704 171 0,'0'0'9'0,"-11"0"5"15,2 0 6-15,-3-2 3 16,-2 2 3-16,-4 0 1 15,-1 0 1-15,0-1 1 0,3 1-9 16,6 0-2-16,-2 0-7 16,12 0-1-16,0 0-3 15,9-8-1-15,12 0-1 16,13-2-1-16,11-2 1 0,10-3 0 15,12-4 1-15,14-3-2 16,15-1 0-16,12 1-1 16,13 1 1-16,15-4-3 15,9 2 0-15,14 0 0 0,5 2-1 16,1 1 0-16,-3 3 0 15,-8-4 0-15,-13 2-1 32,-12 3 1-32,-14 2 1 0,-19 0 0 0,-16 2-1 15,-18 0 1-15,-13 2 0 0,-15 4 0 16,-6 2 1-16,-12-1-1 15,-16 5 1-15,10-5-1 16,-10 5 0-16,0 0-1 0,0 0 0 16,0 0 0-16,0 0-2 15,0 14 3-15,-2 10-1 16,2 15 3-1,0 17 1-15,4 19 1 0,1 16 0 0,1 14-1 16,-1 10 1-16,0 7-1 16,4-4 1-16,1-6-4 15,-4-8 0-15,4-17-2 16,0-14-6 15,8-8-19-31,12-12-62 0,-13-19-4 0</inkml:trace>
  <inkml:trace contextRef="#ctx0" brushRef="#br0" timeOffset="91297">17408 6578 345 0,'0'0'2'0,"-14"3"2"0,4 1 4 16,1 1 0-16,-2 0 6 16,11-5 2-16,-6 9 1 15,19-2 1-15,28-7-1 16,28-4-1-16,28-8-3 0,22-5-1 15,24-1-4-15,20-6-2 16,5 0-3-16,0-2 1 16,-14 2-6-16,-19 1-2 15,-22 9-7-15,-28 0-16 16,-43 7-62-16,-2 2-3 15</inkml:trace>
  <inkml:trace contextRef="#ctx0" brushRef="#br0" timeOffset="91728">17391 7156 415 0,'0'0'3'0,"0"0"1"16,23-7 2-16,21-2 0 31,25-3 2-31,29-8 1 0,31-6 1 0,37-6 0 0,28-1-2 16,23-2-1-1,8 3-5-15,-8 3-2 0,-10 10-7 16,-26 2-11-16,-24 5-44 16,-38 12-29-16</inkml:trace>
  <inkml:trace contextRef="#ctx0" brushRef="#br0" timeOffset="92798">18269 7219 290 0,'0'0'5'0,"0"0"2"15,-9-5 2-15,9 5 4 0,-9-7 2 16,9 7 0-16,-10-10 3 31,10 10 0-31,0 0-5 0,-9-8-1 0,9 8-3 16,0 0-1-16,2 14-2 0,2-1-2 15,-1 7 0-15,4 7 1 16,-3 9-1 15,0 5 0-31,2 14 0 0,0 7-1 0,-1 12-1 0,2 6 0 0,0 11 0 16,-2 2 0-16,4 6 1 15,-2 5-1-15,-3-1 2 16,3-1-1-16,-4-2 0 15,-1-3 0-15,0-3 1 0,0-5-2 16,-3-8 0-16,1-6 1 16,-1-10-2-16,1-9 0 15,-1-6 1 1,1-6 0-16,0-10 0 0,-1-5-2 0,1-7 0 15,2-4 0-15,0-4 0 16,3-3 0-16,-5-11 0 16,12 12 0-16,-12-12 0 15,12 9 0-15,-12-9 0 0,13 6 0 16,-13-6 0-16,10 0 0 15,-10 0 0-15,0 0 0 16,10 0 0-16,-10 0 0 16,0 0 0-16,0 0 0 0,0 0 0 15,2 9 0-15,-2-9 0 16,0 10 0-16,0-10 0 15,-1 14 0-15,-5-5 0 16,-3 4 0 15,-7-1 0-31,-3 5 0 0,-8-2 0 0,-10 7 0 0,-10-2 0 0,-16 0 0 16,-15 2 0-16,-19-4 0 15,-21 1 0-15,-22 1 0 0,-27 1 0 16,-19-2 0-16,-14 1 0 16,-7 2 0-16,-1-2 0 15,7 1 0-15,12-4 0 16,21 2 0-16,23-3 0 31,25-1 0-31,22-3 0 0,24 1 0 0,14-1 0 0,16 1 0 16,13 0 0-16,6 3 0 15,11 1 0-15,5-2 0 0,6 0 0 16,1 0 0-16,2-15 0 15,5 8 0-15,8-21 0 16,7-23 0-16,6-22 0 0,5-20 0 16,1-24 0 15,0-16 0-31,-6-16 0 0,-11-5 0 0,-11 3 0 0,-13 5-8 15,-14 9-82-15,-9 27-4 16</inkml:trace>
  <inkml:trace contextRef="#ctx0" brushRef="#br0" timeOffset="94657">20369 6050 197 0,'-7'-6'7'16,"-5"3"5"-16,-4-2 4 15,-8 2 4-15,-9 3 2 0,-9 8 4 16,-10 12 0-16,-12 15 2 16,3 18-4-16,-5 14-3 15,4 10-4-15,10 9-2 16,17 2-4-16,19-6-1 0,17-7-3 15,27-15-1-15,23-16-1 16,23-12-2-16,17-11-1 16,10-9-2-1,3-10-4-15,-1-2-7 0,-8-4-13 0,-3-10-31 16,-14 4-33-16,-10-7-5 15</inkml:trace>
  <inkml:trace contextRef="#ctx0" brushRef="#br0" timeOffset="95084">20463 6706 282 0,'0'0'7'0,"0"0"5"16,19 10 2-16,5-6 3 15,10-3 0-15,14-1 1 16,9-6 2-16,12-2-1 0,5-8-7 16,5-5-5-16,-7-1-2 15,-5-2-3-15,-11-1-1 16,-11 1-2-16,-14 3 1 15,-16-1-1-15,-12 4-1 0,-9 1 0 16,-18 4 0-16,-11 3 0 16,-13 7 1-16,-6 3 0 15,-7 3-1-15,-7 11 3 16,-3 4-1-1,3 8 1-15,7 3 1 0,8 9 0 0,13 2 1 16,11 3 1-16,17 0 2 16,12 0-3-16,23-8 3 0,17-2-2 15,13-6 1-15,13-12-2 16,7-8-1-16,8-7-5 15,-3-2-6-15,4-8-17 16,-5-2-28-16,-9-14-31 16,-6-6-7-16</inkml:trace>
  <inkml:trace contextRef="#ctx0" brushRef="#br0" timeOffset="95426">21400 6433 332 0,'0'0'3'16,"-10"2"4"15,-6 8 2-31,-4 5 2 0,-5 9 2 0,-5 5 2 0,2 7-1 0,0 8 0 15,6 1-2-15,9 1-4 16,14-10-2-16,21-7-1 0,13-8-2 16,9-14 0-16,10-7-1 15,4-18-1-15,2-10-1 16,-6-4 0-16,-12-6-2 15,-13-2 2 1,-9 4-1-16,-12 4 0 0,-8 6 1 0,-3 13 1 16,-9 12 2-16,-7 12 1 15,-2 24 0-15,0 16-1 16,-3 11 2-16,-2 15-1 16,0 10 0-16,0 6-1 0,2 1-1 15,5-4 0-15,2-6-2 16,11-6-1-16,4-8-6 0,4-5-9 15,8-1-47-15,8-17-27 16</inkml:trace>
  <inkml:trace contextRef="#ctx0" brushRef="#br0" timeOffset="96233">13294 7377 316 0,'0'11'6'15,"9"10"2"-15,2 15 3 16,1 14 2-16,2 14 2 0,-3 15 1 16,-3 21 2-1,-4 8 1-15,-4-9-5 16,-3-8-3-16,-7-13-3 0,0-14-1 15,-2-14-5-15,2-22-6 16,10-28-16-16,0 0-53 16,-1-13-13-16</inkml:trace>
  <inkml:trace contextRef="#ctx0" brushRef="#br0" timeOffset="96703">13040 7499 290 0,'0'0'4'16,"0"-9"3"-16,7-3 2 15,9-5 5-15,9-5 1 0,15-6 3 16,13-3 1 15,15-4 0-31,12 0-3 0,8 7-3 0,-2 6-4 0,1 11-2 16,-11 11-3-16,-14 7-2 0,-19 14 0 15,-18 10-1-15,-20 3-1 16,-10 3 1-16,-20-1 0 15,-12-2-1-15,-9-5 0 16,-10-3 0-16,-7-9 0 0,-3-2-1 16,1-5 1-16,4-3-1 15,6 0 1 1,12-2-1-16,8 4 1 0,13 0 1 0,18 4 0 15,11 1 2-15,23 7 1 16,14 2-1-16,9 6 2 16,7 3-1-16,10 2 0 31,-1-1-1-31,-3 2 0 0,-5-2-2 0,-13-1 1 0,-10-4-2 15,-10-1 0-15,-9-3-2 16,-7 0-7 0,-11-6-17-16,-8-3-62 15,7-5-1-15</inkml:trace>
  <inkml:trace contextRef="#ctx0" brushRef="#br0" timeOffset="97118">13845 7865 340 0,'0'0'5'0,"15"-9"3"15,9-1 2-15,9-3 2 16,8-4 0-16,4 0-1 15,4-4 1-15,4-4-1 16,-3 4-4-16,-10-2-4 0,-10 2-2 16,-12-1-1-16,-9 1-1 15,-9 0 0-15,-7 3 0 16,-10 2-1-1,-9 5 1-15,-9 7 0 0,-7 4 0 0,-8 10 2 16,-1 11 0-16,-4 10 2 16,0 6 1-16,1 9 1 15,5 5 0-15,12 5 1 0,23 3 2 31,14 0-1-31,16-6 1 16,18-9-2-16,15-8-1 16,11-11-2-16,9-9-2 15,7-15-5-15,-7-7-9 16,-4-13-16-16,-7-8-61 0,5-5-3 15</inkml:trace>
  <inkml:trace contextRef="#ctx0" brushRef="#br0" timeOffset="97505">14490 7658 343 0,'0'0'2'15,"-10"0"1"-15,0 4 2 16,-4 5 4-16,-3 9 2 0,-4 6 2 16,0 7-1-16,-1 6 2 15,1 7-2-15,19 1 2 16,5-9-4 15,13-7-3-31,6-11-1 0,9-13-3 0,6-9-1 16,2-17-1-16,0-13-1 15,-15-11-3-15,-5-2-1 0,-6 0 1 16,-8 2 1-16,-1 4 0 47,-4 5 0-47,-5 9 1 0,2 18 2 0,3 9 2 0,-9 22-1 0,7 17 2 0,-2 18 0 15,-1 16 1-15,-1 12 1 16,-2 12 0-16,-2 6 0 15,3 4-1-15,-1-1-1 16,7-2-1-16,2-2-2 16,7-6-4-16,10 1-12 0,-4 3-62 15,16-16-15 16</inkml:trace>
  <inkml:trace contextRef="#ctx0" brushRef="#br0" timeOffset="99437">13160 12230 341 0,'0'0'5'16,"0"0"2"-16,0 0 0 16,0-9 0-16,0 9 2 15,0 0 2-15,6 8 0 16,-1 6 1-16,6 10-4 0,-1 9-1 15,3 8 1-15,3 8 0 16,3 7 0-16,0 2-2 16,1 4 0-16,0-1-2 0,-2-1 0 15,3-1-1-15,-3-5-2 31,-2-3 0-31,-2-3 0 0,0-4 0 0,-2-2 0 16,-1-5-1-16,-1-4 1 0,-3-6 0 16,0-5 0-16,-2-5 1 15,0-5 1-15,-5-12-1 16,8-22-1-1,-2-14 1-15,6-23 1 0,2-18-1 16,3-24 0-16,4-16-1 0,3-18 0 16,0 1 1-1,2 7-2-15,-6 9-1 0,-2 20-1 16,-5 16-3-16,0 24-6 0,-7 19-6 15,1 22-9-15,-7 17-25 16,0 0-39-16,11 20-4 16</inkml:trace>
  <inkml:trace contextRef="#ctx0" brushRef="#br0" timeOffset="99824">14005 12264 242 0,'0'0'9'0,"-20"19"7"16,-1 8 4-16,-2 16 4 15,-8 14 2-15,1 17 2 16,0 11 0-1,4 12-1-15,16-3-7 0,8-2-6 16,22-10-5-16,14-15-2 0,10-15-3 16,7-16-1-16,6-14 0 15,-2-12-2-15,-3-7-2 16,-8-6-6-16,-3-10-11 0,-15 6-65 15,-2-21-6-15</inkml:trace>
  <inkml:trace contextRef="#ctx0" brushRef="#br0" timeOffset="100038">14346 12288 314 0,'0'0'5'15,"0"12"5"-15,2 6 3 0,2 14 3 16,0 10 4-16,3 13 0 15,0 14 0-15,2 12 0 16,-2 4-3-16,4 0-6 0,-1-2-3 16,-1-8-3-16,1-12-1 15,1-12-2-15,4-12-1 16,-1-13-2-16,3-7-5 15,-4-12-8-15,5-18-68 16,-6 0-9 0</inkml:trace>
  <inkml:trace contextRef="#ctx0" brushRef="#br0" timeOffset="100168">14139 12792 398 0,'0'0'1'0,"15"-3"0"16,11-2 0-16,8-3 0 0,13-6 0 15,12-2 0-15,12-2-5 16,2-5-18-1,-13-2-55-15,9-2-5 0</inkml:trace>
  <inkml:trace contextRef="#ctx0" brushRef="#br0" timeOffset="100363">14823 12276 383 0,'0'0'3'0,"26"17"2"16,4 3 0-16,7 8 1 0,1 11 1 16,4 9 1-16,-2 13 1 15,-2 9-1-15,-13 8-2 16,-15-1-2-16,-11 1 0 0,-17-1-1 15,-6-6-2-15,-6-10-3 16,0-7-4-16,-2-16-11 31,7-23-59-31,1 5-10 0</inkml:trace>
  <inkml:trace contextRef="#ctx0" brushRef="#br0" timeOffset="100641">15574 12521 439 0,'0'0'1'16,"7"4"-1"-16,8-1 1 16,10-2-1-16,12-1 2 0,7 0-1 15,14-2 0-15,6-4 0 16,8-1-5-16,-4-3-9 15,1-14-58-15,-11 19-13 16</inkml:trace>
  <inkml:trace contextRef="#ctx0" brushRef="#br0" timeOffset="100823">15474 13007 423 0,'0'0'2'0,"16"7"1"15,11-3 0-15,15-2 1 16,13-2-1-16,15-3 1 0,15-5-1 15,11-4-4-15,9 0-17 16,-6-5-65-16,-7-4-4 16</inkml:trace>
  <inkml:trace contextRef="#ctx0" brushRef="#br0" timeOffset="101684">16519 12160 373 0,'0'0'2'15,"8"-5"1"-15,14 2 2 0,13-2-1 16,13-1 2-16,19 0-1 15,10 0 1-15,11 0 0 16,4 4-2-16,-7 2-1 16,-12 0-1-16,-13 2-1 0,-16 7 0 46,-23 5 1-46,-19 0 0 0,-11 6-1 0,-13-2 1 0,0 5-4 0,-3-1-4 16,4 6-13-16,-4-2-36 0,12 5-27 16,6 4-9-16</inkml:trace>
  <inkml:trace contextRef="#ctx0" brushRef="#br0" timeOffset="101834">16868 12837 347 0,'0'0'4'0,"0"0"3"0,0 0 2 15,0 0 1-15,6 0 0 16,-6 0-1-16,14 0-1 15,-4 0-3-15,-10 0-11 16,19-2-19-16,-7 2-55 0,-2 0-6 16</inkml:trace>
  <inkml:trace contextRef="#ctx0" brushRef="#br0" timeOffset="102188">17614 12359 403 0,'0'0'1'0,"7"0"1"16,8 0 0-16,10 0 1 15,11 0 1-15,12-5 0 16,11-1 0-16,7 0 0 16,8-1-1-16,-4-1-3 31,-1-1-3-31,-5 3-7 0,-11-3-13 0,-7-3-47 0,-7 10-15 15</inkml:trace>
  <inkml:trace contextRef="#ctx0" brushRef="#br0" timeOffset="102370">17593 12663 395 0,'0'0'4'0,"10"5"1"16,15-1 2-16,12-1-1 15,14-1 1-15,16-1 1 16,17 0-2-16,12-1 0 0,15 0-12 31,-7 3-46-31,0-3-33 0,-7-4-5 0</inkml:trace>
  <inkml:trace contextRef="#ctx0" brushRef="#br0" timeOffset="155850">20569 4545 138 0,'0'0'8'0,"0"0"6"16,0 0 5-16,0 0 1 31,0 0 5-31,0 0 0 0,0 0 2 0,0 0 0 15,0 0-7-15,0 0-6 0,0 0-3 16,5-7-4-16,-5 7-2 16,0 0 0-16,0 0-1 15,0 0 0-15,0 0 0 16,12 3 0-16,-12-3 1 15,5 12 0-15,2 0 1 16,0 1 0-16,0 1 0 0,4 5-1 16,-1-2 1-16,-1 5-1 15,7 2-1-15,-4 1 0 16,1-1-1-16,-1 1 1 0,-1 0-2 15,-2-3 2-15,1 0-1 47,0-3 0-47,-5-5 0 0,0-1 0 0,-1 0 0 0,-4-13-1 0,6 13 2 0,-6-13-1 16,0 0 2-16,4-10-3 15,0-10 1-15,0-3 0 16,4-11-1-16,2-8-1 0,1-6-1 16,1-3 1-16,1-1-2 15,4 0 1-15,-4 11-3 16,0 2-3-1,1 7-5-15,-7 7-9 0,8 8-22 16,7 7-47-16,-10 5-3 0</inkml:trace>
  <inkml:trace contextRef="#ctx0" brushRef="#br0" timeOffset="156651">21281 4392 186 0,'0'0'8'0,"0"0"2"16,-9 6 3-16,9-6 4 15,-16 16 2-15,5 2 1 0,1 4 2 16,0 2 5-16,-4 5-8 15,8 6-2-15,3 0 1 16,2 4-2-16,5-3-2 0,6-4-2 16,5-3-2-16,7-1-3 15,-1-8 0-15,5-3-2 16,-1-3 0-16,-3-6-3 15,1-4-3-15,-1-1-2 32,-3-3-6-32,-3-3-7 0,-3-6-25 0,-13-3-45 0,7-1-7 15</inkml:trace>
  <inkml:trace contextRef="#ctx0" brushRef="#br0" timeOffset="157011">21579 4309 232 0,'0'0'10'16,"0"9"3"-16,2 4 3 16,0 2 3-16,3 7 1 15,-2 5 2-15,1 4 0 16,1 6 2-16,-2-2-8 0,3-3-5 15,3 0 0-15,1-5-4 16,2-8 1-16,2-3-3 31,2-8-1-31,3-5-2 0,3 0-3 0,-1-3-4 0,1-3-7 16,-2-5-14-16,-2-10-55 15,0 8-4-15</inkml:trace>
  <inkml:trace contextRef="#ctx0" brushRef="#br0" timeOffset="157214">21481 4473 361 0,'0'0'4'15,"14"-7"0"1,10 0-1-16,12-3 1 0,8-2 0 0,8-2-5 16,8 3-17-16,3 4-46 15,-3-3-17-15</inkml:trace>
  <inkml:trace contextRef="#ctx0" brushRef="#br0" timeOffset="157520">22099 4270 343 0,'0'0'5'16,"18"-3"3"-16,0-2 1 15,4-1-1-15,8 0 3 16,6-1-3 0,0-1-2-16,2 0-7 0,-7-8-21 0,-4 12-48 15,3 2-10-15</inkml:trace>
  <inkml:trace contextRef="#ctx0" brushRef="#br0" timeOffset="157706">22153 4443 298 0,'0'0'6'0,"4"-2"1"16,10-5 0-16,0 1 1 0,13 0-3 16,6-4-6-16,3 0-20 15,10-4-31-15,-6 0-25 16</inkml:trace>
  <inkml:trace contextRef="#ctx0" brushRef="#br0" timeOffset="157945">22540 4366 324 0,'0'0'5'0,"0"0"4"16,3 13 4-16,7-4 3 0,3-4 4 15,8-2-2-15,5-3 2 16,10 0-1-16,0-4-4 15,-2-7-6 1,2-7-4-16,-7 0-4 0,-4-2-2 16,-12 1-1-16,-12 1-2 0,-7 1 2 15,-12 3-2 32,-8 3 2-47,-4 8-3 0,-2 1 0 0,2 2-5 0,3 0-3 0,8 1-7 0,7 0-12 0,12-1-38 16,0 0-19-16</inkml:trace>
  <inkml:trace contextRef="#ctx0" brushRef="#br0" timeOffset="158117">22951 4151 356 0,'0'0'4'0,"16"8"1"15,-4 4 2-15,2 1 1 16,-1 8 2-16,1 5 0 0,-6 7 1 15,-6 6-1-15,-6 4-7 16,-16-4-6-16,-1 2-18 47,-5-1-57-47,-9-10-8 0</inkml:trace>
  <inkml:trace contextRef="#ctx0" brushRef="#br0" timeOffset="159233">18766 12008 390 0,'0'0'1'15,"0"0"-1"-15,0 0 2 16,15 13 5-16,-3 7 1 0,2 12 3 16,5 15 1-16,-1 12 1 15,4 14 0-15,0 10 0 16,-4 7-1-16,0-4-4 15,-4-8-2-15,-1-12-1 16,-5-12 0-16,-3-16 0 0,1-16-5 16,-6-22 0-16,11-3 0 15,-3-22 0-15,-3-14 0 16,2-12 0-16,4-11 0 0,-2-9 0 47,0-3 0-47,1-2 0 0,-1 1 0 0,-4 6 0 0,3 10 0 0,-2 8 0 15,1 12-3-15,1 8-17 0,3 14-8 16,2 11-32-16,2 6-33 15,5 1-5-15</inkml:trace>
  <inkml:trace contextRef="#ctx0" brushRef="#br0" timeOffset="159457">19439 12114 369 0,'0'0'5'16,"-13"27"5"-16,2 0 2 0,-3 9 2 15,-2 8 1-15,5 7 0 16,1 6 2-16,6 4-1 15,3-6-3-15,16-8-5 16,7-7-2-16,8-10-3 0,7-10-1 16,1-6-4-1,-3-9-5-15,-1-3-9 0,-8-5-26 16,0-11-49-16,-4-6-3 15</inkml:trace>
  <inkml:trace contextRef="#ctx0" brushRef="#br0" timeOffset="159711">19848 12064 392 0,'0'0'1'0,"0"0"3"0,5 8 1 16,-3 5 4-16,-1 11 1 15,-1 10 2-15,-3 10 1 16,-5 11 2-16,0 5-2 15,-1 6-1 1,0-1-3-16,4-1-2 0,1-5-1 0,4-10-3 16,3-6-3-16,8-12 0 15,1-5 0-15,4-7 0 0,0-9 0 31,3-1-6-31,-3-11-11 0,5-15-55 0,-7 2-20 16</inkml:trace>
  <inkml:trace contextRef="#ctx0" brushRef="#br0" timeOffset="159857">19650 12403 386 0,'0'0'1'16,"12"-1"1"-16,10 0 0 16,10-2 0-16,8 0 1 31,10-2-1-31,9 3-7 0,2-6-28 0,0 5-43 0,0 1-6 15</inkml:trace>
  <inkml:trace contextRef="#ctx0" brushRef="#br0" timeOffset="160105">20375 12240 403 0,'0'0'2'15,"20"-3"1"1,2 1 0-16,3-3 0 0,4 3 0 0,3 2-3 16,0-3-4-16,3 3-13 15,-7 5-38-15,-6 2-27 16</inkml:trace>
  <inkml:trace contextRef="#ctx0" brushRef="#br0" timeOffset="160240">20310 12543 380 0,'0'0'4'15,"7"0"0"-15,8 0 1 16,5 0 1-16,8-3-2 16,6-2-3-16,9-1-5 15,1-5-17-15,-2-2-55 0,6 0-7 31</inkml:trace>
  <inkml:trace contextRef="#ctx0" brushRef="#br0" timeOffset="160486">20697 12460 371 0,'0'0'3'0,"0"15"3"16,4-1 4-16,10-3 2 15,7 0 1-15,9-1 1 16,9-5 0-16,7-1 1 31,4-8-3-31,4-8-2 0,-7-7-4 0,-3-4-3 0,-14-1-1 16,-14-4-1-16,-16 3-1 15,-19 1 1-15,-13 1-1 16,-17 7-2-16,-8 2 0 16,1 8-2-16,-4 4-2 15,10 7-3-15,5 2-4 0,16 8-6 16,11-6-11-16,18-9-48 15,10 22-11-15</inkml:trace>
  <inkml:trace contextRef="#ctx0" brushRef="#br0" timeOffset="160729">21199 12064 387 0,'0'0'4'0,"27"7"3"15,-1 7 2-15,8 10 3 16,4 8 0-16,2 9 2 16,-1 12-1-16,-4 11 1 15,-16 8-4 16,-17 3-3-31,-13 1-4 0,-18-4-4 0,-9-2-7 0,-12-14-13 0,-9-4-67 16,9-8-2-16</inkml:trace>
  <inkml:trace contextRef="#ctx0" brushRef="#br0" timeOffset="161470">21985 12116 402 0,'0'0'4'0,"0"0"2"15,14 12 3-15,6-9 1 16,10-1 1-16,13-2 1 15,10-1 1-15,9-8-1 16,5-5-3-16,-1-8-3 16,-3-5-2-16,-8-3-3 0,-11-1-3 15,-20-2-1-15,-19 4 0 16,-16 3-1-16,-21 8 1 0,-16 9 0 15,-12 9 1-15,-13 17 3 32,-4 17 2-32,1 20 2 0,6 15 1 0,14 14 1 15,14 6-1-15,24 3-2 0,19-5-4 16,28-9 0-16,28-14 0 15,14-16 0-15,15-18 0 16,17-14 0-16,5-14 0 16,5-2-6-16,-7-8-76 15,-7-13-13-15</inkml:trace>
  <inkml:trace contextRef="#ctx0" brushRef="#br0" timeOffset="163030">22327 11236 406 0,'0'0'4'0,"14"0"1"15,11-4 1-15,11-2 1 16,14 1 1-16,9-5-1 0,8 6-5 16,6-6-4-16,0 10-22 15,0 0-58-15,-17 0-6 16</inkml:trace>
  <inkml:trace contextRef="#ctx0" brushRef="#br0" timeOffset="163629">22992 10640 305 0,'0'0'1'16,"0"0"3"-16,0 0 2 15,-2 13 4-15,-1 6 1 0,-1 7 1 16,0 6 1-16,0 5 3 15,2 4 0-15,2 2-2 16,2-3-2-16,6-3-2 31,7-7-2-31,6-6 0 16,4-9-1-16,6-5-2 0,1-5-2 0,-1-3-4 0,-3-2-5 15,2 0-5-15,-10-8-13 16,1-2-39-16,-7 1-24 16</inkml:trace>
  <inkml:trace contextRef="#ctx0" brushRef="#br0" timeOffset="163841">22738 10843 401 0,'4'0'2'0,"15"0"1"15,16-7 2-15,9 0 0 16,16-3 0-16,10-1 0 0,12 3-5 16,4-4-7-16,-2 0-46 15,-5 7-28-15,-14 1-7 16</inkml:trace>
  <inkml:trace contextRef="#ctx0" brushRef="#br0" timeOffset="164393">23769 10469 338 0,'0'0'4'0,"-9"16"4"15,-8 10 4-15,-6 16 3 31,-15 22 2-31,-11 20 0 0,-13 23 1 0,-8 17 2 0,-7 11-2 16,2 3-5-16,11-3-3 16,7-10-2-16,14-14-3 0,14-23-2 15,18-17-3 1,9-21-6-16,9-13-7 0,5-20-24 15,4-13-52-15,6-4-3 16</inkml:trace>
  <inkml:trace contextRef="#ctx0" brushRef="#br0" timeOffset="165751">23682 11171 328 0,'0'0'4'0,"0"0"4"16,0 0 0-16,0 0 1 15,6-8 0-15,-6 8 3 0,0 8 2 16,0 4 0-16,-6 11-2 15,-3 7-2-15,-2 9 0 16,0 8-1-16,-7 9 1 16,2 2-1-16,-1 0-2 0,-1-2-2 15,2-5 0-15,4-9-3 16,0-9 0-16,5-7-2 15,3-11-3-15,4-15-5 16,0 0-8-16,9-9-38 0,1-3-35 16,1-12-3-16</inkml:trace>
  <inkml:trace contextRef="#ctx0" brushRef="#br0" timeOffset="166357">23639 11229 202 0,'0'0'6'15,"0"0"5"-15,0 0 2 16,-11-14 3-16,11 14 2 16,-6-12 1-16,3 2 1 0,1 2 0 15,2-4-6-15,0 12-2 16,11-16 0-16,3 10-1 15,7 3 0 1,7 2-3-16,4 1 2 0,8 1 0 0,0 10 0 16,3-2 0-16,-4 8-2 15,-4 0-1 16,-8 2-2-31,-6 6 0 0,-15-2-1 0,-6 4-1 0,-10-5-2 16,-13 2-1-16,-6-5 0 0,-6-4-1 16,-3-6 0-16,0-4-1 15,-1-5 1 1,4 0 0-16,8-2 0 0,5-2 0 0,6 2 2 15,16 2 2-15,-5 7 0 16,9 7 1-16,12 5 1 47,7 6 0-47,4 6 1 0,6 2 0 0,0 3-1 0,1-2-1 0,-3-4-2 0,0-1-3 15,-7-7-4-15,-1-3-8 16,-8-7-15-16,-5-12-56 16,1 3-7-16</inkml:trace>
  <inkml:trace contextRef="#ctx0" brushRef="#br0" timeOffset="166709">24522 11125 285 0,'0'0'4'0,"0"0"4"16,-9-10 2-16,-3 9 2 16,-6 1 3-16,-6 8 1 15,-6 5 5-15,-3 7 2 16,0 10-4-1,3 3-2-15,8 6-2 0,12 0-1 0,10-2-3 16,17-2-1-16,13-6-5 16,11-7-5-16,5-5-8 15,10-2-17-15,-4-5-62 0,-5-7-2 16</inkml:trace>
  <inkml:trace contextRef="#ctx0" brushRef="#br0" timeOffset="167412">23753 11940 375 0,'0'0'4'0,"6"-5"3"31,3 2 1-31,9-3 1 0,5-2 1 0,7-1 0 15,5-2 0-15,2 0 1 0,0 0-4 16,-2-2-2 0,-7 0-2-16,-5-2-1 0,-10 2-3 15,-10-2 0-15,-5 1 0 16,-13 3-1-16,-7 1 0 15,-5 3 0-15,-3 5-1 16,-4 4 2-16,-3 9 1 0,1 6 1 16,5 4 2-16,2 5 0 15,8 3 1-15,7 0 1 16,8 3 1-16,6-5 0 0,4-2-1 15,9-3 0-15,6-4-1 16,3-4-1-16,3-3-3 16,1-7-4-16,2-1-6 15,-1-3-9-15,4-10-27 0,4-1-43 16,-7-7-3-16</inkml:trace>
  <inkml:trace contextRef="#ctx0" brushRef="#br0" timeOffset="167710">24092 11821 352 0,'0'0'4'0,"-11"5"5"16,1 4 2 15,-4 5 2-31,-2 5 0 0,-1 4 2 0,-1 7 0 0,3-3 1 16,5 1-3-16,7-3-4 0,4-8-1 15,11-4-2-15,8-9-2 16,6-5-1-16,1-11-1 15,1-6 0-15,-2-4-2 16,-2 0-1-16,-9 1-1 16,-4 6 1-16,-11 7 0 0,0 8 1 31,-15 6 1-31,-3 16 2 0,-4 10-1 0,-3 10 1 15,-2 8 1-15,-1 5 0 16,2 1 0-16,3 0-4 0,3-7-2 31,7-2-7-31,2-10-10 16,9-13-54-16,2-2-19 0</inkml:trace>
  <inkml:trace contextRef="#ctx0" brushRef="#br0" timeOffset="168695">24506 11846 346 0,'0'0'5'0,"0"0"3"16,0 0 3-16,7 0 0 16,8 0 1-16,5 0 0 15,5-7 1-15,6-2 0 0,3 0-5 16,-1-6-2-16,-2-2-4 15,-6-1-1-15,-8-2-1 16,-10 0-1-16,-9 4-1 16,-15 3 0-16,-6 1-1 15,-7 7 1-15,-3 5 2 0,-2 4 1 16,0 10 2-16,1 8 0 15,7 6 1-15,4 1 2 16,9 3 0-16,6-3 1 16,7 3-1-1,7-7 0-15,9-3-1 0,10-9 0 0,5-1-3 16,5-6-4-16,1-1-4 15,2-5-8-15,1-1-11 16,-3-5-22-16,-8-5-42 0,4 1-5 16</inkml:trace>
  <inkml:trace contextRef="#ctx0" brushRef="#br0" timeOffset="169033">24890 11719 324 0,'0'0'5'0,"-11"3"3"0,-2 4 4 16,-3 3 2-16,-3 6 2 15,-1 3 1-15,-1 4 0 16,1 6 1 15,6 0-3-31,5-1-4 0,9-3-2 0,10-4-3 0,10-7 0 0,7-9-2 16,3-5 0-16,0-4-1 15,3-10-2-15,-4-6 0 16,-9-5-1-1,-3 0 1 1,-10 0-1-16,-3 4 0 0,-4 7 1 0,0 14-1 0,-17 0 2 16,1 12 1-16,-1 19 0 15,-7 15 0-15,-4 16 0 16,-3 12 1-16,-5 8-4 0,4 3 0 15,2 1 0-15,1-6 0 16,4 0 0-16,6-14-2 16,10-6-15-16,-4-7-53 0,8-17-22 15</inkml:trace>
  <inkml:trace contextRef="#ctx0" brushRef="#br0" timeOffset="171900">11715 7192 332 0,'0'0'1'16,"0"0"1"-16,13-7 1 15,5 3 0-15,9-3 1 0,11 1 0 16,10-1 1-16,5 0 0 15,11 2-3-15,0 0-6 16,0 5-15 0,-3 1-30-16,-4 0-29 0</inkml:trace>
  <inkml:trace contextRef="#ctx0" brushRef="#br0" timeOffset="172081">11574 7520 374 0,'0'0'3'16,"14"8"0"-16,18-3 1 15,13 2 0 17,16-2 0-32,18-1-1 0,15 0-1 0,17 0-3 0,7-4-11 0,4-1-39 15,-4-2-29-15,-12-2-7 16</inkml:trace>
  <inkml:trace contextRef="#ctx0" brushRef="#br0" timeOffset="177110">10708 14825 315 0,'0'0'7'15,"-1"-13"3"-15,0 5 2 16,-1-1 2-16,2 9 0 16,-2-13 1-16,2 13 1 15,0 10 1-15,0 17-6 0,-1 16-2 16,1 16-3-16,-1 15-1 31,-4 9 1-31,0 9-1 0,-8 0-1 0,1-2-1 16,-4-8 0-16,2-11-1 0,0-11-3 15,3-14-1-15,3-15-4 16,5-14-6 15,3-17-14-31,3 0-43 0,9-25-20 16</inkml:trace>
  <inkml:trace contextRef="#ctx0" brushRef="#br0" timeOffset="177572">10411 14832 332 0,'0'0'1'0,"13"-17"3"16,9 5 4-16,10-8 3 15,11 0 4-15,18-2 0 16,12 3 0-16,11 1 1 0,4 9-1 16,2 9-3-16,-6 12-4 15,-9 13-3-15,-12 6-1 16,-16 8-1-16,-20 2-1 0,-16 3-1 15,-13-1 0-15,-20-7 0 16,-14-4-2 0,-15-8-1-16,-9-5-1 0,-8-6-1 15,-4-6-1-15,1-6 1 16,3-1 0-16,6 0 1 0,14-1 0 15,12 0 1-15,14 1 3 16,22 0 2 15,1 18 1-31,24 1 1 0,13 6 1 0,4 10 0 0,8 5 1 0,-2 6 0 16,-2 2-1-16,-6 2-1 15,-4 0-2-15,-7-3 0 16,-11-4-1-16,-4-5-1 16,-4-7-3-16,-3-6-2 0,-2-9-7 15,3-3-11-15,-2-1-58 16,4-12-11-16</inkml:trace>
  <inkml:trace contextRef="#ctx0" brushRef="#br0" timeOffset="177894">11163 15455 392 0,'0'0'2'0,"16"0"3"16,9-9 3-16,11-7 0 16,8-3 1-16,11-6 0 0,3-2 1 31,4-5 0-31,-6-1-3 0,-10 1-4 0,-12 0-3 15,-11 3-2-15,-20 6-1 16,-10 3 0-16,-15 6 0 0,-12 4-1 47,-10 6 1-47,-11 6 2 0,-7 14 1 0,-3 11 2 0,2 6 0 0,7 9 1 0,10 6 1 15,13 1 1-15,13 2 1 16,19-5 0-16,12-6-1 16,19-5 1-16,16-9-2 15,8-8 0-15,6-6-2 0,6-8-3 16,1-4-5-16,3-3-9 15,-4-14-13-15,-4-6-45 32,-6-2-18-32</inkml:trace>
  <inkml:trace contextRef="#ctx0" brushRef="#br0" timeOffset="178223">11784 15240 333 0,'0'0'7'15,"-23"10"3"17,1 5 3-32,-8 4 2 0,-3 9 2 0,-2 5-1 0,0 5 0 15,2 4 1-15,11-5-6 0,18-5-3 16,9-7-2-16,22-14-2 15,10-8 0-15,10-7-1 16,6-13-1-16,1-8 0 0,0-7-1 16,-10 2-1-16,-7-2 0 15,-10 8-1-15,-13 2 0 31,-10 12 0-31,-4 10 2 0,-18 10 0 0,-3 17 1 16,-3 11 0-16,0 12 1 0,2 7 1 16,1 4 0-1,4 4 0-15,6-4-2 0,5-6 1 16,2-8-2-16,4-4 1 15,1-15-5-15,9-4-1 16,3-16-6-16,11-7-13 0,-1-2-56 31,9-27-13-31</inkml:trace>
  <inkml:trace contextRef="#ctx0" brushRef="#br0" timeOffset="178437">12030 14985 462 0,'0'0'1'0,"32"3"-1"16,8-3 2-16,12 3-1 0,10 1 1 16,4 3 1-16,6 0-1 15,3 4 0-15,-3-2-2 0,-12 2-3 16,-14-1-5 15,-6 1-10-31,-7 1-40 0,-4-10-31 0,-5-2-4 0</inkml:trace>
  <inkml:trace contextRef="#ctx0" brushRef="#br0" timeOffset="178592">12221 15390 424 0,'0'0'3'16,"27"3"1"-16,16-3 0 15,16 0 1-15,19-6 1 16,12-1-1-16,14 1 0 0,14 3-7 15,-3-5-21-15,-19 8-61 16,4 0-4-16</inkml:trace>
  <inkml:trace contextRef="#ctx0" brushRef="#br0" timeOffset="181305">13401 14812 317 0,'0'0'7'15,"0"0"1"-15,-9-7 1 0,9 7 2 16,-15 0 0-16,7 3 3 15,-2 8 2-15,0 8-1 32,3 6-4-32,5 6-3 0,2 5 0 0,11 0-1 0,8 2 0 15,8-5-2-15,9-5-1 16,8-3 0-16,2-3-1 15,5-4-1 17,-9-2 0-32,-5 1 0 0,-9 4 0 0,-15 3 0 0,-13 2-1 0,-23 2 1 15,-14-2 0-15,-12 0 0 16,-13-3 0-16,0-3-1 15,-3-7 0-15,7-9-2 16,9-4-4-16,12-8-5 0,17-8-10 16,10-4-31-16,13-14-38 15,19-5-5-15</inkml:trace>
  <inkml:trace contextRef="#ctx0" brushRef="#br0" timeOffset="181427">13400 14864 402 0,'0'0'2'0,"0"0"1"15,5-13 2-15,13 0 1 16,12-7 2-16,14-1-1 0,14-3 0 15,9 1-2-15,10 1-5 16,0 5-7-16,2 7-10 16,-7 5-16-16,-11 4-51 15,-8 9-6-15</inkml:trace>
  <inkml:trace contextRef="#ctx0" brushRef="#br0" timeOffset="181834">14126 14764 374 0,'0'0'2'15,"0"0"2"-15,0 14 5 16,5 3 1-16,-1 10 2 0,-2 9 0 16,1 7 3-16,-3 10-2 15,-1 6 0-15,-3 5-3 16,-5-1-4-16,-2-2-1 0,1-5-1 15,1-6-2-15,2-7-2 16,0-13-2-16,5-7-3 16,2-14-6-16,9-9-10 15,7-10-16 1,3-23-50-16,8 0-6 0</inkml:trace>
  <inkml:trace contextRef="#ctx0" brushRef="#br0" timeOffset="182035">14412 14953 360 0,'0'0'5'0,"0"0"0"46,-13 1 2-46,-3 8 2 0,-11 7 1 0,-7 4 2 0,-10 8 2 0,-8 4 0 0,-1 4-3 16,5 3-1-16,8-1-1 16,18-2-1-16,20-8-1 15,18-3-1-15,31-9-2 0,19-6-2 16,14-3-1-16,4-1-4 15,5-5-5-15,-7-1-7 32,-6 0-17-32,-5 0-57 0,-24-7-4 0</inkml:trace>
  <inkml:trace contextRef="#ctx0" brushRef="#br0" timeOffset="182697">14817 15144 326 0,'0'0'6'0,"0"0"2"16,0 17 2-16,1-3 3 15,5 2 2-15,7 2 1 16,5 2 0 15,1 1 1-31,5-6-4 0,3-5-3 0,-1-6-1 0,1-4-3 0,-4-10 0 16,-5-7-2-16,-4-5-1 15,-5-8-1-15,-6-2-1 16,-2-4-1-16,-1-1 0 16,-4-1-1-16,5 1-1 0,0 3 1 15,14 2-1-15,10 6 1 16,14 5-1 15,7 8 1-31,8 6 1 0,0 7 1 0,-2 5 1 0,-6 13 1 0,-11 8 0 16,-12 7 2-16,-18 3 0 15,-7 5 1-15,-11-4-1 16,-4 1 0-16,1-4 0 15,6-6-5-15,10-7 0 16,21-4 0-16,22-5 0 0,18-5 0 16,15 1 0-16,10-8-5 15,9 2-12 1,-1-4-17-16,-7-4-51 0,0 2-10 0</inkml:trace>
  <inkml:trace contextRef="#ctx0" brushRef="#br0" timeOffset="183185">17700 14352 351 0,'0'0'4'0,"-24"16"4"31,-3 9 4-15,-6 7 3-16,-5 11 0 0,-5 8 1 0,0 11 1 0,-1 4 0 0,11-1-3 16,10-4-4-16,17-4-3 15,8-5-3-15,16-9-5 0,9-6-6 16,9-5-9-16,3 1-44 15,10-13-30-15,5-10-4 16</inkml:trace>
  <inkml:trace contextRef="#ctx0" brushRef="#br0" timeOffset="183572">17864 14904 354 0,'0'0'3'0,"0"0"2"0,13 12 4 16,7-8 1-16,6-3 3 15,9-1-1-15,7 0 1 32,13-5 0-32,5-6-3 0,0-7-3 0,-4-4-3 0,-7-2-4 15,-9-2-2-15,-12 3-1 16,-15-3 0-16,-13 4 0 15,-9 3-1-15,-16 6 1 0,-10 6 1 16,-6 7 2-16,-6 3 1 16,-4 14 1-16,-1 2 2 15,2 7 1-15,7 4 0 16,3 2 0-16,10 1 1 15,10-4-1-15,10 2-1 0,10-6 0 16,18-3-1-16,11-6-3 16,8-3-3-16,11-3-4 15,0-8-9-15,14-2-17 16,-2 1-51 15,4-10-7-31</inkml:trace>
  <inkml:trace contextRef="#ctx0" brushRef="#br0" timeOffset="183912">18674 14722 357 0,'0'0'5'0,"-17"0"4"16,-5 6 1-16,-3 3 2 0,-10 5 1 15,-3 5 1-15,-6 6 0 16,1 4 0-16,8 0-4 16,8-2-3-16,14-5-2 15,10-3 0-15,12-7-3 0,14-8 0 16,8-5-1-16,6-12-2 15,1-5 0-15,-1-5 0 16,-2-4-1-16,-6 2 0 16,-9 1 1-16,-3 4 0 0,-7 9 1 15,-10 11 2-15,13 7 1 16,-11 16 0-16,-2 15 1 15,-1 9 0-15,-2 13 0 16,-6 6 0 0,-1 6 0-16,-7 4-1 15,0 0-1-15,-6 0 0 0,-1-2-2 0,0-2-2 16,2-1-7-16,-1-6-10 15,13-3-56-15,9-2-17 47</inkml:trace>
  <inkml:trace contextRef="#ctx0" brushRef="#br0" timeOffset="185802">6408 4676 20 0,'-13'-6'2'15,"-13"0"0"-15,-9-1-1 16,-16 2 2-16,-12 1-1 0,-16 3 0 15,-21 6 1-15,-13 14-1 16,-5 13 1-16,-5 8-2 16,-4 13 0-16,-6 6-1 15,0 11-1-15,-2 5 2 0,1 8 4 16,-4 6-1-16,-1 5 6 15,2 7 3 17,2 4 2-32,4 11 2 0,1-6-2 0,18 11 0 0,9 4-5 0,23-2 1 15,12-5-7-15,21 1-3 16,14 0-1-16,20-5-1 15,12 7 0-15,20-8 0 16,13-2 0-16,8 0 0 0,15 2-1 16,12-9 1-16,10-1 0 15,11-8 0-15,6-8 1 16,15-8 1-1,9-8 4-15,13-9 2 0,4-11 2 16,21-5 3-16,12-10 0 0,19-2 2 16,20-9 0-16,10-1 0 15,66 0-3 1,13-7-3-16,6-2 0 15,1-11-4-15,-2-4 1 16,-4-4 0-16,-7-8-1 16,-12-12 0-16,-61-9-1 31,-10-7 0-31,1-9 2 0,-11-3-3 0,-6-2 0 0,-10-7-2 15,-11-8-1-15,-8-6 1 16,-15-6-2-16,-19-3 1 16,-18-12 1-16,-11-4 0 0,-12-7 2 15,-19-8 1-15,-10-5 0 16,-16-8-1-16,-4-5 2 15,-15-6 0-15,-7-5-2 16,-15-8-2-16,-22-5-1 0,-15 0 0 16,-16-1 0-16,-21 3 2 15,-30 7-2-15,-31 11-1 16,-37 13 2-16,-40 25 1 0,-46 22 0 15,-49 31 1 17,-54 34-1-32,-46 33-3 0,-41 36-7 0,-22 44-18 0,4 37-26 15,-9 53-24-15</inkml:trace>
  <inkml:trace contextRef="#ctx0" brushRef="#br0" timeOffset="190077">19049 14674 249 0,'11'0'5'0,"11"0"1"15,8-6 2-15,8 0 2 32,10-3-2-32,3 1 3 0,5-3-5 0,1 2-5 0,-6 2-23 15,-9 7-38-15,-4-3-15 16</inkml:trace>
  <inkml:trace contextRef="#ctx0" brushRef="#br0" timeOffset="190291">19002 14937 312 0,'0'0'3'0,"19"0"1"16,9 0 3-16,11 0 0 0,12-4 1 15,9 3-1-15,6-3 0 16,13 4-5-16,-4-2-12 16,-6 1-34-16,5 5-30 15,-16 3-9-15</inkml:trace>
  <inkml:trace contextRef="#ctx0" brushRef="#br0" timeOffset="199449">9543 4602 100 0,'0'0'6'16,"0"0"1"-16,5 0 4 15,-5 0 1-15,9 0 0 16,-9 0 2-16,21-3 3 0,-1-4 0 16,-2-1-2-16,8 1-5 15,2-3-1-15,6-1-3 16,-2 1 0-16,6 5-3 15,-4 0-1-15,-3 3-2 16,-1 2-1-16,-5 0-1 0,-4 4 1 16,-4 7 1-16,-7 0 1 15,-10 2 0-15,-3 3 1 16,-11-2 0-16,-3 1 1 15,-2-2-1-15,4 1-2 0,-2-3 2 16,6-1 0-16,9-2 0 16,7 1 2-16,9 1-2 15,10 0 0-15,0 0 2 47,4 5-1-47,-4 0 1 0,-1 3-1 0,-8 4 0 0,-9-2 1 0,-7 4 0 0,-7-1 2 16,-11 3-2-16,-6-6 1 15,0 3-2-15,0-5-6 0,2-2-7 16,6 0-13-16,7 1-23 15,7-5-30-15</inkml:trace>
  <inkml:trace contextRef="#ctx0" brushRef="#br0" timeOffset="200251">10075 4826 133 0,'0'0'0'0,"0"0"3"16,0 6-2-16,0-6 2 0,5 18 3 15,2-3 0-15,-4 2 2 16,6 1 3-16,-1 2 1 16,0-3 1-16,0 0 2 31,-4-2 1-31,2-6 4 0,-2 1 1 0,-4-10-1 0,0 0-1 15,12 0-2-15,-12 0-1 16,11-17-2-16,-4 0-3 16,1-9-4-16,1-6-3 15,-1-6-2-15,0-3-1 0,2-1 1 16,-4 1 0-16,-2 3-2 15,-2 3 0-15,-1 2 1 16,-1 7 0-16,1 6 1 0,-1 5-2 31,-4 3-1-31,3 3-2 0,1 9-1 0,0 0 0 16,0 0 1-16,0 13-2 15,-1 7 1-15,5 1 1 0,3 4 1 16,3 1 2-16,4-2 2 16,-1-3 1-16,1-5 1 15,2-8 2-15,2-7 0 16,-3-2 1-16,2-13 0 31,-2-4-1-31,-3-6 1 0,-1-5-3 0,-1 0-1 0,-5-3 0 16,-3-1-1-16,-2 1-1 15,0 3-1-15,-4 3-4 16,-3 4-2 15,2 7-7-31,-1 1-14 0,3 4-8 0,3 10-12 0,0 0-26 0,0 0-16 16</inkml:trace>
  <inkml:trace contextRef="#ctx0" brushRef="#br0" timeOffset="200629">10588 4570 242 0,'0'0'4'15,"8"14"1"-15,0 1 0 0,0-1 0 16,4 4 1-16,1-2 1 0,-3 1 6 16,2 0 4-1,-3-7-2-15,-9-10 1 0,9 9-2 16,-9-9 2-16,0-5-3 15,0-6-1-15,-5-5-7 16,-3-5-5-16,-4-4-2 16,-2-5-2-16,-1-2 2 0,0-1-2 15,0 1 1-15,2 3 2 16,1 0 1-16,4 5 0 15,5 2 0-15,3-2 1 0,7 5 0 16,10-1 1 0,6-1-1-16,9-1-1 0,6 1-7 15,0 3-12-15,11-1-27 16,3 8-33-16,-8 0-6 0</inkml:trace>
  <inkml:trace contextRef="#ctx0" brushRef="#br0" timeOffset="200769">10606 4441 345 0,'0'0'1'15,"6"-7"-2"-15,20-6 2 16,8-2-4-16,26-3-10 16,15 1-30-16,11-4-32 15,13-2-5-15</inkml:trace>
  <inkml:trace contextRef="#ctx0" brushRef="#br0" timeOffset="204255">20044 14385 268 0,'0'0'4'16,"0"0"0"-16,0 0 1 15,0 0 2-15,0 0 3 0,5 15 3 16,1 7 2-16,0 13 3 15,1 10-3-15,-1 16 2 16,-3 10 1-16,-1 7-2 0,-2 2-4 16,0-5-2-16,-1-9-2 15,-1-8-2-15,-5-12-2 16,0-13 0-16,3-11-2 15,2-9 0-15,2-13-1 0,-3 14-2 16,3-14-6 0,0 0-6-16,0 0-23 0,0 0-50 15,0-8-3-15</inkml:trace>
  <inkml:trace contextRef="#ctx0" brushRef="#br0" timeOffset="204466">20445 14962 403 0,'0'0'1'0,"0"0"0"15,0 0 1-15,0 13 0 16,0-13 0-1,0 15-2-15,0-15 0 0,-1 15-4 0,1-15-14 16,0 0-61-16,0 0-4 16</inkml:trace>
  <inkml:trace contextRef="#ctx0" brushRef="#br0" timeOffset="204904">20785 14503 213 0,'0'0'4'0,"0"0"6"16,0 0 6-16,-1 9 4 16,4 5 1-16,11 1 3 15,8 6 1-15,11 4 0 16,9 4-2-16,1 5-6 31,2-1-4-31,-3 4-4 0,-5 0-2 0,-10-1-2 0,-12 1-1 16,-15-2-1-16,-8-6-1 15,-16-2-3-15,-9-10-6 0,-7-3-15 16,-2-7-59-16,-6-13-4 15</inkml:trace>
  <inkml:trace contextRef="#ctx0" brushRef="#br0" timeOffset="205030">20860 14493 380 0,'12'-6'4'0,"15"-2"-1"15,16-5 1-15,11 1 1 16,7-2-4-16,2 1-7 16,8 1-18-16,1 9-46 15,-12-1-12-15</inkml:trace>
  <inkml:trace contextRef="#ctx0" brushRef="#br0" timeOffset="205596">21085 15482 334 0,'0'0'5'0,"0"0"4"16,0 0 1-16,0 0 2 15,7-6-1-15,8-8 2 0,4-10 0 16,7-7-1-16,9-13-2 16,6-8-6-16,6-11 1 15,2-5-3-15,1-3 1 16,-2 2-1-16,-5 3 0 0,-5 7 0 15,-9 8-1-15,-8 12 0 16,-6 9-1-16,-9 14-1 16,-6 16 1-16,0 0 1 15,0 26-1-15,-5 4 0 16,-2 7 0-16,0 2 0 0,3 0 2 15,4-3 1-15,0-11-1 16,14-9 1-16,3-14 1 16,9-6-1 15,5-18 1-31,2-9 0 0,4-7-2 0,-3-6 0 0,-2-5-1 0,-6 0-2 15,-6 1-2-15,-5 0-2 16,-4 8-4-16,-7 2-7 0,4 11-17 16,-6 8-28-16,-2 6-26 15,0 13-7-15</inkml:trace>
  <inkml:trace contextRef="#ctx0" brushRef="#br0" timeOffset="205966">22023 14925 378 0,'0'0'6'16,"3"16"0"-16,0-1 3 15,-2 3 0-15,-1-1 2 31,1 5 1-31,0-3 2 0,1 3 2 0,-2-10-4 0,0-12-2 16,0 0-3-16,0 0 0 16,0-14-1-16,0-5-1 15,-1-7-2 1,0-7-3-16,2-7 0 0,-2 2-2 0,1-4 1 15,1 3 0-15,1 2-1 16,5-2 1-16,4 7 0 16,4 1 0-16,6 5 0 15,7 1 1-15,7 1-1 0,7 2 0 16,4 1 1-16,5 1-1 15,4 4-1-15,-5-1-2 16,4 5-3-16,-6-1-6 31,-5 9-17-31,-10 4-47 0,-9 0-15 0</inkml:trace>
  <inkml:trace contextRef="#ctx0" brushRef="#br0" timeOffset="206098">22032 14685 366 0,'0'0'1'0,"0"0"2"0,15 6-2 16,9-4 1-16,9 0-1 15,17 1-9-15,9-3-17 16,8 2-48-16,28-2-7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37:51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3058 10176 166 0,'0'0'7'0,"0"0"1"16,0 0 2-16,11-2 3 15,-11 2 3-15,11 2 1 16,-11-2 3-16,14 17 1 0,-6 0-6 16,1 2 0-16,0 8-1 15,3 2-2-15,-2 4-1 16,0 4-2-16,4 4 2 15,-1 3-2-15,1 1 1 0,1 3-3 16,-1 1 1-16,0 2-1 16,0 0-1-16,-1 0 0 15,0-5-3-15,1-3 0 16,-5-2 0-16,0-4 0 0,-1-2-1 15,-1-7 0 1,-1 0-1-16,0-6 2 0,-2 1-3 16,1-3 2-16,-1-2-1 15,-1-4 0-15,-1 0 0 0,-2-3-1 16,3-1 1-16,-3-10-1 47,2 14 1-47,-2-14-1 0,-1 12 0 0,1-12 2 0,0 17 0 0,0-17 0 0,0 14 0 15,0-14 1 1,-4 12-1-16,4-12 0 0,-2 14 0 15,2-14-1-15,0 0-1 16,0 0 1-16,-3 10-1 0,3-10 1 16,0 0 1-16,0 0 0 15,0 0 1-15,1-7 0 16,3-10-2-16,4-6 0 15,5-16-1-15,4-13 0 16,6-16 0-16,4-12-1 0,4-13 0 16,4-5-1-16,4 0 3 15,-1 0-1-15,1 7 1 16,-2 8 0-16,-4 11 0 0,-2 12-1 15,-3 10 0-15,-5 7-1 16,-2 9-4-16,-5 6-3 31,1 8-10-31,-12 4-13 0,-5 16-57 0,11-8-4 0</inkml:trace>
  <inkml:trace contextRef="#ctx0" brushRef="#br0" timeOffset="604">4175 10664 298 0,'0'0'2'0,"0"0"4"16,0 0 5-16,10 8 2 16,8-6 1-16,11 3 2 0,10-1 1 15,12-1 0-15,9 0-1 16,6 0-5-16,4-3-3 15,1 0-3-15,-9 0-1 32,-8-2 0-32,-5-1-2 0,-14 1 0 0,-7-3-1 0,-8 2-1 15,-6 0-2-15,-3 1-4 16,-11 2-6-16,12 0-8 15,-12 0-22-15,0 0-41 16,0 0-8-16</inkml:trace>
  <inkml:trace contextRef="#ctx0" brushRef="#br0" timeOffset="884">4100 11133 338 0,'0'0'5'16,"21"3"1"-16,13 0 2 15,15 1 2-15,14 0 3 0,19 0 1 16,11-1 0-16,10-1 1 15,1 0-4-15,-2-1-2 16,-9 0-1-16,-13 0-3 31,-12 0-1-31,-14 2-3 0,-13 0-3 0,-10 2-7 0,-10-2-9 16,-8-3-66-16,-5 0-5 15</inkml:trace>
  <inkml:trace contextRef="#ctx0" brushRef="#br0" timeOffset="6273">8644 9812 123 0,'0'0'1'0,"0"0"5"0,-10-6 4 15,0 6 5-15,-5 2 3 16,-6 12 3-16,-1 7 1 15,-5 9 3-15,-2 11 0 16,3 5-3-16,5 8-3 0,7 0-3 16,11 5-1-16,4-8 0 15,12-5-1-15,14-9-1 16,5-11 0-16,7-11-2 15,7-10-1-15,6-8-1 16,0-15-2-16,3-12-1 0,0-8-2 16,-5-9 0-16,-4-6 0 15,-5-5-1-15,-6-5 0 16,-10-5-1-16,-6 1 1 0,-8-2-2 31,-11 2 1-31,-2 2-1 0,-9 0-1 0,-6 8 1 16,-2 4-1-16,-2 7 0 15,-1 7 0-15,0 7-1 0,1 8 0 16,4 5 0-16,1 9-1 15,2 6-1-15,-2 6 0 16,0 15 1-16,0 10-1 16,-3 12 0-16,0 14 1 0,0 12 1 15,2 9 1-15,5 8 0 31,6 4 1-31,5 0 0 0,8-3 0 0,9-7 1 16,7-7-1-16,5-12 1 16,6-9 0-16,6-13 0 0,1-9 0 15,3-10-1-15,-1-7-2 16,3-4-5-16,-4-4-12 15,3-16-59-15,-4 8-11 16</inkml:trace>
  <inkml:trace contextRef="#ctx0" brushRef="#br0" timeOffset="6644">9606 9800 355 0,'2'8'4'0,"4"7"2"16,-4 9 4-16,1 10 1 16,-4 2 1-16,1 9 0 15,0 4 0-15,-3 5 1 0,-2-6-4 16,-3-7-2-16,3-7-2 15,0-8-2-15,5-6-1 16,-1-12-4-16,12-5-5 16,-1-7-16-16,-5-13-62 0,11-11-3 15</inkml:trace>
  <inkml:trace contextRef="#ctx0" brushRef="#br0" timeOffset="6764">9514 9535 404 0,'0'0'0'0,"0"0"-2"16,3-14-3-16,6 8-7 15,-9 6-24-15,21-15-43 16,3 7-5-16</inkml:trace>
  <inkml:trace contextRef="#ctx0" brushRef="#br0" timeOffset="7305">8242 10769 315 0,'0'0'8'16,"0"0"1"-16,0 0 1 0,0 0 2 16,0 0 4-16,9-2 2 15,21-1 0 1,22-2 1-16,30-3-6 0,28-4-2 0,28-2 0 15,19 0-2-15,21-2-3 16,3 2-1-16,0 2-2 16,-18 3 0-16,-20 6-1 15,-27 1-2-15,-20 2-2 0,-26 7-3 16,-21 3-8-16,-18-2-12 15,-29 2-64-15,5 1-4 16</inkml:trace>
  <inkml:trace contextRef="#ctx0" brushRef="#br0" timeOffset="8315">8834 11672 84 0,'0'0'11'15,"-2"-13"9"-15,-1 4 4 16,-1-5 5-16,-1-1 1 15,-2-1 2-15,-1 0-1 32,-3-4 0-32,0 8-10 0,-6 2-7 0,1 6-6 0,-8 4-3 15,0 0-2-15,-7 12-1 16,1 5 1-16,-4 8 1 0,0 3 2 15,0 11 1-15,3 2 2 16,4 5 1-16,4 3 0 16,9 1 0-16,6-2-1 15,8-3 0-15,7-4-1 0,12-10 0 16,7-9 0-1,6-11-2-15,8-9 1 0,6-9-2 16,2-13 0-16,1-10-1 16,2-7 0-16,-4-9-2 15,-3-7 0-15,-5-7-1 31,-9-5-1-15,-9-5 0-16,-7 1-1 0,-8-2 0 0,-6 5-2 0,-7 6 1 0,-8 3-1 16,-4 11 1-16,-2 8 0 15,-1 9-2-15,0 6 0 0,4 8-1 16,0 7 0-16,3 8 3 15,4 9-1-15,3 14 2 16,4 11 0-16,4 12 3 0,3 9 2 31,4 12 1-31,8 4 2 0,0 4-3 0,4 0 1 16,4-5 0-16,5-2-1 0,-2-12-1 15,2-8 1-15,-2-9-2 16,0-8 1 0,2-9-1-16,1-7-1 0,1-8-2 15,-3-7-4-15,5-6-8 16,-4-13-16-16,-7-9-58 0,12-9-2 15</inkml:trace>
  <inkml:trace contextRef="#ctx0" brushRef="#br0" timeOffset="8544">9305 11197 327 0,'0'0'4'0,"1"17"4"0,5 0 4 0,0 10 3 15,1 8 5-15,2 12-1 0,1 10 1 16,3 8 1-16,-4 2-3 15,1 5-4-15,0-6-5 16,1-4-2-16,-1-6-3 16,0-10-2-16,0-9-2 0,-3-9-1 15,0-8-3 32,2-9-10-47,-10-1-57 0,-7-21-17 0</inkml:trace>
  <inkml:trace contextRef="#ctx0" brushRef="#br0" timeOffset="8675">9056 11489 427 0,'0'0'2'0,"10"-6"1"15,14 1 0-15,16-5 1 0,18-4 1 16,16-4 0-16,19-3 0 31,13-1 0-15,11 4-4-16,-4 1-8 0,1 10-30 0,-10 6-48 0,-16 1-3 0</inkml:trace>
  <inkml:trace contextRef="#ctx0" brushRef="#br0" timeOffset="12859">5872 10103 223 0,'0'0'7'0,"0"0"5"16,0 0 3-16,0 0 2 15,0 0 1-15,0 0-1 0,0 0 1 16,0 0-1-16,0 0-5 15,0 0-3-15,-2 5-2 16,2 12-2-16,5 5 2 16,3 12 0-16,2 7 1 0,0 15 1 15,0 8 0-15,1 12 0 16,-4 9-2-16,-3 6-1 15,-3 4 0-15,-2-4 0 16,1 0-2-16,-2-9 1 0,-1-5-2 16,0-9 1-1,-1-8 1-15,2-10 0 31,-2-10-1-31,0-3 0 0,2-9-1 0,-1-4 0 0,0-6 1 16,0-6-3-16,-1-3-1 16,4-9 1-16,-5 12 0 15,5-12-1 1,0 0 1-16,-1 12 1 0,1-12 1 0,17 11 0 15,20-8 1-15,26-3-4 16,26 0 0-16,22 0 0 16,18 1 0-16,9 2 0 15,10 8 0-15,-10-3-25 0,-9 16-65 16,-19 7-4-16</inkml:trace>
  <inkml:trace contextRef="#ctx0" brushRef="#br0" timeOffset="27984">16292 6229 127 0,'0'0'7'0,"0"0"5"16,0 0 1-16,0 0 4 15,0 0 3-15,0 0-1 16,0 0 1-16,0 0 2 15,0 0-7-15,0 0-1 0,-10 15-2 16,5 1-3-16,-2 4 0 16,2 4 0-16,2 3 0 15,2 3-1-15,0-4 0 16,3 0 0-16,10-6-1 0,8-10 0 15,6-6-2-15,6-5 1 16,2-12-1-16,2-7 0 16,0-9-3-16,-9-5 1 15,-5-2-1-15,-12 2 0 0,-10 1 1 16,-12 6 0-1,-12 7 0-15,-8 6 0 0,-3 6 0 16,-5 8 0-16,6 3-1 16,3 10-2-16,5 1-7 0,13-1-39 46,11 5-36-46,8-8-5 0</inkml:trace>
  <inkml:trace contextRef="#ctx0" brushRef="#br0" timeOffset="29495">13014 4587 137 0,'0'0'6'0,"0"0"5"0,0 0 4 16,-8-8 3-16,8 8 2 15,-15 0 4-15,5 7 1 16,-4 6 3-16,-2 6-6 0,4 8-4 15,-2 2-3-15,7 3-1 16,3 1-1-16,5-6-2 16,10-3-1-16,11-7-1 15,6-10-2-15,6-7 0 16,4-11 0-16,-1-8-1 0,0-7 0 15,-3-2-1-15,-9-4-1 16,-8-2-1-16,-6 1 0 16,-11 3-1-16,-11 4 0 31,-10 4-1-31,-10 7-2 0,-8 8 0 0,-5 4-5 0,2 13-11 15,4 19-66-15,4-5-3 16</inkml:trace>
  <inkml:trace contextRef="#ctx0" brushRef="#br0" timeOffset="34053">16487 6792 69 0,'33'0'6'0,"32"1"5"16,34-2 3-16,30 0 5 16,35 1 0-16,25-3 2 15,44 1 4 1,29-5 3-16,11-2-5 0,0-4-2 0,9 1-4 15,-1-1-3-15,-1 2-1 16,0 0-3-16,-19 5-4 0,-14-3-11 16,-30 13-21-16,-19 11-45 15,-44 3-5-15</inkml:trace>
  <inkml:trace contextRef="#ctx0" brushRef="#br0" timeOffset="39068">4335 14309 255 0,'0'0'5'16,"0"0"5"-16,-2-12 2 15,2 12 0-15,0 0 1 16,-13-1 0-16,0 4 2 15,1 16 0-15,-6 13-4 0,-2 11-1 16,-1 13-2-16,-1 9 1 16,3 5 0-16,1 1-1 15,8-1 2 16,7-8-2-31,6-6 0 0,12-11 0 0,9-8-2 0,7-12 1 0,11-10-1 16,6-8-1-16,6-7-1 16,2-1-4-16,-3-12-2 15,3-6-6-15,-4-8-10 16,-1-8-35-16,-9-2-35 0,-10-11-5 15</inkml:trace>
  <inkml:trace contextRef="#ctx0" brushRef="#br0" timeOffset="39242">4468 13912 394 0,'0'0'1'0,"0"0"-1"16,0 0 2-16,0 0-2 0,-12-8 0 15,12 8-1-15,0 0-4 16,-9 5-11-16,9 5-34 15,9 9-31-15,7-2-5 16</inkml:trace>
  <inkml:trace contextRef="#ctx0" brushRef="#br0" timeOffset="39805">5317 14422 342 0,'0'0'5'16,"0"0"1"-16,0 0 1 15,0 0 3-15,0 0 0 0,0 0 2 16,22 0 0-16,9 0 0 15,16 5-4 17,8-1-2-32,13 2 0 0,6-2-2 0,3 4-1 0,-1-3 0 0,-3 2-1 15,-8-3 0-15,-6 1-1 16,-9-4-2-16,-8 1-2 15,-6-2-4-15,-7 2-10 0,-7-2-23 16,-12 0-45-16,2 0-5 16</inkml:trace>
  <inkml:trace contextRef="#ctx0" brushRef="#br0" timeOffset="39977">5546 14784 355 0,'0'0'4'15,"12"5"3"16,8-1 2-31,9 0 0 0,13 2 0 0,8-1 1 0,13-1 0 0,10-1-1 16,5 1-8-16,3-4-11 16,-1 2-38-16,2 4-34 15,-5-1-5-15</inkml:trace>
  <inkml:trace contextRef="#ctx0" brushRef="#br0" timeOffset="46055">3560 14825 249 0,'0'0'5'15,"0"0"-2"-15,-3-8 0 16,17-6 1-16,19-11 0 47,27-11 0-47,25-8 2 0,32-11 1 0,31-8 0 0,24-8 1 0,20-1 1 0,10 0 2 15,4 8 2-15,-12 7-2 16,-19 13-1-16,-27 12-2 16,-32 13 1-16,-28 16-3 0,-38 11 0 15,-45 21-2-15,-36 14-1 16,-43 11 0-16,-30 9 1 15,-31 6 0-15,-23 6 0 16,-17-1-2 0,-5-1 0-16,11-11 0 0,17-8 0 0,25-12 0 15,28-12-1-15,44-17 0 16,55-13 0-16,38-17-1 15,56-15 0-15,45-8 0 0,30-8-1 16,31-7 1-16,21 1-1 16,9-1 2-16,-12 7 1 15,-18 8-1-15,-26 10-1 16,-32 9 1-16,-36 12 1 15,-47 9 1-15,-42 14 0 0,-46 16-2 16,-44 8 1-16,-34 10 0 16,-31 5 2-16,-23 7-1 15,-15 2 0-15,-3-1-1 47,7-6-1-47,22-8 1 0,25-9 0 0,33-14-2 0,46-14 1 0,46-10-1 0,47-19-1 16,49-10 1-16,35-10-1 15,33-7 0-15,21-5 0 0,11 0 0 16,-2 3 1-16,-13 5-1 15,-20 7 2-15,-32 8-1 16,-31 8 2-16,-41 13-1 16,-41 10 1-16,-42 18 0 31,-51 12 0-31,-43 12 0 0,-32 10 0 0,-30 12 0 0,-18 7-2 15,-9 2-3-15,4 0-4 16,17 2-9-16,17-6-22 0,31-11-49 16,41-7-3-16</inkml:trace>
  <inkml:trace contextRef="#ctx0" brushRef="#br0" timeOffset="47197">16434 10551 301 0,'0'0'2'0,"0"0"-1"0,0 0 1 15,10-5 2-15,-10 5 2 16,11 13 3-16,-5 3-1 16,-2 8 2-16,0 10 0 15,-1 9 2-15,-3 3 1 0,0 8-2 16,-7 1-1-16,-1 3-1 15,-7 0-1-15,-3-1-1 16,-4-1 0-16,-3-5 1 0,0-5-4 16,4-6 1-16,3-5 0 15,3-5 0-15,10-3 1 16,8-7 0-16,15-4-2 15,17-4 1 1,17-2 0-16,12-1-1 0,9-3 0 0,8-1-2 16,-1-4 0-16,-5 0-3 15,-6 1-2-15,-12-2-4 16,-11 1-4-16,-15-1-8 15,-3 0-20-15,-7-3-50 0,-1-7-5 16</inkml:trace>
  <inkml:trace contextRef="#ctx0" brushRef="#br0" timeOffset="47463">17480 10582 326 0,'9'0'2'0,"16"9"3"15,10 9 1-15,8 7 1 16,5 10 2-16,1 14 1 16,2 9 2-1,-5 15 1-15,-13 6-4 0,-22 6 1 0,-11 3-1 16,-20-1-2-16,-13-3-1 15,-12-6-3-15,-12-9-2 16,-5-5-6-16,-8-17-9 16,1-8-26-16,1-8-43 15,-7-21-5-15</inkml:trace>
  <inkml:trace contextRef="#ctx0" brushRef="#br0" timeOffset="47728">15982 10369 345 0,'-23'23'5'0,"-27"22"3"15,-18 23 0-15,-5 21 3 0,-2 20 0 16,-2 19 1-16,6 16 2 16,6 15 0-16,38-13-4 31,32-9-10-31,31-17-7 0,27-13-37 0,20-9-38 0,9-18-7 15</inkml:trace>
  <inkml:trace contextRef="#ctx0" brushRef="#br0" timeOffset="49286">17070 14418 239 0,'-8'0'7'16,"-10"9"7"-16,-9 10 5 0,-4 8 1 16,-6 11 3-16,-6 9 0 15,3 10 1-15,0 10 2 16,16 2-9-16,13 2-5 15,11-7-3-15,21-7-3 0,17-9-1 16,13-10-1 15,16-12-2-31,11-11-4 0,5-11-4 0,6-5-10 0,-1-14-30 16,2-12-39-16,2-13-5 0</inkml:trace>
  <inkml:trace contextRef="#ctx0" brushRef="#br0" timeOffset="49485">18000 14173 380 0,'0'0'3'0,"29"2"0"15,8 9 0 1,12 7 2-16,15 13 0 16,5 13 2-16,3 14 1 0,0 16 1 0,-3 15-1 15,-18 10 0-15,-21 7-2 16,-14 8 0-16,-23 0-1 15,-18-5-2-15,-12-2-4 16,-14-11-5-16,-8-1-15 16,-10-9-64-16,-11-13-2 15</inkml:trace>
  <inkml:trace contextRef="#ctx0" brushRef="#br0" timeOffset="50251">16321 14391 332 0,'0'0'5'0,"-17"13"3"0,-1 8 3 47,-6 8 4-47,-6 14 1 0,0 14 0 0,1 12 0 0,10 12 1 0,17 5-4 16,15 1-4-16,27-6-5 0,28-7-6 15,16-14-9-15,21-8-26 16,15-15-49-16,-12-17-4 16</inkml:trace>
  <inkml:trace contextRef="#ctx0" brushRef="#br0" timeOffset="51976">7451 15044 247 0,'0'0'8'0,"-3"8"5"15,0 9 3-15,-2 7 3 16,2 9 2-16,2 5-1 0,0 7 2 16,6 3 3-1,6 0-8-15,5-6-4 0,6-7-3 16,5-8-2-16,6-10-2 15,0-7-1-15,0-8-3 16,0-4-7-16,3-8-15 0,-4-7-60 16,-3-16-7-16</inkml:trace>
  <inkml:trace contextRef="#ctx0" brushRef="#br0" timeOffset="52091">7545 14645 356 0,'0'0'1'0,"0"0"-1"0,0 0-4 15,0 0-5-15,0 0-10 16,0 0-31-16,7 7-27 15</inkml:trace>
  <inkml:trace contextRef="#ctx0" brushRef="#br0" timeOffset="52508">8303 14974 348 0,'0'0'4'0,"0"0"1"0,0 8 3 16,0-8 0-16,13 17 2 15,4-8 0-15,9 1 1 16,8 0-1-16,8-1-2 0,9-5-2 16,5 1-2-16,2-4-4 15,-3 1-3-15,-1-1-6 16,-10-1-12-16,-3 0-35 15,-3 0-28-15,-13 0-7 16</inkml:trace>
  <inkml:trace contextRef="#ctx0" brushRef="#br0" timeOffset="52667">8261 15330 357 0,'0'0'3'0,"7"8"2"0,10-2 1 16,12 0 1-16,13-1 2 15,10-1-2-15,16-1 1 16,11-2 0-16,14-1-4 15,6 0-10 17,7-1-24-32,6 1-49 0,-9-2-6 0</inkml:trace>
  <inkml:trace contextRef="#ctx0" brushRef="#br0" timeOffset="53196">10145 14749 175 0,'-10'0'11'0,"-3"3"8"15,-11 11 7-15,-8 9 3 16,-10 10 4-16,-13 13 1 0,-2 9-1 16,-2 8 3-16,9 5-10 15,11 0-8-15,13-6-5 16,20-4-4-1,12-9-2-15,28-13-3 0,17-6 0 0,18-8-4 16,11-6-6-16,14-2-15 16,3 3-59-16,6-13-8 15</inkml:trace>
  <inkml:trace contextRef="#ctx0" brushRef="#br0" timeOffset="54185">11666 14188 189 0,'0'0'7'0,"0"0"3"16,0 0 3-16,-7-10 0 0,-4 7-1 15,-3 1 2-15,-7 2 0 16,-9 5 2-16,-6 7-4 15,-7 10-2-15,-2 10-1 16,-1 11 2 0,2 7 0-16,4 6 0 0,6 1-1 0,13-1 1 15,11-7-3-15,8-7 3 16,16-10-3-16,12-16-1 15,12-14-1-15,10-8 1 0,7-17-2 16,5-8 1-16,2-8-3 16,-3-12-2-16,-5-7-2 15,-4-5-2-15,-14-3-2 16,-10-3-1-16,-12-2 0 0,-12 4-1 15,-6 1-1 1,-12 8 1-16,-6 8 1 0,-7 8 1 16,0 9 2-16,-1 11 1 15,3 6 0-15,1 12 0 0,7 7 3 47,2 16 0-47,6 10 3 0,7 12 1 0,4 10 1 0,7 10 1 0,5 7 2 16,5 2-2-16,3 0 0 15,3-5 0-15,2-4-2 0,2-6 0 16,-4-9-1-16,2-5 0 15,-5-7-2-15,2-7-1 16,-2-8-2-16,-3-4-3 0,0-3-5 16,-5-11-16-16,-5-4-58 31,7-10-6-31</inkml:trace>
  <inkml:trace contextRef="#ctx0" brushRef="#br0" timeOffset="54506">12029 13762 265 0,'0'0'1'16,"12"0"2"-16,1 0 3 16,2 9 6-16,3 10 3 15,2 9 2-15,3 15 4 16,1 10 0-16,-5 17 3 15,0 8-4-15,-3 6-2 32,-6 3-3-32,-2-4-6 0,-1-8 0 0,-3-12-3 0,0-11 1 15,-4-17 0-15,3-15 0 16,-3-20-1-16,11-11 0 0,1-23 0 15,6-14-1-15,5-15 0 16,6-14-5-16,8-13-5 16,7-6 0-16,1 4-3 15,2 5-4-15,-2 13-6 0</inkml:trace>
  <inkml:trace contextRef="#ctx0" brushRef="#br0" timeOffset="54841">11117 15251 379 0,'0'0'1'15,"9"0"4"-15,17 0 2 16,18-3 1-16,22-7 2 0,24-2 1 16,26-2 0-16,22-3 0 15,12 4-3-15,7 3-8 16,-7 2-9-16,-3 8-22 15,-14 6-53-15,-13 6-6 16</inkml:trace>
  <inkml:trace contextRef="#ctx0" brushRef="#br0" timeOffset="55524">11503 15872 263 0,'0'0'1'0,"-8"-3"2"15,-5 1 4-15,-10 2 4 0,-4 9 3 16,-8 3 1-16,-10 8 4 15,-4 9 1-15,-5 9 2 16,2 7-2 15,4 8-3-31,8 1-4 0,9 1-2 0,11-4-3 0,15-10-1 0,8-11-1 16,18-13-1-16,18-16-2 15,12-13 0-15,11-17-1 0,8-12 0 16,1-13-1-16,-3-9-2 16,-6-7-1-16,-12-2-1 15,-13-1 1-15,-18 6-1 16,-16 4 0-16,-7 7 1 15,-18 8 0 1,-8 11 1-16,-1 8 1 0,-2 15 0 0,1 7 0 16,0 11 2-16,5 16 1 15,4 13-1-15,7 10 2 16,6 11-1-16,5 9 0 0,5 3 1 15,3 1-1-15,12-3-1 16,8-3 1-16,2-10-1 16,6-7-1-16,4-15 0 15,3-7-4-15,3-14-5 16,-1-9-12-16,3-23-57 0,-3-5-13 15</inkml:trace>
  <inkml:trace contextRef="#ctx0" brushRef="#br0" timeOffset="55736">11880 15556 373 0,'0'10'5'0,"-1"7"2"16,1 12 3-16,0 10 2 15,0 8 1-15,1 11-1 0,5 11 2 16,0 10-1-16,3-3-4 15,1-1-1-15,-1-7-4 16,3-5-4-16,-4-12-4 0,-1-9-4 16,-5-18-16-16,-2-24-59 15,-12 4-6-15</inkml:trace>
  <inkml:trace contextRef="#ctx0" brushRef="#br0" timeOffset="55856">11691 15983 404 0,'0'0'4'0,"23"-17"0"16,15 3 2-16,16-8 1 15,20-3 1-15,18-4-1 16,15-2 0 15,10-1-5-31,5 14-21 0,-4 3-63 0,-18 5-3 0</inkml:trace>
  <inkml:trace contextRef="#ctx0" brushRef="#br0" timeOffset="57193">16854 16818 265 0,'0'0'4'0,"-5"28"5"15,1 2 3-15,-1 11 3 16,-2 11 2-16,0 10 0 0,-2 5 2 16,0 11 1-16,-3-6-3 15,6-4-5-15,-3-10-3 16,2-9-3-16,1-12-4 15,2-10-3-15,-1-12-8 16,5-15-18-16,1 9-46 0,4-23-12 16</inkml:trace>
  <inkml:trace contextRef="#ctx0" brushRef="#br0" timeOffset="57606">16593 16941 279 0,'0'0'5'16,"0"0"1"-16,0-12 7 16,17 3 1-16,17-4 3 15,15-1 0 1,23 0 3-16,16 1 1 0,19 1-5 0,7 4-3 15,2 8-4-15,-12 8-5 16,-13 7 0-16,-18 5-2 16,-28 6-1-16,-24 4 0 0,-21 2-1 15,-23 0 0-15,-19-3 1 16,-13-4 1-16,-12-4-1 15,-13-5 0-15,-4-2-1 16,5-6 1 0,6-2-2-16,10 1 1 0,15 0 1 0,14 3 1 15,28 7 1-15,20 0 0 16,34 5 0-16,21 4 2 15,20 4 0-15,14-1-1 32,12-2-1-32,8 0-4 0,7-1-8 0,-6-7-15 0,-12-3-62 15,-2 4-2-15</inkml:trace>
  <inkml:trace contextRef="#ctx0" brushRef="#br0" timeOffset="58518">7786 16940 192 0,'0'0'10'15,"0"0"5"-15,-10 5 7 16,4 11 4-16,0 2 1 16,-1 12 3-16,0 6-1 0,1 9 4 15,2 5-10 1,4 0-5-16,0-2-5 0,9-8-5 15,3-6-1-15,4-8-1 16,5-11-3-16,-1-8-2 0,5-6-5 16,-4-4-6 15,2-3-13-31,-4-1-41 0,-4-12-23 0</inkml:trace>
  <inkml:trace contextRef="#ctx0" brushRef="#br0" timeOffset="58661">7807 16508 410 0,'0'0'1'0,"0"0"-2"16,0 0-5 0,0 0-9-16,0 0-19 0,4 0-47 0,-4 0-5 15</inkml:trace>
  <inkml:trace contextRef="#ctx0" brushRef="#br0" timeOffset="59991">7582 16615 273 0,'0'0'6'16,"0"0"3"-16,0 0 1 16,0 0-1-16,0 0 1 0,0 0 2 15,0 0 0-15,-2 9 3 16,7 7-4-16,5 2-1 15,4 11 0-15,2 7 0 16,2 13-1-16,-4 6 2 0,1 7-1 16,-2 7-2-16,-3-1 0 15,-1 0 0 16,0-3-2-31,-3-2 0 0,0-8 1 0,3-8-2 0,1-6-2 16,-1-9 0-16,1-2 0 0,0-9-1 16,0-3 0-16,-3-6 0 15,-7-12 1-15,14 10 0 16,-14-10-1-16,12-10 1 0,-3-11-1 15,4-9 0-15,-1-15-1 16,4-11-1-16,4-12 0 16,1-11-1-1,2-6 0-15,-2-3 1 0,-4 6-1 16,-5 6-1-16,-1 7 0 0,-1 12-4 15,-6 9-5-15,2 18-7 16,0 5-16-16,-1 6-43 31,9 14-17-31</inkml:trace>
  <inkml:trace contextRef="#ctx0" brushRef="#br0" timeOffset="60264">8484 16958 381 0,'0'0'2'0,"0"0"-1"15,0 0 3-15,12 3 2 16,5-3 1-16,9 2 1 0,11-2-1 16,11 1 1-16,8 1 0 15,3-2-2 1,7 4-8-16,-7-1-7 0,2 4-16 15,-11 11-42-15,-12-9-19 16</inkml:trace>
  <inkml:trace contextRef="#ctx0" brushRef="#br0" timeOffset="60453">8516 17399 383 0,'0'0'3'0,"10"4"2"16,8-4 1-16,12 0 0 15,10 0 1-15,14-5 1 16,11-2-1-16,10-2-1 0,2-5-7 15,3 6-14-15,-6 1-35 16,-8 1-31-16,2 2-8 31</inkml:trace>
  <inkml:trace contextRef="#ctx0" brushRef="#br0" timeOffset="60709">9618 17069 434 0,'0'0'2'15,"0"18"0"-15,0 3 2 0,0 1 0 16,-1 7 1-16,-1 7 1 15,-1 0-1-15,-1 5 2 16,3-6-2-16,1-3-3 16,0-9-2-16,1-4-5 0,-1-19-10 15,18 0-50-15,-6-14-24 16</inkml:trace>
  <inkml:trace contextRef="#ctx0" brushRef="#br0" timeOffset="60812">9511 16738 362 0,'0'0'-1'0,"0"0"-9"0,0 0-22 0,0 0-36 0,0 0-14 16</inkml:trace>
  <inkml:trace contextRef="#ctx0" brushRef="#br0" timeOffset="61084">10055 16982 392 0,'0'0'5'15,"3"22"1"-15,-1-1 3 16,1 11 2 15,-3 6 0-31,-1 8 1 0,-1 8 1 0,-2 4 0 0,0-2-4 0,-4-4-2 16,1-7-1-16,2-11-3 0,2-4 0 15,0-10-2-15,3-8-2 16,0-12-5-16,0 0-10 16,3-19-27-16,0-4-47 15,7-13-3-15</inkml:trace>
  <inkml:trace contextRef="#ctx0" brushRef="#br0" timeOffset="61462">9903 16949 329 0,'0'0'2'0,"0"0"2"0,0-12 4 15,2 1 0-15,7 0 3 16,10-3 3-16,12 1 1 16,9 0 0-16,11 3-2 31,4 1-2-31,3 9-3 0,0 0-1 0,-4 12-4 0,-9 3 0 15,-15 3-2-15,-15 8 0 16,-15 1 0-16,-15 1-1 16,-16 1 0-16,-10-7 0 0,-6-1 1 15,-5-3-2-15,0-3 0 16,5-5 0-16,8 1 0 15,13-2 2-15,19 6 0 16,10 2 2 0,24 6 0-16,17 2 2 0,14 2 0 0,12-1 1 15,12-1 0-15,7 1-1 16,6-5-1-16,1-2-1 15,-1-2-3-15,-7-2-6 0,-2 3-9 16,-12-1-32-16,-14 2-42 16,-5-1-3-16</inkml:trace>
  <inkml:trace contextRef="#ctx0" brushRef="#br0" timeOffset="64025">6094 18447 227 0,'0'0'2'15,"0"0"-2"-15,0 0 1 0,0 0 0 16,0 0 1-16,0 0 1 15,0 0 1-15,2 0-1 16,5-3 1-16,57-25 0 47,-39 27-1-47,10-2 1 0,43-3-2 0,-28 3 1 0,11-2 0 0,6 0 1 0,7 2 1 15,9-1 3-15,7-1 1 16,6-2-1-16,10 2 2 16,7-6-1-16,6 1 0 15,8-3-2-15,4 1-1 16,4-3-3-16,10-1 3 15,0-2-2 1,7 4 0-16,3-6-1 0,2 6-1 0,1-3 1 16,2 3 1-16,1-4-1 15,0 4-3-15,6-2 0 16,-4 2 1-16,0-1-1 0,0 3 1 15,2-3-1-15,-3 3 1 16,0-2 0-16,-2 1-1 16,3-1 1-16,-4-1 1 15,-2 2-1-15,2-3 2 0,-1 3-1 31,0-2 1-31,0 2 0 0,-5-4 0 0,0 1-1 16,-2 0 1-16,-2-1-1 16,-5-1 0-16,0 0 0 15,-4-1-1-15,-6 2 0 0,-5-1 0 16,-4 0 0-16,-6 1 0 15,-8 1 0-15,-9 2 0 16,-5-3-1-16,-8 3 1 16,-7-1 0-1,-7 3 0-15,-5-2 0 0,28-7 1 0,-1-4 0 16,-23 1 0-16,-19-4-1 15,-9-2 1-15,-9-4-2 16,-9-8 1-16,-7-3-1 31,-7-3-2-31,-2-3 1 0,-2-5 0 0,-4-5 0 0,-5-7 2 16,-1-2-1-16,0-4 0 15,0-2 1-15,0-4 0 16,0-4 0-16,0-4 1 0,0-2 0 16,1-3-2-16,-1-4 2 15,0-3-1-15,2-5 1 16,-2-2 1-16,-2-2-2 0,1-5 0 15,-2-2 1 1,-2-3 0 0,-2 0 0-16,1-4 0 0,-2 1-1 0,-3-4 0 15,-1 1 0-15,1-1-1 16,-2-1 1-16,0 3-1 0,-3-1 0 15,1 3-1-15,-1-1 0 16,2 5-1-16,-2-3 1 16,1 0 0-16,-1 2 0 15,1-2 0-15,-1 0 1 31,3 0 0-31,-3-2 0 0,-1-3 1 0,1 0 1 0,2-3-1 16,1 1 0-16,0-2 1 16,-1-2-1-16,2 4 1 0,-2 1-1 15,-3 4 2-15,-7 4-1 16,0 3 0-16,-6 2-1 15,-3 5 0-15,-2 0 0 16,-5 4-1-16,0 2-1 0,-5 2-1 16,-1-1 0-1,-5 3 1-15,-2 2-1 0,-3 4 1 16,-8 0 0-16,-2 5-1 15,-9 1 2-15,-5 5 0 0,-5 3 0 16,3 3 0 15,-8 4 0-31,2 1 1 0,-3 3-1 0,-4 1 1 0,-1 2 0 16,2 0 0-16,-5 1 0 0,-3 3 0 15,-6 3-1-15,-5 1 0 16,-4 1 0-16,0 5 0 16,-6-2-1-16,-5 3 0 15,-5-2 1-15,-2 1 0 0,-1-2 0 16,-6-2 0-16,0-1 0 15,-4087-4 0 1,8162 2 1-16,-4087-3-1 0,-2-2-1 16,-6 5 1-16,-3-3-1 0,-5 1 1 15,-8 6 1-15,-3 1-1 16,-8 3 0-16,-6 3 0 15,-8 4 0-15,-3 3 0 16,-9 2 1-16,-3 3-2 0,-8 3 0 16,-4 3 0-16,-2 0 0 15,-4 3 0-15,1 1 0 16,-3 1 0-1,3 2 0-15,3 5 1 0,1 1-1 16,5 3 0-16,0 6 1 0,6 7-1 16,-1 0 0-16,1 12 1 15,0 2 0-15,3 6-1 16,2 3 1-16,4 4 1 0,5 2-1 15,10 1 0-15,10 2 1 16,6 2-1-16,14 2 1 16,11 4-2-16,10 4 0 15,9 4 0-15,9 4-1 0,2 8 1 16,6 6 0-16,6 8-1 15,3 6 1-15,8 7-1 16,2 5 1 0,8 5 0-16,8 5 0 0,11 2 0 0,10 0 0 15,13 2-1-15,8 1 0 16,9 1 1-16,8 4 0 15,7 5-1 1,5 0 1-16,6 5 1 0,2 6-1 16,1 5 0-16,3 2 0 0,2 6 2 15,7 1 1-15,6 6 0 16,6 3-1-16,11 1 0 31,9 3 0-31,7 1 0 0,9 1 1 0,8 2-3 0,7 4 0 16,9 2 0-16,6 2 1 15,1 0 0-15,4 7-1 16,6-1 1-16,2 4 0 47,8 3 1-47,-1-5 0 0,7 6 0 0,5-2 0 0,3 2 1 0,6-2 1 0,5 3 0 15,7 0-2 1,7-3 0-16,6 0 0 0,10-5 0 0,9 0 0 15,11-3-1-15,9 1 1 16,10-4 1-16,9 2-1 16,11-2 1-16,11 2-1 15,11 2 1 1,13 0 2-16,-123-82-2 0,19 12-3 0,12 6-6 15,14 12-20-15,3 4-53 16,20 12-4-16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45:57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2637 8554 200 0,'0'0'2'0,"0"0"3"15,0 0 8-15,3 7 1 0,0 14 4 16,-2 8 2-16,-1 12 2 15,-1 14 2-15,-10 14 0 16,-4 8-5-16,-7 5-4 16,-3-7-2-16,-1-3-4 0,-1-9-3 31,2-9 0-31,3-16-3 0,5-11-4 0,8-10-6 15,9-17-12-15,-9 0-32 16,9 0-30-16,10-20-7 0</inkml:trace>
  <inkml:trace contextRef="#ctx0" brushRef="#br0" timeOffset="314">2998 8782 168 0,'0'0'0'0,"-16"17"1"16,-5-1-1-16,-9 5 4 0,-9 3 2 16,-7 2 4-16,-4-1 6 15,-3 3 2-15,3-8 0 16,8-3 0-16,9-3 2 0,12-4 0 15,11 2 0-15,10 2-3 16,18 1-2-16,10 1-3 16,13 5 3-16,3 1-2 15,9 1-2-15,2 2-3 0,-2-2-2 16,-5 2-4 15,-8-3-3-31,-7 2-6 0,-9-5-6 0,-4-2-8 0,-12-2-7 16,-8-15-23-16,21 10-35 15,-21-10-5-15</inkml:trace>
  <inkml:trace contextRef="#ctx0" brushRef="#br0" timeOffset="650">3282 8843 276 0,'0'0'3'16,"0"0"2"-16,11 11 5 0,-5 4 5 47,2 6 3-47,2 8 0 0,-1 8 3 0,1 9 2 0,1 6-3 0,-1 5-3 15,-2 0-4-15,3-3-5 16,-2-5-1-16,-1-8-1 0,3-7-1 16,-5-12 0-16,4-13 0 15,4-10 0-15,4-17 0 16,8-14 0-16,5-8 0 0,4-9-1 15,6-10-1 17,3 0-3-32,2-3-1 0,-7 9-1 0,-5 6-3 0,-4 10-5 15,-12 8-6-15,1 12-10 16,-19 17-45-16,15 3-20 0</inkml:trace>
  <inkml:trace contextRef="#ctx0" brushRef="#br0" timeOffset="1283">4266 8770 248 0,'0'0'6'0,"8"12"3"15,-3 5 3-15,1 12 5 16,-2 8 2-16,-1 13 2 0,-4 5 0 16,1 9 2-16,-1-1-3 15,-4-3-5 16,-3-11-1-31,4-6-3 0,4-11-1 0,7-12-1 0,16-8-2 0,13-11 1 16,12-1-1-16,9-1-1 16,4-2-4-16,10 0-2 15,-4 0-5-15,3 3-9 16,-9 1-10-16,-3-1-59 15,-4 5-7-15</inkml:trace>
  <inkml:trace contextRef="#ctx0" brushRef="#br0" timeOffset="2321">6746 8659 219 0,'0'0'1'15,"0"0"3"-15,0 0 7 0,3 5 3 16,2 6 5-16,3 4 1 16,3 5 3-16,2 9 2 15,4 4-1-15,1 6-1 16,1-1-6-16,0 3-4 0,-1-2-2 15,1-4-2-15,-2-2-3 16,-2-6-1-16,-3-2-1 16,-3-4 0-16,0-1-1 15,-2 1 1-15,-2-3-1 0,0 0-1 16,-1-1 1-16,-1-3-1 15,0-1 0-15,-1-3-1 16,-2-1 0-16,0-9 0 0,0 0 0 16,0 11 0-16,0-11 0 15,0 0 1-15,0 0 2 16,0 0-1-16,0 0 0 15,1-17 0-15,4-6 0 0,0-12 0 16,4-12-1-16,7-13-1 16,0-11-2 15,3-5 1-31,1-2-1 0,2 5-1 0,-4 5-4 0,4 10-4 15,-7 10-8-15,-1 13-15 0,3 19-54 16,-4-1-4 0</inkml:trace>
  <inkml:trace contextRef="#ctx0" brushRef="#br0" timeOffset="2714">7662 8829 355 0,'0'0'4'0,"14"0"0"0,9 0 2 16,10 0 0 15,8-1 2-31,7-2-2 0,11-2 1 0,4-1 0 0,3 3-6 15,-8-5-6-15,-3 6-15 0,-11 4-49 16,-5-2-12-16</inkml:trace>
  <inkml:trace contextRef="#ctx0" brushRef="#br0" timeOffset="2884">7716 9085 381 0,'0'0'3'15,"17"0"0"-15,9 2 0 16,13-2 0-16,14 0 1 0,10 0 0 15,14-2-2-15,3-1-6 16,8 3-21 15,3 0-52-31,-11 0-6 0</inkml:trace>
  <inkml:trace contextRef="#ctx0" brushRef="#br0" timeOffset="3488">9110 8556 308 0,'0'0'4'16,"4"14"4"-16,1 7 2 15,-1 9 2-15,3 8 3 0,2 10 3 16,-3 6 0-16,4 5 0 15,-1-1-3-15,-1-9-3 16,-2-7 0-16,0-10-1 16,1-12-2-16,2-16-1 0,5-7-1 15,2-20-1-15,3-12-1 16,3-7 0-16,4-11-1 15,3-5-2 1,0-2-1-16,-5 4 0 0,-1 5-1 0,-1 8-3 16,-7 4-3-16,3 13-6 15,-8 8-12-15,8 8-33 16,-2 10-34-16,1 6-3 47</inkml:trace>
  <inkml:trace contextRef="#ctx0" brushRef="#br0" timeOffset="3610">9723 9160 427 0,'0'0'2'15,"0"14"1"-15,0 1 0 0,-1 6 0 16,-2 1-1-16,-2 3-2 16,-1 1-5-16,3 3-12 31,-2 5-52-31,3-22-16 0</inkml:trace>
  <inkml:trace contextRef="#ctx0" brushRef="#br0" timeOffset="3816">10064 8828 431 0,'5'0'1'15,"18"-2"1"-15,13-2 0 0,16-4 0 16,7-3 1-16,6-2 0 15,4-2 0 32,7-3-2-47,-7 0-9 0,-15-6-33 0,-14-6-42 0,-13-4-3 0</inkml:trace>
  <inkml:trace contextRef="#ctx0" brushRef="#br0" timeOffset="3981">10259 8528 415 0,'-3'10'4'0,"2"9"-1"15,1 14 1-15,0 10 1 0,3 9 0 16,4 13 1-16,-1 8 0 31,1 8-1-31,3-7-6 0,3-1-11 0,-1-15-31 0,5-7-42 16,1-10-4-16</inkml:trace>
  <inkml:trace contextRef="#ctx0" brushRef="#br0" timeOffset="4452">11079 8398 378 0,'0'0'1'0,"13"3"-1"16,-2 7 1 0,4 10 3-16,0 6 1 0,1 13 2 15,-3 8 3-15,-1 10 1 0,-4 8 1 16,-6 0 1-16,-2-2 0 15,-1-10 0-15,-3-8-1 16,3-15-2-16,1-19-2 0,0-11-2 16,20-29-2-16,-2-12-1 15,3-12-3-15,1-12 0 31,3-6 0-31,-1-3 0 0,-1 3 0 0,-5 8 0 0,-4 3 0 16,0 16-10-16,-6 6-9 16,2 19-16-16,-3 11-56 15,-7 8-2-15</inkml:trace>
  <inkml:trace contextRef="#ctx0" brushRef="#br0" timeOffset="4772">11455 8959 395 0,'0'0'2'16,"0"0"1"-16,18-4 0 31,6-4 0-31,10-4 2 0,7 1-1 0,7 0 1 16,1-1 0-16,-2 4-2 0,-4 4 0 15,-9 4 0-15,-14 7 1 16,-16 10-2-16,-13 7 2 16,-11 0 1-16,-3 1 1 15,0 1 0-15,1-2 1 0,4 0-1 16,11-7 0-16,10-2-2 15,18-6 0 1,13-1-2-16,11-1-2 0,7-3-4 0,9 2-11 16,-1-1-46-16,2-8-29 15,-3-9-3-15</inkml:trace>
  <inkml:trace contextRef="#ctx0" brushRef="#br0" timeOffset="4988">12163 8711 444 0,'8'0'1'16,"21"1"0"-16,17-1 0 15,13 0 0-15,10-5 0 16,10-6 2-16,5-4-1 15,9-5-4-15,-6-1-12 0,-14-6-70 16,-18-12-1-16</inkml:trace>
  <inkml:trace contextRef="#ctx0" brushRef="#br0" timeOffset="5117">12570 8460 450 0,'-7'11'3'0,"-7"10"1"16,-7 13 0-16,-6 12 1 47,-6 14 0-47,-1 10 0 0,-3 10 1 0,2 5-2 0,6-9-4 0,11-5-5 0,8-17-10 15,13-23-66-15,17-1-9 16</inkml:trace>
  <inkml:trace contextRef="#ctx0" brushRef="#br0" timeOffset="5403">13419 8629 496 0,'0'0'-2'0,"16"8"-12"16,4 4-73-16,8-3-4 0</inkml:trace>
  <inkml:trace contextRef="#ctx0" brushRef="#br0" timeOffset="5474">14072 8792 426 0,'0'0'-9'15,"2"14"-72"-15,9-9-2 16</inkml:trace>
  <inkml:trace contextRef="#ctx0" brushRef="#br0" timeOffset="5595">14383 8747 447 0,'0'0'1'0,"0"0"-2"15,0 0-7-15,2 16-38 0,12-9-39 16,6-6-2-16</inkml:trace>
  <inkml:trace contextRef="#ctx0" brushRef="#br0" timeOffset="6051">15253 8398 407 0,'0'0'4'16,"16"13"2"-16,1 12 1 15,2 7 1-15,-1 11 1 16,-1 10 2-16,-5 12 1 0,0 6 1 16,-10 3-4-16,-3-3-1 15,-9-10-1-15,0-11 1 16,0-12-6-16,5-13-2 0,5-25 0 15,14-1 0-15,9-29 0 16,5-14 0 0,8-17 0-16,4-13 0 0,8-11 0 15,-4-7 0-15,-2 0 0 16,-6 5 0-16,-5 12 0 0,-12 9-19 15,2 15-51 1,-10 21-25-16</inkml:trace>
  <inkml:trace contextRef="#ctx0" brushRef="#br0" timeOffset="6582">15902 8921 405 0,'0'0'4'0,"0"14"1"15,0 0 2-15,0 5 0 16,0 3 3-16,-3 9 0 15,-1-4 0-15,0 3 3 0,-2-8-4 16,1-6-1-16,5-16-1 16,0 0-1-16,-8-12-2 31,8-12-1-31,11-7 0 0,0-6-3 0,8 3 0 0,0-2-2 15,5 7 1-15,-1 6-1 16,1 12 1-16,-4 9 0 16,-1 9 1-16,-1 15 0 15,-6 4 1-15,1 6 0 0,5-6 1 16,8-1 1-16,4-13-3 15,5-11 0 17,6-10 0-32,3-15 0 0,-4-14 0 0,-5-8 0 0,-7-5 0 15,-11-7 0-15,-10 5 0 0,-10-8-43 16,-10 9-49-16,2-3-3 15</inkml:trace>
  <inkml:trace contextRef="#ctx0" brushRef="#br0" timeOffset="8198">19162 8368 294 0,'0'0'9'0,"6"17"3"15,-2 5 4-15,-2 11 2 0,-3 9 0 16,0 11 4-16,-7 10-2 16,0 4 2-16,-4-1-7 15,2-10-2-15,4-8-4 16,6-9-1-16,12-16-1 15,17-10-1-15,12-13 0 0,16-2-3 16,7-10-2-16,6 6-5 16,-6-5-8-16,3 6-15 0,-12 2-62 15,-6-1-3-15</inkml:trace>
  <inkml:trace contextRef="#ctx0" brushRef="#br0" timeOffset="8485">19786 8760 407 0,'0'0'4'0,"-8"12"2"15,1-2 0-15,1 2 1 16,-3 0 1-16,0 2-2 15,6 1 2-15,3-3-4 0,0-12-14 16,21-12-66-16,1 0-10 16</inkml:trace>
  <inkml:trace contextRef="#ctx0" brushRef="#br0" timeOffset="8582">19837 8369 230 0,'0'0'-62'16,"0"6"-2"-16</inkml:trace>
  <inkml:trace contextRef="#ctx0" brushRef="#br0" timeOffset="9087">20299 8511 319 0,'0'0'7'0,"0"0"3"0,0 0 3 16,16 0 3-16,9 0 0 15,11 0 1-15,11 0 0 16,10 0 0-16,8 0-8 0,4 4-9 15,-4-3-12-15,1 7-30 32,-9 1-41-32,-15-2-5 15</inkml:trace>
  <inkml:trace contextRef="#ctx0" brushRef="#br0" timeOffset="9251">20275 8803 390 0,'0'0'4'0,"15"8"2"0,12-5-1 31,13-2 2-31,13 0-1 0,16 0 0 0,13 1-4 16,8-2-17-16,9 0-64 16,-5-1-6-16</inkml:trace>
  <inkml:trace contextRef="#ctx0" brushRef="#br0" timeOffset="11724">18717 8696 294 0,'6'-6'1'0,"24"-1"3"15,23-7 0-15,29-4 0 16,29-5 2-16,35-2 3 16,25-3 1-16,29 3 0 0,7 6 0 15,-3 10-3-15,-17 9 0 16,-27 4-1-16,-36 15-3 15,-44 6-1-15,-42 6-2 16,-46 0 0-16,-42 1-1 0,-46-6 1 16,-29-1 3-16,-33-6 3 15,-19 0 1-15,-18-7 2 16,-3-4 1-16,11-5-1 0,18-2 3 47,31-1-2-47,34-12-2 0,53-3-2 0,51-11-1 0,66-3-1 0,53-2-1 15,89-2-1-15,1 2-1 16,32 5 1-16,5 10-1 0,-3 12 1 15,-27 10-3-15,-39 14 0 16,-47 8 1-16,-94 13-1 16,-24 5 1-16,-57 2 0 15,-50-1 0 32,-50-6 0-47,-37-3 1 0,-28-4 1 0,-15-2 0 16,-4-13 0-16,16-5 0 0,24-6 0 0,34-8 0 0,52-9 0 0,59-9-1 15,109-8-1-15,29-4 1 0,98 2-1 16,17-2 0-16,34 6 1 15,19 7-1-15,-9 10 0 16,-21 7 1-16,-83 7-1 0,-4 8 1 16,-90 4 0 15,-25 6-1-31,-50-2 1 0,-47 2-1 0,-32-1-1 0,-22-2-2 0,-3 3-5 15,-5-4-10-15,14-15-53 32,18 14-19-32</inkml:trace>
  <inkml:trace contextRef="#ctx0" brushRef="#br0" timeOffset="12466">19742 10006 259 0,'0'0'7'0,"0"0"3"15,0 8 6-15,2 0 4 0,1 6 1 16,6 5 1-16,1 8 3 15,1 4 0-15,4 5-5 16,-2 5-5 31,1 1-4-47,-2 1-4 0,-3-1-1 0,1-2-1 0,0-2-2 0,-2-5-1 0,-1-1 0 0,-1-8 0 15,1-3 0-15,-1-4-1 16,-2-5 0-16,-4-12 1 16,6 14 0-16,-6-14 1 0,0 0 0 15,0 0-1-15,8-19 0 16,-1-2 0-16,0-11 1 47,3-7-1-47,3-12-1 0,4-9 0 0,1-6 0 0,-1-4 0 0,-3-1-1 0,-3 1 1 15,-2 8-1-15,-5 7 0 16,-4 7-1-16,0 11-3 0,0 8-1 15,0 11-5-15,0 7-4 16,0 11-9-16,13 2-39 16,3 13-30-16,2 6-5 31</inkml:trace>
  <inkml:trace contextRef="#ctx0" brushRef="#br0" timeOffset="12764">20512 10481 400 0,'0'0'4'15,"-12"16"0"-15,2-5 2 32,-1 3 1-32,-1 4-1 0,-3 1 1 0,2 2 0 0,-3-2-2 15,7-3-5-15,9-16-8 16,0 0-45-16,0 0-33 15,5-18-6-15</inkml:trace>
  <inkml:trace contextRef="#ctx0" brushRef="#br0" timeOffset="12825">20464 10099 310 0,'0'0'-5'16,"0"0"-13"-16,10-7-36 0,2 7-20 16</inkml:trace>
  <inkml:trace contextRef="#ctx0" brushRef="#br0" timeOffset="13160">20876 10235 348 0,'0'0'4'0,"5"0"2"16,10 0 1-16,7 0 2 15,12-3 0-15,6 0 0 16,11 0-1-16,5 1-2 16,0 2-9-16,-3-2-12 0,1-6-45 15,-11 8-23-15</inkml:trace>
  <inkml:trace contextRef="#ctx0" brushRef="#br0" timeOffset="13349">20834 10476 353 0,'0'0'2'15,"0"0"2"-15,8 7 0 16,10-4 2-16,6-1 0 0,12 0-1 16,10-2-4-16,8 3-11 15,6-3-38-15,-3 0-32 47</inkml:trace>
  <inkml:trace contextRef="#ctx0" brushRef="#br0" timeOffset="13851">21875 9835 254 0,'0'0'3'15,"0"0"6"-15,0 0 4 16,-6 11 5-16,2 5 1 15,-6 10 3-15,3 5 0 32,-6 13 4-32,-7 8-3 0,-3 5-5 0,-4 4-3 0,0-1-5 15,-1-2-1-15,0-5-2 16,4-4-1-16,4-8-3 0,9-5 0 15,9-7 0-15,5-7-1 16,17-1 0-16,9-7 1 16,12-3-1-16,3-3-1 15,6-4 1-15,4-1-1 31,0-1-2-31,-4-2-3 0,-5 2-4 0,-10-2-6 0,-6 0-10 16,-12 7-60-16,-4-7-8 16</inkml:trace>
  <inkml:trace contextRef="#ctx0" brushRef="#br0" timeOffset="14058">22243 10415 376 0,'0'0'3'16,"0"13"3"-16,0-2-1 16,3 2 1-16,-2 4 1 0,5 3 0 15,1 1-2-15,0-4-4 16,5 0-28-16,3-10-54 15,-2-10-5 1</inkml:trace>
  <inkml:trace contextRef="#ctx0" brushRef="#br0" timeOffset="14147">22340 10082 60 0,'0'0'-44'0</inkml:trace>
  <inkml:trace contextRef="#ctx0" brushRef="#br0" timeOffset="15001">22339 10222 433 0,'0'0'5'0,"0"0"-2"16,0 0 2-16,-4-9-1 15,4 9 1-15,0 0-2 16,0 0-2-16,0 0-4 0,0 0-15 15,0 18-53 17,0-18-16-32</inkml:trace>
  <inkml:trace contextRef="#ctx0" brushRef="#br0" timeOffset="15949">23123 9677 204 0,'0'0'3'16,"0"0"2"-16,-10-12 3 0,0 8-1 15,-5-1 3-15,-5 2 2 16,-3 3 3-16,-6 0 2 15,-4 8-1-15,-5 11 1 16,3 5 0-16,2 7-1 0,5 6-2 16,4 2 0-16,11-3 0 15,12 0-1-15,12-9-3 16,16-5-2-16,11-15-1 0,12-7 0 15,7-10-1-15,5-12 0 16,2-9-3-16,-3-6-2 16,-5-9-2-16,-7-8-1 15,-13-5-1 1,-7-3 0-16,-14-2 0 0,-13 0-2 0,-7 5 1 15,-14 6 2-15,-6 11 0 16,-3 10 2-16,-2 17 2 16,2 12 0-1,-2 11 2-15,6 19 1 0,5 15-1 0,10 9 1 16,5 9 1-16,5 5-1 15,11-1 0-15,8-2 0 16,10-6-1-16,6-5 0 16,5-13-3-16,-1-7 0 0,3-11-4 15,-2-7-4-15,0-4-8 16,-6-11-20-16,-13-3-52 15,10-7-5-15</inkml:trace>
  <inkml:trace contextRef="#ctx0" brushRef="#br0" timeOffset="16231">23825 9539 370 0,'0'0'6'0,"0"0"4"15,0 8 1-15,0 4 1 31,0 1 2-31,-2 7 1 0,-2 2-2 0,-2 5 2 0,0 6-5 16,0 0-4-16,3 0-1 16,-2-1-2-16,5-4-2 15,0-4-2-15,5-4-3 0,1-8-6 16,6-7-26-16,0-5-53 15,-4-20-3-15</inkml:trace>
  <inkml:trace contextRef="#ctx0" brushRef="#br0" timeOffset="16344">23771 9326 372 0,'0'0'-1'0,"0"0"-4"16,9-2-4-16,0 2-10 16,3 4-33-16,-3 2-27 0</inkml:trace>
  <inkml:trace contextRef="#ctx0" brushRef="#br0" timeOffset="16630">24231 9878 397 0,'0'0'2'16,"-2"15"0"-16,0-1 1 16,-2 1-1-16,0 3 1 15,-1 3 1-15,0 3-1 16,0-2 0-16,4-3-5 0,0-5-8 15,1-14-46-15,6 7-25 16</inkml:trace>
  <inkml:trace contextRef="#ctx0" brushRef="#br0" timeOffset="16736">24273 9627 356 0,'0'0'-8'0,"0"0"-30"16,22 0-37-16,-12 0-6 15</inkml:trace>
  <inkml:trace contextRef="#ctx0" brushRef="#br0" timeOffset="17098">22860 10237 341 0,'0'0'8'15,"7"4"3"-15,11 1 3 16,14 2 3-1,23 1 0-15,27 0 1 0,31 1 0 0,27 2 1 16,27-1-8-16,14-1-3 16,7 1-4-16,-4 0-2 15,-9 1-3-15,-28-5-5 0,-26 4-5 16,-30-5-10-16,-26-3-37 15,-27 3-33-15,-24-5-5 16</inkml:trace>
  <inkml:trace contextRef="#ctx0" brushRef="#br0" timeOffset="17745">23367 10914 272 0,'0'0'3'16,"-12"0"5"-16,-4 0 6 16,-8 3 3-16,-5 6 4 15,-11 2 1-15,-5 6 2 16,0 4 0-16,0 1-2 0,7 7-5 15,9-1-4-15,13 0-4 16,14-5-2-16,15-3-2 16,18-8-1-16,10-6-1 15,12-6 0-15,5-7 0 31,5-10-2-31,-7-6-2 0,-5-12-2 0,-11-1-1 0,-12-9-1 16,-13 0 0-16,-14-1 0 16,-10 5 0-16,-16 1 1 0,-5 8 1 15,-6 8 3-15,-1 10 1 16,-1 12 2-16,3 7 0 15,6 13 1-15,9 8 1 16,9 11 0 0,11 3-1-16,5 6 0 0,14 0-1 0,10-1 0 15,7-3 0-15,8-4-1 16,7-7-4-16,5-8-1 15,6-3-11-15,-7-13-18 47,-4-5-59-47,6-7-1 0</inkml:trace>
  <inkml:trace contextRef="#ctx0" brushRef="#br0" timeOffset="17939">23801 10633 423 0,'0'0'3'15,"-5"17"0"-15,5 2 2 16,0 4 2-1,0 10 0-15,1 4 2 0,4 11 0 0,2 7 0 16,3 4-2-16,2-3-1 16,-1-3-1-16,-1-2-3 15,2-6-4-15,-2-6-5 0,-5-17-18 16,-14-8-63-16,9-14-2 15</inkml:trace>
  <inkml:trace contextRef="#ctx0" brushRef="#br0" timeOffset="18082">23601 10855 456 0,'0'0'2'0,"21"-4"-1"16,12 4 1-16,22-3-1 15,17-2 0-15,10 1-5 16,14-5-12-16,-5 1-69 16,19 2-2-16</inkml:trace>
  <inkml:trace contextRef="#ctx0" brushRef="#br0" timeOffset="22398">7626 10830 247 0,'0'0'5'15,"0"0"6"-15,0 0 5 16,11 10 2-16,14-7-1 16,13 0 3-16,13-1-2 0,18-1 1 15,12-1-6-15,8 0-12 16,3 2-13-16,-3-2-25 15,0 0-43-15,-22 3-7 16</inkml:trace>
  <inkml:trace contextRef="#ctx0" brushRef="#br0" timeOffset="22595">7496 11260 397 0,'0'0'2'16,"20"0"0"-16,14 0 1 15,15-5 0-15,15 0 0 16,16-2 1-16,15 2-3 0,4-2-7 16,12 5-17-16,3-1-56 15,-20 3-5-15</inkml:trace>
  <inkml:trace contextRef="#ctx0" brushRef="#br0" timeOffset="23473">9166 10756 195 0,'0'0'3'0,"0"0"6"16,0 8 6-16,0 6 4 0,-1 8 4 15,-5 7 0-15,-3 10 3 16,-4 11 2-16,-2 7-4 16,-3 1 0-16,3-1-6 15,1 0-3-15,4-4-3 0,6-7-2 16,3-8-1-16,7-7-1 15,12-7-1-15,9-7-2 16,5-5-1-16,7-4-1 16,2-5-2-16,5-2-3 15,-4-2-7-15,4-3-11 0,-10 4-51 16,-2-8-19-16</inkml:trace>
  <inkml:trace contextRef="#ctx0" brushRef="#br0" timeOffset="23656">9634 11286 413 0,'0'0'3'16,"-6"18"0"-16,3-4 2 0,-4 7 0 15,3 4 1-15,-2 1-1 16,3 1 0-16,0-2-2 15,4-6-13-15,4 0-52 16,6-19-22-16</inkml:trace>
  <inkml:trace contextRef="#ctx0" brushRef="#br0" timeOffset="23759">9636 10873 313 0,'0'0'-8'0,"0"0"-22"16,9-2-37-16,4 2-10 15</inkml:trace>
  <inkml:trace contextRef="#ctx0" brushRef="#br0" timeOffset="24516">10391 10561 216 0,'0'0'6'15,"0"0"1"-15,-15-13 1 16,3 10 3-16,-5 3 1 0,-2 0 1 15,-8 6 2-15,-3 8 1 16,-4 10-3-16,2 13 0 16,0 9-1-16,4 5 0 15,6 2 0-15,9-2 1 16,13-2 0-16,10-11-2 31,14-10-2-31,10-13 0 0,8-15-2 0,9-9-1 0,2-15-1 16,0-11-2-16,-2-8-2 15,-8-6-1-15,-4-7-3 16,-10-5 1-16,-11-5-2 0,-11-3 1 15,-7 2-1-15,-11 4 0 16,-7 5 1-16,-5 9 1 16,-3 9 0-16,0 13 1 15,3 8 0-15,5 18 1 0,0 6 1 16,8 20 0-16,4 12 2 15,3 13 0-15,3 10 2 16,9 6 0-16,5 4 1 0,7-2-2 16,3-3 0 15,4-10-1-31,2-10 0 0,0-12-2 0,-1-9-2 0,1-11-4 15,-8-11-9-15,3-4-28 16,-2-11-45-16,-9-11-4 0</inkml:trace>
  <inkml:trace contextRef="#ctx0" brushRef="#br0" timeOffset="24728">10792 10505 304 0,'0'0'7'0,"5"22"4"0,0-3 2 15,0 7 2-15,3 4 0 16,-4 7 4-16,1 4-3 16,1 0 1-16,1-6-6 15,-3-8-6-15,-2-10-8 0,7-6-23 16,9-11-58-16,-11-17-2 15</inkml:trace>
  <inkml:trace contextRef="#ctx0" brushRef="#br0" timeOffset="24847">10753 10199 369 0,'0'0'-4'0,"8"0"-7"16,3 0-8-16,-1 8-34 16,6 1-29-16</inkml:trace>
  <inkml:trace contextRef="#ctx0" brushRef="#br0" timeOffset="25120">10011 11223 447 0,'8'3'1'0,"27"-3"0"15,17 0 1-15,22 0 0 16,17 0 2-16,22-8 0 0,15 1-2 16,14 1 0-16,-4 1 0 15,-13 2-6-15,-16 0-10 16,-15 3-35-16,-20 8-39 0,-24 5-3 15</inkml:trace>
  <inkml:trace contextRef="#ctx0" brushRef="#br0" timeOffset="25919">9546 11306 241 0,'0'0'10'16,"0"0"4"-1,8-10 5-15,-8 10 1 0,8-7 0 16,-8 7 0-16,10 0 2 16,-6 9 2-16,-4 8-8 0,0 5-5 15,-3 6-4-15,-3 3 0 16,-1-5 1-16,2-2 0 15,-3-9-2-15,8-15-1 16,-12 4-1-16,4-12-1 0,5-14-1 16,1-6 0-16,1-3-2 31,1-1-1-31,0 1 1 0,3 4-2 0,2 6 1 0,2 9 1 15,-7 12 1-15,9 4-1 16,-6 16 2-16,-3 10 0 16,0 10 0-1,-2 6 1-15,-2 3-1 0,-1-2-3 0,3-1-5 16,-6-9-11-16,8-12-62 15,3 4-8-15</inkml:trace>
  <inkml:trace contextRef="#ctx0" brushRef="#br0" timeOffset="26815">10212 11701 276 0,'0'0'5'16,"-9"-3"2"-16,-2 3 5 0,-4 0 3 15,-8 6 5-15,-7 7 1 16,-8 6 3-16,-4 5 0 16,4 9-4-16,-2 5-3 15,6 3-3-15,8-2-5 0,9-4-3 16,16-9-2-16,9-10 0 15,17-11-1-15,11-7-1 16,10-17-1-16,7-13-1 16,1-5-1-16,-1-8-1 15,-4-2-2-15,-13-3-1 0,-11 0 0 47,-13 6-1-47,-12 1 2 0,-11 11 2 0,-9 8 1 0,-7 14 3 0,-5 10 2 16,0 14 1-16,-1 15 2 15,7 10-1-15,6 9 1 0,7 3-2 16,9 2 0-16,6-5-1 15,13-3-1-15,11-9-1 16,9-10-1-16,3-9-2 31,9-12-5-31,-1-5-8 16,7-13-35-16,-6-10-41 0,-4-13-3 0</inkml:trace>
  <inkml:trace contextRef="#ctx0" brushRef="#br0" timeOffset="27003">10561 11476 441 0,'0'0'3'0,"-2"16"0"0,-1 3 1 0,-2 9 2 0,-1 5 1 15,-1 8 0 1,-3 10 0-16,3 7 0 0,2 3-2 16,-1-1-2-16,2-2-5 15,-3-6-8-15,6-4-12 0,-3-6-65 16,0-22-3 15</inkml:trace>
  <inkml:trace contextRef="#ctx0" brushRef="#br0" timeOffset="27089">10461 11783 423 0,'0'0'2'0,"12"-4"-1"0,6 1 1 16,10-2-2-16,10 2-2 15,5-7-12-15,10 5-64 16,9 0-4-16</inkml:trace>
  <inkml:trace contextRef="#ctx0" brushRef="#br0" timeOffset="27492">11591 11407 415 0,'0'0'4'16,"11"0"2"-16,9 3 0 15,8 1 1-15,14-1 0 16,10-1 0-16,10-2 1 15,12 0-1-15,-1-2-4 0,3-5-9 16,-13-10-17-16,-18-5-63 16,0-7-2-16</inkml:trace>
  <inkml:trace contextRef="#ctx0" brushRef="#br0" timeOffset="27662">11769 11193 404 0,'-1'18'5'15,"1"10"1"-15,0 10 0 16,0 11 1-16,-2 12 0 15,2 7-1-15,0 11-5 16,3 1-8-16,9-18-48 0,7-3-28 16,7-14-7-1</inkml:trace>
  <inkml:trace contextRef="#ctx0" brushRef="#br0" timeOffset="28161">12552 10907 335 0,'0'0'2'15,"0"0"3"-15,6 11 3 16,-2 7 3-16,-2 12 2 15,-1 13 2-15,-2 13 2 16,-8 13 1-16,-10 11 0 0,-7 4-2 16,-3 5-4-16,-8-5-1 15,2-12-1 16,2-8-1-31,5-14-4 0,9-9-1 0,11-14-2 0,10-10-2 0,20-9 0 16,16-7 0-16,14-1 0 16,12-4 0-16,9-4 0 15,3-5 0-15,6 4-9 16,-9-6-20-16,-14 6-60 0,0-5-6 15</inkml:trace>
  <inkml:trace contextRef="#ctx0" brushRef="#br0" timeOffset="28480">12896 11575 342 0,'0'0'4'0,"4"0"4"0,11-3 3 0,9 0 2 16,6 1 2-16,9 2-1 15,3 0 1-15,7 0 1 16,-2 2-7-16,-7 8-1 16,-8 5-3-16,-13 3-2 0,-17 5-1 15,-10 6 0-15,-14-3 1 31,-7 3-2-31,-2 0 2 0,1-2-1 0,5-5 1 16,9-1 0-16,14-8 0 0,15-4-1 16,16-3-1-16,12-6 2 15,12-3-3 32,7-6-3-47,7 0-11 0,-4-2-43 0,1-6-32 0,-8-8-4 0</inkml:trace>
  <inkml:trace contextRef="#ctx0" brushRef="#br0" timeOffset="29017">14089 10975 274 0,'0'0'2'0,"-16"0"4"16,-4 0 4-16,-5 2 6 16,-11 7 4-16,-5 8 0 0,-8 7 3 15,-1 9 0-15,-1 7 0 16,11 2-2-16,13-2-6 15,17-3-4-15,13-6-2 16,21-13-3-16,16-11 0 0,14-10-1 16,6-18-1-16,2-8-4 15,-2-8-3-15,-12-9-2 16,-9-4-2-16,-16-7-1 15,-16-3 0-15,-12-1 0 0,-11 6 0 16,-9 6 3-16,-4 7 2 16,-2 14 3-16,0 12 3 15,3 16 1-15,4 14 1 16,9 16 1-16,2 12 0 0,9 11 0 15,3 5-1-15,4 7-1 16,13-1 2-16,5-8-1 16,9-6-2-16,0-9-1 15,8-9-4-15,-2-12-5 16,9-8-14-16,-4-10-65 0,0-14-6 15</inkml:trace>
  <inkml:trace contextRef="#ctx0" brushRef="#br0" timeOffset="29202">14373 10883 433 0,'0'0'2'0,"-4"19"1"16,2 1 0-16,0 8 1 16,-1 4 2-16,-3 9-1 0,3 10 2 15,0 2 0 1,3-8-2-16,2-6-4 15,6-11-6-15,4-10-17 32,2-11-64-32,3-17-2 0</inkml:trace>
  <inkml:trace contextRef="#ctx0" brushRef="#br0" timeOffset="29285">14380 10637 276 0,'0'0'-37'0,"0"0"-34"16</inkml:trace>
  <inkml:trace contextRef="#ctx0" brushRef="#br0" timeOffset="29686">13687 11560 447 0,'0'0'3'0,"0"0"1"16,0 0 1-16,14 0 2 0,12 1 0 15,18 0 1-15,19-1-1 16,24 0 1-16,15-1-2 15,16 1-4-15,4-1-3 16,1 1-6-16,-10 0-8 0,-11 0-30 16,-19 5-45-16,-23 2-3 15</inkml:trace>
  <inkml:trace contextRef="#ctx0" brushRef="#br0" timeOffset="30142">13833 11976 399 0,'0'0'4'0,"-15"15"3"15,0-1 1-15,-1 8 2 16,-2 7 2-16,-1 8-1 16,3 3 2-16,6 2-1 15,10-6-3-15,10-4-2 0,18-14-2 16,9-9-2-16,12-9-1 15,4-17-2-15,3-9-2 16,-2-12-1-16,-11-3-1 16,-7-7-1-16,-15 2 0 15,-12 0 1-15,-15 4 0 0,-11 6 2 16,-12 9 2-16,-5 9 2 15,-7 12 1-15,1 7 1 16,2 16 1 0,5 8 0-16,10 10 0 0,9 6 0 0,13 2-2 15,8 1 1-15,17-6-2 16,13-3-2-16,9-9 0 0,6-7 0 15,8-9-9 1,-4-10-12-16,2-17-64 0,-1-7-8 16</inkml:trace>
  <inkml:trace contextRef="#ctx0" brushRef="#br0" timeOffset="30321">14328 11806 456 0,'-2'8'0'0,"0"8"0"15,-3 8 2-15,1 6 1 0,0 7 2 31,1 4-1-31,0 9 2 0,3 6-1 0,0-2 0 16,5-3-1-16,3-6-4 16,2-5-7-16,0-13-9 15,0-19-48-15,-10-8-26 0</inkml:trace>
  <inkml:trace contextRef="#ctx0" brushRef="#br0" timeOffset="30438">14216 12051 420 0,'0'0'3'16,"6"-8"0"-1,11 2 0-15,7 0 0 0,14 0 0 0,7-2 0 16,17-1-7-16,8 0-6 15,14-6-49-15,-5 11-24 16</inkml:trace>
  <inkml:trace contextRef="#ctx0" brushRef="#br0" timeOffset="30684">15016 11640 428 0,'0'0'1'0,"0"0"2"0,13 7 3 16,7 1-1-16,10 1 2 15,15-1 1-15,6-1 1 16,12-1-1-16,9-2-2 0,-3-4-5 15,5 0-10 1,-11-6-41-16,-5-10-38 0,-9-11-4 16</inkml:trace>
  <inkml:trace contextRef="#ctx0" brushRef="#br0" timeOffset="30828">15440 11506 468 0,'-6'11'2'16,"-8"5"1"-16,-2 9 0 16,-3 11 0-16,-3 12 0 15,-3 6 0 16,-1 7-1-31,0 7-1 0,9-4-7 0,4-9-16 0,-4-3-65 0,27-13-3 16</inkml:trace>
  <inkml:trace contextRef="#ctx0" brushRef="#br0" timeOffset="31053">16361 11727 504 0,'0'0'1'15,"0"0"-3"-15,-2 20-12 16,2-2-74-16,5-5-4 15</inkml:trace>
  <inkml:trace contextRef="#ctx0" brushRef="#br0" timeOffset="31170">17058 11744 417 0,'0'0'-1'0,"0"0"-18"16,9 14-61-16,-9-14-3 15</inkml:trace>
  <inkml:trace contextRef="#ctx0" brushRef="#br0" timeOffset="31291">17434 11714 451 0,'0'0'-1'0,"0"0"-19"0,19 4-63 15,6 0-3-15</inkml:trace>
  <inkml:trace contextRef="#ctx0" brushRef="#br0" timeOffset="31394">17800 11718 469 0,'0'0'-8'0,"45"17"-76"16,-17-13-3-16</inkml:trace>
  <inkml:trace contextRef="#ctx0" brushRef="#br0" timeOffset="32100">7234 13747 385 0,'0'0'3'0,"0"0"2"16,0 0 1-16,18-4 1 15,9-2 0 1,15-3 1-16,18-1 0 0,14-4 1 0,16-1-5 16,9 1-1-16,7 2-2 15,-1 7-6-15,-5-2-8 16,-5 9-15-16,-3 8-57 0,-70 11-4 62</inkml:trace>
  <inkml:trace contextRef="#ctx0" brushRef="#br0" timeOffset="32235">7274 14175 474 0,'0'0'0'16,"10"5"1"-16,15 2 0 0,18-1-1 15,15 1 1-15,20-5-1 16,16-2-2-1,23 0-4-15,12-2-12 0,13-16-54 16,2 5-17-16</inkml:trace>
  <inkml:trace contextRef="#ctx0" brushRef="#br0" timeOffset="33104">9725 13650 451 0,'0'0'-1'0,"0"0"-1"15,0 0-1-15,0 0-1 16,15-137 1-16,-19 88 0 16,-7-3-1-16,-6 0 2 15,-3 9 0-15,-8 11 3 0,-2 15 1 31,-2 13 0-31,6 9 2 0,2 21 0 0,6 10 1 16,7 12 0-16,8 6 1 16,2 9-1-16,18 5 1 15,8-6 0 16,3-6-2-31,2-8-1 0,3-9-3 0,-1-12-5 16,5-7-12-16,-7-6-64 0,-9-19-9 16</inkml:trace>
  <inkml:trace contextRef="#ctx0" brushRef="#br0" timeOffset="33301">9954 13476 420 0,'0'0'1'0,"2"14"0"0,2-1 1 16,-1 5 1-16,1 3 0 0,-2 6 2 15,5 5 0-15,0 13 0 32,3-4-1-32,0-7-3 15,0-7-5-15,6-1-26 0,0-11-55 16,-4-15-3-16</inkml:trace>
  <inkml:trace contextRef="#ctx0" brushRef="#br0" timeOffset="33675">9477 13662 302 0,'0'0'4'0,"9"-11"1"16,-9 11 4-16,6-14 3 15,-6 14 0-15,-3-11 2 16,-8 11 2-16,-10 0 2 0,-7 15-3 16,-12 16 1-1,4 1-4 1,6 4 0-16,14-4-1 0,17-1-2 15,21-9-1-15,19-7-3 16,17-8-3-16,16-10-7 16,1-11-10-16,9-13-48 15,-14 15-27-15</inkml:trace>
  <inkml:trace contextRef="#ctx0" brushRef="#br0" timeOffset="33996">9908 13312 447 0,'0'0'0'0,"0"0"-2"16,0 0-3-16,8 7-6 15,-3 5-11-15,-2 3-60 0,-1-1-7 16</inkml:trace>
  <inkml:trace contextRef="#ctx0" brushRef="#br0" timeOffset="34391">9044 14144 457 0,'0'0'2'0,"0"0"0"15,17 0 1-15,11 3 2 16,16 1 1-16,18-1 0 31,23-3 0-15,15 0 1-16,23 0-1 0,11 0-2 0,8 0-2 0,0 0-2 0,-4-3-4 15,-3 3-8-15,-16 3-15 0,-26 7-62 16,0 4-2-16</inkml:trace>
  <inkml:trace contextRef="#ctx0" brushRef="#br0" timeOffset="35051">9427 14761 283 0,'0'0'7'16,"0"0"4"-16,0-14 2 0,0 14 3 15,-12-10 1-15,-6 10 2 16,-3 0 4-16,-9 9 0 16,-5 13-5-16,-2 5-3 15,0 10-2-15,5 6-2 0,7 0-2 16,10-2-2-16,12-4-1 15,10-11-2 1,15-8 0-16,13-14-1 0,10-8-1 16,8-16 1-16,-2-9-2 15,5-5-1-15,-9-10-1 0,-8-4-2 16,-13-2-1-16,-12 0-1 15,-14 2-1-15,-6 5 1 16,-13 7 1-16,-9 6 2 16,-3 12 1-16,-3 12 2 0,2 8 2 15,4 13 0-15,5 14 1 16,3 6 1-16,8 8-1 15,4 6 1-15,8-3-1 16,9 2-1-16,8-5-1 0,8-4-2 16,5-7 0-16,7-10 0 15,6-5-4-15,1-13-6 16,5-4-19-16,9-7-61 0,-12-19-2 15</inkml:trace>
  <inkml:trace contextRef="#ctx0" brushRef="#br0" timeOffset="35220">9759 14521 415 0,'0'0'3'16,"-3"18"2"15,2 2 1-31,-2 8 3 0,3 5 0 0,0 11 1 0,-1 6 1 0,3 12-1 16,2-1-2-16,1-2-3 0,1 0-2 15,-1-3-4-15,1-4-9 16,-6-10-15-16,-11-9-63 16,9-14-3-16</inkml:trace>
  <inkml:trace contextRef="#ctx0" brushRef="#br0" timeOffset="35356">9694 14902 465 0,'0'0'2'0,"16"-5"-1"16,9-2 1-16,7 1 0 15,15-3 0-15,8-1 1 0,10 0-2 16,3 0-4-16,4 8-12 15,-7 2-41-15,-5-2-32 16,-5 2-3-16</inkml:trace>
  <inkml:trace contextRef="#ctx0" brushRef="#br0" timeOffset="35897">11214 13747 315 0,'0'0'9'16,"-23"14"5"-16,-5 9 3 16,-11 14 5-16,-7 13 2 15,-5 17-1-15,-3 17 1 0,1 16 0 31,10 11-7-31,15 0-6 0,18-6-4 0,11-9-3 16,19-12-4-16,15-17-5 16,18-13-6-16,-1-21-17 0,-7-14-61 15,18-9-3 32</inkml:trace>
  <inkml:trace contextRef="#ctx0" brushRef="#br0" timeOffset="36210">11630 14064 377 0,'0'0'3'16,"-1"24"2"-16,-3 3 3 16,-2 9 2-16,-7 13 2 15,-4 8 1-15,-4 6 2 16,-6 10 1-16,3-5-2 0,1-5-1 15,3-7-3 1,6-10-2-16,13-7-1 0,1-9-7 16,19-8 0-16,12-6 0 15,6-7 0-15,8 0 0 16,3-3 0-1,8-2 0-15,-5-4-19 0,-4 0-72 0,6-7-3 16</inkml:trace>
  <inkml:trace contextRef="#ctx0" brushRef="#br0" timeOffset="36406">12023 14655 452 0,'0'0'3'0,"-7"21"1"15,2 4 2 1,-1 2-1-16,-5 6 2 0,-1 6-1 0,-1 1 1 15,-3 0 0-15,3-5-3 16,3-7-2-16,2-9-3 16,8-6-5 15,0-13-13-31,13-6-68 0,11-10-5 0</inkml:trace>
  <inkml:trace contextRef="#ctx0" brushRef="#br0" timeOffset="36614">12188 14433 413 0,'0'0'4'0,"10"6"1"16,10-4 3-16,10 1 2 0,10-3 0 15,15 0 0-15,7 0 1 16,9-4 0-16,8-2-4 15,-6-6-5-15,1 2-9 32,-12-9-24-32,-10-3-57 0,-10-6-3 0</inkml:trace>
  <inkml:trace contextRef="#ctx0" brushRef="#br0" timeOffset="36790">12684 14172 457 0,'-7'12'3'16,"-3"9"0"-16,-1 10 0 15,1 8 0-15,-6 12 1 16,-2 9 1 15,-5 8-1-31,-3 12 1 0,6-7-3 0,-2-4-3 0,5-2-2 0,1-10-9 16,11-9-34-16,6-6-42 15,14-16-4-15</inkml:trace>
  <inkml:trace contextRef="#ctx0" brushRef="#br0" timeOffset="37213">13521 13815 348 0,'0'0'4'0,"2"18"2"16,-2 10 5-16,-2 11 1 0,-14 14 5 16,-6 15 0-16,-10 12 1 15,-7 11 0-15,-7-1-2 16,-2-4-2 15,3-7-3-31,6-11-3 0,15-14-1 0,14-12-3 0,14-12-4 0,22-9 0 16,12-7 0-16,10-5 0 15,7-4 0-15,2-5 0 16,5 3-16-16,-8 5-53 0,-2-11-24 15</inkml:trace>
  <inkml:trace contextRef="#ctx0" brushRef="#br0" timeOffset="37549">13778 14440 434 0,'0'0'4'0,"26"4"-1"0,9 1 2 0,4 0 1 0,2 4 0 0,2-1 0 15,0 5 1-15,-3 5 1 16,-13 2-3-16,-21 6 0 16,-15 1-2-16,-20 6 1 15,-6-3 0-15,-3 3 0 0,-1-3-1 16,3-3 1-16,8-3-4 15,16-8 0-15,12-2 0 32,18-8 0-32,17-2 0 0,13-4 0 0,10-2 0 0,12-5-13 15,0-10-23-15,0-2-55 16,9-6-4-16</inkml:trace>
  <inkml:trace contextRef="#ctx0" brushRef="#br0" timeOffset="37749">14460 14250 444 0,'0'0'1'0,"0"0"2"15,14 9 1-15,6-2 1 31,12-1 1-31,8-1 0 0,13 2 0 0,11-2 1 16,4-5-3-16,8 0-5 0,-5-6-8 16,4-10-41 30,-11-1-39-46,-12-12-4 0</inkml:trace>
  <inkml:trace contextRef="#ctx0" brushRef="#br0" timeOffset="37876">14831 14082 464 0,'-7'9'2'0,"-5"8"1"15,-4 9 0-15,-2 6 1 16,-3 10-2-16,-4 8 2 0,1 5-1 15,-3 8-1-15,7-7-3 16,10-3-5-16,1-9-12 31,12-16-49-31,9 1-22 0</inkml:trace>
  <inkml:trace contextRef="#ctx0" brushRef="#br0" timeOffset="38071">16005 14338 502 0,'0'0'-1'0,"0"0"-4"0,7 21-14 31,-6-6-69-31,-1-4-4 0</inkml:trace>
  <inkml:trace contextRef="#ctx0" brushRef="#br0" timeOffset="38200">16179 14372 471 0,'0'0'0'15,"0"0"0"-15,8 10-1 16,-8-10-4-16,10 13-9 16,3-15-65-16,4 10-9 31</inkml:trace>
  <inkml:trace contextRef="#ctx0" brushRef="#br0" timeOffset="38292">16485 14344 426 0,'0'0'0'16,"0"0"0"15,-6 10-1-31,6-10-4 0,-10 20-12 0,2-4-64 0,8-8-4 0</inkml:trace>
  <inkml:trace contextRef="#ctx0" brushRef="#br0" timeOffset="38644">17002 13892 434 0,'0'0'4'15,"5"25"-1"17,-3 1 3-32,-4 10 1 0,-11 10 2 0,-6 8 1 0,-9 13 0 0,-7 8 1 15,-8-7-3-15,2-5 1 16,5-7-9-16,12-10 0 0,16-6 0 15,16-13 0-15,20-12 0 16,22-6 0-16,18-4 0 16,7-2 0-16,5-3 0 15,7 0-15 48,-10 0-45-63,-4-8-34 0,-7-5-4 0</inkml:trace>
  <inkml:trace contextRef="#ctx0" brushRef="#br0" timeOffset="39019">17372 14422 404 0,'0'0'5'16,"-1"17"2"30,1-2 1-46,4 4 1 0,-1 5 2 0,1 1-1 0,-1 3 1 0,0-3 1 0,-1-7-3 0,0-7-3 16,-2-11-1-16,10-7-2 16,-4-15 0-16,4-8-2 0,7-6 0 15,3-5-1-15,3 3-1 16,2 3-1-16,1 6 1 15,0 10-1 17,-3 15 1-17,-3 6 1-15,-3 14-1 0,-5 8 1 0,-3 2 1 0,-1 3 1 0,-1-3 1 0,0-6 0 16,1-9 2-16,1-8-5 15,0-6 0-15,-1-11 0 0,-3-10 0 16,0-5 0-16,-4-3 0 16,2-4 0-16,-3-3 0 15,4 2-12-15,-2-2-47 16,5-8-35 15,13-4-4-31</inkml:trace>
  <inkml:trace contextRef="#ctx0" brushRef="#br0" timeOffset="39205">18036 13712 409 0,'4'13'3'16,"12"8"3"-16,12 21 3 16,3 13 3 15,2 13 0-31,0 11 0 0,0 10 0 0,-3 10 1 0,-12-5-4 15,-12-5-2-15,-16-16-5 16,-17-7-5-16,-12-9-5 0,-18-15-27 16,-22-8-54-1,-9-10-3-15</inkml:trace>
  <inkml:trace contextRef="#ctx0" brushRef="#br0" timeOffset="40223">1686 16520 342 0,'0'0'3'0,"0"0"0"0,0 0 5 16,7 4 2-16,12 0 2 15,15 0 2-15,15-3-1 16,14-1 0-16,18 0-2 0,10-3-1 16,11-7-4-16,5-2-6 15,-2-2-5-15,-9-3-8 16,-12 2-24-16,-14 2-50 15,-13 0-3-15</inkml:trace>
  <inkml:trace contextRef="#ctx0" brushRef="#br0" timeOffset="40472">1911 16795 396 0,'0'0'3'15,"24"2"-1"-15,9-2 2 0,11 0 0 16,13-3 2-16,16-9 0 16,13-1 0-16,10-3-1 15,1-4-4-15,-5-2-5 16,-5 1-10-16,-8-3-35 0,-7 3-35 15,-13-3-8 1</inkml:trace>
  <inkml:trace contextRef="#ctx0" brushRef="#br0" timeOffset="40740">2452 16031 331 0,'6'2'3'0,"15"2"1"0,15 5 4 15,17 3 2-15,11 8 1 16,12 6 3-16,7 13 1 16,9 7 0-16,-5 10-3 15,-10 8-1 16,-18 5-3-31,-22 3-2 0,-25 1-1 0,-15-1-2 0,-22-6-4 0,-18-4-5 16,-6-1-16-16,5-31-64 31,18-12-3-31</inkml:trace>
  <inkml:trace contextRef="#ctx0" brushRef="#br0" timeOffset="41344">4397 15845 305 0,'0'0'0'16,"0"0"-1"-16,10 7 0 15,-10 8 3-15,0 9 2 0,-3 11 3 16,-8 15 5-16,-7 12 2 31,-12 19 3-31,-3 11 2 0,-12 1 1 0,5 2-1 16,-1-8-3-16,11-8-1 0,9-13-3 15,17-12-2-15,16-20-2 16,24-15 0 0,20-10-2-16,12-11-1 0,13 1 0 15,3-10-2-15,0-2-1 16,-4-3-2-16,-10 4-3 0,-15-2-1 15,-11 6-4-15,-15-1-6 16,-10 6-21-16,3-1-58 16,-22 4-1-16</inkml:trace>
  <inkml:trace contextRef="#ctx0" brushRef="#br0" timeOffset="41972">4994 16574 342 0,'0'0'4'0,"0"0"2"15,11 6 4-15,8-6 2 16,11 0 1-16,9-5 0 16,14-5 1-16,11-6 0 15,7-4-3-15,5-6-3 0,-4-3-3 16,-7 0-1-16,-8 0-3 15,-13 0-3-15,-18 0-2 32,-16 5-1-32,-15 2 0 0,-22 5-1 0,-10 8 1 15,-16 4-1-15,-7 7 3 0,-10 12 1 16,-8 11 3-16,5 11 1 15,2 4 1-15,8 7 1 16,10 2 0-16,12 2 1 0,12-3 1 16,18-5-1-16,13-6 1 15,20-8-1-15,11-6 0 31,10-7-1-31,12-8-2 0,5-5-4 0,8-3-3 0,0-7-6 16,8 0-15-16,-9 0-58 16,10-12-7-16</inkml:trace>
  <inkml:trace contextRef="#ctx0" brushRef="#br0" timeOffset="42320">5747 16358 345 0,'0'0'4'0,"-24"8"1"15,3 7 3-15,-6 5 2 16,-2 6 2-16,-3 7-1 15,0 5 1-15,4 4 0 0,12-4-2 16,16-6-1-16,13-6-2 31,18-13-2-31,14-9 0 0,9-6-2 0,6-18-2 16,5-7-2-16,-2-8-3 0,-9-4-1 15,-11 0 0-15,-10 0 1 16,-11 7-1-16,-10 7 2 16,-8 10 3-1,-9 12 2-15,-8 13 4 0,-7 17 1 0,-4 16 0 16,-5 11 0-16,-5 14 1 15,-5 9-1-15,3 5 0 16,-4 3-1 0,0-1-1-16,3-4-2 0,3-6-1 0,8-8-5 15,5-12-7-15,18-9-26 16,15-15-54-16,7-17-1 15</inkml:trace>
  <inkml:trace contextRef="#ctx0" brushRef="#br0" timeOffset="42754">6596 16223 345 0,'0'0'5'0,"0"0"3"15,9 17 4-15,10-10 1 16,13 0 1-16,10 1 1 16,16-1 0-16,11-4 0 15,13-3-4-15,5-1-4 0,-1-8-4 16,0 1-3-16,-10-3-4 15,-10 0-3 1,-12 4-5-16,-17-2-7 0,-10 4-32 0,-11 5-37 16,-16 0-6-16</inkml:trace>
  <inkml:trace contextRef="#ctx0" brushRef="#br0" timeOffset="42958">6704 16505 429 0,'5'1'2'0,"17"1"0"16,10 1 1-16,14 1 1 0,12-3 0 16,15-1 0-16,15 0 0 15,16 0 0 1,3-3-6-16,6 1-6 0,-4-1-18 15,-18 3-59-15,16 0-4 0</inkml:trace>
  <inkml:trace contextRef="#ctx0" brushRef="#br0" timeOffset="43508">8885 15983 365 0,'0'0'6'0,"0"0"4"16,14 11 2-16,10-5 1 15,18-1 2-15,19-2 0 0,22 1 1 16,19-6 0-16,14 2-5 16,8-3-4-16,-2-4-2 15,-6 0-3 1,-14-2-2-16,-17 5-5 0,-20 0-4 0,-21 4-12 15,-22 12-45-15,-12-5-25 16</inkml:trace>
  <inkml:trace contextRef="#ctx0" brushRef="#br0" timeOffset="44256">8801 16126 316 0,'0'0'4'0,"0"0"4"16,0 0 2-16,0 0 3 0,0 0 2 16,0 0 4-16,0-6-1 15,0 6 1 1,0 0-3-16,2-13-2 0,-2 13-4 15,0 0-1-15,2-8-3 0,-2 8-1 16,0 0-1-16,0 0-1 16,0 0-1-16,10 0 1 15,0 3-2 16,9 6 1-31,5 3 0 0,9 3-1 0,10 5 0 0,8 3 2 0,8 4-1 16,6-3 0-16,2 2 1 16,1-1-3-16,0-2 0 15,-5-2 0-15,-11-2 0 16,-4-4 0-16,-13-3 0 0,-10-1 0 15,-10-2 0-15,-15-9 0 16,-1 16 0-16,-20-9 0 16,-7 1 0-16,-7 1 0 15,-9 3 0-15,-5 1 0 0,-6 3 0 16,-1 3 0-16,0 1 0 15,-3 2 0-15,1 1 0 16,1 5 0-16,0-2 0 16,1 2 0-16,-1-2 0 15,5 0 0-15,4-3 0 0,6-2 0 16,7 0 0-16,8-5 0 15,10 1 0 1,15-4 0-16,13 0 0 0,21-1 0 0,16 0 0 16,13-4 0-16,16 0 0 15,10-2 0-15,7 1 0 16,0 0 0-1,-1 3 0-15,-7-4 0 0,-10 6 0 0,-10-1-4 16,-8 5-15-16,-13-2-31 16,-10-3-46-16,2-6 0 15</inkml:trace>
  <inkml:trace contextRef="#ctx0" brushRef="#br0" timeOffset="45494">10512 16170 326 0,'0'0'6'15,"0"0"2"-15,0 0 0 16,0 0 4-16,9 10 3 16,-9 9 3-16,0 9-1 0,-4 9 2 15,-7 11-5-15,-4 8-1 16,-5 7-1-16,-2 3-2 15,-3-2-2-15,2-10-2 0,6-8-1 16,4-9 0-16,12-12-1 16,8-12 1-16,17-8-5 15,14-5 0-15,13-5 0 16,6-1 0-16,7-3 0 15,-1 3 0-15,-5 0 0 0,-2 3 0 16,-9-1-3-16,-6 4-14 16,-15 0-26-16,-11 0-50 15,-1-3-3-15</inkml:trace>
  <inkml:trace contextRef="#ctx0" brushRef="#br0" timeOffset="45776">11021 16579 435 0,'0'0'5'16,"0"14"1"-16,-2 0 1 16,4 2 1 30,1 5 0-46,4 3 1 0,2 1-1 0,8 2 0 0,-1-7-7 0,11-3-9 0,0-14-16 0,-5-3-65 16,13-15-3-16</inkml:trace>
  <inkml:trace contextRef="#ctx0" brushRef="#br0" timeOffset="45875">11162 16298 435 0,'0'0'1'0,"-8"-10"1"15,8 10-1-15,-8-14-2 16,8 14-3-16,-6-13-11 16,6 13-66-16,0 0-3 0</inkml:trace>
  <inkml:trace contextRef="#ctx0" brushRef="#br0" timeOffset="46393">8468 17333 384 0,'0'0'4'16,"-9"9"3"-16,-2 6 3 15,-2 5 1-15,0 3 2 16,0 7 0 15,7-14 0-31,2 4 0 0,2 0-3 0,2 1-3 0,2-4-5 0,5 0-3 16,6-4-11-16,-3 1-48 15,20-10-28-15,10-10-4 16</inkml:trace>
  <inkml:trace contextRef="#ctx0" brushRef="#br0" timeOffset="46502">8473 17104 400 0,'0'0'0'0,"0"0"-3"0,0 0-2 16,0 0-6-16,13 0-18 0,11 2-49 16,-7 0-6-16</inkml:trace>
  <inkml:trace contextRef="#ctx0" brushRef="#br0" timeOffset="46766">8714 17411 344 0,'0'0'5'0,"5"0"2"0,7 0 2 16,8 0-1-16,10 0 2 16,7 0-1-16,8 0-4 15,4-3-8-15,3 1-28 16,15 2-46-16,-23-3-6 0</inkml:trace>
  <inkml:trace contextRef="#ctx0" brushRef="#br0" timeOffset="46936">8790 17649 394 0,'0'0'3'0,"0"0"1"15,0 0 2-15,5 8 0 16,5-7 1-16,3-1-1 16,3 0-3-16,7-1-5 15,-1 1-19-15,0 0-60 16,6-2-4-16</inkml:trace>
  <inkml:trace contextRef="#ctx0" brushRef="#br0" timeOffset="47280">9494 17367 418 0,'0'0'3'16,"-1"7"3"-16,-7 7 1 0,-6 6 2 16,0 5 0-16,7-9-2 15,-4 5 1-15,2 1 0 16,-1 4-5-16,-1 0-8 15,2 2-16-15,2-4-66 16,-2-4-3 15</inkml:trace>
  <inkml:trace contextRef="#ctx0" brushRef="#br0" timeOffset="47998">9204 15780 393 0,'0'0'3'16,"0"21"2"-16,-2-2 2 15,-4 9 1-15,-1 3 0 16,-4 1 1-16,-1 2 0 0,2 0 0 16,-1-9-1-16,-1-7-3 15,3-11-2-15,9-7-2 16,-11-14-2-16,11-10-2 15,0-6-2 1,5-3-1-16,3-4 0 0,3-1-1 0,5 1 3 16,1 8 1-16,1 7 2 15,1 11 3-15,0 10 2 16,1 6 1-16,0 15 1 0,-3 6 0 31,1 6 0-31,0-3 2 0,-3-3-1 0,-3-6 1 16,3-11-1-16,0-9 0 15,0-16 0 1,-3-11-1-16,-5-5-6 0,-2-7 0 0,-5-4 0 15,-5 0 0-15,-4-1 0 16,-6 4 0-16,2 9-5 16,-1 0-16-16,10-3-64 31,6 23-10-31</inkml:trace>
  <inkml:trace contextRef="#ctx0" brushRef="#br0" timeOffset="48437">11949 15524 357 0,'0'0'1'16,"4"9"-1"-16,-2 8 1 16,0 12 3-16,1 12 2 15,0 13 3-15,-2 13 2 16,1 16 0-1,-3 11 2-15,-1 5 0 0,-4 9 0 0,-1 1-1 16,-1 1-2-16,-2-4-3 16,-2 5-2-16,-1-6 0 15,-1-4-1-15,0 1 0 16,-5-3 0-16,-6 12-2 15,0-7 0 1,13-53-2-16,-1 2 1 16,-2-7-2-16</inkml:trace>
  <inkml:trace contextRef="#ctx0" brushRef="#br0" timeOffset="48542">11770 17333 494 0,'-16'46'0'0,"0"-2"-2"0,1 2 0 0,-2-7 1 16,1 1 3-1,-3-5 1-15,0 1-1 16,0-7 1-16</inkml:trace>
  <inkml:trace contextRef="#ctx0" brushRef="#br0" timeOffset="50078">3076 15437 362 0,'0'0'3'0,"0"0"2"16,-10-2-1-16,10 2 0 15,-8-3 1-15,8 3-2 0,0 0 1 16,0 0 0-16,0 0-2 15,21-6 1-15,6 4-1 16,9 0 1-16,8 2 2 0,9-6 1 16,7 2 1-16,8-2 0 15,8-2-1-15,5 0-1 16,5-2 0-16,4 1-1 15,6-3-1 17,7 3-1-32,4 1 0 0,3 0 0 0,4 2 0 0,-1 1 0 0,-1 0 1 15,4 0-1-15,1 3 1 16,1-2 1-16,0 2-1 15,3 0-1-15,-1 0 0 0,4 0 0 16,3 1 0-16,-1-2-1 16,1-1 0-16,4-1 0 15,-3 1 0-15,-2-1-1 31,3 0 1-31,-4-1-1 0,-1 5 0 0,1-2 0 0,5 0 1 16,-3 1-1-16,5-2 0 16,4-1 1-16,5 0-1 15,3 0 1-15,-1 0-1 0,5 0 0 16,-2-2 0-16,-2 6 1 15,-4 1-1-15,-3 0 0 16,-3 3 0-16,-1 3 0 31,1 2 1-31,-3 3-1 0,0 3 0 0,3-1 0 0,2 3 1 16,-1-2-1-16,-2 1 0 15,2 2 1-15,2 0-1 47,-1 0-1-47,-2 0 2 0,2 3-2 0,0-2 1 0,4 2 0 0,5 4 0 0,4-2-1 16,9 2 0-16,8 0-1 15,10-3-3-15,7 2-8 16,-5-4-26-16,3-4-49 0,7-4-3 16</inkml:trace>
  <inkml:trace contextRef="#ctx0" brushRef="#br0" timeOffset="51877">3271 15662 270 0,'0'0'5'16,"0"0"3"-16,0-17 2 15,0 6 2-15,-1 2 1 16,-6-4 3-1,7 2-1-15,-5 1 1 0,-3 1-4 16,8 9-3-16,-9 0-3 0,4 6-2 16,-2 14-1-16,4 6-1 15,-1 10-1-15,2 9-1 0,-2 8 2 16,3 7 0-16,0 9 0 15,1 3-1-15,1 5 2 16,4 4-1-16,-2 3 0 16,1-1 1-16,2-1-1 31,1 0 1-31,0-3 0 0,2-4 0 0,0 0-2 0,1-5 2 15,1-4 1-15,0-3-1 16,-2-1 0-16,2 2 0 0,-5-5 0 16,4 0 0-16,-6-3 0 15,1-1 0-15,-3-4-2 16,-2-1 1-16,0-3 0 15,0-6-1-15,-2-19-1 16,-1 0 0-16,-1-1 0 31,2 2-1-31,-2-1 1 0,1 0-1 0,0-1 0 0,1 0 0 16,0-1 1-16,1 1 0 15,1 0-1-15,0 0 1 0,0-2-1 16,0 0 1-16,1 0 0 16,3 1 0-16,3-3 0 15,-1-3 0-15,5 0 0 16,0-4 0-16,2 0 0 31,-2 2 1-31,2-4-1 0,2-1 0 0,1 0 0 0,0-1 0 16,0-2 0-16,3 0 0 15,2 0 0-15,-2-1 0 16,3 0 1-16,2-2-1 0,0 2 0 15,0 0 1-15,2 0 0 16,1-1 0-16,2 3-1 16,0-2 1-16,2 2-1 15,1-2 0-15,0 1 1 16,3 0-2-16,4-1 1 0,-1 0 0 15,3-1 0-15,3 1 0 16,2 0 1-16,3-1-1 0,1 0 0 47,3 0 0-47,2 0 0 0,2-2 0 0,2 2 0 0,4-1 1 0,2-1-1 15,2 2 0-15,4-2 0 16,3-2 0-16,2 2 0 0,0 0 0 16,2 0 0-16,1 2 0 15,1-2 0-15,2 3 0 16,-1-3 0-16,3 2 0 15,-1-1 1-15,4-1-1 0,-1 0 0 32,1 0 0-32,1 0 1 0,-1 0 0 0,0 0-1 15,-2 1 1-15,0-1 0 16,1 1-1-16,-1-1 1 0,3 0 0 15,-3 0-1-15,0 0 1 16,-2 0-1-16,1-2 1 16,0-1-1-16,-2 0 1 15,-1 1-1-15,0-1 0 16,-2 1 1-16,1 0-2 15,0 0 2-15,-1-1-1 0,3-2 0 16,-2 3 0-16,-1-1 0 16,1 0 0-16,-1 0 0 15,-1-1 0-15,1 2 0 0,-1 0 0 31,3 0 0-31,-1-1 0 0,-2 3 0 0,3-1 0 16,-1-1 0-16,0 2 0 0,0 0 0 16,0 0 0-16,0 0 0 15,1 0 0-15,-1 0 1 16,1 3-1-16,0 0 0 15,0-1 0-15,0 1 0 16,2-1 0-16,-3 1 0 0,4 0 0 16,0 0-1 15,3 2 1-31,-2-3-1 0,0 1 1 0,2 0 0 0,1 0 0 15,0 0 0-15,1-1 0 0,3-1 0 16,0 1 0-16,1 0 0 16,2-1 1-16,3-1 0 15,3-1 1-15,1-1-1 0,5-3 1 16,2 0 0-16,4-4 1 15,3-1-2 17,2 1-4-32,-2-4-12 0,1-1-51 0,4-5-24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47:05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 7810 314 0,'0'0'1'15,"0"0"4"-15,0 5 5 16,-1 10 1-16,1 8 2 0,0 11 4 15,-2 12 1-15,-11 15 1 16,-2 11 0-16,-10 10-4 31,-2-1-3-31,-4-2-3 0,2-8-1 0,1-9-3 0,1-11-4 16,11-15-3-16,2-18-7 15,14-18-14-15,0 0-47 16,8-14-20-16</inkml:trace>
  <inkml:trace contextRef="#ctx0" brushRef="#br0" timeOffset="249">2179 7977 330 0,'0'0'1'0,"-10"9"0"15,-9 8 1-15,-10 3 3 0,-10 9 1 16,-7 2 3-16,-5 3 2 15,-3 0 1 17,2 0 0-32,8-8-1 0,7-5-1 0,14-3 1 0,14-3-2 0,10 1-1 15,15-3-1-15,10 5-1 16,11 2 0-16,8 0 0 15,1 2-1-15,4 0-2 0,-1-1-3 16,-3-2-2-16,-10-4-5 16,0-1-4-16,-11-6-6 15,-1-2-17-15,-4 1-50 16,-4-8-8-16</inkml:trace>
  <inkml:trace contextRef="#ctx0" brushRef="#br0" timeOffset="522">2596 7931 268 0,'-9'3'4'15,"-23"30"16"1,-7 6 0-16,0 9 3 15,-1 5 0-15,0 5 3 16,0 5-2 15,6 0 1-31,12-5-3 0,27-26-14 0,16-9-2 0,10-10-1 0,5-8-4 16,8-5-3-16,0-8-4 15,3-4-9-15,-7-7-14 0,-4-13-58 16,-1 3-5-16</inkml:trace>
  <inkml:trace contextRef="#ctx0" brushRef="#br0" timeOffset="720">2826 7988 385 0,'-5'32'8'31,"-10"12"2"-31,-5 12 1 16,-5 9 2-16,2 4 0 31,2 5 0-31,8 0 2 0,5-2-1 0,12-31-6 16,22-16-4-16,15-14-4 0,15-8-8 15,1-9-28-15,1-4-53 0,8-2-3 16</inkml:trace>
  <inkml:trace contextRef="#ctx0" brushRef="#br0" timeOffset="3903">2597 2276 336 0,'0'0'4'16,"7"0"2"0,10-5 1-16,13 2 1 0,12 1 2 15,16-3-1-15,10 0 2 16,12 0-1-16,5 2-3 15,-1 0-3-15,-7 2 1 32,-9-1-3-32,-12-1 0 0,-14 3-2 0,-15 0-2 0,-12 0-3 15,-15 0-13 1,-11 17-33-16,-8-10-30 0,2 0-7 15</inkml:trace>
  <inkml:trace contextRef="#ctx0" brushRef="#br0" timeOffset="4198">3245 2060 240 0,'0'0'3'0,"21"0"6"0,5 5 0 16,5 7 3-16,3 0-1 16,2 8 2-16,1-2 0 15,1 7 2-15,-7 4-2 0,-30 3-3 31,-12 1-6-31,-8-1-11 16,-9 2-38-16,-5-12-29 0</inkml:trace>
  <inkml:trace contextRef="#ctx0" brushRef="#br0" timeOffset="4468">3741 1802 372 0,'0'0'1'0,"-9"22"-1"15,2 4 1-15,1 8 0 0,2 0 1 16,4 7 0-1,4-4-4-15,16 4-24 0,16-11-52 16,3-17-5-16</inkml:trace>
  <inkml:trace contextRef="#ctx0" brushRef="#br0" timeOffset="4568">3825 1550 405 0,'0'0'-5'0,"0"0"-26"16,0 0-51-16,0 0-5 15</inkml:trace>
  <inkml:trace contextRef="#ctx0" brushRef="#br0" timeOffset="5284">4808 8139 336 0,'0'0'6'0,"-4"9"5"0,-4 11 2 16,1 6 5-16,-1 11 0 15,1 7 1-15,2 7 1 16,5 5 1-16,4 2-5 15,9-6-7-15,13-11-1 16,6-9-2-16,9-11-3 0,3-13-6 16,5-8-8-16,-7-10-41 15,2-17-40-15,-4-14 0 16</inkml:trace>
  <inkml:trace contextRef="#ctx0" brushRef="#br0" timeOffset="5384">4932 7865 369 0,'0'0'0'0,"0"0"-6"16,12-9-11-1,4-1-47-15,4 12-16 0</inkml:trace>
  <inkml:trace contextRef="#ctx0" brushRef="#br0" timeOffset="5678">5746 8060 411 0,'0'0'1'0,"0"0"0"15,15 4 1-15,3-2 0 16,6 1 0-16,11 2 0 16,6-1-1-1,9 1-7 1,4-2-17-16,-16 1-59 0,17-1-3 0</inkml:trace>
  <inkml:trace contextRef="#ctx0" brushRef="#br0" timeOffset="5830">5753 8372 391 0,'0'0'1'0,"23"4"1"16,8 1 0-16,13-3-2 0,8 0-2 16,16 3-8-16,5 12-62 15,18-17-7-15</inkml:trace>
  <inkml:trace contextRef="#ctx0" brushRef="#br0" timeOffset="7163">7214 8136 314 0,'0'0'5'0,"-3"8"5"16,1 4 1-16,1 5 3 15,0 7 3-15,4 4 1 0,7 4-1 16,6 4 0-16,7-4-2 16,1-8-8-16,11-4-8 15,-4-13-18-15,-11-7-64 16,16-15-3-16</inkml:trace>
  <inkml:trace contextRef="#ctx0" brushRef="#br0" timeOffset="7292">7336 7765 337 0,'0'0'-1'15,"0"0"-3"-15,9 13-9 16,-1-1-28-16,3 9-35 16,6 6-5-16</inkml:trace>
  <inkml:trace contextRef="#ctx0" brushRef="#br0" timeOffset="7481">7834 8349 401 0,'0'8'3'0,"0"11"2"16,-2 9 2-16,-4 7 1 15,1 1-1-15,1 4 0 16,-2 1 0-16,4 1 0 16,0-9-5-16,1-10-8 0,2-11-15 15,-1-12-64-15,20 0 0 16</inkml:trace>
  <inkml:trace contextRef="#ctx0" brushRef="#br0" timeOffset="7685">8092 8178 420 0,'0'0'2'0,"27"1"2"0,5 1 1 15,9-2 0-15,12 0 0 16,3-3 1-16,6-3-2 15,5-1-5-15,-7-7-17 16,-23-2-66-16,0-7-3 0</inkml:trace>
  <inkml:trace contextRef="#ctx0" brushRef="#br0" timeOffset="7843">8306 8015 403 0,'-3'11'4'0,"0"14"4"16,-6 9 1-1,0 11 1 16,-1 8 1-31,1 9 0 0,-2 3 0 0,1 6 0 0,3-8-4 0,3-15-8 16,2-11-5-16,3-5-20 16,15-14-61-16,-5-16-2 15</inkml:trace>
  <inkml:trace contextRef="#ctx0" brushRef="#br0" timeOffset="8248">9035 8025 426 0,'0'0'3'0,"21"0"1"15,-3-5 2-15,6 0-1 16,4-3 1-16,2 1 0 0,3-3 0 16,-1 3 1-16,-5 1-4 15,-8 1-1-15,-8 5-1 16,-11 0-1-16,7 5 1 31,-8 6 0-31,-11 8 1 0,-4 6 0 0,-4 8 1 0,-2 5 1 16,-1 6 0-16,2-1 1 15,7 1-1-15,7-4 0 16,7-4 0-16,10-9-2 0,12-8-2 15,10-7 0-15,5-8 0 16,5-4 0-16,0-8 0 16,0-9 0-16,1 1-23 31,-10-8-67-31,-4-13-4 0</inkml:trace>
  <inkml:trace contextRef="#ctx0" brushRef="#br0" timeOffset="8395">9145 7587 380 0,'0'0'1'0,"0"0"-1"16,14 0 0-16,1 0-5 16,-1 0-17-16,-1 7-54 0,10 3-6 15</inkml:trace>
  <inkml:trace contextRef="#ctx0" brushRef="#br0" timeOffset="8734">9779 8132 457 0,'0'0'1'16,"0"0"-1"-16,6 1 1 15,5-1 0-15,6 0 0 0,4 0 1 16,4 0-1-16,4 3 0 16,-1 5 0-16,-2 5 1 15,-8 7-1-15,-12 7 2 16,-6 3 0 15,-7 5 1-31,-8-1 0 0,-4-1 1 0,3 0 0 0,6-4 0 0,10-5-1 16,8-7-1-16,15-5-2 15,12-3-4-15,5-6-6 0,11 2-31 16,3-5-49-16,-4-14-4 15</inkml:trace>
  <inkml:trace contextRef="#ctx0" brushRef="#br0" timeOffset="8903">10334 8061 453 0,'6'0'1'0,"20"2"1"0,13-2-1 15,11 0 1-15,5-3 0 16,6-4-1-16,5-1-3 15,1-9-10-15</inkml:trace>
  <inkml:trace contextRef="#ctx0" brushRef="#br0" timeOffset="17201">10438 7788 212 0,'0'0'7'0,"0"0"4"16,3-14 4-16,-3 14 1 0,7-16 2 15,-7 16-2-15,7-12 1 16,-7 12 2-16,8 8-5 15,-6 12-3-15,-2 13-2 16,0 8-1-16,-4 21 4 16,1 7-1-1,-2 2 0-15,-3 1-1 16,0-7-2-16,0-3-1 0,0-8 0 15,4-7-2-15,-1-19-5 16,-1-9-6-16,4-1-11 16,-2-8-30-16,4-10-37 15,-1 8-4-15</inkml:trace>
  <inkml:trace contextRef="#ctx0" brushRef="#br0" timeOffset="18193">11548 8162 426 0,'0'0'2'0,"-8"-4"-1"0,-1 2 1 15,-3 0 0-15,2 1-2 16,-4-1-5-16,4 1-11 15,-6 1-35-15,16 0-32 16,0-7-7-16</inkml:trace>
  <inkml:trace contextRef="#ctx0" brushRef="#br0" timeOffset="18327">12107 8120 418 0,'0'0'1'0,"0"0"-1"15,-9 8-5-15,9-8-49 16,5 5-26-16,6-5-8 15</inkml:trace>
  <inkml:trace contextRef="#ctx0" brushRef="#br0" timeOffset="18456">12467 8231 456 0,'0'0'0'0,"0"0"-5"16,0 0-57-16,17 4-24 0</inkml:trace>
  <inkml:trace contextRef="#ctx0" brushRef="#br0" timeOffset="20601">17753 8011 270 0,'0'0'8'0,"0"0"3"0,5-7 2 15,-5 7 0-15,0 0 1 16,0 0-1-16,14-5 3 16,-14 5 2-16,9 14-5 15,-2 5-4-15,3 9 1 0,2 7 0 16,4 8 0-16,0 5 1 15,2 2-1-15,1 3-1 16,1 2-2-16,-1-3 0 0,-4-4-2 16,-1 0 0-16,-1-4-2 15,0-2-2-15,-3-5 1 16,-1-2-2-16,-4-7 1 15,1-3-1 1,-2-4 0-16,0-6 0 0,-2-1 1 0,0-6 1 16,-2-8 0-16,0 0 1 15,0 0 0-15,0 0 0 16,0 0 0-16,11-21 2 15,-4-7-5-15,1-10 0 16,6-11 0-16,6-12 0 0,6-14 0 16,4-8 0-16,2-1 0 15,0 2 0-15,-2 5-9 16,-5 4-3-16,-4 15-19 0,-6 15-61 15,-5 5-3-15</inkml:trace>
  <inkml:trace contextRef="#ctx0" brushRef="#br0" timeOffset="20965">18437 8703 433 0,'0'0'3'0,"-4"14"1"16,0-3 1-16,-1 4 1 0,1 0-1 15,2 1 2-15,-1 2 0 16,3-4 0-16,2-5-5 16,-2-9-6-16,25-4-30 15,7-13-53-15,-9-14-1 16</inkml:trace>
  <inkml:trace contextRef="#ctx0" brushRef="#br0" timeOffset="21092">18450 8301 438 0,'0'0'0'15,"0"0"1"-15,0 0 0 16,0 0-3-16,0 0-10 0,0 0-23 15,11-3-47-15,1 2-5 16</inkml:trace>
  <inkml:trace contextRef="#ctx0" brushRef="#br0" timeOffset="21402">18910 8345 434 0,'0'0'2'16,"0"0"0"-16,9 6 1 0,4-3 0 16,10 0 2-16,10 1 1 15,11-1 0-15,9-1 0 16,9-2-1-16,5 0-2 0,-3-5-6 15,3 2-10 1,-12-2-26-16,-11 1-48 16,0 0-4-16</inkml:trace>
  <inkml:trace contextRef="#ctx0" brushRef="#br0" timeOffset="21576">19029 8659 419 0,'0'0'3'0,"15"5"0"0,6-4 1 0,8 0 1 0,11-1 0 16,10 0 1-16,11-2 0 0,4-7-11 16,7 0-43-16,-8 3-35 15,-2-2-3-15</inkml:trace>
  <inkml:trace contextRef="#ctx0" brushRef="#br0" timeOffset="22448">20155 7972 306 0,'0'0'5'16,"0"0"4"-16,0 0 2 15,0 0-1-15,0 0 0 0,7 0 2 16,-1 5 2-16,-2 17 3 16,1 11-5-1,-3 10-2-15,2 9-2 0,-5 8 1 16,-4 10 0-16,-6 3-1 15,-6 4-1-15,-3-5-2 16,-3-6 0-16,-1-7-2 16,2-7 1-16,5-7 0 0,8-10-1 15,9-3 1-15,9-15-1 16,16-3 1-1,13-8-2-15,14-3 1 0,6 0-1 16,6-3-1-16,1-2-3 0,-3-4-3 16,-4 3-7-16,-15-3-18 15,-11-8-58 1,-5 10-4-16</inkml:trace>
  <inkml:trace contextRef="#ctx0" brushRef="#br0" timeOffset="22676">20716 8629 452 0,'0'0'1'16,"-3"20"0"-16,-2-5 1 0,-2 3 0 15,3 3 0-15,0 0 0 16,1 0-4-16,3-1-11 47,4 8-58-47,10-28-16 0</inkml:trace>
  <inkml:trace contextRef="#ctx0" brushRef="#br0" timeOffset="22757">20710 8279 398 0,'0'0'0'0,"0"0"-7"15,-1-12-48-15,1 12-24 0</inkml:trace>
  <inkml:trace contextRef="#ctx0" brushRef="#br0" timeOffset="23511">21806 7738 314 0,'0'0'4'16,"-12"-1"4"-16,0 3 0 16,-6 11 3-16,-3 4 2 0,-4 14 3 15,-5 7 1-15,-1 11 2 16,7 17-3-1,8 4-2 1,10-3-1-16,14-13-1 0,17-4-3 0,14-18-2 16,11-13-1-16,10-19-2 15,8-19-2-15,-4-17-2 16,-3-11-2-16,-9-10-1 0,-11-9-1 15,-15-11 0-15,-14-7 0 16,-14-1 0-16,-17 1 0 16,-11 4 2-16,-10 6-1 15,-4 16 3-15,-3 12-1 16,1 17 1-16,3 21 1 0,8 12-1 15,7 22 1-15,8 19 0 16,12 14 2-16,8 15-2 16,16 6 2-1,8 5 0-15,23 5 0 0,9-5 1 16,4-8-1-16,8-18-2 15,2-10-3-15,-2-18-5 16,-2-9-14-16,-8-14-65 0,-21-18-4 16</inkml:trace>
  <inkml:trace contextRef="#ctx0" brushRef="#br0" timeOffset="23733">22461 7814 431 0,'0'0'3'16,"9"22"-1"-16,-1-2 2 0,-1 3 1 16,0 16 2-1,6 3 1 1,-2-3-2-16,6-2-3 15,-6-15-13-15,8-19-70 0,-5 2-7 16</inkml:trace>
  <inkml:trace contextRef="#ctx0" brushRef="#br0" timeOffset="23866">22367 7431 434 0,'0'0'0'0,"0"0"-2"16,11-3-3-16,5 3-14 15,0 10-51-15,4-4-15 31</inkml:trace>
  <inkml:trace contextRef="#ctx0" brushRef="#br0" timeOffset="24146">22976 8039 422 0,'0'0'4'15,"-6"22"1"1,6-1 2-16,-3 4-1 0,1 3 1 15,2 2 1-15,-1 0-1 16,1-2-1-16,4-14-17 16,9-11-73-16,-1-5-4 15</inkml:trace>
  <inkml:trace contextRef="#ctx0" brushRef="#br0" timeOffset="24246">22982 7773 381 0,'0'0'-3'15,"0"0"-14"-15,5-8-59 0,6 8-5 16</inkml:trace>
  <inkml:trace contextRef="#ctx0" brushRef="#br0" timeOffset="24542">21506 8511 477 0,'0'0'2'16,"24"0"0"-16,18 0 1 15,26 0 3-15,31-4 0 16,35-1 0-16,35-2 3 0,34-1-9 15,20 3 0-15,7 4 0 47,0 1 0-47,-13 0 0 0,-15 8-32 0,-27 2-59 0,-39-1-5 0</inkml:trace>
  <inkml:trace contextRef="#ctx0" brushRef="#br0" timeOffset="25259">22126 8998 342 0,'0'0'4'0,"-13"3"3"0,-4 6 3 15,-2 9 3-15,-11 7 3 16,2 7 1 15,-5 12 0-31,2 6 0 0,7 3-3 0,8-2-2 0,12-6-2 0,8-8-3 16,19-11-2-16,11-14 0 15,8-12-2 1,9-14 1-16,3-15 0 0,-1-9-2 16,-2-9-2-16,-8-9-2 0,-12-6 0 15,-10-10-1-15,-15 2 1 16,-8-1-2-16,-16 8 0 31,-3 7 2-31,-8 8 0 0,0 12 2 0,-2 19 0 0,3 17 1 16,3 12 0-16,7 20 2 15,7 11 0-15,4 11 0 16,7 13 0-16,1 5 0 0,13 3 0 15,5-1 0-15,9-6-3 16,5-6 0-16,3-11 0 16,2-13-2-16,6-11-5 31,-2-15-12-31,6-17-57 0,-6-11-15 0</inkml:trace>
  <inkml:trace contextRef="#ctx0" brushRef="#br0" timeOffset="25457">22672 8741 436 0,'0'0'2'0,"0"15"1"15,0 6 0-15,-1 7 2 16,1 7 1-16,0 11 2 16,4 10-1-16,2 6 1 15,2 4-2-15,0-1-1 0,1-3-1 16,1-3-3-16,-1-8-4 15,-1-7-7 17,-6-18-24-32,-2-9-56 0,0-17 0 0</inkml:trace>
  <inkml:trace contextRef="#ctx0" brushRef="#br0" timeOffset="25581">22508 8969 473 0,'10'0'2'0,"14"-2"-1"16,16-1 2-16,16-4 0 0,12-1-2 15,12-2-2-15,4-8-16 16,-8 4-68-1,14-3-3-15</inkml:trace>
  <inkml:trace contextRef="#ctx0" brushRef="#br0" timeOffset="39236">4058 9827 179 0,'0'0'7'15,"0"-10"3"-15,0 10 6 16,-3-16 2-16,0 8 3 0,3 8 0 16,-9-17 0-16,9 17 0 15,-17-12-5-15,6 11-6 16,-5 1-3-16,-2 9-3 15,-7 3-1-15,-1 5-1 16,-3 6 0-16,0 5 1 0,0 5 1 16,3 0 1-16,5 0-1 15,7 1 0-15,7 1 2 16,7-3-1-16,7-5 0 15,12-5-1-15,8-5 1 0,6-4 0 16,4-9 0 0,3-4 0-16,7-10-1 0,-2-9 0 15,3-5-1-15,-4-6 0 16,1-8 0-16,-5-3 0 0,0-3-2 15,-5-4 0-15,-5-3 0 32,-5-5-1-32,-3 0-1 0,-6-2 1 0,-7 3-1 15,-7 0 0-15,-1 6-1 0,-6 5 1 16,-4 7 0-16,-4 8 0 15,0 7-1-15,1 9 0 16,-1 6 0-16,-2 7 1 16,3 11 0-16,1 14 1 0,-3 8 0 15,4 13 1 1,-2 8 2-16,6 11 0 0,1 3 1 15,4 2 0-15,2-4 0 16,10-6 0-16,2-7-1 0,2-12 0 16,3-8-1-16,1-10 1 15,0-9 0 16,2-8-1-31,4-6-1 0,1-2-4 0,0-9-8 0,5 0-23 0,11-7-52 16,-13-8-4-16</inkml:trace>
  <inkml:trace contextRef="#ctx0" brushRef="#br0" timeOffset="39451">4743 9603 371 0,'0'0'3'0,"2"19"3"0,1 0 2 15,-2 7 1-15,2 3 1 16,0 6 1-16,1 5 0 16,2 1 0-16,0-6-3 15,1-1-2-15,-2-10-3 0,1-5-2 16,1-11-7-16,6-1-20 31,10-11-59-31,-16-21-3 0</inkml:trace>
  <inkml:trace contextRef="#ctx0" brushRef="#br0" timeOffset="39583">4644 9328 439 0,'0'0'-1'0,"0"0"1"16,0 0-3-16,12 0-4 15,4 8-14-15,1 4-61 0,1 4-4 16</inkml:trace>
  <inkml:trace contextRef="#ctx0" brushRef="#br0" timeOffset="40070">3504 10449 340 0,'0'0'6'16,"0"0"2"-16,-13 0 0 16,13 0 3-16,0 0 2 0,5 6 1 15,25 0 1-15,22-3 1 16,25 0-5-16,30-3-2 31,24 0 1-31,26-2-2 0,17-5-1 0,9-2-3 0,-6 1 0 16,-14 2-2-16,-20 1-1 15,-18 3-3-15,-28 1-3 16,-25 1-8-16,-25 0-20 15,-20 1-57-15,-18 1-3 0</inkml:trace>
  <inkml:trace contextRef="#ctx0" brushRef="#br0" timeOffset="40745">3961 11146 319 0,'0'0'4'0,"0"0"-2"0,-11-6 3 16,-3 6 1-16,-4 6 1 15,-11 11 5 1,-1 5 3-16,-4 7 1 15,2 10-1-15,5 1-1 0,3 2 0 16,10 1 0-16,11-6-1 16,15-12-4-16,13-7-1 15,12-12-2-15,8-9 0 31,7-16-2-31,6-13-1 0,0-10 0 0,0-11-3 0,-9-7-2 16,-7-7 0-16,-12-8-2 16,-14 0 1-16,-11 2-1 15,-7 5 0-15,-15 11-1 0,-9 9 1 16,-4 11 1-16,-4 14 2 15,2 16-1-15,3 12 2 16,3 20 1-16,6 10 0 31,10 12 1-31,10 9 1 0,5 8-1 0,10 2 3 0,8 1 0 16,6-3 0-16,5-7-1 15,4-7 0-15,1-8 0 16,-1-10 0-16,1-14-1 0,-1-7-5 16,-1-11-3-16,-1-6-12 15,-9-2-58-15,2-29-16 16</inkml:trace>
  <inkml:trace contextRef="#ctx0" brushRef="#br0" timeOffset="40947">4480 10769 394 0,'0'0'2'15,"-3"24"1"1,3-1 2-16,0 10 2 0,4 6 1 0,0 6 0 16,1 6 3-16,3 4-3 15,5-1 2-15,1-3-2 16,-1-7-3-16,1-6-5 0,-1-13-11 15,2-18-52-15,-4-2-24 16</inkml:trace>
  <inkml:trace contextRef="#ctx0" brushRef="#br0" timeOffset="41070">4430 10883 460 0,'0'0'1'0,"0"0"0"16,18-1 0-16,15-1 0 16,12 2-1-16,9-1 0 15,8 1-4-15,10 1-11 0,-5 21-61 16,5-14-12-16</inkml:trace>
  <inkml:trace contextRef="#ctx0" brushRef="#br0" timeOffset="41380">5675 10508 413 0,'0'0'1'0,"0"0"2"16,0 0 2-16,16 11 0 31,5-8 1-31,9 1 1 0,7 1-1 0,9-4 1 0,10 0 0 16,6-1-3-16,4 0-3 15,-1-1-4-15,-8-7-13 16,-4 8-70-16,-2 0-3 0</inkml:trace>
  <inkml:trace contextRef="#ctx0" brushRef="#br0" timeOffset="41523">5712 10793 458 0,'0'0'1'15,"11"1"0"-15,12 1 0 16,10-2 0-16,11 0-1 16,15 0-3-16,9-6-7 15,19-8-72-15,6 12-4 16</inkml:trace>
  <inkml:trace contextRef="#ctx0" brushRef="#br0" timeOffset="42241">7395 9992 327 0,'0'0'2'15,"-9"-7"0"-15,-4 3 3 16,-3 3 2-16,-4 1 3 0,-6 9 2 15,-1 6 3-15,-2 12 2 16,3 10-2-16,7 10 0 16,11 5-2-16,9 0-1 15,14-2-3-15,15-11-1 0,11-10-2 16,9-18-2-16,9-11 1 15,1-20-1-15,-2-14-1 16,-5-12-2-16,-12-12-2 0,-8-8-1 16,-14-6-1-16,-14-6 0 15,-10 1-1-15,-13 2 1 16,-10 6-1-16,-4 9 1 15,-2 10 2-15,2 14 0 0,3 15 2 32,8 18 0-32,6 10 2 0,8 20-1 0,7 12 1 15,12 12 0-15,5 7 0 16,5 9 0-16,9 1 0 15,3-1-1-15,6-6 0 0,-2-7 0 16,-1-6-2-16,-4-12-1 16,-4-9-1-16,-1-9-3 15,-8-10-8-15,1-8-33 16,-3-6-45-16,-10-18-3 15</inkml:trace>
  <inkml:trace contextRef="#ctx0" brushRef="#br0" timeOffset="42434">7981 9822 442 0,'0'0'2'0,"5"13"0"0,0 3 2 0,1 3 0 16,3 5 1-16,-1 6 1 16,2 8-1-16,-2 4 1 15,3-2-1-15,-2-2-3 0,0-7-1 16,-1-8-5-16,-3-13-9 15,3-10-35-15,-2-15-41 16,-5-24-4-16</inkml:trace>
  <inkml:trace contextRef="#ctx0" brushRef="#br0" timeOffset="42518">7966 9557 377 0,'0'0'1'15,"0"0"-3"-15,5-5-4 16,-5 5-14-16,13-8-51 0,1 14-10 16</inkml:trace>
  <inkml:trace contextRef="#ctx0" brushRef="#br0" timeOffset="43100">8533 10173 401 0,'0'0'2'0,"1"3"2"15,2 7 0-15,-1 4 0 0,2 4 0 32,0 4 1-32,-1 5-1 0,2 3 1 0,-3-1-5 15,5 2-10-15,-5-5-33 16,2-3-42-16,-1-1-3 0</inkml:trace>
  <inkml:trace contextRef="#ctx0" brushRef="#br0" timeOffset="43387">7218 10771 401 0,'0'0'2'16,"0"0"2"-16,15 5 2 0,11-3 2 16,17-2 2-1,24 0 2-15,21-2 0 0,25-6 0 16,26-3 0-16,19-2-3 15,4 2-4-15,-1 0-3 0,-8 4-5 16,-22 3-5-16,-15 6-11 16,-32 10-36-1,-22 1-38-15,-30 5-3 0</inkml:trace>
  <inkml:trace contextRef="#ctx0" brushRef="#br0" timeOffset="44332">7510 11293 332 0,'0'0'3'0,"0"0"4"16,6-14 2-16,-2 4 2 15,-4 10 2-15,10-16 1 0,-10 16-1 16,7-17-1-16,-7 17-2 15,0 0-3-15,0 0-2 47,0 10-2-47,-7 4 0 0,-5 5-1 0,-1 5 1 0,-7 3 0 0,-3 4 1 0,-3 1 0 16,0 3-1-16,1-1 1 15,-1-2 0-15,6 0 0 0,5-1-1 16,6-6 2-16,6-3-1 16,5-5 0-16,16-8 0 15,6-9-1-15,13-3-1 16,6-13 1-1,10-9-1-15,1-7-1 0,-1-8-1 0,-5-6-1 16,-8-5-1-16,-14-5-1 16,-12 4-1-16,-13 1-1 15,-10 4 0-15,-14 7-1 0,-6 5 2 16,-5 9 0-16,3 12 1 15,1 6 1-15,1 8 2 16,8 13 1-16,6 8 3 16,6 8 0-16,8 6 1 15,3 8 0-15,12 5 1 16,9 3 0-16,7-1 0 0,5-3 0 15,4-1-3-15,4-9-3 16,2-8 0-16,0-8 0 0,0-11 0 47,-2-9-4-47,-6-10-16 0,-4-29-62 0,-3 1-11 0</inkml:trace>
  <inkml:trace contextRef="#ctx0" brushRef="#br0" timeOffset="44534">7938 10976 420 0,'0'0'2'16,"-2"17"2"-16,1 7 0 15,1 11 2-15,2 9 3 16,5 7 1-16,2 10 1 0,3 9 0 16,6-1-1-16,4-2-2 15,1-5-1-15,-1-10-4 16,-2-8-5-16,-2-15-8 15,2-17-51-15,-11-10-29 32,-9-13-5-32</inkml:trace>
  <inkml:trace contextRef="#ctx0" brushRef="#br0" timeOffset="44654">7931 11257 465 0,'0'0'2'15,"5"-4"-1"-15,14 2 1 0,15-1-1 16,11-2 1-16,16 1 0 16,6-1 0-16,12 0-3 15,11 5-15-15,-5 0-70 31,-6 0-2-31</inkml:trace>
  <inkml:trace contextRef="#ctx0" brushRef="#br0" timeOffset="44939">9131 10743 455 0,'0'0'1'16,"15"12"0"-16,13-2 1 15,11 1 1-15,6 2 0 0,10-5 0 16,6 0 0-16,4-5 1 15,1-3-3-15,-14-11-4 16,-2-4-23 15,-4-15-62-31,-26-9-2 0</inkml:trace>
  <inkml:trace contextRef="#ctx0" brushRef="#br0" timeOffset="45064">9451 10572 469 0,'-4'10'1'0,"-7"14"1"0,2 13 0 16,-4 13 0-16,-1 15 0 15,0 12 0-15,-2 7 0 31,3 12-4-15,-2-11-18-16,-5-5-66 0,17-14-2 0</inkml:trace>
  <inkml:trace contextRef="#ctx0" brushRef="#br0" timeOffset="45726">11069 10221 326 0,'0'0'2'16,"-19"-8"3"-16,2 6 3 0,-7 2 3 16,-6 5 3-16,-6 11 3 15,-4 8 1-15,-1 12 0 16,6 14-1-16,9 7-1 31,10 4-4-31,16-3-1 0,20-8-3 0,16-11-1 0,16-17-1 16,11-20-1-16,14-14-2 15,4-20 0-15,-1-16-1 16,-5-13-3-16,-14-9-2 0,-11-12-2 15,-18-2-1-15,-13-1 1 16,-19 0 0-16,-9 6-1 16,-15 10 2-16,-9 12 0 15,0 17 3-15,-4 14 1 16,3 19 1-16,1 13 0 0,8 18 1 15,4 16 1-15,6 13 0 16,7 12 1-16,7 8-1 16,2 7 1-16,10 1-1 15,10-1 1-15,5-4 0 0,6-9-1 16,3-13 0-16,6-10-1 15,6-12 0-15,1-15-5 16,3-6-3-16,-4-22-12 0,5-15-50 31,-8-12-25-31</inkml:trace>
  <inkml:trace contextRef="#ctx0" brushRef="#br0" timeOffset="45928">11730 10125 461 0,'0'10'1'0,"4"9"0"15,5 8 1 1,2 4-1-16,3 1 1 0,6 1-3 16,0-4-2-16,8-4-9 15,-7-20-20-15,-12-13-55 0,7-23-4 16</inkml:trace>
  <inkml:trace contextRef="#ctx0" brushRef="#br0" timeOffset="45987">11689 9682 363 0,'0'0'-2'15,"5"-2"-3"-15,4-1-8 16,8 3-26-16,8 5-39 0,-4 6-4 15</inkml:trace>
  <inkml:trace contextRef="#ctx0" brushRef="#br0" timeOffset="46335">12049 10159 418 0,'0'0'1'0,"11"-2"1"0,8 2 0 16,11 0 1-16,9 0 1 15,3 5-1-15,5 6 0 16,1 2 1-16,0 7-2 0,-12 5 1 15,-12 4-1-15,-13 5 0 32,-10 0 1-32,-4-4 0 0,-7 1 1 0,1-5 0 15,4 1 1-15,5-8-1 16,15-4 0-16,13-3-3 0,8-5-2 15,9 1-3-15,2-6-8 16,4 4-15-16,-11 5-58 16,-4-11-6-16</inkml:trace>
  <inkml:trace contextRef="#ctx0" brushRef="#br0" timeOffset="46615">11080 10929 430 0,'0'0'1'0,"2"10"3"16,13-3 1-16,12-2 1 15,16 1 1-15,18-3 1 16,18-2 1-16,17-1-1 0,19-3 0 16,10-2-4-16,3-5-3 15,-3 6-5-15,-10-4-8 16,-9 8-20-16,-5 0-59 15,-29 2-2-15</inkml:trace>
  <inkml:trace contextRef="#ctx0" brushRef="#br0" timeOffset="47206">11738 11447 427 0,'0'0'2'0,"-19"0"0"31,-2 7 0-31,-7 7 1 0,-7 7 1 0,-7 7 2 16,-2 3 1-16,-5 6 2 0,9 3-1 16,9-4 0-16,16-4 2 15,15-11-2-15,15-13-1 16,18-8-1-16,13-10-4 15,6-16-2-15,5-9 0 0,-2-8 0 16,-7-7 0-16,-13-6 0 16,-9 1-4-16,-15 1 1 15,-10 8-1-15,-8 7 1 16,-11 8 0-16,-4 11 1 0,-3 13 2 15,0 11 0-15,0 17 2 16,0 10 1-16,7 10 0 31,6 8 2-31,6 3-1 0,6 1-2 0,15-2-2 0,12-7 0 16,8-8 0-16,11-11 0 15,7-13 0-15,4-12 0 16,2-11 0-16,1-14-15 16,-11-10-42-16,-6-13-37 15,-1-10-3-15</inkml:trace>
  <inkml:trace contextRef="#ctx0" brushRef="#br0" timeOffset="47377">12055 11103 407 0,'0'0'4'0,"0"19"1"15,0 5 3-15,11 6 1 0,4 12 2 16,6 9-1-1,5 12 1-15,4 5 0 0,6 3-3 16,-2-6-3-16,1-5-6 0,-7-12-5 16,-5-6-11-16,-14-17-38 15,-9-17-35-15,-6-8-3 16</inkml:trace>
  <inkml:trace contextRef="#ctx0" brushRef="#br0" timeOffset="47494">11972 11454 416 0,'0'0'3'0,"13"-11"1"16,9 3 1-16,13-5-1 15,13-1 2 16,15-4-3-31,15-1 2 0,14-5-3 0,6 3-11 0,4 0-36 0,-3 2-40 16,-6 0-3-16</inkml:trace>
  <inkml:trace contextRef="#ctx0" brushRef="#br0" timeOffset="47744">13114 10918 443 0,'14'0'2'0,"19"0"1"0,17-6 0 16,11 0 0-16,9-3 0 15,5-2 0 1,7-3-1-16,2-4-5 0,-11-1-18 0,-12-6-66 16,-31-6-1-16</inkml:trace>
  <inkml:trace contextRef="#ctx0" brushRef="#br0" timeOffset="47923">13322 10740 445 0,'-6'12'3'16,"-2"12"1"-16,-5 10 1 15,3 12 0 1,-3 9 0-16,3 9 2 0,0 3 0 15,4 6 0-15,6-8-4 16,-1-10-6-16,12-4-22 0,6-14-61 16,-2-13-3 15</inkml:trace>
  <inkml:trace contextRef="#ctx0" brushRef="#br0" timeOffset="48278">14994 10882 477 0,'0'0'1'0,"-11"4"-3"15,11-4-3-15,-4 21-20 16,13-4-63-16,-8-6-2 0</inkml:trace>
  <inkml:trace contextRef="#ctx0" brushRef="#br0" timeOffset="48404">15431 10858 467 0,'0'0'0'15,"0"0"-4"-15,18 10-33 16,-1 0-51-16,6-8-2 15</inkml:trace>
  <inkml:trace contextRef="#ctx0" brushRef="#br0" timeOffset="48515">15981 10851 487 0,'0'0'1'15,"0"0"-1"-15,14 9-1 0,11 3-10 16,0 15-66-16,10-19-14 16</inkml:trace>
  <inkml:trace contextRef="#ctx0" brushRef="#br0" timeOffset="51558">5497 13208 380 0,'0'0'6'0,"5"2"0"0,9-2 3 16,14 0 1-16,12 0 0 15,16-2 1-15,16-6 0 16,9 1-1-16,12-5-4 15,-2 1-7-15,2 3-10 0,-15-3-22 16,-6 5-52-16,-14-1-4 16</inkml:trace>
  <inkml:trace contextRef="#ctx0" brushRef="#br0" timeOffset="51747">5569 13455 407 0,'0'0'4'0,"12"10"1"16,15-3 3-16,13 0 0 15,14-3 1 1,17-3 0-16,19-1 1 0,11 0-1 16,9-3-4 15,2-2-5-31,-6-7-9 0,-5 10-21 0,-4-1-58 0,-26 1-2 0</inkml:trace>
  <inkml:trace contextRef="#ctx0" brushRef="#br0" timeOffset="55528">7218 12514 226 0,'0'0'8'0,"0"0"5"16,4-10 5-16,-4 10 2 15,7-12 3-15,-7 12 0 0,13-14 1 16,-13 14 1-16,15-11-7 15,-15 11-4-15,15-2-4 16,-7 2-2-16,4 8-2 16,-3 6 0-16,5 3 0 15,0 6-1-15,1 4 1 0,3 5-1 16,-1 3 0-16,0 2-1 15,0 0 0-15,-1 1-1 16,-1-3 0-16,-3-2-1 16,-2-4 0 15,0 0 0-31,-4-9-1 0,-2-1 0 0,-1-7 1 0,-1-1 1 0,-2-11 0 15,0 0 0-15,9-9 0 0,5-12 0 16,4-13 0-16,12-7-3 16,7-7 0-16,8-8 0 15,13 0 0-15,2 1 0 16,4 8 0-16,-6 7-6 0,-1 13-8 31,-15 3-13-31,-6 9-57 0,-9 15-9 0</inkml:trace>
  <inkml:trace contextRef="#ctx0" brushRef="#br0" timeOffset="56074">6917 13175 356 0,'0'0'5'0,"0"0"1"16,-7 4 4-16,7-4 3 15,7 11 1-15,22-5 1 16,22 1 1-16,28-2 1 16,31-5-5-16,26 0-1 15,26-7-3-15,19-4-3 0,10-3-2 31,-6 0-3-31,-8 2-4 0,-22 0-7 0,-20 7-21 16,-14 5-56-16,-40 0-3 0</inkml:trace>
  <inkml:trace contextRef="#ctx0" brushRef="#br0" timeOffset="56617">7254 13739 353 0,'0'0'6'15,"0"0"0"-15,0 0 2 0,11-4 0 16,-1 16 6-1,2 10-1 1,-1 6 1-16,3 9 2 0,-2 5-6 16,-1 8 0-16,-2 3 0 15,0 3 0-15,-6-10-4 16,-1-5-1-1,-3-3 0-15,1-8 0 0,2-3-1 0,5-9 0 16,8-7 0-16,10-7-4 16,19-4 0-16,8-4 0 15,13-6 0-15,7-2 0 47,3-3 0-47,1 3 0 0,-6 0-11 0,-4 7-14 0,-21 5-51 0,-5 0-17 0</inkml:trace>
  <inkml:trace contextRef="#ctx0" brushRef="#br0" timeOffset="57122">8212 14079 418 0,'0'0'4'0,"-3"17"2"16,1 3 0-16,2 5 1 0,-2 7 0 15,0 7 0-15,0 6-1 16,0-1 1-16,1 2-8 16,-2-7-11-16,3-3-73 31,5-7-3-31</inkml:trace>
  <inkml:trace contextRef="#ctx0" brushRef="#br0" timeOffset="57937">9457 13353 353 0,'0'0'7'0,"6"0"4"15,12 2 1-15,7 3 1 16,12 2 1-16,9-2 0 0,12 0 0 15,11 2 1-15,4-4-7 16,2 1-3-16,-3-4-2 16,-5 0-4-16,-4-4-3 0,-11-8-13 15,-7-8-63-15,-13 2-7 16</inkml:trace>
  <inkml:trace contextRef="#ctx0" brushRef="#br0" timeOffset="58129">9683 12985 395 0,'0'0'2'0,"-3"22"2"16,3 1 1-16,0 10 1 0,3 12 1 16,2 6 0-1,-1 13 1-15,2 9 1 0,4 0-3 16,4-4-3-16,-2-7-6 15,6 2-30-15,3-28-52 32,6-10-3-17</inkml:trace>
  <inkml:trace contextRef="#ctx0" brushRef="#br0" timeOffset="58788">11006 12390 295 0,'0'0'2'0,"0"0"1"0,0 0 4 15,0 0 4-15,7 11 4 16,1 5 2-16,-1 8 3 16,3 5 2-16,1 10-1 15,5 5-1-15,1 7-4 0,1 1-3 16,4 6-3-16,0-5-2 15,2 1-2-15,1-6-2 16,-1-2 0 0,-2-7-1-16,-4-8 0 0,-1-4 0 0,-4-10-1 15,-5-5 1-15,-8-12 0 16,0 0-3-16,12-22 0 15,-9-10 0-15,3-12 0 16,7-8 0-16,7-10 0 0,8-5 0 16,9-5 0-16,7 4 0 15,-2 6 0-15,6 11 0 16,-6 7-3-1,2 17-22-15,-12 18-55 0,-6-3-14 16</inkml:trace>
  <inkml:trace contextRef="#ctx0" brushRef="#br0" timeOffset="59347">10872 13271 421 0,'0'0'4'0,"13"3"2"16,13 0 1-16,16 0 1 16,17-3 0-16,22 0 1 15,16-2 0-15,18-2-1 0,8-2-4 16,2 2-5-16,-8-4-7 15,-5 8-24-15,-10 0-56 16,-24 2-3-16</inkml:trace>
  <inkml:trace contextRef="#ctx0" brushRef="#br0" timeOffset="60453">10936 13675 286 0,'0'0'2'0,"0"0"2"16,0 0-1-16,0 0 2 16,-3 5 1-16,3-5 4 15,2 32 8 1,2 3 2-1,0 6 1-15,-2 12-1 16,-4 6 0-16,2 13 1 16,-3 0-3-16,-6 2-1 15,-2-20-9-15,1-7-1 0,1-8 0 16,5-13-2-16,3-11 0 15,16-13-1-15,7-3 0 16,15-10-4-16,2-6 0 16,9 3 0-16,3-7 0 0,2 5 0 15,-1-1-6-15,-7 6-4 16,-8 1-5-16,-4 7-9 15,-11-4-10-15,0 3-31 16,0 4-25 0,-3 0-8-16</inkml:trace>
  <inkml:trace contextRef="#ctx0" brushRef="#br0" timeOffset="60876">11478 14018 317 0,'0'0'7'0,"0"0"4"15,0 0 2-15,0 0 0 16,0 0 4-16,15-7 0 16,5 4 0-16,10 1 1 15,8 0-7-15,4 2-3 0,3 0-3 16,-4 3 0-16,-4 6-1 15,-7 3-1-15,-10 2 1 16,-14 6 1-16,-9 3 0 16,-14 0 1-16,-5 2 0 15,-2-4 0 1,3 1 0-16,4-3-1 0,6-2-3 0,11-8-2 15,14-4 0-15,18-2 0 16,10-3 0-16,11 0 0 0,9 0 0 16,4-3 0-16,-1-7-28 15,-9 3-63-15,7-2-3 16</inkml:trace>
  <inkml:trace contextRef="#ctx0" brushRef="#br0" timeOffset="61869">12829 13199 323 0,'0'0'7'0,"0"0"5"0,8 9 2 15,8-7 3-15,12 1 1 16,10 0 0-16,13-2 0 16,11 0 0-1,6-1-5-15,3-1-6 0,0-6-2 0,-5 2-3 16,-11-2-1-16,-10 2-3 15,-15-2-3-15,-10 1-5 16,-20 6-8 15,5-12-19-31,-5 12-51 0,-10-17-3 0</inkml:trace>
  <inkml:trace contextRef="#ctx0" brushRef="#br0" timeOffset="62052">13010 13014 403 0,'0'0'3'16,"1"22"1"15,3 0 1-31,2 7 2 0,2 8-1 0,-1 8 2 0,0 8-1 0,0 8 0 16,2-5-2-16,-2-6-3 15,5-1-7-15,-3-11-9 16,7-11-70-16,3 0-3 15</inkml:trace>
  <inkml:trace contextRef="#ctx0" brushRef="#br0" timeOffset="62477">14282 13179 461 0,'0'0'1'16,"-10"0"-1"-16,10 0-2 15,-10 8-3-15,10-8-7 0,-13 11-14 16,7 4-58-16,6-15-5 16</inkml:trace>
  <inkml:trace contextRef="#ctx0" brushRef="#br0" timeOffset="62619">14582 13244 461 0,'0'0'1'0,"0"0"-1"16,0 0-1-16,0 12-4 0,7-2-11 15,-6 9-67-15,13-14-4 16</inkml:trace>
  <inkml:trace contextRef="#ctx0" brushRef="#br0" timeOffset="62744">14986 13264 462 0,'0'0'1'0,"0"0"0"31,0 0 0-31,-3 8-4 0,3 3-10 0,2 10-71 0,11-16-2 16</inkml:trace>
  <inkml:trace contextRef="#ctx0" brushRef="#br0" timeOffset="63720">16142 13030 401 0,'0'0'2'0,"21"4"0"16,10-2 1-16,17 1 0 16,11 1 0-16,11-1 1 15,7-1 0-15,9-1-1 16,1-1-2-16,-7 0-3 0,-9-2-8 15,-8 1-17 17,-7-1-56-32,-13-1-5 0</inkml:trace>
  <inkml:trace contextRef="#ctx0" brushRef="#br0" timeOffset="63932">15996 13280 396 0,'0'0'4'16,"13"7"2"-16,13-1 1 15,12-2 0-15,19 1 0 16,16-2 1-16,21 1 0 16,16 2-2-16,4-4-6 15,5 4-9-15,-11-3-18 0,-16 5-59 16,-1 2-4-16</inkml:trace>
  <inkml:trace contextRef="#ctx0" brushRef="#br0" timeOffset="64922">17612 12695 330 0,'0'0'5'15,"0"0"3"-15,1 7 2 0,5 5 3 16,1 4 4-16,3 9-1 15,3 4 2-15,4 6 1 16,2 8-5-16,0 3-2 0,-1 2-2 16,0 3-1-16,-2 2-3 15,-2-2-1-15,-5 2-1 16,-3-2-1-16,-1-2 0 15,-3-6 0-15,-4-3-1 0,2-3 0 16,0-6 0-16,0-6-2 16,0-6 0-16,0-4 0 15,0-5 0-15,0-10 0 16,-2 13 0-16,2-13 0 31,0 0 0-31,0-18 0 0,11-11 0 0,0-8 0 0,12-16 0 16,4-14 0-16,11-13 0 15,4-7 0-15,4-1 0 0,-6 0 0 16,-6 5 0-16,-3 10 0 15,-11 12 0-15,-10 13-8 16,-6 21-27-16,-5 16-56 16,-13-2-4-16</inkml:trace>
  <inkml:trace contextRef="#ctx0" brushRef="#br0" timeOffset="65350">19123 12120 362 0,'0'0'0'0,"-8"1"0"0,-8 8 0 15,-11 12 3-15,-12 12 6 16,-13 18 3-16,-15 15 1 15,-13 21 2-15,-10 20 1 16,4 10 1-16,13 12 0 16,14 1-2-16,23 2-6 0,22-9-2 15,24-9-4 16,29-14-2-31,25-15-4 0,16-12-7 0,0-20-19 0,-1-7-63 16,15-17 0-16</inkml:trace>
  <inkml:trace contextRef="#ctx0" brushRef="#br0" timeOffset="65782">19883 12015 392 0,'0'0'4'16,"0"16"1"-16,-3 8 2 0,-1 9 1 15,2 10 0-15,0 10 2 16,-2 10-2-16,4 8 2 16,0-4-4-16,10-3-2 15,4-8-1-15,0-7-4 0,0-10-6 16,2-9-16-16,-3-7-62 15,-7-14-3-15</inkml:trace>
  <inkml:trace contextRef="#ctx0" brushRef="#br0" timeOffset="65930">19438 12688 434 0,'0'0'4'0,"12"3"-2"0,17-2 1 16,19 1 0-16,19-2 1 16,17 0 0-16,17 0 0 0,8 0-2 15,6 0-6-15,-6 0-6 16,-12 0-17-16,-9 2-58 15,-25 0-4-15</inkml:trace>
  <inkml:trace contextRef="#ctx0" brushRef="#br0" timeOffset="66290">19790 12983 385 0,'0'0'3'0,"-1"11"2"16,-4 4 2-16,-8 2 2 15,-3 8 2-15,-8 6 1 16,-2 8 2-16,-10 2 0 0,1 2-2 15,1 2-2-15,1-4-1 16,12-3-3 0,6-5 0-16,11-4-1 0,9-6-2 15,20-7-3-15,14-3 0 0,8-5 0 16,5-2 0-16,7-1 0 15,1-5 0-15,0 0 0 16,-4 0 0-16,-1 0-14 16,-14-7-19-16,-6 2-59 0,5-4-5 15</inkml:trace>
  <inkml:trace contextRef="#ctx0" brushRef="#br0" timeOffset="66461">20266 13393 459 0,'0'0'2'0,"-10"20"-1"16,1 0 1-16,-2 4 0 15,-2 6 0-15,-4 5-1 16,1 2 0-16,0 5-3 16,5-9-6-16,10-1-26 0,24-25-54 31,15-13-3-31</inkml:trace>
  <inkml:trace contextRef="#ctx0" brushRef="#br0" timeOffset="66776">20879 12621 481 0,'0'0'1'0,"15"1"0"16,17 2 0-16,16 0 0 15,20 3 0-15,7 1-2 16,8-2 0-16,5-1-1 16,4-3-3-16,-14-1-6 0,-5-6-30 15,-19-8-48-15,-24-9-3 16</inkml:trace>
  <inkml:trace contextRef="#ctx0" brushRef="#br0" timeOffset="66945">21183 12414 474 0,'-4'12'1'15,"0"9"0"-15,0 10 0 16,0 10 1-16,-3 9-1 0,-1 7 0 16,-2 10 1-16,1 3-1 15,3-7-1-15,6-5-6 16,-1-12-10-16,7-7-71 15,13-8-3-15</inkml:trace>
  <inkml:trace contextRef="#ctx0" brushRef="#br0" timeOffset="67277">22299 11896 462 0,'0'0'2'16,"-7"17"1"-16,1 6 0 16,4 9 0-16,-5 8 0 0,1 9 0 15,-1 10 0-15,-6 6 0 16,4 4-3-16,2-4-5 15,1-2-6-15,-11-9-22 0,1-6-55 16,7-10-3-16</inkml:trace>
  <inkml:trace contextRef="#ctx0" brushRef="#br0" timeOffset="67440">21835 12733 468 0,'0'0'1'16,"9"0"1"-16,17 0-1 15,14 0 0 1,16 0-1-16,18 3-4 0,7-3-7 0,10 0-17 15,3 5-57-15,-5-5-5 16</inkml:trace>
  <inkml:trace contextRef="#ctx0" brushRef="#br0" timeOffset="67737">22056 13001 415 0,'0'0'4'16,"-10"16"1"-16,-6 0 2 16,-4 6 1-16,-9 7 1 15,-9 2 1-15,-2 4 1 0,-1 6 1 16,2-7-4-16,8 0 0 15,18-8-2 1,12-4-1-16,21-5-2 0,21-4-3 16,14-4 0-16,12-2 0 0,8-2 0 15,4 0 0-15,-2 1-2 16,-9-3-10 15,-3 5-14-31,-13 4-52 0,-8-11-16 0</inkml:trace>
  <inkml:trace contextRef="#ctx0" brushRef="#br0" timeOffset="68038">22329 13307 385 0,'0'0'3'0,"7"2"1"0,10 1 2 15,6 2 2-15,8 2 1 16,2 2 0-16,3 2 0 0,5 3 1 16,-1 1-2-16,-8 2-1 15,-8 2-1-15,-8 2-2 16,-12-1 1-16,-3 2 0 0,-1-4 1 15,-2 0-1-15,-1-4 1 16,3-2-1-16,9-2-1 31,12-3-1-31,11-4-1 0,8-3-2 0,7 0-3 0,1-6-4 16,6-3-13-16,-2-1-62 15,-6-21-11-15</inkml:trace>
  <inkml:trace contextRef="#ctx0" brushRef="#br0" timeOffset="68227">22856 12871 469 0,'6'3'1'0,"17"2"-1"15,17 2 1-15,12 3 0 47,9-4 0-47,8 0 0 0,7-4 0 0,8-2-2 0,-3 0-7 0,-15-14-38 16,-15-10-41-16,-12-11-4 0</inkml:trace>
  <inkml:trace contextRef="#ctx0" brushRef="#br0" timeOffset="68404">23149 12746 459 0,'-5'9'2'0,"-3"11"1"15,-2 9-1-15,1 10 1 0,-1 6 1 16,3 4-1-16,1 2 1 15,4 2 0-15,6-12-2 16,11-10-3-16,8-14-3 0,10-5-18 47,5-13-65-47,5-18-4 0</inkml:trace>
  <inkml:trace contextRef="#ctx0" brushRef="#br0" timeOffset="68537">23742 12580 464 0,'0'0'0'15,"-6"14"-5"17,6 1-7-32,0 1-16 0,-4 5-57 0,4-3-4 0</inkml:trace>
  <inkml:trace contextRef="#ctx0" brushRef="#br0" timeOffset="68657">24020 12694 444 0,'0'0'1'0,"0"9"-4"31,8 2-14-31,-8-11-66 0,24 14-2 0</inkml:trace>
  <inkml:trace contextRef="#ctx0" brushRef="#br0" timeOffset="68790">24295 12649 462 0,'0'0'1'0,"0"0"0"15,10 9-1-15,0-1-2 16,7 6-7-16,3-3-24 16,9-1-52-16,4 1-3 31</inkml:trace>
  <inkml:trace contextRef="#ctx0" brushRef="#br0" timeOffset="69084">24749 11944 412 0,'10'6'3'15,"17"17"1"-15,14 17 1 16,10 18 0-16,6 19 2 0,-1 18 1 16,-5 18 1-16,-5 20 0 15,-17 9-2-15,-20 4-1 16,-22-1-1-16,-23 1-1 0,-20-4-5 15,-19-5-5-15,-6 0-26 16,-41-5-56 0,-15-15-1-16</inkml:trace>
  <inkml:trace contextRef="#ctx0" brushRef="#br0" timeOffset="74403">4960 15177 198 0,'0'0'4'15,"0"0"5"-15,7-10 6 16,-7 10 6-16,13-9 3 15,-13 9 2-15,12-10 1 16,-12 10 0-16,8-10 0 0,-8 10-6 16,0 0-6-16,0 0-4 15,0 0-3-15,0 0-3 16,0 0-1-16,0 0-1 0,0 0 1 15,3 16 0-15,-2 7 0 16,0 12 1-16,-2 15 1 16,2 16-1-16,-2 15 2 15,0 12-2-15,-3 9 0 31,-2 3-1-31,-2 2-1 0,-3-3-1 0,-3-9 0 0,0-8 0 16,0-13-1-16,-1-13 1 16,1-10 0-16,1-10 1 15,1-9-3-15,3-12 0 0,0-7 0 16,9-13 0-16,-16 7 0 15,16-7 0-15,-11-6 0 16,8-2 0-16,3-2 0 16,3-1 0-1,13-1 0-15,14-1 0 0,15-1 0 0,11 2 0 16,16-3 0-16,5 3 0 15,10 0 0-15,-2 5 0 16,-3 2 0-16,-12 5-5 31,-11 5-7-31,-16 1-14 0,-13-4-63 0,-8 11-5 0</inkml:trace>
  <inkml:trace contextRef="#ctx0" brushRef="#br0" timeOffset="74901">5694 16144 383 0,'0'0'3'16,"6"1"2"-16,7-1 2 15,6-1 1-15,8-7 0 16,7-2 2-16,8-4-1 0,4-4 1 15,2-3-3-15,-4-5-3 16,-3-2-3-16,-8 0-2 16,-10 0-2-16,-11 2-1 31,-11 1-2-31,-10 4 1 0,-16 6-1 0,-10 5 2 0,-8 10 3 15,-7 4 2-15,-4 17 2 16,-2 11 3-16,3 11 2 16,4 8 1-16,8 8 0 0,10 1 1 15,16 0-2-15,11-4-1 16,10-6-1-16,19-7-1 15,8-8-1-15,11-7-1 0,3-8-1 16,10-4-1 15,-2-8-3-31,3-2 0 0,-2-4-4 0,-1-2-3 0,-5-3-8 16,0-5-12-16,-9 6-43 0,3-16-20 15</inkml:trace>
  <inkml:trace contextRef="#ctx0" brushRef="#br0" timeOffset="75290">6452 15974 384 0,'0'0'2'0,"-17"-2"1"0,1 2 3 0,-8 1 0 16,-6 9 3-16,-4 5 1 15,-4 6 1-15,-3 7 0 16,3 7-1-16,10 6-1 0,11 1-1 31,13-4-2-31,7-4-1 0,20-10-2 0,11-11 0 16,9-8-1-16,5-7 0 15,1-16-2-15,-1-7 0 0,-6-7 0 16,-9-3-1-16,-9-1 0 15,-8 5 1-15,-9 1-1 16,-6 8 1-16,-2 10-1 16,-9 12 2-1,-2 11 0 1,-6 18 1-16,4 17 0 0,-7 11 1 0,1 12 1 0,-4 7 1 15,0 4-1-15,-3-2-1 16,8-1-3-16,-4-6 0 16,4-9 0-16,6-9 0 15,0-8 0-15,9-12 0 0,3-13-4 16,12-9-21-16,10-8-56 15,11-23-15-15</inkml:trace>
  <inkml:trace contextRef="#ctx0" brushRef="#br0" timeOffset="75606">6819 15508 422 0,'0'0'2'0,"0"0"1"15,3 15 1-15,9-6 3 0,5 2-2 16,8-2 2-16,9 2 0 16,6 0 1-16,4-3-3 15,3-3-3-15,-2-5-4 0,0 0-11 16,-7-5-21-16,-14-3-54 15,1-5-3-15</inkml:trace>
  <inkml:trace contextRef="#ctx0" brushRef="#br0" timeOffset="75787">7425 15272 432 0,'0'0'2'0,"4"23"2"31,-1 2 0-31,-1 7 2 0,-2 9 0 0,-1 12 0 16,-6 10 0-16,-2 11-1 15,-6-1-5-15,2 3-9 16,-3-6-22-16,0-2-57 16,11-8-3-16</inkml:trace>
  <inkml:trace contextRef="#ctx0" brushRef="#br0" timeOffset="76268">8426 15729 398 0,'0'0'3'0,"0"0"4"16,0 0 1-16,6 1 3 16,10-1 1-16,10 0 0 0,10 0 1 15,10-3-1-15,8-2-2 16,5-1-3-16,6-2-3 15,0 2-3-15,-3-1-3 16,-6 5-3 15,-8-3-7-31,-5 5-15 0,-8 7-60 0,-6-7-5 0</inkml:trace>
  <inkml:trace contextRef="#ctx0" brushRef="#br0" timeOffset="76450">8472 15958 421 0,'0'0'4'0,"7"5"2"31,9 1 2-31,12-2 0 0,13 0 1 0,13 0 0 0,13-2 0 16,12 2 1-16,12-3-5 15,-2 1-6-15,6 6-11 16,-11 9-52-1,1-7-26-15</inkml:trace>
  <inkml:trace contextRef="#ctx0" brushRef="#br0" timeOffset="77461">10017 15137 370 0,'0'0'4'16,"0"0"2"-16,0 0 3 0,0 0 2 15,7 4 2-15,10 0 2 16,20 1 1-16,20 0 1 16,22-2-4-16,21 0-2 15,21-2-1-15,11 1-4 0,5-2-2 16,0 0-2-16,-11 0-1 15,-20 0-3-15,-18 0-3 16,-26 0-5-16,-24 0-12 16,-15-1-67-16,-23 1-3 0</inkml:trace>
  <inkml:trace contextRef="#ctx0" brushRef="#br0" timeOffset="78331">9922 15305 302 0,'0'0'7'0,"0"0"4"0,0 0 4 15,0 0 2-15,0 0 2 16,-1-10 1-16,1 10 0 15,11-10 2-15,1 5-6 0,4 4-4 16,0-2-4-16,4 3-1 31,0 1-1-31,2 5-1 0,2 5-1 0,3 3-2 16,2 3 1-16,0-1-1 15,6 3 0-15,1 1 0 16,0 5 0-16,6-3-1 0,-4 3 1 16,1-4-1-16,-8 1 0 15,1-1 1-15,-3-3-2 16,-6-1 0-16,-6-3 0 0,-5-3 0 15,-5-3 0-15,-7-8 0 16,0 18 0-16,-14-9 0 16,-7 0 0-16,-9 2 0 15,-6 2 0-15,-10 4 0 0,-5 2 0 16,-9 6 0-16,-3 0 0 15,3 4 0 1,4 4 0-16,6 1 0 16,13 2 0-16,15-1 0 0,18-2 0 15,19-2 0-15,30-4 0 0,16-3 0 16,17-2 0-16,16-5 0 15,10-2 0-15,12 0 0 16,-2 1 0-16,-3 3 0 16,-7-1-11-16,-7 10-15 0,-13 11-46 15,-11-6-22-15</inkml:trace>
  <inkml:trace contextRef="#ctx0" brushRef="#br0" timeOffset="78809">9837 16856 415 0,'0'0'4'15,"-9"27"4"-15,3-3 1 16,-1 6 1-1,1 3 1-15,-5 6 1 0,8 1-1 16,-1 2 1-16,2-6-3 16,5-14-7-16,3-3-3 0,9-9-5 15,-4-10-12-15,10-24-64 47,-2-3-11-47</inkml:trace>
  <inkml:trace contextRef="#ctx0" brushRef="#br0" timeOffset="78872">9902 16620 237 0,'0'0'-63'0,"7"0"-5"15</inkml:trace>
  <inkml:trace contextRef="#ctx0" brushRef="#br0" timeOffset="79171">10083 16920 429 0,'0'0'1'0,"0"0"1"15,10 3 1-15,5-2 0 16,6-1 3-16,7-2-1 0,9-2 0 47,10-2 1-47,2 1-3 0,8-3-3 0,-3-1-8 0,6 2-21 0,10 5-58 15,-17-4-3-15</inkml:trace>
  <inkml:trace contextRef="#ctx0" brushRef="#br0" timeOffset="79389">10437 17077 416 0,'0'0'4'0,"0"0"3"16,9 4 0-16,3-1 1 16,7 0 1-16,5-1-1 0,5 0 1 15,2 1-1-15,8-2-4 16,-5-1-5-16,1 0-5 15,-7 0-11-15,4 0-38 16,-6 0-35-16,-1-2-4 16</inkml:trace>
  <inkml:trace contextRef="#ctx0" brushRef="#br0" timeOffset="79753">11127 16846 424 0,'0'0'4'16,"-6"18"1"-16,-1-2 1 16,-4 5 1-16,1 5 1 15,-4 5-1-15,1 5 1 16,1 6-1-16,-1-4-5 0,9 2-7 15,-3-10-17-15,-1-5-66 16,9-11-1-16</inkml:trace>
  <inkml:trace contextRef="#ctx0" brushRef="#br0" timeOffset="80521">10369 14725 392 0,'0'0'4'0,"5"19"2"15,-1 0 2-15,2 6 2 16,-1 9 1-16,-3 7 0 16,0 3 1-16,-1 2 0 15,-1-5-4-15,-3-6 0 0,-3-7-3 16,-2-8-1-16,-1-11-2 15,0-9 1-15,0-12-1 16,5-11-2-16,-1-8 0 16,4-9-1-1,1-6 0 1,1-1-2-16,7 3 0 0,7 4 0 0,6 8 0 0,2 13 1 15,3 14 2-15,1 9 0 16,2 16 1-16,-1 11 2 0,0 2 0 16,-2 2 1-16,-4-3 1 15,0-6 1-15,-1-12-1 16,-1-9-3-16,-2-9-2 0,1-16 0 15,-6-7 0 17,-6-11 0-32,-5-3 0 0,-2-6 0 0,-8-1 0 0,-8 0 0 15,0 3 0-15,-3 0-3 16,4 14-26-16,1 13-57 0,13 0-9 31</inkml:trace>
  <inkml:trace contextRef="#ctx0" brushRef="#br0" timeOffset="81205">12299 15238 336 0,'0'0'1'0,"0"7"0"0,0 4 5 47,-3 9 3-47,-7 12 3 0,0 10 4 0,-5 11 2 0,-2 12 0 0,-1 5 3 16,0 3-4-16,0-3-1 0,6-3-4 15,6-8-2-15,5-10-2 16,12-14-1-16,10-8-4 15,11-11-3-15,3-8 0 0,3-3 0 16,2-5 0-16,3-2 0 16,-5-6 0 15,-1 0 0-31,-10-6-26 0,-10-4-64 0,4-3-5 0</inkml:trace>
  <inkml:trace contextRef="#ctx0" brushRef="#br0" timeOffset="81435">12755 15795 447 0,'1'10'3'0,"-1"7"2"0,0 6 1 15,1 2 0-15,2 1 0 32,1 3 0-32,1-3-1 0,3 3-3 0,-1-18-17 15,-7-11-71-15,22-3-6 0</inkml:trace>
  <inkml:trace contextRef="#ctx0" brushRef="#br0" timeOffset="81546">12790 15429 401 0,'0'0'0'16,"0"0"-2"15,0 0-6-31,6-4-21 0,18 4-48 0,-15 4-8 0</inkml:trace>
  <inkml:trace contextRef="#ctx0" brushRef="#br0" timeOffset="81943">13061 15175 435 0,'0'0'1'15,"25"1"1"-15,9 0-1 16,7 1 0-16,10 0-2 0,-1-2-4 15,10 1-12-15,0 11-55 16,-3-14-13-16</inkml:trace>
  <inkml:trace contextRef="#ctx0" brushRef="#br0" timeOffset="82179">13701 14689 411 0,'0'0'1'0,"12"14"2"0,3 5 2 0,3 11 2 0,2 10 1 16,0 11 1-16,-2 11-1 16,-1 16 0-16,-6 10-1 15,-12 6-3-15,-6 0-7 0,-2 4-17 16,-8-7-66-16,7-12-2 15</inkml:trace>
  <inkml:trace contextRef="#ctx0" brushRef="#br0" timeOffset="84593">14952 14717 333 0,'1'15'2'0,"2"11"1"0,0 16 4 16,-1 17 2-16,-2 16 2 15,0 16 2-15,1 14 3 16,-2 16 0-16,0 1-1 0,-3 2-1 15,0-1-3-15,1-5-1 16,2-2-3-16,-1 0-1 16,-2-6-1-16,0-1-2 15,-3-3-1 16,3-2 0-31,-7-5-1 0,0-2-1 0,-1-5 0 0,1-8 0 0,2-8 0 16,-2-8 0-16,3-10 0 16,-3-7 1-16,3-7 0 0,-3-6 2 15,-2-7-1-15,-2 3 1 16,-4 0-1-16,-2 1 0 15,-1 2 0-15,-4 2 0 16,-4 3 1 15,18-21-3-31,-4 4 0 0,-3-1-1 0,0 2 1 0,-3 1-1 0,-2-3 1 16,0 0-2-16,-3 1 1 15,1-2 1-15,-3-1 0 16,0-2 0-16,-2-1 0 0,2-2 0 16,-2 2 0-16,-1-2 0 15,-2-2 1-15,0 1-1 16,-3-5 0-16,1 0 1 15,-3-1-1-15,0-1 0 32,-5-3 0-32,0 1 0 0,-3-2 0 0,-4 1-1 0,-3-2 1 15,-4 0-1-15,-4-1 0 16,-5 1 1-16,-5-1 0 0,-4 1-1 15,-6-2 1-15,-5-1 0 16,-2-1 0-16,-5 0 0 16,-2 1 0-16,-9 2 0 15,-1-2 0-15,-7 2 1 31,-3 1-2-31,-6-1 1 0,-4 2 0 0,-4 0 0 0,-4-1 0 16,-6 0 0-16,-3 2 0 16,-4-1 0-16,-3 1 0 15,-4 2 0-15,-4-1 0 0,-1 2 1 16,-1-4-1-16,-4 1 0 15,1-1 1-15,1-1-1 16,-4-3 0-16,1-1 0 16,-2 0 1-16,3 0-1 15,-2 0 0-15,0 0-1 0,-2-3 1 16,4 1 0-16,-2-3 0 15,4-2 0-15,-2-3 0 16,-1-1 0-16,1-2 0 0,0 3-1 16,0 1 1-16,-1-1 0 15,1 0 0-15,1 3 0 16,0-3 0-16,1 3 0 15,1 0 1-15,0-1-1 16,1-1 1-16,3 3-1 16,-1 0 1-16,6 1-1 0,-2 2 0 15,6 0 0-15,-1 1 0 16,4 1 0-16,2-1 0 31,6 1 0-31,0-3 0 0,6 0 0 0,2-3 1 0,5 1-1 16,3-2 0-16,-47-12 2 15,-33-10-1-15,30-2 2 16,24-11-3 15,27-5 0-31,25-4 0 0,23-7 0 0,19-3 0 0,18 3 0 0,6-3 0 16,1-8 0-16,4-1 0 15,2-9 0-15,5-2-2 0,-1-10 1 16,5 0 1-16,-3-11 0 15,4-3 0-15,1-1-1 16,0-1 2-16,2 0 0 16,-2 2-1-16,1 4 2 31,1 0-2-31,2 10 0 0,-2 0 0 0,3 6 0 0,0 0 0 15,1 9 0-15,2 4 0 16,2 6 0-16,-1 11 0 16,1 3 0-16,2 11 0 0,-1 6 0 15,5 6 0-15,5 5 0 16,0 7 0-16,3 1 0 15,3 2 0-15,3 7 0 16,3 2 0-16,-1 1 0 16,4 1 0-16,1 2 0 0,0-1 0 15,3 3 0-15,3-2 0 16,-2-3 0-16,1-1 0 0,6 2 0 15,4-3 0-15,1 0 0 16,3-1 0-16,4-1 0 16,3 1 0-16,3-1 0 15,2 2 0-15,2-1 0 16,3 0 0-16,4 3 0 15,1-1 0-15,-1 1 0 0,3 0 0 16,3 2 0-16,2 0 0 16,2-2 0-16,4 0 0 15,3 2 0-15,5-4 0 0,1 0 0 16,3-3 0 15,1 1 0-31,1 1 0 0,0-2 0 0,2 3 0 0,-5 0 0 16,1 3 0-16,3 0 0 0,1 1 0 15,3 0 0-15,1 0 0 16,6-2 0-16,0-2 0 15,2 2 0-15,0-4 0 16,2-4 0-16,-3 2 0 0,1-1 0 16,-2-1 0-16,-7 4 0 31,3 1 0-31,2 0 0 0,-1 1 0 0,1 2 0 15,4 0 0-15,-3 0 0 16,3-2 0-16,0-2 0 0,0-1 0 16,1-2 0-16,-4 0 0 15,-5 0 0-15,-1 0 0 16,-2 3 0-16,-3 1 0 0,-3 1 0 15,0 4 0-15,-3 1 0 32,1 1 0-32,-1-1 0 0,2 1 0 0,-3-2 0 15,0-2 0-15,1-1 0 0,-4-1 0 16,-3 0 0-16,-2 0 0 15,-4 0 0-15,-4 2 0 16,-2 1 0-16,0 1 0 16,-2 0 0-16,1 2 0 15,-1 0 0-15,0-1 0 0,-1-1 0 16,-1 1 0-1,-3-1 0-15,0 1 0 0,-6-2 0 16,-5 3 0-16,-2 1 0 16,-4 0 0-16,5 2 0 15,-5 3 0-15,5-1 0 0,-1 2 0 31,-2-1 0-31,4 0 0 0,-1-2 0 0,0 0 0 16,-1-2 0-16,0 1 0 0,-3 0 0 16,3 1 0-16,0-3 0 15,3 3 0-15,1-1 0 16,3-1 0-16,-1 3 0 0,5-3 0 15,-2 1 0-15,2 0 0 16,1 0 0-16,1-1 0 16,3 1 0-16,-1 0 0 31,8 0 0-31,4 1 0 0,1-3 0 0,8 0 0 0,5 2 0 15,4-1 0-15,6-1 0 16,5 1 0 31,1-1 0-47,5 2 0 0,10 0 0 0,5-1 0 0,5 2 0 0,7 2 0 0,5 2 0 0,9-2 0 15,3 2 0-15,6-2 0 16,6-1 0-16,2-1 0 16,4-3 0-16,6 0 0 15,-1 0 0-15,-3-3 0 0,-7-2 0 16,-9 3 0-16,-19-4-9 15,-10 6-35-15,-27 3-37 32,-24-4-12-32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47:15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11411 7916 493 0,'0'0'-2'0,"10"5"-4"15,-10-5-7-15,14 7-15 16,-11 5-53-16,13-12-10 16</inkml:trace>
  <inkml:trace contextRef="#ctx0" brushRef="#br0" timeOffset="1">11776 8036 362 0,'0'18'-62'0,"9"-21"-16"16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39:39.7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18727 6434 327 0,'0'0'2'0,"0"0"1"16,15-4 0-16,-15 4 1 16,11 0 0-16,-11 0 3 15,11 2 2-15,-11-2 3 16,13 17-2-16,-10-1 1 15,0 3 0-15,1 4 0 16,2 2 0-16,0 6-2 0,2 1-1 16,-1 4-2-16,3 0 0 15,0 1-2-15,3 2 1 16,1 1-1-16,1-3-1 0,-1 2 0 15,0-3-1 17,0-2 1-32,0-2-2 0,-1-5 1 0,-2-2-2 0,-4-6 2 15,-1-2-1-15,0-7 0 16,-6-10 1-16,5 10 1 0,-5-10 0 15,0 0 0-15,-1-10 0 16,-1-9 0-16,2-8 1 0,0-4-2 16,11-11 1-16,6-10-3 15,9-4 0 16,8-5 0-31,4 3 0 0,3 2 0 0,-3 3 0 0,1 7 0 16,-7 5 0-16,-7 10 0 0,-11 5 0 16,-2 8 0-16,-6 4 0 15,-2 4-5-15,-4 10-10 16,0 0-15-16,10-2-42 0,0 2-20 15</inkml:trace>
  <inkml:trace contextRef="#ctx0" brushRef="#br0" timeOffset="237">19441 6592 389 0,'0'0'3'16,"11"0"3"-16,11 0 1 0,14 0 1 15,11 0 2 1,11 0 0-16,5 0 0 0,8 0 0 16,1 0-2-16,-2-2-4 15,-8 1-4-15,-6-1-5 0,-16-4-9 16,-4 3-16-16,-7 5-55 15,-11-2-4-15</inkml:trace>
  <inkml:trace contextRef="#ctx0" brushRef="#br0" timeOffset="401">19570 6886 410 0,'0'0'3'0,"25"6"1"0,7-3 1 16,15-1 0-16,9 0 0 15,14-2 1 16,8 0-3-31,11 0-8 0,-11-4-29 0,-6 2-50 0,-4-1-3 0</inkml:trace>
  <inkml:trace contextRef="#ctx0" brushRef="#br0" timeOffset="1038">21025 6220 359 0,'0'0'0'16,"0"0"0"-16,9 5 2 16,-4 8 2-16,-2 8-2 15,-3 8 3 1,-1 5 0-16,0 11 1 0,-7 2 1 15,0 4 0-15,1 1-1 0,-2-3 1 16,3-5-1-16,1-4-1 16,0-4 1-1,4-6 0-15,-1-1-1 0,2 0 0 16,-3-5 0-16,3-1 0 0,0 0 1 15,6-2 1-15,8-1 0 16,7 2 1-16,12-8-1 16,10-2-1-1,12-3 0-15,9-3-1 0,4-1-1 0,-4-5-2 16,-4 0-5-16,-6 0-5 15,-11 0-9-15,-19 0-46 16,-10 0-29-16,-14 0-4 0</inkml:trace>
  <inkml:trace contextRef="#ctx0" brushRef="#br0" timeOffset="2115">22021 6203 161 0,'0'0'6'0,"-10"0"3"15,-2 0 5-15,-3 7 2 16,-7 4 3-16,-2 7 1 0,-2 7 2 16,-3 6 0-16,6 6-2 15,1 1-3-15,12 3-2 16,7-2 0-16,9-4-1 15,12-7 1-15,12-9-4 16,10-10 0-16,0-8-1 0,7-4-2 16,3-12-1-16,-2-11-1 15,-7-6-3-15,-2-6-1 16,-10-8-1-16,-6-3-1 15,-12-6-1-15,-8-6 0 0,-6 1 0 16,-13 2-1-16,-5 3-1 16,-8 4 2-1,0 7-1-15,-2 7 1 0,1 9-1 0,7 8 0 16,2 6-1-16,6 11 2 15,5 6 0-15,2 15 1 16,2 8 1 31,6 14 0-47,-2 9 2 0,9 10 1 0,2 7 2 0,-1 0-3 0,6 2 2 0,1-3-2 0,2-5 0 15,0-13 2-15,1-7-3 16,-3-12-1-16,1-10-4 16,4-7-9-16,-8-7-45 0,-1-13-28 15,5-14-6-15</inkml:trace>
  <inkml:trace contextRef="#ctx0" brushRef="#br0" timeOffset="2284">22462 6198 371 0,'0'0'2'16,"4"22"1"-16,-1-5 2 0,-1 9 2 16,1 3-1-16,1 5 2 31,0 4-1-31,1-1 0 0,-1-8-2 0,4-2-4 15,-4-13-12-15,4-14-57 0,4-3-12 16</inkml:trace>
  <inkml:trace contextRef="#ctx0" brushRef="#br0" timeOffset="2447">22470 5883 420 0,'0'0'1'0,"0"0"-2"15,2-12-3-15,-2 12-8 16,13-10-25-16,-13 10-41 0,16-4-6 15</inkml:trace>
  <inkml:trace contextRef="#ctx0" brushRef="#br0" timeOffset="2708">21659 6684 396 0,'0'0'3'15,"21"0"1"1,14 2 2-16,21 0 0 0,22-1 2 15,24-1-1-15,22 0 1 0,18 1-1 16,16-1-3-16,-4 0-9 16,-1 0-27-16,-1 6-50 15,-32 1-5 1</inkml:trace>
  <inkml:trace contextRef="#ctx0" brushRef="#br0" timeOffset="3923">21968 7270 220 0,'0'0'2'0,"0"0"1"0,-13 0 4 16,0 2 4-16,0 7 2 15,-3 6 3-15,-1 9 2 16,-3 6 1-16,4 9 0 0,3 1-3 16,6 4 0-16,7-1-2 15,4-2-1-15,14-9-4 16,4-7 0-16,9-10-1 15,6-8-1-15,3-7 0 0,0-11-1 16,0-9-1-16,-3-11-3 16,-6-7-1-1,-5-3-2-15,-8-10 0 0,-8-4-2 16,-10-2 0-16,-8-3 1 15,-9 5-2-15,-7 4 2 0,-4 7 0 16,-1 7 1-16,0 9 1 16,1 8 0-16,5 11 0 15,3 9 1-15,4 11 1 16,8 12 0-16,5 10 2 0,3 10-1 15,8 9 1 1,7 6 1-16,6 4 0 0,6-2 0 16,5-2-1-16,2-9 0 15,3-7-1-15,0-8-1 0,1-13-3 16,-2-9-4-16,-2-10-6 47,-7-8-26-47,-3-15-49 0,-3-10-6 0</inkml:trace>
  <inkml:trace contextRef="#ctx0" brushRef="#br0" timeOffset="4121">22488 7057 380 0,'0'0'4'0,"0"20"0"0,2-1 2 15,0 12 1 16,2 5 2-31,2 11 1 0,-3 5 1 0,3 7 0 0,4 3-2 0,-3-6-1 16,2 0-3-16,-1-8-2 16,3-6-3-16,-4-12-4 15,3-5-16-15,-6-2-54 16,-4-23-14-16</inkml:trace>
  <inkml:trace contextRef="#ctx0" brushRef="#br0" timeOffset="4255">22354 7292 426 0,'13'-1'1'0,"22"-4"1"15,19 1-1-15,22-6 1 0,14-1-5 16,16 0-38 0,9 2-41-16,2-3-4 0</inkml:trace>
  <inkml:trace contextRef="#ctx0" brushRef="#br0" timeOffset="5213">9722 9080 313 0,'0'0'1'16,"0"0"-1"-16,0 0 1 46,15 10 2-46,-8 6 2 0,4 7 0 0,-3 17 2 0,4 12 2 0,-2 15-1 0,-4 15 1 16,-1 15 0-16,-4 11-3 16,-1 14-1-16,-1 11-1 15,-3 7-2-15,-5 5-1 0,0 8 1 16,0 9 0-16,-2 9 2 15,4 8 2-15,0 6 2 16,0 7 0-16,1 9 2 0,2 5 0 31,2 8-3-31,-2-1 1 0,1 3-1 0,-3 1-2 16,1-4-1-16,-2-3-1 15,-6-4 0-15,1-6 0 16,-1-9-1-16,-4-9-1 47,-3-5-5-47,1-18-8 0,3-10-19 0,2-16-56 0,-2-15-1 0</inkml:trace>
  <inkml:trace contextRef="#ctx0" brushRef="#br0" timeOffset="5993">7406 12368 387 0,'0'0'1'15,"0"0"-1"-15,6 3-1 16,4 0-2-16,5 8-4 15,4-3-1-15,7 6-2 0,5 3 1 47,12 0-1-47,8 0 1 0,4-2 3 0,13 1 3 0,10-5 4 0,11 2 3 16,15-7 1-16,17-2 0 15,17-1 2-15,11-1-2 0,23-2 0 16,14 0-1-16,25-4 0 16,17-2-1-16,13 2 1 15,14 1-2-15,12-1 0 16,17 2 1-1,10 1 0-15,12 1 1 0,5 3-1 0,8 4 0 16,14-2 1-16,4 4-1 16,39 0 1-16,-15 0-1 15,7 0 1-15,8 0-1 0,11 0-1 47,8-3 1-47,45 1 0 0,-28-2 1 0,-33 0 0 0,27-2 0 0,-1 2 0 0,31-1 1 16,-48-2-1-16,-5 1-1 15,-49-1 1-15,26-2-2 16,-11 0 0-16,-18-2 0 15,-16-4-1-15,-56-3 1 16,9 0-1-16,-24-4 0 0,-31 3-3 16,-26-2-2 15,-31 1-7-31,-29-2-14 0,-27-4-51 0,-19 3-10 0</inkml:trace>
  <inkml:trace contextRef="#ctx0" brushRef="#br0" timeOffset="6302">20597 12123 380 0,'0'0'1'0,"6"0"-1"16,9 5 3-16,11 2 1 0,11 7 1 31,17 5 0-31,12 5 1 0,8 9 0 0,7 4 0 16,0 6-1-16,0 3 0 15,-7 5-1-15,-14 2-1 0,-17 3 0 16,-18-1 0-16,-18 1 1 47,-13-1 0-47,-22-1-1 0,-13-1-2 0,-12-2-4 0,-9-7-7 0,4-3-42 0,3 0-34 15,6-10-5-15</inkml:trace>
  <inkml:trace contextRef="#ctx0" brushRef="#br0" timeOffset="7944">22402 12361 300 0,'0'0'4'16,"0"0"0"-16,0 0 0 15,0 0 1-15,0 13 5 0,-1-2 0 16,-3 7 2-16,-1 8 2 15,-2 3-2-15,-2 8 2 16,-2 5 0-16,4 4-1 16,1-2-1-16,2 1-1 15,6-3-2-15,8-6-1 0,12-2-1 16,9-7 0-16,4-4-2 15,4-7-1-15,6-2-1 16,0-5-2-16,0-6-2 31,-5-3-2-31,-4-1-6 0,-9-10-7 0,-3-3-29 0,-3-1-45 16,-15-4-2-16</inkml:trace>
  <inkml:trace contextRef="#ctx0" brushRef="#br0" timeOffset="8118">22177 12645 370 0,'0'0'4'15,"13"0"2"-15,10-3 3 0,18 0-1 16,12-2 2-16,18-4-1 16,18-1 0-16,8-2-4 15,8 2-21-15,12-3-64 16,-19 0-5 15</inkml:trace>
  <inkml:trace contextRef="#ctx0" brushRef="#br0" timeOffset="9073">9424 9155 335 0,'0'0'5'0,"0"0"4"16,0 0 1-16,0 0 4 0,0 0-1 15,9-2 1-15,2-4 0 16,4-2 1-16,6-5-5 16,5-2-3-16,-2 1-2 15,3-3-1-15,1 0-1 16,-3-1 1-16,-5 2-1 0,-4 2 1 15,-5 3 0-15,-5 1-1 16,-6 10 0-16,9-13-1 16,-9 13 1-16,17 0-1 15,-3 4-1-15,4 5 1 0,4 2-1 16,8 1-1-16,6 2-1 15,4-3-5-15,4 4-13 16,-3 5-59-16,2-12-13 0</inkml:trace>
  <inkml:trace contextRef="#ctx0" brushRef="#br0" timeOffset="10748">8067 9364 267 0,'0'0'3'16,"0"0"5"-16,-5 6 4 16,1 6 4-16,0 5 2 15,0 8 2-15,3 2 1 0,0 8 2 16,0 1-3-16,6 1-5 15,7-6-3-15,5-2-3 16,2-8-2-16,8-8-3 0,0-10-4 16,6-3-9-16,-8-10-33 15,9-12-44-15,-5-9-2 16</inkml:trace>
  <inkml:trace contextRef="#ctx0" brushRef="#br0" timeOffset="10844">7925 9010 431 0,'0'0'0'0,"0"0"-6"16,2-11-33-16,8 2-43 15,4 0-3-15</inkml:trace>
  <inkml:trace contextRef="#ctx0" brushRef="#br1" timeOffset="25477">9733 12668 179 0,'0'0'2'0,"0"0"1"16,0 0 3-16,0 0 3 16,-14 0 4-16,14 0 1 15,-14 0 2-15,4 0 1 0,1-4 0 16,-1-2-1-16,1-1 0 15,0 0-4-15,3-3-2 16,1 1-3 0,3-4-1-16,2 2-2 0,1-1-1 0,5 2 0 15,3 0-2-15,0 0-1 16,1 4 1-16,1 3-1 15,-2 3 0-15,-9 0 1 16,13 5 0-16,-13-5 1 16,1 20-1-16,-4-9 2 0,-7 3-1 15,-4-2 0-15,-6 1 2 16,-2-4-1-16,0-4 0 0,2-2-1 15,2-3 0-15,4-1 0 16,4-6 0-16,9-5-1 16,2-1 0-16,13 1 0 15,3-1 0-15,6 2-1 16,2 0 1-16,3 3 0 31,-2 2 0-31,-2 3-1 0,-6 1 1 0,-5 2 0 0,-3 0 1 16,-10 0 0-16,0 0 0 15,0 0 0-15,-13 0 1 0,0 0-1 16,1-3 1-16,-3-2-1 15,3-4-1-15,1-1 0 16,5-1-1-16,5-2 0 16,1-2 0-16,10 0 0 0,0 2 0 15,1 0-2 1,3 3 1-16,-3 1 0 0,-1 4 1 15,-10 5-1-15,10 0 1 16,-10 0 0-16,-9 17 0 0,-3-3 1 16,-5 0 0 15,1 1 0-31,1-2-2 0,0-2-5 0,9-3-21 0,12-3-51 15,2-5-6-15</inkml:trace>
  <inkml:trace contextRef="#ctx0" brushRef="#br1" timeOffset="42806">9427 12830 0 0,'0'0'11'0,"0"0"2"15,0 0 3-15,0 0 1 16,0 0 2-16,-1 5 6 16,1-5 5-16,0 0-4 0,0 0-2 15,-5 10 0-15,5-10 1 16,0 0-1-16,0 0 2 15,0 0-4-15,0 0-2 16,0 0-2 0,0 0-2-16,0 0 0 0,0 0-3 0,0 0-3 15,5 1-2-15,-5-1-1 16,0 0-2-16,4-5-1 0,-4 5-1 15,0 0 0-15,5-11-1 32,-5 11 0-32,8-9 0 15,-8 9-1-15,12-10 0 0,-3 3 0 0,0-2-1 0,2 1 1 16,0-1 0-1,2 1 1-15,0-2-2 0,-2 0 2 16,2 1-1-16,-1 1 1 16,-1 1-1-16,-1 0 1 15,-1 0 0-15,2-2 0 0,-11 9-1 47,16-15 1-47,-10 6 0 0,2 1-1 0,1-5 0 0,2 2 1 0,1-2-1 16,0 4 0-16,3-4 0 0,-4 2 0 15,2 1 0-15,1-1 0 16,-1 1 0-16,1-1 1 15,-2 0-1-15,3 0 0 0,-2 0 1 16,2-1-1-16,0 1 0 16,1-3 0-16,-1 2-1 31,1 0 1-31,0-1 0 0,0 2 0 0,-3 0-1 0,3 1 1 15,-4 0 0-15,-2 2 0 16,1 1 0-16,1-3 0 16,-2 1-1-16,2 1 1 15,-1-3 0-15,1 2-1 16,1 0 1-16,-1-4 0 15,2 2 0-15,-1 1-1 0,0 2 1 16,-2-1 0-16,-2 0 0 16,2 2 0-16,-2-1-1 15,-1 0 1-15,-8 8 0 0,15-13 0 16,-7 3-1-16,1 1 1 15,1-2 0-15,-1-1-1 32,2-2 1-32,2-1 0 0,-1 3 0 0,1-5-1 0,1 0 0 15,-2 3 1-15,3 0-1 16,0-1 1-16,-1 3-1 15,-2-2 0-15,2 3 1 0,1-2-1 16,-2 2 0-16,-1 0 1 16,1 2-1-16,0-2 0 15,-2 2 0-15,2-1 1 16,-1 2-1-16,1-1 0 15,-2 0 1-15,0-1-1 16,1 3 0-16,-1-4 0 0,0 2 0 16,0-2 0-16,2 2 0 15,1-2 0 1,-1 0 1-16,3-1-1 0,0 0 1 0,-1 1-1 15,-3 1 1-15,1 2 1 16,-1-3-2-16,-5 2 0 16,-7 9 0-16,16-14 0 15,-16 14 0-15,12-12 0 0,-12 12 0 16,8-10 0-16,-8 10 0 15,13-14 0-15,-13 14 0 16,16-16 0-16,-4 5 0 16,1-1 0-16,0 3 0 31,3-4 0-31,-5 3 0 0,4 1 0 0,-4-2 0 0,1 2 0 15,-12 9 0-15,14-14 0 16,-14 14 0-16,15-15 0 0,-7 7 0 16,1-1 0-16,0 0 0 15,1 0 0-15,1-2 0 16,-1 0 0-16,5 0 0 0,-4 0 0 31,0 1 0-31,-1 1 0 0,0-2 0 0,-1 2 0 16,-1 1 0-16,-8 8 0 15,13-16 0-15,-13 16 0 16,16-16 0-16,-16 16 0 0,16-18 0 15,-5 9 0-15,2-2 0 16,-2-1 0-16,3 1 0 16,0-1 0-16,2 0 0 15,0 1 0-15,-2 3 0 0,-3-1 0 16,-11 9 0-16,16-9 0 15,-16 9 0-15,9-5 0 16,-9 5 0-16,0 0 0 0,0 0 0 16,0 0 0-16,8-8 0 15,-8 8 0-15,0 0 0 16,6-10 0-16,-6 10 0 15,0 0 0-15,9-11 0 16,-9 11 0-16,8-14 0 0,-8 14 0 16,16-15 0-16,-6 5 0 15,1 1 0-15,2-1 0 16,0-4 0-16,4 0 0 15,0 1 0-15,0 1 0 0,-3 1-2 16,2 0 0-16,-1-2 0 16,-3 5 0-16,-3 0 1 15,-9 8-1-15,14-10 2 16,-14 10 1-16,5-10-1 15,-5 10 0-15,3-9 0 0,-3 9 1 16,6-9-1-16,-6 9 0 16,8-13-1-16,-8 13 1 15,14-14 1-15,-14 14-1 0,10-14 0 16,-10 14 0-16,10-10 1 15,-10 10 0 17,7-10-1-32,-7 10 1 0,5-10 0 0,-5 10-1 0,9-15 1 0,-2 5-1 15,2-1 0-15,1 0 0 16,0-3 1-16,1 3-1 15,-1 1 0-15,0 1 1 0,0 0-1 16,-10 9 2-16,11-12-2 16,-11 12 0-16,0 0 0 15,7-11 0-15,-7 11 0 16,0 0 0-16,0 0 0 15,0 0 0-15,0 0 0 16,0 0 0-16,0 0 0 0,0 0 0 16,0 0 0-16,0 0 0 15,0 0 0-15,0 0 0 16,0 0-3-16,0 0-9 0,0 0-11 15,0 0-43-15,0 0-21 16</inkml:trace>
  <inkml:trace contextRef="#ctx0" brushRef="#br1" timeOffset="43586">11502 10880 155 0,'0'0'6'16,"0"0"5"-16,0 0 4 15,0 0 1-15,0 0 2 16,16 7 1-16,-4-1-1 16,0 0 2-16,4 2-6 0,-5 0-2 15,2 1-3-15,-8 3 0 16,-5-2-2-16,0-1 1 15,0-9-1-15,-19 14 1 16,3-11-1-16,2 1 0 16,-3-3 0-16,1-1-3 0,3-2 0 15,4-5 0-15,9 7-2 16,-4-17 0-16,10 6-1 15,9-1 0-15,7 3-1 16,3 1 1 15,1 4-1-31,-1 1 1 0,0 3 0 0,-6 0 0 0,-6 7 1 0,-7 3 0 16,-6 2 0-16,-6-2 1 0,-8 0 1 16,-6-3-1-16,-6-4 0 15,1-2 1-15,-2-1-1 16,4-4 0-16,3-3-1 15,7-4 0-15,7-2-3 0,8 5-6 16,9-2-34-16,10 5-41 31,8-2-7-31</inkml:trace>
  <inkml:trace contextRef="#ctx0" brushRef="#br1" timeOffset="65742">11508 11047 37 0,'0'0'4'0,"0"0"-1"16,-13-6 3-16,13 6 4 16,0 0 4-16,0 0 5 15,-8-6 3-15,8 6 4 0,0 0-1 16,0 0 0-16,0 0 0 15,0 0-2-15,0 0-4 16,0 0-2-16,0 0-3 16,0 0-2-16,6 0-2 0,-6 0-2 15,0 0 0-15,0 0-3 16,0 0 0-16,0 0-1 15,0 0-1-15,0 0-1 16,0 0 0-16,0 0-1 0,0 0 0 16,0 0 0-16,8 2 0 15,-8-2 0-15,10 3-1 16,-10-3 1-16,11 4 0 15,-11-4 0-15,16 8 0 0,-16-8 0 16,17 8 0-16,-8-4 1 16,0 0-1-16,1 2 0 15,-1-1 1-15,2-1-1 16,-3 0 2-16,2 2 0 15,-10-6-1-15,15 5 0 0,-15-5 0 16,12 6 0-16,-12-6-1 16,11 6 1-16,-11-6 0 15,7 6-2-15,-7-6 1 31,12 10-1-31,-12-10 1 0,11 10 0 0,-11-10-1 0,11 10 1 16,-11-10 0-16,15 13 2 16,-5-4-1-1,-1-1 1-15,-1 1 0 16,2-1 0-16,-1 2 1 15,0-2-1-15,2 3 1 0,-11-11-3 16,11 15 0-16,-11-15 1 16,13 16-1-16,-13-16 1 15,15 16-1-15,-15-16 0 16,15 17 0-16,-7-7 0 15,0-2 0-15,-8-8-1 0,15 17 1 16,-15-17-1 15,16 14 1-31,-16-14-1 0,14 15 1 0,-14-15 0 0,15 15-1 16,-15-15 0-16,14 15 1 0,-14-15-1 15,14 16 1-15,-14-16-1 16,13 15 1-16,-6-7 0 16,-7-8 0-16,16 17 1 15,-8-9-2-15,-8-8 2 0,18 16-1 16,-9-8 0 15,1-1 1-31,0 0 0 0,0 0-1 0,-1-2 0 0,0 1 0 0,0 2 0 16,-9-8 0-16,15 13 0 15,-15-13-1-15,16 12 1 16,-16-12 0-16,18 13-1 15,-18-13 1-15,16 12 0 16,-8-3 0-16,3-1 0 0,-1-1-1 16,0 3 1-16,3-1 0 15,-3 1 0 1,3 1 0-16,-2-1 0 0,1 0 0 15,1 2-1-15,-3-2 1 0,-1-2 0 16,1 0 0-16,-10-8-1 16,15 16 1-16,-15-16-1 46,14 14 0-46,-14-14 0 0,14 15 1 0,-7-6-1 0,4 3 1 0,-1-2 0 0,1 5-1 16,3-3 0-16,-2 2 0 16,2 0 0-16,-2-2 0 15,0 1 0-15,-3 0-1 0,0-2 1 16,-1-3 0-16,1 1 1 15,-3 1-1-15,1 0 0 16,2-2 1-16,0 3-1 0,1-1 1 16,0 1 0-16,3 2 0 15,-2-1 0-15,1-1 0 16,1 2-1-16,-1 0 1 15,1-2-1-15,0 1 1 16,-1-2-1-16,-1 2 1 0,0-2-1 31,1 2 1-31,-2-1-1 0,3-1 1 0,-1 1-1 16,0-1 0-16,0-1 0 15,-1 3 0-15,0-2 0 0,1-1 0 16,0 1 0-16,0 0 1 16,-1 0-1-16,-1 1 0 15,2-2 0-15,-2 1 0 47,0 0 0-47,0 1 0 0,-1 0 0 0,-2-1 0 0,0-2 0 0,3 1 0 0,-2 3 0 16,-1-3 1-16,3 1-1 15,-1 0 0-15,1-1 0 0,2-1 0 16,-1 1 1-16,-1-1-1 15,2-2 0-15,-3 1 1 16,-1-1-1-16,-8-6 0 16,15 12 0-16,-15-12 0 46,12 12 0-46,-12-12 0 0,11 12 0 0,-11-12 0 0,11 15 0 0,-11-15 0 16,11 17 0-16,-11-17 0 0,14 17 0 0,-14-17 0 16,11 17-1-16,-5-7 1 15,0 1 0-15,1-3 0 16,-1 4 0-16,1 0 0 15,0 1 1-15,1 1-1 0,0 0 1 16,2 2 0 31,1 0 0-47,0 0 0 0,0-1 0 0,1-1 0 0,-3-1 0 0,1-4 1 0,-10-9-1 0,14 15 1 15,-14-15-2-15,0 0-1 16,10 5-4-16,-10-5-5 16,4-5-46-16,-4 5-34 15,-6-26-3-15</inkml:trace>
  <inkml:trace contextRef="#ctx0" brushRef="#br1" timeOffset="75587">13340 12663 28 0,'0'0'7'0,"0"0"3"16,-5-5 5-16,5 5 4 15,0 0 1-15,0-11 2 16,0 11 3-16,0-13-2 16,0 13-4-16,7-19-4 0,8 9-4 15,-4-2-2-15,6-2-2 16,-2-3-1-16,8 1-1 15,-3-3-1-15,7-5-1 0,-4 5 1 16,-1-5-1-16,1 5 0 16,-1-3 0-16,1 3 2 15,1-1-1-15,-2 1 1 31,-1 5 2-31,0-7-1 0,-2 5 0 0,3-6 1 0,-1 1-1 16,1 0-2-16,-3-1 0 16,3-1-1-16,1 4-1 15,-2-3 0-15,-1-2 0 16,1 2-1-16,-4-2 1 0,3 2 0 15,-5 1 0-15,1-3-1 16,2 1 1-16,0 1 0 16,5-4 0-16,-1 2-1 31,1-3 1-31,-1 1 0 0,3-3-1 0,-4 2 1 0,-1 2 0 15,-5 2 0-15,-1-1 1 16,-1 5-1-16,-1-1-1 16,-2 2 0-16,1 1 1 0,-1 0-1 15,1 0-1-15,1-1 1 16,-1 1 0-16,1-2-1 15,0 1 1-15,0-1-1 16,3 3-1-16,-1 1 1 31,-1-1 0-31,1 2 0 0,-2 0 0 0,0 0 0 0,-2-1 0 16,4-3-1-16,-3-4 1 0,2-3 0 31,2-3-1-31,1-2 0 0,0-1 1 0,2 1 0 16,-1-1-2-16,2 2 1 15,-2 1-1-15,4 3 1 16,-3 0-2-16,4 6-3 0,-2-2-8 15,2 3-21 1,1 11-31-16,-5-7-15 0</inkml:trace>
  <inkml:trace contextRef="#ctx0" brushRef="#br1" timeOffset="77003">14656 11096 20 0,'0'0'2'16,"0"0"0"-16,-8-3 0 0,8 3 2 15,0 0 1-15,0 0 2 16,-6 5 2-16,8 4 2 15,8 0 0-15,-2 5 3 16,7 3-1-16,-3-1 2 0,7 6-2 16,0-4-1-16,5 5-2 15,-4-3-2-15,2 6-1 16,-1-5-4-16,2-1 0 0,1 2-2 15,-1-1 0-15,-2 1 0 16,-2-2 1-16,2 1 1 16,-2-1 0-16,1-3 2 15,1 2 0-15,2-1 1 0,-2 0 0 16,4 1-1-16,0-2 1 15,4 3-1-15,-7-2-3 16,1 2 0-16,-3-1 0 16,0-1-1-16,-5-1 3 31,2 3-1-31,2-6 0 0,-3 4 1 0,5-1 1 0,-6 2-2 15,7 5 1-15,-5-6-1 16,7 5-1-16,-6-3 0 16,0 3-1-16,2-2 2 15,0 4-2-15,-1-8 1 0,1 2 0 16,-2 0 0-16,3 1 0 15,-3-3 0-15,2 1-1 16,0 1 1-16,1-2-1 0,-2 0 0 16,3-1 0-16,0 2-1 15,-3-2 1-15,4 1-1 16,-3 0 1-16,2 0 0 0,-4-1-1 15,3 0 1-15,-4-2 1 16,4 3 0 0,0-3 1-16,3 1 2 0,3 0-1 15,-3 1 1-15,5-2-1 16,-4 2 0-16,4 0 0 0,-5 1 0 15,0-2-2 1,-6 4 0-16,-2-1 1 0,-1-1 0 16,-3 4-1-16,0-4 2 15,0 5-1-15,0-2 0 0,-1 2 1 16,4-2-2-1,-3-2-1-15,2 1-4 0,-2-4-8 16,6-2-23-16,1 1-40 16,0-8-8-16</inkml:trace>
  <inkml:trace contextRef="#ctx0" brushRef="#br1" timeOffset="77782">16554 12468 3 0,'1'-13'8'15,"20"-10"6"-15,11-14 8 0,10-14 9 16,12-14 6-16,15-14 5 15,12-12 1-15,14-13 1 16,9 2-7-16,-6-1-8 16,-1 1-6-16,2 0-8 0,-2 0-5 15,-3 4-5-15,-3-1-3 16,-11 5-5-16,-10 1-10 15,-9-4-51-15,-8 16-16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41:58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6576 3785 264 0,'0'0'7'0,"0"0"6"15,0-9 4-15,0 9-1 16,-1-10 2-16,1 10 0 16,0 0 3-16,0 13 0 15,1 11-6-15,3 16-5 0,0 9-3 16,2 11 0-16,-1 11 0 15,1 5-1-15,-3 0-1 32,-1-2 0-32,-3-7-1 0,1-6-1 0,-2-6 0 0,-2-9-2 15,-3-7 0-15,1-8 0 16,1-5-2-16,0-7-1 15,2-6-4-15,2-1-4 16,1-12-10-16,0 0-25 0,0 0-36 16,0-16-11-16</inkml:trace>
  <inkml:trace contextRef="#ctx0" brushRef="#br0" timeOffset="260">6397 4430 340 0,'0'0'5'0,"-2"9"3"0,2 4 4 15,0 3 1-15,7 8 2 16,0 0-1-16,5 3 2 16,-1-3 1-16,3 1-5 15,3-6-1-15,3-5-2 16,1-9-2-16,3-5-1 0,1-8-1 15,1-8 0-15,1-3-2 16,3-5-2-16,-1-3-3 31,0-5-4-31,-2 5-8 0,-6-9-14 0,-2-2-56 0,0 9-9 16</inkml:trace>
  <inkml:trace contextRef="#ctx0" brushRef="#br0" timeOffset="1193">7309 4042 333 0,'0'0'5'0,"-6"10"4"16,0 5 3-16,1 11 3 15,-5 3 1-15,5 8 0 0,0 5 1 16,0 2 0-16,5-3-5 15,2-2-3-15,10-11-3 16,5-8-2-16,4-12-3 16,6-8-2-16,6-10-8 0,-3-16-13 15,-3-15-62-15,7 1-4 16</inkml:trace>
  <inkml:trace contextRef="#ctx0" brushRef="#br0" timeOffset="1327">7289 3621 438 0,'0'0'0'16,"0"0"0"-16,0 0 0 15,0 0-4-15,0 0 0 16,0 0-7-16,0 0-16 0,18 3-54 16,2 6-5-16</inkml:trace>
  <inkml:trace contextRef="#ctx0" brushRef="#br0" timeOffset="1717">7840 4024 433 0,'0'0'1'0,"0"0"3"0,0 15-1 16,-2 2 2-16,-4 6 1 15,0 5 1-15,-2 6 0 16,-1 2 0-16,0-2 0 16,-1 0-2-1,4-5-1-15,2-7-1 0,2-5 0 0,4-7-1 16,9-8 0-16,12-2-1 15,7-8-2-15,4 0-2 47,6-5-4-47,11 6-17 0,14-2-65 0,-12-1-3 0</inkml:trace>
  <inkml:trace contextRef="#ctx0" brushRef="#br0" timeOffset="2746">1825 3831 226 0,'0'0'7'0,"-4"21"5"16,2 4 4-16,-1 7 3 16,-3 12 2-16,0 13 2 15,-2 8-1-15,-4 10 3 0,0 1-6 16,3-3-5-16,-5-5-4 15,4-6-3-15,-2-11-2 16,2-10-3-16,5-7-4 16,-2-13-8-16,6-1-14 15,0-5-43-15,1-6-19 0</inkml:trace>
  <inkml:trace contextRef="#ctx0" brushRef="#br0" timeOffset="3012">1604 4473 286 0,'0'0'7'16,"-3"16"6"-16,2 5 1 15,0 10 4-15,-1 4 0 0,2 7 3 16,-1 1 1-16,0 2-1 15,1-6-6-15,0-9-3 16,3-8-4-16,-3-22-2 16,17 4-2-1,-4-15-1-15,9-13-1 0,4-6-1 0,5-3-4 16,3-8-7-16,6 4-18 15,-4 1-59-15,9 0-3 16</inkml:trace>
  <inkml:trace contextRef="#ctx0" brushRef="#br0" timeOffset="4435">1012 3384 294 0,'0'0'8'0,"0"19"1"15,-1 3 3-15,2 5 0 16,4 4 2-16,2 3 2 16,8 4 0-16,0-1 1 15,6-11-6-15,-1-2-3 0,6-14-1 16,-2-7-4-16,4-6-3 15,-1-15-9-15,1-6-18 16,1 0-52-16,-5-16-7 0</inkml:trace>
  <inkml:trace contextRef="#ctx0" brushRef="#br0" timeOffset="4583">951 3038 319 0,'0'0'-4'15,"0"0"-3"-15,0 0-8 0,0 0-13 16,7 5-29-16,-7-5-19 31</inkml:trace>
  <inkml:trace contextRef="#ctx0" brushRef="#br0" timeOffset="4983">1470 3266 305 0,'0'0'6'16,"3"17"2"-16,0-1 4 15,2 6 0-15,0 7 1 16,1 2 1-16,-2 5-1 16,1 2 0-16,-2-5-5 0,1-4-3 15,-3-6-2-15,-1-4-1 16,0-8-3-16,0-11-6 15,0 0-7-15,0 0-16 16,0 0-39 0,0-20-15-16</inkml:trace>
  <inkml:trace contextRef="#ctx0" brushRef="#br0" timeOffset="5308">1314 3248 236 0,'0'0'7'0,"0"0"4"15,13-13 4-15,6 2 3 16,5 0 1-16,6-2 1 0,2 1-1 16,2 2 1-16,5 5-6 15,-10 5-4 16,-2 7-3-31,-13 8-3 0,-6 4-2 0,-8 4 0 0,-10 0 0 0,-4 1 0 16,-5-3 0-16,2-3-1 16,0-3 0-16,3-3 2 15,8-1 0-15,6-11 2 16,20 13 0-16,13-13 0 0,13 0 0 15,10-3-1-15,5-6-6 16,8 2-13 15,-1-3-35-31,-2-1-33 0,-3-2-7 0</inkml:trace>
  <inkml:trace contextRef="#ctx0" brushRef="#br0" timeOffset="10459">7845 6543 307 0,'0'0'7'16,"0"0"5"-16,0 0 0 16,0 0 1-16,0 0 1 0,0 0 4 15,0 6-1-15,0 6 0 16,-4 5-5-16,-2 4-3 15,-1 4-2-15,3 0 0 16,1 1 0-16,3-2-1 0,5-5-2 16,12-9 0-16,8-4-1 15,11-6-2-15,5-2-2 16,8-2-9-16,-2-1-18 0,-2 2-59 15,11 1-3-15</inkml:trace>
  <inkml:trace contextRef="#ctx0" brushRef="#br0" timeOffset="11162">890 5554 308 0,'0'0'5'0,"0"0"2"16,0 0 1-16,0 0 1 15,0 0 1 16,7 0 2-31,7-4 1 0,5 0 0 0,7 0-5 0,5 0-3 0,5-4-4 16,6 3-7-16,-4-1-12 16,-1-2-37-16,2 1-26 15</inkml:trace>
  <inkml:trace contextRef="#ctx0" brushRef="#br0" timeOffset="11335">1031 5388 357 0,'0'0'2'0,"0"16"2"0,0 0 2 16,4 5 0-16,2 5 2 15,4 8 0-15,0 8 0 16,3 9 1-16,4 3-3 16,2 2-9-16,1 1-12 15,1-5-55-15,5 16-14 0</inkml:trace>
  <inkml:trace contextRef="#ctx0" brushRef="#br0" timeOffset="11584">909 7369 425 0,'0'0'1'15,"18"-2"-1"-15,9-3 0 16,10-4 1-16,13 1-4 0,8-8-7 16,11 4-14-16,7-2-30 15,1-1-30 16,-3 2-8-31</inkml:trace>
  <inkml:trace contextRef="#ctx0" brushRef="#br0" timeOffset="12144">378 6388 319 0,'0'0'-1'16,"0"0"1"-1,0 0 6-15,4 13 1 0,3 2 0 16,5 11 3-16,1 6 1 0,5 7 2 16,1 6 1-16,1-1 0 15,0-4-3-15,-4-5 1 16,0-8 0-16,-3-15-1 0,1-7-2 15,-2-13 0-15,0-13 0 16,-3-8-2-16,1-2-2 16,-4-8-4 15,1-3-1-31,-3 2-3 0,-4 0-2 0,1 9-8 0,-5 1-14 0,4 8-22 15,0 6-41-15,0 16-5 16</inkml:trace>
  <inkml:trace contextRef="#ctx0" brushRef="#br0" timeOffset="12891">776 6645 254 0,'0'0'6'0,"1"8"5"15,2 4 2 16,0 2 3-31,1 6 0 0,1 5 3 0,1 3-1 0,-1 1 1 0,1-3-5 16,-3 1-5-16,1-7-2 16,-2-4-2-16,0-3-2 0,-2-13-2 15,4 12 0-15,-4-12-5 16,0 0-8-16,0 0-3 15,-2-9-6-15,-4-3-2 16,-1-1-4-16,-3 1 0 0,-1-6 0 16,-2 1 7-1,0-2 13-15,-3 1 4 0,6-2 10 16,-1 0 5-16,8 3 4 15,3-4 4-15,1 1 1 16,14-3-4 15,5 2 1-31,11-2-4 0,2 3-2 0,2 3-1 0,-2 3-1 0,-1 4-5 16,-4 5-1-16,-5 4-1 0,-7 2-1 15,-11 11-1-15,-5 4 0 16,-6 2 0-16,-7 2 1 16,-3 2 1-16,-2-3-1 15,1 2 0-15,0-4 1 0,9 2 1 16,6-6 0-16,5 0 1 31,16-3 1-31,9 1 0 0,11-4-2 0,9-1-3 16,7 3-13-16,-1 4-44 0,7-7-29 15,2-5-7-15</inkml:trace>
  <inkml:trace contextRef="#ctx0" brushRef="#br0" timeOffset="13798">12427 3267 326 0,'0'0'-2'16,"0"6"3"-16,2 7 5 15,0 10 2-15,-1 10 3 16,-1 9 0-16,0 11 2 0,-6 10 2 16,-2 7 2-16,-6-1-5 15,-1-3-3-15,-1-9-3 16,2-10-1-16,-2-10-3 15,7-6-6-15,1-16-3 16,8-15-10-16,0 14-41 0,10-20-25 16</inkml:trace>
  <inkml:trace contextRef="#ctx0" brushRef="#br0" timeOffset="14064">12725 3445 369 0,'0'0'0'0,"0"5"-2"15,-8 5 4-15,-9 5-5 16,-4 5 6-16,-7 6 2 0,-5-1 2 15,-2 4 3-15,-1-7-1 16,6-1 1-16,2-2-1 16,10-3 2-16,12-5-1 31,6-3-2-31,16 2-2 0,8 1-3 0,11 3 1 0,8 2 0 15,2 3-1-15,5-5-4 16,-2 5-6-16,-4-3-9 16,-4-2-15-16,-2 6-53 0,-16-11-6 15</inkml:trace>
  <inkml:trace contextRef="#ctx0" brushRef="#br0" timeOffset="14518">13104 3522 354 0,'0'0'4'16,"0"0"1"-16,15-5 3 15,-15 5 1-15,18 0 3 31,-6 4 0-31,1 5 1 0,5 7 1 0,-4 5-2 0,3 7-2 16,-2 5-1-16,1 3-2 16,-3 2 0-16,0-1-2 15,-1-2 0-15,-4-9-1 16,0-1 0-16,-2-8 1 0,0-8-1 15,-6-9 1-15,13-14-2 16,-4-6-3-16,2-9 0 16,0-6 0-1,2-8 0-15,-1 0 0 0,-2 0 0 0,3 3 0 16,-7 7-3-16,2 6-16 15,-8-1-13-15,9 3-47 16,0 11-13 15</inkml:trace>
  <inkml:trace contextRef="#ctx0" brushRef="#br0" timeOffset="14747">13657 3316 341 0,'0'0'6'0,"0"5"3"16,1 6 4-16,0 5 2 0,-1 10 1 15,-1 5 0-15,-4 10 2 16,-2 6 0-16,-1 3-5 15,-4-4-3 1,1-4-3-16,3-6-1 0,3-4-1 0,5-13 1 16,12-10-2-16,10-9 1 15,6 0-2-15,8-7-3 16,4 0 0-16,0-3 0 31,0-1-6-31,-5 3-6 16,-2 6-11-16,-10 1-18 0,-10 1-49 0,8 0-4 0</inkml:trace>
  <inkml:trace contextRef="#ctx0" brushRef="#br0" timeOffset="15084">14361 3480 402 0,'0'0'2'0,"0"0"2"0,0 0 3 16,12 0 1-16,3 1 1 15,6-3 1 17,7-1 0-32,6 0 0 0,3 1-2 0,4-3-3 0,1 3-7 0,-6-2-7 15,2 4-14-15,-8 2-49 16,-8 1-15-16</inkml:trace>
  <inkml:trace contextRef="#ctx0" brushRef="#br0" timeOffset="15254">14356 3720 377 0,'0'0'3'0,"13"3"1"0,9-3 0 0,10 0 0 16,11 0 1-16,8-3-2 16,11 3-7-16,5-3-30 15,5-4-42 16,-4 1-7-31</inkml:trace>
  <inkml:trace contextRef="#ctx0" brushRef="#br0" timeOffset="16115">14813 3182 320 0,'0'0'8'16,"0"0"-2"-16,-3-6 1 15,3 6 2-15,11-5 2 16,11 2 2-16,12-2 1 16,15 4-1-16,14 1-7 0,8 9 2 15,10 11-2-15,0 2-1 16,0 5-3-16,-12 2-1 15,-8 8 0-15,-17-1 0 16,-13 1 3-16,-12-3-1 0,-15-2-1 16,-4-1 0-16,-10 4 0 15,-5 0-1-15,-3 5-3 31,-1 2-7-31,5 2-16 0,4 9-52 0,7-12-9 0</inkml:trace>
  <inkml:trace contextRef="#ctx0" brushRef="#br0" timeOffset="16728">15912 3244 383 0,'0'0'4'15,"1"-12"-1"-15,-1 12 0 16,0 0 1-16,14-2 1 31,-6 4 1-31,7 12 1 0,0 6 0 0,0 13-1 0,0 6 1 16,0 10-1-16,0 3 0 15,-3 1-1-15,-4-2 0 16,-3 2 0-16,-2-7-1 0,-3-4 1 15,0-10-2-15,0-12 3 16,0-4-1-16,0-16 1 16,0 0-1-16,0 0 0 15,8-19 0-15,0-12 0 16,4-4-5-16,6-8 0 0,5-6 0 15,2-4 0-15,0-4 0 16,5 6 0-16,-3 3 0 16,-3 8 0-16,-4 6-9 46,-3 9-9-46,-7 4-11 0,4 9-25 0,5 12-36 0,-19 0-5 0</inkml:trace>
  <inkml:trace contextRef="#ctx0" brushRef="#br0" timeOffset="17156">16535 3656 366 0,'0'0'3'16,"0"0"-2"-16,0 0 5 15,-3 11 1-15,-2 1 2 16,-2 2 2-16,-2 5 0 0,2 0 1 15,-2 2 0-15,4-2 1 16,-3-1-3-16,7-2 0 16,1-4-2-16,9-4-2 15,6-3 0-15,9-4-2 31,4-1 0-31,2 0-3 0,2-6-2 0,-1 1-6 0,4-1-7 16,-5 0-20-16,-9 0-56 16,5-1-3-16</inkml:trace>
  <inkml:trace contextRef="#ctx0" brushRef="#br0" timeOffset="17434">17075 3416 423 0,'0'0'2'0,"5"0"1"15,9 0 2-15,8-2 1 16,8 0 1-16,8-3 1 0,6-1-1 15,6 5 0 1,0-3-2-16,-1-2-4 0,-3 3-4 16,-8 1-8-16,-4 2-9 15,-8 0-12-15,-9 0-35 16,-6 2-21-1</inkml:trace>
  <inkml:trace contextRef="#ctx0" brushRef="#br0" timeOffset="17576">17065 3657 386 0,'0'0'3'16,"0"0"4"-16,0 0 2 0,14 13 0 15,7-12 1-15,11 0 1 16,10-1 0-16,15 0-2 16,5 2-6-16,14 0-17 31,-5 12-63-31,0-14-8 0</inkml:trace>
  <inkml:trace contextRef="#ctx0" brushRef="#br0" timeOffset="18690">18381 3074 315 0,'0'0'1'0,"0"0"2"15,0 6 3-15,0-6 4 16,3 25 2-16,2 1 3 16,2 8 2-16,1 7 2 0,3 8 0 15,-1 3-2-15,2 2-1 16,-1 2-6-16,-1-5-1 15,-5-8-2-15,2-8-2 16,-3-10 0-16,0-4 0 0,-1-8 0 16,-2-5-1-16,-1-8 3 15,0 0-3-15,3-14-4 16,-2-5 0-16,3-11 0 0,6-9 0 15,0-18 0-15,3-13 0 16,2 0 0-16,2-2 0 31,2 1 0-31,-4 3 0 0,-1 12 0 0,-5 5-6 0,2 22-19 16,-2 10-19-16,-9 10-47 15,8 5-5-15</inkml:trace>
  <inkml:trace contextRef="#ctx0" brushRef="#br0" timeOffset="18923">18892 3445 397 0,'0'0'5'0,"0"17"2"15,0 1 1-15,-1 9 2 0,1 3 1 16,-1 4-1 15,-5 2 1-31,-4 5 1 0,6-5-4 0,-4-7-5 0,0-3 3 0,0-9-5 16,3-5-1-16,5-12-2 15,-5 15-4-15,5-15-12 16,2-15-42-16,8 0-30 15,1-8-4-15</inkml:trace>
  <inkml:trace contextRef="#ctx0" brushRef="#br0" timeOffset="19277">18876 3376 388 0,'0'0'3'0,"0"0"0"16,0 0 1-16,11-15 4 31,3 4 0-31,9-1 3 0,13-1 0 0,7-3 1 0,9-1-3 15,4 5-1-15,0 5-1 16,0 3-4-16,-8 4 0 0,-10 6-2 16,-16 7 0-16,-16 8-3 15,-11 5 3-15,-17 0-2 16,-6-2 0-16,-10 1 2 0,-4-4-1 15,1-2 1-15,1-7-3 32,8-6 3-32,8 4-1 0,12-1 2 0,8 4 1 15,9 0-2-15,18 6 2 0,7 5-2 16,7 4 3-16,8 1-2 15,1-1 1-15,5-5-3 16,0-3-3-16,1 2-7 16,-8-10-25-16,6 0-53 15,1-8-3-15</inkml:trace>
  <inkml:trace contextRef="#ctx0" brushRef="#br0" timeOffset="20013">11914 4925 315 0,'0'0'1'0,"0"0"2"0,3 6 3 16,5 10 1 15,1 6 2-31,-2 9 3 0,2 10 2 0,-2 10 4 0,0 7-2 0,-6 10-2 15,-1 2 0-15,-9 0-2 16,-2-5-1-16,-1-9-2 16,-2-7-4-16,1-12-3 15,3-7-4-15,3-21-7 0,7-9-35 16,9-4-42-16,4-25-5 15</inkml:trace>
  <inkml:trace contextRef="#ctx0" brushRef="#br0" timeOffset="20287">12392 4986 293 0,'0'0'0'0,"-14"5"-1"0,-2 9 1 0,-11 4 2 15,-10 4 5-15,-6 4 2 0,-4 2 5 16,-5 3 0-16,5-4 0 15,5 0 4-15,10-7 0 16,10 1-2-16,10-3-1 16,12-2-4-16,14-1-1 0,15-1-2 15,9 1 0-15,8-1-1 31,4-2-1-31,0 1-4 0,5-2-6 0,-6-1-5 16,-6 2-11-16,-9-5-23 0,-7 11-47 16,-4-2-2-1</inkml:trace>
  <inkml:trace contextRef="#ctx0" brushRef="#br0" timeOffset="20572">12877 5026 391 0,'0'0'1'0,"-21"11"-1"16,5 10 3-16,-4 1 2 0,-4 9 2 15,2 5 2-15,-1 7 0 16,-1 5 2 0,14 0 0-16,9-5-1 0,8-1 0 15,14-4-1-15,8-8-3 0,7-4-3 16,2-9-3-16,3-1-9 15,-5-13-25-15,-2-3-52 16,-1-12-6-16</inkml:trace>
  <inkml:trace contextRef="#ctx0" brushRef="#br0" timeOffset="20828">13197 4930 406 0,'0'10'0'15,"-1"7"2"-15,-7 14 0 16,-1 10 2-16,-8 10 3 15,-4 10 0-15,-1 6 3 0,-5 5-2 16,5-7 3-16,2-8-1 16,11-11 0-16,8-15-2 15,12-11-2 1,19-14 0-16,11-3-3 0,7-8 0 15,6-3-7-15,3-5-3 16,1 3-13-16,-5 0-23 0,-8-2-48 16,-2 5-4-16</inkml:trace>
  <inkml:trace contextRef="#ctx0" brushRef="#br0" timeOffset="21132">13798 5104 414 0,'0'0'0'16,"0"0"1"-16,5 0 1 16,7 0 1-16,7-3 0 15,6-2 1-15,7 1 1 0,10-3-1 16,4 0 0-16,3 3-4 31,-2-4-6-31,1 5-9 0,-8 1-16 0,-9 0-53 16,0 1-7-16</inkml:trace>
  <inkml:trace contextRef="#ctx0" brushRef="#br0" timeOffset="21325">13808 5378 438 0,'0'0'1'16,"0"0"1"-16,13 4 1 15,3-4 0-15,9 0 1 16,4 0-1-16,10-7 1 0,6-1-1 31,6-3-2-31,-2-8-9 0,9-5-37 0,-5-3-41 16,-4-11-4-16</inkml:trace>
  <inkml:trace contextRef="#ctx0" brushRef="#br0" timeOffset="21521">14376 4988 394 0,'0'0'1'15,"24"15"-1"-15,2 0 0 16,5 6 0-16,7 8 1 16,2 6 0-16,5 3 1 15,-2 8 0-15,-10 4 1 0,-13 1-1 16,-14 0 2-16,-10 2-5 15,-19-7-12-15,-13 2-65 32,-1-2-4-32</inkml:trace>
  <inkml:trace contextRef="#ctx0" brushRef="#br0" timeOffset="22193">15473 5232 359 0,'0'0'6'0,"-9"15"1"0,1 3 2 15,-1 8 2-15,3 4 0 16,1 7 1-16,2 1 1 16,4 2 1-16,13-6-4 15,8-8-7-15,9-9-10 16,4-11-36-16,7-14-40 0,1-19-8 15</inkml:trace>
  <inkml:trace contextRef="#ctx0" brushRef="#br0" timeOffset="22326">15608 4843 409 0,'0'0'0'15,"0"0"-5"-15,0 0-2 16,0 0-4-16,0 0-9 16,3 10-11-16,-3-10-48 15,8 28-8-15</inkml:trace>
  <inkml:trace contextRef="#ctx0" brushRef="#br0" timeOffset="23584">16094 5484 310 0,'0'0'7'16,"0"0"2"-16,0 0 1 15,0 0 0-15,0 0 3 16,0 0 3-16,0 8 2 0,-1 8 1 16,1 5-6-16,0 7 0 15,-2 6-2-15,-1 2-1 16,1 7-1-16,-3-4-3 15,0 0-1-15,-1-8-2 16,-2-1-1-16,-1-6-2 0,6-3-4 16,-2-9-4-16,2-4-8 15,3-8-19-15,-18 1-53 16,18-1-3-16</inkml:trace>
  <inkml:trace contextRef="#ctx0" brushRef="#br0" timeOffset="23905">16115 5401 300 0,'0'0'5'16,"24"0"4"-16,2 0 4 16,5 0 0-16,7 0 0 15,4 3 0-15,0 7 1 0,1 0-1 16,-7 4-3-16,-14 5-3 15,-14 3-4-15,-10 2 1 32,-18 0-2-32,-8-2 2 0,-6-2 0 0,-1-3-1 0,-5-5-1 15,7-2 0-15,7 0 2 16,10 1-1 15,12 2 2-31,8 3 0 0,17 4 1 0,8 3 0 0,12 4-1 16,8 0 0-16,-1 2-3 0,2-4-2 15,-1 1-9-15,-5-10-11 16,-3-5-64-16,-5 1-5 15</inkml:trace>
  <inkml:trace contextRef="#ctx0" brushRef="#br0" timeOffset="24190">16935 5280 403 0,'0'0'1'0,"0"0"0"16,9 6 2-16,8 1 1 15,8-2 2-15,9 0 0 0,11 0-1 16,7 0 1-16,5 0-1 15,6 2-4-15,-3-4-8 16,-1 3-17 15,-3 0-60-31,-15-2-6 0</inkml:trace>
  <inkml:trace contextRef="#ctx0" brushRef="#br0" timeOffset="24330">16993 5600 441 0,'0'0'2'0,"22"0"0"0,7 3-1 16,11-3 2-16,13 0-1 31,15-3-1-31,10-1-2 0,15 3-12 0,-5 0-72 16,4-4 1-16</inkml:trace>
  <inkml:trace contextRef="#ctx0" brushRef="#br0" timeOffset="24786">18424 5252 432 0,'0'0'2'0,"13"0"2"16,12 0-3-16,9 0 1 16,12 1 1-16,8-1-1 0,7 3-1 15,5 0-4-15,3 0-10 16,-13 1-31-16,-5 4-42 15,-10-1-6-15</inkml:trace>
  <inkml:trace contextRef="#ctx0" brushRef="#br0" timeOffset="25050">19162 5116 398 0,'0'0'4'0,"-8"25"1"15,6 1 3-15,1 9 1 16,6 10 0-16,3 7 2 0,5 0 1 15,7 4 0-15,8-11-4 16,7-10-4-16,8-8-10 31,-6-17-35-31,6-15-45 0,2-19-6 0</inkml:trace>
  <inkml:trace contextRef="#ctx0" brushRef="#br0" timeOffset="25177">19285 4784 377 0,'0'0'-3'0,"0"0"-6"16,7-6-7-16,-7 6-5 15,17 14-20 1,-12-2-37-16,5 7-6 0</inkml:trace>
  <inkml:trace contextRef="#ctx0" brushRef="#br0" timeOffset="25470">19838 5313 427 0,'0'0'2'0,"0"0"2"15,9 16 1 1,-8 6-1-16,-1 2 4 0,-7 5-1 15,-4 8 1-15,-2 4 1 16,1 4-2-16,1-3-1 0,7-6 0 16,8-7-1-16,18-2-4 15,17-6-1-15,14-3-10 16,7 0-41-16,13-12-39 0,7-4-2 15</inkml:trace>
  <inkml:trace contextRef="#ctx0" brushRef="#br0" timeOffset="26603">10142 7056 309 0,'0'8'5'16,"-4"11"4"-16,-2 7 3 16,-3 10 2-16,0 9 2 15,-1 10 3-15,3 7-2 16,2 5 1-16,5-8-4 0,9-8-4 15,10-11-2-15,11-15-3 16,6-14-4-16,8-9-13 16,2-12-72-16,5-25-2 15</inkml:trace>
  <inkml:trace contextRef="#ctx0" brushRef="#br0" timeOffset="26730">10090 6635 427 0,'0'0'-7'0,"0"0"-4"16,0 0-5-16,0 0-10 15,0 0-31-15,15 18-28 16</inkml:trace>
  <inkml:trace contextRef="#ctx0" brushRef="#br0" timeOffset="27028">10645 7328 402 0,'0'10'4'0,"1"8"1"16,-1 6 2-16,0 10 1 15,-1 5 0-15,0 5 1 16,-4 5 1-16,1 1 0 15,-1-6-4-15,-4-10-1 16,5-5-1-16,-1-8-3 0,3-7-1 16,2-14-4-16,0 0-6 15,0 0-12-15,6-26-51 16,-1 4-16-16</inkml:trace>
  <inkml:trace contextRef="#ctx0" brushRef="#br0" timeOffset="27315">10531 7210 303 0,'0'0'2'0,"7"-4"3"15,5 1 4-15,9 3 3 16,8 0 1-16,6 0 1 16,6 7 2-16,8 2 1 15,-2 6-4-15,-2 5-2 0,-9 4-3 47,-10 4-3-47,-13 3 0 0,-13 1-2 0,-12 2 0 0,-13-2 1 0,-5-2 1 16,-3-3 0-16,5-3-1 0,2-4 2 15,13-2-1-15,11-2 0 16,10-3 0-16,21 0-2 15,11-1-2-15,13 1-3 16,7-6-7-16,12 4-33 16,3-1-47 15,-1-5-3-31</inkml:trace>
  <inkml:trace contextRef="#ctx0" brushRef="#br0" timeOffset="27873">11706 6943 323 0,'0'0'5'16,"6"2"2"-16,8-2 3 0,6 0 1 15,10 0 2-15,13 0 1 16,4 0-2 15,6-2-1-31,9 2-8 0,-6-4-11 0,3 4-22 0,-2 2-49 16,-15-1-7-16</inkml:trace>
  <inkml:trace contextRef="#ctx0" brushRef="#br0" timeOffset="28067">11784 7282 395 0,'0'0'3'16,"17"3"2"-16,8-3 1 15,15 0 0-15,14 0 0 0,12-7 1 16,10-1 0 15,9 0-4-31,-6-5-8 0,5 5-22 0,-1 3-56 0,-15-4-5 16</inkml:trace>
  <inkml:trace contextRef="#ctx0" brushRef="#br0" timeOffset="30072">12798 6520 333 0,'0'0'5'0,"0"0"2"15,0 0 1-15,12 0 2 0,-2 5 3 16,-1 7 1-16,6 7 2 15,1 6 1-15,4 9-5 16,-4 6-1-16,4 4-1 16,-1 2-1-16,-1-1-3 15,0-1 0-15,-2-4-2 0,-4-7-1 16,-1-8 0-16,-3-4-1 15,-1-4 0-15,-2-5-1 16,-2-1 1-16,-3-11-1 0,2 12 0 16,-2-12-1-16,0 0 1 15,0 0 0-15,1 8-1 16,-1-8 0-16,0 0 1 15,0 0-1-15,0 0 0 0,0 0 0 16,0 0 1-16,0 0-1 16,0 0 0-16,0 0 0 15,0 0 0-15,0 10 1 16,0-10-1-16,0 0 1 15,0 0 0-15,0 0 2 0,0 0-1 16,3-13 1-16,4-8-3 16,3-12 0-16,5-6 0 15,6-7 0-15,5-8 0 16,0-4 0-16,1 1 0 0,1 5 0 15,-7 6-4-15,3 13-20 16,-12 18-64-16,1-5-6 16</inkml:trace>
  <inkml:trace contextRef="#ctx0" brushRef="#br0" timeOffset="30912">20241 3058 340 0,'0'0'5'0,"0"0"5"15,8-1 2-15,6 1 4 0,13 0-2 47,11 0 1-47,11 0 0 0,14-2 1 0,9 2-6 0,4-3-5 0,5 1-3 16,-4-5-8-16,-5 5-13 15,-18 2-25-15,-9-1-41 0,-4 1-5 16</inkml:trace>
  <inkml:trace contextRef="#ctx0" brushRef="#br0" timeOffset="31136">20215 3381 395 0,'0'0'4'0,"0"0"5"0,15 10 1 15,7-5 1-15,11-3 1 16,12 1 0-16,12 0 0 16,11 1 0-16,10-4-6 15,5 0-6-15,-1 0-4 0,4 0-12 16,-11 1-13-16,-12 3-58 15,1 3-1-15</inkml:trace>
  <inkml:trace contextRef="#ctx0" brushRef="#br0" timeOffset="31638">21518 2917 448 0,'0'0'2'0,"0"0"0"15,10-6-1-15,-10 6 3 16,13 0-1-16,-1 8 2 0,4 13 0 15,0 7 1-15,-1 17 0 16,0 13 0-16,1 7 0 16,1 10 0-16,-4 1-1 15,-5-5 1-15,0-1-6 31,-1-9 0-31,-3-12 0 0,-1-12 0 0,0-8 0 0,-2-12 0 16,2-9 0-16,-3-8 0 16,14-11 0-16,4-18 0 15,10-14 0-15,14-18 0 0,13-14 0 16,20-12 0-16,8-9 0 15,9-4 0-15,0 2 0 16,-1 15 0-16,-12 15-49 0,1 7-46 16,-12 13-2-16</inkml:trace>
  <inkml:trace contextRef="#ctx0" brushRef="#br0" timeOffset="34896">12863 7200 237 0,'0'0'6'0,"-9"-5"3"16,-2 0 3-1,-3 4 4-15,-6-2 2 0,0 1 1 16,-4 0 2-16,-1 2-2 15,4 1-2-15,8 6-1 0,13 3-4 16,17 0-2-16,27 0-2 16,23-3-2 15,28-4 0-31,24-3 1 0,19 1-2 0,14-3-5 0,-3-3-6 0,-2 2-9 15,-15-1-22-15,-32 4-49 16,-6 4-5-16</inkml:trace>
  <inkml:trace contextRef="#ctx0" brushRef="#br0" timeOffset="36276">12990 7471 315 0,'0'0'4'16,"0"0"0"-16,0 0-1 15,0 0 2-15,0 11 2 0,1 7 1 16,6 6 2-16,-1 8 3 31,-1 8-5-31,-1 9 3 0,-2 8 0 0,-2 2-1 16,-2 4-2-16,-8-1 0 15,-6-8-2 1,2-5-1-16,-2-12-3 62,5-7-5-62,-1-12-10 0,5-10-22 0,7-8-49 0,9-17-7 0</inkml:trace>
  <inkml:trace contextRef="#ctx0" brushRef="#br0" timeOffset="36687">12905 7586 295 0,'0'0'4'0,"0"0"0"16,6-12 3-16,7 2 2 15,8-1 4-15,8-3 0 16,5 2 1-16,9-1 2 0,4 5-3 16,-1 4-3-16,0 4-2 15,-6 4-3-15,-9 7-2 16,-10 8-1 15,-11 4-2-31,-10 3-1 0,-16-3 0 0,-9 2 0 0,-7-4-1 0,-6-4 1 16,-3 0 0-16,2-9 0 15,7-1-2-15,8-3 3 16,9 4 1-16,11 2 1 0,8 6 1 15,17 4 1-15,14 4-1 16,11 3 2-16,7 5 1 16,8 3-2-16,1-3 1 31,14 6-8-31,-3-5-6 0,-7-2-28 15,10-5-47-15,-23-4-4 16</inkml:trace>
  <inkml:trace contextRef="#ctx0" brushRef="#br0" timeOffset="38228">9800 9114 261 0,'0'0'4'16,"0"0"-1"-16,0 0 2 15,-8 12 5-15,2 7 1 16,-3 11 4-16,-2 10 3 15,0 9 0-15,-1 5-2 32,3 2 2-32,2-2-1 0,5-8-4 0,2-7-2 0,9-15-1 15,9-14-2-15,9-10-8 0,2-17-11 16,8-27-59-16,1 6-12 15</inkml:trace>
  <inkml:trace contextRef="#ctx0" brushRef="#br0" timeOffset="38383">9908 8717 387 0,'0'0'-2'0,"0"0"-7"16,0 0-2-16,0 0-8 16,0 0-24-16,0 10-36 15,8 2-6-15</inkml:trace>
  <inkml:trace contextRef="#ctx0" brushRef="#br0" timeOffset="38707">10212 9341 354 0,'0'0'3'0,"0"0"2"16,0 6 4-16,-4 5 0 16,0 4 3-16,-2 9 0 15,-3 4 1-15,-1 4 1 16,3 1-3-16,-1-2-1 15,4-2-3-15,4-4-1 0,6-10-1 16,14-8 0-16,9-7-2 16,5 0-1-16,5-7-2 15,2-2-3-15,1-2-4 16,2 2-8-16,-12-1-19 0,-14 3-55 31,6 0-2-31</inkml:trace>
  <inkml:trace contextRef="#ctx0" brushRef="#br0" timeOffset="39048">10674 9065 356 0,'0'0'4'15,"0"0"6"-15,6 11 0 0,8-5 3 16,6-1-1-16,10 1 2 16,9 0 0-16,5-3-1 15,6-1-3-15,4-2-4 16,-2 0-4-16,1 0-3 15,-6-4-7-15,-3 3-9 0,-11-1-33 16,-4-1-37 15,-5-1-5-31</inkml:trace>
  <inkml:trace contextRef="#ctx0" brushRef="#br0" timeOffset="39213">10700 9365 419 0,'0'0'3'15,"12"3"2"-15,14-1 1 16,12-1 0-16,11-1 1 15,12-2 1 1,11-3 0-16,10-3 0 0,8-1-6 0,-8-4-8 16,1 5-19-16,4 1-61 15,-22 0-3-15</inkml:trace>
  <inkml:trace contextRef="#ctx0" brushRef="#br0" timeOffset="48106">16387 7160 303 0,'0'0'6'0,"0"0"5"16,0 0 3-16,0 0 1 0,0 0 1 15,-1-11 2-15,1 11-1 16,0 0 1-16,0 0-6 16,0 0-3-16,0 0-4 15,0 0 0-15,0 0-2 0,0 0 0 16,0 0-1-16,0 7 0 15,4 1 0-15,4 7 0 16,1 3 0-16,2 6 1 0,2 4 0 16,0 4 0-16,4 4 0 15,-4 4 1-15,1 3 0 16,-2 1-2-16,-1-3 1 15,-1 1-1-15,-1-4 0 32,-2 1-1-32,3-4 1 0,-2-4-1 0,2-5 1 0,2 1-1 15,0-4 0-15,-3-1 0 16,1 0 0-16,-3-2-1 15,0-3 1-15,-4 0 0 0,0 2-1 16,-3-3 1-16,0-3 0 16,0 0-1-16,0-3 0 15,0-10 3-15,-3 13-3 16,3-13 0-1,0 0 0-15,-5-12 0 0,4-9 0 0,1-13 0 16,6-11 0-16,8-13 0 16,2-15 0-16,9-10 0 15,5 0 0 1,2-1 0-16,0 7 0 0,0 8 0 0,-7 12 0 15,-4 11 0-15,-4 19-2 16,-5 7-10-16,-12 20-9 16,9-11-21-16,-9 11-52 15,0 18-2-15</inkml:trace>
  <inkml:trace contextRef="#ctx0" brushRef="#br0" timeOffset="48397">17206 7442 388 0,'0'0'3'16,"22"2"2"-16,6-2 2 16,10 0 0-16,10-3 1 15,7-3 0-15,9 0-1 16,4-1 1-16,-3-1-6 0,-10-2-6 15,-1 5-13-15,-19-4-19 16,-9 5-47-16,0 1-8 16</inkml:trace>
  <inkml:trace contextRef="#ctx0" brushRef="#br0" timeOffset="48586">17257 7755 360 0,'0'0'6'15,"0"0"3"-15,14 13 4 16,10-6 0-16,7-3 1 0,12-2 1 15,11-1-1-15,12-1 2 16,7-1-7-16,2-5-3 16,1-1-6-1,-10-3-6-15,-3 9-13 0,-15 9-58 0,-8-8-12 16</inkml:trace>
  <inkml:trace contextRef="#ctx0" brushRef="#br0" timeOffset="49780">18371 7178 330 0,'0'0'6'0,"0"0"4"15,0 0-1-15,0 0 1 0,0 0 3 16,0 0 1-16,10 10 1 15,-5 6 1-15,1 10-5 16,-2 6-3-16,2 8 0 16,-2 7 1-16,0 4-1 15,-4 7-2-15,-1 0 0 0,-7 1-2 16,-3-3 1-16,-1-2-1 15,-5-4 0-15,3-10-1 16,-1-4 0-16,4-8-1 0,4-7 0 16,5-7 0-16,2-14 1 15,21 13-3-15,10-13 0 16,10 1 0-16,6-1 0 15,11 0 0-15,3 0 0 32,4 0 0-32,-3 1 0 0,-7 2 0 0,-7 2 0 0,-9 0 0 15,-8-2-10-15,-3 7-20 16,-12 6-53-16,0-16-13 15</inkml:trace>
  <inkml:trace contextRef="#ctx0" brushRef="#br0" timeOffset="50989">19838 6963 253 0,'0'0'5'0,"0"0"3"16,-13-4 2-16,0 4 3 15,-1 1 3-15,-7 6 1 0,-4 4 1 16,-2 10 2-16,-5 4-2 15,2 8-2-15,3 8-3 16,7 1-2-16,1 3 0 0,12-1-2 16,6-3-1-16,9-6-1 15,15-11-1-15,9-6-1 16,7-12-1-16,5-6 0 15,4-11-1-15,1-7 0 0,1-10-1 16,-2-5 0-16,-6-6-1 16,-5-7 0-16,-7-7 0 15,-5-5 0-15,-10-2 0 31,-5-4-1-31,-10 1 1 0,-5 3-1 0,-6 2 1 0,-6 7-1 16,0 8 0-16,-2 10-1 16,0 8 0-16,0 7 1 15,-1 9-2-15,0 9 1 0,2 7 0 16,-4 15 0-16,3 10 0 15,1 12 1-15,6 13 0 16,4 9-1-16,8 6 2 31,8 1 0-31,11-4 0 0,9-5 0 0,7-8 0 0,6-11 0 16,3-14 0-16,1-7 0 15,-1-11-1-15,-4-9-2 16,0-3-4 0,-9-5-11-16,-2-7-38 0,-2-3-36 0,-9-6-3 15</inkml:trace>
  <inkml:trace contextRef="#ctx0" brushRef="#br0" timeOffset="51321">20424 6842 359 0,'0'0'6'16,"0"12"4"-16,1 2 2 15,-1 5 1-15,6 3 1 31,-3 5 1-31,3 4 0 0,1 5 0 0,0-4-4 0,2-1-4 16,4-6-3-16,0-2-3 16,1-9-2-16,3-6-8 15,1-8-16-15,-6-11-63 0,9-11-2 16</inkml:trace>
  <inkml:trace contextRef="#ctx0" brushRef="#br0" timeOffset="51451">20496 6537 421 0,'0'0'0'16,"0"0"-1"-16,3-8-4 15,-3 8-7-15,18-12-24 16,-2 12-38-16,-4 0-11 31</inkml:trace>
  <inkml:trace contextRef="#ctx0" brushRef="#br0" timeOffset="51855">20819 6956 387 0,'0'0'3'0,"0"0"3"15,0 7 1-15,-2 4 2 16,-1 3 0-16,-1 6 2 0,1 6 0 15,-2 2 0-15,3 2-1 16,2-2-3-16,0 1 0 16,7-8-1-16,6-2-1 15,7-8-1-15,6-7 0 0,9-2-2 16,0-2 0-16,7 0-3 15,0-4-4-15,0 2-7 16,-8-3-16-16,1 5-62 0,-11 0-3 47</inkml:trace>
  <inkml:trace contextRef="#ctx0" brushRef="#br0" timeOffset="52203">19601 7577 376 0,'0'0'4'0,"0"0"5"15,7 5 2-15,12-2 2 16,21 0 1-1,17 1 2-15,22-1 0 0,20-2 1 0,21 2-4 16,20-3-3-16,5 0-4 16,8 0 0-16,-3-5-6 15,-9 2 0-15,-13-2 0 31,-16 4-2-31,-20-2-6 0,-12 3-16 0,-18 13-53 0,-22-14-17 16</inkml:trace>
  <inkml:trace contextRef="#ctx0" brushRef="#br0" timeOffset="53042">20022 8265 351 0,'0'0'4'0,"-6"-8"1"15,6 8 4-15,-18-11-1 16,5 5 3-16,-5 6-1 0,-5 0 1 16,-3 6 2-1,-1 10-3-15,0 8-1 0,1 3-1 16,5 5 0-16,7 1-1 15,8 0 1-15,6-5-1 0,11-6-1 16,13-10-1 15,9-6-1-31,9-9 0 0,5-10-1 0,6-11-1 0,0-10-1 16,-1-5-1-16,-8-3-2 0,-7-7 0 15,-10-2 0-15,-15-1-2 16,-11 4 1-16,-8 2-2 16,-13 4 2-16,-3 6 0 0,-6 8 1 15,1 9 0-15,-2 9 1 16,10 7 0-16,2 12 2 15,8 9 1 17,6 8 0-32,3 7 2 0,9 6 0 0,9 7 0 0,6-3 1 15,5 4 0-15,4-5-1 0,4-3-1 16,5-6 0-16,-2-1-3 15,1-11 0-15,1-8-4 16,-4-9-6-16,2-4-20 0,0-11-60 16,-8-16-3-16</inkml:trace>
  <inkml:trace contextRef="#ctx0" brushRef="#br0" timeOffset="53243">20549 7873 404 0,'0'0'3'0,"0"14"2"16,6 3 3-16,-2 7 2 15,2 15 3-15,-1 6 1 16,5 8 1-16,1 9 1 31,-1 0-3-31,3-2-3 0,-3-3-10 0,3-7 0 16,-1-13 0-16,0-6 0 0,2-11 0 15,-6-10 0-15,0-6-9 16,-8-4-51 15,0-22-34-31,-2-7-1 0</inkml:trace>
  <inkml:trace contextRef="#ctx0" brushRef="#br0" timeOffset="53387">20316 8049 456 0,'0'0'3'16,"19"-2"1"-16,12 2 2 16,17-7 0-16,18 3 0 15,19-7 1-15,19-4 0 0,15-2 0 16,0-2-2-16,-4-1-5 15,-10-1-6 17,-8 9-22-32,-16-3-62 0,-23 1-4 0</inkml:trace>
  <inkml:trace contextRef="#ctx0" brushRef="#br0" timeOffset="60335">9740 9249 300 0,'0'0'0'16,"-9"15"1"-16,3-3 2 15,-2 0 6-15,-2-3 6 16,10-9 0-16,-11 10 3 0,11-10 2 16,29-14-1-16,20-11 0 15,29-8-3-15,21-3-6 16,25-6-5-16,19 2-2 15,10 5-1-15,1 6-1 16,-10 12-1 0,-21 6 0-16,-28 11 0 0,-32 11 0 0,-34 14 1 15,-35 8-1-15,-39 12 1 16,-28 2-1-16,-27 4 2 15,-23 2 1-15,-18-4 1 0,0-8 0 16,7-10 1-16,15-9 0 16,26-15 0-16,28-7-1 15,34-17 0-15,35-9 0 16,47-4-2-16,31-3-1 15,32 0-1-15,20 1 1 0,19 7-1 16,3 6 1-16,-3 9 0 16,-13 10-2-16,-19 5 1 15,-27 10-1-15,-35 11 0 0,-34 5 0 16,-36 11 1 15,-42 3-1-31,-35 7 1 0,-28-2-1 0,-25 4 2 0,-14-3 0 0,-5-3 1 16,7-10-1-16,16-9 0 15,26-8 0-15,31-15 0 16,40-8 0-16,43-13-1 15,50-8 0-15,40-5-1 16,35-5 1-16,30-1-1 0,19 2 0 16,12 3 0-1,0 5 1-15,-18 9-1 0,-21 6 1 16,-28 9 0-16,-36 5 0 15,-44 12 0-15,-41 7 0 0,-41 5 0 16,-46 8 0-16,-35 2 0 47,-26 0 0-47,-22-2 1 0,-10-3 0 0,1-7-1 0,11-8 1 0,16-12 0 0,25-7 0 15,34-21-1-15,33-14 1 16,42-14-1-16,43-9 1 16,41-7-1-16,34-2 2 0,31 0-2 15,21 5 0-15,13 9 0 16,-1 10 0-16,-12 14 0 31,-27 12 0-31,-30 10 0 0,-36 11 0 0,-44 14 0 16,-38 8 0-16,-47 11 0 0,-39 9 0 15,-33 4 0-15,-24 1 0 16,-7-2 0-16,4-4-2 47,16-2-6-47,17-12-11 0,32-6-30 0,41-10-43 0,34-15-3 0</inkml:trace>
  <inkml:trace contextRef="#ctx0" brushRef="#br0" timeOffset="62110">12362 9334 351 0,'0'0'6'15,"0"0"4"-15,0 0 3 16,0 0 1-16,0-10 0 0,0 10 0 16,0 0 2-16,0 0-1 15,0 0-5-15,7 4-3 16,-2 7-1-16,2 3-1 0,1 1-1 15,1 7 1-15,2 5-1 16,-1 6 0-16,2 3-1 16,2 8 1-16,2 4-1 15,1 2 0-15,1 2-3 63,1-1 0-63,-3-1 0 0,2-6 0 0,-4-4 0 0,0-6 0 31,-6-6 0-31,-2-4 0 0,-2-6 0 0,-1-5 0 0,-1-2 0 0,-2-11 0 0,3 13 0 0,-3-13 0 0,0 0 0 15,0-13 0-15,3-10 0 16,5-10 0-16,5-14 0 16,9-11 0-16,6-14 0 0,3-6 0 15,5-4 0-15,-1 3 0 16,3 7 0-16,-8 10 0 15,-2 11 0-15,-11 11 0 16,0 15 0-16,-6 7-13 0,-1 14-26 31,4 4-55-31,-14 0-1 0</inkml:trace>
  <inkml:trace contextRef="#ctx0" brushRef="#br0" timeOffset="62502">13261 9484 394 0,'0'0'4'16,"0"0"2"-16,5 2 3 16,7-2 1-16,5 0 0 0,10 0 1 46,10-2 0-46,5-1 0 0,7-4-3 0,2-1-4 0,3-1-3 0,-5 0-2 16,-2 4-5-16,-10-3-8 0,-4 6-18 16,2 0-55-1,-20 2-5-15</inkml:trace>
  <inkml:trace contextRef="#ctx0" brushRef="#br0" timeOffset="62720">13302 9823 430 0,'0'0'3'0,"14"5"2"15,9-1-2-15,7-1 2 16,8-3 0-16,8 0 0 16,6 0 0-16,8 0-1 15,-2-3-6-15,-1 1-9 16,-13-10-23-16,0 8-53 0,-6-2-3 15</inkml:trace>
  <inkml:trace contextRef="#ctx0" brushRef="#br0" timeOffset="63056">14097 9406 415 0,'0'0'4'0,"0"22"3"15,0-4 1-15,0 7 1 16,2 4 2-16,-2 6 0 0,1 2 0 16,1 4 0-1,-3-4-3-15,2-5-3 0,0-4-1 16,0-5-2-16,0-4-1 0,1-3-2 15,1-5-2-15,1-1-3 16,-4-10-3 0,18 7-7-16,-9-7-13 0,3-7-57 15,1 4-5-15</inkml:trace>
  <inkml:trace contextRef="#ctx0" brushRef="#br0" timeOffset="63264">14089 9060 466 0,'0'0'0'0,"0"0"0"16,12-14 0-16,-2 7-4 15,5 0-7-15,-2-3-17 16,-13 10-57-16,15-4-4 16</inkml:trace>
  <inkml:trace contextRef="#ctx0" brushRef="#br0" timeOffset="63646">14370 9699 430 0,'0'0'1'0,"0"15"0"15,1 2 2-15,1 4 1 16,1 4 1 15,-1 6 1-31,-1 5 0 0,0 6 0 0,1-4 0 0,0-4 0 0,-1-4-3 16,2-7-3-16,1-3-3 15,4-8-12-15,-3 8-58 16,6-22-16-16</inkml:trace>
  <inkml:trace contextRef="#ctx0" brushRef="#br0" timeOffset="63994">14311 9715 402 0,'0'0'3'15,"0"0"3"1,9-6 1-16,1-1 1 0,6 2 1 15,5-2 1-15,9-1 1 16,4 3 0-16,2-1-2 0,-1 3-3 16,-1 3-1-16,-5 0-2 31,-5 2 0-31,-10 8-1 0,-13 0-1 0,-6 2-1 15,-12 4 1-15,-4-3-1 16,-6 3 0-16,2 0 0 0,2 2 1 16,4-3-1-16,8 2 0 15,11 0 1-15,8 2 0 16,17 2 0-16,9-2 1 15,6-1-1-15,8 1 0 0,2-4-1 16,2-3-3-16,-2 3-3 31,-9-9-9-31,-2 0-46 0,-9-1-31 0,-9 0-4 0</inkml:trace>
  <inkml:trace contextRef="#ctx0" brushRef="#br0" timeOffset="64366">15002 9264 416 0,'0'0'2'15,"0"7"3"-15,-1 5 3 16,3 10 0-16,1 7 3 15,0 10-1-15,1 11 2 16,-2 8 0-16,0 4-2 0,-3 5-2 16,-1-2-3-16,-5-1-1 31,1-10-4-31,-1-7 0 0,0-11 0 0,1-10 0 0,2-6 0 15,4-20-9-15,0 0-13 16,0 0-55-16,0-12-16 16</inkml:trace>
  <inkml:trace contextRef="#ctx0" brushRef="#br0" timeOffset="64790">14935 9367 340 0,'0'0'5'15,"0"0"4"-15,-4-9 3 16,4 9 2-16,0-13 1 16,0 13 0-16,16-17 2 0,1 8 1 15,11 3-4-15,9 0-3 16,7 2-3-16,9 3 0 31,1 1-2-31,2 5-1 0,-2 6 0 0,-9 2-3 16,-11 4 0-16,-13 2-1 0,-13 2 0 15,-16-2-1-15,-12 2-1 16,-13-5 1-1,-10 0 0-15,-4-4 0 0,0-2-1 16,4-2 0-16,5 1 1 0,11 2 1 16,10 3 0-16,15 6 1 15,12 5 0-15,23 4-2 16,13 1 0-16,8 6 0 15,12-3 0-15,5 1 0 0,9-5 0 16,-1-5 0-16,-1-2 0 16,-7-1 0-16,3 1 0 15,-10-7-17 16,-7 2-73-31,-3 9-6 0</inkml:trace>
  <inkml:trace contextRef="#ctx0" brushRef="#br0" timeOffset="68604">13126 8939 242 0,'0'0'5'0,"-10"7"4"15,10-7 6-15,-16 7 1 16,16-7 1-16,-3-4 2 15,17-15-1-15,33-15 1 16,35-17-1-16,41-18-4 0,37-14-6 16,51-17-3-1,37-7 1-15,35-5-2 0,12 2-1 16,0 9-1-16,-19 12-1 15,-24 8-1-15,-35 16 1 16,-48 14 1 15,-42 12 1-31,-44 11-2 0,-30 8-1 0,-30 9-10 0,-18 3-24 0,-19 8-49 16,-9 0-5-16</inkml:trace>
  <inkml:trace contextRef="#ctx0" brushRef="#br0" timeOffset="69736">3120 11342 267 0,'0'0'2'0,"0"0"5"15,-10 5 5-15,3 8 4 16,-4 7 3-16,-1 7 0 15,1 9 2-15,-1 6 3 0,5 6-2 16,3 3-5-16,4-2-4 16,8-3-2-16,8-7-2 15,5-7-2-15,7-7-1 0,5-11-1 16,6-9-2-16,1-5-3 15,1-4-5-15,5-8-16 16,-2-7-66-16,1-18-1 16</inkml:trace>
  <inkml:trace contextRef="#ctx0" brushRef="#br0" timeOffset="69858">3332 10958 397 0,'0'0'1'16,"0"0"-2"-16,0 0-3 15,0 0-9-15,0 0-10 0,0 0-52 16,0 0-10-16</inkml:trace>
  <inkml:trace contextRef="#ctx0" brushRef="#br0" timeOffset="71696">3668 11750 272 0,'0'0'10'0,"0"12"3"16,2 8 4-16,-2 5 2 15,0 7 1-15,-1 8 2 16,0 7 1-16,-3 2-1 0,-3-5-9 16,0-3-3-16,-2-5-3 15,1-7-2-15,2-8-1 16,1-7-1-16,5-14-2 0,-7 12-1 15,7-12-5-15,0 0-7 16,3-12-16-16,2 0-55 16,3-10-6-16</inkml:trace>
  <inkml:trace contextRef="#ctx0" brushRef="#br0" timeOffset="72191">3638 11730 222 0,'0'0'9'0,"0"0"3"16,-16 9 5-16,4-6 4 0,0-1 0 15,1 1 2-15,-2-3-1 16,1 0 1-16,12 0-7 15,-5-8-5-15,15-5-4 16,11 1-2-16,11-3-1 16,9 1 0-16,11-2 0 0,5 5 1 15,2 3-1-15,-5 2 1 16,-4 6-1-1,-9 0 0-15,-12 12-1 0,-12 3-1 16,-16 3 1-16,-10 1-1 0,-15 0-1 16,-9 0 1-16,-9-3 1 15,-5-1-1-15,-2-5-1 16,2-3 0-16,4-1-1 0,7-2 0 15,9 4-2-15,12-1 1 16,13 4 0-16,8 2 1 16,18 6 0-16,9 1 0 15,9 4 1 1,2 0 1-16,7 3 1 0,2-2 0 0,-5 1-1 15,-3 1-1-15,-9-4-2 16,-5-1-2-16,-8 0-3 16,-8-2-6-16,-2-1-9 0,-8 0-36 15,-2-3-30-15,-3-3-6 16</inkml:trace>
  <inkml:trace contextRef="#ctx0" brushRef="#br0" timeOffset="72593">4638 11069 332 0,'0'0'2'16,"0"11"4"-16,0 9 1 16,-4 22 8-1,-2 13 2-15,-3 15 0 0,-2 10 0 16,-2 7 1-16,-5 1-2 15,5-2-4-15,-4-8-2 16,7-21-7-16,0-14-1 16,0-13-2-16,5-11-1 31,1-8-2-31,4-11-9 0,0 0-14 0,0-18-59 0,7-9-4 15</inkml:trace>
  <inkml:trace contextRef="#ctx0" brushRef="#br0" timeOffset="73103">4356 11203 268 0,'0'0'10'0,"0"0"4"16,-7-10 3-16,7 10-1 15,-3-13 0-15,3 5 2 32,11-4 1-32,8-1 1 0,13 0-9 0,8 1-4 0,14 0-3 15,4 3 2-15,7 4 0 16,1 5-2-16,-1 1-1 0,-7 13-1 15,-9 10 2-15,-8 4-1 16,-15 9 1-16,-10 6 0 16,-17 0 0-16,-5 1 0 15,-17-3-1-15,-9-5 1 0,-11-8-3 16,-7-4 0-1,-4-8-1-15,-4-8-1 0,6-4 0 16,7-2-1-16,4-2 0 16,8 0 0-16,13 0 0 0,10 4 2 15,10-4 0-15,18 21 1 16,6-5 1-16,8 7 0 15,6 2 2-15,3 8 0 16,1 0 1-16,1 4-1 0,-2-1-1 16,-4 0 0-1,-7-4-1-15,-3 1-1 0,-6-5 0 16,-4-5-1-16,-5 2-1 15,-4-6-3-15,-1-2-2 16,-3-3-7-16,6 1-14 0,-5 2-55 16,7-12-8-16</inkml:trace>
  <inkml:trace contextRef="#ctx0" brushRef="#br0" timeOffset="73570">5277 11401 343 0,'0'0'2'0,"0"0"4"16,0 0 4-16,9 3 2 15,5-2 1-15,7 1 0 0,7-1 0 16,11 1-1-16,4 0 0 16,6 3-5-16,1-4-3 15,1 0-2-15,-3 2 0 16,-5-3-2-16,-2 0-1 0,-9 3-4 15,-6-3-6-15,-2 2-10 16,-7 0-18 15,-17-2-43-31,15 14-8 0</inkml:trace>
  <inkml:trace contextRef="#ctx0" brushRef="#br0" timeOffset="73774">5341 11717 361 0,'0'0'5'0,"0"0"5"0,8 9 3 0,4-4 0 16,11 0 0-16,9 1 1 15,8-2 0-15,11 0 0 16,7 0-5-16,7-1-7 16,1-2-11-16,1 9-28 0,-4 2-49 15,-11 0-3-15</inkml:trace>
  <inkml:trace contextRef="#ctx0" brushRef="#br0" timeOffset="74506">6536 11158 304 0,'0'0'5'15,"0"0"3"-15,3-14 2 16,-3 14 0-16,9-8 0 0,-9 8 1 15,16 4 3-15,-9 24 5 16,-4 15-5 0,-4 13 0-16,0 13-1 15,-7 5 0 1,-3 5 1-16,2-1 0 0,1-9-1 0,4-16-5 15,8-15 0-15,16-11-2 16,19-16-3-16,10-5-3 16,11-4 0-16,10-2 0 15,2 0 0-15,-3-1 0 0,-2 3-13 16,-12 1-26-16,-17 6-54 15,1-2-1-15</inkml:trace>
  <inkml:trace contextRef="#ctx0" brushRef="#br0" timeOffset="75236">7709 10647 300 0,'0'0'3'0,"0"0"0"16,-10-9 1-16,-2 6 2 16,-6 3 3-16,-6 1 1 0,-4 10 2 15,-6 7 3-15,-3 12-2 16,1 12 1-16,6 10-1 15,6 3-2-15,11 0-1 16,12-3 0-16,8-9-1 0,19-9-2 16,11-15-1-16,10-14 0 15,6-10-1-15,4-20 0 16,-2-8-1-16,-2-8-2 0,-6-10-2 15,-6-4-2-15,-10-9-1 16,-10-4-1-16,-10-2-1 16,-11-2 0-16,-10 6 0 15,-8 3 0-15,-11 7 1 16,-2 9 1-16,-5 13 1 0,2 13 1 15,2 9 1-15,2 12 0 16,6 14 1-16,2 13 0 16,7 10 1-16,7 12 1 0,6 7 1 15,3 7 0-15,11 2 0 16,10-1 0-16,6-1 0 31,8-6-1-31,8-7 0 0,2-9 0 0,2-11-2 16,-1-7-2-16,-1-12-2 0,-3-6-6 15,-7-7-11-15,-2-19-62 16,-9 2-8-16</inkml:trace>
  <inkml:trace contextRef="#ctx0" brushRef="#br0" timeOffset="75517">8185 10610 367 0,'0'0'7'0,"-4"19"2"16,0 2 1-16,1 10 1 16,3 6 0-16,0 6 1 15,3 3 1-15,9 2 0 0,4-6-6 16,4-10-1-16,6-7-4 15,5-15-4-15,1-10-6 16,-4-9-14 0,0-20-57-16,-8-5-11 0</inkml:trace>
  <inkml:trace contextRef="#ctx0" brushRef="#br0" timeOffset="75648">8170 10347 374 0,'0'0'1'0,"0"0"0"16,3-16 0-16,-3 16-1 0,18-14-1 15,-3 7-5-15,5 4-13 16,-5 3-33-16,9 8-30 31</inkml:trace>
  <inkml:trace contextRef="#ctx0" brushRef="#br0" timeOffset="75985">8632 10749 392 0,'0'0'1'15,"-5"15"1"-15,-2 1 2 16,-2 7 0-16,-1 4 2 0,-1 3 1 15,3 4 1-15,2 0 1 16,4-2-1-16,9-6 0 31,10-6-1-31,9-5-1 0,11-6-1 0,6-6-1 0,13-1-1 16,5-2-3-16,2 0-3 15,2 1-4 17,-3-1-6-32,-3 8-18 0,-4 3-57 0,-14 2-4 0</inkml:trace>
  <inkml:trace contextRef="#ctx0" brushRef="#br0" timeOffset="76382">7454 11444 311 0,'0'0'5'0,"-9"3"4"31,9-3 3-31,0 0 4 0,0 0 4 0,17 1 2 0,24-1 1 15,18 0 0-15,24 0-3 16,25-4-2-16,20 3-5 16,13-2-3-16,13 0-3 15,-1 2-5-15,-4 1-2 0,-13 0 0 16,-11 3 0-16,-19 0 0 15,-18 3 0-15,-18-1-2 32,-17 2-11-32,-25-4-20 0,-28-3-59 0,-6 10-1 15</inkml:trace>
  <inkml:trace contextRef="#ctx0" brushRef="#br0" timeOffset="77396">7800 12022 288 0,'0'0'5'0,"0"-9"3"16,0 9 1-16,-7-13 0 16,7 13 2-16,-15-15-1 15,3 9 0-15,-4 2 0 0,-6 4-4 16,-4 1-1-16,-2 8-1 15,-4 6-1-15,-3 6 3 16,-2 2 0-16,1 7 1 16,2 4 1-16,2 1 0 15,7 4-1-15,6 0 1 0,9-1-2 16,9-4 0-16,6-7 0 15,12-6-1-15,10-9 0 16,8-10 0-16,10-3-1 16,2-16 0-16,4-8 0 0,1-8-1 31,-5-9-1-31,-3-4-1 0,-9-7-1 0,-7-5-1 15,-12-3 1-15,-8 1 0 16,-8 5 0-16,-12 2-1 0,-5 8 0 16,-6 7 0-16,-5 12 1 15,-1 6 0-15,0 13-1 16,1 9 1-16,4 11-1 0,4 11 2 15,3 8-1-15,8 8 2 32,9 9 0-32,4 3 0 0,12 1 0 0,8-1 0 15,8-4 1-15,8-5 0 16,3-6 0-16,5-10-1 15,1-6-2 17,0-7-1-32,-4-8-4 0,-1-4-11 0,-10-4-37 0,-2-13-36 0,-6-12-5 15</inkml:trace>
  <inkml:trace contextRef="#ctx0" brushRef="#br0" timeOffset="77674">8132 11714 362 0,'0'0'3'0,"0"0"2"0,5 8 4 0,0 4 4 16,3 5 0-16,0 5 1 0,4 7 2 16,-2 7 0-16,0 5 0 46,1 7-3-46,-4 4-4 0,-3 1-1 0,0 0-3 0,-2-2 0 0,-3-4-1 16,1-3-4-16,0-7 0 0,0-8 0 16,-2-9 0-16,1-4 0 15,1-4 0-15,0-12 0 16,0 9-14-16,0-15-28 15,-2-8-50-15,2-6-1 0</inkml:trace>
  <inkml:trace contextRef="#ctx0" brushRef="#br0" timeOffset="77827">8046 12025 464 0,'0'0'1'0,"4"0"0"0,10 0 0 16,10-2 1-16,7 1 0 16,12-3 1-16,7-1-1 15,10 3-1-15,1-2-4 16,3 4-15-16,-4 5-67 0,-9-2-3 15</inkml:trace>
  <inkml:trace contextRef="#ctx0" brushRef="#br0" timeOffset="81249">9736 11407 355 0,'0'0'6'0,"0"0"0"16,0 0 4-16,0 0 2 16,10 7 0-16,3-2 2 0,7 4-1 15,14-1 2-15,6-1-6 16,11 0 0-16,8-3-3 15,2-2-2-15,1 0-1 0,-3-2-1 16,-4-1-3-16,-5-2-1 16,-11 0-4-16,-3 2-4 15,-13-2-9-15,0 3-21 16,7 0-47-16,-16 0-3 15</inkml:trace>
  <inkml:trace contextRef="#ctx0" brushRef="#br0" timeOffset="81454">9663 11779 391 0,'0'0'4'0,"0"0"4"16,18 13 1-16,9-5 1 15,17-2 1-15,13 2 1 16,13-4 0-16,15-3 0 0,8 1-3 15,6-2-5-15,-5 0-2 16,-5 0-7 15,-11 0-12-31,-7-3-62 0,-14 10-11 0</inkml:trace>
  <inkml:trace contextRef="#ctx0" brushRef="#br0" timeOffset="82785">10377 11243 290 0,'0'0'4'15,"0"0"4"-15,0 0 2 16,11 11 4-16,9-4 1 15,11 7-1-15,14 3 2 16,12 4 1-16,11 3-4 0,14 6-3 16,6 3-4-16,4 4-1 15,-3 5-1-15,-4 1 1 16,-6 2 0-16,-14 2 1 15,-11 3-1-15,-17 0 1 16,-15-1-1-16,-17 2 1 0,-12-1-1 16,-19 2 0-1,-13-2-1-15,-7 2-4 0,-3-7-2 16,6 2-8-16,2-11-18 0,7-4-59 15,17-6-3-15</inkml:trace>
  <inkml:trace contextRef="#ctx0" brushRef="#br0" timeOffset="85934">13638 11322 292 0,'0'0'1'16,"0"0"5"-16,-2-9 0 15,2 9 1-15,-13-8 3 0,3 7-2 16,-8 1 2-16,-3 0 1 16,-5 11 0-16,-7 6 0 15,-4 11-1-15,-2 8 0 16,-1 4 1-16,1 9 0 0,8 5 0 15,6 1 1-15,11-2-4 16,12-3 0-16,12-8-1 16,13-8-2-16,15-10 0 15,9-12-1-15,8-12 0 0,5-12-1 16,5-14-1 15,2-11 0-31,1-13 0 0,-2-8-1 0,-8-8-1 0,-7-7-1 16,-10-4 0-16,-11-4-2 0,-14 2-1 15,-14 0 0-15,-8 9 1 16,-16 5-1-16,-10 10 0 15,-8 11 1-15,0 11 0 16,-6 9 1-16,4 12 0 0,-1 12 1 16,11 10-1-16,3 16 2 31,13 12 0-31,7 13 0 0,9 8 2 0,10 8 2 15,14 7 0-15,8-2 1 16,8-1-1-16,6-7 1 0,5-9-1 16,3-10 0-16,-1-10-5 15,-4-10-3-15,1-7-8 16,-9-10-13-16,-1-8-52 0,-5-5-12 15</inkml:trace>
  <inkml:trace contextRef="#ctx0" brushRef="#br0" timeOffset="86547">14503 11202 336 0,'0'0'4'16,"0"0"3"-16,-13 8 4 16,6 5 4-16,-5 10 3 0,-2 3 0 15,0 9 1-15,2 5 1 16,3 6-3-16,6-4-4 15,6-4-3-15,11-4-4 16,10-8-1 0,7-11-3-16,11-8-4 0,4-7-8 0,6-9-26 15,7-14-54-15,-12-15-2 16</inkml:trace>
  <inkml:trace contextRef="#ctx0" brushRef="#br0" timeOffset="86654">14621 10800 327 0,'0'0'-8'0,"0"0"-7"15,0 0-28-15,10 7-32 16,-10-7-5-16</inkml:trace>
  <inkml:trace contextRef="#ctx0" brushRef="#br0" timeOffset="87666">14928 11451 297 0,'0'0'5'0,"0"0"2"15,0 0 3-15,11 7 3 16,-4 3 1-16,0 5 1 16,0 5 3-16,0 5 2 0,-1 2-4 15,-1 4-3-15,-4-4-1 16,-1-1-1-16,0-5 0 15,0-3-1-15,-2-9-2 16,2-9-2-16,0 0 0 0,15-1-2 16,6-6 0-16,9-3-2 15,8 2-2-15,7-2-4 16,4 3-4-16,2 2-9 15,3 3-36-15,3 2-36 16,-14 2-6-16</inkml:trace>
  <inkml:trace contextRef="#ctx0" brushRef="#br0" timeOffset="88152">13259 12121 350 0,'0'0'4'16,"-13"1"1"-16,13-1 1 0,-16 1 5 15,16-1 4-15,10 3 0 47,24 0 2-47,22-2 1 0,33 0-4 0,34-1 0 0,29 0-1 0,31 0-4 0,23 2-3 16,11 0-1-16,-1 4-3 15,-6 2 0-15,-21 3-2 16,-27-1-3-16,-25 4-5 0,-32-3-9 15,-27-2-42-15,-29 3-32 16,-29-6-5-16</inkml:trace>
  <inkml:trace contextRef="#ctx0" brushRef="#br0" timeOffset="88970">13632 12931 236 0,'0'0'5'0,"0"0"3"16,1-10 4-16,-1 10 3 16,-1-16 2-16,-4 7 1 15,5 9 1 16,-20-16-1-31,3 14-3 0,-7 2-3 0,-4 8-2 0,-9 9-3 0,-3 8-1 16,-5 8 1-16,1 4 1 16,1 6 1-16,3 3 0 15,9 2 0-15,7-3-1 0,16-3 0 16,9-8-2-16,18-7 0 15,12-10-2-15,11-10-2 16,10-10 1-16,8-16-1 16,5-12 0 30,0-8-1-46,1-12 0 0,-8-8-1 0,-10-5 0 0,-8-6-2 0,-13-2-1 16,-12 2 0-16,-15 3 0 0,-9 5-1 0,-11 8 1 0,-7 9 0 16,-8 11 0-16,1 14 2 15,0 10 1-15,0 10 0 16,7 10 1-16,3 14 1 15,5 10 0-15,5 12 2 16,9 7-1-16,4 8 1 0,10 2 0 16,9 2 1-16,5-4-1 15,7-3 0-15,5-10 0 16,4-7-2-16,2-7 1 0,4-12-1 31,-2-5-1-31,-1-12-5 0,2-5-6 0,-3-12-18 16,-14-17-61-16,8-4-3 15</inkml:trace>
  <inkml:trace contextRef="#ctx0" brushRef="#br0" timeOffset="89172">14150 12591 408 0,'0'0'3'0,"-1"24"1"0,2 0 3 15,1 5 1-15,1 10 3 16,0 6 0-16,-1 9 1 16,1 6 0-16,1 1-1 0,0-3-3 31,0-4-2-31,1-3-1 0,1-6-2 0,1-4-1 15,-1-9-4-15,3-6-2 16,-6-11-6-16,2-2-18 16,-5-13-53-16,0-7-13 0</inkml:trace>
  <inkml:trace contextRef="#ctx0" brushRef="#br0" timeOffset="89314">13973 12973 452 0,'5'-1'2'0,"14"0"0"0,13-2 1 0,13-4 1 15,14-3 0-15,11 0 0 16,9-2-1-16,8 2-4 15,-7-4-13-15,-7 0-70 16,-9 6-5 0</inkml:trace>
  <inkml:trace contextRef="#ctx0" brushRef="#br0" timeOffset="89979">16460 12168 346 0,'0'0'4'15,"0"0"5"-15,0 0 4 16,2 12 2-16,11-6 1 16,11 0 1-16,10 2 1 0,9-2-2 15,9 1-2-15,8 1-4 16,5-4-4-16,1-1-2 15,-3-1-2-15,-9 0 0 16,1-2 0-16,-12 0-3 0,-2-4-2 16,-5 0-4-16,-7-6-6 15,-2 4-11 1,-7 2-45-16,-6-9-22 0</inkml:trace>
  <inkml:trace contextRef="#ctx0" brushRef="#br0" timeOffset="90225">16872 12029 396 0,'1'10'4'16,"-1"9"2"-16,-1 10 3 0,1 7 1 15,0 9 1-15,-1 10 1 16,1 4-1-16,-1 7 0 16,1-9-3-16,3-4-5 15,2-8-5-15,2-6-7 16,-1-14-17-16,-4-8-63 0,11-8-1 15</inkml:trace>
  <inkml:trace contextRef="#ctx0" brushRef="#br0" timeOffset="91251">18231 11222 272 0,'0'0'3'0,"0"0"7"0,-2 7 4 16,1 7 3-16,1 8 4 15,-2 14 1-15,-2 13 4 16,0 9-2-16,-3 13 0 0,-4 8-8 15,-2 2-3-15,-1-3-5 16,-1-8-2-16,-2-11-2 16,5-11-3-16,0-12-2 15,3-11-3-15,5-11-1 0,4-14-4 16,0 0-13-16,0 0-35 15,1-9-33-15,5-16-3 16</inkml:trace>
  <inkml:trace contextRef="#ctx0" brushRef="#br0" timeOffset="91731">18026 11322 315 0,'0'0'3'0,"0"0"4"16,1-11 1-1,9 5 2-15,7-1 2 0,13 1 3 0,7-1 1 16,16 2 1-16,10 5-4 15,5 1-1-15,3 11-2 16,-6 4-4 15,-8 10 0-31,-13 3-3 0,-18 5-1 0,-14 3-1 0,-19-4 0 0,-17 2-1 16,-13-6 0-16,-6-6 0 0,-11-6-1 15,-1-5 0-15,0-7 0 16,5-5 1-16,8 0 0 16,6 0-1-16,8-3 1 15,10 3 1-15,18 0 2 0,0 18 1 16,19 0 1-1,16 7 1-15,10 3 1 0,11 5 0 16,5 3-1-16,7-1-1 16,1 0-1-16,-1-2-1 15,-7-5-1-15,-11-2-3 0,-3-4-2 16,-15-7-3-16,-4 2-5 15,-11-6-10-15,-2-4-35 16,-4 0-36-16,-11-7-4 0</inkml:trace>
  <inkml:trace contextRef="#ctx0" brushRef="#br0" timeOffset="91975">17691 12216 438 0,'0'0'2'0,"0"0"2"15,3 11 2-15,13-5 2 16,17 1 1-16,19-2 1 0,17 0 0 31,23-5 0-31,23 0-1 0,15-3-4 0,11-6-5 16,-2 1 0-16,-5-1 0 16,-13 2 0-16,-17-2-9 15,-16 8-10-15,-28 0-15 0,-22 1-45 16,-12 2-16-16</inkml:trace>
  <inkml:trace contextRef="#ctx0" brushRef="#br0" timeOffset="92555">17975 12717 429 0,'0'0'4'0,"0"0"2"15,0 0 2-15,0 0 0 16,0 0 0-16,0 0 1 16,0 0 0-16,10 7 1 15,0 10-4-15,1 5-2 0,0 12-1 31,1 4 0-31,-4 6-1 0,-4 8 0 0,-2 2-2 16,-4 0 0-16,-4-2 0 0,-6-3 0 16,-1-5 0-16,-2-3 0 31,1-3 0-31,6-10 0 0,-2-2 0 0,7-4 0 0,3-6 0 15,15-2 0-15,13-7 0 16,14-4 0-16,14-3 0 16,20-7 0-16,9-2 0 15,5-4 0-15,6 2 0 16,-2-2 0-16,-4 5 0 0,-11-1 0 15,-8 9-21-15,-20 9-51 16,-7-9-22-16</inkml:trace>
  <inkml:trace contextRef="#ctx0" brushRef="#br0" timeOffset="93711">19898 12129 280 0,'0'0'5'0,"0"0"3"0,0 0 2 15,0 0 1-15,-4-1 4 16,4 1 2-16,-16 5 2 16,6 8 5-16,0 6-6 15,-3 3-1-15,3 9-1 16,1 1-2-16,0 7-1 0,5 2-3 15,4-3-2-15,1-3-3 16,6-3 0-16,8-5-2 16,2-5 0-16,5-6-1 15,5-8-3-15,4-3-3 0,2-7-7 16,5-6-31-16,4-8-48 31,-9-19-2-31</inkml:trace>
  <inkml:trace contextRef="#ctx0" brushRef="#br0" timeOffset="93863">20002 11673 427 0,'0'0'1'0,"0"0"0"0,0 0 0 16,0 0 1 15,-6-11-3-31,6 11-2 0,0 0-5 0,0 0-15 0,-3 17-58 15,1-6-3-15</inkml:trace>
  <inkml:trace contextRef="#ctx0" brushRef="#br0" timeOffset="95112">20278 12416 311 0,'0'0'6'0,"0"0"4"0,17-2 1 16,-4 2 1-16,3 0 1 15,4 0 3-15,-2 12 1 16,2 3 0-16,-5 6-5 15,-3 8 1-15,-11 5-5 0,-1 8 2 16,-11-1-1-16,-4 0-1 16,-3-6 0-16,1 0-2 15,2-7 0-15,9-6-1 16,6-7 0-16,17-10-2 0,14-2 0 15,12-3-1-15,9-3-2 16,8-4-3-16,6 0-6 16,-3-3-10-16,4-1-36 15,-1 1-37-15,-17-1-5 0</inkml:trace>
  <inkml:trace contextRef="#ctx0" brushRef="#br0" timeOffset="95404">21133 11979 403 0,'0'0'4'15,"0"0"3"-15,6 17 1 16,8-9 2-16,10 0 1 15,9 2-1-15,8 0 2 0,7 1-1 16,9-3-5-16,-1-3-3 16,5 0-7-16,-9-3-8 15,-1 3-17-15,-10 5-53 16,-14-9-8-16</inkml:trace>
  <inkml:trace contextRef="#ctx0" brushRef="#br0" timeOffset="95608">21077 12288 433 0,'0'0'5'16,"0"0"-1"-16,13 13 3 16,4-9 1-16,8 1 0 15,9 2 0 16,9-2 1-31,11 0-1 0,3-3-5 0,4 0-4 0,0-2-5 0,-2 0-9 16,-5-2-16-16,-9-2-58 16,4-3-3-16</inkml:trace>
  <inkml:trace contextRef="#ctx0" brushRef="#br0" timeOffset="95896">22028 12152 416 0,'0'0'4'0,"-13"16"2"0,4 2 1 16,-1 6 2-16,4 6 1 15,5 6 0-15,5-2 0 16,16 3 1-16,18-9-3 0,14-7-3 16,12-12-1-16,9-9-1 15,5-9-1-15,-3-14 0 16,-10-8-2-16,-16-6 1 15,-18 2-1-15,-25-3 0 0,-17 2 0 16,-30 3 0 0,-20 8 0-16,-16 7-1 0,-11 7 0 15,-3 7-1-15,5 4-3 16,11 6-7-16,20 12-19 0,21 5-56 15,20-10-6-15</inkml:trace>
  <inkml:trace contextRef="#ctx0" brushRef="#br0" timeOffset="97634">23307 10789 370 0,'0'0'-1'15,"0"0"-3"-15,0 0-1 16,-2 11 0-16,2 1 0 15,-1 7 1-15,1 7 2 0,-3 9 1 16,3 11 4 15,0 9 3-31,0 9 4 0,0 11 3 0,0 7 2 0,3 10-1 16,0 5-1-16,1 7-2 0,2 7-1 15,-1 1-3-15,-1 5-1 16,-1 0-1 0,-1 2-2-16,-3-2 0 0,-2-4-1 15,-7-3 2-15,-4-4-1 16,-2-3 0-16,-2-5-1 0,-4-1 0 15,-1-8 1 1,-2-3-2-16,4-4 1 0,2-7-1 16,3-5 0-16,2-9 0 15,5-5-1-15,2-8 0 0,4-4 0 16,3-6 0-16,0-2 0 31,-3-5 0-31,-1-2 0 0,-3-1 1 0,-1-5-1 0,-1-3 1 16,-2 0-1-16,-3-6 1 15,-1 0 0-15,-1-4 0 16,-2 0 0-16,-2-6 0 15,-5-1-1-15,-2-3 1 0,-6 0 0 16,-2 0 0-16,-4-3-1 16,-6 1 0-16,-3 0 1 15,-4 0-1-15,-6 2 0 31,-6 0 0-31,-7 0 1 0,-7 4-1 0,-11-1 1 0,-22 2 0 16,-10-1-1 0,-6-1 1-16,-10 2 0 15,-6-1-1-15,-6 0 1 16,-6 2-1-16,-8-3 0 0,13 2 0 15,-9 1 0-15,-5-1 0 16,-3 3 0-16,-6-1 1 31,-6 2-1-31,-2-3 0 0,1 3 0 0,-7-1 0 0,-2 1 0 16,2-1 0-16,-4-1 0 15,-3 0 0-15,0 0-1 16,-5-2 1-16,-2 0 0 0,2 0 0 16,0 1 0-16,-2 2 1 15,-1-2-1-15,1 1 0 16,0 0 0-16,1-2 1 15,2 2-1 1,-4-3 0-16,-2 1 1 0,0-2-1 0,3-1 1 16,0 3-1-16,3-2 0 15,1 2 0-15,8-1 1 16,3-1-1 15,6-1 0-31,5 0 0 0,3-2 0 0,7 0 0 0,5 0 0 0,8-3 0 16,6-3 0-16,7 1 0 15,7-2 0-15,12-4 2 16,9 2-2-16,10-3 0 0,9 0 0 15,10-2 0-15,11 2 0 16,8-3 0-16,9-2 0 16,8 1 0-16,8-2 0 31,8-2 0-31,4-2 0 0,4-1 0 0,5-4 0 0,1-3 0 15,7-7 0-15,-1-3 0 16,2-10 0-16,-3-7 0 0,5-7 0 16,-2-9 0-16,3-8 0 15,-3-8 0-15,1-7 0 16,0-4 0-16,-4-6 0 15,2-5 0-15,-1-5 0 16,-5 2 0-16,1-3 0 16,0 1 0-16,0 1 0 0,-1 5 0 15,3 0 0-15,-1 5 0 16,2 3 0-16,3 4 0 15,0 3 0-15,2 6 0 0,-2 5 0 32,1 2 0-32,0 7 0 15,0 4 0-15,2 7 0 0,1 4 0 0,0 6 0 0,1 6 0 16,4 5 0-16,-1 5 0 15,8 6 0-15,5 3 0 16,3 7 0-16,8 5 0 16,5 3-2-16,11 3 2 15,5 3 0-15,14 2-1 0,8 1 1 16,9 0 0-16,13 0 0 31,12-1 0-31,11 1 1 0,15-1-1 0,12 2 2 16,15-1-2-16,16 0 0 0,13 1 0 15,18-1 0-15,7 0 0 16,18-2 0-16,11 2 0 15,9-2 0-15,9-1 0 16,13-1 0-16,10 0 0 0,5 0 0 16,13 0 0-16,9 2 0 31,9 0 0-31,9 2 0 0,51-2 0 0,-22 1 0 15,8 1 0-15,56-4 0 16,-26 4 0-16,16-3 0 0,38 1 0 16,-20-2 0-16,-38 1 0 15,69 2 0-15,-31 1 0 16,-50 3-2-16,21-1-8 0,-17 8-18 15,-62 2-40-15,31-1-17 16</inkml:trace>
  <inkml:trace contextRef="#ctx0" brushRef="#br0" timeOffset="98987">2725 13845 342 0,'0'0'2'0,"0"0"-1"15,-7-15 1-15,7 15 1 0,-22-16-1 16,1 10 0-1,-11 6 1-15,-9 0 1 0,-11 14 0 16,-5 10 2-16,-6 10 0 16,0 7 1-16,3 6 0 15,12 1 0-15,14 2 0 0,18-1 0 16,16-7-1-16,26-5-1 15,18-5-1-15,14-4 0 16,11-5-1-16,2 0-1 0,-1-3 0 16,-7 2-2-16,-13 0 0 15,-14 3 0-15,-17-1 1 16,-18 4 0-16,-12-1 0 15,-16-2 2-15,-13-3-2 0,-5-3-1 16,-2-2-5 15,1-7-5-31,5-2-14 0,9-5-27 0,9-3-34 0,23-10-8 16</inkml:trace>
  <inkml:trace contextRef="#ctx0" brushRef="#br0" timeOffset="99239">2767 14463 274 0,'0'0'6'16,"0"17"1"-16,0-2 3 15,4 2 3-15,5 0 5 0,4-5 1 16,8-2 0-16,5-6 3 16,5-5-6-16,0-15-2 15,1-8-3-15,-5-4-2 16,-8-4-6-16,-12 0-1 0,-12 8-2 15,-16 1 0-15,-11 7 0 16,-8 7-2-16,-6 6-3 16,0 3-3-16,2 11-4 15,9 2-3-15,13 1-7 0,12-4-20 31,10-10-43-31,19 6-5 0</inkml:trace>
  <inkml:trace contextRef="#ctx0" brushRef="#br0" timeOffset="99486">3050 13851 371 0,'0'0'0'0,"0"7"2"16,5 8 2-16,0 8 3 15,4 10 1-15,-1 7 2 16,1 10 2-16,0 12 2 15,-5 8-1-15,0 4-1 16,-4 0-2-16,-1-4-1 47,1-5-3-47,-4-4-1 0,-2-11-3 0,-1-9-4 0,3-12-2 0,2-11-6 0,2-6-15 15,0 0-59-15,0-19-7 0</inkml:trace>
  <inkml:trace contextRef="#ctx0" brushRef="#br0" timeOffset="99945">3280 14202 384 0,'0'0'2'16,"0"0"2"-16,6 7 3 15,1 6 1-15,0 6 2 16,4 10 1-16,-1 8 1 0,2 6-1 47,3 5 0-47,-6 0-2 0,3 0-2 0,-1-6 0 0,-3-8-2 0,-1-10 0 15,1-9 1-15,-8-15-2 0,13 0-1 16,-7-16 0-16,-2-7-1 15,-2-2-2-15,3-2 0 16,-1 2-2-16,1 0-1 16,-3 7-1-16,6 5 1 15,1 7 1-15,11 5 1 31,5 1 0-31,9 2 0 0,7-1 1 0,5-1 2 0,7-6 0 16,-3-6 1-16,0-3-1 0,-8-6-1 16,-9 1-1-16,-13-3-1 15,-16 3 0-15,-10 5-1 16,-19 6-1-16,-4 7 1 15,-5 3 0-15,-2 15 0 0,4 3 1 16,6 7 1 0,16 5 0-16,10 2 2 0,21-3-2 15,15 0-2-15,11-9-5 16,19-1-11-16,4-3-49 0,3-12-23 15</inkml:trace>
  <inkml:trace contextRef="#ctx0" brushRef="#br0" timeOffset="100444">4718 14266 467 0,'0'0'0'16,"8"-8"0"-16,15-4 1 15,9-5-1-15,10-10 0 16,9-7 0-16,5-7 0 16,3-7 0-16,1-6-1 0,-10-2 0 15,-11-1-2 1,-17-1 0-16,-17 7-1 0,-10 6 0 15,-16 5 0-15,-12 13-1 16,-13 8 1-16,-5 17 1 0,-15 33 6 31,2 26 0-31,2 19 2 16,4 19 1-16,4 14 1 15,9 7 2-15,7 10-1 16,9 2 1-16,17-27-4 0,7-13 0 16,4-11-2-16,8-17 0 15,9-14-3-15,10-15-3 16,6-17-5-16,10-14-13 0,3-10-47 15,1-26-24-15</inkml:trace>
  <inkml:trace contextRef="#ctx0" brushRef="#br0" timeOffset="100677">5100 14350 408 0,'-1'9'0'15,"-1"8"1"-15,1 7 1 16,0 3 1-16,1 3 3 16,5-3 1-16,8-4 2 15,4-5-1-15,8-14 1 0,2-8 0 16,4-15-2-16,-4-11-1 31,-4-5-2-31,-12-1-2 0,-10 3-2 0,-8 6-1 16,-17 10 0-16,-10 5 1 0,-5 12-2 15,-2 6-1-15,6 13 0 16,6 5-2-16,13 6-1 15,9-5-3-15,14-1-4 16,16-9-13-16,11-9-45 0,9-5-17 16</inkml:trace>
  <inkml:trace contextRef="#ctx0" brushRef="#br0" timeOffset="100919">5401 14291 385 0,'0'0'5'0,"11"21"1"0,1-4 2 0,3 6 3 0,0 4 1 15,3 1 2-15,-1-3 2 0,3 0 1 16,-2-12-4-16,-1-12-1 16,-1-7-3-16,-1-13-6 15,6-10-3-15,7-3 0 16,6-1 0-16,5-1 0 0,11 6 0 15,0 0-22-15,6 7-53 16,12 9-20 15</inkml:trace>
  <inkml:trace contextRef="#ctx0" brushRef="#br0" timeOffset="101396">6728 13926 395 0,'0'0'0'0,"0"0"1"16,0 0 1-16,-4 15 4 31,-1 7 2-31,0 11 3 0,-1 11 1 0,0 10 0 16,2 12 1-16,2-1-1 0,6-1-1 15,9-6-2-15,4-12-3 16,9-9-4-16,7-18-5 16,7-14-11-16,-7-5-55 15,6-29-20-15</inkml:trace>
  <inkml:trace contextRef="#ctx0" brushRef="#br0" timeOffset="101553">6757 13551 413 0,'0'0'-1'0,"9"0"-4"0,2 0-2 31,4 0-7-31,-2 7-14 0,4 7-25 0,8 11-31 16,-1 19-6-1</inkml:trace>
  <inkml:trace contextRef="#ctx0" brushRef="#br0" timeOffset="101970">7058 14229 415 0,'0'0'1'16,"0"0"2"-16,0 0 2 15,0 0 2-15,9 11 1 16,-5 3 2-16,2 7-1 0,-3 5 1 15,-2 6 0-15,-1 9-1 32,0 0-2-32,-3 2-1 0,1-6-1 0,-3-3-1 15,-1-6-2-15,3-7-2 0,3-8 0 16,0-13 0-16,19 5 0 15,2-5 0-15,4-5 0 16,5 1 0-16,3-3 0 16,5 4 0-16,-2 1 0 15,-1-1-7-15,-5 3-16 0,2 3-42 31,-4 6-27-31,-4-7-7 0</inkml:trace>
  <inkml:trace contextRef="#ctx0" brushRef="#br0" timeOffset="102323">7784 13618 352 0,'0'0'0'16,"-4"8"1"-16,-6 9 1 15,-13 49 13 1,-3 12 1 0,4 8 0-16,3 8 1 15,7 3 0-15,4 2 1 0,8-7-1 16,3-6-1-16,25-48-12 15,4-13-1 1,0-11-4 0,2-7-4-16,-6-10-11 0,4-14-52 0,-2-5-22 0</inkml:trace>
  <inkml:trace contextRef="#ctx0" brushRef="#br0" timeOffset="102559">8056 13880 433 0,'0'11'5'0,"-2"12"-1"0,0 9 4 16,2 13 1-16,0 11 1 16,7 9-1-16,3 6 1 15,3 3 0 1,5-9-3-16,4-8-1 0,3-11-6 0,1-9 0 15,-3-13 0-15,0-13-2 16,2-3-9-16,-9-13-19 16,-7-16-52-16,4-4-11 15</inkml:trace>
  <inkml:trace contextRef="#ctx0" brushRef="#br0" timeOffset="102756">7894 14030 430 0,'0'0'1'15,"0"0"3"-15,9 3 1 16,6 0 1-16,10 2 1 0,9 0 1 15,13-1-1-15,9 1 1 16,8-1-1 15,0-2-3-31,1-1-4 0,-1-1-2 0,-8-1-5 0,-11-6-4 0,-5 0-14 16,-14 0-48-16,-10-8-17 15</inkml:trace>
  <inkml:trace contextRef="#ctx0" brushRef="#br0" timeOffset="103007">8420 13598 312 0,'0'0'3'0,"6"-1"5"15,10 1 3-15,7 7 3 16,14 10 3-16,17 37 6 15,1 15 0 1,3 17 0-16,-6 15-2 16,-10 14-5-16,-14 8-3 15,-14 9-3-15,-19 1-3 16,-28-28-5-16,-13-7-6 0,-5-7-10 15,-8-10-36-15,0-15-40 16,7-9-3-16</inkml:trace>
  <inkml:trace contextRef="#ctx0" brushRef="#br0" timeOffset="114574">3629 16098 254 0,'0'0'7'0,"-9"1"6"16,-1 8 3-16,-6 6 4 15,1 12 3-15,-4 6 2 16,0 12 2-16,-2 13-1 15,5 1-6-15,9 7-3 16,4-1-4-16,9-4-3 0,12-7-2 16,10-9-3-16,8-12 0 15,7-12-1-15,4-12-1 16,4-9-3-16,-2-9-5 15,-2-11-15-15,-1-14-70 0,-11-19-2 16</inkml:trace>
  <inkml:trace contextRef="#ctx0" brushRef="#br0" timeOffset="114666">3587 15727 416 0,'0'0'-11'16,"0"0"-34"-16,7-1-35 47,-7 1-8-47</inkml:trace>
  <inkml:trace contextRef="#ctx0" brushRef="#br0" timeOffset="115438">4194 16571 312 0,'0'0'5'15,"0"0"2"-15,0-10 3 16,0 10 0-16,9-6 2 16,-9 6 2-16,13 1 2 15,-4 9 0-15,-3 7-3 0,-1 3-2 16,-4 7-1 15,-1 4 0-31,0 3-1 0,-7 4-1 0,-4-3-1 0,-1-1 0 0,2-1-2 16,2-6 1-16,3-1-1 15,5-6-1-15,5-1 0 16,13-6-1-16,6-3 0 15,10-2-1-15,6-2 0 16,6 0-5-16,4-2-6 0,-1-2-9 16,5 0-33-1,2-1-42-15,-11-3-3 0</inkml:trace>
  <inkml:trace contextRef="#ctx0" brushRef="#br0" timeOffset="116155">4895 16106 355 0,'0'0'2'0,"0"0"2"0,0 0 2 15,-17 10 3-15,4 7 1 32,-8 8 2-32,-4 8 0 0,0 11 1 0,-1 9-2 15,1 7 0-15,6 1-3 0,9 1-1 16,9-7-2-16,7-5 0 15,13-8-2 1,6-10 1-16,7-9-2 0,3-9-2 16,2-5-4-16,-5-9-5 15,2 0-15-15,-8 0-56 0,-1-17-11 16</inkml:trace>
  <inkml:trace contextRef="#ctx0" brushRef="#br0" timeOffset="116445">5224 16099 345 0,'0'0'1'16,"0"0"1"-16,-9 14 4 15,3 4 3 16,-3 7 4-31,-1 10 1 0,2 5 0 0,-1 12 1 0,2 1 1 0,1 6-3 16,6-2-2-16,0-1-2 16,11-6-4-16,2-4 0 15,4-6-1-15,2-9 0 16,5-7-2-16,0-4 0 0,2-6-1 15,-2-6-4-15,-1-2-4 16,-1-6-6-16,1 0-23 31,3-4-55-31,-11-10-3 0</inkml:trace>
  <inkml:trace contextRef="#ctx0" brushRef="#br0" timeOffset="116622">5062 16390 434 0,'0'0'1'0,"11"0"-1"0,8 0 0 31,9 0 1-31,10 0 1 0,5 0-2 0,10 0-6 16,0 0-11-16,1-3-65 15,3 0-5-15</inkml:trace>
  <inkml:trace contextRef="#ctx0" brushRef="#br0" timeOffset="116923">5721 16073 348 0,'8'0'3'0,"10"5"4"15,5 8 2-15,3 7 3 16,3 7 2-16,1 14-1 0,-2 7 1 16,-3 11-1-1,-17 7-2-15,-8 2-4 16,-15 1-2-16,-13-4-2 0,-7-7-1 15,-1-9-4-15,0-11-6 0,1-11-12 16,13-15-50-16,5-3-18 47</inkml:trace>
  <inkml:trace contextRef="#ctx0" brushRef="#br0" timeOffset="117275">6328 16341 378 0,'0'0'2'16,"0"0"3"-16,11 5 1 15,9-3 2-15,5 0 1 16,10 0 0-16,7 0 0 16,10-1 0-16,9-1-1 0,1 1-2 31,0-1-3-16,-3 2-4-15,-5-2-5 0,-1 5-9 0,-14 1-35 0,-9-2-36 16,-5 2-5-16</inkml:trace>
  <inkml:trace contextRef="#ctx0" brushRef="#br0" timeOffset="117466">6248 16644 416 0,'0'0'3'0,"14"5"1"15,14-1 2-15,13-1 3 16,16-1-1-16,16-2 1 15,17 0 0-15,17 0 0 16,8 0-3-16,3 0-7 0,-7-6-12 16,0-5-71-16,-10 11-7 15</inkml:trace>
  <inkml:trace contextRef="#ctx0" brushRef="#br0" timeOffset="125113">7851 15848 203 0,'0'0'2'16,"-5"-11"5"-16,5 11 3 0,-11-9 1 16,1 8 0-16,-1 1 2 15,-4 10 2-15,1 8 2 16,-2 15 1-16,3 16-5 15,2 14 1-15,2 15-1 16,8 13 0-16,0 9 0 0,13 6-3 16,10-1-2-16,10-2-3 15,8-4 0-15,9-19-4 16,2-14-4-16,5-13-12 0,-9-12-40 15,-1-26-26-15</inkml:trace>
  <inkml:trace contextRef="#ctx0" brushRef="#br0" timeOffset="125762">9337 15885 302 0,'0'0'2'16,"6"0"3"-16,11 0 3 15,6 6 3-15,14 5 2 16,10 5 2-16,10 11 2 0,8 6 0 15,-1 13-2-15,0 9-3 16,-13 14-2-16,-6 6-3 16,-27 10-2-16,-17 3-2 0,-17-1 0 15,-22-1-1-15,-13-7-3 16,-9-11-6-16,0-5-22 15,-2-13-55 1,11-13-3-16</inkml:trace>
  <inkml:trace contextRef="#ctx0" brushRef="#br0" timeOffset="126405">10419 16302 281 0,'0'0'6'0,"0"0"5"16,9 10 1-16,4-5 4 15,7 0 0-15,10-2 1 0,6-2 2 16,7-3 0-16,4-10-6 15,2-5-4-15,-3-5-3 16,-3-6-2-16,-9-6-1 47,-10 0-3-47,-13-2-2 0,-11-1 1 0,-8 5-1 0,-18 4 0 0,-9 3-1 0,-9 10 0 15,-5 11 1-15,-3 9 2 16,0 19 1-16,3 17 3 0,3 15-1 16,7 15 2-16,9 12 1 15,13 3 1-15,14 0 0 16,13-6 1-16,18-9-1 0,15-13-1 31,14-15 0-31,14-14-2 0,8-12-2 0,8-7-5 16,-4-10-14-16,4-6-58 15,-6 0-15-15</inkml:trace>
  <inkml:trace contextRef="#ctx0" brushRef="#br0" timeOffset="126950">10691 15545 378 0,'0'0'2'0,"0"0"2"16,4 0 2-16,9-2 0 15,10-1 1 1,12 0 0-16,9 0 0 0,8 1 0 0,11 0-1 15,1 0-6 1,4 2-7-16,-11 1-11 0,-4 4-15 16,-13 4-35-16,-9-1-19 0</inkml:trace>
  <inkml:trace contextRef="#ctx0" brushRef="#br0" timeOffset="127526">11455 15038 286 0,'0'0'6'0,"0"0"-1"0,0 0 4 16,-5 6 1-16,-1 5 3 15,3 5 0-15,-5 6 2 16,-2 10 2-16,0 5-3 0,-4 6-2 16,0 2-2-16,1-4-2 15,6 1 0-15,2-4-1 16,4-2-1 15,7-8-1-31,14-2-1 0,5-7-1 0,7-1 0 0,4-3-2 0,2-1-2 16,0-4-4-16,0-2-3 15,-2-3-7-15,-4-5-6 16,-7 0-10-16,-5 0-36 15,-9-2-21-15</inkml:trace>
  <inkml:trace contextRef="#ctx0" brushRef="#br0" timeOffset="127755">11189 15295 381 0,'0'0'3'0,"15"1"0"15,5-1 1 1,13 0 1-16,5 0 0 0,13 0 0 16,7 0 1-16,6 0-4 15,-1-2-11-15,-4-10-54 0,-5 12-18 16</inkml:trace>
  <inkml:trace contextRef="#ctx0" brushRef="#br0" timeOffset="128308">12118 15083 309 0,'-3'12'5'15,"-12"17"6"-15,-8 17 3 0,-17 22 2 16,-10 26 4-16,-20 23-1 15,-11 25 0-15,-9 19 1 16,1 0-6-16,4 4-7 16,5-13-8-16,16-9-19 0,11-22-65 15,17-24-3-15</inkml:trace>
  <inkml:trace contextRef="#ctx0" brushRef="#br0" timeOffset="133092">8155 16355 276 0,'0'0'7'0,"0"0"0"15,0 0 2-15,0 0 2 16,-5 6 5-16,-1 8 0 15,-4 6 2-15,2 5 1 16,0 7-4-16,2 3-2 16,3 2-2-16,3-4-2 0,5 0-3 15,6-8-1-15,6-8-1 16,0-5-1-16,3-6-2 15,-3-6-3-15,5-3-7 16,-7-10-14-16,-10-6-60 0,11-5-5 16</inkml:trace>
  <inkml:trace contextRef="#ctx0" brushRef="#br0" timeOffset="133212">8160 16077 389 0,'0'0'0'0,"0"0"-1"0,5 0-8 15,-5 0-10-15,12-4-52 16,1 8-11-16</inkml:trace>
  <inkml:trace contextRef="#ctx0" brushRef="#br0" timeOffset="134767">8421 16796 254 0,'0'0'5'15,"0"0"5"-15,0 0 1 0,0 0 1 16,0 0-1-16,0 0 1 15,0 0 2-15,0 0 0 16,0 8-5-16,0 3-2 16,-4 4-1-16,0 4 0 0,-1 5 1 15,-1 0 1-15,0 2-1 16,3-3-1-16,-1-2 0 15,2-3-1-15,2-4 1 16,4-6-1-16,7-3-1 0,9-5-1 16,4 0-4-16,6 0-7 15,-2-6-16-15,1-5-58 16,6 3-4-16</inkml:trace>
  <inkml:trace contextRef="#ctx0" brushRef="#br0" timeOffset="135380">8630 16397 271 0,'0'0'8'15,"-6"15"3"-15,0 3 3 16,-1 7 1-16,0 3 3 16,3 5-1-16,-2 3 2 15,5 0 1-15,2-3-7 0,8-6-4 16,6-7-2-16,6-9-2 15,4-3 0-15,1-5-3 16,1-3-4-16,-4 0-3 16,-1-8-7-1,-9-4-13-15,0-7-40 0,-7 4-21 16</inkml:trace>
  <inkml:trace contextRef="#ctx0" brushRef="#br0" timeOffset="135571">8430 16494 307 0,'0'0'5'0,"0"0"3"15,8 3 4-15,9-1 0 32,6-1 0-32,8-1 2 0,10 0 0 0,5-1-3 0,8-3-9 15,-6-2-15-15,5-6-44 16,-4 9-25-16</inkml:trace>
  <inkml:trace contextRef="#ctx0" brushRef="#br0" timeOffset="135851">8864 16468 267 0,'5'0'5'0,"11"0"4"16,4-3 2-16,5 0-1 0,5-1 0 15,3 0 0-15,3 2-5 16,1-2-7-16,-7 3-23 16,-1 1-44 15,-6 0-11-31</inkml:trace>
  <inkml:trace contextRef="#ctx0" brushRef="#br0" timeOffset="136059">8885 16650 338 0,'0'0'4'0,"5"0"2"32,9 0 1-32,4 0-1 0,4-2 2 0,7-1-3 15,-1-1-7-15,7-1-13 0,-1 3-44 16,-5-6-23-16</inkml:trace>
  <inkml:trace contextRef="#ctx0" brushRef="#br0" timeOffset="136269">9116 16612 327 0,'0'0'3'15,"0"0"1"-15,0 12 3 16,9-7 2-16,7-4 0 16,8-1 2-16,6 0 0 0,3-3 1 15,5-9-3-15,-3-4-2 31,-3-2-3-31,-10-2 0 0,-11 1-2 0,-10 0-1 16,-12 7 0-16,-13 2-1 0,-8 4 1 16,-5 5-2-16,-3 1-1 15,2 2-3-15,7 7-7 16,6-3-7-16,12 3-18 15,13 4-37-15,0-13-14 0</inkml:trace>
  <inkml:trace contextRef="#ctx0" brushRef="#br0" timeOffset="136460">9329 16302 329 0,'0'0'4'16,"15"10"2"-16,1 0 1 15,0 4 2-15,4 8 1 16,-1 10 1-16,-2 7 0 0,-2 9 0 15,-12 7-5-15,-8 4-4 32,-15 5-9-32,-9 0-15 0,-13-4-57 0,2-4-6 15</inkml:trace>
  <inkml:trace contextRef="#ctx0" brushRef="#br0" timeOffset="137001">8428 16406 318 0,'0'0'9'16,"-11"10"1"-16,2 10 2 16,3 6 0-16,3 10 1 15,2 6 1-15,11 6-1 0,8 4 0 16,12 0-7-16,6-6-8 31,10 0-14-31,4-15-64 16,3-9-5-16</inkml:trace>
  <inkml:trace contextRef="#ctx0" brushRef="#br0" timeOffset="140242">17589 11848 54 0,'-7'14'2'0,"-2"18"-1"16,-6 11 3-16,-2 19-2 15,-3 10 2-15,-4 19-2 16,-4 17 2-16,1 15-2 15,2 0 1-15,5 3-1 16,5 4 2-16,6-2-1 0,6 5 2 16,4-4 0 15,11-13-1-31,10 2 2 0,18 9 1 0,13-16-1 15,4-12 2-15,14-19 1 16,11-15 0-16,7-20 3 16,8-10 1-16,12-27-2 15,-7-26 1-15,12-22-3 0,13-19 0 16,2-16-2-16,3-17-2 15,12-19 1-15,3-16-2 32,-4-17 1-32,-3-12-1 0,-11-13 2 0,-14-5 1 0,-13-5 0 15,-14 4 2-15,-33 4 2 16,-29 11-1-16,-25 15 0 15,-33 14-2-15,-37 20-1 16,-33 19 0-16,-37 24-3 0,-31 21-1 16,-23 25-3-16,-11 16 0 15,-8 23-2-15,3 15-10 16,18 26-16-1,26 26-40-15,32 11-8 0</inkml:trace>
  <inkml:trace contextRef="#ctx0" brushRef="#br0" timeOffset="142191">18392 14570 292 0,'0'0'9'16,"9"0"4"-16,12 0 4 15,13 0 1-15,17 0 2 16,17 0 0-16,20-1 0 16,15 0 0-16,5 0-9 0,3-3-7 15,-5 2-8-15,-8-1-9 16,-12 3-17-16,-15 1-47 15,-24-1-10-15</inkml:trace>
  <inkml:trace contextRef="#ctx0" brushRef="#br0" timeOffset="142598">18747 14601 267 0,'0'0'6'16,"0"0"1"-16,0 0 0 16,0 0 5-16,0 9 2 15,3 1 4-15,0 10 1 0,1 5 4 16,-4 10-5-1,-1 7 0-15,-2 9 0 0,-6 4-3 16,-1 4-3-16,-1-4-2 0,6-4-2 16,4-7-2-16,17-9-1 15,19-8-1-15,18-13-1 31,18-6-4-31,12-8-6 0,14 0-25 0,6 0-57 16,-5-9-1-16</inkml:trace>
  <inkml:trace contextRef="#ctx0" brushRef="#br0" timeOffset="143259">11702 15804 381 0,'0'0'4'0,"0"0"1"15,14 0 2-15,8-4 2 16,10-1 0-16,12 0 0 0,13-5 0 15,9 0 1-15,8 2-3 47,3 2-4-47,-2-3-5 0,-1 6-9 0,-13-5-21 0,-20 4-52 0,-2 2-5 0</inkml:trace>
  <inkml:trace contextRef="#ctx0" brushRef="#br0" timeOffset="143606">12044 15778 346 0,'0'0'5'0,"0"12"2"0,0 4 4 15,-3 8 1-15,-5 8 2 31,-2 9 0-15,-6 7 1-16,1 5 0 0,-1-1-3 0,2-3-3 0,3-4-2 0,7-8-1 16,7-8-1-16,14-8-2 15,10-8-1 1,12-6-4-16,5-7-5 0,14 1-14 15,1 7-61-15,9-13-8 16</inkml:trace>
  <inkml:trace contextRef="#ctx0" brushRef="#br0" timeOffset="144314">19955 14572 301 0,'0'0'6'0,"0"0"6"15,7 3 2-15,8 0 1 16,10 0 0-16,14 0 3 16,13-1 0-16,14 1-1 0,5-1-7 15,13 3-8-15,-5-1-7 16,5 4-13-16,-12 2-35 15,-6 0-30-15,-13-2-6 16</inkml:trace>
  <inkml:trace contextRef="#ctx0" brushRef="#br0" timeOffset="144508">20058 14861 362 0,'0'0'5'0,"17"6"3"31,7-3 2-31,11 2-1 0,12-1 2 0,11 1 0 16,16-2 0-16,7 2-2 0,4 0-7 16,-6-5-12-16,-2 3-27 15,3 1-46-15,-18-4-4 16</inkml:trace>
  <inkml:trace contextRef="#ctx0" brushRef="#br0" timeOffset="145025">21331 14202 305 0,'0'0'3'0,"0"0"1"0,0 0 3 15,9 7 5-15,-5 3 1 16,1 7 2-16,-5 5 1 15,-1 9 1-15,-5 6-2 0,-6 4-1 16,-8 6-3-16,-1 2-2 16,-5-1-2-16,1-5-2 15,3-6 1-15,3-7-2 16,3-4 1-16,7-8 0 15,9-4-1-15,11-8 0 16,14-2 0-16,10-2 0 0,12-2 0 16,5 0-1-16,6 0-1 46,0 0-1-46,-2-4-2 0,-5 2-1 0,-7-1-3 0,-9 0-5 0,-9-2-6 0,-1 0-17 16,-9 4-51-16,-4-11-8 16</inkml:trace>
  <inkml:trace contextRef="#ctx0" brushRef="#br0" timeOffset="145276">22011 14147 339 0,'0'0'1'16,"0"7"4"-16,0 7 5 15,-5 13 1-15,-6 12 6 16,-9 14-1-16,-10 14 2 16,-9 13 0-16,-9 12 1 0,-9 5-4 15,-5 0-4-15,2-2-3 16,1-5-2-16,6-9-2 15,6-9-2 17,10-11-1-32,8-10-5 15,10-9-4-15,11-4-14 0,4-14-66 0,4-15-4 0</inkml:trace>
  <inkml:trace contextRef="#ctx0" brushRef="#br0" timeOffset="145572">22405 14561 399 0,'0'0'1'16,"-2"22"3"-16,-6-1 2 31,0 12 4-31,-7 9 1 0,-7 8 2 0,-6 11 0 0,-4 7 0 15,-3 4 0-15,-3-1-3 16,2-1-2 0,1-6-4-16,6-2-2 0,7-9-1 15,8-8-1-15,2-7-2 0,11-10-3 16,1-11-8-16,13-11-31 15,13-7-48-15,-5-20-1 32</inkml:trace>
  <inkml:trace contextRef="#ctx0" brushRef="#br0" timeOffset="145949">22087 14693 361 0,'0'0'2'0,"0"0"1"0,2-11 3 16,-2 11 1-16,21-17 3 15,3 8 1-15,9-2 2 16,12 2 0-16,10 2 0 16,10 1-1-16,5 6-1 0,6 0-3 15,-6 10-1 32,-5 2-2-47,-11 8-2 0,-11 4 0 0,-21 0-2 0,-15 2 0 0,-19 1 0 0,-17-1-1 0,-14-3 0 16,-13-2 0-16,-1-6 0 15,-7-1 0-15,6-4-1 16,5 2 2-16,15 1 0 15,12 5 1-15,17 4 0 16,12 5 2-16,22 8 0 0,17 4 0 16,18 8-1 15,19 0-3-31,14 2 0 0,12-3 0 0,12 3 0 0,0-5-18 0,-1-1-72 15,8-1-5-15</inkml:trace>
  <inkml:trace contextRef="#ctx0" brushRef="#br0" timeOffset="146484">20153 15229 441 0,'0'0'2'16,"0"0"2"-16,0 0 2 16,22 9 0-16,14-2 1 15,20-1-1-15,20 2 0 0,20 0-5 16,15-3-15-16,15 5-71 15,9-4-5-15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9T19:48:45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13315 7587 241 0,'0'0'6'16,"7"1"3"-16,12-1 3 0,16-5 3 15,15-4 0-15,10-6 1 47,11-1 1-47,6-3 0 0,5-1-6 0,-10 1-3 0,-7 2-2 0,-13 7-6 0,-15 4-8 16,-9 6-12-16,-13 5-44 15,0-1-19-15</inkml:trace>
  <inkml:trace contextRef="#ctx0" brushRef="#br0" timeOffset="210">13365 7943 396 0,'5'2'2'0,"20"3"0"16,15-2 1-16,16-2 0 15,18 2 1-15,17-3-1 16,16 0 0-16,13 0-3 0,6-3-14 16,-6 7-59-16,23-8-12 31</inkml:trace>
  <inkml:trace contextRef="#ctx0" brushRef="#br0" timeOffset="1471">17201 6100 346 0,'0'0'0'16,"0"0"-1"-16,5 9 3 15,3 10 4-15,3 7 2 16,1 14 4 0,5 15 3-16,-2 18-1 0,3 14 1 0,-4 10 0 15,3 8-2-15,-7 4-3 16,0 0-2-16,0-4-3 15,0-7-3-15,2-8 1 16,0-9 0-16,0-6-1 0,5-11 0 16,-1-7-1-16,-1-10 0 15,-2-8-1-15,-2-12 2 16,-1-4-2-16,-2-9 1 15,-3-6 0 1,-5-8 0-16,0 0 0 0,0 0 0 0,0 0 0 16,0 0 0-16,-11-8 0 15,1 2-1-15,-4 1 0 16,-2 2 0-16,-4 1 0 31,1 1 0-15,-5 1-1-16,2 0 1 0,4 1 0 0,1 2 0 0,4 2-1 0,13-5 1 15,0 0 0-15,9 12-1 0,17-7 1 16,8 4 0-16,4 3 1 15,8 1-2-15,-1 3 1 16,4 1 0-16,-8 3 0 16,-5 4 0-16,-7-3-1 31,-6 4 1-31,-11-2-1 0,-5 0 1 0,-7 4 0 0,-13 2 0 15,-8 2-1-15,-6 4 1 16,-10 0 1-16,-7 1 0 0,-3 0 0 16,-2-3 0 15,-2 1 0-31,0-6 0 0,5-2 0 0,8-8 0 0,4-4 0 0,10-1-1 15,6-4 0-15,18-9 0 16,-3 10 0-16,17-8 1 16,16 0-1-16,7-2 0 15,9 0 0-15,5 2 0 16,8-1 0-16,1 3 0 0,-3 0 1 15,-2 5-1-15,-7 3 0 32,-5 5 0-32,-10 9 1 0,-8 6-1 0,-14 6 1 15,-12 11 1-15,-13 11-2 16,-16 10 2-16,-9 4 0 0,-12 6 0 15,-5 4 2-15,0-3-4 16,4-3 0-16,5-5 0 16,11-12 0-16,8-10 0 15,15-8 0-15,11-19-18 0,13-24-57 16,13-7-17-1</inkml:trace>
  <inkml:trace contextRef="#ctx0" brushRef="#br0" timeOffset="3049">17191 6042 333 0,'0'0'5'0,"0"0"3"0,0 0 2 15,0 0 1-15,0 0 2 16,0 0-1-16,16 0 0 15,9-3 1 17,14-5-5-32,20 1-3 0,19-5-3 0,18-1 1 0,23 1 0 0,13-2-1 15,13 0 0-15,10 1-1 16,0 1 0-16,-3 1-1 15,-6 3 1-15,-8-2-1 0,-15 4 1 16,-12-4-1-16,-12 2 1 16,-17-1 0-16,-8 1 0 15,-7 1 1 1,-13-2-1-16,-10 4 0 0,-10 2 0 15,-10-1 1-15,-7 3-1 0,-6 1 0 16,-11 0 0-16,0 0-1 16,0 0 1-16,0 0 0 15,-6 1 0-15,6-1-1 16,-11 0 1-16,11 0-1 0,-9 0 1 15,9 0-1-15,0 0 1 16,-4 9-1-16,4-9 0 16,0 14 1-16,0 1-1 15,2 2 0-15,-1 2 1 0,-1 5 0 16,1 6 0-16,-1 8 0 15,-1 7 0-15,-3 9 0 16,-2 10 1-16,2 10 0 16,-2 9 0-16,1 6 0 0,1 3-1 15,2-3 1-15,-1-2-1 16,2-3 0-16,-2-5-2 15,0-8 2-15,-1-9-2 16,-1-5 1-16,1-5 0 0,3-8 0 16,0-12 0-16,3-6 0 15,7-13 1-15,5-12-1 16,4-6 1-16,2-12 0 15,0-6-1 17,-2-4 1-32,-4 2-1 0,-6-1 1 0,-3 1-2 0,-4 6 1 0,-14 6-1 15,-6 4 0-15,-8 5 1 16,-6 4-2-16,-9 0 1 0,-2 13 0 15,-6 7 0-15,5 6 0 16,0 11 0-16,6 5 0 16,8 2 1-16,8 3-1 15,13 8 1 1,9-4 0-16,6-2 0 0,15-3 0 0,8-5 0 15,7-9 1-15,6-3-1 16,4-7 0-16,6-6 0 0,-3-7 0 16,-3-5 0-16,-3-2 0 15,-6-2 0-15,-5 0 0 16,-12-4 0-16,-8-2 0 15,-11 6-1-15,-6-12 0 16,-16 7 1-16,-11 5-1 0,-9 0 0 31,-8 5 0-31,-6 10 0 0,-3 8 1 0,-5 5 0 16,7 6 0-16,3 3 0 15,10 5 0-15,8-1 0 0,13 5 0 16,13-4 1 15,10-5 1-31,18-3-1 0,14-8 1 0,12-8-1 0,12-7 0 16,6-11 0-16,5-4 0 0,-1-11-1 15,-1-5-1 1,-10-5 1-16,-10-2-2 0,-11 1 1 16,-14 4 0-16,-14 9 1 15,-14 7-1-15,-20 6 0 0,-13 16 0 16,-10 17 1 15,-3 7 1-31,-3 14 0 0,3 9 1 0,1 5 1 0,11 1-1 16,14-2 1-16,14-5-1 15,13-8 1-15,8-6-2 0,14-15 0 16,12-12 0-16,9-10-1 15,9-10 1-15,0-4-1 16,-2-10 0-16,-4 0 0 0,-8 0 0 16,-4 5 1-16,-10 5-1 15,-10 10 1-15,-8 18 1 16,-5 15 0-16,0 19-1 15,-7 16 2-15,-2 14-2 0,0 11 1 16,-3 12-1-16,5 6-1 16,1-1-1-16,4 1-1 15,0-7-2-15,6-4-8 16,0-16-21-16,1 0-59 0,11-13-1 15</inkml:trace>
  <inkml:trace contextRef="#ctx0" brushRef="#br0" timeOffset="3915">17445 9128 223 0,'0'0'8'0,"0"0"5"16,2-8 6-16,-2 8 2 0,5-17 3 15,-3 8 0-15,3 0-2 16,-2 0 2-16,-3 9-8 16,0 0-4-16,12 0-4 15,-6 21 0-15,3 15-3 0,-1 13 1 16,-1 13 1-16,0 13 1 15,1 13 0-15,-4 8-2 32,-2 6-1-32,-2 3-2 0,-3-3-1 0,-7-1 0 0,-3-3-2 15,-1-8 1-15,-3-10-1 16,-1-5 0-16,0-17 0 0,0-9 1 47,3-13-1-47,4-10 1 0,4-12 0 0,7-14 0 0,0 0-1 0,0 0 1 15,12-9 0-15,10-6-1 16,13 1 1-16,14-6-1 15,18 0 0-15,18-1 0 0,24 1 1 16,17 1-1-16,18 0 0 16,17 2 1-16,6 3-1 15,2 0 0-15,-4 1 1 16,-8 2-1-1,-18-2 1-15,-20 0 1 0,-25 2 1 0,-20-5-1 16,-21 0 2-16,-18-3-1 16,-18-3 0-16,-11 0 1 15,-6-7 0-15,0-8-4 0,-4-7 0 16,-3-8-5-16,1-3-8 15,-7-10-31-15,2-3-48 16,0-7-2-16</inkml:trace>
  <inkml:trace contextRef="#ctx0" brushRef="#br0" timeOffset="4893">20498 7282 254 0,'0'0'6'15,"0"0"3"-15,0 0 0 16,0 0 5-16,0 12 0 15,0-2 5-15,0 6 0 0,0 3 2 16,0 3-3-16,-1 8-3 16,2 4 0-16,0 5-3 15,1 4-3-15,-2 4-1 16,1 3-2-16,-2 0-1 15,1 3 0-15,-3 1-1 0,-5-2-2 16,-2-3 2-16,0-8-2 16,0-4 2-1,5-13-1 1,5-3 0-16,9-15 0 0,17-4-1 15,17-6 1-15,15-7-2 16,12-3-1-16,11-3-4 16,4 5-5-16,-1-2-7 0,0 9-16 15,1 3-57-15,-19-4-4 16</inkml:trace>
  <inkml:trace contextRef="#ctx0" brushRef="#br0" timeOffset="5296">21186 7888 383 0,'0'0'2'0,"8"0"2"16,11 0 0-16,11 0 3 15,15-5-1-15,11-3 1 16,8-2 0-16,5-6 1 15,0-1-2-15,-3-5-2 16,-9-5-2-16,-12 1-2 0,-19-2 0 16,-16 2-2-16,-15 1 0 15,-18 1 0-15,-11 8 0 16,-13 6 0-16,-9 6 1 0,-10 8 3 15,-3 13 0-15,0 7 3 16,7 10-1-16,10 7 1 16,12 3 1-16,14 1 0 15,16 4 0-15,36-8 1 16,23-6-2-1,16-4-2-15,14-13-2 16,10-5-5-16,0-10-7 0,8-3-12 16,-6-17-22-16,-25-9-43 46,-2 0-7-46</inkml:trace>
  <inkml:trace contextRef="#ctx0" brushRef="#br0" timeOffset="5562">22029 7690 326 0,'0'0'6'0,"-19"0"2"16,-3 6 4-16,-4 6 1 15,-2 6 2-15,-3 5 0 16,0 3 0-16,6 6 1 15,11 1-4-15,14-5-6 0,18-11-1 16,15-3-1 15,12-14-1-31,6-7-1 0,1-12-2 0,-1-11 1 0,-9-6-2 16,-9-2 0-16,-15 4 0 15,-13 5 0-15,-6 8 2 0,-13 14 0 16,-10 9 3-16,-2 22 0 16,-4 14 1-16,5 20-1 15,4 14 2-15,4 13 0 16,7 9 0-16,10 1-2 0,6 2-4 15,9-8-3 1,13 1-18-16,-4-9-65 0,6-20-6 16</inkml:trace>
  <inkml:trace contextRef="#ctx0" brushRef="#br0" timeOffset="6085">15227 7832 432 0,'0'11'1'16,"-1"16"0"-16,-5 22 3 15,0 11-3 1,-3 8 2-16,1 4 0 0,-2-1 0 16,0 1 1-16,1-10-2 15,1-20-3-15,7-23-8 31,1-19-27-31,-5-6-48 0,5-17-5 0</inkml:trace>
  <inkml:trace contextRef="#ctx0" brushRef="#br0" timeOffset="6485">14903 7624 350 0,'0'0'3'16,"28"-11"3"-16,9 1 2 15,13-2 3-15,19-3 2 16,13 2-1-16,12 3 0 0,8 3 0 15,-6 7-1-15,-8 14-6 16,-18 12-2-16,-17 8-1 62,-26 11-2-62,-19 1-1 0,-16-1 0 0,-17-3 1 0,-14-11-1 0,-11-4 1 0,-5-13 0 0,-4-7-1 0,-2-7 2 16,5-7-1-16,9-5 0 16,5 0 0-16,13 4 1 0,15 0 0 15,14 8 0-15,20-1 1 16,16 8 0-16,11 13 1 15,10 3 0-15,7 22 1 16,-2 5 1 0,-5 2-1-16,-11 1 0 15,-12 0-1-15,-8-4-2 16,-13-6-4-16,-3-3-9 31,-11-21-32-31,-1-5-45 0,2-14-3 0</inkml:trace>
  <inkml:trace contextRef="#ctx0" brushRef="#br0" timeOffset="6859">15825 8182 420 0,'0'0'1'16,"17"0"0"-16,10 0 0 0,12-3 0 15,9-6 1-15,9-5 0 16,8-7 0-16,2-3-1 16,-2-6 0-16,-6-4-1 15,-15-3-3-15,-17-1-2 0,-15 0-1 16,-12 4 1-16,-15 4-2 15,-11 3 2-15,-12 9 0 16,-11 9 3-16,-6 9 4 31,-2 13 3-31,-4 11 2 0,1 27 4 16,10 5 2-16,10 9-1 15,17 0 1-15,13-4-2 0,16-5-1 16,18-7-1-16,15-6-3 16,12-27-5-16,6-1-4 15,0-15-8-15,5 0-24 16,4-10-55-16,-12-13-2 15</inkml:trace>
  <inkml:trace contextRef="#ctx0" brushRef="#br0" timeOffset="7211">16397 7991 396 0,'0'0'3'0,"-16"21"-1"16,3-2 4-16,-3 6 1 0,2 4 1 16,2 6 1-16,6-1 1 15,5 1 0-15,16-10-1 16,15-10-1-16,11-11-3 0,9-8-1 15,3-14-3-15,2-11-3 16,-4-9-2-16,-11-3-1 16,-13-6 0-16,-13 2-1 15,-10 3 2-15,-5 8 0 16,-14 5 2-16,-3 15 2 0,-5 14 3 15,1 16 1-15,0 34 3 16,5 21 0-16,1 19 0 16,4 13-1-16,7 11 0 15,0 6-1-15,6 2-2 16,7 0-3-16,1-21-6 15,3-6-13-15,-1-1-64 0,-6-27-9 16</inkml:trace>
  <inkml:trace contextRef="#ctx0" brushRef="#br0" timeOffset="7691">15265 7613 396 0,'0'0'3'16,"0"0"1"-16,-11 0 0 16,11 0 0-16,-16 8 1 15,7 7-1-15,-2 10 0 16,-1 7-3-16,5 15-8 15,-2 3-10-15,8 34-66 16,8 9-2 0</inkml:trace>
  <inkml:trace contextRef="#ctx0" brushRef="#br0" timeOffset="8195">12258 11658 392 0,'0'0'3'15,"-1"26"2"-15,0 12 2 0,1 16 3 16,2 17 0-16,2 14 2 15,1 13-1-15,1 11 1 16,3-5-3 15,2-10-2-31,0-17-3 0,-2-16-1 0,-4-18-2 0,3-18-4 0,-8-25-3 16,0 0-8-16,0-17-32 15,-10-17-42-15,-5-11-4 16</inkml:trace>
  <inkml:trace contextRef="#ctx0" brushRef="#br0" timeOffset="8552">12150 11586 373 0,'14'-5'3'0,"19"-1"4"16,16-2 0-16,16 1 3 15,16 2 0-15,9 5 0 16,4 3 0-16,0 14 1 15,-16 12-4 1,-26 10-2-16,-23 11-4 0,-26 0-1 0,-25-3-1 16,-18-6-1-16,-18-9 1 15,-8-11-1-15,-7-11-1 0,-3-10 2 31,6-5 0-31,9-7 1 0,10-1 1 0,11 6 0 16,17 5 1-16,23 2 2 16,3 12 1-16,27 10 1 15,18 10 0 16,11 9 1-31,7 8-1 0,1 8 0 0,-3 4-2 0,-6 4-1 0,-10-5-2 16,-10-4-1-16,-11-7-4 16,-11-11-3-16,-2-7-13 0,-7-6-59 15,-7-25-13-15</inkml:trace>
  <inkml:trace contextRef="#ctx0" brushRef="#br0" timeOffset="8880">12772 12337 438 0,'8'0'1'15,"17"-5"0"-15,13-7 1 16,11-7 0-16,15-7 0 0,8-3 1 16,1-8-2-16,3-5-1 15,-9-4-4-15,-16-1-2 16,-17 5-2-16,-19 6 0 15,-15 8 0 1,-19 7 1-16,-11 9 4 0,-11 12 3 0,-12 12 5 16,-5 14 4-16,0 14 2 15,1 10 1-15,5 8 0 16,12 4-1-16,12-2-1 31,14 0-2-31,18-12-2 0,21-11-2 0,19-11 0 16,10-11-2-16,15-11-1 0,6-6-3 15,5-10-6-15,-4-11-12 0,5-14-63 16,-10 10-8-16</inkml:trace>
  <inkml:trace contextRef="#ctx0" brushRef="#br0" timeOffset="9230">13466 12066 440 0,'-6'8'3'15,"-6"11"0"-15,0 8 2 16,-2 8 0-16,2 10 1 16,5 1 1-16,7 1 0 15,9-6 0-15,19-12-2 0,15-16-1 16,10-13-2-16,8-16-1 15,4-15-3-15,-3-7-1 16,-8-6-2 0,-13-2-1-16,-15 2-1 15,-13 6 1-15,-13 7 1 0,-7 9 3 0,-13 14 1 16,-8 8 4-16,-2 22 1 15,-1 14 2-15,1 15 1 0,3 12 0 16,4 9-1 31,3 6 0-47,6 2-2 0,4-5-1 0,6-5 0 0,3-9-2 0,1-13-1 0,7-7-3 15,3-15-2-15,6-11-9 0,0-14-36 16,4-14-42-16,8-17-3 16</inkml:trace>
  <inkml:trace contextRef="#ctx0" brushRef="#br0" timeOffset="9451">14096 11751 402 0,'0'0'4'0,"0"0"3"16,8 8 1-16,11 1 2 16,8-3 0-16,11 3 1 15,14-3 1-15,13-1-1 0,10 1-4 16,1-6-4-16,4 3-10 15,-9-3-14-15,-18 0-66 16,3 0-3-16</inkml:trace>
  <inkml:trace contextRef="#ctx0" brushRef="#br0" timeOffset="9617">14271 12237 461 0,'0'0'2'0,"20"1"-1"0,15 1 1 15,19-2-1-15,17-3 0 16,12-5-1-16,19-3-6 15,2-2-11-15,2 0-69 32,-5-2-2-32</inkml:trace>
  <inkml:trace contextRef="#ctx0" brushRef="#br0" timeOffset="9879">13937 12131 447 0,'0'0'3'0,"-25"-1"1"16,-5 1 2-16,-15 0 1 0,-18 5 0 15,-14 3 1-15,-16 4 0 16,-8 1-1-16,8 10-6 16,5-1-10-16,23 10-78 15,23 3-4 1</inkml:trace>
  <inkml:trace contextRef="#ctx0" brushRef="#br0" timeOffset="18486">16917 11137 356 0,'2'10'3'15,"-1"15"3"-15,-1 12 1 16,-1 12 0-16,1 14 1 16,-2 12 0-16,2 2 0 15,-1 10 0-15,0-11-6 0,2-9-7 16,0-17-9-16,7-24-55 15,0-2-15-15</inkml:trace>
  <inkml:trace contextRef="#ctx0" brushRef="#br0" timeOffset="18690">15812 11855 427 0,'0'0'2'0,"0"18"2"16,20-4 1-16,19 2 2 15,22-1 0-15,37-4 2 16,33-4 1-16,39-4 0 15,43-6-2-15,28-10-2 0,21-6-1 16,11 0-4-16,-6 1-6 16,-10 11-21-1,-14 5-64 1,-44 2-3-16</inkml:trace>
  <inkml:trace contextRef="#ctx0" brushRef="#br0" timeOffset="19205">16102 12323 349 0,'0'0'2'0,"0"0"3"15,0 0 4-15,3 14 2 16,-1 2 0-16,-1 8 0 16,3 6 1-16,0 9-1 15,2 4-1-15,-1 3-3 16,0-2-9-16,3-1-8 0,-5-7-24 15,-8-7-51-15,0-9-2 32</inkml:trace>
  <inkml:trace contextRef="#ctx0" brushRef="#br0" timeOffset="19329">15841 12801 398 0,'18'2'1'0,"15"0"0"0,20 1 0 0,15 0 1 0,17-3-1 15,9 0-7-15,13 0-38 0,7 2-35 16,-16-2-7-16</inkml:trace>
  <inkml:trace contextRef="#ctx0" brushRef="#br0" timeOffset="19616">16080 13164 436 0,'0'8'2'0,"-2"10"1"16,-7 5 1-16,-3 8 0 16,-3 5 1-16,-2 9-1 15,1 1 1-15,-1 2-2 16,3-10-5-16,7-5-8 15,3-15-31-15,4-18-46 0,20 2-5 16</inkml:trace>
  <inkml:trace contextRef="#ctx0" brushRef="#br0" timeOffset="19830">16772 12909 386 0,'0'0'1'0,"13"1"-1"0,7-1 1 16,6 0-1-16,6 0-4 31,3-7-10-31,3-10-43 0,10 3-23 0</inkml:trace>
  <inkml:trace contextRef="#ctx0" brushRef="#br0" timeOffset="19969">16865 12784 403 0,'0'0'2'0,"-6"21"1"0,2 1 0 16,-2 7 1-16,2 11-1 15,3 3 1-15,0 8-5 16,1-2-11-16,12-15-55 15,7 4-16-15</inkml:trace>
  <inkml:trace contextRef="#ctx0" brushRef="#br0" timeOffset="20217">17488 12404 419 0,'0'10'1'0,"0"11"1"16,0 9 0-16,-3 8 2 15,1 9 0-15,0 8 0 16,1 8 0-16,-1 7-1 0,2-8-7 15,0-12-25 1,4-1-55-16,2-9-5 0</inkml:trace>
  <inkml:trace contextRef="#ctx0" brushRef="#br0" timeOffset="20444">17320 12968 412 0,'0'0'1'15,"26"-5"-1"-15,4-3 1 16,8 1 0-16,13-1-2 0,1-6-12 16,9-2-56-16,3 8-15 15</inkml:trace>
  <inkml:trace contextRef="#ctx0" brushRef="#br0" timeOffset="20679">17320 13241 406 0,'0'0'3'0,"-10"18"2"0,0-1 1 15,-2 4 2-15,2 5-1 16,-3 3 1-16,5 1 1 16,3 4 0-16,6-5-3 15,11-6-2-15,11-7-1 16,9-6-2-16,6-5-4 0,5-8-9 15,7-23-65 1,-2 2-13-16</inkml:trace>
  <inkml:trace contextRef="#ctx0" brushRef="#br0" timeOffset="20815">17568 13283 431 0,'-5'12'1'0,"-2"14"-1"0,-4 11 0 16,0 11-1-16,-2 11-4 15,-4 6-18-15,4 12-61 16,-1 0-2-16</inkml:trace>
  <inkml:trace contextRef="#ctx0" brushRef="#br0" timeOffset="21426">19213 11910 423 0,'0'0'2'15,"24"3"1"-15,12 0 1 0,14-1 0 16,13-2 0-16,17 4-1 16,3-2-6-16,15 4-14 15,0-1-65-15,-15-3-4 16</inkml:trace>
  <inkml:trace contextRef="#ctx0" brushRef="#br0" timeOffset="21613">19350 12192 433 0,'0'0'3'0,"26"15"0"16,11-1 1-16,17-6 2 16,17 0 0-16,17 0-1 15,13-2 1-15,18 3-7 0,-3-5-45 16,1-4-40-16,-7 0-3 31</inkml:trace>
  <inkml:trace contextRef="#ctx0" brushRef="#br0" timeOffset="23409">21474 12238 470 0,'0'0'1'0,"-12"7"-3"0,2-6-15 15,-22 4-69-15,23 4-1 16</inkml:trace>
  <inkml:trace contextRef="#ctx0" brushRef="#br0" timeOffset="23531">22171 12285 357 0,'0'0'-71'0,"23"3"-7"0</inkml:trace>
  <inkml:trace contextRef="#ctx0" brushRef="#br0" timeOffset="24625">11902 14725 301 0,'0'0'2'0,"2"21"3"16,-2 1 4-16,0 10 5 15,-2 9 1-15,-5 6 0 16,-2 8 3-16,0 3 0 16,-2-5-3-16,6-7-1 0,0-2-4 15,4-10-3-15,5-12 0 16,16-6-2-16,10-7 0 15,8-5-1-15,8-4-1 16,4 0-1-16,7-5-3 0,1-7-6 31,1 4-13-15,-8 3-36-16,-6-8-31 0,-6-3-6 0</inkml:trace>
  <inkml:trace contextRef="#ctx0" brushRef="#br0" timeOffset="25493">12602 15159 325 0,'0'0'7'0,"0"0"3"16,8 2 2-16,7-2 0 15,7-2 3-15,7-3-1 16,4-5 0-16,3-2 0 0,2-4-6 15,-4 0-4-15,-4-2-1 16,-11-3-3-16,-10 0 0 16,-9 1 0-16,-16 4-2 15,-9 0 1-15,-9 7-1 0,-9 5 1 16,-4 4 0-16,-3 11 0 15,0 11 2-15,3 7 1 16,7 11 0-16,10 5 1 16,11 3 2-16,13 1 1 0,11-3 0 15,18-6 0-15,13-4-1 16,11-11 0-16,7-8-1 15,7-7-1-15,2-10-4 16,3-2-4-16,-5-10-7 16,2-6-12-16,-10-2-41 0,-5-12-23 46</inkml:trace>
  <inkml:trace contextRef="#ctx0" brushRef="#br0" timeOffset="25827">13091 15025 337 0,'0'0'6'16,"-13"19"3"-16,1-1 4 15,-6 6 1-15,0 9 1 16,-5 6 0-16,1 3 1 15,4 3 0-15,7-7-5 0,10-7-4 16,4-8-2-16,17-13-1 31,10-10-2-31,5-10 0 0,3-13-1 0,-4080-9-1 16,8159-8 0-16,-4091 0-1 0,-3-1 0 15,-9 6 1 1,-5 4-1-16,-9 14 1 0,0 17 1 16,-14 4 2-16,-2 23 0 15,-1 19 1-15,-6 15 0 16,1 14 0-16,-3 10 1 0,4 4-1 15,-1-2 0-15,5-5-1 16,5-7-1-16,5-11-2 16,5-13-2-16,2-13-3 15,4-20-8-15,12-10-35 0,11-14-42 16,-6-20-4 15</inkml:trace>
  <inkml:trace contextRef="#ctx0" brushRef="#br0" timeOffset="26079">13730 14916 420 0,'0'0'3'0,"-1"12"2"15,13-3 1-15,6 4 1 16,5-1 2-16,10 1 0 0,13-2 0 16,6 2 0-16,10-4-2 15,1-6-4-15,1 1-4 16,-7-4-5-16,-2 0-10 15,-15 0-32-15,-16 0-41 0,-10-1-4 16</inkml:trace>
  <inkml:trace contextRef="#ctx0" brushRef="#br0" timeOffset="26203">13777 15172 418 0,'0'0'4'0,"-11"15"0"15,7-1 2-15,4 4 1 0,9 0 1 16,14 0 0-16,16 1 0 16,13-2-1-16,21-3-6 15,13-10-6-15,15-4-47 16,5 0-34-16,-2-4-6 0</inkml:trace>
  <inkml:trace contextRef="#ctx0" brushRef="#br0" timeOffset="28021">8655 3999 314 0,'-22'-6'3'0,"-18"2"2"0,-25 0-1 16,-16 3 0-16,-23 1 1 16,-19 0-1-16,-23 12 0 15,-22 4 0-15,-3 19-2 16,-7 11-3-16,-3 15 1 0,-12 18-1 15,-8 13 0-15,-5 15 0 16,-8 19 0 0,-5 19 1-16,-8 12-2 0,2 15 4 15,-6 12-1-15,5 4 2 0,4 12 0 16,3 9 0-16,12-1 0 15,14 0 0-15,24-4 0 32,22-9-3-32,31-6 2 0,32-4-2 0,33-13-2 15,36-10 1-15,30-11 0 0,33-10 1 16,29-6 1-16,27-6 2 15,25-12-2-15,15-11 3 16,31-10-1-16,12-13 0 0,26-9 1 16,11-12 2-16,17-15-3 15,9-13 1-15,11-7-1 31,8-11 1-31,-2-9-1 0,9-3-1 0,2-2 0 0,1-8 0 16,3-7-1-16,7-6 0 16,-1-10-1-16,9-8 0 15,3-14-1-15,2-10 0 16,-2-14 0-16,-8-12-1 0,0-17 1 15,-11-11 0-15,-12-12 0 16,-14-8 0-16,-17-9 1 16,-11-11 1-1,-17-6 0-15,-10-9 1 0,-15-11 0 0,-8-3-1 16,-15-9 1-16,-8-8-2 15,-18-5 0-15,-16-4-3 16,-22-1 1-16,-22 1-1 16,-27 4 1-16,-28 9-2 15,-30 16 1-15,-42 11 1 0,-38 19-1 16,-43 20 2-16,-43 23 0 15,-47 26 1-15,-46 29-1 32,-45 25 2-32,-36 31-2 0,-39 35 1 0,-25 37-6 0,-12 20-8 15,16 22-42-15,35 22-24 16</inkml:trace>
  <inkml:trace contextRef="#ctx0" brushRef="#br0" timeOffset="28919">14734 3109 301 0,'0'0'0'0,"0"0"0"16,4 4 1-16,0 15 2 15,0 6 0-15,0 18 2 16,2 12-1-16,0 18-1 16,-1 16 2-16,0 10-1 31,1 3-2-31,4 5-1 15,5-8-3-15,6-7-6 0,2-8-11 0,-2-20-23 0,5-8-28 0,-7-16-9 16</inkml:trace>
  <inkml:trace contextRef="#ctx0" brushRef="#br0" timeOffset="29104">13847 4318 383 0,'0'0'1'0,"15"-5"1"15,24-3 1-15,33-11 1 0,34-3 0 16,84-7 1-16,2-3 0 15,38-5 1-15,36-1-2 16,20 2-1-16,2 4-9 0,0 14-12 16,-22 7-37-16,-62 7-27 15</inkml:trace>
  <inkml:trace contextRef="#ctx0" brushRef="#br0" timeOffset="29606">14085 4565 327 0,'0'0'-1'16,"0"0"-1"-16,10 13 1 15,-5 4-2-15,-1 8 3 16,-3 6-1 0,6 9 1-16,1 5-2 0,-2 0-4 0,0 0-21 15,-3-8-38-15,5-1-13 16</inkml:trace>
  <inkml:trace contextRef="#ctx0" brushRef="#br0" timeOffset="29747">13927 5133 372 0,'12'0'2'15,"22"-7"-1"-15,19-2 0 16,15 1-1-16,8-3-7 16,10 5-14-16,0 1-26 15,3-5-30 1,-6 5-9-16</inkml:trace>
  <inkml:trace contextRef="#ctx0" brushRef="#br0" timeOffset="29979">13927 5457 384 0,'0'0'3'16,"-2"17"0"-16,2 3 1 15,-1 8-1-15,0 9 1 16,0 7 0 15,1 4-3-31,-1 1-5 0,1-1-10 0,-1-9-17 0,1-7-46 0,5-11-8 16</inkml:trace>
  <inkml:trace contextRef="#ctx0" brushRef="#br0" timeOffset="30289">14638 5049 386 0,'0'0'0'15,"15"0"0"-15,10-1 0 16,9-2 0-16,12 0 0 0,4-3-3 15,12-1-6-15,-4-5-9 16,3-10-45-16,-8 1-17 16</inkml:trace>
  <inkml:trace contextRef="#ctx0" brushRef="#br0" timeOffset="30422">14912 4766 337 0,'-8'9'2'16,"-3"8"-1"-16,-3 11 1 15,0 7-1-15,1 10 1 0,-2 9-3 16,3 5-5-16,-1 2-10 15,11-8-31-15,6-3-30 16</inkml:trace>
  <inkml:trace contextRef="#ctx0" brushRef="#br0" timeOffset="30645">15699 4514 434 0,'0'0'0'0,"0"0"-2"16,-5 13 1-16,5 1-1 0,-3 10 1 15,3 7 0-15,0 15-1 31,-1 6-3-31,4 6-5 0,0 4-7 0,0 1-23 16,3-2-42-16,-7-8-7 0</inkml:trace>
  <inkml:trace contextRef="#ctx0" brushRef="#br0" timeOffset="30827">15320 5205 376 0,'5'-4'1'0,"13"-1"-1"15,11 0-1-15,7-2-3 16,14 0-7 15,2 0-8-31,8-6-24 0,9 5-37 0,-11 0-6 0</inkml:trace>
  <inkml:trace contextRef="#ctx0" brushRef="#br0" timeOffset="31159">15545 5334 313 0,'0'0'0'0,"0"0"0"16,0 0 0-16,3 10 1 15,-3-10 1-15,10 7 0 0,-1-2 0 16,5 0 1-16,0 2 1 31,2 0-2-31,-1 3 3 0,1 2-1 0,1 6 3 16,-1 1 1-16,-6 0 1 0,-1 1 2 15,3-3 1-15,-1 1 0 16,6-3-2-16,4-3 1 15,8-5-4-15,6-4-4 16,5 3-6-16,0-3-9 0,6 2-25 16,-2-2-45-16,-7-3-5 15</inkml:trace>
  <inkml:trace contextRef="#ctx0" brushRef="#br0" timeOffset="31939">15275 5516 244 0,'0'0'3'0,"18"-3"2"0,5 1 0 16,10-3 3-16,8 2 1 15,7-1 3-15,5-1 3 16,2-2 1-16,-2 4-3 16,-11-2-1-16,-9 1-2 15,-9 1-1-15,-7 1-5 0,-5 2-2 16,-12 0 0-16,8 7-2 15,-8 5 1-15,-9 2-1 16,-5 6 2-16,-7 2 1 16,-4 4 2-16,-3 0 1 0,-4 0-2 15,4-3 1-15,4-2 2 16,9-3 2-16,14-7 0 31,16-3-1-31,27-3 2 0,19-5-3 0,18 0 1 0,16 2-4 16,7-2-5-16,8 0-9 15,-6 0-11-15,-4 0-38 16,-9 1-26-16,-18 1-8 15</inkml:trace>
  <inkml:trace contextRef="#ctx0" brushRef="#br0" timeOffset="33841">17185 4033 271 0,'0'0'1'0,"27"-5"0"0,11-2 0 15,13 0 0-15,15 0 2 16,13-1-3-16,6-4-5 16,10-1-20-16,9 1-41 15,-21-4-5-15</inkml:trace>
  <inkml:trace contextRef="#ctx0" brushRef="#br0" timeOffset="33970">17444 3609 371 0,'0'0'0'0,"-4"17"1"0,2 5 1 16,2 17-2-16,-1 12 2 16,8 16-1-16,-3 12-2 31,10 14-3-31,0 1-7 0,8 3-11 0,1-3-38 0,-1-19-22 15</inkml:trace>
  <inkml:trace contextRef="#ctx0" brushRef="#br0" timeOffset="35776">18742 3410 144 0,'0'0'10'0,"0"0"7"0,-14 0 4 15,14 0 6-15,-15-1 2 16,6 0 1-16,9 1 0 16,-14-7-1-16,14 7-10 15,11-17-5-15,13 3-6 0,18-1-3 16,10-5-4-16,19-1-1 47,7-2-4-47,9 9 3 0,1 5-1 0,-3 9 1 0,-11 10 0 0,-14 11 0 0,-13 10 0 15,-25 10-1-15,-18 13 3 16,-20 0-2-1,-20 1 2-15,-13-6 0 0,-5-2 0 16,2-10 0-16,-1-5-1 0,13-10 2 16,16-6-2-16,22-4 1 15,17-2-1 16,22 5-1-31,12 3 0 0,-1 7 1 0,-1 0 2 0,-9 8-1 16,-17 5 4-16,-21 4-2 0,-22-1 1 16,-29-1-1-16,-19-2-3 15,-7 5-10-15,-7 0-29 16,3-6-38-16,10-5-10 0</inkml:trace>
  <inkml:trace contextRef="#ctx0" brushRef="#br0" timeOffset="36248">20310 3343 365 0,'0'0'2'15,"20"0"2"-15,14 0 0 16,21 0 0-16,11 2 1 16,15-2 0-16,13 0-1 31,6 3-1-31,2 1-6 0,-8-3-7 0,-10 1-18 0,-11-1-47 15,-13-1-6-15</inkml:trace>
  <inkml:trace contextRef="#ctx0" brushRef="#br0" timeOffset="36451">20525 3624 391 0,'0'0'1'0,"0"0"-1"15,0 0 2-15,0 0 1 0,11 0 2 16,17 0-1-16,9 0 0 15,18 0 0-15,16-3 0 16,12 0-1-16,7 2-3 16,9 2-4-16,-3-6-9 0,-3 2-16 15,-5 3-49-15,-10-5-8 16</inkml:trace>
  <inkml:trace contextRef="#ctx0" brushRef="#br0" timeOffset="36774">21603 2787 305 0,'0'0'1'16,"8"4"0"-16,5 11 4 15,-5 4 0-15,8 12 3 16,-2 11 2-16,-5 16 2 0,-2 9 1 16,-5 4 1-16,-3 1 2 15,1-6-6 1,-6-1 3-16,-2-14-1 0,8-11-2 0,6-15-1 15,18-15-1-15,10-8 1 16,14-2-4-16,11-7 2 16,11-5-6-16,15 2-8 15,-1-4-9-15,5 6-18 0,-2 1-49 16,-10 2-6-16</inkml:trace>
  <inkml:trace contextRef="#ctx0" brushRef="#br0" timeOffset="37518">22337 3284 366 0,'0'0'4'0,"0"0"-3"15,0 0 2-15,0 0 0 16,19-4 1-1,10-1 2-15,8-3 0 0,12-4 0 16,9-4-2-16,8-1 2 16,-2-3-2-16,1 1 0 0,-10-7-3 15,-8 0-2-15,-9 2-3 16,-15-2-1 15,-5 4-1-31,-16 0-1 0,-4 1 1 0,-15 1-2 0,-6 6 3 0,-12 5 3 16,-6 8 3-1,-2 4 2-15,-7 8 0 0,2 8 3 16,-1 6-2-16,9 4 2 0,3 3 1 15,14-3-1-15,7 3 0 16,11 0 0-16,11-2 0 16,15-6-2-16,9-2 3 46,11-4-4-46,10 0 0 0,3-2-3 0,8-10-2 0,6-6-3 0,-2-1-4 0,0-12 1 16,0-7-5-16,-5-4 2 16,-6-6-1-16,-5-3 1 15,-14 1 3-15,-3-1 2 0,-13 2 5 16,-7 4 1-16,-10 3 6 15,-4 3-2-15,-10 6 1 32,-6 6 2-32,-3 6 0 0,-1 3 0 0,0 15-1 0,3 7 1 15,7 15-3-15,7 1 3 16,5 3 0-16,10-4-2 15,6 0 2-15,6-12-3 16,6-10 3-16,0-9-4 0,-2-12 1 16,-2-12-3-16,-7-4 0 15,-6-7-1-15,-5-3-1 16,-2 0 1 15,-5 5-3-31,0 9 3 0,0 18-1 0,0 0 3 0,-12 17 1 0,8 24 0 16,3 18 0-16,-4 19-1 15,3 16 2-15,1 10-1 16,0 12-2-16,4 1 0 0,11-4-1 15,5-4-4-15,3-3-4 16,3-8-9-16,5-10-45 16,-2 5-25-16</inkml:trace>
  <inkml:trace contextRef="#ctx0" brushRef="#br0" timeOffset="38524">9973 15557 375 0,'-20'0'0'0,"-18"4"0"15,-11-2-1-15,-6 8-1 16,-8-6 1-16,4-2-3 16,0-2 2-16,14-12 2 15,38-10 0-15,36-16 0 0,40-11 2 16,51-11 2-16,38-8 0 15,88-3 1-15,4 2 1 16,30 6-2-16,18 10-1 31,17 12 0-31,3 9-2 0,-10 11 1 0,-14 7 0 0,-66 4 0 16,13 4 2-16,-30 1-1 15,-26 2 1-15,-34 2-1 16,-32 1 1-16,-41 4 0 0,-41 7-1 16,-45 8-2-16,-49 6 0 15,-53 6-1-15,-46 6 1 16,-35 4 0-16,-26 3-1 15,-6-3 0-15,11-5 0 16,26-8 1-16,36-9-1 0,54-10 1 16,55-9-1-16,62-11 0 15,63-11 0-15,56-4 1 16,41-6 0-16,42-2 2 0,32-1 0 47,26 4 1-47,14 7 0 0,12 7 0 0,0 5 0 0,-9 10-1 0,-12 3 0 15,-29 12-1-15,-35 6-1 16,-43 5 0-16,-47 4 0 0,-62 5 0 15,-61 6 1-15,-62 5 0 16,-69 9 0-16,-55 4 0 16,-52 11 1-16,-41 4-1 0,-39 7-1 15,-20 3 0-15,-4-3-1 16,3-3 0-16,23-8-2 15,29-9-5-15,36-15-11 16,40-10-69-16,62-19-3 16</inkml:trace>
  <inkml:trace contextRef="#ctx0" brushRef="#br0" timeOffset="39845">16145 16023 292 0,'-3'10'5'0,"-4"13"3"0,0 8 2 16,2 11 3-16,5 5-1 15,4 0 2-15,10-1 1 16,12-5 1-16,12-15-5 0,14-18-11 15,0-15-22-15,-1-22-54 16,14-15-7-16</inkml:trace>
  <inkml:trace contextRef="#ctx0" brushRef="#br0" timeOffset="39968">16304 15407 409 0,'0'0'1'0,"0"0"-2"16,0 0-2-16,-10 0-5 15,10 0-14-15,10 25-55 16,4-11-7-16</inkml:trace>
  <inkml:trace contextRef="#ctx0" brushRef="#br0" timeOffset="40638">16712 15731 280 0,'-6'10'6'15,"-1"11"6"-15,-7 15 2 16,-2 11 4-16,-7 14-1 0,0 11 2 16,3 11 2-16,7 4-2 15,11-7-5-15,6-11-5 16,17-15-4-16,10-15-4 15,10-13-5-15,5-17-9 16,3-9-28-16,3-13-42 0,-11-12-5 16</inkml:trace>
  <inkml:trace contextRef="#ctx0" brushRef="#br0" timeOffset="40889">17023 15708 310 0,'0'11'1'15,"-1"11"3"-15,-4 13 5 16,3 11 3-16,-2 9 2 0,2 10 1 16,0 5 4-16,4 5-2 15,6-6 0-15,1-9-3 16,5-14-5-16,0-8-3 0,2-11-3 15,-2-10-5-15,-5-8-8 16,0-9-43-16,-9 0-32 47,0-22-6-47</inkml:trace>
  <inkml:trace contextRef="#ctx0" brushRef="#br0" timeOffset="41009">16781 16053 384 0,'0'0'1'0,"15"-4"0"0,14-1 1 0,8-1 0 0,15 1 0 16,9-1-2-16,8 4-6 0,2-4-17 15,-11 2-53-15,6-4-6 16</inkml:trace>
  <inkml:trace contextRef="#ctx0" brushRef="#br0" timeOffset="41211">17480 15778 354 0,'0'0'1'15,"21"23"0"-15,-1 1 2 0,-1 10 3 16,0 13 0-16,-3 8 0 15,-4 11 3-15,-6 9-1 16,-8-3 0-16,-14 0-1 16,-8-6-4-16,-4-9-6 0,2-7-16 15,4-11-61 1,0-14-5-16</inkml:trace>
  <inkml:trace contextRef="#ctx0" brushRef="#br0" timeOffset="41500">18110 15983 385 0,'0'0'1'0,"15"0"0"16,9 0 1-16,10-2-1 0,12 0 1 15,7-2-1-15,7 2-5 16,3-1-16-16,-14 3-57 16,9-1-7-16</inkml:trace>
  <inkml:trace contextRef="#ctx0" brushRef="#br0" timeOffset="41673">18148 16191 405 0,'0'0'1'15,"12"3"-1"-15,9-2 2 16,14-1-1-16,9 0 0 0,16-4 0 15,10-4-2-15,14 4-7 16,2-5-27-16,6 4-45 16,0 2-7-16</inkml:trace>
  <inkml:trace contextRef="#ctx0" brushRef="#br0" timeOffset="42289">19271 15944 418 0,'0'0'2'0,"-8"22"0"15,3 2 1-15,2 3 1 16,3 1-1-16,0 2 1 15,6-1-1-15,6 0-2 16,9-11-9-16,1-17-24 0,5-3-52 16,0-19-3-1</inkml:trace>
  <inkml:trace contextRef="#ctx0" brushRef="#br0" timeOffset="42428">19235 15491 350 0,'0'0'-3'0,"0"0"-9"15,16 0-22-15,2 10-42 16,2 2-3-16</inkml:trace>
  <inkml:trace contextRef="#ctx0" brushRef="#br0" timeOffset="43306">19656 15813 286 0,'0'0'6'15,"-14"24"4"-15,4-2 3 16,-2 10 4-16,-1 11-1 15,3 7 1-15,4 4 1 16,5 9 0-16,8-8-5 0,13-7-4 16,9-7-3-16,7-12-4 15,4-8-5-15,3-10-8 16,-5-8-17-16,-11-4-55 0,4-9-6 15</inkml:trace>
  <inkml:trace contextRef="#ctx0" brushRef="#br0" timeOffset="43495">19987 15634 315 0,'0'11'4'15,"0"7"5"-15,-2 14 3 16,-5 7 2-16,0 11 2 31,3 9 2-31,4 7-1 0,0 6 1 0,12-3-3 0,5-6-5 16,7-7-3-16,3-10-2 15,2-11-3-15,-2-9-3 0,-2-7-6 16,-10-10-18-16,-15-9-61 15,6-4-3-15</inkml:trace>
  <inkml:trace contextRef="#ctx0" brushRef="#br0" timeOffset="43630">19843 16017 371 0,'10'0'1'16,"14"3"-1"-16,15-1 0 16,12 0 1-16,10-1-1 15,14 3-10-15,1 4-42 0,6-4-26 16</inkml:trace>
  <inkml:trace contextRef="#ctx0" brushRef="#br0" timeOffset="44099">20547 15887 347 0,'0'0'1'0,"22"-4"0"16,2 2 1-16,7 0-2 16,-1 0-3-16,7 2-9 0,-4 3-31 15,4 0-33-15,-7 2-5 16</inkml:trace>
  <inkml:trace contextRef="#ctx0" brushRef="#br0" timeOffset="44558">20543 16198 393 0,'0'0'1'16,"10"3"0"-16,7 0 0 15,8 1 1-15,5-1-3 16,9 2-4-16,-2-5-13 16,11 0-52 15,2 3-12-31</inkml:trace>
  <inkml:trace contextRef="#ctx0" brushRef="#br0" timeOffset="44877">20983 16111 339 0,'0'0'2'0,"-8"15"2"16,8-3 3-16,6 0 2 0,7 0 2 15,8-2 1-15,7-3-1 16,9-3 1-16,6-4-1 47,5-11-3-47,-6-7-4 0,-4-5-1 0,-16-4-3 0,-9-2 0 0,-17 0 0 0,-18 2-1 15,-13 3-1-15,-17 3 1 16,-4 8 0-16,-8 4 0 0,3 6 1 15,7 3-2-15,14 6-4 16,8 1-12-16,22-3-63 16,19 3-3-16</inkml:trace>
  <inkml:trace contextRef="#ctx0" brushRef="#br0" timeOffset="45056">21428 15829 374 0,'6'9'2'0,"8"8"0"15,4 8 1-15,0 8 4 16,-1 8-1-16,-6 9 2 31,-5 9 0-31,-7 8 0 0,-12-3-2 0,-17-6-2 0,-8-4-7 16,-1-2-18-16,15-10-61 15,-11-12-5-15</inkml:trace>
  <inkml:trace contextRef="#ctx0" brushRef="#br0" timeOffset="45465">21680 15995 365 0,'0'0'6'0,"19"3"2"15,10-3 3-15,16 0 1 16,11-5 0-16,10-5 1 15,11-4 0-15,5-5 1 16,-2-6-7-16,-8-2-6 0,-14-4-5 16,-19 2-4-16,-21-2-1 31,-18 6-1-31,-25 2-1 0,-18 11 1 0,-17 10 3 0,-17 5 6 15,-9 22 5-15,-8 14 4 16,1 18 2-16,5 15 2 16,17 11-1-1,22 4 1-15,26-3-3 0,29-4-2 16,29-10-4-16,31-13-4 0,26-18-7 15,26-13-19-15,18-17-61 16,-1-13-1 0</inkml:trace>
  <inkml:trace contextRef="#ctx0" brushRef="#br0" timeOffset="45879">21909 15255 440 0,'0'0'2'0,"29"0"0"0,11 0 1 15,22 0 0-15,15 1 0 16,18 1-1-16,10-2-5 16,10 4-14-1,0 0-67-15,-8-4-2 0</inkml:trace>
  <inkml:trace contextRef="#ctx0" brushRef="#br0" timeOffset="46409">22973 14645 206 0,'0'0'5'0,"-8"20"7"15,-1 3 6-15,-5 9 5 31,-3 6 1-31,-4 4 3 0,1 1 1 0,5 6 2 0,4-5-2 16,9-8-8-16,6-7-6 16,15-10-3-16,9-5-2 15,7-4-4-15,2-5-3 16,0-5-6-16,2 0-9 0,-9 0-39 15,-4-8-34-15,-9-8-4 16</inkml:trace>
  <inkml:trace contextRef="#ctx0" brushRef="#br0" timeOffset="46562">22715 14759 398 0,'0'0'3'0,"16"2"1"0,14 1 1 15,16-1 0-15,13 2 1 0,14 1-1 16,13-1 1-16,6 1-3 15,6 3-11-15,-12-3-35 16,-9-2-39-16,-9-1-5 16</inkml:trace>
  <inkml:trace contextRef="#ctx0" brushRef="#br0" timeOffset="46871">23581 14541 416 0,'-1'13'4'0,"-5"12"3"16,-6 12 2-16,-6 15 1 0,-6 13 0 16,-8 10 0-16,-4 11 1 31,-2 8 0-31,-3-8-5 0,3-7-2 0,4-13-4 0,4-10-4 15,4-15-6-15,14-7-13 16,4-14-65-16,8-20-4 16</inkml:trace>
  <inkml:trace contextRef="#ctx0" brushRef="#br0" timeOffset="47434">23620 14916 376 0,'0'0'5'0,"11"-3"3"15,9 2 1-15,11-2 1 16,10-1 0 15,14 0 0-31,7 0 0 0,11-3-1 0,3 4-9 0,-12-3-8 0,-4 4-17 16,-8 2-57-16,-19-1-4 15</inkml:trace>
  <inkml:trace contextRef="#ctx0" brushRef="#br0" timeOffset="47775">23833 14969 411 0,'0'0'5'16,"0"0"2"-16,8-3 3 15,-8 3 0-15,0 0 1 16,9 0 0-16,-9 0 0 0,-2 16 1 16,-10 0-4-16,-8 11-4 15,-6 5-1-15,-1 4-2 16,-3 5 1-16,1 2-1 0,7-7 1 15,7 2 0-15,13-7-2 16,19-6 0-16,22-6 0 16,20-3 0 15,21-1 0-31,21-1-3 0,7-3-16 0,8 0-70 0,14 0-4 15</inkml:trace>
  <inkml:trace contextRef="#ctx0" brushRef="#br0" timeOffset="48637">1419 14812 362 0,'0'0'3'15,"24"-5"3"-15,11 0-1 16,14-2 0-16,14-2 3 16,15-2-2-16,19 0 0 15,13-4 0-15,6 5-10 0,-8-1-28 16,-2 3-47-16,-1-1-5 15</inkml:trace>
  <inkml:trace contextRef="#ctx0" brushRef="#br0" timeOffset="49021">1791 14800 306 0,'0'0'5'16,"0"0"6"-16,3-11 1 15,-3 11 1 1,0 0 0-16,0 0 2 0,0 0 2 16,6 11 0-16,-6 15-3 0,-3 16-3 15,-7 15-3-15,-3 13 1 16,-5 14-1 15,-1 7 0-31,2 0-2 0,1 2-2 0,6-10 0 0,6-11-2 0,6-8 0 16,19-17-2-16,13-8-3 15,15-14-6-15,13-2-14 16,10-10-65-16,7-7-3 0</inkml:trace>
  <inkml:trace contextRef="#ctx0" brushRef="#br0" timeOffset="49470">2832 14894 363 0,'0'0'4'15,"23"0"3"-15,9 0 2 16,15-4 1-1,13-2-1-15,18-3 1 0,12-2 0 16,8 0-3-16,5 1-10 0,-10-3-13 16,-5 1-38-16,-4 8-29 15,-19 2-7-15</inkml:trace>
  <inkml:trace contextRef="#ctx0" brushRef="#br0" timeOffset="49680">2648 15341 398 0,'0'0'3'0,"22"0"2"47,12 0 1-47,13-3 1 0,19-2 0 0,14-3 1 0,17-4 0 0,14-1 0 0,12-1-5 15,1-2-8-15,5 8-25 16,8 2-54-16,-15 0-4 16</inkml:trace>
  <inkml:trace contextRef="#ctx0" brushRef="#br0" timeOffset="50252">4621 13894 336 0,'0'0'1'16,"6"11"2"-16,-1 10 0 15,0 8 4-15,-2 13 2 16,-5 11 2-16,1 13 0 0,-8 6 1 15,-6 0 0-15,-2-4-1 16,-2-8 0-16,1-9-3 16,1-14-1-16,8-9 0 15,7-13 0-15,9-8 0 0,14-7-1 16,13 0-1-16,9-4 0 15,13-4-2-15,8 0 0 16,3-3-5-16,2 4-3 16,-4-2-6-16,-6 1-10 0,-11 8-41 15,-5-3-29-15</inkml:trace>
  <inkml:trace contextRef="#ctx0" brushRef="#br0" timeOffset="50998">5245 14345 369 0,'0'0'4'0,"0"0"2"15,15-3 3 16,1 0-1-31,8-3 1 0,5-2 1 0,7-4-1 0,5-4 1 16,3-1-4-16,-5-2-2 0,-1-1-2 16,-7-2-3-16,-11 3-1 15,-8-1-2-15,-12 3-1 16,-8 3 0-16,-12 2 0 0,-13 7-1 15,-9 5 1-15,-5 5 3 16,-4 12 1-16,0 4 3 31,1 6 1-31,3 11 0 0,11 2 0 0,8 2 1 0,11-2 2 16,11-1 1-16,6-4-3 15,15-6 0-15,10-6 0 16,8-7 0-16,8-8-1 16,5-6-2-16,8-2-5 15,4-6-4-15,10-8-8 0,0-7-10 16,0-5-13-16,-1-8-9 15,-4-4 2-15,-7-3 1 16,-8-2 9-16,-10 2 13 16,-16-2 17-16,-9 7 16 0,-13 6 17 15,-8 9 11-15,-14 9 1 16,-13 9 1-16,-6 6-6 31,-4 14-7-31,1 12-8 0,-1 4-4 0,7 9-4 0,11-3-2 16,15-3-1-16,17-5-5 15,19-7 0-15,12-9 1 47,10-13-1-47,8-4 0 0,4-15 1 0,-2-5-1 0,-8-6-2 0,-11-2 0 0,-7-1 0 16,-7 4 0-16,-9 3 1 15,-8 7-1-15,-6 17 2 16,-8-3 2-16,-9 18 0 0,-3 16-1 15,-8 15 1-15,-2 13-2 16,-7 13 1-16,-4 9-1 16,2 10-1-16,-5 3-2 31,9 6-2-31,-2-5-2 0,2 3-6 0,-3-8-9 0,4-11-42 15,-5 2-31-15,-7-12-3 16</inkml:trace>
  <inkml:trace contextRef="#ctx0" brushRef="#br0" timeOffset="51280">4143 15300 448 0,'6'-2'1'15,"28"-2"0"-15,28-2 1 0,29 0-1 16,29-4 2-16,28-4-1 15,26-2 0-15,26-2 0 16,17 3-7-16,-11 0-14 0,-25 4-67 16,9 3 0-16</inkml:trace>
  <inkml:trace contextRef="#ctx0" brushRef="#br0" timeOffset="51648">4679 15716 421 0,'0'0'0'0,"-1"8"1"16,-2 9 1-16,-2 15 1 16,0 7 2-16,-3 11 1 0,0 8-2 15,1 12 2-15,-1 8 0 16,2-1 0-16,1-3-1 15,1-7-2 1,4-12-3-16,0-6-3 0,-1-14-5 16,5-9-22-16,9-15-57 0,-13-18-4 15</inkml:trace>
  <inkml:trace contextRef="#ctx0" brushRef="#br0" timeOffset="52072">4426 15727 324 0,'0'0'6'16,"29"-10"3"-16,4 5 3 0,11-2 2 16,8 2 2 15,13 3 1-31,9 2-1 0,8 2 0 0,-4 15-5 0,-16 7-4 0,-11 10-3 15,-19 7-2-15,-17 5-1 16,-16 4 0-16,-25-5-2 16,-15-2 1-16,-16-6-2 15,-10-5 1-15,-10-9-1 16,-2-10 0-16,6-7 1 0,8-6-1 15,8-6 1-15,10-7-1 16,19-1 1 0,22-2 0-16,17-1 1 0,26 5 1 15,13 6 1-15,15 6 0 0,10 4 1 16,6 13 2-16,0 8 0 15,-7 6 0-15,-7 8-1 47,-12 1 0-47,-13 4-1 0,-12 0-1 0,-11 1-1 0,-13 0-2 0,-6-4-3 0,0-2-6 16,-12-11-12-16,4-8-64 15,4-3-4-15</inkml:trace>
  <inkml:trace contextRef="#ctx0" brushRef="#br0" timeOffset="52540">5217 16315 390 0,'0'0'1'0,"7"0"1"15,7 0 1-15,9-3 1 16,10-5 0-16,7-2 1 0,8-5-1 15,4-5 1-15,5 1-1 16,-4-5-2-16,-6 2-3 16,-13-3-4 15,-11 4 0-31,-14 1-2 0,-9 4 0 0,-18 4 0 0,-14 3 0 0,-11 5 0 15,-11 4 5-15,-4 8 4 16,-7 8 4-16,3 6 0 16,0 10 2-16,8 3 1 15,8 5 2-15,11 1-1 0,16 1 0 16,13-2-3-16,9-3 0 15,16-4 0-15,13-8-2 32,9-6-1-32,9-3-2 0,6-11-2 0,5-4-3 0,4-4-4 15,7-11-7-15,-2-6-13 16,-1-9-32-16,1-2-16 15,-5-8-4-15</inkml:trace>
  <inkml:trace contextRef="#ctx0" brushRef="#br0" timeOffset="52941">5992 16087 192 0,'0'0'7'15,"-13"-3"6"-15,0 3 1 0,-10 0 6 31,-9 8 4-31,-6 4 3 0,-8 9 1 0,-8 7 1 16,2 10-4-16,2 4-4 0,5 5-3 16,13 0-4-16,10-2-3 15,18-8-3-15,12-10-1 16,21-10-2-16,12-13-1 15,13-10-2-15,7-14-1 16,1-11-2-16,1-8-1 0,-8-7-1 16,-12-3 0-1,-11 3-1-15,-12 3 1 0,-12 4 0 16,-8 7 1-16,-7 13 3 0,-7 12 0 15,-7 11 2-15,-1 19 1 16,-1 17 1-16,-4 17 0 16,-3 16 1-16,-2 15 0 15,-3 9 0-15,4 9-1 0,-4 0 0 16,4 1-1-16,1 1 1 15,0-6-2-15,7-4 0 16,-1-4-3-16,13-48 0 16,1 5 0-16,1 0-8 15,0 4-21-15,1-5-56 0,8 1-9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11:53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2110 8135 229 0,'0'0'6'0,"0"0"3"15,-11 1 3-15,11-1 3 16,-8 3 1-16,8-3 2 15,-9 2 0-15,9-2 0 16,0 0-5-16,-8 3-1 16,8-3-2-16,0 0 0 0,5-6-3 15,8-6 2-15,7-7-1 16,11-5 2-16,9-8-1 15,10-6 0-15,12-8-1 16,13-6-1-16,9-4 0 0,2 1-1 16,-2 5-1-16,-6 6-1 15,-10 8-1-15,-10 5-1 16,-15 9 0-16,-14 9-1 15,-11 8-1-15,-9 5 0 0,-9 0 1 16,1 13-1-16,-1 0 0 16,-1 3-2-16,0 0-2 15,-3 2-2-15,4-1-5 31,-5-3-7-31,5 2-14 0,-1-3-44 0,1-13-15 0</inkml:trace>
  <inkml:trace contextRef="#ctx0" brushRef="#br0" timeOffset="327">2716 7507 327 0,'0'0'5'0,"0"0"0"16,0 0 4-16,3-12 1 15,12 6 4-15,10 0 1 16,5 1 0-16,10 4 0 16,5 1-4-16,3 9-1 0,-2 11-2 15,-5 5-2-15,-11 9-1 16,-13 8-2-16,-13 5 0 15,-12 2-1-15,-12-2-3 16,-5-4-4-16,-1 2-21 0,7-6-59 16,-7-10-4-16</inkml:trace>
  <inkml:trace contextRef="#ctx0" brushRef="#br0" timeOffset="745">2508 8393 340 0,'0'0'7'16,"0"9"5"-16,0 3 4 0,2 5 1 16,3 5 1-16,0 1 1 15,5 4 0-15,2 1 0 16,3-1-7-16,2-2-4 0,3-5-4 15,2-8-1-15,1-1-2 16,-1-10-3 0,4-1-7-16,-7-14-37 0,-2-5-42 15,-5-11-2-15</inkml:trace>
  <inkml:trace contextRef="#ctx0" brushRef="#br0" timeOffset="859">2480 8158 474 0,'0'0'1'16,"0"0"0"-16,0-8-1 15,0 8 1-15,15-14-4 16,-1 11-10-16,-6 0-72 15,15-3-3-15</inkml:trace>
  <inkml:trace contextRef="#ctx0" brushRef="#br0" timeOffset="1703">7815 6653 337 0,'0'0'7'15,"0"0"3"-15,-12 0 1 0,12 0 1 16,0 0 1-16,0 0 2 15,0 7 2-15,21 3 1 16,17 4-6-16,13 6-3 16,12 6-2-16,8 9 1 15,4 6-1-15,-1 5-2 16,-5 4-2-16,-14 1-1 0,-16 3-1 15,-13-4 1-15,-14-4-1 16,-12-5-1-16,0-6-1 16,-5-4-4-16,-2-6-10 0,0-11-22 15,5 0-52-15,2-3-2 16</inkml:trace>
  <inkml:trace contextRef="#ctx0" brushRef="#br0" timeOffset="2106">8139 7258 409 0,'0'0'3'0,"0"0"2"16,0 0 0-16,0 0 3 0,13 0 0 15,1 6 2-15,7 5 0 16,4 5 2-16,8 4-3 31,2 2-2-31,4 5 1 16,-2-1-3-16,-1-3 0 0,-5-3 0 0,-2-7-3 0,0-10-2 15,-3-7 0-15,1-12 0 16,-1-6 0-16,-1-10 0 16,-2-2 0-16,-3-4 0 0,-6-4 0 15,-1 6-14-15,-9 2-19 16,-4 8-58-16,0 4-3 15</inkml:trace>
  <inkml:trace contextRef="#ctx0" brushRef="#br0" timeOffset="2596">8813 7761 385 0,'0'0'5'0,"0"0"2"16,-8 17 1-16,5-5 3 15,0 1 0-15,3 4 1 16,0 1 1-16,1 1 0 0,10-3-4 16,3-4-2-16,5-2-2 15,5-8-3-15,2-2-5 16,-3-12-16-16,-8-5-67 15,5-11-2-15</inkml:trace>
  <inkml:trace contextRef="#ctx0" brushRef="#br0" timeOffset="2713">8782 7435 442 0,'0'0'3'16,"0"0"-1"-16,0 0 1 15,-5-10-2-15,5 10-6 16,1-12-38-16,-1 12-40 0,14-15-2 16</inkml:trace>
  <inkml:trace contextRef="#ctx0" brushRef="#br0" timeOffset="18259">12142 3096 328 0,'0'0'6'0,"0"0"5"16,0 0 2-16,-12-16 4 15,12 16 1-15,-12-13 1 16,12 13 1-16,-12-15 0 15,12 15-6-15,-8-9-4 0,8 9-3 16,-5 7-2-16,5 7-2 16,0 15 0-16,1 3-2 15,3 14 1-15,1 7 0 16,4 5 0-16,1 2 0 0,1-4-1 15,2-3-1 1,-2-13 2-16,4-9-1 0,0-11 3 16,1-11-4-16,3-10 0 15,3-14 0-15,0-13 0 16,4-6 0-1,2-9 0-15,-4-6 0 0,3 2 0 0,-7 1 0 16,-3 9 0-16,-4 5 0 16,-5 11 0-16,-1 8 0 15,-7 13 0-15,13 7 0 0,-3 11 0 16,3 2 0-16,3-2 0 15,3 0 0-15,3-2 0 16,4-6 0-16,-1-8 0 16,3-7 0-1,-9-7 0 1,2-9 0-16,-4-3 0 0,-4-6 0 0,-6-1 0 0,-5-2 0 15,-2 2 0-15,-5 1 0 16,0 3 0-16,-6-2 0 0,8 9-44 31,2 6-49-31,-1 2-2 0</inkml:trace>
  <inkml:trace contextRef="#ctx0" brushRef="#br0" timeOffset="19008">12990 2789 319 0,'0'0'8'16,"0"0"1"-16,0 0 0 16,0 0 0-1,0 0 3-15,0 6 6 0,4 8-1 0,0 9 2 16,-1 7-7-16,6 8 0 15,0 10 0-15,1 6 2 0,-1 5-4 16,2 0-2-16,0 1-1 16,-3-9 0-16,0-4-1 15,-3-9-3-15,1-6-3 16,-2-9 0-16,0-5 0 0,-3-9 0 15,-1-9 0-15,0 0 0 16,0 0 0-16,5-18 0 16,-2-9 0-16,2-5 0 15,2-4 0-15,2-3 0 16,3-2 0-16,3 4 0 0,4 3 0 47,2 7 0-47,-1 9 0 0,-2 10 0 0,3 7 0 0,-3 2 0 0,-2 11 0 15,-2 5 0-15,-1 6 0 0,-4 6 0 16,2 0 0-16,-4 4 0 15,-4 1 0-15,3-4 0 16,-2 3 0-16,-1-6 0 0,1-6 0 16,0-5 0-16,1-3 0 15,7-5-13-15,-2-7-76 16,10-4-2-16</inkml:trace>
  <inkml:trace contextRef="#ctx0" brushRef="#br0" timeOffset="19336">13577 3224 389 0,'0'0'4'16,"-11"20"2"-16,4-2 2 0,1 5 2 16,1 2 1 15,1 6 2-31,4-3 1 0,1 1 1 0,11-10-3 0,8-6-2 15,5-13-3-15,3-5 0 16,0-16-4-16,0-7-1 0,-10-6-2 16,-2-7-2-16,-10 0 0 15,-5 5 1-15,-8 4 0 16,-7 9 0-16,-4 9 2 0,-1 11 2 15,3 8 0-15,4 14-3 47,4 10 0-47,8 5 0 0,5 2 0 0,8 1 0 0,7-7 0 0,3-3 0 0,7-8 0 16,3-11 0-16,2-6 0 15,-3-15 0-15,3-6-17 16,-4-18-74-16,-12-7-4 16</inkml:trace>
  <inkml:trace contextRef="#ctx0" brushRef="#br0" timeOffset="19523">13901 2891 457 0,'0'0'4'16,"10"11"0"-16,3 1 2 16,1 8 1-16,3 4 1 15,3 7 1-15,2 6 1 0,0 8-4 16,0 0-6-16,-8 7 0 15,-1-3 0-15,-8 0 0 16,-4-9 0-16,-1-1-2 16,-10-4-76-16,-5-24-13 0</inkml:trace>
  <inkml:trace contextRef="#ctx0" brushRef="#br0" timeOffset="19611">13881 3213 451 0,'0'0'5'0,"6"-2"2"16,6 1 0-16,12-2 1 16,8-1 0-16,10-2 0 0,11 0-2 15,4-7-16-15,-1 4-72 16,13-4-7-16</inkml:trace>
  <inkml:trace contextRef="#ctx0" brushRef="#br0" timeOffset="20192">15262 3149 474 0,'0'0'2'15,"0"0"1"-15,1 6 2 0,0 7 1 16,1 3 1 31,0 6 0-47,-1 6 0 0,1 1-7 0,1 4 0 0,-2-3 0 0,-1-1 0 0,1-6 0 0,1-5 0 15,4-7 0-15,-6-11-29 16,12-13-59-16,0-7-5 16</inkml:trace>
  <inkml:trace contextRef="#ctx0" brushRef="#br0" timeOffset="20328">15205 2912 416 0,'0'0'0'0,"-8"-7"-1"15,8 7-4-15,-15-12-5 16,2 2-12-16,4 6-16 0,-1 0-21 15,10 4-23-15</inkml:trace>
  <inkml:trace contextRef="#ctx0" brushRef="#br0" timeOffset="20601">15658 2924 356 0,'0'0'3'15,"0"0"3"16,6 10 3-31,0-2 1 0,-1 6 0 0,0 5 1 0,0 5 2 0,1 9 1 16,-1 4-1-16,-3 3-2 16,-3 6 0-16,1-3-1 0,-1 0 1 15,-2-4-3-15,-2-5 1 16,-1-1-3-16,0-9-6 15,-2 1 0-15,0-8 0 16,1-2 0 15,0 3-7-31,-2-7-18 0,-4 5-62 0,10-1-4 0</inkml:trace>
  <inkml:trace contextRef="#ctx0" brushRef="#br0" timeOffset="21591">16495 3085 389 0,'0'0'3'0,"0"0"-2"15,0 0 4-15,0 6 2 16,5 7 1-16,4 5 3 16,5 4 1-16,1 9 1 15,7 0-2-15,-2 3 3 0,1-4-3 31,-3-4 0-31,-3-6-1 0,-1-8-5 0,-5-10-5 16,-4-7 0-16,-3-14 0 16,-1-4 0-16,2-3 0 0,-2 0 0 62,2-2 0-62,3 5 0 0,6 0 0 0,12 5 0 0,7 11 0 0,15 0 0 0,7 1 0 0,5 1 0 0,8 3 0 16,0-2 0-16,-3-3 0 15,-11-1 0-15,-8-5 0 16,-14-3 0-16,-12-1 0 15,-11-4 0-15,-9 2 0 16,-16 1 0-16,-6 4 0 0,-8 5-2 16,-4 9 0-16,-4 4 1 15,1 11 2-15,4 12 1 16,7 9 0-16,9 12-2 0,12 2 0 15,8 1 0-15,16 0 0 16,12-7 0 0,10-6 0-16,7-10 0 0,-1-10 0 15,3-12 0-15,-4-8 0 0,2-11-30 16,-9-17-61-16,-14-11-2 31</inkml:trace>
  <inkml:trace contextRef="#ctx0" brushRef="#br0" timeOffset="21813">17288 2643 467 0,'0'0'0'0,"0"0"0"16,10 1 2-16,0 8 0 16,3 10 2-16,4 10 2 15,3 9 0-15,0 13 0 16,3 14 1-16,-6 11 0 0,3 8-3 15,-8 4-4-15,4-4 0 16,-9-9 0-16,4-7 0 16,-4-18-20-16,-9-12-67 0,15-14-5 15</inkml:trace>
  <inkml:trace contextRef="#ctx0" brushRef="#br0" timeOffset="22077">17817 3141 453 0,'0'0'1'0,"-11"22"0"16,1 3 1-16,1 4 3 15,2 4 0-15,0 0 2 16,4 2 1-16,3-3 1 0,8-8 0 31,12-14-1-31,4-10-5 0,3-10-3 0,-2-14 0 16,-3-10 0-16,-12-2 0 15,-7-2-3-15,-8 1 0 0,-12 7-1 16,-8 9 2-16,-5 11 1 16,-2 18 2-16,5 11 1 15,10 18 1-15,12 3 1 16,10 4-1-16,19-5-3 0,12-6 0 15,11-6 0 17,6-17 0-32,8-8 0 0,-10-7-64 0,1-27-25 0,-12-11-3 15</inkml:trace>
  <inkml:trace contextRef="#ctx0" brushRef="#br0" timeOffset="22292">18095 2786 476 0,'0'0'2'15,"12"5"2"-15,2 4 2 16,6 6 0-16,3 5 0 0,5 4 1 15,2 9-3-15,5 9-4 16,-3 6 0-16,-3 7 0 16,-5 8 0-16,-4 1 0 15,-3 1 0-15,-4-5 0 31,-4-7 0-31,-4-10 0 0,-1-10 0 0,-11-6-73 0,-5-26-21 16</inkml:trace>
  <inkml:trace contextRef="#ctx0" brushRef="#br0" timeOffset="22531">18201 3291 452 0,'0'0'5'0,"0"0"2"0,8-13 2 16,3 1 0-16,8-3 2 15,6-6-1-15,12-4-2 16,6-4-8 15,7 2 0-31,2 3 0 0,-1 0 0 0,-3 8 0 0,-5 8 0 0,-8 8 0 16,-12 19 0-16,-10 10 0 15,-9 8 0-15,-5 3 0 16,0 6 0-16,-5-5 0 0,-1 1 0 16,2-9 0-16,0-10 0 15,7-4 0-15,8-11-79 16,2-12-14-16</inkml:trace>
  <inkml:trace contextRef="#ctx0" brushRef="#br0" timeOffset="22605">18528 2912 511 0,'0'0'0'0,"-12"-1"0"0,12 1 0 15,-9-9-17-15,9 9-70 16,0-13-5-16</inkml:trace>
  <inkml:trace contextRef="#ctx0" brushRef="#br0" timeOffset="22853">18853 3277 467 0,'0'0'3'0,"1"17"1"15,9-4 3 16,2-1 1-31,8 3 1 0,4-7 0 0,9-3-5 0,2-5-4 0,4-14 0 16,-4-12 0-16,-7-8 0 16,-9-1 0-16,-14-6 0 15,-10 1 0-15,-21 5 0 0,-8 6 0 16,-10 10 0-16,1 9 0 15,-4 5-5-15,10 7-17 16,3 6-14 0,14 5-55-1,12-2 0-15</inkml:trace>
  <inkml:trace contextRef="#ctx0" brushRef="#br0" timeOffset="23122">19044 3101 445 0,'0'0'4'0,"5"12"1"16,2-3 2-16,2 11 1 15,4 4 2-15,1 2 0 16,6 1 2-16,0 0-2 15,-1-1-10 1,3-9 0-16,-1-4 0 0,-1-13 0 16,-1-6 0-16,1-9 0 0,-8-6 0 15,4 3 0-15,-3-3 0 16,-4 5 0-16,-1 2 0 15,1 11 0-15,-9 3 0 0,13 19 0 16,-4 4 0-16,-1-2 0 16,4 9 0-16,2-5 0 15,2-2 0-15,5-4-16 16,14-14-72-16,-9-8-5 0</inkml:trace>
  <inkml:trace contextRef="#ctx0" brushRef="#br0" timeOffset="23332">19721 3005 491 0,'0'0'0'0,"-9"4"0"0,4 5 0 0,-2 4 1 0,4 6-1 16,3 8 2-16,0 8-1 16,11 4 1-16,2-2 0 15,4 4-1-15,-2-3 0 0,-1 0 0 16,-13-2 1-16,-7-3-1 15,-15-2 0-15,-12-6-4 16,2 2-9-16,-9 1-43 31,16-11-32-31,8-3-4 0</inkml:trace>
  <inkml:trace contextRef="#ctx0" brushRef="#br0" timeOffset="23702">20007 2663 502 0,'0'0'-1'15,"0"0"0"1,2 7 0-16,4 9 1 0,1 7 1 16,2 10 0-16,3 11 1 0,1 14 1 15,-1 8 2-15,-4 10-5 16,-5 5 0-16,2-6 0 15,-3-6 0-15,-2-8 0 0,0-12 0 16,-3-12 0-16,3-15 0 16,0-22 0-16,11-6 0 15,8-13 0 1,4-13 0-16,5-5 0 0,0-1 0 0,3 3 0 15,0 6 0-15,-2 7 0 16,-2 12 0-16,-12 10 0 16,-4 16 0-16,-4 13 0 46,-4 6 0-46,-4 8 0 0,1 3 0 0,-2 0 0 0,-4-1 0 0,6-8 0 0,1-13 0 16,16-14-45-16,6-6-49 16</inkml:trace>
  <inkml:trace contextRef="#ctx0" brushRef="#br0" timeOffset="23878">20605 3326 511 0,'0'0'0'0,"-4"17"0"16,3-1 0-16,-1 5 0 15,0 3 0-15,1-3 0 0,0 6 0 16,1-6 0-16,1-10 0 15,14-8-19-15,6-8-70 47,-10-22-4-47</inkml:trace>
  <inkml:trace contextRef="#ctx0" brushRef="#br0" timeOffset="23936">20612 2875 344 0,'0'0'-68'0,"0"0"-4"16</inkml:trace>
  <inkml:trace contextRef="#ctx0" brushRef="#br0" timeOffset="24250">20758 3302 451 0,'0'10'3'0,"1"6"-1"0,6 6 2 15,-1 12 0-15,2-4 2 16,0 8 1-16,0-5 4 15,3-1 0-15,-3-12-1 0,1-11-8 16,-9-9-2-16,11-22 0 16,-8-10 0-16,1-17 0 31,3-7 0-31,3-12 0 0,5-1 0 0,3 2 0 15,7 3 0-15,10 9 0 16,5 12 0-16,11 16 0 0,-2 19 0 16,4 8 0-16,-8 13 0 15,-10 6 0-15,-12 10 0 16,-19 11 0-16,-13-2 0 0,-27 8 0 15,-15 0 0-15,-13-7 0 32,-4-9-66-32,-2 2-26 0</inkml:trace>
  <inkml:trace contextRef="#ctx0" brushRef="#br0" timeOffset="25266">12260 4300 395 0,'0'0'1'0,"-10"-12"3"15,10 12 1-15,-14-14 1 0,14 14-1 16,-15-10 1-16,15 10 3 15,-8 25 2-15,7 14 0 16,9 18-3-16,3 17-1 16,3 15 2-16,1 12 0 0,1-1-1 15,-2-8-1-15,-1-10-2 16,-2-17 0-16,-5-12-5 47,1-23 0-47,-7-30 0 0,0 0 0 0,15-30 0 0,-7-8 0 0,8-6 0 0,7-2 0 15,13 0 0 1,13 3 0-16,6 11 0 0,5 15 0 15,-5 16 0-15,-4 11 0 0,-13 15 0 16,-16 13 0-16,-23 7 0 16,-21 3 0-16,-17 0 0 15,-14-7 0 1,-1-4 0-16,-4-10 0 0,8-6 0 0,4-12 0 15,15-8 0-15,8-1 0 16,21-12 0-16,10 1 0 16,21-5 0-16,21-3 0 15,15-5 0-15,13-2 0 0,5-4 0 16,3-6 0-16,-5-1 0 15,-9-3 0-15,-16-2 0 16,-23 3 0-16,-20 1 0 31,-17 6 0-31,-21 7 0 0,-8 9 0 0,-12 12 0 0,-1 5 0 16,-1 17 0-16,7 12 0 15,10 10 0-15,13 1 0 16,14 5 0-16,16 0 0 16,14-8 0-16,18-5 0 0,9-9 0 15,7-14 0-15,6-5 0 16,-5-11-4-16,3-11-48 15,-12-15-41 17,-14-9-1-32</inkml:trace>
  <inkml:trace contextRef="#ctx0" brushRef="#br0" timeOffset="25448">13081 4364 467 0,'0'0'1'0,"0"0"1"16,6 9 2-16,2 6 1 0,5 6 1 16,8 12 1-16,4 7 0 15,6 12 1-15,2 10-4 16,0 10-4-1,1 6 0-15,1 0 0 0,-7-1 0 0,-3-5 0 16,-7-9 0-16,-6-12 0 16,-3-14 0-16,-9-23-13 15,-10-14-78 1,-8-13-4-16</inkml:trace>
  <inkml:trace contextRef="#ctx0" brushRef="#br0" timeOffset="25597">13101 4820 450 0,'0'0'3'16,"12"-15"2"-16,9 0 1 15,12-2 1-15,12-6 1 16,15-2-1-16,8-3 0 0,7-1-1 15,1 8-5-15,-6-1-6 16,-4 15-12-16,-17 2-34 31,-13 5-39-15,-17 9-3-16</inkml:trace>
  <inkml:trace contextRef="#ctx0" brushRef="#br0" timeOffset="26002">13724 4961 434 0,'0'0'4'0,"13"16"2"0,3-5 3 16,5-2 1-16,6-3 1 15,5-3 0 1,7-2 1-16,1 0 0 0,-1-18-10 16,-5-3-2-16,-4-11 0 0,-11-3 0 15,-8-2 0-15,-8 0 0 16,-2 0 0-16,-10 4 0 31,-1 5 0-31,-2 5 0 0,-1 13 0 0,4 8 0 0,-2 11 0 16,8 12 0-16,3 11 0 15,9 2 0-15,9 2 0 16,3-1 0-16,2-5 0 0,8-7 0 15,3-12 0-15,3-9 0 16,-4-6 0-16,-1-12 0 16,-8-4 0-16,-4-3 0 15,-5-4 0 1,-9-3 0-1,-5-1 0-15,-3 4 0 0,-10-1 0 0,0 6 0 0,-2 2 0 16,3 6 0-16,1 6-3 16,10 7-16-16,0 0-24 15,0 0-50-15,0 6-2 0</inkml:trace>
  <inkml:trace contextRef="#ctx0" brushRef="#br0" timeOffset="26608">14510 4724 433 0,'0'0'2'15,"0"0"2"-15,7 3 3 16,7-3 0-16,12 0 2 16,11-3 1-16,7-4-1 15,7-3 0-15,5-4 0 31,-1-1-4-31,-6-4-2 0,-7 2-2 0,-14-2-3 0,-19 2 1 16,-9 2-1-16,-19 5 0 16,-12 5 0-16,-10 5-1 15,-2 6 2-15,-6 10 1 0,4 6 0 16,4 8 1-16,13 6 1 15,10 1 0-15,16 1 1 16,8-3 0-16,13-6 0 16,11-4-1-1,6-8-2-15,9-4 0 0,2-11 0 0,2 0-11 16,-7-11-18-16,-11-4-61 15,2-5-3-15</inkml:trace>
  <inkml:trace contextRef="#ctx0" brushRef="#br0" timeOffset="26859">14993 4688 426 0,'0'0'4'0,"0"0"2"0,8 3 1 15,0 0 2-15,12 2 1 16,7-4 1-16,11-1-1 0,5 0 2 16,3-7-5-16,0-5-1 15,-2-3-3-15,-7-2-3 16,-13-2 0-16,-14-2-4 31,-14 3 1-31,-16 2 0 0,-11 3-1 0,-11 9-1 0,-3 4 3 16,-5 9 1-16,0 13 1 15,3 7 0-15,7 12 2 16,8 3 0-16,10 4 2 0,12 1-1 15,8-4 1-15,13-6-1 16,13-7-1-16,11-10-3 16,6-11-6-16,8-4-29 15,2-9-53 1,-8-19-3-16</inkml:trace>
  <inkml:trace contextRef="#ctx0" brushRef="#br0" timeOffset="27151">15443 4679 451 0,'0'0'2'0,"10"20"1"15,-4 1 1-15,2 4 3 16,1 5-1-16,2 6 2 16,1 1 0-16,3 1 1 0,0-8-1 15,0-8-3-15,5-11-5 16,5-7 0-16,6-11 0 15,5-12 0-15,-1-9 0 16,6-6 0 15,-1 1 0-31,-1 1 0 0,-4 7 0 0,-6 6 0 0,-6 13 0 0,-5 9 0 16,-2 14 0-16,-1 14 0 15,-5 6 0-15,8 4 0 0,1 3 0 16,10 3 0-16,1-14-6 16,10-8-78-16,2-2-10 15</inkml:trace>
  <inkml:trace contextRef="#ctx0" brushRef="#br0" timeOffset="27659">17494 4771 468 0,'0'0'2'0,"-5"21"2"31,5 1 1-31,0 5 1 0,10 8 1 0,-1 0-1 16,11-1 1-16,3 0-1 15,5-13-9-15,12-1-34 16,2-19-51-16,-12-10-5 0</inkml:trace>
  <inkml:trace contextRef="#ctx0" brushRef="#br0" timeOffset="27986">17714 4243 490 0,'0'0'1'0,"0"0"2"31,0 0 0-31,0 0 1 0,0-10-1 0,0 10 2 0,0 0-3 15,0 0-2-15,0 0 0 16,0 0 0-16,0 0 0 16,0 0 0-16,0 0 0 0,-4 8 0 15,4-8 0-15,-10 12 0 16,10-12 0-16,-11 14 0 15,11-14 0-15,-6 8 0 16,6-8 0 0,0 0 0-16,0 0 0 0,0 0 0 0,0 0 0 15,0 0 0-15,0 0 0 16,0 0 0-16,0 0 0 15,0 0 0-15,0 0-28 16,0 0-63-16,10 2-3 0</inkml:trace>
  <inkml:trace contextRef="#ctx0" brushRef="#br0" timeOffset="30504">18187 5058 328 0,'0'0'6'0,"0"0"1"16,0 0 0-16,0 0 2 16,9 5 4-16,-7 6 2 15,1 5-1-15,0 5 2 16,-3 6-6-16,-3 6 0 0,-3 2 0 15,-8 4-3-15,-1-6-6 16,2-1-8-16,-4-13-27 16,2 1-50-16,5-8-4 15</inkml:trace>
  <inkml:trace contextRef="#ctx0" brushRef="#br0" timeOffset="31584">19232 4608 244 0,'0'0'8'15,"0"0"3"-15,-13-12 1 16,-1 5 6-16,-1 0 2 15,-5 1 2-15,-5 0 0 16,-5 3 4-16,-1 3-10 16,-6 8-1-16,-1 6-4 0,0 7-3 15,-1 7-2-15,5 5-3 16,3 5 1-16,7 1-2 15,9-3 2-15,7 0 0 32,9-8 0-32,14-6 0 0,11-11 1 0,6-8-1 0,10-5-1 15,2-10 0-15,-1-6-1 16,1-7 0-16,-4-2-1 0,-8-4 1 15,-8-2-2-15,-9 3 0 16,-5-1 1-16,-7 5 0 16,-3 1 0-16,0 6 0 0,-6 6 0 15,3 3-1-15,3 10 1 31,0 0-1-31,-3 26 2 0,3 11 1 0,2 15 0 16,2 17 0-16,2 17 1 0,-6 16 0 16,0 3-4-16,-3 10 0 15,-10-5 0-15,3-9 0 16,-7-4 0-16,4-20 0 15,-3-12 0-15,6-16 0 16,0-6 0-16,2-14 0 16,6-7 0-16,-2-7 0 31,2-4 0-31,2-11 0 0,-1 8 0 0,1-8 0 0,0 0 0 15,0 0 0-15,0 0 0 16,0 0 0-16,-3-5 0 0,3 5 0 16,-4-10 0-16,4 10 0 15,0-12 0-15,-2 3 0 16,2 9-32-16,11-4-64 0,-11 4-5 15</inkml:trace>
  <inkml:trace contextRef="#ctx0" brushRef="#br0" timeOffset="37421">20173 5121 396 0,'0'0'5'15,"0"0"3"-15,-5 15 2 16,-7 6 0-16,-6 8 2 15,-6 7-1-15,-8 4 1 0,-3 5 0 16,-1 2-7-16,-1-9-6 16,11 0-17-16,21-13-66 15,-5-15-4-15</inkml:trace>
  <inkml:trace contextRef="#ctx0" brushRef="#br0" timeOffset="38186">20723 4558 394 0,'0'0'5'0,"0"0"2"15,10-8 1-15,-10 8 1 0,17 0 1 16,-7 0 1-16,1 5 1 15,3 7 0-15,-2 7-3 16,-1 8-1-16,0 7-1 0,-3 5 0 16,-3 7 1 15,0 2-4-31,-2 4-4 0,-4 0 0 0,3-6 0 0,-2-7 0 15,-1-6 0-15,1-12 0 0,0-10 0 16,8-13 0-16,12-20 0 16,13-14 0-16,11-17 0 15,11-13 0-15,12-15 0 16,9-8 0-16,5 2 0 15,-4 5 0-15,-5 11 0 0,-14 6 0 16,-2 19-27-16,-5 12-66 16,-19 11-5-16</inkml:trace>
  <inkml:trace contextRef="#ctx0" brushRef="#br0" timeOffset="41048">22437 4195 373 0,'0'0'7'0,"0"0"5"16,0 0 0-16,-9 0 1 15,9 0 0-15,0 0 2 16,0 0-1-16,8 0 2 16,18-3-7-16,6 0-2 15,14 2-3-15,6 1 0 0,-1 0 0 16,5 7-1-16,-3 1 0 15,-8 5-1-15,-14 5-2 16,-13 1 0-16,-18 6 0 16,-13-7 0-16,-12 4 0 15,-7-3 0-15,-1 1 0 0,-4-9 0 16,9 6-10-16,1 0-49 15,13-7-34-15,12 2-2 16</inkml:trace>
  <inkml:trace contextRef="#ctx0" brushRef="#br0" timeOffset="41600">22537 4974 463 0,'0'0'4'0,"0"0"1"0,0 0 2 15,0-10 1-15,0 10 0 16,0 0 1-16,0-10-2 16,0 10-7-16,0 0 0 31,0 0 0-31,0 0 0 0,0 0 0 0,0 0 0 0,0 0 0 15,0 0 0-15,-2-9 0 16,2 9 0-16,0 0 0 16,-4-10 0-16,4 10 0 0,-2-8 0 15,2 8 0-15,0-14 0 16,0 14 0-16,3-9 0 15,-3 9 0-15,0 0 0 16,3-10 0-16,-3 10 0 16,0 0 0-16,0 0 0 15,0 0 0-15,0 0 0 0,0 0 0 16,0 0 0-16,-6 0 0 15,6 0 0-15,0 0 0 16,0 0 0-16,0 0 0 0,0-8 0 16,0 8 0-16,14-7 0 15,-14 7 0-15,14-6 0 16,-14 6 0-16,10-3 0 15,-10 3 0 1,0 0 0-16,0 0 0 0,0 0 0 0,0 0 0 16,-3 10 0-16,3-10-64 15,0 0-29-15,6-9-4 16</inkml:trace>
  <inkml:trace contextRef="#ctx0" brushRef="#br0" timeOffset="45653">12499 6478 422 0,'0'0'5'0,"0"0"2"16,0 0-1-16,0 0 3 0,8 10 1 16,-5 8 1-16,1 8 2 15,0 11 0-15,-1 8-4 16,1 9-3-16,-2 6-6 15,2 4 0-15,-3-7 0 0,1-3 0 16,-1-11 0-16,-1-7 0 16,0-9 0-16,0-11 0 15,1-4 0-15,-1-12 0 16,0 0 0-16,0 0 0 0,4-17 0 15,-1-9-91 1,3-6-4-16</inkml:trace>
  <inkml:trace contextRef="#ctx0" brushRef="#br0" timeOffset="45863">12195 6460 496 0,'0'0'2'15,"5"-6"1"1,12-6 2-16,12-2 0 0,11-4-5 0,16-5 0 15,12-1 0-15,13-1 0 16,4 1 0-16,-6 5 0 0,-4 11 0 16,-13 1-10 15,-7-2-72-31,-23 16-10 0</inkml:trace>
  <inkml:trace contextRef="#ctx0" brushRef="#br0" timeOffset="46135">13099 6856 498 0,'0'0'2'0,"0"17"0"16,-2 0 1-16,0 7 1 16,-1 5-2-16,2 5-2 15,-2 2 0-15,2 3 0 16,1-5 0-16,0-6 0 0,1-5 0 31,3-11 0-31,7-5-9 0,-1-7-81 0,-1-21-4 16</inkml:trace>
  <inkml:trace contextRef="#ctx0" brushRef="#br0" timeOffset="46254">13071 6574 481 0,'0'0'1'0,"0"0"0"0,-2-9 0 15,2 9-6-15,-4-9-10 16,4-12-61-16,0 21-11 0</inkml:trace>
  <inkml:trace contextRef="#ctx0" brushRef="#br0" timeOffset="46840">13391 6825 443 0,'0'0'4'16,"5"16"2"-16,4-1 0 16,-2 3 2-16,3 5 1 15,-1 1 0-15,-2 1 0 0,2 1 1 16,-3-7-3-16,0-3-7 15,-5-5 0-15,-1-11 0 16,0 0 0 0,8-8 0-16,1-11 0 0,2-2 0 0,3-6 0 15,4-3 0-15,1-3 0 16,3-2 0-16,2 5 0 15,2-1 0-15,-1 8 0 32,-1 2 0-32,2 9 0 0,-1 4 0 0,0 8 0 0,-2 5 0 15,-3 12 0-15,-1 7 0 16,-6 8 0-16,-3 6 0 15,-4-1 0-15,-6 3 0 0,-1 0 0 16,-3-8 0-16,-3-6 0 16,2-5 0-16,-2-8 0 15,7-13 0-15,-9-3 0 0,9-15 0 16,0-4 0 15,4-8 0-31,9-6 0 0,3 0 0 0,7-3 0 0,2 5 0 16,5 3 0-16,0 6 0 15,-1 8 0-15,-1 6 0 0,-6 10 0 16,-4 5 0-16,-7 14 0 15,-6 8 0-15,-2 9 0 16,-3 3 0-16,0 3 0 0,-1 3 0 16,2-5 0-16,6-3 0 46,0-9 0-46,8-10 0 0,5-7 0 0,9-10 0 0,2-8 0 0,7-11 0 16,-8-10-41-16,0-10-54 0,2-7-2 16</inkml:trace>
  <inkml:trace contextRef="#ctx0" brushRef="#br0" timeOffset="47181">14170 6790 461 0,'0'0'3'16,"-9"18"1"0,4-4 2-16,-1 4 2 0,6 5 1 0,1-2 1 15,12-1 0-15,9 0-10 16,16-15 0-16,12-5 0 15,13-5 0-15,6-13 0 0,3-6 0 16,-3-4 0-16,-8-1 0 16,-9 2 0-16,-11 0 0 15,-21 2 0-15,-15 7 0 16,-18 4 0-16,-18 7 0 0,-10 7 0 31,-11 4 0-31,-7 15 0 0,-4 10 0 0,2 11 0 16,1 7 0-16,14 6 0 0,11 1 0 15,14-1 0-15,17-2 0 16,12-10 0-16,22-10 0 15,18-11 0-15,21-10 0 16,12-8 0-16,7-5 0 16,13-6-9-16,-1 1-73 0,-4-13-16 31</inkml:trace>
  <inkml:trace contextRef="#ctx0" brushRef="#br0" timeOffset="47649">15969 6646 488 0,'0'0'1'15,"0"7"3"-15,3 8 0 16,0 9 1-16,0 7 1 16,2 11-3-16,2 10-3 15,1 9 0-15,-3 7 0 0,5 0 0 16,-2-4 0 15,3-8 0-31,-1-7 0 0,-3-12 0 0,-3-14 0 0,-4-23 0 0,0 0 0 16,2-23 0-16,-15-15-12 15,-9-12-60-15,-6-1-23 16</inkml:trace>
  <inkml:trace contextRef="#ctx0" brushRef="#br0" timeOffset="47852">15888 6728 350 0,'0'0'10'0,"30"-5"6"0,3 2 3 31,14 3 1-31,10-3 1 0,9 3 1 0,3 1-1 16,2 4 1-16,-15 5-12 15,-19 6-10-15,-20 9 0 0,-23-1 0 16,-24 3 0-16,-16-6 0 16,-10 3 0-16,-1-10 0 15,3-6 0-15,5-8 0 16,18-6 0-16,13-14-25 15,18-6-57-15,19 3-12 0</inkml:trace>
  <inkml:trace contextRef="#ctx0" brushRef="#br0" timeOffset="48068">16512 6307 498 0,'0'0'2'15,"2"11"1"-15,1 9 1 16,-3 9 0-16,0 11-4 0,0 10 0 15,-3 11 0-15,0 11 0 16,-5 2 0-16,0 0 0 16,2-3 0-16,-1-10 0 15,5-7 0-15,1-11 0 0,1-14 0 31,8-5 0-31,-4-16-44 0,4-12-50 0,18-13-4 16</inkml:trace>
  <inkml:trace contextRef="#ctx0" brushRef="#br0" timeOffset="48404">17093 6615 453 0,'0'0'2'0,"-6"11"2"16,-1 7 2-16,-9 5 1 15,-3 9 1-15,-2 4 1 0,0 3 0 16,0-1 1-16,8-4-7 15,8-7-3-15,6-10 0 16,16-12 0-16,8-8 0 0,5-15 0 47,2-7 0-47,-4-7 0 0,-8-4 0 0,-9 0 0 0,-8 4 0 0,-8 4 0 0,-14 10 0 15,-3 10 0-15,-3 8 0 16,2 11 0-16,3 10 0 16,8 11 0-16,5 1 0 15,10 3 0-15,13-1 0 0,13-6 0 16,9-5 0-16,5-5 0 15,3-11 0 17,4-4 0-32,-7-11-13 0,-3-14-72 0,-8 2-10 0</inkml:trace>
  <inkml:trace contextRef="#ctx0" brushRef="#br0" timeOffset="48714">17381 6774 464 0,'0'0'3'0,"-4"12"2"16,2-2 0-16,2 2 2 16,0 0 0-16,8 0 2 15,8-3 0-15,7-1-7 47,9-8-2-47,6-5 0 0,1-8 0 0,-1-9 0 0,-3-2 0 0,-7-1 0 0,-11 3 0 16,-3 4 0-16,-12 6 0 15,-2 12 0-15,-10 0 0 0,-2 16 0 16,0 10 0-16,2 10 0 15,1 10 0-15,6 5 0 16,0 4 0-16,5-5 0 0,4-2 0 16,3-6 0-16,2-6 0 31,3-10 0-31,-1-11 0 0,0-11 0 0,1-4 0 0,-3-19-13 15,3-9-52-15,8-5-29 16,-3-11-3-16</inkml:trace>
  <inkml:trace contextRef="#ctx0" brushRef="#br0" timeOffset="48893">18055 6638 482 0,'0'0'2'0,"0"0"0"16,0 0 0-16,0 0 0 16,0 0 1-16,1 10-1 0,3 1 1 15,4 7 1-15,1 7-1 16,0 1-1-16,1 9 2 0,-5 1-4 15,-5 1 0 17,-7 2 0-32,-10 0 0 0,-11-8 0 0,-3 9-18 0,-6-4-63 15,-4-17-12-15</inkml:trace>
  <inkml:trace contextRef="#ctx0" brushRef="#br0" timeOffset="49467">19527 6723 468 0,'2'5'3'0,"9"10"2"16,4 9 2-16,1 9 1 15,3 10 0 17,-3 4 2-32,4 4-8 0,-2-2-2 0,-6-7 0 0,-4-7 0 0,-5-10 0 15,-1-11 0-15,-2-14 0 16,7-14 0-16,-2-10 0 15,4-11 0-15,5-8 0 16,3-8 0-16,4-3 0 0,5 1 0 16,1 0 0-16,6 10 0 15,-4 3 0-15,6 14-72 31,-6 17-25-15</inkml:trace>
  <inkml:trace contextRef="#ctx0" brushRef="#br0" timeOffset="49687">20101 6988 420 0,'0'11'5'15,"2"1"3"-15,4 5 1 16,3 0 3-16,8 0 0 15,7-2 2-15,9-6 0 16,7-5 0-16,5-10-11 0,2-13-3 16,-3-9 0 15,-7-2 0-31,-11-10 0 0,-17 2 0 0,-14 6 0 0,-25 3 0 15,-17 10 0-15,-12 7 0 0,-10 7 0 16,-1 5 0-16,3 12 0 16,11 10 0-16,11 0 0 15,23 3-5-15,19-6-22 16,17-13-53-16,20 2-14 0</inkml:trace>
  <inkml:trace contextRef="#ctx0" brushRef="#br0" timeOffset="50095">20727 6336 434 0,'0'0'1'0,"0"14"2"15,-3 6 3-15,0 9 3 0,-3 14 1 31,-3 15 1-31,-4 10 2 0,1 12 0 0,0 5-2 16,6 2-11-16,6-7 0 0,6-3 0 16,18-17 0-16,12-15 0 15,11-16 0-15,12-13 0 16,4-16 0-16,4-21 0 15,-6-11 0-15,-6-14 0 16,-11-5 0-16,-14-5 0 0,-13 6 0 16,-17 8 0-16,-20 9 0 15,-14 15 0-15,-11 17 0 16,-4 13 0-16,-4 21 0 0,7 11 0 15,10 7 0 1,16 2 0-16,19-6 0 0,15-5 0 16,22-6 0 15,10-9 0-31,12-14 0 0,1-7 0 0,3-3-3 0,-9-6-66 0,-8-14-25 15</inkml:trace>
  <inkml:trace contextRef="#ctx0" brushRef="#br0" timeOffset="50387">21819 6527 511 0,'0'0'0'0,"0"0"0"15,0 0 0-15,0 0 0 16,3-7 0-16,-3 7 0 0,0 0 0 16,9-3-14-16,-9 3-78 15,5 7-6 16</inkml:trace>
  <inkml:trace contextRef="#ctx0" brushRef="#br0" timeOffset="50479">21784 6927 502 0,'0'0'1'15,"0"0"-1"-15,0 0-2 16,14 6-29-16,5-7-56 0,-7-10-4 15</inkml:trace>
  <inkml:trace contextRef="#ctx0" brushRef="#br0" timeOffset="51371">12803 8669 427 0,'0'0'3'0,"0"0"3"16,-10 7 2-16,-3 10 3 15,1 5 1-15,-3 13 1 16,-2 11 2-16,-2 8 1 16,5 9-16-16,5 2 0 15,4 0 0-15,4-7 0 0,13-4 0 16,4-15 0-16,5-12 0 15,6-11 0-15,1-13 0 16,7-6 0-16,-7-21 0 16,2-20-60-16,-7-6-36 15</inkml:trace>
  <inkml:trace contextRef="#ctx0" brushRef="#br0" timeOffset="51480">12673 8393 487 0,'0'0'0'0,"0"0"-1"0,0 0-3 15,10 0-10-15,-10 0-70 16,26 0-5-16</inkml:trace>
  <inkml:trace contextRef="#ctx0" brushRef="#br0" timeOffset="51883">13317 8340 434 0,'0'0'0'0,"0"0"1"16,-9 11 3-16,2 10 2 0,-8 11 2 15,3 15 1-15,-5 13 1 16,2 13 1-16,2 9 2 15,1 10-2-15,4-2-7 16,4-6-4-16,4-13 0 16,4-11 0 15,3-14 0-31,1-11 0 0,-1-12 0 0,2-15 0 0,1-2 0 0,-10-6-65 15,12-9-28-15</inkml:trace>
  <inkml:trace contextRef="#ctx0" brushRef="#br0" timeOffset="52163">13690 8528 467 0,'0'0'1'15,"-5"10"2"-15,-8 10 0 16,-3 8 2-16,-4 14 2 15,-2 8 0-15,-3 11 2 0,1 6 0 16,6 2-9-16,7-1 0 16,8-6 0-16,11-11 0 15,11-10 0-15,10-13 0 16,7-10 0-16,7-10 0 0,0-8 0 31,4-1 0-31,-6-9 0 0,-2-2 0 0,-6-5 0 16,-1 9-15-16,-9-8-78 15,-6-3-3-15</inkml:trace>
  <inkml:trace contextRef="#ctx0" brushRef="#br0" timeOffset="52363">13473 8818 490 0,'0'0'2'15,"0"0"1"-15,17-4 1 16,1-2 1-16,9-2 0 16,6 0-3-16,10-2-2 0,1 0 0 15,4-2 0-15,-2 8-3 16,-14 5-67-16,2-4-23 15</inkml:trace>
  <inkml:trace contextRef="#ctx0" brushRef="#br0" timeOffset="52540">13938 8440 457 0,'0'0'4'0,"26"11"2"16,2 3 2-16,3 10 1 0,1 9-1 15,1 9 1-15,-6 14 1 16,-1 9-10-16,-15 4 0 15,-18 5 0-15,-12-1 0 0,-8-7 0 16,0-4-33-16,-1-9-56 16,-6-16-3-16</inkml:trace>
  <inkml:trace contextRef="#ctx0" brushRef="#br0" timeOffset="53594">16216 8594 360 0,'0'0'3'0,"0"0"4"16,0-8 1-16,0 8 2 0,-9-18 0 15,-4 7 1-15,-5 2 2 16,-6 1 1-16,-12 3-2 16,-3 5-3-16,-6 5-1 15,0 11-2-15,0 6 0 0,4 8-1 16,10 6-1-16,9 1-1 15,13 1 0-15,11-6 0 16,19-8 0-16,13-9 1 31,10-8 0-31,6-7 1 0,6-15-5 0,-1-7 0 0,-4-8 0 16,-9-1 0-16,-12-7 0 15,-8 2 0-15,-11 0 0 16,-10 1 0-16,-5 3 0 16,-7 7 0-16,-1 4 0 15,-2 8 0-15,-2 13 0 0,2 9 0 16,0 19 0-16,6 12 0 15,0 21 0 1,0 12 0-16,-3 18 0 0,-1 16 0 0,-1 2 0 16,-2 3 0-16,-4-2 0 15,0-6 0-15,-4-15 0 16,-1-11 0-16,3-17 0 15,8-18 0-15,-2-11 0 0,6-15 0 16,9-17 0-16,0 0 0 16,2-5 0-16,12-19-39 15,2-13-55-15,10-6-4 31</inkml:trace>
  <inkml:trace contextRef="#ctx0" brushRef="#br0" timeOffset="53917">16655 8286 462 0,'0'0'1'0,"0"0"0"16,-3 8 2-16,-5 13 2 15,-6 6 0-15,-6 9 3 16,-1 14-1-16,-8 9 2 31,1 10 1-31,-1 5-10 0,5-1 0 0,7-4 0 0,10-6 0 16,7-8 0-16,15-10 0 15,10-13 0-15,9-6 0 16,4-9 0-16,4-10 0 0,1-2 0 16,-5-5 0-16,2-4 0 15,-19-11-19-15,-6-6-75 16,0-6-4-16</inkml:trace>
  <inkml:trace contextRef="#ctx0" brushRef="#br0" timeOffset="54155">16938 8401 476 0,'0'0'2'0,"0"0"2"0,0 14 1 16,0 7 1-16,-5 6 1 15,-2 12 0-15,-2 9-3 16,-3 8-4-16,0 7 0 15,0 0 0-15,0 2 0 0,5-7 0 16,3-7 0-16,4-8 0 16,1-10 0-16,6-8 0 15,9-10 0 1,2-10 0-16,4-5 0 15,0-8 0-15,7-7-21 0,-8-8-72 0,-6-8-5 16</inkml:trace>
  <inkml:trace contextRef="#ctx0" brushRef="#br0" timeOffset="54303">16708 8672 454 0,'0'0'1'15,"0"0"3"-15,8-3 1 16,8 2 0 0,6-3 2-16,13 1-1 0,9-3 2 15,8 0-2-15,5 0-3 0,4 0-8 16,-7-5-14-16,0-2-59 15,-8 6-12-15</inkml:trace>
  <inkml:trace contextRef="#ctx0" brushRef="#br0" timeOffset="54498">17190 8303 443 0,'0'0'5'16,"22"12"3"-16,2 9 1 0,5 4 2 16,5 15 1-16,5 10 1 15,0 10-3-15,-1 18-10 16,-13 5 0 15,-11 5 0-31,-15 1 0 0,-5-3 0 0,-18-7 0 0,-7-6 0 0,-13-17-10 16,-3-13-82-16,12-14-3 15</inkml:trace>
  <inkml:trace contextRef="#ctx0" brushRef="#br0" timeOffset="55139">19385 8526 474 0,'0'0'2'0,"0"0"1"0,0 0 3 16,0 12 1-16,3 7 1 16,1 7-1-16,5 6-3 46,1 14-4-46,4 8 0 0,2 6 0 0,3 3 0 0,0-1 0 0,-1-9 0 0,0-5 0 16,-4-10 0-16,-2-9 0 16,-2-20 0-16,1-13 0 0,0-18 0 15,2-19 0-15,1-13 0 16,3-13 0-16,1-13 0 15,1-1 0-15,-3 0 0 16,-1 10 0-16,-5 11 0 16,-1 9 0-1,0 22 0-15,-7 7 0 0,-2 22-78 0,25 0-20 16</inkml:trace>
  <inkml:trace contextRef="#ctx0" brushRef="#br0" timeOffset="55519">20243 8480 413 0,'0'0'4'0,"-13"12"3"16,-2 7 4-16,-4 10 0 0,-4 10 3 15,-1 14 1-15,-2 10 1 16,2 10 1-16,7-1-14 16,13 1-3-16,9-5 0 0,16-13 0 15,9-9 0 1,5-14 0-1,12-14 0-15,-2-7 0 0,0-11 0 0,-3-3 0 16,-12-14 0-16,1-2-12 0,-9 2-80 16,-8-16-7-16</inkml:trace>
  <inkml:trace contextRef="#ctx0" brushRef="#br0" timeOffset="55745">20577 8528 473 0,'0'0'2'15,"0"0"0"-15,0 15 4 16,-1 3-1 0,1 7 2-16,0 4 1 0,0 11 0 0,0 7-8 15,3 5 0-15,1 3 0 16,0 1 0-16,0-6 0 15,2-4 0-15,-2-4 0 0,2-11 0 16,-4-12 0-16,1-7-42 16,-3-12-51-16,-7-14-2 15</inkml:trace>
  <inkml:trace contextRef="#ctx0" brushRef="#br0" timeOffset="55872">20403 8774 491 0,'0'0'1'16,"10"-4"1"-16,12-3 0 15,9 0 0-15,9-2 1 0,11-2-2 16,2-3-4-16,11 2-8 15,-11 6-51-15,1-17-26 16</inkml:trace>
  <inkml:trace contextRef="#ctx0" brushRef="#br0" timeOffset="56088">20866 8356 441 0,'0'0'4'16,"19"10"3"-16,7 2 2 31,5 9 2-31,9 6 1 15,0 12-1-15,0 7 1 0,4 15-8 0,-14 4-4 0,-14 13 0 16,-21-1 0-16,-18 2 0 16,-11-4 0-16,-11-4 0 15,-6-8 0-15,-4-3 0 0,-1-6-59 16,9-19-35-16,13-8-3 15</inkml:trace>
  <inkml:trace contextRef="#ctx0" brushRef="#br0" timeOffset="67128">11495 10551 400 0,'0'0'2'0,"23"-9"2"16,5 2 0-16,11-1 0 15,12 0 0-15,19 1 1 16,17 0 0-16,25-1 0 15,18 1-2-15,25 1-1 16,24-2 0-16,33 1-1 0,33-3-1 16,30-3 0-16,32-3-1 15,57-2 1-15,6-4-1 16,25-2 2-16,26-2 1 0,41 0 3 15,12 0 2-15,27-2 2 16,27 3 1-16,4 1 1 16,54 6 1-16,23 6 0 15,20 5-9-15,2 6-3 16,17 2 0-16,-9 10 0 0,-11 3 0 15,-31 5 0-15,-40-1 0 16,-49 2 0-16,-58-1 0 16,-72 2 0-16,-63-3 0 15,-67 6-24 16,-68 2-70-31,-82-4-4 0</inkml:trace>
  <inkml:trace contextRef="#ctx0" brushRef="#br0" timeOffset="101414">13321 11490 290 0,'0'0'7'0,"0"0"2"16,0 0 4-16,0-14 2 15,0 14 2-15,0-15 2 16,0 5 0-16,-2-1 1 16,2 0-5-16,-5 1-4 15,1 2-3-15,4 8-2 0,-16-15-2 16,4 6-1-16,-4 2-1 15,-1 3 0-15,-5-1-2 16,-3 2 1-16,-1 2-1 0,-3 1 0 16,-2 0 0-16,-4 1 0 15,4 6 0-15,-3 2 1 16,2 4-1-16,-2 1 1 0,1 4 0 15,3 4 0-15,-1 3 0 16,4 7 0 0,2 3 0-1,5 2 1-15,5 5 0 0,4 3-1 0,6 2 0 0,0-2 1 16,5 1-2-16,8-5 1 15,4-3 0-15,4-4-1 16,0-8 0 31,7-6 1-47,1-6 0 0,4-8 0 0,-3-6 0 0,3-4 0 0,3-10 0 0,0-5-1 0,0-10 2 15,3-2-1-15,-3-4-1 16,1-5 1-16,-2-1-1 16,-5-1 0-16,-3 2 0 0,-3-2 1 15,-7 5-2-15,-6 2 0 16,-3 3 0 31,-3 3 1-47,-3 4 0 0,-2 4 0 0,-2 4 1 0,1 5 1 0,2 2-1 0,4 10 0 0,-6-11-1 15,6 11 1-15,0 0-1 16,0 0 0-16,0 7 0 15,0 4-1-15,0 6 2 0,1 3 0 16,2 9 1-16,-2 6 1 16,0 7 1-16,-1 8-2 46,-1 5 1-46,-1 9 1 16,-8 6-4-16,-2 6 0 0,-5 2 0 0,-3 6 0 0,-6 1 0 0,0-2 0 0,-1 0 0 16,1-5 0-16,4-6 0 15,8-8 0-15,10-6 0 16,5-9 0-16,18-11 0 0,18-8 0 15,14-12 0-15,14-4 0 16,8-11 0 15,6-1 0-31,0-2 0 0,-3 0 0 0,-10-7-3 0,-6 3-61 0,-14 1-30 16,-15 0-1-16</inkml:trace>
  <inkml:trace contextRef="#ctx0" brushRef="#br0" timeOffset="102190">13923 11557 342 0,'0'0'6'16,"0"0"2"-16,0 0 2 15,0 0 3-15,0 0 4 0,10 0 0 16,9 0 2-16,11 0 1 15,14-2-4-15,11 1-3 16,9 0-2-16,7-1-1 16,4 2-4-16,0-1-3 0,-8 1-3 15,-9-2 0-15,-12 2 0 16,-10 0 0-16,-10-1 0 15,-8-3-10-15,0 1-6 16,-18 3-15-16,7-21-56 0,-7 21-4 16</inkml:trace>
  <inkml:trace contextRef="#ctx0" brushRef="#br0" timeOffset="102412">13837 11901 410 0,'0'0'5'0,"0"0"3"31,20 4 2-31,8-3 1 0,14-1 2 0,16 0 0 0,12 0 2 16,18 0-1-16,9 0-4 15,5 0-8-15,-5 0-2 16,-10 5 0-16,-12 2 0 0,-14 8 0 16,-16-5-15-16,-16-7-62 15,-15 8-15-15</inkml:trace>
  <inkml:trace contextRef="#ctx0" brushRef="#br0" timeOffset="109457">16132 10853 226 0,'0'0'7'0,"0"0"3"16,0 0 2-16,0 0 4 15,0 0 2-15,3-10 3 16,-3 10 0-16,2-11 1 0,-2 11-5 15,0-10-2-15,0 10-4 16,-4-11-3-16,4 11-2 16,-11-6-2-16,1 4-1 15,-2 2-1-15,-2 0 0 0,-2 0-1 16,-2 2 2-16,-3 3-1 15,-2 0 1-15,1 2 0 16,-2 0 0-16,2 1 0 16,-1 1 0-16,2 0-1 15,0 1 0-15,1 0 0 0,2 0-1 16,3-1 1-16,-2 4-1 15,4-2-1-15,0 1 1 16,2 1 0-16,2 1-1 0,1-2 1 16,4 3-1-16,-1-3 1 31,5 0 0-31,4-2 0 0,7 0 1 0,6-5-1 15,5-1 1-15,4-2 0 16,4-2 0-16,1 0 0 0,-1 0-1 16,0-2 0-16,-7 0 0 15,-4-1-1-15,-6 1 0 16,-3 2 0-16,-10 0 0 15,0 0 0-15,0 0 0 0,0 5 0 16,-7 4 0 0,-9 6 0-16,-7 0 1 0,0 4-2 15,-6 4 3-15,-6 1 0 16,-1 4 0-16,2-3 0 0,4 0 1 15,4 0-1 32,5-3 2-47,5-1 1 0,8 2-2 0,6-2 1 0,7-1 0 0,8-3 0 0,9-1-2 0,5-2-2 16,5 0 0-16,1-3 0 15,1-3 0-15,-2-2 0 16,-2-6 0-16,-3 3 0 16,-5-3 0-16,-1-2-11 0,-8-4-12 15,5-3-29-15,1-1-39 16,-6-5-4-1</inkml:trace>
  <inkml:trace contextRef="#ctx0" brushRef="#br0" timeOffset="109761">16260 11386 347 0,'0'0'6'0,"0"0"3"31,1 15 3-31,-1-15 2 0,18 17 1 0,0-9 1 16,4-2 1-16,9-2 0 15,3-4-5-15,2-5-3 0,1-7-2 16,-2-2-2-16,-9-6-1 16,-9-1-2-16,-8 0 1 15,-9 1-2-15,-9 4 1 0,-12 2 1 16,-11 4-2-16,-8 3 1 15,-1 3 0-15,-2 4-1 16,4 0 0 0,3 3-1-16,9 1-5 0,3-2-5 15,24-2-14-15,-6 22-61 0,14-21-7 16</inkml:trace>
  <inkml:trace contextRef="#ctx0" brushRef="#br0" timeOffset="111603">16942 11110 260 0,'0'0'8'0,"3"5"5"16,-2 5 1-16,4 5 5 15,-1 3 2-15,2 4 1 0,1 6 4 16,1 3-1-16,-1-1-5 15,-3 2-5-15,0-4-1 16,0-5-4-16,-3-3-2 0,2-4-1 16,-3-3-1-16,0-4-1 15,0-9 0-15,0 0-2 16,0 0 1-16,0 9-1 15,0-9 0-15,0 0-3 0,0-9 0 16,0-3 0-16,0-6 0 16,4-5 0-16,2-9 0 15,2-7 0-15,1-4-2 16,5-7-1-16,-1-1 0 0,1-1 0 15,1 1 1-15,2 4 0 16,-4 8 1-16,0 5 1 16,-1 9 0-16,-2 9 1 15,1 3 0-15,3 9 1 0,-2 4 0 16,-2 11 0-16,2 4-1 15,-1 6 2-15,0 6-1 16,2 5 0-16,-1 4-2 31,-3 8 0-31,-2-2 0 0,1 1 0 0,0 0 0 0,0 0 0 16,0-3 0-16,-1-2 0 15,2-2 0-15,-1-7 0 16,2 0 0-16,-2-5 0 0,0-4 0 16,-1-3 0-16,2-5 0 15,-2-3 0-15,-7-9 0 16,13 8 0-16,-13-8 0 15,12 3 0-15,-12-3-9 16,0 0-15-16,9-3-20 0,-9 3-29 16,-9-15-19-16</inkml:trace>
  <inkml:trace contextRef="#ctx0" brushRef="#br0" timeOffset="111779">16919 11330 430 0,'0'0'4'15,"0"0"1"-15,13-4 3 0,9 1 1 16,9 1-1-16,16-4 2 15,8 0-1-15,11 1 0 16,4 2-7-16,-3-1-8 16,1 4-15-16,-8 11-60 31,-9-6-10-31</inkml:trace>
  <inkml:trace contextRef="#ctx0" brushRef="#br0" timeOffset="112407">15608 11800 348 0,'0'0'6'0,"0"0"5"16,-14 0 3-16,14 0 2 16,-13 0 0-16,13 0 1 15,-10 6 2-15,10-6 1 0,19 8-4 16,22-6-4-16,25-2-1 15,28-5-6-15,32-5-5 16,40-6 0-16,29-1 0 0,26-4 0 16,10 3 0-16,-1 3 0 15,-15 2 0-15,-22 5 0 16,-32 5 0-16,-38 3 0 15,-30 0 0-15,-31 6 0 0,-26-3 0 16,-15 1 0-16,-13-4 0 16,-8 0 0-16,0 0-45 15,-14 0-50-15,-4-1-4 16</inkml:trace>
  <inkml:trace contextRef="#ctx0" brushRef="#br0" timeOffset="113277">16561 12697 369 0,'0'0'6'16,"7"-13"4"-16,-3 1 1 31,2-1 2-31,-2 0 1 0,-2-2 1 0,-2-1-1 16,-2-1 1-16,-9 7-5 0,-6 1-3 15,-3 4-2-15,-5 5-1 16,-4 0-1-16,-3 7 0 16,0 8 0-16,-2 1 0 15,2 9 0-15,2-1 0 0,4 7-3 16,5 1 0-16,5 4 0 15,9 2 0-15,7-2 0 16,11-2 0-16,14-5 0 0,6-3 0 16,8-9 0-16,13-8 0 15,4-9 0-15,5-15 0 31,3-6 0-31,-2-11 0 0,-5-3 0 0,-10-11 0 16,-4-4 0-16,-15-5 0 0,-5-1 0 16,-16-3 0-16,-7 0 0 15,-15 0 0 16,-10 4 0-31,-7 7 0 0,-7 7 0 0,-4 9 0 0,-4 10 0 0,2 6 0 16,0 15 0-16,4 5 0 16,6 18 0-16,8 10 0 15,11 11 0-15,12 9 0 16,9 10 0-16,22 3 0 0,9 1 0 15,14-3 0-15,12-5 0 16,7-6 0-16,9-10 0 16,-1-7 0-1,3-12 0-15,-10-6 0 0,1-3 0 0,-14-13-17 16,-6-1-59-16,-5-2-19 15</inkml:trace>
  <inkml:trace contextRef="#ctx0" brushRef="#br0" timeOffset="114692">18673 11512 385 0,'0'0'5'0,"0"0"4"15,1-15 3-15,-1 15 2 0,4-15 2 16,-2 4 0-16,0 1 2 15,-1 0 0-15,-1 10-5 16,7-14-8-16,-7 14-5 0,18 0 0 16,-4 7 0-16,3 7 0 15,2 7 0-15,3 5 0 16,2 8 0-16,4 7 0 0,-6 5 0 15,2 4 0-15,-1 6 0 16,-2 4 0-16,-5 2 0 16,-1 0 0-16,-4 1 0 15,0-1 0-15,-3-3 0 16,-3-4 0-16,-2-6 0 0,0-6 0 15,-1-10 0-15,0-3 0 16,-1-12 0-16,-1-7 0 16,0-11 0 15,11-18 0-31,2-17 0 0,6-16 0 0,11-12 0 0,10-17 0 0,13-10 0 15,10-6 0-15,5 1 0 16,0 6 0-16,-6 10 0 47,-2 11 0-47,-9 12 0 0,-12 13 0 0,-7 13 0 0,-14 1 0 0,0 8-38 0,-5 7-43 15,4-4-19-15</inkml:trace>
  <inkml:trace contextRef="#ctx0" brushRef="#br0" timeOffset="116275">6283 5892 283 0,'0'0'7'16,"1"11"4"-16,3-3 2 15,0 5 4-15,-1 6 0 16,2 2 1-16,0 4 3 15,0 0-2-15,-1-1-6 16,0-4-3-16,0-3 0 0,-2-5-2 16,-2-12 0-16,0 0-2 15,1-11 0-15,-1-12-1 16,0-6 0-16,-2-10-2 15,-3-8-2-15,-2-10-1 0,1 1-1 16,0-2-1 0,0 2 1-16,3 4 0 0,3 3-1 15,0 8 2-15,3 4 0 16,7 8-2-16,1 10 1 0,4 3 0 15,0 5 1-15,2 7-1 16,0 4 2 15,3 5 0-31,-1 13 0 0,-1 6 3 0,2 8 0 0,1 10 1 0,-4 5 0 16,2 7 1-16,-3 5-1 15,-4-2-2-15,-1-2 1 16,2-3-1-16,-3-6-3 16,-1-8 0-16,-3-6 0 0,1-12 0 15,0-4 0-15,-2-6-2 16,-5-10-5-16,0 0-3 15,10 1-5-15,-10-1-11 32,3-8-29-32,-9 3-34 0,6 5-3 0</inkml:trace>
  <inkml:trace contextRef="#ctx0" brushRef="#br0" timeOffset="116418">6270 5827 409 0,'0'0'3'0,"0"0"2"0,14-16 1 31,6 5 0-31,10-3 1 0,8-2 0 0,10 1-7 15,2-6-25-15,8 5-54 0,-3-2-5 16</inkml:trace>
  <inkml:trace contextRef="#ctx0" brushRef="#br0" timeOffset="117288">5119 2975 305 0,'0'0'6'0,"0"0"6"0,0 0 0 16,0 0 2-16,7-3 2 15,8-3 5-15,8 2-2 16,10-3 2-16,10 0-6 15,13-2-3-15,11 1-2 0,18-1-1 16,6 3-2-16,2-2-1 16,-2 0-1-16,-5 5 0 15,-12-5-2-15,-9 4 0 16,-12 1-3-16,-16 0-2 0,-13 2-4 15,-10-2-7-15,-6 3-12 16,-8 0-39-16,0 13-26 16</inkml:trace>
  <inkml:trace contextRef="#ctx0" brushRef="#br0" timeOffset="117584">5831 2607 392 0,'0'0'2'0,"0"0"1"16,9-7 4-16,9 2 1 15,13 1 1-15,8 1 1 0,13 0 0 16,8 3 0-16,10 3 0 15,-3 6-3-15,-4 6-3 16,-4 4-2-16,-12 6 1 0,-15 2 1 16,-18 3-2-16,-14 2 2 15,-20 4-3-15,-13 3-3 16,-13-2-7-16,-8 6-14 31,-3 2-61-31,-4-5-5 0</inkml:trace>
  <inkml:trace contextRef="#ctx0" brushRef="#br0" timeOffset="118126">5109 2711 353 0,'0'0'2'15,"0"0"3"-15,10-12 1 32,-10 12 2-32,4-10-2 0,-4 10 1 0,-11 0-1 0,-6 10 0 15,-10 11-1-15,-7 7-3 16,-3 11-3-16,-2 6 2 15,-2 5 1-15,8-1 1 0,8-3 2 16,11-2 1-16,11-8 0 16,10-6 2-16,21-10-1 15,8-9-5-15,14-4-8 16,1-7-28-16,9 0-46 31,9-5-5-31</inkml:trace>
  <inkml:trace contextRef="#ctx0" brushRef="#br0" timeOffset="119184">6571 2102 331 0,'0'0'2'0,"0"0"0"0,-10-4 1 16,-2 4 0-16,-1 3 0 15,-4 7 0-15,-4 3 1 16,-2 10 1-16,0 14 2 15,6 6 3 1,6 1 1-16,9-1 1 16,4-2 1-16,14-4 0 15,8-8 1-15,5-5-1 0,1-19-3 16,2-4-2-16,-2-1-1 15,-1-10-2-15,-4-3-1 16,-3-6-1-16,-1-5 0 16,-3-8-3-16,-2 0-1 15,-1-8 0-15,-5-4-2 16,-4-4 0-16,-4-3 0 0,-1-3-1 15,-7 1 1-15,-5 7 0 16,-3 0 1-16,-4 5 0 16,-1 7 0-16,-2 8 0 15,0 6 0-15,3 8 0 0,-2 4-1 16,1 8 0 15,4 6 2-31,7 13 0 0,2 10 0 0,6 9 2 0,12 7 0 0,7 5 2 16,10 2 0-16,12 0 1 15,10-3-1-15,9-6 0 16,8-9-3-16,2-5-10 0,-5-7-24 15,-10-3-49-15,-1-7-3 16</inkml:trace>
  <inkml:trace contextRef="#ctx0" brushRef="#br0" timeOffset="122803">12829 13834 288 0,'0'0'7'16,"0"0"5"-16,0-11 3 15,0 11 2-15,-1-12 2 16,1 12 2-16,-5-18 2 16,1 8-1-16,-1 1-7 15,5 9-3-15,-16-17-4 0,4 10-2 16,-2 2-3-16,-2-1-1 15,-4 3-2-15,-1 0 0 16,-1 3 0-16,-6 0 0 0,-2 10 1 16,-2-2-1-16,-1 5 1 15,-8 2 0-15,4 3 1 16,-6 5 0-16,3 2 0 15,3 1 0-15,5 3 0 16,3 0 0-16,6 0 0 0,10-1 0 16,6-4-1-16,7-1 1 15,4-6-1-15,9-2 0 16,6-6 0-16,5-4 0 15,2-5 0-15,3 0 0 0,0-8 0 32,3 1-1-32,-7-2 1 0,1 1-1 0,-8 1 0 15,-4 2 1-15,-4 3-2 0,-10 2 1 16,0 0 1-16,5 4-1 15,-10 5 0-15,-8 4 1 16,-4 7-1-16,-5 1 1 16,-4 8 1-16,-5 3 0 15,0 4 0-15,2 4 0 16,1-2-2-16,5 2 0 15,7-3 0-15,6-2 0 0,9-3 0 16,5-5 0-16,12-5 0 16,7-7 0-16,5-3 0 0,5-3 0 46,2-2 0-46,0-6-8 0,4 1-26 0,-6 0-50 0,1-7-11 0</inkml:trace>
  <inkml:trace contextRef="#ctx0" brushRef="#br0" timeOffset="123074">12732 14475 438 0,'0'0'3'0,"0"20"2"16,2-1 2-16,4 4 0 31,9 1 2-31,4-1-1 0,11-3 2 0,9-4-1 0,4-16-2 16,7-9-3-16,2-13 0 15,-2-10-4-15,-3-8 0 16,-14-2 0-16,-14 3 0 0,-17 3 0 16,-7 7 0-16,-20 8 0 15,-15 9 0-15,-4 6 0 16,-10 7 0-16,1 8 0 15,2 4 0-15,10 4 0 0,5 1-8 16,16 4-14-16,9 0-40 16,10-6-30-16,16-7-3 15</inkml:trace>
  <inkml:trace contextRef="#ctx0" brushRef="#br0" timeOffset="123495">13385 13986 392 0,'0'0'4'16,"0"0"3"-16,0 0 1 31,0 0 2-31,7 4 1 0,4-2 2 0,11-1-1 0,6 0 2 16,11-1-3-16,7 0-3 15,5-3-2-15,2 2-1 0,-2-2-2 63,-4 0-1-63,-10-1-3 0,-7 3-4 0,-11-3-4 15,-7 4-9-15,-12 0-25 0,0 0-47 0,-6 5-3 0</inkml:trace>
  <inkml:trace contextRef="#ctx0" brushRef="#br0" timeOffset="123811">13403 14200 419 0,'0'0'5'0,"0"0"2"16,0 0 2-16,0 0 1 15,0 0 1 1,6 5 1-16,11-5 1 0,9 0 0 0,10 0-4 15,9-1-6-15,12-3-3 16,5-3 0-16,3 0 0 16,-4 1 0-16,-5-1 0 46,-6 4-2-46,-11-1-14 0,-7 4-12 0,-14 2-44 0,-9 3-21 0</inkml:trace>
  <inkml:trace contextRef="#ctx0" brushRef="#br0" timeOffset="124734">13510 14509 275 0,'0'0'9'0,"-11"5"5"16,11-5 2-16,-17 7 4 0,7-4 2 16,10-3 5-16,-11 8-1 15,11-8 1-15,12 11-6 16,17-6-6-16,13 1-4 15,9-2-2-15,7 1-4 0,12 2-6 16,-3-5-11-16,7-2-48 16,-7 0-29-16,-7 0-3 15</inkml:trace>
  <inkml:trace contextRef="#ctx0" brushRef="#br0" timeOffset="125543">14521 14037 329 0,'0'0'3'16,"0"0"2"-16,0 15 5 15,3-6 2-15,10 2 4 0,13 4 1 16,8 3 0-16,11 4 1 15,11 0-1-15,3 4-2 16,0 1-5-16,-5 7-2 16,-7 0-2-1,-17 6-1-15,-17 2-1 0,-14 1-1 16,-19 1-1-16,-16-4 0 0,-7-7-1 15,-9-7 1-15,1-10-1 47,1-12-1-47,5-7-1 0,10-14 0 0,16-14 0 0,12-8 1 16,13-7-2-16,16-5 1 0,14-9 0 0,9 0 0 15,5 0 1 17,-2 3 1-32,-2 4-1 0,-12 5 0 0,-13 4 0 0,-11 10 1 0,-13 5 0 15,-18 10 0-15,-9 5 0 16,-12 4 0-16,-4 7 0 15,-3 3-1-15,5 0 0 16,6 5-2-16,5 2-4 0,9 8-7 16,9-5-14-16,14-1-57 15,15 11-6-15</inkml:trace>
  <inkml:trace contextRef="#ctx0" brushRef="#br0" timeOffset="125732">15255 14459 496 0,'0'0'2'0,"-9"1"0"0,0 0 1 0,0-1 0 0,0 0-1 0,-2 0-1 16,3 1-3-16,-2-1-4 16,10 0-16-16,0 0-66 15,0 0-5-15</inkml:trace>
  <inkml:trace contextRef="#ctx0" brushRef="#br0" timeOffset="126322">15468 14028 338 0,'0'0'5'0,"0"0"2"16,0 0 2-16,0 0 4 15,0 0 2-15,6 8 1 16,10-1 2-16,12 5 1 0,9 0-2 16,7 6-3-16,6 2-1 15,3 5-3 16,-4 1-2-31,-3 2-1 0,-13 3-5 0,-11 4-2 0,-18 1 0 0,-9-1 0 16,-18-1 0-16,-6-5 0 16,-6-5 0-16,-5-7 0 15,4-8 0-15,2-9 0 16,8-5 0-16,7-10 0 0,11-6 0 15,8-4 0-15,8-7 0 16,12 0 0 15,9-8 0-31,4-3 0 0,3 0 0 0,-1-1-2 0,-9-1 1 16,-9 3-1-16,-11 2 2 0,-11 8 0 15,-20 4 1-15,-14 10 0 32,-9 6 2-32,-9 9-3 15,-1 6 0-15,0 9 0 0,10 7 0 0,6 2 0 0,18 9-6 16,7-8-24-16,17 1-54 15,18 1-8 1</inkml:trace>
  <inkml:trace contextRef="#ctx0" brushRef="#br0" timeOffset="127120">16261 14011 322 0,'0'0'6'0,"0"0"4"15,-15 0 4-15,3 0 1 16,-6 5 5-16,-2 4-1 16,-3 3 1-16,1 3-1 15,4 4-4-15,2 0-5 16,10 3-2-16,6-1-1 0,18-3-3 15,11 0 0-15,10-1 0 16,8 1 0-16,3-3-1 16,-1 1 0-16,-5-1 1 31,-7 4-4-31,-14-1 0 0,-10 2 0 0,-13 1 0 0,-21-4 0 15,-10 0 0-15,-8-4 0 16,-6 0 0-16,-5-8 0 16,2-3 0-16,0-6 0 0,13-3-20 15,3-13-22-15,8-7-47 16,15 6-3-16</inkml:trace>
  <inkml:trace contextRef="#ctx0" brushRef="#br0" timeOffset="127204">16253 14094 454 0,'0'0'4'0,"21"-9"1"0,3-2 1 16,9-4 0-16,10-6 0 15,4-1-1-15,0-3-2 16,6 4-8-16,-9-5-19 0,-12 13-64 16,0 4-2-16</inkml:trace>
  <inkml:trace contextRef="#ctx0" brushRef="#br0" timeOffset="127542">17064 13969 369 0,'0'0'6'16,"-8"20"6"-16,2-1 1 15,-4 10 3-15,-5 8 2 0,-3 7 0 16,-5 8 0-16,-2 4 0 15,1-2-6-15,1-4-4 16,2-8-5-16,4-9-3 16,4-8-3 15,5-9-11-31,8-16-24 0,-15-12-52 0,15-14-1 0</inkml:trace>
  <inkml:trace contextRef="#ctx0" brushRef="#br0" timeOffset="127708">16885 14064 457 0,'0'0'3'0,"16"20"2"16,0-1 1-16,3 10 1 15,4 7 1-15,4 8-1 32,4 6 0-32,3 7 0 0,-1-4-3 0,-4-3-4 0,-5-6 0 15,-1-7-9-15,-7-15-9 16,2-11-53-16,-7-7-20 15</inkml:trace>
  <inkml:trace contextRef="#ctx0" brushRef="#br0" timeOffset="128285">17538 14050 439 0,'0'0'3'0,"0"0"3"0,0 5 2 16,-2 8 2-16,-5 6 2 15,3 6 0-15,-2 6 2 16,-2 8-7-16,-1 3-7 16,0 2 0-1,1 2 0-15,1-5 0 0,2-1 0 0,-1-10 0 16,3-1 0-16,-2-12 0 15,5-3 0-15,0-14 0 16,0 10 0-16,0-10 0 16,9-8 0-16,-1-6-7 0,10-2-52 15,2 3-34-15,-2-11-4 16</inkml:trace>
  <inkml:trace contextRef="#ctx0" brushRef="#br0" timeOffset="128607">17680 14224 373 0,'0'0'4'16,"0"5"5"-16,0 7 3 15,0 5 1-15,5 4 1 16,3 4 0-16,9 0 2 0,7-2 1 16,7-4-4-16,9-8-2 15,4-9-3-15,6-4-3 47,-2-14-3-47,-4-9-2 0,-7-4 0 0,-15-6 0 0,-14 1 0 0,-10 2 0 0,-20 1 0 16,-19 10 0-16,-12 5 0 15,-7 10 0-15,-5 6 0 0,4 14 0 16,7 10 0-16,10 9 0 15,11-4-6-15,23 1-51 16,10 3-33-16,16-15-2 16</inkml:trace>
  <inkml:trace contextRef="#ctx0" brushRef="#br0" timeOffset="129012">18038 13920 455 0,'0'0'3'16,"6"-4"1"-16,6 0 1 16,9-1 0-16,7-2 0 15,3-1-2-15,4-1-4 16,3-2-8-16,4 4-35 0,-6 0-44 15,-7 3-4-15</inkml:trace>
  <inkml:trace contextRef="#ctx0" brushRef="#br0" timeOffset="129342">18557 13689 455 0,'0'0'3'0,"0"20"0"16,-1 4 3-1,-3 5 1-15,1 6 0 16,0 7 0-16,-1 2 1 0,-1 4 0 16,1-4-1-16,0-7-7 15,2-11 0-15,1-3 0 16,0-8 0-1,1-15-12-15,0 13-10 0,0-13-34 0,0 0-35 16,8-10-5-16</inkml:trace>
  <inkml:trace contextRef="#ctx0" brushRef="#br0" timeOffset="129698">18626 13819 348 0,'0'0'6'16,"0"0"2"-16,0 0 5 16,7-11 1 30,7 8 1-46,5-2 2 0,5 1 0 0,4 1 0 0,1 1-5 0,1 2-4 0,-5 2-3 0,-6 6-1 16,-9 7-1-16,-10 5-1 16,-5 3 0-16,-12 4 0 0,-2 2 1 15,-2-3 0-15,2 1 0 16,5-6 1-16,7-3-1 15,10-9-1-15,14-4-2 47,12-5 0-47,7 0 0 0,10-5 0 0,4 0 0 0,2-8-17 0,-1 1-58 0,-5 1-17 16</inkml:trace>
  <inkml:trace contextRef="#ctx0" brushRef="#br0" timeOffset="131388">19493 13958 369 0,'0'0'6'15,"0"0"5"-15,1 14 2 0,5 0 1 16,2 4 2-16,0 8 1 15,3 1 1-15,1 6 1 16,0-1-5-16,-1-3-4 16,-3-2-6-16,1-5-4 0,-3-10 0 15,-1-3 0-15,-5-9 0 16,0 0 0-16,7-12 0 15,-7-3 0-15,0-9 0 16,-3-3 0-16,-4-5 0 0,-1-3 0 16,-4 2 0-16,-1-1 0 15,-1 5 0-15,0 2 0 16,0 9 0-16,2 2 0 15,4 6 0-15,8 10 0 0,-12-12 0 16,12 12 0-16,0 0 0 16,13-8 0-16,5 2 0 15,10 1 0-15,4-5 0 16,5 1 0-16,5-4 0 0,1 1 0 15,-1 1 0-15,-6 1-5 16,-3 5-16-16,-11-3-20 16,-7 5-40-16,-1 3-13 15</inkml:trace>
  <inkml:trace contextRef="#ctx0" brushRef="#br0" timeOffset="131594">19545 14018 427 0,'0'0'6'0,"0"0"2"0,0 0 1 16,12 1 2-16,3-1-1 15,8-3 1-15,6-3 0 16,7 0-1-16,3-5-7 16,9 5-8-16,-4-4-11 15,6-3-47-15,0 7-27 0,-15-4-5 16</inkml:trace>
  <inkml:trace contextRef="#ctx0" brushRef="#br0" timeOffset="131807">20011 13742 401 0,'0'0'3'0,"0"0"4"0,-8 12 2 0,3 4 2 0,-2 10 2 16,0 11 2-16,-5 10 1 15,0 14 1 1,-4 7-1-16,2 9-13 0,0-1-3 15,3-2 0-15,0-6 0 16,4-10 0-16,0-10 0 0,5-11 0 16,2-9 0-16,5-18 0 15,8-4 0-15,-2-10-31 16,2-15-49-16,7-2-14 15</inkml:trace>
  <inkml:trace contextRef="#ctx0" brushRef="#br0" timeOffset="132319">20207 14182 422 0,'0'0'4'0,"7"11"3"32,-1 1 2-32,-1 4 1 0,1 2 2 0,0 7 0 15,-2 1-1-15,4 2 2 16,-7-4-4-16,-1-2-7 0,2-7-2 15,-2-3 0 17,0-12 0-32,0 0 0 0,0 0 0 0,5-9 0 0,1-9 0 15,4-2 0-15,3-6 0 0,0 0 0 16,8-1 0-1,2 0 0-15,1 4 0 0,-2 3 0 16,2 8 0-16,-2 2 0 16,-1 7 0-16,-1 3 0 0,-3 10 0 15,-3 7 0 1,-4 2 0-16,0 6 0 0,-4 3 0 15,-4-1 0-15,-3-3 0 16,1-3 0-16,0-3 0 16,-3-6 0-16,3-12 0 31,0 0 0-31,-8-9 0 0,8-8 0 0,8-3 0 0,4-1 0 15,5-3 0-15,3 6 0 16,8 4 0-16,5 7 0 0,3 7 0 31,1 9 0-31,-1 7 0 0,2 7 0 0,0-1 0 16,4 0 0-16,0-1 0 0,-1-6 0 15,4-2 0-15,1-11 0 16,4-2-45 0,1-5-31-16,-8-10-19 0</inkml:trace>
  <inkml:trace contextRef="#ctx0" brushRef="#br0" timeOffset="133318">11094 14362 416 0,'0'0'2'0,"0"0"3"0,0 0 2 16,0 0 1-16,22 6 1 16,10-8 1-16,12-6 0 15,15-5 0-15,9-4-2 16,10-2-5-16,1-6-6 0,0 3-10 15,-11-6-21-15,-22 8-54 16,-5-4-2-16</inkml:trace>
  <inkml:trace contextRef="#ctx0" brushRef="#br0" timeOffset="133498">11327 14076 431 0,'0'0'3'16,"12"7"2"-16,13 1 1 16,11 4 1-16,12 5 1 15,9 3 0-15,12 8 1 16,5 4 0 15,0 8-3-31,-10 3-3 0,-16 2-3 0,-11 3-5 0,-23-2-7 0,-13 5-19 16,-7 0-56-16,-30-10-3 15</inkml:trace>
  <inkml:trace contextRef="#ctx0" brushRef="#br0" timeOffset="134095">6453 14333 432 0,'0'0'2'15,"0"0"3"-15,6 12 1 0,5 7 2 16,1 8 1-16,6 9 1 15,3 8 0-15,6 9 1 16,-2 3-2-16,2 0-2 0,-2-4-5 16,-4-8-2-16,-2-8 0 31,-4-9 0-31,-10-13 0 0,-5-14 0 0,-7-7-16 15,-8-13-13-15,-9-5-41 16,-12-15-22-16</inkml:trace>
  <inkml:trace contextRef="#ctx0" brushRef="#br0" timeOffset="134300">6362 14338 388 0,'0'0'6'0,"17"-3"3"15,5 3 2-15,9-2 2 16,7 2 0-16,4 0 0 0,5 10 0 16,-3 4 1-16,-5 8-5 15,-12 6-4-15,-16 7-1 16,-13 6-2-16,-16 0 0 15,-9-3 0-15,-5-9 0 32,-3-4-4-32,0-11-2 0,5-11-4 0,5-10-6 0,19-12-20 15,7-5-50-15,9-16-6 16</inkml:trace>
  <inkml:trace contextRef="#ctx0" brushRef="#br0" timeOffset="134701">6750 13892 413 0,'0'0'1'0,"0"0"1"16,15 4 4-16,-4 8 2 16,3 9 1-16,3 5 3 15,6 11 0-15,0 11 2 16,1 9 0-16,-5 7-2 0,-2-1-4 15,-3-3-8-15,-4-4 0 16,-3-10 0-16,-4-10 0 16,-1-11 0-1,-2-12 0-15,0-13 0 0,0 0 0 0,-10-26 0 16,4-1 0-16,5-9 0 15,1-3 0-15,0-6 0 16,8 1 0-16,5 5 0 0,5 4 0 47,1 12 0-47,1 9 0 0,1 14 0 0,-4 7 0 0,1 15 0 15,-6 10 0-15,2 8 0 0,-5 4 0 16,4 1 0-16,-3-2 0 0,0-5 0 16,1-9 0-16,-2-7 0 15,1-10 0-15,2-8 0 16,-5-11-28-16,-2-13-39 0,8-3-23 15</inkml:trace>
  <inkml:trace contextRef="#ctx0" brushRef="#br0" timeOffset="135008">7269 14272 442 0,'0'0'4'0,"11"3"2"15,5-3 2-15,7-3 1 0,4-6 1 16,9-6-1-16,1-2 1 16,3-5-1-16,-6-5-5 15,-4-6-4-15,-8 9 0 31,-9-1 0-31,-5 6 0 0,-8 7 0 0,0 12 0 0,-13 10 0 16,5 14 0-16,-1 12 0 16,5 10 0-16,-2 7 0 15,5 5 0-15,2 0 0 0,7-4 0 16,2-11 0-16,0-4 0 15,2-13 0-15,-3-8 0 16,-9-18 0-16,17 6 0 16,-17-21-34-16,1-8-38 46,2-6-17-46</inkml:trace>
  <inkml:trace contextRef="#ctx0" brushRef="#br0" timeOffset="135254">7848 13897 411 0,'0'0'4'0,"-10"17"2"0,0-2 2 32,3 2 2-32,2 7 0 0,5 2 2 0,3 3 0 15,8 4 0-15,10-4-2 16,6-4-3-16,0 0-2 15,0-4-1-15,-8-1-4 16,-6-4 0-16,-11-1 0 0,-8-3 0 16,-13-4 0-16,-2-1-2 15,-8-7-17-15,9-7-41 16,5-4-30 15,2-12-4-31</inkml:trace>
  <inkml:trace contextRef="#ctx0" brushRef="#br0" timeOffset="135411">8089 13993 474 0,'0'0'3'0,"1"15"1"15,-1-2 2-15,-2 5 0 16,-4 5 1-16,-1 0 0 16,1 4-3-16,2 0-4 15,-2-8 0 1,5-5-5-16,1-14-16 0,0 0-39 0,16-14-29 15,-8-15-7-15</inkml:trace>
  <inkml:trace contextRef="#ctx0" brushRef="#br0" timeOffset="135489">8011 13808 378 0,'0'0'-1'0,"0"0"-7"16,-1-10-27-16,1 10-42 15,-3-17-4-15</inkml:trace>
  <inkml:trace contextRef="#ctx0" brushRef="#br0" timeOffset="135714">8280 13862 431 0,'0'0'4'16,"-2"13"1"-16,2-5 2 15,0 6 0 1,-4078 3 2-16,8168-2-1 0,-4077 2 1 16,7-3 0-16,9-4-4 0,1-9-5 15,9-1-7-15,-2-6-12 16,4-15-45-16,3 3-26 15</inkml:trace>
  <inkml:trace contextRef="#ctx0" brushRef="#br0" timeOffset="136037">8629 13767 376 0,'0'0'4'0,"0"16"4"0,0-3 2 16,3 4 1-16,5 4 1 46,3-1 1-46,8 1 1 0,5-3 1 0,3-7-4 0,1-6-4 0,4-5-2 16,-2-7-3-16,-4-8-2 0,-8-7-2 16,-5-6-2-16,-12-1-1 15,-6 0 1-15,-9-3 0 16,-7 3 1-16,-1 5 1 0,-2 6 3 15,-1 9 2-15,6 9 2 16,5 9 1 0,8 11 1-16,6 7-1 15,5 5 0-15,10 4-1 0,4 0 0 0,7-1-2 16,3-7-5-16,7 1-13 15,-5-4-51-15,-6-14-24 16</inkml:trace>
  <inkml:trace contextRef="#ctx0" brushRef="#br0" timeOffset="136595">8795 13210 454 0,'0'0'3'16,"3"9"2"-16,11 6 1 15,3 10 2-15,7 11 0 16,7 10 0-16,6 10 0 16,9 11 0-16,12 17-5 15,0-3-3-15,0 2 0 16,-6-12-12-16,0-6-30 15,-3-8-48 17,-11-19-2-32</inkml:trace>
  <inkml:trace contextRef="#ctx0" brushRef="#br0" timeOffset="137065">7155 15155 365 0,'0'0'7'15,"-12"0"4"-15,-1 3 2 16,-2 9 2-16,-3 6 2 15,6 7 1-15,-3 7 0 16,5 5 0-16,10 6-6 16,3-2-3-16,16-3-3 0,9-9-4 15,10-11-2-15,-1-14 0 16,7-6-11-16,0-21-14 15,-3-12-45 17,1-6-22-32</inkml:trace>
  <inkml:trace contextRef="#ctx0" brushRef="#br0" timeOffset="137274">7257 15245 447 0,'0'0'3'0,"1"14"1"15,8-4 1-15,6 0 2 0,11-6-1 16,5-4 2 0,12-8 0-16,2-8 0 0,5-10-2 15,-7-7-2 1,-4-5-1-16,-11 2-1 0,-13 5-2 0,-15 7 0 15,-17 10 0-15,-15 11 0 16,-8 7-2-16,-5 13 1 16,-4 5-2-16,8 7-2 15,2 0-5-15,19 2-9 0,5-4-31 16,15-15-39-16,18-7-4 15</inkml:trace>
  <inkml:trace contextRef="#ctx0" brushRef="#br0" timeOffset="137570">7582 15146 456 0,'0'0'1'15,"1"11"2"-15,-1-11 1 16,13 13 2-16,-2-13 1 31,8 0 1-31,2-8 0 0,8-8 0 0,2-11-1 0,1-8-4 16,-1-3-3-16,-3-3 0 15,-5 5 0-15,-4 6 0 16,-8 9 0-16,-2 10 0 0,-9 11 0 16,5 9 0-16,-5 12 0 15,2 5 0-15,2 4 0 16,2 2 0-16,2 0 0 15,3-7 0 17,1-3 0-32,1-13 0 0,2-3 0 0,-2-9 0 0,4-9-11 15,-10-9-45-15,0-15-28 0,4 0-10 16</inkml:trace>
  <inkml:trace contextRef="#ctx0" brushRef="#br0" timeOffset="137788">8027 14771 460 0,'0'0'2'0,"2"15"2"15,3-4 1 16,2 7 1-31,3 3 1 0,1 1 1 0,6 4 1 0,-1 2 1 16,4 0-10-16,-4-3 0 0,-2-2 0 16,-4 0 0-16,-4-5 0 15,-2 0 0-15,-4-6 0 16,0 0 0-16,0-12 0 0,-6 0-17 15,-1-12-41-15,6-17-29 16,2-5-8 15</inkml:trace>
  <inkml:trace contextRef="#ctx0" brushRef="#br0" timeOffset="138814">8186 14596 459 0,'0'0'2'0,"0"0"1"16,0 0 2-16,4 5 1 15,2 5 1-15,7 5 2 0,2 6-1 16,5 7 2-16,5 8-8 47,1 3-2-47,1 3 0 0,-2 1 0 0,0-6 0 0,-4-2 0 0,-6-6 0 15,-6-10 0-15,-5-8 0 0,-4-11-3 16,-14 0-11-16,-6-7 1 15,-4-5 1-15,-1-1 2 16,-1-3 3-16,4 2 4 0,2-3 5 16,12 0 5-16,8-2 0 15,8-3 2-15,14-5-1 16,9-4-1-16,11-1-1 15,4-6-1-15,2 3-1 0,-3 1-1 16,-3 6 1-16,-8 4-4 16,-5 9 0-16,-12 8 0 15,-17 7 0-15,4 19 0 16,-7 4 0-1,-8 10 0 1,1 3 0-16,1 3 0 0,1-5 0 0,7-3 0 0,1-9 0 16,6-6 0-1,8-12 0-15,2-7 0 0,1-12 0 16,-3-11 0-16,-3-3 0 0,-4-4 0 15,-6 0 0-15,-1 2 0 16,-4 6 0 0,-5 4 0-16,-2 6 0 0,1 8 0 15,10 7 0-15,-10 2 0 0,10 6 0 16,9 2 0-16,5-3 0 15,6-7 0-15,3 0 0 16,4-7 0 0,-1-6 0-16,0-4 0 0,-6-4 0 0,-2 1 0 15,-7 5 0-15,-5 4 0 16,-6 11 0-16,0 0 0 47,0 11 0-47,0 4 0 0,0 7 0 0,3 0 0 0,11-1 0 0,3-4 0 0,4-7 0 15,6-10 0-15,3-3 0 16,-2-13 0-16,-2-6 0 15,-4-7 0-15,-5-2 0 0,-7-1 0 16,-4 1-2-16,-6-1-2 16,-2 5 1-16,-7 3 1 15,0 0 1-15,1 3 2 31,0-4 2-31,6 1 1 0,2-5 0 0,0-2-4 0,6-2 0 16,4-1 0-16,-2 4 0 16,0 1 0-16,2 7 0 15,-3 5 0-15,-7 17 0 16,0 0 0-16,6 16 0 0,-6 12 0 15,0 12 0-15,1 8 0 16,3 7 0-16,3 7 0 16,3 2 0 15,4-2 0-31,2-2 0 0,3-10 0 0,1-6 0 0,-1-13 0 0,-3-6 0 15,-3-15 0-15,-13-10 0 16,5-5-13-16,-15-12-16 0,-14-4 3 16,-13-2 11-16,1 0 6 15,-1-3 7-15,7 5 6 16,4-4 8-16,16 3 6 15,16-5 4-15,22-6-3 16,22-4-9-16,15-5-8 0,17-1-12 16,0-5-26-16,10-2-17 15,1 3-14-15,-11-2-11 16</inkml:trace>
  <inkml:trace contextRef="#ctx0" brushRef="#br0" timeOffset="139615">7738 15775 432 0,'0'0'2'0,"-1"16"2"16,1-1 1-16,-1 7 1 15,1 2 2-15,4 4 1 16,5 0 1-16,1 1 0 0,4-7-1 47,2-10-1-47,3-8-3 0,-1-7-2 0,0-15-3 0,-5-8 0 0,-5-6 0 15,-8-2 0-15,-4 0 0 16,-11 4 0-16,-5 5 0 0,-1 8 0 15,-3 8 0-15,2 8 0 16,9 3 0-16,13-2 0 16,0 13 0-16,21-13 0 15,16-16 0-15,8-12 0 0,10-12 0 31,3-11 0-31,-1-9 0 0,-8-11 0 0,-12 2 0 16,-16 3 0-16,-19 10 0 16,-15 8 0-16,-20 13-5 0,-12 16 2 15,-5 14 3-15,-6 12 1 16,3 19 4-16,7 13-3 15,14 15-2-15,16 9 0 0,13 4 0 16,13 3 0-16,20 1 0 31,14-5 0-31,12-6 0 0,9-12 0 0,6-5-7 16,-3-17-57-16,-6-15-18 15,-2-9-13-15</inkml:trace>
  <inkml:trace contextRef="#ctx0" brushRef="#br0" timeOffset="140322">8265 15540 363 0,'0'0'4'16,"-2"10"3"-16,2 2 5 0,0 3 0 15,7 6 3-15,3 1 1 16,3 2 2-16,4-2 0 31,6-1-2-31,1-7-3 0,4-8-3 0,1-6-3 16,-2-9-7-16,-3-9 0 0,0-6 0 15,-5-5 0-15,-6-7 0 16,-6 1 0-16,-5 0 0 16,0 2 0-16,-11 7 0 15,0 5 0-15,-3 4 0 0,-3 15 0 16,5 6 0-16,1 14 0 31,4 8 0-31,5 8 0 0,5 2 0 0,9 3 0 16,2-5 0-16,5-2 0 0,1-11 0 15,5-1 0-15,-7-15-4 16,2-5-52-16,-3-3-22 15,-14-14-19-15</inkml:trace>
  <inkml:trace contextRef="#ctx0" brushRef="#br0" timeOffset="140621">8619 15558 486 0,'0'0'2'0,"12"8"1"15,3 1 0-15,1-2 1 16,3 2 1-16,2 2 1 0,0-2-4 16,0-4-2-16,-2-5 0 15,-5-1 0 16,-3-13 0-31,-5-8 0 0,-3-5 0 0,-2-5 0 0,0-1 0 16,0 1 0-16,-1 2 0 0,0 8 0 16,1 6 0-16,-1 16 0 15,10 0 0-15,-2 11 0 16,3 7 0-16,3 4 0 0,3 6 0 15,1-3 0-15,-4 0 0 16,2-8 0 15,-4-5 0-15,6-2 0-16,-18-10-8 0,20-10-53 0,-17-5-21 0,-3-6-14 0</inkml:trace>
  <inkml:trace contextRef="#ctx0" brushRef="#br0" timeOffset="140748">8981 15433 499 0,'0'0'2'15,"0"0"0"-15,9 13 0 0,-9-13 2 16,17 16-2-16,-4-8-2 31,3-1 0-31,0-4 0 0,7-3-9 0,-9-5-43 16,1-13-33-16,0-4-7 15</inkml:trace>
  <inkml:trace contextRef="#ctx0" brushRef="#br0" timeOffset="141535">8945 15121 481 0,'0'0'2'0,"0"0"1"16,0 5 2-16,3 4 0 16,3 4 1-16,2 3 0 0,4 6-3 15,5 1-3-15,3 4 0 16,4-1 0-16,3-2 0 15,1-5 0-15,0 1 0 16,-3-9 0 15,-3-3 0-31,-3-3 0 0,-7-2 0 0,-12-3 0 0,17 0 0 0,-17 0 0 16,0 0 0-16,9 0 0 0,-9 0 0 15,1-11 0-15,0 0 0 16,-1-3 0-16,0-3 0 16,0-3 0-16,-3-5 0 15,-2 1 0-15,2-2 0 0,-3 2 0 16,-1 2 0-16,0 2 0 31,-1 3 0-31,2 3 0 0,2 4 0 0,4 10 0 16,-9-8 0-16,9 8 0 0,0 0 0 15,0 0 0-15,0 0 0 16,0 0 0-16,0 0 0 15,0 0 0-15,8 6 0 16,-8-6 0-16,11 2 0 16,-2 1 0-16,5 2 0 0,4-3 0 31,7-1 0-31,4-1 0 0,5-5 0 0,-2-6 0 15,7-5 0-15,-4-5 0 0,-3-2 0 16,-8-4 0-16,-7-1 0 16,-9-2 0-1,-8 4 0-15,-7 2 0 0,-12 8 0 16,-5 5 0-16,-7 3 0 0,0 8 0 15,-4 10 0-15,5 12 0 16,5 5 0 0,6 10 0-16,8 1 0 0,11 3 0 15,7-2 0-15,14-6 0 0,13-6 0 16,2-8 0-16,11-10 0 15,-2-7 0-15,0-7 0 47,-1-3 0-47,-8-12-43 0,-9-5-19 0,-8-6-13 0,-14-4-13 0</inkml:trace>
  <inkml:trace contextRef="#ctx0" brushRef="#br0" timeOffset="142154">9523 15013 487 0,'0'0'2'0,"1"12"1"15,11-1 1-15,-4 0 3 0,5 0 1 16,1-3-8-16,2 0 0 15,5-6 0 1,2-8 0-16,-3-10 0 0,-5-7 0 16,-1-7 0-16,0-2 0 0,-3-4 0 15,-4 0 0-15,2 1 0 16,-5 5 0-16,2-2 0 15,1 0 0-15,7 7 0 16,0-1 0-16,6 2-7 0,2 2-11 16,2 1 1-16,1 5 3 15,-5 3 5 16,-2 6 5-31,-18 7 5 0,13 0 5 0,-14 6 4 0,-10 13 2 16,-4 4 2-16,-4 6-1 0,6 2-2 16,3 4-9-16,10-3-2 15,8-3 0-15,14-2 0 16,7-2 0-16,5-3 0 0,1 2 0 15,-5 1 0-15,-7 0 0 16,-11 5 0-16,-11 1 0 31,-8-1 0-31,-14-5 0 0,-2-4 0 0,-3-9 0 0,6-11 0 16,5-6 0-16,13-22 0 15,9-10 0-15,16-15 0 16,11-10 0-16,7-10 0 16,4-3 0-16,1-2 0 15,-7 6 0-15,-7 10 0 0,-14 9 0 16,-13 15 0-16,-8 17 0 15,-18 16 0-15,-8 11 0 16,-7 17 0-16,2 10 0 16,3 7 0-16,13 5 0 0,16 0 0 15,14-1 0-15,21-10 0 16,16-9 0-16,16-10 0 31,8-8 0-31,7-5 0 0,-8-11 0 16,-4-1-41-16,-24-3-23 0,-14 3-14 0,-17 2-13 15</inkml:trace>
  <inkml:trace contextRef="#ctx0" brushRef="#br0" timeOffset="142337">8775 15011 511 0,'0'0'0'16,"0"0"0"-16,13 4 0 15,0 6 0-15,-9 2-46 16,6-12-47-16,8 3-6 0</inkml:trace>
  <inkml:trace contextRef="#ctx0" brushRef="#br0" timeOffset="176258">18094 10620 318 0,'0'0'7'0,"0"0"4"16,0 0 2-16,0 0 3 0,7-9-1 16,-7 9 2-16,0 0-1 15,0 0 2-15,0 0-6 16,-3 15-4-16,-6-1-2 15,-1 9-2-15,-1 0-1 16,-3 6 1-16,0-3-2 0,1 1-2 16,0-2-3-16,4-5-4 15,-1-3-4-15,6-4-8 16,-3-5-32-16,7-8-36 31,0 0-7-31</inkml:trace>
  <inkml:trace contextRef="#ctx0" brushRef="#br0" timeOffset="176477">18349 10602 371 0,'0'0'4'16,"-1"10"4"-16,-6 2 1 0,-6 4 0 15,0 4 0-15,-3 6 1 16,-3 10-1-16,-1 4-3 16,3 6-12-16,2 4-49 46,9-9-29-46</inkml:trace>
  <inkml:trace contextRef="#ctx0" brushRef="#br0" timeOffset="177143">15019 10644 329 0,'0'0'1'0,"0"6"3"16,2 4 3-16,0 7 1 16,-1 5 3-16,-1 7 1 15,0 4 0-15,-1-1 0 0,1-1-1 16,-1-4-2-16,0-3-4 15,-2-11-6 32,3-2-17-47,6-11-61 0,3-14-5 0</inkml:trace>
  <inkml:trace contextRef="#ctx0" brushRef="#br0" timeOffset="177273">15213 10764 394 0,'0'0'2'16,"4"22"2"-16,-1-3 1 16,-1 8 1-16,2 4 0 15,-1 3 2-15,1 5-2 47,-1 5-5-47,-3-13-25 0,0 0-56 0,2-4-5 0</inkml:trace>
  <inkml:trace contextRef="#ctx0" brushRef="#br0" timeOffset="177983">19567 10488 295 0,'0'0'6'16,"-4"-7"3"77,-6 4 1-93,-5 1 4 0,-1 2 1 0,-9 0 1 0,-6 12 4 0,-5 5-2 16,-3 10-4-16,3 6-4 0,2 4-1 0,6 4-4 0,6 2 0 0,7-6-1 0,15-5-1 0,9-8-1 0,16-9 0 0,10-4-4 0,5-11-5 15,9-2-6-15,-3-11-20 16,-7-4-52-16,8-7-3 16</inkml:trace>
  <inkml:trace contextRef="#ctx0" brushRef="#br0" timeOffset="178339">19597 10638 358 0,'0'0'3'0,"-5"10"3"0,2 2 2 0,3 4 2 0,0 0 0 0,8 3 2 0,11-2 0 0,4-1 1 16,9-6-3-16,5-6-2 15,2-4-2-15,-1-11-2 16,-6-6-2-16,-9-4-2 0,-11-3-1 16,-13 0 1-16,-13 2-1 15,-10 3 0-15,-5 6 1 47,-3 3 1-47,1 10 0 0,5 2 2 0,6 13 0 0,14 3 1 0,7 5 0 0,16 3 0 16,10-2-1-16,6-1 0 15,6-4-2-15,0-2-3 0,1-5-6 16,-7-9-7-16,0-3-22 15,-4-5-52-15,-17-10-2 16</inkml:trace>
  <inkml:trace contextRef="#ctx0" brushRef="#br0" timeOffset="178642">19985 10644 379 0,'0'0'5'0,"12"16"2"16,2-2 1 0,3 6 2-16,4 8 1 0,2 8 0 15,-1 3 1-15,-1 4 1 16,-3-3-5-16,-5-6-2 0,-8-4-2 15,-4-7 0 32,-2-10-1-47,-8-13-1 0,-4-8-1 16,-3-16 0-16,-2-9-2 0,2-9 0 0,6-7-2 0,-1-6 0 0,11 0-1 0,11 3 1 15,16 4 1 1,11 11 1-16,6 8 2 0,2 12 0 0,-3 10 1 16,-3 7 0-16,-11 15 1 15,-11 6 0-15,-18 9-1 47,-14 3-1-31,-16 4 0-16,-5-4-1 0,-3 2-5 0,-1-6-5 0,5-3-10 0,1-7-28 0,5-9-41 0,28-10-2 15</inkml:trace>
  <inkml:trace contextRef="#ctx0" brushRef="#br0" timeOffset="179031">20533 10602 375 0,'0'0'5'16,"-14"16"4"-16,1 0 1 0,0 5 1 15,0 5 0-15,5 3 2 16,4 0 0 31,4-1 1-47,11-8-4 0,15-7-4 0,5-8-1 0,7-7-1 0,-3-15-1 0,-2-5-1 0,-7-7-1 15,-9-1 0 1,-12-1-2-16,-6 4 1 0,-10 4 0 0,-9 7 0 16,-4 7 0-16,-3 9 1 15,3 7 1-15,2 10-1 16,10 7 1-16,7 6-1 47,6 1 1-47,15-1 0 0,7-1-2 0,7-6-2 0,4-6-3 0,6-5-5 0,-5-9-9 15,1-6-47-15,4-9-25 16</inkml:trace>
  <inkml:trace contextRef="#ctx0" brushRef="#br0" timeOffset="179290">20854 10558 369 0,'0'0'2'0,"-8"22"1"0,4-5 3 0,1 5 3 15,-1 6 1-15,3 2 0 16,1 4 2-16,3 2 1 16,7-10-1 15,8-3-1-31,2-6-3 0,7-8-3 0,1-5-2 0,1-6-6 0,3-5-9 15,-6-3-37-15,0-10-37 16,-1-3-5-16</inkml:trace>
  <inkml:trace contextRef="#ctx0" brushRef="#br0" timeOffset="179461">21235 10634 410 0,'0'0'4'0,"4"11"3"15,-1 1 2-15,-2 3 2 16,4 6 0 15,0 4 0-31,-1 1 1 0,0 4-1 0,-2-4-3 0,1-4-3 0,-1-2-3 16,1-5-3-16,-2-7-4 15,4 2-10-15,-5-10-59 0,0 0-16 16</inkml:trace>
  <inkml:trace contextRef="#ctx0" brushRef="#br0" timeOffset="179586">21166 10423 412 0,'0'0'1'0,"0"0"0"16,0-11-1-16,0 11-1 15,5-14-10 1,-5 14-45-1,8-11-23-15</inkml:trace>
  <inkml:trace contextRef="#ctx0" brushRef="#br0" timeOffset="179836">21587 10377 404 0,'0'0'3'0,"3"7"2"16,-1 5 2-16,1 6 2 0,3 6 1 15,2 8 0-15,0 9 1 16,0 7 0 31,-1 2-3-47,1 1-2 0,0 0-3 0,-1-5-3 0,-1-6-4 0,-6-10-7 0,0-2-11 0,-1-7-57 15,-8-18-10-15</inkml:trace>
  <inkml:trace contextRef="#ctx0" brushRef="#br0" timeOffset="180273">21593 10645 383 0,'10'-5'5'0,"12"0"3"0,7-4 3 16,11-2 1-16,6-3-1 0,6 1 2 16,1-3-1-16,2 2 1 15,-12 1-5-15,-11 4-3 16,-9 4-3 15,-13 1-1-31,-10 4 0 0,-8 4 1 0,-10 7 0 0,-8 4-1 0,2 8 1 16,-5 5 1-16,2 7 0 15,5 3 0 16,6 2 0-31,9-5 0 0,6-2-1 0,11-7 0 0,8-5-2 0,5-9 0 16,2-11 0-16,3-6 0 16,-2-9-2-16,-3-11-5 15,-8-4-3-15,-8-5 0 16,-6-4-1-16,-3 1 0 0,-7 1 3 15,0 7 2-15,-3 2 3 16,1 14 5-16,3 4 2 16,8 9 2 15,0 14 1-31,7 7 0 0,6 8 0 0,2 6-2 0,0 5 0 0,3-4-2 15,-1 0 0-15,-4-3-3 16,0-8-2-16,-4-7-4 0,0-7-8 16,-9-11-18-16,3-12-43 15,8-10-14-15</inkml:trace>
  <inkml:trace contextRef="#ctx0" brushRef="#br0" timeOffset="180651">22220 10551 424 0,'0'0'3'15,"13"14"1"-15,-1 1 3 16,0 4 1-16,-2 5 0 15,0 8 1-15,0 3 1 16,0 3-1-16,-6-4-2 0,-4-4-1 16,-1-5-1-16,-2-6-2 15,2-11 1-15,1-8-2 31,-2-12 0-31,2-12-2 0,8-5 0 0,1-6 0 16,6-4 0-16,4-3 0 0,3 3-2 16,6 4 0-16,2 9 1 15,2 6 1-15,-1 12 0 16,-5 6 1-16,-2 5 1 0,-9 14 0 15,-5 7-2-15,-10 9 0 16,-4 2 0-16,-14 6 0 16,-3 1 0-16,-1-1 0 31,0-5 0-16,-1-4 0-15,5-6 0 0,4-7 0 0,6-8 0 0,8-11 0 0,0 0 0 16,9-2-11-16,0-12-32 0,8-9-34 16,12-1-16-16</inkml:trace>
  <inkml:trace contextRef="#ctx0" brushRef="#br0" timeOffset="181014">22839 10435 386 0,'0'0'3'0,"0"0"3"16,-14 14 3-16,2 7 3 15,-5 4 1-15,2 11 2 16,-3 8 0-16,6 7 2 0,3 7-3 16,9-2-2-16,11 0-3 15,15-8-9-15,14-7 0 16,11-11 0-16,13-14 0 31,4-13 0-31,0-5 0 0,2-16 0 16,-10-13 0-16,-15-6 0 0,-12-4 0 0,-19 0 0 15,-15 5 0-15,-19 7 0 16,-14 6 0-16,-8 14 0 0,-7 10 0 15,2 17 0-15,10 11 0 16,11 8 0-16,20 4 0 16,13 2 0-16,25-4 0 15,17-4 0 1,14-7 0-16,16-6 0 0,5-2 0 0,-1-13-22 15,-1-4-52-15,2 0-17 16</inkml:trace>
  <inkml:trace contextRef="#ctx0" brushRef="#br0" timeOffset="205668">12918 15587 328 0,'0'0'7'0,"0"0"2"15,0-12 3-15,0 12 2 16,-7-14 0-16,-4 7 0 0,-2 1 0 15,-11 1 1-15,-9 5-4 16,-4 11-4-16,-8 8 1 16,-8 10-1-16,-5 10 1 15,0 8 0-15,1 10 1 16,11 4-1-16,9 5 0 0,14-4-2 15,17-2-2-15,17-8-4 16,24-6 0-16,15-11 0 16,16-10 0 62,6-10 0-63,3-5 0-15,0-8 0 0,-9-2 0 0,-8 0 0 0,-18-9-10 0,-7-2-58 0,-14 4-25 0</inkml:trace>
  <inkml:trace contextRef="#ctx0" brushRef="#br0" timeOffset="207577">13644 15819 288 0,'0'0'7'16,"0"0"6"-16,0 0 2 0,0 0 1 16,0 0 0-16,0 0 4 15,0 0 2-15,0 0 1 16,6-3-5-16,12 0-4 0,8 1-2 15,6 0-2-15,3-1 0 16,5-1-2-16,0 1-3 16,-1-2-2-16,-4 1-3 15,-7-2-2-15,-8 5-6 0,-8-4-7 16,0 5-16-16,-2 6-53 15,-10-6-6 1</inkml:trace>
  <inkml:trace contextRef="#ctx0" brushRef="#br0" timeOffset="209231">13690 15691 275 0,'0'0'10'15,"0"0"4"-15,0-12 3 16,0 12 4-16,-2-13 1 15,2 13 3-15,-2-10 0 16,2 10 0-16,0 0-9 16,0 0-4-16,0 0-3 0,0 0-2 15,-6 13-3-15,4 6 0 16,-2 8-1-16,2 8 0 15,-1 5 1-15,3 4 0 0,-1 3-1 16,1 0 0-16,1-2-1 16,4-6 1-16,4-5-3 15,2-5 0-15,2-12 0 16,4-4 0-16,0-11 0 31,6-4 0-31,2-12 0 0,1-9 0 0,-3-9 0 0,1-10 0 16,-5-2 0-16,-6-3 0 15,-2 1 0-15,-6 2 0 47,-5 4 0-47,1 8 0 0,-7 3 0 0,-1 10 0 0,2 6 0 0,5 13 0 0,-9-9 0 16,9 9 0-16,-9 15 0 15,5 3 0-15,4 7 0 0,0 4 0 16,4 5 0-16,5 5 0 15,0-3 0-15,6 3 0 16,1-4 0-16,2-5 0 0,-1-3 0 16,-2-8 0-16,-1-3 0 46,-2-5 0-46,-1-5 0 0,-11-6 0 0,15-5 0 0,-14-11-11 0,4-7-50 16,-3 1-30-16,-2-10-5 16</inkml:trace>
  <inkml:trace contextRef="#ctx0" brushRef="#br0" timeOffset="209628">14063 15715 387 0,'0'0'6'0,"8"0"2"32,2 7 4-32,4 5 0 0,2 5 3 0,6 7 0 0,1 6 1 15,4 6 0-15,-1 4-4 16,-4 2-4-16,-1-3-4 15,-4-3-4-15,-5-7 0 0,-4-4 0 16,-2-9 0-16,-5-8 0 16,-1-8 0-16,0-6 0 15,-1-10 0-15,-2-9 0 16,4-3 0-16,-1-7 0 31,0-1 0-31,9-3 0 0,2 4 0 0,2 3 0 0,7 6 0 16,-1 5 0-16,0 9 0 15,1 8 0-15,0 4 0 16,-1 9 0-16,-3 12 0 0,-2 8 0 15,-1 5 0-15,-3 3 0 16,-2 3 0-16,-3 1 0 16,-1-4 0-16,-1-5 0 15,-2-4 0 16,-1-7 0-31,2-7 0 0,-1-6 0 0,-1-8 0 0,0 0 0 0,0 0 0 16,0-13-15-16,0-7-58 16,2 3-21-16</inkml:trace>
  <inkml:trace contextRef="#ctx0" brushRef="#br0" timeOffset="209821">14698 15912 438 0,'0'0'6'15,"0"0"1"-15,7 16 3 0,-4-4 1 0,3 4 1 16,-1 5 1-16,2 0-1 15,-1 6-10-15,0-4-2 16,-1-1 0 0,-1-5 0-16,0-2 0 0,-4-15 0 0,0 0 0 15,15 0-13-15,-11-12-60 16,-6-17-20-16</inkml:trace>
  <inkml:trace contextRef="#ctx0" brushRef="#br0" timeOffset="209940">14596 15521 422 0,'0'0'1'16,"0"0"0"-16,0 0-1 15,-2-12-1 1,2 12-10-16,-3-12-27 0,3 12-42 0,1-15-3 16</inkml:trace>
  <inkml:trace contextRef="#ctx0" brushRef="#br0" timeOffset="210140">14828 15497 391 0,'0'0'6'0,"10"22"3"16,3 2 3-16,-1 10 2 15,4 7 0-15,2 10 1 16,3 7 0-16,0 7 1 0,-1-2-6 15,-2-3-4-15,-6-9-3 16,0-7-3-16,-1-8 0 16,-5-10 0-1,-5-11-2-15,-1-15-8 0,-4 5-8 0,-6-7-15 16,-6-8-38-16,-4-7-21 15</inkml:trace>
  <inkml:trace contextRef="#ctx0" brushRef="#br0" timeOffset="210406">14807 15927 393 0,'0'0'5'0,"6"-4"2"0,7-4 1 0,7-4 2 0,7-3 0 15,9-3 1-15,10-7 1 16,5 3 0 0,1-2-5-16,-1 3-2 0,-5 4-2 0,-5 7-1 15,-9 7-1-15,-10 5 0 16,-12 11 1-16,-5 8 0 15,-4 2 0-15,-1 4 2 16,0 4 0-16,3-2 1 0,5 0 0 16,5-1-5-16,6-3 0 15,1-3 0-15,1-1 0 16,0-2 0-16,-10 2 0 15,-6 0 0-15,-5-3 0 16,-9 3-13-16,-10-2-59 0,-12-7-21 16</inkml:trace>
  <inkml:trace contextRef="#ctx0" brushRef="#br0" timeOffset="211075">16233 15730 434 0,'0'0'4'16,"2"23"-1"-16,1-3 4 15,2 8 2-15,1 4 0 16,2 5 1-1,-1 1 0-15,0 1 1 0,1-9-2 16,-3-9-4-16,0-9-5 0,-5-12 0 16,0-9 0-16,-5-15 0 15,-11-11 0-15,-8-9 0 47,-7-4 0-47,-9-8 0 0,-3 3 0 0,-6 5 0 0,1 4 0 0,6 10 0 0,4 7 0 16,12 11 0-16,11 3 0 15,15 13 0-15,15-16 0 16,27 7 0-16,17-4 0 0,20-1 0 15,13-3 0-15,6-3 0 16,4 3 0-16,-7-3 0 16,-11 3 0-16,-16 3 0 31,-12 5-4-31,-22 2-15 0,-10 4-12 0,-12 3-45 0,-12 0-17 15</inkml:trace>
  <inkml:trace contextRef="#ctx0" brushRef="#br0" timeOffset="211281">16186 15765 431 0,'0'0'3'0,"0"0"3"0,0 0 2 0,8 10 1 0,12-10 1 16,13 0 0-16,14-9 0 15,11-1 0-15,7 0-6 16,3-5-9-16,6 3-13 16,-5 5-37-16,-12-2-35 0,-3 1-3 15</inkml:trace>
  <inkml:trace contextRef="#ctx0" brushRef="#br0" timeOffset="211650">17081 15582 374 0,'0'0'5'16,"0"0"4"-16,-6 0 2 15,-5 2 2-15,-7 8 1 0,-4 8 3 16,-9 4 0-16,1 7 1 16,-2 8-5-16,1 1-3 46,11 3 0-46,3-4-10 0,16-8 0 0,7-7 0 0,17-10 0 0,9-12 0 0,2-9 0 16,4-13 0-16,-7-6 0 16,1-5 0-16,-13-2 0 15,-9 3 0-15,-10 5 0 16,-5 10 0-16,-8 7 0 0,-6 7 0 15,2 10 0-15,1 13 0 16,8 7 0 15,6 3 0-31,4 4 0 0,13-5 0 0,5-3 0 0,7-4 0 0,3-6 0 16,-2-9 0-16,-1-3 0 15,-7-7 0-15,0-4-28 16,-11-6-42-16,-9-9-25 16</inkml:trace>
  <inkml:trace contextRef="#ctx0" brushRef="#br0" timeOffset="211888">17199 15802 419 0,'0'0'6'15,"10"14"3"17,-1-2 2-32,1-2 2 0,2 2 2 0,1 0 1 0,1 0 1 0,2-4-12 15,-3-8-5-15,-1 0 0 16,0-9 0-1,3-5 0-15,-2-2 0 0,1-1 0 16,4-2 0-16,3 3 0 0,-1 0 0 16,3 0 0-16,0 4 0 15,-2 2 0 16,-3 2 0-31,1 3 0 0,-5-2 0 0,1 5 0 0,-4-1 0 16,3 3-40-16,-1 0-31 0,3-4-16 16</inkml:trace>
  <inkml:trace contextRef="#ctx0" brushRef="#br0" timeOffset="212252">17851 15655 367 0,'0'0'9'0,"0"0"3"47,-7 4 1-47,7-4 2 0,-16 19 2 0,5-2 0 0,-2 3 2 0,1 6 0 0,-1 8-7 15,4-2-4-15,5 1-5 16,3-3-3-16,4-6 0 16,7-6 0-16,8-5 0 15,0-11 0-15,5-4 0 0,-2-11 0 16,-4-8 0-16,-6-5 0 15,-5-3 0-15,-6-2 0 16,-8 2 0 15,-8 4 0-31,0 3 0 0,0 8 0 0,-2 8 0 0,7 6 0 0,3 8 0 16,7 6 0-16,8 8 0 15,7-2 0-15,10 2 0 16,0-5 0-16,9-3 0 0,0-6 0 16,4-4 0-16,-10-5 0 15,4-8-35-15,-9-8-34 31,-12-13-16-15</inkml:trace>
  <inkml:trace contextRef="#ctx0" brushRef="#br0" timeOffset="212593">18030 15569 431 0,'0'0'5'15,"5"14"3"-15,-1 1 3 47,4 2 1-47,1 5 0 0,5 4 2 0,3-1-1 0,7 2-8 0,4-9-5 0,2-7 0 16,2-8 0-16,0-4 0 15,1-14 0-15,-4-8 0 16,-6-9 0-16,-9-11 0 15,-8-7 0-15,-10-9 0 0,-15-4 0 16,-14-3 0-16,-11 7-7 47,-4 8 2-47,-1 11 2 0,0 19 4 0,6 18 3 0,9 16 2 0,15 22-2 0,18 16-4 15,16 8 0-15,15 8 0 16,11-4 0-16,12-3 0 16,9-4 0-16,2-11 0 15,5 1 0-15,-6-14-53 0,-4-10-25 16,1-9-12-16</inkml:trace>
  <inkml:trace contextRef="#ctx0" brushRef="#br0" timeOffset="213213">19644 15411 409 0,'0'0'5'0,"1"18"4"16,6 2 2-16,-2 1 1 16,7 13 2-16,-4-2 1 15,4 5 0-15,-4 1 0 0,3-9-9 16,-5-3-6-16,-3-8 0 15,0-7 0-15,-3-11 0 32,0-8 0-32,-8-9 0 0,-5-11 0 0,-3-6 0 0,-6-8 0 15,-2-3 0-15,1 2 0 16,-4 2 0-16,4 8 0 15,3 3 0-15,6 11 0 16,8 5 0-16,7 4 0 16,16 5 0-16,16-1 0 0,13 3 0 15,16-5 0-15,7 0 0 47,10-2 0-47,1-2 0 0,-2 5 0 0,-14-6-8 0,-8 6-53 0,-16 0-20 0,-21 1-14 16</inkml:trace>
  <inkml:trace contextRef="#ctx0" brushRef="#br0" timeOffset="213367">19701 15480 463 0,'0'0'2'0,"20"0"0"15,6 0 1-15,14-2 1 16,13-3-2-16,10-3-5 0,12 1-36 15,5-2-44-15,-7-3-5 16</inkml:trace>
  <inkml:trace contextRef="#ctx0" brushRef="#br0" timeOffset="244177">15247 10948 133 0,'0'0'3'0,"0"0"1"16,8 3 8-16,-8-3 7 15,13 18 4-15,-1-1 2 16,-2 9 2-16,3 4 0 0,-9 9 3 16,-1 10-3-1,-3-1-6-15,-2-3-5 16,-8-1-3-16,1-7-2 0,-3-8-3 15,1-5 1-15,2-12-5 16,9-12-5-16,-9 3-6 16,9-3-10-16,0 0-34 15,-6-7-29-15,6-2-7 16</inkml:trace>
  <inkml:trace contextRef="#ctx0" brushRef="#br0" timeOffset="245038">15503 10968 202 0,'0'0'3'0,"0"0"-1"16,0 0 3-16,0 0 3 15,-4 9 1-15,-5 0 2 0,-5 4 1 16,-5 3 1-16,-7 4-3 16,-4-3 3-16,-2 5-2 15,-2-3-2-15,2 0-2 16,3-5 1-16,5-4-1 0,4-3 0 15,10-2-2-15,10-5 0 16,-7 12 4-16,17 1 4 16,12-3-1-16,9 7 2 15,7 1-3-15,6 7 2 16,3-1-1-16,5 2 0 15,-5-1-5 1,-9 0-4-16,-6 0-4 0,-8 0-5 0,-9 0-8 16,-4 0-18-16,0 4-51 15,-13-4-4-15</inkml:trace>
  <inkml:trace contextRef="#ctx0" brushRef="#br0" timeOffset="245850">15335 10921 234 0,'0'0'5'0,"0"0"1"0,0 0 3 16,-10-2 2-16,10 2 3 15,-15 0 0-15,4 0 2 16,-1 2 1-16,-6 8-3 0,-2 5-1 15,-4 6-1-15,-2 5-2 16,-5 8-1-16,2 0-3 16,-1 10 2-1,7-3-1-15,8-1-3 16,8-4-7-16,8-1-16 15,12-3-58-15,8-7-3 16</inkml:trace>
  <inkml:trace contextRef="#ctx0" brushRef="#br0" timeOffset="246560">15340 10969 222 0,'0'0'7'0,"0"0"4"15,0 0 0 32,0 0-2-47,-6 0 4 0,-1 6 2 0,-3 6 2 0,1 9 3 0,-3 10-6 0,-2 9 0 0,-3 6 2 16,-2 2 1-1,-1 0-3-15,1-8-1 0,4-3-2 16,-2-5-2-16,4-10 0 16,3-7-3-16,10-15 0 0,-14 4-1 15,14-4 0-15,-5-17-1 16,6-2-2-1,-1-4 0-15,5-5-1 0,4-5-3 16,7-1-1-16,2-1 0 0,0 4 0 16,1 5 0-16,-1 3 1 15,-3 6-2-15,-4 4 0 16,-11 13 2-16,13-3 1 0,-13 10 1 15,0 10-1-15,-1 9 4 16,-10 3 0-16,-3 9 2 16,-3 2 1-16,0 1 0 31,-2-4-1-31,2-4-1 0,1-3-1 0,4-7-6 0,6-3-6 15,6-5-12-15,4 2-51 16,10-16-15-16</inkml:trace>
  <inkml:trace contextRef="#ctx0" brushRef="#br0" timeOffset="247208">14798 10701 337 0,'0'0'6'0,"0"0"2"15,0 0-1-15,-8-2 1 16,8 2 2-16,-7 7 0 16,4 5 0-16,-2 5 0 0,1 8-6 15,0 4-5-15,2 6-8 16,0 2-32-16,1 1-39 0,1-3-5 15</inkml:trace>
  <inkml:trace contextRef="#ctx0" brushRef="#br0" timeOffset="248383">3582 17292 280 0,'0'0'4'15,"0"0"5"-15,0 10 6 16,5 7 4-16,-1 8 0 0,2 10 1 15,-4-13 4-15,0 7-2 16,0 4-2-16,-2 4-6 16,0 1-3-16,0 2-4 15,0 1-1-15,-1 1-2 16,0-2 0-16,-1 1-2 0,-3-4-3 15,4-1-5-15,-2-9-9 16,0 1-21-16,3-7-50 16,0-6-4-1</inkml:trace>
  <inkml:trace contextRef="#ctx0" brushRef="#br0" timeOffset="248665">3939 17355 302 0,'0'0'2'16,"0"0"0"-16,-10 7 2 0,-6 3 1 15,-5 9 3-15,-9 1 0 16,-7 9 3-16,17-15 0 16,-4 4 1-16,0-2 1 15,0 1-2-15,3-1-1 16,-2 1-1-16,6-1 1 0,5 0-1 15,7 2 0 1,5 0 0-16,9-3-2 0,7 4 1 16,5-1 0-16,7 3-2 15,3-2-1-15,1 6-2 0,7 1-4 16,1 1-5-1,2 2-12-15,0 1-59 0,1 5-11 16</inkml:trace>
  <inkml:trace contextRef="#ctx0" brushRef="#br0" timeOffset="249336">4726 17479 254 0,'0'0'7'0,"-8"7"5"15,8-7 2 16,-15 7 0-31,15-7 0 0,-11 10 4 0,11-10 1 0,0 19 3 16,10-14-5-16,14 3-4 16,12-4-1-16,10 1 0 0,6-2-2 15,4 0-1-15,5-3-3 16,-3 0-2-16,-5 0-3 15,-5-4-4-15,-9 2-7 16,-8-4-15-16,-9 3-58 0,-4 0-2 16</inkml:trace>
  <inkml:trace contextRef="#ctx0" brushRef="#br0" timeOffset="249498">4813 17878 360 0,'0'0'6'16,"0"0"4"-16,16 0 2 15,-1 0 1-15,6 0 0 16,4 0 0 0,5-3 1-16,4 1 0 0,1 1-8 0,2-1-9 15,5 2-17-15,3 0-65 16,-2 0 0-16</inkml:trace>
  <inkml:trace contextRef="#ctx0" brushRef="#br0" timeOffset="250457">6141 17611 223 0,'0'0'10'0,"0"0"4"0,0-12 5 16,0 0 2-16,-1 0 1 15,-7 0 1-15,0-1 0 16,-5 1 2-16,-6 1-7 15,-4 11-7-15,8 2-3 16,-2 6-2-16,-1 8-1 0,0 1-1 16,1 7 0-16,0 1-1 15,6 5 0-15,1 2 0 16,4-1 2-16,4 1-1 15,2-2 0-15,1-4 0 0,9-2-1 16,4-7 1-16,3-2-1 16,3-8 0 15,1-7-1-31,-9-10 0 0,39-28-1 0,-3-25 0 0,-12-20-2 0,-16-9 0 15,-15-2 0-15,-15 14-1 16,-16 13 0-16,-10 33-1 16,1 10 1-16,1 11 0 15,6 13 1-15,5 10 1 0,8 13 1 16,11 10 1-16,2 5 0 15,9-16 0-15,3 6 1 32,1-1 0-32,4 3 0 0,2 2-1 0,2 0 1 0,4-2-2 15,-1 2 1-15,1-6-1 16,1-1-4-16,2-4-6 31,2-1-22-31,2-6-50 0,-4-7-8 0</inkml:trace>
  <inkml:trace contextRef="#ctx0" brushRef="#br0" timeOffset="250660">6445 17587 426 0,'0'0'3'0,"1"9"1"16,-1-9 1-16,4 19 1 15,-1-8 0-15,1 3 0 0,0 1 1 47,0 1 1-47,5 0-4 0,-3 1-3 0,3-5-7 0,2 0-16 0,2 1-61 16,-1-10-3 15</inkml:trace>
  <inkml:trace contextRef="#ctx0" brushRef="#br0" timeOffset="250750">6360 17362 356 0,'0'0'2'0,"0"0"1"0,-9-12-1 15,9 12-7-15,0-14-16 16,-1 6-51-16,9-1-6 15</inkml:trace>
  <inkml:trace contextRef="#ctx0" brushRef="#br0" timeOffset="251072">6678 17661 362 0,'0'0'4'0,"11"0"4"16,-2-1 2-16,6-7 0 16,19-11 1-16,5-5 1 15,4-3 0-15,1-4 0 16,-4-5-5-16,-3-3-5 0,-14 0-2 47,-23 13-3-47,-22 7 0 0,-10 12-1 0,-10 7 2 0,-10 11 0 0,26 4 1 0,-2 4 4 15,2 7 1-15,-2 1 3 16,7 8 0-16,3 0 1 15,6 2 0-15,6-1-2 16,6-1 1-16,2-2-1 16,12-3-1-16,2-2-2 0,7-2-2 46,1-6-3-46,3-6-5 0,7-4-7 0,-2-10-19 0,-24-13-42 0,58-30-16 16</inkml:trace>
  <inkml:trace contextRef="#ctx0" brushRef="#br0" timeOffset="251458">6793 17124 274 0,'0'0'6'0,"0"9"4"16,0 7 4-16,7 7 4 16,4 10 0 15,4 8 3-31,4 10 4 0,-7-20-2 0,4 3-3 0,1 5-6 0,4 2-2 15,0 0-2-15,5 0-2 16,2-1-2-16,2-2-1 0,1-9-1 16,2-2 0-16,2-8-1 15,1-5-2-15,19-1-1 16,11-13-2-16,-9-22 0 15,-12-21-1-15,-14-10-1 47,-18 1 0-47,-15 12 1 0,-22 20 2 0,6 20 0 0,-2 7 2 0,0 9 1 0,0 3 1 16,3 7 0-16,-1 2 1 15,8 1-1-15,3 3-2 0,6-1-4 16,3-2-8-16,14 0-30 16,6 0-38-16,9-5-10 15</inkml:trace>
  <inkml:trace contextRef="#ctx0" brushRef="#br0" timeOffset="251688">7845 17470 416 0,'0'0'5'0,"-19"5"3"0,9 1 1 0,-6 6 0 15,4 5 1-15,-6 2 0 0,5 8 1 16,1 2 1-16,2 3-4 16,7 3-5-16,3 1-3 15,3 0-6-15,6 1-14 0,8 0-7 16,8-3-47-1,10-5-16-15</inkml:trace>
  <inkml:trace contextRef="#ctx0" brushRef="#br0" timeOffset="252330">8025 17391 362 0,'0'0'1'0,"0"0"2"16,0 0 4-16,0 15 3 31,2 2 0-31,0-4 1 0,1 3 1 0,2 6 1 0,2 2-1 15,0 5 0-15,2 3-3 16,0 3-3-16,1 2-2 31,-1-1 1-31,1 1-2 0,-4-4 1 0,4 1-1 0,-4-6-1 16,-1-3-2-16,-4-5 0 15,-1-6-2-15,0-14 1 16,-5 10-1-16,5-10-2 0,-13-7 0 16,5-6 1-16,3-6 1 15,1 1 1-15,4-5 2 16,0 1 0-16,9-4 1 15,6 2 0 1,-4 12 2-16,10-10-1 0,0 1-2 0,5 8-3 16,2-2-5-1,4 11-11-15,-2-3-21 0,1 4-42 16,-1 0-11-16</inkml:trace>
  <inkml:trace contextRef="#ctx0" brushRef="#br0" timeOffset="253706">8403 17670 276 0,'0'0'6'15,"0"0"2"-15,2 9 4 16,2 2 3-16,3 2 2 0,0 3 0 15,1 2 3-15,2-1 0 16,-2 5-2-16,1-5-1 16,-1 0-3-16,0-3-3 15,1-1-1-15,-9-13-2 16,15 11-1-16,-15-11-1 0,15 0-2 15,-7-7-4-15,9-17 1 16,-5-14 0 0,5-16 0-1,3 1 0 1,5 5 0-16,9 10-1 0,-14 29-2 0,-1 2-4 0,2 7-9 0,5 0-15 15,-5 7-39-15,-1-1-20 16</inkml:trace>
  <inkml:trace contextRef="#ctx0" brushRef="#br0" timeOffset="253842">8964 17716 366 0,'0'0'5'0,"0"0"1"0,7 14 3 0,-7-14-1 0,7 17 2 16,-1-7 0-16,2-1 0 15,0-1-4-15,1-3-12 16,3-3-25-16,6-2-50 0,-7-3-4 15</inkml:trace>
  <inkml:trace contextRef="#ctx0" brushRef="#br0" timeOffset="253960">8885 17350 384 0,'0'0'1'0,"0"0"-1"0,0 0-1 0,0 0 0 16,0 0-5-16,7 11-12 0,10 0-32 16,4 2-27-16</inkml:trace>
  <inkml:trace contextRef="#ctx0" brushRef="#br0" timeOffset="254148">9208 17662 394 0,'0'0'5'0,"-2"12"2"16,1 2 1-16,0-1 2 15,1 1 1-15,0 1 1 0,6-1 1 16,5-1-1-16,5-1-4 16,5 2-7 30,4-2-8-46,6 1-29 0,8-3-50 0,-3 1-3 0</inkml:trace>
  <inkml:trace contextRef="#ctx0" brushRef="#br0" timeOffset="254595">10335 17234 271 0,'0'0'8'0,"-22"4"5"15,-1 7 3-15,-7 8 4 16,-4 12 2-16,-3 11 1 15,16-15 0-15,3 4 0 16,2 7-7-16,4 3-4 16,6-3-4-16,6 2-4 15,9-1-2-15,8-3-4 0,7-6-4 16,7-2-12-16,5-6-19 15,0-5-49-15,5-8-3 0</inkml:trace>
  <inkml:trace contextRef="#ctx0" brushRef="#br0" timeOffset="254785">10506 17681 394 0,'0'0'3'0,"0"10"1"15,-1 0 2-15,2-2 2 16,-1-8 0-16,21 14 1 0,-6-10 0 16,4-4 1-16,3 0-3 15,2-7-1-15,11-4-1 16,7-9-1-16,-5-3-1 15,-10-7-1 17,-13-10-1-32,-17 6 0 0,-29 14 0 0,6 20-2 0,-4 0-4 0,-1 8-1 15,0 3-3-15,5 5-5 16,0 0-10-16,10 0-25 15,5-1-38-15,9-3-4 16</inkml:trace>
  <inkml:trace contextRef="#ctx0" brushRef="#br0" timeOffset="255121">10864 17515 380 0,'0'0'3'16,"0"9"2"-16,0 3 2 16,0 1 2-16,0 2 1 0,0 1 1 15,0 1 0-15,-2-1 2 16,2-3-2-16,0-1-2 15,0-12-3-15,14 4-1 16,4-4 0-16,5-4-1 16,3-14-1-16,8-16-2 31,6-8 0-31,2 0 0 0,-1 12 0 0,-10 27-2 0,-18 5 0 15,0 8 1-15,-3 7 0 16,0 4 1-16,-3 4 0 0,-3 3 0 16,-1-1 1-16,0 5-1 15,-1-3 0-15,1-2-2 16,-4-1-5-16,6-2-9 0,-3-7-20 15,1-5-47-15,6-7-9 16</inkml:trace>
  <inkml:trace contextRef="#ctx0" brushRef="#br0" timeOffset="255384">11371 17394 386 0,'0'0'4'0,"-20"21"2"16,8 0 3-16,5-9 0 15,3 3 1-15,4 1 1 16,2 0 0 15,7 1 0-31,5 3-2 0,4-2-4 0,2 2-2 0,-1 1 1 0,1 3-2 16,-1-1 1-16,-5 2 0 15,1-2-1-15,-5 0 0 16,-3 0-1-16,0-3-2 0,1-2-5 15,-4-2-10-15,3-7-30 16,-7-9-42-16,10 5-3 16</inkml:trace>
  <inkml:trace contextRef="#ctx0" brushRef="#br0" timeOffset="256087">11864 17154 410 0,'0'0'2'0,"0"0"3"0,-3 16 2 0,2 5 2 15,0 6 1-15,-2 13 1 16,3 6 2-16,0-14-2 16,-1 2-1-16,1 2-3 15,0 7-2-15,-1 0-1 0,1 0-2 16,0-4-1-16,0 1-2 15,-1-4-3-15,1-2-3 32,0-7-6-32,-6-6-5 0,2-8-2 0,-5-1 1 15,0-9 2-15,9-3 4 0,-29-8 7 16,7-25 6-16,5-15 6 15,5-2 5-15,8-2 2 16,11 7 0-16,21 13-1 0,22 10-5 16,13 0-2-16,5 1-2 15,10-2-1-15,-4 4 0 16,-5 1-2-16,-8 6-2 15,-13 5-1 17,-13 6-1-32,-14 4-2 0,-14 12 1 0,-7 2-2 0,-13 4 1 0,-3 1 1 15,1 0 2 1,-3-3 3-16,7-4 1 0,0-1 4 15,6-6 1-15,5-8 2 0,-3 10 1 16,3-10-1-16,0 0 1 16,-18 5 1-16,-1 1-2 15,6-1-3-15,-3 1 0 31,-3 3-2-31,-1 1 1 0,-2 4-1 0,0 1 0 0,1 1-1 16,2 4-2-16,1-3 0 16,7-1 0-16,6-1 0 15,5-5 0-15,2 0 0 16,10-5 0-16,6-3 0 0,-18-2 0 15,56-10 0-15,3-12 0 16,4-9 0-16,-5-5 0 47,-11-1 0-47,-24 13 0 0,-23 24 0 0,0 0 0 0,-6 3 0 0,-4 13 0 0,1 1 0 15,4 1 0-15,3 0 0 16,2-1 0-16,11 2 0 16,6-3 0-16,6 0-8 15,1 1-47-15,6-7-33 0,5 0 3 16</inkml:trace>
  <inkml:trace contextRef="#ctx0" brushRef="#br0" timeOffset="256620">12700 17561 411 0,'0'0'2'0,"-4"12"2"16,2 1 2-16,1 3 1 0,0 3 2 15,-2 0 0-15,3 2 1 16,0-3 2-16,-1 2-1 15,1-2-2-15,4-5-2 16,1-3-2-16,-5-10-1 0,15 7-1 31,6-5-1-31,2-16-2 0,4-23 0 0,-2-12 0 16,1 2 0-16,-1 1 0 15,-18 35 0-15,2 3 0 0,-9 8 0 16,13 5 0-16,-9 14 0 16,1 3 0-16,-2 2 0 15,5 0 0-15,-5 3 0 16,4-1 0-16,-2-1 0 15,1 1 0-15,4-4 0 32,0 0 0-32,-1-6-5 0,6-3-18 0,-4-9-40 0,-5-23-19 15,29-20-13-15</inkml:trace>
  <inkml:trace contextRef="#ctx0" brushRef="#br0" timeOffset="256922">13196 17136 431 0,'0'0'3'0,"1"11"2"15,-2 7 1-15,1 5 2 31,1 8 1-31,1 11 1 0,1 6 1 0,0-18-1 0,1 4-3 16,1 1-1-16,0 5-1 16,0-2-5 15,1 3 0-31,-1-3-6 0,2-1-5 0,-5-8-10 0,2 0-24 15,-3-12-33-15,-4-2-15 16,3-15 22-16,-29 2 35 0,4-17 18 16,-5-19 13-1,2-16 18-15,5-6 31 0,21 6 33 16,11 13 12-16,32 17-27 0,20 1-31 15,13-2-14-15,8 3-8 16,-2 2-7-16,3 7-22 16,-8 5-52-16,-20-1-15 15</inkml:trace>
  <inkml:trace contextRef="#ctx0" brushRef="#br0" timeOffset="258775">16744 16716 301 0,'0'0'6'16,"0"0"4"-16,-14-17 3 0,-2 12 1 15,-4 1 2-15,-6 1 2 16,-3 3 1-16,-6 6 0 16,-2 12-5-16,5 7-3 15,5 9-5-15,8 4 0 16,8-1-1-16,11-5-2 0,13-7-1 15,10-12 1-15,11-10-1 16,6-9-1-16,-3-15 0 16,-2-8-1-16,-4-3 0 15,-10-1 0-15,-8 5-1 78,-6 6-2-62,-7 6 2-16,0 16 0 0,0 0 1 0,-7 13 1 0,6 19-1 0,5 12 1 0,3 8 2 0,-3 10 0 0,1 3 1 0,-1-1 0 15,-5-8 1-15,0-7 0 0,-11-14 1 0,-5-9-2 0,-5-11 0 0,0-15-3 16,-2-6-1 0,2-11-4-16,3-9-4 0,5 0-8 15,4-8-18-15,8-4-42 16,12 2-16-16</inkml:trace>
  <inkml:trace contextRef="#ctx0" brushRef="#br0" timeOffset="259026">16926 16451 377 0,'0'0'3'0,"0"0"3"0,13 19 3 15,-1 2 2-15,0 8 2 16,5 8 1-1,-1 10 1-15,4 10 1 0,-8 3-4 0,2 0-2 16,-5-4-2-16,-4-7-3 16,-3-6-1-16,-2-9-2 15,0-10-2-15,-3-7-3 16,3-17-3 31,0 0-10-47,0 0-22 0,10-13-47 0,-2-13-6 0</inkml:trace>
  <inkml:trace contextRef="#ctx0" brushRef="#br0" timeOffset="259336">17209 16712 347 0,'0'0'5'0,"-2"13"3"16,2 4 3-16,0 6-1 15,0 6 3-15,2 5 1 0,4 4 1 16,2 0 0-16,4-2-4 15,0-9-2-15,-1-4-2 16,0-14 0-16,2-9-4 16,-7-12 0 15,0-9-3-31,-6-11-1 0,-4-3 0 0,-5-5-1 0,-5 1 0 0,3 5 1 15,-4 3 0-15,2 14 2 47,1 12 2-47,12 5 1 0,-9 17 0 0,9 12-1 0,10 6 1 0,3 5 0 0,7 4 0 16,1-5-1-16,6-3-1 15,-3-8-2-15,4-5-6 0,-7-14-6 16,1-9-34-16,-1-2-36 16,-4-23-9-16</inkml:trace>
  <inkml:trace contextRef="#ctx0" brushRef="#br0" timeOffset="259601">17538 16687 405 0,'0'0'4'0,"-9"19"2"16,3-3 2-1,1 3 0-15,0 5 1 16,4 2 1-16,6 3-2 0,9-5 3 0,10-6-4 16,9-8-4-16,1-4-2 15,0-3-1-15,-3-3-1 31,-6 0-1-31,-11-4 2 0,-14 4-5 0,-9 3 2 0,-13 5 1 16,-8 2 1-16,-4 4-1 31,-1-2 0-31,7 1-3 0,3-6-7 0,25-7-27 0,0 0-47 16,10 0-2-16</inkml:trace>
  <inkml:trace contextRef="#ctx0" brushRef="#br0" timeOffset="259846">17884 16666 320 0,'0'0'6'0,"0"0"5"16,2 12 4-16,-2 3 3 15,0 7 3-15,0 4 0 0,-3 10 1 16,-7 4 1-16,0 2-4 15,-4 3-6 17,-1 0-3-32,-2-3-3 0,0-5-4 0,3-3-5 0,1-9-7 0,10-1-21 15,3-5-46-15,0-19-17 16</inkml:trace>
  <inkml:trace contextRef="#ctx0" brushRef="#br0" timeOffset="260792">19271 16569 326 0,'0'0'6'16,"-9"0"2"-16,-2 0 3 15,-6 5 3-15,-6 7 1 16,-3 4 1-16,0 5-1 0,0 2 1 16,3 3-5-16,7 1-4 15,9 1-1-15,7-4-2 16,12-6-1-16,11-3-1 15,9-5 1-15,3-2-2 16,2 1 1-16,-3-3 0 0,-1 1-1 16,-5 2 0-16,-8 7 0 15,-15 1 2-15,-5 0 1 16,-12 4 0-16,-10-2 1 31,-9 1 0-31,-5-2 0 0,-2-4-1 0,-1-6 0 0,4 0-3 16,6-6-5-16,8-1-6 15,7-5-16-15,10-8-50 16,11 2-16 15</inkml:trace>
  <inkml:trace contextRef="#ctx0" brushRef="#br0" timeOffset="260929">19467 16900 432 0,'0'0'6'15,"-1"12"0"-15,1-4 2 16,-2 3 0-16,-1 3 0 16,0 2 1-16,1 1-3 15,1-2-4 1,2-1-18-16,4-2-59 0,4-12-15 0</inkml:trace>
  <inkml:trace contextRef="#ctx0" brushRef="#br0" timeOffset="261049">19503 16552 413 0,'0'0'1'15,"0"0"-1"-15,0 0-2 0,0-9-13 32,0 9-52-32,0 0-15 0</inkml:trace>
  <inkml:trace contextRef="#ctx0" brushRef="#br0" timeOffset="261382">19656 16673 396 0,'0'0'4'16,"-4"20"4"-16,-1 2 1 16,4 4 1-16,0 7 1 0,3 1 0 15,8 4 1-15,9-3 1 16,6-11-4-16,7-8-3 31,5-14-1-31,1-7-2 0,2-15 1 0,-10-9-2 0,-5-8-1 16,-16-4 0-16,-9-2 0 15,-18-1-1-15,-13 6-1 16,-7 3 1-16,-8 8 0 15,-3 9-2-15,1 8-3 16,5 10-3-16,10 5-5 0,11 9-14 16,12 6-38-16,12 9-28 31</inkml:trace>
  <inkml:trace contextRef="#ctx0" brushRef="#br0" timeOffset="261802">20003 16798 414 0,'0'0'4'15,"0"0"2"-15,0 0 0 0,0 0 2 16,8-5-1-16,7-1 1 15,8 0 0-15,7-1 1 16,4 3-4-16,2 2-2 0,-2 2-1 16,-4 5 0-16,-10 6-1 15,-11 11-2-15,-10 0 2 47,-14 6 0-47,-9-1 1 0,-4 0 0 0,2-3 0 0,2 0 1 0,12-7 0 0,9-5 1 16,11-6-1-16,19-5-1 15,11-1-2-15,6-2-4 16,7-3-10-16,-2 1-38 15,-6-6-39-15,6 1-2 0</inkml:trace>
  <inkml:trace contextRef="#ctx0" brushRef="#br0" timeOffset="262459">20440 16583 280 0,'8'10'1'0,"8"9"1"16,2 12-1-16,-2 13 0 16,0 12 1-16,-4 9 0 15,-10 13-1-15,-4 4-2 0,-24-5-4 16,-15-5-10-16,-13 3-49 15,-9-23-7-15</inkml:trace>
  <inkml:trace contextRef="#ctx0" brushRef="#br0" timeOffset="262721">18879 16595 379 0,'0'0'5'0,"-20"20"2"0,1 5 2 0,2 10 0 0,-2 11 0 15,9 12 2-15,10 9-2 16,5 9-3-16,29 3-12 15,14-7-35-15,24-7-43 0,15-12-3 16</inkml:trace>
  <inkml:trace contextRef="#ctx0" brushRef="#br0" timeOffset="263657">21531 16477 411 0,'0'0'4'15,"0"0"0"-15,0 0 4 0,3 7 0 16,-3 9 2-16,1 6 1 15,-2 5 2-15,-6 10 0 16,-7 6-3-16,-4 6 0 16,-6 4-4-16,-3-5-3 0,-1-4-3 15,2-6 0-15,3-9 0 16,4-7 0-16,7-8 0 15,12-14 0-15,0 0 0 16,2-7 0-16,19-9-8 16,2-1-6-16,8-4-2 0,6-7-1 15,8 2 2-15,4-3 1 16,1 0 4-16,-1 5 3 31,-7-1 7-31,-4 8 3 0,-9-1 4 0,-8 7 2 0,-21 11 1 16,0 0 1-16,-19 8 0 15,-10 13 0-15,-6 8-2 16,0 5-2-1,0 3 2-15,7 2-2 0,7-3 0 0,15-3-7 16,9-9 0-16,17-6 0 16,12-5 0-16,6-9 0 15,10 0 0 1,-5-4-13-16,7-6-57 0,-4 3-16 0</inkml:trace>
  <inkml:trace contextRef="#ctx0" brushRef="#br0" timeOffset="263985">22240 16648 429 0,'0'0'4'0,"0"0"2"16,0 0 2-16,15 6 1 15,5-2 0 17,11-4 1-32,10 3-1 0,8-3 1 0,9 2-5 0,-1-2-5 0,3 0-9 15,-12 0-12-15,-2-2-42 16,-8 2-29-16,-23 0-3 31</inkml:trace>
  <inkml:trace contextRef="#ctx0" brushRef="#br0" timeOffset="264129">22187 16875 426 0,'0'0'5'0,"10"3"0"16,5-3 3-16,8 0-1 0,11 0 1 16,8-4-1-16,11 0-3 15,6-4-7-15,9 0-39 16,-3 0-44-16,-9-1-6 0</inkml:trace>
  <inkml:trace contextRef="#ctx0" brushRef="#br0" timeOffset="264730">23261 16471 429 0,'0'0'2'16,"0"6"3"-16,-8 4 1 46,-2 6 1-46,-6 4 1 0,-6 8 2 0,-4 4 0 0,-3 0 0 0,1 2-1 0,4-1-2 16,7-3-1-16,6-6-4 16,10 0-2-16,11-10 0 15,15-2 0-15,10-5 0 0,6-4 0 16,6-3 0-16,2-1 0 15,2-4 0-15,-8-11-6 16,3-3-60 15,-8-3-27-31,-10-12-5 0</inkml:trace>
  <inkml:trace contextRef="#ctx0" brushRef="#br0" timeOffset="264864">23421 16465 460 0,'0'0'3'16,"-7"26"0"-16,-6-1 3 16,4 11 0-16,-6 9 2 15,0 14-3-15,-4 10 3 0,1 9-1 16,0 5-4-16,2-6-5 15,8 5-12 17,-6-4-50-32,-4-6-26 0,14-13-3 0</inkml:trace>
  <inkml:trace contextRef="#ctx0" brushRef="#br0" timeOffset="646416">21075 12372 280 0,'0'0'7'0,"0"0"6"15,0 0 2-15,0 0 3 16,0 0 0-16,0 0 2 15,-5 7 0-15,5-7 0 16,-4 13-4-16,0 1-5 16,3 6-2-16,-1 4-1 0,1 3-2 15,1 3 1-15,0 3 0 16,1-2-1-16,4 0-2 15,4-6 0-15,4-2-1 16,2-7 0 0,4-4 0-16,1-5-3 0,3-2-3 0,-3-5-6 15,4-3-13-15,0-10-66 16,-12-8-2-16</inkml:trace>
  <inkml:trace contextRef="#ctx0" brushRef="#br0" timeOffset="646598">21016 12080 450 0,'0'0'1'0,"0"0"1"0,0 0-1 16,-3-9 0-16,3 9-4 16,5-12-7-16,-5 12-28 15,19-11-46-15,-2 9-3 0</inkml:trace>
  <inkml:trace contextRef="#ctx0" brushRef="#br0" timeOffset="646998">21440 12297 373 0,'0'0'1'15,"0"0"2"-15,0 0 4 16,0 0 1-16,14 3 2 31,5-3 1-31,11-1 1 0,11-5 1 0,6 1-2 0,4-3-2 16,4 1-3-16,0 0-4 15,-4 2-2-15,-6-3-5 0,-8 6-5 16,-9-2-8-16,-2 3-25 15,0 0-42-15,-10-1-5 16</inkml:trace>
  <inkml:trace contextRef="#ctx0" brushRef="#br0" timeOffset="647215">21473 12501 375 0,'0'0'3'0,"0"0"5"0,9 3 1 0,7-3 3 15,11 0 0-15,13 0 1 16,14-3 0-16,10-4 1 0,8 0-3 16,3 0-6-16,-3-1-5 15,-5 6-8-15,-11-3-10 16,-6-5-47-16,-13 13-24 15</inkml:trace>
  <inkml:trace contextRef="#ctx0" brushRef="#br0" timeOffset="648113">22619 11885 297 0,'0'0'6'0,"0"0"2"15,-9-13 4-15,9 13 0 16,-12-14 0-16,12 14 0 16,-20-9 1-16,9 7 0 15,-4 2-5-15,-2 8-3 0,-4 9-1 16,-1 2 1-16,3 8 0 15,-2 5 1 1,5 2 0-16,3 1 0 0,4 0 0 16,9 1 1-16,2-7 0 0,12-5-2 15,4-4 0-15,4-7 0 16,1-8 0-16,4-5-1 15,3-4 0 17,-2-8-2-32,2-6 0 0,1-7 0 0,-4-4-1 0,-2-4 0 0,0-2 0 15,-2-5-2-15,-8-2 2 16,-3-3-1-16,-5 0-1 15,-6 2 0-15,-2 1 0 16,-9 1 0-16,-1 4 0 0,-5 7 0 16,-1 3-1-16,-1 7 0 15,2 5 0 16,-2 6 1-31,3 9-1 0,0 0 1 0,3 15 1 0,1 7 1 0,5 9-1 16,6 8 1-16,0 4 1 16,10 1 0-16,8 3 0 15,5-2 0-15,7-4 0 0,4-6-1 16,-2-5-1-16,0-7-3 15,-3-2-6-15,-5-9-14 16,-15-2-63-16,8-4-3 31</inkml:trace>
  <inkml:trace contextRef="#ctx0" brushRef="#br0" timeOffset="648649">23130 11838 347 0,'0'0'2'16,"0"0"3"-16,-17 0 2 0,4 5 3 16,-4 6 2-16,-2 4 0 15,0 7 2-15,-1 3-1 16,1 6-1-16,9 1-1 0,8-3-2 15,2 0-2-15,14-8-2 16,8-6 0-16,7-9-1 16,0-6-1-16,1-8 0 15,-3-8-2 1,-4-5-1-16,-8-6 0 0,-7-2-1 15,-4-3 0-15,-7-1 1 0,-6 4 0 16,1 2 1-16,-3 5 0 16,1 6 0-16,1 8 0 0,9 8 0 46,-11 7 0-46,7 13 0 0,4 6 0 0,0 7-1 0,0 3 2 0,6 7 0 16,1-2 1-16,1 0-1 16,1-2 0-16,0-3-2 0,-1-4-2 15,-4 1-5-15,-1-10-7 16,1 3-24-16,0-2-50 15,-4-6-3-15</inkml:trace>
  <inkml:trace contextRef="#ctx0" brushRef="#br0" timeOffset="648864">22523 12500 438 0,'0'0'1'0,"0"0"2"16,0 0 4-16,13 13 1 31,14-7 0-31,18 0 1 0,20-2 1 0,21 0 0 0,19-2-1 16,10-2-1-16,6 0-8 15,-7-7 0-15,-8 6-8 0,-17-4-15 47,-29 5-65-47,-13 1-5 0</inkml:trace>
  <inkml:trace contextRef="#ctx0" brushRef="#br0" timeOffset="649569">22788 13028 348 0,'0'0'4'0,"0"0"3"16,0 0 3-16,-5-7 1 16,5 7 1-16,-14 0 1 15,1 1 1-15,-4 10 2 0,-4 5-3 16,-4 7-2-16,0 4-2 15,1 7-1-15,2 2-1 16,3 3-1-16,8-2-1 0,8-2 0 16,3-6-2-16,12-4 0 15,6-9 0-15,7-6 0 31,3-8-3-31,4-6 0 0,3-10 0 0,-4-7 0 16,-1-10 0-16,-8-5 0 0,-4-7 0 16,-5-4 0 15,-6-1 0-31,-4-5 0 0,-6 4 0 0,-8 4 0 0,1 4 0 15,-2 7 0-15,0 8 0 16,3 6 0-16,-1 8 0 0,10 12 0 16,-10 0 0-16,10 13 0 15,-1 12 0-15,3 7 0 16,7 8 0-16,3 5 0 0,2 3 0 15,2 3 0-15,0-5 0 16,5 0 0-16,-1-5 0 31,-1-7 0-31,-3-10 0 0,1-2 0 0,-4-4 0 0,1-8 0 16,-2-7 0-16,0-3 0 15,-3-11-20-15,4-10-54 16,-3 2-18-16</inkml:trace>
  <inkml:trace contextRef="#ctx0" brushRef="#br0" timeOffset="649810">23079 12896 434 0,'0'0'4'15,"7"4"0"-15,0 6 3 0,0 5 1 16,6 6 2 15,-2 4 1-31,2 8 1 0,1 6 0 0,-1 2-3 0,-3 5-9 16,-3 0 0-16,1 3 0 0,-1-8 0 15,-2-3 0-15,-1-4 0 16,-2-6 0-16,0-10 0 15,0-3 0-15,-2-15-23 0,0-7-57 16,-2-6-14-16</inkml:trace>
  <inkml:trace contextRef="#ctx0" brushRef="#br0" timeOffset="649945">23070 13118 473 0,'0'0'2'0,"13"-3"1"16,3-3 0-16,11 2 1 16,7-3 0-16,14-2 1 15,9-3-2-15,4-2-4 16,1 6-12-16,-8-1-73 0,-2-4-5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17:24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16979 4400 348 0,'0'0'7'15,"-15"-1"3"-15,2 0 3 16,-2-2 2-16,0 3 2 15,-1-2-1-15,0 2 1 16,2-2-1-16,14 2-4 0,7-14-5 16,27-2-2-16,16-3-1 15,23-7-3-15,14-5 1 16,7-1-1-16,6-3-3 0,-4 6-5 15,-10-1-4-15,-13 13-12 16,-25 6-63-16,-22 3-3 16</inkml:trace>
  <inkml:trace contextRef="#ctx0" brushRef="#br0" timeOffset="255">17318 3892 378 0,'0'0'1'0,"15"-4"1"15,3 0 0-15,9 3 1 16,5 1 0-16,6 0 0 16,9 9 1-16,4 8 1 15,0 6 0-15,-3 7-1 0,-7 7 2 16,-9 2 0-16,-10 1 1 31,-11 3 0-31,-11-1 0 0,-8-8-2 0,-10-3-4 0,-5-6-6 16,-6-7-17-16,-13-5-61 15,19-6-4 1</inkml:trace>
  <inkml:trace contextRef="#ctx0" brushRef="#br0" timeOffset="392">17503 4071 478 0,'0'0'1'0,"1"8"1"31,3 1 0-31,3 9 0 0,1 4 0 16,0 5-1-16,4 10-4 0,0 1-18 0,0 8-66 16,7 1-2-16</inkml:trace>
  <inkml:trace contextRef="#ctx0" brushRef="#br0" timeOffset="1291">18707 3603 358 0,'0'0'2'0,"-14"3"3"16,4 12 2-16,-1 12 1 15,-2 13 4-15,3 11-1 16,2 12 2-16,2 5 1 0,8 5-1 47,14-4 0-47,11-13-2 0,6-11-1 15,6-23-1-15,6-15-2 0,-3-19 0 0,4-19-2 0,-8-18 1 0,-7-12-6 16,-14-10 0-16,-7-13 0 15,-12 0 0-15,-16-5 0 16,-9 5 0-16,-5 9 0 16,-2 12 0-16,0 13 0 0,6 11 0 15,4 22 0 32,11 16 0-47,4 16 0 0,9 16 0 0,3 13 0 0,8 7 0 0,-2 13 0 0,6 5 0 0,1-1 0 16,3-5 0-16,2-5 0 15,-1-7 0-15,6-19 0 16,2-13-7-16,1-19-35 15,6-13-48-15,-1-17-2 0</inkml:trace>
  <inkml:trace contextRef="#ctx0" brushRef="#br0" timeOffset="1532">19165 3760 440 0,'0'0'2'0,"3"18"3"16,4-5 1-16,6-2 3 16,6-4 1-16,9-6 1 0,10-3 1 15,4-6-1-15,-1-15-6 16,4-4-5-16,-8-5 0 0,-6-5 0 15,-14 6 0 17,-13 2 0-32,-18 9 0 0,-16 8 0 0,-10 5 0 0,-10 7 0 15,-3 3-2-15,2 12-6 0,1 1-8 16,13 7-10-16,7 10-54 15,24-15-12 1</inkml:trace>
  <inkml:trace contextRef="#ctx0" brushRef="#br0" timeOffset="1822">19544 3710 444 0,'0'0'5'16,"11"-6"2"-16,3-5 1 0,9-5 2 16,5-5 0-16,5 0 0 15,3-5 1 1,2-3-5-16,1 2-6 0,-10 3 0 15,-5 1 0-15,-15 9 0 16,-9 4 0-16,-13 8 0 0,-15 7-3 16,-10 10-3-16,-10 9 3 15,0 5 0 16,-4 7 3-31,4 7 0 0,10-3 2 0,9 1 0 0,17-7 1 16,11-1 1-16,20-10 0 0,15-12-4 16,7-4 0-16,13-8 0 15,8-6-8-15,-1-14-24 16,-4-4-58-16,4-6-1 0</inkml:trace>
  <inkml:trace contextRef="#ctx0" brushRef="#br0" timeOffset="2034">19908 3403 414 0,'0'0'2'0,"-10"10"0"15,4 0 1-15,1 3 1 16,3 6 2 0,2 2 1-16,10 5 0 0,10 3 0 15,13 0-1-15,4-1-2 16,5 5-1-16,0-2 0 0,-6 1 0 31,-9 5 0-31,-15-3-1 0,-12-1 0 0,-18 1-6 16,-13-6-22-16,-7-3-57 15,-2-3-3-15</inkml:trace>
  <inkml:trace contextRef="#ctx0" brushRef="#br0" timeOffset="2875">20584 3273 430 0,'0'0'0'0,"0"0"1"16,0 0 0-16,13 16 3 0,2 5 1 15,4 10 2-15,5 9 0 16,1 9 2 0,3 4 0-16,-3 2 0 0,0-1-1 15,-4-8-1-15,-9-7 1 0,1-12-2 16,-10-17-6 31,-3-10 0-47,0-13 0 0,-10-13 0 0,1-14 0 0,-3-3 0 0,3-12 0 0,-2 2 0 15,4 2 0-15,4 3 0 0,4 13 0 16,6 8 0-16,8 18 0 15,-1 11 0-15,2 17 0 16,1 13 0-16,-1 6 0 0,2 6 0 16,-4 2 0-16,-1-7 0 15,-2-6 0 32,2-11 0-47,6-12 0 0,2-10 0 0,5-13-4 0,-1-7-6 0,4-7-2 0,-4 4 2 0,0-1-1 16,-8 7 4-1,-6 13 2-15,-11 4 7 0,3 17 1 16,-3 7 4-16,-3-1 1 0,0 4 3 15,3-7 0-15,12-3 0 16,5-12-5-16,10-5-6 47,3-15 0-47,0-7 0 0,0-5 0 0,-9-5 0 0,-6 0 0 0,-15 2 0 0,-9 6 0 15,-15 3 0-15,-11 10 0 16,-6 2 0-16,-2 9 0 16,2 3 0-16,9 7-2 15,7-3-18-15,25-7-42 0,6 0-29 16,18-16-3-16</inkml:trace>
  <inkml:trace contextRef="#ctx0" brushRef="#br0" timeOffset="3096">21342 3015 446 0,'-2'11'2'16,"2"13"1"-16,0 11 2 15,0 10 0-15,-1 13 0 16,6 7 2-16,5 11-1 0,5 5-1 16,5-10-3-16,0-12-6 15,5-11-6-15,-7-15-17 16,-2-15-7 15,-16-18 3-31,0-5 12 0,-14-20 10 0,-16-6 8 0,0-4 7 0,-1-3 3 16,6-2 20-16,10 0 4 15,14 0-4-15,18 3-13 16,22-5-11-16,23 9-26 15,15-1-63-15,-4 1-2 0</inkml:trace>
  <inkml:trace contextRef="#ctx0" brushRef="#br0" timeOffset="4881">20685 4225 463 0,'0'0'0'0,"0"0"1"16,-14 8-1-16,4 8 1 15,0 9 0-15,1 6 0 0,3 9 2 16,3 6 0-16,1 4 2 15,11-2-1-15,8-8 2 16,5-7 0-16,7-13 2 16,4-15-1-16,1-6-5 0,-2-27-2 15,0-13 0-15,-6-10 0 16,-1-16 0 15,-10-5 0-31,-3-6 0 0,-12 0 0 0,-5 3 0 0,-9 11 0 0,-6 13 0 16,-1 15 0-16,-7 21 0 15,4 15 0-15,-2 23 0 16,6 23 0-16,8 9 0 0,10 12-3 15,5 8 3-15,18-1 0 16,11-5 1-16,9-9 1 16,14-16-2-16,5-14 0 15,5-16 0 16,-1-14 0-31,1-20 0 0,-8-13 0 0,-6-13 0 0,-11-4 0 0,-12 0 0 16,-8-4 0-16,-13 8 0 16,-7 4 0-16,-11 13 0 15,-10 15 0-15,-4 11 0 0,-3 10 0 16,2 12 0-16,6 13 0 15,3 5 0-15,9 2 0 16,8-1 0-16,10-4 0 31,13-7 0-31,8-7 0 16,5-10 0-16,2-9 0 0,2-6 0 0,-4-12 0 0,-4-5 0 15,-7-5-7-15,-10-2-2 16,-7-1 1-16,-8 3 1 0,-4 1 0 16,-5 2 3-16,-2 8 3 15,-1 5 2-15,12 11 1 16,-10 0 0-16,10 8 0 31,12 11 1-31,8 8-2 0,6 7 1 0,8 9 0 0,2 2 0 16,2 2 1-16,-3-2-1 15,-3-5 1-15,-9-3 1 16,-4-6 1-1,-9-10 1-15,-10-21-3 0,-12 4-3 0,-9-18 0 16,-4-21 0-16,-4-12 0 16,0-12 0-16,3-10 0 15,2-3 0-15,14-5 0 47,12 6 0-47,11 7 0 0,12 8 0 0,8 14 0 0,3 12 0 0,-1 12 0 0,-3 12 0 16,-8 13 0-16,-10 15 0 15,-13 12 0-15,-11 12 0 0,-7-1 0 16,-6 4 0-16,-2 0 0 15,8-9 0-15,2-4 0 16,14-14 0-16,8-10 0 0,22-12 0 16,8-8 0-16,13-13 0 15,8-15 0-15,3-2 0 16,1-11 0-16,-6-4 0 15,-10-1 0-15,-8 1 0 0,-15 5 0 32,-12 4 0-32,-10 10 0 0,-17 13 0 0,-6 9 0 15,-7 12 0-15,-2 6 0 16,-2 14 0-16,-1 13 0 0,11 6 0 15,5 8 0 1,8 5 0-16,6-2 0 0,4 0 0 16,7-6 0-16,5-8 0 15,4-9 0-15,4-10 0 0,4-12 0 16,1-9 0 15,-3-17 0-31,6-12 0 0,-2-9 0 0,-2-4 0 0,4-5 0 16,-4 2 0-16,-2 4 0 15,-2 4 0-15,-6 14 0 0,-2 10 0 16,-1 17 0-16,-2 13 0 15,-7 17 0-15,2 10 0 16,-4 6 0-16,-1 6 0 0,2-3 0 16,0 2 0-16,-2-13 0 15,1-9 0 16,0-14 0-31,0-15 0 0,13-7 0 0,-2-18 0 0,6-8 0 16,2-9 0-16,5-5 0 0,-3-3 0 16,1 9 0-16,-4 0 0 15,-2 14 0-15,-5 11 0 16,-11 16 0-16,7 6 0 0,-7 17 0 15,0 8 0-15,0 1 0 16,0 4 0 15,6-4 0-31,8-10 0 0,7-8 0 0,6-14 0 0,3-7 0 16,5-11 0-16,0-7 0 0,-1-5 0 15,-7 0 0-15,-3 4 0 47,-9 12 0-47,-7 6 0 0,-8 8 0 0,3 19 0 0,-3 8 0 0,-1 7 0 0,1 3 0 16,5-3 0-16,11-12 0 31,11-8 0-31,10-11 0 0,5-20 0 0,1-15 0 0,1-18 0 16,-7-12 0-16,-10-10 0 15,-17 2 0-15,-13 0 0 16,-23 8 0-1,-9 15 0-15,-7 14 0 0,0 17 0 16,-2 16 0-16,11 21 0 0,14 16 0 16,12 10 0-16,19 14 0 15,20 1 0-15,19 2 0 16,13-11-26-16,20-6-39 15,14-12-16-15,9-18-15 16</inkml:trace>
  <inkml:trace contextRef="#ctx0" brushRef="#br0" timeOffset="5294">23388 3718 446 0,'0'0'0'0,"-7"14"1"15,3 4 1-15,-2 7 0 16,6 3 3-16,0 3 1 16,11 2 3-16,6-5 0 15,16-14 1-15,5-7 0 0,4-10 1 16,5-13-11-16,-7-10 0 15,-9-8 0-15,-12-5 0 32,-18 0 0-32,-18 3 0 15,-18 6 0-15,-14 4 0 0,-10 9 0 0,0 4 0 0,2 8 0 16,7 6 0-16,17 14-13 15,15 4-3-15,22 4-10 0,17 0-26 16,18-1-40-16,21-3 0 16</inkml:trace>
  <inkml:trace contextRef="#ctx0" brushRef="#br0" timeOffset="5609">23632 3500 461 0,'0'0'1'15,"0"0"2"-15,8 0 1 16,9 13 1-16,6 5 0 15,5 8 1-15,6 5 0 0,4 7 1 16,0 3-1-16,2 0 1 16,-4-2-7 15,-6-8 0-31,-7-9 0 0,-4-11 0 0,-2-11 0 0,-3-8 0 0,-2-10 0 15,-1-4 0-15,1-2 0 16,5 3 0-16,1 2 0 16,5 2 0-16,6 16 0 15,1 1 0-15,10 12 0 0,2 4 0 16,10 5-60-16,0 13-33 15,-6-3-2-15</inkml:trace>
  <inkml:trace contextRef="#ctx0" brushRef="#br0" timeOffset="5941">22010 4647 460 0,'0'0'0'0,"-4"8"2"0,4 10 0 16,4 8 3-16,2 11 1 15,4 8 1-15,4 18 0 16,5 9 1-16,6 7 0 0,1 1-2 15,4 2-6-15,-1-4 0 16,-2-13 0-16,-3-4 0 16,-5-20 0-16,-8-10-20 15,-14-14-54 1,-13-17-20-16</inkml:trace>
  <inkml:trace contextRef="#ctx0" brushRef="#br0" timeOffset="6197">21884 5205 477 0,'0'0'3'0,"0"-9"1"16,7-1 2-1,11-6 1-15,14-7 0 0,13-4 0 16,5-8-7-16,15-2 0 0,1-2 0 15,4 3 0 17,-6 3 0-32,-9 4 0 0,-14 7 0 0,-12 10 0 0,-8 11 0 15,-14 7 0-15,0 15 0 0,-7 13 0 16,2 7 0-16,1 8 0 15,2 2 0-15,5-2 0 16,2-2 0-16,6-12 0 16,6-6 0-16,-1-20-3 0,-1-9-67 15,1-7-23-15</inkml:trace>
  <inkml:trace contextRef="#ctx0" brushRef="#br0" timeOffset="6298">22247 4731 482 0,'0'0'2'15,"0"-9"-3"-15,-1-1-2 16,1-4-9-16,-3-7-30 15,3 1-44-15,17-5-3 0</inkml:trace>
  <inkml:trace contextRef="#ctx0" brushRef="#br0" timeOffset="6884">22729 4853 438 0,'5'9'2'16,"5"7"0"-16,2 5 4 16,2 5 1-16,3 0 1 0,1 1-1 15,-1 1 2-15,3 0 2 16,-10-8-1-16,2-11-1 15,-12-9-7-15,16-9-2 16,-12-11 0 15,2-6 0-31,0-8 0 0,2-2 0 0,3-10 0 0,2 6 0 0,2-3 0 16,0 9 0-16,1 5 0 0,-2 7 0 15,0 10 0-15,2 6 0 16,0 8 0-16,-2 11 0 16,-3 8 0-16,0 6 0 15,3 4 0-15,-3-1 0 0,0 0 0 16,-6-6 0-16,0 0 0 15,-2-12 0 1,-3-12 0-16,0 0 0 0,9-17 0 16,-4-7 0-16,3-10 0 15,5-4 0-15,4-3 0 0,0 5 0 16,2 3 0-16,3 13 0 15,0 14 0-15,3 6 0 16,-1 17 0-16,-3 12 0 16,-1 6 0-16,5 3 0 0,-1-1 0 15,8-9 0-15,4-7 0 31,6-13 0-31,0-8 0 0,2-14 0 0,-4-11 0 16,-9-9 0-16,-7-5 0 0,-14 3 0 16,-10 3 0-16,-19 8 0 15,-11 8 0-15,-3 12 0 16,-1 5 0-16,6 18 0 15,7 11 0-15,21 4 0 0,16 2 0 16,31-5 0 15,25-6 0-31,25-8 0 0,19 0 0 0,9-14-14 0,18-6-57 16,-5-13-12-16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35:59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11571 3946 287 0,'0'0'7'0,"0"0"4"0,0 0 2 15,0 0 3-15,0 0 2 16,10 15 2-16,-4 3 2 16,1 9 1-16,3 9-7 15,-1 13-3-15,1 9-2 16,3 10-3-16,-4 7-2 0,-1 1-2 15,0 5-2-15,-7-9 0 16,1-6-1-16,-2-11-1 16,0-6-1-16,0-11-1 0,0-13-3 15,0-6-5 1,0-19-9-16,12 0-47 0,-1-7-22 15</inkml:trace>
  <inkml:trace contextRef="#ctx0" brushRef="#br0" timeOffset="454">11939 4049 328 0,'0'0'7'0,"10"22"3"16,0 5 2-16,4 7 3 16,0 9 0-16,6 8 1 0,-1 7 1 15,0 8 1-15,-1-8-8 16,-4-3-2-16,-3-12-2 0,-1-7 0 15,-5-11-1 1,-1-6 0-16,3-9-1 0,-7-10 1 16,0 0-2-16,3-14 1 15,-3-11-2-15,0-9 0 0,-3-11-1 16,-7-11-2-16,-1-6 1 15,-3-5-1 1,-3 3 0-16,-2 3 1 0,2 7 0 16,-2 8 0-16,5 12 0 15,3 7 0-15,3 5 0 0,8 4 0 16,5 0 0-16,15-2 0 31,12 1 0-31,11-2 0 0,10-1 0 0,7 1-1 16,6 4-3-16,-3 0-6 0,-1 10-10 15,-11 7-46 1,-8-2-23-16</inkml:trace>
  <inkml:trace contextRef="#ctx0" brushRef="#br0" timeOffset="624">11805 4213 421 0,'0'0'1'0,"16"-3"0"0,12-5 0 16,12-2 1-16,18-4-2 15,9-5-5-15,17 3-15 16,6 7-47-16,3-5-15 0</inkml:trace>
  <inkml:trace contextRef="#ctx0" brushRef="#br0" timeOffset="1556">14135 3857 324 0,'0'0'3'0,"0"0"1"16,0 0 2-16,8-2 2 15,-8 2 2-15,16 1 4 16,-4 6 1-16,3 8 1 0,-1 3-1 62,4 10-3-62,-2 3 1 0,3 5-3 0,-2 4-1 0,-1 3-3 0,-1-3-1 0,-2 1-1 0,-1-4-2 0,0-1 1 16,-2-1-1-16,3-2 0 15,-4 1-1-15,1-4 1 16,-1 1-1-16,-1-5 0 0,0-2 0 16,-2 1-1-16,-1-9 1 15,0-1 0-15,-1-1 0 16,-4-14 0-16,4 16 0 15,-4-16 0 1,0 0 1-16,3 9 0 0,-3-9-1 0,0 0 1 16,0 0-1-16,0 0 1 15,0 0-1-15,0 0 1 16,0 0-1-16,0 0 1 15,0 0-2-15,5-8 0 0,-5 8 0 16,7-21 0-16,3-4 0 16,3-11 0 15,2-12 0-31,4-13 0 0,6-6 0 0,3-11 0 0,3-5 0 0,-3 4 0 15,0 1 0-15,-2 7 0 16,-7 10 0-16,2 6 0 16,-8 7 0-16,1 12-9 15,-8 5-7-15,2 10-16 0,-4 10-56 16,2 0-5-16</inkml:trace>
  <inkml:trace contextRef="#ctx0" brushRef="#br0" timeOffset="2008">14984 3825 375 0,'0'0'3'15,"0"0"2"-15,0 0 1 16,0 0 2-16,15 0 0 16,3-4 2-16,11 0 0 31,10-5 0-31,13 1-2 0,5 0-1 0,5 1-2 0,0-4-3 15,0 1-1-15,-9 5 0 16,-3 2-5-16,-12 2-3 16,-8 1-8-16,-10 0-8 15,-4 0-38-15,-5 1-23 0</inkml:trace>
  <inkml:trace contextRef="#ctx0" brushRef="#br0" timeOffset="2225">15042 4130 417 0,'0'0'1'0,"7"1"1"0,9-1 2 16,9 0 0-16,9-4 1 15,10-2 0-15,11-1-2 16,9-2 1-16,3 2-2 47,-1-3-6-47,-1 5-10 0,-9-7-13 15,-6 7-53-15,-3 5-6 0</inkml:trace>
  <inkml:trace contextRef="#ctx0" brushRef="#br0" timeOffset="2529">15838 3946 357 0,'0'0'3'0,"-6"12"3"0,6 2 2 0,-1 6 3 0,7 6 0 16,9 1 3-16,8 2 0 16,12 0 1-16,13-6-2 31,13-7-3-31,14-8-1 0,2-8-3 0,4-8 1 0,-9-8-3 15,-5-11 0-15,-12-6-3 16,-16-2 0-16,-25-5-1 31,-18 2-1-31,-29 1 0 0,-21 6-1 0,-16 6 1 0,-14 7-4 16,-4 8-2-16,1 8-11 15,17-3-64-15,11 14-7 32</inkml:trace>
  <inkml:trace contextRef="#ctx0" brushRef="#br0" timeOffset="3457">17995 3800 274 0,'0'0'2'15,"0"0"2"-15,-10-9-2 16,10 9 3-16,-19-3 0 0,4 3 1 16,-7 4 2-16,-3 6 0 15,-2 10 1-15,-1 4-2 16,3 5 0-16,-1 2 0 0,6 1 2 15,7-3 0-15,10-3 3 16,3-3-1-16,11-9 0 16,11-5-1-16,2-9 0 15,10-8 2-15,-1-5-4 0,2-6-1 16,-2-6-3-16,-3-6 0 15,-6 0-1-15,-7-3-1 16,-4 2-1-16,-6 10 0 16,-2 0 0-16,-5 4-3 15,0 18 2-15,-9-8-1 0,3 17 0 16,-2 11 1-16,2 5 0 15,3 7 1-15,0 3-1 16,3 1 3-16,2 2-2 31,6-4 2-31,5-3-2 0,-1-4-1 0,4-5-4 0,-4-5-4 16,4-2-6-16,-5-12-25 15,-1-3-46-15,1-8-6 32</inkml:trace>
  <inkml:trace contextRef="#ctx0" brushRef="#br0" timeOffset="3739">17579 3756 293 0,'0'0'4'15,"-8"24"1"-15,3 5 3 16,-2 15 1-16,5 8 2 15,2 15 2-15,6 8 3 0,17 2 2 16,14-4 1-16,18-18-4 16,17-16-1-16,14-23-1 15,18-16 1-15,9-22-2 31,2-21-4-31,-7-18 0 0,-12-12-5 0,-17-4 0 0,-24-2-2 16,-19 2-1-16,-27 4-2 16,-23 9-3-16,-28 8 0 15,-12 24-9-15,-15 9-7 0,-3 8-56 16,-4 21-8-16</inkml:trace>
  <inkml:trace contextRef="#ctx0" brushRef="#br0" timeOffset="4228">19604 3489 379 0,'0'0'-2'0,"0"0"1"16,0 20 1-16,-1 2 0 16,1 11 5-16,0 12 1 15,-6 18 2-15,0 11 1 31,-2 5 3-31,-2 10-1 0,4-7 0 0,3 0-1 0,2-11-3 16,2-13 0-16,9-10-2 16,7-12-1-16,5-14-1 15,4-10-2-15,5-7-4 0,2-8-4 16,7-8-9-16,-4-12-30 15,0-3-42-15,-3-7-4 16</inkml:trace>
  <inkml:trace contextRef="#ctx0" brushRef="#br0" timeOffset="4417">19235 3858 374 0,'0'0'1'0,"8"-9"2"15,13-1 2-15,11-1 1 16,15-4 0-16,13-3 1 15,20 3 0-15,8 1-3 16,8 4-6-16,-1 4-9 0,-1 8-24 16,1-1-44-16,-13 8-7 15</inkml:trace>
  <inkml:trace contextRef="#ctx0" brushRef="#br0" timeOffset="4886">20638 3791 400 0,'0'0'4'0,"0"0"-1"0,0 0 0 16,0 0 1-16,0 0 2 15,2-11 1-15,18 8 0 16,8-3 1-16,15 2-5 15,9 0 1 1,6 0-2-16,2-2-10 0,6 3-9 0,-6 0-21 16,-7 3-44-16,-3 0-8 15</inkml:trace>
  <inkml:trace contextRef="#ctx0" brushRef="#br0" timeOffset="5142">20674 3988 423 0,'0'0'-1'0,"0"0"1"16,7 0 3-16,3 3 1 15,11-2 0-15,6 3 1 16,11-4-2-16,13 0 1 0,8 0 2 15,8 0-5-15,7 0-5 16,4 0-9-16,4-4-5 16,-3-4-21-16,0 1-45 15,4-3-5 1</inkml:trace>
  <inkml:trace contextRef="#ctx0" brushRef="#br0" timeOffset="5411">21922 3655 339 0,'0'0'1'0,"-14"0"-1"0,0 6 2 16,-6 9 2-16,-2 9 2 15,-1 8 1-15,0 10 4 16,4 9 4 15,14 2-1-31,10 1 1 0,19-5 0 0,19-5-3 0,17-13 1 0,15-10-3 16,9-15-1-16,1-8-4 15,-1-20-1-15,-8-9-1 16,-13-15-1-16,-16-8-1 16,-25-7-1-16,-25-4 2 0,-31-1-2 15,-19 1 1-15,-21 6-1 16,-13 10-2-16,-5 11-5 15,-1 9-7-15,13 11-36 16,15 16-38-16,15 2-1 0</inkml:trace>
  <inkml:trace contextRef="#ctx0" brushRef="#br0" timeOffset="15791">20917 4973 268 0,'0'0'5'0,"0"0"4"16,0 0-1-16,-7 1 1 0,7-1 1 15,-10 23 6-15,5 3 1 16,-6 7 1-16,5 12-3 16,0 4-3-16,5 2 0 15,1-1 0-15,8-10 0 0,10-8-5 16,5-18-1-16,7-12-2 15,0-13-1-15,-1-17-2 16,-8-10-3-16,-9-8-1 16,-12-3-1-16,-12 3 1 0,-8 3 1 31,-9 4 1-31,-1 4 1 0,-1 8 3 0,3 9-1 15,11 6 2-15,17 12-2 16,1-9-1-16,25 8 1 0,14-2-3 16,10-1 2-1,11 4-2-15,3 4 3 0,-2 4-1 16,-8 4 2-16,-14 10 1 15,-14 11 1-15,-20 8 1 16,-12 7 1-16,-17-2 0 0,-5-3 0 16,-1-2 0-1,3-7-1-15,9-8-2 0,13-11-1 16,15-13-2-16,19-3-4 0,19-4-6 15,-1-8-15-15,-4 5-66 32,22 0-2-32</inkml:trace>
  <inkml:trace contextRef="#ctx0" brushRef="#br0" timeOffset="16198">21990 5141 430 0,'0'0'1'15,"25"0"0"-15,1 0 1 16,9 0-1-16,5-3-4 15,9 3-9-15,-1 0-33 0,6 0-37 16,-6 0-5-16</inkml:trace>
  <inkml:trace contextRef="#ctx0" brushRef="#br0" timeOffset="17071">23000 4945 295 0,'0'0'2'0,"0"0"0"16,0 0 2-16,0 0 3 16,0 9 3 15,0 4 5-31,-6 4 1 0,-5 5 3 0,-6 8 1 0,-5 4-2 0,-4 3-2 15,-5 0-2-15,-2 0-1 16,-2-5-4-16,4-3-2 16,0-9-2-16,3-8 0 15,4-12-2-15,8-4-1 0,3-15 0 16,10-10-3-16,3-7 1 15,11-2-2 32,6-6 0-47,5 3-1 0,6 1 1 0,-1 8-1 0,3 8 2 0,-5 7-1 0,0 10 1 0,0 7 0 16,-2 9 0-16,-4 10 2 15,-2 9-1-15,1 2 2 16,-5 7 0-16,6 1 0 0,-3 2 1 16,5-8 0-16,3-7 1 15,8-10-1-15,4-15 1 16,3 0-2 31,6-17 1-47,-3-9 0 0,-3-6-2 0,-8-5 0 0,-11 1-1 0,-11 2 0 0,-11 8-1 15,-16 4 1-15,-14 7-2 0,-13 11 2 16,-7 4-1-16,-4 11 0 0,0 7-3 15,6 7-6-15,5-4-14 16,2 3-65-16,32-5 0 16</inkml:trace>
  <inkml:trace contextRef="#ctx0" brushRef="#br0" timeOffset="23135">11008 7315 259 0,'0'0'6'16,"-8"16"4"-16,-3 0 5 16,-2 11 2-16,-8 3 3 15,-2 11 1-15,-3 6 1 0,-1 7 1 16,5-1-5-16,6-3-5 15,6-3-3-15,10-2-1 16,12-5-3-16,12-9-1 0,10-5-1 16,7-4 0-16,4-7-2 15,4-5-1-15,-1-3-5 16,-3-5-7-16,0-2-17 15,0-11-58-15,-13-4-4 16</inkml:trace>
  <inkml:trace contextRef="#ctx0" brushRef="#br0" timeOffset="23286">11030 6912 412 0,'0'0'1'0,"0"0"-1"16,0-13-3-16,0 13-16 0,23-7-60 16,-10 3-3-16</inkml:trace>
  <inkml:trace contextRef="#ctx0" brushRef="#br0" timeOffset="23808">11501 7304 359 0,'0'0'3'16,"0"0"2"-16,0 0 2 15,10 0 2-15,7 1 0 0,9 0 1 16,9 0 0-16,10 0 0 16,7 2-2-16,6-3-2 0,4 2-2 15,0 1-5-15,-7-3-8 47,-1 4-18-47,-8 4-53 0,-8-7-8 0</inkml:trace>
  <inkml:trace contextRef="#ctx0" brushRef="#br0" timeOffset="24017">11532 7640 405 0,'6'0'4'15,"17"0"0"-15,11-1 1 16,17-2 1-16,14-2-1 0,13-2 1 16,13-1 0-16,6 3-4 15,-7-2-11-15,0-9-62 16,-11 16-14-16</inkml:trace>
  <inkml:trace contextRef="#ctx0" brushRef="#br0" timeOffset="24873">13032 6897 354 0,'0'0'3'0,"0"0"3"16,5-5 3-16,11-4 0 16,14-1 4-16,15-2-1 0,18-3 0 15,8 3 1-15,12 0-3 16,2 4-2-16,-5 4-4 15,-8 4-1-15,-16 4 1 16,-21 10-1-16,-26 10 0 0,-18 2 0 16,-24 3 0-16,-10 0 0 15,-6 0 0-15,-2 0-1 16,5 2-5-16,4-3-11 31,20-12-53-31,13 15-23 0</inkml:trace>
  <inkml:trace contextRef="#ctx0" brushRef="#br0" timeOffset="24996">13315 7854 431 0,'0'0'2'16,"0"0"1"-16,0 0 0 0,0 0-2 16,7-6-7-16,-1-3-26 15,6 3-52 1,11 0-1-16</inkml:trace>
  <inkml:trace contextRef="#ctx0" brushRef="#br0" timeOffset="25756">15956 7263 279 0,'0'0'6'0,"0"-9"4"16,0 9 3-16,-13-16 2 0,2 7 1 15,-6 1 1-15,-6 0 2 16,-9 4 1-16,-4 4-5 16,-7 10-4-16,0 7-3 31,-2 9-1-31,3 8-1 0,6 8-1 0,8 2-2 0,12-4 0 15,13-1 0-15,10-10 0 16,12-9-1-16,10-11 0 0,7-9 1 16,2-9-2-16,0-13 1 15,-5-5-2-15,-4-5 0 16,-11 2 0-16,-6 2-1 15,-8 4 0-15,-4 6 1 0,-6 6 0 16,-2 12 1-16,0 8 2 16,4 12-1-16,4 9 2 15,7 1 0-15,12 5 0 16,9 0 0-16,8-5 0 15,4-6-1-15,7-6-2 16,-1-8-4-16,3-4-8 0,-13-7-32 16,0-8-48-16,-12-10-1 15</inkml:trace>
  <inkml:trace contextRef="#ctx0" brushRef="#br0" timeOffset="25992">16361 6895 410 0,'0'0'1'0,"0"0"3"16,6 16 2-16,-4 2 1 16,0 9 3-16,-1 10-1 46,1 10 1-46,1 11 0 0,0 5 0 0,1 6-2 0,1 0-3 0,4-6 0 0,-1-3-4 16,0-11-2-16,3-9-5 0,-9-15-12 16,-4-12-70-16,-6-12-5 15</inkml:trace>
  <inkml:trace contextRef="#ctx0" brushRef="#br0" timeOffset="26103">16116 7311 408 0,'0'0'3'0,"17"-6"2"31,10 0 0-31,15 1 0 0,16-6 1 0,12-2-2 0,16 5-15 16,11-1-68-16,-2-2-4 15</inkml:trace>
  <inkml:trace contextRef="#ctx0" brushRef="#br0" timeOffset="26578">18083 6807 309 0,'0'0'0'15,"0"0"1"-15,-9 1 4 16,-5 6 4-16,0 12 4 16,-8 7 4-16,-2 11 2 15,-3 12 3-15,-1 12 0 0,5 9 0 16,6 2-3-16,12-1-3 15,5-5-4-15,18-7-4 16,4-8-2-16,16-15-1 0,1-10-2 16,3-10 0-16,-3-7-3 15,-4-6-5-15,-9-8-8 16,-6-20-47-16,-14 4-32 15,-15-15-3-15</inkml:trace>
  <inkml:trace contextRef="#ctx0" brushRef="#br0" timeOffset="26694">17572 7095 419 0,'0'0'2'0,"22"-3"0"31,12 0 0-31,18-4 1 0,16-1 0 0,21-1-5 0,9-2-23 16,15 2-55-16,9 2-5 15</inkml:trace>
  <inkml:trace contextRef="#ctx0" brushRef="#br0" timeOffset="27106">18942 7089 427 0,'0'0'3'0,"7"0"1"16,13-1 1-16,12-3 1 15,16-3 0 17,12-2 1-32,12 0 0 0,11 0-1 0,6-3-4 0,2 5-5 0,-6-1-10 15,-6-4-45-15,-12 12-30 16,-18 0-4-16</inkml:trace>
  <inkml:trace contextRef="#ctx0" brushRef="#br0" timeOffset="27251">18997 7342 408 0,'0'0'3'0,"0"0"3"0,16 11 0 0,11-7 1 0,14-3-1 16,13-1 2-16,16 0-2 16,20-2-1-16,10-9-14 15,14 3-74-15,-3 6-2 16</inkml:trace>
  <inkml:trace contextRef="#ctx0" brushRef="#br0" timeOffset="27613">20466 7084 487 0,'0'0'1'0,"10"6"0"16,12 2 0-16,13-6 1 15,16 1 0-15,16 4 0 16,18-2-3-16,9 5-2 0,5-4-9 47,4 5-12-47,3 1-66 0,-11-1-1 0</inkml:trace>
  <inkml:trace contextRef="#ctx0" brushRef="#br0" timeOffset="28394">22251 6979 362 0,'0'0'7'0,"7"16"2"62,-1-1 3-62,-4 6 2 0,-2 5 0 0,-13 6 0 0,-11 7 2 0,-12 3 0 0,-13-2-6 0,-9-7-3 0,-3-4-2 16,-3-9-1-16,3-10-1 15,6-10-1-15,14-11 1 16,12-15-2-16,11-7 0 0,15-11-1 16,6-5 0-16,17-2-1 15,14 3-1 16,13 7 1-31,11 2-1 0,7 12 1 0,3 9 0 0,-4 18 1 0,-6 12-1 16,-9 10 2-16,-7 13-1 16,-10 6 0-16,-8 11 1 15,-1-1 0-15,8-5 1 16,10-4-1-16,12-13 1 0,9-12-1 15,8-12 1-15,5-13-1 16,-2-19 0 15,-12-13 0-31,-17-6-1 16,-18-2 0-16,-24 0-1 0,-19 8 1 0,-27 7-1 0,-16 9 0 0,-15 16 0 15,-9 11-3-15,3 14-11 16,13 8-65 0,14 19-11-16</inkml:trace>
  <inkml:trace contextRef="#ctx0" brushRef="#br0" timeOffset="35588">12957 8944 292 0,'0'0'6'15,"0"-9"4"-15,0 9 1 16,-7-17 4 0,7 17-1-16,-15-15 0 0,1 9 2 15,-1 4 2 1,-7 8-6-16,-4 15-1 0,-5 16-1 0,-6 11-1 15,-2 17-1-15,-2 13 1 16,5 9-2-16,8 5 0 16,12-3-2-16,14-10-2 15,21-19 0 1,22-21-2-16,25-25 1 0,19-22 0 0,17-32 0 15,15-22 0-15,-4-20 1 16,-5-12 0-16,-21-7-1 0,-22 1-1 16,-29 3 0-16,-36 11 1 15,-31 14-1 1,-36 15-1-16,-21 19 0 0,-16 15 0 15,-2 19-1-15,8 9-3 0,10 22-6 16,16 9-18-16,26 15-60 16,27 2-3-16</inkml:trace>
  <inkml:trace contextRef="#ctx0" brushRef="#br0" timeOffset="48933">10853 10755 246 0,'0'0'9'0,"18"-13"3"16,-7 3 5-16,0-1 1 15,1-4 3-15,-2-2 0 16,1-3 1-16,-2-2 4 16,-9 5-9-16,-3-1-5 0,-9 3-2 15,-5 3-3-15,-6 2-3 16,-8 5 0-16,-5 5-2 15,-7 3-1-15,-2 11 0 16,-4 10-1-16,2 8 1 0,1 10 0 16,9 8 1-16,8 3-1 15,11 2 1-15,14 1 0 16,7-5 0-16,18-9 0 47,16-11 0-47,9-12 0 0,12-14 0 0,3-5 0 0,1-15 0 0,-2-9 0 0,-3-7-1 15,-9-6 1-15,-9-4-1 16,-10-3 0-16,-15-1 0 0,-8-1-1 15,-6 1 1-15,-7 6-1 16,-5 2 1-16,-2 8 0 16,0 6-1-16,2 9 1 15,2 9-1 16,10 5 1-31,-14 25-1 0,11 13 2 0,0 16-1 0,-3 21 2 0,-7 12 0 16,-2 19 2-16,-5 8 2 16,-7 4-3-16,-2-6-4 15,-6-8 0-15,3-12 0 0,1-17 0 16,4-17 0-16,6-16 0 15,4-14 0-15,7-11 0 16,10-17 0-16,0 0 0 0,1-9 0 16,5-9-66 15,14-16-29-31</inkml:trace>
  <inkml:trace contextRef="#ctx0" brushRef="#br0" timeOffset="49295">11576 10692 393 0,'0'0'5'0,"0"0"0"16,-7 9 2-16,7-9 2 15,-4 14 1-15,7-4 1 16,9 4 1-16,9-1 0 16,7-1-4-16,9 0-1 0,10-3-1 15,6-1-2-15,1-4-2 47,2-1-1-47,-4-3-5 0,-5 0-5 16,-9-3-8-16,-1-9-55 0,-14 8-19 0</inkml:trace>
  <inkml:trace contextRef="#ctx0" brushRef="#br0" timeOffset="49463">11552 11093 414 0,'0'0'4'0,"17"0"2"15,8 0 1-15,12 0 1 16,13-6 0-16,15-3 0 15,15-2 0-15,11-1-1 0,9 1-10 16,-7-3-19-16,-18 7-66 16,9 2-1-16</inkml:trace>
  <inkml:trace contextRef="#ctx0" brushRef="#br0" timeOffset="50339">12830 10591 381 0,'0'0'5'0,"0"0"-2"16,0 0 2-16,9-11 2 15,14 3 0-15,13-1 2 16,14-5 0-16,13 1 1 0,13 3-3 15,4 2-1-15,1 5-1 16,-8 3-1-16,-8 7 1 16,-16 10-1-16,-21 9 0 15,-24 8 0-15,-13 3 0 16,-20 1 0-16,-9 1 0 0,-2-3-1 15,0-3-3-15,2-3-3 16,13 1-9-16,7-6-17 16,6 0-61 15,21 3-1-31</inkml:trace>
  <inkml:trace contextRef="#ctx0" brushRef="#br0" timeOffset="50462">13387 11336 466 0,'0'0'2'0,"0"0"1"0,0 0 0 15,0 0 0-15,0 0-4 16,0 0-18-16,32 11-65 15,-22-11-3 17</inkml:trace>
  <inkml:trace contextRef="#ctx0" brushRef="#br0" timeOffset="51406">15420 10730 287 0,'0'0'5'0,"-10"0"2"16,-2 0 4-16,-9 9 4 15,-6 8 2-15,-8 3 1 16,-5 12 3-16,-5 6 0 0,3 4-5 16,7 3-3-16,11-2-3 15,14-8-2-15,11-10-3 16,24-11-1-16,14-14-2 0,11-13-2 15,6-13-1-15,2-9-1 16,-5-8 0-16,-8-3-1 31,-11 2-1-31,-13 6 1 0,-10 4 1 0,-9 7 2 16,-5 13 2-16,-11 14 2 0,-4 8 1 15,0 21 0-15,-1 9 1 16,4 8 0-16,1 7-1 16,7 0 0-16,5-2-1 0,4-8-1 15,10-6-1-15,7-11-2 16,4-12-3-16,8-10-8 15,-3-14-15 17,-2-9-63-32,4-13-2 0</inkml:trace>
  <inkml:trace contextRef="#ctx0" brushRef="#br0" timeOffset="51597">15759 10428 380 0,'0'0'1'0,"0"0"2"16,2 9 2-16,-1 5 3 15,-1 8 1-15,2 8 3 16,1 6 0 15,-1 14 0-31,4 9 0 0,-1 8-1 0,3 5-3 0,2 0-3 0,3-5-2 16,2-8-5-16,-4-9-3 15,0-11-12-15,-11-16-46 16,0-23-27-16</inkml:trace>
  <inkml:trace contextRef="#ctx0" brushRef="#br0" timeOffset="51711">15601 10817 338 0,'0'0'2'15,"19"-10"1"1,12 0-1-16,9 0 2 0,19-4-1 15,13-2-4-15,16-2-32 0,7 2-40 16,0 0-6-16</inkml:trace>
  <inkml:trace contextRef="#ctx0" brushRef="#br0" timeOffset="52073">17301 10398 345 0,'0'0'6'0,"-2"21"4"16,0 4 4-16,-7 11 2 16,2 11 0-16,-7 11 1 0,4 7 0 15,-2 10 1-15,1-4-5 16,7-5-4-16,2-6-3 15,5-10-1-15,10-10-1 16,4-11-2-16,4-9 1 0,5-7-2 16,2-8-1 15,2-4-4-31,-3-5-4 15,3-4-12-15,-6 5-64 0,-3-19-9 0</inkml:trace>
  <inkml:trace contextRef="#ctx0" brushRef="#br0" timeOffset="52226">17032 10706 391 0,'0'0'1'0,"21"0"0"16,8 0 0-16,13-5 2 16,7 3-1-16,15-2 0 15,7-1-6-15,15 4-28 16,9-1-46-16,-17-1-5 0</inkml:trace>
  <inkml:trace contextRef="#ctx0" brushRef="#br0" timeOffset="52479">18044 10620 332 0,'9'3'4'16,"11"-3"4"-16,11 3 2 0,8-3 1 15,12 0 1 1,10 2-1-16,6-2-3 0,7 3-12 15,-5 9-59-15,-11-12-18 16</inkml:trace>
  <inkml:trace contextRef="#ctx0" brushRef="#br0" timeOffset="52663">18077 10937 405 0,'0'0'2'0,"22"3"0"16,6 0 1-16,11-3 1 15,9 1-1-15,15 2-4 16,7-3-13-16,-1 0-65 0,14-1-5 15</inkml:trace>
  <inkml:trace contextRef="#ctx0" brushRef="#br0" timeOffset="53085">19476 10668 438 0,'0'0'1'0,"19"4"0"16,8-2 1-16,14 1-1 16,10 2 1 30,13-2-2-46,10 2-5 0,6 0-16 0,-2-1-63 0,4-4-3 0</inkml:trace>
  <inkml:trace contextRef="#ctx0" brushRef="#br0" timeOffset="53789">20911 10399 266 0,'0'0'9'0,"4"4"5"16,1 10 4 15,0 4 2-31,-2 6 2 0,-4 10 3 0,-2 7 1 0,-11 10-1 15,-16 3-7-15,-8 5-5 0,-14-3-3 16,-10-3-3-16,-7-7-2 47,-5-11-1-47,2-9-1 0,7-14-1 0,7-9 0 0,16-10-1 0,14-13-1 0,18-10 0 15,12-6-1-15,20-4-1 16,17 1-1-16,11 0 1 16,15 7 0-16,7 7 0 0,6 8 1 15,0 12 0-15,0 5 2 16,-3 11 0-16,-8 11 0 15,-2 2 1-15,-5 2 0 47,-1-4 0-47,1-7 1 0,0-9 0 0,-2-6-1 0,-2-10 1 0,-6-15-1 0,-11-13-1 16,-17-10 0-16,-18-2 0 15,-19-2-1-15,-23 5-1 16,-20 10 1-16,-17 7-1 0,-8 12 0 16,-4 14 1-16,5 10-2 15,9 15-4-15,17 22-34 16,28 3-50-1,11-6-2-15</inkml:trace>
  <inkml:trace contextRef="#ctx0" brushRef="#br0" timeOffset="59357">12177 12784 317 0,'0'0'5'16,"0"-9"1"-16,0 1 3 16,0-8 3-16,-6-1 1 15,-3-1 2-15,-2-2 1 16,-7 0 0-16,-4 3-3 0,-2 12-3 15,-7 5-2-15,-1 17-2 16,-5 9-2-16,5 13 0 16,4 5-1-16,6 5-1 15,9-2 1-15,12-5-1 0,11-12 1 16,17-14-1-16,16-12 0 15,7-11 1-15,6-20-1 16,2-6-1-16,-1-9 0 0,-5-3 0 62,-13-4-1-62,-10 1 0 0,-12 6 0 0,-9 6 0 0,-6 7-1 0,-5 12 1 0,-9 13 1 16,-5 13 0-16,-2 19 0 0,3 17 0 0,-3 12 1 16,-1 12 1-16,-1 12 0 15,-1 5 1-15,2 1-1 16,0-3 0-16,3-7 0 0,1-12 0 15,4-9-1 32,3-14-1-47,5-8-2 0,4-13-1 0,0-21-5 0,19 13-12 0,-2-13-69 0,9-24-5 16</inkml:trace>
  <inkml:trace contextRef="#ctx0" brushRef="#br0" timeOffset="59606">12563 12705 412 0,'0'0'1'16,"0"0"3"-16,9 4 2 15,4-1 1-15,8-3 2 0,13 0 0 16,8 0 1-16,12 0 0 15,5-7-2-15,3-1-3 16,2-1-5-16,-4-1-6 0,0 4-14 16,-20 8-50-16,-5-4-20 46</inkml:trace>
  <inkml:trace contextRef="#ctx0" brushRef="#br0" timeOffset="59757">12533 13036 421 0,'0'0'4'16,"10"5"1"-16,8-3 3 15,12-2-2-15,11 0 1 16,11-5 0-16,11-3 1 31,7-1-2-31,1-5-5 0,0 3-8 0,-9-5-13 0,-3-6-55 16,-13 15-14-16</inkml:trace>
  <inkml:trace contextRef="#ctx0" brushRef="#br0" timeOffset="60037">13405 12679 398 0,'-9'9'6'15,"-9"10"1"-15,-3 10 2 16,0 7 1-16,-1 6 0 16,6 6 0-16,3 6 2 15,9-2 0-15,12-11-5 16,23-7-2-16,11-9-1 0,7-11-3 15,5-9-4-15,3-5-7 16,-5-11-20-16,-7-2-59 0,2-7-2 16</inkml:trace>
  <inkml:trace contextRef="#ctx0" brushRef="#br0" timeOffset="60405">13883 12642 365 0,'0'0'8'0,"7"12"3"15,2 0 1-15,2 6 3 0,3 10 0 16,2 6 1-16,1 9 1 16,-1 10 1-16,-1 1-5 15,-1 1-4-15,-5-2-2 16,-5 1-2-16,-4-8-5 0,0-4 0 15,0-10 0 32,0-9 0-47,-2-6 0 0,-2-6 0 0,4-11 0 0,5 0 0 0,4-16 0 0,10-8 0 16,4-8 0-16,13-10 0 0,3-8 0 15,13-8 0-15,1-1 0 16,6-3 0-16,2 0 0 16,-2 5 0-16,-6 4 0 15,-3 15 0-15,-14 10-69 0,-6-2-26 16</inkml:trace>
  <inkml:trace contextRef="#ctx0" brushRef="#br0" timeOffset="61415">15795 12678 340 0,'0'0'6'0,"0"0"4"15,0 0 4-15,17 0 2 16,7 0 0-16,9 0 1 0,15-5 2 15,11-2-2-15,8-1-4 16,8 3-4-16,3-4-4 16,-3 2-4-16,-6-1-2 15,-5 4-7 1,-16-1-9-16,-6 5-19 0,-3-1-52 0,-20-3-4 15</inkml:trace>
  <inkml:trace contextRef="#ctx0" brushRef="#br0" timeOffset="61634">15842 12905 396 0,'0'0'3'0,"0"0"3"15,19 8 1 1,8-4 2-16,10-4 0 0,15-1 1 0,16-6 0 15,13-2 0-15,7-3-2 16,4-4-4-16,-3 3-3 31,-6-3-4-31,-8 3-6 16,-13 1-8-16,-14 5-18 0,1-3-52 0,-21-2-5 0</inkml:trace>
  <inkml:trace contextRef="#ctx0" brushRef="#br0" timeOffset="61871">16437 12337 447 0,'0'0'3'0,"24"5"2"0,6 7 0 0,10 6 1 0,7 7 0 15,5 7 0-15,0 11 1 16,2 11-1-16,-16 3-2 0,-14 4-2 15,-14 0-1-15,-10 0-2 16,-16-6-4-16,-5 0-10 16,-8 0-54-16,4-20-23 15</inkml:trace>
  <inkml:trace contextRef="#ctx0" brushRef="#br0" timeOffset="62778">18896 12560 294 0,'0'0'6'0,"0"-10"2"16,-2 2 3-16,-2-4 3 15,-7 0 0-15,-2-3 2 0,-6 1 4 16,-2-3-2 15,-6 5-4-31,-8 7-2 0,1 5-1 0,-3 3-3 0,-3 12 0 16,3 11-2-16,-3 10 0 0,4 5-1 15,3 9 0-15,11 3-1 16,10-2 0-16,12-1-1 16,12-11 0-16,15-10-1 15,14-15-1-15,9-14 1 0,6-12-1 16,4-16 1-16,-5-7-1 15,-5-9 0 17,-10-3-1-32,-12-2 0 0,-10 2 1 0,-9 6-1 0,-8 3 0 0,-3 9 0 15,-9 9 0-15,-3 13 0 16,-3 9 0-1,0 20 1-15,0 18 0 0,1 12 1 16,-2 15 0-16,-1 10 2 0,-2 9-4 16,-3 4 0-16,1-3 0 15,0-2 0 16,1-11 0-31,-1-8 0 0,3-13 0 0,5-15 0 0,3-9 0 16,8-14 0-16,4-15 0 0,13-5-6 16,13-23-61-16,5-7-28 15</inkml:trace>
  <inkml:trace contextRef="#ctx0" brushRef="#br0" timeOffset="63072">19354 12414 396 0,'0'0'4'0,"0"0"3"15,0 0 4-15,2 8 2 0,13-5 1 16,13 1 1-16,13 0 0 15,16 1 0-15,12-2-2 32,2 2-5-32,9-2-8 0,-3-2 0 0,-5 3 0 0,-14-4-9 15,-14 4-15-15,-17 15-53 16,-9-19-16-16</inkml:trace>
  <inkml:trace contextRef="#ctx0" brushRef="#br0" timeOffset="63245">19281 12827 448 0,'0'0'4'0,"0"0"1"16,8 10 2-16,7-6 1 15,10-2 0-15,15-2 0 16,10 0 1 15,16-3 0-31,9-4-4 0,1-5-5 0,3 2 0 0,-5-1-9 0,0 7-15 16,-14-1-65-16,-9 3-6 15</inkml:trace>
  <inkml:trace contextRef="#ctx0" brushRef="#br0" timeOffset="63587">20588 12550 420 0,'0'0'2'16,"-5"0"2"-16,-8 1 3 31,-4 8 1-15,-5 6 1-16,0 8 1 0,-3 8 1 0,1 8 0 0,9 7-1 0,12-1-3 15,9-3-1-15,21-6-2 16,12-9-2 0,16-15-2-16,10-12 0 0,9-14 0 0,-4-18 0 15,-7-9 0-15,-14-9 0 16,-14-5 0-16,-20 2 0 62,-15 5 0-62,-23 7 0 0,-19 6 0 0,-15 12 0 0,-10 10 0 0,-1 13 0 0,2 7 0 0,10 20-8 0,1 13-57 16,21-4-29-16,12 2-3 15</inkml:trace>
  <inkml:trace contextRef="#ctx0" brushRef="#br0" timeOffset="73557">11414 14887 289 0,'0'0'4'0,"-1"-10"5"16,1 10 4-16,-8-16 2 0,5 6 1 16,-4-1 1-16,1 0 4 15,-4-2-3-15,0 6-2 16,-4 1-5-16,-3 3-2 15,-3 3-4-15,-1 4-1 16,-2 9 0-16,-4 7-1 0,2 8 0 16,1 6 0-16,3 5 0 15,4 5 0-15,5-1 0 16,7 3 0-16,5-8 0 0,10-6-1 15,10-8 1-15,11-13-1 16,7-11 0-16,8-14 0 16,6-18 0-16,3-11 0 15,4-15-1-15,-8-12 1 16,-4-8-2-16,-10-6 1 0,-9-2-1 15,-13 3 0-15,-12 6 0 16,-13 10 0-16,-12 10 0 31,-11 16 1-31,-7 17-1 0,-3 14 0 0,-1 13 1 0,5 17 0 16,5 17 1-16,11 10-1 15,11 15 1-15,12 6-1 16,9 5 2 0,19 5-2-16,8-3 0 0,10-4-3 0,11-2-12 15,-4 6-64-15,8-26-12 16</inkml:trace>
  <inkml:trace contextRef="#ctx0" brushRef="#br0" timeOffset="74965">12213 14846 302 0,'0'0'6'0,"0"0"3"0,-5-10 3 16,5 10 1-16,-20-4 1 15,1 4 2-15,-3 4 1 16,-4 11 0-16,-1 9-5 0,0 6-4 16,3 8-1-16,6 3-2 15,5 0 0-15,11-5-1 16,8-7 0-16,14-12-1 15,9-13 0-15,7-11 0 16,7-17 0-16,0-14 0 16,-2-6 0-16,-2-9-2 0,-8-6 0 15,-12 3 1-15,-4 5-1 16,-12 9 1-16,-2 9 0 15,-10 14 0-15,-6 16 2 0,-1 12 1 16,-2 22 0-16,1 15 0 31,2 11-1-31,5 8-1 16,1 4 0-16,8 2-1 0,0-1-2 0,9-9 0 0,4-6 0 15,4-9-4-15,-3-9-6 16,3-3-16-16,-1-10-64 16,-12-10-2-16</inkml:trace>
  <inkml:trace contextRef="#ctx0" brushRef="#br0" timeOffset="75176">11163 15511 429 0,'0'0'2'0,"-3"10"1"16,3-10 3-16,14 19 3 16,15-9 0-16,20-1 1 15,20-3 0-15,24-1 2 31,25-5-2-31,20-5-2 0,9-3-5 0,-2-1-3 0,-6 4 0 16,-17 0-3-16,-16 7-16 0,-32 12-64 16,-24-5-10-16</inkml:trace>
  <inkml:trace contextRef="#ctx0" brushRef="#br0" timeOffset="75801">11703 16105 354 0,'0'0'5'0,"-12"-1"2"15,-3-1 5-15,-6 2 1 16,-4 5 2-16,-10 8 1 16,-5 3 1-16,-1 10 2 15,-3 7-4-15,7 3-3 0,7 3-3 16,10 0-1-1,11-4-3-15,13-6-1 0,19-10-4 16,9-15 0-16,14-10 0 16,7-14 0-16,4-14 0 15,0-8 0-15,-3-12 0 0,-13-7 0 16,-11-5 0-16,-12 1 0 15,-17 4 0-15,-10 3 0 16,-17 12 0-16,-6 8 0 0,-5 15 0 16,2 13 0-16,2 14 0 46,4 21 0-46,11 14 0 0,8 11 0 0,10 6 0 0,10 6 0 0,11 1 0 16,10-4 0-16,5-6 0 0,6-10 0 16,3-9 0-16,1-12 0 15,1-8 0-15,-5-14 0 16,1-12-56-16,-1-12-39 0,-11-12-1 15</inkml:trace>
  <inkml:trace contextRef="#ctx0" brushRef="#br0" timeOffset="76011">12150 15727 447 0,'0'0'4'0,"0"17"1"16,0 7 1-16,0 9 2 16,-3 9 0-16,1 9 1 15,1 7 0-15,1 7 0 16,-2-2-3-16,5-2-6 0,2-6 0 15,-1-8 0 1,2-7 0 0,-1-11 0-16,-1-8 0 0,-4-13-11 0,0-8-42 15,-3-5-40-15,-13-16-3 0</inkml:trace>
  <inkml:trace contextRef="#ctx0" brushRef="#br0" timeOffset="76079">11967 16087 410 0,'0'0'4'0,"14"-7"1"0,7 2 1 0,8-1 0 15,10-5 1-15,13-2-2 0,14-3 1 31,8-6-5-31,6-10-60 0,-3 11-25 0</inkml:trace>
  <inkml:trace contextRef="#ctx0" brushRef="#br0" timeOffset="76358">13096 15468 425 0,'0'0'2'0,"0"0"3"15,2 5 1-15,6 0 1 16,8 1 0-16,10 1 1 15,6-3-1-15,10 3 1 0,7-5-2 16,2-1-4-16,3 4-11 16,-7-7-27-16,-7 1-51 15,-11 1-4-15</inkml:trace>
  <inkml:trace contextRef="#ctx0" brushRef="#br0" timeOffset="76555">13037 15810 439 0,'0'0'4'15,"0"0"2"-15,14 9 1 16,12-9 0-16,8 0 0 15,13-3 1-15,10-6 0 0,10-3 0 16,5-4-5-16,3 2-7 16,-8-6-17-16,-19 6-65 15,6 3-5-15</inkml:trace>
  <inkml:trace contextRef="#ctx0" brushRef="#br0" timeOffset="76803">14077 15429 498 0,'-2'9'1'0,"2"8"1"16,0 5 0-16,0 9 1 16,0 6 2-16,0 6-5 0,0 5 0 15,-1 2 0-15,1-7 0 16,3-10 0-16,8 0-16 15,11-20-74-15,-8-13-3 32</inkml:trace>
  <inkml:trace contextRef="#ctx0" brushRef="#br0" timeOffset="76885">14251 15100 463 0,'0'0'-10'0,"0"0"-30"0,0 0-44 0,0 0-4 0</inkml:trace>
  <inkml:trace contextRef="#ctx0" brushRef="#br0" timeOffset="77870">14676 15475 377 0,'0'0'8'16,"0"0"2"-16,0 0 0 15,0 0 2-15,9 4 0 16,8-3 0-16,9-1 1 15,14 0 0-15,9-1-7 0,10-3-3 16,7-3-1-16,4 1-4 16,-3-3-7-16,-2 5-12 15,-14 6-62-15,-8-4-5 16</inkml:trace>
  <inkml:trace contextRef="#ctx0" brushRef="#br0" timeOffset="78034">14719 15715 435 0,'0'0'3'0,"18"2"2"16,9-2 1-16,9 0 1 62,12 0 0-62,11-8 0 0,10 0 0 0,10-3 0 0,1-5-6 0,-1 5-8 0,-9-4-22 0,-11 3-59 0,1 1-2 16</inkml:trace>
  <inkml:trace contextRef="#ctx0" brushRef="#br0" timeOffset="78339">15780 15491 479 0,'-3'11'2'0,"-2"7"1"0,-1 7 1 16,2 10 0-16,4 3 1 31,10-1 0-31,20-4 1 16,10-4-3-16,19-19-3 0,16-12 0 0,12-21 0 0,4-17 0 15,1-10 0-15,-17-8 0 16,-22-2 0-16,-22 7 0 15,-31 5 0-15,-25 12 0 16,-29 12 0-16,-24 17 0 0,-14 11 0 16,-1 20 0-16,2 12 0 15,19 15-44-15,25 6-48 16,12-5-3 15</inkml:trace>
  <inkml:trace contextRef="#ctx0" brushRef="#br0" timeOffset="80555">19310 14750 333 0,'0'0'6'0,"-17"-6"4"16,4 4 0-16,-6 1 3 15,-5 1 1-15,-3 9 0 16,-8 6 1-16,-2 6 1 0,4 12-4 15,2 9-4-15,8 4-2 16,9 3 0-16,10 0-1 16,9-8 0-16,18-8-1 15,14-12-1-15,10-15-1 16,8-10 1-16,5-18-1 0,2-12 0 15,-4-11 0-15,-6-9-3 32,-10-6 0-17,-13-6-2-15,-13-1 0 0,-12-1 0 0,-13 5-1 0,-13 4 0 0,-10 9 1 16,-4 9 1-16,-2 15 2 15,1 12 0-15,3 14 2 16,7 8 0-16,8 19 1 16,6 14 1-16,13 8-1 0,6 11 1 15,13 1 0-15,10 4-1 16,7-1-1-16,4-8 0 47,7-8-2-47,-4-13-3 0,3-6-4 0,-9-17-12 0,-1-12-67 0,-5-6-3 0</inkml:trace>
  <inkml:trace contextRef="#ctx0" brushRef="#br0" timeOffset="80912">19674 14376 415 0,'0'0'3'0,"0"9"3"16,2 6 3-16,3 5 1 15,6 10 1 32,2 9 1-47,4 11 1 0,3 7 1 0,4 6-3 0,2-2-4 0,2-2-7 0,2-8 0 0,-3-9 0 16,2-15 0-16,-1-16 0 15,2-12 0-15,1-21 0 16,-1-15 0-16,3-16 0 0,-1-10 0 15,-1-12 0-15,-3-4 0 16,-5-1 0-16,-5 7 0 47,-4 8 0-47,-4 14 0 0,-9 10-7 0,3 18-49 0,-4 23-39 0,0 11-3 0</inkml:trace>
  <inkml:trace contextRef="#ctx0" brushRef="#br0" timeOffset="81139">19065 15328 461 0,'0'0'2'0,"0"0"2"16,10 10 1-16,13-4 1 15,13-3 1-15,15 0 1 16,23-3-1-16,22 0 1 0,16-9-5 16,11-3-3-16,4 6 0 15,-6-6-14 16,-10 6-75-31,-7 5-4 0</inkml:trace>
  <inkml:trace contextRef="#ctx0" brushRef="#br0" timeOffset="81694">19396 15821 394 0,'-8'0'6'0,"-5"0"3"16,-11 9 2-16,-3 6 2 15,-7 7 0-15,-3 6 1 0,-3 6 0 32,1 6 1-32,10 3-5 15,10-3-4-15,12-5-2 0,10-6-2 0,19-14-2 0,12-10 0 16,12-12 0-16,11-18 0 15,3-13 0-15,0-12 0 16,-6-10 0-16,-6-8 0 16,-15 0 0-16,-10 2 0 0,-17 5 0 15,-10 10 0-15,-14 12 0 47,-9 13 0-47,1 15 0 0,-8 18 0 0,4 16 0 0,5 14 0 0,5 13 0 16,3 8 0-16,12 5 0 0,4 2 0 15,9-5 0-15,12-6 0 16,9-8 0-16,5-13 0 15,3-8 0-15,6-14 0 0,1-10 0 16,-4-13-38-16,-6-17-55 16,5-12-3-16</inkml:trace>
  <inkml:trace contextRef="#ctx0" brushRef="#br0" timeOffset="81865">19938 15516 440 0,'0'0'3'0,"-1"21"1"31,0 0 3-31,-3 8 1 0,-1 9 1 0,-2 7 1 0,-1 9 0 15,2 4-1 1,1 0-1-16,-2-2-5 0,5-4-3 16,-2-5 0-16,3-6 0 15,-1-11 0-15,2-6-6 0,-7-13-11 16,7-11-31-16,0 0-44 15,-12-24-3-15</inkml:trace>
  <inkml:trace contextRef="#ctx0" brushRef="#br0" timeOffset="81966">19700 15812 423 0,'0'0'4'0,"10"-4"1"16,7 1 1-16,12 0 1 0,9-4 0 15,11-1 1-15,12 1-2 16,8-5-4-16,10 6-23 16,3 0-63-16,-15-3-4 15</inkml:trace>
  <inkml:trace contextRef="#ctx0" brushRef="#br0" timeOffset="82360">20824 15301 445 0,'0'0'3'16,"0"0"2"-16,0 0 1 0,8 6 2 16,5-4 0-16,12 0-1 15,7-2 1-15,8 0 0 16,9 0-2-16,5 0-3 15,2-4-4-15,-4-1-4 47,2 3-10-47,-18 7-55 0,-4-5-20 0</inkml:trace>
  <inkml:trace contextRef="#ctx0" brushRef="#br0" timeOffset="82510">20774 15526 436 0,'0'0'4'0,"0"8"2"15,0-8 2-15,23 14 0 0,4-10 0 16,13 3 0 31,11-4 1-32,9 1-1-15,13-4-5 0,0-1-8 0,8 1-21 0,-2 0-63 0,-20 0-2 0</inkml:trace>
  <inkml:trace contextRef="#ctx0" brushRef="#br0" timeOffset="87352">18377 15227 315 0,'0'0'5'0,"0"0"6"0,-8-14 3 15,-7 13 2-15,-9 1 4 16,-9 9 1-16,-10 7 0 15,-6 9 2-15,-5 9-6 0,4 7-4 16,6 8-4-16,11 0-2 16,19-2-2-16,13-3-1 15,20-7-3-15,21-6-5 16,20-2-21-16,29-8-62 15,-11-8-5-15</inkml:trace>
  <inkml:trace contextRef="#ctx0" brushRef="#br0" timeOffset="88324">22084 15194 232 0,'0'0'8'0,"0"0"4"16,17-14 4-16,-11 4 2 15,4-2 4-15,-2 0 1 16,3-1 0-16,-3-3 3 0,-5 2-7 16,0 1-5-16,-3 5-3 15,0 8-3-15,-22-12-2 16,4 10-4-16,-5 2 0 15,-4 5-1-15,-1 6-1 16,-5 5 1-16,0 6 0 0,0 2 0 16,3 8 0-16,5 1 1 15,8 1-1-15,6-3 1 16,8-3 0-1,5-6 1 1,15-8-1-16,10-10 0 0,6-7 0 0,5-10 0 0,1-10-1 16,3-3 1-16,-5-5-1 15,-3-1 0-15,-6 0 0 16,-7 3 1-16,-6 6-1 15,-6 6 0-15,-4 7 1 0,-5 10 1 16,0 14 0-16,-8 15 0 16,-2 15 1-16,-1 14 0 15,-4 7-1 16,-1 13 0-31,2-1 0 0,1 3-1 0,2-4-1 0,6-7-3 0,4-5-5 16,-1-13-16-16,-3-5-65 16,13-11-5-1</inkml:trace>
  <inkml:trace contextRef="#ctx0" brushRef="#br0" timeOffset="92486">19385 16513 369 0,'0'0'6'0,"0"0"3"16,0 0 1-16,0 0 1 16,0 0 2-16,-4 0 0 0,2 10 2 15,1 7 0-15,1 2-5 16,0 5-3-16,0 3-1 15,0-3-1-15,-2 0-1 16,2-4-2-16,0-3 0 0,0-5-3 16,0-3-3-16,0-9-5 15,0 0-15-15,7 4-65 16,1-8-3-16</inkml:trace>
  <inkml:trace contextRef="#ctx0" brushRef="#br0" timeOffset="92636">19612 16501 425 0,'0'0'3'0,"3"15"1"0,-1-1 2 15,-2 7 0-15,0 3 0 16,0 5 0-16,3 6 0 16,-1 5-3-16,-2-1-12 15,5-12-69-15,3 17-11 0</inkml:trace>
  <inkml:trace contextRef="#ctx0" brushRef="#br0" timeOffset="93242">19513 17186 324 0,'0'0'8'15,"0"0"4"-15,-14 12 3 16,1 2 4-16,2 5 2 15,-3 6 0-15,-2 6 1 0,3 4 1 16,2 3-7-16,6-2-5 16,5 3-2-16,12-10-2 15,9-4-4-15,8-12-3 16,7-12 0-16,1-6 0 31,4-12 0-31,-8-12 0 0,-3-9 0 0,-14-4 0 0,-10-4 0 16,-10 6 0-16,-16 2 0 15,-10 8 0-15,-9 10 0 16,1 10 0-16,-4 8 0 0,5 10 0 15,5 8-2-15,17 6-62 16,9 7-29-16,8-5-2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37:57.0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6295 3948 336 0,'0'0'6'0,"0"0"2"16,0 0 2-16,-1-10 4 15,1 10 2-15,0 0-1 16,0 0 0-16,-1-10 1 15,1 10-4-15,0 0-2 16,0 0-1-16,2 11-2 0,1 0-1 16,0 3 0-16,1 10 1 15,-4 1-1-15,4 9-1 16,-2 7 0-16,-2 1-3 15,-1 5-2-15,1 3 0 0,-5 4 0 47,-2-4 0-47,0-1 0 16,-3-6 0-16,2-6 0 0,-1-8 0 0,2-4 0 0,1-9 0 0,0-8 0 0,6-8 0 15,0 0 0-15,0 0 0 16,0 0 0-16,-2-4-12 16,2 4-20-16,0 0-45 0,8-16-19 15</inkml:trace>
  <inkml:trace contextRef="#ctx0" brushRef="#br0" timeOffset="449">6114 4302 391 0,'0'0'5'15,"0"0"1"-15,0 0 2 0,0 0 3 31,-6-9 0-31,6 9 0 16,0 0 1-16,0 0 0 0,0 0-4 0,0 0-2 16,0 0-1-16,0 10-2 0,0 3-1 15,3 2 0 1,0 5 0-16,1 4 0 0,0 3 0 15,1 2 0-15,-1-1-1 16,2 0 1-16,0-1-1 0,-1-3 0 16,1-5 0-1,-1-3 1-15,1-5 0 0,-6-11-2 16,10 9 0-16,-10-9 0 15,15-7 0-15,-2-7 0 16,4-6 0-16,5-5 0 0,3-1 0 16,1-2 0-1,0-2 0-15,1 4 0 0,-3 2 0 16,-3 5 0-16,5 8-35 0,3 1-58 15,-11 2-4-15</inkml:trace>
  <inkml:trace contextRef="#ctx0" brushRef="#br0" timeOffset="1975">7041 4105 324 0,'0'0'7'0,"0"0"2"15,0 0 3-15,-9 5 2 0,5 6 4 16,-1 5 1-16,2 3 1 16,-2 5 1-16,1 3-6 15,3 4-1-15,1 1-3 16,4-2-1-16,5-5-2 0,0-2-2 15,5-5-3-15,2-7-3 16,0-2 0-16,3-7 0 16,0-2 0-16,2-6 0 15,-5-8 0-15,6 2-19 0,-10-5-60 16,2-14-15-16</inkml:trace>
  <inkml:trace contextRef="#ctx0" brushRef="#br0" timeOffset="2094">7028 3875 451 0,'0'0'3'16,"0"0"2"-1,0 0 0-15,-5-15-1 0,5 7-3 0,0 8-10 16,0 0-55-16,11-6-20 16</inkml:trace>
  <inkml:trace contextRef="#ctx0" brushRef="#br0" timeOffset="2606">7646 4106 389 0,'0'0'6'15,"0"0"1"-15,0 0 1 16,0 0 1-16,-7 0 1 16,-3 7 2-16,-4 5 0 15,-2 5 1-15,-3 4-5 47,1 5-1-47,2 2 0 0,4 1-1 0,8 1 0 0,4-4-1 0,16-5 1 0,15-5-6 16,11-6 0-16,6-6 0 0,6-3 0 15,0-3 0-15,8 0-26 16,2-9-63-16,-16 0-6 15</inkml:trace>
  <inkml:trace contextRef="#ctx0" brushRef="#br0" timeOffset="3830">1786 4032 307 0,'0'0'6'0,"0"0"3"15,0 0 2-15,0-8 3 16,0 8 1-16,0 0 3 0,5-11 1 16,-5 11 0-16,0 0-4 15,0 0-2-15,6 11-1 16,-6 4-2-16,0 12-2 15,-2 7 0-15,-4 8 0 16,2 8-1-16,-4 7-1 0,1 4 0 16,0 2-6-16,-4-6 0 15,6-5 0-15,0-7 0 16,2-5 0-16,0-11 0 0,3-7 0 15,-1-7 0-15,1-15-9 16,10 14-13-16,-10-14-46 16,0 0-26-16</inkml:trace>
  <inkml:trace contextRef="#ctx0" brushRef="#br0" timeOffset="4144">1598 4509 362 0,'0'0'5'16,"-1"9"4"-16,1 1 2 16,-1 5 2-16,0 5 0 15,1 3 3 16,0 4 0-31,3 0 1 0,0-3-4 0,1 0-3 0,3-7 0 0,-2-2-2 16,-1-6 0-16,-4-9-8 16,13 5 0-16,-4-5 0 0,2-5 0 15,4-4 0-15,3-5 0 16,9-1 0-16,3-5 0 15,0-1 0-15,3-2 0 16,4 1 0-16,-2-1 0 31,0 8 0-15,-10-7-22-16,-7 6-60 0,3 3-16 0</inkml:trace>
  <inkml:trace contextRef="#ctx0" brushRef="#br0" timeOffset="4794">1720 3410 380 0,'0'0'3'16,"0"0"1"-16,-3 7 4 16,3 4 1-16,-1 8 1 15,0 5 1-15,1 5 2 16,2 6 1-1,8 0-1-15,3 2-3 0,2-3-2 0,4-5-2 16,2-8 1-16,1-4-2 16,1-8-2-16,-2-8-2 15,-1-1-5-15,-4-11-9 0,3-16-51 16,-9 5-26-1</inkml:trace>
  <inkml:trace contextRef="#ctx0" brushRef="#br0" timeOffset="4948">1652 3263 456 0,'0'0'0'0,"0"0"0"0,0-9-1 15,0 9-7-15,8-14-19 16,-3 5-55-16,15-1-5 0</inkml:trace>
  <inkml:trace contextRef="#ctx0" brushRef="#br0" timeOffset="6523">2104 3612 355 0,'0'0'6'16,"0"0"2"-16,0 0 0 16,0 0 1-16,0 0 1 0,0 0 2 15,10 9 2-15,-3 4 2 16,3 8-6-16,-2 5 0 15,1 7 0-15,1 6 0 16,-1 0-2-16,-4-3-1 0,-1-1-2 16,-1-3-1-16,-2-3-2 15,0-8-1-15,-1-6-3 16,0-4-2-16,0-11-4 31,0 0-15-31,0 0-51 0,0-18-18 0</inkml:trace>
  <inkml:trace contextRef="#ctx0" brushRef="#br0" timeOffset="7010">2129 3618 333 0,'0'0'8'0,"0"0"2"15,-11 0 4-15,11 0 1 0,-7 0 3 16,7 0 0-16,-10 0 1 15,10 0 1-15,0 0-8 16,0 0-3-16,0-9-1 16,11 3-2 15,8-1-1-31,9-2-1 0,2 2-1 0,5 0 1 0,3 2-1 0,-1 4-1 15,-3 1-2-15,-5 4 0 16,-9 6 0-16,-13 4 0 16,-4 0 0-16,-4 1 0 0,-12 3 0 15,-8-3 0-15,-3-1 0 16,-3-3 0-16,-2 0 0 15,7-3 0-15,0-2 0 0,8 0 0 47,3 1 0-47,10 3 0 0,9 2 0 0,13 2 0 0,10 1 0 16,8 5 0-16,5-3 0 0,6 3 0 0,3-5 0 15,2-2 0-15,-1-2 0 16,-7-7-23-16,-2-4-57 16,-5 2-14-16</inkml:trace>
  <inkml:trace contextRef="#ctx0" brushRef="#br0" timeOffset="19807">1541 5388 303 0,'0'0'5'0,"0"0"2"16,0 0 5-16,0 0 2 15,3 7 2-15,9-5 1 16,5-1 2-16,9-1-1 16,5-1-4-16,3-1-1 0,4-1-7 15,-3-2-1-15,-3 1-4 16,-3 0-3-16,-7 3-5 15,-6-2-4-15,-5 3-7 16,-11 0-5-16,11 0-18 16,-11 0-46-16,0 0-5 0</inkml:trace>
  <inkml:trace contextRef="#ctx0" brushRef="#br0" timeOffset="20057">1632 5199 361 0,'0'0'4'0,"0"0"5"16,-2 12 2-16,2 2 1 15,0 7 0-15,0 7 1 16,3 6 0-16,0 7 0 0,7 3-2 15,-5 2-4-15,5-1-5 16,1-7-3-16,3-1-3 16,-6-10-7-16,5-3-13 31,-5 8-53-31,0-21-13 0</inkml:trace>
  <inkml:trace contextRef="#ctx0" brushRef="#br0" timeOffset="22183">1587 7497 411 0,'0'0'4'0,"0"0"2"15,0 0 2-15,0 9 2 16,6-4 1-16,16 0 1 16,14-4 0-16,17-1 0 15,11-4-4-15,9 1-5 0,4-6-9 16,10 5-19-16,11-1-64 15,-27 1-4-15</inkml:trace>
  <inkml:trace contextRef="#ctx0" brushRef="#br0" timeOffset="25318">7854 6642 319 0,'0'0'9'15,"0"0"1"-15,0 0 3 16,0 0 1-16,3-9 2 0,-3 9 1 16,-7 0 0-16,-5 0 2 15,-9 9-7-15,-5 6-2 16,-2 5-3-16,-2 2 0 0,1 3 0 15,5 0-2-15,9 0 0 16,12-3-1-16,9-4-1 16,18-11-1-16,14 0-5 15,8-7-7-15,13-1-35 0,-3-6-44 16,4-5-3-16</inkml:trace>
  <inkml:trace contextRef="#ctx0" brushRef="#br0" timeOffset="26611">2850 5728 289 0,'0'0'6'16,"0"0"6"-16,0 0 1 15,1-8 4-15,-1 8 1 16,2-9 2-16,-2 9 1 16,0 0 0-16,0 0-5 15,0 0-3-15,0 0-2 0,14 10-2 16,-5 10-1-16,3 2-1 15,-1 7 0-15,4 4 0 16,0 4-1-16,0-1-1 16,2 0 0-16,-4 0-5 15,0-2 0-15,-4-4 0 0,-3-11 0 16,1-1 0-16,1-5 0 15,-3-4 0-15,-5-9 0 0,0 0 0 16,0 0 0-16,9-11 0 16,-4-8 0 15,3-13 0-31,-1-9 0 0,1-15 0 0,4-6 0 0,-1-4 0 0,2-2 0 15,-2 5 0-15,-1 4 0 16,-1 11 0-16,-3 8 0 16,0 16 0-16,-3 4-26 15,4 3-57-15,1 16-15 0</inkml:trace>
  <inkml:trace contextRef="#ctx0" brushRef="#br0" timeOffset="27133">3325 5836 394 0,'0'0'3'0,"0"0"1"16,0 0 4 30,-2 11 2-46,2 4 1 0,0 9 1 0,2 6 1 0,2 7 1 0,0 3-2 0,-2 3-2 0,1 3-3 16,0-6-2-16,-2-5 0 16,-1-6-2-16,-1-7-3 0,1-8 0 15,0-2 0-15,0-12-5 16,0 0-8-16,-10-2-17 15,2-10-60-15,8-3-3 47</inkml:trace>
  <inkml:trace contextRef="#ctx0" brushRef="#br0" timeOffset="27702">3312 5905 294 0,'0'0'8'15,"0"0"3"-15,0 0 4 0,0 0 2 16,-12 0 3-16,12 0 0 15,0 0 1-15,-7-7 0 16,7 7-6-16,3-17-4 16,7 4-2-16,7-1-4 0,8 2 0 15,4-2-2-15,4 3 0 16,1 5 0-16,3 3-1 15,-2 3-1-15,-7 3 0 16,-5 10-1-16,-6 3 0 31,-10 5 0-31,-7 2-1 16,-6 0 0-16,-9-1 0 0,-8-2 0 0,-6-2 0 0,-1-5 0 15,-4-1 1-15,2-8 0 16,3 0 1-16,5-3 0 0,7 2 1 16,6 2 0-16,11-5 2 15,6 12 0-15,13-2 0 16,11 1-1 15,6 2 0-31,6 2-1 0,7-3 1 0,-1 3-2 0,1-1-3 0,-3 0-3 16,-7-1-7-16,1 3-21 0,-4 1-57 15,-9-4-2-15</inkml:trace>
  <inkml:trace contextRef="#ctx0" brushRef="#br0" timeOffset="35470">12427 3248 369 0,'0'0'4'0,"0"0"3"16,0 0 2-16,-1-11 0 16,1 11-1-16,0 0 2 0,0 0 2 15,0 0 1-15,7 9-3 16,-1 8-2-16,4 2-2 15,2 6 2-15,-4 5 0 16,5 4 0-16,-2 0-1 0,-1 3-3 16,1-3 0-16,-1 2-1 15,2-2 1-15,0-3-4 31,-2 1 0-31,4-4 0 0,-3-2 0 0,-2 0 0 0,2 1 0 16,-4-4 0-16,-2 0 0 16,-1-4 0-16,1-2 0 15,-2-5 0 1,-2-1 0-16,-1-11 0 0,0 0 0 15,0 0 0-15,12-13 0 0,-1-12 0 16,4-12 0-16,3-6 0 16,4-10 0-1,5-8 0-15,0-6 0 16,2 4 0-16,-5 2 0 0,-4 10 0 0,1 6 0 15,-10 3 0-15,4 12 0 16,-10 5 0-16,4 11 0 16,-3-1 0-1,5 10-50-15,4 10-45 0,-7 4-1 0</inkml:trace>
  <inkml:trace contextRef="#ctx0" brushRef="#br0" timeOffset="35844">13116 3688 440 0,'0'0'2'0,"0"0"2"16,0 0 3-16,0 8 1 15,-5 4 1-15,-1 3 1 16,-1 7 1-16,-1 1 0 15,-1 9-2-15,-2-1-9 0,3 2 0 16,-3 0 0-16,5-3 0 16,2-1 0-16,0-5 0 31,2-4 0-31,1-4 0 0,0-4 0 0,1-12-3 0,11 4-20 15,-4-3-38-15,0-10-31 16,6-3-5-16</inkml:trace>
  <inkml:trace contextRef="#ctx0" brushRef="#br0" timeOffset="36285">13079 3705 346 0,'0'0'9'16,"0"0"3"-16,-10-9 4 16,10 9-2-16,-5-9 2 15,6-2 2-15,3-1 0 0,12-2 2 16,8-1-8-16,11-2-3 15,6 3-2 17,4 2-1-32,1 2-2 0,-2 8 0 0,-7 2-4 0,-5 7 0 0,-15 10 0 15,-12 4 0-15,-9 4 0 16,-12 4 0-16,-10-1 0 15,-6-3 0-15,-3-4 0 16,-6-3 0-16,5-5 0 0,2-5 0 16,7-5 0-16,6-2 0 15,8-1 0-15,13 0 0 16,0 0 0-16,15 4 0 15,12-1 0-15,7 5 0 0,5 2 0 16,2 1 0-16,1 6 0 16,0 4 0-16,-7 1 0 15,-8 7 0 1,-7 0 0-16,-7-1-9 0,-2 6-12 0,-10-4-40 15,-2-6-30-15,1 1-5 16</inkml:trace>
  <inkml:trace contextRef="#ctx0" brushRef="#br0" timeOffset="36993">13897 3492 406 0,'0'0'5'16,"0"0"1"15,0 0 1-31,0 0 2 0,-8 10 3 0,8-10 1 0,14 11 1 0,7-4 0 16,10-3-4-16,11 0-2 15,3-1-1-15,10 0-7 16,2-3 0-16,-2 0 0 0,-6 0 0 16,-5 0 0-16,-12 0 0 15,-5 1-6-15,-12-5-10 16,0 5-14-16,-15-1-53 0,0 0-8 15</inkml:trace>
  <inkml:trace contextRef="#ctx0" brushRef="#br0" timeOffset="37194">13940 3763 445 0,'0'0'6'16,"13"2"1"-16,9-2 1 15,4 0 2-15,10 0-1 0,7 0 2 16,7 1-2-16,6-1-3 16,-6 0-6-16,5 5-6 15,-11 5-43 1,0-3-42-16,-2 1-2 0</inkml:trace>
  <inkml:trace contextRef="#ctx0" brushRef="#br0" timeOffset="38260">15157 3197 380 0,'0'0'7'0,"-2"-12"1"16,2 12 2-16,1-16 0 15,-1 16 1-15,9-14 2 16,0 8-1-16,3 3 3 15,4 6-5-15,4 11-2 0,0 8-1 16,1 6 1-16,1 9-1 16,2 5-2-16,-4 5-5 15,-1 5 0-15,0-1 0 16,-6-1 0-16,4-2 0 0,-7-2 0 15,3-4 0-15,-4-6 0 16,0-4 0-16,-2-3 0 16,1-7 0-16,-3-4 0 0,1-1 0 15,-2-4 0-15,-1-5 0 16,-3-8 0-16,0 11 0 15,0-11 0-15,0 0 0 16,0 0 0-16,0 0 0 0,0 0 0 16,4-6 0-1,-4-7 0 1,1-8 0-16,0-6 0 0,1-10 0 0,4-13 0 15,2-11 0-15,4-12 0 16,6-11 0-16,0 2 0 0,2-1 0 16,-2 4 0-16,1 9 0 15,0 11 0-15,-6 15 0 16,-1 10 0-16,-4 15 0 0,-3 2 0 15,8 12 0-15,-4 5-6 32,11 7-56-32,-1 16-21 0,-3 4-14 0</inkml:trace>
  <inkml:trace contextRef="#ctx0" brushRef="#br0" timeOffset="38614">16180 3575 403 0,'0'0'6'0,"0"0"-2"16,0 0 3-16,-11-2-1 16,1 2 2-16,-6 8 1 15,-3 7 1 1,-6 4 1-16,1 8-4 0,0 5 1 0,9 4 1 15,3-1 1-15,11-1-2 16,11-7-3-16,15-2-5 0,14-7 0 16,7-7 0 15,9-5 0-31,0-6 0 15,3 0 0-15,-12-6-37 0,-1-1-56 0,-3 0-1 0</inkml:trace>
  <inkml:trace contextRef="#ctx0" brushRef="#br0" timeOffset="39725">18780 3310 396 0,'0'0'3'0,"0"0"0"16,0 0 3-16,-4 7 2 16,4 8 2-16,-2 5 2 15,2 7 3-15,0 8-2 0,0 6-1 16,-1 7 0-16,0 2-3 15,-2-2-1-15,-3-4-4 16,1-8-4-16,-2 0 0 16,3-11 0-16,1-5 0 15,0-5 0-15,3-15 0 0,0 0 0 16,0 0-12-16,0 0-9 15,4-13-21-15,15-5-51 32,-3-7 1-32</inkml:trace>
  <inkml:trace contextRef="#ctx0" brushRef="#br0" timeOffset="39953">19082 3476 383 0,'0'0'6'0,"0"0"3"15,0 0 1-15,0 0 1 16,0 0-1-16,0 0 2 0,-17 0-1 16,-1 0 2-16,-5 7-5 15,-1-1-4-15,1 5 1 31,-2-3-1-31,3 5 2 0,6 3-2 0,8-5 2 0,8 4-2 16,6 0 1-16,10 2-5 16,9-5 0-16,6 2 0 15,3-1 0-15,6 3-3 16,-5-9-22-16,1-3-51 0,-3 2-18 15</inkml:trace>
  <inkml:trace contextRef="#ctx0" brushRef="#br0" timeOffset="40435">19442 3534 420 0,'0'0'5'15,"0"0"3"17,0 0 0-32,0 0 3 0,0 0-2 0,10 5 2 0,-10-5 0 0,9 15 0 15,-3-1-4-15,1 2-2 16,1 6 0-16,3-1-5 15,-2 0 0-15,-1-5 0 0,0 4 0 16,0-4 0-16,-1-4 0 16,-2-3 0-16,-5-9 0 15,0 0 0-15,0 0 0 16,8 6 0-16,-8-6 0 0,15-10 0 15,-6-6 0-15,5-1 0 16,1-7 0-16,3 2 0 16,2-4 0-16,2-1 0 31,-4 1 0-31,-2 2 0 0,1 6 0 0,-10 1 0 0,3 5 0 15,-8-3-22-15,-2 15-57 16,11-10-13-16</inkml:trace>
  <inkml:trace contextRef="#ctx0" brushRef="#br0" timeOffset="40833">19976 3405 341 0,'0'0'8'16,"0"0"4"-16,0 0 3 0,0 0 2 15,0 0 1-15,0 0 0 16,-9-7 1-16,9 7 1 15,0 0-8-15,-3 12-2 16,2-2-2 0,-4 6-2-16,-4 3-1 0,2 2-3 0,-1 5-2 15,2 0 0-15,0 0 0 16,2-3 0-16,2-3 0 15,2-5 0-15,4-1 0 0,6-3 0 16,7-5 0-16,2 1 0 16,0-7 0-16,0 3 0 15,4 0 0-15,-2-1 0 16,-2-2 0-1,-7 0 0-15,2 0 0 0,-14 0-25 0,19-20-35 16,-7 11-24-16,-4-6-11 16</inkml:trace>
  <inkml:trace contextRef="#ctx0" brushRef="#br0" timeOffset="41069">20215 3260 448 0,'0'0'2'16,"7"-4"2"-16,3 2 0 0,8 2 2 15,8 0 1-15,6 5 0 16,5 11 2-16,5 1-1 16,-4 16-1-16,-3 9-3 0,0 8-1 15,-15 6-1-15,-15 8-2 16,-5 1 0-16,-19-4-5 15,-10 8-5-15,-15-12-10 16,0 0-47 15,-6-7-24-31</inkml:trace>
  <inkml:trace contextRef="#ctx0" brushRef="#br0" timeOffset="41438">18839 3123 331 0,'0'0'1'0,"-15"4"5"16,-10 11 5-16,-7 9 5 0,-12 12 2 15,-5 10 1-15,-4 15 0 16,-1 11 1-16,8 9 0 16,9 8-5 15,15 3-6-31,15-5-2 0,19-5-6 0,13-12-7 0,24-11-57 0,12-4-25 15</inkml:trace>
  <inkml:trace contextRef="#ctx0" brushRef="#br0" timeOffset="43408">12431 4841 360 0,'0'0'5'15,"0"0"1"-15,0 0-1 0,0 0 0 16,0 0 3-16,5 12 0 15,-2 2 2-15,2 6 3 16,-3 9-5-16,3 6 0 0,-4 8 1 16,1 2 1-16,-2 4-2 15,-1-4-1-15,0-2-2 16,-3-8-2-16,-2-9-3 15,1-6-2-15,2-9-5 0,3-11-10 16,0 0-21-16,-5-11-50 16,10-13-5-16</inkml:trace>
  <inkml:trace contextRef="#ctx0" brushRef="#br0" timeOffset="43638">12774 4838 391 0,'0'0'2'16,"0"0"0"-16,-5 3 1 15,-8 5 1-15,-8 5 1 16,-5 3 2-1,-4 0 1-15,-1 3 0 0,1-1 0 0,1 2-3 16,5-2 0-16,8-1 1 16,12-4-1-16,4 1-1 15,14 2 0-15,10 1 0 47,7 3 1-47,3 4-1 0,4-3-3 0,3 4-6 0,-4-6-8 0,2 4-22 16,-2-3-54-16,-13-7-3 0</inkml:trace>
  <inkml:trace contextRef="#ctx0" brushRef="#br0" timeOffset="44009">13361 4843 338 0,'0'0'1'0,"-9"0"2"0,-3 0 1 16,-8 7 4-16,-6 8 3 15,-7 4 2-15,-6 10 2 16,-2 4-1-1,4 9 0-15,4-1-1 0,7 3-1 0,12-3-2 16,10-3-2-16,10-8-2 16,17-8-1-16,11-8 1 15,5-7-3 32,4-3-2-47,2-4-5 0,2-1-10 0,-9-11-15 0,-5 0-61 0,-2-1-2 0</inkml:trace>
  <inkml:trace contextRef="#ctx0" brushRef="#br0" timeOffset="44289">13571 4843 415 0,'0'0'4'0,"0"0"-1"16,12 0 1-16,-12 0 1 0,12 10 2 15,-9 7 0-15,-2 9 1 16,-1 6 1-16,-10 11-2 16,-5 7 0-16,-4 3 0 0,-1-3-1 15,1-3 0-15,4-5-1 16,5-12 0-16,10-8-1 15,12-11-2-15,13-8-2 16,10-4 0 0,5-4 0-16,4-6-5 0,5 3-14 0,-8 1-42 15,-4-3-31-15,-1-2-5 16</inkml:trace>
  <inkml:trace contextRef="#ctx0" brushRef="#br0" timeOffset="44674">14302 4908 377 0,'0'0'6'0,"0"0"0"0,0 0 2 15,0 0 1-15,0 0 2 16,8 5 0-16,7-5 0 15,6 3 0-15,12 0-5 16,2-3-4 15,8 0-5-15,-3 0-8-16,5 0-11 0,-12 4-40 0,2-4-25 0</inkml:trace>
  <inkml:trace contextRef="#ctx0" brushRef="#br0" timeOffset="44880">14346 5052 380 0,'0'0'6'15,"0"0"2"32,0 9 2-47,0-9 1 0,20 17 1 0,-2-10 0 0,6 0 1 0,5 0 0 0,6 0-4 0,2-4-5 16,6-1-4-16,1-2-3 0,0-2-7 15,-6-6-9-15,4-3-36 16,-6-4-34-16,-5-4-6 16</inkml:trace>
  <inkml:trace contextRef="#ctx0" brushRef="#br0" timeOffset="45090">14682 4688 418 0,'0'0'1'15,"16"8"0"-15,4-1 1 16,6 7 3-16,5 3 0 0,6 4 1 15,3 9 2-15,0 6 0 16,-5 5-1-16,-8 5 0 16,-8 0-2 30,-9 3-1-46,-10-3-3 0,-2 0-4 0,-15-8-9 0,4-8-53 0,-6 2-23 0</inkml:trace>
  <inkml:trace contextRef="#ctx0" brushRef="#br0" timeOffset="47547">16482 5036 322 0,'0'0'5'16,"0"0"2"-16,-8-2 1 15,8 2 1-15,-12-3 1 0,3 3 2 16,-2 3 1-16,-4 12 0 15,1 8-3-15,-1 12-2 16,-1 8 0-16,3 9 1 16,5 8-1-16,6 1 2 15,8-2 0-15,10-5-1 0,11-8 0 16,9-11-1-16,12-11 0 62,0-8-2-62,1-16-3 0,2 0-8 0,-10-19-15 0,-6-15-64 0,-3 1-9 0</inkml:trace>
  <inkml:trace contextRef="#ctx0" brushRef="#br0" timeOffset="47722">16491 4674 469 0,'0'0'1'0,"0"0"-1"16,-2-10 0-16,2 10 0 15,0 0-4-15,5-11-5 16,5 12-12-16,-10-1-36 0,25 13-32 16,-4 2-5-16</inkml:trace>
  <inkml:trace contextRef="#ctx0" brushRef="#br0" timeOffset="48096">17137 5325 395 0,'0'0'2'0,"0"0"2"15,-1 16 3-15,1 1 0 16,-1 7 1-16,-1 5 3 16,-1 7 0-16,1 1 1 0,1 6-1 15,-1-2-3-15,-2-5-1 16,2-4-1 15,2-9-1-31,-2-7-4 0,2-6-3 0,0-10-10 0,0 0-22 0,-1-7-55 16,2-5-2-16</inkml:trace>
  <inkml:trace contextRef="#ctx0" brushRef="#br0" timeOffset="48502">16959 5334 407 0,'0'0'3'0,"0"0"0"0,0 0 2 16,7-10 1-16,9 4 2 31,7 1 1-31,9-4 1 0,8 5 0 0,8 1-2 15,4 3-2-15,1 0-1 0,-1 7-1 16,-12 5-3 0,-6 1 0-16,-14 7-1 0,-13 3 0 15,-9-3 0-15,-12-3 1 16,-11-1-2-16,-3-3 3 0,-3-4-2 15,0-3 0 1,0-6 1-16,7 0-1 0,4-3-3 16,5 2 1-16,15 1 2 15,0 0-1-15,-1 13 3 0,13 1 1 16,8 6-1-16,1 1 1 15,4 7 2 17,3 1-1-32,3 4 1 0,-6 1-5 0,2-2-4 0,-6-1-8 15,2 3-22-15,6-2-49 0,-6-9-9 16</inkml:trace>
  <inkml:trace contextRef="#ctx0" brushRef="#br0" timeOffset="49792">17980 4924 344 0,'0'0'3'15,"0"0"-1"-15,0 0 0 16,0 0 3-16,0 16 4 0,-5 3 2 16,-5 13 3-16,1 11 0 15,-1 8-1-15,0 7 1 16,4 4 0-16,2 0-1 15,4-1-3-15,3-9 1 16,8-9-3-16,5-13 0 0,-3-7-1 16,3-7-1-16,-3-7-3 15,2-2-3-15,-5-7 0 16,1 1 0-16,-11-1 0 15,16-1-16-15,-9-8-29 32,0 1-49-32,3-4-2 0</inkml:trace>
  <inkml:trace contextRef="#ctx0" brushRef="#br0" timeOffset="50089">18291 4959 406 0,'0'0'2'0,"0"0"-2"0,0 0 1 15,0 0 2-15,0 10 0 16,1 7 2-16,2 9 2 16,3 6 2-16,1 7 0 15,2 6 2-15,1 5 0 31,4 1-2-31,-3-7 1 0,1-4-3 0,0-4-1 0,-1-8-2 16,1-8 0-16,0-2 0 16,-3-7-4-16,2-4 0 15,0-2 0-15,-2-4-4 0,7 1-6 16,-6-5-7-16,6-2-25 15,2-2-45-15,-4-4-9 16</inkml:trace>
  <inkml:trace contextRef="#ctx0" brushRef="#br0" timeOffset="50285">18206 5163 419 0,'0'0'3'0,"0"0"2"15,0 0 1-15,11 7 3 16,7-7 0-16,12 1 0 15,6-2 0-15,10-2-1 16,2-1-5-16,8 4-6 0,-1-6-12 16,1 4-23-16,4-1-51 15,-15-1-4-15</inkml:trace>
  <inkml:trace contextRef="#ctx0" brushRef="#br0" timeOffset="50551">18837 4892 375 0,'0'0'1'0,"16"2"2"16,-1 7 4-16,6 6 0 15,4 4 1-15,1 10-1 0,2 5 0 16,0 12 0-16,-9 8 0 15,-5 3-2-15,-13 2-3 16,-4-2 1-16,-16-2-2 16,-5-8 3-16,0-5-1 31,-4-10-2-31,5-11-6 0,1-9-10 0,9-10-33 0,13-2-38 15,11-5-3-15</inkml:trace>
  <inkml:trace contextRef="#ctx0" brushRef="#br0" timeOffset="50845">19510 5083 401 0,'0'0'4'0,"0"0"3"15,0 0 2-15,15 0 1 16,5 0 0 15,10 0 2-31,8 0-1 0,5 0 0 0,4 2-4 0,2-2-5 0,3-3-3 16,-4 3-5-16,-9-2-3 15,-6 2-12-15,-14 5-47 16,-2-5-22-16</inkml:trace>
  <inkml:trace contextRef="#ctx0" brushRef="#br0" timeOffset="51034">19546 5383 425 0,'0'0'3'0,"19"2"2"16,3-2 2-16,16-2-1 16,8-3 1-16,9 0-1 15,8-1 0-15,6-2-5 16,-2 4-13-16,-8 1-52 0,-4 0-25 15</inkml:trace>
  <inkml:trace contextRef="#ctx0" brushRef="#br0" timeOffset="51591">20591 5099 425 0,'0'0'5'0,"6"8"3"0,9-6 3 16,12 3 1-16,13 1 1 15,12-3 0-15,19-2 1 16,8-1-4-16,4 1-10 31,1-1 0-31,-6-2 0 0,-9-4 0 0,-17 1 0 0,-10 4 0 16,-23-1 0-16,-4 2 0 15,-15 0 0-15,0 0-21 16,-6 0-18-16,-14 0-47 0,0 3-9 16</inkml:trace>
  <inkml:trace contextRef="#ctx0" brushRef="#br0" timeOffset="52803">22251 4991 329 0,'0'0'5'16,"0"0"1"-16,0 0 1 15,-7 0 2-15,-1 12 5 16,-4 6 3-16,-1 7 0 0,-4 8 2 16,2 9-3-16,0 7 1 15,2 2-2-15,4-1-1 16,7 1-4-16,3-7 0 15,11-6-4-15,9-12-6 16,8-6 0-16,5-10 0 0,6-10 0 16,5 0-8 30,-5-19-59-46,-4-13-27 0</inkml:trace>
  <inkml:trace contextRef="#ctx0" brushRef="#br0" timeOffset="52930">22217 4642 464 0,'0'0'1'15,"0"0"-1"-15,0-12 1 16,0 12-2-16,3-10-4 0,-3 10-9 15,24-4-19-15,6 4-53 16,-7 9-4 15</inkml:trace>
  <inkml:trace contextRef="#ctx0" brushRef="#br0" timeOffset="53271">22873 5296 409 0,'0'0'4'0,"0"0"2"16,0 0 2-16,0 0 1 15,-8 0 2-15,-2 6 0 0,-2 5 1 31,1 3 0-31,-2 4-3 0,5 0-2 0,4 10-2 16,3-5 1-16,11-3-4 16,9-1-2-16,2-4 0 0,10-1 0 15,-2-9-15-15,7 1-38 16,-4-5-39-16,-6-5-2 15</inkml:trace>
  <inkml:trace contextRef="#ctx0" brushRef="#br0" timeOffset="53732">23389 4780 381 0,'0'0'5'0,"0"0"-2"47,0 0 0-47,-7 0 1 0,-4 12 3 0,0 7 1 0,-8 8 3 0,2 7 1 16,-4 10-2-16,4 11 2 0,1 3 0 15,7 5-1-15,9-5-1 16,0-2-2-16,14-5-2 15,5-5-2-15,5-7 0 16,1-11-7-16,0-6-1 0,-2-13-8 16,3 1-22-16,-4-4-55 31,-6-14-5-31</inkml:trace>
  <inkml:trace contextRef="#ctx0" brushRef="#br0" timeOffset="54004">23688 4894 425 0,'0'0'2'16,"2"8"1"0,-2 6 2-16,0 2 1 0,-4 11 1 15,-2 8 3-15,-4 7-1 16,-1 9 1-16,-3 3-1 0,2-1 0 15,1 1-2-15,6-5-1 16,3-4-3-16,3-8-3 16,8-7 0-16,5-6 0 15,7-11 0-15,6-2 0 0,3-8 0 16,3-3 0-16,-1-3 0 15,4-2-21 17,-4-9-52-32,-5-4-21 0</inkml:trace>
  <inkml:trace contextRef="#ctx0" brushRef="#br0" timeOffset="54188">23515 5157 417 0,'0'0'6'0,"0"0"1"31,0 0 2-31,15-9 0 0,1 2 1 0,9-1-1 15,5-1 0-15,7-1 1 16,8 5-9-16,-5-6-6 0,8 8-12 16,-11-4-18-16,-8 1-54 15,4 2-3-15</inkml:trace>
  <inkml:trace contextRef="#ctx0" brushRef="#br0" timeOffset="54498">24061 4746 384 0,'0'0'4'16,"5"-4"4"-16,4-1 1 15,8 2 2-15,3 1 1 16,6 2 0-16,3 2 0 0,4 13 1 15,-1 9-3 32,-3 14-3-47,0 16-2 0,-7 12-1 0,-5 15 1 0,-7 8-2 0,-7 5-1 0,-4-3 2 16,0 0-2-16,-11-11 0 0,2-9-4 15,-6-15-4-15,2-8-11 16,-9-10-51-16,-3-16-21 16</inkml:trace>
  <inkml:trace contextRef="#ctx0" brushRef="#br0" timeOffset="57386">12466 6419 236 0,'0'0'8'16,"-8"0"3"-16,8 0 3 0,-20 1 4 15,9 2 1-15,-1-1 3 16,2 5 1-16,10-7 5 16,-6 15-6-16,21-8-3 0,23-4-3 15,22 0-3-15,19-3-1 16,18-3-2-16,14-7-3 15,10 2-6-15,-8-6-7 16,-6 6-12-16,-23 4-39 0,-13-5-32 16,-24 4-4-16</inkml:trace>
  <inkml:trace contextRef="#ctx0" brushRef="#br0" timeOffset="57908">12780 6520 389 0,'0'0'7'16,"0"0"2"-16,7-15 2 16,-7 15 2-16,3-13 0 0,-3 13 1 15,3-11 1-15,-3 11-1 16,0 0-6 15,0 0-3-31,0 0-2 0,-5 9-1 0,-3 14 1 0,0 7-2 0,-4 13 0 16,-2 9 0-16,-3 12 1 15,-2 8-2-15,1 0 0 16,3 3 0-16,4-3 0 0,7-6 0 15,4-5 0-15,14-11 0 16,15-16 0-16,11-6 0 16,12-15 0-16,9-2 0 31,1-10 0-31,3-1 0 0,-2-8 0 0,-6-3 0 15,-7 1-4-15,-14-2-17 0,-5 7-22 16,-9 3-42-16,-10-5-10 16</inkml:trace>
  <inkml:trace contextRef="#ctx0" brushRef="#br0" timeOffset="58346">13577 6642 411 0,'0'0'5'0,"0"0"1"16,0 0 2-16,0 0 2 16,0 0 1-16,21 6 2 31,10-4 0-31,14 1 0 0,15-1-4 0,12-1 0 15,7 0-6-15,0-1-3 0,-3 0 0 16,-11 0 0-16,-7 0 0 16,-17 0 0-16,-9 0-8 15,-16 0-4-15,-16 0-9 0,0 0-16 16,0 0-46-16,-11 0-10 15</inkml:trace>
  <inkml:trace contextRef="#ctx0" brushRef="#br0" timeOffset="58589">13668 6892 433 0,'0'0'5'15,"0"0"2"-15,14 5 1 16,3-5 1-16,8 0 0 15,11 0 1 1,11-2 0-16,9-3 1 0,5 1-5 16,2 1-3-16,-1 0-3 0,-1 3-2 15,-8 0-4-15,-1 4-8 16,-17 1-16-1,-12-1-54 1,-6 6-9-16</inkml:trace>
  <inkml:trace contextRef="#ctx0" brushRef="#br0" timeOffset="58787">13706 7216 459 0,'0'0'3'0,"25"0"0"16,8 1 2-16,15-1-1 15,11 0 1-15,14 0 0 16,12-1 0-16,6-1 0 0,-3 1-7 15,-6 1-8-15,-14 0-28 16,-11 6-53-16,-7 4-1 16</inkml:trace>
  <inkml:trace contextRef="#ctx0" brushRef="#br0" timeOffset="59307">15237 6498 419 0,'0'0'0'0,"0"0"3"16,5 5 3-16,-1 10 4 15,-1 8-1-15,0 7 1 0,-3 9 1 16,0 11 1-16,-2 11 1 15,-5 9-3-15,-4 5-2 16,-4 0-8-16,0-5 0 16,-1-3 0-16,4-10 0 31,-2-7 0-31,7-15 0 0,2-13 0 0,5-10 0 0,0-12-4 15,6-9-16-15,-2-9-38 16,4-9-35-16,9-6-3 16</inkml:trace>
  <inkml:trace contextRef="#ctx0" brushRef="#br0" timeOffset="59844">15018 6667 342 0,'0'0'7'16,"0"0"3"-16,0 0 4 0,0 0 1 16,0 0-2-16,0 0 2 15,7-10 1-15,13 2 2 16,11-2-6-16,19 0-3 47,10 0-1-47,13-2-1 0,8 2 1 0,8 5-1 0,-2 3-2 0,-6 2 0 0,-9 10-5 15,-18 5 0-15,-10 6 0 16,-22 4 0-16,-16 3 0 0,-13 3 0 15,-19-1 0-15,-13-2 0 16,-8-6 0-16,-10-2 0 16,-11-6 0-16,0-4-2 15,0-8 1-15,3-2 0 16,9-1 1-16,9-5-1 0,6 1 1 15,15 3 0-15,15 1 0 16,11 1 1-16,18 7 0 16,14 4 2-16,5 6-3 15,10 5 0-15,4 3 0 0,4 7 0 16,-3 4 0-16,-1 1 0 15,-10 7 0-15,-9 4 0 16,-6 3 0-16,-9-1 0 47,-6-3 0-47,-9-6 0 0,-2-5 0 0,-1-7 0 0,-3-7 0 0,-1-6 0 0,5-16-12 0,0 0-35 15,0 0-31-15,10-13-13 16</inkml:trace>
  <inkml:trace contextRef="#ctx0" brushRef="#br0" timeOffset="60372">16581 6752 365 0,'0'0'5'0,"11"-15"3"15,1 3 3-15,-1 0 0 16,1-2 2-16,1-1 1 16,-5-4 1-16,-2 4 0 15,-6 15-5 1,-20-9-1-1,-11 10-2-15,-7 10-2 0,-14 7-1 0,-6 10 0 0,-5 7 1 16,0 9-1-16,4 5 2 0,7 4-6 16,12 5 0-1,14 0 0-15,20 0 0 0,16-1 0 16,27-7 0-16,19-7 0 15,17-11 0-15,12-10 0 0,11-6 0 16,6-11 0-16,-1-2 0 16,-7-3 0-16,-18-8 0 15,-14-1 0-15,-13 4 0 16,-14-2 0-16,-15-1 0 0,-20 8 0 15,0-15 0-15,-12 6 0 32,-2 2 0-32,-6 2 0 0,5-1 0 0,-1 3 0 15,6 3 0-15,-3 0 0 16,13 0-52-16,-3 9-23 0,3-9-14 15</inkml:trace>
  <inkml:trace contextRef="#ctx0" brushRef="#br0" timeOffset="65523">19418 6788 303 0,'0'0'8'16,"0"0"3"-16,-13-9 2 16,2 9 1-16,-3 0 2 0,-4 5 2 15,-5 6-1-15,-3 8 1 16,1 9-7-16,-1 8-2 15,7 7-5-15,4 6 1 16,8-2-1-16,6-1 0 0,10-6-2 16,14-9 2-16,9-11-1 15,7-13 1-15,5-13-1 16,8-18 0-16,1-14 0 15,-2-10-1-15,-9-13 1 0,-6-7-2 16,-13-9 1-16,-10-5-2 62,-11-1 0-62,-10 8 1 0,-15 5-1 0,-6 12 0 0,-4 12 0 0,3 16 1 0,5 20 0 0,1 14 1 0,10 25 1 16,6 12 1-16,8 15-1 16,1 7 0-16,9 12 0 15,8 2 0-15,4 2-1 0,4-3-2 16,-2-5 0-16,6-11-5 15,3-8-6-15,-5-14-20 32,1-16-52-32,5-10-9 0</inkml:trace>
  <inkml:trace contextRef="#ctx0" brushRef="#br0" timeOffset="65926">19808 6948 421 0,'0'0'5'15,"24"-7"2"-15,6-5 2 16,12-6 1-16,11-3 1 31,8-5-1-31,5-6 1 0,3-4 0 0,1-3-4 0,-13-3-4 16,-15 2-3-16,-14-1 0 15,-18-3-1-15,-11 3 0 31,-18 4-1-15,-11 4 0-16,-9 8 1 0,-7 9 0 0,-3 10 1 0,-2 8 0 0,0 13 1 16,5 12-1-16,5 11 1 15,7 8 0-15,6 5 0 16,8 5 0-16,10 1 0 0,9 2 0 15,10-2 1-15,13-2 0 16,7-10-1-16,10-6 1 16,9-5-2-16,5-7 0 15,4-8 0-15,1-7 0 0,-3-6-3 16,-2-6-8-16,-10-7-14 15,-4-9-46-15,-4-5-21 16</inkml:trace>
  <inkml:trace contextRef="#ctx0" brushRef="#br0" timeOffset="66741">20579 6828 385 0,'0'0'3'0,"7"-11"3"16,8-3 2-16,7-7 1 0,4-4 1 15,6-7 0-15,5-4-1 16,-1-8 1-16,3-6-2 16,-8 1-4-16,-10-2-3 15,-6 1 0-15,-13 0-1 0,-8 2 0 16,-9 5 0-16,-7 9 0 47,-8 10 0-47,-1 5 0 0,-1 13 0 0,0 9 1 0,-1 16 1 0,7 16 1 0,1 12 1 15,6 15 0-15,3 16 2 16,5 8-1-16,1 7 1 15,5 5 0-15,4 0-2 16,0-7 0-16,4-9-2 0,2-11-2 16,1-16 0-16,1-11 0 15,-1-13 0 1,8-13-5-16,-3-18-17 0,4-12-54 15,8-16-17-15</inkml:trace>
  <inkml:trace contextRef="#ctx0" brushRef="#br0" timeOffset="66993">21008 6649 453 0,'0'0'3'0,"0"16"1"0,0 1 2 31,0 5 1-31,-6 6 1 0,2 6-1 0,-3 7 2 16,2 4-1-16,-2 0-2 0,0-9-6 15,6-2 0 1,1-7 0-16,0-5 0 0,5-13-6 16,13-6-41-16,1-6-44 15,-1-20-4-15</inkml:trace>
  <inkml:trace contextRef="#ctx0" brushRef="#br0" timeOffset="67085">21013 6491 455 0,'0'0'1'0,"0"0"-1"0,0-17 2 16,0 6-1-16,2-2 0 47,3 0-3-47,-1-1-5 0,4 4-13 0,2 10-54 0,-1 0-12 0</inkml:trace>
  <inkml:trace contextRef="#ctx0" brushRef="#br0" timeOffset="67552">21267 6667 411 0,'0'0'4'0,"6"24"2"15,3 0 1-15,-4 6 1 16,3 6 2-16,0 5 0 15,1 5 1-15,-3 1 1 16,0-6-5-16,-3-10-1 31,-2-7 0-31,0-7-2 0,-1-17 0 0,0 0-1 0,0 0-1 16,4-23-2-16,1-4 0 15,7-8 0-15,-1-1 0 0,2-3 0 16,5 3 0 0,2 7 0-1,2 5 0-15,-2 11 0 0,0 8 0 0,-3 5 0 16,1 13 0-16,0 6 0 0,-1 8 0 31,11-3 0-31,2 2 0 0,3-7 0 0,9-1 0 16,1-8 0-16,6-8 0 15,-4-5 0-15,-5-13 0 0,-11-6 0 16,-10-3 0 15,-11-3 0-31,-10 1-5 0,-13 3 2 0,-10 0 0 0,-4 12 2 16,1 8 1-16,-1 8 1 15,11 12 1-15,9 8 1 0,12 3-1 16,19 2 0-16,15 3 0 15,12-5-2-15,16 1-8 16,-1-9-23-16,6-6-42 16,2 1-17-16</inkml:trace>
  <inkml:trace contextRef="#ctx0" brushRef="#br0" timeOffset="70055">4207 9851 275 0,'0'0'5'0,"0"-10"1"16,0 10 2-16,0-17 3 15,-2 7 1-15,-7-3 1 0,-3 1 0 16,-5-1 1-16,-9 8-2 15,-3 3-3-15,-8 2 0 16,-8 10-2-16,-3 6-2 16,-4 11 0-16,0 5 0 0,3 7-1 15,4 3 0-15,8 0-2 16,9-2 1-16,12-4-1 15,14-3 1-15,13-13-1 0,17-11 1 16,10-9 0-16,9-9 1 16,9-13-1-16,2-7 1 15,-1-9-1-15,-1-2 0 31,-8-3-1-31,-12-1 0 0,-9 1-1 0,-9 4 1 0,-10 3-1 16,-8 4-1-16,-3 6 1 16,-6 4-1-16,-1 7-1 15,-4 6 0 16,2 9 0-31,1 9 1 0,2 16-1 0,4 16 2 0,2 16 0 0,-1 14 0 16,0 17 2-16,0 10 0 16,-2 6 1-1,0 3 1-15,-1-6-1 0,-4-9 0 0,-1-13-1 16,1-10 1-16,2-16-2 15,-1-14-2-15,5-10-5 16,0-12-6 0,2-3-16-16,3-14-53 0,7 0-11 0</inkml:trace>
  <inkml:trace contextRef="#ctx0" brushRef="#br0" timeOffset="70548">4602 10206 315 0,'0'0'4'0,"-7"1"5"16,-8 7 1-16,-6 4 3 15,-4 5 1-15,-4 4 4 16,0 4-2-16,0 1 1 16,3 3-3-1,11-2-3-15,11-1-2 0,15-7-1 0,14-4-2 16,15-6-2-16,12-6-3 15,9 0-5-15,2-6-14 0,8-6-60 16,2 2-10-16</inkml:trace>
  <inkml:trace contextRef="#ctx0" brushRef="#br0" timeOffset="71165">5055 9806 292 0,'0'0'8'15,"7"2"2"-15,10 1 3 16,10-1 0-16,5-1 2 16,9-1 1-16,10 0 3 0,5 0-1 15,4-1-7-15,4-2-3 16,-6-1-2-16,-4-1-1 15,-4 2-1 17,-6-1-6-32,-7 2-4 0,-4-3-4 0,-4 4-10 0,-7-6-17 0,-10 5-45 15,2 2-8-15</inkml:trace>
  <inkml:trace contextRef="#ctx0" brushRef="#br0" timeOffset="71397">5090 10120 293 0,'0'0'8'16,"13"-1"3"-16,6-4 4 15,9-1 2-15,15-3 1 16,8 0 3-16,13 0-1 0,12 0 0 15,1 5-7-15,4 1-3 16,-4 3-4 15,-6 3-3-31,-8 8-7 0,-7 0-9 0,-10-3-58 0,-7 8-14 0</inkml:trace>
  <inkml:trace contextRef="#ctx0" brushRef="#br0" timeOffset="73403">6928 9550 270 0,'0'0'6'0,"11"-13"3"16,-3 3 1-16,-2-3 3 0,-1-3-1 15,-5-1 2-15,0 3-1 16,-11 0 1-16,-17 10-5 15,-10 5-3-15,-15 14 1 16,-9 13 0-16,-11 16 1 0,-8 12 2 16,0 14 0-16,5 9 0 15,15 2 0-15,16 3 0 16,21-4-1-16,23-9-2 0,25-11-2 15,26-14-1-15,20-16 0 16,13-12-1-16,10-12-1 16,8-6-3-16,-2-8-5 15,-10-7-9-15,-1 1-22 16,-7-3-52-16,-20-3-3 0</inkml:trace>
  <inkml:trace contextRef="#ctx0" brushRef="#br0" timeOffset="73956">7389 9344 362 0,'0'0'4'16,"0"0"3"-16,0 0 0 0,0 0 0 15,8-8 1-15,-8 8 0 16,6 8 2 15,-2 6 1-31,-1 6-3 0,5 11-2 0,-1 7 2 0,4 7 0 16,3 9 0-16,-1 5 0 0,4 7-1 15,0 3 0-15,2 2-2 16,-2-1 0-16,-1-1 0 16,-3-4-1-16,-2-8-2 15,-2-8 1-15,-2-10 0 0,-1-9-3 16,-2-12 0-16,-4-18 0 15,8-11 0-15,3-22 0 32,6-19 0-32,5-17 0 0,1-18 0 0,6-13 0 0,1-6 0 15,1 2 0-15,-3 7 0 16,-1 14 0-16,-9 11 0 15,-1 20-12-15,-8 10-24 16,-2 23-43-16,3 10-18 0</inkml:trace>
  <inkml:trace contextRef="#ctx0" brushRef="#br0" timeOffset="74392">8220 9982 348 0,'0'0'4'16,"0"0"2"-16,0 0 2 0,-17-7 3 15,-4 7 2-15,-9 7 1 16,-6 8 1-16,-9 4 1 15,1 5-3 1,0 5-2-16,8 3-2 0,14-5-1 0,15-1-1 16,21-6-3-16,22-8-1 15,18-5-1-15,13-6-3 16,6-1-4-16,11 1-10 31,-5-1-50-31,-4-3-26 0</inkml:trace>
  <inkml:trace contextRef="#ctx0" brushRef="#br0" timeOffset="76844">9013 9578 358 0,'0'0'5'0,"0"0"3"15,0 0 1-15,5 5 4 16,14-5-1-16,13 0 2 0,14-2 0 16,17-1 0-16,9-6-4 15,14 1-2-15,4-1-3 16,5 4-3-16,-11-4-3 0,-9 3-3 15,-14 4-5-15,-14 2-6 16,-14 0-7-16,-11 0-29 31,-10 0-36-31,-12 0-6 0</inkml:trace>
  <inkml:trace contextRef="#ctx0" brushRef="#br0" timeOffset="77075">9242 9728 372 0,'0'0'6'16,"0"0"2"-16,11 10 2 0,12-5 0 16,10-1 0-16,14 1 1 15,11-5 0-15,8 3 0 16,9-3-6-16,1-3-4 15,-1-3-4-15,-8-2-5 47,-6 1-8-47,-14-5-22 0,-15 3-48 0,-1-4-4 0</inkml:trace>
  <inkml:trace contextRef="#ctx0" brushRef="#br0" timeOffset="77337">9689 9312 377 0,'0'0'3'0,"16"0"4"31,10 2 0-31,8 5 3 0,16 3 0 0,8 5 1 0,7 6 2 16,8 5-3-16,-4 7-1 15,-6 4-3-15,-16 6-2 16,-13 4-1-16,-21 2-1 0,-13-1 0 15,-23 1-1-15,-14-4-4 16,-10 1-9-16,-8 2-40 16,0-10-36 15,8-7-3-31</inkml:trace>
  <inkml:trace contextRef="#ctx0" brushRef="#br0" timeOffset="77918">11401 9448 373 0,'0'0'3'0,"-12"9"5"0,2 5 1 16,-4 8 1-16,0 9 2 15,1 7 1-15,5 7 1 16,0 6 0-16,11-2-2 16,11-6-4-16,10-4-2 0,12-10-1 15,6-12-2-15,6-9-4 16,1-11-4-16,1-10-11 15,-9-18-18-15,-13-8-54 32,-4-12-4-32</inkml:trace>
  <inkml:trace contextRef="#ctx0" brushRef="#br0" timeOffset="78004">11355 9071 387 0,'0'0'1'15,"0"0"-1"1,0-11-4 0,12 9-15-16,1 2-54 0,11 0-7 0</inkml:trace>
  <inkml:trace contextRef="#ctx0" brushRef="#br0" timeOffset="78369">12161 9714 366 0,'0'0'4'0,"-7"0"1"15,-2 3 4-15,-5 6 0 0,-6 7 2 16,1 2 1-16,-1 4 0 15,1 2 1-15,6 2-1 16,7 1-3-16,6-5-3 31,19-3 0-31,10-4-3 0,9-6-3 0,10-1-6 0,-2-4-18 16,0-3-63-16,7 1-3 15</inkml:trace>
  <inkml:trace contextRef="#ctx0" brushRef="#br0" timeOffset="78949">12965 9530 354 0,'0'0'6'0,"0"0"4"15,10 0 1 1,9 0 1-16,12-2-1 0,13-1 1 16,14-2 1-16,9 2-1 15,8-1-5-15,-2-3-3 16,1 4-3-16,-4-1-1 0,-12 1-3 31,-11 0-4-15,-12 3-6-16,-12-1-8 0,-8-1-26 0,0 2-39 0,-15 0-4 15</inkml:trace>
  <inkml:trace contextRef="#ctx0" brushRef="#br0" timeOffset="79103">13103 9774 362 0,'0'0'7'15,"18"5"1"-15,8-2 2 0,15 1 0 31,10-1 1-31,14-3-1 0,11 0 1 0,12 0-2 16,1-4-14-16,2-4-41 16,-7 7-38-16,-12-6-4 0</inkml:trace>
  <inkml:trace contextRef="#ctx0" brushRef="#br0" timeOffset="79947">14948 9310 305 0,'0'0'1'0,"0"0"0"15,0-11 2-15,0 11 0 16,-18-10 3-16,-3 10 4 0,-10 1 2 16,-11 12 2-16,-11 9 4 15,-5 14 1-15,-10 7-2 16,3 13 1-16,7-1-3 15,11 2-2-15,20-4-2 16,22-5-3-16,19-10-2 0,26-9-2 16,24-12-2-16,15-7-3 15,19-5-9-15,4-5-32 16,10-6-47 31,2-5-2-47</inkml:trace>
  <inkml:trace contextRef="#ctx0" brushRef="#br0" timeOffset="80646">16270 8736 298 0,'0'0'5'0,"0"-12"3"15,-4 2 1-15,-5-1 3 16,-9 1 0-1,-7-1 2-15,-9 4 2 0,-9 5 1 0,-11 5-4 16,-2 14-2-16,-2 10-1 16,0 9 0-16,6 7-1 15,12 4-1-15,11 3-1 16,20-2 1-16,15-7-1 0,22-7-1 15,18-14-1-15,11-8 0 16,12-13-1-16,7-15 0 16,4-13-1-16,0-12-2 15,-9-8-3-15,-12-6 1 47,-12-9-2-47,-17-4-1 0,-18-4-1 0,-11 0-1 0,-20 4 1 0,-15 5 0 0,-5 8 2 16,-5 11 0-16,1 13 2 15,3 9 1-15,7 19 1 0,6 11 2 16,8 18 0-16,12 11 2 15,7 16-1-15,9 8 0 16,10 9 0-16,6 3 1 16,8 1-1 15,4-4-1-31,2-9 0 0,1-6-2 0,-3-16 0 0,-3-7-2 0,-4-13-3 15,-7-12-7-15,-2-7-14 32,-9-5-47-32,-7-21-20 0</inkml:trace>
  <inkml:trace contextRef="#ctx0" brushRef="#br0" timeOffset="81012">16568 8333 376 0,'0'0'3'0,"14"0"4"15,-5 3 1-15,4 6 2 16,1 10 3-16,2 3 2 16,0 12 1-16,3 9-1 15,-6 10 0-15,-1 5-3 16,-2 7-2 15,-1 2-2-31,0-1-5 0,-2-9-3 0,0-6 0 0,0-12 0 0,1-14 0 16,6-13 0-16,2-16 0 15,6-21 0-15,1-18 0 0,4-13 0 16,-4-15 0-16,2-10 0 15,-2-4 0-15,-4 2 0 16,-6 11 0-16,-5 5 0 16,-1 18 0-16,-6 12 0 0,3 21-9 46,-4 16-17-46,3 10-23 0,0 21-30 0,-4 10-15 0</inkml:trace>
  <inkml:trace contextRef="#ctx0" brushRef="#br0" timeOffset="81321">17375 8894 381 0,'0'0'5'0,"-15"-1"1"16,-2 1 4-16,-6 5 1 15,-3 3 1-15,-1 4 1 16,0 5 1-1,4 1 2-15,8 7-3 0,12-1-3 0,13-2-3 16,16-1-1-16,16-1-2 16,2-7-3-16,10 2-5 15,-6-6-10-15,5 0-27 0,-10 3-49 31,-13-9-3-31</inkml:trace>
  <inkml:trace contextRef="#ctx0" brushRef="#br0" timeOffset="81763">16077 9334 381 0,'0'0'6'16,"-24"2"1"-16,4-2 2 15,-2 3 0-15,0 0 1 0,3 1 4 16,19-4 0-16,-1 10 2 15,26-6-4-15,43-1-2 16,31-3 0-16,27 0 0 16,28 0-7-16,25-5-3 15,7 3 0-15,4-4 0 0,-9 2 0 16,-14 2 0 15,-27 0 0-31,-26 2 0 0,-27 0 0 0,-30 1-4 0,-30-1-38 16,-27 0-40-16,-6 0-16 0</inkml:trace>
  <inkml:trace contextRef="#ctx0" brushRef="#br0" timeOffset="82589">17077 9570 455 0,'0'0'1'16,"-2"15"2"-16,-2 5 1 15,0 7 2-15,1 9 1 0,-3 8 1 16,1 9 0-16,-1 9 1 15,5 5-1 17,-2 2-6-32,3-1-2 0,-1 2 0 0,6-4 0 0,4-4 0 0,4-6 0 15,1-7 0-15,4-9 0 16,-2-11 0-16,4-7-19 15,-12-17-46-15,-2-17-23 16,-6-17-9-16</inkml:trace>
  <inkml:trace contextRef="#ctx0" brushRef="#br0" timeOffset="82759">16902 9967 468 0,'0'0'2'0,"1"-9"1"31,16 0-1-31,13-4 1 0,12-1 0 0,17-3 0 0,16 0-1 16,6-5-5-16,14 10-23 15,0 4-60-15,-9-6-4 16</inkml:trace>
  <inkml:trace contextRef="#ctx0" brushRef="#br0" timeOffset="86493">11135 11275 271 0,'0'0'9'0,"0"0"3"15,0-17 4-15,0 7 3 16,0 2 1-16,0-1 2 16,0 9 0-16,-3-14 0 15,3 14-6-15,-10 15-1 16,2 10-3-16,-1 14 0 0,0 9-2 15,1 8 0-15,3 4 0 16,2 2 0-16,3-5-7 16,11-8-3-16,5-8 0 46,7-17 0-46,5-7 0 0,6-12 0 0,3-6 0 0,4-12 0 0,-8-15-19 0,-3-13-62 16,0-9-15-16</inkml:trace>
  <inkml:trace contextRef="#ctx0" brushRef="#br0" timeOffset="86607">11100 10822 403 0,'0'0'-1'16,"0"0"-2"-16,0 0-6 16,13-8-19 15,5 8-51-31,-3 0-6 0</inkml:trace>
  <inkml:trace contextRef="#ctx0" brushRef="#br0" timeOffset="87002">11632 11387 407 0,'0'0'3'16,"-3"18"3"-16,-1-1 3 0,2 9 2 15,-4 9 0-15,-1 7 2 16,-1 5 0-16,-2 10 0 16,-1-2-2-1,2 0-4-15,-2-2-2 0,4-7-3 0,0-9-2 16,3-6 0-16,1-10-2 15,3-11-8-15,0-10-16 16,12-16-55-16,5-8-11 47</inkml:trace>
  <inkml:trace contextRef="#ctx0" brushRef="#br0" timeOffset="87388">11499 11436 349 0,'0'0'5'16,"0"0"3"-16,6-14 4 15,5 3 2-15,8 0 1 0,11-3 1 32,11 0 3-32,7 2-1 0,8 3-4 0,-2 8-4 15,-1 1-2-15,-4 9-2 16,-10 8-1-16,-14 5-3 15,-16 5 0-15,-13 2-1 16,-17 0 0-16,-10-1-1 0,-9-5 1 16,-5-5 0-16,-1-3-1 15,2-6 0-15,6-3 0 16,10-4 0-16,7 3 1 31,12 2 0-31,9 6 1 0,9 4-2 0,13 4 0 0,8 4 0 16,5 4 0-16,7 2 0 15,0 1 0-15,-2 1 0 31,0-2 0-31,-6 1 0 0,-7-6-10 0,-3 6-31 0,-4-4-43 16,-8-12-9-16</inkml:trace>
  <inkml:trace contextRef="#ctx0" brushRef="#br0" timeOffset="87713">12378 11433 407 0,'0'0'6'16,"7"6"3"-16,6-2 1 15,8 0 1-15,9 3 2 16,7-2 0-16,10-1 0 0,6 1 1 31,-1-5-6-31,-1 0-3 0,-1 0-3 0,-6 0-2 16,-10 0-3-16,-6 0-4 15,-13-3-8-15,1 3-16 16,-5 6-47-16,-11-6-15 0</inkml:trace>
  <inkml:trace contextRef="#ctx0" brushRef="#br0" timeOffset="88001">12297 11697 410 0,'0'0'5'16,"0"8"3"-16,7-3 3 31,11 4 0-31,12-3 2 0,9 2 0 0,11-2 1 0,13-1 1 15,11-5-4-15,1 0-11 16,4 0 0-16,-8-1 0 0,-8 0 0 16,-9-2 0-1,-10 3 0-15,-17 0 0 0,-7 3 0 16,-20-3-27-16,10 0-47 15,-10 0-20-15</inkml:trace>
  <inkml:trace contextRef="#ctx0" brushRef="#br0" timeOffset="98482">13738 10921 311 0,'0'0'6'0,"0"0"5"16,0 0 0-16,0 0 1 15,4-2 0-15,-4 2 3 0,0 0 1 16,11 7 0-16,-7 3-5 16,1 5-2-16,4 3-1 15,0 3-1-15,4 4 0 16,-2 2-1-16,4 5-1 0,-2-1 0 15,0-1 1-15,-3-1-2 16,-1-2 0-16,-1 0 0 16,-2 1 0-16,0-5 0 0,-3-3 1 15,-2 0-3-15,0-3 0 16,0-1 0-16,0-2 0 15,0-3-1 1,-1-2 0-16,0-9 1 0,1 12-2 0,-1-12 0 16,0 0 0-16,0 0 0 15,0 0 0-15,9-16 0 16,-2-4 0-16,1-10 0 47,4-7 0-47,2-14 0 0,6-11 0 0,2-8 0 0,3-4 0 0,-1 3 0 0,-4 1 0 15,3 9 0-15,-6 6 0 16,-2 14 0-1,-5 10-8-15,-3 17-3 0,-7 14-8 0,11-8-34 16,-5 17-39-16,-1 6-5 16</inkml:trace>
  <inkml:trace contextRef="#ctx0" brushRef="#br0" timeOffset="98997">14208 11197 363 0,'0'0'2'0,"0"0"-1"0,0 0 5 16,-3 10 0-16,3 1 4 16,0 8 0-16,0 2 1 15,0 7 2-15,0 4 0 0,0 0-2 16,-2 0-2-1,-2-2-1-15,1-2-2 0,1-5-2 16,-2-4-1-16,0-7-2 16,4-12-2-16,-2 12-3 15,2-12-5-15,0 0-8 16,12-14-25-1,10-2-45-15,-12-3-4 0</inkml:trace>
  <inkml:trace contextRef="#ctx0" brushRef="#br0" timeOffset="99473">14312 11186 232 0,'0'0'7'15,"0"0"2"-15,-16-4 6 16,16 4-2 0,-15-7 6-16,5 4 1 0,-1-1 3 0,1 0-1 15,10 4-4-15,-15-6-2 16,15 6-5-16,0 0 0 0,0 0-4 15,20-10 1 1,1 9-3-16,7 1 0 0,0 0-1 16,2 0-1-16,-1 6 2 15,-5 2-2-15,-4 4 0 16,-10 2 0-16,-9 3-1 47,-1 0 0-47,-11 2 0 0,-8-4 1 0,2-3-2 0,-6 0 0 0,-1-5 1 0,3-1-1 15,1-4-1-15,2 0 1 0,7-1 0 16,11-1 0-16,-11 13 0 15,11-2 0-15,11 4 1 16,7 4 0-16,7 5 0 0,3 1 0 16,4 3-1-1,6-2-1-15,-1 2-3 0,-1-3-7 16,5 2-26-16,6-5-52 15,-14-4-2-15</inkml:trace>
  <inkml:trace contextRef="#ctx0" brushRef="#br0" timeOffset="101067">13487 11771 309 0,'0'0'6'0,"-10"0"4"16,1 2 1-16,-2 1 1 16,-1 0 1-16,2 1 4 15,10-4 0-15,-8 14 1 16,13-8-3-16,25-4-3 0,11 0-2 15,25-2-1-15,18 0 1 16,23-5-2-16,17-3-1 16,18-3-1-16,14 0-2 0,1 0 0 15,-4 1-1-15,-9 3-1 16,-18 0 0-16,-20 3-1 15,-20 1-3 17,-23 2-2-32,-25-2-5 0,-12 3-13 0,-17 13-61 15,-9-13-9-15</inkml:trace>
  <inkml:trace contextRef="#ctx0" brushRef="#br0" timeOffset="101669">13960 11991 369 0,'0'0'2'15,"0"0"2"-15,0 0 6 16,-3 14 0-16,3 3 3 15,-3 5 2-15,1 9 1 16,-3 8 1-16,1 7-1 0,-4 7-2 16,-1 3-4-16,1-2-1 15,-5 0-3-15,4-5-6 16,-2-3 0-16,1-7 0 15,2-7 0-15,1-8 0 0,2-5 0 16,2-8 0-16,3-11 0 16,0 0-13-16,0 0-52 15,5-13-27-15,5-7-4 16</inkml:trace>
  <inkml:trace contextRef="#ctx0" brushRef="#br0" timeOffset="102394">13932 12192 148 0,'0'0'10'0,"-11"-1"6"0,11 1 6 15,-18-4 4 17,5 2 3-32,2-1 3 0,-2 1 0 0,0-1 2 0,13 3-6 15,-14-6-6-15,14 6-5 16,-5-11-4-16,5 11-3 0,10-17-2 15,4 6-1-15,9-4-1 16,7 1 0-16,8-1 0 16,7 1 0-16,4 3 0 15,5 1-1-15,0 4 0 0,-5 6-1 31,-1 1-2-31,-10 9 0 0,-6 3 0 0,-9 3-2 16,-11 2 1-16,-5 5-1 0,-11-2 0 16,-12 2-1-16,-8-1-1 15,-7-3-1-15,-6 0 0 47,-10-4-1-47,-1-5 1 0,-2-3-1 0,1-4 0 0,7-1 0 0,7-2 2 0,7 2 1 16,7 3 2-16,16 4 1 15,6 4 1-15,20 6 1 16,11 3 1-16,9 3 1 15,11 4 0-15,4 1-1 0,9 5 0 16,0 1-5-16,3 3 0 16,-6 2 0-1,-4 0 0-15,-2 2 0 0,-3 0 0 0,-3-3-5 16,-1-3-9-16,-4-12-23 15,-4-2-56-15,6-7 0 16</inkml:trace>
  <inkml:trace contextRef="#ctx0" brushRef="#br0" timeOffset="105767">16265 10115 289 0,'0'0'4'16,"0"0"2"-16,0 0 0 0,-11-9 2 15,11 9 3 1,-18-8-1-16,6 4 1 0,-6 2 2 16,0 2-2-16,-5 6-1 15,-2 5 0-15,-2 7-2 16,3 2-2-16,1 9 0 0,3 3 0 15,5 2-2-15,4 1-1 16,8-3 1-16,5-5-1 16,12-8 0-16,9-5 0 15,6-12 1-15,5-5-1 0,7-15 0 16,4-8 1-16,3-9-1 15,-2-6-1-15,-3-10 1 16,-6-4-1-16,-5-5 0 31,-5-3 0-31,-10-3-1 0,-9 2 0 0,-7 2 0 0,-3 3-1 16,-13 9 0-16,-5 9-1 15,-2 8 1-15,-2 8 0 16,-1 13-1-16,0 10 1 0,0 9 1 16,0 17 0-16,6 10 1 15,6 15 0-15,7 9 1 16,6 9 0 15,7 6 0-31,13-1 0 0,13-1-1 0,11-8 0 0,9-8-2 0,7-9-4 16,3-8-8-16,-5-3-58 15,2-16-21-15</inkml:trace>
  <inkml:trace contextRef="#ctx0" brushRef="#br0" timeOffset="115254">2656 13677 219 0,'0'0'6'0,"0"0"5"16,-7 12 5-16,4 17 6 16,1 5 3-1,2 7 1-15,-1 5-1 16,8 2 1-16,3 4-3 15,6-5-7-15,3-3-2 0,3-22-8 16,2-8 0-16,5-10-2 16,-2-4-1-16,3-9-4 15,-2-14-8-15,4-4-24 16,6-9-52-16,-11-15-4 0</inkml:trace>
  <inkml:trace contextRef="#ctx0" brushRef="#br0" timeOffset="115341">2743 13234 357 0,'0'0'0'0,"0"0"-2"47,0 0-4-47,7 0-13 0,1 3-50 0,5 6-10 0</inkml:trace>
  <inkml:trace contextRef="#ctx0" brushRef="#br0" timeOffset="115865">3250 13908 219 0,'0'0'7'15,"-14"4"7"-15,1 3 1 16,-5 3 3-16,-2 4 3 0,1 3 0 15,-1 2 2-15,3 3-1 16,4 0-5-16,9 0-3 16,8-2-4-16,13-4-2 0,10-4-2 15,5-2-1-15,7-5-4 16,3-5-6-16,5 0-16 31,5 0-58-31,-10-8-6 0</inkml:trace>
  <inkml:trace contextRef="#ctx0" brushRef="#br0" timeOffset="116244">3546 13768 317 0,'0'0'6'0,"0"0"0"0,13 2 1 15,4-2 0-15,6 0 1 32,8-3-1-32,5-3 1 0,9-3 1 0,1-2-6 0,1 0-4 15,-3-1-6-15,-2 5-14 16,-7-3-25-16,-10 5-33 15,-5 3-6-15</inkml:trace>
  <inkml:trace contextRef="#ctx0" brushRef="#br0" timeOffset="116471">3664 14004 345 0,'0'0'2'0,"18"0"0"15,0 0 2-15,11-7 0 16,6 0 1-16,8-1 0 15,3-2-1-15,6 1-10 0,-1 4-40 16,-3-5-30-16,-2 1-8 16</inkml:trace>
  <inkml:trace contextRef="#ctx0" brushRef="#br0" timeOffset="116802">4412 13812 397 0,'0'0'2'0,"7"0"0"15,9-1 1-15,6-2 0 16,9-5 0 15,8 2-6-31,5-2-26 0,4-2-49 0,12-2-7 0</inkml:trace>
  <inkml:trace contextRef="#ctx0" brushRef="#br0" timeOffset="117410">5052 13679 331 0,'-2'10'6'0,"2"19"8"47,0 5 0-47,2 7 4 0,4 2-1 0,7 1 1 0,3-1 0 15,4 0 1 1,3-14-6-16,6-23-8 0,2-6-4 0,-1-14-6 15,2-7-15-15,-2-4-66 16,-5-23-4-16</inkml:trace>
  <inkml:trace contextRef="#ctx0" brushRef="#br0" timeOffset="117471">5105 13341 344 0,'0'0'0'0,"0"0"-2"16,0 0-3-16,0 0-10 0,-11 14-29 15,11-5-32-15,13 4-5 16</inkml:trace>
  <inkml:trace contextRef="#ctx0" brushRef="#br0" timeOffset="117747">5562 13920 374 0,'0'0'4'0,"0"23"3"15,0-3 2-15,0 4 1 16,-1 7 1-16,-3 1 1 16,-1 5-1-16,3 1 1 15,-2-9-3-15,2-7-3 16,2-6-3-16,0-8-5 0,0-8-6 15,10-3-12-15,-2-7-53 16,2-19-16-16</inkml:trace>
  <inkml:trace contextRef="#ctx0" brushRef="#br0" timeOffset="118063">5535 13751 379 0,'0'0'2'16,"3"-8"4"-16,7 1 0 31,6 1 2-31,5-3 1 0,10 1 0 0,5 1 1 0,1 5 0 15,1 2-2-15,-10 12-3 32,-10 7-2-17,-12 3-2-15,-10 4 0 0,-18-4-1 0,-8 5 0 16,-6-8-1-16,-5 1 1 15,9-11-1-15,5 2 2 47,15 0 0-31,12 2 1-16,9 3 1 0,19 3-1 0,13 3 1 0,8 3 1 0,10 3 0 0,3-1-1 0,-2 0-2 15,-1-1-5-15,-4-4-8 0,-3-3-43 16,-9-1-33-16,-6-7-3 16</inkml:trace>
  <inkml:trace contextRef="#ctx0" brushRef="#br0" timeOffset="118526">7080 13859 363 0,'0'0'4'16,"0"0"5"-16,7 12 2 15,4-5 0-15,11 4 2 16,8 0 1 0,8-2 1-16,13 0-1 0,7-4-2 0,4-2-5 15,7-3-2-15,0-2-3 16,-1-6-3-16,-5-1-6 15,-8-5-7-15,-3 4-24 16,3-2-50 0,-21-5-4-16</inkml:trace>
  <inkml:trace contextRef="#ctx0" brushRef="#br0" timeOffset="118747">7273 14062 394 0,'0'0'5'16,"6"2"2"-16,10 1 2 15,7-1 0-15,11-2 1 0,10 0 0 16,9-2 1-16,11-4 0 16,3-3-6-16,2-3-2 15,0-3-4-15,-4-1-3 47,-7 1-5-47,-8-4-8 0,-2 4-28 0,-1-4-44 0,-16-1-3 0</inkml:trace>
  <inkml:trace contextRef="#ctx0" brushRef="#br0" timeOffset="119007">7853 13576 388 0,'0'0'3'0,"23"11"3"0,2-1 1 0,10 2 2 0,6 5 1 0,8 4 1 15,11 14 2 1,1 4 0-16,-7 2-3 16,-17 5-1-16,-14 0-2 15,-19 5-2-15,-13 2-1 16,-14-1-4-16,-22-10-6 0,-2 2-8 15,-3-10-23 32,-4-1-53-47,22-5-2 0</inkml:trace>
  <inkml:trace contextRef="#ctx0" brushRef="#br0" timeOffset="119541">10827 13733 329 0,'0'0'2'0,"14"-11"1"16,-14 11 2 0,12-18 2-16,-12 10 2 0,-7-1 2 0,-12 4 2 15,-8 2 2-15,-20 4 0 16,-29 31 2-1,-3 7-1 1,-1 13-1-16,6 3-1 0,10 5-2 16,15 1 0-16,19-1-2 15,22-6-4-15,35-20-6 16,24-12 0-16,15-7 0 15,14-6 0-15,8-6 0 0,12 4-32 16,8-7-59-16,-9-5-4 16</inkml:trace>
  <inkml:trace contextRef="#ctx0" brushRef="#br0" timeOffset="120527">11751 13505 239 0,'0'0'4'16,"-13"0"2"-16,1 0 5 16,-2 0 2-16,-5 0 3 15,-4 5 1-15,-1 2 2 16,-2 3 0-16,0 6-1 0,6 4-2 15,1 6-2-15,9 3-2 16,8 8-2 0,3-1-1-16,10-2 0 15,10-9 0-15,8-6-2 0,4-9-1 16,7-10-1-16,5-11 0 15,-3-14-2-15,-3-9-2 16,-2-8-1-16,-9-5-2 16,-6-5 0-16,-14-3-1 0,-8 1-1 15,-16 1 1-15,-10 5 0 16,-7 6 1-16,-4 9 0 15,-2 9 2 1,4 9 0-16,4 10 1 0,10 10 1 0,6 12 0 16,12 7 2-16,6 12-1 15,17 6 0-15,8 7 0 16,6 3 1-16,6 0-1 15,2-2 0-15,1-7-1 0,-1-5-1 16,-5-9-1 0,-9-6-2-16,-6-11-3 15,-6-8-4-15,-16-4-10 31,15-20-32-31,-15 0-38 0,-2-7-5 0</inkml:trace>
  <inkml:trace contextRef="#ctx0" brushRef="#br0" timeOffset="120932">12015 13200 347 0,'0'0'4'0,"0"0"2"0,0 0 2 15,11 5 5-15,-1 7 1 16,4 5 1-16,6 8 1 15,3 7 2-15,2 6-4 47,4 9-2-47,-3 3-1 0,-1 0-3 0,-1-4-1 0,-6-6-1 0,-5-9 0 0,-2-15 0 16,-1-11-6-16,-2-12 0 15,2-22 0-15,-3-12 0 0,0-9 0 16,2-7 0-16,-1-8 0 16,1 4 0-16,-3-1 0 15,3 11 0-15,-1 8-7 0,6 19-15 16,-5 11-31 15,-9 13-41-31,17 5-2 0</inkml:trace>
  <inkml:trace contextRef="#ctx0" brushRef="#br0" timeOffset="123356">20034 8768 338 0,'0'0'5'0,"0"0"3"16,0 0 1-16,0 0 2 0,0 0 1 16,8-5 1-16,-8 5 1 15,16 9 1-15,-3 9-2 16,3 10-4-16,0 6 0 0,0 9-1 15,3 2 0-15,-3 3-1 16,-1-2-1-16,-3-7-1 16,-3-6 1-16,-4-8 0 15,-2-9 0-15,-3-16-3 31,0 0-3-31,6-14 0 0,-3-10 0 0,-1-9 0 0,2-7 0 16,0-8 0-16,-1-5 0 16,1 0 0-16,-2 2 0 0,1 7 0 15,2 1 0-15,0 9 0 16,-2 5 0-1,8 16-12-15,-3-1-15 0,6 3-54 16,3 14-13-16</inkml:trace>
  <inkml:trace contextRef="#ctx0" brushRef="#br0" timeOffset="123639">20694 9064 369 0,'0'0'5'0,"-18"15"4"0,1-1 0 16,0 4 2-16,0 2 1 15,0 3 0-15,5 2 2 16,4 0-1-16,9-3-3 0,16-6-3 15,11-6-3 17,9-3-5-32,5-7-7 0,6 0-29 0,15-5-49 0,-16-12-3 15</inkml:trace>
  <inkml:trace contextRef="#ctx0" brushRef="#br0" timeOffset="123872">21240 8787 380 0,'0'0'4'0,"0"0"1"0,0 0 4 16,7 6 1-16,9-5 1 15,5-1 0-15,13 0 1 16,6 0 0-16,8 0-3 16,7 0-5 15,0-4-6-31,2 6-12 0,-8-2-33 0,-6 2-40 0,-10-2-3 0</inkml:trace>
  <inkml:trace contextRef="#ctx0" brushRef="#br0" timeOffset="124032">21263 9068 379 0,'0'0'2'0,"6"5"1"32,9-2 0-32,9-1 0 0,12 0 0 0,6-2-1 0,13-1-5 15,4-5-13-15,2-2-59 16,2-4-6-16</inkml:trace>
  <inkml:trace contextRef="#ctx0" brushRef="#br0" timeOffset="124403">22025 8598 398 0,'0'0'1'0,"0"0"-1"16,8 3 2-16,-8-3-1 0,10 19 2 15,-6-2 2-15,3 5 1 16,-2 5 2-16,-2 8 1 16,-2 1 0-16,-2 8 0 31,2 1 1-16,-1 2-1-15,-1-3-2 0,1-3-1 0,-3-7-1 0,2-7 1 0,1-6 0 16,0-11 0-16,0-10-1 16,23-16-5-16,-2-13 0 15,3-8 0-15,8-12 0 0,3-9 0 16,-1-4 0-16,-1-1 0 15,0 9 0-15,-8 1-7 16,1 14-27 31,-1 9-57-47,-9 8-3 0</inkml:trace>
  <inkml:trace contextRef="#ctx0" brushRef="#br0" timeOffset="125277">22655 9001 241 0,'0'0'7'0,"0"0"5"16,0 0 3-16,0 0 3 15,0 0 2-15,0 0 1 16,0 0 1-16,0 0 1 16,9-4-6-16,-9 4-3 0,0 0-2 15,1 7-2-15,-1 4 0 16,0 5 0-16,-4 4-1 15,1 9 0-15,-3 0 1 16,1 8-3-16,-4 1-2 0,0 0 0 16,3-1-2-16,-4-3-1 15,4-5-1-15,2-6-2 16,0-1-2-1,1-12 0-15,3 0-8 0,0-10-18 16,-7-9-61-16,12-9-1 0</inkml:trace>
  <inkml:trace contextRef="#ctx0" brushRef="#br0" timeOffset="125606">22606 8944 379 0,'0'0'4'15,"22"3"1"-15,1 3 3 16,9 2 2-16,4 2 0 0,1 1 1 15,0 3 0-15,0 4-2 16,-7-3-1-16,-13 2-2 62,-14-3-4-62,-9 0-2 0,-13-3 0 0,-6-4-1 0,-9-2 1 0,2-1 0 0,-1 1 0 0,1 0 0 0,11 2 3 16,9 3 2-16,11 6 0 16,11 4 1-16,23 5-1 0,11 1 1 15,12 3-1-15,12 0-2 16,3-2-4-16,5 2-11 15,-9 0-42 32,1-7-37-47,-6-5-2 0</inkml:trace>
  <inkml:trace contextRef="#ctx0" brushRef="#br0" timeOffset="126159">23320 8840 405 0,'0'0'4'15,"16"0"1"-15,6 0 2 16,6 0-1-16,8 3 2 47,10-3-2-47,2 0-1 0,6 0-4 0,4 4-10 0,-10-3-26 0,-14 1-50 0,3-1-2 15</inkml:trace>
  <inkml:trace contextRef="#ctx0" brushRef="#br0" timeOffset="126351">23261 9060 394 0,'0'0'4'0,"0"0"2"0,13 11 2 0,6-6 1 16,7 1 0-16,11-3 0 16,8-1 1-16,11-2-1 15,7 2-3-15,2-6-8 0,3-1-10 16,-6-6-28-16,-1-2-45 15,-3-4-5-15</inkml:trace>
  <inkml:trace contextRef="#ctx0" brushRef="#br0" timeOffset="126644">24244 8719 404 0,'0'0'4'0,"8"20"1"0,-3-1 2 15,1 12 2-15,-2 5 1 16,-3 8 1-16,-2 7 1 15,-4 5 1-15,-6-1-4 16,-1-7-1-16,-3-10 1 0,4-8-2 16,7-12-4-16,4-18-3 15,21 0 0-15,12-20 0 16,12-14 0-16,9-9 0 31,10-7 0-31,10-9 0 0,2-2 0 0,4-2 0 0,-7 7 0 16,-10-2-37-16,-12 9-54 15,6 9-5-15</inkml:trace>
  <inkml:trace contextRef="#ctx0" brushRef="#br0" timeOffset="127724">11438 13989 347 0,'0'0'6'15,"-11"5"4"-15,2 0 4 16,-5 0 1-16,2 1 1 15,0 0 2-15,12-6 1 16,8 14 1-16,28-14-6 16,27-4-4-16,31-8-3 0,27-7-1 15,21-1-2-15,17-7-2 16,4 0-3-16,-3 3-1 15,-15 3-3-15,-14 9-6 16,-33 2-19-16,-34 10-60 0,-12 0-4 31</inkml:trace>
  <inkml:trace contextRef="#ctx0" brushRef="#br0" timeOffset="128811">11954 14488 343 0,'0'0'2'15,"0"0"1"-15,-11-15 2 16,3 10 1-16,-6 1 4 15,-2 1 0-15,-5 3 3 16,-2 1 1-16,-5 12-1 0,1 7 0 16,-3 10-1-16,4 6-1 15,1 4-2-15,2 4 0 16,10 2-2-16,3-3-1 0,10-6-1 15,7-4-1-15,13-12-1 16,8-7 0-16,8-14-1 16,8-7 0-16,3-17-1 15,3-11 1 16,-1-6-2-31,-2-9 0 0,-4-3 0 0,-7-6-1 0,-8-2 1 0,-12 1 0 16,-11 2-1-16,-4 7 0 62,-13 7 1-62,-7 6-1 0,-5 9 1 0,-3 9 1 0,-1 11-1 0,-2 9 0 0,3 5 1 0,3 16 0 0,3 7 0 16,7 9 2-16,6 9-3 16,7 6 0-16,4 5 0 0,9 2 0 15,9-1 0-15,6-3 0 16,1-5 0-16,6-7 0 15,1-11 0 17,0-9 0-32,1-10 0 0,-3-13-5 0,4-6-29 0,2-17-58 0,-9-15-3 15</inkml:trace>
  <inkml:trace contextRef="#ctx0" brushRef="#br0" timeOffset="129055">12371 14237 417 0,'0'0'3'16,"-2"18"3"-1,6 4 0-15,1 8 3 0,4 5 1 0,-2 11 0 16,2 7 2-16,1 6-1 16,3 3-2-16,-3-3-3 15,-1-5 0-15,2-7-4 16,-3-5-2-16,1-11-3 0,-3-12-8 15,-6-19-42-15,8 1-37 16,-10-16-4-16</inkml:trace>
  <inkml:trace contextRef="#ctx0" brushRef="#br0" timeOffset="129174">12208 14497 463 0,'0'0'2'0,"8"0"2"16,8-2 1-16,10-2 0 16,9-2 0-16,12-1 0 15,12-3 0-15,8-1-2 0,6 0-5 16,1 4-10-16,-7 7-53 15,0-2-26-15</inkml:trace>
  <inkml:trace contextRef="#ctx0" brushRef="#br0" timeOffset="129523">13426 14137 404 0,'0'0'5'16,"7"7"1"-16,7-2 2 15,6 0 2-15,8 0 0 16,9-1 1-16,8-1 0 15,8-1 0-15,3-2-4 16,-1 0-3-16,-2-3-4 0,-2 2-6 16,-13-6-12 15,-7-1-69-31,-10 8-3 0</inkml:trace>
  <inkml:trace contextRef="#ctx0" brushRef="#br0" timeOffset="129680">13460 14409 410 0,'0'0'5'0,"0"0"2"16,10 9 2-16,6-5 0 0,11 1 1 15,7-2 0-15,9-2 0 16,11-1 0-16,10 0-5 16,6-6-7-16,5 1-12 15,-4 3-71-15,-2-7-5 0</inkml:trace>
  <inkml:trace contextRef="#ctx0" brushRef="#br0" timeOffset="130344">14959 13415 365 0,'0'0'5'0,"0"0"0"15,0 0 4-15,0 0 1 16,-3 11 1-16,2 6 0 0,1 4 1 16,4 6 1-16,6 7-5 15,4 5-1-15,2 4-3 31,-1 5-7-31,-3-7-11 0,3-16-63 16,-7 12-9-16</inkml:trace>
  <inkml:trace contextRef="#ctx0" brushRef="#br0" timeOffset="130498">14625 13904 454 0,'9'1'1'0,"17"2"1"16,17-2 0-16,12-1 0 31,17 0 0-31,13 0-1 0,11-4-1 0,8 1-7 0,-6-3-10 15,-10-15-66-15,-14 18-5 16</inkml:trace>
  <inkml:trace contextRef="#ctx0" brushRef="#br0" timeOffset="130792">15022 14233 469 0,'0'0'2'16,"-1"22"1"-16,-1 0 1 0,-3 8 1 15,-4 4 2-15,0 7 0 16,-2 4 0-16,1 7 0 15,-5-6-7-15,3-7 0 16,-1-4 0-16,6-6 0 16,2-10 0-16,3-4 0 0,2-15 0 15,0 0-8 16,7 0-20-31,0-12-63 0,7-5-5 0</inkml:trace>
  <inkml:trace contextRef="#ctx0" brushRef="#br0" timeOffset="131123">14945 14231 413 0,'0'0'4'16,"10"-5"3"-16,10 0 2 0,10-1 2 16,10 0 1-16,9 2 0 31,4-1 0-31,2 5 0 0,0 0-4 0,-10 5-2 0,-13 7-3 15,-17 5-1-15,-15 2-2 16,-15-2 0 0,-15 0 0-16,-9-4 0 0,-6-2 0 15,-6-4 0-15,5-2 0 16,4 1 0-16,10-2 0 0,7 4 0 15,14 3 0-15,11 6 0 32,6 5 0-32,19 3 0 0,7 3 0 0,9-1 0 15,4 6 0-15,-1-5 0 0,3-1 0 16,-5 0 0-16,0-2 0 31,-10-7-9-31,-2-7-77 0,-4 7-8 0</inkml:trace>
  <inkml:trace contextRef="#ctx0" brushRef="#br0" timeOffset="132002">15878 13704 358 0,'0'0'4'0,"12"17"9"15,0 8 2 1,5 5 1-16,3 10 1 15,0 6 1-15,4 7 1 16,3 4 0-16,1 4-2 0,-9-11-8 16,-1-3-3-16,-1-6-6 15,-3-4 0-15,-5-11 0 16,0-5 0-16,-2-10 0 15,-7-11 0-15,8-8 0 16,-4-17 0-16,4-13 0 31,2-10 0-31,2-12 0 0,8-12 0 0,5-4 0 0,1 0 0 16,4 3 0-16,-5 8 0 15,0 9 0-15,-1 8 0 0,0 18-22 16,-7 13-61-16,0 1-14 16</inkml:trace>
  <inkml:trace contextRef="#ctx0" brushRef="#br0" timeOffset="133011">14065 14154 421 0,'0'0'4'0,"0"0"2"0,7 11 1 16,10-8 1-16,12-2 0 15,13-1 0-15,13 0-3 16,12-1-10-16,-3-4-76 0,17-7-6 16</inkml:trace>
  <inkml:trace contextRef="#ctx0" brushRef="#br0" timeOffset="133979">17037 13939 392 0,'0'0'5'15,"0"0"2"-15,10 7 2 0,10-5 0 16,7 1 1-16,8-1 0 15,10-2 1-15,9 0-1 16,6-5-4-16,5 1-5 16,-4-2-3-16,-6 2-6 0,-7-4-10 15,-7-4-40-15,-10 10-32 16,-12-1-4-16</inkml:trace>
  <inkml:trace contextRef="#ctx0" brushRef="#br0" timeOffset="134214">17067 14076 453 0,'0'0'3'16,"10"12"2"-16,10-4 0 15,6 1 1-15,11 3-1 16,13-2 1-16,12-1 0 0,9-2-1 15,3-6-4-15,3-1-6 16,-6-5-10-16,4-23-62 47,-9 11-14-47</inkml:trace>
  <inkml:trace contextRef="#ctx0" brushRef="#br0" timeOffset="134462">17612 13750 438 0,'0'0'3'0,"21"12"2"0,12-1 1 15,13 5 2 32,12 5-1-47,5 8 1 0,8 7 0 0,4 4 1 0,-5 3-4 0,-14 3-2 0,-20 2 0 0,-17 1-1 16,-19-1 0-16,-11-6-3 15,-17-4-3-15,-10-6-11 16,-1-14-66-16,-5 10-12 0</inkml:trace>
  <inkml:trace contextRef="#ctx0" brushRef="#br0" timeOffset="136352">19026 13601 284 0,'0'0'6'15,"0"0"4"-15,0 0 2 16,-11-3 2-16,11 3 1 15,-21 0 2-15,8 4 2 16,-5 6 1-16,-5 2-5 0,1 10-2 16,2 12 0-1,1 5-2 1,9 0-1-16,5-1 0 0,8-7-1 15,13-4-2-15,8-10 0 32,14-10-2-32,1-17-3 0,6-11 0 0,-2-10-2 15,-4-6 0-15,-5-5 0 0,-12-6-1 16,-8-5 0-16,-14 0-1 15,-8-1 1-15,-12 4 0 16,-7 4 0-16,-7 3-1 0,-1 8 1 16,2 11 1-16,2 9-1 15,4 11 1-15,6 6 1 16,7 15-1 15,9 10 1-31,5 11 0 0,11 7 0 0,10 8 0 0,6 7 1 0,5-5-1 16,5 2 1-16,3-7 0 15,3-8-1-15,-6-11-2 16,-2-7-1-16,-6-15-5 15,-2-4-11-15,-8-5-52 0,-5-19-23 16</inkml:trace>
  <inkml:trace contextRef="#ctx0" brushRef="#br0" timeOffset="136632">19244 13276 378 0,'0'0'5'0,"15"7"1"0,0 7 4 0,7 7 1 0,5 8 1 0,4 11 2 0,3 8 1 15,2 10 1-15,3 11-1 32,-10-2-3-32,-5-5-2 0,-4-8-3 15,-3-9-7-15,-7-16 0 0,0-15 0 16,1-18 0-16,-1-25 0 15,2-17 0-15,6-16 0 47,3-8 0-47,4-6 0 0,1 1 0 0,-1 5 0 0,1 9 0 0,-6 6-39 0,-2 20-56 16,-1 17-2-16</inkml:trace>
  <inkml:trace contextRef="#ctx0" brushRef="#br0" timeOffset="136905">18768 14151 492 0,'0'0'2'0,"17"10"1"16,13-5 1 15,19-1 1-31,16-3 0 0,21 0-5 0,16-1 0 0,14 0 0 0,6 0 0 15,-5-1 0-15,-3 0-4 16,-20 7-71-16,-7 2-18 16</inkml:trace>
  <inkml:trace contextRef="#ctx0" brushRef="#br0" timeOffset="137552">19109 14736 340 0,'0'0'6'0,"-17"3"4"16,2 7 5-16,-6 3 3 31,-5 5 1-31,-5 9 2 0,-4 2 0 0,-3 10 1 0,4-2-5 15,6 1-4-15,8-1-4 16,8-4-9 0,12-4 0-1,6-15 0-15,18-6 0 0,12-11 0 0,6-11 0 0,4-11 0 16,1-9 0-16,-3-7 0 15,-7-8 0-15,-10-3 0 16,-10-4 0-16,-17 5 0 16,-5 0 0-1,-10 6 0-15,-9 8 0 0,-2 7 0 0,-3 11 0 16,3 12 0-16,0 7 0 15,5 13 0-15,9 13 0 47,2 7 0-47,9 6 0 0,4 10 0 0,11 0 0 0,6 7 0 0,6-3 0 0,2-3 0 16,1-6 0-16,0-5 0 15,0-7 0-15,-5-10 0 16,5-6 0-16,-8-14 0 0,5-2 0 16,-7-14-38-16,0-15-56 15,2-8-2-15</inkml:trace>
  <inkml:trace contextRef="#ctx0" brushRef="#br0" timeOffset="137768">19355 14522 469 0,'0'0'2'0,"0"7"1"16,1 9 1-16,4 6 2 0,-2 8 2 15,3 9-1-15,0 5 1 16,3 10-4-16,1 1-4 16,0-1 0-16,1 0 0 46,4-6 0-46,-3-5 0 0,-1-9 0 0,-1-7 0 0,-5-14 0 0,-5-13-50 0,9 0-44 16,-16-18-1-16</inkml:trace>
  <inkml:trace contextRef="#ctx0" brushRef="#br0" timeOffset="137876">19260 14808 438 0,'0'0'5'16,"0"0"1"-16,12-8 1 0,5 1 1 15,7 0 0-15,12-6-1 16,11 1 0-16,10-3-4 16,3-2-14 15,9-4-75-31,2 6-4 0</inkml:trace>
  <inkml:trace contextRef="#ctx0" brushRef="#br0" timeOffset="138249">20369 14268 429 0,'0'0'4'0,"0"0"2"16,0 9 2-16,0-9 2 0,6 12 2 16,6-2 0-16,8-1 1 15,7-1-1-15,9 1-7 16,4-2-5-16,4-4 0 15,3 1 0-15,-4-4 0 0,-1 1 0 16,-11-5-49-16,-7 4-43 31,-7-2-3-31</inkml:trace>
  <inkml:trace contextRef="#ctx0" brushRef="#br0" timeOffset="138400">20369 14524 479 0,'0'0'3'0,"14"1"0"0,7-1 0 16,10 0 1-16,9-1 0 0,13-2 0 15,7-4-1-15,8 4-1 32,0-2-6-32,-3 5-14 0,-6 15-65 0,-9-7-9 15</inkml:trace>
  <inkml:trace contextRef="#ctx0" brushRef="#br0" timeOffset="139374">21509 14055 414 0,'0'0'6'0,"5"0"3"15,12 4 2-15,4 1 1 16,12 0 1-16,10 2 0 16,10-1 1-16,4 2-1 0,-1-4-7 15,3 3-6-15,-8-5 0 16,0 3-19-16,-17 0-70 15,-8-5-4-15</inkml:trace>
  <inkml:trace contextRef="#ctx0" brushRef="#br0" timeOffset="139867">22567 13229 434 0,'0'0'1'16,"0"0"2"-16,2 5 2 16,3 6 2-16,-2 10 2 0,8 10 0 15,0 13 2-15,5 11 0 16,2 11 0-16,3 20-1 15,4 3-10 1,-6 2 0-16,6-3 0 0,-6-7 0 16,-2-8 0-16,-1-8 0 15,-8-17-10-15,-9-23-81 16,2 0-4-16</inkml:trace>
  <inkml:trace contextRef="#ctx0" brushRef="#br0" timeOffset="140012">22382 14214 495 0,'0'0'2'15,"0"0"2"1,15-2 1-16,9-1 0 0,8-4-5 16,17 2 0-16,14-4 0 15,15-1 0-15,12 2 0 31,2 0 0-31,2 6 0 0,-4-4-5 16,-11 6-86-16,-7 3-4 0</inkml:trace>
  <inkml:trace contextRef="#ctx0" brushRef="#br0" timeOffset="140444">22417 14500 475 0,'0'0'1'0,"-5"24"0"15,0-3 3-15,-4 9 1 0,-1 9 2 16,-1 9 0-16,-2 7 2 16,2 7-7-16,-2-3-2 15,3 0 0-15,1-6 0 47,2-5 0-47,2-5 0 0,3-9 0 0,2-9 0 0,0-9 0 0,5-7 0 0,-5-9 0 16,23-9 0-16,-11-15-32 15,-7-5-61-15,12-7-5 16</inkml:trace>
  <inkml:trace contextRef="#ctx0" brushRef="#br0" timeOffset="140808">22335 14596 436 0,'0'0'3'0,"5"-6"2"15,9 3 3-15,8 0 1 16,10 1 1-16,8 0 0 16,5 2 1-16,5 4 0 15,-1 9-3-15,-8 2-8 0,-6 9 0 16,-16-1 0-16,-18 5 0 15,-8-1 0-15,-19-4 0 16,-10-2 0 15,-5-8 0-31,-5-4 0 0,1-6 0 0,6-3 0 0,7-1 0 0,11-5 0 16,11 6 0-16,10 0 0 15,20 10 0-15,12 10 0 16,12 3 0-16,7 6 0 0,1 3 0 16,3 4 0-16,-5 0 0 15,-5-3 0-15,-12-3 0 16,-7-6 0-16,-11-3 0 31,-9-7 0-31,-2-1 0 0,-9-6-44 0,-6-7-51 0,11 0-2 16</inkml:trace>
  <inkml:trace contextRef="#ctx0" brushRef="#br0" timeOffset="141206">22966 14739 485 0,'0'0'2'0,"0"0"2"15,16 1 1-15,-6 5 0 16,0 6 1-16,5 1-2 16,2 8-4-1,2 4 0-15,-2 3 0 0,3 5 0 0,-1 1 0 16,-3-1 0-16,0-3 0 15,-6-3 0-15,-1-9 0 16,-1-7 0-16,-8-11 0 16,13-3 0-16,0-14 0 0,2-14 0 15,5-8 0-15,2-5 0 16,7-5 0-16,1 1 0 15,1-2 0-15,-1 11 0 16,-2 0 0-16,6 12-27 16,-6 12-58-16,-1 3-15 0</inkml:trace>
  <inkml:trace contextRef="#ctx0" brushRef="#br0" timeOffset="142195">23467 14483 389 0,'0'0'4'0,"0"0"2"16,0 0 2-16,-10-8 1 15,2 3 1-15,-6 1 2 0,-4 3-1 16,-5-1 1-16,-4 2-2 16,-3 3-2-16,-1 7-2 15,0 6 0-15,-3 3-1 16,4 6 1-16,-1 3-1 0,9 7-1 15,2 2-4-15,4 2 0 16,8 4 0-16,5-1 0 16,7 0 0-16,14-3 0 15,9 0 0-15,9-10 0 16,8-2 0-16,6-11 0 0,3-6 0 15,-4-6 0-15,1-4 0 16,-6-5 0-16,-11-9 0 16,-4 3 0-16,-14-12-22 15,-6 1-71-15,-4 6-5 0</inkml:trace>
  <inkml:trace contextRef="#ctx0" brushRef="#br0" timeOffset="142737">23449 14545 362 0,'0'0'5'0,"0"0"2"16,-10-5 2-16,0 4-1 16,-2 1 3-16,-8 0 2 15,-4 4 1-15,-5 8 2 0,-4 8-2 16,1 6-1-16,0 9-1 47,5 3 0-47,6 8-2 0,10-4-5 0,11 2-5 0,13-7 0 0,13-2 0 0,12-9 0 15,6-10 0 1,7-4 0-16,0-11 0 0,7 2-2 15,-5-6-77-15,-4-12-15 0</inkml:trace>
  <inkml:trace contextRef="#ctx0" brushRef="#br0" timeOffset="143297">23758 14036 400 0,'0'0'6'0,"0"0"3"15,0 0 2-15,9 8 3 0,0 7 2 31,0 7 0-31,4 8 2 0,1 9 1 0,0 8-17 16,-3 6-2-16,-5 4 0 16,-6-2 0-16,0-4 0 0,0-6 0 15,-6-10 0-15,0-11 0 16,3-12 0-16,3-12 0 15,13-17 0-15,9-16 0 16,7-14 0-16,10-10 0 0,4-11 0 16,11-4 0-16,-5-2 0 46,0 4 0-46,-7 7 0 0,-7 10 0 0,0 15 0 0,-17 13-36 0,-1-1-56 0,-8 20-9 16</inkml:trace>
  <inkml:trace contextRef="#ctx0" brushRef="#br0" timeOffset="144074">8046 16348 431 0,'0'0'4'0,"0"0"2"15,13 1 1-15,9 2 1 16,9-2 1-16,9-1 0 16,10 0 0-16,8-2 1 0,5-5-5 15,-1-3-3-15,0-1-5 16,-7-3-5-16,-8 5-8 15,-14-3-32-15,-12 4-43 16,-5 5-3-16</inkml:trace>
  <inkml:trace contextRef="#ctx0" brushRef="#br0" timeOffset="144252">8079 16551 409 0,'0'0'5'0,"0"0"1"0,2 15 4 16,11-8 0-16,12 0 2 15,11 1-1-15,12-1 1 16,9-2 0-16,10-5-4 0,5-1-4 15,9-5-4-15,-4-9-9 16,4 6-20-16,-10-8-60 16,-5-6-2-1</inkml:trace>
  <inkml:trace contextRef="#ctx0" brushRef="#br0" timeOffset="144474">8971 16000 456 0,'0'0'2'15,"20"0"1"-15,2 8 0 16,10 3 1-16,6 6 1 16,1 6-1-16,2 9 1 15,0 7 0-15,-9 7-1 0,-14 4-1 16,-11 7-1-1,-12 1-1 17,-12 1-3-32,-8-2-3 0,-7-9-13 0,-4-9-69 0,6 0-5 0</inkml:trace>
  <inkml:trace contextRef="#ctx0" brushRef="#br0" timeOffset="145788">11572 16038 359 0,'0'0'3'0,"-4"-7"4"16,-7 2 1-16,-4-2 3 15,-4 0-1-15,-4 2 1 16,-1 2 0-16,-8 2 2 15,2 5-3-15,1 11-2 0,3 8-2 16,2 7 0-16,9 4-1 16,5 8 1-16,8-2 0 15,4-3-1-15,13-4 0 16,15-8-1-16,4-11 0 0,8-14-1 15,5-6 0-15,2-17-2 16,2-8 0-16,-4-9 0 16,-3-7-2-16,-11-4-1 31,-10-7 0-16,-12 1 0-15,-8 2-1 0,-9 0 1 0,-13 7-1 0,-6 6 1 0,-3 10 1 16,-2 7 1-16,4 15 0 16,0 10 1-1,7 7 0-15,4 17 1 0,5 8-1 0,8 7 1 16,1 8 0-16,9 4-1 15,6 0 0-15,7 1 1 16,7-6-1-16,2-9-1 0,3-5-2 16,2-12-2-16,2-5-7 15,-5-15-19-15,-4-4-60 16,0-9-2-16</inkml:trace>
  <inkml:trace contextRef="#ctx0" brushRef="#br0" timeOffset="146085">11854 15702 367 0,'0'0'7'0,"0"14"3"0,6 1 2 15,5 10 2 1,3 9 2-16,5 7 1 0,3 7 0 15,4 10 1-15,-1 2-4 0,2-1-4 16,-5-2-1-16,1-3-9 16,-8-8 0-16,-2-10 0 15,-2-9 0 32,-6-10 0-47,-5-17 0 0,0 0 0 0,6-27 0 0,-5-10 0 16,-1-15 0-16,2-12 0 0,-2-8 0 0,5 0 0 0,0 4 0 15,-1 3 0-15,4 13 0 0,-4 12 0 16,12 16-47-16,-2 19-48 15,4 5-2-15</inkml:trace>
  <inkml:trace contextRef="#ctx0" brushRef="#br0" timeOffset="146490">12517 15823 392 0,'0'0'2'15,"0"0"4"-15,-11 6 2 16,0 8 3-16,-2 9 1 0,-6 5 1 15,1 10 2-15,0 6 0 16,0 6-1-16,6-1-4 16,6-2-1-16,6-7-5 15,10-8-4-15,8-7 0 31,6-11 0-15,5-7 0-16,1-7 0 0,5-3-13 0,-11-8-56 0,6-7-25 0</inkml:trace>
  <inkml:trace contextRef="#ctx0" brushRef="#br0" timeOffset="146788">12823 15810 392 0,'0'0'6'0,"0"9"3"16,1 5 2-16,1 6 1 16,1 8 2-16,2 6 0 0,0 7 1 15,3 5 0-15,-1 2-5 16,-1 0-4-16,1-5-1 15,-1-2-3-15,-2-8-2 0,0-8 0 16,-1-4 0-16,-3-12-2 16,0-9-12-16,0 0-26 15,-8-18-53-15,1-4-1 16</inkml:trace>
  <inkml:trace contextRef="#ctx0" brushRef="#br0" timeOffset="146906">12668 16044 421 0,'0'0'4'0,"0"0"3"15,2 6 1-15,-2-6 2 0,22 12-1 0,-4-6 1 0,9-1 0 0,4-3-1 16,3-2-5-16,9-2-10 0,-7-9-12 16,0-5-69-16,-6-1-2 15</inkml:trace>
  <inkml:trace contextRef="#ctx0" brushRef="#br0" timeOffset="147087">13110 15729 414 0,'0'0'3'0,"25"16"2"0,-2 0 2 0,5 6 0 0,2 11 0 15,1 8 0-15,-3 10 1 16,-5 10-1 0,-16 2-1-16,-11 7-5 0,-23-2-3 15,-8 4-10-15,-18-6-31 16,-7-5-44-16,-4-7-4 0</inkml:trace>
  <inkml:trace contextRef="#ctx0" brushRef="#br0" timeOffset="147541">11218 16641 407 0,'-10'-1'4'16,"-1"0"1"-16,-2-1 2 15,-1-1 2-15,6-2 1 0,8 5 1 16,24-8 2-16,21 2 0 47,37 6-3-47,29-3 0 0,30 1-2 0,27 0-4 0,19 1-4 0,15-2 0 0,2 1 0 15,-4-2 0-15,-10 1 0 16,-17-1 0-16,-22 4 0 16,-27 0 0-16,-19 7-21 15,-27 10-69-15,-32-9-6 0</inkml:trace>
  <inkml:trace contextRef="#ctx0" brushRef="#br0" timeOffset="148289">12019 17067 314 0,'0'0'2'0,"0"0"2"0,-7-10 5 15,7 10 1-15,-18-9 3 16,1 6 2-16,-3 3 3 16,-5 0 1-16,-5 9 0 15,-6 9-2-15,0 8-2 16,-2 9-3-16,2 1 0 0,2 3-3 15,7-1-1-15,8-1-1 47,13-9-2-47,8-8-2 0,16-10-3 0,13-10 0 0,12-10 0 0,8-17 0 0,5-4 0 16,1-10 0-16,-6-5 0 15,-5-3 0-15,-13-7 0 16,-11 3-2-16,-10 0 0 16,-12 7-1-16,-8 7 2 0,-11 6 1 15,-2 9 0-15,-3 11 1 16,0 11 0 15,2 6 1-31,4 16-1 0,7 9 2 0,3 4-3 0,8 9 0 16,5 2 0-16,7 2 0 0,8-3 0 15,7-2 0-15,1-9 0 16,6-6 0-16,0-6 0 15,5-6-10-15,-7-5-53 16,-2-9-30-16,4-8-4 0</inkml:trace>
  <inkml:trace contextRef="#ctx0" brushRef="#br0" timeOffset="148536">12389 16762 447 0,'0'0'2'16,"-1"6"2"-16,1 8 2 0,0 9 0 15,0 7 1-15,1 6 2 16,2 5 1-16,2 10 0 0,1 4 0 31,0-2-10-31,6 1 0 0,-2-7 0 0,2-2 0 16,-1-8 0-16,-2-3 0 0,-1-7 0 15,1-9 0-15,-7-8 0 16,-2-10-13-16,0 0-55 16,-7-15-27-16</inkml:trace>
  <inkml:trace contextRef="#ctx0" brushRef="#br0" timeOffset="148655">12280 17036 440 0,'0'0'4'0,"0"0"1"0,17 0 2 0,-1-3 1 16,7-1 0-16,9 0 0 15,8-2-1-15,6 2-3 0,-2-2-13 16,4 1-62-16,-5 2-20 15</inkml:trace>
  <inkml:trace contextRef="#ctx0" brushRef="#br0" timeOffset="149352">14186 16629 428 0,'0'0'5'0,"0"0"1"0,0 0 2 15,0 15 2-15,6-10 1 16,12 4 0-16,6-2 1 15,12-2 0-15,8-1-4 16,8-3-8-16,7-1 0 0,-1-2 0 16,-2-5 0-16,-6-1 0 15,-3 1-6-15,-15-3-26 16,-10 5-60-16,-6-1-3 0</inkml:trace>
  <inkml:trace contextRef="#ctx0" brushRef="#br0" timeOffset="149537">14290 16845 414 0,'0'0'5'15,"0"0"3"-15,2 14 0 16,6-4 2-16,4-1 0 16,9-1 1-16,9 1 0 15,6-5 1-15,11-3-6 16,11-1-6-16,1-3-7 0,14-8-46 47,-3 8-37-47,-8-7-2 0</inkml:trace>
  <inkml:trace contextRef="#ctx0" brushRef="#br0" timeOffset="150203">15347 16626 363 0,'0'0'9'0,"0"0"3"15,0 0 1-15,0 0 3 0,1 13 2 16,10-8 1-16,10 3 0 15,9 1 0-15,10-4-6 16,11 3-3-16,6 0-10 0,4-3 0 16,1 0 0-16,-1 2-6 15,-11-7-27-15,-15 3-59 16,0 1-3-16</inkml:trace>
  <inkml:trace contextRef="#ctx0" brushRef="#br0" timeOffset="150671">17009 15787 426 0,'0'0'4'15,"0"7"1"-15,1 6 3 16,4 7 0-16,1 8 1 15,5 5 0-15,-1 9 0 0,5 6 0 16,1 1-3-16,0 1-4 16,4 1-3 15,-6-7-6-31,2-3-14 0,3-7-67 15,-10-8-3-15</inkml:trace>
  <inkml:trace contextRef="#ctx0" brushRef="#br0" timeOffset="150850">16684 16353 466 0,'0'0'4'0,"20"5"1"32,12-5 2-32,13 0-1 0,23 0 1 0,16-4 0 0,16-4 2 15,14-1-9-15,4-6 0 16,-1 5 0-16,-12-4-22 0,-16 4-68 31,-11 3-4-31</inkml:trace>
  <inkml:trace contextRef="#ctx0" brushRef="#br0" timeOffset="151226">16855 16665 443 0,'0'0'4'0,"0"0"3"15,18 5 2-15,8-5 0 16,11 0 1-16,17 0 0 15,12-4 1-15,14-4-3 16,7-4-8-16,3 0 0 31,-4-4 0-31,-9 5 0 0,-14-2 0 0,-14 5-17 0,-25 8-41 16,-24 0-36-16,0 0-4 0</inkml:trace>
  <inkml:trace contextRef="#ctx0" brushRef="#br0" timeOffset="151699">17155 16762 371 0,'0'0'6'0,"0"0"4"0,0 0 1 16,8-9 2-16,-8 9 1 15,10-8 1-15,-10 8 0 16,11-7 2-16,-11 7-6 16,0 0-3-16,8-5-2 15,-8 5-2 1,0 0 0-16,1 12-2 0,-1 0-1 0,0 4 0 15,-2 5 1-15,-6 4-4 16,2 5 4-16,-4 4-2 16,0 0 0-16,-2 5 0 0,3-2 0 15,-2-1 0-15,5-4 0 16,6-6 0-16,6-2 0 15,12-11 0-15,8-2 0 16,10-9 0-16,7-2 0 31,9-8 0-31,4-1 0 0,5 0 0 0,-1-2 0 0,1 6-14 16,-11 3-59-16,-1-4-23 0</inkml:trace>
  <inkml:trace contextRef="#ctx0" brushRef="#br0" timeOffset="153077">18414 16120 406 0,'0'0'4'15,"0"0"4"-15,5 14 2 16,5 9 2-16,1 6 1 0,5 10 1 15,2 6 1 1,1 9 1-16,2 4-3 0,-3 4-13 16,0-3 0-16,-5-8 0 15,-3-7 0-15,-3-8 0 16,-4-7 0-16,-1-7 0 0,-1-13 0 15,-1-9 0-15,2-7 0 16,2-15 0-16,3-11 0 31,7-8 0-31,4-7 0 0,3-12 0 0,3-1 0 0,4 0 0 16,-4 0 0-16,1 8 0 15,-2 7 0-15,-9 7 0 16,-1 11 0-16,-6 10-12 0,0 9-56 16,-7 9-29-16,0 0-3 15</inkml:trace>
  <inkml:trace contextRef="#ctx0" brushRef="#br0" timeOffset="153419">19215 16172 386 0,'0'0'3'15,"0"0"3"-15,-7 5 3 16,-2 7 2-16,-5 5 2 0,-1 10 2 16,-2 6 0-16,-1 11 1 15,1 7-2-15,3 2-2 31,4 2-4-31,9-2-5 0,1-9-3 0,12-7 0 0,4-6 0 16,5-12 0-16,2-9 0 16,3-7 0-1,2-3 0-15,-7-13-23 16,-3-14-64-16,5 4-8 0</inkml:trace>
  <inkml:trace contextRef="#ctx0" brushRef="#br0" timeOffset="153665">19446 16336 471 0,'0'0'3'16,"-3"16"1"-16,-1 0 2 16,3 6 0-16,-2 4 1 0,2 7 0 15,-3 4 0-15,2 2-7 16,0 0 0-16,2-6 0 15,0-4 0-15,0-4 0 16,0-6 0-16,0-4 0 16,2-6 0-16,-2-9-20 0,-6-7-59 15,2-5-17-15</inkml:trace>
  <inkml:trace contextRef="#ctx0" brushRef="#br0" timeOffset="153753">19295 16473 456 0,'0'0'3'16,"0"0"2"-16,14-8 2 15,0 3-1-15,9-1 1 0,7 0 0 16,5-2-1-16,7-3-1 15,2 4-7-15,-5-4-13 16,1-4-63-16,1 4-15 0</inkml:trace>
  <inkml:trace contextRef="#ctx0" brushRef="#br0" timeOffset="154000">19863 16273 390 0,'0'0'5'15,"20"20"3"-15,-2-1 2 16,0 10 2-16,-1 10 1 15,-4 6-1-15,0 7 1 0,-10 6 1 16,-8-2-5 15,-19-2-4-31,-8-2-2 0,-6-4-5 0,-6-11-6 0,6 1-26 16,10-18-55-1,7-6-2 32</inkml:trace>
  <inkml:trace contextRef="#ctx0" brushRef="#br0" timeOffset="156247">20570 15749 444 0,'0'0'0'0,"0"0"0"15,0 0 0-15,10 7 0 16,-10 7 2-16,5 8 1 0,-2 10 1 16,0 13 1 46,1 9 2-62,0 16 0 0,0 7 2 0,-1 9-1 16,3 6 0-16,0 4-2 0,-4 1-1 0,-2 2-2 0,-6-2-3 0,-3-1 0 0,-1-1 0 0,0-3 0 15,-4-3 0-15,-1-2 0 16,1-2 0-16,1-8 0 0,-2-6 0 15,8-38 0-15,-2 1 0 16,1-5 0 15,0 3 0-31,0-3 0 0,-1 2 0 0,0-6 0 0,-2 3 0 16,2-3 0 15,-4 1 0-31,2-2 0 0,-4 0 0 0,2-3 0 0,-4 2 0 0,0-4 0 16,-1 1 0-16,0-3 0 15,-4 0 0-15,-1-1 0 0,0-3 0 16,-1-1 0-1,-4-1 0-15,-2-1 0 0,-3-2 0 16,-4 2 0-16,-3-3 0 16,-2 2 0-16,-7-1 0 0,-4 1 0 15,-5-1 0 1,-7 4 0-16,-1 0 0 0,-9-3 0 15,-6 3 0-15,-8-1 0 16,-4 3 0-16,-7 1 0 0,-9 1 0 16,-5-1 0 15,-6 2 0-31,-5-3 0 0,-5 2 0 0,-6-3 0 0,-5 2 0 15,-4-1 0-15,-5-2 0 16,-4-1 0-16,-6 1 0 16,0-3 0-1,-8 2 0-15,-2-3 0 0,-4 0 0 0,-3-6 0 16,-2 0 0-16,-3-1 0 15,-1 1 0-15,-4-2 0 16,0 1 0-16,-4-1 0 16,1 1 0-16,-1-3 0 0,-3-1 0 15,2 0 0-15,1-3 0 16,-2 1 0-16,5-4 0 15,1 1 0-15,0-1 0 16,2 1 0-16,-2-4 0 16,0 3 0-16,0-2 0 0,-3-1 0 15,3 0 0-15,-5 2 0 16,3-2 0-16,0 3 0 15,2-1 0 1,3 3 0-16,0 0 0 0,0 2 0 16,6 5 0-16,1-3 0 0,3 3 0 15,8 0 0-15,7 5 0 16,9-2 0-16,9 0 0 15,13-1 0-15,10-2 0 16,11-5 0-16,12-4 0 0,9-6 0 16,13-5 0-16,10-6 0 15,36-9 0 16,-59-51 0-31,37-18 0 0,26-22 0 0,18-12 0 0,6-15 0 16,10-4 0-16,4 0 0 0,-3 19 0 16,-2 0 0-16,-4 2 0 15,-1 6 0-15,-4 6 0 16,-1 8 0-16,-6 12 0 0,-4 10 0 15,-5 14 0-15,-3 11 0 16,-3 12 0-16,-4 7 0 16,0 11 0 15,3 7 0-31,-1 10 0 0,8 7 0 0,0 4 0 0,15 11 0 0,0 0 0 15,0 0 0-15,17-5 0 16,7 5 0-16,11 6 0 16,3-4 0-16,10 2 0 15,5-4 0-15,7 0 0 0,4 0 0 16,3-5 0-16,0-2 0 15,4-3 0-15,2 1 0 16,0-2 0-16,3 1 0 16,2-4 0-16,3 8 0 0,3-6 0 15,3 1 0-15,4-3 0 16,4-1 0-16,1 1 0 15,1-2 0-15,0 2 0 16,-2-2 0-16,1 1 0 0,-4 1 0 16,1 2 0-16,0 0 0 15,0 2 0-15,4-2 0 16,-1 0 0-16,0-1 0 31,4-2 0-31,6 1 0 0,-2-2 0 0,7 0 0 0,-3 3 0 16,-1-3 0-16,3 3 0 15,-1 4 0-15,2 1 0 16,1 0 0-16,-1 4 0 0,-4-1 0 15,4 2 0-15,2 1 0 16,2 0 0-16,-2-1 0 16,4 0 0-16,-5-1 0 0,3 1 0 46,3 1 0-46,0 1 0 0,-3 1 0 0,-1 0 0 0,3-1 0 0,0 1 0 16,3 3 0-16,-2 1 0 16,2-1 0-16,4-2 0 0,2 0 0 15,4-1 0-15,1 0 0 16,0-1 0-16,-2-3 0 15,4 4 0-15,-1-3 0 16,-3 3 0 0,-1 0 0-16,-2 0 0 0,2 3 0 0,2 2 0 15,0 0 0-15,0-1 0 16,-1 0 0-16,1 1 0 15,4 1 0-15,-4-1 0 16,-3 1 0-16,0 0 0 0,0 1 0 16,-1 1 0-16,-2 1 0 15,-2 1 0-15,-5 1 0 16,-3-1 0-16,-1 2 0 0,-6-3 0 15,-6 3 0 1,-5-3 0-16,-2 2 0 0,-4-2 0 16,-2-2 0-16,-4 0 0 15,-4-2 0-15,0 1 0 0,-2-1 0 16,-6 2 0-16,-3-1 0 15,-3-2 0-15,-7 2 0 16,-1-1 0-16,-4-1 0 16,-1 1 0-16,-3-2 0 0,-2 1 0 31,0-2 0-31,-2 1 0 0,1-3 0 0,-2 1 0 15,-2-1 0-15,-3 0 0 16,-3-1 0-16,-4-2 0 0,-7 0 0 16,-5 0 0 15,-6 0 0-31,-3 1 0 0,-12 2 0 0,8-3 0 0,-8 3 0 16,-3 16 0-16,-2 11 0 15,2 16 0-15,3 15 0 0,3 19 0 16,8 17 0-16,6 16 0 15,2 7 0-15,14 8-42 16,2-6-26-16,-2-19-16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42:00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21728 15923 295 0,'0'0'10'0,"-4"21"4"16,-14 10 4-16,-9 11 0 15,-12 14 4-15,-11 12 1 0,-11 14-1 16,-12 7 2-16,-5-1-10 15,1-2-4-15,7-8-3 16,11-8-2-16,6-12-2 0,17-10-2 16,11-15-3 15,14-8-2-31,11-12-6 0,11-10-16 0,21-11-63 0,-3-19-2 15</inkml:trace>
  <inkml:trace contextRef="#ctx0" brushRef="#br0" timeOffset="228">21407 16033 365 0,'0'0'5'16,"0"23"2"0,0 0 4-16,-1 10 1 0,1 8 1 15,1 10 2-15,-2 11 0 16,2 11 0-16,-2-1-4 0,1 3-2 15,0-5-3 1,1 0-2-16,1-6-1 0,0-6-3 16,1-8-1-1,2-11-2-15,0-7-5 0,-2-18-9 0,-3-14-62 31,10-5-14-31</inkml:trace>
  <inkml:trace contextRef="#ctx0" brushRef="#br0" timeOffset="413">21142 16543 419 0,'0'0'2'0,"19"-3"2"15,13-4 2 1,17-4 2-16,18-3 0 0,13-1 0 16,13-2 0-16,5 1 0 0,6 1-2 31,-4-1-5-31,-8 8-7 0,-12 1-10 0,-7 4-22 15,-4-4-50-15,-20-7-5 16</inkml:trace>
  <inkml:trace contextRef="#ctx0" brushRef="#br0" timeOffset="774">21043 16003 375 0,'-15'13'6'16,"-11"15"3"-16,-10 18 1 15,-3 17 2-15,-5 16 0 16,3 18 2 15,5 12-2-31,7 14 0 0,23-5-3 0,23-8-2 0,30-13-2 0,20-15-1 16,23-17 0-16,23-24-1 15,22-24 0-15,18-24 2 0,18-30-3 16,5-25-1-16,-6-23 0 16,-14-22 0-16,-21-20 0 15,-35-11-1 1,-41 0 0-16,-48 9-1 0,-46 13 0 0,-46 18 1 47,-37 21-2-47,-21 27 0 0,-13 25-4 0,-3 24-8 0,17 19-20 0,27 22-56 15,23 2-3-15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0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8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3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87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19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1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49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5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1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25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41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04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71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64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50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19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0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68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44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45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11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28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89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551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4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80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03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34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2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642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63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237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82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01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93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4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2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customXml" Target="../ink/ink13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customXml" Target="../ink/ink16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customXml" Target="../ink/ink19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customXml" Target="../ink/ink2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customXml" Target="../ink/ink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customXml" Target="../ink/ink26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26.png"/><Relationship Id="rId7" Type="http://schemas.openxmlformats.org/officeDocument/2006/relationships/customXml" Target="../ink/ink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emf"/><Relationship Id="rId5" Type="http://schemas.openxmlformats.org/officeDocument/2006/relationships/customXml" Target="../ink/ink33.xml"/><Relationship Id="rId4" Type="http://schemas.openxmlformats.org/officeDocument/2006/relationships/hyperlink" Target="http://link.springer.com/10.1007/978-90-481-9216-8_7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emf"/><Relationship Id="rId3" Type="http://schemas.openxmlformats.org/officeDocument/2006/relationships/hyperlink" Target="http://link.springer.com/10.1007/978-90-481-9216-8_7" TargetMode="External"/><Relationship Id="rId7" Type="http://schemas.openxmlformats.org/officeDocument/2006/relationships/customXml" Target="../ink/ink36.xml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emf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0" Type="http://schemas.openxmlformats.org/officeDocument/2006/relationships/image" Target="../media/image28.emf"/><Relationship Id="rId4" Type="http://schemas.openxmlformats.org/officeDocument/2006/relationships/image" Target="../media/image27.png"/><Relationship Id="rId9" Type="http://schemas.openxmlformats.org/officeDocument/2006/relationships/customXml" Target="../ink/ink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ink.springer.com/10.1007/978-90-481-9216-8_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10.1007/978-90-481-9216-8_7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cronix.com/Lists/ApplicationNote/Attachments/750/AN0291V2-ProgramErase%20Cycling%20Endurance%20and%20Data%20Retention%20in%20NOR%20Flash%20Memories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42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9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customXml" Target="../ink/ink9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102880" y="347400"/>
              <a:ext cx="709920" cy="554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8120" y="330480"/>
                <a:ext cx="74124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953120" y="924840"/>
              <a:ext cx="931320" cy="697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7640" y="907920"/>
                <a:ext cx="963720" cy="73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083" y="705880"/>
            <a:ext cx="104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3811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34845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2293058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latin typeface="Symbol" panose="05050102010706020507" pitchFamily="18" charset="2"/>
                  <a:cs typeface="Times New Roman" pitchFamily="18" charset="0"/>
                </a:rPr>
                <a:t>m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7394" y="1321299"/>
            <a:ext cx="16467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99487" y="931686"/>
            <a:ext cx="637907" cy="410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76576" y="698724"/>
            <a:ext cx="152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switch open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53609" y="1338112"/>
            <a:ext cx="485775" cy="1488125"/>
            <a:chOff x="5172949" y="2484911"/>
            <a:chExt cx="485775" cy="1488125"/>
          </a:xfrm>
        </p:grpSpPr>
        <p:sp>
          <p:nvSpPr>
            <p:cNvPr id="32" name="Oval 3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449"/>
          <p:cNvGrpSpPr/>
          <p:nvPr/>
        </p:nvGrpSpPr>
        <p:grpSpPr>
          <a:xfrm>
            <a:off x="3894006" y="1317331"/>
            <a:ext cx="670686" cy="1542982"/>
            <a:chOff x="785404" y="1743242"/>
            <a:chExt cx="670686" cy="1542982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dirty="0" smtClean="0">
                  <a:solidFill>
                    <a:srgbClr val="00B050"/>
                  </a:solidFill>
                  <a:latin typeface="Symbol" panose="05050102010706020507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48320" y="206280"/>
              <a:ext cx="9002880" cy="5767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840" y="196200"/>
                <a:ext cx="9028080" cy="57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569720" y="2266200"/>
              <a:ext cx="642240" cy="292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5320" y="2253960"/>
                <a:ext cx="672480" cy="3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87920" y="1118520"/>
              <a:ext cx="6039360" cy="3742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6040" y="1103400"/>
                <a:ext cx="6063840" cy="37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3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3811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2419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2293058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7394" y="1321299"/>
            <a:ext cx="5443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99487" y="931686"/>
            <a:ext cx="637907" cy="410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76576" y="698724"/>
            <a:ext cx="168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switch open</a:t>
            </a:r>
          </a:p>
          <a:p>
            <a:r>
              <a:rPr lang="en-US" dirty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switch closed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784400" y="4030920"/>
              <a:ext cx="7560" cy="13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1360" y="3938040"/>
                <a:ext cx="468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03040" y="1093680"/>
              <a:ext cx="8253720" cy="5393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960" y="1080000"/>
                <a:ext cx="8280360" cy="54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5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3811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34845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2293058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7394" y="1321299"/>
            <a:ext cx="16474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99487" y="931686"/>
            <a:ext cx="637907" cy="410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05850" y="713413"/>
            <a:ext cx="168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switch open</a:t>
            </a:r>
          </a:p>
          <a:p>
            <a:r>
              <a:rPr lang="en-US" dirty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switch closed</a:t>
            </a:r>
            <a:endParaRPr lang="en-US" dirty="0"/>
          </a:p>
        </p:txBody>
      </p:sp>
      <p:grpSp>
        <p:nvGrpSpPr>
          <p:cNvPr id="26" name="Group 449"/>
          <p:cNvGrpSpPr/>
          <p:nvPr/>
        </p:nvGrpSpPr>
        <p:grpSpPr>
          <a:xfrm>
            <a:off x="3894006" y="1317331"/>
            <a:ext cx="670686" cy="1542982"/>
            <a:chOff x="785404" y="1743242"/>
            <a:chExt cx="670686" cy="1542982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366640" y="841680"/>
              <a:ext cx="2837520" cy="919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800" y="826920"/>
                <a:ext cx="2862360" cy="9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1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3811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34845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2293058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7394" y="1321299"/>
            <a:ext cx="16474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99487" y="1317331"/>
            <a:ext cx="637907" cy="25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05850" y="713413"/>
            <a:ext cx="168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switch open</a:t>
            </a:r>
          </a:p>
          <a:p>
            <a:r>
              <a:rPr lang="en-US" dirty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switch closed</a:t>
            </a:r>
            <a:endParaRPr lang="en-US" dirty="0"/>
          </a:p>
        </p:txBody>
      </p:sp>
      <p:grpSp>
        <p:nvGrpSpPr>
          <p:cNvPr id="26" name="Group 449"/>
          <p:cNvGrpSpPr/>
          <p:nvPr/>
        </p:nvGrpSpPr>
        <p:grpSpPr>
          <a:xfrm>
            <a:off x="3894006" y="1317331"/>
            <a:ext cx="670686" cy="1542982"/>
            <a:chOff x="785404" y="1743242"/>
            <a:chExt cx="670686" cy="1542982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366640" y="841680"/>
              <a:ext cx="2837520" cy="919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800" y="826920"/>
                <a:ext cx="286236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685080" y="1076040"/>
              <a:ext cx="7963920" cy="4765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680" y="1062000"/>
                <a:ext cx="7987680" cy="47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13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2400" y="501840"/>
              <a:ext cx="8478000" cy="3399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560" y="491760"/>
                <a:ext cx="8507160" cy="34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36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3811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34845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2293058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7394" y="1321299"/>
            <a:ext cx="16474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99487" y="931686"/>
            <a:ext cx="637907" cy="410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05850" y="713413"/>
            <a:ext cx="168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switch open</a:t>
            </a:r>
          </a:p>
          <a:p>
            <a:r>
              <a:rPr lang="en-US" dirty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switch closed</a:t>
            </a:r>
            <a:endParaRPr lang="en-US" dirty="0"/>
          </a:p>
        </p:txBody>
      </p:sp>
      <p:grpSp>
        <p:nvGrpSpPr>
          <p:cNvPr id="26" name="Group 449"/>
          <p:cNvGrpSpPr/>
          <p:nvPr/>
        </p:nvGrpSpPr>
        <p:grpSpPr>
          <a:xfrm>
            <a:off x="3894006" y="1317331"/>
            <a:ext cx="670686" cy="1542982"/>
            <a:chOff x="785404" y="1743242"/>
            <a:chExt cx="670686" cy="1542982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366640" y="841680"/>
              <a:ext cx="2837520" cy="919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800" y="826920"/>
                <a:ext cx="286236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800" y="315000"/>
              <a:ext cx="4095720" cy="3741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400" y="304560"/>
                <a:ext cx="4127040" cy="37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44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7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One-bit memory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168" y="406772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http://i.cmpnet.com/eet/news/07/11/DC1502_UTH_samsung.gif</a:t>
            </a:r>
            <a:endParaRPr lang="en-US" sz="1050" dirty="0"/>
          </a:p>
        </p:txBody>
      </p:sp>
      <p:pic>
        <p:nvPicPr>
          <p:cNvPr id="280578" name="Picture 2" descr="http://i.cmpnet.com/eet/news/07/11/DC1502_UTH_samsu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8272"/>
            <a:ext cx="47815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2432" y="1821485"/>
            <a:ext cx="2856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dimensions:</a:t>
            </a:r>
          </a:p>
          <a:p>
            <a:r>
              <a:rPr lang="en-US" dirty="0" smtClean="0"/>
              <a:t>0.1 micron x 0.1 micron area</a:t>
            </a:r>
          </a:p>
          <a:p>
            <a:r>
              <a:rPr lang="en-US" dirty="0" smtClean="0"/>
              <a:t>10 nm thickness.</a:t>
            </a:r>
          </a:p>
          <a:p>
            <a:r>
              <a:rPr lang="en-US" dirty="0" smtClean="0"/>
              <a:t>What is C?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438880" y="255240"/>
              <a:ext cx="3259800" cy="4278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4120" y="243000"/>
                <a:ext cx="3290400" cy="43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3440" y="167760"/>
              <a:ext cx="9136080" cy="589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240" y="151920"/>
                <a:ext cx="9151200" cy="591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3920" y="1800"/>
              <a:ext cx="8374320" cy="6010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720" y="-10080"/>
                <a:ext cx="8406000" cy="60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1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3811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34845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2293058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7394" y="1321299"/>
            <a:ext cx="16474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99487" y="1317331"/>
            <a:ext cx="637907" cy="25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05850" y="713413"/>
            <a:ext cx="168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switch open</a:t>
            </a:r>
          </a:p>
          <a:p>
            <a:r>
              <a:rPr lang="en-US" dirty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switch closed</a:t>
            </a:r>
            <a:endParaRPr lang="en-US" dirty="0"/>
          </a:p>
        </p:txBody>
      </p:sp>
      <p:grpSp>
        <p:nvGrpSpPr>
          <p:cNvPr id="26" name="Group 449"/>
          <p:cNvGrpSpPr/>
          <p:nvPr/>
        </p:nvGrpSpPr>
        <p:grpSpPr>
          <a:xfrm>
            <a:off x="3894006" y="1317331"/>
            <a:ext cx="670686" cy="1542982"/>
            <a:chOff x="785404" y="1743242"/>
            <a:chExt cx="670686" cy="1542982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366640" y="841680"/>
              <a:ext cx="2837520" cy="919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800" y="826920"/>
                <a:ext cx="286236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685080" y="1076040"/>
              <a:ext cx="7963920" cy="4765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680" y="1062000"/>
                <a:ext cx="7987680" cy="47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223720" y="1047600"/>
              <a:ext cx="408600" cy="314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9400" y="1033920"/>
                <a:ext cx="428040" cy="3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1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8440" y="0"/>
              <a:ext cx="8414280" cy="6737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000" y="-13680"/>
                <a:ext cx="8436600" cy="67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1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0960" y="51840"/>
              <a:ext cx="7459920" cy="609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000" y="41760"/>
                <a:ext cx="7489440" cy="61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9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2680" y="799920"/>
              <a:ext cx="7869600" cy="5664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560" y="785880"/>
                <a:ext cx="7895520" cy="56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6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2000" y="210600"/>
              <a:ext cx="7963560" cy="6102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000" y="195480"/>
                <a:ext cx="7977960" cy="61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5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vs. SRAM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37720" y="1097280"/>
              <a:ext cx="6972120" cy="5444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960" y="1082520"/>
                <a:ext cx="7000200" cy="547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07 at 1.00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14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1. Ogura, T. Flash Memory. CMOS Processors and Memories 2010, 197–232.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" y="-296862"/>
            <a:ext cx="8229600" cy="1143000"/>
          </a:xfrm>
        </p:spPr>
        <p:txBody>
          <a:bodyPr/>
          <a:lstStyle/>
          <a:p>
            <a:r>
              <a:rPr lang="en-US" dirty="0"/>
              <a:t>Semiconductor memory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89400" y="2621520"/>
              <a:ext cx="5604120" cy="9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640" y="2607120"/>
                <a:ext cx="561492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057200" y="5159520"/>
              <a:ext cx="1937880" cy="560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45320" y="5147280"/>
                <a:ext cx="196452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08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CMOS Processors and Memories 2010, 197–232.</a:t>
            </a:r>
            <a:endParaRPr lang="en-US" dirty="0"/>
          </a:p>
        </p:txBody>
      </p:sp>
      <p:pic>
        <p:nvPicPr>
          <p:cNvPr id="3" name="Picture 2" descr="Screen Shot 2015-05-07 at 1.09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4" y="744501"/>
            <a:ext cx="7254299" cy="49798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44" y="59976"/>
            <a:ext cx="8229600" cy="1143000"/>
          </a:xfrm>
        </p:spPr>
        <p:txBody>
          <a:bodyPr/>
          <a:lstStyle/>
          <a:p>
            <a:r>
              <a:rPr lang="en-US" dirty="0"/>
              <a:t>Flash memory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4520" y="1095120"/>
              <a:ext cx="4220280" cy="3912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800" y="1081440"/>
                <a:ext cx="4242240" cy="39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397160" y="456840"/>
              <a:ext cx="6965280" cy="2349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7800" y="452160"/>
                <a:ext cx="6987960" cy="23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128800" y="1119600"/>
              <a:ext cx="489240" cy="431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15120" y="1103400"/>
                <a:ext cx="51876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530280" y="1187640"/>
              <a:ext cx="610200" cy="471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9480" y="1175760"/>
                <a:ext cx="629280" cy="4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9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7 at 1.07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232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1. Ogura, T. Flash Memory. CMOS Processors and Memories 2010, 197–232.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</a:t>
            </a:r>
          </a:p>
        </p:txBody>
      </p:sp>
    </p:spTree>
    <p:extLst>
      <p:ext uri="{BB962C8B-B14F-4D97-AF65-F5344CB8AC3E}">
        <p14:creationId xmlns:p14="http://schemas.microsoft.com/office/powerpoint/2010/main" val="27019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CMOS Processors and Memories 2010, 197–232.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44" y="59976"/>
            <a:ext cx="8229600" cy="1143000"/>
          </a:xfrm>
        </p:spPr>
        <p:txBody>
          <a:bodyPr/>
          <a:lstStyle/>
          <a:p>
            <a:r>
              <a:rPr lang="en-US" dirty="0"/>
              <a:t>Flash memory</a:t>
            </a:r>
          </a:p>
        </p:txBody>
      </p:sp>
      <p:pic>
        <p:nvPicPr>
          <p:cNvPr id="6" name="Picture 5" descr="Screen Shot 2015-05-12 at 12.10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9144000" cy="47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2200" y="527760"/>
              <a:ext cx="8421120" cy="412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800" y="513000"/>
                <a:ext cx="8444520" cy="41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4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793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Data retention</a:t>
            </a:r>
          </a:p>
        </p:txBody>
      </p:sp>
      <p:pic>
        <p:nvPicPr>
          <p:cNvPr id="5" name="Picture 4" descr="Screen Shot 2015-05-12 at 12.07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5" y="558666"/>
            <a:ext cx="8513665" cy="5643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134" y="6202315"/>
            <a:ext cx="85136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</a:t>
            </a:r>
            <a:r>
              <a:rPr lang="en-US" sz="800" dirty="0" err="1">
                <a:hlinkClick r:id="rId4"/>
              </a:rPr>
              <a:t>www.macronix.com</a:t>
            </a:r>
            <a:r>
              <a:rPr lang="en-US" sz="800" dirty="0">
                <a:hlinkClick r:id="rId4"/>
              </a:rPr>
              <a:t>/Lists/</a:t>
            </a:r>
            <a:r>
              <a:rPr lang="en-US" sz="800" dirty="0" err="1">
                <a:hlinkClick r:id="rId4"/>
              </a:rPr>
              <a:t>ApplicationNote</a:t>
            </a:r>
            <a:r>
              <a:rPr lang="en-US" sz="800" dirty="0">
                <a:hlinkClick r:id="rId4"/>
              </a:rPr>
              <a:t>/Attachments/750/AN0291V2-ProgramErase%20Cycling%20Endurance%20and%20Data%20Retention%20in%20NOR%20Flash%20Memories.pdf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352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 #2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Capacitors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7760" y="977620"/>
            <a:ext cx="485775" cy="1542982"/>
            <a:chOff x="288554" y="982686"/>
            <a:chExt cx="485775" cy="1542982"/>
          </a:xfrm>
        </p:grpSpPr>
        <p:sp>
          <p:nvSpPr>
            <p:cNvPr id="3" name="Oval 2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0648" y="934295"/>
            <a:ext cx="1443228" cy="1591374"/>
            <a:chOff x="530648" y="934295"/>
            <a:chExt cx="1443228" cy="15913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1060" y="929230"/>
            <a:ext cx="1443228" cy="1591374"/>
            <a:chOff x="530648" y="934295"/>
            <a:chExt cx="1443228" cy="15913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54576" y="931479"/>
            <a:ext cx="1443228" cy="1591374"/>
            <a:chOff x="530648" y="934295"/>
            <a:chExt cx="1443228" cy="15913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09721" y="931479"/>
            <a:ext cx="1443228" cy="1591374"/>
            <a:chOff x="530648" y="934295"/>
            <a:chExt cx="1443228" cy="159137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76989" y="252060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119173" y="920549"/>
            <a:ext cx="485775" cy="1542982"/>
            <a:chOff x="288554" y="982686"/>
            <a:chExt cx="485775" cy="1542982"/>
          </a:xfrm>
        </p:grpSpPr>
        <p:sp>
          <p:nvSpPr>
            <p:cNvPr id="84" name="Oval 83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itle 1"/>
          <p:cNvSpPr txBox="1">
            <a:spLocks/>
          </p:cNvSpPr>
          <p:nvPr/>
        </p:nvSpPr>
        <p:spPr>
          <a:xfrm>
            <a:off x="-249752" y="14174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47600" y="2892960"/>
              <a:ext cx="8598960" cy="3450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00" y="2882520"/>
                <a:ext cx="8622360" cy="347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Capacitors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106352" y="1096719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102772" y="289986"/>
            <a:ext cx="1340199" cy="1550264"/>
            <a:chOff x="3253787" y="249866"/>
            <a:chExt cx="1340199" cy="1550264"/>
          </a:xfrm>
        </p:grpSpPr>
        <p:cxnSp>
          <p:nvCxnSpPr>
            <p:cNvPr id="126" name="Straight Connector 12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079077" y="289986"/>
            <a:ext cx="1340199" cy="1550264"/>
            <a:chOff x="3253787" y="249866"/>
            <a:chExt cx="1340199" cy="1550264"/>
          </a:xfrm>
        </p:grpSpPr>
        <p:cxnSp>
          <p:nvCxnSpPr>
            <p:cNvPr id="136" name="Straight Connector 13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 flipH="1" flipV="1">
            <a:off x="3055382" y="1090546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776489" y="1087443"/>
            <a:ext cx="255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itle 1"/>
          <p:cNvSpPr txBox="1">
            <a:spLocks/>
          </p:cNvSpPr>
          <p:nvPr/>
        </p:nvSpPr>
        <p:spPr>
          <a:xfrm>
            <a:off x="3139273" y="28998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rot="16200000" flipH="1" flipV="1">
            <a:off x="33798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 flipV="1">
            <a:off x="35322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5400000">
            <a:off x="3289382" y="1190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776489" y="11777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3324735" y="128101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47981" y="294971"/>
            <a:ext cx="1340199" cy="1550264"/>
            <a:chOff x="3253787" y="249866"/>
            <a:chExt cx="1340199" cy="1550264"/>
          </a:xfrm>
        </p:grpSpPr>
        <p:cxnSp>
          <p:nvCxnSpPr>
            <p:cNvPr id="156" name="Straight Connector 15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6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7320" y="2808000"/>
              <a:ext cx="8441280" cy="3703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80" y="2793240"/>
                <a:ext cx="8464320" cy="372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757174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 flipV="1">
            <a:off x="1608467" y="1984138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1651674" y="266514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04147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noProof="0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637136" y="22684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37136" y="24208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791430" y="1598393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827524" y="2974687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96889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3"/>
          <p:cNvGrpSpPr/>
          <p:nvPr/>
        </p:nvGrpSpPr>
        <p:grpSpPr>
          <a:xfrm>
            <a:off x="2278036" y="1518808"/>
            <a:ext cx="2085508" cy="1875191"/>
            <a:chOff x="1013912" y="1497002"/>
            <a:chExt cx="2085508" cy="1875191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2392468" y="2812957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3"/>
          <p:cNvGrpSpPr/>
          <p:nvPr/>
        </p:nvGrpSpPr>
        <p:grpSpPr>
          <a:xfrm>
            <a:off x="2278036" y="3191216"/>
            <a:ext cx="1633754" cy="1542982"/>
            <a:chOff x="1013912" y="1497002"/>
            <a:chExt cx="1633754" cy="1542982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449"/>
          <p:cNvGrpSpPr/>
          <p:nvPr/>
        </p:nvGrpSpPr>
        <p:grpSpPr>
          <a:xfrm>
            <a:off x="96890" y="2909391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497001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3290509" y="3137991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535370" y="4604775"/>
            <a:ext cx="3047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757174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52880" y="1494360"/>
              <a:ext cx="7638120" cy="4234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6040" y="1481760"/>
                <a:ext cx="7661160" cy="426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816"/>
          </a:xfrm>
        </p:spPr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1265496" y="841386"/>
            <a:ext cx="299055" cy="1491706"/>
            <a:chOff x="2599211" y="4506635"/>
            <a:chExt cx="378996" cy="1890454"/>
          </a:xfrm>
        </p:grpSpPr>
        <p:cxnSp>
          <p:nvCxnSpPr>
            <p:cNvPr id="4" name="Straight Connector 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8" name="Arc 1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" name="Arc 1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4" name="Arc 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" name="Arc 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/>
          <p:cNvSpPr txBox="1">
            <a:spLocks/>
          </p:cNvSpPr>
          <p:nvPr/>
        </p:nvSpPr>
        <p:spPr>
          <a:xfrm>
            <a:off x="6486892" y="6591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92524" y="2656664"/>
            <a:ext cx="103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Henry[H]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32661" y="1095674"/>
            <a:ext cx="1770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l=wire length</a:t>
            </a:r>
          </a:p>
          <a:p>
            <a:r>
              <a:rPr lang="en-US" dirty="0" smtClean="0"/>
              <a:t>N = # of turns</a:t>
            </a:r>
          </a:p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4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10</a:t>
            </a:r>
            <a:r>
              <a:rPr lang="en-US" baseline="30000" dirty="0" smtClean="0"/>
              <a:t>-6</a:t>
            </a:r>
            <a:r>
              <a:rPr lang="en-US" dirty="0" smtClean="0"/>
              <a:t> H/m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22697" y="6802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4" name="Group 525"/>
          <p:cNvGrpSpPr/>
          <p:nvPr/>
        </p:nvGrpSpPr>
        <p:grpSpPr>
          <a:xfrm>
            <a:off x="536495" y="761261"/>
            <a:ext cx="706952" cy="559236"/>
            <a:chOff x="5620837" y="2038275"/>
            <a:chExt cx="706952" cy="559236"/>
          </a:xfrm>
        </p:grpSpPr>
        <p:cxnSp>
          <p:nvCxnSpPr>
            <p:cNvPr id="65" name="Straight Arrow Connector 64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89191" y="1643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1037" y="16435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11684" y="17367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3112132" y="1095674"/>
          <a:ext cx="1965070" cy="120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0" name="Equation" r:id="rId4" imgW="685800" imgH="419040" progId="Equation.3">
                  <p:embed/>
                </p:oleObj>
              </mc:Choice>
              <mc:Fallback>
                <p:oleObj name="Equation" r:id="rId4" imgW="685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32" y="1095674"/>
                        <a:ext cx="1965070" cy="1205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408240" y="1630080"/>
              <a:ext cx="6938640" cy="50112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200" y="1615320"/>
                <a:ext cx="6958800" cy="503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Inductors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04701" y="1084495"/>
            <a:ext cx="10834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 rot="16200000">
            <a:off x="1435645" y="353464"/>
            <a:ext cx="299055" cy="1491706"/>
            <a:chOff x="2599211" y="4506635"/>
            <a:chExt cx="378996" cy="1890454"/>
          </a:xfrm>
        </p:grpSpPr>
        <p:cxnSp>
          <p:nvCxnSpPr>
            <p:cNvPr id="73" name="Straight Connector 7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2" name="Arc 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6200000">
            <a:off x="2665466" y="353059"/>
            <a:ext cx="299055" cy="1491706"/>
            <a:chOff x="2599211" y="4506635"/>
            <a:chExt cx="378996" cy="1890454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3" name="Arc 11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rot="16200000">
            <a:off x="3909321" y="353059"/>
            <a:ext cx="299055" cy="1491706"/>
            <a:chOff x="2599211" y="4506635"/>
            <a:chExt cx="378996" cy="1890454"/>
          </a:xfrm>
        </p:grpSpPr>
        <p:cxnSp>
          <p:nvCxnSpPr>
            <p:cNvPr id="124" name="Straight Connector 1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4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4" name="Arc 17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1" name="Arc 17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69" name="Arc 16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Arc 16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7" name="Arc 16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Arc 16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187" name="Straight Connector 18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9" name="Arc 2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Arc 20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7" name="Arc 2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5" name="Arc 2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3" name="Arc 2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Arc 2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Connector 213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046700" y="413812"/>
            <a:ext cx="1088673" cy="1481155"/>
            <a:chOff x="1046700" y="413812"/>
            <a:chExt cx="1088673" cy="1481155"/>
          </a:xfrm>
        </p:grpSpPr>
        <p:sp>
          <p:nvSpPr>
            <p:cNvPr id="21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304787" y="412700"/>
            <a:ext cx="1088673" cy="1481155"/>
            <a:chOff x="1046700" y="413812"/>
            <a:chExt cx="1088673" cy="1481155"/>
          </a:xfrm>
        </p:grpSpPr>
        <p:sp>
          <p:nvSpPr>
            <p:cNvPr id="230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3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560846" y="410747"/>
            <a:ext cx="1088673" cy="1481155"/>
            <a:chOff x="1046700" y="413812"/>
            <a:chExt cx="1088673" cy="1481155"/>
          </a:xfrm>
        </p:grpSpPr>
        <p:sp>
          <p:nvSpPr>
            <p:cNvPr id="23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06960" y="2963160"/>
              <a:ext cx="8277480" cy="3502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720" y="2951640"/>
                <a:ext cx="8297640" cy="352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Inductors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98246" y="246208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4" name="Group 175"/>
          <p:cNvGrpSpPr/>
          <p:nvPr/>
        </p:nvGrpSpPr>
        <p:grpSpPr>
          <a:xfrm>
            <a:off x="288554" y="982302"/>
            <a:ext cx="485775" cy="1488125"/>
            <a:chOff x="5172949" y="2484911"/>
            <a:chExt cx="485775" cy="1488125"/>
          </a:xfrm>
        </p:grpSpPr>
        <p:sp>
          <p:nvSpPr>
            <p:cNvPr id="125" name="Oval 12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30648" y="858813"/>
            <a:ext cx="1359939" cy="1615579"/>
            <a:chOff x="530648" y="858813"/>
            <a:chExt cx="1359939" cy="161557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46714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591532" y="982686"/>
              <a:ext cx="299055" cy="1491706"/>
              <a:chOff x="2599211" y="4506635"/>
              <a:chExt cx="378996" cy="189045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9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5" name="Arc 11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Arc 11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3" name="Arc 11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Arc 11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1" name="Arc 11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Arc 11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09" name="Arc 10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Arc 10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970894" y="139933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16200000" flipH="1" flipV="1">
              <a:off x="1507449" y="131705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1064097" y="93267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>
          <a:xfrm>
            <a:off x="1741060" y="975443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741060" y="2459906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82"/>
          <p:cNvGrpSpPr/>
          <p:nvPr/>
        </p:nvGrpSpPr>
        <p:grpSpPr>
          <a:xfrm>
            <a:off x="2761976" y="975440"/>
            <a:ext cx="378996" cy="1491705"/>
            <a:chOff x="2599211" y="4506635"/>
            <a:chExt cx="378996" cy="1890454"/>
          </a:xfrm>
        </p:grpSpPr>
        <p:cxnSp>
          <p:nvCxnSpPr>
            <p:cNvPr id="192" name="Straight Connector 191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8" name="Arc 2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Arc 2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6" name="Arc 2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4" name="Arc 20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2" name="Arc 20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Arc 20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Arc 20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itle 1"/>
          <p:cNvSpPr txBox="1">
            <a:spLocks/>
          </p:cNvSpPr>
          <p:nvPr/>
        </p:nvSpPr>
        <p:spPr>
          <a:xfrm rot="16200000">
            <a:off x="2181306" y="139209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16200000" flipH="1" flipV="1">
            <a:off x="2717861" y="1309807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1" name="Title 1"/>
          <p:cNvSpPr txBox="1">
            <a:spLocks/>
          </p:cNvSpPr>
          <p:nvPr/>
        </p:nvSpPr>
        <p:spPr>
          <a:xfrm rot="16200000">
            <a:off x="2274509" y="9254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2951472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951472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2" name="Group 82"/>
          <p:cNvGrpSpPr/>
          <p:nvPr/>
        </p:nvGrpSpPr>
        <p:grpSpPr>
          <a:xfrm>
            <a:off x="3972388" y="976893"/>
            <a:ext cx="378996" cy="1491705"/>
            <a:chOff x="2599211" y="4506635"/>
            <a:chExt cx="378996" cy="1890454"/>
          </a:xfrm>
        </p:grpSpPr>
        <p:cxnSp>
          <p:nvCxnSpPr>
            <p:cNvPr id="213" name="Straight Connector 21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1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29" name="Arc 2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27" name="Arc 2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5" name="Arc 2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23" name="Arc 2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Arc 2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1" name="Arc 2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Arc 2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itle 1"/>
          <p:cNvSpPr txBox="1">
            <a:spLocks/>
          </p:cNvSpPr>
          <p:nvPr/>
        </p:nvSpPr>
        <p:spPr>
          <a:xfrm rot="16200000">
            <a:off x="3391718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rot="16200000" flipH="1" flipV="1">
            <a:off x="3928273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3" name="Title 1"/>
          <p:cNvSpPr txBox="1">
            <a:spLocks/>
          </p:cNvSpPr>
          <p:nvPr/>
        </p:nvSpPr>
        <p:spPr>
          <a:xfrm rot="16200000">
            <a:off x="3484921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4609721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609721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82"/>
          <p:cNvGrpSpPr/>
          <p:nvPr/>
        </p:nvGrpSpPr>
        <p:grpSpPr>
          <a:xfrm>
            <a:off x="5630637" y="976893"/>
            <a:ext cx="378996" cy="1491705"/>
            <a:chOff x="2599211" y="4506635"/>
            <a:chExt cx="378996" cy="1890454"/>
          </a:xfrm>
        </p:grpSpPr>
        <p:cxnSp>
          <p:nvCxnSpPr>
            <p:cNvPr id="237" name="Straight Connector 23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4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53" name="Arc 25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51" name="Arc 25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9" name="Arc 24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47" name="Arc 24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5" name="Arc 24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itle 1"/>
          <p:cNvSpPr txBox="1">
            <a:spLocks/>
          </p:cNvSpPr>
          <p:nvPr/>
        </p:nvSpPr>
        <p:spPr>
          <a:xfrm rot="16200000">
            <a:off x="5049967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rot="16200000" flipH="1" flipV="1">
            <a:off x="5586522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 rot="16200000">
            <a:off x="5143170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1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4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268" name="Straight Connector 26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7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84" name="Arc 2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Arc 2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82" name="Arc 2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Arc 2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80" name="Arc 27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Arc 28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78" name="Arc 27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Arc 27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76" name="Arc 2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Arc 2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08040" y="558000"/>
              <a:ext cx="8437680" cy="5888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560" y="544320"/>
                <a:ext cx="8469000" cy="591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46"/>
          </a:xfrm>
        </p:spPr>
        <p:txBody>
          <a:bodyPr/>
          <a:lstStyle/>
          <a:p>
            <a:r>
              <a:rPr lang="en-US" dirty="0" smtClean="0"/>
              <a:t>Example Inductor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V(t).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43" name="Arc 4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39" name="Arc 3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37" name="Arc 3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35" name="Arc 3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2038106" y="1579756"/>
            <a:ext cx="165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107960" y="2849760"/>
              <a:ext cx="135000" cy="50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1760" y="2833560"/>
                <a:ext cx="160560" cy="7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05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50175" y="1548280"/>
            <a:ext cx="1592178" cy="1491705"/>
            <a:chOff x="1450175" y="1548280"/>
            <a:chExt cx="1592178" cy="1491705"/>
          </a:xfrm>
        </p:grpSpPr>
        <p:grpSp>
          <p:nvGrpSpPr>
            <p:cNvPr id="38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4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71" name="Arc 7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9" name="Arc 6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Arc 6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Arc 6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5" name="Arc 5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Arc 56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2" name="Arc 51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12915" y="1149906"/>
            <a:ext cx="2896655" cy="725031"/>
            <a:chOff x="5530850" y="3109645"/>
            <a:chExt cx="2896655" cy="51260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7681" y="2227011"/>
            <a:ext cx="388983" cy="140562"/>
            <a:chOff x="5530850" y="3109645"/>
            <a:chExt cx="2896655" cy="512602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66160" y="2104920"/>
              <a:ext cx="5599800" cy="3065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2840" y="2090520"/>
                <a:ext cx="5621760" cy="308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63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46640" y="647280"/>
              <a:ext cx="8309880" cy="5799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320" y="632160"/>
                <a:ext cx="8334000" cy="582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38404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9312" y="1321299"/>
            <a:ext cx="1592178" cy="1491705"/>
            <a:chOff x="1450175" y="1548280"/>
            <a:chExt cx="1592178" cy="1491705"/>
          </a:xfrm>
        </p:grpSpPr>
        <p:grpSp>
          <p:nvGrpSpPr>
            <p:cNvPr id="25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36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3" name="Arc 4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4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6080" y="996840"/>
              <a:ext cx="8316000" cy="5127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560" y="986760"/>
                <a:ext cx="8338680" cy="515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LR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566010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567402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96889" y="1566015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 rot="5400000">
            <a:off x="3634150" y="1837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656592" y="28347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6592" y="41891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0" name="Group 449"/>
          <p:cNvGrpSpPr/>
          <p:nvPr/>
        </p:nvGrpSpPr>
        <p:grpSpPr>
          <a:xfrm>
            <a:off x="606888" y="1570086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566009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-70895" y="381736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567402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82"/>
          <p:cNvGrpSpPr/>
          <p:nvPr/>
        </p:nvGrpSpPr>
        <p:grpSpPr>
          <a:xfrm>
            <a:off x="1706426" y="1570086"/>
            <a:ext cx="378996" cy="1491705"/>
            <a:chOff x="2599211" y="4506635"/>
            <a:chExt cx="378996" cy="1890454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9" name="Arc 8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8" name="Straight Connector 77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82"/>
          <p:cNvGrpSpPr/>
          <p:nvPr/>
        </p:nvGrpSpPr>
        <p:grpSpPr>
          <a:xfrm>
            <a:off x="3177211" y="1570086"/>
            <a:ext cx="378996" cy="1491705"/>
            <a:chOff x="2599211" y="4506635"/>
            <a:chExt cx="378996" cy="1890454"/>
          </a:xfrm>
        </p:grpSpPr>
        <p:cxnSp>
          <p:nvCxnSpPr>
            <p:cNvPr id="98" name="Straight Connector 9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14" name="Arc 1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2" name="Arc 1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0" name="Arc 10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6" name="Arc 1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82"/>
          <p:cNvGrpSpPr/>
          <p:nvPr/>
        </p:nvGrpSpPr>
        <p:grpSpPr>
          <a:xfrm>
            <a:off x="3177211" y="3058699"/>
            <a:ext cx="378996" cy="1491705"/>
            <a:chOff x="2599211" y="4506635"/>
            <a:chExt cx="378996" cy="1890454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9" name="Arc 1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27" name="Arc 1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5" name="Arc 1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itle 1"/>
          <p:cNvSpPr txBox="1">
            <a:spLocks/>
          </p:cNvSpPr>
          <p:nvPr/>
        </p:nvSpPr>
        <p:spPr>
          <a:xfrm>
            <a:off x="996749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510852" y="207045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2510852" y="3518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rot="16200000" flipV="1">
            <a:off x="438389" y="380320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10840" y="1003320"/>
              <a:ext cx="8242920" cy="5292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40" y="992520"/>
                <a:ext cx="8266320" cy="531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8" name="Equation" r:id="rId3" imgW="1257120" imgH="279360" progId="Equation.3">
                  <p:embed/>
                </p:oleObj>
              </mc:Choice>
              <mc:Fallback>
                <p:oleObj name="Equation" r:id="rId3" imgW="125712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9" name="Equation" r:id="rId5" imgW="2286000" imgH="419040" progId="Equation.3">
                  <p:embed/>
                </p:oleObj>
              </mc:Choice>
              <mc:Fallback>
                <p:oleObj name="Equation" r:id="rId5" imgW="2286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60" name="Equation" r:id="rId7" imgW="1803240" imgH="393480" progId="Equation.3">
                  <p:embed/>
                </p:oleObj>
              </mc:Choice>
              <mc:Fallback>
                <p:oleObj name="Equation" r:id="rId7" imgW="1803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63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 rot="16200000">
            <a:off x="1830375" y="3512252"/>
            <a:ext cx="485775" cy="1488125"/>
            <a:chOff x="5172949" y="2484911"/>
            <a:chExt cx="485775" cy="1488125"/>
          </a:xfrm>
        </p:grpSpPr>
        <p:sp>
          <p:nvSpPr>
            <p:cNvPr id="71" name="Oval 70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4645027" y="929980"/>
          <a:ext cx="1584702" cy="65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88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267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7" y="929980"/>
                        <a:ext cx="1584702" cy="65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4811713" y="1582211"/>
          <a:ext cx="1321751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89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8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582211"/>
                        <a:ext cx="1321751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4073127" y="2664886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Farads[F] = Coulombs/Volt [C]/[V]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46252" y="1745724"/>
            <a:ext cx="1942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d=plate separation</a:t>
            </a:r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4004469" y="3190348"/>
          <a:ext cx="3617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90" name="Equation" r:id="rId8" imgW="1320480" imgH="241200" progId="Equation.3">
                  <p:embed/>
                </p:oleObj>
              </mc:Choice>
              <mc:Fallback>
                <p:oleObj name="Equation" r:id="rId8" imgW="1320480" imgH="241200" progId="Equation.3">
                  <p:embed/>
                  <p:pic>
                    <p:nvPicPr>
                      <p:cNvPr id="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69" y="3190348"/>
                        <a:ext cx="361791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3915569" y="3895198"/>
          <a:ext cx="132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91" name="Equation" r:id="rId10" imgW="482400" imgH="228600" progId="Equation.3">
                  <p:embed/>
                </p:oleObj>
              </mc:Choice>
              <mc:Fallback>
                <p:oleObj name="Equation" r:id="rId10" imgW="482400" imgH="228600" progId="Equation.3">
                  <p:embed/>
                  <p:pic>
                    <p:nvPicPr>
                      <p:cNvPr id="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69" y="3895198"/>
                        <a:ext cx="13208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3836761" y="4893180"/>
          <a:ext cx="897400" cy="3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92" name="Equation" r:id="rId12" imgW="482400" imgH="177480" progId="Equation.3">
                  <p:embed/>
                </p:oleObj>
              </mc:Choice>
              <mc:Fallback>
                <p:oleObj name="Equation" r:id="rId12" imgW="482400" imgH="177480" progId="Equation.3">
                  <p:embed/>
                  <p:pic>
                    <p:nvPicPr>
                      <p:cNvPr id="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61" y="4893180"/>
                        <a:ext cx="897400" cy="332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898295" y="4523848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Dielectric constant: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734161" y="4893180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3932902" y="5366811"/>
          <a:ext cx="825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93" name="Equation" r:id="rId14" imgW="444240" imgH="177480" progId="Equation.3">
                  <p:embed/>
                </p:oleObj>
              </mc:Choice>
              <mc:Fallback>
                <p:oleObj name="Equation" r:id="rId14" imgW="444240" imgH="177480" progId="Equation.3">
                  <p:embed/>
                  <p:pic>
                    <p:nvPicPr>
                      <p:cNvPr id="9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02" y="5366811"/>
                        <a:ext cx="825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734161" y="5367604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073127" y="4338904"/>
            <a:ext cx="502842" cy="18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 flipV="1">
            <a:off x="6486214" y="5127029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H="1" flipV="1">
            <a:off x="7207321" y="512392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itle 1"/>
          <p:cNvSpPr txBox="1">
            <a:spLocks/>
          </p:cNvSpPr>
          <p:nvPr/>
        </p:nvSpPr>
        <p:spPr>
          <a:xfrm>
            <a:off x="6570105" y="43640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0" name="Group 525"/>
          <p:cNvGrpSpPr/>
          <p:nvPr/>
        </p:nvGrpSpPr>
        <p:grpSpPr>
          <a:xfrm>
            <a:off x="6229729" y="4445062"/>
            <a:ext cx="706952" cy="559236"/>
            <a:chOff x="5620837" y="2038275"/>
            <a:chExt cx="706952" cy="559236"/>
          </a:xfrm>
        </p:grpSpPr>
        <p:cxnSp>
          <p:nvCxnSpPr>
            <p:cNvPr id="121" name="Straight Arrow Connector 120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 rot="16200000" flipH="1" flipV="1">
            <a:off x="68106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 flipV="1">
            <a:off x="69630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636599" y="53273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38445" y="53273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6759092" y="54205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6075000" y="1085400"/>
              <a:ext cx="2702520" cy="876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59520" y="1070640"/>
                <a:ext cx="2727720" cy="9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5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78200" y="1251360"/>
              <a:ext cx="4626720" cy="5050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3080" y="1238040"/>
                <a:ext cx="4658040" cy="50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8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54760" y="1062000"/>
              <a:ext cx="8409600" cy="5487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880" y="1045440"/>
                <a:ext cx="8431920" cy="55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477560" y="5721840"/>
              <a:ext cx="576360" cy="431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2080" y="5706000"/>
                <a:ext cx="608400" cy="46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-643680" y="64080"/>
              <a:ext cx="9330840" cy="585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54120" y="48240"/>
                <a:ext cx="9351720" cy="58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2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6880" y="276840"/>
              <a:ext cx="8571960" cy="5643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080" y="263520"/>
                <a:ext cx="8589960" cy="56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0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662</Words>
  <Application>Microsoft Office PowerPoint</Application>
  <PresentationFormat>On-screen Show (4:3)</PresentationFormat>
  <Paragraphs>327</Paragraphs>
  <Slides>46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PowerPoint Presentation</vt:lpstr>
      <vt:lpstr>Capacitors</vt:lpstr>
      <vt:lpstr>Capacitors</vt:lpstr>
      <vt:lpstr>RC circuit</vt:lpstr>
      <vt:lpstr>RC circuit</vt:lpstr>
      <vt:lpstr>PowerPoint Presentation</vt:lpstr>
      <vt:lpstr>PowerPoint Presentation</vt:lpstr>
      <vt:lpstr>Example Capacitor Problem</vt:lpstr>
      <vt:lpstr>PowerPoint Presentation</vt:lpstr>
      <vt:lpstr>Example Capacitor Problem</vt:lpstr>
      <vt:lpstr>Example Capacitor Problem</vt:lpstr>
      <vt:lpstr>Example Capacitor Problem</vt:lpstr>
      <vt:lpstr>PowerPoint Presentation</vt:lpstr>
      <vt:lpstr>Example Capacitor Problem</vt:lpstr>
      <vt:lpstr>PowerPoint Presentation</vt:lpstr>
      <vt:lpstr>One-bit memory</vt:lpstr>
      <vt:lpstr>1 Bit Read/Write</vt:lpstr>
      <vt:lpstr>Example Capacitor Problem</vt:lpstr>
      <vt:lpstr>PowerPoint Presentation</vt:lpstr>
      <vt:lpstr>PowerPoint Presentation</vt:lpstr>
      <vt:lpstr>PowerPoint Presentation</vt:lpstr>
      <vt:lpstr>PowerPoint Presentation</vt:lpstr>
      <vt:lpstr>DRAM vs. SRAM</vt:lpstr>
      <vt:lpstr>Semiconductor memory</vt:lpstr>
      <vt:lpstr>Flash memory</vt:lpstr>
      <vt:lpstr>Flash Memory</vt:lpstr>
      <vt:lpstr>Flash memory</vt:lpstr>
      <vt:lpstr>Data retention</vt:lpstr>
      <vt:lpstr>Example Capacitor Problem #2</vt:lpstr>
      <vt:lpstr>Parallel Capacitors</vt:lpstr>
      <vt:lpstr>Series Capacitors</vt:lpstr>
      <vt:lpstr>Example problem #4</vt:lpstr>
      <vt:lpstr>Inductors</vt:lpstr>
      <vt:lpstr>Series Inductors</vt:lpstr>
      <vt:lpstr>Parallel Inductors</vt:lpstr>
      <vt:lpstr>Example Inductor Problem</vt:lpstr>
      <vt:lpstr>Example Inductor Problem #2</vt:lpstr>
      <vt:lpstr>Example Inductor Problem #3</vt:lpstr>
      <vt:lpstr>LR circuit</vt:lpstr>
      <vt:lpstr>Example LR problem</vt:lpstr>
      <vt:lpstr>Power</vt:lpstr>
      <vt:lpstr>Energy stored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945</cp:revision>
  <dcterms:created xsi:type="dcterms:W3CDTF">2010-03-26T00:11:49Z</dcterms:created>
  <dcterms:modified xsi:type="dcterms:W3CDTF">2018-05-09T19:52:25Z</dcterms:modified>
</cp:coreProperties>
</file>