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514" r:id="rId3"/>
    <p:sldId id="515" r:id="rId4"/>
    <p:sldId id="485" r:id="rId5"/>
    <p:sldId id="516" r:id="rId6"/>
    <p:sldId id="486" r:id="rId7"/>
    <p:sldId id="488" r:id="rId8"/>
    <p:sldId id="487" r:id="rId9"/>
    <p:sldId id="500" r:id="rId10"/>
    <p:sldId id="501" r:id="rId11"/>
    <p:sldId id="489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2923" autoAdjust="0"/>
    <p:restoredTop sz="94295" autoAdjust="0"/>
  </p:normalViewPr>
  <p:slideViewPr>
    <p:cSldViewPr snapToGrid="0" snapToObjects="1">
      <p:cViewPr varScale="1">
        <p:scale>
          <a:sx n="121" d="100"/>
          <a:sy n="121" d="100"/>
        </p:scale>
        <p:origin x="945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42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72" tIns="48487" rIns="96972" bIns="484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72" tIns="48487" rIns="96972" bIns="484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72" tIns="48487" rIns="96972" bIns="48487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152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84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5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49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66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2018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3/20/2018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638098" y="17841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14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Quiz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0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RC transfer function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" name="Oval 6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30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2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2592269" y="1083824"/>
          <a:ext cx="2943225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05" name="Equation" r:id="rId4" imgW="1104840" imgH="279360" progId="Equation.DSMT4">
                  <p:embed/>
                </p:oleObj>
              </mc:Choice>
              <mc:Fallback>
                <p:oleObj name="Equation" r:id="rId4" imgW="1104840" imgH="2793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269" y="1083824"/>
                        <a:ext cx="2943225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4300703" y="1087455"/>
            <a:ext cx="7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49943" y="-188682"/>
            <a:ext cx="8229600" cy="1143000"/>
          </a:xfrm>
        </p:spPr>
        <p:txBody>
          <a:bodyPr/>
          <a:lstStyle/>
          <a:p>
            <a:r>
              <a:rPr lang="en-US" i="1" dirty="0" err="1" smtClean="0"/>
              <a:t>Phasors</a:t>
            </a:r>
            <a:endParaRPr lang="en-US" i="1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592269" y="2524715"/>
          <a:ext cx="277336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06" name="Equation" r:id="rId6" imgW="1041120" imgH="279360" progId="Equation.DSMT4">
                  <p:embed/>
                </p:oleObj>
              </mc:Choice>
              <mc:Fallback>
                <p:oleObj name="Equation" r:id="rId6" imgW="1041120" imgH="27936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269" y="2524715"/>
                        <a:ext cx="2773363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16447" y="2528402"/>
            <a:ext cx="711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0957" y="3988857"/>
            <a:ext cx="1781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9791" name="Comment 1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3277413" y="60051950"/>
            <a:ext cx="0" cy="0"/>
          </a:xfrm>
          <a:custGeom>
            <a:avLst/>
            <a:gdLst>
              <a:gd name="T0" fmla="+- 0 20729 20729"/>
              <a:gd name="T1" fmla="*/ T0 w 1"/>
              <a:gd name="T2" fmla="+- 0 16988 16988"/>
              <a:gd name="T3" fmla="*/ 16988 h 1"/>
              <a:gd name="T4" fmla="+- 0 20729 20729"/>
              <a:gd name="T5" fmla="*/ T4 w 1"/>
              <a:gd name="T6" fmla="+- 0 16988 16988"/>
              <a:gd name="T7" fmla="*/ 16988 h 1"/>
              <a:gd name="T8" fmla="+- 0 20729 20729"/>
              <a:gd name="T9" fmla="*/ T8 w 1"/>
              <a:gd name="T10" fmla="+- 0 16988 16988"/>
              <a:gd name="T11" fmla="*/ 16988 h 1"/>
              <a:gd name="T12" fmla="+- 0 20729 20729"/>
              <a:gd name="T13" fmla="*/ T12 w 1"/>
              <a:gd name="T14" fmla="+- 0 16988 16988"/>
              <a:gd name="T15" fmla="*/ 16988 h 1"/>
              <a:gd name="T16" fmla="+- 0 20729 20729"/>
              <a:gd name="T17" fmla="*/ T16 w 1"/>
              <a:gd name="T18" fmla="+- 0 16988 16988"/>
              <a:gd name="T19" fmla="*/ 16988 h 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(instructor)</a:t>
            </a:r>
            <a:endParaRPr lang="en-US" dirty="0"/>
          </a:p>
        </p:txBody>
      </p:sp>
      <p:grpSp>
        <p:nvGrpSpPr>
          <p:cNvPr id="12" name="Group 31"/>
          <p:cNvGrpSpPr/>
          <p:nvPr/>
        </p:nvGrpSpPr>
        <p:grpSpPr>
          <a:xfrm rot="10800000">
            <a:off x="2455457" y="311261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13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14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1079683" y="4388894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33"/>
          <p:cNvGrpSpPr/>
          <p:nvPr/>
        </p:nvGrpSpPr>
        <p:grpSpPr>
          <a:xfrm>
            <a:off x="1457786" y="1604658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183898" y="2810552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090055" y="2241778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1010217" y="1931283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096" y="157655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(t), V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(t) </a:t>
            </a:r>
            <a:r>
              <a:rPr lang="en-US" dirty="0" smtClean="0"/>
              <a:t>for this circuit: (instructor)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9338" y="958334"/>
            <a:ext cx="5630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dirty="0" smtClean="0"/>
              <a:t>(t), V</a:t>
            </a:r>
            <a:r>
              <a:rPr lang="en-US" baseline="-25000" dirty="0" smtClean="0"/>
              <a:t>1</a:t>
            </a:r>
            <a:r>
              <a:rPr lang="en-US" dirty="0" smtClean="0"/>
              <a:t>(t), V</a:t>
            </a:r>
            <a:r>
              <a:rPr lang="en-US" baseline="-25000" dirty="0" smtClean="0"/>
              <a:t>2</a:t>
            </a:r>
            <a:r>
              <a:rPr lang="en-US" dirty="0" smtClean="0"/>
              <a:t>(t) for this circuit: (students)</a:t>
            </a:r>
          </a:p>
        </p:txBody>
      </p:sp>
      <p:grpSp>
        <p:nvGrpSpPr>
          <p:cNvPr id="4" name="Group 31"/>
          <p:cNvGrpSpPr/>
          <p:nvPr/>
        </p:nvGrpSpPr>
        <p:grpSpPr>
          <a:xfrm rot="10800000">
            <a:off x="2455457" y="1670467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17164" y="4126373"/>
            <a:ext cx="103935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336047" y="4646053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5400000">
            <a:off x="2813900" y="19232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836342" y="2602605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2779275" y="2154177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 flipH="1" flipV="1">
            <a:off x="2445069" y="1706050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5400000">
            <a:off x="2870967" y="337571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893409" y="4055121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836342" y="360669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0800000">
            <a:off x="1329839" y="1604658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970751" y="2034809"/>
            <a:ext cx="73377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9" name="Group 82"/>
          <p:cNvGrpSpPr/>
          <p:nvPr/>
        </p:nvGrpSpPr>
        <p:grpSpPr>
          <a:xfrm>
            <a:off x="2328827" y="3159586"/>
            <a:ext cx="378996" cy="1491705"/>
            <a:chOff x="2599211" y="4506635"/>
            <a:chExt cx="378996" cy="1890454"/>
          </a:xfrm>
        </p:grpSpPr>
        <p:cxnSp>
          <p:nvCxnSpPr>
            <p:cNvPr id="70" name="Straight Connector 69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7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0" name="Arc 8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Connector 7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>
            <a:spLocks/>
          </p:cNvSpPr>
          <p:nvPr/>
        </p:nvSpPr>
        <p:spPr>
          <a:xfrm rot="16200000">
            <a:off x="1656918" y="3482810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 rot="16200000">
            <a:off x="-444178" y="2550272"/>
            <a:ext cx="245046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 + 90)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090055" y="2241778"/>
            <a:ext cx="485775" cy="1889957"/>
            <a:chOff x="6295456" y="1352289"/>
            <a:chExt cx="485775" cy="1889957"/>
          </a:xfrm>
        </p:grpSpPr>
        <p:sp>
          <p:nvSpPr>
            <p:cNvPr id="74" name="Oval 73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High pass filter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196668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77258" y="3955780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198997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2612178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634620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2577553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1071050" y="914385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290775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290775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761120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754086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797751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79497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678815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679176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408298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7014"/>
            <a:ext cx="8229600" cy="1143000"/>
          </a:xfrm>
        </p:spPr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Straight Connector 75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2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9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94" name="Group 449"/>
            <p:cNvGrpSpPr/>
            <p:nvPr/>
          </p:nvGrpSpPr>
          <p:grpSpPr>
            <a:xfrm>
              <a:off x="785404" y="1743248"/>
              <a:ext cx="670692" cy="1542982"/>
              <a:chOff x="785404" y="1743248"/>
              <a:chExt cx="670692" cy="1542982"/>
            </a:xfrm>
          </p:grpSpPr>
          <p:sp>
            <p:nvSpPr>
              <p:cNvPr id="9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96" name="Group 405"/>
              <p:cNvGrpSpPr/>
              <p:nvPr/>
            </p:nvGrpSpPr>
            <p:grpSpPr>
              <a:xfrm rot="5400000">
                <a:off x="604262" y="2434395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98171" y="352130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960914" y="2670628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  <a:p>
            <a:pPr algn="ctr"/>
            <a:r>
              <a:rPr lang="en-US" dirty="0" smtClean="0"/>
              <a:t>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351971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72343" y="2975429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94572" y="2975429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3772" y="333504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91654" y="3344761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42457" y="584925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demo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214</Words>
  <Application>Microsoft Office PowerPoint</Application>
  <PresentationFormat>On-screen Show (4:3)</PresentationFormat>
  <Paragraphs>98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Office Theme</vt:lpstr>
      <vt:lpstr>Equation</vt:lpstr>
      <vt:lpstr>EECS 70A: Network Analysis</vt:lpstr>
      <vt:lpstr>Goals rest of quarter: Understand these knobs!</vt:lpstr>
      <vt:lpstr>Phasors</vt:lpstr>
      <vt:lpstr>Example problem #3</vt:lpstr>
      <vt:lpstr>PowerPoint Presentation</vt:lpstr>
      <vt:lpstr>Example problem #4</vt:lpstr>
      <vt:lpstr>High pass filter</vt:lpstr>
      <vt:lpstr>Low pass filter</vt:lpstr>
      <vt:lpstr>“Transfer function”</vt:lpstr>
      <vt:lpstr>RC transfer function</vt:lpstr>
      <vt:lpstr>Band pass filter (RLC)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1080</cp:revision>
  <dcterms:created xsi:type="dcterms:W3CDTF">2010-03-26T00:11:49Z</dcterms:created>
  <dcterms:modified xsi:type="dcterms:W3CDTF">2018-03-20T20:41:24Z</dcterms:modified>
</cp:coreProperties>
</file>