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ink/ink3.xml" ContentType="application/inkml+xml"/>
  <Override PartName="/ppt/notesSlides/notesSlide8.xml" ContentType="application/vnd.openxmlformats-officedocument.presentationml.notesSlide+xml"/>
  <Override PartName="/ppt/ink/ink4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5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6.xml" ContentType="application/inkml+xml"/>
  <Override PartName="/ppt/notesSlides/notesSlide15.xml" ContentType="application/vnd.openxmlformats-officedocument.presentationml.notesSlide+xml"/>
  <Override PartName="/ppt/ink/ink7.xml" ContentType="application/inkml+xml"/>
  <Override PartName="/ppt/notesSlides/notesSlide16.xml" ContentType="application/vnd.openxmlformats-officedocument.presentationml.notesSlide+xml"/>
  <Override PartName="/ppt/ink/ink8.xml" ContentType="application/inkml+xml"/>
  <Override PartName="/ppt/notesSlides/notesSlide17.xml" ContentType="application/vnd.openxmlformats-officedocument.presentationml.notesSlide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59" r:id="rId6"/>
    <p:sldId id="261" r:id="rId7"/>
    <p:sldId id="27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9" r:id="rId17"/>
    <p:sldId id="280" r:id="rId18"/>
    <p:sldId id="271" r:id="rId19"/>
    <p:sldId id="272" r:id="rId20"/>
    <p:sldId id="273" r:id="rId21"/>
    <p:sldId id="274" r:id="rId22"/>
    <p:sldId id="275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6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3" d="100"/>
        <a:sy n="1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2T19:04:21.4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23017 16961 285 0,'0'0'5'15,"0"0"5"-15,0 0 0 16,0 0 2-16,0 0 1 0,0 0 2 15,0 0 2-15,1 7 4 16,2 1-6-16,3 4-3 16,0 4 0-16,8 3-1 15,2 6 1-15,6 2-3 16,5-3-1-16,4 0-1 0,10-4 0 15,5-4 0-15,6-2 0 16,-2-8 0-16,6-5 0 16,-7-1-5-16,-3-6-2 15,-7 0 0-15,-9-4 0 16,-8-2 0-16,-11-1 0 0,-3 0 0 15,-8-2 0-15,0 0 0 16,-9 0 0-16,2-1 0 16,0-1 0-16,-1 0 0 15,-3 0-28-15,3 1-66 0,5 1-5 16</inkml:trace>
  <inkml:trace contextRef="#ctx0" brushRef="#br0" timeOffset="382">23220 16702 502 0,'0'0'1'16,"0"0"1"-16,0 0 0 0,0 0 2 31,0 0-4-31,0 0 0 0,0 0 0 0,0 0-3 16,0 0-14-16,0-9-55 15,0 9-19-15</inkml:trace>
  <inkml:trace contextRef="#ctx0" brushRef="#br0" timeOffset="621">23640 16657 511 0,'0'0'0'15,"0"0"0"-15,10 0 0 16,-10 0 0-16,0 0 0 16,11-3-3-16,-11 3-8 15,9-11-18-15,2 5-60 0,-10-4-3 16</inkml:trace>
  <inkml:trace contextRef="#ctx0" brushRef="#br0" timeOffset="1500">23199 16297 363 0,'0'0'4'0,"0"0"3"31,0 0 2-31,-14 0 0 0,5 0 1 0,-1 0 1 0,-2 4 1 16,-3 1 1-16,-1 1-2 16,2 3-3-16,-2 3-1 0,1 5-2 15,-1 3 0-15,1 7-1 16,-3 3 0-16,-2 5-2 15,0 3 0-15,-6 6 0 16,2 3 0-16,-3 6-2 0,-3 2 0 16,0 4 1-16,1 3 0 15,2 3 0-15,2 1 1 16,4 2-1-16,0 0 1 15,9 0 2-15,4 0-1 16,6-35-2-16,2 3 0 0,2 0 0 16,6 1 0-16,2 0 1 15,6 2-2-15,1-2 0 16,6-1 0-16,2-2 0 15,5 1 0-15,3-6 0 0,6 0 0 16,3-2 0-16,1-1 0 16,7-6 0-16,2 0 0 15,2-5 0-15,3-5 0 16,1-6 0-16,2-4 0 15,1-2 0-15,0-8 0 16,-1-5 0-16,-21 0 0 0,81-33 0 16,-7-6 0-16,-11-9 0 15,-9-6 0-15,-13-5 0 0,-10-4 0 16,-12 2 0-16,-13 11 0 15,3-2 0-15,-3-6 0 16,-5 0 0-16,0-3 0 16,-1 0 0-16,-6 1 0 15,-1-2 0-15,-12-2 0 0,-6 3 0 16,-12 1 0-16,-2 4 0 15,-9 7 0-15,-20 2 0 16,-14 7 0-16,-22 5 0 16,-23 13 0-16,-30 4 0 15,-31 13 0-15,-29 10 0 0,-28 10 0 16,-3 25-4-16,0 13-91 15,-7 11-2-15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2T19:10:32.4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7482 15655 267 0,'0'0'9'15,"0"0"4"-15,0-8 4 16,0 8 2-16,0 0 2 16,-7-13 2-16,7 13 2 0,-7-11 0 15,7 11-8-15,0 0-4 16,-11-8-3-1,11 8-3-15,-11-2-2 0,11 2-1 16,-15 2-1-16,6 3-1 0,-2 2-1 16,1 5 0-16,-4 0 1 15,1 3-1-15,0 5 0 16,0 0 0-16,-2 5 0 0,-1 3 0 15,-1 4 1-15,1 1-1 16,-1 3 1 0,-1 3 0-16,0 1-1 0,4 2 1 15,-3 0 0-15,6 1 0 0,-4-1 0 16,6 0 0-16,-1-3-1 15,6-2 2-15,-3-2-3 16,2-2 0-16,3 0 0 16,1-6 0-16,1 0 0 15,3-2 0 1,3-1 0-16,4-1 0 0,3-2 0 0,2-2 0 15,5-2 0-15,-1-3 0 16,5-2 0-16,1-2 0 16,3-4 0-16,2-3 0 15,0 0 0-15,2-3 0 0,-1 0 0 16,1-3 0-16,1-3 0 15,1-2 0-15,0-2 0 16,0-2 0-16,-2-2 0 31,3-3 0-31,-1 0 0 0,2-3 0 0,-3-2 0 0,0-2 0 16,4-1 0-16,-3-3 0 0,-1 0 0 15,-2-2 0 1,2-2 0-16,-3 1 0 0,-3-3 0 16,0 0 0-16,-4-2 0 15,-4 0 0-15,-3 1 0 16,-5-1 0-16,-5 3 0 0,-6 0 0 31,-2 2 0-31,-8 1 0 0,-9 2 0 0,-5 1 0 16,-8 1 0-16,-7 1 0 15,-9 1 0-15,-1 6 0 0,-9 2 0 16,-2 6 0-16,1 3 0 15,1 5 0-15,5 2 0 16,9 5 0-16,9 3 0 16,9 1 0-16,16 0 0 0,10-9 0 15,24 6-93-15,9-6-2 16</inkml:trace>
  <inkml:trace contextRef="#ctx0" brushRef="#br0" timeOffset="1483">7684 15717 305 0,'0'0'7'16,"0"0"5"-16,-11 0 1 0,11 0 3 16,0 0 2-16,-11 2 1 15,11-2-2-15,0 0 0 16,0 0-6-16,0 0-4 0,0 0-2 15,7 6-2-15,6-4 0 16,-3 1 0-16,5 1 1 16,-2 1-1-16,6-2 2 15,-2-1-2-15,5-1 1 16,0-1 0-16,0 0 0 0,3-3-1 15,3-3 0 1,3 0 1-16,3-1-1 0,3 0-1 16,0 0 1-16,5 0-1 15,1 0 0-15,1 2 0 0,2 1 0 16,0 1 0-16,0 1-2 15,1 0 0-15,1 1 0 16,1 0 0-16,2 0 0 16,2 1 0-16,3 0 0 0,5 0 0 15,5-1 0-15,4 1 0 16,9 0 0-16,-1 0 0 15,1 0 0-15,5-1 0 16,0 1 0-16,1 0 0 0,1 0 0 16,3 0 0-16,-2 0 0 15,6 0 0 32,2-3 0-47,4 0 0 0,7-2 0 0,-1-2 0 0,5 1 0 0,-1-1 0 0,2-1 0 0,0 2 0 16,4 0 0-16,-4 1 0 15,0-1 0 1,2 2 0-16,-1-3 0 0,2 2 0 15,4 1 0-15,1-2 0 0,1 2 0 16,1-1 0-16,4 4 0 16,4-3 0-16,1 4 0 15,2-2 0-15,1 0 0 16,1 0 0-16,8 1 0 0,-5-1 0 15,3-3 0-15,0 1 0 16,3-2 0-16,4 1 0 16,0-1 0-16,7-1 0 15,4-1 0-15,7-1 0 0,5 1 0 16,6-2 0-16,3 1 0 15,8-3 0-15,8 1 0 32,0 0 0-32,4-1 0 0,6-1 0 0,6 2 0 15,1 3 0-15,8 0 0 0,-3-2 0 16,2 3 0-16,4 1 0 15,-6 0 0-15,-2 0 0 16,-3 0 0-16,-8 0 0 0,-11 0 0 16,-7 2 0-16,-12-2 0 15,-17 0 0-15,-15-1 0 16,-16 0 0-1,-20-2 0-15,-17 1 0 0,-19 0 0 0,-17 1 0 16,-18 1 0-16,-10-1 0 16,-11 0 0-16,-14 7 0 15,1-14 0-15,-1 14 0 16,-14-14 0-16,4 6 0 0,-4 1 0 15,2 3 0-15,-2 1 0 16,3 1 0-16,2 1 0 16,9 1 0-16,-13 0 0 15,13 0 0-15,-5 20-78 16,5-20-20-16</inkml:trace>
  <inkml:trace contextRef="#ctx0" brushRef="#br0" timeOffset="2499">19000 15334 322 0,'0'0'7'0,"0"0"4"31,0 0 2-31,5-13 3 0,-5 13 1 0,1-14 0 16,-1 5 1-16,0-1 2 16,-2 0-7-16,2 10-4 0,-13-15-2 15,13 15-1-15,-19-11-2 16,11 9-1-16,-2 0 0 15,-3 2-1-15,1 1-1 16,-4 3 0-16,0 4 1 16,-2 1-1-16,0 3 0 0,-3 2 1 15,-2 5-1-15,1-1 0 16,-2 6 1-16,0-1-1 15,0 4 0-15,2 0 0 32,-2 4 1-32,2-2-1 0,0 4 1 0,2 1-1 0,1 0 1 15,0 4-2-15,3-1 0 16,0 0 0-16,5-2 0 0,0 0 0 15,3-2 0-15,2-2 0 32,3-2 0-32,2-2 0 0,1-1 0 0,2-2 0 15,6-2 0 16,4-1 0-31,0 0 0 0,5-3 0 0,0-1 0 0,5-1 0 0,-1 0 0 16,4-2 0-16,-2-1 0 16,3-2 0-16,1 0 0 15,0-2 0-15,1-1 0 0,2-4 0 16,2-1 0-16,4-2 0 15,3-1 0-15,2-5 0 16,5-4 0-16,3-4 0 16,1-3 0-16,3-3 0 15,-1-8 0-15,-1 0 0 16,-3-9 0-16,-2-3 0 0,-7-6 0 15,-4-1 0-15,-4-3 0 16,-7 1 0-16,-8 1 0 0,-7 0 0 16,-9 4 0-16,-8 2 0 15,-14 3 0-15,-12 4 0 16,-12 2 0-16,-8 4 0 31,-5 7 0-31,-4 5 0 0,1 6 0 0,3 9 0 16,6 2 0-16,12 15 0 0,1-4-25 15,8 13-70-15,10 1-6 16</inkml:trace>
  <inkml:trace contextRef="#ctx0" brushRef="#br0" timeOffset="3817">7755 16653 302 0,'0'0'6'15,"0"0"0"-15,5 0 2 16,-5 0-1-16,15 0 2 16,-6 0 1-16,3 0 2 15,4 0 2-15,-1 0-4 0,5-1-1 16,-1 0 1-16,7 0-1 15,-1-2-1-15,1 0-2 16,3 2-1-16,1-2 0 16,3 1-1-16,3 1 1 15,1-2-1-15,2-1 1 0,1 1 0 31,5 0 1-31,3-2 0 0,1 0 0 0,1 1-1 16,3 1-1-16,1 0 0 0,3 1-1 16,1 1-1-16,1 1 1 31,0 0-2-31,2 0 1 0,1 3 0 0,4 0 0 15,-1 0 0-15,-1 1 0 16,3-1 0-16,0-1-2 0,4 0 0 16,2 0 0-1,4 1 0-15,3-2 0 0,5 2 0 16,0 1 0-16,4 0 0 15,3 1 0-15,-1 0 0 0,4 0 0 16,0-1 0-16,-3-2 0 16,1-2 0-16,1 0 0 15,5 0 0-15,-1-5 0 0,2 1 0 16,0-1 0-16,3 3 0 15,-1-4 0-15,1 3 0 32,3 2 0-32,-1-1 0 0,1 1 0 0,-3 1 0 15,4 0 0-15,6-3 0 0,5 3 0 16,2-1 0-16,3-1 0 15,6-1 0 1,5-1 0-16,5-1 0 0,3 0 0 16,2 0 0-16,3-2 0 0,6 2 0 15,0-2 0-15,5-1 0 16,2-1 0-16,4 4 0 15,4-5 0-15,3 1 0 16,3 0 0-16,1-1 0 0,5 0 0 16,2 4 0-16,3-2 0 15,-3 0 0-15,4 1 0 16,3 0 0-1,-6 0 0-15,6 0 0 0,2 0 0 0,1-1 0 16,-3 1 0-16,10-3 0 16,-2 1 0-16,6-1 0 15,5 0 0 16,-6 2 0-31,-2-2 0 0,-6 1 0 0,-2 0 0 0,-16 3 0 0,-14 0 0 16,-19 3 0-16,-21 2 0 16,-17 1 0-16,-26 3-26 15,-21 3-69-15,-18 0-3 0</inkml:trace>
  <inkml:trace contextRef="#ctx0" brushRef="#br0" timeOffset="8182">12446 16141 328 0,'0'0'5'15,"0"0"3"-15,0 0 0 16,0 0 2-16,0 0 0 0,0 0 2 15,0 0 2-15,0 0 1 16,0 0-5-16,13-1-1 16,-2-1-2-16,3 2 1 15,2 0-1-15,2 0-2 16,3 3-1-16,6 3 0 0,2-1-2 15,5 2 1-15,6-1-1 16,2-1 1-16,7-1 0 16,1-1 0-16,5-3 1 15,3 0-1 16,4-1 0-31,4-6-1 0,5 0 1 0,9-3-1 0,4 2 0 0,6-2 0 16,3 2 1-16,3-1-1 16,5 0 1-16,0 2-1 15,4-1-2-15,-2 0 0 0,0-1 0 16,2 1 0-16,0-1 0 15,5-1 0-15,0 2 0 16,-1 0 0-16,-2 0 0 16,0 0 0-1,-4 2 0-15,-2 0 0 0,-6 1 0 0,-7 2 0 16,-6 0 0-16,-8 0 0 15,-10 2 0-15,-8 1 0 16,-9 0 0-16,-13 0 0 0,-7 0 0 16,-8 0 0-16,-7 0 0 15,-12 0 0-15,9 0 0 16,-9 0 0-16,0 0 0 0,0 0 0 15,0 0 0-15,0-9 0 16,0 9 0-16,0 0-15 16,4-10-25-16,17 2-54 15,-13-3-1-15</inkml:trace>
  <inkml:trace contextRef="#ctx0" brushRef="#br0" timeOffset="8535">15581 15837 357 0,'0'0'9'16,"-10"-8"4"-16,10 8 2 0,-16-10 1 15,5 4 2-15,2 0 0 16,-1 1 0-16,1 1 1 16,9 4-7-16,0 0-4 15,0 0-2-15,8 6-4 0,9 3-2 16,2 2 0-16,4 2 0 15,5 4 0-15,4-1 0 16,0 4 0-16,2 1 0 16,-5-3 0-16,-1-2 0 0,-4 2 0 15,-3 0 0-15,-7-4 0 16,-6 3 0-16,-5 1 0 15,-6-1 0-15,-9 4 0 16,-7-1 0 0,-5 3 0-16,-6-1 0 0,-1 4 0 0,1-1 0 15,0-2 0-15,8 7 0 16,1-1-46-16,16-7-49 31,8-6-3-31</inkml:trace>
  <inkml:trace contextRef="#ctx0" brushRef="#br0" timeOffset="11740">12537 15227 319 0,'0'0'8'0,"0"0"2"16,0 0 1-16,7 0 3 15,-7 0 1-15,22-9 1 16,-3-1 1-16,5-3 0 0,2-4-5 16,7 0-3-16,4-3-1 15,0-1-2-15,4 2 1 16,-2-2-1-16,0 1 0 0,0-3-1 15,-1 1 0-15,5-5 0 16,2 0-1-16,4-4-1 16,6-2 1-16,6-5 0 15,8-3-4-15,5-1 0 16,6-4 0-16,8-1 0 0,1-2 0 15,5 1 0-15,3-2 0 16,5-2 0-16,-1 2 0 16,6-1 0-1,1 0 0-15,1-1 0 0,7-4 0 16,-5 1 0-16,-2 1 0 0,-6 3 0 15,-10 3 0-15,-8 3 0 16,-13 5 0-16,-13 7 0 16,-13 6 0-16,-12 4 0 0,-9 5 0 15,-10 7 0-15,-5 1 0 16,0 5 0-16,-10 5 0 15,10 0 0-15,-10 0-17 16,-4 18-76-16,5-4-3 16</inkml:trace>
  <inkml:trace contextRef="#ctx0" brushRef="#br0" timeOffset="12558">15184 13944 376 0,'0'0'4'0,"0"0"1"0,0-12 1 16,0 12 1-16,0-11 0 15,0 11 2-15,0-14 0 16,0 14 1-16,0-13-3 16,0 13-2-16,0 0 0 0,0 0-1 15,0 0 0-15,0 0-2 16,0 15-1-16,0 1 0 15,5 5 0-15,-2 4 1 16,2 6-1-16,-2 4 1 0,0 4 0 16,-1 2 1-16,-1 4-1 15,-1 1 0-15,0 3 0 16,0-2 0-16,0 4 0 0,0 3-1 15,0 3 0 1,3 3 0-16,4 4 1 0,0 3 0 16,3 5-1-16,2 2 0 15,2 2 0-15,0 3 0 16,5-1-1-16,-1 2 1 15,1-2 0-15,2-3 1 0,0 0 0 16,-1 0 0-16,0-1 1 16,-1-4 0-16,2 8 0 15,2 1-3-15,-5 5 0 0,8 4 0 31,-5 4 0-31,2 4 0 0,-2 4 0 0,-2-1 0 16,-2-1 0-16,-4-3 0 16,-4 3 0-16,-4-3 0 0,-2 0 0 15,-3 1 0-15,2-1 0 16,-8 3 0-16,2-46 0 15,1 6 0-15,-1 1 0 16,0 7 0-16,-1-2 0 16,3 9 0-1,2-4 0-15,0 5-23 0,12-5-68 0,-6 2-3 16</inkml:trace>
  <inkml:trace contextRef="#ctx0" brushRef="#br0" timeOffset="14212">12770 15309 286 0,'0'0'7'16,"-1"-11"5"-16,-1 1 1 15,0-1 3-15,-1-3 1 16,0 1 2-16,0-1 1 16,-2-2 0-16,2 4-6 0,1 4-3 15,2 8-2-15,-1-13-2 16,1 13-2-16,0 0-1 15,0 0-1-15,6 11-2 16,-1 6 0-16,1 6-1 16,-1 8 1-16,0 8 0 0,0 7-1 15,2 9 2-15,1 5-1 16,1 5 1 15,-1 7-1-31,4 3 0 0,-2 3 1 0,4 3-1 0,0 5 1 0,0 4 0 16,3 2 0-16,1 7-1 15,3-2 1-15,3 4 0 0,-1-1 1 16,1 1-2-16,2-1 1 15,0-4 0-15,2-3 1 16,0-5 0-16,-2-2 1 16,-3-2-1-16,-12-42-1 15,2 5-2-15,-1-1 0 0,0 5 0 16,1-3 0-16,0 5 0 15,-1-1 0-15,2 5 0 16,-3-1 0-16,3 0 0 16,-5 1 0-1,2-2 0-15,-1 3 0 16,1 1 0-16,-2-1 0 0,2-1 0 0,-2 1 0 15,-2-6 0-15,1-1 0 16,-1-4 0-16,-2-4 0 16,-1-2 0-16,0-1 0 15,-4-40 0-15,2 32 0 16,0 2 0-16,0-3 0 15,-1 2 0-15,0-2 0 16,0 2 0 0,0-7 0-16,1 1 0 0,-2-6 0 0,0 2 0 15,0-23 0-15,0 27 0 16,0 2 0-16,0-29 0 15,0 26 0-15,0 2 0 16,0-28 0-16,-3 21 0 16,0 1 0-16,3-22 0 15,0 0 0-15,0 0 0 16,0 0 0-16,0 0 0 0,0 0 0 15,0 0 0-15,0 0 0 16,0 0 0-16,0 0 0 16,0 0 0-16,0 0 0 15,-5 0 0-15,0 0 0 31,0 0 0-31,1 0 0 0,-3 0 0 0,-7-4 0 0,14-7 0 16,0 0 0-16,2 0 0 16,-2 11 0-1,0 0 0-15,8-12 0 0,2 2 0 16,-2-2 0-16,4-1 0 15,-2 5 0-15,0-1 0 16,-1 2 0-16,24-19 0 16,-9 11 0-16,-4 5 0 0,-1 0 0 15,3-1 0-15,2-1 0 16,3-3 0-1,1 1 0-15,4-1 0 0,1-1 0 16,4-1 0 15,43-18 0-31,-36 17 0 0,3-3 0 0,1 0 0 0,4-2 0 0,3-1 0 16,3-4 0-16,2-1 0 15,1-2 0-15,3-1 0 16,6-5 0-16,0 2 0 16,5-3 0-16,5-1 0 15,6-2 0-15,3-1 0 0,0-1 0 16,2 0 0-16,-1-2 0 15,1 5 0-15,-2-2 0 16,-5 7 0-16,-3-2 0 16,-6 5 0-16,-4 2 0 15,-6 3 0-15,-6 5 0 0,-11 1-11 16,8-13-81-16,5 3-5 15</inkml:trace>
  <inkml:trace contextRef="#ctx0" brushRef="#br0" timeOffset="26796">15800 9821 359 0,'0'0'3'0,"0"0"2"0,0 0 2 16,0 0 2-16,0 0 1 16,0 0 0-16,0 0 1 15,5 1 1-15,-5-1-2 0,0 0-2 16,11 10 0-16,-3-5-2 15,7 1-1-15,3-1 0 16,7 1-1-16,7-2 0 16,6 0-1-16,4-3 0 0,0 0-1 15,1 0 0-15,1-1-1 16,-1 0-1-16,-6-3-4 15,-3 3-3-15,-9-5-12 16,2-3-45-16,-7 8-25 0</inkml:trace>
  <inkml:trace contextRef="#ctx0" brushRef="#br0" timeOffset="27496">15781 10169 357 0,'0'0'3'0,"0"0"2"16,0 0 3-16,0 0 3 0,14 3 1 15,6-3 1-15,12 1 2 16,13 0 1-16,12 0-4 16,8 2-1-16,7 1-2 0,4-1-3 15,0-1-3-15,-5 4-4 16,-11-3-8-16,-7 7-30 15,-13-2-50-15,-10-3-1 32</inkml:trace>
  <inkml:trace contextRef="#ctx0" brushRef="#br0" timeOffset="28696">17856 9152 360 0,'0'0'3'15,"0"0"4"-15,0 0 1 16,0-13 2-16,0 13 1 0,0 0 1 15,0-8 1-15,0 8 1 16,0 0-4-16,-8 8 0 16,2 8-2-16,-6 5-2 15,-1 6-1-15,-4 6 0 0,-1 5-1 16,-3 5 1-16,-2 1-2 15,1 2 1-15,-3-3-1 16,-1-1-1-16,3-4 2 16,0-2-2-16,3-6 0 15,-1-2-2-15,2-7 0 0,4-6 0 16,2-1 0-1,0-6 0-15,5-2 0 0,8-6 0 16,-9 2-7-16,9-2-5 16,0-5-14-16,2-6-59 0,9 1-8 15</inkml:trace>
  <inkml:trace contextRef="#ctx0" brushRef="#br0" timeOffset="29095">17835 9159 391 0,'0'0'4'16,"0"0"3"-16,-4-14 1 16,4 14 1-1,-6-16 3-15,2 8 0 0,4 8 0 16,-10-17 2-16,10 17-5 0,-7-11-2 15,7 11-2-15,0 0-1 16,0 0-2-16,0 0-1 16,0 0 0-16,12 4-1 15,-1 6 0-15,3 4 1 0,2 5 0 16,4 10-1-16,1 5 0 15,3 7 1-15,2 7-1 16,1 8 1 0,0 0-1-16,0 4 1 0,1-1-2 15,-5-4 3-15,-1-2-1 0,-4-9 0 16,-3-5 1-16,-6-10 1 15,-3-4-3 17,-6-8 0-32,-4-6 0 0,-12-7 0 0,-9-4 0 0,-8-4 0 0,-7-6 0 15,-10-2 0-15,-5 0 0 16,0 5 0-16,-2-2 0 15,9 12-15-15,7 5-75 0,10 3-5 16</inkml:trace>
  <inkml:trace contextRef="#ctx0" brushRef="#br0" timeOffset="29991">18852 9168 355 0,'0'0'2'15,"0"0"0"-15,-14 0 1 0,5 0 0 16,-4 0 3-16,-2 0 1 15,-4 4 2-15,-3 6 0 16,2 4 0-16,-2 8 0 0,-2 7 0 16,1 7 0-16,1 7-2 15,2 9 0-15,4 3-2 16,2 5 0-16,6 0-1 15,6-4 0-15,4-4 1 0,13-3 0 47,10-12 1-47,7-6 0 0,9-14 1 0,7-8 0 0,7-9 0 0,1-13-3 16,0-9-4-16,-5-7 0 0,-6-7 0 15,-7-7 0-15,-13-3 0 16,-13-2 0-16,-12 1 0 16,-14-1 0-16,-14 6 0 15,-9 3 0-15,-7 6 0 16,-6 9 0-16,1 7 0 0,-2 8 0 62,9 8 0-62,4 2 0 0,9 12 0 0,7 1 0 0,12 9 0 0,5-2-32 0,-3 10-60 0,21-1-3 0</inkml:trace>
  <inkml:trace contextRef="#ctx0" brushRef="#br0" timeOffset="31344">19194 9648 92 0,'0'0'1'0,"0"0"0"15,3-11 3-15,-3 11 4 16,7-12 5-16,-4 3 6 0,-3 9 3 15,6-17 4-15,-6 17 1 16,2-16 2-16,-2 16-2 16,0-12-1-16,0 12-3 15,0-9-1-15,0 9-3 0,0-11 0 16,0 11-1-16,0-10-1 15,0 10-2-15,0-13 0 16,0 13-2-16,1-13-2 0,-1 13-2 16,1-8-2-16,-1 8-1 15,0 0-2-15,0-9-1 16,0 9-1-16,0 0-1 15,0 0-1-15,-5 6 0 0,5-6 1 16,-8 19-2-16,3-3 2 16,0 6-1-16,-3 6 0 15,2 8 0-15,-2 4 1 16,2 11-1-16,-4 2 1 47,0 6 0-47,0 2-1 0,-1 2 1 0,-1-1 0 0,-2 0 1 0,2-2-1 0,-4-6 2 15,4-2-3-15,2-4 0 16,3-8 0-16,4-3 0 0,4-9 0 31,13-1 0-31,15-10 0 0,10-3 0 0,12-3 0 16,9-6 0-16,9 0 0 15,1-3 0-15,5 2 0 0,-7-4 0 31,-3 10-11-31,0-10-82 0,-19 1-4 0</inkml:trace>
  <inkml:trace contextRef="#ctx0" brushRef="#br0" timeOffset="32065">20577 9358 373 0,'0'0'3'0,"0"-8"1"16,0 8 1-16,-7-13 0 15,7 13 1-15,-7-12 0 0,7 12 1 16,-12-1 2-16,5 9-3 16,-2 18 1-16,-1 16 0 15,-5 17 0-15,-4 19 1 16,-5 20 1-16,-7 17-1 0,-6 19 0 15,-8 7 0-15,-1 1-1 16,-6-1 0-16,2-8-1 16,-1-13-1-1,-2-14-5-15,4-16 0 16,3-17 0-16,9-14 0 0,1-15-2 0,14-11-49 15,5-9-42-15,9-18-1 16</inkml:trace>
  <inkml:trace contextRef="#ctx0" brushRef="#br0" timeOffset="32833">20814 10121 341 0,'0'0'4'0,"0"0"2"15,0-9 3-15,0 9 5 0,-6-11 2 16,6 11 0-16,-5-11 0 16,5 11 1-16,0 0-4 15,-12 0-1-15,10 13-3 16,-2 15-2-16,1 8-2 0,-1 13 0 15,-1 10 0-15,0 6 1 16,-1 7 0-16,0 3-2 16,-2-2-4-16,2-4 0 15,-3-8 0-15,0-9 0 0,0-7 0 31,2-9 0-31,1-7 0 0,0-7 0 0,3-9 0 16,3-13 0-16,-3 11 0 16,3-11 0-16,0 0 0 0,8-15 0 15,-2-2-4 1,2-5-8-16,-1-9-8 15,7-8-40-15,-3-2-33 0,-3-5-3 16</inkml:trace>
  <inkml:trace contextRef="#ctx0" brushRef="#br0" timeOffset="33571">20758 10117 432 0,'0'0'4'0,"-4"-11"2"0,2 2 1 31,0-2 0-31,-1 0 0 0,1-2 1 0,0 0 0 16,0-1 1-16,2 5-4 15,0 0-2-15,0 9 0 16,3-9-1-16,-3 9 1 0,14-7 0 16,-14 7 1-16,17-5-4 15,-8 2 0-15,1 0 0 16,-10 3 0-16,13-8 0 0,-13 8 0 15,9-7 0-15,-9 7 0 32,0 0 0-32,6-10 0 0,-6 10 0 0,0 0 0 15,0-10 0-15,0 10 0 0,0 0 0 16,0 0 0-16,0 0 0 15,0 0 0-15,0 0 0 16,-4-10 0-16,4 10 0 16,0 0 0-16,0 0 0 0,0 0 0 15,0 0 0-15,0 0 0 31,0 0 0-31,-10-3 0 0,10 3 0 0,0 0 0 16,-2 8 0-16,1 3 0 0,1 5 0 16,3 10 0-16,8 10 0 15,5 10 0-15,6 13 0 31,4 9 0-31,12 9 0 0,2 2 0 0,3 1 0 16,4-1 0-16,-1-7 0 0,2-7 0 16,-7-12 0-16,-4-9 0 15,-6-11 0-15,-5-6 0 16,-4-8 0-16,-5-5 0 0,-6-3 0 15,-11-11 0-15,15 11 0 16,-15-11 0-16,0 0 0 16,11 12 0-16,-11-12 0 15,0 0 0-15,0 0 0 0,10 6 0 16,-10-6 0-16,0 0 0 15,8-3 0-15,-8 3 0 16,4-9 0-16,-4 9 0 16,0-14 0-16,-8 6 0 0,-11-2 0 15,-12 0 0-15,-15 0 0 16,-15 3 0-16,-15 0 0 15,-12 1 0-15,-7 3 0 32,3 3 0-32,3 5 0 0,14 16 0 0,12 6-76 0,25-11-21 15</inkml:trace>
  <inkml:trace contextRef="#ctx0" brushRef="#br0" timeOffset="34348">21822 9936 449 0,'0'0'3'16,"0"0"1"-16,0 0 0 15,9-10 2-15,-9 10-1 16,0 0 0-16,9-3 2 0,-9 3 0 31,7 10-2-31,-4 9-1 0,1 6 0 0,0 10-1 16,-2 8 0-16,-1 8-1 15,-1 6-2-15,-3 6 0 31,-5 3 0-31,-4 2 0 0,-3 0 0 0,-3-2 0 0,0-3 0 16,-2-2 0-16,0-6 0 16,0-7 0-16,4-8 0 15,6-4 0-15,6-6 0 0,4-7 0 16,9-7 0-16,13-6 0 15,11-3 0-15,11-1 0 16,11-2 0-16,9-2 0 0,10-1 0 16,3 0 0 15,0 1 0-31,-2-1 0 0,-5-1 0 0,-6 1 0 0,-12 0 0 15,-11 2 0-15,-13-3 0 0,-8 3 0 16,-11-3-22-16,-9 0-73 16,-7 0-2-16</inkml:trace>
  <inkml:trace contextRef="#ctx0" brushRef="#br0" timeOffset="34601">21580 10383 472 0,'0'0'3'0,"0"0"2"15,0 0 1-15,8 0 1 16,20 2 1-16,14-1 2 0,20 2-10 15,25-3 0-15,29 3 0 16,14-2 0-16,7 0 0 16,7-1 0-16,-9 1 0 15,-6 2 0-15,-17 1-77 16,-30-9-20-16</inkml:trace>
  <inkml:trace contextRef="#ctx0" brushRef="#br0" timeOffset="73877">12835 13096 187 0,'0'0'3'0,"0"0"3"15,12-3 5-15,-12 3 5 16,20-4 4-16,-4 2 1 16,-1-1 0-16,3 1 1 15,-4-1-3-15,7 2-3 0,-4 1-5 16,5 0-3-16,-1 0-4 15,-1 2 1-15,6 2-2 16,1 2 1-16,0-1 0 16,1 2 2-16,3 0-1 0,1 2 0 15,4-3 0-15,0 1-1 16,4-2 1-16,1 0 0 15,5-2-1-15,5-3 1 16,2 2-1-16,7-2 0 0,-1-2 1 16,4 1-3-16,2-2 1 15,2 1-1 1,0 0-1-16,3 0 1 0,-1 1-1 15,1 0 2-15,4-1-1 0,0 0 1 16,3 1 0-16,1-1 0 16,3 1 0-16,3 0 0 15,1 0 0-15,2 1 0 16,-1 0 0-16,3 0-1 15,0 4 0-15,5 2-1 0,-3 3 0 16,1 0 0-16,3 0 0 16,-2 3 0-1,5-4-1-15,-3 0 0 0,4-2 1 0,-2-3-1 16,3 0 1-16,4-1-1 15,1-2 0-15,6 0 1 16,1 0-1-16,7 0 0 16,0 0 0-16,5-1 1 0,0-1-1 15,2 1 0-15,-1 1-1 16,2 0 1-16,-4 0 0 15,1 1 0 1,4 2 0-16,-2 1 0 0,3 0 0 0,4 0 0 16,7-1 1-16,2 0-1 15,6-3 0-15,4 0 1 16,9-4 0-16,2-1-1 15,2-2 2 1,8 0 0-16,2-2-1 0,7 1 2 0,5 0-1 16,8 0 0-16,-3 2 0 15,8 0 0-15,5-1 0 16,-2 2-2-16,5-1 0 0,-6 2 0 15,-2 0 0-15,-2 0-3 16,0 4-15-16,1 1-70 16,-18-4-5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2T19:12:08.6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6793 1653 347 0,'0'0'5'0,"0"0"2"15,-5-12 3-15,5 12 1 16,-10-13 1-16,10 13 1 15,-8-13 0-15,8 13-1 32,-9-7-3-32,9 7-3 0,0 19-1 0,0 4-2 0,4 11-1 15,2 8-1-15,1 7 0 16,1 6 2-16,-2 0-1 0,0 1-1 15,-1-3 1-15,-1-5 0 16,-1-8 1-16,0-7 0 16,-1-6-1-16,-1-9 0 15,-1-5 0 1,0-13 0-16,2 14 2 0,-2-14-1 15,4-7 0-15,-1-6-1 16,-2-7 1-16,2-3-1 16,-1-7 0-16,1-5 0 15,0-5-2-15,1-3 0 0,1 1 0 16,4 1 0-16,2 0-1 15,6 3 1-15,2 2 0 16,6 2 0 15,4 2 0-31,4 3 0 0,3 3 0 0,-17 14-1 0,2 0-1 0,-2 3 0 16,5-1 1-16,-2 2-1 15,0 1 2-15,23 0 0 16,-2 6 0-16,0 4 1 16,-4 8 1-16,-1 8 0 0,-7 5-1 15,-1 5 2-15,-10 4-3 16,0 3 0-16,-6 6 0 15,-1-3 0-15,-2 1 1 0,-6 1 0 16,-1-4 0-16,-3-5 0 16,-1 0 0-16,-1-7 0 15,-5-8 2-15,-2-3-3 16,-2-4 0-1,0-6 0-15,0-5 0 0,0-8 0 0,2-9 0 16,4-16 0-16,3-5 0 16,1-9 0-16,8-4 0 15,7-5 0-15,7 1 0 16,-8 30 0-16,4-3 0 0,3 4 0 15,3-3 0-15,4 8 0 16,0-2 0-16,1 6-3 31,2 3 1-31,21 0 4 0,8 10-1 0,-4 8 1 0,-4 18-2 16,-9 12 0-16,-11 15 0 15,-16 5 0-15,-7 2 0 16,-7-7 0-16,-2-1 0 16,-1-5 0-16,-4-5-3 15,-1-12-6-15,4-6-27 0,6-10-55 16,-4-11-3-16</inkml:trace>
  <inkml:trace contextRef="#ctx0" brushRef="#br0" timeOffset="640">8866 1433 294 0,'0'0'6'0,"0"0"2"15,-9 0 2-15,1 8 5 16,-6-1 1-16,2 1 4 0,-21 17 1 16,-8 7 0-16,1 7-4 15,-4 3-3-15,-3 6-3 16,6 6-2-16,9-1-1 15,21-14-4-15,6 0 0 0,5-10 0 16,10-8 1-16,9-6-1 16,5-14 0-16,6-5 0 15,3-14 0-15,3-6-1 16,-2-7 0-16,2-5-1 0,-3-3-2 15,-20 18 0-15,4-1 0 16,-8 1 0-16,1-3 0 31,-4 2-3-31,2-3 1 0,-6 4 0 0,0-1 1 16,-1 4 1-16,0-1-1 0,-1 1 0 15,0 2-1-15,-1 5 1 16,1 11 1 0,-3-11-1-16,3 11 3 0,0 8 0 15,5 18 1-15,8 9 1 0,7 10-1 16,1 5-3-16,3 9 0 15,2-1 0-15,-3-15 0 16,-4-4 0-16,-2-3 0 16,0-7 0-16,-5-14-6 15,8-14-58-15,-8-7-29 0,-1-21-2 16</inkml:trace>
  <inkml:trace contextRef="#ctx0" brushRef="#br0" timeOffset="937">9239 1076 442 0,'0'0'1'0,"0"0"2"0,0 0 0 15,0 0 0-15,0 0 1 16,0 0 2-16,4 11 0 15,0 1 1-15,1 4-1 16,-1 6 0-16,1 3-1 0,-1 6 0 16,2 18 2 15,6 26-2-31,-4 8-3 0,1 4-2 0,1-2 0 0,-5-10 0 15,-4-14 0-15,-1-18 0 0,1-9 0 16,0-13 0-16,1-7 0 16,-2-14 0-16,5 10-8 15,-5-10-23-15,-5-11-61 16,5-5-3-16</inkml:trace>
  <inkml:trace contextRef="#ctx0" brushRef="#br0" timeOffset="1117">9051 1596 452 0,'0'0'0'0,"0"0"3"0,6-2 2 15,11-1 2 17,-5 1-2-32,7 0 2 0,6-2 0 0,6-1 0 0,4-3 1 15,2 1-3-15,1 0-5 16,6-2-3-16,-2 0-4 0,-1-3-16 15,-3 2-67-15,7-1-4 16</inkml:trace>
  <inkml:trace contextRef="#ctx0" brushRef="#br0" timeOffset="1507">9828 1399 388 0,'0'0'5'0,"0"0"1"15,0 0 2-15,0 9 4 16,0-9 1-16,10 9 1 16,0-5 1-16,2 1 0 15,3-1-4-15,2 0-1 0,1-2-2 16,1 0-2-16,-3-2-6 15,3 0 0-15,-4 1 0 16,0-6 0-16,-4-1 0 16,-3-3 0-1,-2-1-3-15,-6 1 0 0,0 9 0 0,-14-10 0 16,-1 10 2-16,-6 3 1 15,-15 9 2-15,-14 20 2 16,2 8 0-16,9 13-1 0,9 8-3 16,21 6 0-16,11-6 0 15,20-11 0-15,9-14 0 16,0-7 0-16,9-1 0 15,-10-13-28-15,-2-4-64 0,12-10-5 16</inkml:trace>
  <inkml:trace contextRef="#ctx0" brushRef="#br0" timeOffset="2181">10521 1477 372 0,'0'0'5'0,"6"6"2"16,2 8 4 0,4 12 2-16,1 10 2 0,1 3 0 15,0 4 1-15,1 9 1 0,-1 3-3 16,-6-9-2-16,-5-10-3 15,0-9-4-15,-2-15-5 16,-1-12 0-16,0-10 0 0,-1-18 0 16,-2-9 0-16,1 15 0 15,2-1 0-15,0-5 0 16,0 2 0-1,3-2 0-15,2 2 0 0,0-1 0 16,0 1 0-16,3 4 0 0,2-1 0 16,3 3 0-16,5-1 0 15,2 3 0-15,4 1 0 31,2 2 0-15,2 1 0-16,2 1 0 0,-2 2 0 0,3 3 0 0,0 0 0 0,1 2 0 16,-1 0 0-16,1 3-10 15,0-4-12-15,0 1-64 16,-1 5-9-16</inkml:trace>
  <inkml:trace contextRef="#ctx0" brushRef="#br0" timeOffset="2459">11351 1376 426 0,'0'0'4'16,"0"0"2"-16,2 10 3 0,-1 0 0 15,0 3 1-15,-1-2 2 16,3 18 1-16,0 6 0 16,-1 8-4-16,0 2-9 15,0 0 0-15,-1-1 0 16,-1-9 0-16,0-15 0 0,-3-1 0 15,0-8 0-15,3-2-12 32,0-9-78-32,16-12-4 0</inkml:trace>
  <inkml:trace contextRef="#ctx0" brushRef="#br0" timeOffset="2597">11453 1037 484 0,'0'0'1'0,"0"0"0"15,-2-10 0-15,2 10 0 16,-1-10-2-16,1 10-5 0,0 0-11 15,0 0-69-15,-5-29-3 16</inkml:trace>
  <inkml:trace contextRef="#ctx0" brushRef="#br0" timeOffset="3307">12239 1264 409 0,'0'0'1'15,"0"0"0"-15,-6-4 1 16,6 4 1-16,-18 0 1 47,6 2 1-47,-4 6 1 0,0 3 1 0,-3 4-1 0,1 2 0 0,1 4 0 0,10-6 1 15,-22 30 1-15,4 3 0 16,8 2 0-16,12-1-1 15,12-9 0-15,4-26-2 0,2-3 0 16,6-9-5-16,-1-2 0 16,2-13 0-16,0-4 0 15,-5-8-2 1,2-4-1-16,-5-4 2 0,0 0 0 0,-3-3 0 15,-2 2 0-15,-1 0 0 16,0 1 1-16,-5 4 0 16,2 3 1 15,-2 4-1-31,-1 4 0 0,0 9 1 0,0 9 1 0,0 0-1 0,7 17 0 15,-2 5 0-15,-5-4 2 16,17 49-3-16,7 7 0 16,0-1 0-16,4-5 0 15,2-11 0-15,-4-18 0 0,-2-17 0 16,-9-22-9-16,7-3-24 15,-7-4-61-15,-3-4-1 32</inkml:trace>
  <inkml:trace contextRef="#ctx0" brushRef="#br0" timeOffset="3574">12634 847 441 0,'0'0'2'0,"0"0"-1"15,0 0 3-15,0 0 2 16,0 13 2-16,0 1 0 0,4 4 1 15,3 6 1-15,0 6-1 16,3 7 0 0,-2 6-5-16,0 4-4 0,0 31 0 15,6 31 0-15,-1 1 0 16,1-2 0-1,-8-12 0-15,-5-18 0 0,-3-22 0 0,-6-25 0 16,4-17 0-16,4-14 0 16,-2 12 0-16,2-12-86 15,0-6-9-15</inkml:trace>
  <inkml:trace contextRef="#ctx0" brushRef="#br0" timeOffset="4814">6899 2483 374 0,'0'0'3'0,"-19"-2"3"16,-1 1-2-16,-4-2 1 15,-5 3 1-15,-2 0-1 16,-3 0 0-16,0-1 0 0,7 4-4 15,8 1-1-15,10 4 1 16,9 1 0-16,17 0 0 31,17-1 1-31,21 3 0 0,22-3 0 0,24-5 1 0,25-3 1 16,29-5 0-16,29-9 1 15,28-3 0-15,25-6 1 16,31-7 2-16,23 0 0 0,29-3 2 16,23-1-1-16,22 1-1 15,15 4-1-15,13-2 0 16,3 3-3-16,-2 2-4 15,-3 7 0-15,-18-1 0 16,-15 9 0-16,-27 2 0 0,-29 3 0 16,-42 5 0-16,-30 0 0 15,-32 3 0-15,-39-1 0 16,-33 1 0-16,-29-3 0 15,-29 1 0-15,-25-8-19 47,-14-3-72-47,-17 7-5 0</inkml:trace>
  <inkml:trace contextRef="#ctx0" brushRef="#br0" timeOffset="5900">9476 7862 130 0,'2'20'4'15,"1"15"6"-15,4 15 4 0,-5 12 2 16,6 20 6-16,-2 11-1 16,2 23 3-16,1 17 2 15,0 0-1-15,-2 3-6 16,0 6 1-16,0 6-3 15,-1 3-2-15,0 5 0 0,-4 3 0 16,0 0-4-16,-1 3-1 16,-1 1-1-16,-4 0-1 15,-1-4-1-15,-3-5-2 16,1-2 0-16,-3-13-1 0,2-6 1 15,-2-12 0-15,0-11-3 16,0-12-4-16,-3-17-19 16,-6-13-62-16,12-18-2 15</inkml:trace>
  <inkml:trace contextRef="#ctx0" brushRef="#br0" timeOffset="6637">9507 7993 255 0,'0'0'3'0,"0"0"3"16,-14 0 1-16,14 0 3 0,-17 2 1 16,7-2 4-16,10 0-2 15,-14 0 1-15,14 0-4 16,9-16-2-16,14 4-1 15,8-7-1-15,20-5-4 16,15-7 0-16,17-10 0 0,18-7 2 16,24-10 1-16,21-8 4 15,23-15 1-15,25-11 0 16,18-11 2-16,17-8 0 0,13-5 1 15,12-5-1 17,1 0-2-32,1 0-2 0,-12 4-3 0,-9 6 0 0,-21 13-3 15,-16 8-3-15,-22 14-9 0,-31 11-39 16,-18 7-37-16,-25 12-3 15</inkml:trace>
  <inkml:trace contextRef="#ctx0" brushRef="#br0" timeOffset="7298">13827 6268 223 0,'18'-2'9'0,"21"0"5"15,27-2 5-15,21-3 1 16,27 3 1-16,21 0 2 15,32-2-2-15,29 2 2 0,21 5-8 16,11 1-6-16,61 2-3 16,-21 4-3-16,50 1-1 31,-9-2 0-31,13 0-1 0,14-2 0 0,3-1 0 0,5-2 0 15,-43 0-1-15,33 0-6 16,-38 1-32-16,18 1-40 31,-20 0-6-31</inkml:trace>
  <inkml:trace contextRef="#ctx0" brushRef="#br0" timeOffset="8048">9582 8209 186 0,'0'0'5'16,"13"1"2"-16,8 2 3 15,9-2 3-15,13 0 1 16,16-1-1-16,17 1 3 0,19-1-1 16,20 1-4-16,25-5 0 15,22-3-2-15,24-3-1 16,25-3 2-1,18-2-1-15,30-2 2 0,16-1-1 0,25-1 1 16,20 0 0-16,9-1-1 16,18 2-1-16,49 4-1 15,-19 0-2-15,0 4-2 16,5 0-2-16,-3 8-13 0,-22 4-58 15,6-1-12-15</inkml:trace>
  <inkml:trace contextRef="#ctx0" brushRef="#br0" timeOffset="8709">19302 6491 184 0,'0'0'5'0,"14"-12"2"0,-3 6 2 16,0-2 3-16,1 0 2 15,-2 3-2-15,-10 5-1 16,0 0 1-16,-16 0-7 15,-22 14-6-15,-19 8-3 16,-18 14-3-16,-23 3-3 16,-23 18 4-16,-25 12 5 0,-21 12 4 31,-28 8 6-31,-18 8 7 0,-23 7 2 0,-18 10 1 15,-14 13 1-15,-17-4-2 0,-8 2-5 16,1 4-13-16,6 9-63 16,12-17-10-16</inkml:trace>
  <inkml:trace contextRef="#ctx0" brushRef="#br0" timeOffset="9214">15960 7857 257 0,'7'13'2'0,"-1"9"4"16,3 22 2-16,-1 17 4 31,1 23 4-31,-2 17-1 0,0 25 5 0,-3 23 0 0,-4 15 0 15,-7 11-2-15,-2 5-4 16,0 7-4-16,-4 4-3 16,1 5-3-16,-2 5-9 15,-3-11-21-15,3 12-57 0,2 1-2 16</inkml:trace>
  <inkml:trace contextRef="#ctx0" brushRef="#br0" timeOffset="9781">10279 11321 308 0,'28'-4'4'16,"30"0"2"-16,34-4 3 15,35-1 1-15,42-2 1 16,38-2 2-16,55-5 2 0,44-1 0 16,27 2-3-16,16-2-3 15,15-1-3-15,9 2-1 16,3 1-3-16,-2 0-2 15,-19 5-10 17,-24-3-36-32,-23 0-36 0,-17 2-7 0</inkml:trace>
  <inkml:trace contextRef="#ctx0" brushRef="#br0" timeOffset="10761">19236 6921 66 0,'0'0'7'0,"0"0"1"15,-7-15 6-15,7 15 6 16,-17-16 1-16,17 16-3 16,-3-14 2-16,3 14-2 15,0 0-4-15,9 4-5 0,4 16-4 16,5 14-3-16,6 7 3 15,-4 18 5-15,4 12 5 16,2 21 2 0,2 18 3-16,0 15 2 15,5 9 2-15,-1 18 1 0,1 12-1 0,0 5-6 16,-2 14-4-16,1 1-3 15,-5 2 0-15,4 6-7 16,-7 1-3-16,4 0-12 0,-9-14-27 16,3 4-46-16,-1-10-3 15</inkml:trace>
  <inkml:trace contextRef="#ctx0" brushRef="#br0" timeOffset="11254">15826 11151 233 0,'0'0'2'0,"25"-7"-1"0,0-8 4 16,17-3 1-16,15-7 5 15,14-9 5-15,17-10 3 16,26-13 3-16,14-9 0 15,12-9 0-15,23-7 0 0,14-12-3 16,17-7-3-16,22-7-5 16,15-7-4-16,15-2-2 15,13-3-2-15,10-1-1 16,2 0-2-1,2 7-8-15,-11 5-42 0,1 3-32 0,-8 5-6 16</inkml:trace>
  <inkml:trace contextRef="#ctx0" brushRef="#br0" timeOffset="13105">11681 9174 246 0,'0'0'9'16,"0"0"5"-16,-5 4 4 15,5-4 3-15,0 0 2 16,-5 11 1-16,5-11 1 0,0 0 0 31,0 0-9-31,0 0-5 0,0 0-4 0,0 0-3 16,8 0-3-16,-8 0-1 15,0 0 0-15,0 0-1 0,0 0 1 16,0 0 1-16,0 7 1 15,0-7 1-15,-18 12 0 16,18-12 2-16,-15 9-1 0,15-9-1 16,0 0-2-16,0 0-7 15,7 0-26-15,9 1-52 16,-16-1-3-16</inkml:trace>
  <inkml:trace contextRef="#ctx0" brushRef="#br0" timeOffset="14780">11470 9288 323 0,'0'0'3'0,"-13"11"3"0,-14 2 4 16,-15 8 1-16,-24 7 3 15,-27 8 4-15,-37 12 0 16,-40 11 0 0,-38 10-1-16,-44 5-6 0,-34 12-4 0,-34 6-5 15,-16 9-9-15,-13-3-26 16,-1 9-52-16,20-3-4 15</inkml:trace>
  <inkml:trace contextRef="#ctx0" brushRef="#br0" timeOffset="15626">11393 9319 202 0,'0'0'7'15,"8"-1"5"-15,4-4 3 16,4 1 5-16,10-2 5 0,5-1 0 16,5 1 2-16,6-1 0 15,-4 6-3 32,1 0-6-47,-7 1-2 0,-3 0-4 0,-7 8-2 0,-6 1-2 0,-7 6-1 0,-5 1 0 0,-2 3-2 16,-2 3 1-16,-1 5-2 15,-3 0-2-15,1 6-6 16,-3-5-15-16,-16 8-67 0,22 0-2 15</inkml:trace>
  <inkml:trace contextRef="#ctx0" brushRef="#br0" timeOffset="16618">5473 9782 309 0,'0'0'3'0,"-15"1"0"16,0 7 2-16,-7 1 0 16,0 6 0-16,-8 6 1 15,-1 7 3-15,-2 7 0 16,7 3 0-16,5 7 0 0,13 1-2 15,8 2 3-15,5-6 0 16,15-6 1-16,5-7 1 16,7-9-1-16,3-11-1 15,3-9 0-15,-3-6 1 16,-2-13-2-16,-3-6-2 0,-5-6-2 15,-6-5-2-15,-6-3-1 16,-6-2 0-16,-6-2-1 0,-2 3-1 16,-7 2 0-16,-4 4 0 46,-1 7 0-46,1 2 0 0,1 7 0 0,2 4-1 0,9 14-1 0,-9-8 1 16,9 8 0-16,7 15 0 0,4 6 0 16,5 8 1-16,3 7 0 15,1 7 1-15,1 5 1 16,0 2-1-16,0 1 1 15,-3-3-1-15,-2-3 1 0,-2-5-1 16,-1-5 0-16,-2-7-1 31,0-7-1-31,2-7-1 0,-2-9-4 0,3-5-10 16,-14 0-58-16,18-25-16 0</inkml:trace>
  <inkml:trace contextRef="#ctx0" brushRef="#br0" timeOffset="16861">5785 9489 348 0,'0'0'5'0,"0"0"4"16,1 8 4-16,7 3 2 15,4 9 0-15,2 8 1 0,6 5 2 16,1 9 0-16,1 6-5 31,4 8-4-31,-3 1-2 0,-1 2-2 0,-3-6-1 16,-1-2-2-16,-5-6 0 0,-2-6-3 15,-3-10-2-15,0-5-4 16,-8-15-31-16,0-9-52 15,-9-8-1-15</inkml:trace>
  <inkml:trace contextRef="#ctx0" brushRef="#br0" timeOffset="17231">5695 9861 401 0,'0'0'1'15,"6"0"3"-15,11-4 2 16,7-4 2-16,12-3 2 0,9-6 0 16,10-3 0-16,9-2 1 15,2 0-2-15,-3 1-2 16,-3 1-3-16,-9 4-2 15,-13 4-3-15,-9 6-1 16,-13 3 0 0,-16 3 0-16,0 8 0 0,-5 5 0 0,-12 9 1 15,-4 5 2-15,4 6-1 16,2 6 2-16,7 0 1 0,7-3 0 47,6-4 2-47,14-6-1 0,10-11 1 0,8-12 0 0,8-6 0 0,-2-14 0 15,-1-6-3-15,-7-6-2 0,-9-3 0 16,-11-2 0-16,-15 3 0 15,-16 3 0-15,-15 4 0 16,-8 9 0-16,-9 2-6 0,1 10-6 16,-2 0-8-16,14 8-19 15,20 6-52 1,3 2-1-16</inkml:trace>
  <inkml:trace contextRef="#ctx0" brushRef="#br0" timeOffset="17841">6582 9732 376 0,'0'0'7'0,"11"14"3"16,-1-3 1-16,0 4 2 16,3 4 1-16,4 2 0 15,0 2 1-15,1 2 0 16,-5-7-6-16,-3-3-2 15,-2-2-2-15,-8-13 0 0,11 7-1 16,-11-7-1-16,8-16 0 16,-5-6-3 15,0-4 0-31,2-6 0 0,0-6 0 0,4 1 0 0,-1-1 0 0,1 5 0 15,3 1 0-15,-1 8 0 16,2 5 0-16,0 8 0 16,1 5 0-16,2 6 0 15,2 4 0-15,0 12 0 0,0 4 0 16,1 7 0-16,-2 4 0 47,-3 2 0-47,-2 0 0 0,-4-4 0 0,-3-3 0 0,-4-6 0 0,-1-4 0 0,0-7 0 15,0-9 0-15,0 0 0 16,-3-19 0-16,2-6 0 15,1-6 0-15,1-4 0 0,5-6 0 16,3 2 0-16,7-1 0 16,2 6 0-16,6 6 0 15,6 10 0-15,0 6 0 31,4 8 0-31,-3 4 0 0,4 8 0 0,-7 8 0 0,0 6 0 16,-6 7 0-16,-6 0 0 16,-4 4 0-16,-8 0 0 15,-3 0 0-15,-1-7 0 16,-2 0 0-16,-4-10 0 0,-1-1 0 15,7-15 0-15,0 0 0 16,0 0-2-16,-3-25-14 16,13 1-17-1,5-3-40-15,8-12-21 0</inkml:trace>
  <inkml:trace contextRef="#ctx0" brushRef="#br0" timeOffset="18048">7649 9331 341 0,'0'0'8'0,"10"-3"4"16,-10 3 3-16,12-4 1 31,-12 4-1-31,0 0 0 0,0 10 1 0,-7 6 1 0,-8 7-7 16,-4 8-4-16,0 8-1 15,4 5 0-15,4 6 1 16,3-1 0-16,6 0-1 0,2-5 0 16,0 0 0-16,0-3-2 15,-3-4-3-15,-8-2 0 16,-11-6-6-16,7-12-67 15,-10 7-18 17</inkml:trace>
  <inkml:trace contextRef="#ctx0" brushRef="#br0" timeOffset="18691">11777 9258 433 0,'0'0'5'0,"0"0"-1"15,0 0 3-15,-14-2 0 31,-1 2 0-31,-12 0 0 0,-8 5 0 0,-9 2-1 0,-4 8-10 16,-11-4-32-16,3 8-52 16,0-6-1-16</inkml:trace>
  <inkml:trace contextRef="#ctx0" brushRef="#br0" timeOffset="19886">11596 9086 376 0,'0'0'5'16,"0"0"4"-1,0 0 1-15,-9-10 1 0,9 10 0 0,0 0 1 16,0 0 0-16,0 0 1 15,7 3-5-15,12 11-3 16,6 6-2-16,4 6-5 0,7 7-6 16,-2 5-21-16,1 5-57 15,-4 2-3 1</inkml:trace>
  <inkml:trace contextRef="#ctx0" brushRef="#br0" timeOffset="21336">3296 15027 235 0,'0'0'7'0,"0"0"3"15,0 0 4-15,0 0 4 16,-12-3 1-16,0 3 0 16,-3 3 1-16,-5 5 0 31,-4 5-4-31,0 7-3 0,0 5-5 0,3 7-1 0,5 5-2 15,6 6 1-15,5 2-1 0,5 1 0 16,4-4 0-16,10-3 1 16,9-9 1-16,4-8-1 15,3-13 1-15,8-9-1 16,-1-8 0-16,2-12 0 0,-3-8 0 15,-2-4-2 1,-7-7-1-16,-5-3-2 0,-7 0 0 16,-11 2 0-16,-4 1-2 15,-5 4 1-15,-8 5-1 16,-1 6-1-16,0 8 0 0,3 8 0 15,1 8 1-15,9 12 0 16,3 12 0-16,14 10 1 16,10 5 1-16,8 5 1 0,6 2 0 15,2 1 1-15,2-6-1 16,0-5-1-16,-3-11 1 31,-5-6-3-31,-5-10-6 0,-7-11-13 0,0-13-67 16,-2-11-3-16</inkml:trace>
  <inkml:trace contextRef="#ctx0" brushRef="#br0" timeOffset="21594">3809 14664 365 0,'0'0'6'0,"0"0"2"15,4 14 3-15,0 6 2 16,8 7 1-16,0 8 3 0,5 12-1 31,2 7 2-31,3 5-5 0,3 10-3 0,0-1-2 16,1 2-3-16,-4 0-1 15,1-7-1-15,-5-5-3 16,0-6 0-16,-5-9 0 0,-3-9-3 31,-1-12-4-31,-1-3-27 0,-8-19-56 0,1-8-2 16</inkml:trace>
  <inkml:trace contextRef="#ctx0" brushRef="#br0" timeOffset="21964">3786 15151 414 0,'0'0'4'0,"12"-10"2"16,7-1 2-16,13-4 1 0,9-9 1 15,11 1 1-15,8-5 0 32,4-1 0-32,0 2-5 0,-6 2-4 0,-3 6-5 15,-14 5-4-15,-9 8-1 0,-14 5-1 16,-18 1-1-16,8 14 2 15,-13 7 0-15,-8 6 4 16,-8 7 3-16,3 9 5 16,1 8-1-16,6 3 2 0,7 0 1 15,5-2 1-15,16-5 0 16,12-10 2-16,8-10-1 15,7-17 0-15,3-10 0 16,1-13 0-16,-7-12-4 0,-6-5-4 16,-12-6 0-16,-15-3 0 15,-12 2 0 1,-22 4 0-1,-10 8 0-15,-15 3 0 0,-2 11 0 0,-5 5 0 16,5 6-15-16,1 6-11 0,19 6-65 16,16 7-3-16</inkml:trace>
  <inkml:trace contextRef="#ctx0" brushRef="#br0" timeOffset="22593">4677 15127 369 0,'0'0'5'0,"9"19"5"15,1-1 1-15,2 4 1 16,2 5 1-16,0 4 2 0,3 2 0 15,-1 5 2 1,-3-5-6-16,-1-4-3 0,-6-8-1 16,-1-3-2-16,-1-5 0 0,-4-13-2 15,0 0 0-15,7-7-1 16,-6-16-2-1,1-4 0-15,3-7 0 0,2-4-2 16,4-4 1-16,1 1-1 16,1 2 1-16,3 3 0 0,0 7 0 15,5 3 0-15,1 9 1 16,-1 6 1-16,1 8-1 15,1 4 1-15,1 13 1 16,-1 5-1-16,0 9 1 0,-1 4 0 16,-3 4-2-16,-5 3 0 31,-3-2 0-31,-1-3 0 0,-5-4 0 0,-3-6 0 15,-2-7 0-15,0-5 0 0,0-12 0 16,0 0 0-16,0-19 0 16,2-7 0-16,3-9 0 15,8-4 0-15,1-4 0 16,8 0 0-16,5 5 0 0,8 6 0 15,6 10 0-15,5 10 0 16,1 10 0-16,1 5 0 16,-3 12 0-16,-4 8 0 0,-2 7 0 15,-6 3 0-15,-5 4 0 16,-6 1 0-16,-3-1 0 15,-5-1 0-15,-1-2 0 16,-2-2 0 0,-8-14-16-16,-3 3-75 0,4-8-3 0</inkml:trace>
  <inkml:trace contextRef="#ctx0" brushRef="#br0" timeOffset="24296">12192 14645 166 0,'-9'3'2'16,"-6"6"2"-16,-8 4 1 15,-10 12 6-15,-12 3-1 16,-11 17 4-16,-14 10 0 15,-16 16 1-15,-8 8-1 0,-13 12-2 16,-11 6-1-16,-12 10-4 16,-11 13 0-16,-13 0-1 15,-8 7 3-15,-11 3 2 16,0 6 2-16,-8 2-1 15,-1 3 1 1,0-6 0-16,9-3-1 0,7-1-1 0,13-5-4 16,18-8-2-16,9-12-2 15,24-12 0-15,22-9 0 16,24-13 0-16,21-13 1 15,29-14 1-15,22-17-1 0,31-17 0 16,31-11 1-16,26-23-4 16,31-17 0-16,27-18 0 0,27-20-1 15,25-19-1-15,23-18 1 16,27-22 1-16,24-13 1 15,17-20 1-15,53-11 1 16,-24-11 1-16,7-2-2 16,-4-3 1-16,-9 4-1 0,-21 5-2 15,-24 7-2-15,-28 16-3 16,-71 11-2-16,-2 17-2 15,-44 13-7-15,-42 16-3 16,-45 20 0-16,-47 20 0 0,-42 22 5 16,-61 22 3-16,-48 24 4 15,-48 19 4-15,-43 27 6 16,-32 22 3-16,-23 18-5 15,-8 19-69-15,-5 16-6 16</inkml:trace>
  <inkml:trace contextRef="#ctx0" brushRef="#br0" timeOffset="26341">11293 13471 334 0,'0'0'-1'0,"-6"-14"-6"16,6 14-9-16,-9-17-2 15,9 17-1 1,-14-13 2-16,14 13 3 0,-13 1 1 0,11 23 1 16,3 15 8-16,7 29 8 15,8 19 3-15,8 31-9 16,7 23-12-16,11 27-8 0,2 16-4 15,13 26-3-15,2 16-2 16,4 14 5-16,4 13 6 16,-3 12 15-1,6 9 19-15,-4 2 10 0,9 9 7 16,-2-17 1-16,-34-142-1 0,3 13-4 15,-1-17-3-15,3 4-8 16,-2-17-1-16,3-2-2 16,-4-25 1-16,3-10-1 15,27 17 3-15,3-65-1 16,-9-58-1-16,-10-66-2 0,-7-62 1 15,-15-80-6-15,-7-61-1 16,-8-43-2-16,-5-13-3 16,-3-19 1-16,-5-9 0 15,-6-4-2-15,-1 13 0 0,-13 16 0 16,-3 32 1-16,-9 35 0 15,-7 44 1-15,-8 47-2 16,-11 43 1-16,-9 58-1 0,-17 50-2 16,-11 59-1-1,-16 57-2-15,-17 54-7 0,-13 29-11 16,-6 41-53-16,5 22-6 15</inkml:trace>
  <inkml:trace contextRef="#ctx0" brushRef="#br0" timeOffset="27709">14404 14811 333 0,'0'0'5'0,"9"-5"0"0,-9 5 2 16,16-14 2-16,-9 4 1 15,1-3-1-15,1-2 2 16,-7-3-1-16,-2-1-5 0,-17 3 0 15,-11-2-3-15,-13 4 0 16,-15 1-1-16,-12 0-1 16,-19 0 1-1,-15 3-1-15,-16 2 0 0,-16 2 1 16,-17 3-1-16,-16 3 0 0,-12 2 0 15,-20 9 0-15,-14 7 0 16,-17 9 0-16,-10 7 0 31,-11 7 0-31,-2 9 0 0,2 6-1 0,2 8 0 0,11 8 0 16,13 6 0-16,16 3 0 15,23 4-1-15,22 4 0 16,20 0-1-16,25-1 0 16,23 3-1-16,25-6 0 0,25-1 0 15,25-2 0-15,21-6 0 16,27-3 1-1,26-4 2-15,23-1 0 0,30-7 1 16,20-2 0-16,28-5 1 16,22-5 0-16,28-4 0 0,19-5 0 15,26-11 0-15,19-11 2 16,16-12-1-16,19-11 2 15,12-18 0-15,12-14-1 16,3-13 2-16,5-11-2 16,-6-9 2-16,-10-6-2 0,-15-6 0 15,-23 0 0-15,-29-1-2 16,-31 0 1-16,-36-2-2 0,-37-1 0 15,-41-2-2-15,-35-2-1 16,-41-3-1-16,-35 2-1 16,-42-1 0 15,-40 1 0-31,-41 7 0 0,-41 7 2 0,-35 12 1 0,-46 12 2 0,-36 14 0 15,-37 16 1-15,-26 15 1 16,-16 10-2-16,5 22-31 16,5 15-43-16,20 3-6 15</inkml:trace>
  <inkml:trace contextRef="#ctx0" brushRef="#br0" timeOffset="28636">13567 13636 244 0,'0'0'0'0,"-20"4"0"0,4 9-1 16,-11 6 0-16,-9 5 0 31,-8 9-1-31,-13 12-1 0,-10 11 1 0,-10 14-2 0,-7 12-1 16,-14 19 1-1,-6 14 0 17,-9 20 4-32,-10 8 2 0,-4 24 3 0,-5 12 4 0,-3 12 5 0,3 15 3 0,1-5 1 15,5 3-1-15,6 2-3 16,14 4 0-16,7-15-6 15,14-3-1-15,11-17-4 16,9-14-1-16,15-14-1 0,12-16-1 16,11-24 1-16,9-22 2 15,11-23 5-15,7-21 1 16,11-25-1-1,15-17 1-15,13-30-2 0,9-20 1 0,18-30 0 16,15-26-2-16,16-29-3 16,17-32-2-16,23-32 0 15,20-33 1 16,27-29-1-31,24-25 1 0,21-22 0 0,16-9-1 0,14-6-2 0,5 15 0 16,-8 12 2-16,-10 27 1 16,-24 31 0-16,-27 36 0 15,-38 43-1-15,-41 37 1 0,-48 42 2 31,-46 40-1-31,-45 42-2 0,-59 47-2 0,-4124 44-2 16,4027 32-6-16,4050 25-50 16,-4093 39-24-16</inkml:trace>
  <inkml:trace contextRef="#ctx0" brushRef="#br0" timeOffset="30177">10785 14244 286 0,'0'0'0'15,"0"0"-1"-15,0 14 0 16,0 4-1-16,8 4 1 15,-1 9 0-15,5 9 1 16,3 11 1-16,10 9 2 16,-1 14 2-16,12 11 3 0,8 13-1 15,6 16 1-15,11 10 2 31,4 16-2-31,9 6 0 0,5 4-2 0,7 7 0 16,6-2 1-16,5-1-1 0,2-1 1 16,0-2-1-16,4-5 1 15,4-4-3-15,0-1 1 16,8-4 0-16,-4-10-2 15,-2-9 0-15,6-11 0 0,1-17 1 16,-3-17-1-16,-2-22 2 31,-2-23-2-31,-7-27 0 0,-3-24 0 0,-4-33-1 0,-4-30 0 16,-3-28 0-16,-5-22-2 15,-8-22 0-15,-12-17-1 16,-12-11-1-16,-19-11 1 16,-19-6 1-16,-16-7-1 15,-26 2 3-15,-25-5 0 0,-22 7 2 16,-21 1 2-16,-20 9-1 15,-20 9 1-15,-16 15-1 32,-21 21-2-32,-16 21 0 0,-17 25 0 0,-10 27 1 0,-10 30-2 15,3 21 2-15,9 27-1 16,20 13-2-16,30 32-9 31,26 27-61-31,48 5-18 0</inkml:trace>
  <inkml:trace contextRef="#ctx0" brushRef="#br0" timeOffset="33207">12576 15413 187 0,'0'0'4'15,"0"0"2"-15,0 0 4 16,0 0 3-16,-2-9 2 16,2 9 5-16,0 0 3 0,-11 0 1 15,11 0-2-15,-9 2-3 16,9-2-2-16,-11 6-2 15,11-6-2-15,0 0-4 16,-11 4-4-16,11-4-2 16,0 0 0-16,0-5-1 0,0 5-1 15,9-9 0-15,-9 9 0 16,10-11 0-16,-10 11 0 15,0 0-1-15,9-5 1 16,-9 5 0-16,0 7 0 0,0-7 0 16,-6 17 0-16,-1-8 1 15,-3 1 0 1,-2-1 1-16,1-2 0 0,-3-5 0 0,3-2 0 15,2-7 0-15,-1-4-1 16,4-3 0-16,5-4-1 16,1 0 0-1,5-1-1-15,9 3 0 0,2 3 0 16,4 4-1-16,1 4 1 0,3 5 0 15,-2 4 1-15,-3 7 0 16,-6 4 0-16,-4 3 1 31,-8 1 0-31,-1 1 0 0,-9-2 1 0,-7-2 0 16,-7-3-1-16,-3-6 1 0,-5-6-1 15,0-2 1-15,1-7-1 16,0-8-1-16,6-2 0 16,7-3-1-16,6-1 0 0,11 0 0 15,9 3 0-15,9 1-1 16,10 4 0-16,7 5 0 15,2 3 0-15,2 5 1 16,-1 1-1-16,-6 6 1 0,-5 6 0 16,-7 1 0-16,-10 6 0 15,-10-2 1-15,-5 3 0 16,-14-3-1-16,-9 0 2 0,-8-6-1 31,-6-5 0-31,-5-3 0 0,0-3-1 16,-2-10 0-16,6-3 0 0,4-3-1 15,11-3 0-15,13 2-1 16,8-2 0-16,9 0 0 15,16 5 0-15,13 3 1 0,11 4 0 16,7 2 1-16,4 3 0 16,0 2 0-16,0 7 1 15,-6 4 0-15,-6 3 1 16,-12 2-1-16,-11 6 1 0,-16-2 0 15,-6 1 1-15,-19 0-1 16,-10-4 1-16,-15-5-1 16,-5-3 0-16,-8-8 0 0,-2-5-1 15,0-11 1-15,3-6-1 16,5-7-1-16,7-3 0 15,15-2 0-15,14-2-1 16,15 1 0-16,17 1 0 16,21 5 0-16,14 1 0 0,16 5 1 15,7 5-1-15,4 5 2 16,3 4-1-16,-4 8 0 15,-9 2 0-15,-10 12 0 16,-13 5 0-16,-14 8 0 0,-15 6 0 16,-13 3 0-16,-21 0 1 15,-12 0 0-15,-10-3 0 16,-12-7 0-16,-7-4 0 0,-6-9 0 15,2-10 0 1,1-4 0-16,8-11 0 0,6-7-1 16,10-4-1-16,11-5 1 15,13-1-2-15,13 0 1 0,9 1 0 16,18 1-1-16,10 5 1 15,16 5 1-15,1 4-1 16,7 7 2-16,1 6-1 16,-1 8 0-16,-8 9 0 15,-2 4 1-15,-12 9-1 0,-12 2 1 16,-12 5 0-16,-11-2 0 15,-14 1 0-15,-14-4 1 16,-15-6 0-16,-5-5-1 16,-12-6 1-16,-1-9-1 0,-2-6 1 15,0-11-1 16,5-10 0-31,5-6 0 0,12-6-1 0,8-3 0 0,14-4 0 16,14 2-1-16,8 1 0 0,20 3 1 16,14 5-1-16,14 6 0 15,6 7 1-15,7 8 0 16,2 7 0-16,-1 4 0 15,-6 9 0-15,-7 7 0 16,-12 8 0-16,-14 2 0 16,-14 6 0-16,-12-2 1 0,-14 2 0 15,-17-6 0-15,-12-1 0 16,-11-8 0-16,-7-4 0 0,-7-12 1 15,-1-4-1-15,2-7-1 16,1-7 0 15,10-7 0-31,10-3 0 0,14-2-1 0,16-1 0 0,16 0 0 0,19 4 0 16,22 0 1-16,15 5-1 15,15 4 1-15,9 5 0 16,6 5 0-16,-1 4 1 16,-7 4-1-16,-10 7 1 0,-13 7-1 15,-18 3 1-15,-21 6 0 16,-16 3-1-1,-19 1 1-15,-18-4 1 0,-14-1-2 16,-12-4 0-16,-9-9 0 16,-2-6 0-16,0-8 0 0,5-12 0 15,9-9 0-15,10-4 0 16,17-6 0-16,17-3 0 15,17 0 0-15,25 2 0 16,21 3 0-16,16 4 0 0,15 7 0 16,8 7 0-16,2 7 0 15,-3 5 0-15,-13 8 0 16,-12 7 0-16,-18 9 0 0,-20 5 0 31,-22 1 0-31,-18 2 0 0,-20-3 0 0,-13-1 0 16,-7-6 0-1,-9-3 0-15,3-10 0 0,2-9-8 16,20-9-49-16,13-11-34 0,7-12-4 15</inkml:trace>
  <inkml:trace contextRef="#ctx0" brushRef="#br0" timeOffset="36025">15808 14819 318 0,'0'0'6'15,"0"0"1"-15,-11 3 2 16,11-3 1-16,-11 6 2 0,11-6 2 15,-6 10 2-15,6-10 1 16,0 9-4-16,11-8-2 16,7 1-1-16,5-2-1 15,3-2-2-15,4-5-1 16,-1-1-2-16,1-2-2 0,-4-1 0 15,-4-3-1-15,-8 2 0 16,-6 1-1-16,-8-1-1 16,-8 4 0-16,-9 3 0 0,-8 5 0 15,-9 1-1-15,-3 10 1 16,-3 7 0-16,-1 10 1 15,-2 5 0-15,8 5 1 16,7 2 1 15,12 0 0-31,10 1 1 0,11-7 0 0,19-8 1 0,14-7-1 0,14-12-1 16,9-4-4-16,3-8-12 15,3-6-71-15,-2-8-4 16</inkml:trace>
  <inkml:trace contextRef="#ctx0" brushRef="#br0" timeOffset="36457">16202 14470 432 0,'0'0'1'0,"0"0"0"15,10 0 1-15,9 2 0 16,12-5 0-16,12-2-1 0,13 3-7 31,2 2-40-31,19-3-36 0,2-3-4 0</inkml:trace>
  <inkml:trace contextRef="#ctx0" brushRef="#br0" timeOffset="37821">8809 16731 211 0,'0'0'10'16,"0"0"3"-16,3 14 6 16,7-8 4-16,1-1 3 0,9-2 2 15,4-3-1-15,6-2 3 16,4-11-9-16,0-3-4 31,1-6-4-31,-1-5-6 0,-6-2-2 0,-6-1-2 0,-6 1-2 16,-9 1 0-16,-7 4-2 15,-3 0-1-15,-9 4 0 16,-5 5-2-16,-3 3 1 15,-4 9-1-15,-2 3 1 16,1 11 0-16,-2 8-1 0,-1 10 2 16,0 6 0-16,-1 10 2 31,2 8 1-31,1 2 2 0,2 4 1 0,7 0 2 15,6 1 1-15,7-4 0 0,5-2 1 16,14-10 0-16,11-10 0 16,8-7-2-16,8-10-1 15,6-8-2-15,0-7-2 16,2-4-4-16,-1-6-11 0,-7 7-59 15,-3-19-17-15</inkml:trace>
  <inkml:trace contextRef="#ctx0" brushRef="#br0" timeOffset="38049">9268 16283 426 0,'0'0'1'15,"25"-14"-1"-15,12 0 0 16,13-4-4-1,19-15-61-15,5 12-15 0</inkml:trace>
  <inkml:trace contextRef="#ctx0" brushRef="#br0" timeOffset="38918">9997 15175 357 0,'0'0'5'0,"0"0"2"16,0 0 1-16,-9 0 4 0,9 0 1 15,0 0 3-15,12 0 0 16,7-3 2-16,8-2-5 16,4-4-1 15,6-2-2-31,-1-3-3 0,0 0-2 0,-3-3-2 0,-4 1-2 0,-10-1-1 15,-12 2-1-15,-7 2-1 16,-8 1-1-16,-15 3-1 16,-5 3-2-16,-11 6-1 0,-4 1 1 15,-7 13 1-15,0 7 0 16,-2 9 1-16,6 8 1 15,6 5 2-15,8 3 1 16,10 3 2-16,14-3 2 16,11-4 0-16,16-10 1 0,16-8 1 15,12-9-1-15,12-11 0 16,4-5-3-16,5-13-4 15,5-3-14-15,-9 5-67 16,0-19-6-16</inkml:trace>
  <inkml:trace contextRef="#ctx0" brushRef="#br0" timeOffset="39096">10291 14695 475 0,'0'0'1'0,"30"-12"-1"0,14 0 0 16,11-5-7-16,23-17-63 16,7 15-17-16</inkml:trace>
  <inkml:trace contextRef="#ctx0" brushRef="#br0" timeOffset="43311">12814 15434 114 0,'0'0'4'0,"11"-15"3"16,10-7 5-16,13-12 4 15,12-16 6-15,19-15 6 31,19-22 2-31,20-18 2 0,26-25 0 0,33-10-2 0,20-19-5 16,28-6-3-16,27-10-5 16,27 0-5-16,22 3-3 15,24 5-2-15,10 14-2 16,-3 13-2-16,-9 22 0 0,-26 20-2 15,-31 21-1-15,-40 15-4 16,-35 21-10-16,-52 11-27 16,-39 18-42-16,-37 9-4 15</inkml:trace>
  <inkml:trace contextRef="#ctx0" brushRef="#br0" timeOffset="44228">17863 12680 308 0,'0'0'0'0,"0"0"1"16,0 6-1-16,7 5 1 0,-4 5 2 15,5 7 1-15,-4 5 2 16,3 7 1-16,2 4 0 15,-5 3 1-15,1-1 0 16,-3-1 0 15,0-7 0-31,-2-2-1 0,0-8 1 0,0-7-2 16,0-5 0-16,0-11 0 0,-2 11 0 0,2-11-1 15,0 0-1-15,0 0-1 16,0 0-1-16,0 0-1 0,0 0 0 16,0 0-1-16,3-6 0 15,-3 6 1 1,0 0-1-16,8-7 1 0,-8 7-1 15,10-12 0-15,-5 2 0 16,1-4 1-16,4-3-1 0,3-6 0 16,3-3 0-16,3-2 0 15,2-2 0-15,1-1 1 0,0-1-1 16,1 3 0-16,-2 4 0 15,2 1 0-15,-2 6 0 16,-2 3 0-16,0 8-1 16,0 4 1-16,-1 3 0 0,2 10 0 15,0 7 0 1,-4 5 0-16,0 5 1 0,-2 3 0 15,-5 0 1-15,2 1 0 16,-6-1 0-16,-1-4 1 0,-1-2-2 31,0-3 2-31,1-4 0 0,-1-2 0 0,5-3-1 16,0-1-2-16,0-4-3 15,4 0-5-15,-2-5-18 16,-10-2-58-16,17-5-4 0</inkml:trace>
  <inkml:trace contextRef="#ctx0" brushRef="#br0" timeOffset="44658">18653 12704 329 0,'0'0'1'15,"2"7"0"-15,2 7 1 16,1 2 2-16,2 8 2 16,2 3 2-16,1 5 1 15,4 4 2-15,1-3 1 16,0-1-2-16,1-3 0 0,1-7-2 15,0-5-1-15,1-6-1 16,-2-7-2-16,1-4 0 16,-2-7-2-16,-1-8 0 0,-5-6 0 15,-1-3-2-15,-6-4 0 31,0-5 0-31,-2 3 0 0,0-1 0 0,-4 6 0 16,-5 3 0-16,5 7 0 16,4 15 0-16,0 0 0 0,0 0 0 15,-8 12 0-15,8 8 1 31,7 3 0-31,2 6 0 0,2-1 1 0,2 1 0 16,-1-2 0-16,2-3 0 0,1-3-2 16,-1-4-2-16,2-4-7 15,-2-10-28-15,5-3-48 16,6-3-2-16</inkml:trace>
  <inkml:trace contextRef="#ctx0" brushRef="#br0" timeOffset="44917">19325 12615 292 0,'0'0'0'16,"-11"7"0"-16,2 6 1 16,-5 6 3-16,-5 5 3 15,-2 5 2-15,3 6 3 16,0 3 1-16,11 1 1 0,7-3 1 15,6-2 2-15,13-5-4 16,10-7-5-16,9-4 0 16,3-8-4-16,4-5-5 0,-1-3-13 62,-6 1-49-62,0-9-18 0</inkml:trace>
  <inkml:trace contextRef="#ctx0" brushRef="#br0" timeOffset="45245">19618 12331 317 0,'0'0'2'0,"0"5"4"16,2 7 0 15,0 2 2-31,4 10 2 0,0 4 1 0,1 8 2 0,1 6 0 15,0 5-2-15,3 3-2 0,-1 0-1 16,2 1-3-16,-3-5 0 16,0-1-2-16,2-4-1 15,-2-5 0-15,0-5-3 0,-2-8-6 16,4-5-36-16,1-2-38 15,-1-11-6-15</inkml:trace>
  <inkml:trace contextRef="#ctx0" brushRef="#br0" timeOffset="45572">19901 12762 395 0,'0'0'1'0,"8"0"1"0,8-1 0 15,6-2 0-15,9-3 1 0,4-3 0 16,9-1 1-1,4-3 1-15,4-2-1 0,-5 1 0 16,-5-2-1-16,-8-2 1 16,-8 1-2-16,-9 2-1 0,-13-1 0 15,-4 3-1-15,-13 2-1 16,-9-1 0-16,-5 7-1 15,-4 3 0-15,-6 3 0 16,-1 8 1-16,0 8 0 0,1 8 1 16,8 3 1-1,4 3 0-15,8 4 1 0,8-2 1 16,9 0 2-16,13-4-2 0,8-6 1 15,9-6 0-15,5-4-1 16,3-5-4-16,3 0-14 16,-7-6-68-1,0-3-1-15</inkml:trace>
  <inkml:trace contextRef="#ctx0" brushRef="#br0" timeOffset="45993">20392 12593 374 0,'0'0'0'16,"0"0"0"-16,6 13 0 16,0 3 2-16,2 3 1 15,1 7 3-15,4 4 0 0,1 6 1 16,2-1 1-16,3-1 0 15,0-5 0 1,4-5 0-16,0-4 0 0,1-9-4 16,1-8 0-16,-2-3-2 0,-2-11-1 15,-4-8-1 1,-4-5-1-16,-7-6 0 0,-3 0 0 31,-3-4-1-31,0 3 2 0,-5 4 1 0,1 5 0 0,-2 9 0 16,6 13 1-16,0 0 0 15,0 0 1-15,-1 16-1 16,2 4 0-16,6 5 0 15,1-1 1-15,2 3 0 0,0-2-1 16,2-2-2-16,1-4-4 16,-1-6-11-16,5-12-69 15,1 2-1 16</inkml:trace>
  <inkml:trace contextRef="#ctx0" brushRef="#br0" timeOffset="46183">21007 12531 427 0,'0'0'1'0,"-10"3"-1"16,1 6 1-16,2 3 0 15,-2 6-1-15,5 1 1 16,4 5 0-16,2 3 0 16,13 0 0-16,6 0 0 15,0-3 0-15,0-1 1 0,-6 1 1 16,-9-2 0-16,-6 2-1 15,-10 3-8 1,-11-4-31 0,5 5-46-16,2 2-3 0</inkml:trace>
  <inkml:trace contextRef="#ctx0" brushRef="#br0" timeOffset="47463">19446 13725 249 0,'0'0'8'16,"0"0"4"-16,0 0 4 31,0-10 4-31,0 10 1 15,0 0-2-15,0 0 2 0,0 0 4 0,0 0-8 0,0 0-3 16,-1 16-5-16,1 4-1 0,0 8-2 16,0 6 2-16,0 4-2 15,1 2 0-15,-1 4-1 16,2-2-1-16,-2 0 0 15,0-3-1-15,0-6 0 16,0-1 1-16,-1-7-3 0,-2-3-3 16,1-3-9 15,2-19-27-31,-8 13-50 0,8-13-2 0</inkml:trace>
  <inkml:trace contextRef="#ctx0" brushRef="#br0" timeOffset="48044">19452 13716 259 0,'0'0'6'0,"0"0"1"16,-11 0 2-16,11 0-1 16,-11 0 1-1,11 0 0-15,0 0 2 0,7 2 1 16,15 1-5-16,16 1-1 0,8 0 1 15,13 1 0-15,6 3 1 32,1 1 0-32,-4 2-1 0,-9 2 1 15,-13-1 1-15,-19 4-1 0,-21 2-1 16,-17-2-2-16,-19 0 1 0,-11 2-5 15,-13-7-27-15,0 0-54 16,-1-5-3-16</inkml:trace>
  <inkml:trace contextRef="#ctx0" brushRef="#br0" timeOffset="48921">19586 13915 239 0,'0'0'8'16,"0"0"4"-16,0 0 3 15,-8-1 4-15,8 1 2 16,0 0 0-16,-12-5-2 16,12 5 2-16,0 0-8 15,0 0-4-15,2 7-4 0,12-2-4 16,15 3-12-16,-1 10-54 15,21-15-15-15</inkml:trace>
  <inkml:trace contextRef="#ctx0" brushRef="#br0" timeOffset="49468">20200 13752 306 0,'0'0'1'0,"0"0"2"16,9 12 1-16,1-1 2 47,3 5 3-47,2 1 2 0,5 4 2 0,0 1 1 0,1-1 3 0,-2-2-2 0,-2-5 0 15,-1-7-2-15,-1-7-2 16,2-4-4-16,-3-11-1 16,1-9-1-16,0-6-1 0,1-4-3 15,3-5 0-15,2 2 0 16,-1-1-2-16,4 3 1 15,4 6-2 1,-1 3-5-16,5 8-12 0,-3 1-28 0,3 9-39 16,1 2-6-16</inkml:trace>
  <inkml:trace contextRef="#ctx0" brushRef="#br0" timeOffset="49691">20825 13712 350 0,'-4'13'5'15,"4"1"2"-15,0 4 2 16,6-3 3-16,7 0-1 15,6-4 1-15,7-1 1 0,7-6-1 16,6-11-4-16,-1-11-2 16,-2-3-2-16,-6-4-1 46,-9-1-1-46,-13 2-1 0,-8 4 0 0,-15 3-2 0,-12 4-2 0,-1 9-7 0,-9-3-17 16,-6 7-58-16,15 6-3 16</inkml:trace>
  <inkml:trace contextRef="#ctx0" brushRef="#br0" timeOffset="50247">21246 13180 404 0,'0'0'0'0,"0"0"-1"15,2 10 1-15,-1 6 1 16,1 7 1-16,1 7 2 0,1 8 1 16,0 5 1-16,2 7 0 15,1 2 1-15,-1 0 0 16,3 1-1-16,-3-2-2 15,-2-6-3 1,-1-8-6-16,-3-8-7 16,-6-2-15-16,-8-12-16 15,-8-8-3-15,-3-7 3 16,-6-13 11-16,2-6 9 31,-1-2 7-31,1-1 11 0,7-2 19 0,14-1 18 0,8 3 3 16,7 2-6-16,18 0-8 0,9 4-5 15,14-5-3-15,9 3-1 16,3-1 0-16,2 3-3 15,-4 0 0-15,-5 4-2 16,-10 3 0 0,-11 5 0-16,-12 4-2 0,-13 7 0 15,-7 7 0 1,-10 5-3-16,-4 1 2 0,-3 5 0 0,5-4 0 15,0 0-1-15,7-7 1 16,5-3 0-16,11-8 0 0,5-3 0 16,4-5 0-16,1-6 0 15,-4-3-1-15,-3-3-1 16,-10-2-1-16,-6 1-1 0,-10 2-2 15,-13 4-4-15,0 5-6 16,-6 0-12-16,4-5-59 16,3 12-7-1</inkml:trace>
  <inkml:trace contextRef="#ctx0" brushRef="#br0" timeOffset="50561">21826 13372 428 0,'0'0'1'16,"5"12"0"-16,4 2 1 0,3 4-1 15,1 6 1-15,3 1 1 16,-1 6 0-16,2-1 0 16,-3-4 1-16,-2-4-1 0,-3-3 1 15,-4-8 1-15,-5-11-1 16,0 0-2-1,0 0 0-15,10-14-1 0,-6-5 0 16,-1-6-2-16,1-2 1 16,1 1-1-16,3 0 1 0,3 6 2 15,3 6 0-15,6 7 0 16,9 7 1-16,8 2 0 15,13 7 0-15,13 2-2 16,6-1-5-16,9 5-20 0,7-9-62 16,-11-6-3-16</inkml:trace>
  <inkml:trace contextRef="#ctx0" brushRef="#br0" timeOffset="60517">22771 13375 152 0,'0'0'9'15,"-17"0"7"-15,3 0 4 0,-7 4 3 16,-5 2 0-16,-6 4 2 15,-4 1 1-15,-6 4 2 16,3-1-9-16,4 2-5 16,4 0-3-16,7 1-2 0,10-2 0 15,13-2-3-15,9-3 0 16,21-6-2-16,14-3 0 15,10-1-1-15,10-4 1 0,4-2-1 16,1 0 0-16,-6 1 0 16,-11 5 1 15,-11 1 1-31,-19 11 1 0,-17 4 0 0,-11 7 0 0,-20 1 0 0,-10 5 1 15,-15 6-11 1,-4-5-22 0,2-3-57-16,15-8-3 15</inkml:trace>
  <inkml:trace contextRef="#ctx0" brushRef="#br0" timeOffset="60935">23090 13119 314 0,'0'0'2'0,"0"0"-1"15,0 0 4-15,7 0 3 16,10 2 3-16,7 7 2 0,13 8 0 15,10 9 1-15,8 9-1 16,7 12-2-16,0 6-2 16,-3 12-3 15,-10 8-2-31,-11 4-2 0,-18 4-6 0,-13-8-53 0,-14 14-21 0</inkml:trace>
  <inkml:trace contextRef="#ctx0" brushRef="#br0" timeOffset="61521">19170 13845 378 0,'-10'16'3'16,"-6"12"3"-16,-5 18 0 15,-1 13 0-15,4 12 0 16,7 8 1-16,13 7 1 15,19 0-1-15,30-5-10 0,23-8-51 32,34-28-26-32</inkml:trace>
  <inkml:trace contextRef="#ctx0" brushRef="#br0" timeOffset="83913">13409 8790 215 0,'0'0'-1'0,"0"0"1"0,0 0 2 16,0 0 2-16,0 0 3 16,0 0 5-16,5 6 2 15,11-6 1-15,3 0 2 16,7 0 1-16,9-7-2 0,-2-3-1 15,6-5-4-15,0-2-2 16,0-3-2-16,-6 0-1 16,1-2 1-16,-10 1-2 0,-8 0 0 15,-5 3-2-15,-9 0 1 16,-4 7-2-16,-10 1 0 15,-7 5 0-15,-8 2-2 16,-5 6-2-16,-2 9 0 16,-7 5 1-16,3 8 0 0,-1 4 2 15,0 8 0-15,3 4 1 16,5 10 2-16,4-1 1 15,5 3 1-15,7-2 0 16,10-2 2-16,6-8 0 0,7-6 0 16,12-7 0-1,7-12-1-15,7-9 1 0,4-4-2 16,0-3 0-1,-1-6-2-15,1-2-3 0,-6-1-5 0,-2 5-7 32,-7-5-16-32,-8 6-59 0,6 1-1 0</inkml:trace>
  <inkml:trace contextRef="#ctx0" brushRef="#br0" timeOffset="84153">14126 8571 348 0,'0'0'1'0,"17"-7"1"0,14 1 0 31,12-4 1-31,12 0-3 0,13-2-32 0,1 8-39 16,4-8-6-16</inkml:trace>
  <inkml:trace contextRef="#ctx0" brushRef="#br0" timeOffset="85132">13991 10119 227 0,'0'0'5'0,"0"0"2"15,-9 7 2-15,9-7 7 16,0 14 1-16,0-14 3 16,13 14-1-16,3-8 3 15,11-3-5-15,4-3-1 0,6-3-2 16,5-6-5-16,-1-3-3 15,-2-3-1-15,-5-4-2 16,-4-1 0-16,-12 0-2 0,-8-2 0 16,-10 2-1-16,-6 0-1 15,-14 4 0-15,-7 4-2 16,-9 6 0-16,-4 5 0 15,-5 5 1-15,-1 13 0 16,2 8 1-16,1 7 1 0,4 8 1 16,5 5 1-16,7 6 1 15,7 0 1-15,9 2 1 16,11-4 0-1,4-4 1-15,13-8 0 0,8-7 0 0,8-9-1 16,10-5 0-16,1-8 0 16,3-6-2 30,2 0-2-46,-3-2-4 0,-1 0-4 0,-6-4-8 0,1 4-21 0,5-1-51 0,-15-4-3 0</inkml:trace>
  <inkml:trace contextRef="#ctx0" brushRef="#br0" timeOffset="85322">14711 9800 265 0,'0'0'1'16,"37"-6"-1"-16,6 0-18 0,3 5-47 16,20-1-4-16</inkml:trace>
  <inkml:trace contextRef="#ctx0" brushRef="#br0" timeOffset="86240">10947 10594 236 0,'0'0'3'15,"0"0"2"-15,0 0 3 16,-6 11 5-16,6-11 3 16,12 10 2-16,8-6 1 0,8-3 2 15,11-1-2-15,7-6-1 16,9-4-3 15,2-5-4-31,0-5-4 0,-2-4-2 0,-6 0-1 0,-6-3-1 0,-9 0-1 16,-11 0-1-16,-9-1-2 15,-11 6-1-15,-6 2-1 16,-17 7 0-16,-8 6-1 15,-9 7-1-15,-7 4 1 16,-6 13 0-16,-6 8 2 0,-2 10 0 16,3 6 2-1,2 9 0-15,3 6 2 0,9 3 0 16,9 5 1-16,11-1 1 0,11 1 0 15,10-9 1-15,16-3 1 16,14-10-1-16,10-12 0 16,6-8 0 15,6-11 0-31,4-7-3 0,-1-5-4 0,1-5-8 0,-9-9-21 0,-10 1-54 15,6-2-3-15</inkml:trace>
  <inkml:trace contextRef="#ctx0" brushRef="#br0" timeOffset="86449">11902 10218 375 0,'0'0'1'16,"32"-9"-1"-16,8 0 1 0,12-4-8 16,12 2-68-16,5-2-4 15</inkml:trace>
  <inkml:trace contextRef="#ctx0" brushRef="#br0" timeOffset="87793">17016 8499 257 0,'9'0'2'15,"9"0"2"-15,11-3-1 16,7-4 2 0,11-1 3-16,7-5-1 0,6-2 0 0,2-2 2 15,-9-6-2-15,-9 1-1 16,-14-1-2-16,-8 0-1 15,-19 2-2-15,-6 3-4 16,-18 3 2-16,-10 4-2 0,-7 6 0 16,-11 4 2-16,-3 2 2 15,-3 10 2-15,-1 9 1 16,1 4 6-16,3 8 0 15,5 5 3-15,4 11 0 0,8 4 2 16,7 7-2-16,8 4 0 16,12-2-1-16,8 2-1 15,9-6-1-15,18-4-1 0,13-13 0 16,10-9-1-16,11-8 0 15,6-11-2-15,5-9-2 16,0-5-4 15,-1-10-5-31,-8-9-10 0,-1-14-55 0,-11 6-18 0</inkml:trace>
  <inkml:trace contextRef="#ctx0" brushRef="#br0" timeOffset="87945">17709 8084 401 0,'0'0'0'0,"25"-9"0"16,21 2 0-16,18-6-3 15</inkml:trace>
  <inkml:trace contextRef="#ctx0" brushRef="#br0" timeOffset="90656">17161 9655 206 0,'0'0'1'15,"0"9"3"-15,0-9 4 0,12 10 4 16,6-6 2-16,2-3 4 15,13-1 1-15,8-5 1 16,4-9 0-16,8-3-2 0,-4-4-5 16,3 1-1-16,-9-1-4 15,-4 0-3-15,-15 3-4 16,-8 3-1-16,-13 5-1 15,-11 4-2-15,-16 3 1 16,-12 3-4-16,-12 6 1 0,-11 9 0 16,-8 6 1-16,-8 6 3 15,1 7-1-15,7 2 2 16,6 6 1-16,10-1 2 15,11 4 1-15,19-3 3 0,13-5 1 32,19-2 0-32,18-9 1 0,12-6-1 0,13-6 0 15,8-5-2-15,6-8 1 0,3-1-3 16,1-7-4-16,-5-5-4 15,-5 3-10-15,-7-9-26 16,-5 4-41-16,0-6-6 16</inkml:trace>
  <inkml:trace contextRef="#ctx0" brushRef="#br0" timeOffset="90809">17847 9280 397 0,'0'0'1'0,"14"-11"0"31,11 4 1-31,13-2-3 0,17 6-9 0,7 3-55 16,14-3-14-16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2T19:14:26.8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4111 5630 86 0,'0'0'6'0,"0"0"7"16,6-9 6-16,-6 9 3 0,7-11 4 15,-5 3 2-15,2-1 3 16,1-2 2-16,-1 0-5 16,-1 3-3-16,-2-1-5 15,-1 9-3-15,0-15-1 0,0 15-3 16,0-8-4-16,0 8-2 15,0 0-3 1,0 0-2-16,-5 4 0 0,1 6-1 0,-4 6-1 16,4 5 1-16,-6 7 0 15,3 4 1-15,-4 5 2 16,1 5-1-1,0 1 1-15,-1 4 0 0,1 1-1 16,0 1 1-16,1-4 0 0,5 3-1 16,2-4 0-16,2-1 0 15,3-4-1-15,4-4 1 16,6-3 0-16,2-2 0 15,3-8 0-15,2-2 0 0,-1-5 1 16,1-3-1-16,-1-3-2 16,-1-6-2-16,1-3-7 15,-3-6-9-15,2-14-62 16,-2 1-7-16</inkml:trace>
  <inkml:trace contextRef="#ctx0" brushRef="#br0" timeOffset="319">4294 5121 406 0,'0'0'4'15,"0"0"0"-15,-9-15 2 16,9 15 1-16,-12-17 0 15,6 7 1-15,-3 2-1 16,0-2 1-16,9 10-5 0,-13-11-4 16,13 11-7-16,0 0-13 15,0 0-57-15,0 9-9 16</inkml:trace>
  <inkml:trace contextRef="#ctx0" brushRef="#br0" timeOffset="744">4593 5707 297 0,'0'0'4'15,"0"0"2"-15,0 0 4 0,0 0 6 16,6 0 0-16,10-3 2 15,8-3 2-15,9-1-1 16,11-3-4-16,3 1-1 0,9-3-5 16,1 0-4-16,-2-1-3 15,-2 2 0-15,-3 1 0 16,-7 3-2-16,-7 0-2 15,-1 3-5-15,-11 0-6 16,0 4-16-16,-13 5-41 0,2-1-16 16</inkml:trace>
  <inkml:trace contextRef="#ctx0" brushRef="#br0" timeOffset="977">4628 5942 323 0,'0'0'6'0,"5"0"4"16,10 0 1-16,11 0 2 15,9-4 2-15,9-2 1 16,8 1-2-16,9-2 1 0,5 1-6 15,0 3-7-15,-10-4-13 16,0-5-57-16,-7 12-13 16</inkml:trace>
  <inkml:trace contextRef="#ctx0" brushRef="#br0" timeOffset="2046">6472 5329 255 0,'0'0'4'0,"0"-9"5"16,0 9 2-16,0-13 0 0,-1 4 4 15,-4-1-1-15,-1-1 3 16,-4-1-2 0,-1 5-4-16,-11 2-2 0,-2 4-4 15,-8 0-1-15,0 5-1 16,-6 8-2-16,-1 3-1 0,-1 7 0 15,4 4 0-15,1 2 1 16,6 5 0-16,4 0-1 16,3 4 1-16,8 1 0 15,6-1 0-15,6 0 1 0,6-3-1 16,8-5 2-16,8-5 1 15,3-5 1-15,8-7 1 16,5-11 1-16,3-4-1 0,6-12 1 16,4-10-1-16,2-7-1 15,2-8-1 16,2-6-1-31,-1-6-3 0,-1-3 0 0,-4-3 0 0,-5 1-1 0,-5-1 1 16,-8 3-1-16,-5 1 0 16,-11 5 0-16,-5 1 2 15,-6 7 0-15,-4 4-1 16,-11 5 1-16,-2 5-1 15,-6 5 0-15,-1 3 1 0,-1 5-2 16,0 4 0-16,3 5 0 16,0 4-1-16,-1 4 0 15,1 13 1-15,-3 8-1 16,2 13 0-16,-3 10 1 0,3 9 1 15,4 9 0-15,4 7 1 16,8 2 3-16,6-1 1 31,16-6 0-31,7-5 0 0,7-6 1 0,4-11-3 0,6-5-6 16,-3-13-16-16,-11-4-65 15,7-8-1-15</inkml:trace>
  <inkml:trace contextRef="#ctx0" brushRef="#br0" timeOffset="2739">7488 5264 273 0,'0'0'1'16,"0"0"0"-16,-10-13 3 16,-3 8 2-16,-4 0 2 15,-4 2 2-15,-6 1 1 0,-5 2 0 16,-4 5 0-16,-4 8-1 15,0 4-1-15,3 6-3 16,1 5 2-16,10 2-3 31,1 2 0-31,10-1 2 0,6-2 0 0,9-4 1 0,6-4 0 16,12-8 0-16,5-6-1 15,4-7-1-15,4-1 0 16,0-12-1-16,-2-3 0 0,1-4-4 16,-5-2-1-16,-3-3 0 15,-7 0-1-15,-3 1 0 16,-6 0 0-16,-4 0-1 15,-2 6-1 1,0 0 3-16,-2 6 0 0,-2 2 0 0,4 10 0 16,-7-13-1-16,7 13 1 15,-5 5 0-15,2 11 0 31,1 5 1-31,2 9 3 0,0 8 0 0,0 8 1 0,2 6 1 16,7 4 0-16,5 5-1 16,3 0-1-16,6 0-2 15,3-5-7-15,8 0-19 0,9-4-60 16,-14-12-2-16</inkml:trace>
  <inkml:trace contextRef="#ctx0" brushRef="#br0" timeOffset="3086">5837 6238 294 0,'0'0'-2'16,"0"0"5"-16,12 0 7 15,10 0 5-15,14-1 4 32,21-6 3-32,29-6 4 0,31-4-1 0,25-2 3 0,33-4-4 15,17 3-6-15,6-1-7 16,-1 4-3-16,-10 4-3 0,-20 9-6 15,-26 2-6-15,-21 10-25 16,-33 3-57-16,-31-1-1 16</inkml:trace>
  <inkml:trace contextRef="#ctx0" brushRef="#br0" timeOffset="3868">6402 7075 378 0,'0'0'1'0,"0"-12"1"16,0 3 0-16,0-1 0 0,-5-3 0 16,-4-1 0-16,-7 2 0 15,-5 0 0-15,-8 6 0 16,-8 6-2-16,-5 5 1 0,-6 12-1 15,-3 7 1-15,-1 7-1 16,1 5 0-16,7 5 0 16,8 6 0-16,6 0 1 15,13-3 0-15,14-3 2 0,6-8 2 16,18-5 1-16,12-13 2 15,13-9-1-15,6-12 1 16,11-19 1-16,7-13-2 0,5-12 0 16,2-10-2-16,-4-8 0 15,-7-8-1 1,-6 0-1-16,-10 0 0 0,-10 3 0 15,-15 8-1-15,-12 6-1 0,-10 8 0 16,-4 10-1-16,-9 9 1 16,-5 8-2-16,0 7 0 15,-5 9-1-15,-2 5 0 16,1 5 0-16,-2 15 0 15,7 6 0-15,1 13-1 16,3 12 2-16,0 8 0 0,10 9 1 31,2 6 0-31,8 2 1 0,6-1 1 0,2-1-1 16,2-10 1-16,3-7 0 0,-1-7-1 15,2-11-2-15,1-8-4 16,-2-17-21-16,3-9-61 16,4-12-1-16</inkml:trace>
  <inkml:trace contextRef="#ctx0" brushRef="#br0" timeOffset="4169">7148 6485 421 0,'0'0'0'16,"0"0"-1"-16,-2 11 1 15,-3 6 1-15,-3 6 1 16,0 10 2-16,-4 9 1 0,1 10 1 16,1 7 1-16,0 5 0 15,5 4 1-15,3-1-2 16,2-4-1-16,5-2 0 15,8-10-2-15,5-5 1 0,4-9-1 16,4-4 0-16,5-9 0 16,-1-6 0-16,4-6 0 15,1-6-1 16,2-3 0-31,-4-3-2 0,2-3-3 0,-4-7-3 0,-2 1-10 0,-7-6-71 16,-4-8-4-16</inkml:trace>
  <inkml:trace contextRef="#ctx0" brushRef="#br0" timeOffset="4330">6838 6911 478 0,'0'0'0'15,"7"-2"1"-15,20-4-1 16,21-7 1-16,15 1-2 0,11-3-4 15,10 6-15-15,11-4-65 16,3-1-2 0</inkml:trace>
  <inkml:trace contextRef="#ctx0" brushRef="#br0" timeOffset="4933">8973 6025 383 0,'0'0'4'16,"0"0"1"-16,0 0 3 0,0 0 2 15,14 3 1-15,11-3 2 16,9 0 1-16,9-3 0 15,10-3-3-15,8 0-2 16,4 0-2-16,1 0-2 0,1 0-1 16,-6 0-3-16,-6 2-1 15,-2-1-3-15,-4 2-3 16,-7-3-5-16,-1 7-19 0,-1-2-57 15,-16 0-2-15</inkml:trace>
  <inkml:trace contextRef="#ctx0" brushRef="#br0" timeOffset="5114">9032 6357 452 0,'0'0'1'0,"6"0"0"15,17 0 1 1,12-3 0-16,14-3 0 0,17-1 1 0,12-3-2 15,17 3-9-15,3 8-48 16,4-6-28-16,-7-3-3 16</inkml:trace>
  <inkml:trace contextRef="#ctx0" brushRef="#br0" timeOffset="6065">12642 4700 325 0,'0'0'2'15,"0"0"2"-15,3-11 0 16,-3 11 1-16,0 0 0 16,0 0 4-16,6 6 0 15,-6 13 4-15,0 15-1 0,-4 11-2 16,-2 12 0-16,-5 11 1 15,2 7-1-15,-4 1-1 16,-4-1-2-16,2-7-1 16,-2-6 0-16,1-8-1 0,0-10 1 15,2-11-1-15,0-7-2 16,4-3-3-16,3-9-8 15,7 2-32-15,2-7-45 0,8-6-2 16</inkml:trace>
  <inkml:trace contextRef="#ctx0" brushRef="#br0" timeOffset="6201">13182 5482 479 0,'0'0'0'0,"0"0"-1"15,0 0-6-15,0 0-17 32,-13 14-61-32,11-5-2 0</inkml:trace>
  <inkml:trace contextRef="#ctx0" brushRef="#br0" timeOffset="6946">14373 4738 255 0,'0'0'0'15,"-11"-5"0"-15,-1 2-1 16,-4 4 1-16,-7 6 3 31,-8 9 4-31,-5 11 1 0,-2 12 3 0,-2 15 1 0,4 9 1 16,6 16 1-16,8 1-2 0,12 7-1 15,23-3 3 1,21-11 0-16,10-14-2 15,13-13-1-15,11-18 0 16,2-17 0-16,-2-11-2 0,-2-16 0 16,-25-12-7-16,-15-4-2 15,-19 3 0 1,-15 2 0-16,-23 5 0 0,-14 8-3 15,-11 5 3-15,-5 11-3 0,-4 7-9 16,14-6-57-16,17 24-13 16</inkml:trace>
  <inkml:trace contextRef="#ctx0" brushRef="#br0" timeOffset="7728">15566 4873 336 0,'0'0'1'15,"0"0"-2"-15,0 0-2 16,0 0 1-16,0 0 1 16,-13 12 3-16,-3 4 3 0,-7 8 1 15,-6 9 1-15,-6 8 2 16,-5 10 5-16,-8 5 0 15,-4 1-3-15,1 5-1 0,3-5-3 16,4-4 1-16,5-6-3 16,5-11-3-1,9-7-4-15,7-13-13 16,4-9-64-16,14-7-3 0</inkml:trace>
  <inkml:trace contextRef="#ctx0" brushRef="#br0" timeOffset="7927">15121 5003 429 0,'0'0'0'0,"5"0"0"0,14 4 0 16,12 9 1-16,9 3 0 16,9 10 0-16,8 8 0 0,4 8 0 15,7 8 0-15,-6 4 2 16,-6 2-2-16,-11-1-2 15,-13-5-7-15,-3-7-17 16,-5-7-56-16,-12-13-2 31</inkml:trace>
  <inkml:trace contextRef="#ctx0" brushRef="#br0" timeOffset="8347">16151 4844 369 0,'0'0'1'0,"0"0"1"0,2 8 3 15,0 5 2-15,1 7 2 16,1 9 1-16,1 9 2 16,-3 6 0-16,2 8 0 0,-1 5-1 15,-3 1-1-15,0-2-2 16,-1-1-3-16,-6-9 0 15,1-3-2-15,0-10 3 16,0-4-2 0,1-9-3-16,0-5-3 15,3-5-3-15,2-10-16 0,27 11-65 16,-12-21-2-16</inkml:trace>
  <inkml:trace contextRef="#ctx0" brushRef="#br0" timeOffset="8662">16503 4975 329 0,'0'0'2'16,"-2"24"2"-16,2 1 4 0,1 11 2 15,3 8 3-15,5 9 4 16,4 6-1-16,8 8 2 15,7-7 1-15,11-11-2 32,5-10-4-32,9-16-1 0,8-13-3 0,6-10-4 0,-2-19 0 15,-3-16-1-15,-8-11-4 16,-15-9-1-16,-19-10 0 0,-20-1-1 15,-16-1 1 1,-24 4 1-16,-15 7-1 0,-15 7-1 16,-4 14-1-16,2 10-4 0,13 14-5 15,3 10-18 1,1 4-57-16,35 7-4 0</inkml:trace>
  <inkml:trace contextRef="#ctx0" brushRef="#br0" timeOffset="9188">17373 4643 418 0,'0'0'4'15,"0"0"1"-15,0-12-1 16,11 2 0-16,15-2 1 15,13-4 0-15,16-1-1 16,8 3-2-16,3-3-8 0,10 13-16 16,1 4-61-16,-14 0-3 15</inkml:trace>
  <inkml:trace contextRef="#ctx0" brushRef="#br0" timeOffset="10200">18650 4233 118 0,'0'0'6'0,"0"0"6"0,-14-6 0 16,6 0 4-16,-6-2 0 16,-2 5 0-16,-4-3 0 15,1 4-1-15,-1-5-5 16,3 7-6-16,-1 2-2 0,6 4-5 15,1 2-1-15,11-8 7 16,-9 14 2-16,9-14 3 16,-3 20 0-16,3-20 6 0,0 0 1 15,0 12 4-15,0-12 4 16,8 9-5-16,-8-9 0 15,13 0 0-15,-13 0-1 16,15 0-4-16,-5-1-1 16,-10 1-1-16,12-10-6 0,-12 10 1 15,12-12-3-15,-5 1 1 16,-7 11-2-16,8-19-1 15,-4 7 0-15,4-2 0 16,-1 4 0-16,-2-2-1 0,-2 3 2 16,-3 9-3-16,9-7 1 15,-9 7 0-15,0 0 0 16,5 16 1-16,-2 0-1 31,0 7 1-31,0 9-1 0,-2 4 2 0,0 8-1 0,3 3 1 16,-4 2 0-16,0-2 0 31,-4-2 1-31,2-3-3 0,-2-6 2 0,2-6 0 0,0-6-1 15,0-5-2-15,1-7-3 16,1 2-11-16,8-3-72 31,-8-11 0-31</inkml:trace>
  <inkml:trace contextRef="#ctx0" brushRef="#br0" timeOffset="10737">19363 4190 303 0,'0'0'3'15,"-1"-10"2"-15,1 10-1 16,-17-14 1-1,4 7 2-15,-6 2-1 0,-1-1 1 16,-6 4 0-16,-6 2-1 0,3 11-3 16,1 9 2-16,-1 2 0 15,6 4 2-15,8 4-1 16,3 0 3-16,11-4 0 15,5 1-1-15,10-12 1 0,9-5-2 16,5-6 1-16,4-4-1 16,2-7-2-16,0-7 0 31,-2 0-4-31,-5-4 1 0,-6-1-2 0,-5 0 1 15,-4 0-1-15,-5 4-1 0,-1 1 0 16,-6 14-1-16,0 0 2 16,0 0-1-16,0 15 1 15,-1 11 0-15,1 9 1 31,-1 3 0-31,0 9 0 0,1 2 2 0,0 1-2 0,2-3-1 16,3 0-8 0,-5-6-41-16,4-6-36 0,0-3-4 0</inkml:trace>
  <inkml:trace contextRef="#ctx0" brushRef="#br0" timeOffset="11995">20401 4794 224 0,'0'0'3'16,"7"-10"4"-16,-7 10 3 0,14-10 2 16,-8 0 0-16,-6 10 2 15,-2-16-2-15,-11 10 2 16,-10 6-4-16,-20 0-2 15,-9 7-3-15,-11 12-2 0,-9 8 0 16,-8 7-1-16,0 10 4 16,1 6-2-16,9 5 2 15,11 0 2-15,15 0 4 16,21-6 1-16,22-6 0 0,22-9 0 47,31-7-2-47,19-12 0 0,20-6-2 0,14-3-3 0,6-6-5 0,5 2-7 15,-6-4-14-15,-5 2-64 16,-10 2-3-16</inkml:trace>
  <inkml:trace contextRef="#ctx0" brushRef="#br0" timeOffset="12983">12154 6027 195 0,'0'0'0'0,"0"0"-3"16,0 0 0-16,0 0-2 16,0 0 4-16,15-3 6 0,10 0 5 15,12 3 1-15,21 0 4 16,12-2 1-16,17 1 1 15,22-3 0-15,21 4-3 16,14-1-10-16,9 0-4 0,24-2-3 16,14-1 0-16,25-2 0 15,15-1 3-15,18-3 3 16,15-1 6-16,22-8 7 0,17 4 3 47,46-2 0-47,-13 1 2 0,9-3-1 0,6 6-2 0,-1 0-5 0,0 2-2 15,-12 4-3-15,-2 2-2 16,-51 1-1-16,17 2-1 0,-19 4-1 47,-18-1 0-47,-18 1 0 0,-14 5-4 0,-18-2-4 0,-23-3-10 0,-15 3-26 15,-18-1-43-15,-39-2-4 0</inkml:trace>
  <inkml:trace contextRef="#ctx0" brushRef="#br0" timeOffset="15593">14494 6443 269 0,'0'0'9'0,"0"0"3"16,0-17 4-16,4 8 4 0,-1-1 0 15,2-2 3-15,-1 0 1 16,1 0-3-16,-5 12-6 16,9-9-4-16,-5 15-3 15,1 9-2-15,2 9-1 16,0 8-2-16,0 8 1 0,1 8 2 15,0 1-2-15,-1-2 0 16,-4-5-1-16,-1-3 0 16,-2-6 0-16,0-8-1 15,0-6 0-15,-2-7-4 0,2-3-4 16,0-9-7-16,0 0-25 15,1 9-50-15,8-10-3 16</inkml:trace>
  <inkml:trace contextRef="#ctx0" brushRef="#br0" timeOffset="16580">15534 6347 333 0,'0'0'2'0,"0"0"0"16,0 0 0-16,-12-2 0 0,0 2 1 15,-6 2 0-15,-3 2 2 16,-6 3 1-16,-3 5-1 31,-3 3 2-31,-1 4-1 0,0-2 2 0,1 3-1 0,5 0-1 16,5 1 0-16,2 0-2 15,6-3 0-15,2-4-1 16,6-2 0-16,4 0-1 16,3-2 0-16,0-10 1 15,5 12 0-15,6-7 1 0,6-3-1 16,6 0 1-16,3-2-1 15,0 0 0 1,6-1-1-16,5 1 0 0,2-1-1 0,1 1-1 16,1 0 1-16,-2 4-1 15,-1 3 0-15,0 5 0 16,-5 5 0-16,-7 0-1 31,-5 6 1-31,-8 2 0 0,-9 4 1 0,-5 1 0 0,-15 3-1 16,-11-3 1-16,-9 4 1 15,-8-1-1-15,-8-4 1 16,-6-5-2-1,-1-6 2-15,1-3-1 0,6-6 0 0,8-5-1 16,6-4 0-16,10-9 0 16,10-2 0-16,14-2-1 15,7-4 0 32,16-3 0-47,9-1 0 0,14-5 1 0,10 0 0 0,10 0 2 0,8-2 0 0,0 0 0 0,6 0 0 16,-3 3 0-16,2 1 1 15,-9 2-1-15,-5 0-1 0,-6 2 1 16,-7-2-1-16,-6 0 1 15,-5-1-2-15,-8-1 2 16,-9 0-2-16,-2 2 0 31,-10 0 0-31,-7 3-1 0,-5-1-1 0,-12 7 0 0,-6 7 1 16,-6 5-1-16,-3 1 0 0,-8 10 1 15,-4 5 0-15,0 8 0 16,4 8 1-16,4 0 0 16,2 5 0-16,11 0 1 15,4 0 1-15,11 0 0 16,7-3 1-16,16-6 0 0,10-3 0 15,9-7 0 1,12-5 0-16,2-5-1 0,7-7-2 16,3 1-4-16,1-7-9 15,2-6-28-15,-4 0-47 0,0-7-1 16</inkml:trace>
  <inkml:trace contextRef="#ctx0" brushRef="#br0" timeOffset="16870">16532 6359 348 0,'0'0'2'0,"-12"-1"0"15,-2 1 3-15,-5 0 3 16,-7 9 3-16,-5 5 1 16,-3 7 0-16,-2 4 1 0,1 10-1 46,5 3 1-46,12 5-1 0,10 0-3 0,8-5 1 0,17-3-2 0,15-9 0 16,13-5-1-16,10-9 0 0,12-5-1 16,3-7-3-16,0-1 0 15,0-5-3-15,-7-2 0 16,-6 1-2-16,-11-3-6 0,-7 2-4 15,-16-5-12-15,-1-5-56 16,-8 12-13-16</inkml:trace>
  <inkml:trace contextRef="#ctx0" brushRef="#br0" timeOffset="17072">17269 6659 453 0,'0'0'1'15,"0"0"0"-15,13 6 0 16,-13-6 1-16,17 9-1 16,-17-9 1-16,16 7 0 15,-16-7-2-15,13 9-9 0,-13 5-59 16,0-14-17-16</inkml:trace>
  <inkml:trace contextRef="#ctx0" brushRef="#br0" timeOffset="18207">10040 7579 284 0,'0'0'6'16,"-10"0"4"-16,1 0 0 15,-2 2 0-15,3-1 1 0,8-1 2 16,-11 6 2-16,11-6 2 15,9 5-5-15,16-5-3 16,16 1-1-16,11-1 1 16,13-2-1-16,7-2-2 15,10-2-2-15,5 0 0 0,-2 1-2 16,-7-2 1-16,-7 1-2 15,-5-2 1-15,-12 4-1 16,-7-4-2-16,-8 3-3 0,-10-1-5 31,-3 4-16-31,-8 2-36 0,-4 1-24 0</inkml:trace>
  <inkml:trace contextRef="#ctx0" brushRef="#br0" timeOffset="18463">10106 7931 358 0,'0'0'4'15,"7"0"1"-15,11 0 2 16,12 0-1-16,12-6 2 0,14-1 0 15,14-3-1-15,13 0-1 16,0-3-12-16,7 1-40 16,-2 8-32-16,-10-3-7 15</inkml:trace>
  <inkml:trace contextRef="#ctx0" brushRef="#br0" timeOffset="19182">12423 7477 269 0,'0'0'6'0,"0"0"5"0,0-16 6 15,0 16 0-15,0-13 1 16,0 13-1-16,0 0 2 16,0 0 2-1,10 5-6-15,-6 19-3 0,2 9-4 16,-1 10-2-16,-1 8 2 0,0 6 1 15,-3 5-1-15,-1 0-1 16,-7 3 2 0,-4-7-3-1,-1-8-1-15,-1-6-1 0,2-7-3 16,1-11-5-16,8 2-20 15,13-13-62-15,-11-15-5 16</inkml:trace>
  <inkml:trace contextRef="#ctx0" brushRef="#br0" timeOffset="19367">12838 8186 488 0,'0'0'0'15,"0"0"1"-15,0 0-1 0,0 0 0 16,0 0 1-16,0 0 0 15,2 10-1-15,-2-10 0 16,0 0-4-16,0 0-9 0,0 0-73 16,10-1-3-16</inkml:trace>
  <inkml:trace contextRef="#ctx0" brushRef="#br0" timeOffset="19919">13452 7497 308 0,'0'0'1'16,"0"0"0"-16,-15 16 4 15,5 2 4-15,-3 10 2 0,-1 8 1 16,1 12 3-16,-1 8 1 31,6 10 2-31,10 12 1 0,21-3-2 16,6-6-4-16,11-10-1 15,11-9-2-15,9-17-1 16,5-11-1-16,4-14-2 0,-15-17-3 15,-8-12-2-15,-12-5-2 16,-14-2 0-16,-15-2-1 16,-13 4 0-16,-19 6-1 15,-19 8 0-15,-10 7 1 16,-10 8 1-16,3 11-3 15,6 10-8-15,4 12-41 16,20-10-33-16,19-3-3 16</inkml:trace>
  <inkml:trace contextRef="#ctx0" brushRef="#br0" timeOffset="20467">14810 7696 383 0,'0'0'1'0,"0"0"1"15,-9 0 0-15,-1 7 2 16,-8 8 3-16,-6 5 2 0,-5 7 0 16,-11 7 2-16,-2 9 0 31,-6 5 1-31,-1 3 0 0,1-2-3 0,6-6-1 15,5-5-3-15,6-8-3 16,10-7-3-16,7-8-5 16,14-15-14-16,-2-11-67 15,10-9-3-15</inkml:trace>
  <inkml:trace contextRef="#ctx0" brushRef="#br0" timeOffset="20662">14467 7744 406 0,'0'0'2'0,"6"5"0"0,9 7 1 16,5 5 0-16,3 6 1 15,8 6 1-15,7 8 1 16,9 16 2 0,3 2-1-16,-7-1 0 15,-7-1-1-15,-6-4-3 16,-7-3-5-16,-8-11-20 15,-11-3-62-15,-3-20-3 16</inkml:trace>
  <inkml:trace contextRef="#ctx0" brushRef="#br0" timeOffset="20993">15274 7750 418 0,'0'0'1'0,"2"14"2"16,5-1 1-1,-2 4 2-15,1 6 2 0,1 3 0 0,-1 9 1 16,-3 9 2 0,0-2 0-1,-3-3-3-15,-3 0 0 0,-4-6-2 16,-2-4-3-16,1-4-4 15,-2-10-8-15,10-23-72 16,0 8-12 0</inkml:trace>
  <inkml:trace contextRef="#ctx0" brushRef="#br0" timeOffset="21322">15549 7786 395 0,'0'0'0'15,"4"21"1"-15,2 1 1 16,1 6 2-16,6 17 5 15,6 3 2 1,2 5 1-16,6 1 1 16,6-10 0-16,2-5-1 15,2-10-1-15,6-9-1 16,-1-20-6-16,-2-7-1 15,-4-13-2-15,-3-8-1 0,-9-5-2 16,-7-4 0-16,-15-2-1 16,-6-1 0-16,-17 2 0 15,-19 4 0 16,-6 3 1-31,-13 8 0 0,-3 7 0 0,-2 5 0 0,8 10-1 0,3 0-4 16,11 9-3-16,12 3-7 16,21 7-29-16,9 0-42 0,18-2-5 15</inkml:trace>
  <inkml:trace contextRef="#ctx0" brushRef="#br0" timeOffset="21603">16041 7561 421 0,'0'0'0'16,"8"-2"0"-16,10-3 0 15,9 0 0-15,8-4 0 16,7 4 0-16,7-3-4 0,8 3-11 15,-2 11-55-15,-2-6-13 16</inkml:trace>
  <inkml:trace contextRef="#ctx0" brushRef="#br0" timeOffset="22014">16825 7293 302 0,'0'0'6'0,"0"0"4"0,7 13 4 15,-3 1 3-15,1 7 1 16,-1 5 3 0,0 4-2-16,0 6 1 0,-2 3-5 15,-2 2-4-15,-1-5-4 16,-4-3-1-16,-2-2-3 0,1-4-2 15,-1-7-3-15,3-2-5 16,-3-7-9-16,7-11-70 16,7 8-1-16</inkml:trace>
  <inkml:trace contextRef="#ctx0" brushRef="#br0" timeOffset="22469">17327 7223 267 0,'0'0'6'15,"-16"0"4"-15,4 4 1 0,-5 5 5 16,-2 3 0-16,0 3 1 15,-2 3 2-15,-2 6 2 16,6 0-6-16,7 0-1 16,7-4-2-16,3-3-2 15,10-5-1 1,6-7-1-16,4-5 0 0,4-4-3 0,-2-7-1 15,-2-7-3-15,-1-3-1 16,-3-1 0-16,-6-1-1 0,-5 3-1 16,-2 4 0-16,-3 2-1 15,0 14 2-15,0 0 1 16,0 0 0-16,1 20 0 0,2 7 2 15,0 8-2-15,1 7 2 16,0 4 1-16,-1 4-1 16,-2-3 0-16,0-2-1 15,-1-8-2-15,-1 2-7 0,-12-11-35 16,2-3-44-16,3-12-3 15</inkml:trace>
  <inkml:trace contextRef="#ctx0" brushRef="#br0" timeOffset="23043">18673 7176 366 0,'0'0'1'15,"11"-9"1"-15,-11 9-6 16,12-13-4-16,-12 13-4 16,-4-14-1-16,-13 11-1 0,-10 3 0 15,-17 6-2-15,-11 12 2 16,-9 6 8-16,-11 11 8 15,-1 10 8 1,1 4 2-16,9 4 1 0,8-1 2 16,14 3 6-16,15-8 1 0,15-3 0 15,25-15-3-15,23-9-3 16,20-9-1-16,19-8-1 31,17-2-2-31,12-10-4 0,8 0-4 0,-1-5-4 0,-6 8-6 16,-14 0-10-16,-10-5-51 15,-20 11-22-15</inkml:trace>
  <inkml:trace contextRef="#ctx0" brushRef="#br0" timeOffset="23293">17915 7897 365 0,'0'0'2'16,"4"12"5"-16,10-3 3 15,10 4 3-15,18 1 1 0,49-3 2 31,16-3 1-31,17 1-1 16,11-5-2-16,4-3-4 16,3 0-5-16,-8-4-5 0,-9-3-9 15,-58 0-20-15,-27 6-61 16,-5 0-1-16</inkml:trace>
  <inkml:trace contextRef="#ctx0" brushRef="#br0" timeOffset="23714">18302 8195 409 0,'0'0'5'16,"-29"12"1"-16,2-2 0 0,-5 4 1 15,0 0 0-15,0 4 0 16,3 3 1-16,7 1 2 16,18-1-5-16,24-1-1 15,22 1-1 1,20 0 1-16,15 1-1 0,6 0 0 0,4 2 0 15,-4 2-2-15,-11-1 1 16,-17 2 1-16,-22 2-1 16,-27-2 0-16,-24-2 0 0,-26 2 1 15,-22-4-1-15,-22-4-1 16,-14-3-5-16,-6 1-6 15,-3 6-52-15,13-18-28 16,15-5-3-16</inkml:trace>
  <inkml:trace contextRef="#ctx0" brushRef="#br0" timeOffset="24218">19498 8033 379 0,'0'0'2'0,"0"0"2"0,0 0 0 16,10-1 4-16,7-2 1 16,9-3 0-16,11 0 1 15,16 0 0-15,8 1-1 16,8 1-1-16,8-1-2 0,3 4-4 15,1 0-2-15,1-1-2 16,-9 1-6-16,-1 1-16 31,-5 0-61-31,-13-2-3 0</inkml:trace>
  <inkml:trace contextRef="#ctx0" brushRef="#br0" timeOffset="24400">19601 8324 365 0,'0'0'6'15,"5"11"2"-15,15-1 3 16,9-2 0-16,16 3 1 16,15-3 0-16,14-2 1 0,18-2-1 15,14 0-7-15,-4-3-16 16,-2-2-68-16,-4 1-5 31</inkml:trace>
  <inkml:trace contextRef="#ctx0" brushRef="#br0" timeOffset="25654">13472 9132 401 0,'0'0'3'16,"0"0"0"-16,0 0 1 15,0 0 0-15,0 0 2 0,5 11 1 16,-3 9 1-16,4 10 1 16,-3 12-1-16,3 12-1 15,0 10 2-15,-2 10-1 0,-4 4-1 16,-2 7-1-16,-10 0 0 15,-5-3-1-15,-6-6-1 16,-2-5-1-16,-1-10 0 31,2-8-3-31,2-8 0 0,3-12 0 0,8-8 0 0,7-8 0 16,6-4-8-16,-2-13-46 15,25-2-37-15,-2-20-3 16</inkml:trace>
  <inkml:trace contextRef="#ctx0" brushRef="#br0" timeOffset="25812">13808 9864 483 0,'0'0'0'0,"0"0"0"0,0 0 0 15,6 13 0-15,-6-13-2 16,9 13-6-16,-9-13-29 15,12 10-51-15,-1-10-1 16</inkml:trace>
  <inkml:trace contextRef="#ctx0" brushRef="#br0" timeOffset="26329">14625 9387 354 0,'0'0'0'0,"-9"7"1"16,-1 8 1-16,-2 11 3 0,-3 8 3 15,-2 12 2-15,1 13 2 16,1 10 1-16,9 7 0 15,6 3-1-15,18-4 1 16,13-9-4-16,14-12-1 0,9-17-2 16,8-15-1-16,2-18-1 15,0-8 0-15,-9-17-1 16,-11-9-1-16,-18-6 0 31,-18 3-2-31,-13 3 0 0,-22 8-1 0,-13 5 1 0,-14 10-2 16,-8 7-2-16,1 5-3 15,5 15-11-15,10 17-57 0,16-12-14 16</inkml:trace>
  <inkml:trace contextRef="#ctx0" brushRef="#br0" timeOffset="26765">15572 9681 414 0,'0'0'2'15,"-11"23"0"-15,-3 1 2 16,-3 9 2-16,-7 5 1 16,-7 8 1-16,-1 5 0 15,-6 3 0-15,4-5-1 0,4-6-1 16,5-9-3-16,4-7-5 15,6-15-8-15,15-12-75 16,-5-7-3-16</inkml:trace>
  <inkml:trace contextRef="#ctx0" brushRef="#br0" timeOffset="26921">15310 9714 462 0,'0'0'2'0,"25"3"-1"16,2 6 0-16,5 5 0 31,8 2 0-31,5 7 1 0,6 6-1 0,2 4 0 0,-2 7-2 15,-13 2-4-15,-4 11-15 16,-9-4-65-16,0-1-3 16</inkml:trace>
  <inkml:trace contextRef="#ctx0" brushRef="#br0" timeOffset="27411">16362 9703 359 0,'0'0'6'16,"0"9"2"-16,3 7 3 16,2 6 0-16,2 6 2 15,-2 6 1-15,1 5 0 0,0 6 1 16,-2 1-4-16,-3-2-3 15,-1-5-3-15,-1-4 0 16,-4-5-2-16,-3-6-4 0,5-6-4 16,3-18-13-16,-21 9-68 15,22-14-3-15</inkml:trace>
  <inkml:trace contextRef="#ctx0" brushRef="#br0" timeOffset="27704">16614 9805 401 0,'0'0'2'0,"-4"24"1"15,4 1 2 17,0 7 2-32,6 7 2 0,2 5 2 0,9 6-2 0,3 3 3 15,14-7-1-15,8-13-2 16,5-10-1-16,7-10-2 0,2-13-2 15,1-9 0-15,-4-15-1 16,-9-8-1-16,-11-8 0 16,-17-2-2-16,-16-1 0 15,-14 3 0-15,-20 5-1 16,-14 6-1-16,-12 5 0 0,-2 9-2 15,-3 6-3-15,9 9-5 16,9 0-14-16,14 8-63 16,20 1-3-16</inkml:trace>
  <inkml:trace contextRef="#ctx0" brushRef="#br0" timeOffset="27944">17205 9614 434 0,'0'0'1'0,"6"1"0"15,15-1 1-15,9 0-2 16,10 0 1-16,13 0-7 0,12-19-69 16,4 19-7-16</inkml:trace>
  <inkml:trace contextRef="#ctx0" brushRef="#br0" timeOffset="28517">18020 9364 380 0,'0'0'3'0,"0"0"0"16,9 11 3-16,0 2 2 16,0 3 2-16,1 7 1 15,-2 4 1-15,-2 4 1 0,-4 5-1 16,-3 1-2-16,-6-2-2 15,-6 0-3 1,1-3-1-16,-3-5-3 0,3-3-2 16,2-4-4-16,6-5-6 0,4-15-12 15,2 13-65-15,11-10-2 16</inkml:trace>
  <inkml:trace contextRef="#ctx0" brushRef="#br0" timeOffset="28934">18529 9332 369 0,'0'0'1'0,"0"0"-1"15,0 0 0-15,-8-4 2 16,-3 4 1-16,-1 4 2 15,-5 5 3-15,-1 5-1 16,-2 4 1-16,3 6 1 0,2 3 1 16,8 0 0-16,7-3-1 15,7-3-2-15,12-6 0 16,9-4-1-16,5-9-1 0,2-3 0 15,1-9-2-15,-4-7-1 16,-4-1-2-16,-7-5 0 16,-10 1-1-16,-8 0 0 15,-3 4 0-15,-3 3-1 0,-5 5 2 16,-3 10 0-16,0 3 1 15,1 13 1-15,4 10-1 32,-1 6 1-32,5 8 0 0,1 4 1 0,1 5-2 15,6-2 1-15,5-1-4 0,-2-5-7 16,8-16-50-16,-6 9-29 15,0-16-3-15</inkml:trace>
  <inkml:trace contextRef="#ctx0" brushRef="#br0" timeOffset="29584">18985 10081 404 0,'0'8'1'0,"2"8"2"16,2 6 1-16,-2 8 3 16,0 5 2-16,-2 4 1 0,0 2 0 15,0 1 1-15,0-9 0 16,1-7 0-16,-3-9-2 15,2-17-2-15,0 0-2 16,0-7-1-16,2-22-1 16,4-11-1-16,5-15-4 0,0-15-1 15,5-14-1-15,3-8-1 16,8-2 1-16,1-1-1 15,2 4 2-15,3 11 0 16,-2 10 3-16,1 13 1 0,-3 12 1 16,-4 13 0-16,-7 11-1 15,1 10 1-15,-3 10-1 16,-2 9 1-16,0 15-1 15,-1 15-1-15,-2 13 1 0,2 12 0 16,-3 9 1-16,-1 8 0 16,-1 3 0-16,-2 1-1 15,-1-3 1-15,0-8 0 47,2-7-1-47,1-10 0 0,-3-8 1 0,2-11-2 0,0-6-4 0,2-12-1 0,-9-19-12 16,5 10-72-16,0-16-3 15</inkml:trace>
  <inkml:trace contextRef="#ctx0" brushRef="#br0" timeOffset="29708">19126 9997 465 0,'0'0'0'0,"16"-4"1"16,10-1-3-16,15 0-5 0,3 8-74 15,17-12-5-15</inkml:trace>
  <inkml:trace contextRef="#ctx0" brushRef="#br0" timeOffset="163532">3529 11999 286 0,'0'0'6'16,"0"0"5"-16,0-13 1 15,0 13 4-15,0-14 1 16,0 5 4-16,0 0 1 15,0-1 0-15,0 10-3 0,0-14-5 16,0 14-1-16,0 0-1 16,-2-10-3-16,2 10-2 15,0 0-2-15,0 0-1 0,0 0-1 16,0 7 0-16,0 5 0 15,3 10-1-15,3 6 2 16,2 10-4-16,-2 8 0 16,3 9 0-16,-4 6 0 0,0 3 0 15,-2 2 0-15,-2 1 0 16,-1-5 0-16,-1-3 0 15,-2-7 0-15,0-8 0 16,-1-7 0-16,1-7 0 0,0-9 0 31,2-4 0-31,1-6 0 0,0-11 0 0,0 0 0 16,0 0 0-16,0 0 0 15,0-18 0-15,4 8 0 16,-2-7-14-16,2-10-79 0,6 9-4 16</inkml:trace>
  <inkml:trace contextRef="#ctx0" brushRef="#br0" timeOffset="164159">4096 12263 331 0,'0'0'6'0,"0"0"4"0,0 0 2 31,0 0 1-31,0 0 0 0,0 0 1 0,0 0 1 15,11 3 1-15,-11 10-4 16,0 3-4-16,1 7-1 0,1 3 1 16,0 2-1-16,1 3 0 15,1 1-1-15,0-2-1 16,2-1 0-16,0-3 0 0,1-3-1 15,2-7 0-15,2-3-1 16,6-9-3 0,3-2 0-1,3-7 0-15,4-10 0 0,2-4 0 0,3-8 0 16,-1-4 0-16,0-2 0 0,-5-4 0 15,-4-1 0-15,-8 0 0 16,-5 2 0-16,-9 1 0 16,-6 5 0-16,-12 3 0 15,-6 1 0-15,-9 10 0 0,-9 2 0 16,-5 7 0-16,-3 5 0 15,3 2 0 1,-2 8 0-16,8 6 0 0,4 7 0 16,9 2 0-16,10 6 0 0,12 1 0 15,6 0 0-15,10 0 0 16,12-3 0-16,10 0-11 15,0-2-51-15,13-10-31 16,-1-10-3-16</inkml:trace>
  <inkml:trace contextRef="#ctx0" brushRef="#br0" timeOffset="164886">4780 12483 396 0,'0'0'4'0,"2"18"3"16,0-4 2-16,1 8 2 0,1 0 0 15,0 5 1-15,1-2 2 16,-2 2 0-16,-1-8-2 15,1-6-2 17,-3-13-3-32,0 0-3 0,0-15-4 0,-4-9 0 0,-3-9 0 0,-1-9 0 15,0-7 0-15,-2-6 0 16,1-1 0-16,2 1 0 0,2 3 0 15,2 3 0-15,3 7 0 16,0 6 0-16,5 6 0 16,4 3 0-16,0 7 0 15,5-1 0-15,1 5 0 47,4 3 0-47,-1 2 0 0,3 5 0 0,1 4 0 0,2 4 0 0,-1 9 0 0,1 7 0 16,-1 6 0-16,2 9 0 15,-3 5 0-15,3 6 0 0,-1 2 0 16,-3 4 0-16,-2 0 0 15,-1 0 0-15,-6 0 0 16,1-2 0-16,-5 1 0 16,-2-6 0-16,-1 0 0 31,-1-4 0-31,-2-2 0 0,1-4 0 0,0-8 0 0,-3-2 0 15,2-7 0-15,0-4 0 16,-2-12 0-16,0 0 0 0,0 0 0 16,0 0 0-16,14-5-15 15,-14 5-67-15,0-20-14 16</inkml:trace>
  <inkml:trace contextRef="#ctx0" brushRef="#br0" timeOffset="165063">4813 12493 484 0,'0'0'1'0,"12"0"-1"16,12-7 2-16,11-5-1 15,11 0 1-15,11-3-3 16,4-7-9-1,11 1-74-15,-3 1-4 0</inkml:trace>
  <inkml:trace contextRef="#ctx0" brushRef="#br0" timeOffset="166028">5841 12234 402 0,'0'0'6'16,"0"0"3"-16,0 0 2 16,0 0 1-16,0 0 0 0,0 0 2 15,6 3 1-15,15-3 1 16,10 0-6-16,12-4-6 15,7-2-4-15,10 3 0 16,4-3 0-16,0 2 0 0,-5 0 0 16,-5 1 0-16,-10 0 0 15,-9 3 0-15,-8-3 0 16,-8 0 0-16,-19 3-8 0,12-7-23 15,-12 7-61-15,-10-6-1 16</inkml:trace>
  <inkml:trace contextRef="#ctx0" brushRef="#br0" timeOffset="166235">5848 12512 438 0,'0'0'4'0,"11"5"3"0,9-3 2 0,11-1 2 0,13-1 0 0,14-1 1 16,13-6 0-16,9-1-5 16,9-5-7-16,-4 0 0 15,-5-3 0-15,-6 5 0 0,-15-1 0 16,-7 2-51-16,-20 10-40 15,-13 0-5-15</inkml:trace>
  <inkml:trace contextRef="#ctx0" brushRef="#br0" timeOffset="167349">7856 11881 352 0,'0'0'6'0,"0"0"2"15,0 0 4-15,0 0 1 16,-8-8 1-16,8 8 0 15,0-12 1-15,4 1 1 16,8-4-3-16,8-2-4 0,9-2 0 16,8-2-3-16,8-1 0 15,8 0-1-15,1 2 0 16,1 2-2-16,-1 6-1 15,-4 3-1-15,-5 5 1 0,-8 4-2 16,-4 1 0-16,-8 11 0 16,-6 5 0-16,-8 6 0 15,-9 3 0-15,-5 9 0 0,-17 2 0 16,-6 2 0-16,-6 3 0 15,-4-1 0 1,1-5 0-16,4-1 0 0,6-3 0 16,12-2 0-16,11-7 0 0,13 5-13 15,8-3-50-15,14-2-30 16,9 1-3-16</inkml:trace>
  <inkml:trace contextRef="#ctx0" brushRef="#br0" timeOffset="167615">8262 12730 416 0,'0'0'4'0,"0"0"2"15,0 0 2-15,0 0 1 16,0 0-1-16,0 0 2 0,0 0-1 16,7 0 0-16,9-4-2 46,6 0-3-46,2-1-1 0,-2 3 0 0,-1 0 0 0,-2 2 1 0,-7 0 0 0,-12 0 0 16,0 10-4-16,-12-4 0 16,-5-3 0-16,5 5-3 15,-11 9-81-15,13-20-7 16</inkml:trace>
  <inkml:trace contextRef="#ctx0" brushRef="#br0" timeOffset="168531">9957 11672 309 0,'0'0'7'16,"3"-10"5"-16,-3 10 0 15,4-20 3-15,-4 7 2 16,0-4 1-16,-2-1 0 15,-4-2 1-15,-6 4-8 16,-1 1-2-16,-5 3-3 0,-2 6-1 16,-5 3-2-16,-3 3-2 15,-6 9 0-15,-2 7 0 16,-6 5-1-16,-2 9 1 0,-4 8-1 15,4 2 2 17,-1 8-1-32,6 3 2 0,8 2 0 0,7-1 0 0,15-2 2 15,11-2 1-15,23-10 1 16,14-7 0-16,17-9 0 0,16-11-5 15,14-9-2-15,10-6 0 16,9-10 0-16,-8-4 0 16,-5-2 0-16,-12 1 0 15,-15-2 0-15,-12 10 0 16,-21 12-85-16,-17-2-9 0</inkml:trace>
  <inkml:trace contextRef="#ctx0" brushRef="#br0" timeOffset="168949">9501 12523 439 0,'0'0'2'0,"0"0"4"16,0 0 2-16,19-9 1 15,5-1 3-15,20-2 0 0,15-7 1 16,20-2-3-16,15-5-10 16,13 1 0-16,5-2 0 15,-1 3 0-15,-6 1 0 0,-18 4 0 47,-13 6 0-47,-24 0 0 0,-16 13-3 0,-34 0-78 0,2 6-14 0</inkml:trace>
  <inkml:trace contextRef="#ctx0" brushRef="#br0" timeOffset="169401">10177 12642 372 0,'0'0'3'0,"0"0"1"16,-11-4 5-16,-3 4 0 15,-8 1 3-15,-7 7 0 16,-9 3 3-16,-8 6 0 0,-7 8-1 15,-2 1-2-15,5 6-3 16,9 2-2-16,15-2-1 16,17 1-2-16,19-3-1 15,25-1-1-15,21-4 1 0,18-4-3 16,4-1 0-16,2-2 0 15,-9 2 0-15,-12-3 0 16,-28 6 0-16,-25-1 0 16,-29 4 0-16,-31-2 0 0,-25 4 0 15,-18-1 0-15,-14 2 0 16,-16-7-31-16,10-1-59 15,15-3-3-15</inkml:trace>
  <inkml:trace contextRef="#ctx0" brushRef="#br0" timeOffset="172068">11274 12077 318 0,'0'0'7'16,"0"0"2"-16,-12 0 0 16,12 0 1-16,0 0 4 15,0 0 5-15,0 0-1 0,13-5 2 16,12 4-4-16,9 0-2 15,13 0-1-15,8 1-1 16,5 0-2-16,2 0-4 0,3 3-1 16,-4 0-1-16,-5 1-2 15,-8-1-1-15,-10 2-1 16,-9-3-3-16,-4 2-5 15,-11-4-13-15,-7-15-61 0,-7 15-9 16</inkml:trace>
  <inkml:trace contextRef="#ctx0" brushRef="#br0" timeOffset="172325">11268 12399 403 0,'0'0'5'0,"0"0"5"0,18 8 1 16,11-7 2-16,15 0 1 16,18-1 1-16,15-3 1 15,15-4 0 1,11-2-8-16,3 3-8 0,-3-1 0 0,-13 4 0 15,-14 1 0-15,-17 6 0 16,-22-1-30-16,-16 9-60 31,-14-2-6-31</inkml:trace>
  <inkml:trace contextRef="#ctx0" brushRef="#br0" timeOffset="172915">13154 12041 402 0,'0'0'6'0,"0"0"1"15,0 0 3-15,0 0 3 16,-4 7-1-16,2 12 3 0,0 7 2 16,-1 13 0-1,0 10-5-15,0 10-12 0,-3 3 0 16,-3 2 0-16,2 0 0 15,-1-4 0-15,0-7 0 16,0-7 0 31,1-10 0-47,1-10 0 0,1-4 0 0,2-8 0 0,3-5 0 0,0-9 0 0,6 0 0 0,1-12-5 15,3-8-89-15,10-2-4 0</inkml:trace>
  <inkml:trace contextRef="#ctx0" brushRef="#br0" timeOffset="173216">13461 12304 397 0,'0'0'3'0,"0"12"3"16,0 6 3-16,1 6 2 15,4 8 1-15,7 7 2 16,5 4 0-1,8 3 1-15,8-6-2 0,8-8-3 0,8-10-3 16,6-12-7-16,4-10 0 16,-6-11 0-16,-5-17 0 15,-8-8 0 16,-16-11 0-31,-14-2 0 0,-12-2 0 0,-22 4 0 0,-18 5 0 0,-17 4 0 16,-15 11 0-16,-7 8 0 0,4 9 0 16,6 8 0-16,10 4 0 15,12 7 0-15,23 6-20 16,15 8-66-16,27-14-7 15</inkml:trace>
  <inkml:trace contextRef="#ctx0" brushRef="#br0" timeOffset="173864">15059 11694 322 0,'0'0'6'15,"0"0"4"-15,0-16 0 16,0 16 3-16,-11-14 1 0,-7 7 2 31,-6 2 0-31,-11 4 1 0,-9 6-3 0,-8 12-5 16,-2 12 1-16,0 9 0 0,7 5-1 15,11 8 0-15,18 1 0 47,18-2 0-47,23-7-1 0,27-10-8 0,15-7 0 0,16-13 0 0,8-9 0 0,3-2 0 16,-5-8 0-16,-9-1 0 15,-18-1-51-15,-13-2-42 16,-15 0-2-16</inkml:trace>
  <inkml:trace contextRef="#ctx0" brushRef="#br0" timeOffset="174287">14540 12393 448 0,'0'0'4'0,"0"0"2"16,14 3 2-16,12-1 1 16,18-1 1-16,23-1 1 15,27-8 1-15,27 0-9 0,18-4-3 16,10-1 0-16,7 0 0 15,-3-1 0-15,-11 6 0 16,-21 0 0-16,-19 11-5 16,-39 10-86-16,-22-4-4 15</inkml:trace>
  <inkml:trace contextRef="#ctx0" brushRef="#br0" timeOffset="174866">15074 12805 391 0,'0'0'3'15,"0"0"2"-15,0 0 2 16,-8-12 0-16,-2 8 0 16,-5 2 1-16,-5 1 2 15,-5 1-2-15,-8 6-2 0,-7 7 0 16,-7 2-1-16,4 6-1 15,1 4-1-15,5 1 1 32,7 1 0-32,14 1-1 0,16-1 1 0,17-1 0 0,23-3-1 15,16 0 0-15,16-3 1 16,12 2 0-16,5-1 0 15,0 1 0-15,-9 1-4 0,-15 0 0 16,-19 2 0-16,-25-1 0 16,-26 2 0-16,-30-4 0 15,-26-1 0-15,-25-3 0 16,-15 0 0-1,-17-9 0-15,5-8-78 0,-1 6-16 0</inkml:trace>
  <inkml:trace contextRef="#ctx0" brushRef="#br0" timeOffset="179991">4470 14728 314 0,'0'0'8'16,"0"0"1"-16,2-15 3 15,-2 15 2-15,4-13 3 16,-4 13 1-16,5-14-1 0,-5 14 0 16,4-11-7-16,-4 11-1 15,0 0-3-15,4 5-1 16,1 10 0-16,1 4 0 15,2 8 0-15,2 9 2 0,-1 9-1 16,2 4 0-16,-4 6 1 16,0 5-1-16,-4-2-1 15,-2-2-2-15,-1-5-3 31,-3-8 0-31,-2-7 0 0,1-7 0 0,-1-9 0 0,0-6 0 16,5-14 0-16,-6 9 0 16,6-9 0-16,0 0-11 15,6-6-23-15,7-3-58 16,-1-3-2-16</inkml:trace>
  <inkml:trace contextRef="#ctx0" brushRef="#br0" timeOffset="180466">5082 14873 352 0,'0'0'4'15,"0"0"1"-15,-9-2 3 16,9 2-1-16,-18 4 1 15,7 8 0 17,1 7 2-32,-3 8 1 0,7 8-2 0,2 9-1 0,4 6 0 0,5 1-1 15,12 1 2-15,7-7 1 16,11-8-2-16,5-14 0 15,6-10-1-15,4-14 0 0,1-12-1 16,0-14-1-16,-9-9-1 16,-6-6-2-16,-11-4-2 15,-14-2 0-15,-11 3 0 16,-17 5 0-1,-11 8 0-15,-15 6 0 0,-6 13 0 0,-8 8 0 16,1 5 0-16,4 13 0 16,5 4-4-16,15 7-8 15,6-1-9-15,21 2-28 16,15-1-42-16,10-6-4 0</inkml:trace>
  <inkml:trace contextRef="#ctx0" brushRef="#br0" timeOffset="180914">6045 14741 311 0,'0'0'3'15,"0"0"2"-15,-14 0 3 16,3 6-1-16,-8 5 1 15,-3 7 1-15,-4 6 3 0,2 9 3 16,-1 7-1-16,4 6-2 16,9 4 2-16,10-2 1 15,9 1 0-15,16-8 0 16,12-5-3-16,6-10 0 31,8-9-3-31,6-8-1 0,-1-6-3 0,-1-1-3 0,-6-5-8 16,-2 3-22-16,5-4-61 15,-22-4-4-15</inkml:trace>
  <inkml:trace contextRef="#ctx0" brushRef="#br0" timeOffset="181505">6805 14851 378 0,'0'0'7'0,"0"0"1"0,-12 3 2 16,12-3 1-1,0 0 2-15,0 0 1 0,17 5 1 16,7-3 0-16,13-2-4 16,8-2-3-16,7-2 0 15,6-1-3 1,0-2-1-16,1 1 0 0,-7 0-4 0,-9 0 0 15,-4 3 0-15,-13-3 0 16,-5 5-2-16,-9-2-5 0,-12 3-3 16,10-3-5-16,-10 3-10 15,0 0-32-15,0 0-33 16,-1 9-4-16</inkml:trace>
  <inkml:trace contextRef="#ctx0" brushRef="#br0" timeOffset="181674">6938 15045 365 0,'0'0'8'16,"0"0"6"0,0 0 1-16,13 0 1 0,7 0 0 15,11-1 0-15,9-2 1 16,9 0 0-16,9 2-7 15,3-3-7-15,8 4-7 0,-9-5-13 16,-5 5-69-16,-5 3-5 16</inkml:trace>
  <inkml:trace contextRef="#ctx0" brushRef="#br0" timeOffset="182893">8146 14591 347 0,'0'0'6'16,"0"0"2"-16,0 0 2 15,6-4 0-15,4 0 2 16,7-4 0-16,10-2 1 15,10-3 0-15,8-2-4 0,14 1-2 16,8 2-1-16,3 2-1 16,-3 4 0-16,-5 6-2 15,-10 2 1-15,-12 10 0 16,-14 5 1-16,-20 7-1 15,-14 1 1-15,-19 2 0 0,-12 1-1 16,-7 0 0-16,2-5-1 16,-2 0-2-16,5-5-2 15,10-1-5-15,10-4-6 16,19 3-11-16,8 0-42 0,12 5-26 15</inkml:trace>
  <inkml:trace contextRef="#ctx0" brushRef="#br0" timeOffset="183144">8522 15234 448 0,'0'0'4'15,"0"0"1"-15,0 0 1 0,0 0 0 16,12-9 1-16,-2 2-1 15,3 0 1-15,1 0-1 16,0 0-4-16,0 1-1 16,-4 3-1-16,-10 3 0 15,0 0 0-15,0 9 0 0,-6-2 0 16,-5 3-4-16,-4-4-7 15,15-6-47-15,-8 3-31 16,8-3-4-16</inkml:trace>
  <inkml:trace contextRef="#ctx0" brushRef="#br0" timeOffset="183668">9270 14930 414 0,'0'0'1'15,"-11"7"1"-15,11-7 2 16,-10 15 3-16,8-5 1 0,2 0 1 15,10-2 1 17,11-2 0-32,12-6 0 0,12-5 0 0,9-7-3 0,5-6-2 15,-2-4-1-15,-3-5-1 0,-10-2-1 16,-14 3-2-16,-16-1-1 15,-14 6 0-15,-18 4 0 16,-19 10 0-16,-11 5-1 0,-10 8 1 16,-4 15 0-16,-1 9 1 15,5 11 0-15,10 8 0 31,10 6 1-31,17 3 1 0,15 0 0 0,13-2 1 16,21-6 0-16,9-5-1 0,10-9-2 16,6-9 0-16,6-8 0 15,0-5 0-15,-5-14-16 16,4-13-68-16,-10 0-9 15</inkml:trace>
  <inkml:trace contextRef="#ctx0" brushRef="#br0" timeOffset="184149">9906 14439 408 0,'0'0'1'0,"0"0"0"16,0 0 3-16,0 0 2 0,3 12 2 15,0 9 2-15,1 10-1 16,3 11 3 0,-2 12 0-16,-1 12 0 0,0 10-2 15,0 5-2-15,0 1-1 0,-2-2-4 16,3-3-3-16,3-9 0 15,0-9 0 17,4-9 0-32,5-10 0 0,4-10 0 0,1-13 0 0,9-9 0 15,3-8 0-15,4-12 0 0,1-9 0 16,0-13 0-16,0-5 0 15,-4-4 0-15,-8-3 0 16,-7 0 0-16,-11 4 0 0,-9 4 0 16,-8 7 0-16,-16 13 0 15,-4 7 0-15,-4 11 0 16,-3 7 0 15,-1 14 0-31,5 11 0 0,4 6 0 0,10 7 0 0,10 2 0 0,7-1 0 16,15-1 0-16,11-5 0 15,10-8 0-15,7-9 0 16,6-11 0-16,9-4-21 15,5-9-63-15,-7-18-9 16</inkml:trace>
  <inkml:trace contextRef="#ctx0" brushRef="#br0" timeOffset="184345">10681 14948 443 0,'0'0'2'0,"-6"18"2"16,1-2 2-1,1 7 0-15,3 7 1 0,1 5 1 16,8 6 0-16,8 0 1 0,10-3-2 15,8-4-2-15,12-5-2 16,2-6-3-16,4-10-4 16,7-3-13-16,-6 0-57 15,0-11-17-15</inkml:trace>
  <inkml:trace contextRef="#ctx0" brushRef="#br0" timeOffset="184817">11162 14732 409 0,'0'0'4'0,"0"0"4"16,0-10 2-16,0 10 0 15,0 0 1-15,0 0 0 0,9 12 2 16,0 7 0-16,5 12-4 31,3 11-3-31,5 9-2 0,1 10-1 0,1 3-3 16,1 3 0-16,-3-7 0 0,-2-4 0 15,-5-11 0-15,-5-7 0 16,-6-15 0-16,-4-9-18 16,-8-14-33-16,-7-10-41 15,-9-13-3-15</inkml:trace>
  <inkml:trace contextRef="#ctx0" brushRef="#br0" timeOffset="185119">11084 15053 399 0,'0'0'4'16,"11"0"2"-16,5 0 2 15,8 0 3-15,9 0 1 0,7 0 2 16,10-1 0-16,8-1 0 15,3 2-3 17,-3 0-3-32,-3 1-3 0,-8 9-2 0,-10 6-1 0,-10 9-2 0,-14 5 0 15,-12 4 0-15,-7 2 0 16,-12-1 0-16,-6-2 0 15,-3-6 0-15,2-9 0 16,1-12 0-16,7-7 0 0,8-17 0 16,8-8 0-16,6-9 0 15,14-6 0 16,11-4 0-31,10-3 0 0,5 0 0 0,6 5 0 0,-1 5 0 0,0 7 0 16,-1 7 0-16,-11 1-21 16,-8 2-63-16,-2 14-11 15</inkml:trace>
  <inkml:trace contextRef="#ctx0" brushRef="#br0" timeOffset="185391">12014 15032 434 0,'0'0'4'16,"0"15"1"-1,0 0 3-15,0 5 1 0,0 5 1 16,8 2 1-16,4 0 1 0,10-1 0 15,8-8-6-15,7-7-6 16,6-8 0-16,2-6 0 16,-1-15 0-16,-5-4 0 15,-11-5 0-15,-14-3 0 16,-14 1 0-16,-14 3 0 0,-19 5 0 31,-10 4 0-31,-5 7 0 0,-6 7 0 0,6 5 0 16,3 10-7-16,15 8-14 15,6-2-21-15,14 1-51 0,17-2-2 16</inkml:trace>
  <inkml:trace contextRef="#ctx0" brushRef="#br0" timeOffset="185773">12389 14949 457 0,'0'0'2'16,"2"6"2"-16,0 2 2 15,2 6 0-15,1 4 1 16,2 6 1-16,2 5 0 0,0 3 1 16,2 4-5-16,-4-4-4 15,0-1 0 1,0-5 0-16,-3-4 0 0,-3-6 0 15,-1-16 0-15,0 0 0 16,0 0 0-16,12-17 0 0,-4-9 0 16,3-3 0-16,4-4 0 15,4-3 0 16,5 5 0-31,4 1 0 0,1 9 0 0,-2 6 0 0,1 11 0 0,-1 4 0 16,-2 11 0-16,-5 10 0 16,-6 9 0-16,-3 6 0 15,-7 9 0-15,-3 2 0 16,-1 3 0-16,-7-3 0 0,0-5 0 15,-1-4 0-15,4-9 0 47,3-8 0-47,4-12 0 0,11-9 0 0,5-4 0 0,3-14-8 0,12-8-57 0,6-5-31 16,-2-6-2-16</inkml:trace>
  <inkml:trace contextRef="#ctx0" brushRef="#br0" timeOffset="186031">13093 14770 441 0,'0'0'3'0,"0"0"2"0,-12 5 1 0,12-5 1 16,-15 18 0-16,8-4 1 15,5 7 0-15,2 5 1 0,9 4-2 16,9 6-2-16,4 6 0 15,6 1-5-15,-4 3 0 16,-4 1 0-16,-9-1 0 0,-11 0 0 16,-18-6 0-16,-13-4 0 15,-5-5 0 1,-6-6 0-1,-1-4 0-15,9-7 0 0,3-9-42 0,15-5-50 0,23-2-4 16</inkml:trace>
  <inkml:trace contextRef="#ctx0" brushRef="#br0" timeOffset="186902">13582 14827 292 0,'0'0'9'16,"0"0"3"-16,-13 0 4 15,13 0-1-15,0 0 2 16,-9 0 3-16,9 0 2 15,8 0 1-15,14 0-8 16,5 0-3-16,14-1-2 0,6-3 1 16,6-2-2-16,3-1-3 15,1 0-1-15,-5-2-2 16,-2 2-2-16,-10-3-3 15,-7 6-4-15,-10-5-6 16,-2 6-18-16,-6-1-59 0,-5-2-1 16</inkml:trace>
  <inkml:trace contextRef="#ctx0" brushRef="#br0" timeOffset="187122">13632 15008 396 0,'0'0'7'0,"5"3"3"16,9-3 2-16,9 0 1 16,15 0-1-16,11 0 2 15,15-3 0-15,11 0-1 0,3-2-8 16,8 2-7-16,-7-4-16 15,-13 7-68 1,1 0-5-16</inkml:trace>
  <inkml:trace contextRef="#ctx0" brushRef="#br0" timeOffset="195144">15850 14132 315 0,'0'0'8'15,"0"0"1"-15,0 0 3 16,4-11 2-16,-4 11 3 0,0 0-1 16,4-10 1-16,-4 10 0 15,10 1-4-15,-4 9-2 16,0 7-1-16,1 7-1 15,-2 7-2-15,2 6 0 0,-3 3 1 16,-1 2-2-16,-3-1-1 16,0-2-1-16,-1-5-1 15,-3-5 0-15,-2-8-3 16,3-2 0-16,0-8 0 0,-1-3 0 15,4-8 0-15,0 0 0 16,0 0-15-16,0 0-14 16,-6-13-62-16,12-1-2 15</inkml:trace>
  <inkml:trace contextRef="#ctx0" brushRef="#br0" timeOffset="195475">16350 14118 330 0,'0'0'5'0,"0"0"4"15,-3 7 1-15,-2 4 3 0,-1 6 5 16,1 5-2-16,-1 7 1 15,6 4 1-15,0 4-4 16,7 0-1-16,11-3-2 0,8-7-2 16,8-8-1-16,8-9-1 15,2-10-1-15,1-10 1 16,-2-10-7-16,-8-5 0 15,-11-7 0-15,-11 1 0 16,-13-4 0-16,-16 6 0 0,-12 4 0 16,-11 6 0-16,-1 6 0 15,-3 5 0-15,5 8-5 16,0 2-11-16,16 11-29 15,8 2-47 17,9-4-1-32</inkml:trace>
  <inkml:trace contextRef="#ctx0" brushRef="#br0" timeOffset="196880">17509 14059 246 0,'0'0'9'0,"0"0"5"15,-5-12 3-15,5 12 0 16,-14-14 2-16,4 7-1 0,-7-1 1 15,0 1 1-15,-3 4-7 16,-8 2-6-16,-1 3-2 16,-5 7-1-16,-2 7 0 0,1 5 0 15,1 5 0-15,4 4 1 16,4 3 0-16,7 5 1 15,13-2 1-15,8 0 0 16,18-7 1-16,12-1-1 16,12-10 0-16,13-4 0 15,9-9-1-15,5-5 1 0,0-2-3 16,-5-6-3-16,-4-1-5 47,-13-5-13-47,-5 4-68 0,-15 5-4 0</inkml:trace>
  <inkml:trace contextRef="#ctx0" brushRef="#br0" timeOffset="197605">15293 14819 244 0,'0'0'7'0,"-15"-1"2"15,4 1 3-15,-3 0 2 16,-3 1 0-16,-1 5-1 15,2-2 3-15,3 5 1 0,8 1-4 16,15 0-1-16,17 1 0 16,24-1 0-16,23 1 1 46,34-7 2-46,37 2 0 0,42-4-4 0,38-1 0 0,41-1-2 0,28 0-1 0,31 0-1 16,13-5 0-16,7 0-1 16,-5-4 0-16,-16 0 0 15,-17-1-4-15,-29-1-2 16,-25 2 0-16,-33 7 0 0,-32 1 0 15,-34 1 0-15,-34 3-4 16,-25 0-62-16,-32 11-26 31,-34-3-3-31</inkml:trace>
  <inkml:trace contextRef="#ctx0" brushRef="#br0" timeOffset="198491">15888 15266 270 0,'0'0'8'0,"0"0"3"16,0 0 2-16,0 0 2 15,0 0 1-15,0 0 0 16,0-9 0-16,0 9 3 0,0 0-7 15,6 12-3-15,0 3-1 16,1 9 0-16,-2 9 0 16,2 8 1-16,0 9 1 0,-2 8 0 15,-3 5-1-15,-2 0-1 16,-1 2-1-16,-5-5 0 15,-2-6-2-15,0-8 0 16,-2-8-2-16,1-9 0 16,1-8 0-16,3-6-3 31,5-15-2-31,-9 8-7 0,9-8-19 0,-22-8-61 0,22-3-3 15</inkml:trace>
  <inkml:trace contextRef="#ctx0" brushRef="#br0" timeOffset="198734">16281 15877 450 0,'0'0'3'0,"0"0"2"16,0 0 1-16,0 0 0 16,0 0 1-16,0 0-1 15,0 0-1-15,0 0-4 16,0 0-12 15,6 4-75-31,-6-4-4 0</inkml:trace>
  <inkml:trace contextRef="#ctx0" brushRef="#br0" timeOffset="199522">16773 15406 338 0,'0'0'6'16,"0"0"2"-16,0 0 0 0,-6-11 1 16,6 11 0-16,-11 0 0 15,2 1 1-15,-2 9 0 16,0 10-4-16,-2 9-1 0,-1 9 0 47,0 9 2-47,3 10-1 0,2 6 1 0,7 6 1 0,2-1-1 0,16-4 0 15,5-6-1-15,13-10-1 16,6-11 1-16,6-15-1 0,4-12-1 15,2-12 1-15,-3-12-2 16,-2-9-1-16,-11-11 0 16,-12-1-1-16,-12-2-1 15,-10 5-1 1,-8 4 0-16,-14 9-1 0,-11 9 1 0,-5 9-1 15,0 8 1-15,3 14-2 16,2 4-3-16,9 7-8 16,3-3-28-16,12-2-47 0,9-4-2 15</inkml:trace>
  <inkml:trace contextRef="#ctx0" brushRef="#br0" timeOffset="201347">17696 15507 249 0,'0'0'10'15,"0"0"3"-15,0 0 3 0,0 0 1 16,5 4 2-16,-5-4 1 16,0 15 1-16,-2-1 3 15,-6 5-8-15,-5 6-4 16,-1 4-2-16,-7 6-1 0,-3 1 0 15,-1 2-2-15,-1-4-1 16,1-3-2-16,4-6 0 16,2-6-2-16,4-4-2 15,4-5-2-15,11-10-8 31,0 0-12-31,-9 0-63 0,9-9-3 0</inkml:trace>
  <inkml:trace contextRef="#ctx0" brushRef="#br0" timeOffset="201585">17568 15534 393 0,'0'0'5'16,"0"0"1"-16,16 4 2 15,-5 4 1-15,3 6 1 0,5 6 1 16,-2 5 0-16,5 6 1 15,-1 7-4-15,-4 2-2 16,-1 2-2-16,-1-1-1 16,-4-7 0-16,-1-6-3 0,-1-1-3 15,-4-11-6-15,4-3-12 16,-9-13-66-16,10 0-2 15</inkml:trace>
  <inkml:trace contextRef="#ctx0" brushRef="#br0" timeOffset="201989">18063 15525 388 0,'0'0'3'0,"0"0"2"16,0 0 3-16,6 9 1 15,-2 4 1-15,0 5 3 0,0 5 0 16,-1 7 1-16,-2 6-2 15,-1 3-3-15,0 0-3 16,-1 2 0-16,-3-4-2 16,0-3-1-16,-1-3-1 15,2-6-1-15,0-7-1 0,3-4-2 16,-2-5-3-16,2-9-6 15,0 0-16-15,-9 3-62 16,9-8-3-16</inkml:trace>
  <inkml:trace contextRef="#ctx0" brushRef="#br0" timeOffset="202325">18296 15532 383 0,'0'0'2'15,"4"5"2"-15,-1 9 2 16,0 5 2-16,3 11 1 15,4 4 2-15,6 10 1 16,2 5 1-16,9 3-1 0,2-1-2 16,7-9 0-16,2-8-2 15,0-9-1-15,-1-9 0 16,-1-13-2-16,-5-8-1 15,-7-14-4-15,-9-8 0 0,-11-6 0 16,-8-5 0-16,-17 1 0 16,-9 0 0-16,-9 6 0 15,-5 5 0 16,-2 9-2-31,1 6 1 0,6 11-1 0,9 6-1 0,12 9-1 0,6 4-2 16,12 3-4-16,7-2-9 16,16-9-47-16,4 3-24 15</inkml:trace>
  <inkml:trace contextRef="#ctx0" brushRef="#br0" timeOffset="202646">18626 15386 427 0,'0'0'2'0,"0"0"2"31,7 0 2-31,9 4 0 0,7-1 0 0,9-1 1 16,8 0-1-16,5 0-2 0,7 1-10 16,-6-4-26-16,2-1-53 15,-5-3-4-15</inkml:trace>
  <inkml:trace contextRef="#ctx0" brushRef="#br0" timeOffset="203270">19301 15123 409 0,'0'0'4'16,"0"0"0"-16,0 0 1 0,4 5 0 15,-3 4 2-15,0 6 1 16,-1 4 0-16,1 4 2 16,-1 6-4-16,0 2 0 15,-2 1 0-15,-1-2-1 0,-1-2-1 16,-1-5-1-16,-1-3-1 15,1-4-1-15,-1-6-2 16,6-10-5-16,-8 7-7 16,8-7-36-1,0 0-39-15,1-7-5 0</inkml:trace>
  <inkml:trace contextRef="#ctx0" brushRef="#br0" timeOffset="203744">19582 15159 340 0,'0'0'6'0,"0"0"0"0,-1-9 2 15,1 9 1-15,0 0 0 16,-12-8 1-16,2 8 1 15,1 0 0-15,-1 6-3 16,-4 5-1-16,3 5 0 0,-1 2 0 16,-1 1 0-16,7 1 0 15,4 0 0-15,2-3-1 16,3-5 0-1,7-2-1-15,4-7 0 0,3-3-1 0,2-4 0 16,-1-6-1-16,-4-4-1 16,-3-4 0-16,-4-3-1 15,-4 2 0-15,-2 2 0 0,-1 0 0 16,0 4-1-16,-3 4 0 15,3 9 1-15,0 0 0 16,-5 10 0-16,5 9 0 16,0 5 0-16,4 4 1 15,-2 7 1-15,1 1-3 0,0 1 0 16,0-1 0-16,-2-1 0 15,-1-3 0-15,0-3 0 16,0-1 0-16,0 1-16 16,-1 1-54 15,4-8-21-31</inkml:trace>
  <inkml:trace contextRef="#ctx0" brushRef="#br0" timeOffset="205340">20395 15404 280 0,'0'0'6'16,"0"0"5"-16,0-13 1 15,0 13 3-15,-1-15 0 16,-1 6 1-16,0-1 1 0,-3 0 0 15,5 10-7-15,-13-13-4 16,1 12-2-16,-2 1-2 16,-5 4 0-16,0 7-2 15,-7 4 1-15,-2 2 0 0,-2 6 1 16,-1 6 2-16,-2 7 0 15,-2 4 0-15,1 6 1 16,0 5 1 0,7 1 0-16,7 2 1 0,9 0 1 15,11-8 0-15,12-3 0 0,23-11 0 16,18-7-1-16,17-10 0 15,15-7-1-15,9-5-2 16,2-4-4-16,-2-5-3 16,-10-5-4-16,-13 3-11 0,-19 5-60 15,-16-12-15-15</inkml:trace>
  <inkml:trace contextRef="#ctx0" brushRef="#br0" timeOffset="205866">19880 14854 186 0,'0'0'4'15,"0"0"5"-15,-15-9 8 32,4 8 4-32,-5-1 5 0,-2 2 3 0,-3 0 2 15,0 0 0-15,0 2-1 0,2-1-5 16,8 8-4-16,11-9-4 15,14 11-3-15,21-7-3 16,20-1-3-16,22-1-1 0,18 0-1 16,15 1-2-16,9-2-4 15,4 3-8 1,-11-4-18-16,-22 3-61 0,2 1-3 0</inkml:trace>
  <inkml:trace contextRef="#ctx0" brushRef="#br0" timeOffset="209938">21113 14766 257 0,'0'0'8'0,"0"0"5"16,0 0 3-16,0 0 2 15,-9-2 3-15,9 2 0 16,0 0 1-16,0 0 1 16,-5-10-6-16,5 10-5 0,14-4-2 15,3 4-3-15,8-3 0 16,8 2-1-16,10 1 0 15,5-1-2-15,5 0 1 16,2 0-2-16,-1 1-1 0,-5-2 0 16,-7 1-1-16,-5 1-2 15,-9-3-2-15,-9 3-4 16,-9-3-8-1,1 3-25-15,5-1-46 0,-16 1-4 16</inkml:trace>
  <inkml:trace contextRef="#ctx0" brushRef="#br0" timeOffset="210327">21160 14994 358 0,'0'0'7'0,"0"0"1"16,0 0 4-16,0 0 0 15,6-2 3-15,17-1 0 16,17-3 1-16,18-1 1 16,18 0-6-16,11-1-2 0,11 0-3 15,0-1-5-15,1 3-3 16,-15 1-7-16,-7 5-15 15,-22 14-62-15,-15-7-4 16</inkml:trace>
  <inkml:trace contextRef="#ctx0" brushRef="#br0" timeOffset="219173">6871 16579 242 0,'0'0'6'0,"0"0"2"16,0 0 2-16,0 0 0 15,0 0 1-15,0 0 2 16,-1-10-2-16,1 10 3 16,0 0-6-16,0 0-1 0,0 0 0 15,0 0 1-15,1 11 0 16,2 0 3-16,-1 3 1 15,1 4 0-15,-1 4 0 16,0 5-1-16,0 3 0 0,-2 6-2 16,0 3 0-16,-1-2-1 15,-3 2-2-15,-6-4 0 16,2-1-2-1,0-4 0-15,0-3-1 0,0-8-2 16,5-1-5-16,0-7-11 0,3-11-59 16,16 0-15-16</inkml:trace>
  <inkml:trace contextRef="#ctx0" brushRef="#br0" timeOffset="219880">6251 17259 239 0,'0'0'7'0,"-11"3"6"15,0-1 4-15,-3 1 2 0,0 0 2 16,-1 0-1-16,1-2 1 16,1 5 2-16,13-6-5 46,0 0-5-46,32 0-2 0,20-10-3 0,27 0 2 0,19-6-1 0,23-1 1 0,20-4-1 16,17 2-2-16,5 1 0 16,-4 1-1-16,-10 7-1 15,-22 4-2-15,-19 3-1 0,-22 3 0 16,-22 0-2-16,-21 3-3 15,-21 1-6-15,-9 7-22 16,-1-1-59-16,-21-9 1 31</inkml:trace>
  <inkml:trace contextRef="#ctx0" brushRef="#br0" timeOffset="223889">6752 17458 181 0,'0'0'9'15,"0"0"6"-15,0 0 2 0,0 0 1 16,0 11 2-16,0-11 2 15,1 11 1-15,-1 1 3 16,1 4-7-16,0 5-3 16,-1 2 2-16,0 6-2 15,0 3-2-15,1 4 1 16,-2 3-2-16,-1 0-1 0,-4 0-2 15,1 1-3-15,-1 2 0 16,1-3-1-16,-1 1-3 16,-2-4 1-16,4-2-6 31,-2-6-5-31,3-6-10 0,0-4-21 0,3-6-50 0,0-12-3 15</inkml:trace>
  <inkml:trace contextRef="#ctx0" brushRef="#br0" timeOffset="224188">7229 17939 427 0,'0'0'3'0,"0"0"3"16,0 0 1-16,0 0 0 15,0 0 1 1,-6 7-1-16,6-7 1 0,0 0-1 0,-9 8-4 16,9-8-7-16,0 0-6 15,0 0-24-15,0 0-53 16,0 0-2-16</inkml:trace>
  <inkml:trace contextRef="#ctx0" brushRef="#br0" timeOffset="224680">7567 17456 290 0,'0'0'7'0,"0"0"2"0,0 0 2 16,-10-7 1-16,10 7 0 15,-12 0 0-15,12 0 0 16,-8 14 4 15,2-3-5-31,-1 7-2 0,1 5-1 0,1 3 1 0,2 5 0 0,3 1 2 16,0 4-2-16,3 0 0 15,6 0 0-15,3-1-2 16,4 0 0-16,5-4-1 16,2-3-1-16,3-5 0 0,2-3 0 15,2-9-2-15,0-6-1 16,0-5-1-16,-4-7-1 31,-1-6-1-31,-6-5 1 0,-5-2-2 0,-4 2 0 0,-7 0 0 16,-3 3 0-16,-4 4 1 15,-4 1 0 16,-4 7-3-31,2 3-2 0,10 0-11 16,-16 16-48-16,16-16-23 0</inkml:trace>
  <inkml:trace contextRef="#ctx0" brushRef="#br0" timeOffset="225638">7765 17792 209 0,'0'0'7'0,"0"0"3"16,0 0 5-16,0 0 3 16,0 0 4-16,0 0 3 15,0 0 2-15,3-10-1 16,-3 10-5-16,0 0-2 0,0 0-4 15,13-5-4-15,-13 5-5 16,14 0-3-16,-3 0-1 16,-3 0 0-16,-8 0-2 15,18 4 1-15,-18-4 1 16,18 6-1-16,-18-6 2 0,17 5-1 15,-17-5 1-15,13 4-1 16,-13-4 0-16,8 6-1 16,-8-6 0-16,0 0-1 0,0 0-1 15,-4 10 1-15,4-10-1 31,-12 3 0-31,12-3 0 0,-10 6-2 0,10-6-7 16,0 0-16-16,0 0-57 16,0 0-2-16</inkml:trace>
  <inkml:trace contextRef="#ctx0" brushRef="#br0" timeOffset="226035">7697 17838 394 0,'0'0'4'0,"0"0"2"0,0 0 1 16,-11-4-1-16,11 4 1 15,0 0-1-15,-11-7 0 16,11 7 0-16,0 0-4 0,-10-2-1 15,10 2-2-15,0 0 1 16,0 0 0-16,0 0 1 16,0 0 1-16,0 0 0 15,0 0 1-15,3-9 0 0,7 8 0 16,1-2-1-16,0 3 0 15,8-1 0-15,-3-1-4 16,1 2-9-16,4 0-25 16,-2 0-48-16,2-4-3 15</inkml:trace>
  <inkml:trace contextRef="#ctx0" brushRef="#br0" timeOffset="227479">8509 17108 319 0,'0'0'6'0,"0"0"1"16,0 0 2-16,0 0 0 0,-9 0 0 15,9 0 4-15,0 0 1 16,0 0 1-16,15-7-4 16,3 3-1-16,7-3 0 15,6-2 0-15,4-2-1 0,9 2-1 16,0-1-2-16,4 2-2 15,-4 0-1-15,0 4-1 16,-5 0-2-16,-6 4 0 16,-4 0 0-16,-5 0-3 15,-7 0-2-15,1 0-8 31,-9 0-11-31,6-4-43 0,2 2-21 0</inkml:trace>
  <inkml:trace contextRef="#ctx0" brushRef="#br0" timeOffset="227833">8638 17303 416 0,'0'0'0'0,"0"0"0"15,0 0 1-15,5 0 2 16,4 0 1-16,8-1 0 0,5 0 1 16,10 1 1-16,8 0 2 15,6 0-1-15,5-1-1 16,4 1-1-16,-2 0-1 0,-5 0 0 31,0 0-4-31,-6 0-4 0,-11 0-9 0,-1 1-22 16,3 3-51-16,-14-3-2 15</inkml:trace>
  <inkml:trace contextRef="#ctx0" brushRef="#br0" timeOffset="228927">10518 16870 329 0,'0'0'5'15,"0"0"1"-15,-1-14 2 16,1 14 0-16,-1-12 1 0,1 12-1 15,-2-13 2-15,2 13-1 16,0 0-4-16,0 0 1 16,0 0-1-16,9 13 1 0,-3 2 0 15,2 5 2-15,0 3 0 16,-1 1 1-16,-1 6-1 15,-1 3 0-15,-2 1 1 16,-2 7-3-16,-1 4 1 16,3 2-1-16,-1 2-1 0,0 2-1 15,0-2 0 16,1-6-1-31,-1-5 0 0,1-9 0 0,0-8-3 0,-1-7 0 16,1-5 0-16,-3-9-7 0,0 0-17 16,0 0-64-16,23-15-3 15</inkml:trace>
  <inkml:trace contextRef="#ctx0" brushRef="#br0" timeOffset="229527">11013 16940 369 0,'0'0'-2'16,"0"0"2"-16,-2 6-1 0,1 6 0 15,-1 6 2-15,0 6 3 31,0 10 1-31,1 6 3 0,1 6 2 0,0 3 1 16,0 3 2-16,1-1 0 0,4-1 0 16,4-5-1-16,-2-24-4 15,4 1-2-15,-1-5-1 16,3 2-1-16,4-4-1 15,-3-6 0-15,28 7 1 16,3-10-1-16,6-6 1 16,1-14 0-16,0-9 0 15,-1-15-1-15,-10-7 0 0,-12-3-3 16,-6-6 0-16,-13 0 0 15,-9-3 0-15,-10 5-1 16,-13 1 1-16,-11 7-1 0,-13 6 1 16,-9 10-1-16,-5 9 1 15,2 6-1-15,1 10-1 16,8 3-2-16,8 9-1 0,14 5-6 15,11 1-16 17,8 6-63-32,17-4-1 0</inkml:trace>
  <inkml:trace contextRef="#ctx0" brushRef="#br0" timeOffset="230989">8787 17156 369 0,'0'0'2'0,"0"0"2"16,7-1 0-16,4 1 3 15,8 7 1-15,8 7 1 31,8 7 1-31,8 7 1 0,4 6-3 0,0 4 0 0,-1 2-1 16,-8-6 1-16,-6-2-1 16,-13-8 0-16,-15-6-2 15,-11-12 1-15,-18-6 0 0,-11-15-1 16,-10-7-1-16,-6-4-3 15,-2-7 0-15,-1-5-2 16,9-2 0-16,7-1 0 0,13-1-1 16,12 4 0 15,14 5 1-31,23 4 0 0,12 9 0 0,17 8 0 0,8 11 1 15,5 8 1-15,2 15 0 16,-5 10 0-16,-8 5 1 0,-17 5 0 16,-18 2 1-16,-19 1-1 15,-24-5 0-15,-21-7 1 16,-17-6-1-16,-13-13 0 15,-11-4 0 1,0-10 0-16,3-8-2 0,10-12-2 0,16-8 0 16,21-10 0-16,22-5 0 15,21-1-1-15,27-2 1 16,25 3 0-16,21 4 1 31,14 8 1-31,9 11 1 0,1 14 0 0,-2 10 0 0,-10 15 1 16,-15 11 0-16,-23 9 0 15,-28 8 0-15,-26 3 0 0,-20-1 1 16,-27-7-3-16,-19-7 0 15,-19-7 0-15,-4-11 0 16,-3-12 0-16,6-10 0 16,12-17 0-16,15-12 0 0,22-10 0 15,19-9 0 1,24-4 0-16,25-3-3 0,20 3 1 15,19 8 0-15,10 9 0 16,6 13 2-16,-1 16-1 0,-6 11 2 16,-13 15 1-16,-17 14 0 31,-26 10 0-31,-23 5 1 0,-19 2-3 0,-28-1 0 15,-18-5 0-15,-16-5 0 0,-4-5-18 16,-1-8-58 0,10-22-15-16</inkml:trace>
  <inkml:trace contextRef="#ctx0" brushRef="#br0" timeOffset="237096">11887 16663 361 0,'0'0'2'16,"0"0"2"-16,-10 0 2 0,10 0 0 15,0 0 2-15,0 0 1 16,6-6 1-16,12 0 2 16,12-2-2-16,8-1 0 15,8 2-3-15,8-1 1 16,4 2-3-16,-1-1 0 0,2 3-3 15,-5 3-2-15,-6-2-2 16,-5 0-4-16,-4 2-5 16,-11-5-10-16,-1 1-32 15,9 0-34-15,-22-2-6 0</inkml:trace>
  <inkml:trace contextRef="#ctx0" brushRef="#br0" timeOffset="237473">12200 16481 381 0,'0'0'2'15,"0"9"-1"-15,5 4 2 0,0 2 2 16,2 3 2-16,-1 7 1 16,0 5 0-1,1 5 1-15,-5 0 0 0,1 2-1 16,-3-3-2-16,0 1-2 0,0 0-1 15,-1-7-2-15,1 1-4 16,-1-9-7-16,7 0-30 16,18-7-45-16,-12-4-5 15</inkml:trace>
  <inkml:trace contextRef="#ctx0" brushRef="#br0" timeOffset="237858">12837 16368 430 0,'0'0'1'0,"2"12"-1"31,2 2 1-31,2 5 0 0,2 6 0 0,2 4 0 15,4 4 0-15,-1 2-1 0,4 2-6 16,-5-7-14-16,-11 4-62 16,13-8-3-16</inkml:trace>
  <inkml:trace contextRef="#ctx0" brushRef="#br0" timeOffset="240738">13447 16649 337 0,'0'0'3'16,"0"0"2"-16,8-5 3 15,7 1 2-15,9 0 2 0,11-5 1 16,12-1 0-16,12-3 0 15,5 0-2-15,7 2-3 16,0 1-3-16,-3 1-3 16,-7 0-2-16,-10 5-4 15,-12 4-5-15,-13 0-7 0,-6 0-17 16,-2 11-44-16,-18-11-11 15</inkml:trace>
  <inkml:trace contextRef="#ctx0" brushRef="#br0" timeOffset="241132">13759 16477 236 0,'0'0'9'0,"0"0"4"16,0 0 2-16,0 0 0 16,0 0 3-16,0 0 2 31,0 12 1-31,0 3 2 0,1 7-8 0,6 10-4 0,2 4-1 15,-1 7 0-15,0 3-4 16,0 0-2-16,0-4-1 16,-2-2 0-16,-3-9-1 15,0-5 0-15,-3-6-2 0,3-6-6 16,-3-14-16-16,-16 10-60 15,16-10-4-15</inkml:trace>
  <inkml:trace contextRef="#ctx0" brushRef="#br0" timeOffset="241863">14424 16524 207 0,'0'0'8'0,"0"0"3"16,0 0 5-16,0 0 3 15,0 0 3-15,11 13 0 16,-5 1 3-16,3 4 0 0,0 7-4 16,1 4-4-16,0 4-5 15,1 2-2-15,1 4-4 16,-1-5 0-1,-2-2-2-15,-4-5-1 0,0-4-1 0,-2-4 0 16,-1-4-4-16,-2-6-6 16,2 0-12-16,-2 3-61 15,0-12-4 1</inkml:trace>
  <inkml:trace contextRef="#ctx0" brushRef="#br0" timeOffset="242439">15037 16535 184 0,'0'0'0'0,"0"0"4"15,-7 0 6-15,7 0 5 16,-17 6 4-16,3 2 2 0,-3 1 2 16,-2 4 2-16,1 3 0 15,-1 1-3-15,2 6-5 16,4 0-3-16,6 1-3 15,4 0-2 1,3-4-2-16,9-3 0 0,6-7-1 0,6-6-1 16,4-4 0-16,2-7 0 15,-1-8-1-15,-5-6 0 16,-2-5-2-16,-6-1 0 0,-6-2 0 15,-5 3-1-15,-2 0 0 16,-4 3-1-16,-3 6 0 16,1 4-1-16,6 13 1 31,-8-11-1-31,8 11 1 15,0 14 0-15,0 4 1 0,6 5 0 0,-2 7 2 0,2 6 1 16,1 5 1-16,-3 5-2 16,0 0 1-16,-1 1-1 15,0-2 0-15,-3-6-1 0,1-1-3 16,-1-8-4-16,0 0-10 15,1-6-32-15,2-6-40 16,4-7-5-16</inkml:trace>
  <inkml:trace contextRef="#ctx0" brushRef="#br0" timeOffset="243084">15531 17111 265 0,'0'0'9'0,"0"0"6"16,0 0 3-16,11 7 2 15,0-5 1-15,6 0 2 47,5-2 1-47,7 0-1 0,-1-3-8 0,8-2-7 0,-1-2-1 0,2-1-3 0,-2-3-3 16,-1 3-1-16,-5 0-3 15,-4 3-5-15,-6 0-7 16,-1 4-21-16,-5 4-47 0,-13-3-6 16</inkml:trace>
  <inkml:trace contextRef="#ctx0" brushRef="#br0" timeOffset="244286">15887 17249 216 0,'0'0'1'0,"0"0"1"47,0 0 1-47,-5-5 0 0,5 5 2 0,0 0 0 0,-10-4 3 0,10 4 3 15,0 0 1-15,-11-6 0 0,11 6-1 16,0 0-1-16,-10-4 0 15,10 4-1-15,0 0 0 16,-9-2-1-16,9 2 1 16,0 0 1-16,0 0 2 15,0 0 2-15,0 0 1 0,-9-10-1 16,9 10-1-16,0 0-2 15,0 0-3-15,-5-9-3 16,5 9-1-16,0 0-3 0,0 0 0 16,0 0-1 15,0 0 0-31,0 0-1 0,0 0 1 0,6 5 0 0,-6-5 0 15,0 0 1-15,0 0-1 16,11 5 0-16,-11-5 0 0,0 0 0 16,0 0 0-16,9 3-1 15,-9-3 0-15,9 3-1 16,-9-3 0-16,13 4 1 15,-13-4-1-15,10 4 1 0,-10-4 0 16,0 0 1 0,10 1 2-16,-10-1-1 0,0 0 1 15,0 0 0-15,0 0 0 16,0 0-1-16,0 0 0 0,-4 0 0 15,4 0 0-15,0 0-1 16,0 0 1-16,0 0-1 16,0 0 1-16,0 0 0 31,0 0 0-31,-7-9 0 0,7 9-1 0,0 0 1 0,-9-8 0 15,9 8 0-15,-11-5-1 16,3 4 0-16,-4-2 1 16,-1 0-1-16,-3 3 0 0,-4 0 0 15,-5 1 0-15,1 4 0 16,-4 4 0-16,0 2 0 15,-3 2 1-15,1 5 0 16,1 3 0-16,0 2 1 0,7 2 0 16,5 3 1 15,8 1 1-31,6-15-2 0,3 4 1 0,4-2 0 0,7-2-1 15,4-1 1-15,7 2-2 0,3-4 0 16,1-1-3-16,4 0-4 16,0-1-6-16,3 0-25 15,3-2-51-15,-4-3-4 16</inkml:trace>
  <inkml:trace contextRef="#ctx0" brushRef="#br0" timeOffset="245251">15746 17241 340 0,'0'0'0'15,"0"0"-1"-15,0 0 5 16,0 0 0-16,0 0 3 15,0 0 1-15,0 0 2 0,-6 8 2 16,6-8 1-16,-6 10 2 47,6-10-4-47,0 0 0 0,0 0-2 0,0 0-2 0,13-15-2 0,6-5-2 0,6-3-1 15,3-2-3-15,1 1-1 16,-1 5 0-16,-3 6 0 16,-9 10 1-16,-16 3 2 15,1 20 0-15,-15 8 1 16,-13 8 1-16,-9 1 1 0,-7 4 1 31,-7-4-1-31,-1-4 1 0,6-8 0 0,3-8-2 16,10-11 0-16,7-8-2 15,15-11 0-15,10-10-3 0,14-6 0 16,13-3-2-16,11-4 1 15,8 1 0-15,10 3 0 16,2 9 1-16,0 10 0 0,-6 10 2 16,-4 8 0-16,-12 13 2 15,-12 11-1-15,-14 5 1 16,-13 7 0-1,-18 2 0-15,-11-6 1 0,-8-3-1 16,-11-10 0-16,-3-9 0 16,-4-8-1-16,2-7 0 0,6-10-1 15,7-13-1-15,10-4-1 16,11-4-1-16,16-2 1 15,9 1-1-15,20 2 1 0,13 4 0 16,13 6 0-16,9 7 1 16,5 9 1-16,7 4 0 31,-6 11 0-31,-4 5 1 0,-12 7 1 0,-14 3 0 0,-19 2 0 15,-16-1 0-15,-24 0 0 16,-19-6 0-16,-17-4 1 16,-12-8-2-16,-5-8 1 15,-3-1-1-15,7-8-2 16,6-7-6-16,22-1-30 0,25-9-51 15,10-7-2-15</inkml:trace>
  <inkml:trace contextRef="#ctx0" brushRef="#br0" timeOffset="246124">16583 17052 339 0,'0'0'4'0,"0"0"3"0,0 0 3 16,4 0 4-16,7-1 2 15,12-2 0-15,8 0 0 16,13 1 2-16,12-2-3 0,16-1-4 15,6-1-2-15,9-2-3 16,3 3-2-16,-7-1-1 16,-5 0 0-16,-11 0-2 15,-8 2-2-15,-13 1-3 16,-8 3-5-16,-12 0-5 0,-7 0-19 15,0 5-56-15,-19-5-2 16</inkml:trace>
  <inkml:trace contextRef="#ctx0" brushRef="#br0" timeOffset="246332">16879 17283 430 0,'0'0'2'15,"7"0"2"-15,9 0 2 16,12 0 1-16,9-3 1 0,14-3-1 16,11 1 2-1,12-2-1-15,9 0-2 0,-1 2-5 16,6 5-8-16,-12-1-22 31,-12 1-58-31,11 1-4 0</inkml:trace>
  <inkml:trace contextRef="#ctx0" brushRef="#br0" timeOffset="246926">20065 15450 456 0,'0'0'1'15,"24"12"-1"-15,5 8 1 16,13 13 0-16,10 9 0 15,10 16-3-15,6 11-4 0,12 18-32 16,2 3-47-16,-4-3-3 16</inkml:trace>
  <inkml:trace contextRef="#ctx0" brushRef="#br0" timeOffset="247594">17335 14076 450 0,'0'0'2'0,"0"0"0"16,14-7 2-16,5 7-1 15,12 2 1-15,9 8 0 16,9 9 0-16,10 6 1 16,11 15-4-16,4 6-2 15,4 14-4-15,-1 6-8 0,2 10-29 16,21 5-44-16,-23 1-4 15</inkml:trace>
  <inkml:trace contextRef="#ctx0" brushRef="#br0" timeOffset="248455">18786 16587 340 0,'0'0'1'15,"0"0"0"-15,0 0 1 16,0 0 4-16,-1 4 3 0,1 9 2 15,1 7 2-15,6 6 1 16,1 6-1-16,4 7 0 16,2 4 0-16,3 5-4 15,1-4-1-15,1-2-3 0,0-6-1 16,-2 0-4-16,-6-9-4 15,2-2-6-15,-7-6-13 16,-1-9-47-16,-2 3-17 16</inkml:trace>
  <inkml:trace contextRef="#ctx0" brushRef="#br0" timeOffset="248677">18425 17183 386 0,'0'0'3'0,"10"0"1"15,16 0 2 17,12-2 3-32,19-6 0 0,14-3 1 0,20-3 1 0,18-1 0 0,9-1-1 15,4-1-4-15,-6 4-3 16,-9 5-4-16,-12 6-8 15,-18 2-15-15,-19 9-62 0,-17 2-3 16</inkml:trace>
  <inkml:trace contextRef="#ctx0" brushRef="#br0" timeOffset="249130">18703 17511 367 0,'0'0'5'16,"0"0"2"-16,0 14 4 16,0-4 1-16,0 2 0 15,-1 1 2-15,-1 4 0 16,-1 1 1-16,-1 0-3 15,1 1-3-15,-1 0-2 0,0-2-2 16,0 2 0-16,0-1-2 16,0 1-3-16,1-1-4 15,-1-3-8-15,4 1-20 0,1-4-57 31,-1-3-2-31</inkml:trace>
  <inkml:trace contextRef="#ctx0" brushRef="#br0" timeOffset="249340">18912 17881 473 0,'0'0'1'0,"0"0"0"0,0 0-1 16,0 0 0-16,0 0-2 15,0 0-5-15,0 0-8 16,0 0-28-16,10-1-42 0,-10 1-6 47</inkml:trace>
  <inkml:trace contextRef="#ctx0" brushRef="#br0" timeOffset="249783">19252 17413 281 0,'0'0'8'15,"-6"10"8"-15,6-10 2 16,-7 18 1-16,3-1 2 15,2 3 2-15,0 4 0 0,1 1 0 16,1 3-6-16,3 0-7 16,3 0 0-16,4-1-4 15,4-2 0 16,1 0-1-31,3-3-1 0,0-1-1 0,5-5-3 0,-1-2 0 0,-3-6-2 16,-1-4 1-16,-2-4-2 16,-6-4 1-16,-10 4 1 15,11-14-1-15,-11 14 2 16,0-12-1-16,0 12 1 0,-13-2-3 15,5 2-5-15,8 0-18 16,-12 16-60-16,7-7-1 16</inkml:trace>
  <inkml:trace contextRef="#ctx0" brushRef="#br0" timeOffset="250932">19454 17469 286 0,'0'0'3'0,"0"0"1"15,0 0 0-15,0 0 2 16,-8 0 1-16,8 0 2 15,0 0 3-15,-7 7 1 16,7-7-1-16,-5 9-1 0,5-9 3 16,-6 14-2-16,3-5-1 15,-1 2-1-15,1 4-2 16,0 2 0-16,1 5 0 15,-2-1-3-15,2 4 1 16,0 4 0-16,0 3-1 16,2-2 0-16,0 3 0 0,2 0 0 15,3 0 0-15,1 2-1 16,4-5 0-16,3 0 0 15,3-4-1-15,3-4 1 16,4-5-2 0,2-4 0-16,1-7-1 0,3-5 0 0,-1-3-1 15,0-8 0-15,-2-5-1 16,-5-5 0-16,0-2 0 0,-7-2 1 15,-3-1-1-15,-7 1 0 16,-4 1 1-16,-3 1 0 16,-6 6 1-16,-4 3-1 15,-2 3 0-15,-1 5-4 0,1 1-8 16,5 3-52-16,10 1-25 31</inkml:trace>
  <inkml:trace contextRef="#ctx0" brushRef="#br0" timeOffset="251901">19851 17896 273 0,'0'0'7'0,"0"0"2"15,0 0 2-15,0 0 1 16,0 0 2-16,0 0 0 15,0 0 1-15,0 0 2 0,0 0-5 16,-6-4-4-16,6 4-1 16,-14-5-2-16,5 4 0 15,0-4-1-15,-5 2 0 16,1-2-1-16,-3-2 1 0,1 0 1 15,-3 0 0-15,2 0 0 16,-1-1 0-16,2-1 1 16,-1-1-1-16,4 0-1 15,2-1 0-15,1-1-1 16,3 0-1-16,3 0-1 0,1 0 1 31,1 1-1-31,1 2 0 0,0 0-3 0,0 9-8 16,7-19-70-16,-7 19-6 15</inkml:trace>
  <inkml:trace contextRef="#ctx0" brushRef="#br0" timeOffset="253193">20756 16745 361 0,'0'0'5'16,"0"0"4"-16,0 0 1 15,0 0 1-15,0 0 1 16,0 14 2-16,-1 3-1 15,1 7 2-15,0 9-3 16,0 5-3-16,1 7-1 0,1 7 1 16,-2-1-1-16,0 1-1 15,0-3 1-15,-6-7-8 16,0-2 0-16,-3-6 0 0,-1-5 0 31,-1-5 0-31,3-4 0 0,-2-4 0 0,3-2 0 16,3-4 0-16,2-1 0 15,2-9 0-15,0 0 0 0,8 3 0 16,10-3-19-16,8-9-73 15,-5-10-4-15</inkml:trace>
  <inkml:trace contextRef="#ctx0" brushRef="#br0" timeOffset="253605">21042 16943 409 0,'0'0'2'0,"-5"25"3"15,5-2 2-15,0 7 1 16,0 10 1-16,8 2 1 15,5 8 1-15,7-1 1 16,10-7-1-16,8-9-3 16,4-13-2-16,10-12 0 0,1-8-2 15,-1-16-1-15,1-12-3 16,-6-8 0-16,-7-10 0 15,-11-4 0-15,-8-5 0 0,-15 0 0 32,-9 4 0-32,-17 3 0 0,-13 10 0 0,-10 7 0 15,-13 11 0-15,-7 11 0 16,0 7 0-16,6 5 0 0,6 6 0 15,13 6-6 17,6-4-13-32,14 2-71 0,18-4-4 0</inkml:trace>
  <inkml:trace contextRef="#ctx0" brushRef="#br0" timeOffset="254628">21797 16352 271 0,'0'0'8'15,"0"0"2"-15,-11-4 4 0,11 4 0 16,-12-3 1-16,12 3 2 15,-10-3 0-15,10 3 5 0,0 0-9 16,0 0-1-16,12-3-2 16,5 1 0-16,7-2 0 15,4 1-1-15,5-1-1 16,3-2-1-16,1 2-1 15,0 0-1-15,1 2-2 0,-5 2 0 16,-7 0-2 0,-2 0-1-16,-7 2 0 0,-5 3 0 15,-12-5 0-15,5 12 0 16,-5-12 1-16,-16 16-1 0,0-8 0 15,-4 2 0-15,-1 2 1 16,-3 1-1 15,-1 1 0-31,3 2 0 0,-2 2 1 0,2-1-1 0,5 2 1 0,2-2 0 16,4 0 1-16,4 0 1 15,7-1 1-15,6-3 0 16,10-3 1-16,9-1-2 16,4-3-3-16,6-3 0 15,4-2 0-15,4-1 0 0,-4-4 0 16,-2-4 0-16,-4 1 0 31,-5-1 0-31,-3 0 0 0,-9-1-15 0,1 2-17 0,-2 4-54 16,-4-8-9-16</inkml:trace>
  <inkml:trace contextRef="#ctx0" brushRef="#br0" timeOffset="254927">22404 16380 441 0,'0'0'1'0,"0"0"-1"16,-3 10 1-16,3-1 2 15,4 0 1-15,7 3 0 16,9 1 1-16,7-2 1 0,10-4-1 16,7-3 0-16,4-4 0 31,-2-1-1-31,-2-9-2 0,-8-5 1 0,-10-5 0 15,-16 0 0-15,-13 0 0 0,-19 1 1 16,-13 3-1-16,-7 4 0 16,-6 5 0-16,-1 5-3 15,2 2 0-15,11 8-6 16,5-2-19-16,7 6-64 0,24-12-4 15</inkml:trace>
  <inkml:trace contextRef="#ctx0" brushRef="#br0" timeOffset="257037">19671 17838 344 0,'0'0'3'16,"0"0"4"-16,0 0 2 15,0 0 4-15,0 0 1 16,0-11-1-16,0 11 2 15,0 0 0-15,4-11-3 0,-4 11-4 16,0 0-2-16,7-10-3 16,-7 10-1-16,0 0 0 15,10-7-1-15,-10 7-1 16,9 0 1-16,-9 0-1 15,0 0 1-15,6 13 1 0,-6-13-1 16,-1 13 1-16,1-13 0 16,-15 12 1-16,6-7 0 15,0-2-1-15,9-3 0 16,-13 2 0-16,13-2-1 0,0 0-2 15,0 0-5-15,0-9-12 16,0 9-69-16,15-13-2 16</inkml:trace>
  <inkml:trace contextRef="#ctx0" brushRef="#br0" timeOffset="257603">19593 17526 395 0,'0'0'1'16,"0"0"0"-16,0 0 1 0,0 0 2 16,-13 0 1-16,13 0 0 15,-9-3 0-15,9 3 1 16,0 0-1 15,-11-4 1-31,11 4-3 0,0 0 2 0,-3-10 0 0,3 10 0 16,8-15 0-16,7 3 1 0,9 2-1 15,6-4 0-15,2-2 0 16,-4 3-2-16,1 0-1 15,-4 0 0-15,-4 2 0 0,-6 2-1 16,-15 9 1-16,5-14 0 16,-10 10 1-1,-12 2-1-15,-3 1 1 0,-5 1-1 16,-2 0-1-16,2 3 1 15,1 1-1-15,5 2-1 0,3 0-2 16,16-6-4-16,-11 11-12 16,11-11-67-1,18 6-6-15</inkml:trace>
  <inkml:trace contextRef="#ctx0" brushRef="#br0" timeOffset="258343">19720 17408 340 0,'0'0'5'15,"0"0"2"-15,0 0 3 16,0 0 1-16,0 0 1 15,0 0-1-15,0 0 2 16,-9 11 1-16,9-11-2 16,-14 15-3-1,14-15-2-15,-9 13-1 0,9-13 1 0,-12 16-1 16,12-16-1-16,-13 17-1 15,5-7-1-15,-2 2-1 16,0 1 1-16,-4 4-1 31,2-1 0-31,0 5 0 0,-2 0 1 0,3 5-1 0,-2 0 1 16,2 3-2-16,2 5 2 15,2 1-1-15,1 1 0 16,6-36-2-16,-1 36 0 0,0 1 0 16,2-2 0-16,3-2 2 15,10-1-2-15,0-1 0 16,10-7 0-16,30 20 0 15,-54-44 0-15,68 29 0 16,-33-19 0-16,1-7 0 16,-4-3 0-16,0-5 0 0,-3-6 0 15,-4-2 0-15,-5-6 0 16,-6 1 0-16,-4-2 0 15,-6-1 0 1,-4 0 0-16,-10 5 0 0,-4 0 0 0,-6 6 0 16,-2 1 0-16,0 4-9 15,1 1-53-15,6 4-29 47,-2 0-3-47</inkml:trace>
  <inkml:trace contextRef="#ctx0" brushRef="#br0" timeOffset="264540">22963 15827 426 0,'0'0'1'16,"0"0"0"-16,5-13 0 16,0 4 1-16,1-3 1 15,5-6 1-15,-1-5-1 16,-1-7 1-16,-2-6-1 0,-4-6 0 15,-3-9 0-15,-9-5-2 16,-9-7-1-16,-10-8-1 16,-8-5-1-16,-10-10-1 15,-9-5 0-15,-12-8 0 0,-8-6 0 16,-15-3 1-16,-11-8 0 15,-15 4 2-15,-13-1 2 16,-18 7 0-16,-17 8 1 16,-13 7 1-16,-13 11 0 0,-7 8 1 15,-3 8 0-15,-9 3-1 16,2 2 0-1,10-3 2-15,7-3-1 0,16-7 1 16,13-5 0-16,16-7-1 16,22-1-1-16,25-3-2 15,23 4-4-15,18-2-8 0,26 10-17 16,21 2-62-16,11 2-3 15</inkml:trace>
  <inkml:trace contextRef="#ctx0" brushRef="#br0" timeOffset="266125">19093 11443 245 0,'0'0'7'16,"0"0"1"-16,-10-6 5 0,10 6 1 15,-10-8 3-15,10 8-1 16,-14-12 2-16,14 12 0 15,-14-10-5-15,14 10-4 16,-17-2 0-16,6 2-4 0,-2 6 0 16,-1 2-1-16,-1 3 0 15,-1 3 0-15,-2 4-1 31,3 5 1-31,1 2-1 0,0 6 1 0,3 4 0 16,2 10-1-16,3 3 0 0,4 5 2 16,2 5-1-16,7 0 0 15,7 0 0-15,5-5 0 16,7-3-1-16,7-14 0 0,11-11 0 15,3-14 0-15,5-11 0 16,2-11-1-16,0-11 0 16,-4-8 1-1,-8-2-1-15,-6-3 0 0,-15 4-1 16,-11-1 1-16,-10 7 0 0,-16 4 0 15,-13 11-2-15,-6 3 0 16,-6 7 0-16,-3 7-1 16,-1 10 1-16,2 8-1 0,7 2-2 15,8 2-2-15,11-3-2 16,9-4-6-16,6-10-17 15,2-12-56-15,25 5-3 16</inkml:trace>
  <inkml:trace contextRef="#ctx0" brushRef="#br0" timeOffset="266394">19471 11739 461 0,'0'0'1'0,"0"0"1"0,-11 5 0 16,11-5-1-16,-12 3-3 16,12-3-5-16,0 0-15 31,-21 0-61-31,21 0-3 0</inkml:trace>
  <inkml:trace contextRef="#ctx0" brushRef="#br0" timeOffset="267390">19648 11398 166 0,'0'0'6'0,"0"0"4"16,0 0 6-16,-13 13 5 15,13-13 2-15,-19 12 3 16,10-6 1-16,-1-1 3 0,-3-2-6 15,13-3-2-15,-10 0-6 16,10 0-4-16,0-8-3 16,8-4-2-16,8-4-1 15,4-5-1-15,8-4-1 0,6-4 1 16,9-1 0-16,2-2-1 15,4 5-1-15,2 5-2 16,-2 7 1-16,-3 6-1 16,-6 9-1-16,-7 8 1 0,-12 12-1 15,-8 9 0-15,-12 3 3 16,-5 2 0 15,-15 2-2-31,-7 0 1 0,-5-5 1 0,-1-4-2 0,-1-6 1 16,8-6-1-16,6-6-1 0,19-9 0 15,0 0 0-15,8 0-1 16,16-2 1-16,7 1-1 15,2 1 0-15,-3 3 1 16,-3 9 1-16,-10 4 0 0,-11 6-1 16,-7 3 1-16,-15 1 0 31,-7 0-1-31,-7 0-2 0,1-7-4 0,-1 0-8 0,6-11-15 15,4-1-55-15,20-7-4 16</inkml:trace>
  <inkml:trace contextRef="#ctx0" brushRef="#br0" timeOffset="267869">20603 10964 302 0,'0'0'4'0,"0"0"3"16,0 0 4-16,5 13 2 15,-2 3 1-15,-2 6 2 0,-1 9 4 16,0 4 0-16,-9 7-2 16,0 4-5-16,-6 0-1 15,-3-1-2 1,-4-4-3-16,2-3-1 0,-3-8-2 0,7-6-5 15,4-7-2-15,5-6-3 16,7-11-6-16,0 0-10 16,6 3-38-16,4-10-27 15,2-6-5-15</inkml:trace>
  <inkml:trace contextRef="#ctx0" brushRef="#br0" timeOffset="268126">20409 11040 385 0,'0'0'2'0,"0"0"0"15,0 0 2-15,0 0 1 16,9 3 1-16,3 4 2 16,4 5 0-16,7 2 3 0,7 5-3 15,6 2 1-15,5 5 0 16,4-1-2-16,0 1-1 15,0-1-1-15,-4-3-1 16,-5-2-2-16,-6-4 0 0,-7 1-5 16,-6-9-4-16,-4 2-12 15,-13-10-68-15,0 0 0 16</inkml:trace>
  <inkml:trace contextRef="#ctx0" brushRef="#br0" timeOffset="268576">21006 10771 357 0,'0'0'3'16,"0"0"3"-16,5 5 4 0,4 6 1 15,2 3 0-15,5 9 2 16,2 5 1-16,5 5 1 15,-1 4-2-15,2 1-3 16,-2 1-1-16,-2-3-2 0,-3-3 0 16,-3-6-2-16,-3-5-1 15,-5-2-1-15,1-4 1 16,-3-4-1-16,-1-2-2 0,-3-10-2 47,2 11-2-47,-2-11-4 0,0 0-7 0,0 0-12 0,3-4-64 0,-1-5-4 15</inkml:trace>
  <inkml:trace contextRef="#ctx0" brushRef="#br0" timeOffset="268921">21329 10713 315 0,'0'0'2'0,"0"13"4"16,3 1 3-16,7 7 4 15,5 10 2-15,5 5 2 0,7 5 1 16,11 7 0-16,4-8-2 15,6-4-1-15,7-12-5 16,0-11-2-16,-1-13-2 31,-7-8-1-31,-5-17-1 0,-12-9 0 0,-13-5-2 0,-15-5 0 16,-11 1-1-16,-17 3-1 15,-13 4 0-15,-8 4 0 47,-5 10-1-47,-4 5 0 0,0 12 1 0,3 5-1 0,5 8 0 0,7 10-1 0,11 6-2 16,8 1-6-16,12 8-22 15,14-2-56-15,1-6-1 0</inkml:trace>
  <inkml:trace contextRef="#ctx0" brushRef="#br0" timeOffset="269706">21805 10051 352 0,'0'0'3'0,"10"15"1"16,-4 1 2-16,2 5 0 16,2 3 0-16,2 3 2 15,0-1-2-15,3 3 1 0,-7-7-3 16,1-1-5-16,-5-11-9 15,-4-10-54-15,11 3-17 16</inkml:trace>
  <inkml:trace contextRef="#ctx0" brushRef="#br0" timeOffset="270743">22244 9827 279 0,'0'0'7'0,"0"0"2"16,0 0 1-16,-11 0 0 16,11 0 1-16,-17 8-2 15,5 1 1-15,-3 1 1 16,-2 3-6-16,3 6 0 0,0 1 0 15,4 3 0-15,3 0 2 16,3 1-1-16,4-4 2 16,4-4 0-16,7-5-1 0,7-5-1 15,3-6 0-15,4 0-1 16,3-9-1-16,1-4 1 15,-2-2-4-15,-1-3 0 16,-7 0-1-16,-5 0 1 16,-4 1-2-16,-4-1 0 31,-6 1 1-31,-4 2-1 0,-1 2 1 0,-5 4-2 0,10 9 2 15,-16-14 0-15,16 14 0 16,-9-6 2-16,9 6-2 0,0 0 0 16,0 0 1-16,11 1 1 15,-1 4-2-15,3 1 2 16,3 2-1-16,-2 3 1 0,3 4 1 15,-1 4-1-15,2 4 1 16,-1 4 0 0,-1 4 0-16,-1 4-1 0,0 2 0 15,-1 1 0-15,1-1-3 0,-3-5-3 16,5 4-15-16,3-9-66 15,-5-7-2-15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2T19:22:13.4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7972 6663 206 0,'0'0'1'0,"0"0"0"15,-11 0 2-15,11 0 1 0,0 0 1 16,-6-9-1-16,10-7 1 15,16-6 0-15,15-4 4 16,16-15-1-16,10-7-1 16,21-8 0-16,9-2 0 15,6-4 1-15,-4 11-1 0,-6 5-1 16,-18 12-2-16,-18 15 1 15,-16 13-1-15,-33 15-1 16,-24 22-1-16,-28 13-2 0,-28 8 1 16,-19 10 2-16,-10-2-2 15,-7 1-1-15,1-9 2 16,15-11-1-16,17-17 2 0,29-16 0 15,37-13-1-15,33-26-3 16,34-12 1-16,38-15-1 16,28-9 0-16,22-10 2 15,15-2 0-15,7 1-1 16,-7 12 1-16,-17 13 2 0,-17 10 2 15,-32 22 0 17,-35 13-1-32,-37 23-3 0,-36 26 0 0,-44 19 0 0,-30 12 1 15,-25 8 1-15,-17 6-3 16,-8-2 0-16,9-2 1 0,16-17 0 15,21-14 0-15,28-19 1 16,36-17-1-16,33-15 1 16,44-12 1-16,35-16-1 0,27-9 0 15,25-6 4-15,21-2-2 31,15 1-1-31,2 7 2 0,-2 6-2 0,-8 7 0 16,-15 13 0-16,-21 9-1 0,-27 8 0 16,-24 16 0-16,-29 13 1 15,-33 9 0-15,-28 14-2 16,-35 6 1-16,-26 9 0 15,-15 2-1-15,-13-1 0 0,-3-8-1 16,11-8 0-16,17-11-1 16,26-17 1-1,31-15 1-15,25-15-1 0,44-14 1 16,27-14 1-16,23-7-1 0,18-5 1 15,15-3 0-15,12-2-1 16,0 4 0 0,-1 7 1-16,-13 7-2 0,-17 14 0 15,-14 8 0-15,-26 9 0 0,-21 17 0 16,-31 15 0-16,-25 14 0 15,-33 9 0-15,-19 9 0 16,-22 2 1-16,-12 0 0 16,-8-5 0-16,-1-6 0 0,5-17 0 15,20-14 0-15,19-17 0 16,25-11-1-16,28-22 1 15,24-12 0 1,33-15 0-16,24-9-1 16,27-7 0-16,16-3 0 0,11-1 1 0,12 4 1 15,-5 7-2-15,-6 11 0 16,-15 13 0-16,-19 9 0 15,-25 13 0-15,-31 12 0 16,-36 14 0-16,-36 15-2 0,-47 12 2 16,-37 6 0-16,-31 7 0 15,-22 1 2-15,-8-2-2 16,6-7 0-16,21-5-8 0,22-12-19 15,36-8-54-15,50-10-4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2T19:31:40.8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9209 12185 175 0,'0'0'13'0,"0"0"4"15,0 0 5-15,0 0 3 16,-1-11 2 0,1 11-2-16,0 0 1 0,-4-9-1 0,4 9-9 15,0 0-6-15,0 0-2 16,0 0-3-16,0 0-1 31,0 6 0-31,0-6 2 0,2 8 0 0,-2-8 0 0,3 13 0 16,1-4 0-16,-1 4 0 15,0 3 0-15,1 2-1 16,0 6 0-16,-1 4-1 0,1 4 0 15,-1 3 0-15,2 3-1 16,3 1 0-16,-2 4 0 16,3 1-1-16,2-2 0 15,2 0-1 16,2-3 1-31,2-2-1 0,0-3 0 0,0-2 0 0,1-4 1 0,-2-2-1 16,1-2 0-16,-3-2-1 16,1 1 1-16,-3-4 0 0,0 1-1 15,1-5 1-15,-2-1 0 16,0-3 0-16,-1-1 0 15,0-4 0-15,2-4 0 16,0-2 1-16,-2 0 0 0,4-7 0 31,-2-4 0-31,2-3-1 0,-3-3 1 0,2-8-1 16,-1-2 1-16,-1-8-2 15,1-4 0-15,-2-4 0 0,1-6 0 47,0-3 0-47,0-1 0 0,-3 1 0 0,0 0 0 0,-1 7 0 0,-3 2 0 16,-1 5 0-16,-1 5 0 15,-1 6 0-15,-1 1 0 0,0 4 0 16,0 1 0-16,0 3 0 16,0 2 0-16,2 2 0 15,-1 2 0-15,1 1 0 0,-2 11 0 16,7-10 0-16,-7 10 0 31,13 1 0-31,-5 9 0 0,-1 5 0 0,3 6 0 16,-1 7 0-16,2 8 0 0,0 9 0 15,0 6-2 1,-1 6 1-16,3 9 1 0,1 2-1 15,1 2 0-15,1-3 1 16,5-4-1-16,1-9 1 0,-1-9 0 16,4-9 1-16,1-15 0 46,2-14 0-46,1-12 0 0,1-19 1 0,-1-12-2 0,2-16 0 0,-3-9 0 16,1-12 0-16,-6-6 0 0,-4-1 0 16,-7 1 0-16,-5 7 0 15,-7 4 0-15,0 10 0 16,-8 11 0-16,-4 8 0 0,4 11 0 15,-4 2 0-15,7 12-4 16,-1 3-9-16,6 11-10 31,0 9-44-31,2 4-25 0</inkml:trace>
  <inkml:trace contextRef="#ctx0" brushRef="#br0" timeOffset="726.0726">10733 12619 267 0,'0'0'7'0,"0"0"5"15,0 0 3-15,0 0 2 16,0-10 1-16,0 10 0 0,0 0 1 16,-9-5 0-16,9 5-6 15,-15 10-6-15,6 4-2 16,-1 3-2-16,1 5-1 0,0 5 1 15,0 4 1-15,4-1-1 16,1 0 1-16,4-4 0 16,0 1 0 15,4-7 1-31,5-4 0 0,5-4-1 0,5-7 1 0,2-5-1 0,3-2 0 15,0-8 0-15,4-8-1 16,-1-4 0-16,-1-5-1 16,-2-3 0-16,-4-4-1 0,-3 0 1 15,-5-1-1-15,-5 2-1 16,-5 2 1-16,-2 2 0 15,-6 5-1-15,-4 2 0 16,-4 6 0 15,1 4 0-31,0 3-1 0,2 2 0 0,2 5 0 0,9 2 0 0,-11 10 0 16,10 4 0-16,1 7 0 15,0 3 1-15,5 5 0 16,1 2 0-16,2 4 1 0,1-2 0 16,7 0 0-16,-1-2 1 15,5-2-1-15,3-2 0 16,-1-3 0-1,5-3 1-15,0-3-1 0,2-5 0 0,-2-2-2 16,4-5 0-16,-5-5-3 16,4-1-3-16,-2-3-5 15,0-4-9-15,-5-8-23 16,-8-2-45-16,10-5-3 0</inkml:trace>
  <inkml:trace contextRef="#ctx0" brushRef="#br0" timeOffset="1128.1128">11511 12300 343 0,'0'0'6'0,"0"0"2"16,8 11 4-16,0-1 3 0,-2 9 0 15,1 2 2-15,1 8 0 16,0 4 2-16,0 4-6 15,-4 6-2-15,-1 2-3 16,-2 2-3-16,1-1 0 0,-2 2-2 16,0-3-1-16,0-3 0 15,0-2 0-15,0-8-1 16,0-3 0-16,0-7 0 15,0-2 0 1,0-7-1-16,3-4-1 0,-3-9-1 0,10 7-1 16,0-7-3-16,-1-4-1 15,8-6-4-15,-3-8-7 16,8 0-12-16,-2 0-50 15,1-15-10 1</inkml:trace>
  <inkml:trace contextRef="#ctx0" brushRef="#br0" timeOffset="1444.1444">11879 12289 322 0,'0'0'3'16,"0"0"3"-16,0 0 5 15,5 2 3 1,1 8 2-16,0 4 2 0,0 9 1 0,3 5 0 15,-1 8-1-15,3 5-3 16,-3 6-4-16,1 3-2 16,0-1-2-16,1-1-1 0,-2-2-1 15,-1-2-2-15,1-5 0 16,-6-5-1-16,-1-3 0 15,-1-7 0-15,0-1-2 16,-1-7 0-16,-2-3 0 31,-1-4 0-31,4-9-5 0,0 0-1 0,0 0-4 0,0 0-5 16,0-11-10-16,11-3-29 15,0 1-29-15,1-9-10 16</inkml:trace>
  <inkml:trace contextRef="#ctx0" brushRef="#br0" timeOffset="1766.1766">11453 12582 409 0,'0'0'1'15,"0"0"0"-15,0 0 1 16,3 12 2-16,10-7 2 16,6 0 3-16,12-4 0 15,14-1 2 16,11-3 0-31,12-7-1 0,12-3-1 0,9-1-2 0,3 0-2 0,1 2-1 16,-9 2-2-16,-7 3-1 16,-15 1-4-16,-10 5-2 0,-15 0-7 15,-8 1-35-15,-19 2-43 16,-10-2-2-16</inkml:trace>
  <inkml:trace contextRef="#ctx0" brushRef="#br0" timeOffset="2351.2351">13162 12258 371 0,'0'0'2'15,"-11"2"0"-15,11-2 1 16,-11 7 3-16,11-7 3 15,-6 12 1-15,6-12 2 16,4 13 1-16,12-7-1 0,7 0 1 31,11-2-2-31,4-2-2 0,4-2-2 0,5 1-3 16,0-5-1-16,2-3-1 0,-2-1-1 15,-4 1-1-15,1 1-1 16,-7-1-3 0,-3 5-4-16,-6-4-10 0,-3 6-30 15,-2 0-40-15,-13 6-4 0</inkml:trace>
  <inkml:trace contextRef="#ctx0" brushRef="#br0" timeOffset="2542.2542">13047 12625 424 0,'0'0'1'0,"15"0"0"16,9 0 0-16,12 1 0 15,11-1-1-15,11 0 1 16,11-1-2-16,12-1-4 15,4-5-15-15,-11 3-60 0,11-1-6 16</inkml:trace>
  <inkml:trace contextRef="#ctx0" brushRef="#br0" timeOffset="3116.3116">14781 11466 385 0,'0'0'3'0,"0"0"3"15,0 0 1-15,9 0 3 16,11-1 2-16,11-2 1 0,15-1 1 16,15-1 1-16,16-4-4 31,14 1-1-31,5-2-2 0,5-2-3 0,-2 1-1 15,-7 0-4-15,-10 0-1 0,-11 3-5 16,-17 0-7-16,-9 5-15 16,-16 0-61-1,-17-1-2-15</inkml:trace>
  <inkml:trace contextRef="#ctx0" brushRef="#br0" timeOffset="3382.3382">15443 11475 387 0,'0'0'3'0,"2"22"0"16,5 3 1-16,2 10 1 15,2 11 0-15,0 11 1 16,0 8 2-16,3 5 0 16,-5-3-1-16,-5-5 0 15,-4-8 1-15,-5-11-1 0,-14-9 1 16,-10-13-1-16,-12-8-1 15,-6-9-1-15,-7-4 0 32,-6-8-3-32,-1-6 0 0,4-2-1 0,10-2-2 0,10 3-6 15,10-3-6-15,17 7-17 16,10 11-57-16,10-14-3 15</inkml:trace>
  <inkml:trace contextRef="#ctx0" brushRef="#br0" timeOffset="3724.3724">15968 11991 420 0,'0'0'2'0,"-5"6"0"15,1 5 1-15,2 5 1 16,2 4 3-16,7 0-1 16,7-2 2-16,10-3 0 15,9-3 0-15,8-9-1 16,10-6-1-16,0-10 0 15,1-8-1-15,-5-4-1 0,-10-1-1 16,-11-2-1-16,-16 3 0 16,-11 3 0-1,-23 6-1-15,-20 10-2 0,-11 6-3 0,-7 6-4 16,4 14-13-16,-2 6-67 15,17 2-4-15</inkml:trace>
  <inkml:trace contextRef="#ctx0" brushRef="#br0" timeOffset="4399.4399">16672 11888 379 0,'0'0'4'15,"6"9"0"-15,0 5 1 16,5 8 0-16,3 5 2 16,2 6 2-16,3 6 0 0,3 0 3 15,1-3 0-15,1-6-2 16,2-7 1-16,0-14-2 15,2-7 0-15,0-8-2 16,-1-13-1 0,-3-8-3-16,-2-7-2 0,-6-5 0 0,-6-4-1 15,-8-3 1-15,-2 3-1 16,-4-2 0-16,-6 6 0 0,0 5 0 31,1 6 0-31,1 8 0 0,3 8 0 0,5 12 0 16,0 0-1-16,0 21 0 15,7 5 1-15,4 8 0 16,4 7 1 15,4 8 0-31,4-1 0 0,1 2 0 0,3-4 1 0,-1-6-1 0,1-5 1 16,0-7-2-16,-1-11 0 15,-3-6-4 1,-4-10-4-1,3-1-11-15,-7-12-69 0,-3-15-4 0</inkml:trace>
  <inkml:trace contextRef="#ctx0" brushRef="#br0" timeOffset="4892.4892">17317 11292 376 0,'0'0'1'0,"0"0"2"15,5 15 4-15,0 4 2 16,1 10 2-16,-2 9 2 15,0 9 1-15,1 11 2 16,-3 11-2-16,-2 3-1 0,2 3-2 16,3 0-4-16,3-6-1 15,3-5-2-15,6-8-1 16,4-11 0-16,5-10-3 0,1-10 0 15,7-9 0-15,0-8 0 16,4-8 0 0,2-8 0-16,5-9 0 0,-1-11 0 15,3-4 0-15,-5-8 0 0,1-3 0 16,-8-5 0-16,-8 5 0 15,-9 0 0 17,-10 7 0-32,-8 6 0 0,-6 8 0 0,-11 8 0 0,-9 11 0 15,-4 4 0-15,-4 12 0 0,0 9 0 16,0 5 0-16,7 7 0 15,5 2 0-15,12 4 0 16,10-3 0-16,10-3 0 16,19-5 0-16,15-2 0 0,13-9 0 15,10-2 0 1,4-6 0-16,7-3 0 0,-6-4 0 15,0 3-11-15,-14-4-19 16,-16-2-61-16,-6 5-3 0</inkml:trace>
  <inkml:trace contextRef="#ctx0" brushRef="#br0" timeOffset="5416.5416">14914 12605 379 0,'0'0'1'16,"-14"4"0"-16,5-1 1 15,9-3-1-15,-12 10 4 16,12-10 3-16,19 9 3 0,18-7 3 16,27-2 0-16,39 0 1 15,27-5 2-15,35-1-2 16,25-4-3-16,33 0-2 0,13-2-4 15,18-2-6-15,1-1 0 16,-10 1 0-16,-15-4 0 16,-18-1 0-16,-18-4 0 15,-30 4-6 1,-32-1-9-16,-30 12-15 0,-34 8-53 15,-31 0-10-15</inkml:trace>
  <inkml:trace contextRef="#ctx0" brushRef="#br0" timeOffset="18542.8541">15949 13080 194 0,'0'0'6'16,"5"-14"6"-16,-5 14 2 15,5-19 2-15,-5 11 0 16,-5-3 1-16,-4 2 0 0,-9 0 1 16,-15 9-5-16,-4 10-6 15,-10 3-2-15,-5 5-1 16,-5 2-1-16,-1 6 0 31,1-2-1-31,3 3 0 0,10-3-2 0,4-3 1 0,14 0-1 16,10-1 0-16,13 0 0 15,9-3 0-15,15 1 0 31,13 0 0-31,8 0 0 0,7 0 1 0,3 2-1 16,5 0 1-16,-8 4 0 0,-7-1 2 16,-8 1 1-16,-11 1 1 15,-15 0 2 1,-9 0 0-16,-21-2 1 0,-14-4-1 0,-12-1 1 15,-10-3-2-15,-10-4-2 16,-2-4 0-16,1-2-2 16,1-1-2-16,7 1-4 31,5-5-9-31,13 5-29 0,19 6-38 0,24-11-8 31</inkml:trace>
  <inkml:trace contextRef="#ctx0" brushRef="#br0" timeOffset="19320.9319">16360 13265 299 0,'0'0'0'16,"0"0"1"-16,0 0 2 15,0 0 2-15,9 0 1 16,6 0 2-16,6-3 1 15,4 0 2-15,8-4 0 16,2-2 1 0,6-4-1-16,4-1-1 0,-4-5-3 0,2 0 0 15,-4-1-2-15,-4 0-1 16,-6-3-2-16,-2 3 0 15,-10 1-1-15,-6 2-1 0,-7 4 0 47,-6 1 0-47,-12 7-1 0,-7 4 1 0,-6 3 0 0,-7 8 0 0,-8 5-1 16,-2 6 1-16,-3 3 0 0,-1 5 0 15,0 5 0-15,4 1-1 16,-2 4 0-16,6 1 1 16,6 2-1-16,6 0 1 15,6-2 1-15,10-2 0 0,8-4 2 47,6-4 0-47,15-4 2 0,10-6-1 0,10-4 0 0,10-5 1 0,4-4-1 0,5-2-1 16,2-3 0-16,-1-2-1 15,-3 0-2-15,-4 1-2 16,-7-1-3-16,-8-2-4 15,-3 2-3-15,-9-5-7 16,0 4-16-16,-6-1-31 0,-3-2-21 16</inkml:trace>
  <inkml:trace contextRef="#ctx0" brushRef="#br0" timeOffset="19670.9669">17460 12964 270 0,'0'0'-1'0,"0"0"-4"0,0 0-2 31,0 0 5-31,-9 8 4 0,0-2 7 0,-6 4 4 16,-3 5 2-16,-6-1 5 0,-4 10 4 15,-3 3 0-15,0 9 0 16,0 0-7-16,3 6-5 16,7 2-3-16,9-1-2 15,10 0 0-15,9-4-1 0,18-5 0 16,10-7 0-16,15-6 0 15,9-8 0 1,12-8-1-16,8-4-2 0,6-1 0 16,3-4-1-16,-1 0-2 0,-2 0-3 15,0 4-6-15,-9 0-15 16,-18 4-64 15,4 3-1-31</inkml:trace>
  <inkml:trace contextRef="#ctx0" brushRef="#br0" timeOffset="21028.1026">8841 14697 236 0,'0'0'10'0,"0"0"4"16,17 0 4-16,7-7-1 16,17-4 3-16,15-2 1 15,16-1-2-15,16-4 2 16,13 1-9-16,5 1-4 0,5 5-4 15,-4 0-3-15,-9 6-5 16,-11 2-7-16,-11 3-23 16,-7 10-42-16,-20-2-6 15</inkml:trace>
  <inkml:trace contextRef="#ctx0" brushRef="#br0" timeOffset="21526.1524">9476 14736 263 0,'0'0'5'16,"0"0"3"-16,0 0 2 15,-5-10-1-15,5 10 1 16,0 0-1-16,0 0 0 15,-9-10 0-15,9 10-5 16,0 0-2-16,-3 12-1 16,3 1 1-16,4 8 0 0,1 6 1 15,3 9 0-15,4 10-1 16,2 9 1-16,-1 11-2 15,4 6 1-15,-3 4-1 16,-1 2 2-16,-4 0 1 0,-3-3 0 16,-6-3 1-16,-4-8 1 15,-9-6 2-15,-11-10 0 16,-5-5-1-16,-9-9 1 0,-8-8 0 15,-5-12-1-15,-3-6-1 16,-2-8 0-16,3-2-2 16,5-8-4-16,3-4-7 15,16 1-18-15,6 7-53 16,14-11-7-1</inkml:trace>
  <inkml:trace contextRef="#ctx0" brushRef="#br0" timeOffset="21937.1935">10196 15358 329 0,'0'0'2'0,"-2"16"1"31,-1 1 2-31,-1 8 1 0,1 4 3 0,1 5 2 0,0 2-1 16,2 1 4-16,1-7-2 15,6-7 0-15,9-10-3 16,3-10-1-16,8-5-2 0,3-11-1 16,2-8-1-16,2-2-2 15,-3-6-1-15,-5-3-2 16,-5 0 0-16,-7 3 0 15,-13 2-1 1,-6 4 0-16,-11 4 0 0,-10 7 1 0,-5 7-1 16,-5 5 0-16,-4 7 0 15,2 7 1-15,0 4-1 16,6 4-3-16,3-5-5 0,9 6-12 31,5-1-34-31,11-5-26 0</inkml:trace>
  <inkml:trace contextRef="#ctx0" brushRef="#br0" timeOffset="22447.2445">10942 15413 385 0,'0'0'0'0,"0"0"1"16,-3 6 1-16,0 4 1 0,3 4 2 16,-2 5 0-16,2 4 3 15,0 2-1-15,0 2 2 16,10-1 0-16,0-3-1 15,3-5 0-15,2-7 0 0,1-8-2 16,5-5-2 15,0-8 0-31,0-10 0 0,-1-5-3 0,-3-3-1 0,-2-7-2 16,-2 0-1-16,-5 1 0 0,-2 2 0 15,-3 5 0-15,-3 4 0 16,0 7 0-16,0 7 1 16,0 9 1-16,-4 11 1 15,3 9 0-15,1 10-1 16,4 6 1-16,5 3 1 31,6 4 1-31,2-1-1 0,4-5 0 0,4-5 0 0,2-3 0 16,1-8-5-16,1-6-8 15,2-15-49-15,-4 2-24 0</inkml:trace>
  <inkml:trace contextRef="#ctx0" brushRef="#br0" timeOffset="22988.2986">11552 14729 331 0,'0'0'5'15,"7"14"3"-15,-1 3 2 16,-2 10 2-16,4 11 2 0,-3 11 1 31,0 10 1-31,-1 12 0 0,-4 5-5 0,0 2-1 16,0-2-2-16,0-2-2 15,-2-6-1-15,3-6 0 0,-1-9-1 16,2-6 0-16,4-9-1 16,6-2-1-16,3-9 1 15,2-4-1-15,7-5 0 16,2-8-1-16,5-6-1 0,5-4 0 15,4-11-2 1,1-9 0-16,0-9-1 0,1-6 0 16,-2-5-1-16,-8-3-1 15,-8 1 1-15,-12 2 0 0,-9 5 2 16,-6 5-1-16,-13 9 1 15,-6 8 1-15,-3 10 0 16,-5 5 2-16,3 11-1 16,2 11 3-16,5 4-1 15,2 6 1-15,9-1 1 0,7 2 1 31,4-3-1-31,11-6 0 0,7-6 0 0,10-5-2 16,9-3-2-16,7-6-4 0,6 1-10 16,-4-1-39-16,9-6-35 15,1-2-5-15</inkml:trace>
  <inkml:trace contextRef="#ctx0" brushRef="#br0" timeOffset="23403.3401">13028 14838 440 0,'0'0'1'15,"0"0"0"-15,0 0-1 16,0 0 1-16,-4 13 0 16,4-3 0-16,0 1 0 15,3 7-2-15,-2-1-6 0,8 9-21 16,13-1-54-16,-15-5-4 15</inkml:trace>
  <inkml:trace contextRef="#ctx0" brushRef="#br0" timeOffset="23558.3556">12898 15331 454 0,'0'0'1'0,"0"0"0"0,0 0 0 47,0 0-1-47,12 17-3 0,-4-7-7 0,5 4-36 0,-3 7-39 0,0-3-4 15</inkml:trace>
  <inkml:trace contextRef="#ctx0" brushRef="#br0" timeOffset="24479.4477">14211 14626 70 0,'0'0'3'0,"-16"0"-3"16,0 0 7-16,-10 3 7 16,-2 1 9-16,-6 3 0 15,-2 3 2-15,-4 1 1 16,-3 3 0-16,5 3-1 0,3 5-6 15,6 0-7-15,2 6-4 16,4-3-3-16,9 4 1 16,6-4 1-16,8 2 2 15,12 0 1-15,10-6 1 0,9-1 0 16,10-5-1-16,0 1 0 15,5-6-1-15,-4 2-3 16,-2-5-3-16,-7-1-1 16,-6 1-1-16,-8 0 1 0,-13 2-1 15,-6 4 0-15,-11 3 1 16,-9 3-1-16,-8 3 1 15,-5 6 0-15,-8 2 0 16,0 3 0-16,-1 6 1 0,4 0 0 16,0 2 1-16,6-1 0 31,7 3 1-31,8-4 1 0,10 0-1 0,7-3 1 15,13-6 0-15,16-3-1 0,12-6-1 16,5-2-4-16,10-4-6 16,0-5-17-16,-3-2-59 15,4-6-5-15</inkml:trace>
  <inkml:trace contextRef="#ctx0" brushRef="#br0" timeOffset="24886.4884">14525 15253 396 0,'0'0'1'0,"7"16"0"16,4-2 0-16,1 8 2 16,3 4 1-16,1 4 1 15,0 6 1-15,1 3 1 16,0-5 1-16,-6-4-1 0,-3-5 1 31,-3-7-1-31,-3-4-1 0,-2-14-1 0,0 0-2 16,-2-8-2-16,0-14-1 15,2-5-2-15,0-10 0 0,2-3-2 16,6-3 0-16,5-2-1 15,6 0 1-15,5 4 1 16,4 6 2-16,5 7 1 0,-1 5 1 16,5 9 0-16,0 7 1 15,-1 7 1 1,-2 9 1-16,-2 10 0 0,-4 9-1 15,-3 10 0-15,-2 6 1 0,-7 5-1 16,-1 2 0-16,-6-1 0 16,-4-2-1-16,-4-2-2 15,-1-8-4-15,-3-2-7 16,-6-12-22-16,-7-3-54 15,9-12-2-15</inkml:trace>
  <inkml:trace contextRef="#ctx0" brushRef="#br0" timeOffset="25258.5256">15252 15287 360 0,'0'0'3'0,"11"-2"1"0,4 1 4 16,9 1 1-16,6-1 1 15,8 0 1-15,4-2 1 16,5 0 0-16,2-1-1 0,-2 0-3 15,-6-5-2 17,-6-4-1-32,-7 0-3 0,-9-4-2 0,-8-1-4 0,-11-3-2 15,-11 2-2-15,-10-1 1 0,-9 2-2 16,-7 9 1-16,-10 5 3 15,-4 6 2-15,-2 15 5 16,2 12 3-16,1 9 3 16,8 7 0-16,6 10 2 0,8 3-1 15,13 2 1 16,12-3-2-31,10-5-1 0,16-9-1 0,11-5-2 0,12-10 0 16,5-7-1-16,4-10-4 0,5-3-6 16,-5-8-12-16,-20-3-68 31,15-12-4-31</inkml:trace>
  <inkml:trace contextRef="#ctx0" brushRef="#br0" timeOffset="25556.5554">15858 15214 406 0,'0'0'2'0,"0"15"1"0,1 3 1 16,4 8 1-16,0 8 1 31,0 6 1-31,-3 6 1 0,4 5 2 0,-2-4-1 16,0-4-2-16,-2-8 1 0,0-9-1 15,4-12 0-15,5-14-2 32,5-6 0-32,8-20-2 0,5-8 0 0,6-11-1 15,8-6-1-15,6-6 0 16,5 2-1-16,-1 0 2 0,-2 5-4 15,-2 4-1-15,-1 9-2 16,-6 3-3-16,-4 11-7 16,-8 2-15-16,-10 7-61 15,6 6 0-15</inkml:trace>
  <inkml:trace contextRef="#ctx0" brushRef="#br0" timeOffset="26401.6399">16894 15036 325 0,'0'0'2'0,"-11"-6"1"0,-3 3 2 16,-6 1 3-16,-4 2 2 15,-12 1 2-15,-2 8 1 16,-7 7 1-16,-2 12-2 0,5 5-2 16,5 7-1 15,8 5-4-31,9 1 0 0,15-3 0 0,7-7-3 0,16-8 1 15,11-8 1-15,6-11-1 0,3-9 0 16,1-8 0-16,-3-10-2 16,-6-5-2-16,-7-5 0 15,-6 1-1-15,-9-4-1 16,-6 4 0-16,-2 1 0 0,-4 3 1 15,-2 4 0-15,-2 4 1 16,1 6 0 15,7 9 1-31,-13-5 1 0,13 5-1 0,-11 10 1 0,9 7 1 16,2 3 0-16,0 4 0 0,9 8 1 15,0 1 0-15,3 5 1 16,1 1-1-16,1 0 1 16,3-3-1-16,-2-2 0 15,0-6 0-15,-2-1 0 0,-1-9-1 16,4-4 1 15,-1-7 0-31,2-5-1 0,2-2 0 0,2-1 0 0,-1-6 0 0,2-5-2 16,-2-2 0-16,-2-2 0 15,-3-6 0-15,-4-1 0 16,-5-4-1-16,-4-2 1 15,-1 1-1-15,-1-2 1 0,0 2 0 16,-2-1 0-16,0 5 0 16,1 3 1-16,0 5-1 15,0 2-1 1,0 4 1-16,0 1 0 0,1 9 0 15,0 0 0-15,-2-10 0 0,2 10 0 16,0 0-1-16,0 0 1 16,0 0-1-16,0 0 1 15,0 0 0-15,0 0-1 16,0 5 0-16,0-5 1 0,0 9 0 15,0-9 0-15,1 9 0 16,-1-9 0-16,0 11 0 16,0-11 0-16,0 12 0 15,0-12 0-15,0 9 0 0,0-9 1 16,0 0-2-16,0 0-4 15,1 10-10-15,-7 4-69 16,-3-10-5 15</inkml:trace>
  <inkml:trace contextRef="#ctx0" brushRef="#br0" timeOffset="26814.6812">16992 15112 251 0,'0'0'12'0,"5"-9"4"0,-5 9 5 16,7-16 1-16,-4 6 2 15,-1-2 3-15,-1-1 1 31,0-1-1-31,-1 6-9 0,-2-2-5 0,2 10-5 16,-8-9-1-16,8 9-3 0,0 0-1 16,-9 8-2-16,6 5 0 31,1 5 0-31,1 9 1 0,0 7 0 0,1 7 0 0,0 10 0 15,0 9 0-15,0 9 1 16,0 7-1-16,0 7 0 16,-2 6-1-16,-1 4 0 15,-3 3 0-15,0-4 0 16,-4-2 0-16,-5-5 0 0,-6-9 1 15,-8-11 0-15,-11-12-2 16,-10-11 0-16,-12-11 0 47,-9-5-3-47,-17-14-13 0,-3 1-73 0,1-10-4 0</inkml:trace>
  <inkml:trace contextRef="#ctx0" brushRef="#br0" timeOffset="27526.7524">17049 15179 275 0,'0'0'9'0,"2"-14"2"16,-1 3 4-16,2-3 2 16,0-1-1-16,-1 1-1 15,-1 0 0-15,-1 3 1 16,0 11-9-16,-11-3-3 15,-8 10-4-15,-9 10 0 16,-7 3-1-16,-5 7 0 0,-1 1 0 16,-2 2-10-16,8-5-42 15,5 11-26 1</inkml:trace>
  <inkml:trace contextRef="#ctx0" brushRef="#br0" timeOffset="28451.8449">16902 15119 237 0,'0'0'5'0,"0"0"2"0,-12 0 4 16,2 0 1-16,-1 3 2 16,-4 6 1-16,-2 5 1 15,-2 3 2-15,2 5-4 16,3 5-3-16,5 1 2 0,9 2-2 15,15-1-2-15,18-3-3 16,15-3-3-16,14-2-6 16,9-6-9-16,9 0-29 15,8 0-38-15,-10 2-7 0</inkml:trace>
  <inkml:trace contextRef="#ctx0" brushRef="#br0" timeOffset="29509.9507">17484 15092 325 0,'0'0'4'0,"0"0"1"15,0 0-1-15,0 0 1 0,0 0 0 16,0 0 2-16,1 13 0 16,4 0 3-16,2 5-4 15,7 7 1-15,1 1 0 16,5 3 2-16,4-1-1 0,4-2 0 15,5-2-1-15,4-7 0 16,3-4 0-16,3-7-3 16,-2-6 0-16,2-4 0 15,-1-10-1-15,-6-6 0 0,-6-4 0 16,-9-5-1-16,-8-3 0 31,-6-1-1-31,-7-1 1 0,-5 0-1 0,-5 3 0 16,-4 3-1-16,0 3 0 15,0 4 1-15,3 3 0 0,-1 4-1 31,2 2 1-31,3 3-2 0,7 9 1 16,-10-8-1-16,10 8 0 0,0 8 0 16,2 10-1-16,9 9 1 0,5 14 0 15,3 15 1 1,7 15-1-16,-1 17 2 0,2 14 0 15,0 16-1-15,-2 12 1 0,-7 5 0 16,-4 1 1-16,-6-3 1 16,-7-8 1-16,-8-10 1 46,-17-11-1-46,-21-13 2 0,-16-10 0 0,-18-12-2 0,-18-3-3 0,-17-2-7 0,-23 14-65 16,-12-22-20-16</inkml:trace>
  <inkml:trace contextRef="#ctx0" brushRef="#br0" timeOffset="38264.8261">846 14183 160 0,'0'0'6'0,"0"0"5"15,-2-11 7-15,2 11 3 16,-9-8 4-16,9 8 1 15,-6-11 0-15,6 11-1 0,0 0-4 16,-8-6-6-16,8 6-6 16,1 5-2-16,8 5-2 15,1 3-2-15,0 4 2 16,4 2 0-16,1 4-1 0,-1 1 2 15,2 1 0-15,-3 0 1 16,-2 0-2 15,-2-3 0-31,-3-2-1 0,2-2-1 0,-2-1 1 0,-3-3-1 0,-1-2 0 16,-1-1-2-16,1-2 2 15,-2-9 0-15,1 13 1 16,-1-13 0-16,0 0 1 16,0 0-1-16,0 0 1 0,-4-6-1 15,1-5 0-15,0-7-1 16,-2-2 0-16,-1-5-1 47,1-2 0-47,0-3 0 0,1-2-2 0,0-2 1 0,4-2-1 0,1-1 0 0,5 1-1 15,4 1 0-15,4-2-1 16,0 1 1-16,1 1 0 15,5 3 0-15,0 4 0 0,-2 3 0 16,-1 4 1-16,0 2-1 16,-3 5 0-16,2 4 1 15,1 4-1-15,-3 3 1 31,0 2-1-31,0 1 0 0,4 3 1 0,0 4 0 0,1 3 0 16,-1 1 0-16,0 3 0 16,0 1 0-16,-1 2 1 15,1 1-1-15,-2 2 1 16,3 1 0-16,-4 1 0 0,1 3 0 15,-2 1 0-15,2 1 0 16,-3 1 0-16,0-1 0 16,-3 2 0-1,-1-4 0-15,1 0 0 0,-2-5 0 0,-3-1 0 16,0-6 0-16,-1 0 1 15,-4-13 0-15,5 13 0 16,-5-13 1 0,0 0 0-16,0 0 0 0,0 0-1 0,-7-12 1 15,3-2-1-15,-6-1-2 16,4-6 0-16,-5-2 0 15,3-5 0-15,-2-3 0 16,1-2 0-16,2 1 0 16,2-4 0-16,0 3 0 0,-1-1 0 15,6 5-2-15,1 1 0 16,4 2 1-16,1 2 0 15,3 5-1 1,-1 0 1-16,3 3 0 0,2 0-1 0,1 2 0 16,2 4 1-16,1 1 0 15,0 2 0-15,7 4 0 16,-3 1 0-16,3 2 1 0,2 2 0 15,1 4 0-15,-2 6 0 16,1 0 1-16,3 5 0 16,-4 1 0-16,3 5 0 0,-1 5 0 46,-3 2 0-46,-1 4 0 0,0-1 0 0,-4 2 0 0,-2-2 1 0,-2-4-1 16,-5-3 0-16,1-4 0 16,-7-4 0-16,0-4 0 0,-2-3 0 15,-2-11 1-15,2 15-2 16,-2-15 0-16,1 11 0 15,-1-11-7-15,0 0-4 16,18 13-20-16,-5-9-58 31,-2-4-3-31</inkml:trace>
  <inkml:trace contextRef="#ctx0" brushRef="#br0" timeOffset="38916.8913">2170 13385 360 0,'0'0'2'0,"0"0"1"16,0 0-1-16,0 0 2 15,4-1 0-15,-4 1 1 0,0 0 3 16,15 12-1-16,-10 3-1 16,2 1 1-16,1 8 1 15,-1 5 0-15,4 4 0 16,0 5 0-16,3 15-1 15,2 3 1 17,-4-1-1-32,3 4 0 0,-8-4 0 0,1-2-2 15,-2-4 0-15,-4-4 0 0,-2-14-2 16,-6-6 0-16,-1-2 0 16,1-5-1 15,3-3-2-31,0-3 0 0,1-3-2 0,2-9-4 0,0 0-3 0,0 0-11 15,0 0-32-15,2-18-39 16,4-6-4 0</inkml:trace>
  <inkml:trace contextRef="#ctx0" brushRef="#br0" timeOffset="39495.9492">2624 13254 281 0,'0'0'5'0,"0"0"3"16,0 0 3-16,0 0 0 16,8-7 1-16,-8 7-1 0,0 0 2 15,-4 6 1-15,-6 3-2 16,0 1-3-16,-2 5-3 15,0 2 0-15,-3 4 1 16,-2 0 0-16,0 3-2 0,-3-1 0 16,-3 2 0-16,-1 1-1 31,1-3 0-31,-6 0 0 0,1-2 0 0,2-2-1 15,0-2 0-15,4 0 0 0,4-4-1 16,1 2 0-16,5-2-1 16,8 1 0-16,3-2 1 15,1 3-1-15,11 2 2 16,7 0 1-1,5 0 0-15,8 1 1 16,5 1-1-16,5-2 0 31,3 4 1-31,5-3-1 0,-8-6-2 0,5-1 0 0,-7-1 0 16,-6-3 0-16,-6-3-1 15,-6 1-1-15,-6-3-3 16,-7-2-2-16,3 2-5 0,-11-2-7 16,0 0-14-16,9 14-60 15,-9-14-2-15</inkml:trace>
  <inkml:trace contextRef="#ctx0" brushRef="#br0" timeOffset="40165.0161">3286 13132 279 0,'0'0'3'0,"0"0"-1"0,0 0 1 15,-5-7 2-15,-5 4 2 16,-5 3 1-16,-7-1 1 15,-2 1 2-15,-14 8-1 16,3 4 1-16,-5 2 0 16,1 5-1-16,-2 3-1 0,5 1-1 15,4 3-2-15,3-2-1 16,8-2-2-16,5 0-1 15,6-4 1-15,8-2 2 32,5-4-1-32,11-3 1 0,10-5 0 0,8-3 0 0,8-1 0 15,7 0 0-15,5 0-1 16,0-2-2-16,0 2 0 15,-3 0 0-15,-2 4 0 0,-8 4-1 16,-6 3 1-16,-8 4-1 16,-4 1 1-16,-8 4 1 15,-8 0 0-15,-8 5 0 0,-12-1 0 16,-11 3-1 15,-9 0 1-31,-13 2-1 0,-14 3 0 16,1-4-1-16,2-3-1 15,10-5-2-15,5-4-1 16,12-2-2-16,7-3-4 15,18-3-12-15,9 8-47 0,11-16-21 16</inkml:trace>
  <inkml:trace contextRef="#ctx0" brushRef="#br0" timeOffset="41082.1078">3621 13196 351 0,'0'0'2'0,"0"0"1"0,0 0 1 15,0 0 6-15,0 0 0 16,5 10 4-16,0 3-1 15,3 10 1-15,3 6 0 16,1 4-2-16,1 3 0 0,-1 4-4 16,1 1-1-16,-2-4-3 15,-1-2 0-15,-2-7-1 16,-2-7 0-1,-1-4 0-15,-3-5-1 0,2-4 0 16,-4-8 0-16,0 0 0 0,0 0 1 16,0 0-1-16,0 0 1 15,0 0-1-15,3-10 0 16,-3-3-2-16,0-5 0 0,-1-5 0 15,-3-3 0-15,-1-6 0 16,-3-1 0-16,2-3 0 16,2-2 0-1,-2-1 0-15,0-1 0 0,1 3 0 16,-1 1 0-16,4 2 0 15,0 2 0-15,1 5 0 0,1 1 0 16,0 5 0-16,0-1 0 16,1 5 0 15,3 1 0-31,-2 1 0 0,3 1 0 0,-1 1 0 0,2 3 0 0,1 0-2 15,-7 10 1-15,20-16 0 16,-10 10 0-16,3 1 0 0,0 4 0 16,1 1 0-16,1 0 1 15,0 6 0-15,0 1-1 16,0 6 1-16,1 2 0 15,-4 2 1-15,-1 3 0 16,-1 2 0-16,-1 2 0 0,-1 3 0 16,-2 3 0-16,-2-1 0 15,0 6-1-15,1 0 2 16,0 0-2-16,2 2 0 0,0-1 0 15,-2 0 0-15,2-1 0 16,0-3 0-16,1-3 0 16,-2-1 0-16,1-5 0 15,-4-2 0-15,4-4 0 16,-3-3 0-16,2-3 0 0,-6-11 0 15,11 15 0-15,-11-15-3 16,14 7-2-16,-14-7-3 16,16 0-4-16,-16 0-10 15,19-21-56-15,-9 10-15 31</inkml:trace>
  <inkml:trace contextRef="#ctx0" brushRef="#br0" timeOffset="41253.1249">3564 13319 422 0,'0'0'0'16,"0"0"0"-16,18-9 0 0,4 2 0 15,13-3 1-15,10-3 0 16,6-2-1-16,13-3-4 15,4 0-11-15,0 0-64 16,-4 3-4-16</inkml:trace>
  <inkml:trace contextRef="#ctx0" brushRef="#br0" timeOffset="42054.205">976 14947 315 0,'0'0'3'16,"-19"16"-1"-16,2-4 3 31,-1 3-1-31,-1 0 1 0,1 1 0 0,-2-1 4 16,7 0 4-16,13-15 0 0,11 4 1 15,29-14 0 1,25-14 1-16,31-17 0 0,32-16 1 15,40-12-4-15,39-15-3 16,37-11 0-16,31-6-2 0,23-3 0 16,7 2-3-16,0 9 0 46,-14 9-1-46,-23 12 0 0,-32 10-2 0,-30 12 0 0,-40 9-2 0,-30 15-2 16,-31 4-5-16,-20 15-31 0,-23 0-52 16,-20-3-1-16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2T19:39:37.4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13674 6807 133 0,'0'0'7'0,"0"0"5"0,0 0 3 15,0 0 4-15,0 0 0 16,0-9 2-16,0 9 1 16,0 0 0-16,0 0-6 15,0 0-5-15,0 0-5 0,0 0-2 16,0 0-2-16,0 0 0 15,-2 6 0-15,1 8 1 16,-1 5 3-16,1 5 1 16,-3 8 2-16,-1 3 1 0,-1 7 0 15,-1 2 1-15,-1 3-1 16,0-1 0-16,0-1-1 15,-1-4-2-15,0-6 0 16,1-5-1-16,2-6-1 16,0-4 0-16,0-8-2 0,3-2-3 15,3-10-7-15,0 0-24 16,0 0-52-16,0 0-2 15</inkml:trace>
  <inkml:trace contextRef="#ctx0" brushRef="#br0" timeOffset="768">14439 6934 194 0,'0'0'4'16,"0"0"3"-16,0 0 2 15,0 0 1-15,-7 4 3 16,7-4 2-16,-19 15 1 16,4-3 1-16,-5 4-2 15,-4 5-2-15,-3 1 0 0,-4 4-2 16,-3-1-2-16,-1 1-1 15,2-2-1-15,3 1-2 16,4-8 1-16,4-3-5 0,3-4-1 16,9-1-8-16,0-5-9 15,10-4-28-15,13 2-33 16,1-4-6-16</inkml:trace>
  <inkml:trace contextRef="#ctx0" brushRef="#br0" timeOffset="1138">14305 6929 207 0,'0'0'5'0,"0"0"4"15,0 0 3-15,5 7 4 16,1 2 4-16,2 6 0 16,5 6 1-16,2 2 1 0,4 6-4 15,0-1-5 1,1 3-2-16,0-4-5 0,-2-2-2 15,-3-5-8-15,1-2-17 16,8-1-54-16,-24-17-6 0</inkml:trace>
  <inkml:trace contextRef="#ctx0" brushRef="#br0" timeOffset="1930">14898 6753 306 0,'0'0'6'0,"0"0"4"16,0 0 0-16,0 0 1 15,0 0 0-15,0 0 0 0,5 0 0 16,-5 0 0-16,0 0-5 15,11 12-3-15,-5-1 0 16,2 5-1-16,3 2 1 16,1 6 1-16,0 1 0 15,1 4 0-15,-1 1-1 0,1 1 1 16,2 1-1-16,-3-3 1 15,1 2-2-15,0-1 1 16,0 0 0-16,-2 0-1 16,0-5 1-16,-2-1-1 0,-1-2 0 15,-2-3 0-15,0-4 0 16,-3-5-1-16,0-1 1 15,-3-9 1-15,5 9 1 16,-5-9 0 0,0 0 0-16,1-9 0 0,-1-7 0 0,3-10-1 15,2-10 0-15,3-13-1 16,5-14 0-16,5-6-1 0,5-11 1 15,5 2-1-15,2 1 0 16,-1 5-2-16,-5 9-4 16,3 16-10-16,-11 11-27 15,5 13-46-15,-7 11-4 16</inkml:trace>
  <inkml:trace contextRef="#ctx0" brushRef="#br0" timeOffset="2632">15695 7221 203 0,'0'0'2'0,"0"0"5"15,-11-11 4-15,11 11 2 16,-16-3 2-16,5 3 1 16,-4 0 0-16,-3 6 1 15,2 6-2-15,1 8-3 16,1 7-4-16,3 1-3 0,3 5-1 15,4-2 1-15,4 4-1 16,7-10 2-16,4 0 1 16,5-13 1-16,3-5 1 15,2-5-1-15,1-8-1 0,-2-10 0 16,-1-5-1-16,-5-3-2 15,-4-5-1-15,-2 2-1 16,-5 0-1-16,-3 5 0 0,0 2-3 16,-4 7 1-16,4 13-1 15,0 0 1-15,0 0 0 16,0 7 0-16,4 9-1 0,8 4 2 15,4 3 2-15,5-2 0 16,0-1-1 15,3-3-2-31,0-4-4 0,3-3-15 0,-7 3-57 0,0-13-6 16</inkml:trace>
  <inkml:trace contextRef="#ctx0" brushRef="#br0" timeOffset="3057">15990 6921 202 0,'0'0'4'0,"0"0"6"16,0 13 5-16,1 3 3 0,6 6 2 15,1 5 3-15,3 6-2 16,-2 9 2-16,7 1-4 16,-5 4-3-16,1-4-6 0,-3-2-1 15,-3-3-3-15,-2-4-1 16,-2-7 0-16,-1-9 1 15,-1-3 0-15,0-15-1 16,-8 6 0-16,8-6-2 0,-13-13 1 16,9-2-1-16,4-2-3 15,2-2-2-15,10 3 0 16,8 3 0-16,10 4-1 0,7 6 1 15,2 3 0-15,2 4 0 16,-3 7 1-16,-5 4 2 16,-11 1 0-16,-10 2 0 15,-12 2 2-15,-14 1-1 16,-12-4-1-16,-10-1-4 0,-6-6-13 15,-4-1-65-15,7-5-4 16</inkml:trace>
  <inkml:trace contextRef="#ctx0" brushRef="#br0" timeOffset="3687">16823 6854 232 0,'0'0'9'16,"0"0"3"-16,-12 0 4 15,12 0-1-15,-8 0 1 16,8 0 1-16,0 0 2 16,0 0 1-16,0 7-6 0,8-4-4 15,12 0-1-15,5 1-2 16,7 0 2-16,4-1-4 15,5-2 1-15,1 0-3 16,-1-1 0 0,-3 0-2-16,-1 0-1 0,-5 0-2 0,-2 0-5 15,-8-4-7-15,0 4-16 16,-2 2-37-16,-6-2-17 15</inkml:trace>
  <inkml:trace contextRef="#ctx0" brushRef="#br0" timeOffset="3934">16809 7065 279 0,'0'0'6'15,"7"0"4"-15,11 2 3 0,8 2 2 16,10-2 0-16,9 1 1 16,12 0 1-16,6-1 1 15,6 2-7-15,-4-1-4 0,-3-2-3 16,-11-1-6-16,-8 1-7 15,-13-1-15-15,-30 0-55 16,17 6-6-16</inkml:trace>
  <inkml:trace contextRef="#ctx0" brushRef="#br0" timeOffset="4893">18344 6582 239 0,'0'0'6'0,"0"0"-2"15,0 0 3-15,0 0 5 16,-1 17 4-16,0 3 2 0,-2 9 0 16,0 11 4-16,-2 10-6 15,-2 9 2-15,-2 5-1 16,-3 4-6-16,-2-3-4 0,4-5-2 15,0-7-1-15,0-10-2 16,1-11-2-16,4-8-4 16,4-6-8-16,1-18-33 15,5 7-36-15,9-9-7 0</inkml:trace>
  <inkml:trace contextRef="#ctx0" brushRef="#br0" timeOffset="5540">18715 6972 265 0,'0'9'5'15,"0"4"4"-15,1 6 1 16,-1 6 3-16,0 1 1 0,0 5 3 15,0-1-1-15,0 2 1 16,0-9 0-16,0-3-3 16,0-10-2-16,0-10-1 15,0 0-3-15,5-18-1 16,-4-7-1-16,4-6-2 0,-3-12-3 15,2-7-3-15,1-7 1 16,-2-1-1-16,3-3 1 16,2 3-1-16,0 2 2 15,-1 6 0 1,0 6 0-16,3 5 0 0,4 6 0 0,-1 5 0 15,3 3-2-15,-3 6 1 16,2 5 1-16,1 7 0 16,3 5 0-16,-2 3 1 0,0 13 1 15,-1 12-2-15,-1 8 2 16,-2 9 1-16,-2 7-2 15,-3 3 2-15,-2 6 1 16,-1 3-1-16,-1 1 0 16,-4-2 0-16,0-2-1 0,-3-6 1 15,-1-2 0-15,0-2-1 16,-1-6-1-16,-3-7 0 15,-1-4 0-15,5-6 0 0,1-6-3 16,1-6-1-16,1-2-1 16,1-12-1-16,0 10-3 15,0-10-4-15,0 0-8 16,12 0-21-16,1 0-44 15,-13 0-4-15</inkml:trace>
  <inkml:trace contextRef="#ctx0" brushRef="#br0" timeOffset="5742">18832 6929 356 0,'0'0'2'16,"0"0"1"-16,13-3 1 15,6 0 2-15,5-1-1 16,7-2 0-16,6 3-3 16,0-1-18-16,-5-2-57 0,17 1-6 15</inkml:trace>
  <inkml:trace contextRef="#ctx0" brushRef="#br0" timeOffset="6368">19890 6828 347 0,'0'0'2'16,"0"0"-1"-16,0 0 1 0,0 0 1 15,-7 4 2-15,-1 8 2 16,-5 4 3-16,-3 8 0 16,-4 5-1-1,-5 3 0-15,-2 7 0 0,-3-2-2 16,-1-2 0-16,5-2-3 0,2-5-2 15,2-8 0-15,7-2-3 32,2-8-3-32,13-10-3 0,-10 8-11 0,10-14-56 15,8 3-10-15</inkml:trace>
  <inkml:trace contextRef="#ctx0" brushRef="#br0" timeOffset="6618">19705 6834 341 0,'0'0'4'0,"16"7"1"15,1 3 2-15,6 3 1 16,3 6-1-1,4 5 2-15,5 5 0 0,2 7 0 16,-5 3-4-16,-2-4-5 0,-6 5-7 16,-8-9-17-16,-9 1-54 31,6-3-5-31</inkml:trace>
  <inkml:trace contextRef="#ctx0" brushRef="#br0" timeOffset="7482">20621 6554 290 0,'0'0'2'0,"0"0"-1"0,0 0 1 16,0 0 1-16,0 0-1 15,0 0 0-15,0 0 0 16,0 0 2-16,0 0 1 0,6 10 2 15,-2 5 1-15,-3 5 3 16,-1 8 0-16,0 8 1 16,-3 8 1-16,-2 5-2 15,-3 7-1-15,-4 2-3 0,2-1-1 16,0-2-3-16,-3-4 0 15,4-9 0-15,-1-4 0 16,-1-9-1-16,-1-7 1 16,3-4-2-16,-1-5-2 15,1-5-7-15,0-8-26 16,-9 0-48-16,18 0-4 0</inkml:trace>
  <inkml:trace contextRef="#ctx0" brushRef="#br0" timeOffset="7892">20799 6981 275 0,'0'0'6'0,"0"17"3"0,5-1 3 16,5 6 1-16,4 1 4 15,4 3 0-15,6 2 3 16,3-3 2-16,6-7-6 15,1-9-2-15,1-9-2 0,3-4-2 16,-2-9-2-16,-3-13 0 16,-4-7-3-16,-4-3-1 15,-8-6-2-15,-8-1 0 16,-7 0 0-16,-7 1-2 15,-16 2 0 1,-11 9 0-16,-5 7 0 0,-8 6 0 0,-2 10-1 16,0 5-1-16,1 3-1 15,8 10-1-15,7 6-5 16,11 3-4-16,7 2-9 0,11 6-23 15,12-3-42-15,6 0-3 16</inkml:trace>
  <inkml:trace contextRef="#ctx0" brushRef="#br0" timeOffset="8219">21416 6906 288 0,'0'0'1'0,"0"14"2"16,-3 0 2-16,0 1 2 15,1 6 3-15,2-1 4 16,0 3 2-16,8-3 2 0,8-4 0 16,11-8 0-16,9-6-3 15,7-5-3-15,3-12-2 16,1-4-3-16,-3-3-2 15,-7-6-2-15,-13 1-1 16,-15-3-1-16,-14 7 0 0,-20 3 0 16,-12 4-1-16,-10 4-1 15,-5 4 0-15,0 8 0 16,4 1-3-16,10 9-3 15,1 0-4-15,18 8-13 0,8 3-28 16,11-5-33-16,13 0-7 16</inkml:trace>
  <inkml:trace contextRef="#ctx0" brushRef="#br0" timeOffset="8651">21937 6681 317 0,'0'0'3'0,"0"0"3"16,6 13 1-16,-1-1 3 16,0 5 1-16,1 6 2 0,4 7 3 15,-3 3-1-15,0 5-2 16,-1 1-2-16,-3 4-1 15,3-6-3-15,-4-1-2 16,-1-4-1-16,0-4 0 0,0-5-1 16,0-5 0-16,0-7 2 15,-1-11-1-15,0 0 1 16,16-11-1-16,2-14 0 0,5-11 1 15,1-13-2-15,11-5 1 16,7-8-2-16,2 0 0 16,0 3-1-16,-4 5-3 15,-3 9-6-15,-8 4-18 0,-13 18-61 16,13 3-3-16</inkml:trace>
  <inkml:trace contextRef="#ctx0" brushRef="#br0" timeOffset="9563">13220 8339 227 0,'0'0'7'15,"0"0"3"-15,0 0 1 16,0 0 0-16,0 0-1 0,0 0 4 15,0 0 2-15,0 0 2 16,11 6-5-16,7-1-2 16,5 1-2-16,8 0 3 0,5 0-1 15,11-2 0-15,6-1-4 16,0 0-1-16,2-3-2 15,-4-2-1-15,-3-2-2 16,-5 2-4-16,-7-1-6 0,-8 2-13 16,-7 1-32-16,-8-1-27 15</inkml:trace>
  <inkml:trace contextRef="#ctx0" brushRef="#br0" timeOffset="9931">13245 8686 298 0,'0'0'3'0,"5"0"5"16,9 0 2-16,10 0 4 16,13 2 0-16,13-2 1 0,9 0 0 31,9 0 1-31,5 1-4 0,2 4-6 0,-3 2-5 15,-4 3-8-15,-10 0-12 16,-12-7-41-16,-6 9-22 0</inkml:trace>
  <inkml:trace contextRef="#ctx0" brushRef="#br0" timeOffset="15486">15020 8228 203 0,'0'0'9'16,"0"0"4"-16,-2-10 5 15,2 10 3-15,-9-8 0 16,9 8 1-16,-12-10 0 0,12 10-1 16,-12-7-8-16,12 7-4 15,-8 8-3-15,2 8-1 16,2 9 0-16,0 9 1 0,-2 10 1 15,-2 8 3-15,-1 9-1 16,-2 2 2-16,-1 2-2 16,-1-4 0-16,-1-7-2 15,-2-6-1-15,4-8-2 16,3-10-1-16,-2-10 0 0,5-6-2 15,6-14-3-15,-6 8-5 16,6-8-8-16,5-7-17 16,1-13-52-16,9 3-5 15</inkml:trace>
  <inkml:trace contextRef="#ctx0" brushRef="#br0" timeOffset="16082">15323 8211 134 0,'0'0'3'15,"0"0"3"-15,-1 15 3 16,-5 2 6-16,0 10 5 0,0 4 2 15,-1 13 5-15,-1 6 0 16,-3 5-2-16,8 5-1 16,2-3-2-16,3-6-3 15,12-7-2-15,3-7-1 16,5-12-3-16,7-11 0 0,1-14-2 15,4-11 0-15,0-13-1 16,-2-9-3-16,-5-7-1 16,-4-9-2-16,-10-6-2 0,-7 1 0 15,-6-1-1-15,-8 7-1 16,-11 5-1-16,-7 5-1 15,-7 10-1-15,-1 7 1 16,-1 10-4-16,3 5-1 16,5 6-2-16,-1 6-4 0,11 7-6 15,3 0-11-15,14-13-50 16,-1 27-7-16</inkml:trace>
  <inkml:trace contextRef="#ctx0" brushRef="#br0" timeOffset="16420">15714 8439 289 0,'0'0'3'0,"-7"21"3"15,4-2 1-15,-1 9 3 0,3 3 3 16,1 3 2-16,1 1 2 16,9 0 2-16,7-8-1 15,9-13-2-15,9-9-3 31,9-12-1-31,7-17-2 0,3-6-2 0,2-9-2 0,-8-4-2 16,-5-3-1-16,-12 0-1 16,-14 4-1-16,-17 6-1 0,-12 9 0 15,-20 8-1-15,-13 8 0 16,-5 10 1-16,-5 4-1 15,3 12 0-15,5 3-1 16,11 7-6 0,10-4-14-16,11 4-63 0,19-2 0 0</inkml:trace>
  <inkml:trace contextRef="#ctx0" brushRef="#br0" timeOffset="17552">16950 8590 383 0,'0'0'1'0,"9"-7"-1"16,9-2-4-16,14 3-19 0,11 1-50 15,0-8-6-15</inkml:trace>
  <inkml:trace contextRef="#ctx0" brushRef="#br0" timeOffset="25675">17044 8646 144 0,'0'0'6'0,"0"0"1"16,3 10 3-16,-3-10 2 16,6 13 1-16,-6-13 6 15,8 14 3-15,-3-5 6 0,-5-9-2 16,0 0-3-16,6 9-1 15,-6-9-2-15,0 0-1 16,2-8-4-16,-2-3-4 16,0-7-4-16,0-3-3 0,0-6-1 15,3-3-1-15,0-6 0 16,1-5-1-16,2-4-1 15,0 5 0-15,1 1-1 16,0 0 1-16,-1 3-1 16,0 3 1-16,2 4-1 0,2 3 0 15,-1 6 1-15,3-2 0 16,0 2 0-16,2 6-1 15,1 1 1-15,-1 3 0 16,1 2 0-16,-2 3 0 0,3 5 0 16,-1 0 0-16,2 7 0 15,-1 6 2-15,3 4-2 16,-1 9 1-16,-2 4 2 15,2 5 0-15,-3 4 0 0,-1 3 1 16,-4 0 0-16,-2 3-1 16,-2-2 2-16,-2-6-1 15,0 2-2-15,-4-3 0 0,0-5 0 16,0-1 0-16,-2-3-1 15,-2-2 0-15,0-1-1 16,1-1 0-16,1-2 1 16,0 0-2-16,1-4-2 15,1-1-3-15,0-5-4 0,0 1-7 16,0-12-13-16,0 0-45 15,0 0-12-15</inkml:trace>
  <inkml:trace contextRef="#ctx0" brushRef="#br0" timeOffset="25934">17204 8463 365 0,'0'0'1'15,"21"-3"3"1,4 0-1-16,13 2 0 0,7-2 0 0,5 0-1 15,3-1 0-15,3 0-6 16,-4-1-10-16,-12-2-39 16,-8 6-24-16</inkml:trace>
  <inkml:trace contextRef="#ctx0" brushRef="#br0" timeOffset="27938">18712 8142 222 0,'0'0'1'16,"0"0"0"-16,0 0 1 0,0 0 4 15,0 0 3-15,9 0 2 16,-9 0 2-16,11 8 3 15,-2 0 0-15,-1-2 2 16,1 6-2-16,3 0-2 0,-2 2-2 16,0 1 0-16,3 0-3 15,-1 5-1-15,3-4-2 16,-3 6-1-16,2-3 0 0,-2 1-1 15,2-1 0-15,0 1 1 16,-4 0-2-16,2-1 2 16,-4 3-2-16,2-4 2 15,-5 1-1-15,4-2-1 16,-4 0-1-16,-2 0 0 0,0-5 0 15,0 4-1-15,-1-4 0 16,-1-1-1-16,1 3 0 16,1 1 0-16,0 1-1 15,0-1 1-15,-1 3-1 0,0-2 0 16,0 1 1-16,0 1 0 15,-2-4-1-15,0-1 1 16,0-5 1-16,0-8 0 16,0 15 2-16,0-15-2 31,0 0 2-31,8-8-1 0,2-10 2 0,6-9-1 0,1-12 0 15,7-8-1-15,4-11 0 16,6-10 1-16,2-4-1 0,3-6-1 16,2 3-1-16,-2 3 0 15,2 7-3-15,-3 8-3 16,-1 9-10-16,-9 7-24 15,-2 9-48-15,-2 10-3 16</inkml:trace>
  <inkml:trace contextRef="#ctx0" brushRef="#br0" timeOffset="29221">13458 9753 266 0,'0'0'1'0,"0"9"0"16,0 1 0-16,0-1 1 16,1 4 3-16,8 0 5 15,8 2 4-15,8 2 1 0,5-6 2 16,14 1-1-16,3-6 2 15,12-1 1-15,5-5-4 16,5 0-4-16,0-8-3 16,-1 0-2-16,0-3-2 0,-7-1 0 15,-3 2-2-15,-8-2-2 16,-8 5-4-16,-11-1-5 15,-4 6-8-15,-13-3-16 16,-14 5-49-16,0 0-6 0</inkml:trace>
  <inkml:trace contextRef="#ctx0" brushRef="#br0" timeOffset="29573">13421 10315 397 0,'0'0'2'16,"29"2"1"-16,11 0 0 0,18-1 0 15,17 1 1-15,20-1 0 16,12-1-1-16,11 1 2 16,1-1-3-16,-12 1-1 0,-13-1 0 15,-14 0-4-15,-17 0-2 16,-18 2-7-16,-19-2-15 15,-13 6-55-15,-13-6-5 16</inkml:trace>
  <inkml:trace contextRef="#ctx0" brushRef="#br0" timeOffset="30536">15583 9779 189 0,'0'0'1'0,"0"0"1"16,0 0 8-16,0 0 2 0,0 0 1 16,8 2 5-16,-8-2 5 15,2 19 1-15,-2-1 2 32,0 9-1-32,-2 8-5 0,-5 11 0 0,3 3-3 0,-2 4-5 15,2 1-4-15,-4-1-1 16,1-6-3-16,-1-6-1 15,-2-7 1-15,1-7-2 0,-1-7-1 16,1-7-2-16,2-2-5 16,7-11-9-16,0 0-30 15,0 0-39-15,8-14-7 16</inkml:trace>
  <inkml:trace contextRef="#ctx0" brushRef="#br0" timeOffset="31077">16113 9863 285 0,'-5'10'1'16,"1"7"0"-16,-4 7 1 0,-1 11 1 15,2 7 3-15,4 4 3 16,3 8 1-16,6 4 4 15,10-8-1-15,9-7 0 32,7-10 2-32,8-10 0 0,1-10-2 0,2-10-4 0,2-6 0 15,-1-12-3-15,-3-9 1 16,-3-6 0-16,-5-4-4 15,-3-6 1-15,-8-4-1 16,-6-1-1-16,-12 2 0 0,-5-2-2 16,-14 6 1-16,-11 3-2 15,-6 6 0-15,-9 8 1 16,0 9-1-16,-4 6-1 0,3 7-1 15,3 1-1-15,7 11-3 16,4 2-2-16,9 7-6 16,8-1-8-16,7 3-19 15,8 4-39-15,5-8-8 16</inkml:trace>
  <inkml:trace contextRef="#ctx0" brushRef="#br0" timeOffset="31466">16679 10004 273 0,'0'0'2'0,"0"20"3"16,2-1 1-16,10 5 2 15,7 2 5-15,7-1 2 16,8 2 2-16,8-5 1 15,12-9 0-15,4-12 0 32,3-5-3-32,-2-13-3 0,-3-7-2 0,-5-5-2 0,-10-4-3 15,-10-4-2-15,-16-1-1 16,-15-1 0-16,-22 5-2 0,-16 2 1 15,-18 7-1-15,-9 7-1 16,-8 8 1-16,1 9-4 16,-1 9-4-16,10 15-9 15,4 6-17-15,10 6-50 0,20 4-5 16</inkml:trace>
  <inkml:trace contextRef="#ctx0" brushRef="#br0" timeOffset="32530">18054 9795 241 0,'0'0'2'16,"0"0"0"-16,0 0 1 15,0 0 3-15,8 7 1 16,-8-7 3-16,12 12 4 0,-2-2 1 15,-2 0 2-15,1 9 0 16,-2-2 1-16,2 9-1 16,-3 0-1-16,2 7-3 15,1 0-3-15,2 6-2 0,-1-3-3 16,3 2-1-16,2 1-1 15,-2-2 0-15,5-3 0 16,-2-3-1 0,0-5 1-16,-1-6 1 0,2-5 0 0,1-3-1 15,-2-8 1-15,2-4 0 16,-1-4 0-16,1-7-1 15,0-6 0-15,0-5-1 16,-4-6 0 0,-1-6 0-16,-3-1-1 0,-4-2 1 0,-4 1-1 15,-2 1 0-15,0 5-1 16,-4 6 0-16,0 4-1 15,-1 9 0-15,5 11 0 0,0 0 0 16,-6 7-1-16,8 10 1 16,9 7-1-16,7 4 1 15,6 4 1-15,9 0 0 16,6-2-1-16,9-5 2 0,4-8 0 15,6-11 0-15,2-9 1 16,4-16 1-16,-2-11 0 16,-5-9 1-16,-9-13 0 15,-8-5 0-15,-14-8 0 0,-10-3-2 31,-14 0 1-31,-8 2-3 0,-15 4-3 0,-12 5-6 16,5 16-22-16,5 9-59 16,-12 5-2-16</inkml:trace>
  <inkml:trace contextRef="#ctx0" brushRef="#br0" timeOffset="78625">17993 8662 204 0,'0'0'2'0,"0"0"3"16,17 0-1-16,4 0 2 0,9-5 2 16,7-6-2-16,5 4-7 15,4 0-30-15,3 0-29 16</inkml:trace>
  <inkml:trace contextRef="#ctx0" brushRef="#br0" timeOffset="135299">10118 14359 92 0,'0'0'6'0,"0"0"4"15,0 0 5-15,-9 0 2 16,9 0 4-16,-15 0 4 0,15 0 2 15,-16 0 2-15,6 0-5 16,10 0-3-16,-12 0-5 16,12 0-3-16,0 0-2 15,-1-15-3-15,1 15-2 0,12-22-3 16,4 12 0-16,1-3-1 15,7 0 2-15,1-1 0 16,5 1 0-16,2 1 0 16,5-2 0-16,4 3 0 31,2-3 0-31,4 2 2 0,2-2-3 0,1 4 1 0,0-1-2 15,0 3 0-15,-5 4 0 16,1 3-1-16,-4 1 1 16,-5 8-1-16,0 4 0 15,-2 4 1-15,-7 8 0 0,-4 5 0 16,-2 4 0-16,-6 5 2 15,-7 3-1-15,-5 4 1 16,-5 1-1-16,-11 2 1 0,-11-2 0 16,-8 0 0-16,-9-1 0 15,-8-4-1-15,-6 0-1 16,-5-4 0-16,-1-5-1 0,-3-5-2 15,3-8 0 1,5-4-1-16,5-9-1 0,7-6 1 16,8-3-2-16,6-9 1 15,10-1 1-15,9-2 0 16,10-1 2-16,3 2 0 0,10 2 2 31,9 5-1-31,7 2 2 0,7 4 0 0,8 1 0 16,6 5 1-16,7 2-1 15,6 1 0-15,6 0 0 0,1-4-4 16,2 3-10-16,-4-7-28 15,-3 2-45-15,-5-2-3 16</inkml:trace>
  <inkml:trace contextRef="#ctx0" brushRef="#br0" timeOffset="143256">11481 14114 161 0,'0'0'6'0,"0"0"3"15,0 0 4-15,0 0 2 0,0 0 1 16,0 0 1-16,-5-9 3 15,5 9-2-15,0 0-3 16,0 0-3-16,0 0-3 16,0 0 0-16,3 6 0 0,-3-6-1 15,8 14 0-15,-3-3 0 16,1 1 1-16,1 3 1 15,2 2-2-15,-2 4-1 16,3 1-1-16,-2 3-1 0,3 3 0 16,-1-1 0-16,0 2-1 15,0 1 0-15,4-1 1 16,-2 1 0-16,5 0 0 0,-4-2 0 15,1 0 0-15,-3-2 0 32,3-1-1-32,-2 0-1 0,-3-1 1 0,-3 1-2 15,1-3 1-15,-1 0-1 16,-3-3 0-16,2 0 0 0,-1 1 0 15,0-4-1-15,-1-3 0 16,3 0 0-16,-2-5 0 16,-4-8 0-16,8 15 0 15,-8-15 0-15,6 12 0 16,-6-12-1-16,7 11 1 0,-7-11-1 15,8 15 1-15,-8-15-1 16,9 15 0-16,-9-15 1 16,7 15 0-16,-7-15-1 0,7 11 1 15,-7-11-1-15,0 0 1 16,0 0 0-16,0 0 0 15,0 0 0-15,0 0 0 16,0 0 0-16,0 0 1 16,10 0-1-16,-8-6 0 0,2-8 0 15,3-9 0-15,0-8 0 16,7-10-1-16,1-10 0 15,3-9 0-15,3-9 0 16,1-5 0-16,5-2 0 0,1 1 0 16,1 0 0-16,-1 6 0 15,1 6-1-15,1 6-1 16,0 8-3-16,-2 1-7 0,3 13-13 15,11 2-65-15,-13 5-1 16</inkml:trace>
  <inkml:trace contextRef="#ctx0" brushRef="#br0" timeOffset="161186">14467 12654 227 0,'0'0'5'15,"0"0"3"-15,0 0 1 16,0 0 2-16,0-11 0 0,0 11 1 16,0 0 2-16,0 0-1 15,0 0-3-15,5 12 0 16,0 4-2-16,3 6 1 15,-3 7 0-15,3 3 0 0,0 6-1 16,-2 3 0-16,-1 3 1 16,-2 1-3-16,-1 1 0 15,-2-1-2-15,0-3 0 16,-4-1 0-16,-2-1-1 0,-1-3 0 15,0-2-3-15,0-4-5 16,2 1-12-16,0 2-44 16,1-9-22-16</inkml:trace>
  <inkml:trace contextRef="#ctx0" brushRef="#br0" timeOffset="164408">14401 12661 54 0,'0'0'6'0,"0"0"4"16,-14 0 4-16,6 3 1 15,8-3 1-15,-17 7 0 16,17-7 1-16,-15 8 2 0,15-8-5 15,0 0-1-15,0 0-2 16,8 3-1-16,9-3 0 16,5-2 2-16,9-1-2 15,4 1 0-15,13 2-2 0,-1 0-2 16,10 2 1-16,2 5-3 47,-2 5 0-47,-2 2 0 0,-6 2 1 0,-7 1 0 0,-8-1 0 0,-7 0 2 0,-16 0 0 15,-11 1 1-15,-10-2 0 16,-18 0-1-16,-11 2-1 15,-12-1 0-15,-5 2-2 16,-9-1-1-16,1 2-2 0,1-2-4 16,10 0-10-16,7-3-18 15,12 0-35 1,19 4-15-16</inkml:trace>
  <inkml:trace contextRef="#ctx0" brushRef="#br0" timeOffset="165172">15347 12910 124 0,'0'0'8'0,"0"0"6"16,16 3 1-16,2-2 5 15,4 0 3-15,13-1 2 16,4 0 1-16,13 0 2 0,-1-8-8 16,9 2-3-16,-3-1-3 15,-3-1-2-15,-3 1-3 16,-7 0-2-16,-5 1-2 15,-10 1-2 1,-4 1-7-16,-10 1-5 0,0 2-13 0,-15 1-23 16,0 0-33-16,6 8-7 15</inkml:trace>
  <inkml:trace contextRef="#ctx0" brushRef="#br0" timeOffset="165660">15385 13268 212 0,'0'0'7'16,"17"-3"5"-16,10 0 3 15,14-4 3-15,8 1 0 16,13-2 2-16,8-1-2 0,5 2 2 31,1-2-7-31,-5 4-5 0,-10 0-3 0,-9 4-1 16,-10 1-5-16,-10 1-6 15,-5 4-13-15,-7-4-42 0,-1 8-18 16</inkml:trace>
  <inkml:trace contextRef="#ctx0" brushRef="#br0" timeOffset="167017">16970 12645 154 0,'0'0'5'15,"0"0"2"-15,0 0 3 16,0 0 3-16,8 6 3 15,-5 4 2-15,1 1 1 0,1 4 3 16,2 9-2-16,0 4 0 16,1 8-1-16,1 4-3 15,0 3-1-15,3 6-2 16,-4-1 3-16,1 0-6 0,-3-8-2 15,0-5-2-15,-1-5 0 16,-3-10-1-16,-1-5 0 16,0-7 0-16,-1-8-1 15,0 0-2-15,0 0-4 0,0 0-9 16,0 0-30-16,0 0-42 15,8-4-6 1</inkml:trace>
  <inkml:trace contextRef="#ctx0" brushRef="#br0" timeOffset="168858">17894 12764 247 0,'0'0'2'0,"0"0"0"15,-5 0 1-15,5 0 1 16,-10 8 2-16,1 4 0 15,-6 3 0-15,-2 4 1 0,-2 3-1 16,-7 1 0-16,3 0-1 16,-3 1-3-16,3-6-6 15,1 1-16-15,5-4-26 16,-5-3-28-16</inkml:trace>
  <inkml:trace contextRef="#ctx0" brushRef="#br0" timeOffset="169096">17827 12826 202 0,'0'0'4'0,"7"9"2"16,0 0-1-16,7 6 2 16,4 2 0-16,1 5 1 15,3-2-5-15,2 6-15 0,6 3-41 16,-12-8-14-16</inkml:trace>
  <inkml:trace contextRef="#ctx0" brushRef="#br0" timeOffset="169771">17863 12751 292 0,'0'0'2'0,"0"0"5"15,0 0-1 1,0 0 1-16,0 0 2 0,0 0 0 16,0 0 2-16,0 10 0 15,4 1-2-15,4 3-1 0,1 2-2 16,0 3 1-16,3 1-1 15,-1 1-2-15,1-1-2 16,2 0-5-16,1-6-14 16,-3-2-59-16,4 7-7 0</inkml:trace>
  <inkml:trace contextRef="#ctx0" brushRef="#br0" timeOffset="170700">18248 12648 244 0,'0'0'0'0,"0"0"1"15,0 0-1-15,11 0 3 0,-11 0 5 16,16 14 3-16,-6-1 3 15,3 6 2-15,1 4 0 16,-1 5 2-16,2 7-2 0,0 1 0 16,-1 4-3-16,-1-1-3 15,2 2-3-15,-2-2 0 16,1-4-2-16,-2-2 0 15,0-4-1-15,0-4 1 16,-2-4-1-16,-1-1 0 0,-2-7-1 16,-1-1 0-16,-1-2 2 15,-5-10-3-15,5 11 2 16,-5-11 0-16,0 0 0 15,0 0 1-15,0 0-1 0,8-16 0 16,-1-8-1 0,4-9-1-16,4-14 1 0,4-11-2 15,6-9 0-15,3-7 0 16,5-1 0-16,1 1-2 0,3 6-1 15,-5 3-3-15,3 17-11 16,-6 9-33-16,2 8-39 16,-2 10-3-16</inkml:trace>
  <inkml:trace contextRef="#ctx0" brushRef="#br0" timeOffset="171524">19115 13078 69 0,'0'0'9'15,"0"0"5"-15,-9 8 6 0,-2 0 0 16,1 3 3-16,-4 5 2 16,-1 3 0-16,1 2 2 15,-3 1-8-15,8 3-4 31,4-1-2-31,5-2-2 0,2-2 1 0,7-4-2 0,4-5 3 16,3-5-1-16,3-4-1 16,1-2 0-16,3-5-1 15,0-8-2-15,-4-1 0 16,0-4-3-16,-4 0-1 0,-3-1-1 15,-5-2-1-15,-4 3-1 16,-3 0-1-16,-8 4 0 16,-1 1 0-16,-3 5-1 15,3 4 0-15,-2 4 0 0,11 0 1 16,-11 12 1-16,11 1 1 15,7 2 0-15,6 3 1 16,5 1 0-16,6-3 1 31,4-1-1-31,2 0 0 0,3-6-4 0,0-2-5 0,-5-4-12 16,-1-9-50-16,-5 3-16 15</inkml:trace>
  <inkml:trace contextRef="#ctx0" brushRef="#br0" timeOffset="172097">19690 12739 303 0,'0'0'0'15,"0"0"0"-15,0 0 1 16,2 7 3-16,0 3 2 0,-1 3 3 15,1 7 1-15,-1 3 1 16,-1 8 1-16,2 1 2 16,0 4-1-16,1 1-3 15,0 1-1-15,0-2-2 31,4-2-1-31,-2-4-1 0,0-5-1 0,0-3 0 0,-1-5 0 16,-1-7 2-16,-3-10-4 0,4 11 2 16,-4-11 0-16,0 0-1 15,0-5 1-15,-4-4-1 16,-1-4-1-16,-1-1-1 15,2-5 0 1,0 2-2-16,4-1 0 0,0 1 0 16,10 0 0-16,9 5-1 0,10 3 0 15,8 3 0-15,7 5 1 16,6 1 1-16,-1 2-1 15,-1 8 1-15,-6 0 1 0,-7 1-1 16,-11 2 1-16,-8 0 0 16,-14 2 0-16,-10-1 1 15,-13-1-1-15,-11-1 0 16,-7-1 1-16,-6-1-1 0,0 1-3 15,-5 0-5-15,6 5-17 16,7 0-62-16,2-4-1 16</inkml:trace>
  <inkml:trace contextRef="#ctx0" brushRef="#br0" timeOffset="178951">13606 6867 92 0,'0'0'6'0,"0"0"3"16,0 0 3-16,-11-3 1 15,11 3 2-15,-11 0 0 16,11 0 2-16,-14 0-1 0,14 0-5 15,-17 6-4-15,6-3-1 16,11-3-2-16,0 0 0 16,9 3 2-16,11-8-3 15,12-12 2-15,9-6 0 0,13-5 1 16,8-9-5-16,4-1-8 15,-3 0-28-15,4 1-30 16,2 5-5-16</inkml:trace>
  <inkml:trace contextRef="#ctx0" brushRef="#br0" timeOffset="179674">13404 7615 249 0,'0'0'2'15,"6"-6"-1"-15,9-6 2 0,7-6 3 16,6-5 2-16,6-4 1 15,8-5-1-15,8-4-1 16,2 4-8-16,2-1-31 0,-2 5-34 16,2 7-9-16</inkml:trace>
  <inkml:trace contextRef="#ctx0" brushRef="#br0" timeOffset="182357">16725 12787 330 0,'0'0'4'15,"0"0"-1"-15,0 0 1 16,5-9 1-16,7 2 1 16,9-7 3-16,12-4 1 0,8-7 0 15,12-5-2 16,13-6-1-31,9-3-1 0,10 3-3 0,-1-7-6 0,4 6-10 16,-4-4-27-16,-9 6-39 0,4 4-7 16</inkml:trace>
  <inkml:trace contextRef="#ctx0" brushRef="#br0" timeOffset="183003">16968 13408 330 0,'0'0'1'16,"18"-13"0"0,9 0-1-16,8-6 1 0,14-4 0 0,7-3 0 15,9-3 0-15,6-3-1 16,0 4-5-16,-6 3-25 15,-11 2-44-15,1 4-3 16</inkml:trace>
  <inkml:trace contextRef="#ctx0" brushRef="#br0" timeOffset="184413">18123 12789 126 0,'0'0'11'0,"0"0"4"16,0 0 5-16,0 0-1 15,0 0 2-15,0 0 1 16,-5 5 0-16,-5 6 0 15,-2 5-8-15,-6 6-7 0,-4 2-2 16,-5 5 0-16,-6 0 0 16,1 3 0-16,-1-2 1 15,2-5-3-15,1 0 0 16,7-7-5-16,1-1-12 0,8-9-33 15,14 4-29 17</inkml:trace>
  <inkml:trace contextRef="#ctx0" brushRef="#br0" timeOffset="184907">17839 12807 180 0,'0'0'9'0,"0"0"6"15,0 0 4-15,0 0 4 16,6-2 2-16,5 2 2 16,4 4 0-16,5 2 0 0,9 4-7 15,2 3-5-15,6 0-5 16,-1 6-4-16,1 0-2 15,0 0-3-15,-3 1-2 16,-6 2-5-16,-4-6-6 0,-4 9-16 16,-4 9-43-16,-7-10-14 15</inkml:trace>
  <inkml:trace contextRef="#ctx0" brushRef="#br0" timeOffset="185403">18146 12814 167 0,'0'0'2'0,"0"0"4"16,0 0 3-16,-6 17 5 0,2-7 1 15,-5 8 4-15,-1 0 1 16,-6 3 1-16,-3 2 0 15,-3 0-3-15,-3-3-2 16,-1-2-3-16,-4-3-2 0,4 0-2 16,-2 0-3-16,5-6 1 15,1 2-3-15,1-3-1 16,3 0 1-16,2-2-3 15,2 1 1 1,0-1-2-16,3-4 2 0,-2 1 0 0,4-2-1 16,9-1-2-16,-13 3-3 15,13-3-7-15,0 0-12 16,0 0-38-16,0 0-20 15</inkml:trace>
  <inkml:trace contextRef="#ctx0" brushRef="#br0" timeOffset="185727">18004 12693 294 0,'0'0'4'0,"1"11"1"15,0 2 1-15,2 6 2 16,-2 6 1-16,2 2 0 16,0 5 2-16,0 1-1 0,-1 0-1 15,1-3-3-15,0 2-4 16,-1-9-10-16,3-3-49 15,3 13-20-15</inkml:trace>
  <inkml:trace contextRef="#ctx0" brushRef="#br0" timeOffset="187617">14092 14779 76 0,'0'0'10'0,"0"0"8"0,-8 0 4 15,8 0 5-15,0 0 3 16,4-3 2-16,6 3 0 16,8 0 1-16,10 6-7 15,4 1-8-15,10 1-5 0,2 2-4 16,6-2-2-16,1 0-1 15,0-3-2-15,-2-2-1 16,-4-2 0-16,-5-1-5 0,-8 0-7 16,1 0-17-16,-5 4-45 31,-7-4-9-31</inkml:trace>
  <inkml:trace contextRef="#ctx0" brushRef="#br0" timeOffset="188150">14121 15167 239 0,'0'0'1'16,"0"0"2"-16,0 0 5 15,0 0 2-15,0 0 3 16,6-2 2-16,13-2 1 0,8 0 1 16,12-1-2 15,3 1-1-31,14-2-4 0,1 5-2 0,5 1-4 0,-2 1-1 0,-2 6-2 15,0 2-2-15,-10 3-4 16,0 2-6 0,-6-1-9-16,-6-6-30 0,2 2-28 15</inkml:trace>
  <inkml:trace contextRef="#ctx0" brushRef="#br0" timeOffset="188822">14711 14713 206 0,'0'0'5'0,"0"0"3"16,0 0 2 15,14 1 2-31,5 1 1 0,6 1 1 0,7 0 0 0,4 2 2 16,11 1-4-16,-4-2-2 0,6 3-2 15,-7 2-1-15,-2 1-2 16,3 3-1-16,-5 0 0 16,0 3-1-16,-4 2 0 15,0 4-2-15,-4 1 0 16,-3 2 1-16,-6 2 2 0,-8-1 1 15,-6 3 2-15,-12 1-2 16,-8 2 2-16,-14 0-2 16,-4 5 0-16,-6 1-5 0,-2-3-11 15,1 5-21-15,13 3-45 16,-2-11-7-16</inkml:trace>
  <inkml:trace contextRef="#ctx0" brushRef="#br0" timeOffset="191701">16789 14214 263 0,'0'0'0'15,"0"0"-2"-15,7 6 2 16,-7-6 0-16,12 8 6 0,-4-2 2 15,2 1 6-15,1 4 2 16,-1 0 1-16,3 6 1 16,-3 0 0-16,-1 8 2 15,3 1-4-15,-2 4-4 0,4 3-4 16,-4 3-2-16,2 1 0 15,0 0 0-15,0 1 0 16,0 1-2-16,1-4 2 16,-3 0-1-16,0-2 0 15,-1 0-1-15,-1-5 1 0,0-1-2 16,1-1 0-16,-2-3-1 15,1 0 0-15,-1 0-1 16,2-2 0-16,-1-4-1 16,-2-1 1-16,1-1-1 0,-2-3 1 15,-1-2-1-15,-4-10 1 16,5 10-1-16,-5-10 1 15,0 0 0-15,5 10 0 16,-5-10 0-16,0 0-1 0,4 10 0 16,-4-10 1-16,0 0-1 15,7 11 0-15,-7-11 1 16,0 0-1-16,0 0 1 0,8 10 0 15,-8-10 0 1,0 0 0-16,0 0-1 0,0 0 2 16,2-6-1-16,-1-6 0 15,2-6 0-15,3-13-1 16,5-8 1-16,2-17-2 0,6-14 1 15,4-17 1-15,6-12-1 16,3-14-1-16,1-4 0 16,2-1 1-16,-5 7-1 15,-4 16-1-15,-6 12-5 16,-2 23-8-16,-7 18-11 0,-3 14-47 15,-8 28-17-15</inkml:trace>
  <inkml:trace contextRef="#ctx0" brushRef="#br0" timeOffset="192621">17763 14819 173 0,'0'0'6'0,"0"0"4"0,0 0 5 15,-12 7 5-15,-1-3 5 16,0 2 2-16,-5 0 3 15,-2 2 0-15,-5 0-4 16,2 4-2-16,-1 1-5 0,4 4-5 16,4 0-4-16,3 5-3 15,5-2-1-15,5 3-2 16,3-1-1-16,11-4 0 15,0-2-1-15,5-4 0 16,1-3 1 0,4-5-1-16,-2-2 0 0,3-2-1 0,-2-4 1 15,0-5 0-15,1-2-1 16,-1-5 0-16,-3-2 0 0,-1-4 0 15,-4 0-1-15,-1 0 0 16,-6 0-1-16,-3 1 0 16,-2 4 0-16,-3 3 0 15,-2 2 1-15,-3 4-1 16,8 8 1-16,-11-8-1 0,11 8 1 15,0 0 1-15,-8 6 0 16,8 3 0-16,3 6 0 16,4 3 0-16,2 2 1 0,5 3 0 15,1 0-1-15,3-1 0 16,0-2 0-1,2-2 0-15,-1-2 0 0,-1-4-1 16,0-3-1-16,-1-2-2 16,0 0-2-16,-1-2-6 15,3 1-11-15,-7-1-28 16,5-5-39-16,0-6-4 0</inkml:trace>
  <inkml:trace contextRef="#ctx0" brushRef="#br0" timeOffset="193137">18020 14590 174 0,'0'0'9'16,"0"0"8"-16,0 6 9 0,3 4 5 15,1 4 2-15,1 5 1 32,4 8 1-32,0 5 2 0,5 7-8 0,-1 0-8 15,4 5-7-15,-3-2-4 16,2-1-3-16,-3-5-2 0,0-6-1 15,-4-7-1-15,-1-6-1 16,-4-5 0-16,-4-12 0 16,7 10 0-16,-7-10-2 15,0 0-1-15,0-16-1 0,-5-4 0 16,1-3 0-16,1-3-1 15,3-5-1-15,0 0-1 16,8-2 1-16,8 7 0 16,6 2 1-16,8 5 1 15,2 7 0-15,4 4 0 0,2 7 2 31,0 1 1-31,-4 9 2 0,-3 10 0 0,-6 6 0 16,-5 6 0-16,-9 7 0 0,-8 2 0 16,-6 2-1-16,-12 0 0 15,-10-5-1-15,-11-4 0 16,-7-7 0-16,-5-10 0 15,-1-4-2-15,0-8-4 16,6 1-7-16,2-5-20 0,9-9-56 31,13 3-3-31</inkml:trace>
  <inkml:trace contextRef="#ctx0" brushRef="#br0" timeOffset="193736">18676 14641 354 0,'0'0'-1'16,"0"0"1"-16,10 3 0 0,7 1 1 16,2 0 2-1,5 0 3-15,5-2 3 0,4-1 2 16,3-1 2-16,3-6 0 15,1-2 0-15,-1-4-2 0,1-1-1 16,-1 0-2-16,2 1-4 16,-3 0-2-16,0 3-3 15,-6 2-2-15,0 4-4 0,-5 0-5 16,0 3-12-16,-5 1-25 15,-8 3-36-15,2 0-5 16</inkml:trace>
  <inkml:trace contextRef="#ctx0" brushRef="#br0" timeOffset="193962">18944 14786 417 0,'10'0'1'15,"14"0"0"-15,10 0 0 16,12-3 0-16,11-1 0 16,7-3 1-16,8 0 0 0,8 0 0 15,-5 1-2-15,-5 4-7 16,-11-3-20-16,-15 5-54 15,12 0-3-15</inkml:trace>
  <inkml:trace contextRef="#ctx0" brushRef="#br0" timeOffset="194680">20383 13974 365 0,'0'0'0'0,"0"0"-2"16,0 0 2-16,0 8 3 16,1 7 5-1,2 7 2-15,0 10 2 0,-2 8 0 16,-1 9 1-16,0 7 1 0,-1 0-1 15,-2 2-2-15,-3-4-3 16,-2-6-3-16,-1-2-2 16,-1-7 0-16,1-6-1 15,-1-6 0-15,2-4-2 0,1-2-2 16,2-2-4-16,-1-4-5 15,4 2-14-15,-6 1-46 16,8-18-17-16</inkml:trace>
  <inkml:trace contextRef="#ctx0" brushRef="#br0" timeOffset="195111">20094 14107 234 0,'0'0'1'16,"0"0"-1"-16,0 0 1 0,5-5 3 16,5 0 3-16,7-1 5 15,8-2 4-15,10-2 2 16,13-2 2-16,10 3 2 0,7 2-2 15,8 4-1-15,4 3-3 16,2 9-4-16,-3 7-4 31,-5 6-3-31,-12 4-1 0,-10-1-2 0,-11 1 0 0,-11-3 0 16,-17-4 1-16,-12-4-1 15,-18-5 0-15,-16-4 1 16,-14-4 0-16,-11 0-3 16,-8 0-2-16,-8 0-7 0,7 9-20 15,8 7-55-15,-1-1-1 16</inkml:trace>
  <inkml:trace contextRef="#ctx0" brushRef="#br0" timeOffset="195566">20138 14937 408 0,'0'0'1'0,"0"0"-1"15,0 0 2-15,22-1 1 16,8-2 2-16,16 0 1 16,21-5 2-1,18-2 0-15,25-5 2 0,18-4-2 0,17-2 1 16,4-3-2-16,1 2-2 15,-3 0-1-15,-10 3-2 16,-14 3-3-16,-16 7-6 16,-22 1-12-16,-17 3-44 0,-17 6-27 15</inkml:trace>
  <inkml:trace contextRef="#ctx0" brushRef="#br0" timeOffset="196084">20634 15380 389 0,'0'0'1'0,"0"0"1"16,0 0 3-16,1 6 2 15,-1 3 2-15,0 6 1 16,0 4 0-16,0 4 1 0,0 6 0 15,-3 1-2-15,0 3-3 16,2-1-1-16,0-3-2 16,1-2-1-16,0-4-1 0,0-1 0 15,0-6-3-15,0 0-2 16,0-5-4-16,1 2-9 15,-1-4-17-15,0-9-54 32,0 0-4-32</inkml:trace>
  <inkml:trace contextRef="#ctx0" brushRef="#br0" timeOffset="196391">20222 15416 352 0,'0'0'1'0,"0"0"2"16,14 6 3-16,6-6 2 15,11 0 2-15,9-2 2 16,14-5 1-16,9-3 0 15,13-7 1-15,5-3-3 0,6-2-1 16,3-1-3-16,-4 2-1 16,-4-1-3-16,-5 4-3 15,-7 0-3-15,-6 9-8 0,-13 2-12 16,-6-3-36-16,-5 10-29 15,-19 0-5-15</inkml:trace>
  <inkml:trace contextRef="#ctx0" brushRef="#br0" timeOffset="196639">20602 15813 286 0,'10'0'8'0,"13"-1"6"15,13-4 2-15,12-1 1 0,17 0 1 16,14-4 1-16,14 2 1 15,10 1-3-15,8 5-12 16,-8 0-18-16,1-1-64 0,1 6-7 16</inkml:trace>
  <inkml:trace contextRef="#ctx0" brushRef="#br0" timeOffset="197773">20259 15965 199 0,'0'0'1'0,"-10"0"5"15,10 0 3-15,-19-4 6 16,9 0 3-16,-1 1 5 16,-1-3 1-16,2-1 3 15,10 7-2-15,0-14-1 0,15 5-3 16,19 2-5-16,12-1-3 15,18-1-4-15,16 1-1 16,16 1-4-16,10-3 1 16,13 0-4-16,5-1-3 15,1 6-8-15,-6-4-16 0,-10-4-57 16,-1 7-4-16</inkml:trace>
  <inkml:trace contextRef="#ctx0" brushRef="#br0" timeOffset="201619">10408 16806 159 0,'0'0'8'0,"0"0"6"16,16-2 4-16,-1 0 3 16,10-3-1-16,6 1 0 0,10-3 2 15,8 1-2-15,5 0-7 16,6 2-8-16,-6 0-10 15,10 4-18-15,-3 4-36 16,-8 3-17-16</inkml:trace>
  <inkml:trace contextRef="#ctx0" brushRef="#br0" timeOffset="202148">10554 17186 212 0,'0'0'7'0,"0"0"3"15,10 0 3-15,8-3 1 16,9-3 0-16,15-2 1 0,7 0 0 16,14-2-1-16,5 2-10 15,4 4-11-15,-2 4-29 16,-8 6-36-16,-2 7-5 15</inkml:trace>
  <inkml:trace contextRef="#ctx0" brushRef="#br0" timeOffset="202830">12081 16360 137 0,'0'0'10'0,"0"0"8"0,0 0 1 16,0 0 2-16,0 0 3 15,-9 0 2-15,8 12 3 16,-1 6 1-16,2 7-8 0,-2 9-6 15,0 7-1-15,-1 4 1 16,-1 2-4-16,0-2-2 16,1-2-2-16,-3-8-1 15,5-5-1 1,-3-8-1-16,0-5 0 0,1-7 0 0,0-1-2 15,3-9-3-15,-8 14-6 16,6-2-13-16,-1 0-27 16,10-12-39-1,9-1-5-15</inkml:trace>
  <inkml:trace contextRef="#ctx0" brushRef="#br0" timeOffset="203368">12597 16463 143 0,'0'0'3'16,"0"0"4"-16,-5 0 6 0,5 0 4 15,-18 7 3-15,3 2 3 16,-2 3 2-16,-5 7-1 16,-1 4 1-16,-2 5-5 15,3 5-4-15,0 4-5 16,3 2-2-16,3 4-4 0,6-1-1 15,3-3 1-15,5-4-1 16,3-5-1-16,11-7 1 16,6-7 2-16,6-8-1 15,8-8 1-15,2-4 0 0,6-9-1 16,3-7-1-16,2-4-1 15,0-6-1-15,1-1 1 16,-6-5-1-16,-4 0 0 16,-7 1-2-16,-12 2 2 0,-8 2-1 15,-9 1 0-15,-10 5-1 16,-13 2 0-16,-4 8-1 15,-7 7-2-15,-1 6-2 16,-1 3-2 0,2 10-5-16,4 8-9 0,3 3-16 0,4 1-45 15,12 5-6-15</inkml:trace>
  <inkml:trace contextRef="#ctx0" brushRef="#br0" timeOffset="204303">13161 16539 217 0,'0'0'2'0,"0"0"4"0,0 0 6 15,0 0 5-15,0 0 1 16,0 0 2-16,0 0 0 15,9 0 3-15,-9 0 0 16,5 6-3-16,-3 4-5 0,2 4-3 16,-1 2-2-16,3 5-1 15,-2 3-1-15,2 0-2 16,-2-2-2-16,-1 1 1 15,1-4-1-15,-2-3 0 16,5-2 0-16,-2-6-1 0,-5-8 1 16,11 11-1-16,-11-11-1 15,18 6 0-15,-8-5 0 16,2 1-1-16,-2-1 1 0,2-1-1 15,-1 0 0 17,1-1 0-32,-2-4 0 0,-2 0 0 0,4-3 0 0,-5-2-1 15,2 0 1-15,0-3-1 0,0 0 0 16,-1-3 0-16,-1 0-1 15,3-1 1-15,-3 3 0 16,-1-1 0-16,-1 2 0 16,-3 2-1-16,2 2 1 15,-4 9 0-15,5-13 0 0,-5 13-1 16,0 0 0-16,10-12 1 15,-10 12-1-15,10-4 1 16,-10 4-1-16,14-6 0 16,-14 6 1-16,13-1-1 0,-13 1 1 15,11 0-1-15,-11 0 1 31,0 0-1-31,9 12 1 0,-7-1-1 0,2 0 1 16,-1 4 0-16,1 1-1 0,-2 0 1 16,6 3 0-16,-2-5 0 15,-1-1 0-15,1-1 0 16,1-3 1-16,-7-9-1 0,13 12 1 15,-13-12 0-15,12 6 0 16,-12-6 1 0,17 0 0-16,-9 0-1 0,2-8 1 15,2-6-1-15,2-5 0 16,2-8 1-16,1-9-1 0,3-5 0 15,0-8-1-15,-2-1-2 47,0 0-3-47,-2 6-8 0,-4 5-17 0,-6 11-59 0,6 9-3 0</inkml:trace>
  <inkml:trace contextRef="#ctx0" brushRef="#br0" timeOffset="205097">12087 17195 171 0,'0'0'8'0,"-11"0"5"0,11 0 4 16,-15 0 5-16,5 0 2 15,0 0 2-15,-1 0 1 16,1 0 0-16,10 0-7 0,-10 0-4 16,10 0-2-16,0 0-4 15,5-1-1-15,10 0-1 16,11-4 0-1,16-4-1-15,16-2 1 0,23-5 0 16,19-3-1-16,25-3-1 0,15 1 0 16,14 3-2-16,9 2 0 15,-4 8 0-15,-4 3-2 16,-11 4 1-16,-14 3-1 0,-16 5 0 15,-13 1 0-15,-12-1-1 16,-14-1-1-16,-11 0-1 16,-10-4-5-16,-5 2-10 15,-14 0-16-15,-18-2-57 16,2 1-2-16</inkml:trace>
  <inkml:trace contextRef="#ctx0" brushRef="#br0" timeOffset="207131">12574 17397 243 0,'0'0'3'0,"0"0"4"0,-11 8 3 16,11-8 1-16,-18 21 4 15,11-13-1-15,1 4-1 16,-1 0 3-16,0 0-4 16,0 2-3-16,-2 0-3 0,4-1 0 15,-1-2-2-15,2 2 1 16,5-1-1-16,-1-3-1 15,8 1 2-15,2 0-3 16,4 0 2-16,4 0-1 0,2 1-1 16,2 1 2-16,3-4 0 15,-3 2 2-15,3-2 0 16,-1 2 2-16,1-2-1 0,-6 2 1 15,1 2-2-15,-6 0 0 32,-7 0-1-32,-6 2-1 0,-2 0-1 0,-11-1-1 15,-4-1 0-15,-4-4-1 16,-5 1 0-16,-1-4 0 0,0 0-2 15,-1-2-2 1,-1 3-2-16,-1-3-2 16,2 1-5-16,2-1-4 0,2-2-7 15,5-1-8-15,4 2-12 0,14-2-31 16,-13 1-15-16</inkml:trace>
  <inkml:trace contextRef="#ctx0" brushRef="#br0" timeOffset="207400">12677 17358 393 0,'0'0'1'0,"10"-4"-1"16,10-1 0 15,7 1 1-31,6-2-1 0,7-1 1 0,7 1 0 0,3-1-1 0,2 5-6 15,-5 1-11-15,-5 1-22 16,2 6-40-16,-17 1-5 16</inkml:trace>
  <inkml:trace contextRef="#ctx0" brushRef="#br0" timeOffset="208033">13215 17644 328 0,'0'0'5'0,"0"0"3"31,0 15 3-31,0-4 2 0,0 0 2 0,0 2 1 16,0 1 0-16,0-1 0 15,0 0-3-15,0 1-3 0,0 1-3 16,0-2-1-16,0 2-1 15,1-1-1-15,-1-1-1 16,0 0 0-16,0-13-1 0,2 11-1 16,-2-11 0-16,0 0-2 15,0-13 1-15,0-1-2 16,2-7-1-16,2 3 2 15,3-35 0-15,5-5-1 16,2-4 1-16,3-1 0 0,4 2 1 16,3 5 0 15,2 11 0-31,-6 19-1 0,1 6 0 0,0 5 0 0,-3 6 1 0,0 2 1 15,-2 7 0-15,0-1 0 16,-1 11 1-16,1 4 0 16,-1 7 0-16,2 5 0 15,-11-11-1-15,1 3 0 16,1 2 0-16,-2 1-1 15,0 0 1-15,-1 2-1 0,0-1 0 16,-1 1-1-16,2 0 2 16,-2 0 1-16,0 1-2 15,-1 1 1-15,1-3-1 16,-1 0-2-16,1-1-4 0,-4 1-2 15,4 0-9 17,-1-1-11-32,0-4-30 0,2 2-29 0,-4-2-7 0</inkml:trace>
  <inkml:trace contextRef="#ctx0" brushRef="#br0" timeOffset="208320">13354 17649 427 0,'0'0'1'0,"0"0"0"16,4-11 0-16,5 6-1 0,3-2 1 31,3 0-1-31,4 0-4 0,4 2-12 0,0 3-37 15,4-2-30-15,0 2-5 16</inkml:trace>
  <inkml:trace contextRef="#ctx0" brushRef="#br0" timeOffset="209305">14685 16983 289 0,'0'0'1'16,"5"-3"1"-16,13-1 3 0,6 0 4 16,7-4 2-16,10-1 4 15,8-3 0-15,3-2 3 16,5-2 1-16,1 0-3 15,-4-1-3-15,-4 5-3 16,-3 2-4-16,-6 2-3 0,-1 5-9 16,-8 2-6-16,5 5-17 15,-5 14-48-15,-4-9-11 16</inkml:trace>
  <inkml:trace contextRef="#ctx0" brushRef="#br0" timeOffset="209799">14859 17253 330 0,'0'0'0'16,"0"0"-1"-16,13-4 1 0,11 2 0 31,10-3 0-31,12 1 0 0,15-1 0 0,11-1-1 16,15 2-7-16,4 1-11 0,-7-1-50 15,5 6-9-15</inkml:trace>
  <inkml:trace contextRef="#ctx0" brushRef="#br0" timeOffset="220556">16326 16191 264 0,'0'0'5'0,"0"0"2"0,0 0 4 16,0-8 1-16,0 8-1 15,0 0 1-15,0 0 1 16,0 0 0-16,8 0-3 16,-2 11-1-16,-1 7-2 0,1 1-1 15,3 8 1-15,0 0-1 16,-2 4 0-16,2 0 0 15,-2-2-2-15,-3-3 1 16,0-1-1-16,-2-5 1 0,-1-5-1 16,-1-1 0-16,0-3-1 15,0-1-1-15,-1-1 0 16,1-9-4-16,-2 14-3 15,2-14-7-15,1 15-11 0,-1-15-51 32,13 4-14-32</inkml:trace>
  <inkml:trace contextRef="#ctx0" brushRef="#br0" timeOffset="221241">16847 16366 167 0,'0'0'7'16,"0"0"3"-16,0 0 2 15,0 0 0-15,-7-3 2 16,7 3 0-16,-11 3 1 15,11-3 0-15,-17 23-6 0,8-4-1 16,-2 4-3-16,1 4 0 16,1 3 0-16,3 1-2 15,2-1 0-15,4-2 1 16,0-4 1-16,6-4 0 0,5-5 2 15,4-6-1 1,3-3 0-16,4-5 1 0,4-1 0 16,0-6-2-16,3-6-1 15,0-3 1-15,-2-6-3 31,-3-3 1-31,-3-4-1 0,-10-3-1 0,-8-1 1 0,-4-1-1 16,-14 3 0-16,-8 2 0 16,-8 2-1-16,-3 8 0 15,-2 4-2-15,2 6-2 0,3 5-5 16,6 3-5-16,7 3-13 15,12 13-48-15,5-7-8 16</inkml:trace>
  <inkml:trace contextRef="#ctx0" brushRef="#br0" timeOffset="222115">17595 16304 261 0,'0'0'5'0,"0"0"1"31,0 0 1-31,0 0 1 0,0 0 0 0,0 0 3 15,1 6-1-15,-1-6 4 0,7 17-5 16,-2-2 0-16,1 0 0 16,4 3 1-16,-1 1 0 15,2 1 0-15,1 2-2 16,0 0 0-16,4 0-2 15,0 1 0-15,2 1-1 0,-2-2 0 16,1 0-2 0,-2-2 1-16,0 1-1 0,-3-4 0 15,0-3-2-15,-4-4 2 16,0 0-1-16,-8-10-1 0,10 16 1 15,-10-16-1-15,0 0 0 16,10 8 1-16,-10-8-1 16,0 0 1-16,0 0 0 15,0 0 0-15,0 0 1 0,0 0-1 16,0 0 0-16,6-13 0 15,-3 2 0-15,2-7-1 16,2-6 0-16,4-7 0 0,3-7 0 16,5-5 0-16,-1-4 0 15,3-1-1-15,-1-1 0 31,0 6-3-31,-3 2-2 0,0 11-6 0,-5 4-7 16,0 13-12-16,-1 13-50 0,-11 0-11 16</inkml:trace>
  <inkml:trace contextRef="#ctx0" brushRef="#br0" timeOffset="222839">18281 16389 275 0,'0'0'7'15,"3"10"3"-15,1-1 1 16,1 1 3-16,2 5 3 0,-2 1 0 15,3 4 1-15,0 0 2 16,-2-1-6-16,3-3-3 16,-3-1-1-16,-1-3-2 15,1-2-1-15,-6-10-2 0,9 9 1 16,-9-9-2-16,0 0 0 31,0 0 0-31,0 0-2 0,9 4 1 0,-9-4-1 16,0 0-1-16,0-9 1 0,0-2-1 15,0-5 0-15,0-4-1 16,0-7 0 15,1-1 0-31,3-4-1 0,3-3 1 0,4 1-1 0,-1-1 0 0,2 2 0 16,2 3-1-16,-1 6 1 15,1 2 0-15,-1 3-1 16,2 4 1-16,-1 4-1 15,0 2 1-15,1 4 0 0,-1 4 0 16,2 1 0-16,-1 2 0 16,-1 8 0-1,0 3 1-15,-2 4 0 0,-2 5 0 16,-1 0 0-16,-1 3 1 0,-2 3 0 15,-3 1 0-15,-1-2-1 16,-2 2 0-16,1-2 0 31,-1 2 1-31,0-2-1 0,0-3 0 0,0-2 0 0,0-2 0 16,0-2 0-16,2 1 0 15,1-5-2-15,1 1-1 16,-1-2-4-16,3 1-5 16,-2-2-6-16,2 1-11 0,0 4-41 15,-2-7-19-15</inkml:trace>
  <inkml:trace contextRef="#ctx0" brushRef="#br0" timeOffset="223159">18399 16480 264 0,'0'0'2'0,"14"0"1"15,3 0 1-15,0 0 1 16,8 0-3-16,5 0-18 16,-5 6-52-16,10-2-2 31</inkml:trace>
  <inkml:trace contextRef="#ctx0" brushRef="#br0" timeOffset="224074">16457 16877 123 0,'0'0'4'0,"0"0"2"16,0 0 4-16,0 0 0 15,0 0 3-15,0 0 0 16,0 10 0-16,0-10 4 15,14 8-2-15,0-5 0 0,2 0-1 16,7 0-1-16,4-1 0 16,8 0 0-16,7-2-1 15,9 1-1-15,8 0 1 16,12 0-2-16,12-1 0 0,13 1 0 15,18 0 0-15,9 0-1 16,10-2 0-16,16 1-2 16,6 0-1-16,4 0-1 15,2-2-2-15,-6 1-1 0,-13 1-1 16,-13 1-2-16,-16 4-3 15,-18 6-8-15,-15 2-20 16,-32 3-48-16,3 1-6 16</inkml:trace>
  <inkml:trace contextRef="#ctx0" brushRef="#br0" timeOffset="226028">17029 17234 138 0,'0'0'10'16,"0"0"7"-16,0 0 2 15,0 0 2-15,-9 0 0 0,9 0 2 16,-11 2 0-16,2 4 0 15,0 2-8-15,3 2-6 16,0 4-1-16,-1 0-2 0,4 3 0 16,3 0-1-16,1-4 1 15,12-1-1-15,4-3 0 16,6-1 0-16,6-2-1 15,2-1 0-15,7 1-2 0,-2 0 0 16,2 1-2-16,-6 1 1 16,-1 1 0-16,-5 2 1 15,-9 0 3 1,-1-2 0-16,-15 0 1 0,-1 1 1 15,-10-4 0-15,-6 0 1 0,-10-3-1 16,-7 0-1-16,-4-2-2 16,-4-1 0-16,4 0-1 15,2-2-1-15,3 0-1 16,3-1-1-16,6 3-3 0,6 0-2 15,17 0-8-15,-12 0-4 16,12 0-14-16,-4 9-24 16,4-9-33-16,0 0-5 15</inkml:trace>
  <inkml:trace contextRef="#ctx0" brushRef="#br0" timeOffset="226349">17116 17194 394 0,'0'0'0'0,"0"0"1"15,8-4-1-15,8 1 2 16,5-3-1-16,9 1 1 0,7-1 0 15,7 4-3-15,3-1-7 16,0 3-22-16,12 1-48 16,-24 5-5-16</inkml:trace>
  <inkml:trace contextRef="#ctx0" brushRef="#br0" timeOffset="227030">17676 17514 284 0,'0'0'6'0,"0"0"4"0,4 10 2 15,-4-10 3-15,7 10 0 16,-7-10 2-16,12 10 2 16,-12-10 2-16,10 9-7 15,-10-9-4-15,16 3-3 16,-16-3 1-16,19-12-3 0,-3-4-2 15,-3-10-1-15,-5-10-2 16,-1-4-1-16,-1-4 0 16,0 2-1-16,1 8-1 15,-1 5 0 1,4 4-1-16,-1 4 2 0,5 7 0 0,-1 3 1 15,1 3 1-15,0 5 0 16,2 3 1-16,0 9 0 16,2 5 1-16,0 4 0 15,-1 3 1-15,1 2 0 0,0 5 1 16,-1-2-1-16,-1-2 1 15,-1 1-1-15,-2-4 0 16,0-1 0 0,-8-10-2-16,0 1-1 0,0 0 0 0,0 0 0 15,1 0-3-15,-1 1-2 16,1 0-3-16,-2 1-4 31,3 1-4-31,-2-1-8 0,0 2-22 0,7 1-39 0,-7-3-6 16</inkml:trace>
  <inkml:trace contextRef="#ctx0" brushRef="#br0" timeOffset="227251">17850 17424 323 0,'11'0'1'15,"9"-1"-1"16,6 1 1-31,7-2-1 0,8 2-5 0,4-2-16 0,-8 2-51 16,17 1-3-16</inkml:trace>
  <inkml:trace contextRef="#ctx0" brushRef="#br0" timeOffset="227809">18406 17265 290 0,'0'0'7'0,"-18"23"2"47,-1 1 2-47,1-5 1 0,-5 8 0 0,-7 6 1 0,-6 6-1 0,-4 1 1 0,-4 5-7 15,-1 2-10-15,-2 1-16 16,-6 3-54-16,6 0-7 16</inkml:trace>
  <inkml:trace contextRef="#ctx0" brushRef="#br0" timeOffset="228381">18983 16174 336 0,'0'0'0'15,"0"7"0"-15,-11 9 2 16,-3 6 0-16,-10 9 2 0,-9 7-1 15,-9 14 1-15,-10 12 0 16,-9 6-3-16,-8 8-14 16,4 10-60-1,6-7-6-15</inkml:trace>
  <inkml:trace contextRef="#ctx0" brushRef="#br0" timeOffset="229756">19701 16984 242 0,'10'-3'6'0,"5"1"3"16,13-3 1-16,5 1 1 15,5-4-1-15,5 1 0 0,4 1-1 16,3 0-5-16,-8 1-12 15,-4 3-17-15,-12-3-32 16,-1 5-20-16</inkml:trace>
  <inkml:trace contextRef="#ctx0" brushRef="#br0" timeOffset="230284">19775 17259 264 0,'8'1'3'0,"14"0"2"0,7 0 1 16,13 0 1-16,8 0 0 15,6 0 1-15,9 3-4 16,-1-3-5-1,-3 2-24-15,-5 4-44 0,-10-3-6 16</inkml:trace>
  <inkml:trace contextRef="#ctx0" brushRef="#br0" timeOffset="232689">21193 16536 239 0,'0'0'1'0,"0"0"2"16,0 0 3-16,0 0 4 15,0 0 2-15,0 0 2 16,9 3 2-16,-9-3 2 0,8 17 2 16,-5-1-3-16,-1 3-2 15,-1 8-1-15,-1 3-3 16,0 2-2-16,-5 4-3 15,-1-4 0-15,0-2-1 16,-2-5-1-16,4-5-1 0,-2-5 0 16,0-4-2-16,-1-2-3 15,7-9-8-15,-10 13-25 16,10-13-49-16,-6 11-5 15</inkml:trace>
  <inkml:trace contextRef="#ctx0" brushRef="#br0" timeOffset="234366">21499 16661 231 0,'0'0'1'0,"0"0"2"0,0 0 6 16,0 8 3-16,0-8 2 15,0 19 2-15,0-2 2 16,0 5-2-16,-3 5 4 0,3 2-4 16,0 1-2-16,1 2-1 15,7-5-2-15,3-4-1 16,5-5-2-16,5-8 1 15,6-7-2-15,2-4-1 0,0-13 0 16,0-5-2-16,-3-5-1 16,-6-6-1-16,-2-2 0 15,-9-5-1-15,-7 0 0 16,-7 1 0-16,-10 5-2 0,-8 3 0 15,-7 9-4 1,-6 7-4-16,1 12-14 0,-4 16-59 16,5 0-6-16</inkml:trace>
  <inkml:trace contextRef="#ctx0" brushRef="#br0" timeOffset="234715">21188 17080 329 0,'0'0'2'16,"19"4"2"-16,9-1 1 15,9 0 2-15,10 0 2 16,11-3 0-16,11 0 1 0,8 0 1 31,0 0-6-31,-7 0-6 0,-11 0-12 0,-11 4-17 16,-1 2-49-16,-26 0-7 15</inkml:trace>
  <inkml:trace contextRef="#ctx0" brushRef="#br0" timeOffset="235385">21335 17371 196 0,'0'0'6'15,"0"0"5"-15,0 0 5 16,-12 3-2-16,12-3 2 16,0 0 1-16,-9 11 4 0,9-11-2 15,5 9-2-15,7-4-4 16,3 1-5-16,6 3 1 15,0 0 2-15,2 1-2 0,-11-4-3 32,-1 1-1-32,0 2 0 0,-1-1 0 0,-2 1 0 15,-1 2 0-15,-3 0 0 16,-3 0 1-16,-1-3 0 15,-6 2-1-15,-3-1 0 16,-1 0-1-16,-3-3-1 0,-2 0-1 16,-3 0 0-16,2 1-1 15,-3-4-1-15,1 0-2 16,-1-2-3-1,1-1-3-15,2 0-8 0,1 0-8 0,3 0-30 16,12 0-33-16,-12-4-5 16</inkml:trace>
  <inkml:trace contextRef="#ctx0" brushRef="#br0" timeOffset="235579">21405 17348 365 0,'0'0'1'16,"0"0"-1"-16,18 1 1 16,-2 1 2-16,7 1-1 15,6-2-1-15,11 5-7 0,3-6-17 16,-9 5-52-16,9 0-4 15</inkml:trace>
  <inkml:trace contextRef="#ctx0" brushRef="#br0" timeOffset="236233">22130 17029 272 0,'0'0'2'0,"0"0"6"0,0 0 4 15,4 13 4-15,-1-4 2 16,3 3 1-16,1 6 1 16,0 0 4 15,3 5-4-31,-2 0-4 0,2 1-5 0,-1 0-2 0,1 0-2 0,0 0-1 15,1-4-2-15,-1 0 0 16,1-1-1-16,-2-3 1 16,0-2-2-16,-2-2 1 15,1-2 0-15,-8-10 0 0,7 12 1 16,-7-12-1-16,0 0 0 15,11-2 0-15,-11 2-1 16,17-20 1-16,-5 0-2 16,10-8 0-16,4-10-1 0,8-10 0 15,3-6 0-15,4-5-1 16,2-3 0-16,-2 2-2 15,-6 5-2-15,-2 8-9 32,-12 7-12-32,-2 5-58 0,-13 23-8 0</inkml:trace>
  <inkml:trace contextRef="#ctx0" brushRef="#br0" timeOffset="236630">22885 16996 294 0,'0'0'7'16,"13"2"2"-16,3-1 4 16,3-1-1-16,4 0 1 0,5 0 0 15,4 0 2-15,4 0-1 16,-1-1-6-16,-3-1-5 15,-8 0-6-15,3 1-12 16,-9 1-31-16,-3 0-35 0,-5 0-6 16</inkml:trace>
  <inkml:trace contextRef="#ctx0" brushRef="#br0" timeOffset="236837">22905 17231 254 0,'0'0'4'0,"11"2"3"0,7-1 2 16,6-1 2-16,5 0-2 15,6 0 2-15,5 0-2 31,6-1-6-31,1-2-15 0,-11-10-53 0,2 7-11 0</inkml:trace>
  <inkml:trace contextRef="#ctx0" brushRef="#br0" timeOffset="237358">23496 16803 222 0,'0'0'8'0,"0"0"5"15,11 0 3-15,3 0 3 16,4 0 1-16,1 1 0 15,5 1 2 1,2 3-2-16,4 1-2 0,-6 0-9 0,-2 1-3 16,-4 1-1-16,-8 3-2 15,-2 1 0-15,-7 1-2 16,-4 2 2-16,-8 1-4 15,-4 2 4-15,-6 2-1 0,1 0-1 16,-1 0 1-16,-1 0-1 16,3-2 2-16,4 0 0 15,7-1 2 1,5-3 0-16,6-3 1 0,8-5-1 0,7 0 1 15,7-2-1-15,6-2 0 16,2-2-2-16,1 0-3 16,0 0-3-16,-8 0-5 15,1 0-11-15,-9 7-48 0,-4-9-19 16</inkml:trace>
  <inkml:trace contextRef="#ctx0" brushRef="#br0" timeOffset="237744">24005 16809 273 0,'0'0'8'15,"0"0"3"-15,0 0 2 0,9 10 5 16,-4 0 1-16,4 2 2 15,-3 3 3-15,4 3-1 32,2 2-6-32,1 0-3 0,-1-3-1 0,0 1-4 0,1-3-2 15,2-3 0-15,-1-1-1 16,-1-2-1-16,0-2 0 15,0-1-1-15,0-3 0 16,0-2-1-16,-2 1 0 0,-2-2-1 16,3-2 0-16,2-5-2 15,1-5 0-15,7-5 0 16,6-4 0-16,6-9 0 15,7-3 0-15,5-6 0 0,2-3 0 16,1-1 0-16,-4-1-6 16,-1 10-24-16,-1-2-61 15,-15-7-5-15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2T19:46:34.4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10546 3699 300 0,'0'0'2'0,"29"-7"1"16,7-1 1-16,15-1 1 0,25-4 5 16,23-1 2-16,30-6 2 15,29-1 3-15,28 1 2 16,22 0-2-16,28 3 0 15,22 4 1-15,15 1-4 16,16 9-3-16,8 2-2 0,7 2 0 16,-1 1-2-16,-4 5-2 15,-16-1 0-15,-9 1 0 16,-18 0-2-16,-20-4 2 0,-24-1-5 15,-26 0 0-15,-28-3 0 16,-28-3 0-16,-25 3-3 31,-29-3-48-31,-23 0-36 0,-22 4-7 0</inkml:trace>
  <inkml:trace contextRef="#ctx0" brushRef="#br0" timeOffset="4675">2483 4717 258 0,'0'0'6'15,"0"0"1"-15,-3-12 6 16,3 12 2-16,0 0-3 16,-6-12 2-16,6 12 2 15,1 10 0-15,-1 11-2 16,6 16-4-16,1 8-2 0,2 12-3 15,3 8 2-15,-2 7 0 16,3 3-2-16,-3-3-1 16,0-2 1-16,-3-8 0 15,0-6 0-15,-2-10-1 0,0-9-1 16,-3-3 1-16,1-7-2 15,-1-7-1-15,-1-6-5 16,0-5-4-16,-1-9-7 0,0 0-26 16,0 0-44-16,0 0-4 15</inkml:trace>
  <inkml:trace contextRef="#ctx0" brushRef="#br0" timeOffset="5081">2313 4899 205 0,'0'0'8'0,"-10"-4"4"16,0-2 6-16,0-1 4 15,0-4-1-15,0-3 0 0,4-5 1 16,6-3-2-16,12-6-4 16,21-1-4-16,21 0-4 15,10 4-5-15,13 6 0 16,6 8 0-16,3 12 1 0,-2 6-1 15,-12 15 0-15,-13 11-1 16,-23 9 1-16,-17 4 1 16,-18 1 0-16,-15-2 0 15,-18-5 0-15,-12-3 1 0,-13-7-2 16,-5-6 0-16,-1-9 0 15,1-8-2-15,6-3-1 16,10-4-4-16,9-1-3 16,12 1-3-16,13 0-8 15,12 0-12-15,0-9-44 0,13 11-15 16</inkml:trace>
  <inkml:trace contextRef="#ctx0" brushRef="#br0" timeOffset="5417">3475 4729 239 0,'0'0'3'16,"-16"16"2"-16,-3 5 6 0,-10 10 4 16,-7 8 2-16,-8 7 3 15,1 6 2-15,1 8 0 16,9-4 1-16,10-2-2 0,19-9-4 15,17-13-3-15,24-9-3 16,18-10-1-16,14-9-3 16,12-5-1-16,4-9-2 15,1-2-1-15,-5-3-4 16,-3 5-7-16,-14-2-13 0,-16 11-66 15,-5 1-1-15</inkml:trace>
  <inkml:trace contextRef="#ctx0" brushRef="#br0" timeOffset="6453">6131 4735 244 0,'0'0'2'16,"0"0"3"-16,0 0 3 15,0 0 5-15,0 0 3 16,6 8 2-16,-2 8 2 0,-1 5 1 16,1 12-1-16,-2 2 1 15,-2 6-5-15,0 1-3 16,0 2-2-16,-4 0-1 15,-2-1-4-15,-3-1 1 16,-2-4-1-16,0-4-1 0,-2-2-2 16,1-2 0-16,-4-4-1 15,7-3 0-15,0 0-2 16,3-5-1-16,2-4-3 15,4-2-4-15,0-12-7 0,22 7-16 16,3-7-56-16,-1-8-4 16</inkml:trace>
  <inkml:trace contextRef="#ctx0" brushRef="#br0" timeOffset="6917">6557 4832 275 0,'0'0'3'15,"0"0"2"-15,-16 12 2 16,8 4 3-16,-3 10 1 16,4 7 3-16,2 9-1 15,5 10 2-15,1 2 1 0,12 2-4 16,13-4 1-16,2-6-2 15,6-10 0-15,3-11-1 16,5-11-1-16,-5-12 0 0,-4-8-1 16,0-13-1-16,-9-9-1 15,-7-8-1-15,-8-9-2 16,-9-2 0-16,-16-1-2 15,-7-1 0-15,-10 4 0 16,-7 5-1-16,-8 8 0 0,2 7 0 16,1 8-1-16,5 8-4 15,8 3-2-15,9 6-7 16,7-1-8-16,16 1-39 15,9 11-28-15</inkml:trace>
  <inkml:trace contextRef="#ctx0" brushRef="#br0" timeOffset="7399">7079 4928 319 0,'0'0'1'0,"-4"19"2"15,0 1 1-15,-1 8 2 16,1 7 1-16,1 5 2 16,3 4 1-16,2 3 3 0,9-4 1 15,14-8 0-15,3-10-1 16,9-12-1-16,4-13-1 15,1-9-1-15,-2-12-1 16,-5-9-1-16,-10-7-2 16,-14-6-1-16,-11 1-2 0,-11 2-1 15,-16 7-1-15,-9 7-1 16,-12 8-1-16,0 10-2 15,-1 6-3-15,5 8-3 0,10 15-9 32,6 3-21-32,18 6-49 0,11 2-4 0</inkml:trace>
  <inkml:trace contextRef="#ctx0" brushRef="#br0" timeOffset="7874">7602 5074 318 0,'0'0'5'0,"-10"21"0"0,2 0 2 16,1 4 1-16,3 4 3 15,3 1 1-15,2 2 5 16,10-4-1-16,10-10-2 15,12-14-2-15,8-8-2 0,2-15 0 16,2-8-2 0,-5-10-1-16,-9-5-2 0,-12-2-2 15,-13-1-1-15,-13 6-1 16,-16 6 0-16,-12 8-1 15,-7 10-3-15,-4 11-4 16,-1 3-4-16,6 17-5 0,8 6-25 16,14 9-46-16,13 5-5 15</inkml:trace>
  <inkml:trace contextRef="#ctx0" brushRef="#br0" timeOffset="8830">8322 4905 303 0,'0'0'4'0,"0"0"1"15,-3-10 2-15,3 10 3 0,-5-9 0 16,5 9 0-16,-4-10 1 15,4 10 0-15,0 0-4 16,0 0 0-16,0 0-2 0,-5 10-1 16,5 9 0-16,3 7 1 31,4 4 0-31,4 5 1 0,2 5 0 0,2 2 0 15,0 0-1-15,6-3 2 16,-1-5-4-16,-1-6 1 0,0-4 0 16,-3-4 1-16,1-11 0 15,0-6 0-15,1-3-1 16,-3-12 0-16,4-8 0 15,-4-7-1-15,0-5 0 0,0-6-1 16,-4 1 0-16,-3 4-1 16,-1 4-2-16,-4 7 0 15,1 11-1-15,-4 11 0 16,10 8 0-16,2 17 0 0,4 7 0 15,5 4 0-15,7 3 2 16,8-3 1 0,6-7 0-16,4-9 1 0,6-18 0 15,-1-9 0-15,-1-17 1 0,-7-14 0 16,-8-11 0-16,-15-6-1 15,-13-6 1-15,-11-1-2 16,-19 1-1-16,-13 7 0 16,-6 6-4-16,-3 6-7 15,9 16-17-15,19 10-62 0,0 7-2 16</inkml:trace>
  <inkml:trace contextRef="#ctx0" brushRef="#br0" timeOffset="26846">2474 6827 272 0,'0'0'3'0,"0"0"2"16,0 0 3-16,-1 7 3 16,1 4 0-16,1 7 3 15,3 3 1-15,3 7 1 0,2 5-2 16,0 6 0-16,3 0-3 15,-2 2-2-15,2 0-1 16,-2-4-1-16,-2-5 0 16,-2-6-1-16,0-3 1 0,-3-8-2 15,1-1 1-15,-4-14 0 16,0 8-2-16,0-8 0 15,-8-3-1-15,1-8 0 16,0-2-1-16,-1-8 0 0,-2-3-1 16,0-6 0-16,2-6 0 15,0 0 0-15,1-3-1 16,1 0 0-16,4-1 1 15,2 3-1-15,0 1 0 16,4 2 0-16,3 4-1 0,3 1 1 16,2 4 0-16,3 2 0 15,-1 5 0-15,0 2-1 16,2 3 1-16,2 6-1 15,1 5 0-15,5 2 1 0,1 11-1 16,5 5 1-16,-1 8 0 16,3 8 0-16,-1 2 1 15,-1 8-1-15,-4 0 1 0,-6-1 1 16,-1 0-1-16,-5-4 0 15,-3-3 0-15,-4-8 1 16,-3-5-1-16,0-6 2 16,-2-5-1-16,-2-10 1 15,0 0-1-15,-2-18 0 0,-4-6 0 16,2-8 0-16,0-3 0 15,-1-3-2-15,2-3 0 16,3 5 0-16,2 0-1 0,4 9 0 16,2 7 0-16,5 10 0 15,-1 8-1-15,2 5 2 16,3 14-1-16,-4 6 1 15,1 12-1-15,-4 7 2 16,0 8 0 0,-4 1-1-16,0 3 1 0,-5-5 0 0,-1-3-1 15,0-8 1-15,0-6 0 16,3-9-3-16,1-13-4 15,9-7-15-15,-2-6-66 0,6-14-6 16</inkml:trace>
  <inkml:trace contextRef="#ctx0" brushRef="#br0" timeOffset="27105">3289 7226 355 0,'0'0'3'16,"7"9"4"-16,6 1 1 16,2-3 4-16,9-2 2 15,6-5 0-15,8-3 0 0,7-9 1 16,-1-6-3-16,-5-9-1 15,-3-6-4-15,-8-4-4 16,-13-1-1-16,-14 9-1 16,-11 4-2-16,-18 10 0 15,-13 9 1-15,-8 6-2 0,-9 7 1 16,-1 11 0-16,6 3 0 15,7 3-1-15,8 1-1 16,11-3-3-16,13-11-11 0,14-11-68 16,26 15-3-16</inkml:trace>
  <inkml:trace contextRef="#ctx0" brushRef="#br0" timeOffset="27557">3685 6977 354 0,'0'0'2'0,"4"13"2"0,1 2 3 16,4 6 4-16,-3 6 1 15,2 5 1-15,-1 4 1 16,3 4 1-16,-4-2-2 0,-1-5-1 15,-1-7-3-15,-1-5-1 16,-1-8-2-16,-2-13-1 16,0 0-1-16,7-7-2 15,-3-15 1-15,1-8-2 0,1-7 1 16,3-5-2-16,2-1 0 31,2-2 0-31,3 6-1 0,-1 3 1 0,1 10-1 16,1 7 0-16,1 9 1 0,0 10-1 15,3 4 0-15,1 12 1 16,1 6-1-16,0 8 2 15,1 4-1-15,-1 6 0 16,-3 3 1-16,-2 2 0 0,-5-3 0 16,-1 0 1-16,-5-4-1 15,-1-6 0-15,-3-6-1 16,-2-7 0-16,0-5-5 15,-1-14-9-15,4-9-38 16,-1-7-38-16,-1-13-4 0</inkml:trace>
  <inkml:trace contextRef="#ctx0" brushRef="#br0" timeOffset="27800">4145 6692 363 0,'0'0'3'15,"0"0"4"-15,0 0 1 16,11 6 3-16,0 7 0 15,3 7 1-15,5 9 2 0,1 7-1 16,5 12-1-16,1 4-3 31,0 5-2-31,-1 3-2 0,-2-1-2 0,-3-4 0 16,-2-6 0-16,-3-5-1 0,-3-8-2 15,-4-8-3 17,-4-6-5-32,-4-22-16 0,-20 8-64 0,4-11-2 0</inkml:trace>
  <inkml:trace contextRef="#ctx0" brushRef="#br0" timeOffset="27941">4145 7050 379 0,'0'0'4'16,"23"-7"1"-16,-2-2 0 15,8-3 2-15,4-2-1 0,5-4 1 31,0-6-2-31,3-3-8 0,-13-6-21 0,-12-3-52 16,-5 0-7-16</inkml:trace>
  <inkml:trace contextRef="#ctx0" brushRef="#br0" timeOffset="28305">4363 6625 229 0,'0'0'8'0,"0"0"7"31,0 0 3-31,0 0 4 0,6 0 3 0,5 9 2 0,1 5 1 16,4 8 2-16,7 10-8 16,0 5-4-16,5 8-4 0,-1 5-4 15,2 5-2-15,-5 1-1 16,0 1-2-16,-6-5 0 15,-3-3-2-15,-4-8 0 16,-5-6 0-16,-3-11 1 31,0-8-1-31,-3-16-1 0,-5 0 0 0,-1-13-2 0,3-12 0 16,3-3 0-16,0-7 0 0,5 1 0 15,-2 0 0-15,10 4-2 16,1 8 1-16,3 8 0 16,0 11 0-16,-1 6 0 15,0 12 0-15,0 10 1 0,-1 10-1 16,-2 5 1-16,0 9 1 15,-4-1 0 1,0-2 0-16,0-6-1 0,-4-5 1 16,0-10-2-16,-1-11-3 15,-4-14-8-15,11-6-39 0,-1-23-40 16,-3-11-2-1</inkml:trace>
  <inkml:trace contextRef="#ctx0" brushRef="#br0" timeOffset="28804">4886 6692 412 0,'0'0'0'0,"0"0"1"15,6 12 1-15,2 5 1 16,3 8 2-16,4 11 1 16,3 7 1-16,1 11 1 15,3 5 0-15,1 3-1 0,2 0 1 16,0-3-2-16,-3-6 0 15,1-10-1-15,-5-8-1 16,1-8 1-16,-4-11 0 0,0-12-2 16,1-5 1-16,-1-12-2 46,3-11 0-46,-3-7 0 0,2-9-2 0,-3-2 0 0,2 1-2 0,-4 5 1 0,0 7-1 16,-6 5 1-16,-6 24-1 16,0 0 1-16,10 10 0 15,-8 18 0-15,1 2 0 16,1 6 1-16,4-3 1 0,0-2 1 15,3-8 0-15,6-10 0 16,1-10 0-16,5-7 1 16,1-15-3-16,-1-10 0 15,-1-4 0-15,-1-3 0 16,-3 6 0-16,-5 0 0 0,-5 12 0 15,-8 18 0-15,9-1 0 16,-8 17 0-16,-1 18 0 16,0 13 0-16,0 9 0 15,-3 9 0-15,-1 5 0 0,3-1 0 16,1 2 0-16,-3-4 0 15,3 1-12-15,0-17-27 16,3 3-54-16,5-8-1 0</inkml:trace>
  <inkml:trace contextRef="#ctx0" brushRef="#br0" timeOffset="29540">6003 6524 407 0,'0'0'3'16,"0"0"1"-16,0-11 1 0,0 11-1 16,0 0 0-16,0 0 3 15,0 0 0-15,9 21 1 16,-2 12-2-16,3 14 0 0,1 14-2 15,3 13 3-15,-1 5-1 16,2 0 0-16,-4-4 2 31,-3-10 0-31,2-12 1 16,-8-18-7-16,-2-17-2 0,0-18 0 15,-6-14 0-15,3-12 0 16,3-7 0-16,10-1 0 16,9 2 0-16,17 8 0 31,4 8 0-31,10 11 0 0,1 6 0 0,0 14 0 0,-6 10 0 15,-10 8 0-15,-15 7 0 16,-19 2 0-16,-8 1 0 16,-20-1 0-1,-11-3 0-15,-5-6 0 0,-8-4 0 0,1-12 0 16,1-7 0-16,8-10 0 15,6-13 0 1,20-9-69-16,9 5-26 16</inkml:trace>
  <inkml:trace contextRef="#ctx0" brushRef="#br0" timeOffset="29782">6631 6992 381 0,'0'0'4'0,"2"10"-1"0,1 1 4 0,1 3 1 16,-1 6 1-16,4 7 2 15,0 3 1-15,3 4 0 16,0-2-2-16,-3-2-1 0,2-2-3 15,-2-4 0-15,1-6-2 16,-4-7-1-16,-4-11-2 16,4 10-3-16,-4-10-9 0,0-5-39 15,1-9-39-15,-1-6-3 16</inkml:trace>
  <inkml:trace contextRef="#ctx0" brushRef="#br0" timeOffset="29936">6601 6692 433 0,'0'0'1'0,"0"-8"0"16,0-2 0-16,1 0-1 0,0-3-2 16,4 3-8-16,-1-5-10 15,0 6-60-15,4 9-5 16</inkml:trace>
  <inkml:trace contextRef="#ctx0" brushRef="#br0" timeOffset="30210">6877 6577 397 0,'0'0'2'31,"2"10"3"-31,-1 8 1 0,5 11 1 0,0 9 2 0,1 12 1 0,4 12 1 16,-1 8 0-16,0 7-1 16,1 3-3-16,0-2 0 15,-3-7-2-15,1-11-1 0,-3-8-2 16,-1-11 0-16,-2-12-2 15,1-11-5 1,-4-18-10-16,8-10-72 0,-3-13-4 16</inkml:trace>
  <inkml:trace contextRef="#ctx0" brushRef="#br0" timeOffset="30428">6988 6579 399 0,'0'0'0'0,"0"0"1"0,9 14 0 15,2 5 2-15,6 12 3 16,3 12 1-16,11 13 1 15,1 12 1-15,4 10 1 16,-2 5-1-16,-2 3 0 0,-4-4-1 31,-3-5-4-31,-4-11 0 0,-10-11-2 0,-3-12-3 16,-3-15-5-16,1-7-31 15,-6-21-51-15,0 0-1 16</inkml:trace>
  <inkml:trace contextRef="#ctx0" brushRef="#br0" timeOffset="30764">7491 6592 362 0,'0'0'5'0,"0"0"3"16,0 0 1-16,0 0 0 15,0 0 1-15,0 0 1 16,17-9 2-16,10 9 0 0,11 0-4 15,9 6-1-15,4 7-2 16,2 6-1-16,1 5 0 16,-7 6-1-16,-8 6 0 0,-14 5-1 15,-12 4 0 1,-13 0-1-16,-15 1 1 0,-3-5-1 15,-6 0-1-15,-2-7-5 16,5 1-13-16,-6-7-69 16,13-9-5-16</inkml:trace>
  <inkml:trace contextRef="#ctx0" brushRef="#br0" timeOffset="30862">7809 7340 499 0,'0'0'1'0,"0"0"-2"16,7 4-9-16,-7-4-77 15,15 0-4-15</inkml:trace>
  <inkml:trace contextRef="#ctx0" brushRef="#br0" timeOffset="78311">14816 4675 244 0,'0'0'4'16,"0"0"3"-16,0 0 2 0,-10-5 2 15,10 5 1-15,-11-3 2 16,11 3 2-16,0 0 4 15,0 0-5-15,19 7 0 16,10-5 1-16,20-1-5 16,21 0 1-16,13-5-1 0,14-4-3 15,5-4-2-15,1-3-1 16,-6 3-2-16,-8-2-4 15,-17 1-4-15,-16 4-6 16,-17 4-13-16,-14 5-43 0,-16-4-20 16</inkml:trace>
  <inkml:trace contextRef="#ctx0" brushRef="#br0" timeOffset="78728">15284 4675 294 0,'0'0'5'0,"0"0"-2"0,0 0 1 15,0 0 1-15,0 0 2 16,0 12 2-16,0 4 1 16,4 9 0-16,3 10-2 15,0 5 2-15,0 10-1 16,-1 2 3-16,-2 7-3 0,-4-3 1 15,-8 2 0-15,-6-9 0 16,-9-3-1-16,-7-7 1 16,-3-8-2-16,-5-6-2 0,-2-11 0 31,1-4-2-31,5-8-2 0,4-2-3 0,9-8-5 15,11-1-8-15,10-7-22 16,12 1-51-16,14 0-4 0</inkml:trace>
  <inkml:trace contextRef="#ctx0" brushRef="#br0" timeOffset="79036">15666 5248 283 0,'0'0'5'0,"-3"13"2"16,3 0 5-16,0 1 3 15,2 2 1-15,5-3 3 16,3 4 2-16,7-6 1 15,9-7-5-15,5-3-3 16,3-11-3-16,2-11-3 0,-2-6-2 16,-2 0-3-16,-6-4 0 15,-12-1-2-15,-11 2 0 16,-9 5 0-16,-17 7-1 0,-8 7 0 31,-7 7 0-31,-6 4-1 0,1 6-2 0,6 9-4 16,4 4-6-16,15 5-15 0,13 0-58 15,5-2-4 1</inkml:trace>
  <inkml:trace contextRef="#ctx0" brushRef="#br0" timeOffset="79510">16121 5257 346 0,'0'0'3'0,"-1"14"1"16,1-1 3-16,1 3 3 15,6 4 1-15,0 0 4 16,5 2-1-16,3-2 0 15,5-8 0-15,4-5-3 16,0-7-2-16,1-7-2 0,-2-10-2 16,-2-7-2-16,-4-7-1 15,-7-6-2-15,-7-4 0 16,-3 0 0-16,-7 2-1 0,-2 7-1 15,-2 6 0 1,0 6 0-16,0 12 1 0,11 8 0 16,-3 18 0-16,3 7 1 0,8 7 1 15,2 4 0-15,5 2 1 31,2 5 0-31,4-4 1 0,-2-5-1 0,-1-7 0 16,3-3 0-16,-1-6-1 16,-1-7-4-16,-1-10-8 0,4-1-18 15,-1-15-59-15,-4-9-2 16</inkml:trace>
  <inkml:trace contextRef="#ctx0" brushRef="#br0" timeOffset="79954">16510 4631 278 0,'0'0'3'16,"6"7"5"-16,2 8 5 15,2 6 2-15,5 8 5 16,1 11 0-16,3 9 2 15,3 9 0-15,-4 4-2 0,1 5-3 16,-2-1-7-16,0 0 0 16,-5-1-4-16,1-2-1 15,-1-7 0-15,-1-6 1 16,0-7-2-16,3-7 1 0,3-6 0 15,3-10-1-15,3-11 0 32,6-11 0-32,1-11-3 0,3-10 0 0,3-11-2 15,0-9 0-15,-2-8-1 16,-2-3 0-16,-8 3 0 0,-7 5-2 15,-5 4 2-15,-10 11 0 16,-8 13 1-16,-13 12-1 16,-6 9 1-16,-2 16 0 0,-2 8 1 15,0 9 0-15,4 8 1 16,12 3 1-1,11-2 0-15,13-2 1 0,19-4-2 16,13-8 3-16,13-3-2 0,8-12-4 16,8 0-14-16</inkml:trace>
  <inkml:trace contextRef="#ctx0" brushRef="#br0" timeOffset="90669">3540 8532 253 0,'0'0'4'0,"0"0"3"15,-1-10 2-15,1 10 2 16,0 0 2-16,-3-10-3 15,3 10 1-15,0 0 2 0,0 0-3 16,0 14-1-16,0 10-1 16,0 5 0-16,1 13 1 15,0 9 2-15,-1 8 1 0,0 6-2 16,0 2 1-16,-5-4-1 15,-2-1-1-15,-1-6-2 16,-3-7-1-16,3-9-2 16,-1-6 0-16,2-9-2 15,1-6 0-15,2-2-3 0,1-7-2 16,3-10-4 15,0 9-5-31,0-9-11 0,17 4-43 0,0-9-20 0</inkml:trace>
  <inkml:trace contextRef="#ctx0" brushRef="#br0" timeOffset="91272">4066 8606 236 0,'0'0'6'0,"0"0"0"16,-9-2 1-16,9 2-1 15,-18 4 3-15,5 11 2 0,-6 7 1 16,1 9 2-16,-4 10-3 15,4 12 0 1,0 6 0-16,3 9 1 0,4-2 1 16,6 0-3-16,5-5 0 0,5-7-1 15,9-6-1-15,3-17 1 16,7-7 0-1,6-18-2-15,5-6 1 0,6-21 0 16,3-10-1-16,0-13-2 0,-2-12 0 16,-4-6-1-16,-7-3-2 15,-9-2 0-15,-13 1-2 16,-9 6 1-16,-20 4-1 0,-10 10 1 15,-16 10-1-15,-8 9-1 16,-5 6 2-16,-3 10-2 16,4 3-4-16,10 7-3 15,4 1-6-15,17 6-7 0,13 4-20 16,13 2-45-16,18 2-5 15</inkml:trace>
  <inkml:trace contextRef="#ctx0" brushRef="#br0" timeOffset="91980">5366 8696 191 0,'0'0'6'0,"0"0"1"15,0 0 2-15,0-13 1 16,0 13 1-16,0-13 1 16,0 3 3-16,-1-1 2 15,-3-1-5-15,-1 0-1 0,0 0-2 16,-1 0 0-16,-5 2 0 15,-3-3-3-15,-2 6-1 16,-7 0-3-16,1 7-2 16,-5 0-1-16,-2 10 1 15,-4 3-2-15,-2 7 0 0,-2 9 2 16,3 1 0-16,1 9 1 15,-2 2 1-15,5 2 1 16,2 0 2 0,10 0 1-16,8-3 4 0,10-3 2 0,17-7 1 15,15-9-1-15,19-7 1 16,12-9 0-16,11-3-1 0,10-11-3 15,2-5-2-15,-1-5-3 16,-8 0-1-16,-5-1-1 16,-14 4-3-16,-10 0-4 15,-13 6-7-15,-13 0-15 16,-22 10-58-16,14-11-3 0</inkml:trace>
  <inkml:trace contextRef="#ctx0" brushRef="#br0" timeOffset="92441">5009 8243 335 0,'0'0'2'16,"0"0"2"-1,-8-11 1-15,8 11-1 0,0 0 0 16,-11-6 1-16,11 6 1 0,-6 15 4 15,6 12 1-15,1 13-2 32,8 19-1-32,1 14 2 0,4 15 1 0,4 10 1 15,1 8-1-15,0 3-2 16,3-6-1-16,-1-3-3 0,-2-15 2 15,0-10-2-15,-6-12 0 16,2-13-2-16,-6-12 0 16,0-9 0-16,-3-7-3 15,-2-10-3-15,1 1-8 0,-5-13-38 16,0 0-40-16,6-7-3 15</inkml:trace>
  <inkml:trace contextRef="#ctx0" brushRef="#br0" timeOffset="94343">6661 8301 76 0,'-6'10'11'0,"-4"8"8"16,-10 17 3-16,-10 18 7 15,-9 26 2-15,-15 22 4 16,-13 30 2-16,-12 21 2 0,-7 14-7 15,-2 8-7-15,0-4-1 16,7-7-4-16,2-17-4 16,13-17-3-16,9-26-3 15,10-21-1-15,10-21-3 0,10-17-2 16,8-13-4-16,5-15-3 15,14-16-8-15,0 0-16 16,9-11-58-16,19-15-4 16</inkml:trace>
  <inkml:trace contextRef="#ctx0" brushRef="#br0" timeOffset="95148">6856 9029 241 0,'0'0'-1'0,"0"0"2"16,0 0 5-16,-1 16 6 15,1 7 3-15,-3 12 5 16,-1 10 1-16,-3 11 2 16,-3 13 2-16,-1 3 0 15,-2 3-6-15,-3-5-4 0,-1-4-3 16,2-12-4-16,-1-9-1 15,4-13-2-15,2-9-1 16,3-8-4-16,7-15-5 16,0 0-8-16,-1-7-13 0,2-11-59 15,14-5-3-15</inkml:trace>
  <inkml:trace contextRef="#ctx0" brushRef="#br0" timeOffset="105862">7263 9168 245 0,'0'0'1'0,"0"0"-1"16,-7-3 0-16,-4 7 0 16,-11 8 1-16,-5 2 0 15,-8 5 0-15,-8 4 2 0,-5 4 0 16,-3-2 0-16,0 2 2 15,2-8-2-15,10-1 1 16,3-6-1-16,7-3-2 16,8-2-1-16,10-2 4 15,11-5-1-15,-1 14 1 16,7-4 3-16,11 2-1 0,8 2 1 15,5 4 1-15,6 3 1 16,0-2-3-16,3 1-1 16,-5-1-1-16,0-1-2 0,-9-4-1 15,-1 1-3-15,-7-8-8 31,5-2-21-31,5-2-42 0,-8-4-5 0</inkml:trace>
  <inkml:trace contextRef="#ctx0" brushRef="#br0" timeOffset="106718">7564 9364 75 0,'0'0'6'0,"0"0"2"0,0 0 4 16,-9-13 4-16,9 13 0 15,-9-10 2-15,9 10 0 16,-9-10 0-16,9 10-7 0,-10-6-2 15,10 6-3-15,0 0-4 16,-10 0 0-16,10 0 0 16,-4 11-1-16,2 0 2 15,2 5 3-15,0 3-1 0,1 3 3 16,5 4-2-16,3 1 4 15,-1 0 0-15,1 2 2 16,2-4-2-16,-2-5 0 16,0-1 1-1,-1-7 2-15,-1-2 0 0,-7-10 0 16,10 5-3-16,-10-5 2 0,8-9-3 15,-6-3 0-15,0 0-3 16,1-6-2 0,-2-1-1-1,-1-1-2-15,0 0 0 0,0 2-1 0,-3 4-2 0,0 5-1 16,3 9 1-16,0 0-1 15,0 11 0-15,3 6 1 16,6 5-1-16,4 1 2 0,5 0 2 16,2-5 0-16,6-8 1 15,2-9 0-15,3-5 1 16,-2-14 1-16,-1-8 0 15,-6-7 0 1,-6-3 0-16,-4-4 0 0,-8-1-1 0,-4 0 2 16,-9 4-2-16,-2 6-1 15,-1 0-6-15,2 8-9 16,-2 0-18-16,6 4-44 15,6 19-9-15</inkml:trace>
  <inkml:trace contextRef="#ctx0" brushRef="#br0" timeOffset="107398">8068 9440 345 0,'0'0'1'15,"0"0"-1"-15,9-1 1 16,7-2 0-16,9 3 0 0,9-3 0 16,7 2 1-1,10-1 0-15,4 0 0 0,1 0-1 16,-1-1 1-16,-7 1-1 15,-8 0 0-15,-7 1-6 16,-8-2-17-16,-11-6-47 0,-1 7-9 16</inkml:trace>
  <inkml:trace contextRef="#ctx0" brushRef="#br0" timeOffset="108309">8630 9131 241 0,'0'0'2'0,"0"0"1"16,0 0 0-16,13-8 2 15,-13 8 1-15,17 0 2 16,-6 3 2-16,2 9 2 0,-2 5-1 16,-1 4-1-16,0 11 1 15,0 1-1-15,-4 5-1 16,-1-1-2-16,-2 3-1 15,-2-4-1 1,1 1 1-16,0-7-2 0,-1-5 0 0,1 1-1 16,2-6 1-16,1-1 1 15,-2-4-2-15,-1-1 0 16,1-5-1-16,-2 1 2 15,-1-10 0-15,0 0 0 0,0 0-1 16,0 0 1-16,10-5-1 16,-7-10 0-16,5-3 0 15,2-4-2 16,0-1-1-31,7-1 0 0,1 1-1 0,5 3 0 0,2 6-1 0,4 7 1 16,-2 7 0-16,3 6 0 16,-1 9 0 15,0 7 0-31,-4 6 1 0,3 1 1 0,-1 1 0 0,2-1 0 0,4-8 1 15,4-5-1-15,7-12-3 16,11-4-11-16,4 2-49 16,12-25-19-16</inkml:trace>
  <inkml:trace contextRef="#ctx0" brushRef="#br0" timeOffset="150443">2386 11862 203 0,'0'0'1'0,"0"0"-1"15,-14 7 0-15,6 5 0 16,-3 5 1-16,-6 8 1 16,0 7 0-16,-4 6 3 15,-1 6 1-15,5 2 1 16,3 3 2-1,7-5 3-15,5-2 1 0,6-9 4 0,16-9-2 16,6-12 1-16,10-12 1 16,6-11-1-16,4-19 0 15,0-9 2-15,-4-15-2 0,-4-5-2 16,-14-2-2-16,-8 1-2 15,-14 7-2-15,-11 7-1 16,-17 13-3-16,-13 10-2 0,-11 14-1 31,-7 8-2-31,0 2-3 0,-4 9-3 0,9 5-11 16,7 3-24-16,7-1-42 0,26 0-4 15</inkml:trace>
  <inkml:trace contextRef="#ctx0" brushRef="#br0" timeOffset="151323">2880 12063 289 0,'0'0'1'0,"0"17"1"16,1 0-2-16,2 8 2 16,2 1-1-16,2 6 2 15,2 0 1-15,0 5 3 0,-2-7 1 16,0-6 3-16,1-5 1 15,-5-7 1-15,-3-12 0 16,0 0 0-16,0 0-2 0,-3-19-3 16,-4-6-3-16,1-7-1 15,1-6-3-15,2-4-2 16,0 0-1-16,3 0 0 15,6 5 0-15,4 2 0 0,4 7 0 16,3 5 0-16,1 7 0 16,4 4 1-16,0 5 0 15,3 6 1-15,0 1 1 16,1 11-1-16,1 4 2 0,-1 7 2 15,-3 6-1-15,-1 2 0 16,-1 6 1-16,-6 0 0 31,-3 0 0-31,-4-2 1 16,-3-4-1-16,-4-6 1 0,0-5 0 0,-1-8 0 0,0-11 0 15,0 0-1-15,-1-15 0 16,1-11-1-16,7-7-1 16,5-4-1-16,5-4 0 0,6 2-1 15,1 4-1-15,5 5 0 16,-2 5-1-16,0 12 1 15,0 8 0 1,-2 5 0-16,-2 3 0 0,-1 5 1 0,-2 4 0 16,2-2 0-16,0-1 1 15,2-3 0-15,0-4 0 16,2-4 1-1,1-9 0-15,-2-2-1 0,-2-7 0 16,-6-3 0-16,-5-1-1 0,-4-1-1 16,-8 3 0-16,-5 4-1 15,-12 3 0-15,-6 6-1 16,-4 6 0-16,-3 4 1 0,-5 11-1 15,2 8 1-15,1 5 0 16,4 6 1-16,3 4 1 16,7 0 0-16,5 0 2 15,7-4 1 1,6-3 1-16,16-7 0 0,12-6 0 0,10-8 0 15,14-7 0-15,5 0-2 16,8-3-5-16,3-2-9 16,-2-5-28-1,-6 3-45-15,-4 1-5 0</inkml:trace>
  <inkml:trace contextRef="#ctx0" brushRef="#br0" timeOffset="152168">4405 11344 316 0,'0'0'1'0,"0"0"-2"16,0 0 0-16,0 0 0 0,0 16 1 31,9 3 2-31,-2 9 2 0,5 9 3 0,3 11 0 16,0 10 3-16,5 8 0 0,-2 4 1 15,2 3 0-15,-2-1-2 16,-3-5-3-16,-1-7-1 16,-2-7-1-16,-4-10 1 15,0-12 1-15,-6-11 0 0,-1-10-1 16,-1-10 0-16,-6-13-1 15,0-11 0-15,1-10-1 16,3-5-2-16,1-4-2 16,3-2-1-16,12-1 1 0,2 6-1 15,5 5 0-15,5 10 0 16,1 5 0-1,1 12 1-15,4 6-1 0,-8 7 0 16,1 12 0-16,-2 7 2 16,-4 8 1-16,-1 6 0 15,-5 5 1-15,-1 3 1 0,-4-1 0 16,-4-1 0-16,0-3 0 15,-3-5-1-15,0-8-4 16,5-4-5-16,0-14-17 0,-6-10-56 16,19 0-5-16</inkml:trace>
  <inkml:trace contextRef="#ctx0" brushRef="#br0" timeOffset="152987">5312 12005 346 0,'0'0'2'0,"0"13"2"16,4 2 0-16,6 0 1 0,5 5 1 15,5 1 1-15,6-2 2 16,6-1-1-16,1-9-1 31,6-8-2-31,-1-4 0 0,-5-11 0 0,-7-11-2 0,-8-6-2 16,-5-4-2-16,-12-1-1 15,-7 2-1-15,-15 4 0 16,-10 2-1-16,-8 8 0 16,-6 8 1-16,-2 8 2 0,-1 4 1 15,4 6 1-15,3 7 0 16,7 4 1-16,9 3 0 15,9 0 0 1,11 2 1-16,5-2 0 0,11-5 1 16,14-4 0-16,7-8 1 0,10-3-1 15,5-6 1-15,3-9-1 16,1-6-1-16,2-5 0 15,-8-1-1-15,-4-1 0 16,-7-2 0-16,-9 4 1 0,-6 2-1 16,-6 5 1-16,-6 2-2 15,-4 5 0-15,-3 12 0 16,0 0-1-16,0 0-2 0,0 12 1 15,-3 5-1-15,2 4 1 16,1 3 0-16,2 2 2 16,6 0-1-16,8-2 2 31,4-5 0-31,8-4 0 0,6-2 1 0,1-6-1 0,4-5 1 15,-1-2-1-15,-1-9 1 16,-3-5-1-16,-6-2 0 16,-7-4-1-16,-6-2 1 15,-3-1-1-15,-6 3 0 0,-3 1-1 16,-3 5 0-16,0 3-1 15,0 11 0-15,0 0-1 16,0 0 1-16,-4 8-1 16,4 8 1-16,0 3 1 0,3 4 0 15,3 1 1-15,1 0 0 16,5 0 1-16,1-6-1 15,3-1 1-15,2-8-1 32,5-6 1-32,0-3 0 0,4-11 0 0,-3-5 0 0,0-4 0 15,-4-2-1-15,-2-1-1 16,-3 4 0-16,-5 5 0 0,-10 14 0 15,10-3 0-15,-3 12 0 16,3 9 1-16,9 8 0 16,10 2 1-16,11 2 1 15,10-3-2-15,12-2-4 0,3-6-10 16,8-18-64-16,-3 5-12 15</inkml:trace>
  <inkml:trace contextRef="#ctx0" brushRef="#br0" timeOffset="153994">7685 11412 312 0,'0'0'0'0,"0"0"0"16,0 0 1-16,2 12 3 0,4 6 4 16,1 7 2-16,4 9 1 15,-1 8 3-15,3 9 1 16,4 5 1-16,-4 4-2 0,4-2-2 15,-4-4-3-15,1-4-2 16,-4-8-2-16,-3-5-2 16,-7-9-1-16,-3-9-5 15,-10-7-5-15,-11-8-3 16,-8-4-2-16,-8-6 0 0,-5-6-1 15,2-2 0-15,1 0 6 16,5 2 3 0,9-1 6-16,14 3 4 0,14 10 4 15,20-13 1-15,19 5 2 0,19-1-2 16,14 0-1-16,9-3 0 31,-1 2-2-31,4-1-1 0,-7 3-2 0,-10 0-1 16,-16 4-2-16,-12 2 0 0,-16 2-1 15,-9 5 2-15,-8 5-1 16,-4 3 0-16,-2 7 0 15,0 1 1-15,0 4 0 16,10-2 1-16,7-3-1 0,9-7 1 16,11-10 0-16,8-5 0 15,1-13 0-15,-3-10 0 16,-4-3-1-16,-15-7 0 0,-14 1 0 15,-14 6-1-15,-26 7-1 16,-17 9 0-16,-7 12-6 16,-9 0-7-16,4 15-13 15,11 6-60 16,7 1-3-31</inkml:trace>
  <inkml:trace contextRef="#ctx0" brushRef="#br0" timeOffset="154726">9233 11837 315 0,'0'0'1'0,"-4"8"1"15,4 5 2-15,0 7 0 16,0 3 3-16,6 5 2 0,1 2 1 16,3 1 3-16,0-3 1 15,1-7 2-15,2-9-2 16,-4-9-2-16,-9-3-2 15,15-19-1-15,-8-6-2 0,1-7-2 16,3-5-2-16,3-4-1 16,3 2-1-16,4 3-1 31,5 4 1-31,2 7-1 0,6 8 1 0,3 9-1 0,2 9 0 15,7 3-1-15,-2 11 0 16,3 5 1-16,-5 3 0 16,-3 0 0-1,-6 1 0-15,-7-3 1 16,-6-5 2-16,-10-3 0 0,-10-13 0 0,0 9 0 15,0-9 1-15,-13-14-1 16,3-3-1-16,2-3 0 16,5-4 0-16,3 0-1 0,11 0-1 15,8 5 0-15,10 3-1 16,3 8 1-16,6 5-1 15,0 4 0-15,-1 8 0 16,-2 4 1-16,-4 6 1 0,-5 0-1 16,-8 3 1-16,-5-1 0 15,-5-1 1-15,-4-3-3 16,-2-1-4-16,-2-16-15 0,-16 10-66 15,16-10-2 17</inkml:trace>
  <inkml:trace contextRef="#ctx0" brushRef="#br0" timeOffset="154860">10453 11866 460 0,'0'0'2'0,"0"0"1"16,0 16 0-16,0-2 1 16,5 1 0-16,3 4-1 15,4 2-2-15,-2-3-4 16,6-1-12-16,-8 7-53 0,-8-24-20 15</inkml:trace>
  <inkml:trace contextRef="#ctx0" brushRef="#br0" timeOffset="154988">10347 11574 453 0,'0'0'2'15,"0"0"-1"-15,0-13-1 16,0 13-2-16,13-19-9 16,-1 11-14-16,3 5-47 15,0-9-13-15</inkml:trace>
  <inkml:trace contextRef="#ctx0" brushRef="#br0" timeOffset="155397">10761 11766 420 0,'5'10'2'0,"5"7"1"0,5 8 1 15,3 4 0-15,2 2 1 16,2 1 0 0,1-1 2-16,1-3 0 0,-4-11-1 0,-6-15-2 15,-2-7 1-15,-5-14-2 16,1-9 1-16,-5-8-2 31,-1 0-1-31,-2 1-1 0,0 4-1 0,0 8 0 0,0 11-1 16,0 12 1-16,0 0-1 15,10 26 1-15,1 3-1 16,10 4 2-16,8 0 1 0,9-5 0 15,7-8 1-15,7-9 0 16,5-11 0-16,-4-4-1 16,-4-14-1-16,-9-9 1 15,-13-3-2-15,-15-1 0 16,-12 3 0-16,-13 6 1 0,-13 8-1 15,-1 10 0-15,-2 7 1 16,1 14 0-16,14 8 0 16,14 7 1-16,19 4-1 15,23 2-2 1,19-7-10-16,25-16-68 0,8 5-7 0</inkml:trace>
  <inkml:trace contextRef="#ctx0" brushRef="#br0" timeOffset="156035">12409 11104 333 0,'0'0'0'0,"-3"15"2"16,3 6 2-16,0 12 1 15,0 9 4 1,3 12 1-16,3 12 4 0,2 6 1 0,1 1 1 15,2 1-3-15,0-9-2 16,-2-9 0-16,-2-13 0 16,-2-14-2-16,-3-15-3 15,-2-14 0-15,0-8-2 0,-1-18 0 16,1-8-1-16,6-6-1 15,12-3-3-15,15 4 0 16,15 6-2-16,11 9 2 0,5 12-1 16,1 13 1-16,-2 10 0 15,-9 15 1-15,-16 8 0 16,-21 4 1-16,-19 3-1 0,-21-4-1 15,-19-4 2 1,-9-6-1-16,-9-6 0 31,-4-10 1-31,-1-7 0 0,7-4-1 0,8-3-1 0,9-6-6 16,18 1-7-16,11-5-14 0,12 13-58 15,11-9-3-15</inkml:trace>
  <inkml:trace contextRef="#ctx0" brushRef="#br0" timeOffset="156261">13305 11628 470 0,'0'0'1'0,"0"8"-1"0,7 4 1 16,1 3 0 15,2 3 0-31,2 5 0 0,1-1-1 0,-1 2 1 0,2-5 0 16,-3-6 0-16,-2-5-5 0,-9-8-13 15,9-7-67-15,-5-10-2 16</inkml:trace>
  <inkml:trace contextRef="#ctx0" brushRef="#br0" timeOffset="156373">13351 11238 438 0,'0'0'1'0,"0"0"1"16,0-12-1-16,0 12-4 15,6-11-10-15,4-1-41 16,4 9-31-16,4-5-3 16</inkml:trace>
  <inkml:trace contextRef="#ctx0" brushRef="#br0" timeOffset="156742">13713 11293 445 0,'2'8'2'0,"4"14"1"15,6 7 1-15,6 11 0 16,8 8 0-16,3 6 1 15,3 6 0-15,4 2-1 0,-1-7-2 16,-5-11-1-16,-5-8 1 16,-8-9-3-16,-7-12-2 15,-10-5-5-15,-9-10-8 16,-11-8-2-16,-9-7-1 0,-6-3 1 15,-4-2 0 1,-3-4 5-16,5 4 6 0,4-3 7 16,8 7 9-16,11 0 5 15,14 3 0-15,15 1 0 0,19-1 0 16,16-2-1-16,14-2-5 15,9-1-1-15,8 0-1 16,-1 3-1-16,-6 1-1 16,-8 3-2-16,-13 4 0 0,-19 6-2 15,-20 1-1 1,-12 9-6-16,-10 0-8 0,-8 5-28 15,-5 1-43-15,-1-3-1 16</inkml:trace>
  <inkml:trace contextRef="#ctx0" brushRef="#br0" timeOffset="157031">14477 11552 426 0,'0'0'2'0,"0"9"1"0,-2 3 1 16,1 5 0-16,1 5 0 15,7 2 1-15,2 0 2 16,9 0 0-16,4-4-2 15,10-10 0-15,4-7 0 16,11-3-1-16,-3-12 0 16,-3-6-1-16,-4-6-1 0,-8-3-2 15,-13-4 1-15,-15 0-1 16,-12 1-1-16,-18 3 1 0,-14 3-1 15,-6 6 1 17,-3 7-2-32,0 5-2 0,3 7-5 0,9 7-6 0,13 10-8 15,12-2-25-15,15 4-39 0,15 0-7 16</inkml:trace>
  <inkml:trace contextRef="#ctx0" brushRef="#br0" timeOffset="157390">14371 11472 394 0,'0'0'3'16,"-2"8"2"-16,2 8 1 15,0 7 0-15,6 5 1 16,5 7 1-16,5 3 1 0,4 5-3 15,4-4-1-15,3-2-6 16,-1-8-9-16,4-17-70 16,-1 6-4-16</inkml:trace>
  <inkml:trace contextRef="#ctx0" brushRef="#br0" timeOffset="157850">15097 11479 446 0,'0'0'2'16,"0"11"0"-16,0 4 1 16,0 5 0-16,2 3 1 15,2 5 0-15,2 0 1 0,-1 4-1 16,0-8-2-16,4-6-2 15,-4-9-8-15,-5-9-13 32,-9-15-65-32,9-10-1 0</inkml:trace>
  <inkml:trace contextRef="#ctx0" brushRef="#br0" timeOffset="157957">14986 11202 421 0,'0'0'3'0,"-9"-8"0"0,9 8-1 0,-10-9-4 0,10 9-13 0,1 4-54 15,-1-4-13-15</inkml:trace>
  <inkml:trace contextRef="#ctx0" brushRef="#br0" timeOffset="158261">15461 11384 438 0,'0'0'1'0,"6"16"3"16,2 1-1-16,5 8 1 0,5 2 1 16,1 4 0-16,3 0 0 31,-1 0 1-31,-2-7-1 0,-4-10-2 0,-6-11 0 15,-8-9 0-15,-1-12-1 0,-8-8-1 16,0-8 0-16,3-2-2 16,4 0 0-16,5 4 0 15,12 7 0-15,11 8 0 16,8 9 0-16,9 8 1 0,6 10 0 15,7 9 1-15,3 4-1 16,1 6-3-16,-5-6-6 16,-2 4-20-16,6-6-57 15,-29-8-2-15</inkml:trace>
  <inkml:trace contextRef="#ctx0" brushRef="#br0" timeOffset="158721">14398 11382 340 0,'0'0'4'0,"-16"7"1"0,-1 5 2 15,-5 8 2-15,-4 6 2 16,-3 3 2-16,-2 6-1 16,2 2 3-1,7 1-4-15,13-4 0 0,9-1-2 16,19-6-2-16,10-3-4 0,14-2-9 15,12-4-7-15,15 2-31 16,14-1-41-16,8-1-5 31</inkml:trace>
  <inkml:trace contextRef="#ctx0" brushRef="#br0" timeOffset="174412">17676 11617 229 0,'0'0'5'0,"0"0"6"15,0 0 2-15,0 0 1 0,0 0 4 16,0 0 3-16,9 18 2 15,-5 6 0-15,2 10-3 16,-1 8-4-16,1 6-2 16,0 8 0-16,1 2-4 15,-4-1-3-15,0-1-1 0,-2-9 0 16,-1-3-1-16,0-8 0 15,-4-8-1-15,0-6-1 16,-2-5 0-16,2-5-4 16,4-12-4-16,-5 10-13 0,5-10-44 15,0 0-24-15</inkml:trace>
  <inkml:trace contextRef="#ctx0" brushRef="#br0" timeOffset="174871">18228 11819 257 0,'0'0'3'0,"0"0"1"0,-13 2 1 15,2 5 2-15,-3 5 1 16,-5 8 2-16,-1 7 1 16,-4 6 2 15,1 7-1-31,5 3 0 0,4 1 0 0,10-1 3 0,6-7 0 0,16-9-1 15,12-11-2-15,9-16-1 16,9-8 0-16,3-18-2 16,2-13 0-16,-6-6-3 0,-8-10 0 15,-15-2-2-15,-15 0 0 16,-17 6 0-16,-18 6-1 15,-12 12-3-15,-12 5-4 16,-1 14-7-16,-3 5-13 0,10 9-35 16,6 10-28-16,11 8-7 15</inkml:trace>
  <inkml:trace contextRef="#ctx0" brushRef="#br0" timeOffset="175388">19299 11778 285 0,'0'0'5'0,"0"0"4"16,0-14 0-1,0 14 2-15,-2-11 1 0,2 11-1 0,-21-9 1 16,0 9 0-16,-9 4-4 16,-6 11-5-16,-7 8 0 15,-4 5 1-15,2 7-1 0,4 4 1 16,6 3 2-16,12-1 2 15,17-2 2-15,12-6 1 16,25-8-1-16,18-6 0 0,11-10-1 16,16-9-1-1,5-2-1-15,10-9-3 0,-6-4-1 16,-5-2-1-16,-10 1 0 15,-13 2-3-15,-12 1-2 16,-14 7-6-16,-14 1-8 0,-17 5-35 16,0 0-36-16,-17 1-4 15</inkml:trace>
  <inkml:trace contextRef="#ctx0" brushRef="#br0" timeOffset="175697">19218 11479 450 0,'0'0'1'0,"0"10"2"16,0 11 0-16,3 11 1 15,2 11 0-15,0 11 0 0,1 11 0 16,2 11 0-16,5 8 1 15,1 7-3-15,5 4 0 16,2 1-5-16,10 9-16 16,14 1-67-16,-14-1-5 0</inkml:trace>
  <inkml:trace contextRef="#ctx0" brushRef="#br0" timeOffset="177591">19367 11860 69 0,'0'0'10'0,"-8"-2"5"16,-1 2 9-16,9 0 4 0,-17-3 2 16,17 3 2-16,0 0 3 15,0 0 0-15,28-16-6 16,14 3-5-16,26-2-6 15,13-6-5-15,22 1-1 0,7-3-3 16,11 5-11-16,-8-1-31 16,3 7-41-16,-6 3-6 15</inkml:trace>
  <inkml:trace contextRef="#ctx0" brushRef="#br0" timeOffset="179449">19196 11935 91 0,'0'0'3'15,"0"0"3"-15,11-9 5 16,8 2 2-16,8-2 2 16,13-4 3-16,10-2 1 15,12-2 1-15,1 1-2 16,3 0-2-16,-7-2-4 0,-6 4 1 15,-12-1-3-15,-14 8-2 16,-17-2-1-16,-15 5-1 16,-20 1 0-16,-17 3-4 15,-9 10 2-15,-17-1-4 0,-10 5 1 16,-10-1-1-16,1 3 0 15,8-3 1-15,12 1 1 16,18-8 1-16,18-4 1 0,31-2-1 16,27-5 1-16,30-6 2 15,20-7-1 1,20 3 0-16,5-4-2 0,5 6 0 15,-1-1 0-15,-19 4 0 0,-12 1-3 16,-16 7-3-16,-17 1-4 16,-20 1-20-16,-6 10-45 15,-21-2-6-15</inkml:trace>
  <inkml:trace contextRef="#ctx0" brushRef="#br0" timeOffset="181871">18319 11860 143 0,'0'0'3'16,"0"0"2"-16,0 0 2 15,-4-12 1-15,4 12 2 0,-8-13 4 16,8 13 1-16,-7-14 2 16,7 14-4-16,-8-9-2 15,8 9-1-15,0 0 0 16,-11 0-1-16,2 6 0 0,-3 1-1 15,-2 1-1-15,-5 0 2 16,-2-2 0-16,-1-1 1 16,1 1-5-16,0 0-20 15,-6 5-53-15,14 2-6 0</inkml:trace>
  <inkml:trace contextRef="#ctx0" brushRef="#br0" timeOffset="211586">2879 14244 181 0,'0'0'8'16,"0"0"5"-16,-8-5 5 0,8 5 1 15,-6-10-1 1,6 10 3-16,0-18-2 0,8 5 0 15,6 1-5-15,9-8-5 16,6 2-3-16,12-7 0 16,7 0 0 15,7 0 2-31,3 3-1 0,5 1 0 0,5 7 2 0,-2 7-2 0,-4 7-1 15,-5 10 1-15,-6 15-2 16,-8 9 0-16,-10 12-1 0,-13 7 0 16,-12 6-1-16,-12 4 1 15,-14 0-1-15,-17 0 0 16,-14-5 0-16,-9-6-1 0,-7-10 1 15,-4-12-2-15,4-8 0 32,2-13-1-32,11-9-1 0,13-6-1 0,13-12 0 15,18-3 0-15,9-4 0 0,19 2 1 16,12 1 1-16,11 7 1 15,7 4 0-15,4 8 1 16,-2 4 1-16,-4 10-1 16,-2 6 1-16,-9 7-1 15,-6 3-1-15,-4 2-5 0,-10-2-8 16,-1 2-19-1,5-3-52-15,-11-10-6 0</inkml:trace>
  <inkml:trace contextRef="#ctx0" brushRef="#br0" timeOffset="212021">4124 14027 385 0,'0'0'0'0,"0"0"1"16,2 5 0-16,-1 7 1 16,-1 6 2-16,-4 11 2 0,-10 5 1 15,-5 10-1-15,-3 3 1 16,-4 2-1-16,-1-3 0 0,2-5 1 15,3-6-2-15,7-10 1 32,11-7 0-32,11-14 0 0,13-4 0 0,10-7 1 15,9-5-2-15,5-5 1 0,6-3-1 16,2-1-3-16,-2-3 0 15,-2 2-3-15,-7 0-2 16,-5 1-4-16,-7-3-7 16,-6 1-19-16,-6-1-55 15,-7-8-4-15</inkml:trace>
  <inkml:trace contextRef="#ctx0" brushRef="#br0" timeOffset="212187">4326 13907 386 0,'0'0'4'0,"0"13"2"15,2 6 1-15,3 8 2 0,2 11 1 16,0 10 2-16,1 14-1 15,-2 10 0-15,0 5-3 16,3 6-1-16,-3 0-3 16,0 2-4-16,-2-9-7 15,6-2-38-15,3-8-41 0,0-17-4 16</inkml:trace>
  <inkml:trace contextRef="#ctx0" brushRef="#br0" timeOffset="213010">5264 14083 298 0,'0'0'3'15,"11"-5"1"-15,-11 5 0 0,16-2 4 16,-16 2 6-16,9 7 1 15,-9 10 1-15,-2 8 5 16,-11 13-5-16,-12 10-1 16,-4 10 1-16,-8 5-4 0,-3 6-4 15,-1-4-2-15,2-6-2 16,4-6-2-16,7-11-1 15,3-11-6-15,10-11-11 16,1-6-42-16,14-14-28 16</inkml:trace>
  <inkml:trace contextRef="#ctx0" brushRef="#br0" timeOffset="213175">4999 14269 409 0,'0'0'2'0,"7"8"1"16,4 8 0-16,7 5 1 15,2 5 0-15,9 8 1 16,3 7-1-16,9 9 1 15,1 0-2-15,3 2-5 16,-3-6-12-16,0-10-54 0,-4 2-15 16</inkml:trace>
  <inkml:trace contextRef="#ctx0" brushRef="#br0" timeOffset="213847">5737 14105 257 0,'0'0'4'0,"-13"3"5"16,2 0 4-16,-2 2 3 15,0-1 0-15,0 1 3 16,-4 0-1-16,4-2 4 0,13-3-2 16,0 0-5-16,0 0-4 15,29-6-2-15,3-5 0 16,12-4-4-16,9 0 2 15,3 0-3-15,-2 1-2 16,-2 2-1-16,-7 6 1 0,-8 6-1 16,-13 5 2-16,-15 13-1 15,-9 7 1-15,-18 3 0 16,-8 3 0-16,-5-1 1 0,-1 1-2 15,1-4 0-15,4-4-1 16,14-6 0 15,12-2-2-31,11-6 0 0,15-1 0 0,9 2-1 0,3 0 1 0,2 3 0 16,-5 3 0-16,-9 5 1 15,-12 3 1-15,-12 3 0 16,-10 5 0-16,-18 1 0 16,-11 2 1-16,-7 1-1 0,-4-4-3 15,2-1-4-15,3-8-7 16,9-3-15-16,9 4-58 15,16-23-3-15</inkml:trace>
  <inkml:trace contextRef="#ctx0" brushRef="#br0" timeOffset="214117">6475 14372 421 0,'0'0'3'16,"-5"16"1"-16,0 7 0 16,-1 6 2-16,3 7-2 0,4 2 2 15,3-2 1-15,15-3 1 16,13-16-3-16,12-14 0 15,10-13-1-15,5-19-1 16,1-14 2-16,-7-8-2 0,-11-5-1 16,-17 1 0-16,-20 8 0 15,-18 9 0-15,-22 11-1 16,-17 14 1-16,-10 13-2 15,-5 9-2-15,6 18-3 0,2 4-6 16,18 11-32 15,16-4-48-31,14-7-1 0</inkml:trace>
  <inkml:trace contextRef="#ctx0" brushRef="#br0" timeOffset="214805">7376 14172 361 0,'0'0'4'16,"0"0"2"-16,0 0 4 31,12 4 2-31,5-3 0 0,12 2 2 0,9-3-1 16,11 2 1-16,9-2-2 0,7 0-5 15,4 0-2-15,-2-6-4 16,0 2-3-16,-5-5-6 15,-5 4-12-15,-11-3-35 16,-4-1-32-16,-7 0-6 0</inkml:trace>
  <inkml:trace contextRef="#ctx0" brushRef="#br0" timeOffset="215014">7367 14551 423 0,'0'0'2'0,"14"0"0"15,13 0 1 1,14-4 0-16,14-5 0 0,15-3 1 16,17-2-1-16,11 0-1 15,8-2-6-15,2 4-11 16,-6-1-25-16,-2 6-44 0,-5 5-5 15</inkml:trace>
  <inkml:trace contextRef="#ctx0" brushRef="#br0" timeOffset="217408">9924 13962 311 0,'0'0'3'0,"0"0"0"16,-8-9 2-16,8 9 1 15,8-17 2-15,5 2 1 16,8-1 2-16,11-4 3 0,15-1-3 16,12 0 2-16,9 5-3 15,6 3-1-15,-2 10-2 16,-1 4-1-16,-11 10-2 15,-8 11 0-15,-17 10 0 16,-20 8-2-16,-16 6 1 0,-20 1 1 16,-18 1 0-16,-12-2 0 15,-13-2-2-15,-7-6 0 16,-4-8-2-16,3-7-1 0,7-10 0 15,9-6-1-15,16-7-2 16,15-2 1-16,18-7 0 16,14-1 2-16,20 0 1 15,14 0 1-15,11 3 1 0,10 4 0 16,3 3 2-16,-2 1 0 15,-6 6-1-15,-4 3 0 16,-5-1-2 15,-11-3-3-31,-4 3-10 0,-12-7-43 0,-3-2-31 0,-6-9-3 0</inkml:trace>
  <inkml:trace contextRef="#ctx0" brushRef="#br0" timeOffset="217636">10830 13827 423 0,'0'0'1'0,"1"12"-1"15,0 8 0 1,-1 3 2-16,1 10 0 0,-2 7 2 16,-4 5 2-16,1 3 0 0,3-2 2 15,1-4 0-15,6-9 1 16,10-6-1-16,8-12-1 15,8-7-2-15,7-8-1 16,3-7-5-16,1-9-5 0,-2-11-14 16,-4-5-68-16,-2-7-3 15</inkml:trace>
  <inkml:trace contextRef="#ctx0" brushRef="#br0" timeOffset="217835">11153 13813 423 0,'0'0'2'0,"-4"21"1"0,1 3 1 0,-1 10 2 16,0 11 2-16,0 9 0 15,0 12 1-15,-2 7-1 16,0 1 0-16,4-3-2 0,1-9-3 31,1-8-2-31,0-12-5 0,10-12-8 0,-1-20-29 16,8-13-48-16,7-22-1 15</inkml:trace>
  <inkml:trace contextRef="#ctx0" brushRef="#br0" timeOffset="218042">11382 14160 464 0,'0'0'2'0,"0"20"0"0,5-1 1 15,13-2 1 17,6 1 0-32,7-7 1 0,10-2 0 0,1-6 1 0,3-10-2 15,-7-17-1-15,-6-5-1 0,-14-7-1 16,-18-1 0-16,-9 7-2 15,-19 3 0-15,-7 12-2 16,-8 6-2-16,0 9-5 16,0 7-6-16,10 14-19 15,14 8-54-15,8-2-2 16</inkml:trace>
  <inkml:trace contextRef="#ctx0" brushRef="#br0" timeOffset="218269">12282 13904 450 0,'0'8'1'15,"-5"12"1"-15,-3 7 0 16,-4 8 2-16,0 9 1 15,-6 7 1-15,-1 8-1 16,-3 5 0-16,1-6 0 16,3-9-4-16,0-7-4 0,4-8-15 15,-4-14-70-15,2-16-2 16</inkml:trace>
  <inkml:trace contextRef="#ctx0" brushRef="#br0" timeOffset="218404">12075 14081 445 0,'0'0'2'15,"11"5"0"-15,5 6 0 16,7 4 1-16,6 5 0 0,7 4 0 15,3 3-3-15,4 5-8 16,-4 0-36-16,-1-7-41 16,-4-10-4-16</inkml:trace>
  <inkml:trace contextRef="#ctx0" brushRef="#br0" timeOffset="218792">12780 13779 350 0,'0'0'1'0,"0"0"0"16,13-1 1-16,1 1 1 15,3 0 1-15,4 4 1 31,-1 1 2-31,4 4 0 0,1 2 3 0,-6 5 1 0,-3 4-1 16,-11 6 1-16,-5 0 0 16,-3 2-1-16,-6 0-1 0,0 4-1 15,3-4-2-15,5 0-1 16,4-5-2-16,13 0 0 15,7-4-2-15,5 1 0 16,2 0 1-16,-4-2 0 0,-8 2 0 16,-11 0 1-16,-12 2-1 15,-18 1 0-15,-9 0-1 16,-9 0-1-16,-5-3-4 15,5 2-12-15,-3 11-63 16,15-22-12 0</inkml:trace>
  <inkml:trace contextRef="#ctx0" brushRef="#br0" timeOffset="218955">13499 14022 471 0,'0'0'0'16,"12"3"0"-16,15-2-4 15,15 1-3-15,10-2-5 0,12 0-3 16,3 0-3-16,14-3-22 16,6-1-47-16,-10-8-5 15</inkml:trace>
  <inkml:trace contextRef="#ctx0" brushRef="#br0" timeOffset="219127">13613 14305 501 0,'0'0'0'0,"22"0"0"16,12 0-4-16,18 0-7 16,9-9-9-16,19-4-40 15,10 6-30-15,13-6-4 16</inkml:trace>
  <inkml:trace contextRef="#ctx0" brushRef="#br0" timeOffset="219915">15538 13778 481 0,'0'0'1'0,"0"0"-1"0,0 0 2 16,-51 88-1-16,25-42 1 31,-2 11 1-31,0 9-1 0,-3 6 0 0,5-2 0 0,6-4-3 16,7-11-2-16,8-5-6 15,0-16-18-15,-8-9-63 16,14-15-2-16</inkml:trace>
  <inkml:trace contextRef="#ctx0" brushRef="#br0" timeOffset="220050">15249 14183 450 0,'10'-5'0'0,"20"-4"-1"15,14-5-8-15,24-5-36 16,3 1-40-16,7-10-3 31</inkml:trace>
  <inkml:trace contextRef="#ctx0" brushRef="#br0" timeOffset="220649">15455 13862 424 0,'0'0'2'15,"0"0"1"-15,0 0 1 16,0 0 1-16,0 0-2 0,0 0 2 16,0 0 0-16,-7 7 0 15,7-7-2-15,-14 8 0 16,14-8-1-16,-15 9-1 0,15-9 0 15,-12 7-1-15,12-7 1 16,0 0-1-16,12 0 1 16,7-6-1-1,3-2 0-15,10-2 0 0,4 0 0 16,3-1 0-16,-4 2 0 0,-2 0 0 15,-7 2 0-15,-7 3 0 16,-19 4 0-16,0 0 0 16,-11 0 1-16,-22 8-1 15,-11-1 1-15,-9 1-1 0,-6 2 1 16,-2 0-2-16,1-4-2 15,11 1-13-15,7 8-45 16,14-15-27-16</inkml:trace>
  <inkml:trace contextRef="#ctx0" brushRef="#br0" timeOffset="221309">16041 13965 389 0,'0'0'1'0,"0"0"-1"15,-7 10 2-15,7-2 2 16,6 4 1-16,8 3 3 15,6 3 1 17,9 2 2-32,9 2-1 0,7 1 1 0,2 1-1 0,-3-2-2 0,-7 0-2 15,-8-1 0-15,-15-1-2 16,-14 3 0-16,-16-4-1 15,-16-2 0-15,-18 1-2 16,-3-6-1-16,-6 0-6 0,-4-8-5 16,8-1-26-16,18-3-52 15,-1-15-2-15</inkml:trace>
  <inkml:trace contextRef="#ctx0" brushRef="#br0" timeOffset="221481">16214 13758 478 0,'0'0'1'0,"10"-7"-1"0,9 1 0 15,10-3 0-15,9 2 0 16,3 0 0-16,9 0-1 16,4 4-1-16,3 3-2 15,2 3-8-15,-4 4-17 16,-15 7-59-16,16-2-2 0</inkml:trace>
  <inkml:trace contextRef="#ctx0" brushRef="#br0" timeOffset="221780">16807 13823 381 0,'-2'10'4'16,"-2"12"2"-16,4 10 1 31,4 10 1-31,14 6 1 0,8 5 1 0,15-1 3 16,10-4-1-16,17-15-1 0,10-17-3 15,5-17-1-15,0-19 0 16,-9-16-1-16,-12-10-1 15,-20-5-2-15,-20-1-1 16,-22 4-1-16,-26 6-2 0,-24 13-6 16,-25 5-14-16,-25 16-69 31,8 8-2-31</inkml:trace>
  <inkml:trace contextRef="#ctx0" brushRef="#br0" timeOffset="223326">15978 14021 397 0,'0'0'3'0,"0"0"1"0,0 0 1 16,12-6-1-16,12 1 1 15,16-4 0-15,14-3 0 16,17-2 0-16,9-4-9 0,15 4-15 16,6 12-59-16,-11-14-8 15</inkml:trace>
  <inkml:trace contextRef="#ctx0" brushRef="#br0" timeOffset="224180">16334 13984 268 0,'0'0'2'0,"0"0"3"16,0 0 4-16,-14 5 2 15,3-3 5-15,-4-1 2 0,-8 1 1 16,-3-1 2-16,-1-1-2 15,-2-1-2-15,4-4-4 16,3-4-3-16,11 0-4 16,10-5-2-16,9-2-3 0,19-2-1 15,11-1 0-15,11-2-1 16,7 0 1-16,4 0 0 15,-6 3 0-15,-6 4 0 16,-10 2 1-16,-13 5 0 0,-12 3 1 16,-13 4 0-1,-22 1 0-15,-6 6 2 0,-8-1 0 16,0-3 0-16,-3 0-1 15,4 0 0-15,12-2-3 16,9-1-11-16,14 0-73 0,21-2-3 16</inkml:trace>
  <inkml:trace contextRef="#ctx0" brushRef="#br0" timeOffset="225666">13691 13864 366 0,'0'0'4'0,"-4"9"-1"16,4-9 2-16,-3 14 3 16,3-14 2-16,0 0-1 0,-11 0 1 15,10-9 0-15,1-11-3 16,2-9 0-16,6-4-1 15,3-4-3-15,4 4-2 16,7 5 1-16,3 7-1 0,1 13 0 16,8 7 1-16,6 6-1 15,8 11 2-15,5 3-1 16,8-2 2-16,10-4-1 15,1-5 0-15,6-8-1 0,-6-5-3 16,-5-13-7 0,-6-7-45-16,-14 3-35 0,-15-4-4 15</inkml:trace>
  <inkml:trace contextRef="#ctx0" brushRef="#br0" timeOffset="230253">10759 15493 366 0,'0'0'3'15,"-6"-5"0"-15,-2 5 0 0,-8-1-1 16,-9 1 1-16,-10 3 1 15,-13 8 1-15,-13 8 0 16,-10 5-1-16,-9 8-1 16,-4 5 1-16,-1 2 0 15,7 2 0-15,8-1-1 16,17-5-2-16,20-3 0 0,23-6-1 15,18-5 1-15,30-4 0 16,19-4 0-16,18-2 1 0,11 1 2 16,5-3 0 15,2 4 1-31,-6 2 0 0,-8 3 1 0,-19 7 0 0,-18 6 0 15,-23 4-1-15,-19 6 1 0,-21 6-1 16,-25 2 0-16,-20 2-2 16,-16-1 0-16,-9-4-1 15,-4-6-2-15,7-5 0 16,6-13-4-16,14-5-4 0,15-14-4 15,22-3-7-15,15-17-14 16,15-8-56-16,10-8-3 16</inkml:trace>
  <inkml:trace contextRef="#ctx0" brushRef="#br0" timeOffset="230566">10253 15316 387 0,'0'0'1'0,"0"0"0"16,0 0 0-16,0 0 3 0,0 0 3 15,5 17 2-15,1 11 1 16,3 16 1-16,0 16 0 15,2 18 1-15,-1 19 0 16,0 13-3-16,2 10-1 16,-4 3-3-16,-1-1 0 0,-1-6-2 15,-2-9 0 16,2-15 0-31,-1-14-2 0,-1-20 0 0,1-14-4 0,-2-18-4 16,9-14-35-16,-4-19-49 0,-2-26-1 16</inkml:trace>
  <inkml:trace contextRef="#ctx0" brushRef="#br0" timeOffset="230810">10550 15254 395 0,'0'0'1'16,"1"11"1"-16,3 10 2 0,1 13 3 15,2 16 1-15,4 13 1 16,2 18 3 15,2 14-2-31,2 10 1 0,3 2-2 0,-1 4-1 0,-1-10-2 16,1-9-1-16,-6-9-3 0,-1-16-1 15,-3-11-6-15,-3-15-11 16,2-26-68-16,-4-2-8 16</inkml:trace>
  <inkml:trace contextRef="#ctx0" brushRef="#br0" timeOffset="231303">11244 15551 435 0,'0'0'0'0,"0"0"0"16,-7 10 0-16,7-10 1 0,5 18 1 16,7-10-1-16,8 0 3 15,7-4 0-15,16-3 1 16,5-1 0-16,11-7 1 15,1-7-2-15,-3 1 1 16,-1 1-1-16,-8-1-1 16,-9 4 0-16,-10 2-1 0,-10 4 0 15,-9 3-1-15,-10 0 1 16,0 14 0-16,-8 2-1 0,-4 5 0 15,-1 11 0 17,-1 7 1-32,2 7-1 0,-1 9 1 0,4 8-1 0,2 4 0 15,5 2 1-15,2 6 0 0,0-1 0 16,4-3 0 15,4-7 0-31,1-4-2 0,3-10 0 0,-1-8 0 0,-1-7 0 16,1-12 0-16,-1-5-3 15,-10-18-11-15,19-9-63 16,-13-7-15-16</inkml:trace>
  <inkml:trace contextRef="#ctx0" brushRef="#br0" timeOffset="231474">11435 15956 435 0,'0'0'0'0,"7"-5"0"16,10 2 0-16,12-5 1 16,13-2-1-16,10-4 0 0,12-2 0 15,10 0-4-15,0 1-7 16,4 2-17-16,-3 2-54 15,-13 3-5-15</inkml:trace>
  <inkml:trace contextRef="#ctx0" brushRef="#br0" timeOffset="231895">12085 15664 422 0,'0'0'0'0,"0"0"0"16,13 14 0-16,5-5 1 16,8 3 1-16,9 4 2 15,9 0 2-15,8 4 0 0,7 2 2 16,1 2 0-16,-4-1 0 15,-3 2 1-15,-10 0 0 16,-11 4-2-16,-13 0-1 16,-17 2-1-16,-9 0 0 0,-19-1 0 15,-9-2-5-15,-8-1 0 31,-3-5 0-31,0-7 0 0,4-4-5 0,1-13-19 16,10-11-66-16,13-14-4 16</inkml:trace>
  <inkml:trace contextRef="#ctx0" brushRef="#br0" timeOffset="232043">12202 15522 485 0,'0'0'1'0,"9"-4"-1"0,14-1 0 15,13-3 1-15,13-3 0 16,22-7-1-16,16 0 1 15,19-3-3-15,7-1-9 16,6-6-52 0,-4 13-26-16</inkml:trace>
  <inkml:trace contextRef="#ctx0" brushRef="#br0" timeOffset="232614">10610 16786 384 0,'0'0'1'0,"-17"2"0"15,8 0 0-15,9-2 6 16,-9 6 3-16,14-6 2 15,19 0 1-15,21-8 2 16,33-8 0-16,32-9 2 16,34-6-1-16,32-6-5 0,25-5-3 15,27 0-8-15,9 2 0 16,7 1 0-16,-8 9 0 0,-10 7 0 15,-22 4 0-15,-27 11 0 32,-28 3 0-32,-31 5-13 0,-31 4-23 0,-39 4-57 15,-7-2-3-15</inkml:trace>
  <inkml:trace contextRef="#ctx0" brushRef="#br0" timeOffset="232914">10434 17073 436 0,'0'0'0'0,"-9"11"-3"0,8-1 2 15,5 0 1-15,19-2 3 16,16-6 3-16,25-2 1 16,29-6 2-16,36-12 1 0,40-13 2 15,31-8 1-15,32-7-2 16,23-1-3-16,22-2-8 15,8 1 0-15,-2 8 0 16,-11 1 0-16,-15 7-62 16,-34 12-31-16,-40 0-3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02T19:38:07.9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18208 1794 115 0,'0'0'8'0,"0"0"3"15,0 0 5-15,0 0 2 16,0 0 3-16,0 0-2 0,0 0 2 15,0 0-2-15,0 0-4 16,0 0-5-16,-3 13-2 16,0 7 0-16,0 13 2 15,-2 9 1-15,-2 13 4 0,-5 8-1 16,1 11 3-16,-5 14 2 15,-2 8-2 1,-1 2-3 0,2-5-1-16,-2-5-2 0,3-8-1 0,-2-6-2 15,3-10-1-15,2-17-2 16,4-12-2-16,-2-10 0 15,3-8-4-15,3-7-5 0,5-10-10 16,0 0-15-16,0 0-52 16,1-18-4-16</inkml:trace>
  <inkml:trace contextRef="#ctx0" brushRef="#br0" timeOffset="502">18058 1869 234 0,'0'0'2'0,"0"0"1"15,0 0-1-15,7-9 2 16,12 2 2-16,8-2 2 0,14-1 3 16,15 0 3-16,10 1 0 15,15 3-1-15,8 2 2 16,5 5-3-16,-6 14-1 15,-10 13-2 1,-15 10-2-16,-24 7-1 0,-19 5-2 0,-28 4 0 16,-28-2 0-16,-27 3 2 15,-21-5-2-15,-11-8-44 16,-13-3-35-16,-3-10-7 0</inkml:trace>
  <inkml:trace contextRef="#ctx0" brushRef="#br0" timeOffset="19355">18966 2416 223 0,'0'0'6'0,"22"-7"1"15,6 1 5-15,9 2 3 16,9-3 1-16,8 0 3 16,8 0 1-16,3-1 1 15,-1 3-5-15,-2 2 0 0,-12 3-6 16,-7-3 0-16,-7 3-5 15,-10 0-6-15,-2 0-9 16,-11 3-25-16,-13-3-41 0,15 5-8 16</inkml:trace>
  <inkml:trace contextRef="#ctx0" brushRef="#br0" timeOffset="19783">19015 2755 183 0,'0'0'1'16,"0"0"5"-16,0 0 4 16,4-2 4-16,9 2 5 15,11-3 2-15,10 0 1 0,8 0 3 16,12 0-2-16,5-1-4 31,6-2-4-31,0 0-2 0,0-4-6 0,-8 3-2 16,-5 1-4-16,-3-1-6 15,-11 0-5-15,-2 0-19 0,-8 7-40 47,-5-3-12-47</inkml:trace>
  <inkml:trace contextRef="#ctx0" brushRef="#br0" timeOffset="20052">18914 2999 306 0,'0'0'2'0,"23"0"1"31,5 0 0-31,17 3 1 0,11-3 0 0,9-2 0 16,10-2 0-16,8 0 2 15,-2-1-2-15,-4-1 1 0,-5 2-1 16,-8-3-5-16,-10 4-9 16,-1-7-52-16,-4 10-11 15</inkml:trace>
  <inkml:trace contextRef="#ctx0" brushRef="#br0" timeOffset="21259">20327 2229 206 0,'0'0'2'0,"0"13"3"15,3 18 11 1,0 8 1-1,-1 4 4-15,-2 5 1 0,1 8 3 16,-1 3 0-16,-3-3-1 16,-3-1-2-16,-2-21-9 15,-1-3-3-15,-1-5-3 16,1-2-2-16,1-10-2 0,0-5-1 15,8-9-5-15,-11 13-4 16,11-13-11-16,0 0-17 16,0-18-39-16,5 3-10 0</inkml:trace>
  <inkml:trace contextRef="#ctx0" brushRef="#br0" timeOffset="21570">20902 2127 424 0,'0'0'-2'0,"0"0"-4"0,0 0-8 16,0 0-12-16,0 0-25 15,0 0-33-15,-10 0-9 16</inkml:trace>
  <inkml:trace contextRef="#ctx0" brushRef="#br0" timeOffset="39238">20017 2363 221 0,'0'0'5'15,"0"0"2"-15,0 0 1 16,0 0 0-16,4-7 2 0,7 2 3 16,3 0 1-16,7-3 1 15,9-6-5-15,9 3 1 16,7-4-1-16,8-2 0 0,2-2-1 15,6-1-2-15,1-1 0 16,-1-1-1-16,-3 2-2 16,-7 1-3-16,-7 1-7 15,-5 4-14-15,-10 3-24 16,-11 1-36-1,-2 8-3-15</inkml:trace>
  <inkml:trace contextRef="#ctx0" brushRef="#br0" timeOffset="39712">19939 2971 316 0,'0'0'7'16,"-10"0"1"-16,10 0 3 0,0 0 2 16,-7-9 2-16,7 9 1 15,21-21 0-15,10 4 0 16,16-2-5-16,15-4-2 15,15-1-4 1,7 0 0-16,3 0-2 0,0 0-3 0,-7 5-1 16,-13 2-2-16,-11 6-3 15,-15 2-3-15,-10 4-6 16,-13-4-13-16,-9-1-50 0,-9 10-8 15</inkml:trace>
  <inkml:trace contextRef="#ctx0" brushRef="#br0" timeOffset="40657">21033 2934 260 0,'0'0'1'16,"-9"-4"1"-16,1 1 0 15,8 3-1-15,-21 3 2 16,9 3 3-16,-5 0 3 0,-1 2 4 16,0 8-2-16,0-4 3 15,4 9-2-15,-1 0 1 16,3 5-1-16,2 2-4 15,6 2 0-15,1 8-5 16,3-1 0-16,4-2-1 0,3-8-1 31,4 1 2-31,4-10-1 0,0-5 2 0,2-7-3 16,1-10 3-16,-1-9-1 15,0-3 0-15,-5-2-2 16,-1-9 0-16,-3 2 0 0,-7-3-1 16,2 2 2-16,-3 2-2 15,-2 2 1-15,-2-1 0 16,2 6 1-16,-1 4 0 0,2 0-1 15,-1 3 1-15,1 0-3 16,1 10 2-16,-1-10-1 16,1 10 0-16,0 0 0 0,0 0-1 15,0 0 3 1,0 0-2-16,0 0 2 0,5 6 0 15,2 5 1-15,3 3 0 16,1 4 0-16,5 8 3 16,1-3-5-16,1 2 3 0,1 0-1 15,4 0-3-15,-1-7-4 31,0 1-6-31,-5-9-9 0,2-10-41 0,-1-2-22 16</inkml:trace>
  <inkml:trace contextRef="#ctx0" brushRef="#br0" timeOffset="41294">21197 2671 324 0,'0'0'1'0,"0"0"-1"15,0 0 0-15,0 8 2 0,3 5 3 16,2 5 1-16,3 11 3 15,1 6-1 1,4 10 2-16,1 5 0 0,3 2 2 16,0 6-5-16,-1 1-1 0,0 4-1 15,2-6-1-15,-2 1 1 16,-4-11-1-1,-2-3 2-15,-3-6-1 0,-1-2 2 16,-5-13-1-16,-1-11-1 16,0-12 0-16,-14 0-1 15,4-11 0-15,-4-16-2 0,-1-7 0 16,-2-8-2-16,3 0 0 15,4 0 0-15,0-1-1 16,6 4 0-16,4 5-1 0,11 12 1 16,11 2-1-16,9 7 1 15,10 5-1-15,2 7 0 16,7 5 0-16,-3 13 1 0,-4 7 2 15,-8 9-2-15,-13 8 1 16,-15 0 0-16,-9 6 1 16,-17-1 2-16,-11-7-1 31,-7-5 1-31,-5-11-3 0,-1-8 2 0,5-8-7 0,1-9-8 15,7-9-36-15,8-4-36 16,7-4-3-16</inkml:trace>
  <inkml:trace contextRef="#ctx0" brushRef="#br0" timeOffset="41946">21648 2386 390 0,'0'0'4'0,"0"0"-3"15,0 0 1-15,0 0-1 16,13 0 1-16,8 0 1 15,13 0-2-15,11 1 1 16,11-1-3-16,8 0 3 16,6-5-2-16,0 3 2 0,-1-5 0 15,-9 0 0-15,-11 0 2 16,-10 3-1-16,-12-2 1 15,-9 3-1 17,-5 2-2-32,-13 1-6 0,10-6-13 0,-10 6-39 0,-8 3-25 15</inkml:trace>
  <inkml:trace contextRef="#ctx0" brushRef="#br0" timeOffset="43795">22070 2123 221 0,'0'0'0'0,"0"0"0"0,0 0-1 16,0 5 0-16,0-5-1 15,-2 15 4-15,0-1 0 16,-2 2 4-16,-5 5 4 0,0 3 6 15,-6 15 3 1,-3 11 2-16,-5 2 1 16,0 12-1-16,-5-4-3 15,3 5-3-15,-1-6-3 0,2 0-4 16,8-17-7-16,5-8-5 15,2-9-7-15,7-7-19 16,4 2-41-16,-2-20-9 16</inkml:trace>
  <inkml:trace contextRef="#ctx0" brushRef="#br0" timeOffset="44180">21880 2184 290 0,'0'0'2'0,"0"0"-1"0,6 3 3 16,5 3 0-16,4 7 1 15,3 1 3-15,4 8 4 16,6 9 2-16,3 3 2 0,1 8 1 15,0 4-1 1,-4 2-2-16,3 2 0 0,-4-1-2 16,-1-2-3-16,-4-8-5 15,2-1-8-15,-7-10-20 16,-14-3-55-16,10-6-4 0</inkml:trace>
  <inkml:trace contextRef="#ctx0" brushRef="#br0" timeOffset="46075">22616 2107 243 0,'0'0'2'0,"0"0"0"16,0 0 2-16,0 0 0 16,0 0 5-16,7-9 2 15,-7 9 3-15,0 0 2 16,0 0-3-16,0 0 1 0,0 0 0 15,8 0-1-15,-6 6-1 16,0 6-3-16,1 2-2 16,2 6-1-16,1 4 0 15,2 8 0-15,-1 6 2 0,4 0-1 16,1 3 0-1,1 1 0-15,-1 1 1 0,1 0-2 16,0 5 0-16,0-3 1 16,2-4-2-16,-1-2 0 0,-2-1-1 15,3-5-1 1,-1-1 0-16,0-4 0 0,-4-9 0 15,4-5-1-15,-7-2-1 16,-7-12 1-16,13 12-1 16,-13-12 1-16,0 0-1 0,0 0 0 15,6 9 0-15,-6-9 0 16,0 0 1-16,0 0-2 15,0 0 1-15,0 0-2 16,0 0 1-16,0 0 0 0,0 0 0 16,0 0 0-16,0 0 0 15,0 0 1-15,0 0 0 16,0 0 1-16,0 0-2 0,0 0 1 15,0 0 0-15,0 0 0 16,0 0 0-16,4-11-1 16,-4-1 0-16,0-1-1 15,2-5 2-15,3-4-1 16,-1-7-2-16,2-5 2 0,2-7-2 15,0-6 2-15,7-2-3 16,-2-11 0-16,0-1-1 16,-1-1 2-16,5-1 0 15,-5 6 0-15,2 4 1 0,-3 1-1 16,-3 9 1-16,2 4-1 31,-1 9-3-31,-3 3-5 0,0 7-10 0,0 2-35 16,1 0-35-16,4 6-5 0</inkml:trace>
  <inkml:trace contextRef="#ctx0" brushRef="#br0" timeOffset="47080">23355 2689 141 0,'0'0'3'15,"0"0"1"-15,0 0 1 31,5-10 9-31,-5 10 8 0,3-10 2 0,-3 10 2 0,0-12 1 16,0 12-3-16,0 0-2 16,-14-4 0-16,4 4-8 46,-2 13-8-46,-4 0-1 0,-1 6 1 0,0-1-4 0,-2 8 3 0,-1-1-1 0,4 6 1 16,4-1 1-16,3-3-2 16,5 0 1-16,4-5-2 15,3 1 1-15,8-9-1 16,6-1 1-16,2-7 1 0,2-3-1 15,3-3-1-15,0-1 1 16,0-7 2-16,0-6-3 31,-2 1 1-31,-4-5-2 0,-1-3 0 0,-4-1-1 0,-4-3 1 16,-4 0-1-16,-4 2 0 15,-1 3 0-15,-1 0-1 16,-6 1 0-16,0 3 2 0,-1 4-2 16,8 12 1-16,-13-11-1 15,13 11 0-15,-10-10-1 16,10 10 1-16,0 0-1 0,-9 4 1 15,9-4 1 1,0 16-1-16,1-1 3 0,5 6-1 16,2 5 2-16,3 2-1 15,2 1 0-15,2 2 0 16,3-1-2-1,1-3 0-15,-1-3-2 0,4-5-3 0,1-5-7 16,4-2-14-16,-1-4-60 16,-1-8-2-16</inkml:trace>
  <inkml:trace contextRef="#ctx0" brushRef="#br0" timeOffset="47729">23694 2337 349 0,'0'0'1'0,"0"0"1"0,0 0-3 15,0 0 2-15,0 0-1 16,0 0 2-16,2 10 2 15,3 3 3-15,-1 12 1 16,1 3 0-16,6 12 5 0,-1 2-3 16,0 11 2-16,4 3-1 15,-2 3-2-15,0-1-1 16,2-2-3-16,-1-6-1 31,-2-3-2-31,0-7 0 0,-1-9-1 0,0-7 0 0,-5-7 2 16,-2-4-1-16,-2-2 2 15,-1-11-2-15,0 0 2 0,-7 4 0 16,-5-7-1-16,1-5 1 15,-5-3-1-15,0-6-1 16,-3-5 0-16,2-1-1 16,0-5 0-16,3 1 0 15,2-4 0 1,5 0-2-16,7 1 1 0,17 0-2 0,11 8 1 15,13 2 0-15,14 11 1 16,10 5-1-16,7 4 1 16,3 13 0 15,-3 10 0-31,-10 6 0 0,-11 1 1 0,-18 5 0 0,-19 1 1 0,-20-5 0 15,-18-3-1-15,-16-8 0 16,-10-4 1-16,-9-9-1 0,-1-4-6 47,7-5-41-47,-2-6-42 0,6-11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3B29-E825-4092-A924-7C57488C9D00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27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60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00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5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85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1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92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60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26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44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86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04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22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33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99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36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5758-AB91-46AE-9D9A-A0B72B5401D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40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A5CA-7354-459B-96AB-E276DE5C027F}" type="datetime1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E989-8525-42AF-A390-DEEB823EF1F4}" type="datetime1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8B1E-34EF-4967-8AC7-672295642DAF}" type="datetime1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6CC8-4521-49B1-9380-2CA05CAF85DF}" type="datetime1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A144-F40D-498E-8C8E-1B662D966E19}" type="datetime1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4285-E917-4E66-8751-374F5B2AB9D3}" type="datetime1">
              <a:rPr lang="en-US" smtClean="0"/>
              <a:pPr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F37C-B79D-4101-AF00-DD7298D4AFB4}" type="datetime1">
              <a:rPr lang="en-US" smtClean="0"/>
              <a:pPr/>
              <a:t>4/2/2018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AF9F-93DD-42D9-968E-D8F00A9E0A65}" type="datetime1">
              <a:rPr lang="en-US" smtClean="0"/>
              <a:pPr/>
              <a:t>4/2/2018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D94F7-4734-4080-8729-638FD44F0845}" type="datetime1">
              <a:rPr lang="en-US" smtClean="0"/>
              <a:pPr/>
              <a:t>4/2/2018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355F-0CD6-4938-A5E6-877736C982AF}" type="datetime1">
              <a:rPr lang="en-US" smtClean="0"/>
              <a:pPr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62D2-AEC3-439F-A3BC-30DDDCEBFCF9}" type="datetime1">
              <a:rPr lang="en-US" smtClean="0"/>
              <a:pPr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40C93-081E-4D82-A747-6D886E1B7058}" type="datetime1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8174520" y="5776200"/>
              <a:ext cx="660600" cy="618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57960" y="5759640"/>
                <a:ext cx="694080" cy="651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Voltage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958334"/>
            <a:ext cx="5754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Physically, how do we get electrons to move? Apply a </a:t>
            </a:r>
            <a:r>
              <a:rPr lang="en-US" u="sng" dirty="0" smtClean="0"/>
              <a:t>force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901950" y="1327666"/>
          <a:ext cx="1565276" cy="576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Equation" r:id="rId4" imgW="482400" imgH="177480" progId="">
                  <p:embed/>
                </p:oleObj>
              </mc:Choice>
              <mc:Fallback>
                <p:oleObj name="Equation" r:id="rId4" imgW="482400" imgH="1774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950" y="1327666"/>
                        <a:ext cx="1565276" cy="5766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457201" y="1904347"/>
          <a:ext cx="4478338" cy="875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Equation" r:id="rId6" imgW="1688760" imgH="330120" progId="">
                  <p:embed/>
                </p:oleObj>
              </mc:Choice>
              <mc:Fallback>
                <p:oleObj name="Equation" r:id="rId6" imgW="1688760" imgH="33012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1904347"/>
                        <a:ext cx="4478338" cy="8759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1" y="4429125"/>
            <a:ext cx="701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 electric field: Volts/meter [V/m]</a:t>
            </a:r>
          </a:p>
          <a:p>
            <a:endParaRPr lang="en-US" sz="2800" dirty="0" smtClean="0"/>
          </a:p>
          <a:p>
            <a:r>
              <a:rPr lang="en-US" sz="2800" dirty="0" smtClean="0"/>
              <a:t>V voltage (aka potential difference): Volts [V]</a:t>
            </a:r>
            <a:endParaRPr lang="en-US" sz="3600" dirty="0" smtClean="0"/>
          </a:p>
        </p:txBody>
      </p:sp>
      <p:sp>
        <p:nvSpPr>
          <p:cNvPr id="7" name="Cloud 6"/>
          <p:cNvSpPr/>
          <p:nvPr/>
        </p:nvSpPr>
        <p:spPr>
          <a:xfrm>
            <a:off x="5078413" y="2400300"/>
            <a:ext cx="3286125" cy="154305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CIRCUIT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62699" y="1693862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7451725" y="2155825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7366000" y="1822450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1"/>
          </p:cNvCxnSpPr>
          <p:nvPr/>
        </p:nvCxnSpPr>
        <p:spPr>
          <a:xfrm rot="10800000">
            <a:off x="5842005" y="1822450"/>
            <a:ext cx="5206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5475289" y="2198687"/>
            <a:ext cx="7524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03890" y="145311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631853" y="145311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flipH="1">
            <a:off x="741041" y="3297019"/>
            <a:ext cx="372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V</a:t>
            </a:r>
            <a:r>
              <a:rPr lang="en-US" sz="2000" i="1" baseline="-25000" dirty="0" err="1" smtClean="0"/>
              <a:t>ab</a:t>
            </a:r>
            <a:r>
              <a:rPr lang="en-US" sz="2000" i="1" baseline="-25000" dirty="0" smtClean="0"/>
              <a:t> </a:t>
            </a:r>
            <a:r>
              <a:rPr lang="en-US" sz="2000" i="1" dirty="0" smtClean="0"/>
              <a:t>≠ 0 =&gt; electrons pushed a to b, causing current to flow</a:t>
            </a:r>
            <a:endParaRPr lang="en-US" sz="2000" i="1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2846160" y="2154240"/>
              <a:ext cx="1074240" cy="4662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34640" y="2142360"/>
                <a:ext cx="1100520" cy="492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Voltage source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350010" y="819834"/>
            <a:ext cx="2528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Our next circuit element:</a:t>
            </a:r>
            <a:br>
              <a:rPr lang="en-US" dirty="0" smtClean="0"/>
            </a:br>
            <a:r>
              <a:rPr lang="en-US" i="1" dirty="0" smtClean="0"/>
              <a:t>Voltage source</a:t>
            </a:r>
            <a:endParaRPr lang="en-US" i="1" dirty="0"/>
          </a:p>
        </p:txBody>
      </p:sp>
      <p:pic>
        <p:nvPicPr>
          <p:cNvPr id="23" name="Picture 3" descr="ale29559_01011"/>
          <p:cNvPicPr>
            <a:picLocks noChangeAspect="1" noChangeArrowheads="1"/>
          </p:cNvPicPr>
          <p:nvPr/>
        </p:nvPicPr>
        <p:blipFill>
          <a:blip r:embed="rId3"/>
          <a:srcRect l="13558" t="9476" r="11663" b="14774"/>
          <a:stretch>
            <a:fillRect/>
          </a:stretch>
        </p:blipFill>
        <p:spPr bwMode="auto">
          <a:xfrm>
            <a:off x="1152525" y="1637615"/>
            <a:ext cx="682942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941083" y="5857101"/>
            <a:ext cx="6907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Makes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ab</a:t>
            </a:r>
            <a:r>
              <a:rPr lang="en-US" dirty="0" smtClean="0"/>
              <a:t> constant, regardless of how much current flows through it.</a:t>
            </a:r>
            <a:endParaRPr lang="en-US" i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0"/>
            <a:ext cx="8229600" cy="1143000"/>
          </a:xfrm>
        </p:spPr>
        <p:txBody>
          <a:bodyPr/>
          <a:lstStyle/>
          <a:p>
            <a:r>
              <a:rPr lang="en-US" dirty="0" smtClean="0"/>
              <a:t>Dependent sources</a:t>
            </a:r>
            <a:endParaRPr lang="en-US" dirty="0"/>
          </a:p>
        </p:txBody>
      </p:sp>
      <p:pic>
        <p:nvPicPr>
          <p:cNvPr id="3" name="Picture 3" descr="ale29559_01013"/>
          <p:cNvPicPr>
            <a:picLocks noChangeAspect="1" noChangeArrowheads="1"/>
          </p:cNvPicPr>
          <p:nvPr/>
        </p:nvPicPr>
        <p:blipFill>
          <a:blip r:embed="rId3"/>
          <a:srcRect l="12307" t="7943" r="12602" b="15403"/>
          <a:stretch>
            <a:fillRect/>
          </a:stretch>
        </p:blipFill>
        <p:spPr bwMode="auto">
          <a:xfrm>
            <a:off x="1238250" y="1704975"/>
            <a:ext cx="68580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09701" y="5672435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Value of voltage is determined by something somewhere else in circuit.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91175" y="573405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Value of current is determined by something somewhere else in circuit.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elements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98431" y="5786438"/>
            <a:ext cx="2133600" cy="457200"/>
          </a:xfrm>
        </p:spPr>
        <p:txBody>
          <a:bodyPr/>
          <a:lstStyle/>
          <a:p>
            <a:fld id="{BC6E4DAD-FA52-418C-A6CC-D474A4E9D440}" type="slidenum">
              <a:rPr lang="en-US"/>
              <a:pPr/>
              <a:t>13</a:t>
            </a:fld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54769" y="2776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54769" y="2762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54769" y="2762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-54769" y="2795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" name="Picture 13" descr="fig2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02431" y="1752600"/>
            <a:ext cx="8186738" cy="21669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9" name="Line 19"/>
          <p:cNvSpPr>
            <a:spLocks noChangeShapeType="1"/>
          </p:cNvSpPr>
          <p:nvPr/>
        </p:nvSpPr>
        <p:spPr bwMode="auto">
          <a:xfrm>
            <a:off x="1316831" y="4038600"/>
            <a:ext cx="9906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 flipH="1">
            <a:off x="2383631" y="4038600"/>
            <a:ext cx="9144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>
            <a:off x="2383631" y="4038600"/>
            <a:ext cx="11430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22"/>
          <p:cNvSpPr>
            <a:spLocks noChangeShapeType="1"/>
          </p:cNvSpPr>
          <p:nvPr/>
        </p:nvSpPr>
        <p:spPr bwMode="auto">
          <a:xfrm flipH="1">
            <a:off x="3526631" y="4114800"/>
            <a:ext cx="91440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1240631" y="5586413"/>
            <a:ext cx="16764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/>
              <a:t>Independent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/>
              <a:t>sources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2764631" y="5586413"/>
            <a:ext cx="1600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dirty="0" smtClean="0"/>
              <a:t>Dependent</a:t>
            </a:r>
            <a:endParaRPr lang="en-US" dirty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sources</a:t>
            </a: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4669631" y="4206875"/>
            <a:ext cx="41910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>
            <a:spAutoFit/>
          </a:bodyPr>
          <a:lstStyle/>
          <a:p>
            <a:pPr marL="177800" indent="-177800">
              <a:buFontTx/>
              <a:buChar char="•"/>
            </a:pPr>
            <a:r>
              <a:rPr lang="en-US" sz="1400" b="1">
                <a:solidFill>
                  <a:srgbClr val="0066CC"/>
                </a:solidFill>
              </a:rPr>
              <a:t>A dependent source is an active element in which the source quantity is controlled by another voltage or current. </a:t>
            </a:r>
          </a:p>
          <a:p>
            <a:pPr marL="177800" indent="-177800"/>
            <a:endParaRPr lang="en-US" sz="1400" b="1">
              <a:solidFill>
                <a:srgbClr val="0066CC"/>
              </a:solidFill>
            </a:endParaRPr>
          </a:p>
          <a:p>
            <a:pPr marL="177800" indent="-177800">
              <a:buFontTx/>
              <a:buChar char="•"/>
            </a:pPr>
            <a:r>
              <a:rPr lang="en-US" sz="1400" b="1">
                <a:solidFill>
                  <a:srgbClr val="0066CC"/>
                </a:solidFill>
              </a:rPr>
              <a:t>They have four different types: VCVS, CCVS, VCCS, CCCS.  Keep in minds the signs of dependent sources. </a:t>
            </a:r>
          </a:p>
          <a:p>
            <a:pPr marL="177800" indent="-177800" algn="ctr"/>
            <a:endParaRPr lang="en-US" sz="1400" b="1">
              <a:solidFill>
                <a:srgbClr val="0066CC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11165" y="203675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99945" y="339985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 rot="5400000">
            <a:off x="524143" y="2505299"/>
            <a:ext cx="1831977" cy="795342"/>
            <a:chOff x="2009773" y="2063194"/>
            <a:chExt cx="1831977" cy="795342"/>
          </a:xfrm>
        </p:grpSpPr>
        <p:sp>
          <p:nvSpPr>
            <p:cNvPr id="3" name="Rectangle 2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V="1">
            <a:off x="1190449" y="1656272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768165" y="734726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07611" y="1195502"/>
            <a:ext cx="339737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 x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power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8229" y="2221417"/>
            <a:ext cx="2747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Watts [W] = Volt Amp [V-A]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07611" y="2753528"/>
            <a:ext cx="2959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Note: MKSA unit system:</a:t>
            </a:r>
            <a:br>
              <a:rPr lang="en-US" dirty="0" smtClean="0"/>
            </a:br>
            <a:r>
              <a:rPr lang="en-US" i="1" dirty="0" smtClean="0"/>
              <a:t>Meters Kilogram Second Amp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95560" y="4065120"/>
              <a:ext cx="6298560" cy="20019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960" y="4052160"/>
                <a:ext cx="6321600" cy="2026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02"/>
            <a:ext cx="8229600" cy="11430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49473" y="186672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49473" y="287420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6" name="Group 11"/>
          <p:cNvGrpSpPr/>
          <p:nvPr/>
        </p:nvGrpSpPr>
        <p:grpSpPr>
          <a:xfrm rot="5400000">
            <a:off x="175641" y="2306809"/>
            <a:ext cx="1306321" cy="567132"/>
            <a:chOff x="2009773" y="2063194"/>
            <a:chExt cx="1831977" cy="795342"/>
          </a:xfrm>
        </p:grpSpPr>
        <p:sp>
          <p:nvSpPr>
            <p:cNvPr id="3" name="Rectangle 2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V="1">
            <a:off x="693224" y="1606504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511903" y="838753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I=1A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10199" y="1760299"/>
            <a:ext cx="260359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V</a:t>
            </a:r>
            <a:r>
              <a:rPr lang="en-US" sz="3200" baseline="-25000" dirty="0" err="1" smtClean="0"/>
              <a:t>ab</a:t>
            </a:r>
            <a:r>
              <a:rPr lang="en-US" sz="3200" dirty="0" smtClean="0"/>
              <a:t> = 100 Volts</a:t>
            </a:r>
          </a:p>
          <a:p>
            <a:r>
              <a:rPr lang="en-US" sz="3200" dirty="0" smtClean="0"/>
              <a:t>P =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2808" y="454040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282808" y="554788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21" name="Group 11"/>
          <p:cNvGrpSpPr/>
          <p:nvPr/>
        </p:nvGrpSpPr>
        <p:grpSpPr>
          <a:xfrm rot="5400000">
            <a:off x="208976" y="4980487"/>
            <a:ext cx="1306321" cy="567132"/>
            <a:chOff x="2009773" y="2063194"/>
            <a:chExt cx="1831977" cy="795342"/>
          </a:xfrm>
        </p:grpSpPr>
        <p:sp>
          <p:nvSpPr>
            <p:cNvPr id="22" name="Rectangle 21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/>
          <p:cNvCxnSpPr/>
          <p:nvPr/>
        </p:nvCxnSpPr>
        <p:spPr>
          <a:xfrm flipV="1">
            <a:off x="726559" y="4280182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>
          <a:xfrm>
            <a:off x="545238" y="3512431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I=5A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43534" y="4433977"/>
            <a:ext cx="166263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P = 10 W</a:t>
            </a:r>
          </a:p>
          <a:p>
            <a:r>
              <a:rPr lang="en-US" sz="3200" dirty="0" err="1" smtClean="0"/>
              <a:t>V</a:t>
            </a:r>
            <a:r>
              <a:rPr lang="en-US" sz="3200" baseline="-25000" dirty="0" err="1" smtClean="0"/>
              <a:t>ab</a:t>
            </a:r>
            <a:r>
              <a:rPr lang="en-US" sz="3200" dirty="0" smtClean="0"/>
              <a:t> = 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330954" y="2363638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(instructor)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862831" y="5511195"/>
            <a:ext cx="1135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(students)</a:t>
            </a:r>
            <a:endParaRPr lang="en-US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619800" y="2337120"/>
              <a:ext cx="5268600" cy="40863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7920" y="2322720"/>
                <a:ext cx="5290920" cy="4116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7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Bitcoin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67520" y="1267560"/>
              <a:ext cx="6513840" cy="4893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9240" y="1252080"/>
                <a:ext cx="6530040" cy="492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032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02"/>
            <a:ext cx="8229600" cy="1143000"/>
          </a:xfrm>
        </p:spPr>
        <p:txBody>
          <a:bodyPr/>
          <a:lstStyle/>
          <a:p>
            <a:r>
              <a:rPr lang="en-US" dirty="0" smtClean="0"/>
              <a:t>Sign convention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292" y="193238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3807" y="376436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94664" y="1195502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48742" y="1195502"/>
            <a:ext cx="679525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V</a:t>
            </a:r>
            <a:r>
              <a:rPr lang="en-US" sz="3200" baseline="-25000" dirty="0" err="1" smtClean="0"/>
              <a:t>ab</a:t>
            </a:r>
            <a:r>
              <a:rPr lang="en-US" sz="3200" dirty="0" smtClean="0"/>
              <a:t>  positive =&gt; 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a</a:t>
            </a:r>
            <a:r>
              <a:rPr lang="en-US" sz="3200" baseline="-25000" dirty="0" smtClean="0"/>
              <a:t> </a:t>
            </a:r>
            <a:r>
              <a:rPr lang="en-US" sz="3200" dirty="0" smtClean="0"/>
              <a:t> &gt; 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b</a:t>
            </a:r>
            <a:endParaRPr lang="en-US" sz="3200" dirty="0" smtClean="0"/>
          </a:p>
          <a:p>
            <a:r>
              <a:rPr lang="en-US" sz="3200" dirty="0" err="1" smtClean="0"/>
              <a:t>I</a:t>
            </a:r>
            <a:r>
              <a:rPr lang="en-US" sz="3200" baseline="-25000" dirty="0" err="1" smtClean="0"/>
              <a:t>ab</a:t>
            </a:r>
            <a:r>
              <a:rPr lang="en-US" sz="3200" dirty="0" smtClean="0"/>
              <a:t>  positive =&gt; current flows from a to b</a:t>
            </a:r>
          </a:p>
        </p:txBody>
      </p:sp>
      <p:grpSp>
        <p:nvGrpSpPr>
          <p:cNvPr id="32" name="Group 31"/>
          <p:cNvGrpSpPr/>
          <p:nvPr/>
        </p:nvGrpSpPr>
        <p:grpSpPr>
          <a:xfrm rot="5400000">
            <a:off x="181096" y="2820031"/>
            <a:ext cx="1831977" cy="795342"/>
            <a:chOff x="2009773" y="2063194"/>
            <a:chExt cx="1831977" cy="795342"/>
          </a:xfrm>
        </p:grpSpPr>
        <p:sp>
          <p:nvSpPr>
            <p:cNvPr id="33" name="Rectangle 32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1107373" y="1974077"/>
            <a:ext cx="517588" cy="498606"/>
            <a:chOff x="1835341" y="1760299"/>
            <a:chExt cx="517588" cy="498606"/>
          </a:xfrm>
        </p:grpSpPr>
        <p:cxnSp>
          <p:nvCxnSpPr>
            <p:cNvPr id="13" name="Straight Arrow Connector 12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160285" y="21668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05169" y="394902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348742" y="2871807"/>
            <a:ext cx="690727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V</a:t>
            </a:r>
            <a:r>
              <a:rPr lang="en-US" sz="3200" baseline="-25000" dirty="0" err="1" smtClean="0"/>
              <a:t>ab</a:t>
            </a:r>
            <a:r>
              <a:rPr lang="en-US" sz="3200" dirty="0" smtClean="0"/>
              <a:t>  negative =&gt; 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a</a:t>
            </a:r>
            <a:r>
              <a:rPr lang="en-US" sz="3200" baseline="-25000" dirty="0" smtClean="0"/>
              <a:t> </a:t>
            </a:r>
            <a:r>
              <a:rPr lang="en-US" sz="3200" dirty="0" smtClean="0"/>
              <a:t> &lt; 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b</a:t>
            </a:r>
            <a:endParaRPr lang="en-US" sz="3200" dirty="0" smtClean="0"/>
          </a:p>
          <a:p>
            <a:r>
              <a:rPr lang="en-US" sz="3200" dirty="0" err="1" smtClean="0"/>
              <a:t>I</a:t>
            </a:r>
            <a:r>
              <a:rPr lang="en-US" sz="3200" baseline="-25000" dirty="0" err="1" smtClean="0"/>
              <a:t>ab</a:t>
            </a:r>
            <a:r>
              <a:rPr lang="en-US" sz="3200" dirty="0" smtClean="0"/>
              <a:t>  negative =&gt; current flows from b to 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08268" y="4925683"/>
            <a:ext cx="5800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Define convention first, then solve problem.</a:t>
            </a:r>
          </a:p>
          <a:p>
            <a:endParaRPr lang="en-US" dirty="0" smtClean="0"/>
          </a:p>
          <a:p>
            <a:r>
              <a:rPr lang="en-US" dirty="0" smtClean="0"/>
              <a:t>P &gt; 0 means power flowing into element (e.g. resistor)</a:t>
            </a:r>
          </a:p>
          <a:p>
            <a:r>
              <a:rPr lang="en-US" dirty="0" smtClean="0"/>
              <a:t>P &lt; 0 means power flowing out of element (e.g. battery)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472800" y="645840"/>
              <a:ext cx="2273400" cy="584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7680" y="635760"/>
                <a:ext cx="2304720" cy="609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905774"/>
            <a:ext cx="56610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 = 120 V @ socket (assume DC).</a:t>
            </a:r>
          </a:p>
          <a:p>
            <a:r>
              <a:rPr lang="en-US" dirty="0" smtClean="0"/>
              <a:t>Cost of electricity is 10 cents/kW-h</a:t>
            </a:r>
          </a:p>
          <a:p>
            <a:r>
              <a:rPr lang="en-US" dirty="0" smtClean="0"/>
              <a:t>Day nothing, night 10 light bulbs on (100 W bulbs) for 1 hr.</a:t>
            </a:r>
          </a:p>
          <a:p>
            <a:r>
              <a:rPr lang="en-US" dirty="0" smtClean="0"/>
              <a:t>What is monthly electric bill?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30954" y="1921437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(instructor)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heBlackout-8-14-03.jpg"/>
          <p:cNvPicPr>
            <a:picLocks noChangeAspect="1"/>
          </p:cNvPicPr>
          <p:nvPr/>
        </p:nvPicPr>
        <p:blipFill>
          <a:blip r:embed="rId3"/>
          <a:srcRect t="15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9676" y="0"/>
            <a:ext cx="7198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Northeast Blackout 2003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" y="3990975"/>
            <a:ext cx="33432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What: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256 power plants down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55 million people affected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How did this happen?</a:t>
            </a:r>
          </a:p>
        </p:txBody>
      </p:sp>
      <p:sp>
        <p:nvSpPr>
          <p:cNvPr id="5" name="Oval 4"/>
          <p:cNvSpPr/>
          <p:nvPr/>
        </p:nvSpPr>
        <p:spPr>
          <a:xfrm>
            <a:off x="5743575" y="1247775"/>
            <a:ext cx="2343150" cy="177165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734968" y="2406083"/>
            <a:ext cx="647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41285" y="2406083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36973" y="2174527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688988" y="1656275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58802" y="2082249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58802" y="2729917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352135" y="1955005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2204150" y="143675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352135" y="2872596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2205899" y="277304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663763" y="1417638"/>
            <a:ext cx="3194235" cy="148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4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51230" y="2729917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Like water in a river…</a:t>
            </a:r>
            <a:endParaRPr lang="en-US" i="1" dirty="0"/>
          </a:p>
        </p:txBody>
      </p:sp>
      <p:cxnSp>
        <p:nvCxnSpPr>
          <p:cNvPr id="35" name="Straight Connector 34"/>
          <p:cNvCxnSpPr/>
          <p:nvPr/>
        </p:nvCxnSpPr>
        <p:spPr>
          <a:xfrm rot="5400000" flipH="1" flipV="1">
            <a:off x="1734968" y="4454013"/>
            <a:ext cx="647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41285" y="4454013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itle 1"/>
          <p:cNvSpPr txBox="1">
            <a:spLocks/>
          </p:cNvSpPr>
          <p:nvPr/>
        </p:nvSpPr>
        <p:spPr>
          <a:xfrm>
            <a:off x="1042464" y="385056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2058802" y="4130179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058802" y="4777847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itle 1"/>
          <p:cNvSpPr txBox="1">
            <a:spLocks/>
          </p:cNvSpPr>
          <p:nvPr/>
        </p:nvSpPr>
        <p:spPr>
          <a:xfrm>
            <a:off x="2205899" y="357094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2162769" y="477784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15441" y="4131516"/>
            <a:ext cx="2811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Voltage same everywhere….</a:t>
            </a:r>
          </a:p>
          <a:p>
            <a:r>
              <a:rPr lang="en-US" i="1" dirty="0" smtClean="0"/>
              <a:t>Concept of a node</a:t>
            </a:r>
            <a:endParaRPr lang="en-US" i="1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5400000">
            <a:off x="2756563" y="1930402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rot="10800000" flipH="1" flipV="1">
            <a:off x="2586699" y="2974978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>
            <a:off x="3043899" y="2765428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3043897" y="1352552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H="1" flipV="1">
            <a:off x="2586696" y="1143001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703849" y="2081293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 rot="5400000">
            <a:off x="2150290" y="167620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=2 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33218" y="1369220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noProof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576218" y="1766196"/>
            <a:ext cx="485775" cy="565091"/>
            <a:chOff x="1450977" y="1649287"/>
            <a:chExt cx="485775" cy="565091"/>
          </a:xfrm>
        </p:grpSpPr>
        <p:sp>
          <p:nvSpPr>
            <p:cNvPr id="24" name="Oval 23"/>
            <p:cNvSpPr/>
            <p:nvPr/>
          </p:nvSpPr>
          <p:spPr>
            <a:xfrm>
              <a:off x="1450977" y="16880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itle 1"/>
            <p:cNvSpPr txBox="1">
              <a:spLocks/>
            </p:cNvSpPr>
            <p:nvPr/>
          </p:nvSpPr>
          <p:spPr>
            <a:xfrm>
              <a:off x="1579844" y="16492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1586384" y="19082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 rot="5400000">
            <a:off x="4218658" y="1930405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812897" y="2974981"/>
            <a:ext cx="29026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>
            <a:off x="4505994" y="2765431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>
            <a:off x="4505992" y="1352555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812897" y="1143004"/>
            <a:ext cx="29026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1438695" y="2600779"/>
            <a:ext cx="742196" cy="6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1494321" y="1473998"/>
            <a:ext cx="6619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4165944" y="2065928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061993" y="960520"/>
            <a:ext cx="75979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1675662" y="704083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554392" y="1143000"/>
            <a:ext cx="314701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 ? 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element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?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element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= 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Power supplied by source =?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554392" y="2732970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(instructor)</a:t>
            </a:r>
            <a:endParaRPr lang="en-US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 rot="5400000">
            <a:off x="3564156" y="168984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=3 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5400000">
            <a:off x="2756563" y="1930402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rot="10800000" flipH="1" flipV="1">
            <a:off x="2586699" y="2974978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>
            <a:off x="3043899" y="2765428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3043897" y="1352552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H="1" flipV="1">
            <a:off x="2586696" y="1143001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703849" y="2081293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2536133" y="1562102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33218" y="1369220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120 </a:t>
            </a:r>
            <a:r>
              <a:rPr lang="en-US" sz="2800" noProof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" name="Group 36"/>
          <p:cNvGrpSpPr/>
          <p:nvPr/>
        </p:nvGrpSpPr>
        <p:grpSpPr>
          <a:xfrm>
            <a:off x="1576218" y="1766196"/>
            <a:ext cx="485775" cy="565091"/>
            <a:chOff x="1450977" y="1649287"/>
            <a:chExt cx="485775" cy="565091"/>
          </a:xfrm>
        </p:grpSpPr>
        <p:sp>
          <p:nvSpPr>
            <p:cNvPr id="24" name="Oval 23"/>
            <p:cNvSpPr/>
            <p:nvPr/>
          </p:nvSpPr>
          <p:spPr>
            <a:xfrm>
              <a:off x="1450977" y="16880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itle 1"/>
            <p:cNvSpPr txBox="1">
              <a:spLocks/>
            </p:cNvSpPr>
            <p:nvPr/>
          </p:nvSpPr>
          <p:spPr>
            <a:xfrm>
              <a:off x="1579844" y="16492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1586384" y="19082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 rot="5400000">
            <a:off x="4218658" y="1930405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812897" y="2974981"/>
            <a:ext cx="39009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>
            <a:off x="4505994" y="2765431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>
            <a:off x="4505992" y="1352555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812897" y="1143004"/>
            <a:ext cx="39009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1438695" y="2600779"/>
            <a:ext cx="742196" cy="6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1494321" y="1473998"/>
            <a:ext cx="6619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4165944" y="2065928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0" name="Title 1"/>
          <p:cNvSpPr txBox="1">
            <a:spLocks/>
          </p:cNvSpPr>
          <p:nvPr/>
        </p:nvSpPr>
        <p:spPr>
          <a:xfrm>
            <a:off x="3998228" y="1546737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061993" y="960520"/>
            <a:ext cx="75979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1576218" y="704083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total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33181" y="3329835"/>
            <a:ext cx="692606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Three light bulbs (100 W each) on 1 hour/night. 120 V @ socket.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is I per bulb?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is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total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from supply?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is bill?</a:t>
            </a:r>
          </a:p>
        </p:txBody>
      </p:sp>
      <p:sp>
        <p:nvSpPr>
          <p:cNvPr id="27" name="Rectangle 26"/>
          <p:cNvSpPr/>
          <p:nvPr/>
        </p:nvSpPr>
        <p:spPr>
          <a:xfrm rot="5400000">
            <a:off x="5216963" y="1947070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rot="16200000">
            <a:off x="5504299" y="2782096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>
            <a:off x="5504297" y="1369220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5164249" y="2082593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4996533" y="1563402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113637" y="2732970"/>
            <a:ext cx="1045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(student)</a:t>
            </a:r>
            <a:endParaRPr lang="en-US" dirty="0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Power failure example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5400000">
            <a:off x="2756563" y="1930402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rot="10800000" flipH="1" flipV="1">
            <a:off x="2586699" y="2974978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>
            <a:off x="3043899" y="2765428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3043897" y="1352552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H="1" flipV="1">
            <a:off x="2586696" y="1143001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703849" y="2081293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2536133" y="1562102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33218" y="1369220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120 </a:t>
            </a:r>
            <a:r>
              <a:rPr lang="en-US" sz="2800" noProof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" name="Group 36"/>
          <p:cNvGrpSpPr/>
          <p:nvPr/>
        </p:nvGrpSpPr>
        <p:grpSpPr>
          <a:xfrm>
            <a:off x="1576218" y="1766196"/>
            <a:ext cx="485775" cy="565091"/>
            <a:chOff x="1450977" y="1649287"/>
            <a:chExt cx="485775" cy="565091"/>
          </a:xfrm>
        </p:grpSpPr>
        <p:sp>
          <p:nvSpPr>
            <p:cNvPr id="24" name="Oval 23"/>
            <p:cNvSpPr/>
            <p:nvPr/>
          </p:nvSpPr>
          <p:spPr>
            <a:xfrm>
              <a:off x="1450977" y="16880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itle 1"/>
            <p:cNvSpPr txBox="1">
              <a:spLocks/>
            </p:cNvSpPr>
            <p:nvPr/>
          </p:nvSpPr>
          <p:spPr>
            <a:xfrm>
              <a:off x="1579844" y="16492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1586384" y="19082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 rot="5400000">
            <a:off x="4218658" y="1930405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812897" y="2974981"/>
            <a:ext cx="39009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>
            <a:off x="4505994" y="2765431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>
            <a:off x="4505992" y="1352555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812897" y="1143004"/>
            <a:ext cx="39009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1438695" y="2600779"/>
            <a:ext cx="742196" cy="6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1494321" y="1473998"/>
            <a:ext cx="6619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4165944" y="2065928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0" name="Title 1"/>
          <p:cNvSpPr txBox="1">
            <a:spLocks/>
          </p:cNvSpPr>
          <p:nvPr/>
        </p:nvSpPr>
        <p:spPr>
          <a:xfrm>
            <a:off x="3998228" y="1546737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061993" y="960520"/>
            <a:ext cx="75979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1576218" y="704083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total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51988" y="5017273"/>
            <a:ext cx="72699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Generator will fail of power required &gt; 1 MW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How many light bulbs need to be turned on to damage the generator?</a:t>
            </a:r>
          </a:p>
        </p:txBody>
      </p:sp>
      <p:sp>
        <p:nvSpPr>
          <p:cNvPr id="27" name="Rectangle 26"/>
          <p:cNvSpPr/>
          <p:nvPr/>
        </p:nvSpPr>
        <p:spPr>
          <a:xfrm rot="5400000">
            <a:off x="5216963" y="1947070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rot="16200000">
            <a:off x="5504299" y="2782096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>
            <a:off x="5504297" y="1369220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5164249" y="2082593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4996533" y="1563402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 rot="5400000">
            <a:off x="7651833" y="1915037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cxnSp>
        <p:nvCxnSpPr>
          <p:cNvPr id="62" name="Straight Connector 61"/>
          <p:cNvCxnSpPr/>
          <p:nvPr/>
        </p:nvCxnSpPr>
        <p:spPr>
          <a:xfrm rot="16200000">
            <a:off x="7939169" y="2750063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6200000">
            <a:off x="7939167" y="1337187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>
            <a:off x="7599119" y="2050560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5" name="Title 1"/>
          <p:cNvSpPr txBox="1">
            <a:spLocks/>
          </p:cNvSpPr>
          <p:nvPr/>
        </p:nvSpPr>
        <p:spPr>
          <a:xfrm>
            <a:off x="7431403" y="1531369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6822219" y="1159670"/>
            <a:ext cx="2879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6822219" y="2959613"/>
            <a:ext cx="13152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9" name="Picture 3" descr="C:\Users\Peter Burke\AppData\Local\Microsoft\Windows\Temporary Internet Files\Content.IE5\T7DG6F7S\MCj023360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1619" y="3223025"/>
            <a:ext cx="1246931" cy="1298520"/>
          </a:xfrm>
          <a:prstGeom prst="rect">
            <a:avLst/>
          </a:prstGeom>
          <a:noFill/>
        </p:spPr>
      </p:pic>
      <p:cxnSp>
        <p:nvCxnSpPr>
          <p:cNvPr id="70" name="Straight Connector 69"/>
          <p:cNvCxnSpPr/>
          <p:nvPr/>
        </p:nvCxnSpPr>
        <p:spPr>
          <a:xfrm>
            <a:off x="7657106" y="1159670"/>
            <a:ext cx="4916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7110165" y="960520"/>
            <a:ext cx="491611" cy="19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5400000" flipH="1" flipV="1">
            <a:off x="1290086" y="2705515"/>
            <a:ext cx="451134" cy="1211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Litebulb"/>
          <p:cNvSpPr>
            <a:spLocks noEditPoints="1" noChangeArrowheads="1"/>
          </p:cNvSpPr>
          <p:nvPr/>
        </p:nvSpPr>
        <p:spPr bwMode="auto">
          <a:xfrm>
            <a:off x="3783338" y="3753015"/>
            <a:ext cx="401300" cy="60257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1" name="Straight Arrow Connector 80"/>
          <p:cNvCxnSpPr/>
          <p:nvPr/>
        </p:nvCxnSpPr>
        <p:spPr>
          <a:xfrm rot="10800000">
            <a:off x="3382038" y="3223026"/>
            <a:ext cx="401300" cy="3153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5400000" flipH="1" flipV="1">
            <a:off x="4156583" y="3251081"/>
            <a:ext cx="315307" cy="2591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4317558" y="3223025"/>
            <a:ext cx="1122993" cy="5299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4443835" y="3223026"/>
            <a:ext cx="3576298" cy="6969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5585263" y="2959613"/>
            <a:ext cx="1315293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5506926" y="1159670"/>
            <a:ext cx="1315293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eter Burke\AppData\Local\Microsoft\Windows\Temporary Internet Files\Content.IE5\T7DG6F7S\MCj0233608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800" y="2195513"/>
            <a:ext cx="1803400" cy="1878012"/>
          </a:xfrm>
          <a:prstGeom prst="rect">
            <a:avLst/>
          </a:prstGeom>
          <a:noFill/>
        </p:spPr>
      </p:pic>
      <p:pic>
        <p:nvPicPr>
          <p:cNvPr id="1028" name="Picture 4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3406" y="981075"/>
            <a:ext cx="922338" cy="923925"/>
          </a:xfrm>
          <a:prstGeom prst="rect">
            <a:avLst/>
          </a:prstGeom>
          <a:noFill/>
        </p:spPr>
      </p:pic>
      <p:pic>
        <p:nvPicPr>
          <p:cNvPr id="1029" name="Picture 5" descr="C:\Users\Peter Burke\AppData\Local\Microsoft\Windows\Temporary Internet Files\Content.IE5\T7DG6F7S\MCBL01063_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93406" y="2330172"/>
            <a:ext cx="1590675" cy="1486178"/>
          </a:xfrm>
          <a:prstGeom prst="rect">
            <a:avLst/>
          </a:prstGeom>
          <a:noFill/>
        </p:spPr>
      </p:pic>
      <p:pic>
        <p:nvPicPr>
          <p:cNvPr id="1033" name="Picture 9" descr="C:\Users\Peter Burke\AppData\Local\Microsoft\Windows\Temporary Internet Files\Content.IE5\T7DG6F7S\MPj04026900000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37230" y="4530725"/>
            <a:ext cx="1577746" cy="1559471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 flipV="1">
            <a:off x="2743200" y="1476375"/>
            <a:ext cx="1457325" cy="1114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086100" y="3105150"/>
            <a:ext cx="1307306" cy="3143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2686050" y="4276725"/>
            <a:ext cx="1143000" cy="1028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Power Networks</a:t>
            </a:r>
            <a:endParaRPr lang="en-US" dirty="0"/>
          </a:p>
        </p:txBody>
      </p:sp>
      <p:pic>
        <p:nvPicPr>
          <p:cNvPr id="1034" name="Picture 10" descr="C:\Users\Peter Burke\AppData\Local\Microsoft\Windows\Temporary Internet Files\Content.IE5\WF6LQXBH\MCj04417450000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1593" y="1143000"/>
            <a:ext cx="685007" cy="68500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523522" y="4028480"/>
            <a:ext cx="37006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How much power used?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How do we quantify power?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What if someone turns on one light?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386"/>
            <a:ext cx="8229600" cy="1143000"/>
          </a:xfrm>
        </p:spPr>
        <p:txBody>
          <a:bodyPr/>
          <a:lstStyle/>
          <a:p>
            <a:r>
              <a:rPr lang="en-US" dirty="0" smtClean="0"/>
              <a:t>Digital circuits</a:t>
            </a:r>
            <a:endParaRPr lang="en-US" dirty="0"/>
          </a:p>
        </p:txBody>
      </p:sp>
      <p:pic>
        <p:nvPicPr>
          <p:cNvPr id="3074" name="Picture 2" descr="See full size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5800" y="966786"/>
            <a:ext cx="5368925" cy="511527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55800" y="6082065"/>
            <a:ext cx="5371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How do we understand what every transistor is doing?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There are </a:t>
            </a:r>
            <a:r>
              <a:rPr lang="en-US" i="1" dirty="0" smtClean="0"/>
              <a:t>hundreds of millions…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8675"/>
          </a:xfrm>
        </p:spPr>
        <p:txBody>
          <a:bodyPr/>
          <a:lstStyle/>
          <a:p>
            <a:r>
              <a:rPr lang="en-US" dirty="0" smtClean="0"/>
              <a:t>Simplifications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28675"/>
            <a:ext cx="4040188" cy="6397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Leon Charles </a:t>
            </a:r>
            <a:r>
              <a:rPr lang="en-US" dirty="0" err="1" smtClean="0"/>
              <a:t>Thevenin</a:t>
            </a:r>
            <a:endParaRPr lang="en-US" dirty="0" smtClean="0"/>
          </a:p>
          <a:p>
            <a:r>
              <a:rPr lang="en-US" dirty="0" smtClean="0"/>
              <a:t>1857–1926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28675"/>
            <a:ext cx="4041775" cy="6397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Edward Lawry Norton</a:t>
            </a:r>
          </a:p>
          <a:p>
            <a:r>
              <a:rPr lang="en-US" dirty="0" smtClean="0"/>
              <a:t>1898–1983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636712"/>
            <a:ext cx="35718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5025" y="1636712"/>
            <a:ext cx="35718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98525" y="6082065"/>
            <a:ext cx="808182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Ultimate problem solvers: Take a complex system, break it into its component parts: </a:t>
            </a:r>
          </a:p>
          <a:p>
            <a:pPr algn="ctr"/>
            <a:r>
              <a:rPr lang="en-US" sz="2800" b="1" i="1" dirty="0" smtClean="0"/>
              <a:t>Network analysis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6191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18434" name="Litebulb"/>
          <p:cNvSpPr>
            <a:spLocks noEditPoints="1" noChangeArrowheads="1"/>
          </p:cNvSpPr>
          <p:nvPr/>
        </p:nvSpPr>
        <p:spPr bwMode="auto">
          <a:xfrm>
            <a:off x="985839" y="1204913"/>
            <a:ext cx="1785682" cy="2681287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95275" y="2971800"/>
            <a:ext cx="1493533" cy="1971675"/>
          </a:xfrm>
          <a:custGeom>
            <a:avLst/>
            <a:gdLst>
              <a:gd name="connsiteX0" fmla="*/ 1428750 w 1493533"/>
              <a:gd name="connsiteY0" fmla="*/ 0 h 1971675"/>
              <a:gd name="connsiteX1" fmla="*/ 1485900 w 1493533"/>
              <a:gd name="connsiteY1" fmla="*/ 800100 h 1971675"/>
              <a:gd name="connsiteX2" fmla="*/ 1457325 w 1493533"/>
              <a:gd name="connsiteY2" fmla="*/ 942975 h 1971675"/>
              <a:gd name="connsiteX3" fmla="*/ 1428750 w 1493533"/>
              <a:gd name="connsiteY3" fmla="*/ 1114425 h 1971675"/>
              <a:gd name="connsiteX4" fmla="*/ 1343025 w 1493533"/>
              <a:gd name="connsiteY4" fmla="*/ 1228725 h 1971675"/>
              <a:gd name="connsiteX5" fmla="*/ 1285875 w 1493533"/>
              <a:gd name="connsiteY5" fmla="*/ 1285875 h 1971675"/>
              <a:gd name="connsiteX6" fmla="*/ 1257300 w 1493533"/>
              <a:gd name="connsiteY6" fmla="*/ 1314450 h 1971675"/>
              <a:gd name="connsiteX7" fmla="*/ 1228725 w 1493533"/>
              <a:gd name="connsiteY7" fmla="*/ 1343025 h 1971675"/>
              <a:gd name="connsiteX8" fmla="*/ 1200150 w 1493533"/>
              <a:gd name="connsiteY8" fmla="*/ 1400175 h 1971675"/>
              <a:gd name="connsiteX9" fmla="*/ 1114425 w 1493533"/>
              <a:gd name="connsiteY9" fmla="*/ 1457325 h 1971675"/>
              <a:gd name="connsiteX10" fmla="*/ 1085850 w 1493533"/>
              <a:gd name="connsiteY10" fmla="*/ 1485900 h 1971675"/>
              <a:gd name="connsiteX11" fmla="*/ 1028700 w 1493533"/>
              <a:gd name="connsiteY11" fmla="*/ 1514475 h 1971675"/>
              <a:gd name="connsiteX12" fmla="*/ 1000125 w 1493533"/>
              <a:gd name="connsiteY12" fmla="*/ 1543050 h 1971675"/>
              <a:gd name="connsiteX13" fmla="*/ 914400 w 1493533"/>
              <a:gd name="connsiteY13" fmla="*/ 1571625 h 1971675"/>
              <a:gd name="connsiteX14" fmla="*/ 800100 w 1493533"/>
              <a:gd name="connsiteY14" fmla="*/ 1628775 h 1971675"/>
              <a:gd name="connsiteX15" fmla="*/ 771525 w 1493533"/>
              <a:gd name="connsiteY15" fmla="*/ 1657350 h 1971675"/>
              <a:gd name="connsiteX16" fmla="*/ 600075 w 1493533"/>
              <a:gd name="connsiteY16" fmla="*/ 1714500 h 1971675"/>
              <a:gd name="connsiteX17" fmla="*/ 485775 w 1493533"/>
              <a:gd name="connsiteY17" fmla="*/ 1771650 h 1971675"/>
              <a:gd name="connsiteX18" fmla="*/ 285750 w 1493533"/>
              <a:gd name="connsiteY18" fmla="*/ 1828800 h 1971675"/>
              <a:gd name="connsiteX19" fmla="*/ 257175 w 1493533"/>
              <a:gd name="connsiteY19" fmla="*/ 1857375 h 1971675"/>
              <a:gd name="connsiteX20" fmla="*/ 114300 w 1493533"/>
              <a:gd name="connsiteY20" fmla="*/ 1914525 h 1971675"/>
              <a:gd name="connsiteX21" fmla="*/ 85725 w 1493533"/>
              <a:gd name="connsiteY21" fmla="*/ 1943100 h 1971675"/>
              <a:gd name="connsiteX22" fmla="*/ 0 w 1493533"/>
              <a:gd name="connsiteY22" fmla="*/ 1971675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93533" h="1971675">
                <a:moveTo>
                  <a:pt x="1428750" y="0"/>
                </a:moveTo>
                <a:cubicBezTo>
                  <a:pt x="1493533" y="323917"/>
                  <a:pt x="1485900" y="247776"/>
                  <a:pt x="1485900" y="800100"/>
                </a:cubicBezTo>
                <a:cubicBezTo>
                  <a:pt x="1485900" y="848668"/>
                  <a:pt x="1466013" y="895190"/>
                  <a:pt x="1457325" y="942975"/>
                </a:cubicBezTo>
                <a:cubicBezTo>
                  <a:pt x="1446961" y="999979"/>
                  <a:pt x="1442802" y="1058217"/>
                  <a:pt x="1428750" y="1114425"/>
                </a:cubicBezTo>
                <a:cubicBezTo>
                  <a:pt x="1415209" y="1168589"/>
                  <a:pt x="1380979" y="1190771"/>
                  <a:pt x="1343025" y="1228725"/>
                </a:cubicBezTo>
                <a:lnTo>
                  <a:pt x="1285875" y="1285875"/>
                </a:lnTo>
                <a:lnTo>
                  <a:pt x="1257300" y="1314450"/>
                </a:lnTo>
                <a:cubicBezTo>
                  <a:pt x="1247775" y="1323975"/>
                  <a:pt x="1234749" y="1330977"/>
                  <a:pt x="1228725" y="1343025"/>
                </a:cubicBezTo>
                <a:cubicBezTo>
                  <a:pt x="1219200" y="1362075"/>
                  <a:pt x="1211964" y="1382454"/>
                  <a:pt x="1200150" y="1400175"/>
                </a:cubicBezTo>
                <a:cubicBezTo>
                  <a:pt x="1173943" y="1439486"/>
                  <a:pt x="1156067" y="1429564"/>
                  <a:pt x="1114425" y="1457325"/>
                </a:cubicBezTo>
                <a:cubicBezTo>
                  <a:pt x="1103217" y="1464797"/>
                  <a:pt x="1097058" y="1478428"/>
                  <a:pt x="1085850" y="1485900"/>
                </a:cubicBezTo>
                <a:cubicBezTo>
                  <a:pt x="1068129" y="1497714"/>
                  <a:pt x="1046421" y="1502661"/>
                  <a:pt x="1028700" y="1514475"/>
                </a:cubicBezTo>
                <a:cubicBezTo>
                  <a:pt x="1017492" y="1521947"/>
                  <a:pt x="1012173" y="1537026"/>
                  <a:pt x="1000125" y="1543050"/>
                </a:cubicBezTo>
                <a:cubicBezTo>
                  <a:pt x="973184" y="1556520"/>
                  <a:pt x="942975" y="1562100"/>
                  <a:pt x="914400" y="1571625"/>
                </a:cubicBezTo>
                <a:cubicBezTo>
                  <a:pt x="849842" y="1636183"/>
                  <a:pt x="931439" y="1563106"/>
                  <a:pt x="800100" y="1628775"/>
                </a:cubicBezTo>
                <a:cubicBezTo>
                  <a:pt x="788052" y="1634799"/>
                  <a:pt x="783906" y="1652044"/>
                  <a:pt x="771525" y="1657350"/>
                </a:cubicBezTo>
                <a:cubicBezTo>
                  <a:pt x="716154" y="1681080"/>
                  <a:pt x="653957" y="1687559"/>
                  <a:pt x="600075" y="1714500"/>
                </a:cubicBezTo>
                <a:cubicBezTo>
                  <a:pt x="561975" y="1733550"/>
                  <a:pt x="524928" y="1754870"/>
                  <a:pt x="485775" y="1771650"/>
                </a:cubicBezTo>
                <a:cubicBezTo>
                  <a:pt x="428383" y="1796246"/>
                  <a:pt x="343752" y="1814300"/>
                  <a:pt x="285750" y="1828800"/>
                </a:cubicBezTo>
                <a:cubicBezTo>
                  <a:pt x="276225" y="1838325"/>
                  <a:pt x="268383" y="1849903"/>
                  <a:pt x="257175" y="1857375"/>
                </a:cubicBezTo>
                <a:cubicBezTo>
                  <a:pt x="215130" y="1885405"/>
                  <a:pt x="160769" y="1899035"/>
                  <a:pt x="114300" y="1914525"/>
                </a:cubicBezTo>
                <a:cubicBezTo>
                  <a:pt x="104775" y="1924050"/>
                  <a:pt x="97773" y="1937076"/>
                  <a:pt x="85725" y="1943100"/>
                </a:cubicBezTo>
                <a:cubicBezTo>
                  <a:pt x="58784" y="1956570"/>
                  <a:pt x="0" y="1971675"/>
                  <a:pt x="0" y="1971675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949791" y="2936079"/>
            <a:ext cx="945809" cy="1864521"/>
          </a:xfrm>
          <a:custGeom>
            <a:avLst/>
            <a:gdLst>
              <a:gd name="connsiteX0" fmla="*/ 59984 w 945809"/>
              <a:gd name="connsiteY0" fmla="*/ 7146 h 1864521"/>
              <a:gd name="connsiteX1" fmla="*/ 59984 w 945809"/>
              <a:gd name="connsiteY1" fmla="*/ 92871 h 1864521"/>
              <a:gd name="connsiteX2" fmla="*/ 2834 w 945809"/>
              <a:gd name="connsiteY2" fmla="*/ 578646 h 1864521"/>
              <a:gd name="connsiteX3" fmla="*/ 31409 w 945809"/>
              <a:gd name="connsiteY3" fmla="*/ 1121571 h 1864521"/>
              <a:gd name="connsiteX4" fmla="*/ 88559 w 945809"/>
              <a:gd name="connsiteY4" fmla="*/ 1293021 h 1864521"/>
              <a:gd name="connsiteX5" fmla="*/ 117134 w 945809"/>
              <a:gd name="connsiteY5" fmla="*/ 1321596 h 1864521"/>
              <a:gd name="connsiteX6" fmla="*/ 145709 w 945809"/>
              <a:gd name="connsiteY6" fmla="*/ 1407321 h 1864521"/>
              <a:gd name="connsiteX7" fmla="*/ 174284 w 945809"/>
              <a:gd name="connsiteY7" fmla="*/ 1521621 h 1864521"/>
              <a:gd name="connsiteX8" fmla="*/ 231434 w 945809"/>
              <a:gd name="connsiteY8" fmla="*/ 1607346 h 1864521"/>
              <a:gd name="connsiteX9" fmla="*/ 431459 w 945809"/>
              <a:gd name="connsiteY9" fmla="*/ 1635921 h 1864521"/>
              <a:gd name="connsiteX10" fmla="*/ 517184 w 945809"/>
              <a:gd name="connsiteY10" fmla="*/ 1664496 h 1864521"/>
              <a:gd name="connsiteX11" fmla="*/ 631484 w 945809"/>
              <a:gd name="connsiteY11" fmla="*/ 1693071 h 1864521"/>
              <a:gd name="connsiteX12" fmla="*/ 660059 w 945809"/>
              <a:gd name="connsiteY12" fmla="*/ 1721646 h 1864521"/>
              <a:gd name="connsiteX13" fmla="*/ 774359 w 945809"/>
              <a:gd name="connsiteY13" fmla="*/ 1778796 h 1864521"/>
              <a:gd name="connsiteX14" fmla="*/ 888659 w 945809"/>
              <a:gd name="connsiteY14" fmla="*/ 1835946 h 1864521"/>
              <a:gd name="connsiteX15" fmla="*/ 945809 w 945809"/>
              <a:gd name="connsiteY15" fmla="*/ 1864521 h 186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45809" h="1864521">
                <a:moveTo>
                  <a:pt x="59984" y="7146"/>
                </a:moveTo>
                <a:cubicBezTo>
                  <a:pt x="118592" y="65754"/>
                  <a:pt x="70910" y="0"/>
                  <a:pt x="59984" y="92871"/>
                </a:cubicBezTo>
                <a:cubicBezTo>
                  <a:pt x="0" y="602731"/>
                  <a:pt x="99907" y="384499"/>
                  <a:pt x="2834" y="578646"/>
                </a:cubicBezTo>
                <a:cubicBezTo>
                  <a:pt x="12359" y="759621"/>
                  <a:pt x="15710" y="941027"/>
                  <a:pt x="31409" y="1121571"/>
                </a:cubicBezTo>
                <a:cubicBezTo>
                  <a:pt x="35590" y="1169657"/>
                  <a:pt x="58452" y="1247860"/>
                  <a:pt x="88559" y="1293021"/>
                </a:cubicBezTo>
                <a:cubicBezTo>
                  <a:pt x="96031" y="1304229"/>
                  <a:pt x="107609" y="1312071"/>
                  <a:pt x="117134" y="1321596"/>
                </a:cubicBezTo>
                <a:cubicBezTo>
                  <a:pt x="126659" y="1350171"/>
                  <a:pt x="137434" y="1378359"/>
                  <a:pt x="145709" y="1407321"/>
                </a:cubicBezTo>
                <a:cubicBezTo>
                  <a:pt x="156498" y="1445083"/>
                  <a:pt x="161865" y="1484364"/>
                  <a:pt x="174284" y="1521621"/>
                </a:cubicBezTo>
                <a:cubicBezTo>
                  <a:pt x="177485" y="1531225"/>
                  <a:pt x="207656" y="1601402"/>
                  <a:pt x="231434" y="1607346"/>
                </a:cubicBezTo>
                <a:cubicBezTo>
                  <a:pt x="296775" y="1623681"/>
                  <a:pt x="364784" y="1626396"/>
                  <a:pt x="431459" y="1635921"/>
                </a:cubicBezTo>
                <a:cubicBezTo>
                  <a:pt x="460034" y="1645446"/>
                  <a:pt x="488222" y="1656221"/>
                  <a:pt x="517184" y="1664496"/>
                </a:cubicBezTo>
                <a:cubicBezTo>
                  <a:pt x="554946" y="1675285"/>
                  <a:pt x="595020" y="1678486"/>
                  <a:pt x="631484" y="1693071"/>
                </a:cubicBezTo>
                <a:cubicBezTo>
                  <a:pt x="643991" y="1698074"/>
                  <a:pt x="648508" y="1714716"/>
                  <a:pt x="660059" y="1721646"/>
                </a:cubicBezTo>
                <a:cubicBezTo>
                  <a:pt x="696586" y="1743562"/>
                  <a:pt x="736259" y="1759746"/>
                  <a:pt x="774359" y="1778796"/>
                </a:cubicBezTo>
                <a:lnTo>
                  <a:pt x="888659" y="1835946"/>
                </a:lnTo>
                <a:lnTo>
                  <a:pt x="945809" y="1864521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57200" y="4143375"/>
            <a:ext cx="752475" cy="371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-114300" y="3593304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err="1" smtClean="0">
                <a:solidFill>
                  <a:srgbClr val="FF3300"/>
                </a:solidFill>
              </a:rPr>
              <a:t>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2216944" y="4083717"/>
            <a:ext cx="442912" cy="4193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58872" y="2289748"/>
            <a:ext cx="362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is flow of charge. </a:t>
            </a:r>
          </a:p>
          <a:p>
            <a:r>
              <a:rPr lang="en-US" dirty="0" smtClean="0"/>
              <a:t>In a wire, charges are free electrons.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95675" y="1204913"/>
            <a:ext cx="36290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Charge of an electron:</a:t>
            </a:r>
          </a:p>
          <a:p>
            <a:r>
              <a:rPr lang="en-US" sz="2400" dirty="0" smtClean="0"/>
              <a:t>e = -1.6 x 10</a:t>
            </a:r>
            <a:r>
              <a:rPr lang="en-US" sz="2400" baseline="30000" dirty="0" smtClean="0"/>
              <a:t>-19</a:t>
            </a:r>
            <a:r>
              <a:rPr lang="en-US" sz="2400" dirty="0" smtClean="0"/>
              <a:t> Coulomb [C]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95675" y="3223972"/>
            <a:ext cx="1965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dirty="0" err="1" smtClean="0">
                <a:solidFill>
                  <a:srgbClr val="FF3300"/>
                </a:solidFill>
              </a:rPr>
              <a:t>i</a:t>
            </a:r>
            <a:r>
              <a:rPr lang="en-US" sz="4000" dirty="0" smtClean="0">
                <a:solidFill>
                  <a:srgbClr val="FF3300"/>
                </a:solidFill>
              </a:rPr>
              <a:t> = </a:t>
            </a:r>
            <a:r>
              <a:rPr lang="en-US" sz="4000" dirty="0" err="1" smtClean="0">
                <a:solidFill>
                  <a:srgbClr val="FF3300"/>
                </a:solidFill>
              </a:rPr>
              <a:t>dq</a:t>
            </a:r>
            <a:r>
              <a:rPr lang="en-US" sz="4000" dirty="0" smtClean="0">
                <a:solidFill>
                  <a:srgbClr val="FF3300"/>
                </a:solidFill>
              </a:rPr>
              <a:t>/</a:t>
            </a:r>
            <a:r>
              <a:rPr lang="en-US" sz="4000" dirty="0" err="1" smtClean="0">
                <a:solidFill>
                  <a:srgbClr val="FF3300"/>
                </a:solidFill>
              </a:rPr>
              <a:t>dt</a:t>
            </a:r>
            <a:endParaRPr lang="en-US" sz="40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413451" y="4256604"/>
            <a:ext cx="394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Amperes [A] = Coulombs/second [C]/[s]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568960" y="3273480"/>
              <a:ext cx="5636520" cy="3488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52400" y="3257280"/>
                <a:ext cx="5664960" cy="3520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120680" y="304920"/>
              <a:ext cx="7366320" cy="6013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6280" y="289800"/>
                <a:ext cx="7393320" cy="604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707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028700"/>
            <a:ext cx="4019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electron per second flows past a plane.</a:t>
            </a:r>
          </a:p>
          <a:p>
            <a:r>
              <a:rPr lang="en-US" dirty="0" smtClean="0"/>
              <a:t>What is the current? (instructor)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400425"/>
            <a:ext cx="5957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A of current flows. </a:t>
            </a:r>
          </a:p>
          <a:p>
            <a:r>
              <a:rPr lang="en-US" dirty="0" smtClean="0"/>
              <a:t>How many electrons per second flow past a plane? (students)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269720" y="1492560"/>
              <a:ext cx="7017480" cy="50202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3160" y="1478160"/>
                <a:ext cx="7049160" cy="5051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Demo circuit: Current source</a:t>
            </a:r>
            <a:endParaRPr lang="en-US" dirty="0"/>
          </a:p>
        </p:txBody>
      </p:sp>
      <p:pic>
        <p:nvPicPr>
          <p:cNvPr id="3" name="Picture 3" descr="ale29559_01012"/>
          <p:cNvPicPr>
            <a:picLocks noChangeAspect="1" noChangeArrowheads="1"/>
          </p:cNvPicPr>
          <p:nvPr/>
        </p:nvPicPr>
        <p:blipFill>
          <a:blip r:embed="rId3"/>
          <a:srcRect l="31571" t="9788" r="33560"/>
          <a:stretch>
            <a:fillRect/>
          </a:stretch>
        </p:blipFill>
        <p:spPr bwMode="auto">
          <a:xfrm>
            <a:off x="3371183" y="3848100"/>
            <a:ext cx="2283270" cy="278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995362" y="2162175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1081088" y="2386013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0"/>
          </p:cNvCxnSpPr>
          <p:nvPr/>
        </p:nvCxnSpPr>
        <p:spPr>
          <a:xfrm rot="16200000" flipV="1">
            <a:off x="994966" y="1918891"/>
            <a:ext cx="485775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4"/>
          </p:cNvCxnSpPr>
          <p:nvPr/>
        </p:nvCxnSpPr>
        <p:spPr>
          <a:xfrm rot="16200000" flipH="1">
            <a:off x="1023938" y="2862261"/>
            <a:ext cx="428625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0" y="1962150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181100" y="1076325"/>
            <a:ext cx="2188718" cy="2771775"/>
          </a:xfrm>
          <a:custGeom>
            <a:avLst/>
            <a:gdLst>
              <a:gd name="connsiteX0" fmla="*/ 57150 w 2188718"/>
              <a:gd name="connsiteY0" fmla="*/ 628650 h 2771775"/>
              <a:gd name="connsiteX1" fmla="*/ 114300 w 2188718"/>
              <a:gd name="connsiteY1" fmla="*/ 457200 h 2771775"/>
              <a:gd name="connsiteX2" fmla="*/ 171450 w 2188718"/>
              <a:gd name="connsiteY2" fmla="*/ 342900 h 2771775"/>
              <a:gd name="connsiteX3" fmla="*/ 200025 w 2188718"/>
              <a:gd name="connsiteY3" fmla="*/ 285750 h 2771775"/>
              <a:gd name="connsiteX4" fmla="*/ 285750 w 2188718"/>
              <a:gd name="connsiteY4" fmla="*/ 200025 h 2771775"/>
              <a:gd name="connsiteX5" fmla="*/ 314325 w 2188718"/>
              <a:gd name="connsiteY5" fmla="*/ 171450 h 2771775"/>
              <a:gd name="connsiteX6" fmla="*/ 342900 w 2188718"/>
              <a:gd name="connsiteY6" fmla="*/ 142875 h 2771775"/>
              <a:gd name="connsiteX7" fmla="*/ 400050 w 2188718"/>
              <a:gd name="connsiteY7" fmla="*/ 114300 h 2771775"/>
              <a:gd name="connsiteX8" fmla="*/ 628650 w 2188718"/>
              <a:gd name="connsiteY8" fmla="*/ 57150 h 2771775"/>
              <a:gd name="connsiteX9" fmla="*/ 914400 w 2188718"/>
              <a:gd name="connsiteY9" fmla="*/ 0 h 2771775"/>
              <a:gd name="connsiteX10" fmla="*/ 1571625 w 2188718"/>
              <a:gd name="connsiteY10" fmla="*/ 57150 h 2771775"/>
              <a:gd name="connsiteX11" fmla="*/ 1714500 w 2188718"/>
              <a:gd name="connsiteY11" fmla="*/ 85725 h 2771775"/>
              <a:gd name="connsiteX12" fmla="*/ 1771650 w 2188718"/>
              <a:gd name="connsiteY12" fmla="*/ 114300 h 2771775"/>
              <a:gd name="connsiteX13" fmla="*/ 1857375 w 2188718"/>
              <a:gd name="connsiteY13" fmla="*/ 200025 h 2771775"/>
              <a:gd name="connsiteX14" fmla="*/ 1885950 w 2188718"/>
              <a:gd name="connsiteY14" fmla="*/ 228600 h 2771775"/>
              <a:gd name="connsiteX15" fmla="*/ 1914525 w 2188718"/>
              <a:gd name="connsiteY15" fmla="*/ 257175 h 2771775"/>
              <a:gd name="connsiteX16" fmla="*/ 2000250 w 2188718"/>
              <a:gd name="connsiteY16" fmla="*/ 428625 h 2771775"/>
              <a:gd name="connsiteX17" fmla="*/ 2028825 w 2188718"/>
              <a:gd name="connsiteY17" fmla="*/ 485775 h 2771775"/>
              <a:gd name="connsiteX18" fmla="*/ 2057400 w 2188718"/>
              <a:gd name="connsiteY18" fmla="*/ 542925 h 2771775"/>
              <a:gd name="connsiteX19" fmla="*/ 2085975 w 2188718"/>
              <a:gd name="connsiteY19" fmla="*/ 628650 h 2771775"/>
              <a:gd name="connsiteX20" fmla="*/ 2114550 w 2188718"/>
              <a:gd name="connsiteY20" fmla="*/ 657225 h 2771775"/>
              <a:gd name="connsiteX21" fmla="*/ 2143125 w 2188718"/>
              <a:gd name="connsiteY21" fmla="*/ 714375 h 2771775"/>
              <a:gd name="connsiteX22" fmla="*/ 2143125 w 2188718"/>
              <a:gd name="connsiteY22" fmla="*/ 1800225 h 2771775"/>
              <a:gd name="connsiteX23" fmla="*/ 2114550 w 2188718"/>
              <a:gd name="connsiteY23" fmla="*/ 1943100 h 2771775"/>
              <a:gd name="connsiteX24" fmla="*/ 2028825 w 2188718"/>
              <a:gd name="connsiteY24" fmla="*/ 2114550 h 2771775"/>
              <a:gd name="connsiteX25" fmla="*/ 2000250 w 2188718"/>
              <a:gd name="connsiteY25" fmla="*/ 2171700 h 2771775"/>
              <a:gd name="connsiteX26" fmla="*/ 1971675 w 2188718"/>
              <a:gd name="connsiteY26" fmla="*/ 2200275 h 2771775"/>
              <a:gd name="connsiteX27" fmla="*/ 1943100 w 2188718"/>
              <a:gd name="connsiteY27" fmla="*/ 2257425 h 2771775"/>
              <a:gd name="connsiteX28" fmla="*/ 1914525 w 2188718"/>
              <a:gd name="connsiteY28" fmla="*/ 2286000 h 2771775"/>
              <a:gd name="connsiteX29" fmla="*/ 1828800 w 2188718"/>
              <a:gd name="connsiteY29" fmla="*/ 2400300 h 2771775"/>
              <a:gd name="connsiteX30" fmla="*/ 1800225 w 2188718"/>
              <a:gd name="connsiteY30" fmla="*/ 2428875 h 2771775"/>
              <a:gd name="connsiteX31" fmla="*/ 1771650 w 2188718"/>
              <a:gd name="connsiteY31" fmla="*/ 2457450 h 2771775"/>
              <a:gd name="connsiteX32" fmla="*/ 1685925 w 2188718"/>
              <a:gd name="connsiteY32" fmla="*/ 2514600 h 2771775"/>
              <a:gd name="connsiteX33" fmla="*/ 1628775 w 2188718"/>
              <a:gd name="connsiteY33" fmla="*/ 2543175 h 2771775"/>
              <a:gd name="connsiteX34" fmla="*/ 1571625 w 2188718"/>
              <a:gd name="connsiteY34" fmla="*/ 2600325 h 2771775"/>
              <a:gd name="connsiteX35" fmla="*/ 1543050 w 2188718"/>
              <a:gd name="connsiteY35" fmla="*/ 2628900 h 2771775"/>
              <a:gd name="connsiteX36" fmla="*/ 1428750 w 2188718"/>
              <a:gd name="connsiteY36" fmla="*/ 2686050 h 2771775"/>
              <a:gd name="connsiteX37" fmla="*/ 1400175 w 2188718"/>
              <a:gd name="connsiteY37" fmla="*/ 2714625 h 2771775"/>
              <a:gd name="connsiteX38" fmla="*/ 1228725 w 2188718"/>
              <a:gd name="connsiteY38" fmla="*/ 2771775 h 2771775"/>
              <a:gd name="connsiteX39" fmla="*/ 457200 w 2188718"/>
              <a:gd name="connsiteY39" fmla="*/ 2743200 h 2771775"/>
              <a:gd name="connsiteX40" fmla="*/ 314325 w 2188718"/>
              <a:gd name="connsiteY40" fmla="*/ 2657475 h 2771775"/>
              <a:gd name="connsiteX41" fmla="*/ 257175 w 2188718"/>
              <a:gd name="connsiteY41" fmla="*/ 2628900 h 2771775"/>
              <a:gd name="connsiteX42" fmla="*/ 200025 w 2188718"/>
              <a:gd name="connsiteY42" fmla="*/ 2571750 h 2771775"/>
              <a:gd name="connsiteX43" fmla="*/ 171450 w 2188718"/>
              <a:gd name="connsiteY43" fmla="*/ 2486025 h 2771775"/>
              <a:gd name="connsiteX44" fmla="*/ 142875 w 2188718"/>
              <a:gd name="connsiteY44" fmla="*/ 2457450 h 2771775"/>
              <a:gd name="connsiteX45" fmla="*/ 114300 w 2188718"/>
              <a:gd name="connsiteY45" fmla="*/ 2371725 h 2771775"/>
              <a:gd name="connsiteX46" fmla="*/ 85725 w 2188718"/>
              <a:gd name="connsiteY46" fmla="*/ 2314575 h 2771775"/>
              <a:gd name="connsiteX47" fmla="*/ 28575 w 2188718"/>
              <a:gd name="connsiteY47" fmla="*/ 2171700 h 2771775"/>
              <a:gd name="connsiteX48" fmla="*/ 0 w 2188718"/>
              <a:gd name="connsiteY48" fmla="*/ 2143125 h 2771775"/>
              <a:gd name="connsiteX49" fmla="*/ 28575 w 2188718"/>
              <a:gd name="connsiteY49" fmla="*/ 2000250 h 2771775"/>
              <a:gd name="connsiteX50" fmla="*/ 85725 w 2188718"/>
              <a:gd name="connsiteY50" fmla="*/ 1943100 h 277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188718" h="2771775">
                <a:moveTo>
                  <a:pt x="57150" y="628650"/>
                </a:moveTo>
                <a:cubicBezTo>
                  <a:pt x="139885" y="463180"/>
                  <a:pt x="13078" y="727125"/>
                  <a:pt x="114300" y="457200"/>
                </a:cubicBezTo>
                <a:cubicBezTo>
                  <a:pt x="129257" y="417315"/>
                  <a:pt x="152400" y="381000"/>
                  <a:pt x="171450" y="342900"/>
                </a:cubicBezTo>
                <a:cubicBezTo>
                  <a:pt x="180975" y="323850"/>
                  <a:pt x="184965" y="300810"/>
                  <a:pt x="200025" y="285750"/>
                </a:cubicBezTo>
                <a:lnTo>
                  <a:pt x="285750" y="200025"/>
                </a:lnTo>
                <a:lnTo>
                  <a:pt x="314325" y="171450"/>
                </a:lnTo>
                <a:cubicBezTo>
                  <a:pt x="323850" y="161925"/>
                  <a:pt x="330852" y="148899"/>
                  <a:pt x="342900" y="142875"/>
                </a:cubicBezTo>
                <a:cubicBezTo>
                  <a:pt x="361950" y="133350"/>
                  <a:pt x="379650" y="120420"/>
                  <a:pt x="400050" y="114300"/>
                </a:cubicBezTo>
                <a:cubicBezTo>
                  <a:pt x="475283" y="91730"/>
                  <a:pt x="551174" y="70063"/>
                  <a:pt x="628650" y="57150"/>
                </a:cubicBezTo>
                <a:cubicBezTo>
                  <a:pt x="838838" y="22119"/>
                  <a:pt x="743892" y="42627"/>
                  <a:pt x="914400" y="0"/>
                </a:cubicBezTo>
                <a:cubicBezTo>
                  <a:pt x="1131788" y="15528"/>
                  <a:pt x="1354932" y="26194"/>
                  <a:pt x="1571625" y="57150"/>
                </a:cubicBezTo>
                <a:cubicBezTo>
                  <a:pt x="1619705" y="64019"/>
                  <a:pt x="1666875" y="76200"/>
                  <a:pt x="1714500" y="85725"/>
                </a:cubicBezTo>
                <a:cubicBezTo>
                  <a:pt x="1733550" y="95250"/>
                  <a:pt x="1754611" y="101521"/>
                  <a:pt x="1771650" y="114300"/>
                </a:cubicBezTo>
                <a:lnTo>
                  <a:pt x="1857375" y="200025"/>
                </a:lnTo>
                <a:lnTo>
                  <a:pt x="1885950" y="228600"/>
                </a:lnTo>
                <a:cubicBezTo>
                  <a:pt x="1895475" y="238125"/>
                  <a:pt x="1908501" y="245127"/>
                  <a:pt x="1914525" y="257175"/>
                </a:cubicBezTo>
                <a:lnTo>
                  <a:pt x="2000250" y="428625"/>
                </a:lnTo>
                <a:lnTo>
                  <a:pt x="2028825" y="485775"/>
                </a:lnTo>
                <a:cubicBezTo>
                  <a:pt x="2038350" y="504825"/>
                  <a:pt x="2050665" y="522719"/>
                  <a:pt x="2057400" y="542925"/>
                </a:cubicBezTo>
                <a:cubicBezTo>
                  <a:pt x="2066925" y="571500"/>
                  <a:pt x="2072505" y="601709"/>
                  <a:pt x="2085975" y="628650"/>
                </a:cubicBezTo>
                <a:cubicBezTo>
                  <a:pt x="2091999" y="640698"/>
                  <a:pt x="2107078" y="646017"/>
                  <a:pt x="2114550" y="657225"/>
                </a:cubicBezTo>
                <a:cubicBezTo>
                  <a:pt x="2126364" y="674946"/>
                  <a:pt x="2133600" y="695325"/>
                  <a:pt x="2143125" y="714375"/>
                </a:cubicBezTo>
                <a:cubicBezTo>
                  <a:pt x="2179235" y="1256025"/>
                  <a:pt x="2188718" y="1161919"/>
                  <a:pt x="2143125" y="1800225"/>
                </a:cubicBezTo>
                <a:cubicBezTo>
                  <a:pt x="2139665" y="1848670"/>
                  <a:pt x="2129909" y="1897024"/>
                  <a:pt x="2114550" y="1943100"/>
                </a:cubicBezTo>
                <a:lnTo>
                  <a:pt x="2028825" y="2114550"/>
                </a:lnTo>
                <a:cubicBezTo>
                  <a:pt x="2019300" y="2133600"/>
                  <a:pt x="2015310" y="2156640"/>
                  <a:pt x="2000250" y="2171700"/>
                </a:cubicBezTo>
                <a:cubicBezTo>
                  <a:pt x="1990725" y="2181225"/>
                  <a:pt x="1979147" y="2189067"/>
                  <a:pt x="1971675" y="2200275"/>
                </a:cubicBezTo>
                <a:cubicBezTo>
                  <a:pt x="1959861" y="2217996"/>
                  <a:pt x="1954914" y="2239704"/>
                  <a:pt x="1943100" y="2257425"/>
                </a:cubicBezTo>
                <a:cubicBezTo>
                  <a:pt x="1935628" y="2268633"/>
                  <a:pt x="1921997" y="2274792"/>
                  <a:pt x="1914525" y="2286000"/>
                </a:cubicBezTo>
                <a:cubicBezTo>
                  <a:pt x="1833278" y="2407870"/>
                  <a:pt x="1952395" y="2276705"/>
                  <a:pt x="1828800" y="2400300"/>
                </a:cubicBezTo>
                <a:lnTo>
                  <a:pt x="1800225" y="2428875"/>
                </a:lnTo>
                <a:cubicBezTo>
                  <a:pt x="1790700" y="2438400"/>
                  <a:pt x="1783698" y="2451426"/>
                  <a:pt x="1771650" y="2457450"/>
                </a:cubicBezTo>
                <a:cubicBezTo>
                  <a:pt x="1564465" y="2561043"/>
                  <a:pt x="1816831" y="2427329"/>
                  <a:pt x="1685925" y="2514600"/>
                </a:cubicBezTo>
                <a:cubicBezTo>
                  <a:pt x="1668204" y="2526414"/>
                  <a:pt x="1645814" y="2530396"/>
                  <a:pt x="1628775" y="2543175"/>
                </a:cubicBezTo>
                <a:cubicBezTo>
                  <a:pt x="1607222" y="2559339"/>
                  <a:pt x="1590675" y="2581275"/>
                  <a:pt x="1571625" y="2600325"/>
                </a:cubicBezTo>
                <a:cubicBezTo>
                  <a:pt x="1562100" y="2609850"/>
                  <a:pt x="1555098" y="2622876"/>
                  <a:pt x="1543050" y="2628900"/>
                </a:cubicBezTo>
                <a:cubicBezTo>
                  <a:pt x="1504950" y="2647950"/>
                  <a:pt x="1458871" y="2655929"/>
                  <a:pt x="1428750" y="2686050"/>
                </a:cubicBezTo>
                <a:cubicBezTo>
                  <a:pt x="1419225" y="2695575"/>
                  <a:pt x="1412556" y="2709319"/>
                  <a:pt x="1400175" y="2714625"/>
                </a:cubicBezTo>
                <a:cubicBezTo>
                  <a:pt x="1344804" y="2738355"/>
                  <a:pt x="1228725" y="2771775"/>
                  <a:pt x="1228725" y="2771775"/>
                </a:cubicBezTo>
                <a:cubicBezTo>
                  <a:pt x="971550" y="2762250"/>
                  <a:pt x="713355" y="2767989"/>
                  <a:pt x="457200" y="2743200"/>
                </a:cubicBezTo>
                <a:cubicBezTo>
                  <a:pt x="311684" y="2729118"/>
                  <a:pt x="379082" y="2700646"/>
                  <a:pt x="314325" y="2657475"/>
                </a:cubicBezTo>
                <a:cubicBezTo>
                  <a:pt x="296604" y="2645661"/>
                  <a:pt x="274214" y="2641679"/>
                  <a:pt x="257175" y="2628900"/>
                </a:cubicBezTo>
                <a:cubicBezTo>
                  <a:pt x="235622" y="2612736"/>
                  <a:pt x="200025" y="2571750"/>
                  <a:pt x="200025" y="2571750"/>
                </a:cubicBezTo>
                <a:cubicBezTo>
                  <a:pt x="190500" y="2543175"/>
                  <a:pt x="184920" y="2512966"/>
                  <a:pt x="171450" y="2486025"/>
                </a:cubicBezTo>
                <a:cubicBezTo>
                  <a:pt x="165426" y="2473977"/>
                  <a:pt x="148899" y="2469498"/>
                  <a:pt x="142875" y="2457450"/>
                </a:cubicBezTo>
                <a:cubicBezTo>
                  <a:pt x="129405" y="2430509"/>
                  <a:pt x="125487" y="2399691"/>
                  <a:pt x="114300" y="2371725"/>
                </a:cubicBezTo>
                <a:cubicBezTo>
                  <a:pt x="106390" y="2351950"/>
                  <a:pt x="93635" y="2334350"/>
                  <a:pt x="85725" y="2314575"/>
                </a:cubicBezTo>
                <a:cubicBezTo>
                  <a:pt x="62490" y="2256488"/>
                  <a:pt x="62082" y="2221960"/>
                  <a:pt x="28575" y="2171700"/>
                </a:cubicBezTo>
                <a:cubicBezTo>
                  <a:pt x="21103" y="2160492"/>
                  <a:pt x="9525" y="2152650"/>
                  <a:pt x="0" y="2143125"/>
                </a:cubicBezTo>
                <a:cubicBezTo>
                  <a:pt x="9525" y="2095500"/>
                  <a:pt x="9443" y="2044891"/>
                  <a:pt x="28575" y="2000250"/>
                </a:cubicBezTo>
                <a:cubicBezTo>
                  <a:pt x="39187" y="1975488"/>
                  <a:pt x="85725" y="1943100"/>
                  <a:pt x="85725" y="19431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3438521" y="1990723"/>
            <a:ext cx="342903" cy="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3369818" y="1501377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52900" y="3201769"/>
            <a:ext cx="2480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Our first circuit element:</a:t>
            </a:r>
            <a:br>
              <a:rPr lang="en-US" dirty="0" smtClean="0"/>
            </a:br>
            <a:r>
              <a:rPr lang="en-US" i="1" dirty="0" smtClean="0"/>
              <a:t>Current source</a:t>
            </a:r>
            <a:endParaRPr lang="en-US" i="1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680</Words>
  <Application>Microsoft Office PowerPoint</Application>
  <PresentationFormat>On-screen Show (4:3)</PresentationFormat>
  <Paragraphs>199</Paragraphs>
  <Slides>23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Equation</vt:lpstr>
      <vt:lpstr>EECS 70A: Network Analysis</vt:lpstr>
      <vt:lpstr>PowerPoint Presentation</vt:lpstr>
      <vt:lpstr>Power Networks</vt:lpstr>
      <vt:lpstr>Digital circuits</vt:lpstr>
      <vt:lpstr>Simplifications</vt:lpstr>
      <vt:lpstr>Current</vt:lpstr>
      <vt:lpstr>PowerPoint Presentation</vt:lpstr>
      <vt:lpstr>Examples</vt:lpstr>
      <vt:lpstr>Demo circuit: Current source</vt:lpstr>
      <vt:lpstr>Voltage</vt:lpstr>
      <vt:lpstr>Voltage source</vt:lpstr>
      <vt:lpstr>Dependent sources</vt:lpstr>
      <vt:lpstr>Circuit elements</vt:lpstr>
      <vt:lpstr>Power</vt:lpstr>
      <vt:lpstr>Examples</vt:lpstr>
      <vt:lpstr>PowerPoint Presentation</vt:lpstr>
      <vt:lpstr>Bitcoin</vt:lpstr>
      <vt:lpstr>Sign convention</vt:lpstr>
      <vt:lpstr>Example</vt:lpstr>
      <vt:lpstr>Topology</vt:lpstr>
      <vt:lpstr>Example</vt:lpstr>
      <vt:lpstr>Example</vt:lpstr>
      <vt:lpstr>Power failure example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OIT</cp:lastModifiedBy>
  <cp:revision>105</cp:revision>
  <cp:lastPrinted>2014-03-31T18:09:15Z</cp:lastPrinted>
  <dcterms:created xsi:type="dcterms:W3CDTF">2010-03-26T00:11:49Z</dcterms:created>
  <dcterms:modified xsi:type="dcterms:W3CDTF">2018-04-02T19:50:44Z</dcterms:modified>
</cp:coreProperties>
</file>