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notesSlides/notesSlide5.xml" ContentType="application/vnd.openxmlformats-officedocument.presentationml.notesSlide+xml"/>
  <Override PartName="/ppt/ink/ink6.xml" ContentType="application/inkml+xml"/>
  <Override PartName="/ppt/notesSlides/notesSlide6.xml" ContentType="application/vnd.openxmlformats-officedocument.presentationml.notesSlide+xml"/>
  <Override PartName="/ppt/ink/ink7.xml" ContentType="application/inkml+xml"/>
  <Override PartName="/ppt/notesSlides/notesSlide7.xml" ContentType="application/vnd.openxmlformats-officedocument.presentationml.notesSlide+xml"/>
  <Override PartName="/ppt/ink/ink8.xml" ContentType="application/inkml+xml"/>
  <Override PartName="/ppt/notesSlides/notesSlide8.xml" ContentType="application/vnd.openxmlformats-officedocument.presentationml.notesSlide+xml"/>
  <Override PartName="/ppt/ink/ink9.xml" ContentType="application/inkml+xml"/>
  <Override PartName="/ppt/notesSlides/notesSlide9.xml" ContentType="application/vnd.openxmlformats-officedocument.presentationml.notesSlide+xml"/>
  <Override PartName="/ppt/ink/ink10.xml" ContentType="application/inkml+xml"/>
  <Override PartName="/ppt/notesSlides/notesSlide10.xml" ContentType="application/vnd.openxmlformats-officedocument.presentationml.notesSlide+xml"/>
  <Override PartName="/ppt/ink/ink11.xml" ContentType="application/inkml+xml"/>
  <Override PartName="/ppt/notesSlides/notesSlide11.xml" ContentType="application/vnd.openxmlformats-officedocument.presentationml.notesSlide+xml"/>
  <Override PartName="/ppt/ink/ink12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408" r:id="rId3"/>
    <p:sldId id="418" r:id="rId4"/>
    <p:sldId id="410" r:id="rId5"/>
    <p:sldId id="409" r:id="rId6"/>
    <p:sldId id="411" r:id="rId7"/>
    <p:sldId id="412" r:id="rId8"/>
    <p:sldId id="413" r:id="rId9"/>
    <p:sldId id="414" r:id="rId10"/>
    <p:sldId id="419" r:id="rId11"/>
    <p:sldId id="420" r:id="rId12"/>
    <p:sldId id="415" r:id="rId13"/>
    <p:sldId id="417" r:id="rId14"/>
    <p:sldId id="416" r:id="rId15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496" autoAdjust="0"/>
  </p:normalViewPr>
  <p:slideViewPr>
    <p:cSldViewPr snapToGrid="0" snapToObjects="1">
      <p:cViewPr varScale="1">
        <p:scale>
          <a:sx n="63" d="100"/>
          <a:sy n="63" d="100"/>
        </p:scale>
        <p:origin x="82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394"/>
    </p:cViewPr>
  </p:sorterViewPr>
  <p:notesViewPr>
    <p:cSldViewPr snapToGrid="0" snapToObjects="1">
      <p:cViewPr varScale="1">
        <p:scale>
          <a:sx n="100" d="100"/>
          <a:sy n="100" d="100"/>
        </p:scale>
        <p:origin x="-3522" y="-102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/>
          <a:lstStyle>
            <a:lvl1pPr algn="r">
              <a:defRPr sz="1300"/>
            </a:lvl1pPr>
          </a:lstStyle>
          <a:p>
            <a:fld id="{05B7173A-86B1-4F76-8A79-299130E6DC91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 anchor="b"/>
          <a:lstStyle>
            <a:lvl1pPr algn="r">
              <a:defRPr sz="13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191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27T19:03:51.9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22505 1843 279 0,'0'0'5'16,"0"0"4"-16,0 0 2 16,0 0 0-16,0 0 1 0,0 0 1 15,0 0 0-15,-2 6 3 16,2 12-7-16,7 13-1 15,4 6-4-15,5 8-1 16,5 2 1-16,3 6-1 16,7 1 2-16,5-7 0 0,2-8 2 15,1-11 1-15,4-7 0 16,-6-12 1-16,0-2 0 15,-7-7 1-15,-3-4-4 0,-8-9-3 16,-3-3-6-16,-7 2-6 16,-9-11-24-16,-4 5-52 15,-1-2-3-15</inkml:trace>
  <inkml:trace contextRef="#ctx0" brushRef="#br0" timeOffset="308.1232">22869 1669 471 0,'0'0'0'0,"0"0"1"15,0 0 2-15,0 0-3 16,0 0 0-16,-5 0-1 15,5 0-7-15,0 0-6 16,0 0-16-16,0 0-56 31,0 0-6-31</inkml:trace>
  <inkml:trace contextRef="#ctx0" brushRef="#br0" timeOffset="566.2264">23168 1725 448 0,'0'0'2'0,"0"0"1"16,0 0 0-16,0 0-1 16,0 0-1-16,0 0-5 15,0 0-6-15,0 0-14 0,0 0-53 16,11 1-10-16</inkml:trace>
  <inkml:trace contextRef="#ctx0" brushRef="#br0" timeOffset="1488.5952">22769 1184 303 0,'0'0'2'16,"0"0"0"-16,-11-2 2 0,11 2 1 16,-15-2-1-16,6-1 1 15,-2 2 1-15,-2 1 1 16,-2 0-2-16,-1 0 1 15,-2 1-3-15,-2 3 0 0,0 4 1 16,-3 1 0-16,-2 4-2 16,-1 3-1-16,0 3 2 15,-1 2-3-15,4 5 1 16,0 4 0-16,-12 23 1 15,-7 19-1-15,8 3 1 0,4 3 0 16,10-1 0-16,5 0-1 16,8-4 1-16,4-6 0 46,2-3-2-46,5-4 1 0,-2 1-1 0,7 1 3 0,3 1 1 0,2-7 1 0,2 0-1 16,3-1 1-16,4 3 1 16,5-2 0-16,5 0 2 0,6 0-4 15,4-3-1-15,2-2 1 16,8-1-2-16,1-7 0 15,2-6-2-15,0-2 1 16,2-5-2-16,1-8 1 31,0-4 0-31,-2-4 0 0,-1-5 2 0,3 1-1 0,-1-7 1 16,4-3 1-16,-4 0 0 15,3-4 1-15,0-6 3 16,2-3-1-16,0-4 1 0,-1-7 0 16,3-8 0-16,-4-4-1 15,0-3 0-15,-1-7-2 16,-2-8-3-16,-2-7 0 15,3-3-1-15,-3-3-2 16,-5-8-1-16,2-5 1 0,-3-12 0 16,-5 2 0-16,-2-2 2 15,-27 46-2-15,3-5 1 16,-5-2 1 15,1-5 2-31,-6-2-2 0,-1-4 1 0,-7 2-1 0,0-2-1 0,-12 1 2 16,-9-4 0-16,-8 9 0 15,-10-2-1-15,-12 3 0 16,-13 2 0-16,-11 6 0 15,-14 6-1-15,-15 10 1 0,-13 6-2 16,-8 10 1-16,-6 9-5 16,-8 7-4-16,2 10-8 31,-3 13-54-31,9 7-18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27T19:40:55.5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4842 9547 258 0,'0'0'6'16,"0"0"2"-16,0 0 0 16,0 0 0-16,0 0 4 15,0 6 2-15,3 17 3 0,7 11 1 16,6 19-2-16,5 12-2 15,2 22 2-15,1 17-2 16,2 11-2-16,-4 7-2 16,-5-3-3-16,-2-5-1 0,-7-13-3 15,-2-11 0-15,-6-20-1 16,0-19-2-16,-1-14-6 15,-3-26-21-15,-7-8-58 16,1-12-3-16</inkml:trace>
  <inkml:trace contextRef="#ctx0" brushRef="#br0" timeOffset="346">4564 9506 293 0,'0'0'2'0,"0"0"3"16,0 0 2-16,-11 9 5 0,11-9 3 15,0 0 0-15,0-9 1 16,11-11 4 15,12-9-4-31,9-11 0 0,11-2-4 0,2-1-5 0,2 4-2 0,1 7-1 16,-1 10 0-16,-6 15-2 15,-6 10 0-15,-4 21-1 16,-7 10-1-16,-1 7 0 16,3 10-4-16,-5-1-14 0,-4 4-67 15,12-5-2-15</inkml:trace>
  <inkml:trace contextRef="#ctx0" brushRef="#br0" timeOffset="1117">3350 10052 247 0,'0'0'6'16,"6"-12"2"-1,12 3 2-15,6-5 2 0,11-2-1 0,6 0 1 16,4 1-2-16,3 1 1 16,0 6-6-16,-9 7-2 15,-8 7 0-15,-11 15 0 16,-17 14-1-16,-14 8 1 0,-15 8 3 15,-4 6 1-15,-8 1 1 16,-1-1 1-16,5-4 1 16,6-7-2-16,15-8 2 0,15-12-1 15,24-12-1-15,17-6-1 16,18-8-2-16,11-9-4 15,17-3-12-15,2 1-51 0,10-9-23 16</inkml:trace>
  <inkml:trace contextRef="#ctx0" brushRef="#br0" timeOffset="2288">4118 9281 146 0,'-7'24'8'16,"-8"19"5"0,3 23 2-16,0 11 2 0,4 28 0 0,6 19 1 15,3 18 1-15,12 11 0 16,17-4-7-16,13-2-3 15,15-11-1-15,10-3-2 32,17-15-1-32,10-13 1 0,11-16 1 0,6-12 0 15,14-25-1-15,7-26 0 0,4-26 0 16,6-26 1-16,1-33 1 15,-2-28 0-15,-10-32 0 0,-2-22 1 16,-17-20-1-16,-16-15 0 16,-17-9-2-16,-20-1 1 15,-29 2-3-15,-21 10 0 16,-20 19-3-16,-32 20-1 31,-24 23-2-31,-25 26-5 0,-23 32-5 0,-22 23-7 0,-18 25-30 16,-13 19-33-16,-8 22-7 15</inkml:trace>
  <inkml:trace contextRef="#ctx0" brushRef="#br0" timeOffset="3543">8700 9581 184 0,'0'0'8'16,"0"0"5"-16,-12-3 2 16,12 3 1-16,-14 0 2 15,14 0-1-15,-16 0 0 0,6 0 0 16,10 0-6-16,-6 12-1 15,7 1-3-15,13 6 0 16,6 0-1-16,12 5 0 16,4 4 0-16,4 1 1 0,3-3-2 15,-1 2 0-15,-7-3 1 16,-12 4 2-16,-16 0-2 15,-18-2 0-15,-13 1 0 32,-19-3 1-32,-7-2-3 0,-7-4-7 0,-5-9-17 0,-2-8-62 15,14-10-2-15</inkml:trace>
  <inkml:trace contextRef="#ctx0" brushRef="#br0" timeOffset="3670">8710 9457 405 0,'0'0'2'15,"27"-14"0"-15,3 4 0 16,16-6 1-16,8 0-5 0,8 2-8 15,3-4-20-15,3 0-39 16,0 12-15-16</inkml:trace>
  <inkml:trace contextRef="#ctx0" brushRef="#br0" timeOffset="4459">10511 9061 237 0,'0'0'-2'0,"0"0"4"0,0 10 5 15,1 13 4 17,1 6 2-32,-1 20 3 0,0 16 0 0,-1 16 1 0,0 15 4 15,1 8-4-15,-2 6-3 16,0-5-5-16,0-6 0 0,1-14-4 15,-2-20-2-15,2-12-4 16,-2-19-18-16,-13-14-59 16,6-13-5-16</inkml:trace>
  <inkml:trace contextRef="#ctx0" brushRef="#br0" timeOffset="4717">10214 10213 306 0,'0'0'3'16,"19"11"4"-16,-6 2 1 16,5 3 4-16,4 3 2 0,2 1 2 15,8-3 4-15,6-3-2 16,2-7-1-16,1-7-5 15,6-11-1-15,-4-4-3 16,3-4-5-16,-6-10-7 16,-3 7-15-16,-14-1-64 0,-8-1-5 31</inkml:trace>
  <inkml:trace contextRef="#ctx0" brushRef="#br0" timeOffset="5207">9996 8947 165 0,'-12'12'8'0,"-10"7"5"0,-14 15 5 16,-3 12 1-16,-10 21 3 15,-5 16 1-15,5 22 1 16,2 15 1-16,22 14-7 16,22 8-5-16,19 3-3 0,26 2-3 15,24-7 1-15,23-8-2 16,17-15 0-1,18-14-1-15,11-31 0 0,9-23 1 16,11-33-2-16,4-23 2 0,0-36-2 16,-4-30 1-16,-9-28 0 15,-11-20 0-15,-19-20-1 16,-21-9 0-16,-27-5 1 15,-26 1-2-15,-31 4-1 0,-28 12-1 16,-37 19-1-16,-30 17-1 16,-24 25 0-1,-24 17-1-15,-12 26-7 0,-13 14-7 16,4 20-25-16,17 10-41 0,10 17-7 15</inkml:trace>
  <inkml:trace contextRef="#ctx0" brushRef="#br0" timeOffset="5873">14591 9201 233 0,'0'0'-2'16,"0"0"3"-16,10 18 4 16,-1 6 3-16,5 14 5 15,5 12 1-15,-1 18 2 0,4 17 1 16,-5 12 4-16,5 16-5 15,-6-1-2-15,2-1-3 16,-9-10-3-16,-1-13-2 16,-1-18 0-1,-2-17 1-15,-2-15-6 0,-3-23-7 0,0-15-16 16,-6-1-35-16,-8-29-23 15</inkml:trace>
  <inkml:trace contextRef="#ctx0" brushRef="#br0" timeOffset="6174">14383 9324 271 0,'0'0'5'0,"0"0"2"15,0 0 2-15,0 0 2 16,16-17 2-16,-1 2 4 0,7-3 1 16,3-5 1-16,1-1-4 15,3 0-3-15,0 0-4 16,-4 5-3 15,-3 5-4-31,3 10-2 0,-4 4-2 0,3 11 0 0,1 8-1 0,5 10-2 16,0 5-2-16,5 3-11 15,-1 5-29-15,-6-8-31 0,2-2-8 16</inkml:trace>
  <inkml:trace contextRef="#ctx0" brushRef="#br0" timeOffset="6708">15741 9446 357 0,'0'0'3'16,"1"7"-1"-16,2 6 2 0,1 7 1 31,1 5 0-31,2 11 0 0,-1 6 1 0,2 8 0 15,2 7-2-15,-3 4-4 16,0 0-11-16,1-4-38 16,0 4-31-16,-2-12-8 31</inkml:trace>
  <inkml:trace contextRef="#ctx0" brushRef="#br0" timeOffset="7784">14554 8733 51 0,'-9'-6'5'16,"-7"-3"1"-16,-6-6 6 15,-12 0 5 17,-4-4 3-17,-9 4-1-15,-7-2-1 0,-10 11-1 0,-5 7-3 0,10 16-2 0,-3 12-4 0,8 18-5 16,1 18-1-16,6 10 2 15,6 13 0-15,7 12 1 16,7 12 2-16,0 9 1 16,11 2 1-16,6 3-1 0,8 7 2 15,6-1-2-15,13 5 1 16,13 0 1-1,8 0-3-15,15-3 0 0,13 2-2 0,5-8-2 16,11-14 0-16,7-6 0 16,5-18-1-16,7-15 0 15,9-21 0-15,-2-16 3 16,4-18 0-16,7-17 4 0,4-7 0 15,3-20 1-15,8-12-1 16,2-14 1-16,2-11 0 16,8-15-3-16,-2-11-2 31,-1-14-2-31,-3-8-2 0,-10-14-1 0,-12-11-1 0,-16-12 1 15,-16-4-2-15,-26-11 2 16,-19 0 0-16,-29-2-2 16,-29 6 1-16,-32 9-2 0,-36 15 1 15,-34 17 0-15,-30 19-3 16,-34 23-7-16,-35 18-11 15,-23 19-28-15,-11 23-29 47</inkml:trace>
  <inkml:trace contextRef="#ctx0" brushRef="#br0" timeOffset="8671">14949 10921 112 0,'0'0'2'15,"0"0"7"-15,-2 10 4 16,0-1 6-16,-4 8 6 15,4 3 3-15,-4 7 4 16,3 9 0-16,0 10 1 0,2 11-3 16,1 11-5-16,4 11-4 15,6 12-4-15,-2 10-5 16,4 9-3-16,3 3-1 15,1-2-4 1,3-5 0-16,-4-13-1 0,1-8-2 16,-3-20 1-16,0-12 2 0,-4-18-1 15,-2-12 1-15,-3-11-1 0,-4-12 0 16,0 0 0-16,0-7 0 15,-7-5-1-15,-2-1 0 16,-5-1-2-16,-4-2 0 16,-10 3-1-16,-5 0 0 15,-13 4 0-15,-13 3 0 0,-18 4 0 16,-15 2-1-16,-19 1 1 15,-23 6 0-15,-17 2-1 16,-24 0 1-16,-17 0 0 0,-17 3 0 16,-16-4 1-16,-19 1-1 15,-16-1 1 16,-9 1 0-31,-21-1 0 0,-13 1 0 0,-13 1-1 0,-18-1 2 16,-16 3-1-16,-11 1 1 16,-22 1 0-16,-20-2 0 0,-11 3 2 15,-15 4-1-15,-6-1 1 16,-18 4-1-16,-9 4 1 15,-8 2-2-15,0 2 1 0,3 7-2 16,-2 6 0-16,7-1-3 31,10 6-2-31,20 1-7 0,22 7-19 16,39-2-56-16,15-1-4 0</inkml:trace>
  <inkml:trace contextRef="#ctx0" brushRef="#br0" timeOffset="9722">14786 8860 269 0,'0'0'3'0,"0"8"5"15,0-8 7-15,0 0 6 16,0 0 2-1,0 0-1-15,2-6 3 0,6-16-3 0,1-12 0 16,4-12-4-16,4-11-8 16,2-10-6-16,1-9-1 15,4-4-1 16,1-1 0-31,-3-3 0 0,-3 6-3 0,-2 0 0 0,-7 6 0 0,-2 0 0 16,-6 8 0-16,-4 0-1 16,-13 7 0-16,-5 1 1 15,-6 2 0-15,-17 5-1 0,-10 7 1 16,-11 5-1-16,-16 6 2 15,-12 8-1-15,-17 4 1 16,-16 6 1-16,-16 2-1 31,-13 5 0-31,-18 3 1 0,-15-1-1 0,-18 3 1 0,-19 1-1 16,-18 0 0-16,-13 6 0 15,-20 6 0-15,-14 2-1 16,-11 6 1-16,-14 1 0 0,-8 2 0 16,-6-1 0-16,-10-1 0 15,-8-2 0-15,1-1 0 16,-13-4 0-16,-3 1 0 15,-10 2 0-15,-8 4-1 16,-17 4 1-16,-8 4 0 0,-18 9 0 16,-8 4 0-16,-68 15 0 15,0 2 1-15,7 4 0 16,9 0-3-16,15 2-7 47,23-4-27-47,33 2-48 0,33-7-5 0</inkml:trace>
  <inkml:trace contextRef="#ctx0" brushRef="#br0" timeOffset="10230">5003 8325 349 0,'0'0'1'16,"0"11"0"-16,0 5 0 31,0 11 1-31,1 8 1 0,-1 14 0 0,-1 9-1 16,1 12 2-16,-1 5-3 0,-1 10-12 15,2 12-58-15,9-13-9 16</inkml:trace>
  <inkml:trace contextRef="#ctx0" brushRef="#br0" timeOffset="10762">5008 11125 327 0,'0'14'2'0,"5"15"1"15,2 17 1-15,3 18 2 47,4 25 2-47,-5 20 1 0,0 27 2 0,-3 23 0 0,-3 7-1 0,-3 3-3 0,-2 1-5 16,-3-8-15-16,-2-12-64 15,10-12-4-15</inkml:trace>
  <inkml:trace contextRef="#ctx0" brushRef="#br0" timeOffset="11323">10542 10800 351 0,'0'0'0'15,"0"0"-1"-15,0 19 1 16,0 11 4-16,-1 18 2 16,1 24 6-16,0 27 1 15,0 33 0-15,-1 25 1 31,1 26-1-31,-1 16-2 0,4 8-11 0,2-10-11 0,3-14-23 16,4-13-49-16,-2-40-6 16</inkml:trace>
  <inkml:trace contextRef="#ctx0" brushRef="#br0" timeOffset="11778">10620 7790 356 0,'-1'13'1'15,"-1"16"0"-15,-7 50 4 16,0 16 2-1,-6 25-2-15,0 16 1 16,-1 24 2-16,-1 11-4 0,5 6-9 16,0-7-26-16,11-45-47 15,10-18-7-15</inkml:trace>
  <inkml:trace contextRef="#ctx0" brushRef="#br0" timeOffset="12645">3944 7674 301 0,'0'0'2'0,"0"0"0"0,-7-3-1 16,-11 2 2-16,-13 5 1 16,-14 7 3-16,-19 2 3 15,-16 2 0-15,-21 7-2 0,-16 0 2 16,-9 3 1-1,-2 0-2-15,1-2-2 0,9-4-4 16,11-3-5-16,15-4-6 16,25-3-5-16,15-6-7 15,28-3-24-15,24 0-38 0,7 0-6 16</inkml:trace>
  <inkml:trace contextRef="#ctx0" brushRef="#br0" timeOffset="12931">2935 7604 344 0,'0'0'1'0,"-10"1"2"15,-9 8 1-15,-8 5 2 16,-13 9 2-16,-12 6 3 15,-9 6-1-15,-6 6 1 16,-2 3-1-16,8-3-1 0,9-1-1 16,20-10-2-16,21-5-1 15,22-12 0-15,27-5-1 16,21-8-3-16,15 0-5 15,18 1-14-15,3 6-62 32,28 2-7-32</inkml:trace>
  <inkml:trace contextRef="#ctx0" brushRef="#br0" timeOffset="14613">3197 7195 233 0,'0'0'8'0,"-15"19"3"15,4 3 1-15,-3 12 2 16,1 3 0-16,4 5 3 15,4 2 2-15,5 0 0 16,7-3-5-16,13-12-2 0,8-8-1 16,7-11-1-16,0-10-4 15,3-2-6-15,-5-13-12 16,-2-16-56-16,-2 6-15 15</inkml:trace>
  <inkml:trace contextRef="#ctx0" brushRef="#br0" timeOffset="14775">3195 6811 383 0,'0'0'1'16,"0"0"-1"-16,0 0-7 15,0 0-5-15,0 0-21 16,-6 4-45-16,10 6-7 15</inkml:trace>
  <inkml:trace contextRef="#ctx0" brushRef="#br0" timeOffset="15227">3609 7267 182 0,'-1'8'4'0,"-5"4"1"16,3 9 3-16,2 5 5 16,1 0 5-16,9 3 1 15,10-6 4-15,6-3-1 0,11-14 0 16,7-6-2-16,1-11-3 15,-1-16-1 17,-7-2-7-32,-11-5-1 0,-19 2-4 0,-10 2-1 0,-21 8-3 0,-8 4-7 15,-8 12-19-15,2 6-53 16,-4 7-6-1</inkml:trace>
  <inkml:trace contextRef="#ctx0" brushRef="#br0" timeOffset="16202">5873 8277 244 0,'0'0'5'0,"0"0"0"15,0 0-3-15,0 0 3 16,0 5 3-16,3 7 3 15,-1 9 1 1,-1 8 3-16,-1 5-3 0,1 10 1 0,-2 2 2 16,1 0-4-16,0-3 0 15,-2-6-2-15,1-5 0 0,0-9-4 16,-1-8-3-16,2-15-5 15,0 0-9-15,0 0-28 16,0 0-36-16,0-15-8 16</inkml:trace>
  <inkml:trace contextRef="#ctx0" brushRef="#br0" timeOffset="17233">5777 8245 290 0,'0'0'2'0,"0"0"3"15,0 0 4-15,0 0 3 16,0 0 2-16,4-14 0 16,-4 14 1-16,16-17 1 15,-2 2 1-15,-4-1-6 0,2-2-5 16,-4 1-1-16,-1 1-2 15,-5 1-2-15,-1 2-1 16,0 2-1-16,-1 11-2 16,0-12 0 15,0 12 0-31,0 0-1 0,-9 6 1 0,7 2 0 0,-1 3 1 0,2-2 1 15,-1 4 1-15,2-2 1 0,0-1 0 16,2 1 1-16,2 4 0 16,2 0 1-16,0 6 1 15,0-1 0-15,0 6 0 16,-4-2 1-16,1 2 0 0,-4-3 0 15,-1-4 1 17,-6-2-1-32,-1-5 0 0,-4-3 0 0,-1-3-1 0,1-4 0 0,-4 0-1 15,-1-1-1-15,1-1 0 16,-1 0-1-16,0 0 0 15,2 0 0-15,2 0 0 16,3 0-1-16,1 0 1 16,10 0-1-16,-13-3 0 0,13 3 0 15,0 0 0-15,0 0 0 16,0 0 0-16,0 0 0 15,-1-13 0-15,1 13-1 16,3-16-1-16,5 4 0 0,4-5 1 16,3 1-1-16,6-4 0 15,3 0 1-15,-1 1 0 16,2 0 0-16,-2 4 1 15,-3 2 0-15,-6 1 0 0,-4 6 0 16,-10 6 0-16,0 0 0 16,0 0 0-16,-7-2-1 15,-4 2 2-15,-3 5-1 16,3 0 0-16,-4 1 0 0,1-1 0 15,2-2 1-15,0 3-1 16,0-3 0 0,0 1 0-16,0 1 0 0,-2 1 0 0,-2 1-1 15,-1 1 1-15,-2 4 0 16,-2 0-1-16,0 2 1 15,-3 1 0-15,-1 1 0 16,3-1 0-16,1-1 0 16,2 1 0-16,4-5 1 0,3-1-1 15,4-4 1-15,8-5-1 16,0 0 0-16,0 0 1 15,3-2 0-15,14-9-1 16,8-2 0-16,5-5 0 0,7-1 0 16,7-4 0-16,1 0-1 15,0 1 1-15,-3 1-1 16,-6 4 1 31,-10 5 0-47,-4 1-1 0,-8 7 0 0,-14 4 1 0,10 2-1 0,-10 8 1 0,0 5-1 0,0 2 2 15,0 1-1-15,0 3 1 0,0 1 0 16,4-2 0-16,6 1-3 15,8-5-6-15,8 1-16 16,11 1-60-16,1-6-3 16</inkml:trace>
  <inkml:trace contextRef="#ctx0" brushRef="#br0" timeOffset="17781">5741 8300 283 0,'0'0'5'0,"0"0"4"15,0 0 0-15,0 0 0 16,0 0 3-16,0 0 1 16,16-1 1-16,7 1 2 0,8 8-6 15,11 3-1-15,6 3-2 16,7 3-1-16,3 0-4 15,1 0-9-15,-4 1-19 16,-5 1-52-16,-10-6-4 0</inkml:trace>
  <inkml:trace contextRef="#ctx0" brushRef="#br0" timeOffset="18495">6372 8330 259 0,'0'0'4'0,"-9"5"2"16,0 4 4-16,2 5 1 0,-3 6 3 15,3 3 2-15,1 3 3 16,5 3 1-16,6-3 0 15,10-1-3-15,10-6-3 16,5-7-1-16,6-5-3 0,3-7-4 16,0-5-7-16,0-4-15 15,-4-3-64-15,-8-8-5 16</inkml:trace>
  <inkml:trace contextRef="#ctx0" brushRef="#br0" timeOffset="18630">6435 8079 336 0,'0'0'0'0,"0"0"0"15,11-3-6-15,-11 3-9 0,19 0-26 16,3 5-34-16,-4 4-4 16</inkml:trace>
  <inkml:trace contextRef="#ctx0" brushRef="#br0" timeOffset="18789">6843 8440 319 0,'0'0'4'16,"9"16"2"-16,1 2 1 15,0 5 0-15,4 11-1 16,0 0-3-16,5 9-12 16,-4 14-55-16,2-18-12 15</inkml:trace>
  <inkml:trace contextRef="#ctx0" brushRef="#br0" timeOffset="19791">10921 8047 328 0,'0'0'0'0,"0"0"2"15,0 0 2-15,0 0 2 16,5-5 1-16,8-4 1 16,5-4 0-1,3-1 2-15,3-9 1 0,2 0-2 0,2-4-3 16,-4 1-2-16,-2 1 0 15,-6 4-1-15,-5 6-4 16,-6 2 0-16,-5 13-1 16,0 0 0-16,10 7 0 0,-4 10 0 15,2 3-1-15,4 2 1 16,5 2 1-16,10 2-13 15,-2-6-19 17,-2-7-44-32,9 2-9 0</inkml:trace>
  <inkml:trace contextRef="#ctx0" brushRef="#br0" timeOffset="20056">11569 7839 271 0,'0'0'1'16,"-8"10"2"-16,0 6 3 15,-2 5 1-15,-1 21 8 16,4 4 2-1,4 3 2-15,3 4 1 16,10-7 1-16,11 0-2 16,10-10-4-1,6-6-8-15,6-17-21 0,-1 0-62 0,-3-13-8 16</inkml:trace>
  <inkml:trace contextRef="#ctx0" brushRef="#br0" timeOffset="20510">11124 7964 335 0,'0'0'4'0,"0"0"1"16,0 0-1-16,0 0 0 15,-8 13 3-15,5 10 3 16,-1 6 1 0,-2 8 1-16,6 8-4 15,-3 9 0-15,3 6 1 16,0 1-2-16,-1 2-4 15,8-17-10-15,5-1-14 16,6-4-60-16,0-15-3 0</inkml:trace>
  <inkml:trace contextRef="#ctx0" brushRef="#br0" timeOffset="21271">11891 8200 183 0,'0'0'5'15,"0"0"2"-15,10-10 1 16,2 6 4-16,3-3 4 15,3 1 1-15,7 1 2 16,-2-3-1-16,2 4-3 16,-2 1-4-16,-3 1 0 0,-5 2-3 15,-2 5-3-15,-6 4 0 16,-7 3-1-16,-1 6 2 15,-13 1 0-15,-1 2 3 16,-5 1-3-16,3-1 0 0,-3 1 0 16,6-4 0-16,5-1 0 15,8-5 0-15,15-4-1 16,12-2 0-16,9-1-1 15,5-5-3-15,4 0-6 0,1 0-9 16,-4-10-45-16,-3 4-23 16</inkml:trace>
  <inkml:trace contextRef="#ctx0" brushRef="#br0" timeOffset="21935">11565 7306 294 0,'0'0'9'15,"-10"0"3"-15,10 0 4 16,-12 0 1-16,12 0 1 15,-16-7 3-15,7 2-3 16,9 5 1-16,-13-12-7 0,13 12-7 16,-5-12-8-16,5 12-11 15,-3-13-40-15,3 13-32 16,0 0-6-16</inkml:trace>
  <inkml:trace contextRef="#ctx0" brushRef="#br0" timeOffset="22791">15640 7833 252 0,'0'0'3'16,"0"0"-3"-16,0 0 2 16,-4 7 2-16,-2 5 2 15,-3 10 1-15,-3 22 6 16,0 3 2-1,0 6 0-15,5-2 5 16,5-3 0-16,5-6 0 16,12-4-3-16,12-13-5 0,5-24-12 15,9-1-26-15,2-15-53 16,-4-10-8-16</inkml:trace>
  <inkml:trace contextRef="#ctx0" brushRef="#br0" timeOffset="22900">15621 7720 287 0,'0'0'-7'15,"14"0"-32"-15,0 0-34 16,12 0-3-16</inkml:trace>
  <inkml:trace contextRef="#ctx0" brushRef="#br0" timeOffset="23587">16113 8081 54 0,'0'0'8'16,"0"0"9"-16,-7 2 5 0,7-2 9 16,-10 4 3-16,10-4 3 15,-14 3 2-15,14-3 0 16,-9 0-10-16,9 0-6 15,0 0-8-15,20-6-4 0,-2 3-5 32,4-2-4-32,6 4-2 0,1 1 0 0,-1 0-1 15,-2 1 0-15,-6 6 2 0,-5 5 0 16,-10 3 3-16,-5 3 0 15,-8 1 2-15,-8 2 0 16,-1-3-1 0,-3-2 0-16,2 1-1 0,5-1 0 0,5-1-1 15,8-1-2-15,13 3 0 16,7 2-1-16,3 1 1 31,-2 4 1-31,-3 4-1 0,-9-1 1 0,-9 3 0 0,-11-2 1 16,-15-2-1-16,-8-3-3 15,-4 2-8 16,0-11-15-31,0-3-43 0,10 4-16 0</inkml:trace>
  <inkml:trace contextRef="#ctx0" brushRef="#br0" timeOffset="25035">14216 7929 289 0,'0'0'3'0,"0"0"-3"15,0 0 0-15,0 0 3 16,0 11 3-16,0 23 4 16,-1 7 2-1,0 7-1-15,-3 6-1 16,2 1 3-16,-2 1 0 15,2-4-2-15,-1-1 0 0,2-24-8 16,1-9-5-16,0-4-10 16,0-14-20-16,0 0-36 15,0 0-15-15</inkml:trace>
  <inkml:trace contextRef="#ctx0" brushRef="#br0" timeOffset="25541">13920 8076 93 0,'0'0'5'0,"0"0"5"15,0 0 12-15,4 9 9 0,-4-9 3 16,17 0 0-16,-3 0-2 16,8-9 1-16,0-4-4 15,12-5-6-15,-2-1-9 0,3-4-7 31,-3 2-1-15,0-1 0-16,-4 7 0 0,-6-1-2 0,-7 6 1 0,0 5-2 16,-1 2 0-16,3 3-1 0,2 3-2 15,3-1-7 32,12 5-36-47,8 3-38 0,5-3-6 0</inkml:trace>
  <inkml:trace contextRef="#ctx0" brushRef="#br0" timeOffset="26442">4347 13987 229 0,'0'0'4'15,"0"0"-1"-15,0 0 2 16,0 0 1-16,-10 7 4 15,2 6 4-15,1 8 3 16,-3 3 2-16,-1 12-1 0,3 6-1 16,0 8 0-16,8 1 0 15,-1 4-2-15,7-7-3 16,8-6-2-16,8-9-2 15,9-10 0-15,6-11-2 0,6-10-1 16,2-9-1-16,1-12-5 16,-1-10-12-16,0-8-67 15,-5-5-6-15</inkml:trace>
  <inkml:trace contextRef="#ctx0" brushRef="#br0" timeOffset="26592">4216 13638 355 0,'0'0'0'16,"0"0"-4"-16,0 0-5 15,10-2-22-15,-10 2-45 16,34 1-6-16</inkml:trace>
  <inkml:trace contextRef="#ctx0" brushRef="#br0" timeOffset="27390">5078 14279 205 0,'0'0'4'0,"-9"0"4"15,9 0 6-15,-10 17 0 16,4 2 2-16,3 4 4 15,2 5-1-15,1 4 1 0,9 1-1 16,8-7-1-16,8-7-3 16,8-10-1-16,5-9-2 15,1-14-1-15,3-8-1 0,-5-8-1 16,-7-4-2-16,-13 1-3 15,-14 0-1-15,-8 5-2 16,-19 7 1-16,-9 9-3 16,-8 4-4-1,1 8-7-15,-4 4-10 0,10 7-40 0,10 13-23 16</inkml:trace>
  <inkml:trace contextRef="#ctx0" brushRef="#br0" timeOffset="27817">5864 13844 302 0,'0'0'2'15,"0"0"3"-15,0 0 2 0,9 10 3 16,10-5 0-16,11 1 0 16,11-2 1-16,10-1 1 31,11 0-2-31,9-3-2 0,1 0-5 0,1 0-7 0,-10-4-13 15,-5-8-50-15,-13 11-15 16</inkml:trace>
  <inkml:trace contextRef="#ctx0" brushRef="#br0" timeOffset="27985">5891 14254 354 0,'0'0'4'0,"19"3"3"15,11-3 0-15,13 0 0 16,12-6 2-16,14 0-1 15,12-1 0-15,12-2-5 16,9 2-16 0,-9 9-64-1,0 0-5-15</inkml:trace>
  <inkml:trace contextRef="#ctx0" brushRef="#br0" timeOffset="28845">7817 13468 344 0,'0'0'1'0,"0"0"-1"0,0 0 0 16,9-9-1-16,2 7-5 15,3 2-12-15,3 9-32 16,1 4-28-16</inkml:trace>
  <inkml:trace contextRef="#ctx0" brushRef="#br0" timeOffset="29070">8577 13950 379 0,'2'10'5'0,"2"5"0"16,0 10 2-16,0 8 1 0,-1 10 1 16,-3 6 1-16,3 4-1 15,-1 3 0-15,-2-10-2 16,0-7-3-16,0-8-2 15,-1-10-6-15,1-10-11 16,0-2-55-16,5-16-13 0</inkml:trace>
  <inkml:trace contextRef="#ctx0" brushRef="#br0" timeOffset="29590">7826 13932 331 0,'0'0'1'0,"0"0"1"15,1 8 6-15,-2 5 2 16,2 6 3-16,2 8 1 0,1 4 1 16,1 7 1-16,2 2 0 15,1 1-2-15,5-2-4 16,4-8-2-1,3-5-1-15,7-8-4 0,6-9-3 0,10-6-6 16,6-9-8-16,14-4-13 16,6 2-57-16,5-9-6 15</inkml:trace>
  <inkml:trace contextRef="#ctx0" brushRef="#br0" timeOffset="30060">9192 13893 363 0,'0'0'2'0,"8"-2"3"16,11 1 2-16,13-1 2 15,16-1 1-15,16-2 0 0,13 0 0 16,10-2 0-16,7 2 0 16,-2-2-3-16,-7 2-4 15,-9 0-5-15,-15-1-4 31,-17 5-28-15,-9-4-51-16,-23-4-3 0</inkml:trace>
  <inkml:trace contextRef="#ctx0" brushRef="#br0" timeOffset="30254">9575 13587 370 0,'0'0'2'16,"0"20"3"-16,0 2 3 16,2 24 2-1,-1 14 1-15,3 13 1 16,-2 10 0-16,1 8 1 15,2 0-5-15,1-4-5 16,3-4-7-16,6-22-18 16,20-15-62-16,-1-17-4 0</inkml:trace>
  <inkml:trace contextRef="#ctx0" brushRef="#br0" timeOffset="30639">10787 13793 293 0,'0'0'8'0,"-8"26"4"0,3-2 3 16,2 11 3-16,0 8 2 16,3 11 3-16,2 1-1 15,8 5 2-15,9-6-7 0,5-10-3 16,6-10-3-16,4-11-3 15,1-11-3-15,5-12-4 16,-5-13-9-16,5-17-76 16,-9-4-6-16</inkml:trace>
  <inkml:trace contextRef="#ctx0" brushRef="#br0" timeOffset="30766">10792 13525 385 0,'0'0'1'15,"0"0"-1"-15,13-3-2 0,3 4-8 16,0 5-27-16,3 9-42 15,4 6-5-15</inkml:trace>
  <inkml:trace contextRef="#ctx0" brushRef="#br0" timeOffset="31176">11328 14146 320 0,'0'0'6'0,"0"0"0"16,0 0 1-16,1-12 1 15,7 8 1-15,5-1 0 0,11-1 0 16,7 2 2-16,5 1-6 16,5 3-1-16,2 1-1 15,-3 6 0-15,-3 7 0 0,-11 3 2 16,-14 7 0-16,-12 6 2 15,-15 2-1-15,-8 1 1 16,-9 1 0-16,0-2 0 47,2-3 0-47,4-3-1 0,13-6-1 0,13-6-1 0,13-5 0 0,19-3-2 0,14 0-2 15,8-6-4-15,14 5-12 16,0 9-49-16,4-14-23 16</inkml:trace>
  <inkml:trace contextRef="#ctx0" brushRef="#br0" timeOffset="31542">12441 13920 378 0,'0'0'2'16,"7"1"4"-16,11-1 0 15,13 0 2-15,12 1 1 0,14-1 1 16,14-1 0-16,10-3 0 16,7 1-2 30,-2-4-3-46,-2 0-4 0,-12-4-6 0,-12 5-19 0,-1-6-62 0,-35-5-3 0</inkml:trace>
  <inkml:trace contextRef="#ctx0" brushRef="#br0" timeOffset="31741">12793 13735 399 0,'1'24'7'32,"4"8"2"-17,1 10 0-15,-2 11 1 0,0 8 1 0,-3 8 1 16,0 8-1-16,-2 1 0 15,1-18-7-15,-4-8-3 16,4-13-4-16,3-7-8 0,7-3-49 16,10-24-28-16,3-9-5 15</inkml:trace>
  <inkml:trace contextRef="#ctx0" brushRef="#br0" timeOffset="32035">13412 13689 392 0,'0'9'4'16,"-2"26"7"-1,-1 8 1-15,-1 6 1 16,4 6 0-16,0 2 1 16,7 5 1-1,5 0 0-15,1-8-3 0,11-29-7 0,4-5 0 16,7-12-5-16,-1-8 0 15,1-3-7-15,-7-23-27 16,-1-8-57-16,-6-14-4 16</inkml:trace>
  <inkml:trace contextRef="#ctx0" brushRef="#br0" timeOffset="32190">13295 13268 435 0,'0'0'1'0,"0"0"1"16,1-12-2-16,-1 12 2 0,0-11-1 15,0 11-2-15,16-3-9 16,2 3-43-16,1 12-32 15,3 6-5-15</inkml:trace>
  <inkml:trace contextRef="#ctx0" brushRef="#br0" timeOffset="32668">13929 14036 399 0,'0'0'3'15,"0"0"1"-15,0 0 1 16,0 0 0-16,0-6 1 16,13-1 0-16,5-2 0 15,11-1 0-15,10-3-2 0,10 4-2 16,5 2-1-16,1 4 0 15,0 3 0-15,-10 8 1 16,-11 6 1-16,-17 8 1 31,-17 5 0-31,-18 3 2 0,-12 0 0 0,-8-1-1 0,-1 2 1 16,1-3-2-16,6 2 0 15,15-5-1-15,17 4-2 16,10 0-1-16,17 1 0 0,6 2-1 16,0 0 2-16,-5 4-1 15,-8-2 1-15,-16 4 0 16,-14-3 1-16,-23 1 0 15,-14 0 0 1,-11 1-4-16,-7-2-8 0,3 5-25 0,7-4-54 16,1-11-4-16</inkml:trace>
  <inkml:trace contextRef="#ctx0" brushRef="#br0" timeOffset="34674">2927 14308 361 0,'0'0'0'16,"0"0"4"-16,0 0 2 16,10-4-1-16,7 1 2 15,11 2 0-15,10-2 0 16,10 2-2-16,6-1-5 15,13 2-19-15,2 5-59 0,-6 0-5 16</inkml:trace>
  <inkml:trace contextRef="#ctx0" brushRef="#br0" timeOffset="34847">2764 14642 367 0,'0'0'2'0,"0"0"2"15,16 5 2-15,9-5 3 0,13 0-2 16,17-2 1-16,20-5 0 15,14 1-2-15,18 0-12 16,-5 3-38 0,6 3-36-16,-6 0-8 0</inkml:trace>
  <inkml:trace contextRef="#ctx0" brushRef="#br0" timeOffset="35431">768 13997 329 0,'0'0'1'0,"0"0"0"15,0 0 1-15,15-8 0 16,9 2 1-16,17-2 2 16,18-4 0-16,16 2 0 0,17 3 0 15,8 4 0-15,-2 3-1 16,-7 7 2-16,-11 10 0 31,-20 5 2-31,-30 10 0 0,-27 2-1 0,-23 5 1 0,-23 1 1 16,-15-1-3-16,-7-7-9 15,6 1-31-15,9-4-47 16,10-12-5-16</inkml:trace>
  <inkml:trace contextRef="#ctx0" brushRef="#br0" timeOffset="35798">1104 14921 403 0,'0'0'3'0,"0"0"1"0,0 0 1 16,0 0 0-16,0 0 0 15,0 0 1-15,4-8-1 16,11-1 0-16,6-1-2 31,4 0-2-31,0-2-1 16,-1 1 1-16,-3 7 0 0,-6 4 0 0,-15 0 2 0,-2 11 0 15,-15 0 0-15,0 0 1 16,-2-1-1-16,2 3-6 16,0-13-22-16,17 0-60 0,0 0-3 15</inkml:trace>
  <inkml:trace contextRef="#ctx0" brushRef="#br0" timeOffset="37221">6605 15693 279 0,'0'0'8'0,"-10"0"4"16,10 0 1-16,-13 2 2 15,13-2 2-15,0 0 2 16,0 0 3-16,22 7-1 16,17-7-8-16,13-2-4 0,15-3-1 15,8-3-4-15,7 4-11 16,2-3-10-16,-2 4-27 15,2 3-40-15,-19 0-6 0</inkml:trace>
  <inkml:trace contextRef="#ctx0" brushRef="#br0" timeOffset="37402">6693 16095 384 0,'0'0'4'15,"20"5"1"-15,10-3 2 16,14 0 0-16,19-2 1 15,15-2 0-15,17 0 0 0,10 0-1 16,6-1-6-16,-6 0-13 16,1-12-66-16,-12 18-8 15</inkml:trace>
  <inkml:trace contextRef="#ctx0" brushRef="#br0" timeOffset="38516">8604 15750 243 0,'0'0'6'16,"-10"-3"6"-16,-2 0 5 16,3 0 2-16,-4 0 1 15,3-1 0-15,1-1 0 16,9 5 2-16,0-12-6 0,14 4-6 15,18 3-4-15,11-1-2 16,7 1-3-16,8 2 1 16,3 3 0-16,-1 3-1 15,-6 7 1-15,-12 7-1 0,-15 10 1 16,-19 7-1 15,-15 5 0-31,-17 3 2 0,-15 1 0 0,-8 3 1 0,-6-2 0 16,1-3 0-16,6-5 0 0,14-6 2 15,16-8-1-15,21-5 0 16,25-8 0-16,23-9-1 15,19-2 0-15,15-10-1 0,12-1-1 16,3-3-3-16,-4 1-4 16,-13 4-5-16,-12 6-7 31,-21 2-13-31,-18 3-44 0,-14 5-17 0</inkml:trace>
  <inkml:trace contextRef="#ctx0" brushRef="#br0" timeOffset="40124">10100 15898 274 0,'0'0'5'0,"0"0"2"0,0 0 7 15,0 0 2-15,0 0 4 16,22 5 0-16,9-5 3 15,15-2 1-15,13-5-5 16,13-2-1-16,8-4-6 0,5 3-4 16,-1-2-2-16,-8 2-1 15,-11 1-2-15,-14 5 1 16,-11 0-2-16,-14 2-1 0,-12 0-2 15,-6-1-3 17,-8 3-4-32,0 0-12 0,-9 0-44 0,9 0-26 0</inkml:trace>
  <inkml:trace contextRef="#ctx0" brushRef="#br0" timeOffset="41844">11340 15545 284 0,'0'0'6'0,"0"0"4"15,-15 0 2-15,1 3 3 0,-8 4 1 16,-3 1 2-16,-4 6 2 16,-1 0 0-16,-1 0-7 15,7 4-3-15,5 1-2 16,11-1-2 15,8 1-4-31,9-3 1 0,18-2-1 0,8 3 0 0,12-2 0 0,9 2 0 16,6 4 0-16,0 2 0 15,-1 5-1-15,-5 1 1 16,-13 3 0-16,-10 6 0 0,-16-1 1 15,-17-2 1-15,-16-3 0 16,-14-3 1-16,-17-4 0 16,-9-6 0-1,-7-4-2 1,-4-6 1-16,3-6-2 0,5-2 0 0,11-1-2 0,6 0-3 15,15-1-2-15,9-5-5 16,18 6-8-16,0 0-22 16,22-11-52-16,6 8-3 0</inkml:trace>
  <inkml:trace contextRef="#ctx0" brushRef="#br0" timeOffset="42109">11226 15709 435 0,'0'0'1'0,"5"-8"1"16,16 0 0-16,11-5 0 16,19-5 1-16,18 1 0 15,16-2-3-15,8-3-12 16,12 2-70-1,4 5-4-15</inkml:trace>
  <inkml:trace contextRef="#ctx0" brushRef="#br0" timeOffset="44385">12443 15867 326 0,'0'0'6'16,"0"0"1"-16,0 0 3 16,0 0 2-16,0 0 2 15,16 0 2-15,10 0 0 0,13-1 1 16,13-3-5-16,9 0-2 15,4 1-2-15,0-2-2 16,-2 0-4-16,-9 0-3 16,-8 2-6-16,-15 2-4 0,-7 1-11 15,-15 0-28-15,-9 0-38 16,0 0-5-16</inkml:trace>
  <inkml:trace contextRef="#ctx0" brushRef="#br0" timeOffset="44613">12621 15620 398 0,'0'0'3'0,"0"9"2"15,2 4 1-15,3 7 2 16,4 6 0-16,0 9 0 15,5 7 0-15,0 9 1 0,1 5-2 16,1 0-2-16,-2-1-2 16,2-4-2-16,-6-5-3 15,2-5-9-15,-4-14-30 16,2-3-46-16,0-13-4 0</inkml:trace>
  <inkml:trace contextRef="#ctx0" brushRef="#br0" timeOffset="45713">13785 15536 214 0,'0'0'11'15,"0"0"6"-15,0 0 6 16,0 0-1-16,0 0 3 16,11 1 3-16,-10 15 2 15,-1 11 1-15,0 11-8 0,0 13-7 16,-1 10-3-16,1 8-1 15,0 4-3-15,2-3-3 16,0-8-1-16,4-5-2 16,0-11-1-16,0-10-3 0,4-9-3 15,-4-14-7-15,11-2-25 16,0-8-54-16,-3-9-2 15</inkml:trace>
  <inkml:trace contextRef="#ctx0" brushRef="#br0" timeOffset="46654">15147 15819 264 0,'0'0'5'0,"0"0"6"16,13 4 2-16,-1 0 3 15,14-3 2-15,10-2-1 0,9 1 2 16,14-1 2-16,6-3-6 16,9-2-5-16,2 0-3 15,-1 0-3-15,-7 4-3 16,-13-2-8-16,-2 4-9 15,-15 0-16-15,-11 0-39 0,-10 6-15 16</inkml:trace>
  <inkml:trace contextRef="#ctx0" brushRef="#br0" timeOffset="46865">15114 16186 385 0,'0'0'4'15,"20"0"1"-15,13 0 2 16,15 0 1-16,14-4 1 0,16-3 0 15,16 1 0-15,12-1-2 16,6 3-8-16,-9-1-16 16,-4 4-66-16,-6 4-4 46</inkml:trace>
  <inkml:trace contextRef="#ctx0" brushRef="#br0" timeOffset="47452">17414 15706 314 0,'0'0'5'16,"0"0"6"-16,0 0 3 15,7 0 2-15,6 0 2 16,10 0 2-16,12 0-1 16,12-5 2-16,11-1-7 0,8-3-4 15,3 0-3-15,-1 1-4 16,-2 1-3-16,-13 2-3 15,-13 2-5-15,-14 3-7 16,-26 0-19-16,2 15-53 0,-8-8-5 16</inkml:trace>
  <inkml:trace contextRef="#ctx0" brushRef="#br0" timeOffset="50018">18391 15454 268 0,'0'0'6'0,"0"0"4"16,0 0 4-16,0 0 2 15,-9 3 4-15,9-3-1 16,0 0 1-16,0 0 2 16,12 0-7-16,16-3-4 0,15-6-2 15,13-2-4-15,11 2-1 16,12-3-1-16,6 3-1 15,1 3 0-15,-7 3-1 0,-8 3-1 16,-14 5 0-16,-12 7 0 16,-17 9 0-16,-19 5 0 15,-14 9 1-15,-17 4-1 16,-16 7 2-16,-11 4 0 31,-11 4 1-31,-3 1 0 0,-1-1 0 0,9-3 0 0,10-7 1 16,18-6 0-16,21-7 0 15,21-9 0-15,29-10 0 16,25-8-1-16,21-4 0 0,14-11 0 15,7 0 0-15,-2-2-2 16,-2-1 0-16,-14 3-1 16,-18 3-1-16,-20 2 0 15,-18 4-2-15,-13 0-1 31,-13 1-2-31,-11 1-3 0,-7 0-7 0,-11-4-14 0,-10 2-59 16,9 1-4-16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27T19:44:44.7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3771 9544 195 0,'0'0'5'0,"3"27"3"15,-2-1 4-15,5 13 1 16,-3 5 2-16,1 12 2 15,-1 7 1-15,-2 5 0 0,3-6-4 16,-4-6-2-16,-2-10-3 16,-1-11-1-16,2-5-3 15,-2-12-4-15,3-18-13 16,0 0-25-16,0 0-28 0,-6-21-14 15</inkml:trace>
  <inkml:trace contextRef="#ctx0" brushRef="#br0" timeOffset="252">3524 9493 289 0,'0'0'4'0,"0"0"1"16,-6-12 0-16,6 12 0 16,7-18 2-16,5 4 2 15,10-2 0-15,8-6 1 0,9 4-3 16,2-4 0-16,5 4 1 15,-3 1-1-15,-1 3-1 16,-8 4-1-16,-8 5-1 16,-9 5 0-16,-5 9-1 0,-5 7 0 15,-3 8-1-15,1 5-1 16,5 8-4-16,5 1-8 31,8-4-38-31,4 4-32 0,3-9-6 0</inkml:trace>
  <inkml:trace contextRef="#ctx0" brushRef="#br0" timeOffset="862">4438 9544 198 0,'0'0'2'16,"18"0"2"-16,-1 0-1 16,-1 3 5-16,3 4 4 15,-4 7 4-15,-1 4 1 16,-10 6 4-1,-5 6-1-15,-17 1 3 0,-3-3-1 0,-2 1-5 16,-1-7-1-16,8-3-3 16,8-4-2-16,8-15-2 15,25 8-2-15,9-8-5 0,10 0-7 16,9 0-8-16,-1 1-45 15,8-1-24-15</inkml:trace>
  <inkml:trace contextRef="#ctx0" brushRef="#br0" timeOffset="1543">6331 9353 251 0,'0'0'3'0,"-1"8"4"16,1 5 2-16,0 7 3 15,-1 8 0-15,4 5 4 16,0 5 0-16,2 7 0 0,2 0-2 15,-6-1-3-15,3-2-1 16,-2-4-2-16,-1-6-4 16,-1-5-4-16,0-9-5 15,0-2-17-15,0-8-35 0,0-8-24 16</inkml:trace>
  <inkml:trace contextRef="#ctx0" brushRef="#br0" timeOffset="1737">6110 9819 317 0,'0'0'5'16,"3"9"1"-16,7-2 3 15,6 4 1-15,4-3 2 16,8 0 3-16,5-3 1 16,10-1-1-16,-1-4-3 0,0-2-3 15,-4-6-3-15,-2-2-5 16,-11-1-4 15,-1 1-9-31,-11-6-18 0,-8-4-50 0,0 11-7 0</inkml:trace>
  <inkml:trace contextRef="#ctx0" brushRef="#br0" timeOffset="1978">6682 9440 267 0,'0'0'6'0,"4"9"3"0,5 6 3 16,5 2 3-16,4 5 2 16,5 3 0-16,2 3 0 15,3 6 2-15,-4-5-5 16,0 1-4-16,-8-4-4 0,-4 3-7 15,-10-8-7-15,-2-6-34 16,0-5-37-16,-15-10-8 16</inkml:trace>
  <inkml:trace contextRef="#ctx0" brushRef="#br0" timeOffset="2120">6855 9385 380 0,'0'0'5'0,"24"-3"-1"0,6-5 1 0,11 2 0 0,10-4-7 15,9 1-35-15,5-1-38 0,2-3-6 16</inkml:trace>
  <inkml:trace contextRef="#ctx0" brushRef="#br0" timeOffset="2956">8758 9457 240 0,'0'0'6'15,"0"0"4"-15,6 6 2 16,5-1 2-16,9-1 1 15,11 2 1-15,7-2 2 16,13-2 1 0,9-2-7-16,4-3-1 0,6-4-5 0,0-2-5 15,-1 1-10-15,-10-4-15 16,-4 2-29-16,-4 3-27 15</inkml:trace>
  <inkml:trace contextRef="#ctx0" brushRef="#br0" timeOffset="3141">8907 9760 304 0,'0'0'2'15,"16"0"-1"-15,15 0 1 16,13 2-4-16,14-2-3 0,18-2-4 15,11-3-28-15,15 0-35 16,17-1-5-16</inkml:trace>
  <inkml:trace contextRef="#ctx0" brushRef="#br0" timeOffset="3886">12523 9178 285 0,'0'0'3'0,"0"0"1"0,0 0-2 16,0 0 3-16,0 11 3 16,4 6 1-16,3 7 3 15,2 10 0-15,2 9-3 16,0 8 1-16,1 5 2 0,0 6-3 15,1 1-2-15,-5-5-2 16,-2-7-2-16,-3-9-3 16,2-7-5-16,-5-12-13 15,3-11-35-15,3 2-27 0</inkml:trace>
  <inkml:trace contextRef="#ctx0" brushRef="#br0" timeOffset="4544">12380 9722 286 0,'0'0'-1'16,"0"0"1"-16,0 0 2 0,1 9 3 15,7 4 1-15,2 3 3 16,5 6 1-16,7 2 4 15,5 5 2-15,4-4 2 16,3-2 2-16,4-11-3 0,3-2-1 16,-1-10-1-16,2-6-2 15,-2-8-3-15,-6-4-1 16,-3-2-5-16,-6-6-5 0,-4 5-8 15,-10-8-17-15,-11 5-61 16,6-5-3-16</inkml:trace>
  <inkml:trace contextRef="#ctx0" brushRef="#br0" timeOffset="5176">13298 9235 251 0,'0'0'5'15,"0"0"0"-15,-7 9 4 16,7-9 3-16,0 0 0 16,0 0 1-16,12 7 2 15,5-7-2 16,13-2-4-31,11-3 0 0,1 2-4 0,10-1-2 0,-4 4-2 0,-1 0-1 16,-7 10 0-16,-7 7 1 16,-13-3 1-16,-11 8 2 15,-9-1-1-15,-6 0 1 0,-6-2-1 16,0 0 1-16,1-3-1 15,4-1 0-15,7-1-1 16,10 0-2-16,12 2-1 16,4 1 1-1,1 2 0-15,-4 5 1 0,-6 2 0 0,-12 1 0 16,-12 2 0-16,-19-2 0 15,-16 2 1-15,-7-8-8 0,-5-1-36 32,6 4-36-32,-2-9-6 0</inkml:trace>
  <inkml:trace contextRef="#ctx0" brushRef="#br0" timeOffset="7841">3972 11017 137 0,'0'0'-1'16,"0"0"1"-1,0 0 2-15,-1 6 3 0,4 7 2 16,2 12 2-16,4 19 8 15,-1 8 3-15,5 9 3 16,-4 5-1-16,-1 4-2 16,1-6 1-16,-2 0-2 0,-1-12-2 15,-5-17-6-15,-1-7-2 16,0-7-1-16,0-7-1 15,0-6-1-15,0-8 0 16,0 10-1-16,0-10-1 31,0 0 0-31,0 0-1 0,0 0 1 0,0 0-2 0,0 0 0 16,0 0-1-16,0 0 0 15,0-7-1-15,0 7 0 0,0 0 0 16,0 0-1-16,0 0 1 16,0 0-1-16,0 0 0 15,0 0 0-15,0 0 1 16,0 0-1-16,0 0 1 0,0 0-1 15,0 0 1-15,0 0 0 16,0 0 0-16,0 0 0 16,0 0 0-16,0 7 0 15,0-7 0-15,-1 10-1 0,1-10 1 16,-9 11 0-16,9-11 0 15,-15 13 1-15,5-7-1 16,1 1-1-16,-2 0 1 16,1-1 0-16,0 1 0 15,0-2 0-15,10-5 0 16,-13 10-1-16,13-10-1 0,0 0 1 15,-9 10 0-15,9-10-1 16,11 1 1-16,4 0 0 16,3 1 0-16,6 0 0 0,2 3 1 15,2-1-1-15,-1 2 1 16,-2-1 0-16,-2 4-1 15,-6-1 0-15,-2 1 1 16,-5 0-1-16,-3 2 1 16,-3-2 0-16,-3 2 0 0,-1-2 0 15,0 3 2-15,-5-2-1 16,-5 1 0-16,-2 2 0 0,-4 1 0 15,-3-1 0-15,-4 1 0 16,-1 3-1-16,-4-3 0 16,1 0 1-16,2 0-1 15,4-1-1-15,3-4 1 0,3-1-1 16,4-1 0-1,11-7 1-15,-6 10-1 0,6-10 1 16,5 3 0-16,9-3 0 16,0 0 1-16,6 0 0 15,1 0 0-15,4 0 0 0,-1 0 0 31,2 0-1-31,-3 0 1 0,-6 0-1 0,0 0-1 16,-5 2 1-16,-12-2-1 16,15 7-1-16,-15-7 1 0,3 13 0 15,-3-3-1-15,-2 4 1 16,-9-1-1-16,4 3 0 15,-5 4 1-15,-2 1 0 0,2 0-1 16,-3 1 1-16,5 1 0 16,3-1 0-1,4-1 0 1,1 3 2-16,2-2-1 0,3-2 2 0,2 3-1 0,-2 1 1 15,-2 3 0-15,-1 2 0 16,0 0-6-16,0 1-13 16,-2 8-36-16,2-8-25 15</inkml:trace>
  <inkml:trace contextRef="#ctx0" brushRef="#br0" timeOffset="8530">4722 11025 191 0,'0'0'0'0,"0"0"0"15,0 0 0-15,0 0 4 16,-5 14 1-16,5 8 3 0,0 7 5 15,0 9 0-15,-1 9 1 16,3 7 3-16,-1 3-1 16,1 0-2-16,0 1-2 15,-2-6-3-15,0-8-1 0,1-8-3 16,-2-5-1-16,1-10 0 15,2-5-1-15,-1-7 1 16,-1-9 0 0,0 0 0-16,0 0 1 0,12 8-1 0,-12-8 1 15,0 0-1-15,0 0 0 16,8-6-2-16,-8 6 0 15,3-9-1-15,-3 9 0 32,0 0-1-32,2-11-1 0,-2 11 0 0,0 0 1 0,0 0-1 15,0 0 0-15,0 0 0 16,0 0-2-16,0 0-2 15,0 0-4-15,0 0-8 0,0 0-12 16,8 2-34-16,-8-2-17 16</inkml:trace>
  <inkml:trace contextRef="#ctx0" brushRef="#br0" timeOffset="9191">4659 11753 136 0,'0'0'7'16,"0"0"3"-16,-2-9 5 15,2 9 3-15,0 0 1 0,0 0 2 16,-2-10 2-16,2 10 2 15,0 0-6-15,0 0-3 16,0 0-5-16,0 0-1 31,0 0-2-31,0 0-3 0,9 0 0 16,0 0-2-16,4 5-1 0,3-1 0 0,3 3 0 15,-1-1 0-15,1 3-1 0,0-1 1 16,-4 1-2-16,0-2 0 16,-5 4 0-16,-10-11 0 15,14 14 1-15,-14-14 1 16,2 14-2-16,-2-14 1 15,-7 12 2-15,-5-3-2 32,-6-1 0-32,1 2 0 0,-4-1-1 0,-4 4 0 0,3-2-1 15,-1-1 1-15,3-2-1 16,7 1 0-16,2-3-1 0,11-6 2 15,0 0 0-15,0 10 0 16,12-10 0-16,10 0 0 16,1 0 2-16,4 0-1 15,2 0-1-15,0 4 1 31,-2 3-1-31,-5 5 0 0,-8 5 0 0,-4 3 0 0,-7 3 0 16,-3 2 0-16,-7 0 1 16,-3-1-1-16,0 1 0 0,-1-4 1 15,3 0-1 1,6-2 0-16,2 1 0 0,9 3-1 15,3 4 1-15,2 5 1 0,2 5 1 16,-2 9-1-16,-8 5 0 16,-4 5 0-16,-2 3-1 15,-4 2-9-15,-4 9-49 16,7-15-21-16</inkml:trace>
  <inkml:trace contextRef="#ctx0" brushRef="#br0" timeOffset="10275">5683 10990 131 0,'0'11'8'0,"3"5"6"16,3 14 4-16,-1 10 3 16,5 9 6-16,-4 8 0 15,4 7 3-15,1 1-1 0,-4-8-5 16,1-5-6-16,-4-12-3 15,1-10-2 17,-4-9-3-32,0-9-3 0,-1-12-2 0,2 12 1 0,-2-12-3 0,0 0-2 15,0 0-1-15,6-8-1 16,-6 8-1-16,9-12-2 15,-9 12-1-15,1-12-1 16,-1 12 2-16,0 0-1 0,0 0 1 16,-7-7 0-16,7 7 2 15,-14 0-2-15,14 0 3 16,-14 7-1-16,14-7 1 15,-14 8 1-15,14-8-1 0,-11 10 0 16,11-10 0-16,0 0 1 16,-11 11 0-16,11-11 1 15,0 0-1-15,12 0 1 16,-2 0 1-16,7 0 0 0,-4 0-1 15,4 3 2-15,-6 2-1 16,-1 4 0-16,-10 8 0 16,-5 4 1-16,-11 7 0 15,-11 2 1 1,-1 4-1-16,-4 2 0 0,1-5-1 0,2-5 1 15,7-5-1-15,7-9 0 16,15-12 0-16,0 0-1 16,13-2 0-16,8-7 1 15,6 1-1-15,3 0 0 0,2 4-1 16,-2 2-1-16,-4 5 0 15,-5 11 0-15,-5 2 0 16,-6 6 1-16,-6 0 0 16,-3 5 0-16,-1-1 0 0,-1 4 1 15,2-4 0-15,7 4 0 16,-1 2 1-16,3 0-1 15,0 5 0-15,2 2 0 0,-5 6 0 16,-3 1 0 15,-3 6-3-31,-2 0-8 0,-1-3-32 0,0-2-37 0,2-12-7 16</inkml:trace>
  <inkml:trace contextRef="#ctx0" brushRef="#br0" timeOffset="10803">6333 10950 140 0,'0'0'6'0,"-5"5"2"0,2 7 4 15,3 11 4-15,0 5 1 32,6 13 4-32,0 7 1 0,5 8 1 0,6 2-4 15,-1-4-4-15,0-3-4 0,-4-9-2 16,0-5 0-16,-4-11-6 15,1-10-6 32,-5-5-10-47,-4-11-21 0,0 0-39 0,11 5-5 0</inkml:trace>
  <inkml:trace contextRef="#ctx0" brushRef="#br0" timeOffset="11270">6346 11492 188 0,'0'0'7'0,"0"0"5"16,0 0 4-16,0 0 3 0,0 0 2 15,4 5-1-15,10-2 1 16,3-2 1-16,5 1-7 15,0 0-4-15,4-1-5 0,-3 2-2 16,-3-1-1-16,-2 1-1 16,-7 5 0-1,-11-8-1-15,11 15 1 0,-11-1-1 16,-9 2 1-16,-6 3-1 0,-10 5 1 15,-1 1 0-15,-1 0-1 16,3-2 1-16,1 1-1 16,8-6 0-16,10-4 0 15,13-2-1-15,16-5 0 0,9-1-1 16,7-2 0-16,2 6-2 15,2 4 0-15,-2 1 1 32,-5 8-1-32,-11 7 1 0,-7 11 1 0,-12 2 2 15,-7 9 2-15,-7 2 2 0,-11 0 1 16,-4 2 0-16,0-5 0 47,0-1-2-47,-2-6-1 0,4-1-6 0,4-6-12 0,4-10-48 0,8 4-19 0</inkml:trace>
  <inkml:trace contextRef="#ctx0" brushRef="#br0" timeOffset="11738">8628 11389 237 0,'0'0'6'0,"0"0"3"15,12 4 2-15,6-1-1 16,6-2 3-16,11-1 0 15,6 0-1 1,11 0-1-16,-1 1-16 0,3-3-26 0,4 3-39 16,-12-1-7-16</inkml:trace>
  <inkml:trace contextRef="#ctx0" brushRef="#br0" timeOffset="11912">8639 11746 337 0,'0'0'2'0,"25"-2"0"0,5-3 0 15,20-2 0-15,11-7 0 16,17 3-2-16,11-7-14 16,13 1-36-16,4 7-25 31</inkml:trace>
  <inkml:trace contextRef="#ctx0" brushRef="#br0" timeOffset="12399">11548 10951 199 0,'0'0'3'15,"0"0"1"-15,-7 14 4 31,-1 8 1-31,-2 6 2 0,1 15 3 0,-4 9 2 0,5 11 0 16,-5 4-2-16,5 3-2 16,-4-1-2-16,7-8-3 15,2-7-4-15,1-10-7 16,1-15-17-16,1-15-48 0,14-9-8 15</inkml:trace>
  <inkml:trace contextRef="#ctx0" brushRef="#br0" timeOffset="12831">11448 10948 200 0,'16'-2'8'0,"15"-1"3"0,9 0 1 16,10 1-1-16,7 2 1 16,1 2 0-16,3 9-2 15,-1 1 3-15,-20 10-8 16,-15 2 0-16,-20 8-2 47,-7-1-1-47,-21 2 4 0,-7-2-1 0,-11-7 2 0,-3-2-2 0,-6-10-1 0,-3-3-1 15,7-7-2-15,-1-2 0 16,11-2-3-16,6-4-3 0,9 3 2 15,7 3 1-15,14 0 4 16,6 18 2-16,14 3 2 16,10 4 0-16,4 7 2 15,6 4 3 16,-1 2 0-31,4-2-4 0,-8-1 0 0,-1-2-2 0,-8-7-3 0,-6-2-3 16,-8-6-7-16,-3-7-20 16,-15-5-48-16,6-6-7 15</inkml:trace>
  <inkml:trace contextRef="#ctx0" brushRef="#br0" timeOffset="13582">12021 11393 315 0,'10'0'2'0,"6"0"3"16,14-4 1 15,10-3 1-31,4-4 0 0,6-2 0 0,5-3 0 0,2-3-1 0,-6-3-6 16,-7-2-7-16,-13 2-9 15,-11-7-4-15,-10 10 0 0,-10-5-1 16,-6 12 1-16,-13-1 2 16,-9 9 8-16,-9 6 9 15,-7 13 9-15,-2 11 8 16,-7 0 0-16,0 14 3 0,5-2 0 31,5 5 0-31,8-2-2 0,10-1-2 0,9-4 2 16,16-5-2-16,8-4-2 15,16-8-2-15,10-5 0 0,9-8-2 16,7-6-2-16,4-1-1 15,6-10-3-15,0-6-3 16,0-1-2-16,-6-6-4 16,-1 1-1-16,-6-4-4 0,-5 2-2 15,-10 0 0 1,-3-1 0-16,-10 4 0 0,-4 1 1 15,-6 0 5-15,-2 4 1 16,-6 2 3-16,-1 3 3 16,-9 2 1-16,-6 4 0 31,-3 4 1-31,-7 2 1 0,-1 8 2 0,-6 9 0 0,2 6 1 15,-2 7 1-15,7 4 0 0,2 5 2 16,9 2-1-16,9-3 1 16,8-2-1-16,17-9-1 15,9-12 1-15,9-6-2 16,7-9-2-16,3-13-1 0,0-8-3 15,-4-8-1-15,-8-5-2 32,-11 1-1-17,-9-1 0-15,-11 5 0 0,-5 3 0 0,-2 8 1 0,-10 8 2 0,-4 10 1 16,-1 9 1-16,-1 14 2 15,1 13 2 1,1 13 0-16,-4 8 1 0,3 7 1 16,-2 6-2-16,3 3 0 15,0 3-1-15,2 5-2 0,3-6-5 16,4 5-8-16,-1-5-29 15,8 12-46-15,-1 4-3 16</inkml:trace>
  <inkml:trace contextRef="#ctx0" brushRef="#br0" timeOffset="15536">8839 14376 216 0,'0'0'8'0,"-2"24"3"16,-2 1 2-16,3 10 3 16,0 10 0-16,0 11 1 0,1 8-1 15,-1 6 1 1,1-5-6-16,-2-4-5 0,2-12-6 15,0-6-19-15,-2 0-44 0,1-23-14 16</inkml:trace>
  <inkml:trace contextRef="#ctx0" brushRef="#br0" timeOffset="15879">8579 14875 247 0,'0'0'7'0,"0"9"4"0,5 3 3 16,4 5 0-16,2 6 3 15,4 3 1 17,6 6 0-32,3 3 1 0,3-1-4 0,2-2-3 0,-4-2-4 15,1-9 0-15,-4-6 0 0,-5-1-1 16,-5-7 0-16,-3-7-1 15,2-6-2-15,-2-11-2 16,7-7-5-16,2-6-8 16,4-10-14-16,5-5-39 0,1 2-21 15</inkml:trace>
  <inkml:trace contextRef="#ctx0" brushRef="#br0" timeOffset="16611">8529 14120 143 0,'0'0'5'0,"-15"9"5"0,-4 8 3 15,-5 2 3 1,-11 16 2-16,-8 6 3 0,0 12 1 16,-6 11 1-16,0 7-4 0,7 7-4 15,6 5-3-15,4 6-1 16,12 0-4-16,8 1-2 15,4-1-1 1,7-2-1-16,10 0 1 0,6-7-1 16,11-6 0-16,5-4 0 0,8-9 2 15,8-8-3-15,5-7 4 16,8-6-2-1,7-8 2-15,5-6-2 0,6-11 1 0,6-5-1 16,3-10 0-16,5-5 0 16,-1-13-1-16,0-8 0 15,-3-10-1 16,-3-10 0-31,-3-10 0 0,-4-5 0 0,-5-8 0 0,-8-5 1 0,-5-2-2 16,-7-5 0-16,-11 0-1 16,-12 0-1-16,-12 0 0 15,-12-1 0-15,-9 1-1 0,-16 3 0 16,-11 0 0-16,-12 4 1 15,-16 5-1-15,-11 6 1 16,-12 9-1-16,-15 8 1 16,-14 12-1-1,-13 12-2-15,-8 13-2 0,-9 9-5 0,5 9-18 16,5 15-47-16,10 4-7 15</inkml:trace>
  <inkml:trace contextRef="#ctx0" brushRef="#br0" timeOffset="17614">5975 14620 251 0,'0'0'5'0,"0"0"3"15,0 0 2-15,-11 3 2 16,11-3 2-16,-10 0-1 0,10 0 1 15,0 0 1-15,0-7-5 16,9-1-2-16,10-4-2 16,7-1-1-16,9-4-1 15,9 1-1-15,4-2-1 31,3 4 1-31,1 3-2 0,-1 4 0 0,-7 2 0 0,-6 5 0 16,-8 7 0-16,-12 6-1 16,-9 4 1-16,-9 2 0 0,-7 0 0 15,-9 2 0-15,1-1 0 16,-2-2-1-16,5 3 1 15,10-7-1-15,5 1 0 0,16-1 1 16,5 1-1 0,10 2 0-16,-2 0 1 0,-2 3-1 15,-7 1 1-15,-13 4 0 16,-11 2-1-16,-21 1 2 15,-15 1-1-15,-12 0 0 0,-5-3-1 16,0-1-1-16,-1-6-4 16,7-3-5-16,9-6-10 15,16-5-13-15,15 4-34 16,8-9-17-16</inkml:trace>
  <inkml:trace contextRef="#ctx0" brushRef="#br0" timeOffset="18061">6683 14953 281 0,'0'9'5'16,"1"4"4"-16,0 2 3 15,0 3 0-15,-1-1 5 16,-1 2 0-16,1-3 2 16,-3-3 0-16,3-13-5 31,-11-10-3-31,4-12-2 0,1-12-4 0,3-10-4 0,0-9-3 15,3-9-1-15,4-3-2 16,4 0 0-16,2 5-1 16,3 3 0-16,0 13 0 0,2 8 3 15,-2 9 0-15,1 13 2 16,-4 12 1-16,2 3 0 15,-1 14 2-15,0 10 0 0,1 7 2 16,1 10-1 0,-1 7 2-16,2 4-1 0,-4 6 0 15,0 2-1-15,2-4 0 16,-4 0-1-16,1-6 0 15,-1-6-1-15,-2-4-3 0,1-7-5 47,-4-9-7-47,4-9-28 0,-4-4-39 0,-3-12-5 0</inkml:trace>
  <inkml:trace contextRef="#ctx0" brushRef="#br0" timeOffset="18174">6706 14863 337 0,'0'0'1'16,"28"-8"-1"-16,-2-1-1 15,18 0-9-15,6 9-58 16,11-15-8-1</inkml:trace>
  <inkml:trace contextRef="#ctx0" brushRef="#br0" timeOffset="19066">8704 14275 255 0,'0'0'5'0,"0"0"3"16,-6-9 2-16,6 9 0 15,-8-19 2 16,3 1-1-31,0-4 2 0,-1-9 0 0,1 1-4 0,0-13-3 0,2-1-2 16,-4-7-1-16,-1-2-1 16,-1-2 0-16,-1 0 0 0,-3 6-2 15,1 0 0-15,-1 6 0 16,-2 6 0-16,7 7 0 15,-2 5 0-15,5 6-2 0,1 4 2 16,4 5-1 15,0 10 1-31,9-12-1 0,8 10 0 0,10-1 0 0,7 0 1 16,20-2 0-16,15-1 0 0,21-5 2 15,22 0 0-15,29-7 1 16,22 0 2-16,26-4-2 16,21-2 1-16,7-5 1 15,6 0-2-15,-10 0 0 16,-13 2 0-16,-27 4 0 15,-26 1-3-15,-30 9-5 16,-29 2-11-16,-27 7-31 0,-15 5-34 16,-29 6-5-16</inkml:trace>
  <inkml:trace contextRef="#ctx0" brushRef="#br0" timeOffset="20253">10451 13418 223 0,'0'0'8'16,"0"0"3"-16,0 0 3 0,0 0 3 15,0 0 2-15,0 0-1 16,-7-9 1-16,7 9 0 15,0 0-7-15,-5 9-2 0,4 8-3 16,1 5-3-16,6 11-1 16,1 6 0-16,1 25 0 31,1 3 1-16,-1 1-1-15,-1-2 1 0,-1-6 0 0,-1-5 2 16,-3-13 0-16,-1-9-1 16,-1-33 0-16,0 0-1 15,0 0 1-15,4-5-2 16,-2-6 0-16,-2-2-2 0,0 4 0 15,0-1-1-15,0 10 0 16,-10-10 0-16,10 10-1 16,-17 0 0-16,4 3 1 15,1 5-1-15,-2 5 1 0,0-2-1 16,1 3 1-16,2-2 0 15,2 2 1-15,4-4-1 16,5-2 1-16,0-8-1 16,12 11 1-16,6-8-1 15,4-3 1-15,5 2-1 0,3 2 0 16,0 1 0-16,-3 1 0 15,-1 3 0-15,-10 4-1 47,-7 3 1-31,-6 1-1-16,-6 0 1 0,-10 5 0 0,-5-1 0 0,-5 0 0 0,-1-2 1 0,-2 2-1 0,4-4 1 15,1-1-1-15,5 0-1 0,5-2 1 16,3-4-1-16,7 2 0 16,3-3 1-16,10 0-1 15,8-1 0-15,2 0 0 16,4-1 1-16,4 2 0 47,0 1 0-47,-1-2-2 0,-3 4 1 0,-6 1 1 0,-10 3 0 0,-7 3 1 0,-4 1-1 15,-15 4 0-15,-1-1 2 0,-7 3-2 16,1-4 0-16,0 1 1 15,5-4-1-15,6 0 0 16,9-2 1-16,7-2-1 16,8 4 0-16,8 6 0 15,3 9 0-15,-3 9 1 0,0 11-2 16,-5 11 0-16,-9 10 1 15,-2 7-1-15,-5 1 1 16,1 1 0-16,-6-4-6 16,0-2-6-1,-2-15-17-15,-5 2-54 0,5-7-3 0</inkml:trace>
  <inkml:trace contextRef="#ctx0" brushRef="#br0" timeOffset="21063">8982 15510 200 0,'0'0'4'16,"0"11"3"-16,0 11 5 15,0 5 4-15,0 8 2 16,-2 10 3-16,1 7 1 0,-3 8 2 47,3-1-4-47,-6 3-2 0,3-3-4 0,-4-6-4 0,3-3-2 0,-2-8-3 15,2-7-2-15,0-7-1 0,2-8 0 16,-2-4-1-16,5-5 0 16,0-11 1-16,0 0-1 15,13 7 0-15,1-7 1 16,4 0-1-16,7 0 0 0,11 0 1 15,14-2-2 17,11 0 1-32,16-1 0 0,13 0 0 0,14-2 0 0,7-3-1 15,7 2 1-15,1-2 0 0,-2 3-1 16,-5 3 1-16,-12 1-1 15,-8 1 0-15,-9 3 0 16,-6 4 0-16,-3 1-1 16,-5 1 1-16,-4-4 0 15,1-2 0-15,-5-3 0 0,-4-7 0 31,-6-10 1-31,-10-9 0 0,-14-14 1 0,-15-8-1 16,-13-10 1-16,-20-8-4 16,-11-4-6-16,-13-9-15 0,-14 8-59 15,11 1-3 32</inkml:trace>
  <inkml:trace contextRef="#ctx0" brushRef="#br0" timeOffset="21614">10765 13364 283 0,'0'0'3'15,"0"0"0"-15,0 0 5 16,14 0 1-16,18 0 1 15,19-2 2-15,28-2 0 0,26-6 0 16,28-2-1-16,19-4 0 16,12 0-5-16,4 0-6 62,-9 2-13-62,-14 4-32 0,-24 8-34 0,-31 2-6 0</inkml:trace>
  <inkml:trace contextRef="#ctx0" brushRef="#br0" timeOffset="22164">10662 16181 287 0,'0'0'6'0,"0"0"4"16,16 5 1-16,7-2 3 16,16-3 1-1,18 0 2-15,22-9 1 0,18-1 2 16,22-5-6-16,12-2-3 0,10 3-2 15,-1 2-2-15,-5 4-2 16,-13 6-1 15,-17 4-3-31,-18 6-3 0,-19 6-3 0,-19 1-2 0,-15 3-5 0,-12-4-5 16,-8 2-15-16,-6-2-29 15,-8-14-27-15</inkml:trace>
  <inkml:trace contextRef="#ctx0" brushRef="#br0" timeOffset="22458">11920 16183 255 0,'0'0'9'0,"-10"21"2"16,2 0 2-16,2 1 3 16,5 4 3-16,2-1 0 0,18-1 1 15,9-5 3-15,13-15-8 16,12-8-4-1,7-17 1-15,-2-8-2 0,-5-10-1 16,-10-2-3-16,-22-3-1 0,-20 0 0 16,-19 5-3-16,-22 9-4 15,-12 9-8 1,-13 5-22-16,-4 11-54 0,3 5-3 0</inkml:trace>
  <inkml:trace contextRef="#ctx0" brushRef="#br0" timeOffset="23036">12056 13190 269 0,'0'0'5'0,"-9"15"5"16,5 1 1 15,4 3 4-31,-1 7 2 0,15-2 0 0,11-2 1 0,11-1 3 0,12-13-6 15,8-8-2-15,7-7-3 16,0-15-1-16,-3-7-1 16,-15-6-2-16,-18 0-2 15,-21 2 0-15,-16 10-1 0,-21 6-5 16,-21 10-4-16,-8 7-12 15,-15 31-52-15,6-5-16 16</inkml:trace>
  <inkml:trace contextRef="#ctx0" brushRef="#br0" timeOffset="23788">10892 14344 255 0,'0'0'3'0,"0"11"7"15,1 8 1-15,3 8 2 0,1 8 3 16,0 7 2-16,0 4-1 15,0 5 1-15,-2-3-2 16,0-9-4-16,0-8-1 16,-2-4-3-16,-2-16-4 15,1-11-9-15,0 0-6 0,-11-13-23 31,6-7-43-31,-12-4-8 0</inkml:trace>
  <inkml:trace contextRef="#ctx0" brushRef="#br0" timeOffset="24143">10772 14239 289 0,'11'-3'6'0,"11"-4"4"15,10-1 2-15,13-2 1 16,9-1 0-16,8 2 1 16,2 4 0-1,2 5 1-15,-14 5-7 0,-14 12-2 0,-17 8-3 16,-19 8-1-16,-14 2 0 15,-14-3 0-15,-10-3 1 16,-7-6-1-16,-4-8 0 0,5-7-1 16,1-8 1-16,4-8 0 15,11-6-1-15,6-3-1 16,9 2 1-16,9 2-1 15,7 5 0-15,14 3 0 0,6 5 0 16,7 12 1-16,2 7 0 16,3 6 0-16,0 6 0 15,-4 8 2-15,-3 1-1 16,-6 2 1-16,-6-1 0 0,-6-4-3 15,-3-4-3 17,-6-4-2-32,-3-4-9 0,0-6-19 0,-16-7-50 0,16-12-5 15</inkml:trace>
  <inkml:trace contextRef="#ctx0" brushRef="#br0" timeOffset="24535">11407 14543 312 0,'0'0'6'0,"21"-4"3"0,5-3 2 0,7 0 0 16,5-1 0-16,2-1 2 15,5-2 0-15,0-2-1 16,-5 0-6-16,-14 2-5 16,-13 0-2-16,-13 1-1 0,-8 0-1 15,-14 0-1-15,-8 2 1 16,-9 5-2-16,-7 3 1 15,-1 0 1-15,-2 5 3 0,3 7 1 32,4 4 1-32,7 5 0 0,6 4 1 0,10 2 1 15,10 2 2-15,9-2 1 16,9 2-2-16,12-5 1 0,10-4-1 15,6-4 0-15,7-4-5 16,2-1-6-16,2-10-14 16,-2-4-38-16,1-1-25 15</inkml:trace>
  <inkml:trace contextRef="#ctx0" brushRef="#br0" timeOffset="24855">11811 14420 303 0,'0'0'5'15,"-9"0"1"-15,-1 5 4 0,-1 4 0 16,-4 6 2-16,0 2 0 15,0 6 2-15,2 3 1 16,5 0-3-16,8-4-2 16,5-5-2-16,9-8 0 15,9-6-2-15,5-4-1 16,1-11-3-16,1-8-1 0,1-4-2 15,-5-2-4-15,-4 0 2 16,-4 4 0-16,-6 4 0 16,-3 9 3-16,-9 9 1 15,7 15 4-15,-7 15 0 0,0 15 1 16,-2 15 0-16,0 14 0 15,-6 10-1-15,3 6-1 0,-2 3-2 16,1-2-4-16,3 1-8 16,-1-5-43-16,7-10-33 15,9-12-5-15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27T19:46:08.3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3937 10460 237 0,'0'0'8'0,"0"0"5"16,8 7 4-16,10-4 2 15,8 0 1-15,9 0 2 16,13-3 0-16,10 0 1 0,8 0-6 16,4-3-6-16,0-3-4 15,-4 1-2-15,-9 2-3 16,-11-1-5-16,-9 4-6 0,-14-6-21 15,-23 6-52-15,0 0-6 16</inkml:trace>
  <inkml:trace contextRef="#ctx0" brushRef="#br0" timeOffset="277">4361 10086 357 0,'0'0'1'0,"0"0"1"15,0 0 4-15,1 15 2 16,4 7 3-16,4 15 0 16,0 10 1-16,2 13 1 0,3 11-1 15,1 6-1-15,0 3-4 16,-1-2-1-16,0-8-3 15,-1-9-3-15,-1-11-4 16,-2-16-5-16,0-10-34 16,-9-9-45-16,-1-15-3 31</inkml:trace>
  <inkml:trace contextRef="#ctx0" brushRef="#br0" timeOffset="2002">4143 11217 105 0,'0'0'7'0,"0"0"7"0,-15-6 6 16,6 3 2-16,-2 0 4 16,-1 0-3-16,4 2 1 15,8 1 3-15,0 0-3 16,7 0-4-16,24 2-2 15,21 0-4-15,16-2-2 16,16 1 3-16,11-1 0 0,5 0-7 16,-3 0-8-16,-3 0-14 15,-17 0-31-15,-14 4-35 16,-14 1-7-16</inkml:trace>
  <inkml:trace contextRef="#ctx0" brushRef="#br0" timeOffset="2947">4132 9830 62 0,'0'0'1'15,"-16"-8"6"-15,2 3 4 16,-5 1 3-16,-4-3 4 0,-5 2 1 15,-4 0-1-15,-6 5-1 16,-4 0-2-16,1 10-5 16,0 5-3-16,-1 10-4 0,-4 7-5 46,1 8 0-46,1 10 0 0,0 3 0 0,5 11 0 0,0 5 1 0,4 6 1 16,4 4 0-16,5 5 1 16,4 4 2-16,6 0 0 0,3 4 1 15,7-3-1-15,6-1 1 16,1-1 0-16,7-5 0 15,7-2 1-15,4-2-1 0,0-6 1 16,5-3-2 15,2-2 0-31,6-2 0 0,1 2 1 0,9 1-7 0,2-1-6 16,11-1-6-16,7 0-4 0,5-4-3 15,1-1 0-15,2-8 2 16,4-7 9-16,-3-18 9 16,2-10 15-16,-1-18 11 15,2-9 6-15,6-22 4 0,8-14 0 31,8-12-4-31,5-9-7 0,7-10-7 0,8-7-6 16,-5-9-4-16,-3-5-2 16,-8-5-4-16,-12-4 0 15,-11-10 0-15,-10-4 1 0,-21-5 0 16,-14-2 0-16,-20 0 0 15,-14-2-2-15,-23 7 0 16,-23 7-1-16,-27 14-1 16,-21 7-1-16,-26 18-4 0,-24 11-3 15,-22 22-4-15,-19 9-18 16,-10 13-33-16,0 12-12 15</inkml:trace>
  <inkml:trace contextRef="#ctx0" brushRef="#br0" timeOffset="4880">4246 10052 112 0,'0'0'5'16,"0"0"9"-16,0 0 10 16,0 0 7-16,0 0-2 15,0 0 3-15,0-9 0 0,-3-6-1 16,-1-6-3-16,-3-8-9 15,1-10-10-15,-6-8-3 16,2-10-2 15,-5-4-1-31,0-9-2 0,-3-5 0 0,-1-2 1 0,-5-4-1 0,-3-1 0 16,1 0-1-16,-5-1 1 15,1 3-1-15,-1 4-1 16,1 3 1-16,0 8-2 16,5 7 0-16,1 10-1 0,2 9 1 15,-1 7-1-15,5 8 2 16,2 7 0-16,5 5-1 15,11 12 0-15,-10-7 1 0,10 7 1 16,18 4 0-16,12 5 1 16,11 3-1-16,13 1 2 15,15 3-1-15,16-3 1 16,21 1 0-16,19-1 0 47,18-3-1-47,20-3 1 0,17 0-1 0,12-4 0 0,14-3 2 0,-4 0-2 0,-8-5 0 15,-14-2 1-15,-18-1-1 16,-17-1 2-16,-23-4 0 0,-17-1 0 15,-21 1 1-15,-10-2-1 16,-13 0 1-16,-7 2 0 16,-7 1-1-16,-8 3-2 15,-7 0 1 1,-8 2-2-16,-3 3 0 0,-8 1 0 0,-4 2 0 15,-9 1-1-15,12-1 1 16,-12 1-1-16,0 0 1 16,0 0 0-16,0 0 0 0,10 0 0 15,-10 0 0-15,0 0 0 16,8 12 0-16,-1-1 0 15,1 7 0-15,0 7 0 0,5 6 0 16,-1 10 1 15,5 5-1-31,0 4 1 0,2 6 0 0,0-3-1 0,-1-1 1 16,1-4 0-16,-3-7 1 15,-3-9 0-15,-1-9 0 0,-2-10 1 16,3-10 0-16,2-6 1 16,3-16-2-16,-1-5 0 15,1-10 0-15,4-10-2 16,-1-4 0-16,-1-5 0 15,0-1-1 1,-5 1 0-16,0 2 0 0,-1 5 0 0,0 3 2 16,-1 7-1-16,-1 6 1 15,2 4-1-15,-2 9 0 0,-1 2 0 16,-1 8-1-16,1 7-1 15,2 7-1-15,0 9 1 16,1 12-1-16,2 9 2 0,2 8 0 16,1 10 1-16,2 2 0 31,1 0 1-31,-3 0 1 0,0-6-1 0,-3-6 0 15,-2-11 1-15,-3-8 1 16,0-7 0-16,-2-10 1 0,2-9-1 16,-1-7 1-16,4-11 0 15,-1-9-1-15,2-9-1 16,0-12-1-16,-1-6-1 15,-1-3-1-15,-5 0 1 0,0 0-1 16,-3 6 1-16,-2 5 0 31,-2 9 1-31,0 9-1 0,-1 8-1 0,0 9 0 16,0 11-1-16,0 0-2 0,8 13 1 15,1 17-1-15,4 8 1 16,3 12 1 15,5 9 1-31,2 11 0 0,4 2 1 0,-1 2 1 0,4-3-1 0,-3-5 1 16,0-8-1-16,-2-12 2 15,0-9 0-15,-3-16 0 16,0-9 0-16,0-12 1 16,-2-15 1-16,0-13-1 0,-1-11 0 15,-5-12-1-15,1-10-1 16,-4-3-1-16,-5-2 0 15,-3 1-1 17,-3 7 0-32,1 8-1 0,-1 7 1 0,-3 12-1 0,0 10-1 0,-1 9 1 15,4 12-1-15,-10-8 1 16,10 8 0-16,-10 9 0 16,9 2 2-16,6 0 1 15,19 2 1-15,22-1 0 0,21-2 0 16,24-4 1-16,28-3 0 15,24-3 1-15,32-4-1 32,23-6 0-32,11-2-1 0,10 1 1 0,1 1-1 0,-2 2 0 15,-10 0-1-15,-14 4 0 16,-21-1 0-16,-24 4-1 15,-22 1 0-15,-21 0-2 0,-21 0-1 16,-19 1-1-16,-17 0-1 16,-13 0-2-16,-11-1-4 15,-9-2-6-15,-6-5-5 16,-3-1-14-16,-7 8-15 15,4-21-23-15,-1 11-16 0</inkml:trace>
  <inkml:trace contextRef="#ctx0" brushRef="#br0" timeOffset="5164">10668 8855 278 0,'-3'10'4'15,"0"14"3"-15,2 5 4 0,6 10 1 16,10 2 4-16,15 2 2 15,16-2 1-15,12-5 4 16,17-16-5-16,12-19-1 31,9-14-2-31,-1-19-4 0,-4-11-1 0,-18-12-3 0,-17-6-3 16,-31-3 0-16,-24-2-2 15,-37 2-1-15,-37 9-1 16,-32 9-2-16,-27 7-4 0,-10 18-6 16,-4 5-16-16,-7 24-59 15,29 17-2-15</inkml:trace>
  <inkml:trace contextRef="#ctx0" brushRef="#br0" timeOffset="6483">4276 12056 219 0,'0'0'3'16,"0"0"4"-16,0 0 4 15,0 0 1-15,0 0 2 16,0 0 3-16,9 5 2 0,-3 16 2 15,0 11-2-15,0 11-3 16,5 14-2-16,-1 8 0 16,1 12-3-16,1 3-2 0,-2-2-3 15,0 1-2-15,-1-9 0 47,-1-9-1-47,-3-12 1 0,-1-8-1 0,-3-12 1 0,-2-10 0 0,1-5 1 0,0-14-1 16,-16 7-1-16,6-7 0 15,0 0-1-15,1-3-1 16,9 3-1-16,-13-1-1 15,13 1 1-15,6 0-1 16,18 2 0-16,11 3 0 0,18-3 1 31,15 1 0-31,18-1 1 0,12-1-1 0,16 1 1 16,8-2 0-16,3 1-1 15,6 1 1-15,5 2-1 0,8 1 1 16,4-3-1-16,13 1 0 16,13-3 0-16,15 0 1 15,26-3-1-15,17-2 1 0,22-4-1 16,14 2 1-16,20-3 0 15,5 4 0-15,8 0 1 32,0 1 0-32,-2 2 1 0,-3-2 1 0,-14 3-1 0,-3 0 0 15,-15 2 0-15,-8-3 0 16,-13 3-1-16,-14 0-1 15,-24 0 0 17,-16 0 0-32,-22 0-1 0,-23 0 1 0,-22 0-1 0,-24 0 1 0,-20 0-1 15,-17 0 0-15,-16 0 1 16,-14 0-1-16,-6 0 0 15,-11-3 0-15,-4-1 0 16,-10 4-1-16,8-13 0 0,-8 13 0 16,4-16 0-16,-4 6-1 15,-1 0 1-15,-3 1 0 31,-2 0-1-31,-2 1 1 0,-5 0 0 0,-1 2 0 0,-9 3 0 16,-6 2-1-16,-9 2 1 16,-7 6 0-16,-6 10-1 15,-7 5 1-15,0 7 0 0,-1 7 1 16,9 2-1-16,10 7 1 15,18 0 1-15,15-1 1 16,23-6-1-16,28-9 1 16,22-13 0-16,18-15 0 31,14-10 0-31,9-17 0 0,-4-11-1 0,-6-8 1 0,-19-6-1 15,-22-5 0-15,-34 0-1 16,-25 5 1-16,-36 6-2 16,-31 6-3-16,-21 14-12 0,-22 13-70 15,-4 0-4-15</inkml:trace>
  <inkml:trace contextRef="#ctx0" brushRef="#br0" timeOffset="10811">6671 7383 114 0,'0'0'5'0,"0"0"3"15,15 15 2-15,-5-5 4 16,0 4 2-16,1 5 0 16,2 5 3-16,0 3 0 15,-5 2-4-15,-3 3 0 0,-5-3-3 16,-2 0-3-16,-7-2-1 15,-6-3-2-15,-6-3 1 16,-1-5-1-16,-2-4-2 16,0-3 0-16,-1-5 0 15,4-3-1-15,3-1 0 0,5-5-1 16,3-9-1-16,7-4 1 15,3-6-1-15,12-3 0 16,5-7-1-16,6-4 2 0,2-3 0 16,2-1 0-16,-5-1 1 15,-5 2 0-15,-8 1 1 16,-9 5 0-16,-7 6 0 31,-13 2-2-31,-8 8 0 0,-2 3 0 0,0 8-1 0,-1 5 1 16,7 3-3-16,2 7-2 15,6 8-8-15,7-1-18 16,7 7-45 15,10 0-8-31</inkml:trace>
  <inkml:trace contextRef="#ctx0" brushRef="#br0" timeOffset="11209">6852 7209 89 0,'0'0'11'15,"-1"10"6"-15,-1 6 2 16,-2 1 3-16,-1 3 3 15,-1 4 1-15,0 0 5 0,3 1 0 16,1-9-7-16,2 0-4 16,11-10-3-16,5-4-3 15,9-4-3-15,3-7-2 16,2 1-4-16,3-5-5 15,1 2-9-15,-4-4-11 16,-4-6-40-16,-4 6-22 0</inkml:trace>
  <inkml:trace contextRef="#ctx0" brushRef="#br0" timeOffset="11407">7003 7125 255 0,'0'0'4'15,"-7"21"4"-15,2-2 1 16,-1 13 4-16,-5 7 2 0,1 10-1 15,-4 5 1-15,0 6 0 16,5-1-4-16,-2-3-3 16,5-6-8-16,1-7-8 31,0-10-25-31,-1-4-45 0,7-9-5 0</inkml:trace>
  <inkml:trace contextRef="#ctx0" brushRef="#br0" timeOffset="11866">7417 7185 203 0,'0'0'5'0,"-7"32"7"16,3 4 3-16,-6 13 4 16,0 11 2-16,-7 15 2 0,-3 12-1 15,-5 7 2 16,0-3-5-31,1-10-5 0,-3-6-1 16,6-16-5-16,0-13-2 0,8-12-9 16,2-18-26-16,0-16-50 15,11 0-6-15</inkml:trace>
  <inkml:trace contextRef="#ctx0" brushRef="#br0" timeOffset="12493">7348 7428 159 0,'0'0'6'0,"11"-8"3"15,2 2 5 1,10-5 3-16,4-3 2 0,7 2 0 16,1-5-1-16,8 6 1 0,-7 0-6 15,4 7-3-15,-4 2-3 16,-5 6-4 15,-4 12 0-15,-5 3-1-16,0 6 2 0,-7 3 0 0,2 5 0 0,-9 2 1 0,-3 6-1 0,-4-2 2 15,-2 0-1-15,-9-2 1 16,-8-3 0-16,-7-1 1 15,-2-10-3-15,-8-3 0 0,0-9-2 16,-1-6-1-16,1-5-4 16,7-9-3 15,5-6 0-31,10-3-3 0,7-2 2 0,6-2-1 0,8 1 2 15,10 1 1-15,4 3 3 0,5 3 4 16,2 7 1-16,2 2 2 16,0 6 0-16,-1 6 1 15,-2 7 1-15,-3 9-1 0,-2 3-1 16,-3 3 0-16,-3 0-1 15,-5-3 0-15,-5-1 0 16,1-4-3-16,-3-8-2 31,-2-2-5-31,-3-11-7 0,0 0-54 0,0 0-15 0</inkml:trace>
  <inkml:trace contextRef="#ctx0" brushRef="#br0" timeOffset="12848">8008 7417 208 0,'0'0'1'0,"0"0"4"0,0 0 3 16,0 0 3-16,6 15 4 16,-6-1 2-16,0 8 0 15,-4 5 2-15,-3-1-1 16,-1 6 0-16,0-6-5 15,-2 0-1-15,3-7 0 0,1-4-1 16,4-6-2-16,2-9-1 16,8 1 0-16,3-1-1 31,4-6-1-31,2-2-4 0,1-3-4 0,5 2-7 15,-4-4-19-15,-11-4-55 0,10-3-4 16</inkml:trace>
  <inkml:trace contextRef="#ctx0" brushRef="#br0" timeOffset="13056">8069 7463 271 0,'0'0'5'16,"-1"21"4"-16,0 3 3 0,1 8 2 15,0 7 2-15,-1 9 0 16,1 4 1-16,0 4 1 15,0-4-5-15,0-8-3 47,1-7-3-47,-2-8-2 0,2-8-1 0,-1-10-2 0,0-11-5 0,0 0-10 0,0 0-34 16,13-10-35-16,-4-10-6 15</inkml:trace>
  <inkml:trace contextRef="#ctx0" brushRef="#br0" timeOffset="13594">8238 7475 161 0,'0'0'7'0,"9"0"5"16,9 0 2-16,2 0 1 0,5-1 3 15,4 0 0-15,1 1 1 16,2-2-2-16,-7 2-5 15,-1 0-2 17,-9 0-3-32,-6 0 1 0,-9 0 2 0,7 10-2 0,-7-1 1 0,-1 5 0 15,-5 6 0-15,-3 5 0 16,2 5-2-16,-4 2-1 15,2 5-3-15,0 0 0 0,0 2 0 16,3-2 0-16,0-3-2 16,1-4-3-16,5-2-7 15,-2-11-20-15,1 0-48 0,1-7-8 16</inkml:trace>
  <inkml:trace contextRef="#ctx0" brushRef="#br0" timeOffset="15432">8858 7929 150 0,'0'0'8'16,"0"0"5"-16,0 0 4 15,10-1 3-15,-10 1 4 0,17-9-1 16,-6 1 2-16,0-1-1 16,3-1-5-16,-4-7-6 15,-1-5-4-15,-5-2-3 16,1-4-1-16,-4-2-2 15,-1-2-1-15,0-1-1 0,1 4-1 16,-1-1 0-16,2 1 0 16,9 5-2-16,4 0 1 15,2 7-2-15,8 3 1 0,-3 5-2 16,5 3 0-16,-2 9 1 15,-2 10-1-15,-6 8 1 16,-4 10-1-16,-5 5 2 16,-1 5 1-16,-1-2 4 0,1 2 3 15,3-6 3-15,14-6 0 31,8-7 1-31,12-8 1 0,15-5-2 0,10-7-8 16,4 0-23-16,11-2-55 0,-14-3-7 16</inkml:trace>
  <inkml:trace contextRef="#ctx0" brushRef="#br0" timeOffset="24255">6270 10966 243 0,'0'0'6'0,"14"0"2"16,10 0 3-16,7 0 1 0,9-3 0 15,6 0 2-15,8-2-1 16,5 1 2-16,-4-1-7 15,-2-1-5-15,-8 5-6 16,-11-1-11-16,-5 2-30 0,1 2-34 16,-17 2-5-1</inkml:trace>
  <inkml:trace contextRef="#ctx0" brushRef="#br0" timeOffset="25612">6661 10392 173 0,'0'0'3'0,"0"0"1"16,0 0 4-16,10-5 1 15,4 1 3-15,5-5 1 0,9-2 0 16,5 1 1-16,7-4-3 16,0 1-1-16,2 1-2 15,-5 4-4-15,2-1-1 0,-7 4-2 16,-9 2 0-16,-3 0-1 15,-10 2 0-15,-10 1 1 16,12 1-1-16,-12-1 1 16,-2 11 0-16,-9 0 1 0,2 4-2 15,-6 0 2-15,1 5-1 16,-1 4 1-16,-5 0-2 15,3 5 1-15,-5 3 0 16,4-1 0-16,0 0 0 16,4 0 0-16,2-8 3 0,8 3 1 15,4-9 2-15,8-3 1 31,10-7 0-31,10-4 0 0,7-3 1 0,10-3-1 16,0-2-2-16,2-5 0 0,-5 2-4 16,-3 1-3-16,-7 1-6 46,-8 1-9-46,-10-7-47 0,-5 10-18 0</inkml:trace>
  <inkml:trace contextRef="#ctx0" brushRef="#br0" timeOffset="26059">7334 10308 119 0,'0'0'6'0,"4"0"5"16,7 1 3-16,7 4 3 0,4-1 3 15,7 6-1-15,2 1 1 16,2 5 1-16,-2 5-3 15,-2 4-5-15,-9-1-1 16,-6 2 1-16,-7-1-2 0,-8-1 2 16,-9-2-2-16,-10-5 0 15,-6-3-1-15,-4-2 0 47,-3-5-4-47,-1-1-3 0,2-1-1 0,3-1 1 0,5-3-3 0,9 0-5 0,1-1-4 16,14 0-15-16,0 0-35 15,11-14-23-15</inkml:trace>
  <inkml:trace contextRef="#ctx0" brushRef="#br0" timeOffset="26207">7319 10286 317 0,'0'0'0'0,"10"-11"0"15,14-2 1-15,9-1-1 16,13-5-9-16,2 0-22 16,14-5-42-16,11-1-5 15</inkml:trace>
  <inkml:trace contextRef="#ctx0" brushRef="#br0" timeOffset="27815">7626 10207 118 0,'0'0'3'0,"13"0"3"16,7-4 3-16,4 1 2 15,7-2 2-15,3 2 3 16,4-2 3-16,2-1 2 0,-10 3-1 16,4 1 0-16,-14 0 0 15,-5 1-2-15,-4-1 0 16,-11 2-3-16,0 0-4 15,0 0-1-15,0 0-4 0,0 0-3 16,0 0-3-16,0 0-2 16,0 0-1-16,0 0-1 15,-3 12 2-15,1-2 1 16,-2 7 0-16,0 0 1 15,1 7 2-15,0 3 1 0,2 3-1 16,0-2 1-16,1 4 0 16,0-2-1-16,-1-3 0 15,1-5-1-15,2-2-3 31,-1-9-4-31,3 3-12 0,-4-14-21 0,-1 10-41 0,1-10-4 16</inkml:trace>
  <inkml:trace contextRef="#ctx0" brushRef="#br0" timeOffset="27942">7867 10386 289 0,'0'0'3'16,"23"-4"-2"-16,4-2 3 16,11-2-2-16,8 2-6 0,0-3-20 31,5-5-44-31,5 6-7 0</inkml:trace>
  <inkml:trace contextRef="#ctx0" brushRef="#br0" timeOffset="28519">7035 11093 222 0,'0'0'3'15,"0"0"-1"-15,0 0 7 16,0 0 2-16,5 7 3 15,19-10 3-15,15-5-1 16,16-5 2-16,16-6 0 16,19-3-2-1,9-3-4-15,5 1-3 0,-3 0-2 0,-7 4-4 16,-7 4-6-16,-16 1-13 15,-10 3-32-15,-6 10-32 0,-25-1-6 16</inkml:trace>
  <inkml:trace contextRef="#ctx0" brushRef="#br0" timeOffset="28958">6926 11535 328 0,'0'0'2'15,"7"-4"-1"-15,10-1 2 0,10-4-1 16,6-4 0 0,7 1-1-16,2 0-5 0,5 0-9 15,0 2-23-15,-12 3-37 0,3 2-7 16</inkml:trace>
  <inkml:trace contextRef="#ctx0" brushRef="#br0" timeOffset="30320">6954 11576 177 0,'0'0'6'0,"0"0"3"0,-12-1 3 16,12 1 0-16,0 0 3 15,0 0 0-15,-2-14 3 16,12 6 1-16,17-2-3 16,3-2-4-16,11 0 0 0,2-3-3 15,5 3 0-15,-3 0-2 16,0 0-3-16,-11 4-1 15,-6 2-2-15,-10 3-1 16,-3 2 0-16,-15 1-1 16,10 0 2-16,-10 0-1 0,0 4 1 15,-8 6-1-15,-7 1 1 16,-3 3 0-16,-7 4 1 15,-4 6-1-15,-3 0-1 16,-4 5 1-16,-2 1-1 0,6 0 0 16,1 2 0-16,9-1 2 31,10-4-2-31,9-3 1 0,6-3 4 0,16-8-1 15,12-5 1-15,7-8 2 0,7 0-2 16,2-8 0-16,2-5 0 31,-2-1-1-31,-5-1-2 0,-5 1-2 0,-9 3-3 0,-4 1-6 16,-11 0-21-16,-13 10-46 15,8-7-7-15</inkml:trace>
  <inkml:trace contextRef="#ctx0" brushRef="#br0" timeOffset="31199">7603 11330 159 0,'0'0'6'15,"0"0"4"-15,0 0 2 16,0-9 1-16,0 9 0 15,0 0 0-15,0 0 1 0,1-11-2 16,-1 11-6-16,0 0-3 16,0 0 0-16,0 0 0 15,0 0 0-15,0 0 3 0,3 5 1 16,-3-5 2-16,0 17 0 15,0-5 1-15,-4 3-1 16,-3 2-1-16,0 0-2 16,-4 4-1-16,1-4-2 0,-2-1 0 15,2-1-2 1,1-4 1-16,4-1 2 0,5-10 2 15,0 10 1-15,0-10-1 16,18 0 1-16,2 0 2 0,6-3-2 16,3-2-1-16,2-2-2 15,-1 0-2-15,-3 0-1 16,-5 2-3-16,-2 0-5 15,-5 2-5-15,-15 3-26 0,0 0-41 16,4-16-6-16</inkml:trace>
  <inkml:trace contextRef="#ctx0" brushRef="#br0" timeOffset="31411">7735 11297 211 0,'0'0'6'0,"0"24"6"0,0-3 2 15,0 8 3-15,-2 5 3 32,-3 7 1-32,-2 6 1 0,0 6-1 0,-3-5-6 15,0-7-1-15,2-3-6 0,-1-7-1 16,2-6-6-16,1-10-6 15,6-5-22 17,8-9-47-32,0-8-7 0</inkml:trace>
  <inkml:trace contextRef="#ctx0" brushRef="#br0" timeOffset="31792">7823 11214 239 0,'0'0'7'15,"0"0"3"-15,13 0 5 16,2 0 0-16,5 0 2 15,8-4-1-15,1 1 1 0,4 0-1 16,1 0-6-16,-3-1-2 31,-5 4-6-31,-3 0 0 0,-6 0 1 0,-5 6 0 16,-4 2 1-16,-2 4 1 15,-5 5 0-15,-1 3 0 0,0 4 0 47,-2 2 0-47,-3 3-1 0,1 3-1 0,0 0-1 0,0 0 0 0,4-2-1 0,0-1-3 16,0 3-6-16,-1-8-20 15,1-5-51-15,1-2-5 16</inkml:trace>
  <inkml:trace contextRef="#ctx0" brushRef="#br0" timeOffset="31934">7909 11379 392 0,'0'0'1'16,"12"-11"0"-16,14-2 1 16,11-3-1-16,14-2 1 0,9-5-1 15,7 4-5-15,4-5-14 16,-1-2-49-16,-3 11-15 15</inkml:trace>
  <inkml:trace contextRef="#ctx0" brushRef="#br0" timeOffset="32552">8420 10692 177 0,'0'0'3'16,"0"0"1"-1,9 1 8-15,-9-1 4 0,19 17 3 16,-5-5 2-16,1 7 2 0,1 4 4 16,3 3-2-16,-1 6-3 15,1 0-2-15,-1-1-3 16,-3-1-2-1,-1-2-3-15,-2-4-1 0,-2-4-2 0,0-4-1 16,-5-4-1-16,-1-2-2 16,-4-10 1-16,4 11-1 15,-4-11 0-15,0 0 0 16,3-4-1-16,1-13 0 0,4-5 0 15,3-11-1-15,6-3-1 16,1-8-2-16,3 3-2 16,4-5-3-16,2 8-4 15,-3 0-9 1,5 8-30-16,2 9-43 0,-5 0-4 0</inkml:trace>
  <inkml:trace contextRef="#ctx0" brushRef="#br0" timeOffset="33903">6257 14178 141 0,'0'0'12'0,"0"0"4"15,0 0 4-15,0 0 4 16,0 0 4-16,0 17 2 15,10 7 0-15,3 15 1 0,5 14-10 16,3 12-2-16,1 10-3 16,-1 9-5-16,0 2-3 15,-9 0-2-15,3-6-1 0,-6-9-4 16,-3-11-7-16,-1-9-15 15,0-15-59-15,-6-14-5 16</inkml:trace>
  <inkml:trace contextRef="#ctx0" brushRef="#br0" timeOffset="34067">6090 14797 392 0,'0'0'2'0,"21"-18"0"16,11-2 2-16,9-2-1 15,12-3 1-15,3-1-2 16,6-3-2-16,3-5-7 0,0 5-29 15,-4 2-43-15,-20-2-6 32</inkml:trace>
  <inkml:trace contextRef="#ctx0" brushRef="#br0" timeOffset="34408">6585 14149 313 0,'0'0'3'0,"15"10"4"16,0 7 1-16,6 9 4 0,9 15 0 15,3 12 3-15,7 16 0 16,3 17 1-1,-3 8-2-15,-8 6-3 0,-4-5-2 16,-4-5-3-16,-10-15 1 0,0-14-1 16,-8-20 0-16,1-23-1 15,-7-18-1 32,16-30 0-47,-2-11-1 0,7-9-1 0,9-4-2 0,6-4-1 0,8 6 0 0,-1 13-1 0,3 14 2 16,-2 16 0-16,-3 13 1 15,-2 16 1-15,-4 14 0 16,-2 9 1-16,1 4-1 15,4-3-1-15,11 1-8 0,6-13-12 16,2-2-68-16,19-14-2 16</inkml:trace>
  <inkml:trace contextRef="#ctx0" brushRef="#br0" timeOffset="35972">17253 14554 266 0,'0'0'6'15,"0"8"4"-15,3 7 3 0,2 7 2 16,0 5 1-16,1 9 0 15,0 7 1-15,1 9 1 16,-1-1-4-16,-3 2-6 16,-3-1-2-16,0-4-2 0,-1-5-3 15,1-10-4-15,-3-5-5 16,3-10-13-16,0-8-28 15,0-10-33-15,10-15-5 0</inkml:trace>
  <inkml:trace contextRef="#ctx0" brushRef="#br0" timeOffset="36295">17199 14584 257 0,'0'0'3'0,"0"0"4"16,-1-14 0-16,1 14 1 15,0 0 2-15,7-4 3 16,2 7 0-16,5 10 4 15,5 9-3-15,1 8-1 0,9 10 1 16,1 6 0-16,4 5-1 16,-1 3-2-16,2-1-1 15,-4-1-1-15,-3-3-1 16,-3-6-1-16,-1-8 1 0,-3-12-1 15,-3-11-1-15,4-12 0 16,0-13 0-16,4-17-2 16,-1-17 0-16,0-10-1 15,1-13-1-15,-4-8-4 0,-5-2-3 16,-7-3-2-1,-4 8-5-15,-6 0-11 0,-6 6-50 16,-2 22-17-16</inkml:trace>
  <inkml:trace contextRef="#ctx0" brushRef="#br0" timeOffset="37448">16498 9951 211 0,'0'0'6'0,"0"17"6"0,0 3 3 15,0 10 4-15,-1 9 0 16,1 12 2-16,0 8 2 15,-2 10 0-15,2 1-3 16,-1 0-6-16,-3-6-3 16,-1-9-3-16,3-8-2 0,0-14-6 15,0-7-5-15,2-10-18 16,0-16-57-16,0 0-5 15</inkml:trace>
  <inkml:trace contextRef="#ctx0" brushRef="#br0" timeOffset="37815">16289 9970 282 0,'0'0'3'16,"0"0"4"-16,0 0 2 15,0 0 0-15,-9-3 0 0,9 3 1 16,6-20 0-16,6 7-1 15,6-5-2-15,9 1-3 16,-1-1-3-16,4 4-1 16,-4 3 1-16,2 6 0 0,-4 5 0 15,-6 6-1 1,-2 9 2-16,-3 3-2 0,0 4 0 15,5 2-11-15,3 3-31 16,1-9-36-16,4-2-5 16</inkml:trace>
  <inkml:trace contextRef="#ctx0" brushRef="#br0" timeOffset="38387">16286 9535 85 0,'0'0'7'15,"-16"4"5"-15,-2 4 2 16,-7 7 2-16,-6 6 7 16,-6 8 1-16,-10 12 1 0,-7 7 1 15,2 14-7 16,3 7-4-31,5 9-1 0,3 6-4 0,7 8-2 0,7 0-3 16,14 5 1-16,7 4-1 16,6-4 1-16,12-1 1 0,15-2-2 15,11-5 1-15,8-8-2 16,12-6 0-16,10-14-1 15,6-12 0-15,11-11 0 0,4-16 0 16,6-14-1-16,6-11 0 31,7-22 1-31,4-16 2 0,2-18 0 0,1-8 0 16,-6-13 0-16,-5-4-1 0,-14-8 0 15,-14-1 0-15,-22-3-3 47,-22 3 0-47,-21 1-3 0,-22-1 0 0,-30 4 0 0,-17 6-1 0,-22 6-3 0,-17 7-5 16,-12 17-11-16,-9 14-36 15,-2 5-24-15</inkml:trace>
  <inkml:trace contextRef="#ctx0" brushRef="#br0" timeOffset="39200">16336 9760 186 0,'0'0'5'0,"0"0"7"16,0 0 7-16,0 0 4 15,7 9 2 1,-7-9-2-16,0 0 1 0,0 0 1 16,0-12-6-16,0-5-3 0,-5-5-8 15,0-8-5-15,-5-7-1 16,1-7 0-16,-1-7-1 47,0-10 1-47,-3-6 0 0,-2-8-1 0,0-3 0 0,2-1-1 0,-1-3 0 0,2 4-1 15,-2 6 1-15,3 7-2 16,0 9 1-16,4 5 0 0,-2 7 0 15,3 8 1-15,0 5 0 16,4 6 0-16,-1 4 0 16,3 1-1-16,6 4 0 31,11 3 0-31,6 2-1 0,12 4 1 0,15-1 0 0,20-1 1 15,24-2 2-15,30-3 1 16,23-1 1-16,38-9 0 16,23 2 1-16,36-7 0 15,22-2-1-15,16-5 0 0,2 0-1 16,-2 4-3-16,-13 1-1 15,-15 7-6-15,-19-1-10 16,-20 1-45-16,-13 12-22 31</inkml:trace>
  <inkml:trace contextRef="#ctx0" brushRef="#br0" timeOffset="39964">16388 10969 255 0,'0'0'0'0,"0"0"-1"15,0 0 2-15,0 12 2 16,0 3 5-16,0 1 0 0,0 7 4 15,0 9 1-15,1 8 3 16,5 9 2-16,-2 9-2 16,-1 9 0-16,-4 9-4 15,1 4 1-15,-9 11-6 16,-4 2 0-16,-5 0-3 0,-1-4-1 15,-3-3-1-15,0-9-1 32,4-8 0-32,1-8 0 0,7-14 0 0,1-7 0 15,9-12 0-15,0-4 0 0,17-12 1 16,11-7 2-16,21-5 0 15,24-6 2-15,35-12 0 16,35-5 0-16,40-2 1 16,37-2-1-16,23 3-1 0,13 3-1 15,-1 10-2-15,-8 4-1 31,-21 7-3-31,-20 3-3 0,-24 5-6 0,-28 0-12 0,-16-3-64 16,-8-5-2-16</inkml:trace>
  <inkml:trace contextRef="#ctx0" brushRef="#br0" timeOffset="41703">18561 8276 131 0,'0'0'7'15,"0"0"5"-15,0 0 4 0,0 0 4 16,11-12 2-16,-11 12 3 15,0 0 1-15,9-10-2 16,-9 10-6-16,0 0-6 16,0 0-3-16,2 13-3 0,2 6-3 15,-3 10 0-15,4 14 1 16,-1 9 2-16,2 18 2 15,4 14 1-15,-1 10 3 16,-1 8 0-16,-2 0 0 16,2 0-3-16,-1-8 0 0,-3-7 0 15,-1-18-2-15,-1-15 0 16,0-15-3-16,-1-12 1 15,1-10-2-15,-4-5 3 32,2-12-3-32,0 9 2 0,0-9-2 0,0 0 0 0,0 0 0 15,0 0-1-15,-10-4 0 16,10 4-1-16,-8-10-1 0,8 10-1 15,-12-15-1-15,12 15 0 16,-7-9-1-16,7 9 0 16,-3-10 0-16,3 10 0 15,0 0 0-15,0-9 0 0,0 9 0 16,0 0 1-16,0 0 0 15,0 0 0-15,0 0 0 16,0 0 0-16,0 0 1 16,0 0 0-16,-1 9 1 15,-2 1-1 1,-3 2 1-16,-5 3-1 0,-2 0 1 0,-8 3 0 15,-3 5 0-15,-1 0 0 16,-5 0 0-16,-3 0-2 16,3 2 1-1,0-4 0-15,5-1-1 0,5-2 0 0,4-2 1 16,6-4 0-16,10 0 0 15,4-3 1-15,14-2 1 0,10-1 0 47,9-1 0-47,3 1 1 0,9 0-2 0,-1-2 0 0,-1 4 0 0,-5-1-1 16,-6 0 1-16,-6 3-1 0,-9 1 0 15,-5 0 0 1,-7 2 1 0,-3 0 0-16,-6 1 0 0,-1 1 1 0,-5 2-1 15,-3-1 1-15,-6 2 0 16,-3-1-1-16,-3 4 1 0,-4-2-1 15,-3 1 0 1,-3 0 0-16,0 1 0 0,0-1-1 16,0-1 0-16,4-1 0 15,5-2 0-15,4-2 0 0,6-1 0 47,6-1 1-47,6 1-1 0,13-4 2 0,8-2 0 0,8-2 1 0,9 0-1 16,4 0 0-16,4-3 0 0,2 1 0 15,-2 0-1-15,-5 3 0 16,-7-1 0-16,-6-1 0 15,-7 1 1-15,-11 2-1 0,-7 2 0 16,-6 0 1-16,-12 2-1 16,-8 2 0-16,-9-1 1 15,-6 1-1 1,-7 1 0-16,-2 1 0 0,-3-1 0 15,4-2 0-15,7-3-1 0,7 0-1 16,7-1 1-16,9-1 0 16,16-7 1-1,0 0 0-15,8 8 0 0,14-8 0 16,5 0 0-16,4 1 1 0,1 0 1 15,2 0-2-15,-2-1 0 32,-3 1 0-32,-6 2-1 0,-5 1 1 0,-3 2 0 15,-2 6 1-15,-4 0-1 0,1 9 1 16,-2 8 0-16,-3 9 1 15,2 9 0 17,0 14 1-32,-1 6 0 0,1 9 0 0,-3 3 0 0,2 7 1 0,-2-2-1 15,2-4 2-15,-4 0 0 16,0-6-1-16,-1-3 1 15,0-7-1 17,1-4-2-32,0-6-4 0,4-1-7 0,-2-11-25 0,10-2-55 0,2-8-2 15</inkml:trace>
  <inkml:trace contextRef="#ctx0" brushRef="#br0" timeOffset="42177">18279 12273 256 0,'0'0'2'15,"10"0"5"-15,12 0 4 16,9-3 7-16,25-8 4 0,21-1 4 16,31-5 2-16,27 0 0 15,21-4-2-15,23 5-3 16,7 5-6-16,13 4-6 15,-2 6-4 1,-4 1-5-16,-5 5-3 0,-10 3-4 0,-4 2-7 16,-15-6-15-16,-15 1-61 15,9-5-3-15</inkml:trace>
  <inkml:trace contextRef="#ctx0" brushRef="#br0" timeOffset="42714">18877 11575 59 0,'0'0'16'0,"0"0"9"16,-8-7 8-16,8 7-1 15,0 0 0-15,0 0 2 0,-9 0 1 16,9 15 2-16,3 8-11 16,3 14-9-16,-2 10-3 15,1 14 2-15,-2 10 1 0,0 10-4 47,-4 2 0-47,-4 2-3 0,-2-5-3 0,-1-5-1 0,1-10-7 0,5-6-10 16,2 8-59-16,13-36-14 0</inkml:trace>
  <inkml:trace contextRef="#ctx0" brushRef="#br0" timeOffset="43537">19194 8173 168 0,'0'0'3'15,"0"0"8"-15,0 0 5 0,11 0 7 16,14 0 2-16,15 0 4 16,18 0 1-16,26 0 0 15,23-5 0-15,28-4-8 0,16-1-4 16,15-6-5-16,6-2-4 15,-3-2-2-15,-10-2-2 32,-14-2-1-32,-19 4-1 0,-26-1 0 0,-18 3-2 0,-22 6 0 15,-18 1-1-15,-12 4-2 16,-13 1 0 15,-17 6-1-31,0 0 0 0,0 0 0 0,-11 3-1 0,-1 0-1 0,-2-2-1 31,2 2-2-31,0 2-1 0,12-5-3 0,-12 3-10 16,12-3-12-16,16 0-17 15,0 0-25-15,11 0-11 0</inkml:trace>
  <inkml:trace contextRef="#ctx0" brushRef="#br0" timeOffset="43827">21320 7894 290 0,'0'0'4'0,"-6"-2"2"16,-6 2 0-16,-6 3 1 16,-7 7 3-16,-8 1-1 15,-10 13 3-15,-5 10 1 16,1 5-1-16,11 5-1 15,12 0 1-15,21-4-2 16,17-8-1-16,23-6-1 16,22-17-1-16,17-14-2 15,11-16 0-15,-3-8-2 0,-9-7-1 16,-19-8 0-16,-21-1-1 15,-28 0 2-15,-22 7-2 16,-30 0 1-16,-23 12-2 16,-16 10-6-16,-14 7-10 0,6 10-67 15,8 27-4-15</inkml:trace>
  <inkml:trace contextRef="#ctx0" brushRef="#br0" timeOffset="44490">20713 12279 346 0,'0'0'2'16,"-8"22"1"-16,4 0 4 16,4 3 0-16,5 3 3 15,13-2 3-15,15-2-1 0,16-9 2 16,17-15-2-16,16-10 0 15,4-17-2 32,-4-9 1-47,-7-10-4 0,-16-3-1 0,-23 2-2 0,-27 4 0 0,-22 11-1 0,-33 4-2 0,-16 11 0 31,-12 8-3-31,-8 9-4 0,0 10-4 0,8 14-12 16,8 20-61-16,15-11-7 0</inkml:trace>
  <inkml:trace contextRef="#ctx0" brushRef="#br0" timeOffset="45273">13731 10031 325 0,'0'0'4'15,"6"15"4"-15,-1 6 1 16,3 8 3-16,1 10 2 0,-2 10 2 16,-2 11-2-16,-4 7 2 15,-1-2-4-15,-4-2-3 16,-4-5-4-16,-2-7-4 15,1-13-6 1,1-4-7-16,2-12-25 0,6-11-49 0,0-11-5 16</inkml:trace>
  <inkml:trace contextRef="#ctx0" brushRef="#br0" timeOffset="45561">13362 10176 390 0,'0'0'1'0,"13"-15"2"16,14-3 1-16,15-7 0 16,16-6 1-16,17-6 1 0,8-2-3 15,17-3-4-15,1 2-11 16,-2 5-43-16,-10 15-26 15</inkml:trace>
  <inkml:trace contextRef="#ctx0" brushRef="#br0" timeOffset="45761">13349 10701 383 0,'0'0'5'15,"8"0"2"-15,11 0 2 16,14-12 0-16,13-5 1 0,14-3-2 15,15-9 1-15,11 0-2 16,6-7-8-16,2 5-11 16,-8-3-30-16,-5 8-46 15,-12 5-3-15</inkml:trace>
  <inkml:trace contextRef="#ctx0" brushRef="#br0" timeOffset="46023">14430 10409 309 0,'0'0'3'0,"7"9"1"0,1 3 4 16,0 7 3-16,-4 3 0 15,-2 7 2-15,0 2 0 16,-2 0 2-16,-1-2-3 16,-6-6-3-1,-6-4-4-15,3-10-8 0,-2-9-8 0,9-9-23 16,3-7-45-16,0-9-8 15</inkml:trace>
  <inkml:trace contextRef="#ctx0" brushRef="#br0" timeOffset="46207">14547 10444 332 0,'0'0'4'0,"10"20"3"16,0 2 2-16,4 4 2 15,0 2 2-15,6 2 3 16,0-3 2-16,2-4 0 0,4-14-3 16,-1-12-3-16,1-18-2 15,0-12-1-15,-4-15-1 16,-1-7-3-16,-3-5-3 0,-8-6-3 15,-6 4-4 1,-7 2-7-16,-2-12-54 0,-8 29-24 16</inkml:trace>
  <inkml:trace contextRef="#ctx0" brushRef="#br0" timeOffset="46903">19506 9431 377 0,'0'0'-1'16,"0"0"1"-16,0 12 1 15,0 10 1-15,0 11 3 0,-1 13 0 16,-3 12 0-16,0 11 0 16,-1 8 3-16,-4-1-2 15,1-4-1-15,2-9 0 16,1-12-3-16,-1-15-2 0,3-13-6 15,3-23-16-15,-14 3-60 16,11-12-2-16</inkml:trace>
  <inkml:trace contextRef="#ctx0" brushRef="#br0" timeOffset="47335">19215 9583 320 0,'0'0'6'0,"0"0"-2"15,0 0 1 1,8-15 2-16,9 3 1 0,11-2 1 16,16-1 4-16,17-4 0 15,9 2-5-15,16 1 0 0,5 7 0 16,-3 7-2-16,-5 3-2 15,-12 10 0 17,-21 7-2-32,-18 3-1 0,-19 4-1 0,-15-1 1 0,-18 0 0 0,-12-7 0 15,-9-6 1-15,-6-3-2 16,-2-5 0-16,-2-3 1 15,6 0-1 1,5 0-1-16,6-2-1 0,7 2 1 0,6 7 0 16,10 2 1-16,8 8 0 15,7 5 0-15,12 8 2 16,8 3 1-1,11 6 0-15,6 6 0 0,5 4 0 0,3 2 0 16,0-1-2-16,-5-4-2 16,-6-5-5-16,-8-4-2 15,-10-7-10-15,-7-19-55 16,-7 8-14-16</inkml:trace>
  <inkml:trace contextRef="#ctx0" brushRef="#br0" timeOffset="47692">20277 9883 376 0,'0'0'1'0,"0"0"0"16,0 0 1-16,-1 9 4 0,-3 2-1 16,-3 5 1-16,-1 7 0 15,-3 2 1-15,2 2-1 16,-4 0-2-16,0-3-1 0,4 0-6 15,-3-7-6-15,4-4-17 16,8-13-56-16,-17 7-5 16</inkml:trace>
  <inkml:trace contextRef="#ctx0" brushRef="#br0" timeOffset="48024">20147 9913 279 0,'0'0'6'15,"17"-6"3"-15,1 6 4 16,4 0 2-16,6 0 1 15,3 5 1-15,5 7 2 0,3 3 0 16,-3 10-5-16,-5 2-2 16,-5 5-3-16,-3 5-1 15,-3 1-1-15,-6-1 0 0,-2-1 0 16,-5-2 0-16,-2-7 1 15,-2-6 0-15,-3-6-1 16,0-15 0-16,-1-7-1 16,1-20-1-1,1-15-1-15,10-13-2 0,6-13-2 0,11-10-2 16,6-6-5-16,11 4-9 15,-6 25-66-15,8-16-11 16</inkml:trace>
  <inkml:trace contextRef="#ctx0" brushRef="#br0" timeOffset="66472">8405 9122 183 0,'0'0'0'0,"0"0"7"16,0 9 6-16,1 3 3 16,1 7 4-16,3 8 0 15,0 5 3-15,0 8 1 0,1 2 1 16,-3 6-5-16,0 0-5 15,-1-1-2-15,-1-4-2 16,-2-5-3-16,1-6-2 16,0-5-1-16,-1-8 0 15,0-5-3-15,1-6-5 0,0-8-10 16,0 0-40 15,0-8-27-31,0-6-8 0</inkml:trace>
  <inkml:trace contextRef="#ctx0" brushRef="#br0" timeOffset="67007">8262 9224 222 0,'0'0'3'15,"0"0"2"-15,0 0-1 16,0 0 3-16,13-16 3 0,-1 5 3 15,9-5 3-15,9-3 2 16,1-5-3-16,12 2 1 16,2 0-2-1,4 5-1-15,-2 4-4 0,0 3-1 0,-8 9-4 16,-6 2-2-16,-5 13 0 15,-10 3 2-15,-9 4-1 16,-7 1 1 15,-5 3 0-31,-12-4 1 0,-8 1 0 0,-7-3-1 0,-4-2-2 0,-4-3 0 16,1-4-2-16,6-2-1 15,3 1-2-15,5 1 0 16,9-1 1-16,9 3 1 0,5 1 1 16,5 1 1-1,8 3 1-15,6 2 3 0,4-1 0 16,1 1 0-16,0 0 0 31,0 1-1-31,3-3 0 0,-3 2 0 0,0 0-2 0,-5-2-1 16,1 0-1-16,0-5-3 15,-4 0-4-15,-1-4-5 16,2 1-14-16,-4-1-36 0,7-6-25 15</inkml:trace>
  <inkml:trace contextRef="#ctx0" brushRef="#br0" timeOffset="67299">8822 9250 284 0,'0'0'6'0,"0"0"3"16,0 0 0-16,0 0 5 15,0 0 0 1,11 9 2-16,-1 5 1 0,2 6 1 15,2 6-6-15,2 4-2 0,2 6-2 16,0-2-2-16,1 4-2 16,-4-4 0-16,1-4-1 31,-4-4 1-31,0-4-4 0,-3-5-4 0,-1-7-5 0,-1-1-22 15,-7-9-52-15,0 0-5 16</inkml:trace>
  <inkml:trace contextRef="#ctx0" brushRef="#br0" timeOffset="67488">8775 9448 407 0,'0'0'3'16,"0"0"1"-16,0 0 0 0,13-15 2 15,6 4-1-15,6-2 1 16,11-2 1-16,3-1-1 15,3-1-5-15,4 3-4 16,-1 1-5 15,0 4-7-31,-10 1-10 0,-11-9-56 0,-3 10-6 0</inkml:trace>
  <inkml:trace contextRef="#ctx0" brushRef="#br0" timeOffset="67831">9232 9106 311 0,'0'0'4'0,"0"0"4"16,14 0 1-1,-5 5 4 1,3 3 1-16,1 6 2 0,0 5 2 0,-1 7-1 0,-4 7-3 16,-5 6 0-16,-3 6-6 15,-1 3-1-15,-6-1-1 16,-4-2-1-16,0-6-1 15,2-5 0-15,1-10 0 0,3-12 0 16,5-12-2-16,0-6 0 16,1-13-2-16,7-6 0 31,4-2-1-31,4 0-1 0,1 4-2 0,2 5 0 0,1 10 1 15,-2 8 1-15,1 8 1 16,-1 13 2-16,2 3 0 16,2 4 0-16,10 0 2 0,5-4-1 15,5-4-5-15,11-2-9 16,0 15-60-16,7-28-17 15</inkml:trace>
  <inkml:trace contextRef="#ctx0" brushRef="#br0" timeOffset="68762">1791 10626 272 0,'0'0'3'0,"0"0"3"16,2 8 1-16,1 6 3 15,3 10 0-15,-1 5 2 16,4 11 2-16,1 5 0 15,-1 4-2-15,-1-2-1 0,0-1-2 16,-2-5-1-16,-1-5-3 16,-2-9-2-16,0-7-5 15,-3-10-5-15,3 0-13 0,-3-10-44 16,0 0-19-16</inkml:trace>
  <inkml:trace contextRef="#ctx0" brushRef="#br0" timeOffset="69398">1492 10776 97 0,'0'0'10'16,"0"0"4"-16,0 0 4 0,0 0 2 16,0 0 0-16,-6-14-2 31,6 6 1-31,6-5 1 0,7-3-7 0,6-5-2 15,3-4-1-15,8-4 0 0,5-2 2 16,3-2 0-16,3 3-1 16,-2 3 0-1,3 3-2-15,-6 8-2 0,4 5-3 16,-1 4-3-16,-7 7 0 0,-2 5-1 15,-2 5 0-15,-6 2 2 16,-5 4 1-16,-5 5 0 16,-12-1 1-16,-5 3 1 15,-10-2-1-15,-7 4 0 0,-6-5-1 16,-3 2-2-16,-2-4-2 15,-2-3 0-15,5-1-2 16,5-5-2-16,5 1 1 31,3 0 2-31,3-3-1 0,8 3 2 0,2-1 1 0,4 2 3 16,2 2 2-16,8 0 1 15,8 0 0-15,6 2 1 16,8-2-1-16,4 0-1 0,6 3-1 16,2-4-3-16,2 0-3 15,-3 1-6-15,0 1-11 16,-7-4-21-16,-7 2-42 31,-2 0-7-31</inkml:trace>
  <inkml:trace contextRef="#ctx0" brushRef="#br0" timeOffset="70875">1529 10759 274 0,'0'0'5'0,"-9"0"-1"0,9 0-1 15,-5-10 0-15,6-4 0 16,12-6 0-16,12-8 0 15,7-7 0-15,17-6-4 16,7-2 1-16,12 1 1 16,3 2 0-16,-6 9 0 15,-4 8 1-15,-14 16 3 0,-11 10 1 16,-27 18 1-1,-12 16-1-15,-30 8 1 0,-18 9 1 16,-14 0 1-16,-12 2-2 0,-7-4 0 16,1-7 0-16,9-15-2 15,12-12-1-15,18-15-2 16,18-10-1-16,26-19-1 15,20-8-1-15,30-6 0 0,19-4-3 16,20-1 1-16,11 3 1 16,1 12 0-16,-3 10 0 15,-13 16 2 1,-12 12 1-16,-30 20 0 0,-23 15 2 0,-29 10 1 15,-28 7 3-15,-25 0 0 16,-17 1-1-16,-14-7-1 16,-6-10 0 15,3-13-1-31,8-14-1 0,13-14-1 0,17-15-2 0,26-12-2 0,25-14 0 15,21-7 0-15,24-3-1 16,24-1-1-16,16 3 1 16,12 8 1-16,4 11 0 0,-4 15 1 15,-10 12 2-15,-16 10 2 16,-21 14-1-16,-26 8 2 15,-22 7 1-15,-34 1 1 16,-18 1 0 0,-14-4 0-16,-11-10-1 0,0-9-1 0,2-12-1 15,9-8-1-15,12-18-2 16,17-9 0-16,17-10-2 15,20-7 0-15,14-5 0 0,19-2-1 16,14 0 0-16,4 9 0 16,8 10 0-16,-3 8 2 15,-6 11 1-15,-11 15 2 0,-15 12-1 31,-19 15 1-31,-18 7 1 0,-13 4 1 0,-7 0-1 16,-3-4 0-16,-2-4-3 16,6-5-8-16,5-14-7 15,18-6-30-15,14-5-41 31,21-14-6-31</inkml:trace>
  <inkml:trace contextRef="#ctx0" brushRef="#br0" timeOffset="71544">1364 11548 302 0,'0'0'3'0,"0"0"2"15,-1-9 0-15,1 9 2 16,7-4 0-16,-7 4 1 16,18 2 2-16,-3 7 2 15,2 6-2-15,3 6 0 0,2 3 1 16,0 3-2 15,-1 2 0-31,0-1 1 0,-3-1-2 0,-1 0-2 0,-3-3 0 16,0-2-3-16,-3-2 0 0,-5-1 0 15,4-1-1 1,-4-2-1-16,1 0 0 0,0-4 1 15,-1 1-1-15,2-1 1 16,-2-2-1-16,-6-10 1 0,10 13 0 16,-10-13 1-16,0 0 1 15,10 8 0-15,-10-8 1 16,0 0 0-16,1-15-1 15,1-4 1-15,1-11-1 0,-1-6 0 16,3-11-2-16,-1-11-1 16,2-11 0 30,2-3 0-46,-2 1 0 0,-2 2-1 0,2 6-2 0,-3 4-1 0,-2 13-5 0,1 8-3 0,1 13-9 16,-1 5-7-16,8 10-33 16,13 10-31-16,-7 2-6 15</inkml:trace>
  <inkml:trace contextRef="#ctx0" brushRef="#br0" timeOffset="71967">1946 11473 297 0,'0'0'0'15,"0"0"3"-15,0 0 3 0,6 13 4 16,0 4 4-16,2 6 0 16,3 5 3-16,-2 7 2 46,1 4 2-46,4 5-4 0,-6-1-4 0,0-1-2 0,0-5-3 0,-3-3-1 0,0-7-1 16,-1-4-3-16,-1-7-1 31,-2-5-2-31,0 0-1 0,-1-11-7 0,0 0-10 16,0 0-27-16,0 0-44 0,1-16-3 15</inkml:trace>
  <inkml:trace contextRef="#ctx0" brushRef="#br0" timeOffset="72160">1783 11711 377 0,'0'0'3'16,"4"-10"2"0,11-3 1-1,8-3 1-15,9-5-1 0,5-1 1 0,6 0-1 0,2-2-3 16,0 6-8-16,-5 1-13 15,-6 8-33 1,-6 6-32-16,-15 1-6 0</inkml:trace>
  <inkml:trace contextRef="#ctx0" brushRef="#br0" timeOffset="72621">2071 11389 219 0,'0'0'4'0,"0"0"6"16,7 9 3-16,3 1 6 0,1 4 2 16,2 4 2-16,4 4 1 15,2 5 1-15,2 3-2 16,-1 2-3-16,-1 1-5 15,-4-2-4-15,-1-2-2 0,-2-1-2 16,-3-4-2-16,-3-6 1 16,-2-6-1-1,-1 1-1-15,-3-13 0 0,4 8 0 16,-4-8 0-16,0 0 0 0,0 0-1 15,0 0-1-15,0 0-1 16,8-4-1-16,-8 4-1 31,6-17 0-31,-2 6 0 0,0 0-1 0,2-3 1 0,3 3-1 16,-3 0 0-16,1 2 0 15,1 3-1-15,-8 6 1 16,19-1-1-16,-8 1 1 16,2 6 0-16,2 3 1 0,0-1 1 15,5 0 2-15,4-2 0 16,5-6 1-16,6 0-2 15,5-10-3 1,3 0-6-16,0-7-12 0,5 1-65 0,1-2-3 16</inkml:trace>
  <inkml:trace contextRef="#ctx0" brushRef="#br0" timeOffset="79610">11788 8150 30 0,'0'0'4'16,"0"0"-1"-16,0 0 4 15,-10 1 3-15,0 8 4 16,-6 9 4-16,-3 6 6 0,-4 7-1 16,-1 5-1-16,1 4 0 15,2-2-1-15,2-3 1 16,9-6-2-16,7-12-4 15,3-17-2 1,15 0-1-16,8-16-3 0,3-12 1 0,0-3-2 16,0-7-4-16,-4 3-4 15,-6 1-1-15,-9 7 0 0,-6 9 0 16,-5 9 0-16,-9 9 1 15,0 10 2-15,4 12 0 16,9 6 4-16,2 1 1 16,24 0 2-16,14-3-1 15,11-5 0-15,14-3-7 16,7-9-22-16,-3-3-52 0,8-3-7 15</inkml:trace>
  <inkml:trace contextRef="#ctx0" brushRef="#br0" timeOffset="80537">11889 12071 89 0,'0'0'8'0,"6"8"8"16,6 9 4-16,-2 3 5 16,8 11 3-16,0 3 1 15,4 10 3-15,-1 3 1 0,-2-1-7 16,-2-3-6-16,-6-6-2 15,1-6-2-15,-7-12-2 32,-3-9-2-32,-2-10-3 0,0-9-2 0,-2-10-1 0,2-5-2 15,11-2-3-15,10-3-2 16,10 3 0-16,11 2-1 15,8 8-1-15,6 7 1 16,0 9 0-16,-5 5 1 0,-7 12 2 16,-14 6 0-16,-17 9 0 15,-13 3 2-15,-20 3 0 31,-16-4 0-31,-12-5 1 0,-10-4-3 0,-5-4-2 0,-6-6-6 16,5-10-9-16,1 2-39 16,12-10-27-16</inkml:trace>
  <inkml:trace contextRef="#ctx0" brushRef="#br0" timeOffset="81504">22158 7221 162 0,'0'0'4'0,"0"0"1"15,-11-5-1 17,1 5 2-32,-5 0 1 0,-3 8 3 0,-5 3 1 0,-7 7 5 0,2 7-2 15,-4 5-1-15,1 7 1 16,7 1-1-16,7 1 0 15,6-8-1-15,11-6-1 0,9-8-1 16,14-8-1-16,11-9-1 16,4-14 0-16,0-8-1 15,-2-5-3-15,-1-5 0 31,-10 1-4-31,-6 0 1 0,-10 4-2 0,-7 6 1 0,-2 5-2 16,0 16 2-16,-9-8 2 16,9 8-2-16,-1 16 2 0,9 3 3 15,14 2-1-15,9-3 0 16,8-1-4-16,5-2-6 15,3-3-22-15,-8-5-47 16,9-1-8-16</inkml:trace>
  <inkml:trace contextRef="#ctx0" brushRef="#br0" timeOffset="82342">21721 11118 168 0,'0'0'1'0,"-1"10"5"0,0 8 9 15,1 8 3-15,0 7 5 16,6 12 1-16,4 9 3 15,5 7 0-15,-1 4 1 16,4 5-5 15,1-6-5-31,-3-4-3 0,-3-8-5 0,-2-9-1 0,-4-8-1 0,-4-11 1 16,-3-13 0-16,0-11-4 15,0 0 1-15,-1-12-2 16,2-6 0-16,10-2-2 0,10-1-1 16,16 2-2-16,9 3-1 15,13 6 0-15,2 9 0 16,0 1 1-16,-6 12 0 15,-15 7 1-15,-19 4 0 0,-21 4 0 16,-22-1 0-16,-24-4 1 16,-13-2-1-16,-13-8-3 15,-4-2-8-15,-6-4-33 0,6-8-39 31,4-13-5-31</inkml:trace>
  <inkml:trace contextRef="#ctx0" brushRef="#br0" timeOffset="99391">13032 15570 190 0,'0'0'8'0,"0"12"6"0,2 9 4 15,2 7 3-15,-1 11 1 16,-3 11 4-1,0 14 0-15,-6 14-1 0,-10 1-4 0,-3 7-5 16,-5-6-5-16,-3-3-2 16,-1-7-5-16,-1-12-4 15,7-12-6-15,6-12-7 16,9-10-25-16,9-13-43 15,-2-11-5-15</inkml:trace>
  <inkml:trace contextRef="#ctx0" brushRef="#br0" timeOffset="99933">13301 16059 233 0,'0'0'6'0,"11"17"3"15,-1-1 4-15,3 4 1 16,-4 8 1-16,2 4 2 16,-1 4 0-16,-1-2 0 0,-8-6-4 15,0-3-2-15,-1-8-4 16,-4-7-2-16,4-10-4 15,-3-15-1-15,3-9-3 0,1-7-2 16,-1-2 0 0,-5-6-1-16,2 2 1 0,0-1 1 15,-4 8 2-15,0 8 1 16,2 6 3-16,5 16 1 15,0 0 1-15,5 4-1 0,9 13 0 32,6 7 1-32,3 5 2 0,6 1-1 0,-4-2 4 15,2-3-1-15,-7-8 1 16,-1-10 0-16,-4-9 1 15,-3-13-2-15,-3-16 1 0,-4-12-1 16,0-9-3-16,-1-8-3 16,-2-1-4-16,-2 1-4 15,0 9-11-15,0 7-14 0,-2 4-44 31,2 18-14-31</inkml:trace>
  <inkml:trace contextRef="#ctx0" brushRef="#br0" timeOffset="100282">13964 15920 323 0,'0'0'2'0,"0"0"2"16,8 0 2-16,3-2 1 0,7-4 1 16,5-1 1-16,8-1 1 15,10-2-1-15,3-1 0 16,5 2-3-16,1 1-3 0,-3 4-5 15,0 2-5 17,-8 1-13-32,-3-1-32 0,-3 2-29 0</inkml:trace>
  <inkml:trace contextRef="#ctx0" brushRef="#br0" timeOffset="100479">13970 16306 361 0,'0'0'4'16,"17"-1"1"-16,9-6 0 0,9-5 0 15,15-5 2-15,12-1-1 16,11-1-1-16,7-2-5 16,4 5-15-16,-3 3-40 15,-6 8-27 16</inkml:trace>
  <inkml:trace contextRef="#ctx0" brushRef="#br0" timeOffset="102129">15119 15548 175 0,'0'0'11'0,"3"8"5"16,4 9 4-16,1 6 4 0,3 7 2 15,3 6 1-15,1 6 2 16,2 5-1-16,-3-1-5 15,2 0-6-15,-5-6-4 0,2-5-2 16,-5-3-2-16,2-6 0 16,-5-4-4-16,-1-5 0 15,-1-5-1-15,-1-1-1 16,2-2 0-16,-4-9-1 0,5 12-1 15,-5-12 1-15,4 11-1 16,-4-11 0 15,0 0 1-31,9 9-1 0,-9-9 1 0,0 0-1 0,0 0 1 16,10 3 0-16,-10-3 0 0,0 0 0 15,2-6-1-15,-2 6 0 16,1-10 0-16,-1 10 0 16,4-18 0-16,-1 0-1 15,3-2 1-15,2-9 0 0,1-5 0 16,2-8 0-16,1-6 0 15,0-7-1-15,-3-1 0 16,2 0 0 0,-5 0-3-16,-2 6-1 0,1 7-5 0,-4 4-5 15,2 10-12-15,-2 9-22 16,-3 11-42-16,2 9-3 15</inkml:trace>
  <inkml:trace contextRef="#ctx0" brushRef="#br0" timeOffset="102521">15583 15704 288 0,'0'0'5'15,"1"16"4"-15,1 0 2 16,0 7 3-16,1 8 0 0,1 6 1 15,0 6 2-15,-2 7 0 16,0-1-5-16,-2-3-3 16,0-7-2-16,0-6-3 15,0-4-1-15,0-11-5 0,-2-5-3 16,2-13-17-16,-7 12-49 15,-2-14-13 1</inkml:trace>
  <inkml:trace contextRef="#ctx0" brushRef="#br0" timeOffset="102662">15400 16055 325 0,'0'0'3'0,"20"-8"2"0,3-1 0 0,9-2 1 16,7-1 0-16,5-2-3 15,1 0-7-15,8-2-27 0,0 4-42 16,-17-2-8-1</inkml:trace>
  <inkml:trace contextRef="#ctx0" brushRef="#br0" timeOffset="103146">15754 15681 256 0,'0'0'5'0,"0"0"5"16,10 14 1-16,-2 3 2 31,0 3 2-31,2 10 1 0,0 8 0 0,0 7 2 0,-1 6-3 15,-6 4-2-15,-1 1-4 0,-4-2-1 16,2-3 0 0,-2-1 0-16,-3-10-2 0,2-5-1 15,0-6-2-15,2-5 0 16,1-7 0-16,0-3-1 0,0-5 1 15,0-9-1-15,0 0 0 16,0 0 0-16,14-4-1 16,-9-10-1-16,2-3 0 15,-2-3-1-15,0-4 0 16,2-2-1-16,-1-1-1 0,-2 2 1 15,0 2-1-15,1 2 2 16,1 3-1-16,4 2 0 16,1 6 0-16,2 6 1 15,-1 4 0-15,0 4 1 0,3 8 0 16,-3 7 0-16,0 3 1 15,-2 7 2-15,-4 1-1 16,0 0 1-16,0-3-1 16,-4-1 0-16,0-6-2 0,-2-1-2 15,0-9-5-15,0-10-14 16,10 0-62-16,-3-13-5 31</inkml:trace>
  <inkml:trace contextRef="#ctx0" brushRef="#br0" timeOffset="103405">16277 15642 288 0,'0'0'1'0,"0"0"4"31,3 10 5-31,0 9 3 0,0 11 4 0,-1 15 1 15,-1 13 3-15,-2 12 0 0,0 11 1 16,-7 8-5 0,-3 3-4-16,-1-2-4 0,-1-8-2 15,-1-9-2-15,1-11-2 16,2-11-1-16,0-10-4 0,7-11-4 15,-2-12-3-15,6-3-7 16,0-15-32-16,0 0-41 16,6-5-5-16</inkml:trace>
  <inkml:trace contextRef="#ctx0" brushRef="#br0" timeOffset="103675">16422 16158 340 0,'0'0'2'16,"9"17"2"-16,-3 2 3 15,1 6 1-15,4 4 3 31,-3 9 2-31,-1 3-1 0,-1 7 0 0,-7-4 0 0,1-3-3 16,-2-7-4-16,-4-5 0 16,1-5-5-16,-2-10-5 0,7-14-10 15,-11 3-19-15,6-10-51 16,4-8-4-16</inkml:trace>
  <inkml:trace contextRef="#ctx0" brushRef="#br0" timeOffset="104069">16372 16119 284 0,'0'0'8'16,"26"-11"2"-16,1 4 2 16,13-3 3-16,6 0-2 15,5 4 1-15,2 4 1 16,1 2 0-16,-11 14-6 15,-12 6-4-15,-19 11-1 16,-12 8-2-16,-12 4-1 16,-14-5 0-16,-8-2-1 0,-7-4-2 15,-4-7-2-15,0-7-1 16,1-9-1-16,4-6 1 0,10-3-2 15,6 0 3-15,10 0 3 16,14 0 3-16,0 0 5 16,20 0-1-16,8 6 2 15,11 3 1-15,1 4 1 0,2 6-1 16,1 4-1-16,-4 3-2 15,-6 5-2-15,-7-2 0 16,-7 4-3-16,-9-3-3 16,-3-1-4-16,-4-4-5 15,-1-3-14-15,-3 3-48 31,1-11-15-31</inkml:trace>
  <inkml:trace contextRef="#ctx0" brushRef="#br0" timeOffset="104404">16966 16353 337 0,'0'0'6'16,"6"17"2"-16,-2 0 3 15,-1 4 3-15,0 7 1 16,0 7-1-16,-2 2 1 0,0 4-1 16,-1-2-4-16,0-3-3 15,0-4-3-15,-1-6-2 16,-1-7-2-16,2-4-4 0,0-15-8 31,0 0-32-31,0 0-43 0,-2-10-3 0</inkml:trace>
  <inkml:trace contextRef="#ctx0" brushRef="#br0" timeOffset="104575">16815 16524 373 0,'0'0'2'0,"7"0"0"0,7 0 2 16,9-1 2-16,4-2 0 15,4-1-1-15,7-1 2 0,2 2-2 16,1-1-4-16,-6 1-5 15,-1 2-15-15,-4-2-61 16,-8-5-5-16</inkml:trace>
  <inkml:trace contextRef="#ctx0" brushRef="#br0" timeOffset="104947">17241 16433 334 0,'0'0'5'15,"4"21"3"-15,-2-1 1 16,-1 5 2-16,-1 5 1 16,0 2 1-16,3 1 0 0,-2-3 1 15,-2-7-4-15,4-9-3 16,-3-14-1-16,11-3-1 15,-1-16-2-15,3-10-1 0,4-7-2 16,0-1-1-16,4 0 0 16,-3 2-2-16,1 10 1 15,-5 5 1-15,-1 16 2 16,-4 7 0-16,2 14 1 15,-3 9 0 1,3 6 1-16,4 1 0 0,8 1-1 0,10-1-2 16,5-10-7-16,12-3-16 15,19-6-62-15,-13-11-3 16</inkml:trace>
  <inkml:trace contextRef="#ctx0" brushRef="#br0" timeOffset="106627">17615 15940 297 0,'0'0'4'16,"0"0"5"-16,0 0 3 16,13 1 2-16,6-1 2 15,12-4 2-15,9-5 0 0,11 1 0 16,8 0-5-16,3 1-3 15,1 1-5-15,-3 4-1 16,-5 1-6-16,-6 3-3 16,-11 4-5-16,-6 3-9 0,-10-2-27 15,-6 0-38-15,0-5-7 16</inkml:trace>
  <inkml:trace contextRef="#ctx0" brushRef="#br0" timeOffset="106812">17664 16201 367 0,'0'0'5'0,"23"7"1"16,11-2 3-16,17 1-1 0,12-2 0 15,19-2 1-15,11 1-1 16,12 1-5-16,2-4-15 15,-3 0-69-15,-8-1-4 0</inkml:trace>
  <inkml:trace contextRef="#ctx0" brushRef="#br0" timeOffset="111253">19077 15566 158 0,'0'0'9'0,"-12"0"4"16,1 0 4-16,11 0 1 0,-19 0 2 16,19 0 2-16,-12 1 2 15,12-1 1-15,17 7-6 16,8-7-3-16,18 0-3 0,7-1-1 15,13-3 1-15,4-3-3 16,0 1-2-16,-4-2-2 16,-7 3-2-16,-9-2-2 15,-12 1-4-15,-11 6-5 16,-15-3-16-16,-9 3-55 0,0 0-7 15</inkml:trace>
  <inkml:trace contextRef="#ctx0" brushRef="#br0" timeOffset="112573">19849 15155 220 0,'0'0'6'0,"0"0"5"15,0 0 3-15,0 0 0 0,0 0 1 16,0 0-2-16,1-11 1 16,-1 11 1-16,16-7-6 15,3 3-2-15,4 1-2 16,7 2-1-16,4-1 0 0,3 2 0 15,-1 0 1-15,-2 0 0 16,-2 0-3-16,-4 2 1 16,-5 1-1-16,-6-1-1 15,-4 2 0-15,-13-4 1 0,11 8-1 16,-11-8 0-16,-4 15-1 15,-9-4 0-15,-5 5 0 16,-5 5 0-16,-6 3-1 16,-4 5 0-1,-2 0 0-15,1 5 0 0,3-4 0 0,5-1 0 16,7-4 2-16,15-4 1 15,6-7 1-15,18-9 2 16,15-5-1-16,9-3 0 16,9-6 1-16,7-2-3 0,0-6-4 15,4 6-9-15,-6-1-17 16,-8-5-46-16,-1 8-11 15</inkml:trace>
  <inkml:trace contextRef="#ctx0" brushRef="#br0" timeOffset="113622">20790 15036 153 0,'0'0'8'0,"-11"4"6"16,2 0 5 0,-6 3 2-16,-2 3 3 0,-2 0 0 15,-3 3 0-15,3 0-1 16,2 2-5-16,7-2-6 15,7-4-4-15,8-2-2 0,11 0-2 16,12-2-2-16,6 0 0 16,11 3 1-16,0 1-3 15,6 3 1-15,-1 3 0 16,-8 3 1-16,-7 4 2 0,-10 1 0 15,-10 3 2-15,-15-5 0 16,-8 1 1-16,-17-1-1 16,-9-5 1-16,-7 0-1 15,-6-5-2-15,-1-3 0 0,0-5-1 16,8 0-3-16,5-3-3 31,8-3-4-31,7-4-8 0,14-2-24 0,10-1-42 16,6-4-6-16</inkml:trace>
  <inkml:trace contextRef="#ctx0" brushRef="#br0" timeOffset="113817">20724 15059 348 0,'0'0'1'0,"0"0"0"16,13-18 1-16,4 6 0 16,14-1 0-16,3-3 0 15,13 2-3-15,4-3-8 0,3 4-23 16,5 10-41-16,-7 0-8 15</inkml:trace>
  <inkml:trace contextRef="#ctx0" brushRef="#br0" timeOffset="114328">21292 14938 172 0,'0'0'2'0,"6"-1"3"0,2-3 4 47,7 3 3-47,1-2 3 0,8 2 2 0,-1-1 0 0,4 2 2 0,-4 0-3 16,-1 4-2-16,-4 0-2 15,-3 0-2-15,-3 3 0 0,-12-7 0 16,10 14-2-16,-9-6 2 15,-1 7 1-15,0-2-2 16,-4 5 1-16,-2 3-3 16,-1 4-1-16,-1 2-1 0,1 2-1 15,0 2-1-15,2 2 0 16,2 1-2-16,2-2-3 15,1 0-4-15,0-4-9 0,5-5-26 16,4-2-39-16,-5-9-7 16</inkml:trace>
  <inkml:trace contextRef="#ctx0" brushRef="#br0" timeOffset="114455">21335 15200 360 0,'0'0'1'0,"19"-6"0"0,10-1 0 0,7-2 1 0,14 1-1 0,8-4-2 16,7 5-12-16,5 4-32 0,-4-4-31 15,-5 6-8-15</inkml:trace>
  <inkml:trace contextRef="#ctx0" brushRef="#br0" timeOffset="114955">19765 15913 270 0,'0'0'5'0,"5"0"5"16,15-7 3-16,17-3 2 0,21-6 3 16,23-5 1-16,29-5 3 15,21-5 0-15,25-1-5 16,12 3-4-16,0 5-3 0,-2 5-3 15,-11 8-4 17,-20 7-6-32,-20 4-5 0,-26 7-16 0,-21-7-54 0,-17 13-10 15</inkml:trace>
  <inkml:trace contextRef="#ctx0" brushRef="#br0" timeOffset="116308">20539 16229 75 0,'0'0'3'0,"0"0"1"16,-11-7 2-16,0 7 3 16,-1 1 4-16,-3-1 2 0,-1 0 3 15,-4 5 0-15,3 7 1 16,2-5 0-16,3 5 1 15,12-12-2-15,-11 21 2 0,11-21-2 16,11 20-1-16,8-12-1 16,8 1-1-16,4 1-2 15,2 2-1-15,6 1-3 16,-4 1-3-16,-2 4 0 15,-9 2-1-15,-7 1-2 0,-11 3 1 16,-6 1-1-16,-15 1 0 16,-8-3-2-16,-8-2 1 15,-5-3 1-15,0-5-2 16,0-5 1-16,6-8-1 0,7-7 0 15,12-10 0-15,11-7 0 16,7-7 0-16,16-8-1 16,8-6 0 15,6-2 0-31,1 1 1 0,-3 2 1 0,-8 5-1 0,-10 3 1 0,-10 8-1 15,-11 7 1-15,-14 10 0 16,-11 4-1-16,-8 7 0 16,-1 2-2-16,-5 6-5 0,7 8-8 15,6-2-19-15,-3 8-48 16,30 0-6-16</inkml:trace>
  <inkml:trace contextRef="#ctx0" brushRef="#br0" timeOffset="116664">20882 16127 305 0,'0'0'4'15,"-5"11"4"16,0 1 4-31,-2 4 1 0,-1 5 1 0,-2 0 3 0,4 3 1 0,2-1 0 16,4-3-3-16,3-9-3 16,11-3-3-16,9-9-2 15,5-6-2-15,7-7-4 0,-3-6-7 16,9 0-15-16,-4-4-65 15,-4-10-2-15</inkml:trace>
  <inkml:trace contextRef="#ctx0" brushRef="#br0" timeOffset="116786">21097 16048 386 0,'-5'8'2'0,"1"9"2"0,-5 9 1 16,-4 8 1 0,1 10 1-16,-2 7-1 0,-2 7 1 15,2 6-1-15,4-3-6 0,2-5-14 16,7-4-68-16,2-13-4 15</inkml:trace>
  <inkml:trace contextRef="#ctx0" brushRef="#br0" timeOffset="117363">22090 15724 274 0,'0'0'5'0,"0"0"-1"16,8 9 3-16,8-4 2 0,5-2 1 15,11 1 0-15,8-1 3 16,7-1-2-16,3-2-7 15,4 0-17-15,1 0-56 0,-12 0-8 16</inkml:trace>
  <inkml:trace contextRef="#ctx0" brushRef="#br0" timeOffset="117521">22077 15969 360 0,'0'0'2'15,"16"0"1"-15,8-3-1 16,13-2 3-16,10-4-2 15,11-3 1-15,8-1-3 0,11 6-19 16,8-1-57-16,-13 2-6 16</inkml:trace>
  <inkml:trace contextRef="#ctx0" brushRef="#br0" timeOffset="118146">23178 15899 381 0,'9'0'4'0,"15"0"-1"0,11-3 1 15,13-2 0-15,5 1-4 16,9 4-15-16,6-1-60 16,0-1-5-16</inkml:trace>
  <inkml:trace contextRef="#ctx0" brushRef="#br0" timeOffset="136463">21173 15103 181 0,'0'0'6'0,"0"0"2"16,0 0 4-16,0 0 2 16,0-8 1-16,0 8 3 15,7-9 1-15,-7 9 0 0,16-12-2 16,-5 4-2-1,3 1-3-15,1 2-1 0,2-2 0 16,3 1-2-16,2 2 0 16,3 1-1-16,-1 1-1 15,5 1-2-15,-2 1-1 0,7 3 0 16,-4 3-2-16,0 3 1 15,0 0-1-15,-3 3 1 32,-1 2-1-32,-6 4 2 0,-2 2 1 0,-6 3-1 0,-11 4 1 15,-1 8-1-15,-13 0 0 16,-12 6 0-16,-10 3 0 15,-8-2-2-15,-5-2-1 16,-7-8 0-16,4-7-1 0,-1-10 0 16,5-12-2-16,5-3 1 15,11-14-1-15,14-5-1 16,8-6 1-1,9 2-1-15,12 0 2 0,12 2 1 16,11 4 1-16,11 8 1 0,4 4 2 16,4 5-1-16,0 3 1 15,-5 7 0-15,-2 3 0 16,-8 2-1-16,-7 2 0 15,-6-1-3-15,-7-1-5 0,-1 2-13 16,-4-3-67-16,-1-7-3 16</inkml:trace>
  <inkml:trace contextRef="#ctx0" brushRef="#br0" timeOffset="137866">7521 10358 192 0,'0'0'7'0,"0"0"3"0,0 0 3 16,-5-11 1-16,5 11 1 16,-1-10 1-16,1 10-1 15,1-16 2-15,-1 16-5 0,20-20-4 16,-4 9 1-16,2-1-2 15,8-1-1-15,3-1 1 16,3 4-1-16,-1 1 0 16,2 3-1-16,0 4 0 0,2 2-1 15,-5 5-1-15,0 5 0 16,-6 7 2-16,-2 4-1 15,-8 6 0-15,-6 5 1 16,-8 8 0-16,-16 3 0 16,-7 2 0-16,-11-1-1 15,-10-3-1-15,-2-4-1 0,-5-9-1 16,5-6-1-1,4-14-1-15,7-7-2 16,13-3 0-16,13-9 0 0,9-4 0 0,17 2 1 16,11 0 0-16,8 2 0 31,6 6 2-31,4 2 2 15,-1 3 1-15,-1 6 0 0,-6 5 1 0,-5 2 0 0,-3 2 0 16,-3 0-2-16,0 0-6 16,0-2-32-16,4-5-48 15,4-7-3-15</inkml:trace>
  <inkml:trace contextRef="#ctx0" brushRef="#br0" timeOffset="140163">23727 15507 176 0,'0'0'6'15,"0"0"2"-15,-12 3 5 0,12-3 3 16,-16 6 2-16,7-6 2 16,-5 5 1-16,3-3 1 15,1-2-6-15,10 0 0 0,-10 0-4 16,10 0-2 15,6 0-2-31,10 0 0 0,10 0-2 0,8 1-1 0,7 1 1 16,10 2-2-16,3 3-1 0,2 1 0 15,-1 9-1-15,-8 4 0 16,-9 3 0-16,-13 3-1 15,-14 2 1-15,-11 3 0 16,-16-3 0-16,-10-2 1 16,-10-5 0-16,-1-5 0 0,4-3-1 15,7-5 0-15,13 0 0 31,13-9-1-31,13 18 0 0,16-1-1 0,11 3-1 16,1 9 1 0,-3 5 0-16,-12 5-1 0,-16 5 0 0,-10-1-1 15,-21 2 0 1,-17-3-1-16,-14-1-6 0,-8-7-24 15,-1-3-49-15,5-4-4 0</inkml:trace>
  <inkml:trace contextRef="#ctx0" brushRef="#br0" timeOffset="141879">24442 15804 253 0,'0'0'4'16,"-1"9"5"-16,1-9 0 16,0 17 5-16,0-7 3 0,0-10 3 15,-2 11-1-15,2-11 1 16,-9-6-4-16,5-10-2 15,2-11-4-15,1-7-3 16,0-9-4-16,1-9-2 16,1-1 0-16,-1-5-2 0,3 5 1 15,4 2-1-15,2 5 0 16,2 9 2-16,3 7 0 15,4 14 1-15,5 12 1 0,1 5 1 16,4 17 0-16,-3 9 1 16,3 8 1-16,-2 10 1 15,-5 6-1-15,-5 1 0 0,-2 3-1 16,-7 2-1-16,-1-6 0 15,-5 0 0 1,-2-8-3-16,1-4-2 0,-6-8-4 16,5-4-10-16,-12 5-61 15,1-27-12-15</inkml:trace>
  <inkml:trace contextRef="#ctx0" brushRef="#br0" timeOffset="142004">24416 15712 392 0,'10'-3'1'0,"22"-1"-1"0,15-3-1 16,19 2-18-16,20-4-57 15,-9-5-7-15</inkml:trace>
  <inkml:trace contextRef="#ctx0" brushRef="#br0" timeOffset="143253">12214 17292 266 0,'0'0'8'0,"0"21"6"15,2-1 3-15,0 12 2 0,-2-12 0 16,0 3 1-16,0 6 2 16,0 0 0-16,0 0-8 15,-2 3-4-15,-1-3-3 0,0 3-2 31,-1-5-1-31,-2 0-5 0,1-8-2 0,2 2-8 16,-2-8-10-16,1-2-17 16,4-11-35-16,-3 13-18 15</inkml:trace>
  <inkml:trace contextRef="#ctx0" brushRef="#br0" timeOffset="143730">12079 17208 267 0,'0'0'6'16,"0"0"1"-16,0 0 0 15,0 0 3-15,0 0 1 16,18-6 4 15,5 5 0-31,10-1 2 0,10 2-3 0,4 0-3 0,6 6 2 0,-6 6-4 16,-1 5 0-16,-8 5-3 15,-10 2-2-15,-14 6 0 16,-9-1-1-16,-8-1-1 0,-12-4 0 16,-8-2 0-16,-5-8-1 15,-5-4-1-15,0-5 1 16,2-4-2-16,4-1 0 31,2 0-1-31,9 0 1 16,4 3 2-16,12 5 0 0,3 7 1 0,5-5-1 0,1 4 1 15,4 0 3-15,2 3-1 16,-1 0-1-16,2 3 0 15,0-1 0-15,2 3-2 0,0-4-1 16,-1 5-4-16,-1-5-8 16,2 0-19-16,2 0-54 15,-3-3-4 1</inkml:trace>
  <inkml:trace contextRef="#ctx0" brushRef="#br0" timeOffset="143991">12849 17529 362 0,'0'0'3'16,"0"0"5"-16,0 16 2 0,0-5-1 15,0 3 1-15,-3 3 1 16,0 2 0 0,-1 1 0-16,0 1-3 15,1 0-4-15,-1 0-4 0,2-2-6 0,-2 0-8 16,1-5-35-16,0-1-36 15,3-13-5 1</inkml:trace>
  <inkml:trace contextRef="#ctx0" brushRef="#br0" timeOffset="144260">12833 17508 340 0,'0'0'5'16,"12"5"3"-16,-12-5 0 16,13 14 4-16,-4-2 1 15,2 0 0-15,1 4 1 0,-2 2 1 16,5 1-5-1,-3 1-2 1,1 0 1-16,0-2 0 0,0 2-1 0,-1-6-1 16,1-4-1-16,-1-7 0 0,1-3 1 15,4-15-1-15,-7-21-3 16,-6-15-2-16,2-11-3 15,1-4-3-15,3 3-7 16,-2 9-20-16,4 16-60 0,6 11-2 16</inkml:trace>
  <inkml:trace contextRef="#ctx0" brushRef="#br0" timeOffset="144613">13609 17277 338 0,'0'0'3'0,"0"0"4"16,0 0 2-1,0 0 4-15,2 13 1 0,9-8 0 16,8 1 0-16,8-1 0 16,8 1-2-16,2-1-4 15,5-1-2-15,0 1-5 31,4-2-5-31,-6-1-7 0,-5 3-19 16,-2 0-54-16,-14-3-5 0</inkml:trace>
  <inkml:trace contextRef="#ctx0" brushRef="#br0" timeOffset="144799">13587 17636 381 0,'0'0'5'15,"0"0"2"-15,11 0 0 16,3 0 2-16,6 0-1 15,1-5 0-15,8 5-2 16,3-2-4 15,2 2-20-31,5 0-64 0,-3 0-5 0</inkml:trace>
  <inkml:trace contextRef="#ctx0" brushRef="#br0" timeOffset="155310">14889 13170 219 0,'0'0'7'15,"-3"21"4"-15,-2 0 3 16,-3 6 1-16,-3 2 1 16,0 4-1-16,-2 2 1 0,0 0 1 46,0-5-7-46,2-7-5 0,2-7-5 0,5-5-10 0,4-11-15 0,0 0-33 16,0 0-22-16</inkml:trace>
  <inkml:trace contextRef="#ctx0" brushRef="#br0" timeOffset="155843">15099 13280 200 0,'0'0'8'16,"3"13"3"-16,-1 1 3 15,1 4 2 1,-1 6 3-16,3 2-1 0,0 3 1 0,-2 3 0 16,1-6-6-16,-2-4-3 15,-1-6-1-15,1-5 0 16,-2-11-2-16,0 0 0 0,0 0-1 15,3-6 0-15,-3-9-2 16,0-5-1-16,0-3-3 16,-3-3-1-16,0-1-1 0,-1 0 0 15,-1 3-1-15,1 3-3 31,2 4 0-31,2 7 2 0,0 10 0 0,12 0 1 16,-1 9 1-16,5 12 2 16,1 6 0-16,4 5 4 15,4 0 2-15,-2 0 2 0,3-4 0 16,-2-11 0-16,0-10 0 15,-1-8-1-15,-2-15-1 16,-2-10 0-16,-4-9 0 16,-2-3-3-16,-9-2-3 0,-3 0-3 15,-2 2-2-15,-5 6-6 16,-5 3-9-16,1 7-29 15,6 8-33-15,-2 2-9 0</inkml:trace>
  <inkml:trace contextRef="#ctx0" brushRef="#br0" timeOffset="156232">15666 13113 253 0,'0'0'5'15,"3"14"5"1,0 3 2-16,2 4 2 0,-2 7 2 15,1 8 2-15,-1 4-2 16,-2 7 1-16,-1-1-3 0,0-2-3 16,-2-6-4-1,-1-6-3-15,-1-8-2 0,3-8-6 16,1-16-8-16,0 0-24 15,6-5-44-15,-5-16-7 0</inkml:trace>
  <inkml:trace contextRef="#ctx0" brushRef="#br0" timeOffset="156611">15570 13125 188 0,'0'0'7'0,"10"-4"5"15,5 1 4-15,11-4 2 16,4 2 0-16,10 3 1 0,1 2 0 15,6 2 0-15,-4 8-6 32,-6 1-4-32,-9 4-3 0,-13 2-1 0,-9 0-2 15,-12-3 0-15,-7-6 0 0,-12-1-1 16,-3-7 0-16,-3 3-1 15,2-3-2-15,3 0 1 16,7 5 0-16,0 7 1 16,14 6 1-16,5 5 2 0,8 6 0 15,13 2 1 1,5 7 2-16,7 2-1 0,2-4 0 15,0-3-2-15,-1-5-2 16,-1-4-7-16,-6-8-13 0,-5-14-58 16,-5 6-8-16</inkml:trace>
  <inkml:trace contextRef="#ctx0" brushRef="#br0" timeOffset="157033">16111 13398 317 0,'0'0'6'0,"2"8"2"0,2 2 2 16,1 4 1-16,-3 7 0 16,3 1 2-16,-1 2 0 15,-2-1 0-15,0-3-4 0,0-4-3 16,-2-7-1-16,0-9-1 15,0 0 0 1,6-20-2-16,0 0 0 0,0-4-2 16,4-1-1-16,0 0-1 0,5 4-1 15,2 7 1-15,2 6-1 16,1 8 1 31,-1 3 2-47,2 8 0 0,-2 4 1 0,-2-2 1 0,-1-1 2 0,-3-8 0 0,-1-4 0 0,-4-9 0 15,-2-11 0-15,-6-4-1 16,0-5-1-16,-6-2-3 15,-8-4-4-15,2 2-7 16,-5 3-11-16,4-5-53 0,6 14-13 16</inkml:trace>
  <inkml:trace contextRef="#ctx0" brushRef="#br0" timeOffset="157411">16808 13189 320 0,'0'0'3'0,"0"0"1"15,0 0 2-15,0 0 1 16,6 7 2-16,9-4 1 0,7-1 2 16,8 0-2-16,6 0 1 15,7-2-3-15,7 3-4 16,0-3-5-16,0 0-8 15,-4 0-9 1,-4-5-54-16,-7 5-12 0</inkml:trace>
  <inkml:trace contextRef="#ctx0" brushRef="#br0" timeOffset="157604">16868 13493 337 0,'0'0'4'0,"13"1"2"15,6-1 1-15,9 0 0 16,9 0 2-16,10-5-1 15,8-1-1-15,10 2-8 0,-3-7-16 16,2-2-50-16,-4 8-16 16</inkml:trace>
  <inkml:trace contextRef="#ctx0" brushRef="#br0" timeOffset="159893">17473 12913 202 0,'0'0'5'16,"0"0"0"-16,0 0 3 0,11 2 5 16,-2 8 3-16,3 4 2 15,4 13 1-15,1 7 3 16,2 10-3-16,-2 10-1 15,-2 5-2-15,-2 6-2 0,-3-4-2 16,-4 2-1-16,-3-13-2 16,-1-8 0-16,-1-11 0 15,-1-11 0 1,0-20-1-16,0 0-1 0,4-13-1 0,1-13 0 15,2-8-1-15,1-10-2 16,3-4-2-16,5-7 1 16,-2 1-2-16,3 3-1 0,0 5-4 15,-1 3-5-15,1 9-8 16,-5 2-26-16,2 13-45 15,4 5-4-15</inkml:trace>
  <inkml:trace contextRef="#ctx0" brushRef="#br0" timeOffset="160175">18119 12917 258 0,'0'0'5'16,"0"9"4"-16,0 5 5 0,0 7 3 16,0 6 2-16,-1 9-1 15,1 8 2-15,-1 6 0 16,-3 0-2-16,1 0-7 15,0-3-4 1,1-5-2-16,1-8-2 0,-2-6-5 0,2-8-4 16,-3-8-14-16,4-12-52 15,-11 0-13-15</inkml:trace>
  <inkml:trace contextRef="#ctx0" brushRef="#br0" timeOffset="160335">17947 13297 300 0,'0'0'5'0,"12"-4"3"15,6 1 2-15,5 0 1 16,10-1-1-16,5-1 2 0,2 1-2 15,7-2-1-15,-4 2-12 16,-7-6-20-16,-14-1-53 16,5-3-6-16</inkml:trace>
  <inkml:trace contextRef="#ctx0" brushRef="#br0" timeOffset="160623">18358 12917 274 0,'0'0'7'16,"17"0"4"-16,0 5 1 15,5 5 2-15,1 8 3 0,2 5 1 16,0 9 2-16,-2 7 0 15,-4 7-5-15,-15 5-4 16,-8 1-2-16,-8-3-2 16,-2-6-1-16,-5-7-1 0,1-11 0 15,-2-9-2-15,7-13 0 16,6-10-1-16,10-8 0 15,10-6-1 17,6-3-1-32,9 4 0 0,5 4-1 0,4 5-1 0,1 10 1 0,-2 5 0 15,-1 13 1-15,-5 6 0 16,2 6 1-16,0-1 0 15,0-2-2-15,4-2-4 0,0-9-16 16,0-3-65-16,17-10-3 16</inkml:trace>
  <inkml:trace contextRef="#ctx0" brushRef="#br0" timeOffset="164464">14758 16940 131 0,'0'0'6'0,"0"0"3"16,0 0-2-16,0 0 7 0,0 0 3 15,0 4 3-15,0-4 2 16,8 17 3-16,1-4-6 15,3 4 0-15,1 4 0 16,1 0-3-16,3 6-4 16,0-3-2-16,-1 3-1 0,-1-3 1 15,-1 0-4-15,-2-4 1 16,-2-1-1-16,-1-1-1 15,-5-3-1-15,3-1-1 0,-3-1 0 16,1-1 0 15,-2 0-1-31,-1-3 0 0,3 1 1 0,-5-10-1 0,7 15-1 16,-7-15 1-16,4 9-1 0,-4-9 0 15,0 0 0-15,0 0 0 16,0 0 0-16,7 8 0 16,-7-8 1-16,0 0 2 15,0 0-1-15,0 0 0 16,4-13 1-16,-1-5-1 0,2-7 0 31,0-6-1-31,2-4 0 0,1-7-1 0,-1-2-1 16,1 3-1-16,-4 5-1 15,-1 7-2-15,2 4-4 0,-4 6-8 16,1 9-16-16,-2 10-53 15,9-12-7-15</inkml:trace>
  <inkml:trace contextRef="#ctx0" brushRef="#br0" timeOffset="170389">15212 16968 196 0,'0'0'1'16,"0"0"4"-16,10 5 2 16,0 5 6-16,2 6 2 15,1 4 3-15,-1 9 2 0,1 5 0 16,-5 3 2-16,6 1-4 15,-11 2-3-15,-1-3-2 16,-1-3-3-16,-1-4-2 16,0-8-1-16,0-6-2 0,0-4-6 15,0-12-6-15,0 0-26 16,6 4-44-16,-6-11-7 15</inkml:trace>
  <inkml:trace contextRef="#ctx0" brushRef="#br0" timeOffset="170567">15196 17172 315 0,'0'0'5'0,"19"-8"4"0,4 0 0 0,5 0 0 16,5-2 1-16,2-1 0 15,2 0 1-15,1 1-3 16,-3 0-8-16,-11 5-12 15,-12 0-10-15,-12 5-19 0,0 0-33 16,0 0-13-16</inkml:trace>
  <inkml:trace contextRef="#ctx0" brushRef="#br0" timeOffset="170751">15457 16985 117 0,'0'0'1'16,"0"0"-1"-16,0 0-7 16,0 0-6-16,0 0-7 15,0 0-16-15</inkml:trace>
  <inkml:trace contextRef="#ctx0" brushRef="#br0" timeOffset="171210">15457 16985 180 0,'2'5'8'0,"-2"-5"4"15,0 0 7-15,0 0 2 16,0 0 0-16,0 0 3 16,-5-22 0-16,1 12 0 15,4 10-8-15,-1-11-5 0,1 11-5 47,0 0-2-47,0 0-3 0,0 0 0 0,9 14 1 0,-4 2 0 0,3 6 2 16,0 8 3-16,2 6 2 0,-3 3-1 15,2 4 1-15,-3 2-1 16,0-3-1-16,-2-4-2 15,-1-4 0-15,-1-9 0 0,-1-4-2 16,1-8 1-16,-2-13-1 16,0 0-2-16,4-15-1 15,0-4-1 1,3-6-2-16,0-3 0 0,3 1-2 15,0 0-1-15,4 6 0 0,-3 6 1 16,2 8 2-16,-1 7 3 16,-2 5 0-16,0 12 0 15,-1 4 1-15,-2 4 1 16,-3 3 0-16,4-1 1 0,-3 0-1 15,-2-5-2-15,1-3-3 16,-3-6-4 0,5-4-13-16,-6-9-50 0,14 0-15 15</inkml:trace>
  <inkml:trace contextRef="#ctx0" brushRef="#br0" timeOffset="171427">15925 16956 340 0,'0'0'3'0,"0"19"3"0,-6 3 3 16,-1 12 4-16,-5 9 1 15,1 12 0-15,-6 14 2 16,9-28-2-16,-2 5-2 16,-2 2-2-16,1 6-4 15,0-3-1-15,-3 4-2 31,5-4-1-31,-1 2-3 0,0-5-2 0,1 1-5 0,2-7-14 16,-10-4-64-16,15-7-2 16</inkml:trace>
  <inkml:trace contextRef="#ctx0" brushRef="#br0" timeOffset="171748">16096 17602 325 0,'0'0'5'0,"1"10"2"15,-1 0 4-15,0 4 2 16,0 2 1-16,0 1 2 15,-4 5 0-15,-2 1-1 16,1 3-4-16,-2-1-2 16,1 1-3-16,0 0-4 0,0 1-3 15,0-3-7-15,0-1-13 16,2-4-61-16,1-3-4 15</inkml:trace>
  <inkml:trace contextRef="#ctx0" brushRef="#br0" timeOffset="172147">16292 17771 315 0,'0'0'7'0,"0"0"1"47,0 15 2-47,0-15 3 0,0 14 3 0,0-2 0 0,-1 0 0 0,-1 3 1 0,-1-3-5 16,0 0-2-16,0-1-2 15,3-11-3-15,-7 16-2 16,7-16-1-16,0 0-2 0,0 0-2 15,0 0-1-15,-7-8-1 16,7 8 1-16,4-15-2 16,-4 15 2-1,17-11 0-15,-6 6 1 0,5 2 3 16,1 1 0-16,2 2 2 0,0 0 1 15,0 0 1-15,4 2 1 16,-1-1-1-16,-2 4 0 16,-1-3 0-16,-1 0-2 15,-6-2-1-15,-1-2-4 0,-4-6-5 16,-2-5-5-16,-5-1-9 15,3-34-57 32,-2 24-11-47</inkml:trace>
  <inkml:trace contextRef="#ctx0" brushRef="#br0" timeOffset="172483">16985 17469 315 0,'0'0'4'0,"0"0"4"31,4 12 3-31,5-5 1 0,8-1 1 0,5 0 2 15,8-1 0-15,5 0 0 0,4-5-4 16,3 0-4-16,2-2-5 16,-4-4-5-16,1 3-8 15,-6-6-20-15,-17 2-51 16,8 5-5-16</inkml:trace>
  <inkml:trace contextRef="#ctx0" brushRef="#br0" timeOffset="172685">17079 17851 355 0,'0'0'4'0,"10"2"2"0,4-2 1 16,3 0 1-16,6-2 1 15,4-3 0-15,2 0-1 16,2 2-3-16,5 0-15 15,-2 3-48-15,4-1-22 32</inkml:trace>
  <inkml:trace contextRef="#ctx0" brushRef="#br0" timeOffset="176539">18217 17240 234 0,'0'0'9'0,"0"0"2"15,-9-3 3-15,9 3 3 16,0 0 1-16,-12-3-1 15,12 3 2-15,0 0-2 0,-9-5-7 47,9 5-1-47,0 0-3 0,9-3-1 0,2 1-2 0,7-1 0 0,8-2 1 16,4 2 0-16,8 2 0 0,1 0-1 15,-1-2-1-15,-1 3 0 16,-4 0-1-16,-6 2-1 16,-6 3 0-16,-4-2-1 15,-17-3 1-15,13 8-1 16,-13-8 2-16,5 8-1 0,-5-8 2 31,-5 17-1-31,-3-4 1 0,-5 3 0 0,-5 2 0 16,-2 3 0-16,-2 2-1 15,-2 1 0-15,1 1 0 0,2-2-1 16,6-2 0-16,6-4 1 15,8-3 1-15,6-5 0 16,12-5 0-16,11-4 0 16,8-3-2-16,4-6-3 0,6 2-8 31,-3-5-17-31,-8-3-52 0,1 7-7 0</inkml:trace>
  <inkml:trace contextRef="#ctx0" brushRef="#br0" timeOffset="177425">18290 17319 265 0,'0'0'6'16,"-13"17"4"-16,1 2 1 15,2 5 3 1,6-9-2-16,2 2 3 0,2 2 1 16,2-1 0-16,8 0-3 15,0-9-2-15,29 14-2 0,9-10-2 16,8-12 0-16,4-3 0 15,-1-16-1-15,0-9-2 16,-19-11-1-16,-36 7-2 16,-11 2 0-16,-22 4-2 0,-10 3 0 15,-11 4-1-15,-5 6-4 16,5 5-8-16,-2 4-8 15,10 3-20-15,12 13-31 16,16 0-16-16</inkml:trace>
  <inkml:trace contextRef="#ctx0" brushRef="#br0" timeOffset="177784">18386 17547 273 0,'0'0'9'0,"-8"14"2"0,-1-2 5 15,0 6 1-15,-2 3 0 16,3 3 1-16,0 2 2 15,2 2 1-15,3-1-8 0,3-3-4 16,4-2-1-16,7-1-2 16,1-6-2-16,2-2 0 15,2-3 0-15,-2-1-1 16,1-8-1-16,0-1-1 0,-1-8-1 15,-3-6 0 1,-3-3-3-16,-3-3-3 0,1-1-6 16,-6-1-10-16,0 0-22 15,0 5-41-15,-2 0-7 16</inkml:trace>
  <inkml:trace contextRef="#ctx0" brushRef="#br0" timeOffset="178190">18809 17244 292 0,'0'0'2'16,"0"0"2"-16,0 0 3 16,-10 5 2-16,5 4 4 0,-3 6 0 15,2 4 3-15,2 2 2 16,4 2 0-16,3-1-2 15,11-1-2-15,6-2-3 16,8-6-2-16,5-4-2 16,8-4-3-16,-3-5-3 0,0 0-3 15,-6-2-6-15,-1-3-12 16,-8 5-56-16,-7-20-12 15</inkml:trace>
  <inkml:trace contextRef="#ctx0" brushRef="#br0" timeOffset="178365">18934 17254 299 0,'0'9'4'0,"0"8"2"0,4 12 8 16,-2 7-1-16,0-13 1 16,-2 6 1-16,2 2 1 15,-1 7 0-15,-1-2-4 16,2 3-4-16,0 2-8 15,-1-2-7-15,2-2-16 0,1-3-58 16,0-4-3-16</inkml:trace>
  <inkml:trace contextRef="#ctx0" brushRef="#br0" timeOffset="178655">19242 17261 298 0,'-1'14'12'16,"1"13"3"-16,0-5 1 15,0 6 2-15,0 9 1 16,-1 4 2-16,-1 5-1 0,-1 5 1 15,0 5-12-15,-1 2-4 47,-1 2-1-47,1 1-3 0,0 1-3 0,2 1-4 0,-3-7-12 0,5-8-56 16,0-5-15-16</inkml:trace>
  <inkml:trace contextRef="#ctx0" brushRef="#br0" timeOffset="179329">19504 17813 281 0,'0'0'7'0,"0"0"4"16,0 0 0-16,0 0 2 15,0 0-1-15,0 0 2 47,0 0 0-47,0 0 1 0,6-1-6 0,7-1-3 0,1 0-2 0,3 1 0 0,-1-1 0 16,1 0-2-16,-1 2 0 15,1-1-1-15,0 1 1 0,-3 6-1 16,-3-2 1-16,1 4-1 16,-5 4 0-16,-2 0 2 15,-2 5 0-15,-3 0 0 16,-2 0 0-1,2 4 1-15,0-1 1 0,-1-1-2 16,1 0 1-16,1-2-1 0,5-2-1 16,6-1-6-16,0-1-8 15,6-3-18-15,7-4-54 78,-1-3-3-78</inkml:trace>
  <inkml:trace contextRef="#ctx0" brushRef="#br0" timeOffset="179633">19910 17633 322 0,'0'0'6'0,"0"0"4"0,6 0 3 0,-6 0 1 0,17 0 1 15,-4 0 1-15,-1 0-1 16,2 0 1 0,2 1-7-16,0 1-3 0,1-2-2 15,-1 2-3-15,-1 0 0 0,1 2 1 16,-1 1 0-16,0 4 0 15,-1 0 0 1,-5 3 1-16,-1 3-1 0,-3 2 2 16,-3 2-1-16,-2 5-1 0,0 3 0 15,0 1 0-15,-1 4 0 16,-1-3-2-1,2-29-4-15,0 32-3 0,0-1-6 16,-1 2-9-16,1 0-30 16,7-7-37-16,2 1-8 0</inkml:trace>
  <inkml:trace contextRef="#ctx0" brushRef="#br0" timeOffset="180062">19863 17880 385 0,'0'0'2'0,"0"0"2"0,0 0 0 15,0 0 1 32,5-8 2-47,-5 8-1 0,19-2 0 0,-8 0 1 0,4 0-3 0,2 0-4 0,5 1-8 16,-2-1-11-16,5-3-41 0,3 5-24 15</inkml:trace>
  <inkml:trace contextRef="#ctx0" brushRef="#br0" timeOffset="180715">19892 17636 350 0,'0'0'2'0,"0"0"1"16,0 0 0-16,-14 2 0 15,14-2 2-15,-14 19 1 16,7-4 0 15,-4 1 2-31,1 2-3 0,-1 3 0 0,-2 4 1 0,-1-1-1 0,-1-1 0 16,-2 2 0-16,-3-1-1 15,-3 0-1-15,-3-5 0 16,3-1-2-16,-4-4 0 0,1-6-1 16,1-3-2-16,1-5 0 15,4 0-1-15,3-7 0 16,5-3-1-16,5-3 1 15,7-2 0 17,11 2 2-32,8 3 0 0,5-2 1 0,6 4 1 0,1 5 0 0,5 3 1 15,-2 6 2-15,2 5-1 16,-6 7 0-16,-3-1 0 15,-8 3 0-15,-7 0 1 0,-10 1-1 16,-4-2 1-16,-15-4-4 16,-4-3 2-16,-10-2-2 15,-2-1 0-15,2-7 0 31,0-2 0-31,7 0-1 0,9-2 0 0,15 2 1 0,-5-17 0 16,11 7 0-16,10 2 0 16,8 2 2-16,2 6 1 46,0 0-1-46,-26 0-1 0,26 8 0 0,0 0-1 0,-26-8-2 0,23 25-5 0,1 1-23 16,-22-6-55-16,1 1-4 16</inkml:trace>
  <inkml:trace contextRef="#ctx0" brushRef="#br0" timeOffset="181203">18504 17795 254 0,'0'0'9'0,"0"0"2"31,-13 7 2-31,13-7 2 0,-13 9 2 0,13-9 2 16,0 0 1-16,0 0 1 0,0-8-6 16,6-2-4-16,2-4-2 15,-5 1 1 16,10-20-4-15,-5-4-1-16,-1 1-2 0,0-8 0 0,-6 8 0 0,-6 23-4 0,-4 4-4 0,-5 9-11 16,2 0-34-16,2 12-34 15,2 1-6-15</inkml:trace>
  <inkml:trace contextRef="#ctx0" brushRef="#br0" timeOffset="182549">19855 17732 304 0,'0'0'5'15,"-10"0"2"1,10 0 1-16,-9 0 0 0,9 0 1 16,0 0 1-16,0 0-1 15,10-2 3-15,5 0-7 0,5 1-1 16,2-1 1-16,1 2-3 15,0 2 0-15,-2 4-1 16,1 2 2-16,-5 3-1 16,-1 3 1-16,-2 3-1 0,-4-1 1 15,-3 2 1 1,-7 1 0-16,-2-1-1 0,-9 1 0 15,-4 1-1-15,-4-2 0 16,-4-1-2-16,3-2-1 16,3-5-4-16,0-1-10 0,7-5-28 46,10-4-39-46,0 0-5 0</inkml:trace>
  <inkml:trace contextRef="#ctx0" brushRef="#br0" timeOffset="183035">20542 17481 359 0,'0'0'3'0,"0"0"1"16,6-12 1-16,4 6 2 16,11 0 2-16,9 1 0 15,12 5 2-15,10 0 0 16,4 2-2-16,-26 8-2 0,1 0-1 31,-2 7-1-31,-1 3-2 0,-6 4 0 0,-3 2-1 16,-8 3-1-16,-6 2 1 15,-5 3 1-15,-10 1-1 16,-7-2-1-16,-5-2 0 0,-5 1-1 15,-4-6-1-15,-2-1-1 16,0-3 0-16,2-4-1 16,0-4 0-16,3-3 2 15,6-6 0-15,6-1 2 0,16-4 1 16,0 0 1-16,-2-7 2 15,13-1-1-15,8 2 1 16,6 0-1-16,4 0-1 16,1 6-1-16,1 0-2 15,3 2-2 1,-2 3-4-16,2 3-5 0,-5-2-7 0,0 1-27 15,2-3-43-15,-9-4-5 16</inkml:trace>
  <inkml:trace contextRef="#ctx0" brushRef="#br0" timeOffset="183437">21180 17490 411 0,'0'0'2'0,"0"0"2"0,0 0 1 15,8 7 1-15,-5 1 0 0,-1 4 2 16,0 3 0-16,0 4 1 15,-1 2-2-15,0 1-1 16,1 1-2-16,0 0 1 16,2 2 0-16,0-3-1 0,3 2 0 15,2-3-1-15,2-1-2 16,-1-1-2-16,2-4-3 31,-1-7-6-31,0-8-10 0,-1-3-26 0,-3-7-34 16,12-33 1-16,-2-11 10 0,-1-2 30 15,-8-2 16-15,-7 4 15 16,-3 5 16-16,-8 20 33 15,0 29 38-15,7 7-7 16,0 5-13-16,0 9-27 0,-2 6-12 16,2 3-5-16,0 5-5 15,1 6-3 1,0 1-2-16,2 6-3 0,0-2-4 15,4 1-6-15,0 3-19 0,-6-7-61 16,5-2 0-16</inkml:trace>
  <inkml:trace contextRef="#ctx0" brushRef="#br0" timeOffset="183823">20781 18087 286 0,'0'0'7'0,"0"0"5"16,0 0 1-16,0 0 2 16,-24 16 3-16,11-16 0 15,0 0 1-15,-3-5-1 16,-1-5-6-16,2 0-5 0,0-3-1 31,3-3-1-31,1 2-2 0,2-1-1 0,3 1 1 16,4-1 0-16,2-2 0 15,6-1-1-15,8 2-2 0,-1-1-8 31,13 6-33-31,6 1-44 0,3 3-2 0</inkml:trace>
  <inkml:trace contextRef="#ctx0" brushRef="#br0" timeOffset="184266">21474 17428 213 0,'0'0'14'16,"6"2"5"-16,4 5 2 16,6-2 1-16,8 2 3 0,6 0 1 15,5 2 1-15,5-2 2 16,-1-1-14-16,1-1-4 47,-6 1-2-47,-3 2 0 0,-19-3-3 0,-1 4 0 0,-5 0-1 0,-1 3 0 0,-4 3 0 15,-1 2 1-15,0 4-2 16,-1 0 0-16,-3 2 0 15,0 3-1-15,-2 1-1 0,1 2-1 16,1 0-2-16,-2 2-5 16,2 0-5-16,-1-1-8 15,3-6-43-15,-3-2-27 16,-4-7-7-1</inkml:trace>
  <inkml:trace contextRef="#ctx0" brushRef="#br0" timeOffset="184359">21650 17737 338 0,'0'0'2'0,"10"-2"0"15,0-3 1-15,5 0 0 16,3 2-2-16,4 0-13 15,3 3-47-15,-1-1-17 0</inkml:trace>
  <inkml:trace contextRef="#ctx0" brushRef="#br0" timeOffset="184861">21001 18108 230 0,'0'0'4'16,"0"0"2"-16,0 0 0 16,0 0 4-16,0 0 3 15,0 0-1-15,0 0 1 16,0 0 2-16,0 0-1 0,0 2 1 15,0 3-1-15,-2 0-1 16,-25 48 0-16,14-34 2 16,13-19-3-16,0 0-1 31,-10 10-2-31,-3-2-3 0,-33 20 1 0,35-28-1 0,2-4-3 15,4-4 0-15,4-9-3 16,1 4-7-16,3-8-18 16,0 0-57-16,15-2-6 15</inkml:trace>
  <inkml:trace contextRef="#ctx0" brushRef="#br0" timeOffset="185871">20769 18034 229 0,'0'0'4'16,"0"0"2"-16,3-6 0 15,-3 6 2-15,15-5 0 16,-15 5 0-16,18 0 1 0,-18 0 2 16,15 0-2-16,-15 0-1 31,12 9-1-31,-12-9-1 0,0 0 0 0,0 0-1 15,0 9 0-15,0 2-1 0,0-1-2 16,-23 23 1 0,0-8 1-16,-7-13 1 0,-32 10 3 15,28-20 0-15,-2 0-1 16,3-2 0-16,3-4-1 15,6-6-3-15,5-5-3 0,6-2-8 16,5-3-37-16,8-5-34 16,3 2-6-16</inkml:trace>
  <inkml:trace contextRef="#ctx0" brushRef="#br0" timeOffset="187083">22354 17818 310 0,'0'0'5'0,"0"0"4"16,4 9 1-16,-4-9 1 15,16 14 3-15,-7-7 1 16,2-1 2-16,2 1 0 15,-2-2-4-15,2-1-3 0,2-2-1 16,-3-1-3-16,4-1-1 16,-4-1-1-16,3-6-1 15,-2-2-1-15,-3-3-1 16,1-5-1-16,-3-2 1 0,1-5-1 15,3-18 2 1,0-15 0-16,4-2-1 0,-1 3 2 16,9 3-1-16,6 8 1 15,6 8 1-15,5 5-1 16,-4 11-1-16,0 4-1 15,-2 7 0-15,-3 5 0 0,-4 5-2 16,-6 11 1-16,-7 5 0 16,-5 10 0-16,-9-11-1 15,-2 4 1-15,-2 4 0 0,-6 3 0 16,1 3 1-16,-1 0 0 15,-1 4 1-15,5-1 1 16,5-3 2-16,0-1-1 16,13-3-1-16,4-1 1 15,6-2-1-15,6-3-5 31,4-2-3-31,4 1-10 0,1-2-49 0,7-10-29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27T19:05:02.94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7955 4163 0 0,'-11'32'4'0,"-1"8"1"16,-3 9-2-16,-1-2-1 15,-2 7 0-15,0-2-1 16,-2-1 0-16,1 2 0 15,1-5 0-15,0 3 3 0,6-3 1 16,1-4 1 0,6-1 1-16,3-4 1 0,1 2 2 15,3-2-1-15,5 4 2 16,-5-3-3-16,4 3 1 15,-4 3-2-15,-3 0-3 0,1 9 1 16,-7-6-1-16,-2 10-2 16,-6-2 0-16,6-1 2 15,-7 1-2-15,9-1 1 0,-7 2 0 16,9-4 1-16,-5 2-1 15,5-3 3-15,2 0-5 32,-4 5 3-32,4-2-3 0,-4 6 0 0,1 5 0 0,-1-1-1 15,2 4 0-15,0-2-1 16,1 1 0-16,1-2 0 15,3-2 1-15,-1-4 0 16,2-9 0-16,6 2 0 16,-1-3-1-16,1-4-1 0,6 1 0 15,1-6-5-15,6 1 0 16,-3-3 0 15,5 2 0-31,-3-7 2 0,6 2 3 0,-5-1 1 0,6-2 4 0,-7 3 2 16,3-5 1-16,1 6 1 15,4-8 1-15,-3 7-1 31,5 0-3-31,1-2-2 0,-1 3 0 0,4-1-1 0,-1 3 1 16,4-2-2-16,-4 4 0 16,9-7 0-1,2 4-2-15,0-3 1 0,3 2 0 0,-3-1 1 16,6-1 0-16,-5 1 1 15,4-6 0-15,-9 5 2 16,0-6 0 0,0 5 1 15,-1 0 2-31,2-1-2 0,-3 1 0 0,6-6 0 0,-4 4 0 0,13-7-1 0,2 1 1 15,2-8-1-15,4-6 2 16,1-7 0-16,4 1 1 16,0-7 0-16,2-2-1 0,0-6 1 15,2-5-2-15,-1-1-1 16,1-2 1-16,3-3-3 15,-2-7 0-15,2 2 2 47,3-4 0-47,-3-1 4 0,0-3 0 0,4-2 1 0,2 0 0 0,1-3 1 0,0 3 0 16,1-4-1-16,0-2-2 15,0-1-1-15,-2 1-1 0,-2-5 1 16,-4 2 0-16,-3-3 1 16,0-2 1-16,-4 1 0 15,-1-2 1-15,-4-2 1 16,3-1 1-16,-7-1-2 31,-2-1-1-31,-3-1-2 0,-2-1 0 0,-5-1-1 0,-1-2 0 16,-5-3 0-16,-3 0-1 15,-3-5 1-15,-1-2 0 0,-5-3-1 16,-1-1 1-16,-4-2 0 15,-3-3 1-15,-2-2 0 16,-6 2 0 0,-2-2-1-16,0-2-1 0,-8 0 1 0,0-4-2 15,-6-2 0-15,-5 1 0 16,-2-1-2-16,-5 1 0 15,-4 0-1-15,-7 2 2 16,-2 3-1-16,-6 2 1 0,-3 1 0 16,-4 3-2-1,-4-1 2-15,-4 2-1 0,-5 0 1 16,-1 0 0-16,-2-2-1 15,-5 5 0-15,-4-1 1 16,-1 4 0 15,-4 2 0-31,-2 3 0 0,-2 2 0 0,-1 3 0 0,-1 5 0 0,-2-2 0 16,-1 5 0-16,-1 0-1 15,-3 4 1-15,0 2-2 16,-5 4 1-16,-1 7 0 0,-9 9-1 16,-5 10 2-16,-5 14-1 15,-12 9 0-15,-7 18 1 0,-13 16 0 16,-9 11 0-16,-6 5 0 31,1 3-2-31,1-4-8 0,13 4-27 0,14-8-51 16,15-17-2-16</inkml:trace>
  <inkml:trace contextRef="#ctx0" brushRef="#br0" timeOffset="3099.2392">7088 3835 107 0,'0'0'4'16,"0"0"2"-16,-12 8-2 15,11 4 3-15,-6 3 2 0,6 4 1 16,-4 4 2-16,4 7 1 16,3 3-2-16,3 9 0 15,9 3 0-15,-6 2 0 0,7 7-2 16,-4 0 0-16,5 7-2 15,-4 0-2-15,4 5 0 16,-5 0-1-16,-1-2-2 16,-3 9 2-16,3 1 1 0,-4 3-1 15,-1 2 0-15,-3-1 3 16,-1 3-1-16,-1-3 1 15,-1 1 2-15,-4-3-3 16,-2 1 4-16,-6-2 0 16,-5 1-2-16,-2-2 0 0,-3 1-1 15,-2-3-2 1,-2 2 0-16,-1-2 0 0,-3-3-2 15,1 1-2-15,0-3 0 16,-1 1 0-16,1-4-1 0,-1 0 1 16,2-1-2 30,-1-3 1-46,0-2 1 0,2-3 0 0,0-3 0 0,0 0-1 0,-1-1 1 0,-1-1 0 0,-4 2 1 16,-2-1-1-16,-5 3 2 16,-2-1-1-16,-3 0-1 15,-1-2 1-15,-5 0-1 0,2 1 1 16,0-3-1-16,-2-4 0 15,-1 0 0-15,-2 1 0 47,-2 0 0-47,-3-2 0 0,0-1 0 0,-2-1 1 0,-4-1-1 0,2-3 0 0,-1-1 0 16,-2-2 0-16,2-2 0 15,-3-1-1-15,-3 0 1 16,-1-1 0-16,-2 0-1 16,0-1 1-16,-3 0-1 0,-2 1 0 15,-2 0 1-15,-13 3-1 16,-2 0 1-1,-1-2 0-15,-7 1 0 16,0-1-1-16,-4-1 1 0,-2-3 0 16,-2 0 0-16,12-7 0 15,-1-1 0-15,2-4 0 16,-1-3 0-16,1-4 1 15,-2 1-1-15,5-3 1 16,-3-6 1-16,2-1 0 0,-3-1 0 16,5-8 1-16,2-6-2 15,4-5 1-15,1-8-1 16,4-6-1-16,4-7 0 15,1-6-1-15,5-7 1 0,3-7-1 16,1-2 0-16,0-6 0 16,2 0 0-16,5-1 2 0,-5-5-1 15,4-3 0-15,2-1-1 16,1-2 2-16,4-1-1 15,4-1-1-15,3-2 1 16,1-3 0-16,6 0 0 16,2-3 0-1,0 0 0-15,1-2 0 0,2-2 0 0,0-1-1 16,0-2 1-16,4 2-1 15,0-1 0-15,4 1-1 16,1-1 0-16,3 5 0 0,4-1 0 16,7 0 1-16,3 3-2 15,3-2 0-15,9 5 0 16,0 0 0-16,9 2 0 15,6-2 1-15,6 0 0 16,1 1-1-16,7 0 1 0,1-1 1 16,5 0 0-16,6 0 0 15,1 2 0-15,3 1 0 0,0 3 0 16,5 3 0-16,0 1 1 47,7 5-1-47,3 3 0 0,0 3 0 0,6 3 0 0,5 3 0 0,2 3 0 15,2 4 0-15,3 4 1 0,7 1 0 16,7 2 0-16,8 3 1 15,5-2 0-15,5 3 0 16,9 1-1-16,5 0 1 16,3-1 0-16,-2 4-1 0,-1 0 0 15,-2 1 0-15,1 3 0 47,0 0 0-47,0 0 0 0,1 3 0 0,3 2 0 0,2 1-1 0,1 6 0 0,0 1 1 16,-3 2-1-16,0 5 0 15,0 1 0-15,-4 3 0 16,-2 1 0-16,-3 4-1 15,-4-2 0-15,-2 5 0 0,-3 1 1 16,-7 2-2-16,-4 0 2 16,-4 7-2-1,-5 8 2-15,-4 1 0 0,3 9 1 16,-4 4-1-16,0 5 1 15,3 8 1-15,-1 6 0 0,1 3 0 16,-3 2 0-16,-3 2-2 16,-6 2 1-16,-6-1-2 15,-5 3 1-15,-6 0 0 0,-2 7-5 16,-8-5-19-16,2 11-61 15,6-4-2-15</inkml:trace>
  <inkml:trace contextRef="#ctx0" brushRef="#br0" timeOffset="31348.5344">15674 5859 275 0,'0'0'8'15,"0"0"2"-15,0 0 3 16,0 0-2-16,0 0 2 16,0 0 2-16,0 0 2 0,0 6 1 15,0 10-5-15,4 2-3 16,2 7-1-16,0 9 2 15,1 6-1-15,-2 8-3 16,1 5-1-16,-2 5-1 0,1 7 0 16,-2 3-1-16,-3-5-1 15,0 2 0-15,0-4 0 16,0-2 0 15,-1-7 0-31,-1-6 0 0,0-5-1 0,-1-7 0 0,2-7 0 0,0-2-1 16,0-9 0-16,1-2 0 15,0-4 0-15,0-10 2 16,0 9-2-16,0-9 2 0,0 0 0 15,0 0-1-15,0 0 1 16,0 0 0-16,0 0 0 16,0 0-1-16,0 0-2 15,0 0 0-15,-8 0 0 0,8 0 0 31,0 0 0-31,0 0 0 0,0 0 0 0,0 0 0 16,0 0 0 0,-8-6 0-16,8 6 0 0,0 0 0 0,-11-3 0 15,11 3 0-15,-8-4 0 16,8 4 0-16,-13-4 0 15,13 4 0-15,-15 0 0 16,6 0 0 0,-2 0 0-16,3 1-2 0,-1 6 0 0,9-7 1 15,-15 17 0-15,12-8 0 16,5 1 1-16,8 4-1 0,8-3 1 15,9 0 0 17,6 2 0-32,4-1 0 0,5 3 0 0,2-3 0 0,-2-1 0 15,0 1 0-15,-7 0-1 16,-5-2 1-16,-4 2 0 0,-5 0-1 15,-5-1 2-15,-5-1-1 16,-1-2 0-16,-5 3 0 16,-4 2 1-16,-1-1-1 15,0 1 1-15,-7 5 0 0,-6 0-1 16,-2 3 1-16,-6 3-1 15,-1-1 1-15,-6 2-1 16,0-1 0-16,-5-3 0 16,-1 3 0-16,-1-2 0 0,-2 0 0 15,2-1 1-15,-1-2-1 16,1-1 0-16,2-3 1 15,5 2-1-15,6-6 0 0,1 1 0 16,6-6 0-16,1 1-1 16,14-7 0-16,-7 10 1 15,7-10-1 16,7 8 1-31,8-5-1 0,3 2 1 0,7 1 0 0,7 1 0 0,2-3 1 16,1 1-1-16,4 2 0 16,-3 0 0-16,-3-1 0 15,-2 1 0-15,-5-3 0 0,-3 2 0 16,-5-2 0-16,-3-2 0 15,-6 1 0-15,-9-3-1 16,12 5 1-16,-12-5 0 31,0 0 1-31,0 0-2 0,0 15 2 0,0-15-1 0,-11 16 1 16,-1-6-1-16,-5 0 0 15,-4 4 1-15,-8 3-2 16,-1-3 2-16,-4 2-2 16,-2 2 1-16,-4 2-1 0,-2 1 1 15,2 0 0-15,0 2-1 16,0-1 1-16,7 0 0 31,2-2-1-31,5-2 1 0,7-2-1 0,4-5 1 0,4 3-1 16,6-5 1-16,5 2 0 15,4-2 0-15,10-2 0 16,10 2 0-16,7-2 1 0,7 2-2 15,5 0 2-15,4-4-1 16,3 3 0-16,-1-1 0 16,-2-1 1-16,-6 2 0 15,-4-2-1-15,-6-1 1 16,-4-1 0-16,-4 1-1 0,-4-5 1 15,-4 3 0-15,-15-3 1 16,15 1-2-16,-15-1 0 16,0 0 0-16,0 0 0 15,0 0 0-15,0 0 0 0,-2 11 0 16,2-11 0-16,-10 11 0 15,-1-1 0-15,-1 5 0 16,-3 5 0-16,0 9 0 16,1 6 0-16,0 14 0 15,2 10 0-15,2 13 0 0,1 14 0 16,4 9 0-16,1 12 0 15,4 8 0-15,-2 10 0 0,1 0 0 16,0 1 0 15,0 0 0-31,-1-6 0 0,1-3 0 0,-2-10 0 0,1-9 0 16,1-11 0-16,-1-9 0 0,2-15 0 15,1-7 0 32,2-17-39-47,9-16-53 0,5-20-3 0</inkml:trace>
  <inkml:trace contextRef="#ctx0" brushRef="#br0" timeOffset="32509.9988">15072 7069 351 0,'0'0'6'0,"-12"-6"3"16,12 6 2-16,-17-11 2 15,7 4 0-15,0 1 1 16,2 0 0-16,-2-2 0 31,10 8-6-31,0 0-2 0,0 0-2 0,0 0-2 0,19 0 0 16,2 7-2-16,7 3 2 15,8 7-2-15,5 3 2 16,7 7-1-16,4 6 0 16,6 10 1-16,1 9 0 0,3 5 0 15,2 6 0-15,1 8 0 16,0 4 0-16,3 4 1 31,-1-4-1-31,-3 2 0 0,-4-5 0 0,3 4 2 16,-6-5-1-16,-6-6 2 15,-1-2 0-15,-4-8-5 16,-5-2 0-16,-3-7 0 31,-2 0 0-31,-7-9 0 16,-2-5 0-16,-3-3 0 0,-1-3 0 0,-6-4 0 0,0-3 0 15,-6-8 0-15,1 0 0 0,-12-11 0 16,10 13 0-16,-10-13 0 15,0 0 0-15,0 0 0 16,0 0 0-16,0 0 0 16,0 0 0-16,0 0 0 0,0 0 0 15,0 0 0-15,0 0 0 16,0 0 0-16,0 0 0 15,0 0 0-15,0-7 0 16,5-7-91-16,2 4-5 16</inkml:trace>
  <inkml:trace contextRef="#ctx0" brushRef="#br0" timeOffset="33449.3744">16462 8386 138 0,'0'0'3'0,"0"0"3"16,0 0 2-16,0 0 3 15,-9-11 4-15,9 11 4 16,-12-10 4-16,12 10 3 0,-17-13 1 15,17 13 0-15,-17-10-1 16,17 10-2 15,-15-10-2-31,15 10-1 0,-13-6-4 0,13 6-3 0,-11-6-3 0,11 6-2 16,-10-5-2-16,10 5-1 15,0 0-2-15,0 0-1 16,0 0 0-16,0 0-2 16,0 0 1-16,0 0 0 0,6 6 0 15,1 5 0-15,4 2 0 16,4 7 2-16,2 2-1 15,4 8 1 1,1 2 0-16,1 5 0 0,1 1-1 16,0-2 0-16,-1-2-1 0,-4 0 1 15,-2-5-3-15,-5-4 0 16,-1-4 0-16,-6-5 0 15,2-5 0-15,-5-2 0 0,-2-9 0 16,1 9 0-16,-1-9 0 16,0 0 0-16,0 0 0 15,-7-9 0-15,1 0 0 16,-1 0 0-16,-4-5 0 15,-2 0 0-15,-6 0 0 0,-5 3 0 16,-4-1 0-16,-7 5 0 16,-6 0 0-16,-5 5 0 15,-1 1 0-15,-1 2 0 0,4 5 0 16,4-3 0-1,14 4 0-15,7-7 0 0,21-7-69 16,15 2-23-16</inkml:trace>
  <inkml:trace contextRef="#ctx0" brushRef="#br0" timeOffset="34033.608">16387 8254 299 0,'0'0'6'0,"0"0"4"0,0 0 4 15,-5-14 1-15,5 14 1 16,-4-11 3-16,4 11 1 15,-2-11 0-15,2 11-7 16,0 0-4-16,-2-10-2 16,2 10-1-16,4 13-1 0,2 6 1 15,7 6-2-15,1 10 2 16,5 7 0-16,0 6 0 15,6 3 1-15,-1 0-2 32,1-3-1-17,-4-8-1-15,-1-5-2 0,-3-10 1 0,-5-8-3 0,-1-5-3 0,-11-12-8 16,11-1-35-16,-11 1-42 0,3-16-1 15</inkml:trace>
  <inkml:trace contextRef="#ctx0" brushRef="#br0" timeOffset="34456.7772">16425 8311 349 0,'0'0'4'16,"0"0"3"-16,0 0 0 15,0 0 2-15,0 4 2 0,0 8 1 16,0 3 2-16,0 11 1 15,-5 5-3-15,-3 9-1 16,-4 7-1-16,-7 7-1 16,-3-4-1-16,-2-1-2 0,-1-5-1 15,-1-7-2-15,4-8-2 16,3-8-5-16,5-18-6 0,14-3-42 15,2-15-36-15,10-9-2 32</inkml:trace>
  <inkml:trace contextRef="#ctx0" brushRef="#br0" timeOffset="56848.7304">1605 10846 314 0,'0'0'5'0,"0"0"5"15,-4-10 2-15,4 10 0 0,0 0 0 16,-10-9 1-16,10 9 2 15,-1 16 0-15,1 10-3 16,5 23-4-16,-1 15 2 16,-3 21-1-16,-2 13 2 0,-1 12 0 15,-8 1-1-15,1 0-2 16,-5-7-2 15,0-15 0-31,-1-14-3 16,6-19-1-16,1-17-2 0,2-10-2 0,4-15-4 0,2-14-9 0,0 0-69 15,8-17-6-15</inkml:trace>
  <inkml:trace contextRef="#ctx0" brushRef="#br0" timeOffset="57266.8976">1360 10760 293 0,'0'0'8'0,"-16"0"3"16,0 0 4 0,-1 0 1-16,-2 0 0 0,-1 0 2 15,3-3-2-15,-1-2 0 0,14-7-7 16,16 0-4-16,22-2-2 15,21-2-2-15,20 0 0 32,19 3 0-32,14 5 0 0,3 8 0 0,-2 11 1 15,-15 16 0-15,-21 11 1 0,-25 9-1 16,-36 6 0-16,-29 4 1 15,-32 1 1-15,-25-5 0 16,-14-3-1-16,-15-9 1 16,-2-10-2-16,5-4-7 0,8-9-25 15,10-2-54-15,36-4-3 16</inkml:trace>
  <inkml:trace contextRef="#ctx0" brushRef="#br0" timeOffset="57843.128">2112 11522 385 0,'0'0'4'15,"0"0"2"-15,0 0 2 16,0 0 1 0,0 0 0-16,0 0 1 0,0 0 1 0,0 10 1 15,0 4-2-15,0 4-4 16,-2 4 0-16,-2 6 1 47,-3 2-1-47,-2 5 0 0,-5 1-1 0,-5 3-1 0,-2-1 0 0,-3 0-1 0,0-1-3 15,2-6 0-15,2-1 0 16,4-7 0-16,7-2 0 15,10-8 0-15,15-5 0 0,10 0 0 16,13-6 0-16,8-2 0 16,8 0 0-16,5 0 0 31,-2-1 0-31,-5 0 0 0,-4 1 0 0,-11 0 0 31,-12 1 0-31,-8 5 0 0,-10 3 0 0,-8-9 0 0,-2 22-21 16,2-22-69-16,-13 9-4 15</inkml:trace>
  <inkml:trace contextRef="#ctx0" brushRef="#br0" timeOffset="58367.3376">2723 11125 379 0,'0'0'6'0,"-8"2"1"15,8-2 1-15,-15 6 1 16,15-6 1-16,-11 13 1 16,11-3 3-16,7 2 1 0,16-1-4 15,12-3-2 16,15 2-1-31,7-3 0 0,7-2-1 0,0-3-1 0,2-2-3 16,-9 0-3-16,-9-2 0 16,-9 0 0-16,-11-1 0 0,-10 0 0 15,-5-4 0-15,-3 3 0 16,-10 4-7-16,5-10-11 15,-5-2-20-15,-10 7-55 16,10 5-1-16</inkml:trace>
  <inkml:trace contextRef="#ctx0" brushRef="#br0" timeOffset="58650.4508">2879 11415 350 0,'0'0'8'16,"-17"2"5"-16,4 0 1 15,1 1 0-15,0 1 1 0,0 3 3 16,12-7 0-16,-4 14 2 16,20-6-7-16,21-1-3 15,14-1-2-15,15-1 2 0,6 2-10 16,8-4 0-16,-2-1 0 31,-2 0 0-31,-11 0 0 0,-13 1 0 0,-14-1 0 16,-14 1 0-16,-7 2 0 15,-17-5 0-15,0 0 0 0,-1 20-60 16,-8-20-33-16</inkml:trace>
  <inkml:trace contextRef="#ctx0" brushRef="#br0" timeOffset="62445.9684">9994 4257 272 0,'0'0'8'15,"0"0"4"-15,0 0 3 0,-15-4 3 16,15 4 0-16,-16-7 2 15,7 4 3-15,0 1-1 16,1-1-8-16,8 3-5 16,-12-3-2-16,12 3-2 15,3 6-1-15,11 2 0 0,10-2 0 16,12 0 0-16,12 0 2 15,7-6 0-15,6 0-1 16,3 3 1-16,3-6-1 16,-5-5-2-16,-10 4 0 0,-8-2-1 15,-10 0 0-15,-11 6 0 16,-7-2 1-16,-3 2 0 15,-13 0 0-15,0 0 0 16,8 0-3-16,-8 0 0 0,0 0 0 16,0 0 0-16,0 0 0 15,0 0 0-15,-7 0 0 16,7 0 0-16,0 0 0 15,-9 2 0-15,9-2 0 32,0 0 0-32,-12 3 0 0,12-3 0 0,-6 10 0 0,1 1 0 15,1 10 0-15,-5 12-2 16,2 9 1-16,-4 12 0 15,3 10 1-15,-4 5 1 0,1 2 0 16,0-1 1-16,3-4-2 16,0-7 0-16,3-10 0 15,-1-11 0-15,2-11 0 0,2-5 0 31,2-7 0-31,-1-6 0 0,1-9 0 0,0 0 0 16,0 0-12-16,0 0-23 16,8-10-56-16,-7-6-2 0</inkml:trace>
  <inkml:trace contextRef="#ctx0" brushRef="#br0" timeOffset="62732.0828">10279 4750 425 0,'0'0'3'0,"0"0"1"0,0 0 2 16,0 0-1-16,0 5 1 15,1 6 2-15,7 4 1 16,1 7 1-16,3 2-3 16,3 5-1-1,1 6 0-15,0-2 0 0,-2 2-2 16,1-8 0-16,-3-1-2 0,-4-6-2 15,3-7 0-15,-1-9 0 16,5-4 0-16,3-15 0 0,5-6 0 16,2-6 0-16,3-8 0 15,1-3 0-15,3 2 0 16,-8-3 0-16,4 10-26 15,-1 0-66 1,-10-2-4-16</inkml:trace>
  <inkml:trace contextRef="#ctx0" brushRef="#br0" timeOffset="63138.2452">11254 3750 439 0,'0'0'3'0,"0"0"1"16,0 0 1 15,-1 9 1-31,-1 3 1 0,-1 9 1 0,-1 4 0 0,1 7 2 0,-3 6-4 15,1 5 0-15,-1 1-2 16,2-5 1-16,1-2-5 0,0-9 0 16,2-3 0-16,1-8 0 15,0-7 0-15,0-10-9 16,0 0-31-16,6-16-49 15,-1-5-3-15</inkml:trace>
  <inkml:trace contextRef="#ctx0" brushRef="#br0" timeOffset="63346.3284">11017 3774 449 0,'0'0'3'0,"0"0"1"15,14-7 2-15,4-1 0 16,9-4 0-1,10 0 0-15,8 0 1 0,9-4 0 0,2 0-4 16,1 6-4-16,-3-1-7 16,0 8-12-16,-9 12-60 15,-10-9-9-15</inkml:trace>
  <inkml:trace contextRef="#ctx0" brushRef="#br0" timeOffset="63508.3932">11039 4163 378 0,'0'0'7'15,"0"0"3"-15,6 7 3 16,7-7 1-16,8 0 2 31,8-4-2-31,11-3 1 0,5-3 0 0,5-5-6 0,6 2-8 16,-3-8-12-16,9-13-67 15,-8 18-10-15</inkml:trace>
  <inkml:trace contextRef="#ctx0" brushRef="#br0" timeOffset="63824.5196">11810 3807 464 0,'0'0'2'16,"0"0"-1"15,0 0 2-31,0 0-1 0,0 0 1 0,0 0 0 0,0 10-1 16,0 4 1-16,-2 11-1 0,-1 5 0 15,-1 5-1-15,-3 3 0 16,0 2 0-16,1-4 1 15,-2-3 0-15,5-5 0 0,1-4 1 16,2-9 1-16,7-7-1 16,9-2 2-16,8-6-5 15,7-6 0 16,5 0 0-31,6-3 0 0,5 2 0 0,-9-6-45 0,8 8-45 0,-2 1-3 16</inkml:trace>
  <inkml:trace contextRef="#ctx0" brushRef="#br0" timeOffset="65264.0952">12171 5401 292 0,'0'0'8'16,"0"0"2"-16,-13 0 2 15,13 0 0-15,-10 3 3 16,10-3 5-16,0 8 1 0,8-1 1 16,14 1-7-16,8-5-1 15,10 3-2-15,6-6-1 16,4 0-2-16,0 0-5 15,-5-8-4-15,2 4-12 0,-15 4-66 16,-6-15-10 0</inkml:trace>
  <inkml:trace contextRef="#ctx0" brushRef="#br0" timeOffset="65456.172">12378 5237 362 0,'0'0'5'0,"-5"16"4"0,1 1 2 0,0 6 0 15,0 10 0-15,-3 7 2 16,0 6 0-16,-3 5 1 16,5-1-4-16,-5-1-4 0,5 1-7 15,-4-9-13-15,6-19-65 16,-3 10-6-16</inkml:trace>
  <inkml:trace contextRef="#ctx0" brushRef="#br0" timeOffset="65618.2368">12132 6154 430 0,'0'0'5'0,"14"0"1"0,7 0 0 15,9 3 1 16,11-3-1-31,2-3-6 0,9 3-16 0,16 0-63 0,-13 3-6 16</inkml:trace>
  <inkml:trace contextRef="#ctx0" brushRef="#br0" timeOffset="66307.5124">12958 5493 377 0,'0'0'3'15,"0"0"5"-15,0 0-1 16,0 0 1-16,0 0 1 15,0 0 1-15,0 0 2 0,0 18 0 16,1-1 0-16,4 9-4 16,1 8 0-16,1 4 1 15,2 6-1-15,1 1-1 16,1 3 0-16,-1-2-1 15,2 2-6-15,-1-2 0 16,-3-6 0-16,2-3 0 0,-2-1 0 16,0-5 0-16,-1-4 0 15,1-2 0 1,-3-6 0-16,0-4 0 15,-1-1 0-15,-4-14 0 0,7 16 0 0,-7-16 0 16,0 0 0-16,0 0 0 16,1-6 0-16,8-12 0 0,2-20 0 15,7-8 0-15,4-16 0 16,9-8 0-16,-1-6 0 15,8-4 0-15,-4 4 0 16,-3 1 0-16,-6 11 0 16,-6 11 0-16,-6 14 0 0,-6 7 0 15,1 8 0-15,-7 5-25 16,-1 9-71-16,8 8-5 15</inkml:trace>
  <inkml:trace contextRef="#ctx0" brushRef="#br0" timeOffset="66714.6752">13614 5886 458 0,'0'0'3'0,"0"0"1"15,0 0 2-15,0 14 1 0,-2 0 1 16,-4 4 0-16,-1 9 1 15,-3 5-1-15,-2 5-8 16,-4 5 0-16,-1 1 0 16,0 1 0-16,2-6 0 0,2-4 0 31,1-4 0-31,7-7 0 0,3-3 0 0,2-4 0 15,9-6 0-15,8-2 0 16,7-2 0-16,8-2 0 16,7 0 0-16,3-4 0 0,0 0 0 15,4 0 0-15,1 0 0 16,3 0 0-16,-5 0 0 15,-7 0-85-15,12 3-14 16</inkml:trace>
  <inkml:trace contextRef="#ctx0" brushRef="#br0" timeOffset="77385.942">4839 11001 267 0,'0'0'8'0,"0"0"5"16,0 0 4-16,-2-12 1 15,2 12 0-15,0 0 1 16,0 0 5-16,-7 5-2 16,3 16-5-16,1 7-5 0,2 10 0 15,-2 20 0 1,3 7 1-16,-2 7-2 15,1 2 0-15,0 1-2 0,1-6-1 16,-1-3-8-16,1-11 0 16,0-13 0-16,0-11 0 31,-1-5 0-31,0-11 0 0,-2-5 0 0,3-10 0 0,0 0 0 15,0 0 0-15,0-25-20 16,-8 1-71-16,9-6-3 16</inkml:trace>
  <inkml:trace contextRef="#ctx0" brushRef="#br0" timeOffset="77757.0904">4357 11062 307 0,'0'0'7'0,"-8"0"4"15,8 0 3-15,-19 0 0 0,8 0 2 16,-2 2 0-16,2-1 1 15,2 5 0-15,9-6-4 16,0 0-3-16,28 8-2 16,15-8 0-16,21-5-1 0,19-8 1 15,21-8 0-15,14-4-2 16,7-1-1-1,-3-3 0-15,-9 2-2 0,-15 3 0 16,-16 3-1-16,-19 5 0 16,-21 7-1-16,-15 1-1 0,-10 2-2 15,-17 6-2-15,0 0-4 16,0 0-5-16,0 0-13 15,-20 5-64-15,1 6-2 0</inkml:trace>
  <inkml:trace contextRef="#ctx0" brushRef="#br0" timeOffset="78080.2196">4438 11667 347 0,'0'0'6'15,"-12"11"2"-15,3-2 4 16,0 2 1-16,1 2 2 16,2 3 3-16,6 1 1 15,8 0 2-15,22-7-5 0,23-8-2 16,20-3-2-16,17-12-2 15,10-3-10-15,3-2 0 16,-1-4 0-16,-10 2 0 16,-13 4 0-16,-20 2 0 0,-22 5 0 15,-13 8 0-15,-24 1 0 16,0 0 0-16,-9-3-19 15,-18 3-70 17,7 0-5-32</inkml:trace>
  <inkml:trace contextRef="#ctx0" brushRef="#br0" timeOffset="78622.4364">5657 11422 397 0,'0'0'5'16,"0"0"2"-16,0 0 3 15,0-8 1-15,0 8 0 0,0 0 1 16,0 0 0-16,0 0 2 15,0 0-5-15,-8 13-2 16,8 4-2 15,0 4 0-31,0 7 1 0,3 1-6 0,-2 7 0 0,2 0 0 0,-2 5 0 16,-1-1 0-16,-1 0 0 15,-2-2 0-15,-2-4 0 16,-4-2 0-16,2-8 0 16,-1-4 0-16,4-7 0 0,4-13 0 15,12 3 0-15,9-7 0 16,12-10 0-16,6-4 0 15,4 0 0 1,7-2 0-16,1 0 0 0,-5 3 0 0,-5 7 0 16,-7 3 0-16,-10 0 0 15,-6 6 0-15,-6 1 0 16,-12 0 0-1,0 0 0-15,10-4-82 0,-10 4-12 0</inkml:trace>
  <inkml:trace contextRef="#ctx0" brushRef="#br0" timeOffset="93948.5644">6239 10857 297 0,'0'0'7'15,"2"-9"5"-15,-2 9 4 0,2-13 0 16,-2 13 1-16,0 0 1 16,0 0 1-16,12 0 0 15,-8 16-6-15,4 9-3 16,0 10-3-16,9 8 0 0,-2 6 0 15,6 3 1-15,1 4 0 16,1 1 0-16,-1-2-2 16,1 0 0-16,-1-3 0 15,-3-3-2-15,1-3-4 16,-6-3 0-16,-1 0 0 0,-1-3 0 15,-1-5 0-15,-2 1 0 16,-1-8 0-16,-4-2 0 16,0-6 0-16,1-4 0 15,-2-3 0-15,-1-5 0 0,-2-8 0 16,2 10 0-16,-2-10 0 31,0 0 0-31,0 0 0 0,0 0 0 0,0 0 0 16,0 0 0-16,0 0 0 0,0-6 0 15,0-5 0-15,2-5 0 16,1-7 0-16,2-9 0 15,5-11 0-15,4-12 0 0,4-10 0 16,6-12 0-16,3-6 0 16,4-6 0-16,2 1 0 31,0 2 0-31,-2 6 0 0,-2 10 0 0,-3 11 0 15,-6 10 0-15,-3 12 0 0,-4 7 0 16,-1 11-2-16,-2 8-15 16,0 11-17-16,6 8-59 15,-11 11-2-15</inkml:trace>
  <inkml:trace contextRef="#ctx0" brushRef="#br0" timeOffset="94429.7568">7042 11414 406 0,'0'0'5'15,"8"-13"2"-15,-8 13 1 16,11-15 1-16,-11 15-1 16,16-11 2-16,-6 11 0 0,-1 1 1 15,2 16-3-15,-4 4-3 31,-3 11 0-31,1 4-1 0,0 4 1 0,-1 5 0 0,-4-3 0 16,0 2-5-16,0-1 0 16,-2-7 0-16,-3-3 0 15,1-4 0 32,0-4 0-47,0-5 0 0,1-6 0 0,1-5 0 0,2-9 0 0,7 10 0 0,8-10 0 0,7-5 0 16,10-4 0-16,7-1 0 15,7-4 0-15,7 1 0 16,-2-2 0-16,1 3 0 0,-5 3 0 15,-9 1 0-15,-6 4 0 16,-8 2 0-16,-8 2 0 47,-6-3 0-47,-10 3 0 0,0 0-11 0,0 0-81 0,0-10-2 0</inkml:trace>
  <inkml:trace contextRef="#ctx0" brushRef="#br0" timeOffset="151889.7316">5094 9586 366 0,'0'0'6'16,"2"-10"0"-16,-2 1 3 15,0-2 1-15,-3-2 0 0,-2-2 2 16,-4 0 1-16,-3-2 1 16,-5 5-4-16,-1 2-3 15,-5 8-1-15,-3 2 0 16,1 9-3-16,-4 6 0 0,3 10-1 15,-1 6-1-15,5 9-1 16,6 2 1-16,5 1 0 16,9-1 0-1,4-1 0-15,15-8 0 0,8-9 1 0,11-9 1 16,4-15-1-16,8-2 0 15,-2-17 1-15,1-7-1 16,-6-7 1-16,-8-7-1 16,-6-1-1-16,-11-3 1 0,-9 5-2 15,-8 0 0-15,-10 7 0 16,-7 1 0-16,-3 11 0 15,-1 2 0-15,-1 12-2 16,2 6 2-16,2 5 0 16,8 13 0-16,5 3 2 0,5 10-2 15,3 1 0-15,11 5 0 16,6 1 0-16,7 2 0 15,2-5 0-15,3-3 0 0,0-3 0 16,-3-3 0-16,3-6 0 16,-6-7 0-16,0-2 0 15,-4-11-11-15,4-9-63 16,-2 2-18-16</inkml:trace>
  <inkml:trace contextRef="#ctx0" brushRef="#br0" timeOffset="152182.8488">5407 9440 438 0,'0'0'1'15,"-13"4"2"-15,4 7 1 16,3 3 0-16,5 3 1 15,3 5 1-15,15 2 0 0,10 5 0 16,17-4-2-16,5-1 0 16,6 2-1-16,0-1 1 31,-11 1 1-31,-13 2-1 0,-20 1 1 0,-18 3-1 0,-23 0 1 15,-12-2-5-15,-7 2-3 16,-11-12-40-16,10-5-47 16,9-10-2-16</inkml:trace>
  <inkml:trace contextRef="#ctx0" brushRef="#br0" timeOffset="153029.1872">6234 9508 373 0,'0'0'5'0,"0"0"4"16,-9-12-1-16,9 12 2 0,-20-6 0 15,6 5 0-15,-4 1 1 16,-3 8 1-16,-1 10-5 16,3 10-1-16,0 7-2 15,6 4-1-15,7 0 1 0,6 2 0 16,6-5-1-16,13-6 1 15,7-12-1-15,8-10 1 16,1-10-1-16,5-13 0 16,-4-7 0-16,-3-9-1 0,-10-3 0 15,-6-4-1 1,-11 1 0-16,-5 3-1 0,-11 2 1 15,-4 7-1-15,-4 5 1 16,-1 10-1-16,2 10 2 0,3 6 0 16,7 16-2-16,7 5 0 31,3 7 0-31,9 6 0 0,3 0 0 0,9 1 0 15,4-7 0-15,4-2 0 0,3-6 0 16,0-11 0-16,7 2-2 16,-2-5-88-16,7-12-4 15</inkml:trace>
  <inkml:trace contextRef="#ctx0" brushRef="#br0" timeOffset="153530.3876">6872 9561 403 0,'0'0'5'0,"14"-5"3"31,5-7 3-31,8-8 0 0,2-1 0 0,6-10 1 16,2-1 0-16,1-8 1 0,-4-2-5 16,-11 1-4-16,-11 0-2 15,-12 0-2-15,-13 6 0 16,-11 3 0-1,-6 4-1-15,-8 10 0 0,1 5 0 16,-3 10 1-16,3 8 0 0,9 17 1 16,2 10 0-1,10 16 0-15,5 9 1 0,6 9 1 16,5 12 0-16,-1 4 0 0,8 3-3 15,-1-2 0-15,6-2 0 16,-1-6 0-16,0-7 0 16,3-11 0-16,0-11 0 31,0-9 0-31,2-17-2 0,12-7-43 0,2-13-46 0,-4-21-2 15</inkml:trace>
  <inkml:trace contextRef="#ctx0" brushRef="#br0" timeOffset="153918.5428">7273 9493 429 0,'0'0'1'16,"0"10"2"0,0 7 3-16,0 7 1 0,0 6 2 0,2 3 0 15,2 11 1-15,4 1 0 16,2-1 1-16,2-7-2 15,2-2-2-15,1-12-7 16,3-6 0-16,-2-12 0 0,3-8 0 16,-3-16 0-16,0-10 0 15,-4-6 0-15,-1-10 0 16,-2 1 0-1,-3-3 0-15,-1 5 0 0,-3 6 0 0,3 11 0 16,0 8 0-16,-5 17 0 16,19 0 0-16,-4 20 0 15,0 7 0-15,3 9 0 16,1 6 0-16,-1 3 0 0,0 3 0 15,-5-5 0-15,-1-1 0 16,-5-11 0-16,0-6 0 16,-3-9 0-16,-4-16 0 15,0 0 0-15,0-16 0 16,0-7-6-16,-8-9-65 0,8-11-23 15</inkml:trace>
  <inkml:trace contextRef="#ctx0" brushRef="#br0" timeOffset="154151.636">7806 9472 434 0,'0'0'4'0,"11"9"0"0,0 1 3 15,5 5 1-15,1 7 0 16,3 6 2-16,-1 6 1 16,1 4 1-16,-4 4-4 0,-7 2-3 15,-3-1-5-15,-2-6 0 16,-4-3 0-16,-2-6 0 15,-2-6 0 17,1-8 0-32,3-14 0 0,-7 10 0 0,7-10 0 0,-3-6 0 0,3-5 0 15,0 11-7-15,1-23-68 16,7 4-20-16</inkml:trace>
  <inkml:trace contextRef="#ctx0" brushRef="#br0" timeOffset="154512.7804">8391 9445 316 0,'0'0'7'16,"0"0"0"-16,0 0 2 16,0 0 0-1,0 0 0-15,-8-9-1 0,8 9-1 0,0 0-4 16,0 0-5-16,0 0-6 15,0-8-5-15,0 8-13 16,10 0-18-16,-10 0-29 16,10-3-6-16</inkml:trace>
  <inkml:trace contextRef="#ctx0" brushRef="#br0" timeOffset="154883.9288">7949 9823 456 0,'0'0'5'0,"0"0"1"0,0 0 2 16,0 0 0-16,1-10 0 15,4-4 0-15,2-6 1 16,2-7-6-16,9-6-3 0,3-1 0 15,6-5 0-15,5 0 0 16,4 2 0-16,-1 4 0 16,2 4 0-16,-4 10 0 15,-1 4 0-15,-5 9 0 16,-3 6 0-16,-5 10 0 0,-2 9 0 15,-3 6 0-15,-4 6 0 16,-3 5 0-16,-2-1 0 16,-4-1 0-16,0 1 0 31,-1-8 0-31,0-2 0 0,-1-5 0 0,1-6 0 0,0-1 0 15,0-13-15-15,0 0-76 16,7 0-5-16</inkml:trace>
  <inkml:trace contextRef="#ctx0" brushRef="#br0" timeOffset="155169.0428">8757 9436 471 0,'0'0'1'15,"-5"0"0"-15,-6 4 3 16,-3 11 1-16,-7 4 1 0,-4 10 0 16,-5 6 0-16,-1 8 1 15,2 7-3-15,5 1-4 16,6 0 0-16,7-2 0 31,11-10 0-31,6-8 0 0,13-7 0 0,6-12 0 0,6-7 0 16,5-5 0-16,1-7 0 15,-8-17-40-15,-5 2-54 0,6-3-1 16</inkml:trace>
  <inkml:trace contextRef="#ctx0" brushRef="#br0" timeOffset="155436.1496">8951 9239 494 0,'0'0'1'0,"0"0"2"16,-1 10 1-16,2 5 0 0,2 4 1 15,-2 5-5-15,3 8 0 16,1 7 0-16,-2 2 0 15,3 7 0-15,-2-1 0 16,4 0 0-16,-1-1 0 16,2 0 0-16,-2-8 0 0,-1-6 0 15,1-6 0-15,-2-6 0 16,-5-20-18-16,0-6-64 15,-7-9-14-15</inkml:trace>
  <inkml:trace contextRef="#ctx0" brushRef="#br0" timeOffset="155698.2544">8843 9552 477 0,'0'0'2'16,"0"0"1"-16,15-10 3 15,-2 3 0-15,8-1 0 0,4-4 1 16,3 3-3-16,5-4-4 16,1 4 0-16,-3 1 0 15,-3 4 0-15,-1 4 0 16,-9 2 0-16,-2 8 0 0,-3 3 0 31,-8 3 0-31,-2 3 0 0,-1 1 0 0,-2 6 0 16,0-2 0-16,0 3 0 15,-1 2 0-15,1-2 0 0,0 0 0 16,0 1 0-16,1-5 0 15,-1-2 0-15,1-5 0 16,1-4 0-16,-2-12 0 16,6 9 0-16,4-9 0 0,-6-13-30 31,-2-8-63-31,11-9-5 0</inkml:trace>
  <inkml:trace contextRef="#ctx0" brushRef="#br0" timeOffset="155828.3064">9084 9235 498 0,'0'0'0'0,"0"0"-1"0,0-12 0 15,0 12-4-15,5-9-8 0,-1-1-27 16,-4 10-48 0,16 0-3-16</inkml:trace>
  <inkml:trace contextRef="#ctx0" brushRef="#br0" timeOffset="156120.4232">9367 9503 440 0,'0'0'4'0,"4"19"3"0,-2-2 2 0,0 5 2 0,0 2 0 0,0 4 0 16,6 0 2-16,1 0-8 15,2-8-5-15,6-7 0 16,2-8 0-16,3-5 0 0,0-13 0 16,-2-7 0-16,-6-5 0 15,-10-5 0-15,-5-3 0 16,-13 3 0-1,-10-2 0-15,-3 9 0 0,-3 1 0 0,2 10 0 16,-1 5 0-16,11 7 0 16,1 5-10-16,16 9-42 15,1 4-43-15,5-1 0 16</inkml:trace>
  <inkml:trace contextRef="#ctx0" brushRef="#br0" timeOffset="156451.5556">9658 9428 445 0,'0'0'3'0,"5"18"2"0,-1 1 2 0,-1 5 1 16,-2 6 2-16,0 8 0 15,-1 4 1-15,-2 6 1 16,-3-6-12-16,-8-5 0 16,5-8 0-16,-2-8 0 0,10-21 0 15,-9 3 0-15,9-15 0 16,9-16 0-16,8-5 0 15,6-5 0-15,5 2 0 32,3 1 0-32,0 10 0 0,3 10 0 0,-5 14 0 0,-3 6 0 15,-7 19 0-15,-5 6 0 16,-8 8 0-16,-4 5 0 0,-2 3 0 15,0-4 0-15,-1 1-41 16,2-8-53-16,-1-7-2 16</inkml:trace>
  <inkml:trace contextRef="#ctx0" brushRef="#br0" timeOffset="157351.9156">10501 9497 411 0,'0'0'2'16,"0"0"0"-16,-7 0 2 15,-5 1 0-15,-4 7 3 0,-5 6 1 47,-5 3-1-47,0 3 2 0,-2 4-1 0,3 2-1 0,5 2 0 0,8-7 1 16,8-5-2-16,4-16 0 0,19 8-1 15,1-14 0-15,5-10 0 16,2 0-5-16,-2-4 0 15,0 3 0-15,-9 0 0 0,-2 7 0 16,-14 10 0-16,0 0 0 16,0 0 0-16,0 0 0 15,6 8 0-15,3-6 0 31,4-2 0-31,11-7 0 0,7-9 0 0,4-10 0 0,4-7 0 16,1-11 0-16,-3-7 0 16,-12-2 0-16,-7-4 0 15,-18-1 0-15,-6 1 0 31,-15 2 0-31,-9 6 0 0,-4 6 0 0,-3 8 0 0,4 9 0 16,5 14 0-16,5 12 0 16,8 19 0-16,9 14 0 15,5 17 0-15,4 14 0 0,9 15 0 16,4 14 0-16,3 9 0 15,3 3 0-15,2 2 0 16,-2-3 0-16,-1-6 0 16,-1-8 0-16,-2-11 0 0,-2-13 0 15,-3-18 0-15,3-11-56 16,6-13-39-16,-22-24-1 15</inkml:trace>
  <inkml:trace contextRef="#ctx0" brushRef="#br0" timeOffset="158808.498">11162 9019 416 0,'0'0'4'0,"0"0"0"16,0 0 2-16,-8 5 2 15,7 13 0-15,1 10 2 0,0 9 0 16,0 9 1-16,4 12-2 16,2 7-1-16,-2 6-2 15,3-2-1-15,-4-4-1 16,0-6-2-16,-1-10-2 0,-2-10 0 15,1-9 0-15,-1-10 0 16,0-10-2-16,0-10-9 16,1-10-19-1,5-5-58-15,-6-19-4 0</inkml:trace>
  <inkml:trace contextRef="#ctx0" brushRef="#br0" timeOffset="159287.6896">10973 9065 378 0,'0'0'7'16,"0"0"1"-16,0 0 2 16,-4-14 1-16,4 14 0 15,0-12 2-15,2 2 0 0,10-2 2 16,11-1-5 15,10 2-2-31,11-1-1 0,9 5 0 0,8 1-1 0,1 6-1 16,0 4-3-16,-8 12-2 0,-7 6 0 15,-15 7 0-15,-15 8 0 16,-18 1 0-16,-10 5 0 15,-15-4 0-15,-12-6 0 0,-7-5 0 16,-5-7 0-16,0-4 0 16,3-7 0-16,7-5 0 15,5-5 0-15,10 4 0 16,9 1 0-16,11 7 0 0,7 5 0 15,13 5 0 17,10 7 0-32,5 5 0 0,9 2 0 0,0 5 0 0,4-1 0 15,-5-1 0-15,-3-6 0 16,-9 1 0-16,-5-8 0 15,-8-2 0-15,-4-5 0 0,-3-4-12 16,-6-15-10-16,-3 8-68 16,3-8-4-16</inkml:trace>
  <inkml:trace contextRef="#ctx0" brushRef="#br0" timeOffset="159651.8352">11733 9477 448 0,'0'0'3'0,"0"0"2"15,0 0 1-15,0 0 1 0,2 9 0 16,1 3 1-16,0 5 1 16,0 8 1-16,-1 4-2 15,2 4-8-15,-3 5 0 16,0 0 0 15,-1-5 0-15,-1-1 0-16,1-7 0 0,1-3 0 0,5-6 0 0,5-3 0 0,8-5 0 0,13-5 0 15,5-3 0-15,8 0 0 16,5-2 0-16,3-4 0 0,0-1 0 15,-4-2 0-15,-3 4 0 16,-14-11-4-16,-9 5-90 16,-8 5-4-16</inkml:trace>
  <inkml:trace contextRef="#ctx0" brushRef="#br0" timeOffset="160940.3504">12512 9798 365 0,'0'0'5'0,"0"0"4"16,0 10 3-16,0 4 1 0,-2 8 0 15,-2 3 1 1,-3 8-1-16,1 4 1 15,-2 4-5-15,-8-1-9 0,8 7-16 16,-4-8-69-16,1-5-2 0</inkml:trace>
  <inkml:trace contextRef="#ctx0" brushRef="#br0" timeOffset="161903.7356">12773 9048 403 0,'0'0'3'0,"0"0"3"16,0 0 0-16,0 0 2 0,2 8 1 15,-2-8 1 1,5 17 1-16,1-3 1 0,-2 6-1 15,2 4-2-15,3 10-2 16,1 2-1-16,1 3 1 0,1 2-4 16,0-1-3-16,-2 4 0 15,3-3 0-15,-2-1 0 16,-1-5 0-16,-1-3 0 15,-1-4 0-15,-2-2 0 0,-2-3 0 16,0-6 0-16,0-5 0 16,-4-12 0-16,5 17 0 15,-5-17 0-15,0 0 0 16,0 0 0-16,0 0 0 15,0 0 0-15,0 0 0 0,0 0 0 16,6-20 0-16,-6-2 0 16,1-8 0-16,-1-9 0 15,3-11 0 1,-2-6 0-16,2 1 0 0,0-4 0 0,0 3 0 15,0 5 0-15,-2 5 0 16,3 8 0-16,-2 6 0 16,0 6 0-16,-2-1 0 31,1-4-87-31,-1 15-11 0</inkml:trace>
  <inkml:trace contextRef="#ctx0" brushRef="#br0" timeOffset="162328.9056">13165 9149 426 0,'0'0'4'0,"0"0"0"0,0 0 3 16,0 8 2-16,-3 4 0 16,3 8 2-16,0 6 0 15,0 6 1 1,0 6-2-1,0 5-2-15,5 5-8 0,-2 0 0 0,1 0 0 0,-2-6 0 16,0 0 0-16,-1-3 0 16,0-7 0-16,-2-6 0 0,1-5 0 15,0-7 0-15,0-3 0 16,0-11-48-16,-12-5-45 15,11-9-3 1</inkml:trace>
  <inkml:trace contextRef="#ctx0" brushRef="#br0" timeOffset="162494.972">13085 9498 453 0,'0'0'4'16,"0"0"2"-16,13 0 2 16,5-3-1-16,6-3 1 15,9-2 1-15,5-2-2 0,1-1 0 16,1 1-7-16,0 2-5 15,-10-3-10-15,-3-11-65 0,-16 13-12 16</inkml:trace>
  <inkml:trace contextRef="#ctx0" brushRef="#br0" timeOffset="162912.1388">13286 9139 394 0,'0'0'1'0,"0"0"2"15,0 0 3-15,0 4 1 16,3 6 2-16,2 6 1 15,5 8 2-15,1 5 1 32,4 6 0-32,1 8-1 0,1 5-2 0,0 3-1 0,-2-2-1 15,-3 1-4-15,-7-6-4 0,2-5 0 16,-5-5 0-16,-2-10 0 15,0-5 0-15,0-10 0 32,0-9 0-17,1-6 0-15,3-13 0 0,1-4 0 0,2-6 0 0,5-2 0 0,-2-4 0 16,3 3 0-1,4 6 0-15,-4 3 0 0,5 11 0 16,-2 9 0-16,0 3 0 0,-2 14 0 16,0 8 0-16,-2 4 0 15,-1 6 0-15,-1 5 0 16,-2-2 0-16,-1 2 0 15,-2-3 0-15,0-7 0 16,-2-2 0 0,3-3 0-16,-5-13-33 15,-1 0-59-15,0-9-4 0</inkml:trace>
  <inkml:trace contextRef="#ctx0" brushRef="#br0" timeOffset="163215.26">14052 9581 479 0,'0'0'2'0,"-4"11"0"16,-2 2 2-16,-3 6 1 0,-4 7 1 15,-2 4-1-15,-2 7 1 16,-2 3-4-16,0 2-2 15,2-6 0-15,-1-4 0 16,8-4 0-16,-4-16-23 0,0-1-67 31,14-11-4-31</inkml:trace>
  <inkml:trace contextRef="#ctx0" brushRef="#br0" timeOffset="163571.4024">14183 8952 479 0,'0'0'1'16,"0"0"1"15,0 0 0-15,0 9 2-16,0 11 0 0,-1 6 1 0,2 9 2 0,0 12 0 0,-2 7-7 0,2 9 0 15,-2 7 0-15,1 1 0 0,-2-1 0 16,-1-1 0-16,-2-9 0 15,-1-8 0 1,1-6 0-16,1-8 0 0,1-13 0 16,-1-6 0-16,4-9 0 15,0-10 0-15,12-3-31 16,9-13-61-16,-7-7-3 0</inkml:trace>
  <inkml:trace contextRef="#ctx0" brushRef="#br0" timeOffset="163995.572">14041 9143 392 0,'0'0'6'15,"0"0"4"-15,0 0 2 16,0 0 1-16,0 0 0 15,4-15 1-15,4 9 0 0,7-2 0 16,2-4-4-16,12 4-5 16,0-1-1-1,9 4 0-15,2 2-4 0,3 3 0 31,-1 10 0-31,-5 6 0 0,-7 9 0 0,-8 7 0 0,-11 1 0 16,-10 6 0-16,-6 0 0 16,-16 0-4-16,-8-5 1 15,-5-1 0-15,-4-9 0 0,-1-4 1 16,3-3 0-16,6-8 2 15,8-1 0 17,4 0 1-32,12 3 1 0,6 4 1 0,8 2-1 0,11 1 1 15,8 7 1-15,6 1-2 0,3 2-2 16,1 0 0-16,0-6 0 15,0-2 0-15,-9-4-4 16,-3-1-11-16,-11-3-50 0,-1-7-26 16</inkml:trace>
  <inkml:trace contextRef="#ctx0" brushRef="#br0" timeOffset="164349.7136">14594 9288 451 0,'0'0'1'16,"0"0"2"-16,0 0 3 16,0 11 1-16,1 5 0 0,1 3 2 15,2 8 0-15,2 6 0 16,2 4 0-1,-3 6-9-15,2 1 0 16,3 2 0-16,0-3 0 0,-3-5 0 16,0-3 0-1,2-6 0-15,-6-7 0 0,1-6 0 0,-4-16 0 16,5 13-23-16,-5-13-65 15,0-10-7-15</inkml:trace>
  <inkml:trace contextRef="#ctx0" brushRef="#br0" timeOffset="164531.7864">14477 9544 474 0,'0'0'2'15,"0"0"3"-15,0 0 0 16,10-12 1-16,0 3 0 16,9-3 0-16,2 0 1 0,7-3-7 15,4 2 0-15,-2-3 0 16,-1 4 0-16,-2 0-7 15,-2 3-4-15,-7-2-6 0,-2 2-26 16,4 1-48-16,-14-4-2 16</inkml:trace>
  <inkml:trace contextRef="#ctx0" brushRef="#br0" timeOffset="164984.9676">14842 9210 423 0,'0'0'6'16,"0"0"3"-16,0 0 0 16,0 0 3-16,0 0-1 15,10 0 1-15,-10 0 1 16,4 11-1-16,-2 3-8 0,2 8-4 15,1 6 0-15,-1 6 0 16,1 8 0-16,2 6 0 16,-3 0 0-16,-2-2 0 15,-1 0 0 1,-1-3 0-16,-1-6 0 0,-3-6 0 0,1-9 0 15,-2-4 0-15,2-4 0 16,3-14 0-16,-4 10 0 16,4-10 0-16,1-8 0 0,-1-4 0 15,1-7 0-15,4-1 0 16,3-5 0-16,1 0 0 15,4-2 0-15,-1 3 0 16,4 0 0 0,-2 6 0-16,1 6 0 0,0 8 0 0,-1 4 0 15,-1 5 0-15,-4 9 0 16,-3 10 0-16,1 2 0 15,-2 4 0-15,3 0 0 16,3-4 0-16,6-5 0 0,9-4 0 16,12-9 0-16,6-6 0 15,7-2 0-15,7-7 0 16,1-5 0-16,3 4 0 31,-9-3-66-31,-16-4-31 0,-3-2-4 0</inkml:trace>
  <inkml:trace contextRef="#ctx0" brushRef="#br0" timeOffset="173138.2276">8211 11229 339 0,'0'0'5'15,"0"0"3"-15,0 0 1 0,-8 1 4 16,8-1 1-16,0 0-1 15,0 0 2-15,0 0 1 16,0 0-3-16,0 0-2 16,13 1-1-16,8-1-1 15,10 0 0-15,9-2-1 0,11-1 0 16,10-1-1-1,3 1-3-15,2 2-4 0,-3-2 0 16,-4 2 0-16,-7 1 0 31,-10 0 0-31,-9 0 0 0,-10 0 0 0,-6 0 0 0,-7 1 0 16,-10-1 0-16,0 0 0 15,8 0 0-15,-8 0 0 16,0 0 0-16,0 0 0 0,0 0-16 16,0 14-21-16,0-14-56 15,-4 14-2-15</inkml:trace>
  <inkml:trace contextRef="#ctx0" brushRef="#br0" timeOffset="173537.3872">8393 11503 326 0,'0'0'9'16,"-10"2"3"-16,0 1 2 16,2 0 3-1,8-3 3 1,-9 11 1-16,9-11 2 0,29 7 0 0,18-7-7 0,21 0-2 15,17-6-3-15,12 1-6 16,6-3-5-16,2 0 0 16,-3 0 0-16,-19 4 0 0,-12 3 0 15,-22 1 0-15,-12 0 0 16,-14 0 0-1,-7 0 0-15,-16 0 0 16,11 0 0-16,-11 0 0 0,0 0 0 0,0 0 0 16,0 0 0-16,0 0-11 15,0 0-80-15,-6 5-5 16</inkml:trace>
  <inkml:trace contextRef="#ctx0" brushRef="#br0" timeOffset="174639.828">10428 11015 312 0,'0'0'7'0,"0"0"5"0,0-12 3 15,0 12 2-15,-1-10 1 16,1 10 1-16,0 0 0 15,0 0 1-15,0 8-4 16,0 18-5-16,2 9 0 0,0 10-1 31,3 10 0-31,-4 9 0 0,0 6-6 0,-2-2-4 16,1 0 0-16,-6-10 0 15,2-8 0-15,-3-4 0 0,2-11 0 16,-1-12 0-16,2-8 0 16,0-5 0-16,4-10 0 15,0 0 0-15,3-16-45 31,0-5-48-31,0-11-4 0</inkml:trace>
  <inkml:trace contextRef="#ctx0" brushRef="#br0" timeOffset="174911.9368">9898 11139 438 0,'0'0'0'15,"0"0"4"1,0 0 3-16,18 0 1 0,15-3 1 0,23-6 1 15,17-5 0-15,17-3 1 16,17-3-1-16,11-4-6 16,5 2-4-16,-7 1 0 0,-16 2 0 15,-16 5 0 1,-20 6 0-16,-19 1 0 0,-14 6 0 15,-18-2-10-15,-13 3-11 16,-4 3-43-16,-14 1-30 16,-4 4-4-16</inkml:trace>
  <inkml:trace contextRef="#ctx0" brushRef="#br0" timeOffset="175226.0624">9987 11747 423 0,'0'0'4'16,"0"0"4"-16,0 10 3 31,12-7 2-31,13 2 1 0,17-5 0 0,18 0 2 16,18-5-8-16,19-4-8 15,14-5 0-15,5-1 0 0,0-2 0 16,-12 2 0-16,-17 5 0 16,-16 2 0-16,-21 7 0 31,-18 1 0-31,-17 1 0 0,-15-1 0 0,-3 16 0 0,-12-8 0 31,-1 4 0-31,-8-9-8 0,-8 8-84 0,13-1-4 16</inkml:trace>
  <inkml:trace contextRef="#ctx0" brushRef="#br0" timeOffset="175709.2376">11431 11465 494 0,'0'0'1'0,"0"0"2"16,0 0 0-16,0 0 1 15,10-1 0-15,-10 1-2 0,3 9-2 16,-3 4 0-16,0 7 0 16,-1 7 0-16,-1 5 0 15,-2 6 0-15,-3 6 0 16,0 2 0-16,-6 3 0 15,3-6 0-15,-3 1 0 0,-2-1 0 16,2-6 0-16,0-4 0 16,1-9 0-16,5-4 0 15,0-3 0-15,7-8 0 0,0-9 0 31,23 5 0-31,7-7 0 0,6-5 0 0,9-2 0 16,6-1 0-16,4 0 0 16,0 2 0-16,-4 1 0 15,-7 0 0-15,-11 3 0 0,-6 2 0 16,-8 1 0-16,-6-1 0 15,-13 2 0-15,12 0 0 16,-12 0 0 0,0 0 0-16,0 0-33 0,0 0-61 0,0 0-4 15</inkml:trace>
  <inkml:trace contextRef="#ctx0" brushRef="#br0" timeOffset="190596.2144">12737 10824 346 0,'0'0'6'0,"0"-8"3"16,0 8 3-16,0-13 3 15,0 13 0-15,-1-13 0 16,1 13 1-16,0-11 0 15,0 11-5-15,0 0-3 16,0 7-1 0,1 4-3-16,2 9 0 0,3 3-1 0,4 8 1 15,-3 5 0-15,5 4-1 16,3 6 0-16,-1 0 0 15,2 2 1-15,2 1-1 0,-2-2-3 16,3 1 0-16,-3-2 0 16,1-1 0-16,-3-6 0 15,1 1 0 16,-5-4 0-31,0 0 0 0,-3-4 0 0,0-6 0 0,-1 0 0 0,-2-5 0 16,0-1 0 0,-2-4 0-16,1-2 0 0,-1-3 0 0,-2 0 0 15,0-11 0-15,1 14 0 16,-1-14 0-1,0 0 0-15,6 8 0 0,-6-8 0 16,0 0 0-16,0 0 0 16,0 0 0-16,0 0 0 0,2-14 0 15,0-5 0-15,1-9 0 16,4-11 0-16,0-8 0 15,5-17 0-15,1-9 0 16,6-5 0-16,0-3 0 0,4 3 0 16,-1 3 0-16,0 10 0 15,-5 9 0 1,0 12 0-16,-3 11 0 0,-2 9 0 15,-3 9 0 1,-1 6-5-16,2 9-20 0,-5 6-40 0,4 9-31 16,2 3-1-16</inkml:trace>
  <inkml:trace contextRef="#ctx0" brushRef="#br0" timeOffset="191254.346">13539 11136 345 0,'0'0'5'16,"0"0"3"-16,0 0 0 16,0 0 2-16,0 0 2 0,0 15 1 15,0 5 3-15,2 3 0 16,-1 6-3-16,2 10-2 15,1 6 1 1,-3 2-1-16,1 0 0 0,-2-1-3 16,-1-1 0-16,1-6-4 0,-1-3-4 15,-4-6 0-15,1-9 0 16,1-2 0-16,-2-5 0 15,3-4 0-15,2-10 0 16,-2 8 0-16,2-8-35 0,-9-8-55 16,9 8-4 30</inkml:trace>
  <inkml:trace contextRef="#ctx0" brushRef="#br0" timeOffset="191460.3872">13339 11431 445 0,'0'0'2'16,"0"0"2"-16,3-1 2 47,12-4 1-47,6-1 0 0,8-2 0 0,6 0 1 0,6 1-1 0,7-1-5 0,-1-1-8 15,5 9-16-15,-4 0-66 16,-12 0-2-16</inkml:trace>
  <inkml:trace contextRef="#ctx0" brushRef="#br0" timeOffset="192021.4994">13869 11260 361 0,'0'0'6'0,"0"0"4"0,0 0 2 0,11 16 1 0,-4-3 1 15,0 2 1-15,4 6 2 16,-1 4 0-16,2 4-4 15,0 2-4-15,-1 3-1 0,-2 0-1 16,0-1-2-16,-4-4-1 16,0-2-4-16,-4-2 0 31,-1-4 0-31,0-2 0 0,-5-4 0 0,-5-3 0 0,1-2 0 15,-1-3 0-15,3-2 0 16,7-5 0 0,-14-5 0-16,14-7 0 0,0-5 0 15,8-5 0-15,7 0 0 0,2-4 0 16,4 4 0-16,6 3 0 31,-4 4 0-31,6 8 0 0,-8 7 0 0,-1 7 0 16,0 8 0-16,-5 4 0 0,0 6 0 15,0 0 0-15,1 3 0 16,6-4 0-16,3-2 0 16,6-8 0-16,6-2 0 15,5-5 0-15,1-5 0 0,8 3 0 16,2-6-92-16,-6-10-2 15</inkml:trace>
  <inkml:trace contextRef="#ctx0" brushRef="#br0" timeOffset="193337.7626">15237 11001 295 0,'0'0'7'0,"-10"-2"1"16,2 0 1-16,-5 2 3 16,0 0 1-16,-5 0 1 0,-2 0 3 15,-4 2 1-15,2 3-5 31,2 1-2-31,0 2-1 0,5 1-1 0,2-1-1 16,4 1-1-16,3 1-2 0,6-2 0 16,8 4 0-16,7-5 0 15,10 1 0-15,10-1 1 16,18-5 0-16,14-2 0 15,26 0 1-15,25-9-2 32,27-4 0-32,31-4-5 0,24-5 0 0,18 2 0 0,13-3 0 15,-3 4 0-15,-10-1 0 16,-27 5 0-16,-22 1 0 0,-34 3 0 15,-33 4 0-15,-27 1 0 16,-28 3 0-16,-16 1 0 16,-13 2 0-16,-10 0 0 15,-8 0 0-15,4 15 0 0,-4-15-24 16,-20 17-69-16,13-7-2 15</inkml:trace>
  <inkml:trace contextRef="#ctx0" brushRef="#br0" timeOffset="194148.9248">15323 11492 337 0,'0'0'7'0,"0"0"4"15,-11-14 5-15,11 14 2 16,-9-16 1-16,9 16-1 16,-9-14 1-16,9 14 0 15,0 0-6-15,0 0-3 0,-2 20-3 16,2 6-1-16,1 11-1 15,-1 10 1-15,-1 8-6 16,1 2 0 15,-6 4 0-31,-1-4 0 0,-1-3 0 0,-3-7 0 0,1-6 0 0,2-11 0 16,2-5 0-16,0-8 0 15,3-3 0-15,3-14-10 16,0 0-73-16,8-9-11 0</inkml:trace>
  <inkml:trace contextRef="#ctx0" brushRef="#br0" timeOffset="194794.0538">15265 11562 325 0,'0'0'5'0,"0"0"0"15,-2-10 2 1,2 10 3-16,-10-13 3 0,10 13 2 16,-15-16 2-16,15 16 0 15,-18-16-4-15,18 16 0 0,-12-15-1 16,12 15-4-16,7-17-1 31,8 5-1-31,5 0-1 0,10-2 0 0,7 2 0 16,6 1 0-16,7 0 0 0,-1 6-1 15,1 5 0-15,-4 2-1 16,-2 12-1-16,-7 3-2 15,-12 8 0-15,-7 6 0 16,-14 4 0-16,-5-2 0 16,-15-2 0-16,-10 1 0 0,-11-8 0 15,-5 1 0 16,-3-12 0-31,-2-3 0 0,3-3 0 0,5-3 0 0,5-3 0 16,9-1 0-16,6 0 0 0,7 0 0 16,12 0 0-16,0 0 0 15,7 17 0-15,8-2 0 16,9 6 0-1,3 7 0-15,7 5 0 0,1 6 0 0,2 7 0 16,-2 0 0-16,1 0 0 16,-6 0 0-1,-5-5 0-15,-3-4 0 0,-4-2 0 0,-4-9 0 16,1-3-5-16,-8-6-59 15,5-6-30-15,1-8-1 16</inkml:trace>
  <inkml:trace contextRef="#ctx0" brushRef="#br0" timeOffset="196345.364">15975 11854 388 0,'0'0'6'0,"0"0"1"16,0 0 2-16,0-11 1 16,0 11 0-16,0 0 2 0,5 10 1 15,-5 5 1-15,0 8-5 16,-8 7-2-16,-6 7 0 31,-3 4-1-31,-4 4-1 0,0-2-1 0,2 0 0 0,1-5-4 16,8-5 0-16,9-6 0 15,9-8 0-15,11-7 0 16,9-5 0-16,6-4 0 15,6-3 0-15,-1 0 0 16,3-3 0 0,-9-4-3-16,-3 5-20 0,-2-4-66 0,-15-2-5 15</inkml:trace>
  <inkml:trace contextRef="#ctx0" brushRef="#br0" timeOffset="196600.415">15739 12102 399 0,'0'0'3'0,"6"0"3"15,8 0 2-15,8-2 0 16,8-1 1-16,9-2 0 16,8 0-2-16,4-2-6 0,4 4-36 15,-5 1-47-15,-6-2-6 16</inkml:trace>
  <inkml:trace contextRef="#ctx0" brushRef="#br0" timeOffset="197296.5542">16250 11744 356 0,'0'0'2'0,"0"0"5"0,0 7 4 15,3 7 0-15,3 4 1 0,0 5 1 16,3 9 3-16,3 5 0 31,0 6 0-31,0 7-5 0,-2 0-1 0,-4 3 0 16,-2-4-1-16,-4-2-2 0,-3-5-3 15,-5-4-4-15,-3-9 0 16,0-6 0-16,-2-7 0 16,5-9 0-16,8-7 0 15,-10-7 0-15,13-11 0 0,9-4 0 16,8-3 0-16,6-3 0 15,6 1 0 1,3 3 0-16,0 5 0 0,-2 5 0 16,-7 11 0-16,-5 4 0 15,-6 10 0-15,-6 7 0 31,-7 6 0-31,0 1 0 0,-4 3 0 16,4 1 0-16,8-7 0 0,1-3 0 0,10-3 0 16,3-7 0-16,11-2-29 0,8-7-61 15,-7-5-3-15</inkml:trace>
  <inkml:trace contextRef="#ctx0" brushRef="#br0" timeOffset="197712.6374">16766 11811 413 0,'0'0'4'15,"0"0"3"-15,0 0 1 0,12 5 1 16,4 0 1-16,7-3 1 15,6 1 1-15,12 0 0 16,3-3-4-16,5 0-2 31,-3 0-2-31,-1 0-2 0,-7 0-4 0,-7 0-4 0,-11-3-7 16,-7 3-31-16,-5-1-45 15,-8 1-3-15</inkml:trace>
  <inkml:trace contextRef="#ctx0" brushRef="#br0" timeOffset="197936.6822">16894 11537 385 0,'0'0'4'16,"0"16"5"-16,2-1 2 15,1 9 2-15,2 7 1 16,2 10 1-16,-1 5 0 15,1 9 0-15,-1 5-3 0,0-1-4 16,-4-1-3-16,2-4-2 16,0-6-1-16,-3-7-5 15,-1-7-5-15,5-3-16 16,16-10-64-16,-21-21-5 0</inkml:trace>
  <inkml:trace contextRef="#ctx0" brushRef="#br0" timeOffset="198359.7668">17386 11473 367 0,'0'0'6'0,"0"0"2"16,-2 10 4-16,2 7 1 15,-2 6 2 1,1 12 2-16,-2 10-2 0,0 7 2 15,1 10-4-15,-7 4-4 0,3 6-2 16,-4-5-1 0,0-4-2-16,-2-7-2 31,3-9-2-31,0-7 0 0,2-13 0 0,4-9 0 0,3-18 0 15,0 0-13-15,12 0-22 0,11-21-55 16,-9-8-3-16</inkml:trace>
  <inkml:trace contextRef="#ctx0" brushRef="#br0" timeOffset="198854.8658">17266 11486 360 0,'0'0'6'16,"0"0"3"-16,0 0 3 16,9-13 0-16,1 5 2 0,5 0 1 15,8-2 1 1,8-4 1-16,3 0-4 0,9 5-3 15,1 0-1-15,4 4-2 16,-2-1-1-16,-2 6-1 0,-6 3-5 16,-5 5 0-16,-7 5 0 15,-8 9 0-15,-6 2 0 16,-9 6 0-16,-4 3 0 15,-6 2 0-15,-9 1 0 0,-3-3 0 47,-4-2 0-47,-6-6 0 0,0-3 0 0,3-9 0 0,1-5 0 0,1-4 0 16,3-1 0-16,4-3 0 0,6 1 0 15,11-1 0-15,-8 9 0 16,8 4 0 0,2 5 0 15,10 8 0-31,4 4 0 0,1 8 0 0,4 3 0 0,0 3 0 0,2 2 0 15,0-1 0-15,-2 1 0 0,-3-5 0 16,-1-4 0 0,-3-4 0-16,-2-6 0 0,7-5-52 0,3-8-41 15,-7-5-2-15</inkml:trace>
  <inkml:trace contextRef="#ctx0" brushRef="#br0" timeOffset="199380.971">18035 11913 379 0,'0'0'7'0,"0"0"3"15,0-12 2-15,0 12 2 16,-1-12 0-16,1 12 2 16,0-14 0-16,0 14 0 15,0 0-4-15,0 0-4 0,11 6-1 16,-7 9-7-16,-2 7 0 15,-2 2 0 17,0 6 0 14,0 3 0-46,-3 1 0 0,-8 4 0 0,-3-1 0 0,-1-2 0 0,-4-1 0 0,0-1 0 0,2-4 0 0,0-2 0 0,3-6 0 0,5-4 0 16,5-4 0-16,4-13 0 16,17 11 0-16,12-11 0 0,7 0 0 15,13-4 0-15,5-1 0 16,10 2 0-1,0-1 0 17,1 1 0-32,-4 3 0 0,-10 0 0 15,-4 5 0-15,-13 0-73 0,-8-5-25 0</inkml:trace>
  <inkml:trace contextRef="#ctx0" brushRef="#br0" timeOffset="200002.0952">17445 10957 282 0,'0'0'8'16,"0"0"4"-16,-14 0 2 15,14 0 3-15,-10 0 1 0,10 0 3 16,0 0 2-16,8-2 0 15,11 1-6-15,15 1-3 16,13 0-3 15,15 1 0-31,10 4-3 0,11 2-1 0,3 1-2 0,4 1-1 16,-3 0-1-16,-9-1-2 0,-9-3-1 15,-17-1-4-15,-8-1-4 16,-16-5-16-16,-28 2-65 16,15-2-3-16</inkml:trace>
  <inkml:trace contextRef="#ctx0" brushRef="#br0" timeOffset="215911.2764">16184 10235 289 0,'0'0'8'15,"0"0"3"-15,6-14 4 0,-6 14 1 16,4-15 1-16,-4 5 3 15,0 10 0-15,5-12-1 16,-5 12-6-16,4 10-3 16,1 14-3-16,1 14-2 15,-1 10 1-15,0 8-1 0,3 6 0 16,-4 6 0-16,2-1-1 15,-5-5 0-15,-1-7-1 16,0-10 0-16,0-9-2 16,0-10 0-16,0-9-2 15,-1-8-3-15,1-9-4 0,0 0-8 16,-13-7-37-16,8-12-37 15,1-4-3-15</inkml:trace>
  <inkml:trace contextRef="#ctx0" brushRef="#br0" timeOffset="216582.4106">16096 10260 234 0,'0'0'5'0,"0"0"0"16,0 0 3-16,0 0 3 15,0 0 0-15,-3-9 4 16,3 9 1-16,0 0 1 16,0-12-3-16,0 12 0 15,4-12-1 32,-4 12 0-47,18-19-1 0,-3 7-1 0,4-3-1 0,5-2 0 0,6-1-1 0,7-1 1 0,5-2-3 16,3 2 0-16,5 4-1 0,1 4-1 15,-2 7-1-15,-2 4 0 16,-4 12-1-16,-5 9-1 15,-4 7 0-15,-10 5-1 16,-7 6 0-16,-9 3 0 31,-6 1 0-15,-4-1 0-16,-14-1 0 0,-8-4-1 0,-6-2 0 0,-6-5 0 0,-2-5-1 0,-2-7 0 15,1-4 0-15,3-4 0 16,6-3 0-16,4-5 0 16,7-2 0-16,7 0 1 15,12 0-1-15,-8-1 1 0,8 1 1 16,10 0-1-16,7 1 3 47,4 6-1-47,5 1 2 0,1 6 0 0,3 3 0 0,2 5 0 0,-4 0 0 15,0 5-1-15,-7-3-1 0,-1 0-1 16,-3 0-1-1,-3-2 0-15,-4-5-2 0,1 0-2 16,-2-6-4-16,0-1-5 16,-9-10-16-16,0 0-62 0,11 10-1 15</inkml:trace>
  <inkml:trace contextRef="#ctx0" brushRef="#br0" timeOffset="217265.5472">16899 10555 317 0,'0'0'6'16,"0"0"1"-16,1-13 2 16,-1 13 4-16,11-12 1 0,-11 12 3 15,10-12 0-15,-10 12 1 16,13-8-4-16,-13 8-1 15,11-2-3 1,-11 2-2-16,0 0-1 0,9 4-2 16,-9-4 1-16,6 17-2 0,-3-7 0 15,0 2 0-15,-1 5-1 31,-1 0-1-31,1 0 0 0,-2 4 0 0,-2-4-1 0,-3 0 0 16,0 0 0-16,0 1 0 16,-2-4-1-16,-4-2 1 31,6 0 0-31,-2-1 0 0,7-11 1 0,-8 16-2 0,8-16 0 15,7 5 0-15,13-5 0 16,11-1 0-16,9-8 0 16,11 1 0-16,5-3 0 15,8 0 0-15,3 0 0 0,-3 1 0 16,-3 4 0-16,-9 0-2 15,-1 6-34-15,0 0-57 16,-16 0-2 31</inkml:trace>
  <inkml:trace contextRef="#ctx0" brushRef="#br0" timeOffset="222782.6504">18994 10985 325 0,'0'0'7'0,"0"0"3"15,-8-2 2-15,8 2 3 16,-12 0 2-16,12 0 0 16,-14 0 1-16,14 0-1 15,-11 0-4-15,11 0-4 0,0 0-1 16,15 10-1-16,8-6-1 15,8 0-1-15,4 1 0 16,6-1-1-16,5 0 0 16,-2-1-1-16,2-2 0 0,-5-1-1 15,-2 0-1-15,-10 0-1 16,-4 0-1-16,-5 0-2 15,-3 0-4-15,-6-3-7 0,0 3-12 16,-4 10-65 0,-7-10-1-16</inkml:trace>
  <inkml:trace contextRef="#ctx0" brushRef="#br0" timeOffset="223200.734">18906 11459 345 0,'0'0'6'16,"0"0"4"-16,0 0 5 15,0 0 2-15,14 0 0 0,3 0 2 16,6 0 1-16,11 0 2 15,10 0-6-15,5 0-3 16,9 0-4-16,0 0-7 16,2-2-2-16,-7-1 0 15,-4 0 0-15,-12-1 0 16,-5 4 0-16,-13-1 0 0,-2 2-24 15,-4 3-67-15,-13-4-2 16</inkml:trace>
  <inkml:trace contextRef="#ctx0" brushRef="#br0" timeOffset="230542.202">20234 10436 305 0,'0'0'5'16,"0"0"1"-16,0 0 1 16,0 0 1-16,0 0 2 0,0 0 2 15,5 1 1-15,-5-1 4 16,11 17-5-16,-4-4-1 15,0 7 2-15,0 3-1 16,2 3-1-16,-1 2-3 0,0 2 0 16,0 2-2-16,1 2 0 15,-3-2-1-15,2-1-2 16,-3 0 0-16,3-4-1 15,-2-3 0-15,-2 0 0 0,1-2-1 16,-2-4 1-16,2 0-2 16,-2-3 2-16,-1 1-1 15,2-4 0-15,-1 0 0 16,-3-2 0-16,0-10 0 0,4 14 0 15,-4-14 0-15,0 0-1 16,4 11 0-16,-4-11 1 16,0 0 0-16,0 0-1 15,0 0 0-15,3 10 1 0,-3-10-1 16,0 0 1-16,0 9-1 15,0-9 1-15,0 0-1 16,1 10 1-16,-1-10-1 16,0 0 0-16,2 9 1 0,-2-9-1 15,0 0 0-15,0 0 1 16,3 11-1-16,-3-11 0 47,0 0 1-47,0 0 0 0,0 0 1 0,0 0-2 0,0 0 0 0,7-12 0 0,-1-6 0 15,1-11 0-15,3-9 0 16,6-11 0-16,2-9 0 15,4-8 0-15,4-4 0 0,1 2 0 16,-4 5 0-16,0 5 0 16,-2 8 0-16,-4 8 0 15,-2 9 0-15,-5 6 0 16,-1 8-3-1,-4 3-9-15,-5 16-8 0,11-16-17 0,-11 16-55 16,6 8-2-16</inkml:trace>
  <inkml:trace contextRef="#ctx0" brushRef="#br0" timeOffset="231002.294">20794 10645 341 0,'0'0'6'0,"0"0"1"16,0 0 2-16,0 0 3 16,0 0 1-16,0 10 1 15,-1 7 0-15,1 5 2 16,-3 6-4-16,1 6-2 15,0 0-1-15,-1 5-2 0,-1-3-2 16,1-2 0-16,-1-3-1 16,2-6-2-16,1-3 0 15,-1-6-2-15,2-5-3 0,0-11-2 31,-1 17-4-31,1-17-9 0,0-12-68 0,0 12-3 16</inkml:trace>
  <inkml:trace contextRef="#ctx0" brushRef="#br0" timeOffset="231209.3354">20641 10862 409 0,'0'0'5'15,"0"0"1"-15,0 0 0 16,0 0 1-16,14-5 2 15,5-1-1-15,7-2 1 16,5 1-1-16,3-3-5 0,3 3-6 31,-1 0-6-31,1 5-14 0,-12 9-62 0,-3-5-4 16</inkml:trace>
  <inkml:trace contextRef="#ctx0" brushRef="#br0" timeOffset="231804.4544">21051 10599 344 0,'0'0'5'0,"0"0"2"15,0 0 2-15,0 0 0 0,0 0 3 16,7 7 1-16,-7-7 1 16,9 20 2-16,-3-7-4 15,3 3-2-15,0 6 0 0,2 2-1 31,-1 0-1-31,1 3-1 0,1-1-2 0,-4 1-1 16,1-3-1-16,-1-2-1 16,-1-2 0-16,-2-4 0 0,-2-2-1 15,-2-4 0 1,-1-10 1-16,4 13-1 0,-4-13 2 15,0 0-3-15,0 0 0 16,0 0 0-16,3-6 0 0,-3 6 0 16,7-17 0-16,-2 5 0 15,1 1 0-15,1-2 0 16,0-1 0-16,4 5 0 15,-1-2 0-15,0 4 0 0,1 0 0 16,-2 3 0 15,1 3 0-31,-2 1 0 0,-8 0 0 0,15 4 0 0,-15-4 0 16,13 17 0-16,-7-6 0 15,-3 0 0-15,2 1 0 16,1-1 0-16,1-1 0 0,5-1 0 16,4-4 0-16,5-1 0 15,3-4 0-15,4 0 0 16,2-4 0-16,3-1 0 0,-1-3 0 15,-2 1 0-15,-3 2-13 16,-2 1-9-16,-11 4-44 16,2-1-27-16</inkml:trace>
  <inkml:trace contextRef="#ctx0" brushRef="#br0" timeOffset="232592.612">20019 11312 312 0,'0'0'8'0,"0"0"3"0,-10 0 1 16,10 0 1-16,0 0 2 15,0 0 2 1,-11 0 1-16,11 0 1 0,0 0-6 15,20 2-1-15,4-1-2 0,13 2 1 16,20-3-1-16,20-3-1 16,27-5-2-16,27-3 0 15,33-1 0-15,28-3-7 0,19 4 0 16,7 1 0-16,7 2 0 15,-1 2 0-15,-21 3 0 16,-19 3 0-16,-26 0 0 31,-27 0 0-31,-28 2 0 0,-18-2 0 0,-18 0 0 0,-18 0 0 16,-10-3 0-16,-11-1 0 15,-5 1 0-15,-14-6 0 16,-3-5-90-16,-6 14-6 16</inkml:trace>
  <inkml:trace contextRef="#ctx0" brushRef="#br0" timeOffset="233836.8608">20333 11624 315 0,'0'0'8'0,"0"0"2"0,-9-3 3 16,9 3 2-16,0 0 2 15,-14-3 1-15,14 3 2 16,-16 14 2-16,9 4-7 15,-5 11-3-15,2 6-1 0,-1 9-2 16,-4 8 0-16,5 3-2 16,-3 1-1-16,4-2-2 15,0-6-4-15,1-5 0 0,2-9 0 16,1-6 0-16,2-10 0 15,1-4 0-15,2-14-10 16,0 11-10-16,0-11-69 16,5-11-4-16</inkml:trace>
  <inkml:trace contextRef="#ctx0" brushRef="#br0" timeOffset="234381.9698">20143 11737 308 0,'0'0'8'16,"0"0"5"-16,0 0 2 15,-11 0 0-15,11 0 2 16,0 0 0-16,-3-7 1 0,3 7 1 16,13-15-7-16,8 8-3 15,8-4-1-15,10 2 0 16,5 1 0-16,7 3-1 15,-1 2-1-15,0 3 0 32,-4 0-2-32,-5 4 0 0,-8 6-2 0,-10 3-1 15,-9 2 1-15,-12 5-1 0,-4 0-1 0,-13 1 0 16,-8 1-1-16,-6-3 0 15,-8 1-1-15,0-4 0 16,-4-3 0-16,2-1-1 16,4-2 1-16,5-1 1 0,6-1-1 15,9 4 2-15,7 2-1 16,8 4 1-16,7 3 1 15,9 6 1-15,5 2 0 16,3 2 0-16,3 0 0 0,-3 2 0 16,2-3 0-16,-6-2 0 15,-2-2-2-15,-9-2 0 16,-1-2-3-16,-3-3-4 15,-2 0-7-15,-3-8-11 16,1 2-63-16,3-3-3 31</inkml:trace>
  <inkml:trace contextRef="#ctx0" brushRef="#br0" timeOffset="235258.145">20691 11964 309 0,'0'0'4'0,"0"0"5"15,0 0 3-15,0 0 2 16,0 12 3-16,4 3 2 15,0 4 0-15,2 5 2 0,1 5-3 16,-3 5-3-16,0 2-3 16,-3 2-2-16,1-4-1 15,-2-2-2-15,-2-3-2 0,2-4 0 16,-4-6-2-16,1-3 0 15,1-5-3-15,2-11 0 16,-2 11-2-16,2-11-4 16,0 0-4-16,0 0-12 0,0 0-66 15,0-6-5-15</inkml:trace>
  <inkml:trace contextRef="#ctx0" brushRef="#br0" timeOffset="235959.2852">20674 12029 196 0,'0'0'3'15,"0"0"1"-15,-6 10 1 16,6-10 2-16,-8 15 4 0,8-15 5 47,-9 18 5-47,3-10 2 0,6-8 0 0,-8 13 1 0,8-13-2 0,0 0 3 15,0 0-1-15,0 10-6 0,0-10-2 16,11 1-2-16,2-1-1 16,7 0-1-16,8 0-2 15,0 0-3-15,1 0-1 0,-4 1-1 16,7-1-2-16,-7 1 0 31,-4-1-3-31,-7 3-2 0,-5-3-2 0,-9 0-5 16,0 0-7-16,9-5-45 15,-9 5-29-15,0 0-5 0</inkml:trace>
  <inkml:trace contextRef="#ctx0" brushRef="#br0" timeOffset="236455.3844">20953 11854 348 0,'0'0'2'16,"0"0"4"-16,0 0 3 0,-7 14 3 16,7 2 4-1,4 5-1-15,1 7 2 0,2 5 1 16,3 6-1-16,-1 7-4 15,0 3-1-15,-2-2-5 0,-2-2-1 16,-5-4-1 31,2-5-1-47,-2-9 0 0,0-2-4 0,-2-11 0 0,2-14 0 0,0 0 0 0,0 0 0 15,2-10 0-15,3-13 0 0,4-1 0 16,5-6 0-16,8 3 0 16,-1-3 0-16,3 7-2 15,-2 5 0-15,2 7 1 0,-3 10 1 16,-4 4 1-16,-1 13 0 15,-8 4 0 17,-3 7 1-32,-4-1-2 0,-1 6 0 0,0-3 0 0,0-3 0 0,-1-4 0 15,4-4 0-15,8-2-5 16,-2-11-11-16,15-8-64 15,-1 3-11-15</inkml:trace>
  <inkml:trace contextRef="#ctx0" brushRef="#br0" timeOffset="236768.447">21489 11971 416 0,'0'0'3'15,"0"0"4"-15,8 1 2 16,1-1 2-16,9 0 1 0,6 0 1 15,9-3 0-15,6 0 0 16,4-3-2 15,0 1-8-31,-2-2-3 0,0 2 0 0,-9-2 0 0,-6 4 0 0,-10 0-10 16,-6 3-18-16,1-1-61 15,-11 1-5-15</inkml:trace>
  <inkml:trace contextRef="#ctx0" brushRef="#br0" timeOffset="237060.5054">21714 11705 365 0,'0'0'7'0,"0"0"4"0,3 14 1 15,1 2 3-15,0 5 0 16,3 9 2-16,-1 6 1 15,-3 9 0-15,-4 4-4 16,1 4-4-16,-2 3-3 0,-6-2-5 16,-1-4-2-16,-1-4 0 15,0-8 0 1,4-6 0-16,-1-7 0 0,4-7 0 15,3-18-2-15,0 13-28 0,23-15-60 16,-12-15-4-16</inkml:trace>
  <inkml:trace contextRef="#ctx0" brushRef="#br0" timeOffset="237337.5608">22010 11708 383 0,'0'0'4'16,"0"0"6"-16,1 11 2 15,0 2 3-15,0 9 0 0,0 6 1 16,0 6 1-16,-1 5 1 15,0 7-4-15,-1 3-7 16,-5 0-7-16,0-1 0 16,-2-5 0-16,2-5 0 0,-1-6 0 15,1-8 0-15,2-5 0 16,3-8 0-1,1-11 0-15,0 0-2 0,1-11-27 16,-6-8-61-16,10-5-5 0</inkml:trace>
  <inkml:trace contextRef="#ctx0" brushRef="#br0" timeOffset="237752.6438">21913 11722 362 0,'0'0'8'0,"0"0"0"0,0 0 2 0,0 0 1 16,0 0 2-16,0 0 1 0,12-4 3 16,8 4 0-16,9 0-5 15,3 4-2-15,7 3 0 16,1 3-1-16,-2-1-3 15,-1 7-2-15,-7 0-4 0,-8 1 0 16,-10 8 0 0,-11-4 0-16,-7 3 0 0,-11-2 0 15,-9-3 0-15,-4-2 0 0,-3-4 0 16,-4-4 0-16,5-4 0 15,0-1 0-15,6-1 0 16,5 2 0 15,6 0 0-31,4 7 0 0,8 5 0 0,3 4 0 0,16 6 0 0,6 1 0 16,8 3 0-16,6 0 0 15,3 1 0-15,2-4 0 16,1 0 0-16,-5-6 0 16,-2-1-6-16,-13-4-52 0,-3-2-34 15,-4-6-3-15</inkml:trace>
  <inkml:trace contextRef="#ctx0" brushRef="#br0" timeOffset="238192.7318">22486 12031 422 0,'0'0'4'0,"0"0"2"15,0 0 2-15,1 8 1 16,-1 3 1-16,-1 3 1 16,-4 5-1-16,-3 8 2 15,-4 1-4-15,1 4-2 0,-2 1-1 16,4-3-5-16,5-2 0 15,4-6 0-15,9-4 0 32,13-7 0-32,9-6 0 0,5-4 0 0,10-1 0 0,0 0 0 15,-1-11-7-15,-5 5-82 16,2-2-6-16</inkml:trace>
  <inkml:trace contextRef="#ctx0" brushRef="#br0" timeOffset="240143.1218">23433 10447 325 0,'0'0'3'0,"0"0"4"0,0 0 3 0,-2 17 3 16,1 5 2-16,-1 8 3 15,1 10-1-15,-5 11 1 16,3 6-2-16,-3 4-5 16,1 2-2-16,-1-7-2 0,2-6-3 15,-1-6-1-15,2-13-1 16,2-7-3-16,1-10-3 31,0-14-4-31,6 3-9 0,0-17-66 0,6-1-6 0</inkml:trace>
  <inkml:trace contextRef="#ctx0" brushRef="#br0" timeOffset="240538.2008">23297 10492 307 0,'0'0'8'0,"16"-4"3"0,8 1 2 16,8-1 2-16,10 3 2 16,7 1 0 15,3 0 0-31,1 9 0 0,-3 5-7 0,-12 5-3 0,-14 7-3 0,-13 1-1 15,-13 3 0-15,-16-3-1 16,-8-1 0-16,-7-3-1 16,-4-6 1-16,1-7-2 15,-2-3 1-15,8-3-1 0,4-1 0 16,6 0 0-16,8 2 0 15,9 5 1 1,4 2 1-16,9 7 0 0,6 4 1 16,5 5 1-16,2 1 1 0,1 3-1 15,-2-1 0-15,-1-3 0 16,-3-4-2-16,-1-4-1 15,0-1-5 17,-7-6-4-32,6-1-14 0,-2-7-66 0,2-5-1 0</inkml:trace>
  <inkml:trace contextRef="#ctx0" brushRef="#br0" timeOffset="240835.2602">23933 10755 395 0,'0'0'3'0,"0"0"3"16,0 0 3-16,10 13 0 15,-8 3 2-15,-2 3 0 0,0 5 1 16,0 5 0-16,0 0-2 15,-3 0-3-15,1-3-1 16,2-2-2-16,9-6 0 16,12-7-1-1,9-5 0-15,7-4-2 0,5-2-1 0,3 0-5 16,1-5-6-16,2 5-32 15,-7-2-48-15,-11 1-2 16</inkml:trace>
  <inkml:trace contextRef="#ctx0" brushRef="#br0" timeOffset="241214.336">23143 11310 356 0,'0'0'6'0,"0"0"6"15,0 0 2-15,-4 11 2 16,10-6 1-16,18 1 3 0,18 1 0 15,23-3 1-15,22-3-6 16,27-1-3-16,21 0-10 16,15 0-2 15,0-4 0-31,-2 1 0 0,-15-2 0 0,-16 5 0 0,-24-3-8 0,-20-11-71 15,-24 14-14-15</inkml:trace>
  <inkml:trace contextRef="#ctx0" brushRef="#br0" timeOffset="241716.4364">23384 11739 415 0,'0'0'5'0,"-2"19"2"16,0-1 1-16,-1 6 3 15,0 6 0-15,-1 7 1 16,-1 5 1-16,2 7 0 16,-3 0-5-16,-1-3 0 0,1-2-8 15,2-6 0 16,-1-3 0-31,2-10 0 0,1-4 0 0,2-8 0 0,0-13 0 16,12 0-9-16,-6-13-41 16,5-9-42-16,1-7 0 0</inkml:trace>
  <inkml:trace contextRef="#ctx0" brushRef="#br0" timeOffset="242151.5234">23299 11777 311 0,'0'0'6'0,"0"0"6"16,8-14 2 0,7 7 3-16,7-2 3 0,14-2 2 15,5 0 1-15,10 0 0 16,3 5-6 15,-3 3-5-31,-2 3-2 0,-10 2-4 0,-8 8-1 0,-16 9-4 0,-13 3-1 16,-12 3 0-16,-15 1-1 15,-7-1 1-15,-6-1-1 0,-3-4-1 16,-2-4 1-16,4-5 1 47,5 0-1-47,5-6 1 0,10-1 0 0,5 1 1 0,7 5 1 0,7 2 1 0,8 4-1 15,8 1 2-15,8 3 2 16,5 3-6-16,3 0 0 15,9-1 0-15,-3 1 0 16,0-3 0-16,-4 0 0 16,-2-1 0 30,-10-2 0-46,-3-3 0 0,-6-2-2 16,-3-1-17-16,-6 2-48 0,-4-13-25 0</inkml:trace>
  <inkml:trace contextRef="#ctx0" brushRef="#br0" timeOffset="242399.573">23938 11943 466 0,'0'0'2'16,"7"9"2"-16,-3 1 2 15,4 6 1-15,-1 3-1 0,2 2 2 16,2 8-1-16,3 2-2 16,-6 2-5-16,1-1 0 15,-3-2 0-15,-3 0 0 0,-1-6 0 16,-2-4 0 31,0-3-8-47,-15-8-51 0,4-7-32 0,-5-2-4 0</inkml:trace>
  <inkml:trace contextRef="#ctx0" brushRef="#br0" timeOffset="242530.5992">23831 12182 426 0,'0'0'4'0,"6"-7"1"16,9 3 2-16,9-5-1 16,6 2 1-16,4-5-4 0,6 2-5 46,-5-4-34-46,6-1-47 0,-7-2-5 0</inkml:trace>
  <inkml:trace contextRef="#ctx0" brushRef="#br0" timeOffset="242860.6652">24097 11943 400 0,'0'0'5'31,"7"13"3"0,3 0 3-31,2 4 3 0,2 5 0 0,-1 4 0 0,4 4 2 0,-3 6-1 0,-4-6-3 0,-2 2-10 16,-8-5-2-16,0-6 0 15,-2-5 0-15,2-16 0 0,-12 7 0 32,9-14 0-32,3-10 0 0,0-5 0 0,9 0 0 15,4 0 0-15,2 1 0 16,1 5 0-16,3 7 0 0,-2 9 0 15,0 3 0-15,-3 7 0 16,-4 6 0-16,-2 5 0 16,-1 2 0-16,-2 1 0 15,0 0 0-15,-1-2 0 0,-3-6 0 16,9 1-44-16,7-9-47 31,-17-8-2-31</inkml:trace>
  <inkml:trace contextRef="#ctx0" brushRef="#br0" timeOffset="243082.7096">24403 11996 449 0,'0'0'3'0,"0"0"2"16,13 0 2-16,0 0 0 15,8 0 1-15,5-3 0 16,7 1-1-16,0-1-2 16,0-1-6-16,-4-8-17 46,-14 4-68-46,7-5-4 0</inkml:trace>
  <inkml:trace contextRef="#ctx0" brushRef="#br0" timeOffset="243255.7442">24518 11848 439 0,'0'0'4'16,"3"16"2"-16,7 0 3 15,-2 7 0-15,2 4 1 47,-3 9 1-47,6 5-1 0,-1 6 1 0,-5-4-9 0,-3-5-2 0,-3-3 0 0,0-7 0 16,-1-8 0-16,0-6 0 15,0-14-6 1,-4-9-63-16,0-6-23 0</inkml:trace>
  <inkml:trace contextRef="#ctx0" brushRef="#br0" timeOffset="243734.84">24629 11855 433 0,'0'0'5'0,"10"14"1"15,-1-1 3-15,2 5 1 31,4 4 0-31,1 4 1 0,-1 6 0 0,2 3 0 0,-5-2-6 16,1 1-5-16,-5-7 0 16,-2-4 0-16,-3-3 0 15,-1-9 0-15,-2-11 0 0,0 0 0 16,0-12-2-16,-2-10-14 15,-11-7-12-15,2-7-17 16,-6-3-4-16,2-7 6 16,-6-3 8 15,6 5 13-31,2 4 10 0,2 3 13 0,9 8 19 0,2 4 17 0,15 7 6 15,2 3-2-15,12 11-10 16,3-3-7-16,4 6-7 0,-1-1-5 16,0 2-5-16,-2 6-1 15,-7 2-2-15,-11 9-2 16,-9 4-1-16,-11 4-1 15,-15 4 1-15,-7 3 0 0,-5-1 0 32,-4 0 2-32,3-3-3 0,6 0 0 0,8-6 0 15,13-3 0-15,15-2 0 0,14-6 0 16,9-3 0-16,8-2 0 15,2-5 0 1,4 4-7 0,-8-1-61-16,-1-4-24 0</inkml:trace>
  <inkml:trace contextRef="#ctx0" brushRef="#br0" timeOffset="244038.9008">25173 11944 463 0,'0'0'3'0,"-8"13"1"0,0 1 2 16,0 3 2-16,-7 3 0 15,1 6 0-15,-2 1 0 16,0 2-5-16,7-3-3 0,7-3 0 47,4-2 0-47,13-8 0 0,10-3 0 0,8-2 0 0,9-4 0 0,7 1 0 15,-8-5 0-15,4-9-76 0,-5 5-18 16</inkml:trace>
  <inkml:trace contextRef="#ctx0" brushRef="#br0" timeOffset="246584.4098">4517 13547 287 0,'0'0'8'16,"0"0"4"-16,9 0 3 0,9 0-1 16,9 0 2-16,10 0 2 15,9 0 2-15,7 0-2 16,4 0-7-16,0 0-3 31,-2 0-2-31,-6 0-1 0,-7 0-3 0,-9 1-2 0,-10 2-2 16,-7-3-3-16,-3 3-3 15,-13-3-6-15,0 0-16 16,1 19-50-16,-1-19-8 0</inkml:trace>
  <inkml:trace contextRef="#ctx0" brushRef="#br0" timeOffset="246803.4536">4577 13854 355 0,'0'0'6'0,"0"0"3"16,12 5 1-16,7 0 2 15,11-3-1-15,14 0 0 16,7-2 0-16,12 0-2 16,10 4-13-16,-3 7-46 0,5-9-32 15,-6 0-5-15</inkml:trace>
  <inkml:trace contextRef="#ctx0" brushRef="#br0" timeOffset="254182.9292">22468 11014 294 0,'0'0'7'0,"0"0"2"16,0 0 1-16,0 0 3 16,0 0-2-16,0 0 2 0,0 0 3 15,0 0 0 16,-6 9-4-31,6 8-3 0,6 2 0 0,1 7-1 0,1 5 3 16,2 6 0-16,1 4-1 0,-2 5-1 16,0 3-1-16,2 1 0 15,-3 4-2-15,-1-5 1 16,3 1-3-16,-7-4-1 15,4-6 0-15,0-3-1 0,-1-8 0 16,1-6-2-16,-3-9 0 16,-4-14 0-16,12 1 0 15,-3-14 0 1,0-17 0-16,1-12 0 0,-2-9 0 0,4-15 0 15,-2-11 0-15,2-4 0 16,0-3 0-16,-5 4 0 16,1 4 0-16,-4 11 0 0,3 9 0 15,-5 9-5-15,1 18-6 16,-2 6-4-16,5 12-13 15,-6 11-62-15,9 6-2 16</inkml:trace>
  <inkml:trace contextRef="#ctx0" brushRef="#br0" timeOffset="254606.0138">22855 11393 356 0,'0'0'5'0,"0"5"5"0,0 7 2 16,0 8 2-16,-1 6 1 16,1 8 1-16,0 7 2 15,-2 5 0-15,-1 4-4 31,2 1-5-31,-2-2-2 0,0-5-3 0,0-9-1 0,2-3-2 16,-1-12-3-16,2-2-5 16,0-18-7-16,0 0-40 15,13 0-35-15,-13-13-2 47</inkml:trace>
  <inkml:trace contextRef="#ctx0" brushRef="#br0" timeOffset="254739.0404">22773 11664 401 0,'0'0'4'16,"0"0"3"-16,6-4 2 0,7-1 2 15,8-3 0-15,1-2-1 16,6 1 1-16,4-1-2 16,-1 0-7-16,1 3-9 31,-6-2-13-31,-5-4-65 0,-7 10-3 0</inkml:trace>
  <inkml:trace contextRef="#ctx0" brushRef="#br0" timeOffset="255075.1076">23025 11485 319 0,'0'0'9'0,"5"9"2"0,-1 7 3 0,-2 5 4 0,1 8 2 15,-2 5 1-15,-1 7 0 16,-2 6 1-16,-7 0-8 15,-2-2-3-15,-4-5-3 16,2-11-1-16,1-5-3 16,4-12-1-16,8-12 0 0,0-10-1 15,8-7 0-15,8-5 0 31,0 2-2-31,7-1 0 0,-3 6 0 0,3 6 0 0,-3 9 0 16,0 12 0-16,0 3 0 16,-1 5-2-16,4-2-4 15,5 5-10-15,3-8-72 47,3-6-4-47</inkml:trace>
  <inkml:trace contextRef="#ctx0" brushRef="#br0" timeOffset="256261.3448">5366 13336 393 0,'0'0'5'16,"0"0"2"-16,-2-12 2 0,2 12 0 15,0 0 1-15,0 0 1 31,0 0 0-31,0 19 1 0,7 10-3 0,2 11-2 16,6 10-2-16,2 15 1 0,7 12 0 16,0 6 1-1,2-2-3-15,-2 2-4 16,-2-2 0-16,0-6 0 0,-4-6 0 15,-2-6 0-15,-5-10 0 16,-6-6 0-16,-1-6 0 31,-1-6 0-31,0-8 0 0,1-5 0 0,-3-10 0 0,-1-12 0 16,0 0 0-16,10-31 0 15,-3-10 0-15,2-20 0 16,6-14 0-16,0-21 0 16,10-10 0-16,0-6 0 15,-4 4 0-15,-1 8 0 0,-4 8 0 16,-1 17 0-16,-9 14 0 15,3 25 0 17,-14 20-64-32,5 16-31 0,0 0-2 0</inkml:trace>
  <inkml:trace contextRef="#ctx0" brushRef="#br0" timeOffset="256728.4382">5986 13960 394 0,'0'0'4'16,"0"0"3"-16,-2 7 3 15,2 6 2-15,0 11 1 0,5 5 1 16,0 8 0-16,2 9 2 15,0 6-4-15,1 5-2 16,-2 2-5-16,0-4-5 16,-1-3 0-16,-5-4 0 0,1-8 0 15,-1-7 0-15,-1-8 0 16,1-8 0-16,0-9 0 15,0-8 0 1,0 0-28-16,23-24-64 0,-22-3-1 0</inkml:trace>
  <inkml:trace contextRef="#ctx0" brushRef="#br0" timeOffset="256868.4662">5972 14254 428 0,'0'0'3'0,"0"0"4"16,0 0-1-16,0 0 3 0,11-10 0 16,4 4-1-16,7-3 1 15,6-1 0-15,6 3-7 31,-3-5-8-31,8 7-31 0,-3 0-51 0,-7-2-2 0</inkml:trace>
  <inkml:trace contextRef="#ctx0" brushRef="#br0" timeOffset="257325.5576">6260 13979 397 0,'0'0'4'0,"0"0"3"16,13 10 2-16,-6 2 2 0,6 9 1 15,-2 4 1-15,5 7 1 16,-1 6 2-16,2 4-4 31,-6 4-4-31,1 2 0 0,-2-2-8 0,-4-3 0 0,-3-3 0 16,1-8 0-16,-4-5 0 15,0-5 0-15,0-7 0 16,0-7 0-16,0-8 0 16,0 0 0-16,-7-6 0 0,4-9 0 15,0-4 0-15,3-2 0 16,4-8 0-16,-2 1 0 15,7 1 0-15,3 2 0 32,4 2 0-32,0 7 0 0,5 6 0 0,-1 8 0 0,3 6 0 15,-2 14 0-15,-4 4 0 16,0 7 0-16,-4 4 0 15,2 0 0-15,-3 0 0 0,5-7 0 16,-1-2 0-16,4-11 0 16,2-4 0-16,5-9-4 15,7-4-58-15,-2-9-31 16,-6-9-2-1</inkml:trace>
  <inkml:trace contextRef="#ctx0" brushRef="#br0" timeOffset="257993.6912">6817 13348 338 0,'0'0'7'16,"0"0"1"-16,0 0 2 16,0 0 2-16,0-7 1 15,0 7 1-15,10-8 0 16,3 4 2-16,2 1-6 15,4-1-3-15,1 2 0 0,1 2-2 16,0 0-1-16,-3 9-2 16,-4 3 1-16,-5 7-2 15,-9 5 0-15,-2 7 0 31,-13 2 1-31,-5 3-1 0,-3-2 0 0,2-1 0 0,2-6 1 16,5-4 0-16,8-7 1 16,6-7 0-16,17-6 0 0,9-3 0 15,6-5 0-15,4-3-1 16,1-1-2-16,-1-3-5 15,0 6-9-15,-13 7-60 0,1-1-17 16</inkml:trace>
  <inkml:trace contextRef="#ctx0" brushRef="#br0" timeOffset="258689.8304">8184 12809 383 0,'0'0'3'0,"0"0"2"0,-5 14 2 16,3 4 1-16,-1 8 1 47,2 9 1-47,0 11 1 0,-3 7 1 0,1 9-2 0,-1 1-4 0,0-2 0 0,1-5-2 15,-1-8 0-15,-1-8-3 16,1-11-2-16,2-9-3 15,0-11-5-15,2-9-11 0,0 12-63 16,4-23-5-16</inkml:trace>
  <inkml:trace contextRef="#ctx0" brushRef="#br0" timeOffset="259082.909">8069 12886 276 0,'0'0'6'0,"0"0"4"15,6-12 4-15,5 2 3 0,5 0 1 16,9-3 3-16,5 2 3 31,7 2-2-31,6 2-4 0,-3 6-5 0,-1 1-3 16,-4 10-3-16,-9 8-1 0,-10 5-2 15,-12 1-2-15,-9 1 1 16,-12 3-1-16,-8-6 1 16,-5-1 0-16,-8-7-1 15,5-3 0-15,3-6-1 0,2-1 0 16,10-3-1-16,1 2 0 15,9 4 1-15,7 5-1 16,1 5 2 0,10 2-1-16,7 5 0 0,3 5 1 0,7 5 1 15,1-2-1-15,4 1 0 16,-1-7 0-16,2 2-1 15,-5-7-3-15,-2 1-3 16,-5-8-5-16,-2 1-11 16,-6 6-55-16,-2-18-15 0</inkml:trace>
  <inkml:trace contextRef="#ctx0" brushRef="#br0" timeOffset="259587.0098">8680 13106 418 0,'0'0'5'16,"0"0"2"-16,0 0 1 0,0 0 1 15,0 0 1-15,0 0 0 16,0 0 0-16,0 0 1 16,0 0-5-1,0 0-1-15,10 15-2 0,-8 1 0 0,0 1-1 16,-2 5 2-16,0 1-4 15,0 1 0-15,-2 0 0 16,-5-2 0-16,1-3 0 16,-1-3 0-16,1-2 0 15,2-3 0-15,-1-2 0 0,5-9 0 16,0 12 0-16,0-12 0 15,23 10 0-15,3-5 0 16,7-2 0 0,10-1 0-16,5-2 0 0,6 0 0 0,1 0 0 15,1 0 0-15,-7-1 0 16,-3 1 0-16,-10-2 0 15,-3 2 0-15,-10 0 0 0,-3 0 0 16,-7 0 0-16,-2 4-18 16,-11-4-21-16,0 0-55 15,0 13 1-15</inkml:trace>
  <inkml:trace contextRef="#ctx0" brushRef="#br0" timeOffset="260001.0926">7547 13854 400 0,'0'0'4'0,"0"0"2"0,0 0 2 16,0 0 2 0,0 0 2-16,22 0 1 0,16 0 2 15,25-9 0-15,28-2-1 16,33-4-4-16,31-4-6 15,34-2-4-15,21 1 0 0,17-2 0 32,12 3 0-32,-3 0 0 0,-10 4 0 0,-15 3 0 15,-21 6 0-15,-32 1 0 16,-26 2 0-16,-27 3 0 15,-34 0 0-15,-17 0-50 0,-29 7-46 16,-25-7-1-16</inkml:trace>
  <inkml:trace contextRef="#ctx0" brushRef="#br0" timeOffset="260592.2108">7638 14339 425 0,'0'0'3'0,"0"0"1"15,0 8 2-15,0 7 2 0,0 7 1 16,0 7 1-16,2 9 0 47,1 11 1-47,-2 4-2 0,-1 2-1 0,1 1-2 0,0-5-4 0,-2-5-2 0,1-7 0 15,0-10 0-15,0-12 0 16,0-17 0-16,13 5 0 15,-3-10-12-15,-1-12-7 16,8-7-42-16,-6-1-30 16,1-5-5-16</inkml:trace>
  <inkml:trace contextRef="#ctx0" brushRef="#br0" timeOffset="260942.2808">7619 14454 312 0,'0'0'6'0,"-10"-7"5"16,10 7 2-16,-13-16 2 0,6 4 4 15,5-3 2-15,1-2 0 16,1-2 2-16,18 1-6 15,5 3-2-15,12 2-3 0,7 3-2 16,5 5-3-16,2 5-1 31,-4 2-3-31,-3 9-3 0,-12 4 0 0,-10 5 0 16,-16 7 0-16,-10 2 0 0,-19-3 0 15,-9 3 0-15,-6-6 0 16,-5-1 0-16,1-7 0 16,2-2-2-16,10-6 1 15,7 0 1-15,12-2 0 16,13-5 0-16,-1 21 1 0,16-6 1 15,8 4-2-15,7 4 0 16,3 2 0-16,8 2 0 16,-2 2 0-16,-3-3 0 15,-1 2 0-15,-4-2 0 0,-4-1 0 16,-3-1 0-16,-6-3 0 15,-3-1-16-15,-7-10-30 16,-4 1-47-16,8-1 0 16</inkml:trace>
  <inkml:trace contextRef="#ctx0" brushRef="#br0" timeOffset="262022.4968">8339 14696 421 0,'0'0'4'0,"0"0"0"15,0 0 2-15,0 0 2 0,-6 11 0 16,4 4 2-16,-3 7 0 16,-1 5 1-16,-6 7-2 15,4 2-1-15,-3 0-2 16,0-3 0-1,1-6-6-15,3-5 0 0,0-4 0 0,8-5 0 16,9-8 0-16,3-2 0 16,8-3 0-16,2 0 0 15,8-3 0-15,-2-4 0 0,7 3 0 16,-7-6 0-16,6 3-8 15,-10-1-59-15,4-4-27 16</inkml:trace>
  <inkml:trace contextRef="#ctx0" brushRef="#br0" timeOffset="262259.5442">8574 14653 404 0,'0'0'5'16,"0"0"3"-16,0 0 3 15,6 0 0-15,5 0 1 16,7 1 1-16,5 0 0 16,5-1 1-16,2 1-6 0,1-1-3 15,1-4-4-15,-5-3-4 16,-4 0-5-16,-7-6-9 31,-5-15-67-31,-7 11-8 0</inkml:trace>
  <inkml:trace contextRef="#ctx0" brushRef="#br0" timeOffset="262467.5858">8658 14430 427 0,'0'0'4'0,"-1"16"3"0,0 0 1 16,-2 5 2-16,0 5 0 16,3 6 1-16,-1 8 0 15,0 4 0 1,1-2-3-16,0 2-4 0,0-1-4 15,0-2 0-15,5-7 0 0,-1-4 0 16,3-9-6-16,6-2-13 16,3-13-70-16,5-9-3 46</inkml:trace>
  <inkml:trace contextRef="#ctx0" brushRef="#br0" timeOffset="262681.6286">8932 14284 434 0,'0'0'4'0,"0"20"-1"15,0-1 4-15,2 10 1 32,-1 7 1-32,2 10 1 0,-1 7 0 0,1 8 1 15,-1 2-2-15,0 0-3 0,0-3-6 16,0-4 0-16,-1-7 0 15,1-11 0-15,-1-7 0 16,3-10 0-16,-4-21 0 16,15 7-20-16,2-18-70 0,-6-17-3 15</inkml:trace>
  <inkml:trace contextRef="#ctx0" brushRef="#br0" timeOffset="263056.7036">8924 14304 403 0,'0'0'4'16,"10"-4"4"-16,4 3 1 47,8-2 3-47,4 3 0 0,9 0 1 0,3 0 1 0,3 8-2 0,-5 4-3 0,-4 6-4 15,-8 5-1-15,-12 4-2 16,-13 2 0-16,-10 0-2 15,-15-1 0-15,-6-4 2 16,-10-4-2-16,-2-5 0 0,-1-4 0 16,7-6 0-16,4 0 0 31,10-2 0-31,11 2 0 0,13-5 0 0,6 22 0 0,17-8 0 15,8 5 0-15,10 4 0 16,4 0 0-16,4 0 0 16,-4-1 0-16,-4-1 0 15,-7 0 0-15,-7-1 0 16,-10 2 0-16,-10 1 0 0,-6-2 0 15,-1 2 0-15,-7-3-4 32,-1-1-22-32,4 7-59 0,4-26-9 0</inkml:trace>
  <inkml:trace contextRef="#ctx0" brushRef="#br0" timeOffset="263345.7614">9405 14506 425 0,'0'0'3'15,"0"8"2"-15,0 4 3 16,0 5 1-16,5 7 3 16,0 8-1-16,3 5 2 0,-2 6 1 15,1 5-3-15,1 1-11 16,-1 0 0-1,1-4 0-15,-2-2 0 0,2-6 0 16,3-8 0-16,0-4 0 16,7-11 0-16,1-5 0 0,1-7 0 15,4-2 0 16,-2-7 0-31,7-2 0 0,-8-9 0 0,-1-5-78 0,-10 6-18 0</inkml:trace>
  <inkml:trace contextRef="#ctx0" brushRef="#br0" timeOffset="263539.8002">9342 14779 446 0,'0'0'3'0,"0"0"2"0,0 0 1 16,4 0 1-16,9 0 1 16,5 0-1-1,10-1 1-15,4-4-1 0,9-6-4 16,6 4-7-16,0-6-10 0,4-9-53 15,-6 11-22-15</inkml:trace>
  <inkml:trace contextRef="#ctx0" brushRef="#br0" timeOffset="264334.9592">9634 14616 384 0,'0'0'7'16,"-1"10"2"-16,0 2 3 16,1 7 2-16,0 6 0 15,0 4 2-15,0 7 1 0,2 6 1 16,2 3-7-1,-2-1-2 1,1-4-9-16,0-5 0 0,-1-5 0 0,0-5 0 16,-2-8 0-16,1-8 0 0,-1-9 0 15,0 0 0-15,15-19 0 16,-9-2 0-16,3-6 0 15,3-4 0-15,1-1 0 0,0 3 0 16,-4 2 0-16,1 8 0 16,-2 5 0-16,-8 14 0 15,14 0 0-15,-9 7 0 31,3 7 0-31,2 4 0 0,4 0 0 0,1 2 0 0,5-4 0 16,4-3 0-16,4-6 0 16,0-5 0-16,4-2 0 15,-7-9-5-15,9-8-62 16,-7-1-26-16</inkml:trace>
  <inkml:trace contextRef="#ctx0" brushRef="#br0" timeOffset="264640.0202">9788 13950 399 0,'0'0'3'0,"0"0"2"16,0 0 2-16,1 5 3 15,10 8 4 1,8 12-2-16,11 12 3 0,7 14 1 16,6 17-3-16,5 12-2 15,-3 19-5-15,-4 7-6 0,-11 10 0 16,-11-2 0 15,-21 2 0-31,-12-6 0 0,-20-5 0 0,-19-12-2 0,-5-9-13 16,-19-16-36-16,-6-9-41 0,-8-14-2 15</inkml:trace>
  <inkml:trace contextRef="#ctx0" brushRef="#br0" timeOffset="265055.1032">7455 14084 388 0,'0'0'5'15,"-9"21"4"-15,-2 11 3 0,-5 17 2 16,-6 15 1-16,-6 22 1 31,3 17 1-31,0 16-1 0,5 9-4 0,14 2-5 16,5-4-7-16,18-9 0 15,19-14 0-15,24-13-6 0,8-16-59 16,23-24-26-1,19-18-3-15</inkml:trace>
  <inkml:trace contextRef="#ctx0" brushRef="#br0" timeOffset="265856.2634">10011 14071 316 0,'0'0'9'0,"0"0"2"0,0 0 1 16,0 0 1-16,-4-5 2 16,4 5 2-16,5-5-1 15,6 1 1-15,5 1-5 16,8-1-6-16,7-1 1 0,5-1 0 15,3 2-1-15,-1-1-1 16,-1 3-2-16,-7 2 1 16,-8 0 0-16,-9 2-1 31,-13 9 0-31,-8 3 1 0,-14 3-1 0,-1 2 1 0,-5 0 0 15,3 1 0-15,2-1-1 16,7 0 0-16,11-4-3 16,11-6 0-16,15-1 0 15,11-6 0-15,13 1 0 0,5-1 0 16,8 0-12-16,1-2-18 15,-3 0-60-15,-2 0-2 16</inkml:trace>
  <inkml:trace contextRef="#ctx0" brushRef="#br0" timeOffset="267004.493">6832 13958 293 0,'0'0'6'15,"0"0"1"-15,0 0 1 16,0 0 2-16,0 0-1 0,1-5 1 15,9-2 1-15,6-3 1 16,6-2-2-16,9 2-2 16,3-2-3-16,4 4 1 15,1-3-1 1,4 6-1-16,4 2 0 0,-3 0-1 0,5 0-1 15,0 2 0-15,3-2 0 16,3-1-1-16,2-1 0 16,4 0 1-16,-2 0-2 0,0 1 1 15,-1 1 0-15,-5 3 0 16,-1 0 0-16,-2 0-1 15,-4 0 1-15,-4 0 0 16,-2 0 0-16,2 0 0 16,-1 0 0-16,1-3 1 0,2-3-1 15,0 1-1-15,0 0 1 16,5 1 0-16,-2 0-1 15,-1 2 0-15,-1 2 1 32,1 0-1-32,1 0 2 0,0 2-2 0,3 0 0 0,0-1 1 15,-1 0-1-15,2-1 0 16,1 0 1-16,0 0-1 15,0 0 0-15,-1 0 1 0,2 0-1 16,0-2 0-16,4 0 1 16,3-2-1-16,3 1 0 15,5-2 0-15,8-1 0 0,1 2 0 16,8-3 1-1,3 3-1-15,5 1 1 0,2 0 0 16,5 1 0-16,0-1 1 16,-3 0-1-16,-2 0 0 15,-7 0 0-15,-5-2-2 16,-7-3-2-16,-10 4-2 0,-9-2-3 15,-8 5-10-15</inkml:trace>
  <inkml:trace contextRef="#ctx0" brushRef="#br0" timeOffset="275203.1324">12775 12463 272 0,'0'0'2'0,"0"-8"0"15,0 8 1-15,3-9-1 16,-3 9 1-16,0 0 1 16,12-2 2-16,-12 2 3 15,13 16 0-15,-6 8 2 0,1 3-1 31,-1 12 1-15,-2 5-1-16,3 12 1 0,0 3-4 0,-4 5-1 0,1 9-1 16,-2 3-2-16,1 2 0 0,-1-1-2 15,0 0 1-15,2 1 0 47,1-1-1-47,-2-4 1 0,0 0-1 0,-1-3 0 0,-2 12 0 0,2 0 1 16,-4-1 0-16,1 3 0 15,-1-4-1-15,0 4 1 16,-1-5 1-16,0 4-3 15,1-13 0-15,1 0 1 0,-1 3-1 16,2-2 0-16,1 0-1 31,0 1 1-31,0 0 0 0,0 3 1 0,0 0 0 16,1-2-1-16,-2 2 0 0,-1-1 1 15,0 2-1-15,4 1 1 16,-2-2-1-16,-2 0 2 16,2-2 2-16,-2 4-1 15,0-2 1-15,-1 0 0 0,0 0 1 16,1-2-3-16,-1-1 1 15,0-1 0 1,-3-4-3 0,4-2 1-16,-1-2 0 0,1-5 2 0,-1 0 1 0,2-2 0 15,4 4 0-15,0-3 0 16,1 1 2-16,-1 0-2 15,1 2 0-15,-2 1-1 16,1 1-2-16,-2-3 0 16,-3-4 0-16,0-2 0 0,0-5-1 15,-1-4-1-15,-1-8-2 31,2-2-4-31,-5-12-10 0,0-6-69 0,5-16-4 0</inkml:trace>
  <inkml:trace contextRef="#ctx0" brushRef="#br0" timeOffset="276416.375">12774 17132 126 0,'0'0'5'0,"0"0"2"16,16 1 2 15,-3-1 2-31,7 0 0 0,4-1 6 0,7 1 1 0,6 0 2 0,3-4-3 15,6 0-1-15,1 0-1 16,8-1 0-16,-1-2-1 16,9 2-4-16,2-2-1 15,2 2 0-15,6 0-1 0,-2 0 0 16,4-2 0-16,-3 3 0 15,3-1 2-15,1 2-1 32,-2-1 0-32,2 1-1 0,1 2-1 0,2-1-1 0,1 2-1 15,1 0-1-15,3 0-1 16,-2 0 0-16,3 3 1 15,2 0-1 17,1-3-1-32,2 3 0 0,3-3 0 0,8 1 0 0,2-2 0 0,6 1-1 15,0 0 0-15,7-1 0 16,4-1 0-16,2 1 0 15,3-3 0-15,-2 0-1 0,2 0 1 16,6 0 0-16,1-1-1 16,3 0 1-16,5-4 0 15,3 2-1-15,5-4 0 31,-1 3 0-31,1-1 0 0,4 0 1 0,-4 1-2 0,2 1 1 16,-1 0 0-16,2-1 1 16,1 3-1-16,3-2 1 15,2-3 0-15,7 1 0 0,1-3 0 16,5 2-1-16,3-2 1 15,2-2 0-15,1-1-1 16,5 1 1-16,1 2-1 16,1 0 1-16,2 0 0 31,2-1 0-31,-2 3 0 0,-2-1 0 0,-4-1 1 0,-2 1-1 15,-7 0 2-15,-12-2-1 16,-8 2 1-16,-15 1 0 16,-14 1 1-16,-15 1-1 0,-16 0 0 15,-21 3-1-15,-13-1-1 16,-16 5-1-16,-11-1-2 15,-13 0-1-15,-16 2-2 0,0 0-4 16,0 0-3-16,-19 0-6 16,-4 0-26-16,-5 0-45 15,4-3-4-15</inkml:trace>
  <inkml:trace contextRef="#ctx0" brushRef="#br0" timeOffset="276702.4322">21839 16580 374 0,'0'0'1'16,"0"0"3"-16,0 0 2 16,9 8 2-16,9-2 1 15,10 0 2-15,12 1 0 16,8 1 0-1,6 4 0-15,5-3-2 0,2 1-2 0,-2 2-1 16,-5 2-2-16,-11 1 1 16,-15 4-2-16,-10 2 2 15,-16 4-1-15,-6 4-2 31,-21 5 0-15,-10-1-2-16,-6 5-4 0,-8 2-8 0,7 0-42 0,-1 1-36 0,8-1-3 16</inkml:trace>
  <inkml:trace contextRef="#ctx0" brushRef="#br0" timeOffset="277677.6272">12643 12714 284 0,'0'0'5'15,"0"0"5"-15,0 0 1 0,0-9 2 16,0 9 1-1,0 0 2-15,-10 0 2 0,10 0 2 16,-14 21-4-16,2 2-3 16,-1 4-2-16,1 1-2 0,2 2 1 15,-3-5-1 1,6-4-1-16,3-8-2 0,4-13 0 15,1-4-1-15,11-16 0 0,1-9-1 16,4-7-1-16,2-2-1 16,4-7-1-16,-2 1 0 15,3 1 0 1,-2 7-1-16,-1 4 1 0,1 12-1 15,0 9 1-15,1 9-1 0,-1 7 0 16,6 17 1-16,-2 7-1 47,3 7 0-47,2 2-3 0,5 4-8 0,-6 11-68 0,7-17-12 0</inkml:trace>
  <inkml:trace contextRef="#ctx0" brushRef="#br0" timeOffset="279069.9056">13265 12537 361 0,'0'0'5'0,"0"0"3"16,0 0 1-16,1-9 1 0,-1 9 1 15,15 5 0-15,-5 9 1 16,3 8 1-16,0 11-4 16,-1 10-2-16,-2 9-2 15,-5 6 0-15,-2 5-1 0,-4-1 0 16,-3-3 0-16,-5-6-2 15,-2-6-1-15,1-9-1 16,1-11-3-16,2-4-2 16,-1-12-5-1,7-2-15-15,1-9-63 0,-2-6-2 0</inkml:trace>
  <inkml:trace contextRef="#ctx0" brushRef="#br0" timeOffset="279493.9904">13040 12697 294 0,'0'0'7'0,"-9"0"3"15,9 0 1-15,-17-3 1 16,9-4 0-16,1-3 1 47,-1-3 1-47,8-4-1 0,6-2-6 0,17-1-3 0,8 1-1 0,18 0 0 0,11 3 1 15,12 5-1-15,5 5 0 0,-4 6 0 16,-3 3 0-16,-12 9 1 15,-15 3-1-15,-19 11 0 16,-23-1 0-16,-16 5 0 16,-20-2 0-16,-8-2-1 31,-9-2 1-31,0-1-2 0,2-5-5 0,7-3-8 0,7-5-25 15,11-2-46-15,25-8-4 16</inkml:trace>
  <inkml:trace contextRef="#ctx0" brushRef="#br0" timeOffset="280135.1186">13626 12842 369 0,'0'0'5'15,"0"0"4"-15,0-12 1 16,0 12 2-16,1-11 0 15,-1 11 1-15,0 0 1 0,14-6 1 16,-5 9-4-16,-1 14-2 31,0 3-2-31,-3 10-1 0,-2 3 0 0,-1 6 0 16,-2 1-1-16,-2-4-3 15,-3-4-2-15,-1-5 0 0,-1-6 0 16,3-7 0-16,4-14 0 16,0 0 0-16,18 5 0 15,9-8 0-15,9-6 0 0,11-1 0 16,9-1 0-16,7 1 0 15,5 5 0 1,-3-7-13-16,-18 12-80 0,9 3-2 16</inkml:trace>
  <inkml:trace contextRef="#ctx0" brushRef="#br0" timeOffset="281675.4266">22574 16407 338 0,'0'0'3'16,"0"18"4"-16,-1 2 3 16,4 7 4-1,2 9 0-15,-2 7 2 0,1 5 0 0,-1 7 1 16,-2-3-2-1,-1-4-5-15,0-5-5 0,0-10 1 16,-4-6-3-16,1-10 0 16,3-17-5-16,0 0-4 0,0 0-7 15,0-17-28-15,6-5-45 47,-1-5-7-47</inkml:trace>
  <inkml:trace contextRef="#ctx0" brushRef="#br0" timeOffset="282260.5436">22469 16383 246 0,'0'0'8'0,"0"0"4"16,0 0 2-16,0 0 1 15,0 0 1-15,-1-13 1 0,1 13 0 16,2-9 1 0,4-1-6-16,4 3 0 0,5-3-3 15,6-1 2-15,7 0-1 16,10-3 0-16,6 4 1 0,7-1-2 15,4 3 0-15,1 5-1 16,-3 3-3-16,-1 3-2 16,-9 7 0-16,-8 6-1 15,-12 4-2-15,-7 4 1 0,-15 3-1 31,-4 0 0-31,-17 3-1 0,-8-1-1 0,-6-2-1 16,-6-1 0-16,-5-5-2 16,0-3 1-16,0-5 0 0,5-4-1 15,5-3 1-15,9-3 1 47,5 1 1-47,10 0 3 0,11-4 1 0,0 18 3 0,18-2-1 0,8 1 2 16,7 7 1-16,6 3 1 0,3 0-2 15,2 4-1-15,2-1 0 16,-4 1-4-16,-5-2 0 15,-2-1-4-15,-11-6-5 0,0 5-15 16,4-8-66-16,-15-4-1 16</inkml:trace>
  <inkml:trace contextRef="#ctx0" brushRef="#br0" timeOffset="282915.6746">23285 16729 388 0,'0'0'4'16,"0"0"4"-16,0 0 2 16,4-10 1-16,-4 10 1 15,0 0 0-15,8-7 2 16,-8 7 0-16,11 2-3 0,-4 9-3 15,0 6-1-15,-1 3-1 16,1 11-2 0,-2 1-2-16,-4 4-2 0,-1 1 0 15,-3-4 0-15,0-3 0 0,-4-6 0 16,7-5 0-16,0-19 0 15,13 5 0-15,14-10 0 16,11-9 0-16,5-3 0 16,10-3 0-16,0 1 0 0,3 5 0 15,-8-1 0-15,3 14-18 16,-8 1-75-1,-4 0-4-15</inkml:trace>
  <inkml:trace contextRef="#ctx0" brushRef="#br0" timeOffset="313305.7514">13051 17052 143 0,'0'0'7'15,"0"0"4"-15,0 0 5 0,0 0 3 16,0 0 0-16,-4-9-1 16,4 9 1-16,0 0-2 15,0 0-5-15,0 0-5 16,0 0-3-16,4 0-3 15,-4 0 0-15,17 9 0 0,-8-4 3 16,2-1 0-16,0 0 1 16,-1-2 0-16,2-1 0 15,-2-1 1-15,0 0-1 0,4 0 0 16,-4-1-1-16,1-1 1 15,2-1-1-15,-1-1 1 16,4 0-1-16,-1 0 0 16,3 2 1-16,0-2 0 0,3 0-1 15,2 0-1-15,-2 1-1 16,1 1 0-1,-3-1 0 1,0 1-1-16,-3 2 0 0,2-1 0 0,-6 1 0 16,1-1 0-16,0 1 1 0,-1-1-1 15,2-2 1-15,0 2 0 16,2-2 0-16,-1-1 0 31,0-2 0-31,0 1 1 0,0-2-1 0,-1 0 1 16,-1 0-1-16,-1 0 1 0,2 1-1 15,-4 0 0-15,-1-1-1 16,5-1 0-16,-4 3 0 15,3-7 1-15,1 3-1 16,-4-1 0-16,4 0 1 0,1 0-1 16,-1 1 1-16,-2 1-1 31,0 0 0-31,1 2-1 0,0 1 1 0,-1-2-1 0,0 0 0 15,-1 2 1-15,3-2-1 16,-3 2 0-16,1-1 1 16,-1 0-1-16,0 0 1 15,1-1-1-15,-2 3 2 0,-2-3-2 16,2 1 1-16,0 1 1 15,-10 5-1-15,19-14 1 16,-19 14 0 0,14-14 0-16,-14 14-1 0,16-12-1 15,-7 9-4-15,-9 3-12 0,10-4-67 16,-10 4-4-1</inkml:trace>
  <inkml:trace contextRef="#ctx0" brushRef="#br0" timeOffset="326331.356">12951 17261 35 0,'0'0'5'0,"0"0"0"16,0 0 7-16,9 9 7 15,-9-9 9-15,2 10 1 16,-2-10 4-16,-6 11 1 16,-5-8-2-16,-7-1-3 0,-4-2-3 15,-2-1-8-15,-2-4-6 16,0-2-2-16,5-3-4 15,5 1-3-15,4-4-1 0,9 2 0 16,3-2-1-16,13 2 0 16,5 3 0-16,3 1 1 15,3 4 1-15,2 2 0 16,-5 1 1-16,3 4 1 15,-5 3 1-15,-6 2 2 0,-5 1 1 16,-6 1-1-16,-3-1-1 16,-10 0 0-16,-4-3-1 15,-4-2 0-15,-1-2-2 16,-1-3-1-16,-1 0 0 0,2-4-1 15,4-4-1-15,4 0 0 32,3-4-1-32,9 2 0 0,2-1 0 0,6 2-1 15,9 1 0-15,3 2 1 0,3 2-1 16,2 4 1-16,0 0 0 15,0 5 0-15,-6 2 1 16,-4 3-1-16,-6-1 2 16,-7 4 0-16,-3-1 0 15,-11 0 1-15,-7-3-3 16,-2-4 2-16,-6 0 0 0,0-5 0 15,-1 0-1-15,2-6-1 16,2-1 0-16,8-6 0 16,5 0-1-16,8-1 0 0,5-1 0 31,11 3-1-31,7 1 1 15,7 0 0-15,6 5 1 0,3 3-2 0,-2 3 2 16,-1 0 0-16,-6 5 0 0,-6 4 0 16,-6 5 0-16,-8 1 2 15,-7-1-2-15,-7 2 2 16,-9 0-1-16,-6-4 0 15,-5 0 0-15,0-4 1 0,-1-4-1 16,-1-2 0-16,4-2-1 31,6-4 0-31,5-3 0 0,8-4 0 0,6 1-1 16,9-1 1-16,9 0-1 0,6 1-3 15,6 5-10-15,0 4-69 16,3-2-1-16</inkml:trace>
  <inkml:trace contextRef="#ctx0" brushRef="#br0" timeOffset="327601.61">12971 17301 133 0,'0'0'8'0,"13"-6"4"16,-2 2 0-16,1 0 0 15,-3 0 1-15,1 3 1 16,-10 1 1-16,8 0 0 15,-8 0-6-15,-17 3 0 0,-1 2 0 16,-8-4 3-16,0 0 0 16,-1-1-2-16,3-5 2 15,3-5-2-15,5-1-1 16,7-1-2-16,6-1-3 0,5-1-1 15,12-1-2-15,4 2 0 16,7 0 0-16,3 3 0 16,-1 3 0-16,1 0 0 15,-4 7 0-15,-4 0 3 0,-6 6 0 16,-8 4 0-16,-6 2 2 15,-6 3-1 1,-9 0 0-16,-7-1 1 0,-4-3 1 16,-3-3-2-16,0-5-1 15,3-3 0-15,3-3-1 0,5-6 0 16,7-4-2-16,9-2 0 15,2 0 0 1,8 0-1-16,8-2-1 0,8 2 1 16,3 3-1-16,6 3 1 0,0 2-1 15,0 5 1-15,-2 2 1 31,-5 5 0-31,-7 8 0 0,-11 6 1 0,-8 1 0 0,-7 4 1 16,-12 0-1-16,-8 0 2 16,-3-4 0-16,-2-3 0 15,-3-6 0 16,2-6 0-31,4-5 0 0,4-4 0 0,6-8-1 0,6-8-1 0,7 0-1 16,6-3 0-16,5-4-1 16,11 2 0-16,4 2 0 15,5 4 0-15,0 6-1 16,1 8 2-16,-3 5-1 15,-6 5 1-15,-7 11-1 0,-6 5-2 16,-4 3-6-16,-4 3-16 16,14-4-60-16,-10-9-2 15</inkml:trace>
  <inkml:trace contextRef="#ctx0" brushRef="#br0" timeOffset="329264.9426">12957 17178 177 0,'0'0'7'0,"0"0"5"16,0 0 3-16,-10 5 5 15,10-5 2-15,-11 14 3 16,11-14 2-16,-16 11 0 16,16-11-6-16,-9 5-4 0,9-5-3 15,0 0-4-15,-2-12-3 16,3 4-4-16,4-2-1 15,1-1-1-15,-1 1-1 0,-1 0 0 16,-4 10 0-16,0 0-1 16,10-3 1-16,-10 10 0 15,0 9 1-15,-5 7-1 16,-6 3 1-16,1 2 1 15,-4 0 0-15,0-3 0 0,1-3 1 16,0-5-1 15,1-9-1-31,3-7 1 0,9-1-1 0,-6-10 0 0,6-2 0 16,0-4-1-16,3-1 0 0,1 0 0 15,3 0 0-15,-1 3 0 16,0 3 1-16,-6 11-1 16,15-13 2-16,-15 13-1 15,10 0 1-15,-10 0 0 0,0 13 0 16,-1-4 1 15,-9 4-1-31,-4-3 1 0,-2-3-1 0,-4 0 0 0,0-6 0 16,3-1-1-16,0-6-2 15,8-3-7-15,4-5-18 0,-5 0-58 16,24-2-3-16</inkml:trace>
  <inkml:trace contextRef="#ctx0" brushRef="#br0" timeOffset="331468.3832">12984 17181 125 0,'0'0'8'0,"0"0"5"16,0 0 0-16,2 12 5 0,-2-12 3 15,0 0 2-15,-2 12 1 16,2-12 2-16,-15 2-7 15,2-2-3-15,0-8-3 16,-2-3 0-16,2-3-5 16,-2-1-1-16,5-2-2 0,5-2-2 15,4 0-1-15,1-1 0 16,11 3-1-16,5 2-1 15,5 3 1-15,3 5-1 0,1 2 1 16,-1 5 2-16,-3 3-2 16,-6 8 3-16,-7 7-1 15,-8 3 0-15,-8 4 1 16,-13 2 1-16,-8-1-1 0,-8 1-1 15,-3-5 0-15,-1-6 0 16,-2-2-1-16,9-10 0 16,8-4-2-16,13-2-3 15,12-11-6-15,10-4-42 31,18 2-29-31,8-2-6 0,-6 33 219-296,-29-16-133 312,0 0-8-16,9 1-61 15,4-1-5 1</inkml:trace>
  <inkml:trace contextRef="#ctx0" brushRef="#br1" timeOffset="454266.938">6086 11314 78 0,'-2'9'3'0,"-2"10"2"16,0 7 3-16,2 6 4 0,-5 10-1 15,2 2 0-15,-1 10 1 16,2 3 2-16,-2 2-4 15,3-1-2-15,-3-4-3 0,3-4 0 16,0-7-1-16,1 0-2 16,1-10-7-16,0-1-10 15,0-18-25-15,1-14-19 16</inkml:trace>
  <inkml:trace contextRef="#ctx0" brushRef="#br1" timeOffset="455186.1218">6113 10634 67 0,'0'0'6'15,"22"-8"3"-15,0 0 3 16,18-5 2-16,8-6 2 15,15 1-1-15,13-8 1 47,11 2 2-47,4-4-7 0,2 5-1 0,-2-4-6 0,-1 6 2 0,-6 5-3 0,-4-1 1 16,-7 5-2-16,-4 0 0 0,-3 2-1 15,-6-2 2-15,-1 5-2 16,-8-2-1-16,-7 2 1 16,-3 1-2-16,-6 2 0 15,-3 1-1-15,-10 3 0 0,-4 0 0 47,-4 4 0-47,-5 3 0 0,-3 2 0 0,-1 5 1 0,-2 1 1 0,0 6 0 16,0 3 1-16,2 8 0 15,0 12 2-15,2 4-2 0,2 10 0 16,0 5 1-16,7 7 0 15,-6 4 1-15,2 4-1 16,-3 1 0-16,1 5 1 16,-5 1 2-1,1 2 0-15,-7-1 0 0,1-1-1 0,-1-1 1 16,-3-3-1-16,2 1-1 15,-3-10-1-15,1-3-1 0,-5-5 2 16,4-4-2-16,-5-3 0 16,2-6-1-16,-2-1-1 15,-1-9 0-15,0-4-2 16,2-4 1-16,2-6 0 0,-3-2 0 15,-1-7 0-15,-5 0-2 32,-2-5-1-32,-11 1-4 0,-6-3-1 0,-18 2 0 15,-10-3 0-15,-24 1 1 0,-16 0 0 16,-20 3 3-16,-16-4 4 15,-16-1 5-15,-6-2 4 16,0-7-1-16,7 0-11 16,9-8-51-16,30-3-3 0</inkml:trace>
  <inkml:trace contextRef="#ctx0" brushRef="#br1" timeOffset="456179.3204">12324 11036 162 0,'-3'22'5'15,"0"16"5"-15,-2 17 3 16,-4 12 1-16,-3 12-1 16,-2 7 3-16,-2 13-2 15,-2 5 2-15,0-18-4 0,-1-11-5 16,0-20-4-16,1-11-5 15,6-18-12-15,7-9-25 16,-7-17-29-16</inkml:trace>
  <inkml:trace contextRef="#ctx0" brushRef="#br1" timeOffset="457303.5452">12197 10614 24 0,'0'0'1'15,"13"0"3"-15,4-3 2 16,11 0 3-16,13-4 4 16,10-4 0-16,18-4 3 0,6-7 2 15,19 2-2-15,5-8 1 16,11 3-4-16,1-4-1 0,10 1-2 15,3 0-1-15,5 1-1 32,9 4 0-32,4-2 0 0,2 4-1 0,-2 0-3 15,6 3 1-15,-4 0-2 0,-7 2 0 16,2 1 0-1,1 0 1-15,-3 2 1 0,-8-2 0 16,5-2 0-16,-3 2 1 16,-7-1 2-16,3 2-1 0,-9-2 2 15,-11 3-3-15,1 3-1 16,-4 1-1-16,-7 3 1 15,-2-2-2 1,-1 4-1-16,-4 3 0 0,0 1-1 16,-4 0 0-16,-1 0 1 0,1 1-1 15,2 2 0-15,0-3 1 47,4 2-1-47,-2-1 0 0,2-1 0 0,4 1 0 0,-5-1-1 0,-1 0 1 0,-1 0-1 16,-3 0 0-16,0 0 1 15,-1 1-1-15,-4 0 2 16,2 0-2-16,-5 1 0 0,-1-2 1 15,-5 0-1-15,-3 0 1 16,-9 0 0-16,0-2 0 47,-8-1 0-47,-4 0 0 0,-7-1 0 0,-5 1 0 0,-2-1 0 0,-7 2-1 0,-3-1 0 15,-4 1 0-15,-3 2-1 16,1-2 0-16,-3 2 0 16,0 0-1-16,-4 0 1 15,3 2-1-15,-6 0 1 16,1 1-1-16,-9-3 1 0,8 4 1 15,-8-4 0-15,0 0 0 16,0 0 0-16,0 0 0 16,0 0 0-16,0 0 0 0,10 9-1 15,-10-9 0-15,8 16 0 16,0-7 0-16,1 7 0 15,-2 0 1-15,2 3-1 0,-2 3 0 16,3 2 0-16,-1 3 0 16,1 2 0-16,0 0 0 15,0 7 1-15,0 1-1 16,0 7 1-1,0 6 0-15,-3 5 0 0,-3 4 0 0,-1 6 1 16,-4 5-1-16,-1 5 1 16,-2 2 1-16,-4 1-2 15,-2 4 3-15,-1 0 0 16,-1 0 0-16,-3 4 2 0,3-3-1 15,1 3 0-15,-3 1 0 16,0-3-1-16,2 5-1 16,2-1-1-16,-3-3 0 15,3 2 1-15,0-5-1 0,2-2 0 16,-2-2-1-16,1-3 2 15,-2-6 0-15,1-3-2 16,-1-5-3-16,6-3-5 16,3-5-14 15,-5-15-44-31,7 7-13 0</inkml:trace>
  <inkml:trace contextRef="#ctx0" brushRef="#br1" timeOffset="458721.8288">12054 11613 63 0,'0'0'1'0,"0"8"3"15,0 4 2-15,0 16 2 78,0 4 3-78,-1 14 3 0,1 4 0 0,4 7 1 0,0 1-1 0,0-5 0 0,1-2-4 0,0-11 2 0,2-8-2 0,1-6 0 0,0-7-1 16,1-3 0-16,5-5 1 16,-4-1 1-16,7-1-1 0,0-1-1 15,8-1-2-15,2-4 1 31,9 0-3-31,1 0 0 16,7-3-1-16,3 0-2 0,3 0 1 0,4 0-2 0,-3 0 0 16,6 0-1-16,0 2 0 15,1 1 0-15,0 1 0 16,2 0 0-16,0 1 0 0,3 0 1 15,2-1-1-15,1-1 2 16,-5 1-1-16,8 0 1 16,-2-2-1 15,-2 1 1-31,3 2-1 0,-5-1 0 0,-3 1 0 0,-1 3 0 15,0-1 0-15,-6 1 0 0,1 0 1 16,0 2 0-16,-2-1 1 16,7 1-1-16,2-1 1 15,0 2 0-15,3-2 0 0,2 1-1 16,3-1-1-16,-1 2 1 15,2-2-1-15,3 1 0 32,-1 2 0-32,2 2 0 0,2 4-1 0,-4-1 1 0,3 4 1 15,-2 2-1-15,1 3 0 16,-4 0 1-16,-2 2 0 15,6-3-1-15,-4 1 1 0,3-1-1 16,-1 0 0-16,-2-4 0 16,2-4 0-16,0 3 0 15,1-4 0-15,-1 1 0 16,0-2-1-16,-1 0 1 31,2-1-1-31,-3 2 1 0,0 1-1 0,0-2 0 0,-5 2 0 16,0 1 0-16,-6-2 0 15,3 1 0-15,-1 0 2 16,-3-3-2-16,1 1 0 0,-2-1 0 15,2-4 0-15,-2-1 0 16,4-1 0-16,5-3 0 16,-2-1 0-16,6-2 1 15,4-2-1 16,5 0 1-31,3-2 1 0,-1-3-1 0,3-1-1 0,1-5 1 0,0 0-1 16,-2-3 1-16,-3-1-1 16,-2 0 0-16,-6-2 0 0,-3 0 1 15,-3 1-1-15,-10-2 1 16,-5 2-1-16,-2-1 1 15,-10-2 1-15,-2-1-1 0,-5-2 1 16,-1-3-1-16,-5-3 2 31,-1 0-3-31,-5-3-5 0,-2 4-18 0,11-3-52 16,-19 1-7-16</inkml:trace>
  <inkml:trace contextRef="#ctx0" brushRef="#br1" timeOffset="525652.2164">18794 5934 64 0,'0'0'-1'16,"0"0"0"-16,0 0 5 0,-1 5 5 15,0 5 3-15,-2-1 6 16,-1 11 1-16,-1 1 1 15,-1 13 2 1,1 7-1 0,-2 3-4-16,-3 8-5 0,3-1-2 0,1 6-4 0,1-10-3 15,-1 2 2-15,1-10-2 16,1-6 2-16,-2 0-1 15,0-9-8-15,1-3-11 0,-4 0-30 16,1-3-20-16</inkml:trace>
  <inkml:trace contextRef="#ctx0" brushRef="#br1" timeOffset="526082.2594">18295 5932 70 0,'0'0'3'0,"0"0"-2"0,0 6 5 31,0-6 5-31,4 11 5 0,-4-11 3 0,21 18 2 0,-3-10 1 15,15-3 1-15,10 1-1 16,11-5-4-16,7 0-3 16,5-3-3-16,4-4-5 15,-1 1-6-15,-1-2-7 47,-9 0-13-47,-12 4-23 0,-2-4-20 0</inkml:trace>
  <inkml:trace contextRef="#ctx0" brushRef="#br1" timeOffset="526441.2953">18372 6559 175 0,'0'0'8'0,"16"0"3"16,13-5 1-1,12 0 2-15,13-1-1 0,11 1 1 0,5-1 0 16,8 3-3-16,1 3-11 16,-9 0-7-1,-13 5-15-15,-5 3-23 0,-8 9-25 16</inkml:trace>
  <inkml:trace contextRef="#ctx0" brushRef="#br1" timeOffset="526909.3421">19391 6377 130 0,'0'0'-2'0,"0"0"0"0,1 14 2 0,-1-1 1 31,0 8 2-16,-7 3 3-15,-2 3 1 0,-4 9 3 0,-4-2 3 0,-1 1 2 0,0-4 0 16,-3 2 0-16,3-3-3 16,2-3-2-16,4-6 0 15,4-5-1-15,3 2 2 16,5-8-2-16,3 2 0 0,8-7 0 15,6-3-1-15,6 1 0 16,3-1-4-16,4 2-8 16,0 0-10-1,2 0-21-15,2 2-30 0,-3-2-12 0</inkml:trace>
  <inkml:trace contextRef="#ctx0" brushRef="#br1" timeOffset="527300.3812">19720 6195 124 0,'0'0'2'0,"0"0"4"15,7 5 6-15,-7-5 4 47,18 8 3-47,1-2 0 0,4 0 2 0,7-1-1 0,3-1-2 0,9-1-3 0,-1-3-9 16,7 2-10-16,-5-2-14 15,0 3-29-15,-8-3-22 0</inkml:trace>
  <inkml:trace contextRef="#ctx0" brushRef="#br1" timeOffset="527515.4027">19842 6471 282 0,'0'0'3'0,"21"0"1"0,7 0 0 15,13-5 1-15,12-1-2 16,11 0-7-16,6-1-19 31,12 2-43 0,3 2-6-31</inkml:trace>
  <inkml:trace contextRef="#ctx0" brushRef="#br1" timeOffset="533380.9892">21303 5425 120 0,'0'0'6'15,"0"0"4"-15,0-9 1 16,0 9 0-16,0 0-2 15,0 0 0-15,0 0 1 16,0 0 0-16,13 0-6 0,-13 0-2 16,8 18-1-1,-4-8 3-15,1 8 2 0,0-1 2 16,1 3-2-16,2-1 2 0,-3 5 1 15,1-4 0-15,-1 2-3 16,1-1 1-16,2-1-1 16,-2 1 0-16,-1-4 0 15,2 2 0-15,0-1-1 0,-2-4 1 16,-3-2-2-16,3 0-1 15,-1-3 0-15,0 1 0 16,-4-10 0-16,12 14-2 16,-12-14 1-16,10 13 0 0,-5-3 0 15,-5-10 0-15,8 15 0 47,-8-15 0-31,5 14 0-16,-5-14 0 0,3 9 0 0,-3-9 0 0,0 0-1 0,0 0 0 0,0 0 0 0,0 0 0 15,0 0 1-15,8 9-2 16,-8-9 2-16,0 0-1 15,0 0 1-15,0 0 1 0,0 0 0 16,0 0 1-16,0 0 0 16,0 0 0 15,0 0 1-31,0 0-1 0,13-11-1 0,-3 2 1 15,0-4-1-15,6-8-1 0,-1-2-1 0,5-3 0 16,3-8 0-16,-4-3 0 16,2-3 0-16,2-4-2 15,-3-1-1-15,-3 6 2 0,0 2-1 16,-4 4 1-16,-3 8-1 15,-1 4-1-15,-3 7-4 16,-3 6-8 0,-3 8-3-1,0 0-14-15,0 0-17 0,0 0-34 16,10 0-7-16</inkml:trace>
  <inkml:trace contextRef="#ctx0" brushRef="#br1" timeOffset="533850.0361">21956 5415 110 0,'0'0'0'0,"0"0"3"15,0 0 4-15,0 0 6 16,6 19 12-16,-2 2 1 15,-1 11 3-15,0 3 0 16,-3 12 1-16,3 1-2 16,-2 4-4-1,-2-4-5-15,1-7-9 16,-3-5-1-16,0-5-1 0,0-7-1 0,2-5 0 15,-3-6-2-15,2-3-3 16,2-10-3-16,0 9-3 16,0-9-9-16,0 0-18 0,0 0-37 15,0 0-15-15</inkml:trace>
  <inkml:trace contextRef="#ctx0" brushRef="#br1" timeOffset="534081.0592">21793 5696 280 0,'0'0'0'16,"0"0"1"-16,6-4 2 15,5 1 1-15,7-1 1 16,3 1 0-16,8 0 0 31,-2 1-1-31,4 0-1 0,1 2-9 0,-6 0-11 0,-2 0-15 16,-8 3-17-16,-6-2-25 15</inkml:trace>
  <inkml:trace contextRef="#ctx0" brushRef="#br1" timeOffset="534568.1079">22236 5377 73 0,'0'0'3'0,"0"0"6"16,18 15 4-16,-10-7 3 15,4 10 6-15,4 2 3 16,-1 5 2-16,3 4 1 16,-6-1-3-16,4 6-3 0,-9-2-4 15,2 2-1-15,-4-5-6 16,-1 0-3-16,-3-3 1 15,0-5-3-15,-2-5 0 32,1-4-1-32,0-12 2 0,0 14 2 0,0-14-1 0,0 0 1 15,0 0-2-15,5-10-1 16,-2 0-2-16,0-3 0 0,3-2-3 31,-4-2-2-31,3 0-1 0,2 4-2 0,-3 0 0 31,1 3-2-31,-5 10 1 0,13-6 0 0,-13 6 0 16,15 10 1-16,-8 0 1 0,2 4 2 15,4 4 1-15,1-1 2 16,3-1 3 0,5-3-3-16,4-1-4 0,2-5-11 15,9-5-33-15,4 1-29 0,-2-4-6 31</inkml:trace>
  <inkml:trace contextRef="#ctx0" brushRef="#br1" timeOffset="535245.1756">20889 6111 40 0,'0'0'2'16,"0"0"-1"-16,0 0 3 0,0 0 0 15,0 0 5-15,-9 11 4 16,9-11 2 15,0 0 9-31,0 14 2 0,0-14 1 0,18 11 0 0,4-6 2 0,12-3-2 16,17-2 0-16,20 0-4 15,22 0-4-15,21-9-1 16,25-3-3-16,16 2-2 15,19-2 1-15,11 0-3 0,7 4-2 16,1 4-1-16,-6 1-2 16,-13 4-1-1,-13 6-1-15,-16-3 0 0,-17 4-1 16,-18-1 0-16,-18 0 0 0,-18-3-1 16,-14 2-2-16,-13-4-2 15,-14-2-7-15,-6 3-14 31,-10-1-34-31,-17-2-26 0</inkml:trace>
  <inkml:trace contextRef="#ctx0" brushRef="#br1" timeOffset="536429.294">21073 6479 132 0,'0'0'1'0,"0"0"3"16,0 9 5-16,0 3 3 16,0 8 4-16,0 2 2 15,0 11 4-15,0 3-1 16,0 10 2-16,-1 7-2 15,-7-2-6-15,0 2-2 0,0-4-4 16,0-3-1-16,0-7-3 16,-2-5 1-16,4-12-2 15,-1-6-1-15,6-5-3 0,1-11-4 16,0 0-25-16,5 5-44 15,-5-5-5 1</inkml:trace>
  <inkml:trace contextRef="#ctx0" brushRef="#br1" timeOffset="536972.3483">20958 6556 151 0,'0'0'7'15,"0"0"2"-15,0 0 4 0,0 0 1 16,0 0-1-16,0 0 2 16,4 5 0-16,-4-5 3 31,12 2-4-31,6-2-3 0,6 0 1 0,12 0-3 15,2-3 2-15,12 1 0 0,2 0-2 16,4 0-2-16,-5 2-1 16,-6 0-2-16,-5 5-1 15,-10 3-1-15,-6 3 0 0,-11 3 0 16,-10-2 0-16,-3 3 1 15,-8-1 0-15,-8 1 2 16,-2-7-1-16,-4-1-2 31,-4-2 1-31,-2-1-2 0,2-1 1 0,0-1-4 0,1 0 0 16,-1 3 0-16,6 6 0 15,3 7 0-15,4 0 1 16,6 7 1-16,6 3 1 0,5 5 2 16,14 2 1-16,11 2 1 15,6-2-2-15,5-6-2 16,7 3-7-16,-3-6-15 15,6-6-36 1,-4 1-24-16</inkml:trace>
  <inkml:trace contextRef="#ctx0" brushRef="#br1" timeOffset="538491.5002">21823 6779 73 0,'0'0'8'15,"0"5"10"-15,0 7 4 16,0 9 3-16,-1 8 2 16,0 8 0-16,-3 7 2 0,-3 6-1 15,0-2-6 1,-3 1-9-16,1-6-3 15,-1-5-3-15,-1-9-3 0,3-4-8 16,1-13-12-16,2 0-17 0,2 0-28 16,3-12-15-16</inkml:trace>
  <inkml:trace contextRef="#ctx0" brushRef="#br1" timeOffset="538751.5262">21620 7037 224 0,'0'0'6'0,"17"0"0"16,1-1 4-16,7-1-1 15,4-1 0-15,4 0 0 0,6 0-1 16,3 1-6-16,-5 0-24 15,-3 2-30-15,-5 0-20 63</inkml:trace>
  <inkml:trace contextRef="#ctx0" brushRef="#br1" timeOffset="539138.5649">21969 6706 117 0,'0'0'3'0,"0"0"7"0,13 12 6 0,-2 5 0 0,-1 7 4 15,3 5 3-15,1 8-1 31,3 8 3-31,-2 3-5 0,-1-4-4 0,-4-2-5 16,-1-4-3-16,-1-6-1 0,-1-3-2 16,-2-12 1 15,-1-5 0-16,-4-12 2-15,5 13-2 0,-5-13-2 0,4-6-3 0,2-5-2 0,1-4-2 0,3-3-1 16,2 0-2-16,-2-2-3 16,2 2-1-16,-2 2 0 15,2 4 3-15,-4 8 1 16,-8 4 4-16,12 4 0 15,-9 10 1-15,-1 6 0 0,-1 1 3 16,3 3 2 15,2 1 1-31,-2-2-2 0,2-1-4 0,0-7-11 0,5-2-25 0,12-4-35 16,-6-4-4-16</inkml:trace>
  <inkml:trace contextRef="#ctx0" brushRef="#br1" timeOffset="539495.6006">22478 6838 229 0,'0'0'7'16,"9"0"4"-16,9-3 2 16,8 0 0-16,6-1 1 15,6 0 0 1,5-3 0-16,4 3 1 0,-2-1-7 15,-2 2-7-15,-8-2-6 0,-4 4-12 16,-11 1-34-16,-3-4-24 16</inkml:trace>
  <inkml:trace contextRef="#ctx0" brushRef="#br1" timeOffset="539751.6262">22668 6560 114 0,'0'0'3'0,"0"0"4"16,4 12 6-16,3 5 4 16,0 4 4-16,-2 10 2 0,2 10 1 15,-1 5 0-15,0 7-1 16,-2-2-5 15,0 3-5-31,-3-7-5 0,-2-5-4 0,2-8-7 0,-1-8-13 0,0-8-25 16,9-6-32-16,-9-12-6 15</inkml:trace>
  <inkml:trace contextRef="#ctx0" brushRef="#br1" timeOffset="540059.657">23006 6527 182 0,'0'0'5'0,"-1"16"3"16,0 2 5-16,0 4 4 16,1 10 1-16,-3 6 2 15,1 5 0-15,-2 6 0 16,2-3-3-16,-3 3-3 0,0-7-5 15,-1 0-3-15,0-13-3 32,1-1-3-32,4-10-5 0,-1-3-5 0,2-4-15 0,4-2-32 15,-4-9-23-15</inkml:trace>
  <inkml:trace contextRef="#ctx0" brushRef="#br1" timeOffset="540582.7093">22830 6607 212 0,'0'0'2'16,"0"0"-1"-16,-3-12 0 0,3 12 3 16,8-15 0-16,8 4 4 15,10-2 2 1,6-3 2-16,11 3-1 0,4 0 2 15,7 2-2-15,1 1 1 0,1 6-4 16,-6 3-2-16,-8 2-2 16,-6 10 0-16,-6 2-2 15,-11 3 1-15,-4 4 0 0,-10-2 0 16,-5-1 1-16,-5 1 0 15,-10-3 0-15,-6-3 0 16,-7-3-2-16,-4-1 0 16,-1-1-1-1,-3-1-1-15,3-2 0 0,2 0-3 0,9 1 2 16,2 2-1-16,9 0 1 15,7 3 0-15,4 7 1 47,8 2 2-47,8 5 0 0,5-1 2 0,3 7 0 0,1-1 2 0,0 3-2 0,2-3 0 16,-2-1-2-16,0-2-5 15,-6-4-6-15,-1 2-14 16,-5-2-25-16,-7-3-31 0,5-2-7 16</inkml:trace>
  <inkml:trace contextRef="#ctx0" brushRef="#br1" timeOffset="541061.7572">23630 6931 160 0,'0'0'4'15,"0"0"1"-15,6 7 6 16,-6-7 3-16,6 19 3 16,-2-2 3-16,-1 2 2 15,-3 4 0-15,0 1-2 0,0 2-1 16,-3-3-2-16,-3 1-4 15,1-5-1-15,-2-2-2 32,1-5-1-32,1-2-1 0,5-10-2 0,-8 13 1 0,8-13-1 15,0 0-1-15,17 6 0 16,4-6-1-16,12 2 1 31,8 1-2-31,4-1-2 0,8 3-8 0,2-4-8 0,2 7-29 16,9 2-39-16,-15 0-5 15</inkml:trace>
  <inkml:trace contextRef="#ctx0" brushRef="#br1" timeOffset="564370.0878">21613 16849 104 0,'0'0'6'0,"-8"0"7"16,-3 0 3-16,11 0 3 15,-22 0 2-15,11 0 0 16,-6 0 3-16,6-2-2 16,-4-5-4-16,8-5-8 0,3-1-3 15,1-8-2-15,3 4-2 16,6-6-2-16,1 5-1 15,8-3 0-15,4 4-1 16,1 4 1-16,1 6-1 0,-5 4 0 16,4 3 1-16,-10 3-1 31,2 6 1-31,-11 6 0 0,-3 2 0 0,-12 2 1 15,-3-2-1-15,-6 1 2 16,-1-4 1-16,1-5-2 0,-3-4 1 16,5-5 1-16,2 0-2 15,5-8 1-15,5-4-1 16,4 0-2-16,4-2 0 15,1 2-7-15,5 2-21 0,1 0-43 32,14 6-4-32</inkml:trace>
  <inkml:trace contextRef="#ctx0" brushRef="#br0" timeOffset="569708.6216">21676 16782 128 0,'0'0'3'0,"0"0"0"16,9-8 1-16,-9 8 4 15,9-3 4-15,-9 3-1 16,0 0 2-16,0 0 0 15,-12 8-2-15,-10-1 3 0,-9 1-1 16,1-1-2-16,-5 0-2 16,2-2-1-16,2-5 1 15,5-2-1-15,8-8-2 16,11-4-1-16,7-1-2 0,11-3 0 15,8 0 0-15,10 1-1 16,7 2 1-16,2 3 0 16,2 5-1-16,-5 4 1 15,-2 3-1-15,-9 5 1 31,-8 9-1-31,-14 4 0 0,-6 3 1 0,-16 1-1 0,-10 0 1 16,-7-1 2-16,-2-4 0 16,0-7 0-16,-3-7 0 15,9-3 0-15,6-11-2 0,13-5 1 16,11-5-2-16,5-4-2 15,16 4 1-15,10-1-1 16,7 5 0-16,3 5 2 0,0 9-2 16,-6 3 1-1,-2 8 0-15,-10 9 2 0,-8 7-1 16,-12 2 0-16,-14 3-1 15,-5-2 3-15,-7-3 2 0,0-9 1 16,-1-6-2-16,2-9 0 16,2-10-1-16,5-9 0 15,9-10 1-15,7-5-4 16,3-2-1-16,9 0-2 0,10 6 1 15,8 2 0-15,0 10 0 16,5 9 1-16,-4 7-1 16,-5 8 1-16,-7 12 0 15,-13 6 1-15,-5 3-2 0,-11 4-3 16,-8-7-9 15,-1-4-63-31,1-3-7 0</inkml:trace>
  <inkml:trace contextRef="#ctx0" brushRef="#br0" timeOffset="644718.1218">2094 1007 60 0,'0'0'0'0,"0"0"1"16,-2 8 0-16,1 2-2 15,0-1 2-15,-1 4 0 0,-2 0 0 16,2 0 2-16,-1 2 0 15,0-1 3-15,0 1 0 16,-3 3-2 15,-3 0-10-31,5 1-20 0,0 4-19 0</inkml:trace>
  <inkml:trace contextRef="#ctx0" brushRef="#br0" timeOffset="645752.2252">1875 977 0 0,'0'0'0'16,"0"0"0"15,0 0 0-31,0 0 1 0,0 0 5 0,0-13 1 0,2 0 4 16,5 0 1-16,21-25 2 0,-4 14-2 15,2 5-1-15,-2 0-1 16,6 1-5-16,-1 0 0 15,1 4 0-15,1-3 1 16,-1 4 1-16,1-1 2 16,-3 12 2-16,-1-1-2 15,13 8 3 1,-29 14-1-16,-4-6-2 0,-7 11-2 0,-4-5-3 15,-11 8 1-15,-5-6-2 16,0 7 1-16,-6-9-1 16,0 9 1-16,0-10-1 0,1 6-2 15,-1-10 0-15,2 6-4 16,0-8 0-16,5 4-1 15,5-11-2-15,4-1 1 16,10-4 0-16,0 0 2 16,-5 12 1-16,5-12 4 0,16 6 0 15,-4 0-1-15,6 3 3 16,-2-1 0-16,4 1-2 15,-1 3 3-15,0-1-2 32,1 0 1-17,2 3-1-15,-5 1-3 0,4 1-4 0,-5 2-13 0,0 1-23 0,-5 0-28 16</inkml:trace>
  <inkml:trace contextRef="#ctx0" brushRef="#br0" timeOffset="646857.3357">2492 1093 34 0,'0'0'3'0,"0"0"2"0,-1 12 6 47,1-12 0-47,-5 18 3 0,1-7-1 0,1 1 2 0,0 2-1 0,0 0-2 15,-3 1 0-15,2-1-6 0,-1 2-3 16,1 0-1 15,0-2 1-31,-1 1-3 0,0 2 7 0,4-4 3 0,0-2 1 16,1-1-1-16,0-10 1 0,9 12 1 15,1-9 1-15,2-1-2 31,-2 0-8-31,6-2-3 0,-4 0-2 0,1 0-2 16,3 0-16-16,1-4-34 16,4 1-18-16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27T19:17:16.5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21777 16760 131 0,'0'0'1'16,"0"0"0"-16,0 0 5 15,0 0 2-15,0 0 7 0,0 0 3 16,0 0 1-16,0 0 4 15,-2-12 0-15,2 12 2 16,-10-6-5-16,0 4-1 16,0 0-2-16,-4 2-3 0,-3 0-1 15,-8 0-1-15,-1 0-1 16,-3 0 0-16,-2 0-2 15,-3 0-2-15,1 0-1 16,-1-2-6-16,6-1-21 0,5-1-58 16,1-6-5-16</inkml:trace>
  <inkml:trace contextRef="#ctx0" brushRef="#br0" timeOffset="592.0592">21725 16736 332 0,'0'0'4'0,"0"0"3"15,0 0 2-15,-15-8 4 0,2 5 1 16,-10-1 1 0,-4-1 0-16,-13-2 1 0,-9 0-5 15,-1 3-7-15,-6-7-21 16,7 1-65-16,8-6-4 0</inkml:trace>
  <inkml:trace contextRef="#ctx0" brushRef="#br0" timeOffset="10460.0459">21638 16733 124 0,'0'0'2'0,"0"0"5"15,0 0 6-15,0 0 6 16,0 0 3-16,0 0 0 16,-5-2 2-16,-3 2 1 0,-6 0-2 15,-2 2-3-15,-5 1-6 16,-1-1-3-16,-8 1-3 15,-4-1 0-15,-1-1-2 16,-1-1-2-16,3-2-9 16,1-14-56-16,6 5-16 0</inkml:trace>
  <inkml:trace contextRef="#ctx0" brushRef="#br0" timeOffset="13141.314">13546 17161 127 0,'0'0'7'15,"0"0"3"-15,6-2 3 16,2-3 2-16,5 0 2 15,0 0 0-15,4-2 2 0,1-2-1 16,4 0-5-16,-1 1-3 16,1-3-3-16,1 2-2 15,2-5-1-15,0 2 0 16,1-4-1-16,-1-2 1 15,3-1 1-15,-2-1-1 0,0-3 3 16,1-5-1-16,-1 4 1 16,4-4 0-1,-3 4-2-15,5-4 1 0,-5 5-2 0,5-2 0 16,0 5-2-16,0 0 0 15,1 1-1-15,-2 0 0 16,2-2 0-16,-1 0 0 16,0-3 0-16,2-1 0 0,-3-1 0 15,2-2 0-15,-2-1 0 16,0 0 0-16,5-3 0 15,-1-1 1-15,3-4 0 16,3 0 1-16,3-2 0 0,2 0-1 16,2 0 1-16,-1 3 0 15,-1-1 1-15,0 1-1 16,0 0 0-16,0 5 0 15,0-4 1-15,-1 1 0 16,2-3 0-16,3 0 0 31,-1-2 0-31,3-3 0 0,1 2-1 0,0-2-1 0,2-1 0 16,0 3-1-16,-1 3 0 15,-2-1 0-15,-1 3-1 0,-6 1 0 16,-2 4 1-16,-5 1 0 16,-1 3-1-16,-6 2 1 15,-3 1 0-15,-3 0-1 0,-3 4 1 16,-2 0 0-16,-2-1-1 15,1 2 1-15,-5 1-1 16,-1 2 1-16,0 1-1 16,-1 0 0-16,-1 1 2 15,1 1-2 1,1 1 0 15,-2 0 0-31,4 0 0 0,1-1 0 0,3 0 0 0,0 0 0 0,-1 0 0 0,4 1 0 16,1 0 1-16,1-4-1 0,1 1 0 15,3 1 1-15,1 0-1 16,1-2 0-16,2-1 0 15,-1 3 1-15,0-1-1 16,1 1 0-16,-1 1 1 16,-1 1-1-16,2-2 0 15,3 1 0-15,0-2 0 0,2 1 0 16,1 0 0-16,2 0 0 15,2 0 0-15,3-1 0 0,0-1-1 16,-1 3 1-16,1-2 0 16,-1 1 0-16,1 3 0 31,-3-1 0-31,-1-1 0 0,2 0 0 0,-3 2 0 15,1-1 0-15,-1 1 0 0,0 1 0 16,-3 0 0-16,3 0 0 16,-2 1 0-16,-1 3-1 15,-1-2 2-15,0 2-2 0,-3 1 1 16,-1 2 0 31,-2-1 0-47,0 0 0 0,-3 3 0 0,0-1 0 0,-1 1 0 0,1 0 0 0,1 0 1 0,0-1-1 15,-1 1 0-15,4 0 0 16,-3 0 0-16,1-2 0 15,2 1 0-15,-3 1-1 16,0 0 1-16,1 0 0 0,-3 0 0 16,-1 0 0-16,3 0 0 15,-5 0 0-15,1 3 0 16,-3-2 0-16,4 0-1 15,-4 5 1-15,0-3 1 16,-1 0-1-16,0 2 0 0,-1-2 0 16,-1 2 0-16,2 1 0 15,-3-2 1-15,3 0-1 16,0 3 0-16,-2-1 0 15,3 0 0-15,-2 0 0 0,0 0 0 16,1 0 0-16,1 2 0 16,-2-2 0-16,5 3 0 15,0-1 0-15,0 1 0 16,1-1 1-16,2 4-1 0,1-2 0 15,-1 0 0-15,-1 1 0 16,0 0 0 0,0 2 1-16,1 0-1 0,-2 1 0 15,-1-1-1-15,0 0 1 16,-1 1 0-16,-3 2-1 0,5 1 1 15,-2 0-1-15,0 1 0 16,-3 0 0-16,2-2 1 16,-1 2 0-16,0 1 0 15,2-3 0-15,-2 2 0 0,0 0 0 16,-2-2 0-16,3 1 0 15,1 0 0-15,-2-1 0 16,-1-2 0-16,-2 2-2 0,-2-1 2 16,1 0-1-16,-3 0 0 15,0 1 0 1,-1 0 1-16,2-1-1 0,-2 4 1 15,1-4 0-15,2 4 0 16,3-3 0-16,-3 2 0 0,2-3 0 16,-2 0 0-16,2 1 0 15,-3-3 0-15,4 1 0 16,-1-3 0-16,-4 4 0 15,2-4 0-15,-2 2 0 0,4 1 1 16,-2 0-1-16,0 1 0 16,0 1 1-16,1 1 0 15,-1 2 0-15,2-1-1 16,-1 0 2-16,-1 1-2 0,-1-1 0 15,1 0 0-15,-1 2-2 16,0-3 2-16,0 0-1 16,0 2 1-16,3-2 0 31,-1 0 0-31,1 0 0 0,1 0 0 0,3-2 0 0,-1 2-1 15,0-1 1-15,1 1 0 16,-1-1 0-16,1 3-1 16,2-3 1-16,2 1 0 0,2 1 0 31,7 1-3-31,-1-3-10 0,8 6-69 0,2 1-2 15</inkml:trace>
  <inkml:trace contextRef="#ctx0" brushRef="#br0" timeOffset="14257.4256">20122 16108 173 0,'0'0'7'16,"0"0"1"-16,0 0 3 0,1-8 2 15,-1 8 0-15,0 0 2 0,9-8 0 16,-9 8 1-1,12 0-4-15,-4 0-3 0,3 5 0 16,-3 2-2-16,2 0-1 16,1 1 0-16,0-1 1 15,0 3-3-15,0 1 1 0,2 0-2 16,-1 1 0-16,0-1 0 15,1 2 0-15,1 1 0 16,2 3-1-16,1-2 0 16,4 0 1-16,-2 1-2 0,6-1 1 15,-3 0 0-15,6 2 0 16,-6-5-2-16,3 2 1 15,0-3-1 1,-1-1 1-16,-2 0 1 0,-3-2-1 0,1 2 0 31,-4-2 0-31,4 0 1 0,-3-1-1 0,0 4 0 16,2-2 0-16,-1 3 0 15,5 0 0-15,0-1-1 16,1 1 1-16,1 0-1 0,-2 1 0 16,0 1 0-16,-1-1 1 15,2-3-1 1,-1 1 0-16,1 2 2 0,0-2-1 15,-1-1-1-15,0-1 1 0,0 2-1 16,2-1 1-16,-3 1-1 16,-1-1 0-16,-1-1 0 15,-1 2 1-15,-1 0 0 0,2-1-1 16,1 2 2-1,-2-2-1-15,4 1 1 32,2-2 0-32,2 0 0 0,3 0 0 0,3 0 0 0,3 0 0 15,12 0-1-15,4-1-1 0,10 1-3 16,7-1-5-16,8 2-18 15,2 6-51-15,7-12-7 16</inkml:trace>
  <inkml:trace contextRef="#ctx0" brushRef="#br0" timeOffset="17288.7287">17685 16833 237 0,'0'7'5'15,"3"10"4"-15,5 9 3 16,-1 8 1-16,0 7 3 15,1 13 1-15,0 2 1 16,1 2 1-16,-4-6-3 0,-2-7-2 16,-4-7-1-16,1-9-4 15,-2-12-1-15,-1-3-1 16,3-14-1-16,-13 8-1 15,13-8-2-15,-14-1 0 0,14 1-2 16,-10-11 0-16,10 11 0 16,-12-18-1-16,8 6 1 15,-1-1-1-15,0 0 0 16,0-6 0-16,2-2 0 15,0-5 0-15,-1-1 0 0,3-8-1 16,-1-3 0-16,0-2 2 16,2-3-1-16,0 3-1 15,-1 0 1-15,0 6 0 0,1 6 0 16,1 5-1-16,0 11 1 15,-1 12-1-15,10 5-2 16,-2 20 3 15,-3 9 0-31,1 13 1 0,-2 9 0 0,-4 9 1 0,0 4 0 0,-3-3-1 16,-2 1 1-16,-4-8-6 15,5-3-12-15,0-29-53 16,4-1-14-16</inkml:trace>
  <inkml:trace contextRef="#ctx0" brushRef="#br0" timeOffset="40170.0166">762 16069 153 0,'0'0'8'0,"0"0"5"16,0 0 2-16,-9-13 4 15,9 13 0-15,-6-8 1 16,6 8 1-16,0 0 0 0,0 0-3 15,-5 8-3-15,5 12-3 16,3 10-1-16,4 12 1 16,-1 8 1-16,0 8-2 15,-2 5 1-15,1 2-4 16,-3-4-1-16,0-5-1 0,-3-5-2 15,1-12-1-15,0-11-2 16,-1-6-3-16,1-13-6 16,0-9-12-16,0 0-47 15,0-9-18-15</inkml:trace>
  <inkml:trace contextRef="#ctx0" brushRef="#br0" timeOffset="40568.0564">677 16078 230 0,'0'0'7'16,"-14"-3"3"-16,14 3 2 0,-17-5 0 16,17 5 2-1,-9-15 0-15,11 4 1 0,4-4 3 16,14-2-6-16,15-1-1 15,4 0-1-15,8 3 0 0,4 1-1 16,1 7-2-16,-3 4-1 16,-6 3-1-16,-8 10-2 15,-14 6-1-15,-12 9-1 16,-9 2 1-16,-17-1-1 0,-12 3 0 31,-8 0 1-31,-5-4-1 0,-4-2-1 0,2-8 0 16,-1 0-2-16,10-5-3 15,7-1-3-15,11-4-4 0,17-5-14 16,-4 14-27-16,9-6-32 15,13 6-5-15</inkml:trace>
  <inkml:trace contextRef="#ctx0" brushRef="#br0" timeOffset="41173.1169">1114 16390 268 0,'0'0'4'15,"0"0"5"-15,4 9 2 0,-4-9 1 16,7 17 2-16,-5-2 2 16,-1 3 0-16,0 3 3 31,-2 3-4-31,1 0-3 0,-5 1-2 0,-4 1-2 15,0-4-2-15,1-1-1 16,1-2-1-16,-1-1 0 0,6-6-1 16,2-3 0-16,11-4 0 0,12-3 0 15,9-2-1-15,6-1 1 31,8-3 0-31,2-2-1 0,-1 1-1 0,1 2-4 16,-6 0-4-16,-8 3-7 16,-12 3-20-16,-22-3-54 0,12 18-2 15</inkml:trace>
  <inkml:trace contextRef="#ctx0" brushRef="#br0" timeOffset="41594.159">1531 15977 248 0,'0'0'5'16,"-6"10"1"-16,-4 3 3 16,-3 9 4-16,-3 8 3 15,0 10 1-15,-2 8 2 0,1 3 1 16,1 5-3-16,7-3-1 15,7-3-3-15,2-5-3 16,8-7-1-16,10-9-4 16,3-9 1-16,4-2-3 0,1-7-1 15,1-3-5 1,-3-5-4-16,5-2-11 0,-9-1-23 15,-9-4-42-15,7-7-9 16</inkml:trace>
  <inkml:trace contextRef="#ctx0" brushRef="#br0" timeOffset="41851.1847">1712 16104 292 0,'0'0'7'0,"0"17"3"16,0 0 4-16,5 11 1 15,0 4 1-15,2 10 3 0,-1 4 1 16,1 9 0-16,0-2-6 16,1-2-3-16,0-3-5 15,-4-8-1 1,1-4-1-16,-2-10-3 0,3-4-4 0,-5-10-3 15,-1-12-11-15,2 11-46 16,-1-24-23-16</inkml:trace>
  <inkml:trace contextRef="#ctx0" brushRef="#br0" timeOffset="42193.2189">1647 16073 293 0,'0'0'5'15,"7"-7"3"-15,5-1 3 16,9 0 3-16,6-1 0 0,6-2 1 15,10 3 1-15,5 3 0 16,-2 5-5 0,-7 2-4-16,-4 11-1 0,-11 10-2 15,-14 3-2-15,-10 6 0 0,-15 2 0 16,-12-2-1-16,-8-3 1 15,-6 0 0-15,-5-8-2 16,3-5 0-16,5-4-1 16,11-3 0-16,10-2 1 31,17-7 0-31,-6 16 0 0,16-5 1 15,12 6 1-15,8 2 0 0,4 3 2 0,1 5-2 16,1 2 1-16,-2 0-1 0,0 1-4 16,-5-2-8-16,-2 0-28 15,0-3-48-15,-8-7-3 16</inkml:trace>
  <inkml:trace contextRef="#ctx0" brushRef="#br0" timeOffset="42802.2798">2152 16412 377 0,'0'0'4'15,"0"0"3"-15,1 15 0 0,0 2 1 16,0 4 1-16,1 5 1 16,-2 6 0-16,-2 2 1 15,1 4-4 1,-3-4-1-16,0-2-2 0,-1-6 1 15,1-6-2-15,0-5 0 16,4-15 1-16,0 11-2 0,12-11 1 16,1 0-1-16,6-7 0 15,3 1-1-15,5-2-2 16,-1 0-3-16,2 0-4 15,-3-1-4-15,-1 4-10 0,-8-4-33 16,1-3-36-16,-3-6-5 16</inkml:trace>
  <inkml:trace contextRef="#ctx0" brushRef="#br0" timeOffset="43023.3019">2298 16106 331 0,'0'0'4'0,"11"3"4"15,3 7 2-15,9 4 2 0,7 8 1 16,4 9 3-16,9 8-1 16,1 6 0-16,-1 6-3 15,-5 4-4-15,-6 5-3 0,-9-3-1 16,-9-1 0-16,-10-3-6 31,-6-6-9-31,-3-21-63 0,-12 13-13 0</inkml:trace>
  <inkml:trace contextRef="#ctx0" brushRef="#br0" timeOffset="44038.4034">4105 16174 254 0,'0'0'4'15,"0"0"4"-15,0 0 1 16,-9-8 2-16,9 8 0 0,-12-4-1 15,2 4 1 1,-3 8 3-16,0 4-5 0,-3 8-2 16,2 7-1-16,-1 8-1 15,2 1 1-15,3 1-1 0,4-1 1 16,6-1 1-16,0-7-1 15,12-9 0 1,7-9 0-16,2-7 0 0,6-4 0 16,2-12 0-16,0-5-1 15,1-7 0-15,1-8-2 0,-6-1-2 16,-4-6 0-16,-3-2-2 15,-6-4 0-15,-5-3 0 16,-7-2 0-16,0 1-1 16,-12 4 1-16,-4 1-1 0,-2 7 2 15,-3 4-1 1,-1 8 1-16,-3 8-1 0,3 10 0 15,-1 8 0-15,2 8 0 0,2 15 1 16,4 8 0-16,3 10 0 16,7 5 1-16,5 4 0 15,5 4 2-15,12-2-1 16,8-5 1-16,11-9 0 15,8-8-2-15,5-11-5 16,8-5-11-16,2 4-53 0,0-19-16 16</inkml:trace>
  <inkml:trace contextRef="#ctx0" brushRef="#br0" timeOffset="44389.4385">4522 15756 289 0,'0'0'3'15,"0"0"6"-15,0 12 1 16,1 4 4-16,4 10 1 16,-1 12 2-16,2 5 2 15,1 14 1-15,-1 3-3 0,3 7-4 16,-2-1-1-1,0-2-5-15,-1-10 0 0,0-7-2 16,-3-9-1-16,1-9-3 16,-2-9-1-16,0-9-4 0,-2-11-6 31,0 0-18-31,16-2-58 0,-16-16-4 0</inkml:trace>
  <inkml:trace contextRef="#ctx0" brushRef="#br0" timeOffset="44647.4643">4300 15881 341 0,'0'0'1'0,"0"0"0"15,4-4 1-15,8 4 2 16,11-2 1-16,12 2 1 15,7 0 1-15,9 2 1 0,2 4 0 16,3 5-1-16,-6 3-2 16,-8 4 1-16,-13 4-1 15,-18-1-1-15,-15 3-1 16,-15-5-2-16,-17 5-6 15,-8-8-19 17,-16 5-57-32,16-3-3 0</inkml:trace>
  <inkml:trace contextRef="#ctx0" brushRef="#br0" timeOffset="45206.5202">3652 16725 331 0,'0'0'0'0,"0"0"1"16,0 16 3-16,2-6 2 0,13 6 3 15,16-2 2-15,23-2 1 16,17-3 2-16,24-5 1 16,16-4-1-16,16-3-1 15,12-9-4-15,2-3-1 0,-6 1-3 16,-13 0-3 15,-17 2-5-31,-13 7-9 0,-21-3-27 0,-14 7-47 0,-13 1-5 16</inkml:trace>
  <inkml:trace contextRef="#ctx0" brushRef="#br0" timeOffset="46651.6647">4132 17411 221 0,'0'0'6'16,"0"0"7"-16,0 0 0 16,0 0 3-16,-12 0 0 15,12 0 2-15,-9-3 1 0,9 3 1 16,-16-2-7-16,16 2-3 15,-14 0-1-15,5 0-3 16,-1 0 0-16,-1 0-3 16,-1 0-1-16,-1 5-1 0,1 0-1 15,-4 2 1-15,1 3-1 16,-2 2 0-16,-4 2 0 15,2 3 1-15,8-6-2 16,-2 1 0-16,2 4 1 16,-5 0 0-16,5 1 1 15,-4 3 0-15,4 0 0 16,-2 4 1-16,3-2 1 0,2 2 1 15,3 0 0-15,-1 0 0 0,6 0 0 16,0 0 0-16,3 1 0 16,3-2-1-16,4-3 1 15,4-3 0-15,0-3-1 16,4-3 0-16,1-5 0 0,2-3-1 15,3-3 0-15,0-5-1 16,0-9 0 15,-1-2-2-31,15-17 2 0,3-18-1 0,-8-9-1 0,-4-3 1 16,-4-3-1-16,-9-1 1 0,-8 6-1 15,-6 5 1-15,-1 8-1 16,-8 5 0 15,-2 2 0-31,-5 7 0 0,0 2 0 0,-1 8 0 0,-1 5 0 0,-2 3 0 16,2 7 0-16,1 5-1 15,0 1 0-15,1 3 1 16,-1 11 0-16,3 10 0 16,-2 5 1-1,7 9 1-15,3 9 1 0,3 8 0 0,2-23 0 16,8 3 0-1,3 0 1-15,6-2 0 0,5-1-2 16,3-3-5-16,6-2-16 16,9-1-63-16,-7-5-2 15</inkml:trace>
  <inkml:trace contextRef="#ctx0" brushRef="#br0" timeOffset="47634.763">4122 17546 248 0,'0'0'3'0,"0"0"2"15,0 0 5-15,0 0 2 16,0 7 2-16,0-7 2 16,6 19 2-16,2-8 0 15,-1 1-2-15,5 2-1 0,0 1-4 16,4 0-5-1,0 1-7-15,4 1-25 0,9 2-50 16,-8-1-5-16</inkml:trace>
  <inkml:trace contextRef="#ctx0" brushRef="#br0" timeOffset="48564.856">4773 16401 279 0,'0'0'6'16,"0"0"1"-16,0 0 2 16,0 0 1-16,0 0 3 15,10 1 0-15,-10-1 1 0,12 19 2 16,-8-7-5-16,1 5 1 15,0 1-1-15,-1 0-1 16,-2-2-1-16,0 1-1 16,-1-6-1-16,4-1 0 0,5-6 0 15,5-2-3-15,6-2-1 16,5-2-3-16,3-5-6 15,7 7-10-15,0 0-43 16,1 0-29-16</inkml:trace>
  <inkml:trace contextRef="#ctx0" brushRef="#br0" timeOffset="49107.9103">4535 17251 293 0,'0'0'5'16,"0"16"4"-16,3 3 3 15,0 6 3-15,2 9 2 16,1 6 2-16,-3-19 1 16,0 8-1-16,0 0-3 0,0 0-3 31,0 0-6-31,1-1-1 0,-3-4-1 0,0 1-3 15,2-3-3-15,-2-3-5 16,0-6-10-16,-1 0-36 0,0-13-34 16,0 0-4-16</inkml:trace>
  <inkml:trace contextRef="#ctx0" brushRef="#br0" timeOffset="49625.9621">4385 17282 282 0,'0'0'4'15,"0"0"2"-15,0 0 2 16,5-12-1-16,-5 12 1 0,11-12 3 15,3 3 0-15,5 1 2 16,0-4-2-16,10 4 0 16,-1-1 0-16,8 4-2 15,-1 1 0-15,2 4-2 16,-6 2-2-1,-6 5-1-15,-3 5-1 0,-4 3-1 16,-9 4 0-16,-5 0 0 0,-5 2-2 16,-3-3 0-16,-7 4 0 15,-5-3-2-15,0-4 0 0,-5 0-1 16,1-7 0-16,1 0 1 15,1-5 0-15,3-3 0 32,3 0 0-17,12 0 3-15,0 0-1 0,0 0 2 0,7 12 0 0,13-3 0 0,5 1 2 16,3 1 1-16,4 2 1 15,1 1-1-15,-3 2-1 16,-1 0 1-16,-18-7-2 16,1 4-1-16,-4-1-1 0,-1 1-2 15,-2 3-5 1,-1 0-6-16,1 0-16 0,-2 3-56 15,-1-4-2 1</inkml:trace>
  <inkml:trace contextRef="#ctx0" brushRef="#br0" timeOffset="50047.0042">5077 17456 387 0,'0'0'1'16,"0"0"0"-16,0 0 0 16,0 0 3-16,0 0 1 15,-6 10 0-15,4 2 0 16,2-4 0-16,0 3 0 0,0 2 0 15,0 1 0-15,-1 0-1 16,1 1 1-16,0 1-2 31,3 1 2-31,-1-1 1 0,3 1 0 0,2 0 0 16,0-1-1-16,4-2-1 0,0 1-2 15,3-2-6-15,2-1-11 32,5-5-53-32,-2 3-20 0</inkml:trace>
  <inkml:trace contextRef="#ctx0" brushRef="#br0" timeOffset="51227.1222">4976 17519 230 0,'0'0'5'0,"0"0"4"16,-4-14 4-16,4 14 3 0,0-13 3 15,0 13 2-15,2-18 0 16,-2 18 1-16,13-11-4 15,-13 11-2-15,15-3-4 16,-15 3-3-16,17 6-1 16,-8 4-1-16,-5 0-2 0,-1 1 0 15,0 0 0-15,1 5 1 16,-1 0-2-16,-1 0 0 15,0 2-1-15,-1 2-1 0,-1-3 0 16,0 3 1-16,2-3-1 16,-1 1 0-16,3 0 1 15,2-1 0-15,2-2 0 16,4 1 1-16,2-4-1 15,4-2 0-15,1 0-2 0,4-1-6 16,0-3-11-16,8-6-56 16,-2 7-17-16</inkml:trace>
  <inkml:trace contextRef="#ctx0" brushRef="#br0" timeOffset="52355.235">5013 17495 265 0,'0'0'9'0,"0"0"5"16,-4-8 4-16,4 8 3 0,-3-11 0 15,3 11 3-15,-4-11 1 16,4 11-1-16,-2-11-9 15,2 11-5-15,0 0-2 16,0 0-2-16,-1 10-1 0,1-2-3 16,0 3 1-16,-1 5-1 15,0 2 1-15,-1 4 0 16,0 1-1-16,-1 3-1 15,-1 1 0 1,1 1 2-16,0 1-2 0,-1-2 0 16,-1 1 0-16,2 1 0 0,1-4 1 15,1 1-1-15,0-4 1 16,2-2 1-16,8-5 0 15,3-4 0-15,5-2-1 16,5-6 1-16,3-3 0 0,5 0-3 16,0-2 0-16,3-2 0 15,0-2 0-15,-2 3 0 16,2-3 0-16,-2 1 0 15,1-2 0-15,-2-1 0 0,-3 3-5 16,-1 1-11-16,-7 4-39 16,-3-2-36-1,-3 2-1-15</inkml:trace>
  <inkml:trace contextRef="#ctx0" brushRef="#br0" timeOffset="61774.1768">5484 15674 191 0,'0'0'8'0,"0"0"1"15,0 0 2-15,0 0-1 16,0 0 0-16,0 0 0 16,0 0 1-16,0 13 1 15,0 7-5-15,3 7-2 0,1 14 1 16,4 11 3-16,0 15 0 15,-1 11 0-15,3 19 1 16,-2 15-1-16,1 15-1 16,-1 16-1-16,-5 11 1 15,4 13 0-15,-5-80 1 0,-1 15 0 16,1 2 0-1,1 10-1-15,-1-3-1 0,1 7 1 32,1-5-1-32,1 2 0 0,-4-8 0 0,4 1-1 15,-3-11-1-15,1-2 0 0,1-11 1 16,-1 0-4-16,0-13-6 15,-1-1-16-15,1-16-63 16,-3-54-4-16</inkml:trace>
  <inkml:trace contextRef="#ctx0" brushRef="#br0" timeOffset="63074.3068">5853 16832 266 0,'0'0'3'16,"0"0"2"-16,0 0 4 0,0 0 1 15,6 5 2-15,10-2 0 16,7-1 1-16,8-2 1 15,8 0-4-15,6-2 1 16,3-1-5-16,1-4-2 0,-3 2-2 16,-7 0-2-16,-2 2-6 15,-14 0-9-15,-1 3-12 16,-10 2-34-16,-12-2-21 15</inkml:trace>
  <inkml:trace contextRef="#ctx0" brushRef="#br0" timeOffset="63352.3346">5964 17108 245 0,'0'0'6'16,"9"5"3"-16,5-3 3 15,6 0 2-15,7-1 0 0,6 0 0 16,3 0 1-16,5-1-1 15,-2 0-7-15,-2 2-7 16,-6 0-7-16,-3 3-13 16,-9 6-29-16,-7-3-29 15</inkml:trace>
  <inkml:trace contextRef="#ctx0" brushRef="#br0" timeOffset="63783.3777">6632 16736 253 0,'0'0'6'0,"-16"15"5"16,4 4 1-16,-5 8 0 15,4 11 1-15,0 7 2 16,2 11 0-16,9 7 1 15,8 1-4-15,20-7-2 0,14-6 0 16,11-17 0-16,9-12-1 16,5-15 0-16,3-17-2 15,-2-15-1-15,-11-12-1 16,-12-6-1-16,-11-8-1 0,-23-1-3 15,-11 1 0-15,-23 4 0 16,-14 6-2-16,-10 7 0 16,-7 8-4-16,-1 11-4 15,-1 7-11-15,6 8-34 0,10 7-29 16,7 6-7-16</inkml:trace>
  <inkml:trace contextRef="#ctx0" brushRef="#br0" timeOffset="67835.7829">17714 14600 278 0,'0'0'1'0,"0"0"3"16,0 0 2-16,0 8 5 0,0 4 0 16,0 8 5-16,0 6 0 15,3 9 0-15,2 3 3 16,0 9-2-1,2 1-3-15,-3 2-1 16,0-2-3-16,-2-5-2 0,0-5-2 0,-2-7 1 16,2-5-1-16,-2-10-1 15,0-7 0-15,0-9-2 16,0 0 1-16,-2-16 0 15,0-9-1-15,-2-9 0 0,3-9-1 16,-1-9-1 15,-2-6 0-31,1-5-1 0,-3 0 1 0,1 7-1 0,1 5-1 0,-1 11 0 16,-1 8 0-16,2 13-3 15,0 10-2-15,4 9-10 16,-1 20-38-16,1 3-35 16,7 4-3-16</inkml:trace>
  <inkml:trace contextRef="#ctx0" brushRef="#br0" timeOffset="69503.9497">17558 17820 248 0,'0'0'7'16,"0"0"2"-16,0 0 1 15,0 0 1-15,0 0 2 16,0 0 1-16,0 0 4 15,-1 4 0-15,1-4-6 0,0 13 1 16,0-4 0-16,-1 1-1 16,0 7 0-16,0 0-2 15,-2 2-1-15,1 3 0 16,2-22-5-16,-1 22 1 15,-1 2-2-15,1 0 0 0,-1 2-2 16,0-1 0-16,0 1-1 16,1-4-1-16,-1 2-2 15,-1-4-4-15,1 0-5 16,2-20-10-16,0 23-26 15,-2 0-38-15,2-14-3 16</inkml:trace>
  <inkml:trace contextRef="#ctx0" brushRef="#br0" timeOffset="70452.0445">17464 17880 179 0,'0'0'4'0,"0"0"4"0,0 0 0 16,0 0 2-16,0 0 2 15,0 0 0-15,0 0 2 16,0 0 2-16,5-8-4 31,-5 8 1-31,14-7 2 0,-3 0-2 0,1 2 2 0,5-3-1 16,2 1 0-16,4-2-1 15,5 2 0-15,0 0-4 16,2 0-2-16,3 1-1 0,-1 2-2 15,0 1-1-15,1 2-1 16,-4 1-1-16,1 0 0 16,-3 0 1-16,-4 4-1 31,-6 6 0-31,-3-1 1 0,-8 3-1 0,-6 5-1 0,-4 0 0 15,-9 1-1-15,-5 0 0 16,-4-2-1-16,-3 0 1 16,-3 1-1-16,1-3 1 0,-3-2 0 15,2 2 0-15,0-1 0 16,4-3 1-16,3 2 0 15,5-1 1-15,2-1 1 16,8 0 1-16,6 0 1 16,0-10-1-16,0 0-1 15,0 0 0-15,9 10 1 0,6 2-1 16,35 26 0-16,-26-21-4 15,-1-2-1-15,2 2-3 16,-1 0-7 15,-1 2-32-31,-2 1-38 0,0 1-5 0</inkml:trace>
  <inkml:trace contextRef="#ctx0" brushRef="#br0" timeOffset="71083.1076">18189 17948 282 0,'0'0'5'0,"0"0"2"0,0 0 5 16,0 0 2-16,0 0 4 15,2 5 0-15,-1 4 2 16,3 3 3-16,-4-12-7 15,0 0-2-15,5 22-3 16,2 2-3-16,-4-3-1 16,2 0-2-16,-3 3-1 0,1 0-2 15,-2 3 2-15,2 0-2 16,-2 0 1-16,0 1-4 15,-2-3-2-15,2 0-6 16,-1-25-6-16,0 28-20 16,0 0-52-16,0-28-4 0</inkml:trace>
  <inkml:trace contextRef="#ctx0" brushRef="#br0" timeOffset="71272.1265">18133 18238 384 0,'0'0'4'15,"0"0"1"-15,0 0 2 16,23-12 2-16,-9 6 0 0,3-2 1 16,1 1-2-16,3-1-2 15,1 1-9-15,-3-1-11 16,3-1-30-16,1 1-39 15,-5-1-6-15</inkml:trace>
  <inkml:trace contextRef="#ctx0" brushRef="#br0" timeOffset="71789.1782">18465 17902 330 0,'0'0'6'16,"0"0"3"-16,0 0 2 16,0 0 4-16,2 5 1 15,-2-5 0-15,4 16 1 31,1-6 1-31,0 1-4 0,1 4-3 0,0 0-2 0,-6-15-4 16,0 0-1-16,11 29 0 16,-3-2-2-16,-1-5 1 15,-1-1-2-15,-2 4-1 16,0-4 0-16,0 1 2 15,-2 0 0-15,-2-22-1 16,1 27 0-16,0 0-1 0,-1-27 1 16,0 0-1-16,0 0-1 15,1 31 3-15,-1-31-1 16,15-6-1-16,-15 6 1 15,18-16 0-15,-6 9-1 16,-12 7-1-16,0 0 1 0,0 0-2 62,13-5 0-46,0 0 1-16,0 0-1 0,23 0 1 0,-10 5 1 0,-6 3 1 0,1 5-1 0,5-1 0 0,1 2-2 0,3-2-6 16,0-1-5-16,1 3-19 0,3-2-57 15,25-7-2-15</inkml:trace>
  <inkml:trace contextRef="#ctx0" brushRef="#br0" timeOffset="74618.4611">19194 13384 258 0,'0'0'8'0,"-4"22"4"16,-1 5 2-16,3 6 3 15,-1 14 2-15,-2 18 2 16,-1 10 1-16,0 5 1 15,1-5-8-15,-2-3-3 16,1-11-4-16,4-9-2 16,-1-12-3-1,0-21-12-15,3-19-14 0,-15 0-59 0,16-17-6 16</inkml:trace>
  <inkml:trace contextRef="#ctx0" brushRef="#br0" timeOffset="75146.5139">18854 13423 233 0,'0'0'8'15,"0"0"2"-15,0 0 2 0,0-8 0 0,10 1 3 16,3-4 0-16,10-4 2 16,8-3 1-16,15-3-6 15,9-1-2-15,10-1 0 0,3 3-1 16,6 1-1-16,-1 7-2 15,-6 6-2-15,-9 6-1 16,-12 6-1 0,-11 9-1-16,-12 6-1 15,-13 8 1-15,-13 5 0 0,-13 4 1 16,-10-1 0-16,-9-1 0 0,-12 0-1 15,-2-7 1-15,-7 0 0 16,-3-9-1-16,4-6 0 0,4-4-1 16,7-5 0-16,8-1 0 15,12 1-1-15,9 3 2 16,15 4-1-16,12 6 2 15,32 11 2 1,8 6 1 0,5 4 0-16,6 0 1 0,-1 1 1 15,-3-1-2-15,-5-5 1 16,-11 0-2-16,-23-12-3 15,-9-3-2 17,-5-3-4-32,-6-2-7 0,-2 1-19 0,2-4-54 0,-3-1-5 0</inkml:trace>
  <inkml:trace contextRef="#ctx0" brushRef="#br0" timeOffset="75771.5764">19948 13768 337 0,'0'0'5'16,"0"0"2"-16,0 0 2 15,0 0 0-15,0 0 2 0,7 8 2 16,-7 2-2-16,0 4 2 15,-9 6-5-15,-3 4-1 16,-2 3-1-16,-4 2-1 16,-1 2 0-16,0-4 0 15,1-1-2-15,4-6 1 16,2-2 0 15,8-7 0-31,5 0-1 0,16-8 0 0,9 0 0 0,8-3 0 0,7 0 0 16,9 0-1-16,-2-3 0 15,2 1-2-15,-5-1-1 0,-6 2-3 16,-9 0-2-16,-7 1-5 15,-9 0-6-15,-4 4-19 16,-10-4-51-16,0 0-5 0</inkml:trace>
  <inkml:trace contextRef="#ctx0" brushRef="#br0" timeOffset="76180.6173">20519 13662 294 0,'0'0'8'16,"0"0"2"-16,8 3 3 0,2-1 0 15,6 0 1 1,5 0 0-16,6-1 3 15,3-1-2-15,2 1-6 0,4-1-4 16,-2 0-1-16,-2 0-3 16,-7-1-2-16,-1 1-3 0,-8-3-5 15,-4 3-7-15,-12 0-28 16,0 0-38-16,0 0-7 15</inkml:trace>
  <inkml:trace contextRef="#ctx0" brushRef="#br0" timeOffset="76384.6377">20455 13905 344 0,'0'0'6'16,"5"4"2"-1,11-1 3-15,5-3-1 0,7 0 2 16,8 0-1-16,8 0-1 15,7-3-1-15,-1-4-10 0,3 5-16 16,-11 4-53-16,-1-2-14 16</inkml:trace>
  <inkml:trace contextRef="#ctx0" brushRef="#br0" timeOffset="76701.6694">21192 13350 329 0,'0'0'2'0,"-1"8"4"15,0 7 2-15,-3 10 2 16,0 7 1-16,1 7 3 16,-3 10 2-16,1 16 1 15,-1 2-2 16,-1-2-3-31,3-6-2 0,0-8-3 0,0-5-1 16,3-12-4-16,1-8-6 0,0-26-8 16,11 0-31-16,-1-7-45 15,0-15-4-15</inkml:trace>
  <inkml:trace contextRef="#ctx0" brushRef="#br0" timeOffset="77187.718">21081 13454 307 0,'0'0'4'0,"0"0"3"0,6 0 2 0,6-4 1 16,4-1 2-16,9-1 1 15,7 0 3-15,7 0 1 16,10 0-5-16,1 3-1 16,5 3-2-16,-3 0-2 15,-4 5-1-15,-9 5-2 0,-7 3-1 16,-15 3-1-1,-11 6-1 1,-10-1-1-16,-14 4 1 0,-13-1-2 0,-5 0 1 16,-7-5-1-16,-3-4 0 0,-2-1 0 15,5-6 0 1,4-3 1-16,6-3-1 0,8-2 0 15,5 0 2-15,12 2 0 16,8-2 1-16,8 19 1 0,25 6 2 31,4 2 1-15,6 4 0-16,3 3 1 0,1 1-1 0,-2 2 0 15,-1-5-1-15,-5 0-2 16,-17-10-3-16,-4-1-3 16,-4-4-4-1,-1 0-11-15,-11 12-55 0,-2-29-18 0</inkml:trace>
  <inkml:trace contextRef="#ctx0" brushRef="#br0" timeOffset="77555.7548">21762 13605 312 0,'0'0'7'0,"0"0"4"15,8 9 2-15,-6 3 3 16,0 1 3-16,-1 6 1 15,-1 12 2 1,-1 2 0-16,1 4-5 16,-3 1-5-16,-3-1-2 15,3 1-2 1,1-3-2-16,1-4-2 0,0-11-3 15,4-3-4-15,1-5-2 0,5-3-9 16,-9-9-39-16,11 2-37 16,-4-7-3-16</inkml:trace>
  <inkml:trace contextRef="#ctx0" brushRef="#br0" timeOffset="77759.7752">21681 13796 389 0,'0'0'2'0,"6"1"2"0,8-1 2 0,4 0 0 15,7 0 0-15,5 0 1 16,1 0-1-16,2 0 0 16,0 0-4-16,-3-1-6 15,-7 1-5-15,-2 0-10 0,-10 0-36 16,-1 0-28-16,-1-3-9 15</inkml:trace>
  <inkml:trace contextRef="#ctx0" brushRef="#br0" timeOffset="78148.8141">22098 13586 332 0,'0'0'5'16,"5"5"3"-16,-1 4 2 0,1 5 2 15,-3 5 4-15,-2 11 2 31,0 6 1-31,-3 2 0 16,-5 1-4-16,-2-5-2 0,-2-1-3 16,-1-4-1-16,5-5-1 15,0-11-4-15,8-13-1 16,0 0-1-1,0 0-1-15,1-14-1 0,9-3 0 0,3-5-2 16,3 0 0-16,5-1 0 16,-1 3-1-16,-1 2 0 31,0 9 2-31,-4 7 0 15,-4 5 1-15,-3 11 1 0,-3 7 0 0,-2 2 1 0,4 5 0 16,5-1 1-16,6-3 0 16,9-2-1-16,12-5-2 0,3-7-2 15,12 0-4-15,0-8-9 16,7-14-66-16,0 8-11 15</inkml:trace>
  <inkml:trace contextRef="#ctx0" brushRef="#br0" timeOffset="81566.1558">18370 13098 151 0,'0'0'8'16,"0"0"1"-16,0 0 3 15,5 0 0-15,-1 10 5 16,-1 5 0-16,6 8 3 15,-4 10 1-15,3 13-6 0,2 9 1 16,-5 9-1-16,5 6-1 16,-7 9-2-16,-2 17 1 31,-1-1 0-31,-1-6-1 0,-3-6 0 15,-2-5-3-15,-1-11-1 16,4-6-1-16,-1-12-1 16,4-24-2-16,-1-7 0 15,1-7 0 16,0-11-1-31,0 0 1 0,0 0-3 0,-2-11 1 0,0-10 0 0,0-4-1 16,-1-10-1-16,0-3-1 16,-2-3-1-16,0-6 0 15,1-3-1-15,0-3-1 0,-1-2 1 16,3-4 0-16,0 1 0 31,1-5 1-31,-1 2 1 0,2-1 0 0,2 2 1 0,-2 4 0 16,1 3 0-1,-1 4 0-15,0 4 0 0,1 5 0 16,-1 4 0-16,2 7-1 15,2 0 1-15,-1 3-1 0,1 4 0 16,0 1 1-16,1 3 0 31,0 1 0-31,2 5 0 0,-1 3 0 0,-6 9 0 16,10-13 0-16,-10 13 0 15,16-1 0-15,-6 1 0 0,0 4 0 16,3 1 0-16,1 2 1 16,1-2-1-16,2-1 1 15,2-1-1 1,1-1 1-16,3-2-1 0,3 0 1 0,3 0-1 15,2-4 1 1,8 0-1-16,4 0 1 0,7 0 0 16,10 1 0-16,10-2 0 0,7 3 0 15,10-3 0-15,8 0 0 31,6 1 0-31,1-2 0 32,5 2 0-32,1-1 0 0,1-1-1 0,1 0 1 0,7 1-1 0,6-1 1 0,7 3 0 15,7 1-1-15,9 2 1 16,2 0 1-16,5 2-2 15,-1 2 1-15,-3-2-1 16,-6 2 1-16,-5-4 0 0,-8 0-1 16,-10 0 1-16,-9-1 0 15,-8-5-1 1,-6 0 1-16,-8 1-1 0,-8 0 1 15,-4 0 0-15,-6 3-1 0,-4 2 1 16,-5 0-1-16,-8 0 1 16,-3 2-1-16,-8 3 1 15,-7 0-1-15,-4-2 0 0,-8 0 1 31,-7 0-1-31,-4 0 1 0,-4-1-1 0,-9-2 1 16,10 0 0-16,-10 0-1 31,0 0 1-31,0 0 0 0,13-4 0 0,-13 4-1 0,13-8 1 16,-3 3 0-16,-1-2-1 15,-9 7 0-15,17-10 0 16,-17 10 0-16,12-7 0 16,-12 7 0-16,0 0 0 0,0 0 0 15,0 0 0-15,0 0 0 16,0 0 0-16,0 0-1 15,0 0 0-15,0 0 0 16,9 0 0-16,-5 9 0 16,-2 2 0-16,1 6 0 0,1 7 1 15,1 2-1-15,0 8 1 16,3 6 0-16,2 4 0 15,-1 5 0-15,1 5 0 0,4 3 0 16,-1 2 0-16,1 5 0 16,0 0 0-16,1 3 0 15,-5 1 1 1,1 15 3-1,1 1 0 1,-4 1 0-16,1-2 1 0,0-2 0 0,1-3 1 16,0-5 0-16,1-6-1 0,-2-23-3 15,0-8 0-15,0-7 0 16,-3-8 0-16,0-7-1 15,-4-5 1-15,-2-9-2 16,0 12 0-16,0-12-1 0,0 0 1 31,-9 7-1-31,9-7 1 0,-13 8-1 16,4-2 0-16,9-6 1 0,-15 13 0 15,6-4 0-15,0 5 1 16,1-1-1-16,-2 4 0 0,1 0 1 16,0 2-1-1,-2-1 0-15,3 0 1 0,0 2-1 16,3-3 0-16,0 1 0 15,2-2 1-15,-1 0-1 0,4-4 0 16,0 0 0 0,0 0 1-16,0-3-1 0,0-9 0 15,2 12 0-15,-2-12 1 0,0 0-1 16,5 9 1-1,-5-9-1-15,0 0 1 0,0 0-1 16,-12 0 0-16,-3 0 0 16,-4-3 1-16,-10-2-1 15,-3-2-1-15,-12 1 1 0,-8-2-1 16,-9 0 1-1,-11-1-2-15,-9 0 1 0,-14 2 0 16,-8 1 0-16,-13 1-1 16,-8 0 1-16,-8 2 0 0,-3 0 0 15,-4 3 0-15,-1 0 1 16,-1 0-1-16,1 0 1 15,4 1 0-15,1 2 0 16,5-2 0-16,3-1 0 0,3 0 0 31,7 0 0-15,9-3 0-16,6-2-1 0,2 0 1 0,7 1 0 0,-1 0 0 15,6 1 0-15,-3-1 0 0,-2 3-1 16,-1-2 1-16,3 3 0 16,0-3 0-16,8 0 0 15,2-1 0-15,9 2 0 16,5-3 0-1,7 0 0-15,8-3 0 0,3-1 1 0,8 3-1 16,-1-3 0-16,5 3 0 16,1-1-1-16,1 2 1 15,3-3 0-15,4 3 1 0,2 0-1 16,4 1 0-16,4 1 1 15,1 0-1-15,4 1 1 16,2-1-1-16,1 1 0 16,-1 1 0-16,-4 1 1 0,-2 0-1 15,-3 0 0-15,-4-2 1 16,1-2 1-16,-3-8 0 15,2-8 0-15,3-10 0 16,9-11 0-16,1-10-2 0,7-8-2 16,4-1-8-16,-9 4-45 31,4-2-37-31,0-1-3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27T19:16:03.8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1270 8872 391 0,'-12'3'3'0,"-12"3"1"15,-5-1 0-15,-1 0-1 16,2-5 0-16,9-13 1 0,11-15-2 15,16-15 2-15,33-16-3 16,32-17-2-16,28-7 0 16,21-4 0-16,11 9 0 15,5 18 0-15,-6 19 1 0,-16 26 1 16,-22 22 1-16,-26 36-1 15,-31 25 1-15,-35 24 1 16,-21 13 0-16,-29 6 2 16,-6-7-2-16,-3-10 1 15,10-19-3-15,20-26 1 0,26-30 0 16,29-27 0-16,40-34-1 15,40-19-1-15,25-4 1 16,20-5-1-16,12 12 0 0,-2 14-1 16,-7 22 1-16,-16 22 1 15,-20 26 0-15,-31 25 1 16,-24 13 0-1,-22 9-1-15,-14 1 2 0,-7-11 1 16,3-10-1-16,17-22-1 0,20-24-1 16,29-18-3-16,30-28-1 15,37-13 1-15,21-8-1 16,21 1-1-16,13 7 1 15,-1 13 1-15,-6 15 1 0,-14 17 4 16,-10 14 2-16,-21 13 1 16,-4 3 2-16,1-5 0 31,8-9-1-31,19-8 0 0,29-15-1 0,28-11-1 0,27-12-2 15,22 2-3-15,11 3-2 16,0 10-4 0,-12 10-3-16,-16 17-16 0,-26 16-64 0,-26 9-2 15</inkml:trace>
  <inkml:trace contextRef="#ctx0" brushRef="#br0" timeOffset="723.0723">14870 4381 441 0,'0'0'1'0,"-15"-2"-2"15,15 2-1-15,-6-16 1 0,17 0 1 16,22-1-2-16,25-6 0 15,25-4 1-15,33 2-1 16,23 2-1-16,15 9 2 16,6 14-2-16,-11 8 1 15,-18 18-2-15,-31 18 2 0,-32 14-1 16,-44 18 2-16,-32 8 2 15,-37 1 1-15,-20-2 4 16,-9-7 0-16,2-13-1 0,10-14 1 16,30-19-1-16,44-19 1 15,54-16-3-15,64-19 0 16,54-9-2-16,102-5 0 15,14-2 0-15,54 0-1 16,64 0-3-16,-15 6-2 0,7 7 2 16,-4 10-3-16,-17 6 3 15,-65 2-2-15,4 5 1 16,-39 2 2-16,-72 4 4 15,-2-2 3-15,-24 6 2 0,-26-5 2 16,-5 2 0-16,11 7 0 16,15 4 0-16,33 8-2 15,21 3-6-15,27 1-58 16,-5 24-30-1,-19 5-3-15</inkml:trace>
  <inkml:trace contextRef="#ctx0" brushRef="#br0" timeOffset="1442.1442">3683 10072 310 0,'0'0'5'16,"0"0"3"-16,0 0-2 15,0 0 1-15,0 0 1 0,-1 26 1 16,0 3 1-16,4 15 1 15,3 16-5-15,0 10 1 16,-1 14-1-16,-1 7 0 16,-2 0-2-16,-2-1 0 15,-2-5-1-15,-1-10 0 16,-2-9-3-16,-3-15-8 0,4-10-14 15,4-15-59-15,0-18-4 16</inkml:trace>
  <inkml:trace contextRef="#ctx0" brushRef="#br0" timeOffset="1875.1875">3574 10197 272 0,'0'0'6'0,"0"0"1"16,0 0 2-16,-7 0 1 16,7 0-1-16,6-2 3 0,10-3 1 15,10-4 1 1,11-1-4-16,13-1-3 0,7 2-1 15,7 2-1-15,-2 5 0 0,-2 3-1 16,-7 10-3-16,-15 11 1 16,-10 12-1-16,-22 5 0 15,-10 6-1-15,-16 6 2 16,-14-1 0-16,-8-1 0 15,-5-6 0-15,-1-8 0 0,5-6 0 16,5-8 0-16,12-5 1 16,10-2 1-16,15 3-1 15,10 1 2-15,16 5-1 16,9 6 0-16,11 9 1 0,0 4-1 15,4 6 0-15,-1 4-1 16,-3 3-1-16,-8 1-4 16,-5-4-4-16,-1 3-12 0,-8 4-43 15,0-15-22-15</inkml:trace>
  <inkml:trace contextRef="#ctx0" brushRef="#br0" timeOffset="2279.2279">4505 10805 314 0,'0'0'3'16,"0"0"2"-16,6 12 1 16,-3 7 1-16,-1 9 3 15,-2 10 1-15,0 13 2 0,-3 6 3 16,-2 4-2-16,1-1-2 15,-2-3 1-15,6-9-1 16,6-12 0-16,12-15-3 16,12-16 0-16,13-5-5 15,5-13-5-15,13-4-10 0,1 17-67 16,10-25-10-16</inkml:trace>
  <inkml:trace contextRef="#ctx0" brushRef="#br0" timeOffset="2646.2646">5141 10696 329 0,'0'0'4'0,"0"0"2"16,0 0 4-16,0 0 1 15,14 10 2 16,16-9 1-31,15-1 0 0,13-1 0 0,15-6-4 0,17-3-2 0,4 0-3 16,-2-5-7-16,0 3-6 16,-13-2-16-16,-18 5-58 0,-7 3-5 15</inkml:trace>
  <inkml:trace contextRef="#ctx0" brushRef="#br0" timeOffset="3137.3137">5642 10398 319 0,'0'0'4'16,"0"0"-1"-16,0 0 4 15,0 0 2-15,17 5 2 32,3-2 1-32,10 2 1 0,12-1 1 0,10-1-3 0,13 1 1 15,5-1-5-15,6 0-3 0,0 2 0 16,-6-1-2-16,-7 3 0 15,-9 1 0-15,-11 7 0 16,-11 5 1-16,-16 3 1 16,-13 6 0-16,-9 4 0 15,-19 6 1 1,-12 3 0-1,-9 4-1-15,-11 2 0 0,-4-1-1 0,-2 1-1 0,3-5 0 16,6-4 0-16,5-6-2 16,11-5-2-16,6-10-4 0,15-3-6 15,3-11-13-15,14-4-62 16,-2-7-4-16</inkml:trace>
  <inkml:trace contextRef="#ctx0" brushRef="#br0" timeOffset="3394.3394">5872 10497 391 0,'0'0'2'0,"3"8"3"16,7 9 1-16,1 10 1 15,1 7 1-15,1 9 0 0,-2 7 0 16,0 9 0-16,-5 2-1 16,-1 1-5-16,-5-6-5 15,0-1-18-15,15-3-63 0,-13-13-3 16</inkml:trace>
  <inkml:trace contextRef="#ctx0" brushRef="#br0" timeOffset="4399.4399">7491 10749 260 0,'0'0'8'16,"0"0"3"-16,-11 9 2 15,-6-3 1-15,-2 4 3 0,-9 1 1 16,-9-2 1-16,-8 0 2 16,-4-7-5-16,-3-2-6 15,-1-8-1-15,5-10-2 0,6-12-3 16,9-5-1-16,9-10-3 15,13-3 0-15,11-3-1 16,6 0-1-16,17 3 0 16,7 2 0-16,6 7 1 15,4 6-1-15,2 10 1 0,-2 11 0 16,-1 12 1-16,-6 10 2 15,-6 23 0-15,-6 14 2 16,-11 15-1 0,-5 12 2-16,-4 8 0 0,-2 5 0 0,1 0 0 15,1-8 0-15,10-11-1 16,6-14 0-16,11-16 1 15,11-16-2 17,13-16 1-32,9-14 0 0,6-21-1 0,8-14 0 0,-1-14 0 15,-4-8-1-15,-8-13-1 0,-18-3-1 16,-18 1 0-16,-24 9 0 15,-21 11 1-15,-31 17-1 0,-22 19-1 16,-20 18 0-16,-8 14 0 16,9 23-3-16,4 8-9 15,27 1-73-15,23 14-6 16</inkml:trace>
  <inkml:trace contextRef="#ctx0" brushRef="#br0" timeOffset="5394.5394">9030 10594 305 0,'0'0'3'0,"0"0"3"15,0 0 2-15,13 0 2 16,10-2 0-16,9-3 1 15,13-2 1-15,10-1-1 0,10-4-2 16,7 3-5-16,-1-6-4 16,1 6-8-16,-9-2-10 15,-9 5-19-15,-8 7-40 16,-12-1-8-16</inkml:trace>
  <inkml:trace contextRef="#ctx0" brushRef="#br0" timeOffset="5612.5612">9084 10876 272 0,'0'0'6'16,"0"0"3"-16,2 14 4 15,6-7 1-15,8 3 3 0,7 0-1 16,9-1 2-16,10-1 1 15,7-4-5-15,11-2-6 16,1-2-5-16,6 0-9 16,-5-9-13-16,0-4-35 0,-2-1-29 15</inkml:trace>
  <inkml:trace contextRef="#ctx0" brushRef="#br0" timeOffset="5886.5886">9598 10287 307 0,'0'0'3'15,"18"7"2"-15,14 5 3 16,14 2 1-16,15 5 1 15,12 9-1-15,10 8 2 0,11 8 1 16,3 6-2-16,-11 4-4 16,-11 6-1-16,-19 1-1 15,-15 3-1 1,-23-3 0-16,-16-3-5 0,-9-2-12 15,-18 5-62-15,-8-18-4 0</inkml:trace>
  <inkml:trace contextRef="#ctx0" brushRef="#br0" timeOffset="6399.6399">11805 10188 373 0,'0'0'3'0,"0"24"1"16,-1 5 1-16,1 11 1 16,1 14 1-16,-1 10 0 15,1 7 0-15,-1 7 1 0,0-3-3 16,0-9 0-16,0-11-2 15,0-11-1-15,0-16-4 16,0-14-9-16,0-14-33 16,14-8-40-16,-10-17-4 0</inkml:trace>
  <inkml:trace contextRef="#ctx0" brushRef="#br0" timeOffset="6574.6574">11421 10197 330 0,'0'0'3'0,"4"-4"1"15,15 0 4-15,11-4 2 16,13-2 1 0,14-1 2-16,11-5 0 0,11 3-1 0,6-3-3 15,7 4-8-15,-6 0-20 16,-14 6-61-16,-1 0-4 15</inkml:trace>
  <inkml:trace contextRef="#ctx0" brushRef="#br0" timeOffset="6780.678">11394 10963 399 0,'0'0'3'16,"11"14"2"-16,12-1 2 15,13-2 2-15,14-2-1 16,12-4 1-16,16-2 0 15,16-3 0-15,8-9-5 0,2-4-8 16,-8-7-14-16,1-14-52 16,-16 18-18-16</inkml:trace>
  <inkml:trace contextRef="#ctx0" brushRef="#br0" timeOffset="7023.7023">12643 10811 420 0,'0'0'1'0,"0"21"0"15,0-2 2-15,-3 7 0 16,-3 4 1-16,-1 3 2 15,2 4-1-15,2 0 1 16,3-9 1-16,8-6-2 0,14-7-5 16,5-14-23-16,13-1-62 15,11-1-2-15</inkml:trace>
  <inkml:trace contextRef="#ctx0" brushRef="#br0" timeOffset="7886.7886">12610 11217 217 0,'0'0'7'15,"0"0"4"-15,0 0 2 16,0 0 3-16,0 0 4 15,0 0 1-15,14 0 1 0,0-2-1 16,8 1-6-16,3-3-6 16,8 4-11-16,4-1-29 15,-8 1-44-15,11 0-8 0</inkml:trace>
  <inkml:trace contextRef="#ctx0" brushRef="#br0" timeOffset="8334.8334">13337 10692 121 0,'0'0'-1'0,"4"0"9"16,10 0 4-16,8 0 2 15,13 0 1-15,11 0-1 0,12-3-6 16,7 3-39-16,4-2-19 15</inkml:trace>
  <inkml:trace contextRef="#ctx0" brushRef="#br0" timeOffset="8940.894">12637 10915 223 0,'0'0'6'16,"0"0"2"-16,0 0 3 15,0 0 1-15,0 0 1 0,0 0 2 16,0 0 1-16,1 11 0 15,-2 3-1-15,1 3-4 16,-2 6 0 0,2 4 1-16,-3 3-2 0,-2 4 1 0,1 3 0 15,-2 1-1-15,-2-2-1 16,-1-3 0-16,-2-2 0 15,4-5-3-15,0-5 1 16,5-3 0-16,2-8-2 0,12-5 0 16,13-5-1-16,13-3 0 15,10-5-1-15,9-2-1 16,6-1-2-16,-1 1-5 15,1 3-7 1,-8 2-10-16,-6-5-50 0,-9 10-17 0</inkml:trace>
  <inkml:trace contextRef="#ctx0" brushRef="#br0" timeOffset="9606.9606">13335 10805 323 0,'0'0'6'15,"0"0"1"-15,0 0 3 16,9-2 1-16,8-4 2 16,11 1 2-16,8-2 0 0,11-2 0 15,11 4-4-15,7-5-2 16,8 1-2-16,-1 1-2 15,-4 0-2-15,-7 2-1 16,-6 1-3-16,-11 1-4 0,-12 1-3 31,-11 0-5-31,-7 3-9 0,-14 0-27 0,0 0-37 16,-6 6-6-16</inkml:trace>
  <inkml:trace contextRef="#ctx0" brushRef="#br0" timeOffset="9968.9968">13756 10473 310 0,'0'0'0'15,"0"0"6"-15,0 0 2 16,17 10 2-16,6 0 0 16,11 4 2-16,15 1 2 0,11 5 1 15,8 2-1-15,8 0-5 16,2 2-2-16,0 0-1 15,-7-1-2-15,-7 2 0 16,-13 0 1-16,-12 5-1 16,-13 0 1-16,-13 3-1 0,-13 3 1 15,-10 3-1-15,-13 0 0 31,-8 1 0-31,-8-1-2 0,1 0-4 0,-4-7-7 16,11 2-13-16,3-6-63 0,18-8-3 16</inkml:trace>
  <inkml:trace contextRef="#ctx0" brushRef="#br0" timeOffset="11346.1345">15619 10248 132 0,'0'0'5'0,"-10"0"4"16,-1 3 2-16,-2 4 5 0,-5 3 3 16,-1 3 2-16,-6 7 0 15,-2 2 2-15,0 8-4 16,0 3-1-16,5 6-4 15,1 3-4-15,2 5 0 0,6 4-2 16,1 1-1-16,5 3-1 16,6-4-1-16,0 2 0 15,8-3 1-15,8-1 1 0,5-5 0 16,6-3 0-16,7-5-1 15,7-3 1-15,4-4-1 16,8-8 0-16,3-4-2 16,1-5 0-16,5-7 0 0,1-5-1 15,-1-3 1-15,3-10-1 16,-1-8 0-16,-1-3 0 15,0-6 0 17,-2-7 0-32,-3-4 0 0,-4-4-1 0,-4-5 0 0,-8-3 0 0,-9-4-1 15,-10 1 0-15,-12-3-1 16,-10 3 1-16,-13 3-1 15,-15 3 0-15,-13 4 0 16,-13 8-1-16,-10 4 2 0,-16 6-1 16,-12 10 0-16,-9 3 0 15,-9 7 0-15,-1 5-1 31,7 5-5-31,7 6-12 0,14 15-68 0,26 7-1 0</inkml:trace>
  <inkml:trace contextRef="#ctx0" brushRef="#br0" timeOffset="15843.5842">4019 14413 234 0,'0'0'7'0,"0"0"1"16,0 0 2-16,-10 0 0 15,10 0 3-15,0 0 0 16,10 0 3-16,7 0 1 16,21 0-6-16,9-3-3 0,23-3 2 15,8-5 0-15,10 3-2 16,0-6-3-16,-1 2 1 15,-8 0-3-15,-11 4-3 16,-13-2-8-16,-15 9-6 0,-16-2-11 16,-8 3-23-16,-3 9-33 15,-11 2-5-15</inkml:trace>
  <inkml:trace contextRef="#ctx0" brushRef="#br0" timeOffset="16187.6186">4401 14127 230 0,'0'0'5'0,"-6"6"6"15,4 7 3-15,2 9 4 0,0 7 1 16,1 13 1-16,4 11 2 15,4 10 1-15,2 4-2 16,-3 6-5-16,5-1-4 16,-6-6-3-16,0-8-1 15,-4-10-2-15,0-11-4 0,1-9-9 16,-4-11-12-16,0-17-61 15,9 1-5-15</inkml:trace>
  <inkml:trace contextRef="#ctx0" brushRef="#br0" timeOffset="16471.647">3971 15116 336 0,'0'0'6'0,"9"0"3"16,11 0 3-16,11-5 2 15,16-3 1-15,14-3 0 0,12 1-1 16,9-4 1-16,6 5-7 16,-4-3-6-16,-2 7-14 15,-11 4-34-15,-5 1-38 16,-16 1-5-16</inkml:trace>
  <inkml:trace contextRef="#ctx0" brushRef="#br0" timeOffset="17856.7855">4344 13822 100 0,'0'0'4'0,"0"0"-1"16,-14-14 3-16,4 7 0 16,-4-1 3 15,-5-1 2-31,-1-1 3 0,-2 1 0 0,-7 3-1 0,5 2-2 0,-6 4 0 15,2 0-4-15,-4 6 0 16,-2 4-1 0,0 3-3-16,-4 6-2 0,2-2 2 15,-5 3-2-15,2 2 1 0,-2 1-1 16,1 0 2-16,-4 1 1 15,6-1-1-15,-1-1 1 16,0 2 2-16,7 3 0 16,-2 0 0-16,5 0 0 15,1 3 1-15,3 0-1 0,3 4-1 16,0 1 1-16,3 4-2 15,3 1 0-15,1 2-1 32,5 0-1-32,0 1 0 0,5 2-1 0,0 0 0 0,1 2 0 15,3-1 1-15,0-1 0 16,1 1-1-16,-1 0 1 31,4 0 1-31,2-3-2 0,1 3 0 0,3 0 0 0,1-1 1 16,4 4 0-16,0-2 0 15,3 3 0 1,1-1 1-16,3 0-2 0,2-4 2 15,3-2-1-15,3-4-2 0,3-3 0 16,2-3 1-16,0-6-1 16,3 2 0-16,1-5 0 15,3 0-1-15,1-4 0 31,0 1 1-31,2-3 0 0,0-2 0 0,4-2 1 0,-3-1-1 16,4 1 1-16,-1-6 0 16,-4 2 0-16,6-6 1 15,-6 3 0-15,7-5-1 0,2-2-1 16,-3 0 1-16,3-4-1 15,-1-1 0-15,1-3 0 16,-4-1 0-16,5-4 0 16,-8 1 0-1,0-4 1-15,-3-2 0 0,-1-1 1 0,0-4 0 16,-4 0 0-16,7-4 0 15,-1 1 1-15,-1 0-2 16,1-1 2-16,-3-2-2 0,5 0 0 16,-5-2 0-16,1-1-1 15,-5-2 1-15,-2-4 0 16,1-3 0-16,-2-4 1 15,-4-1-1 1,-1-2 0 0,-1-2 1-16,-4-2 1 0,-2 4-1 0,-4-2 0 0,-1 1 0 15,-6 2 0-15,-1 0 1 16,-1-1-1-16,-6 1 1 15,2 1 0-15,-4-2 0 16,0-2 0-16,-3 2 0 0,-4 0-1 16,-6 0-1-16,-2-5 0 15,-6 2 0 16,-4-3 0-31,-7 2-1 0,-5 0-1 0,-5 2 1 0,-7 0 1 0,-11 1-1 16,-9 3 1-16,-9 4 0 16,-6 4-1-16,-10 6 1 15,-8 3 0-15,-1 5-2 0,-4 5-3 16,3 11-2-16,4 1-3 15,14 7-7-15,11 0-10 16,16 10-25-16,24 12-34 0,8 7-3 31</inkml:trace>
  <inkml:trace contextRef="#ctx0" brushRef="#br0" timeOffset="19788.9787">4378 13859 188 0,'0'0'10'15,"0"0"8"-15,0 0 1 16,0 0 2-16,5-8 1 16,1-4 0-16,-1-2 1 15,2-6-2 16,5-6-7-31,-5-6-6 0,0-3-1 0,0-2-1 0,-3-5 0 0,-4-3-1 16,0 0-1-16,-2 0 0 0,-5 2-1 16,-2 0 0-16,0 2-1 15,-3 1 0-15,0 4-1 16,0 3 0-16,-1 1 0 15,2 3 0-15,0 1-1 0,1 3 0 16,2 2 0 0,2 3 0-16,-1 2 0 15,2 3 0-15,3 5 0 0,0 0-1 0,2 10 1 16,0-9 1-16,0 9-1 15,0 0-1-15,14-7 1 16,-6 5 0 15,5 1 0-31,4 1 0 0,7-2 1 0,5 1 0 0,7 0 0 0,8 1 0 16,7 0 1-16,10 0-1 15,12-1 1-15,16-1 0 16,16 2 0-16,8 0 0 16,17-1-1-16,10-2 2 0,9-2 0 15,0-3 2-15,-3 1-2 16,-16 0 1 15,-11 0 0-31,-18-1 0 0,-18 0 1 0,-23 2-1 0,-13 3 0 0,-16 1-1 16,-11 0 0-16,-7 1 0 15,-13 1 0-15,13-2 0 16,-13 2 0-16,0 0-1 15,1-8 0-15,-1 8 0 0,0 0-1 16,0-9-1-16,0 9 0 16,0 0 0-16,0 0-1 15,-11-5 1-15,11 5 0 0,-8 0-1 16,8 0 0-16,-11 5 1 15,11-5-1-15,-5 8 1 16,5-8 0-16,-1 16-1 16,1-3 0-16,0 4 1 0,2 6-1 15,5 4 1-15,1 3 0 16,-1 5-1-16,1-1 0 15,3 0 1-15,0-2 0 16,-3-6 0-16,3-5 0 31,-5-4 1-31,2-6 0 0,-8-11 0 0,15 5 1 0,-5-8 0 16,2-9-1-16,1-5 1 15,-1-5 0-15,5-4-1 16,-1-6 0-16,1-1 0 0,-5 1-1 16,2-2 0-16,-2 3 0 15,-2 3 0-15,1 2 0 16,-4 5 0-16,-1 1 0 31,1 6 0-31,-2 0-1 0,-5 14 0 0,10-11 0 0,-10 11 0 16,15 0 0-16,-7 10-1 15,1 5 1-15,1 2 0 0,3 9 0 16,-1 3 1 31,1 3-1-47,1-1 1 0,-1 1 0 0,0-1 0 0,-1-4 0 0,-1-3 0 0,-1-7 0 15,-3-3 1-15,0-6 0 0,-7-8 1 16,17 0-1-16,-10-4 1 15,2-9 0-15,2-9-1 16,2-2 1-16,1-8-2 16,-1-2 1-16,-2-4-1 0,2 3 1 31,-4-3-1-31,0 6 0 15,-2 2 0-15,-1 5 0 0,-2 6 0 0,-1 4-1 16,0 5 0-16,-3 10 0 0,0 0 0 16,0 0-1-16,5 10 1 15,-1 5-1 16,1 6 0-31,-1 4 0 0,3 5 1 0,0 6 0 0,4 1 1 0,-1-2 0 32,1 2 0-32,0-2 0 0,0-3 1 0,-2-3 0 15,2-3 0-15,-2-9 0 16,-2-2 0-16,-2-3 1 15,-5-12-1-15,9 10 1 0,-9-10 0 16,15-4 1-16,-2-5-1 16,1-7 0-16,4-4 0 15,4-7 0-15,3-2-1 0,1-5-1 16,-3-2 0-1,-3-2 0-15,-2 3 0 0,-5 1-1 16,0 3 0-16,-7 7 0 16,-2 4 1-16,0 3-2 0,-1 8 0 15,-3 9 1-15,0 0-1 16,-2 12 0-16,-3 8-1 31,1 5 1-31,-1 5 0 0,-1 4 1 0,1-2 1 0,0 0-1 16,0-6 1-16,5-3 0 15,-1-6 1 1,1-7 1-16,0-10 0 0,10 5-1 15,2-7 1-15,8-7 0 0,6-2 0 16,8-2-2-16,11-3 0 16,9 1 0-16,10-1 0 15,8 2 0 1,7 1-1-16,7 4 1 0,3 1 1 15,4-1 0-15,3 0 0 0,-1 0 1 16,-1 0-1-16,-2-3 1 16,-7 2-1-16,-5 1 0 15,-11-1-1-15,-11 2-2 0,-12 3-4 16,-13-4-5-16,-8 9-8 15,-11-3-14-15,-14 3-57 16,5 8-3-16</inkml:trace>
  <inkml:trace contextRef="#ctx0" brushRef="#br0" timeOffset="20780.0778">8660 12951 221 0,'0'0'5'16,"0"0"4"-16,-11-11 2 15,11 11 4-15,-10-12 2 16,10 12 0-16,-18-12 2 16,8 5 0-16,-3 3-5 0,1 2-4 15,-1 1-2-15,-3 1-2 16,0 3-4-16,-3 5 0 15,0 4-2-15,2 6 0 16,-1 2 1-16,3 5 0 0,4 5 1 16,2 3 2-1,9 5 0-15,8-2 2 0,11 1 1 16,10-6 2-16,12-2 0 15,14-12-1-15,8-9 0 16,9-8 0-16,2-8-1 0,-1-10-1 16,-6-10-2-16,-10-6-1 15,-15-3-1-15,-15 2-1 16,-18-3 0-16,-15 4-2 15,-19 6 1-15,-14 5-2 0,-10 7 1 16,-11 9-2 0,-6 7-3-16,1 6-5 0,2 8-6 15,7 13-13-15,9 16-51 0,6-6-7 16</inkml:trace>
  <inkml:trace contextRef="#ctx0" brushRef="#br0" timeOffset="22606.2604">4555 15655 152 0,'0'0'8'0,"0"0"4"0,-7-13 5 16,7 13 2-16,-5-15 4 15,5 15 0 16,-7-19 3-31,3 10 0 0,4 9-5 0,-7-13-5 0,7 13-3 0,0 0-3 16,0 0-1-16,0 0-4 16,0 0 0-16,-9-2-2 15,9 2-1-15,0 12-1 16,0 4 0-16,0 4 1 15,0 6 1-15,2 4 1 0,2 9 0 16,4 2 1-16,-1 7 0 31,-1 2 0-31,3 2-1 0,-2 4 1 0,0-1 0 0,-3 3-1 16,-1 0 0-16,-3-3-1 15,1 1 0-15,-2 0 0 16,1-5 0-16,0-3-1 16,-1-6 1-16,1-9-1 0,0-6-1 15,0-7 1-15,0-5 1 16,-1-7-1-16,1-8 1 15,0 0-1-15,0 0 1 16,0 0-1-16,0 0-1 16,9 0 1-16,-9 0-1 0,11-5 0 15,-11 5-1-15,16-9 0 16,-4 4 0-16,3 1 0 15,4-1 0-15,5 0 0 16,1 0 0-16,7-2 0 0,5 2 0 16,5-4 1-16,5 1-1 15,8-2 0-15,5-1 1 16,4 0-1-16,9 1 0 15,0 1 0-15,7-2 0 0,1 3 0 16,7 0 0-16,0-1 0 16,5 5 0-16,5-2 0 15,5-2 0-15,9-3 0 0,11-1 1 16,8-1-1-16,1-6 0 15,9 2 0-15,0-1 1 16,-1-2-1-16,-6 3 0 16,-8 1 1-16,-7 4 0 15,-11 1 0-15,-3 4 0 16,-9-1 1-16,-4 4 0 0,-1 2-1 15,-4 2 1-15,-5 0-1 16,-2 0-1-16,-3 1 1 16,-9 1-1-16,-2 1 0 31,-2-1 1-31,-6 1-1 0,-3-3 1 0,-7 0 0 0,-5 0-1 15,-5 0 1-15,-8 0 0 16,-3 0 0-16,-9-3-1 0,-4 2 1 16,-4 0-1-16,-10 1 0 15,12 0 1-15,-12 0-1 16,12-1 0-16,-12 1 2 15,20-4-2-15,-7 1 0 0,4-1 0 32,1-3 0-32,-1 0 0 0,0 0 0 0,-2-1 0 15,-1 2 0-15,-5 0 0 16,-1 1 0-16,-8 5 0 15,12-9 0-15,-12 9 0 0,0 0 0 16,0 0 0-16,7-10 0 16,-7 10 0-16,0 0 0 15,0 0 0-15,0 0 0 0,0 0 0 16,0 0 0-16,9-10 0 15,-9 10 0-15,15-3 0 16,-4 2 0-16,3 0 0 16,0 1 0-16,0-2 0 0,0 1 0 15,-4 1 0 32,1-1 0-47,-11 1 0 0,9-3 0 0,-9 3 0 0,0 0 0 0,-7-9-2 0,7 9 1 0,-19-8-1 16,5 8 0-16,-5 0-1 15,-2 3 1-15,-3 7 1 16,1 3-1-16,-3 8 1 15,4 1 0-15,1 6 0 16,7-1 1-16,4 2 1 0,10-3-1 16,6-1 1-1,12-4 0-15,11-4 0 16,12-5 0-16,5-6 0 0,9-6 0 15,3-2 0-15,3-11-1 0,-4-2 1 16,-8-7 1-16,-7-2-1 16,-12-3-1-16,-14-4 0 15,-14 1 0-15,-15 3-1 16,-22 2 0-16,-12 5-1 0,-11 6-3 15,-6 2-3-15,0 10-6 16,-1 2-14-16,7 0-59 16,19 14-4-16</inkml:trace>
  <inkml:trace contextRef="#ctx0" brushRef="#br0" timeOffset="23681.3679">8577 12060 212 0,'0'0'3'16,"0"0"1"-16,0 0 0 15,-17 1 3-15,6 9 4 16,-4 4 2-16,-2 10 1 0,-4 6 3 16,-1 6-3-16,1 5-2 15,4-1 4-15,4-3-3 16,4-4 1-16,6-5-1 15,3-11 0-15,7-10-1 16,6-5-1-16,5-4 0 0,2-8-3 16,1-5-2-16,0-3-3 15,-2-2-1-15,-3 1-2 16,-6 2-1-16,-2 2-2 47,-3 4-1-47,-5 11-1 0,11-3 3 0,-1 5 1 0,10 10 0 0,7 2 1 0,14-3 1 15,9 0 3-15,6-6 1 0,5-3 0 16,-1-2-2-16,-3-10-6 15,-5 1-17-15,-3-3-59 16,-23 3-5-16</inkml:trace>
  <inkml:trace contextRef="#ctx0" brushRef="#br0" timeOffset="24553.4551">7958 16666 282 0,'0'0'1'15,"0"0"2"-15,0 11 4 0,1 4 3 16,2 7 2-16,5 7 2 16,-2 7 1-16,2 5 2 15,0 4 2-15,0 0-1 16,0-5-5-16,-5-5-1 15,4-6 0-15,-4-7-2 0,-3-10 0 16,0-12-3-16,0 0-1 16,-3-9-1-16,1-11-1 15,2-6-3-15,3-3-1 0,7-3-2 16,12 1 0-16,9 1-1 15,9 7 1-15,4 5 0 32,4 12 0-32,-1 6 1 15,-7 4 1-15,-8 12-1 0,-10 6 1 0,-15 3 1 0,-11 2 1 16,-16-1-1-16,-11-1 0 15,-7-4-3-15,-2-2-7 16,-10-10-18-16,3-6-59 16,7-3-3-16</inkml:trace>
  <inkml:trace contextRef="#ctx0" brushRef="#br0" timeOffset="25541.5539">1365 14382 203 0,'0'0'9'15,"0"-13"3"-15,0 13 4 16,0-14-1-16,0 14 1 16,0-13 0-16,0 13 1 15,10 3 1-15,3 16-6 0,5 8-3 16,7 9 0-16,3 13 0 31,4 9 3-31,2 7 0 0,0 1 0 0,-2-1-1 0,-3-3 0 16,-4-6 0-16,-7-10-3 15,-4-8 1-15,-4-14 0 16,-2-9-1 31,-8-15-1-47,10-15-1 0,-9-16-1 0,0-15-1 0,-1-14 0 0,0-12-3 0,0-7 0 0,-2-3-2 15,-3 5-3-15,-1 2-4 16,2 17-10-16,-5 8-26 15,-6 15-45-15,15 13-4 0</inkml:trace>
  <inkml:trace contextRef="#ctx0" brushRef="#br0" timeOffset="25854.5852">1827 14265 251 0,'0'0'4'16,"3"7"4"-16,4 7 4 15,1 4 5-15,4 11 0 0,5 5 3 16,2 7 0-16,2 11 2 15,-2 2-2-15,3 7-4 16,-4 0-5 0,1-4-2-16,-3-4-2 0,-4-7-2 0,-4-6-4 15,0-10-3-15,-5-8-10 16,-3-22-20-16,-11 10-51 15,11-10-5 1</inkml:trace>
  <inkml:trace contextRef="#ctx0" brushRef="#br0" timeOffset="25985.5983">1786 14776 302 0,'0'0'3'0,"10"-8"1"15,6 0 1-15,5-2 0 16,7-3 2-16,5 1-3 0,3-2-3 16,0-4-7-16,-2 1-27 15,5 2-42 1,-17-1-4-16</inkml:trace>
  <inkml:trace contextRef="#ctx0" brushRef="#br0" timeOffset="26277.6275">2047 14473 274 0,'0'0'6'0,"14"12"3"15,1 3 4-15,1 9 1 16,5 6 5-16,2 10 0 0,-2 9 2 16,0 6 1-16,-6-3-5 15,-5-2-4-15,-4-9-2 16,-4-5-2-16,-2-13-2 15,0-15-3-15,0-8-1 0,4-22 0 16,4-3-1-16,6-7-2 31,5 3-1-31,4-1-1 0,4 6-1 0,1 11 2 0,4 10-1 16,-1 7 1-16,0 13 0 15,0 8 0 1,3 6-2-16,-7-1-9 0,8 3-34 16,1-1-39-16,1-8-3 0</inkml:trace>
  <inkml:trace contextRef="#ctx0" brushRef="#br0" timeOffset="27553.7551">6103 12276 276 0,'0'0'2'0,"0"0"2"0,-3 10 3 16,1 5 3-16,1 6 1 16,-2 8 2-16,2 10 1 0,0 9 1 15,-3 6 2-15,0 4-3 16,2 0-5-16,0-3-1 15,0-6-1-15,0-8-2 16,0-10-2-16,1-7-3 47,1-11-5-47,0-13-6 0,0 0-10 0,0 0-24 0,-9-17-36 0,9-5-7 0</inkml:trace>
  <inkml:trace contextRef="#ctx0" brushRef="#br0" timeOffset="27981.7979">5903 12368 179 0,'0'0'5'16,"14"-5"7"-16,1-2 3 15,9-2 3-15,10-3 2 0,7-1 4 16,10 1-2-1,2 1 1-15,3 1-5 0,-7 9-5 16,-6 1-3-16,-8 10-3 16,-14 7-1-16,-12 2-3 15,-13 7 0-15,-12 1 2 31,-11-2-2-31,-5-3 0 0,-7-4 0 0,-1-2-1 0,2-7-1 16,3-2 0-16,8-7 0 16,4 0-2-16,10 0 1 0,13 0 1 15,0 0-1-15,8 8 1 16,13 3 0-16,6 2 1 15,2 3 0-15,3 2 2 16,1 4-1-16,-2-1-1 0,-2 3 0 16,-4-2 1-16,-5-2-1 31,-5 0-1-31,-4 1-3 0,0-7-3 0,-3 2-7 15,-5-2-9-15,5-6-26 0,10 0-34 16,-9-3-7-16</inkml:trace>
  <inkml:trace contextRef="#ctx0" brushRef="#br0" timeOffset="28264.8262">6540 12434 317 0,'0'0'6'0,"4"12"1"16,0 2 3-16,1 5 2 16,2 5 1-16,-1 3 2 15,1 7 0-15,0 4 0 0,-2-1-4 16,-3-1-2-16,1-2-3 15,-3-4-3-15,1-4-3 16,-2-7-3-16,1 0-6 16,0-19-16-16,-6 1-53 0,6-1-9 15</inkml:trace>
  <inkml:trace contextRef="#ctx0" brushRef="#br0" timeOffset="28363.8361">6459 12680 322 0,'0'0'4'16,"0"0"3"-16,16-9 0 0,0 2 0 15,7-2 1-15,7-1 0 16,2-1-2-16,6 2-8 15,-2-1-21-15,-8 0-51 16,6 1-6-16</inkml:trace>
  <inkml:trace contextRef="#ctx0" brushRef="#br0" timeOffset="28670.8668">6787 12471 257 0,'0'0'8'0,"13"16"3"31,-3 0 5-31,3 6 2 0,1 6 2 0,1 10 0 15,0 5 2-15,-2 2 1 0,-3-4-7 16,-4-3-3-16,-6-7-2 16,0-7-3-16,0-13-2 15,0-11-1-15,-3-8-1 16,3-14-1-16,8-4-1 15,5-3-2-15,5 2-1 32,6 2 0-32,4 7-1 0,-1 10 1 0,3 8 0 0,-4 7 0 15,0 9 1-15,-4 9 0 0,-1 2-1 16,-1 4-6-16,-1-6-13 15,-2 2-64-15,9-4-2 16</inkml:trace>
  <inkml:trace contextRef="#ctx0" brushRef="#br0" timeOffset="43474.347">8574 12171 84 0,'0'0'5'0,"0"0"3"0,0 0 2 15,0 0 2-15,0 0 1 16,-4-9 1-16,4 9 1 15,0 0 0-15,0 0-3 0,0 0-2 16,0 0 0-16,-6 6 1 16,6 5-4-16,0 1 1 15,0 4-1-15,0-1 0 16,2 3 1-16,0-4-3 15,1-1 1-15,-2-2-5 0,-1-11-11 16,2 18-34-16,-2-18-23 16</inkml:trace>
  <inkml:trace contextRef="#ctx0" brushRef="#br0" timeOffset="49931.9927">12583 13762 254 0,'0'0'4'0,"0"0"4"16,9 0 1-16,-9 0 4 15,18 7 2-15,-9 8 1 16,8 6 3-16,1 11 1 0,1 11-2 16,4 6-1-16,-2 11-4 15,1 3-2-15,-1 1-2 16,-1 0-2-16,-3-3-2 0,0-6-1 15,-4-4 0-15,-4-7-1 16,1-8-1 15,-6-5 1-31,1-5-1 0,-2-4 2 0,-1-6 0 0,-2-4 0 16,0-12-1-16,0 0 1 0,5-17-1 15,-1-12 0-15,5-15 1 16,-1-10-2-16,4-16-1 16,1-7 0-16,3-6-3 15,-2-1-1-15,1 9-4 0,-4 7-4 16,1 15-9-16,-6 7-11 31,0 15-36-31,4 15-23 0</inkml:trace>
  <inkml:trace contextRef="#ctx0" brushRef="#br0" timeOffset="50407.0402">13412 14266 223 0,'0'0'4'0,"-12"6"6"16,-4 6 1-16,-1 11 4 0,-5 4 0 16,-1 7 0-16,4 6 2 15,-2 1 1-15,5 1-5 16,9-12-2-16,7-3-2 0,10-17-1 15,7-10-2-15,9-8-1 32,3-16 1-32,1-7-2 0,-1-7-1 0,-4-3-1 15,-5 1 0-15,-7 6-1 0,-5 6 1 16,-8 13 0-16,-6 7 2 15,-4 13-1-15,-4 15 0 16,5 8 1-16,2 7 1 16,3 2-1-16,4 1 1 15,10-8-1-15,4-5 0 0,6-10-4 16,2-10-2-1,3-5-10-15,-2-5-11 0,-2-15-45 16,0 0-18-16</inkml:trace>
  <inkml:trace contextRef="#ctx0" brushRef="#br0" timeOffset="50796.0791">13612 14033 259 0,'0'0'5'15,"0"0"5"-15,0 0 5 16,3 14 3-16,1 6 3 15,3 6 1-15,3 11 2 0,1 8 0 16,4 9-4-16,-3 3-4 16,2 2-5-16,0 0-2 15,-3-9-2-15,-1-7-1 16,-5-8-1-16,0-13 0 15,-2-9 0-15,-3-13-2 0,0 0 1 16,7-19-3-16,-1-5 0 16,3-3-1-16,6-2 0 15,5 0-2-15,6 3 1 16,5 8-1-16,4 8-1 0,2 9 1 15,-1 6 1-15,-3 11 1 47,-9 8-1-47,-7 4 0 0,-15 4 0 0,-12 0 2 0,-15 1 0 0,-12-3 0 0,-6-5-1 16,-6-5-2-16,1-2-6 15,-2-6-13-15,11-12-65 16,5 0-3-16</inkml:trace>
  <inkml:trace contextRef="#ctx0" brushRef="#br0" timeOffset="51101.1096">14348 14036 335 0,'0'0'3'0,"0"0"2"16,14 8 2-16,3-5 1 16,6 0 0-1,10-1 2-15,9 1 0 0,10-3-2 16,6 0-6-16,3-1-15 0,-3 1-45 15,-6-4-22-15</inkml:trace>
  <inkml:trace contextRef="#ctx0" brushRef="#br0" timeOffset="51247.1242">14416 14316 317 0,'0'0'2'0,"10"0"2"0,5-5-1 0,14 1 0 15,4-3 0-15,15 0-6 16,8-4-16-16,3 4-49 0,10-1-8 15</inkml:trace>
  <inkml:trace contextRef="#ctx0" brushRef="#br0" timeOffset="51872.1867">15567 13556 257 0,'0'0'3'16,"4"6"5"-16,5 6 3 16,-1 11 3-16,9 30 7 15,2 10 1 1,1 13 2-16,0 7 2 15,-1 7-3-15,0-2-3 32,-2-4-3-32,-1-7-3 0,-9-30-4 0,-1-15-2 0,0-12-1 15,-6-20-1-15,17-3-1 16,-6-24-1-16,4-13-1 15,0-13-1-15,7-15-2 0,3-11-2 16,-1-8 1-16,4-4-3 16,-7-1 0-16,2 9-3 15,-6 5-4-15,1 16-8 16,-10 11-18-1,-8 14-52-15,7 13-6 0</inkml:trace>
  <inkml:trace contextRef="#ctx0" brushRef="#br0" timeOffset="52184.2179">16367 13593 353 0,'0'0'4'16,"0"27"2"-16,-5 18 7 31,-1 11 1-31,1 7 1 0,-3 12 0 16,0 6 0-16,1 7 1 15,-1-1-2-15,2-7-6 16,5-25-6-16,-1-9-5 16,0-9-2-16,2-8-7 0,-3-9-34 15,3-20-41-15,-12 0-5 16</inkml:trace>
  <inkml:trace contextRef="#ctx0" brushRef="#br0" timeOffset="52300.2295">16118 14147 367 0,'0'0'2'0,"0"0"0"15,14-4 0-15,2 1 0 16,5 0 1-16,9-4 0 31,6-1 0-15,6-1-7-16,-3-6-15 0,-9 0-56 0,7-6-6 0</inkml:trace>
  <inkml:trace contextRef="#ctx0" brushRef="#br0" timeOffset="52644.2639">16514 13733 340 0,'11'18'10'15,"-1"7"2"1,4 12 4-16,-3 6 1 0,-1 12 0 15,-2 6 1-15,-3 11 1 16,-3 4 0-16,-6-12-9 16,-9-5-3-16,0-11-2 15,0-7-1-15,3-11 0 0,3-16-2 16,7-14 0-16,3-5-3 15,9-19-1-15,9-8-2 16,7-8 0 0,8 0-2-16,2 0 0 0,7 9 1 0,-4 8 1 15,-1 15 1-15,-3 8 3 16,-4 11 2-16,-6 15 1 15,-3 9 0-15,1 5 1 16,2 1-1-16,7-5 0 16,9-4-2-16,5-7-2 0,10-4-4 15,4-11-12-15,9-16-53 16,2 2-18-16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27T19:21:20.8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13214 3595 114 0,'0'0'6'16,"0"0"4"-16,0 12 4 16,0 8 1-16,0 6 3 15,-2 8 1-15,4 9 1 16,-2 5 0-16,-2 5-4 15,2 1-3-15,0-1-4 0,-4-7-1 16,-2-2-2-16,0-13-6 16,2-2-16-16,1-4-29 15,-4-8-24-15</inkml:trace>
  <inkml:trace contextRef="#ctx0" brushRef="#br0" timeOffset="545.0545">13292 3269 130 0,'0'0'-4'0,"0"0"3"0,6 4 2 16,-6-4 0-16,20 21 3 16,-6-1 1-16,13 14 0 15,5 0 1-15,0 21 4 0,8 8-2 16,-3 10-2-1,-1 9 0-15,-9 2-1 0,-3 2-1 16,-16-2-4 0,-8 3-5-16,-5-15-12 0,-7-1-22 0,-8-15-22 15</inkml:trace>
  <inkml:trace contextRef="#ctx0" brushRef="#br0" timeOffset="1812.1812">14682 3555 73 0,'0'0'3'0,"-11"12"6"16,-3 4 3-16,6 8 4 16,-5 7-1-16,-1 11 3 15,2 3 0-15,2 8-1 0,9-3 2 16,1-5-2-16,15-9 0 15,8-15-2-15,13-13 1 16,4-11-1-16,11-16-2 16,-4-19 2-16,5-3-4 0,-6-8-3 15,-8-3-3-15,-11 1 0 16,-14 0-2-16,-13 6-3 15,-9 7 2-15,-16 14-3 16,-7 2-1-16,-8 15-3 0,-8 1-4 16,8 12-6 30,-6 13-13-46,12 3-17 0,11 12-24 0,11-3-10 0</inkml:trace>
  <inkml:trace contextRef="#ctx0" brushRef="#br0" timeOffset="2139.2139">15263 3681 154 0,'0'11'8'0,"0"7"5"16,0 11 3-16,-1 8 1 0,1 4 4 15,1 9 2-15,-2 1-1 16,1 6 1-16,-2-14-8 16,2-4-2-16,0-12-2 0,0-8-1 15,0-8-5-15,0-11-9 16,0 0-15-1,-8-14-42-15,8-4-16 0</inkml:trace>
  <inkml:trace contextRef="#ctx0" brushRef="#br0" timeOffset="2369.2369">15244 3433 233 0,'0'0'1'0,"11"-3"1"16,0 3 1-16,12 4 0 15,0 3 1-15,5 11 1 16,-2 4 0-16,-3 7 3 15,-2 11 0-15,-13 5-1 16,-9 2 1-16,-13-2 2 0,-12 1-2 31,-6-8 1-31,-3-9-1 0,-1-7-2 0,0-9-6 16,6-6-15-16,7-6-33 15,7-3-26-15</inkml:trace>
  <inkml:trace contextRef="#ctx0" brushRef="#br0" timeOffset="2671.2671">15742 3664 251 0,'0'0'3'16,"10"-9"2"-16,2-1 1 15,1-1 1-15,2-9 2 0,0-2-1 16,0-7 1-1,0 0-4-15,-10-2-3 0,-5 6-3 16,0 0-2-16,-13 9-4 16,-7 6 3-16,-4 15-1 15,-4 10 3-15,-8 17 1 0,5 14 2 16,0 7 3-16,7 11 1 15,3-4 2-15,8 4-2 16,10-13 2-16,6-2 0 16,17-18 1-16,7-14-7 0,7-10-14 31,2-7-30-16,8-12-29-15</inkml:trace>
  <inkml:trace contextRef="#ctx0" brushRef="#br0" timeOffset="2968.2968">16117 3567 273 0,'0'0'2'15,"0"22"3"-15,0 1 1 16,-2 0 5-16,0 9-1 0,-1 0 1 16,2-1 2-16,-3 2 2 15,2-13 0-15,2-11-3 16,0-9-1-16,23-16-6 15,0-10-1-15,1-8-1 16,10-7-3-16,7 1-2 0,1 2-3 16,2 8 2-16,-5 11-2 15,-3 12 4-15,-5 9 1 16,-4 18 0-16,-5 6 3 15,-6 9-1 1,-4 8 2-16,-4 0-4 0,-1-1-1 0,0-2-10 16,2-8-8-16,4-3-55 15,10-4-10-15</inkml:trace>
  <inkml:trace contextRef="#ctx0" brushRef="#br0" timeOffset="3534.3534">17586 3420 272 0,'0'0'3'16,"-12"0"2"-16,-4 3 1 15,-8 10 3-15,-6 4 0 32,-1 9 1-32,-4 5 0 0,2 5 0 0,1 5-2 0,9-2 2 15,13-2 0-15,12-10 0 16,14-8-1-16,14-12 1 15,9-7 0-15,7-9-3 0,3-9 0 16,-2-7-2-16,-4-4-3 16,-6 4-1-16,-10 1-2 15,-9 2 0-15,-9 9-1 0,-9 13 0 16,0 0 1-16,-11 9-1 15,3 12 1-15,-1 1 0 16,4 4 3-16,4 1 0 16,-1-1 2-16,14-12-1 0,3-6-2 15,9-7-7-15,-4-7-20 16,-7-13-52-16,13-13-5 15</inkml:trace>
  <inkml:trace contextRef="#ctx0" brushRef="#br0" timeOffset="3885.3885">17802 3055 324 0,'0'0'2'0,"2"14"1"16,0 10 4-16,2 8 2 16,1 14 3-16,2 7 2 0,0 8 1 15,0 10-1-15,1 0-1 16,-1 2-1-16,-1-10-3 15,-3-12-1-15,-1-9-3 16,-1-6 1-16,2-8-1 16,-3-12 3-16,0-16-2 0,0 0-2 15,11-13 2-15,-1-10-3 16,3-5-1-16,7-2-1 15,4-3-3-15,9 4-1 32,6 6 0-32,5 8 0 0,2 11-2 0,1 9 1 0,-5 12 1 15,-6 6 0-15,-11 8 3 16,-14 5-2-16,-11 4 4 0,-17 2-3 15,-11-3 2-15,-11-3-4 16,-5-6-8-16,-1-16-53 16,-10 13-23-16</inkml:trace>
  <inkml:trace contextRef="#ctx0" brushRef="#br0" timeOffset="4851.4851">15038 4853 223 0,'0'0'7'16,"0"0"2"-16,0 0-2 16,0 0 5-16,0 0 3 0,0 0 4 15,14 5-1-15,-7 8 2 31,2 5-6-31,0 9-1 0,3 4 1 0,0 5-4 16,2 4-2-16,1 3-3 0,-1 2-1 16,0-2 1-16,-4 2-1 15,2-3 0-15,-2 0 0 16,1-3 0-16,-2 0 0 15,-2-4 1-15,0 0 0 0,-1-1 0 16,0-6-1-16,-3-3 0 16,2-5 0 15,-2-4 0-31,-2-2 0 0,1-5 0 0,-2-9 0 0,2 9 1 0,-2-9 0 15,0 0-1-15,0-5 1 16,-4-6-1-16,-6-5 0 16,-3-9 0-16,-4-8-4 0,-2-3-1 15,-3-15-1-15,-1-6-1 16,2-1 1-16,1-4 0 15,3 0-1-15,3 3 0 16,4 3 0 0,4 3 2-16,6 5-1 0,5 5 0 0,10-1 0 15,4 6 0-15,11-4 1 16,9 1-2-16,9 0 2 15,7 0 0-15,5 5 1 16,3 0-2-16,1 7-2 0,-2 0-3 16,1 12-5-16,-11 7-9 15,-2 8-25-15,-8 4-41 16,-15 11-6-1</inkml:trace>
  <inkml:trace contextRef="#ctx0" brushRef="#br0" timeOffset="5027.5027">15202 5150 276 0,'0'0'7'0,"14"-3"2"16,8-3 2-16,12-2 0 15,11-4 1-15,10 0-1 16,9-1-3-16,6-5-11 15,3 1-46-15,2 5-28 0</inkml:trace>
  <inkml:trace contextRef="#ctx0" brushRef="#br0" timeOffset="5190.519">15902 5130 285 0,'0'0'3'0,"-1"20"1"31,2-2 3-31,-1 5-1 0,6 5 1 0,-3 2 1 0,1 2 0 16,-1 0-7-16,6-1-16 15,-2-6-56-15,9-16-5 16</inkml:trace>
  <inkml:trace contextRef="#ctx0" brushRef="#br0" timeOffset="5345.5345">15861 4922 336 0,'0'0'-6'16,"0"-9"-14"-16,0 9-38 15,1-13-19-15</inkml:trace>
  <inkml:trace contextRef="#ctx0" brushRef="#br0" timeOffset="5631.5631">16242 5266 293 0,'0'8'6'15,"0"9"3"-15,0 2 1 16,0-2 3-16,0 4 1 16,0-3 4-16,1 1 5 0,0-3-3 15,-1-16-5-15,9-5-4 16,-2-16-1-16,7-8-4 15,4-7-2-15,0-5-6 16,3-5-2-16,1 4-2 16,1 5-1-16,-1 7 1 15,-2 14 0-15,-5 10 1 0,-4 9 2 16,0 16 1-16,-3 11 1 15,-6 5 2-15,-2 5 1 0,4 0 0 16,-3-1 0-16,3-3-3 16,2-7-5-16,11-7-9 15,-3-10-37-15,18-8-30 0,7-4-6 16</inkml:trace>
  <inkml:trace contextRef="#ctx0" brushRef="#br0" timeOffset="5938.5938">16842 5378 305 0,'0'0'2'0,"-10"17"-1"31,6-3 5-31,4 1 9 0,11-10 1 0,8-4-2 16,9-3 2-16,7-8-1 0,7-18-7 15,4-12-8-15,-8-15-19 16,-8-11-12-16,-17-1 2 15,-11-7 14-15,-21 1 3 16,-13 6 6-16,-8 8 3 16,-9 14 12-16,-2 18 14 0,0 19 5 15,6 13-4 1,12 25-10-16,12 18-4 0,15 10-2 15,13 8-1-15,22 3 0 16,16-2-6-16,21-1-10 0,5-6-36 16,32-6-33-1,2-18-7 1</inkml:trace>
  <inkml:trace contextRef="#ctx0" brushRef="#br0" timeOffset="6798.6798">18205 4546 295 0,'0'0'-3'15,"0"0"-1"-15,1 6 2 16,4 4 2-16,0 7 2 16,5 7 3-16,3 13 1 0,0 11 3 15,4 6 3-15,2 8 3 16,-2 5-2-16,0 2-1 15,-1-2 0-15,-5 0-1 16,-1-13-1-16,0-5-2 0,-3-5-1 16,-1-8 0-16,1-7-1 15,-1-10 1-15,-1-2-1 16,0-5 3-16,-5-12-2 31,10 3 0-31,-4-13 0 0,4-17 0 0,1-9 0 0,6-12-1 16,0-14-3-16,2-10-2 15,1-2 0-15,1 0-1 16,-2 5 0-16,-7 4-3 15,3 13-5-15,-8 9-4 0,1 13-14 16,-3 12-44-16,1 3-20 16</inkml:trace>
  <inkml:trace contextRef="#ctx0" brushRef="#br0" timeOffset="7190.719">19020 5179 212 0,'0'0'2'0,"-11"7"4"16,1 1 4-16,-1 0 2 15,-2 3 1-15,-4 3 0 0,-1 1 0 16,2 2 0-16,2 1 0 15,7 0-2-15,5 0 1 47,2-3-2-47,5-2 4 0,9-4-1 0,6-3 1 0,3-6 1 0,5-4-3 0,-1-7-2 16,-3-6-4-16,1-5-4 15,-9-1-3-15,-6 0-1 16,-4-1-1-16,-6 8-3 0,-2-1 0 16,-10 7 0-16,-3 7 3 15,-1 4-1-15,2 14 1 16,0 4 2-1,7 3 1-15,5 5 3 0,0-2 2 16,11-3 2-16,11-2-2 0,5-7 0 16,0-5-2-16,8-5-6 15,-1-6-12-15,1-14-64 16,-1-4-6-16</inkml:trace>
  <inkml:trace contextRef="#ctx0" brushRef="#br0" timeOffset="7599.7599">19322 4763 265 0,'0'0'0'0,"0"12"3"16,0 3 2-16,6 6 5 16,0 9-1-16,4 8 3 15,0 8 2-15,0 8 3 0,2 6-1 16,-2-3-2-16,-5-4 0 15,-1-3-4-15,-3-8 0 16,-2-9-1-16,1-7 0 31,0-9-1-31,-4-8 1 0,4-9 0 0,0 0-2 0,0-8-1 16,0-7-3-16,0 0-2 15,8-6-3 17,3 2-2-32,4-2-2 0,9 3-1 0,7 8 2 0,5 10-1 0,4 7 2 15,-2 6 1-15,-5 6 1 16,-1 5 2-16,-10 7 1 15,-17-1 2-15,-12 1-1 16,-18-3 2-16,-8-3 1 0,-4-2-3 16,-13-7-8-16,2-2-36 15,-7-3-40-15,2-7-5 16</inkml:trace>
  <inkml:trace contextRef="#ctx0" brushRef="#br0" timeOffset="8414.8414">12616 6890 244 0,'0'0'3'0,"30"-9"-1"16,-3 2 1-16,13 0-1 15,4 1 0-15,3 2 1 16,2 1 1-16,-2 3 2 0,-8 7-2 16,-27 10-1-16,-9 9 3 15,-18 4-1-15,-19 6 1 16,-7 0 1-16,-8 0-2 15,-1 5-2-15,-2-4 0 0,9-3 0 16,8-3 2-16,13 0 4 16,17-8 0-16,12-3 0 15,23-5 0-15,13-7 1 0,17-7 1 16,9-1 0-16,8-8-5 15,6-6-6-15,-1-6-7 16,-3-1-9 0,-13-2-30-16,-2-6-35 0,-10-4-7 15</inkml:trace>
  <inkml:trace contextRef="#ctx0" brushRef="#br0" timeOffset="8620.862">13246 6595 287 0,'10'0'2'16,"9"9"1"-16,16 8-1 15,7 10 3-15,8 9 0 0,1 14 1 16,1 14 3-16,0 13 1 16,-20 11-1-16,-13 3 1 0,-20 1 0 46,-17-3-1-46,-13-4-2 0,-12-7-8 0,-2-5-23 0,3-11-51 0,-6-13-7 16</inkml:trace>
  <inkml:trace contextRef="#ctx0" brushRef="#br0" timeOffset="9258.9258">14744 7002 272 0,'0'0'1'0,"-23"9"-3"0,13-2 2 16,0 6 3-16,5-4 4 16,5 4 1-16,11-1 2 46,12 1-1-46,19-5 0 0,14-1 3 0,2 0-4 0,1 0-2 0,-6 6-1 0,-10-1-1 16,-18 9 1 0,-18 7-1-16,-21 4 0 0,-21 3 2 15,-12 2 1-15,-8 2-1 0,-5-6-5 16,-1-4-8-16,13-5-18 15,3-5-9-15,18-10-19 16,27-9-32-16</inkml:trace>
  <inkml:trace contextRef="#ctx0" brushRef="#br0" timeOffset="9726.9726">15310 6770 190 0,'0'0'4'0,"0"0"4"0,0 16 4 15,2 1 6 16,6 12 3-31,1 12 0 0,2 7 4 16,-1 17 0-16,7 3-1 0,-11 6-3 0,3-2-4 0,-8-5-4 16,-1-10-2-16,0-12-1 15,-1-10-1-15,-2-14 0 16,1-13-4-16,2-8 0 15,0-13-2-15,6-9-1 0,5-9-2 16,1-4-2-16,5-3-1 16,4-3-2 15,5 1 0-31,-2 9-1 0,1 3 2 0,-3 14 0 0,-2 9 3 0,0 6-1 15,-5 15 2-15,-8 10 1 16,-4 7 1-16,-3 5 2 16,0 4 0-16,-5-2 0 0,-1-5-1 15,-2-3-1-15,2-6-1 16,1-5-3-16,-1-6-3 15,6-4-6-15,0-11-9 16,8 7-50-16,5-4-17 16</inkml:trace>
  <inkml:trace contextRef="#ctx0" brushRef="#br0" timeOffset="10128.0127">16049 7185 247 0,'0'0'8'0,"-12"17"3"31,-2-2 2-31,-1 8 1 0,-3 7 1 0,1 2 1 0,2 2 1 16,3 4 2-16,9-9-3 16,9-8-3-16,14-10-1 46,5-10-2-46,8-5 0 0,0-11 0 0,0-9-3 0,-10-3-5 0,-8-5-1 0,-15 3-2 16,-10 1 0-16,-15 4 0 16,-11 3-5-16,-5 5 0 0,-2 3-3 15,-1 7-2-15,8 4-5 16,10 2-11-16,4 8-20 15,8 1-38-15,18 3-5 16</inkml:trace>
  <inkml:trace contextRef="#ctx0" brushRef="#br0" timeOffset="10656.0655">16143 7340 261 0,'0'0'7'15,"11"7"1"-15,-2 2 5 16,-1 1 2-16,4 1 1 15,-3-2 3-15,2 4 1 16,-1-3 2-16,-4 1-4 0,-6-11-3 16,0 0-4-16,8 9-1 15,-8-9-2-15,0 0-3 16,0 0-2-16,0 0 0 15,0 0-2 17,9-4 0-32,-9 4-1 0,0 0-1 0,8-3 0 0,-8 3 1 0,0 0 0 15,0 0-1-15,10 0 1 0,-10 0-1 16,0 0 1-16,0 0 1 15,10 5-1-15,-10-5 1 16,0 0 0-16,0 0-1 16,0 0 0-16,0 0 0 0,10 2 0 15,-10-2-1 1,0 0 0-16,0 0 0 0,5 9 1 15,-5-9-1-15,3 11 0 16,-3-11 1-16,2 15 0 0,-2-15 1 16,6 10 1-16,-6-10 1 15,0 0 0-15,0 0 1 16,16-3 0-16,-4-12-1 15,4-5 0-15,4-7 0 16,3-2 0 0,6-6-3-1,0 1 1-15,1 1-1 0,3 4-1 0,-6 4-1 0,-1 1-3 16,-1 8-3-16,-3 3-7 15,3 9-14-15,-4 4-40 16,-2 3-21-16</inkml:trace>
  <inkml:trace contextRef="#ctx0" brushRef="#br0" timeOffset="11007.1006">16921 6942 339 0,'0'0'3'16,"0"0"2"-16,4 11 1 0,-3 1 3 15,2 7 2-15,1 6 1 16,-1 6-1-16,3 6 1 16,-4 6-2-16,1 5-2 0,1 0-1 15,-2-2-2-15,-3-2-2 16,2-3-2 15,-1-6-3-31,-1-3-4 0,-2-10-5 0,-2-3-9 0,-5-9-9 0,-4-5 1 16,-3-4 2-16,-2-4 8 15,1-5 3-15,4-8 7 16,5-3 3-16,9-4 12 15,15-8 6-15,20 5 1 16,13-5-3-16,18 4-10 0,6-4-22 16,-8 2-51-16,13 1-4 31</inkml:trace>
  <inkml:trace contextRef="#ctx0" brushRef="#br0" timeOffset="11528.1527">14761 7089 325 0,'0'0'4'0,"0"-10"-1"15,3-4 1-15,13-4 0 0,9-6 0 16,14-3-2-16,7 1-13 15,10-9-41-15,6 12-26 32</inkml:trace>
  <inkml:trace contextRef="#ctx0" brushRef="#br0" timeOffset="12184.2183">14017 7265 215 0,'0'0'2'15,"-12"0"2"-15,-1 2 1 16,-1 9 3-16,-6 2 3 31,-3 7 1-31,0 7 1 0,-1 4 1 0,8 6 0 0,4-7 1 16,10-1 1-16,5-12-1 15,13-2-2-15,8-15 0 16,8-5 0-16,2-13-2 16,0-7-3-16,-4-2-4 0,-6-2-4 15,-11-1-2-15,-9 2 0 16,-5 1-2-16,-12 5 1 15,-4 3 1-15,-2 5 1 32,0 6 0-32,4 4 2 0,6 4 2 0,8 9 0 0,3 5 0 15,14 4 0-15,3-1 0 16,6 2 2-16,5-1-1 15,1-4 0 1,0-3-2-16,1-3-1 0,-3-6-4 0,-6-2-1 16,-4-1-7-16,-3-11-14 15,-8-4-50-15,-4 5-11 16</inkml:trace>
  <inkml:trace contextRef="#ctx0" brushRef="#br0" timeOffset="12389.2388">14010 6993 235 0,'0'0'2'0,"0"0"3"0,10 2 1 31,11 10 4-31,7 6 2 0,5 13 0 0,7 8 1 16,4 10 2-16,4 13-1 16,-8 10-3-16,-4 7-1 15,-12 0-2-15,-12 1-1 16,-9-6-2-16,-6-4-11 0,-8-5-24 15,-8-5-46-15,-7-12-6 16</inkml:trace>
  <inkml:trace contextRef="#ctx0" brushRef="#br0" timeOffset="13753.3752">18178 7120 187 0,'0'0'4'0,"-8"0"2"15,-2 0 1-15,-5 2 2 16,-4 5 1-16,-6 7 3 15,-5 4 3-15,-4 8-1 0,-4 6-1 16,5 5-3-16,1 3-1 16,8-3 2-16,13-4 0 15,10-8-1-15,7-8-2 0,15-13 0 16,13-4-1-16,2-19 0 15,6-7-2-15,-6-1-3 16,-5-5-3-16,-9 2-2 16,-7 0 1-16,-12 6-2 15,-3 3 2-15,-9 10-1 0,-5 8 2 16,0 3 0-16,2 11 0 15,3 10 2-15,9 4 1 16,4 4-1-16,14-1 1 16,9-6 2-1,7-5-1-15,8-6-2 0,1-11-7 0,4-1-17 16,-6-12-53-16,-2-11-8 15</inkml:trace>
  <inkml:trace contextRef="#ctx0" brushRef="#br0" timeOffset="14129.4128">18346 6720 299 0,'0'0'1'16,"-1"5"1"-16,1 10 3 31,3 7 3-31,3 9 1 0,5 8 2 0,3 10 1 0,3 11 1 16,3 8 2-16,1 3-1 15,0-5-3-15,-8-2-2 0,3-7 1 16,-8-9-1-16,-1-9 1 16,-7-13-3-16,-1-11 1 15,1-15-1-15,-12-6-2 0,9-12-1 16,1-3-3 15,4-4 0-31,8 2-3 0,9-1-1 0,8 8 0 0,3 7 0 16,1 9 1-16,2 4-1 0,-2 11 2 15,-9 8 1-15,-9 6 1 16,-13 3 1-16,-11 1-1 15,-11-2 1-15,-14-5-2 16,-4-1-2-16,-8-6-6 16,0 1-11-16,-4-6-67 0,-4-10-3 31</inkml:trace>
  <inkml:trace contextRef="#ctx0" brushRef="#br0" timeOffset="14955.4954">16119 8240 272 0,'0'0'2'16,"0"0"4"-16,-1 14 2 15,0 6 3-15,2 5 1 16,2 7 3-16,0 5 0 16,0 6 1-16,0-1 0 15,0 0-2-15,-3-8-2 0,2-7-2 16,-4-7-1-16,2-7-1 15,0-13-1-15,-11 2 0 16,2-4-2-16,-3-13-1 0,-1-2-2 16,0-9-2-16,-1-3-2 15,1-5 0-15,1-6-1 16,4 2 0-16,2-3 0 15,5 1-1-15,1 3 0 16,6 3 1-16,9 1-1 0,9 5 1 16,7 0 0-16,9 3 1 15,9-1 0-15,4 3 1 16,5 2 0-16,7 4-4 31,-3 5-3-31,-3 5-11 0,-7 4-20 0,-10 3-43 0,-5 5-4 16</inkml:trace>
  <inkml:trace contextRef="#ctx0" brushRef="#br0" timeOffset="15143.5142">16199 8333 335 0,'0'0'2'0,"15"-1"0"16,8-5 1-16,9-5 0 16,12 2-4 15,1-1-20-31,4 0-51 0,16-2-5 0</inkml:trace>
  <inkml:trace contextRef="#ctx0" brushRef="#br0" timeOffset="15327.5326">16753 8463 365 0,'0'0'2'0,"1"16"5"16,0-1 2 0,4 2 0-16,-1 3 0 0,3 0 1 0,2 1 0 15,2 3-1-15,4-7-9 16,3-10-11-16,0-7-69 31,2-2-3-31</inkml:trace>
  <inkml:trace contextRef="#ctx0" brushRef="#br0" timeOffset="15470.5469">16690 8127 265 0,'0'0'-22'0,"0"0"-45"16,0 0-3-16</inkml:trace>
  <inkml:trace contextRef="#ctx0" brushRef="#br0" timeOffset="15725.5724">17016 8369 310 0,'0'0'5'0,"7"24"3"16,-4-7 2-16,5 2 0 15,-1 2 3-15,-1-1 2 0,4 0 2 16,0-4-1-16,0-14-4 31,3-5-4-31,1-15-2 0,1-6-3 0,6-6-1 0,1-3-3 16,4 2-3-16,-4 2 1 15,5 11-1-15,-3 5 2 16,-3 13 1 0,-2 6 1-16,-3 14 2 0,-5 6-1 15,-1 3 3-15,-3 8-1 0,-2-1-1 16,1-4-3-16,0-1-4 15,3-10-13 1,2-7-61-16,6 3-4 0</inkml:trace>
  <inkml:trace contextRef="#ctx0" brushRef="#br0" timeOffset="16101.61">17656 8440 388 0,'0'0'3'0,"-10"13"1"15,1-1 1-15,1 5 2 16,6 3 0-16,2 3 2 0,2-2 1 16,17-2 1-16,9-6-3 15,13-11-1-15,9-3-2 16,6-14-5-16,1-14-6 15,1-6-9-15,-9-9-31 16,-15-6-31-16,-12-6 15 0,-15 0 20 16,-9 7 17-16,-23-1 13 46,-8 8 7-46,-8 13 14 0,-4 12 35 0,1 17 31 0,1 7-20 0,7 17-18 0,8 6-16 16,13 13-7-16,12 7-3 16,6-3-1-16,19 0-2 15,18-2-4-15,15-9-4 0,16-2-9 16,10-14-24-16,13-2-52 15,11-8-2-15</inkml:trace>
  <inkml:trace contextRef="#ctx0" brushRef="#br0" timeOffset="16452.6451">18872 7763 375 0,'0'0'2'16,"-1"11"1"-16,2 8 2 15,4 10 2-15,4 11 0 16,4 32 4 0,3 9 1-16,-1 12 1 15,2 3 0-15,-2 1-2 16,0-3-3-16,-3-11-2 15,-1-9-3-15,-4-32-8 0,-6-11-4 16,5-9-11-16,-6-22-67 16,0 0-1-16</inkml:trace>
  <inkml:trace contextRef="#ctx0" brushRef="#br0" timeOffset="16827.6826">19426 8140 316 0,'0'0'8'0,"-22"13"1"15,0-1 3-15,-5 2 0 16,1 2 0-16,1 4 0 15,0 0 3 1,4 6-1-16,11-4-5 0,15-1-4 0,16 0-1 16,14-1-1-16,1 0 0 15,3-1 1-15,0 3-2 16,-2-4 1-16,-11 2-1 15,-10 1 1 17,-14 3 1-32,-11-5 0 15,-12 2 1-15,-9-5-1 0,-4-3 1 0,-1 1-1 0,1-7-2 0,3-5-1 16,7-2-2-16,7-3-4 15,7-5-5-15,11-1-7 0,-1-6-25 16,1 2-46-16,16-1-3 16</inkml:trace>
  <inkml:trace contextRef="#ctx0" brushRef="#br0" timeOffset="17129.7128">19964 8207 247 0,'0'0'5'15,"-10"7"3"-15,-6 4 5 16,-7 1 2-16,-4 8 1 16,-3 3 2-1,-3 5 0-15,2 8 3 0,7-2-1 0,11 2-2 16,12-6-4-16,18 4-2 15,17-7-1-15,15-6-1 16,10-2-2-16,8-7-3 31,3-4-2-31,1-2-2 0,-4-3-3 0,-7-3-1 0,-12 0-5 16,-10 1-1-16,-9-1-3 15,-7 0-15-15,-8 8-47 16,-14-8-13-16</inkml:trace>
  <inkml:trace contextRef="#ctx0" brushRef="#br0" timeOffset="19747.9746">16378 9806 290 0,'0'0'0'0,"0"0"0"0,0 0 2 15,1 6 1-15,-1-6 5 16,7 15 1-16,-1-3 2 15,1 3-1-15,1 4 2 16,2 5 3-16,1 3 1 0,1 5-3 16,-1 1-4-16,0 1-2 15,-1-1 1-15,0 3 0 16,0-3-3-16,-3-2-1 15,0-1-1-15,0-4 0 0,-2-1-1 16,1-2 1-16,0-2-1 16,-2-3 0-16,1-3 0 46,0-3 0-46,-1-3 0 0,-4-9 0 0,5 12-1 0,-5-12 1 0,0 0-1 0,0 0 1 16,0 0 0-16,0 0-1 16,0 0 1-16,0 0-1 15,0 0 1-15,0 0-1 0,0 0 0 16,0 0 0-16,0 0 0 15,0 0 0-15,0 0-1 16,0 0 1-16,0 0-1 16,0 0 0-16,0 0 0 0,0 0 0 15,0 0 1-15,0 0-1 16,0 0 0-16,0 0 0 15,0 0 0-15,0 0 0 16,0 0 0-16,0 0 0 0,0 0-1 16,0 0 1-16,0 0 0 15,0 0 0-15,0 0 1 16,0 0-1-16,0 0 0 15,0 0 0 17,0 0 1-32,0 0-1 0,0 0 0 0,0 0 0 0,0 0 0 0,0 0 0 15,0 0 0-15,0 0 0 16,0 0 0-16,0 0 0 0,0 0 0 15,0 0 0-15,0 0 1 16,0 0-1-16,0 0 0 16,0 0 0-16,0 0 0 0,0 0-1 15,0 0 1-15,0 0 0 16,0 0 0-16,0 0 0 15,0 0-1-15,0 0 1 16,0 0 0-16,0 0 0 16,0 0 0-16,0 0-1 0,0 0 1 15,0 0 1-15,0 0-1 16,0 0 0-16,0 0 0 15,0 0-1 1,0 0-3-16,0 0-2 0,0 0-4 0,0 0-5 16,0 0-24-16,11 0-50 15,-11-9-2 1</inkml:trace>
  <inkml:trace contextRef="#ctx0" brushRef="#br0" timeOffset="20170.0168">16228 9815 349 0,'0'0'2'0,"0"0"2"0,0-15 1 16,5 5 1-16,11-1 2 16,9-5 2-16,10-3 0 15,9 1 0-15,15 2-1 0,9 2-1 16,3 5-2-1,1 7-2-15,-6 2 0 0,-6 12-1 16,-13 5-3-16,-10 5 1 16,-17 9-1-16,-19 3 0 15,-9 0 0-15,-14 1 0 0,-10-3 1 31,-9-7-1-31,-4-4 0 0,-2-4-1 0,0-7 2 16,6-7 0-16,5-3-1 16,8-1 0-16,4-3 0 0,8 1 0 15,6 1-1 16,10 2 1-15,0 0 1-16,16 12-1 0,11 1 1 0,10 5-1 0,9 2 2 0,4 7-1 0,2 1 1 16,4 3-2-16,-6-2 1 15,-5 1-1-15,-9 0-3 16,-7-2-4-16,-10-3-6 15,-3 3-15-15,-5-3-58 0,-6-6-3 16</inkml:trace>
  <inkml:trace contextRef="#ctx0" brushRef="#br0" timeOffset="20469.0467">17120 9991 361 0,'0'0'2'16,"8"6"1"-16,-2 4 4 16,0 4 0-16,1 3 3 15,4 5-1-15,-2 4 0 0,3 3 1 16,-3 3-2-16,-1-1-1 31,1 1-2-31,-3-2-3 0,1 2-2 0,-2-7-2 16,0-1-7-16,-3-5-4 0,0-1-16 15,12-8-56-15,-14-10-5 31</inkml:trace>
  <inkml:trace contextRef="#ctx0" brushRef="#br0" timeOffset="20562.056">17070 10144 304 0,'0'0'2'0,"12"-8"-1"16,9 2 0-16,8-3 0 15,6 2-11-15,5 3-40 16,4-5-23-16</inkml:trace>
  <inkml:trace contextRef="#ctx0" brushRef="#br0" timeOffset="20885.0883">17461 10034 322 0,'0'0'4'0,"8"11"2"0,1 0 3 16,4 4 1-16,-2 5 1 15,5 2 2-15,-1 5 0 0,0 4-1 16,-6 0-2 15,-5-2-1-31,-2-4-2 0,-2-3-1 0,-1-6 0 0,-4-8-3 0,5-8-1 16,-6-9-1-16,6-12-2 15,8-5-1-15,8-3-1 16,6 1-2-16,3-1 0 16,4 7 1-16,2 7 0 15,-3 10 2-15,2 5 0 0,-3 6 0 16,1 9 2-16,-5 3-2 15,4-1-3 17,0 6-11-32,1 6-51 0,2-14-17 0</inkml:trace>
  <inkml:trace contextRef="#ctx0" brushRef="#br0" timeOffset="21176.1174">18181 9830 376 0,'0'0'-1'0,"0"0"3"16,0 0 2-16,15 5 4 15,0-5-1-15,8 0 1 0,11 0 0 16,3 0 1-16,6-5-1 31,1-2-3-31,4 2-8 0,-6-1-8 0,-1 4-13 0,-7-2-28 16,-10 4-33-16,-3 0-7 15</inkml:trace>
  <inkml:trace contextRef="#ctx0" brushRef="#br0" timeOffset="21344.1342">18292 10139 350 0,'0'0'4'16,"9"2"2"-16,9-2 1 16,8 0 2-16,11-3 0 0,13-4 0 15,11-1-4-15,7-3-9 16,4-10-57-16,4 9-20 47</inkml:trace>
  <inkml:trace contextRef="#ctx0" brushRef="#br0" timeOffset="22873.2871">19622 9420 374 0,'0'0'2'0,"0"0"2"15,0 0 1-15,0 0-1 16,0 0 0-16,0 0 0 16,0 0 1-16,0 13 0 0,2-1-1 15,1 3-1-15,1 9 1 16,1 3 0-16,1 4 1 15,1 5 1-15,0 1 0 16,0 1-1-16,1 2 0 0,-1-5-1 16,1 0-1-16,-2-7 0 15,-1 0-2-15,2-4 0 16,-1-3 0-16,0-4 0 15,0-3-1-15,-1 1 1 0,-1-3 0 16,1 0-1-16,-1-1 1 16,-1 0 0-16,1 1 0 15,-4-3 1-15,2-1-1 16,-2-8 0-16,3 16 0 0,-3-16 0 15,3 13 0 1,-3-13 0-16,0 0 0 0,2 9-1 16,-2-9 1-16,0 0-1 15,0 0 1-15,0 0-1 0,0 0 1 16,0 0-1-16,0 0 0 15,0 0 1 17,0 0-1-32,0 0 0 0,0 0 1 0,0 0-1 0,0 0 1 15,0 0-1-15,0 0 1 0,0 0-1 16,0 0 0-16,0 0 1 15,0 0-1-15,0 0 0 16,0 0 0-16,0 0 1 0,0 0-1 16,0 0 1-16,0 0-2 15,0 0 2-15,0 0-1 16,0 0 0-16,0 0 0 15,0 0-1-15,0 0 1 0,0 0 0 16,8 8 0-16,-8-8 0 16,0 0 0-16,0 0-1 15,0 0 2-15,0 0-1 16,0 0 0-16,0 0 0 15,0 0 0-15,0 0 0 0,0 9 0 16,0-9-1 15,0 0 1-31,0 15 0 0,0-15 0 0,1 17 0 0,-1-7 0 0,1 0-1 16,0 1 1-16,-1 0 0 15,2-1 0-15,-2-10 0 16,2 15 0-16,-2-15 0 16,0 10 0-16,0-10 0 0,0 0 1 15,0 0-1-15,0 0 0 16,0 0 0-16,0 0 0 15,0 0 1-15,0 0-1 16,0 0 1-16,0 0-1 0,0 0 1 16,0 0-1-16,0 0 1 15,0 0-1-15,11-13 1 16,0-10 0-16,3-8 0 15,6-11 1-15,8-13-1 16,3-9 0-16,6-10-1 0,1-2-2 16,-2 2-2-16,-4 4-6 15,0 13-14 1,-6 14-63-16,-7 2-4 0</inkml:trace>
  <inkml:trace contextRef="#ctx0" brushRef="#br0" timeOffset="23317.3315">20350 9642 348 0,'0'0'3'0,"0"0"0"16,0 0 2-16,0 9 3 15,0 5 3-15,0 10 0 0,0 6 1 16,-1 6 1-16,1 7-2 16,-1 5 0-16,-1 1-2 15,1 0-2-15,-1-4-1 31,-1-6-2-31,1-6 0 0,2-5-3 0,-1-6-3 0,1-6-3 16,-1-6-3-16,1-10-12 16,-4 20-61-16,4-20-7 15</inkml:trace>
  <inkml:trace contextRef="#ctx0" brushRef="#br0" timeOffset="23454.3452">20167 9951 329 0,'0'0'4'16,"6"-10"1"-1,10 1 1-15,6-5 1 0,9-2 0 0,13-3 0 16,3 0-2-16,9 1-8 15,-2-1-19-15,-8 5-53 16,1 7-6-16</inkml:trace>
  <inkml:trace contextRef="#ctx0" brushRef="#br0" timeOffset="23881.3879">20679 9653 264 0,'0'0'7'0,"6"10"5"15,-1 4 2-15,1 6 3 16,1 9 2-16,1 5 1 16,-1 6 2-16,-1 4 0 0,-1 2-7 15,-4-4-3-15,-2-3-2 16,1-4-3-16,-3-5 0 15,-2-9-3-15,1-4 0 0,-1-6 0 16,5-11 0-16,0 0-2 16,0 0-2-16,0 0 0 15,-4-20-4 1,5 1 1-16,5-3-2 0,4 0-1 15,0 0 0-15,4 1 2 0,-2 5-1 16,4 5 3-16,-2 8 2 16,2 3 1-16,-3 10 0 15,-1 7 1-15,-2 4 1 0,1 3 0 16,-2 6-1-16,1-1 1 15,-3-2-2-15,2 0 1 16,1-5-1-16,0-1-1 16,4-8-4-1,6-2-4-15,3-11-12 0,-1 0-64 0,7-13-3 16</inkml:trace>
  <inkml:trace contextRef="#ctx0" brushRef="#br0" timeOffset="24161.4159">21276 9394 370 0,'0'0'2'16,"0"27"2"-16,-1 2 4 15,-3 16 1-15,-4 14 3 16,-6 18 0-16,-3 14 0 15,-4 14 2-15,-4 2-2 32,1-1-3-32,-2 0-2 0,2-10-3 0,3-8 0 0,5-17-1 15,3-8-2-15,3-11-3 16,4-15-3-16,3-5-4 15,0-15-6-15,3-17-71 0,0 0-4 16</inkml:trace>
  <inkml:trace contextRef="#ctx0" brushRef="#br0" timeOffset="24497.4495">21670 9885 379 0,'0'0'1'0,"1"17"2"15,1 3 2-15,1 8 3 16,0 7 0-16,-1 8 3 15,-1 10 1-15,0 7 1 32,-2 1-1-32,1-4-1 0,-1-4-2 0,-3-4-2 0,-1-7-2 15,1-9-1-15,0-7 0 16,1-8-2-16,1-5-1 15,2-13-2-15,-4 12 0 16,4-12-4-16,0 0-6 0,0 0-5 16,4-16-19-16,-8 1-55 15,14-3-2-15</inkml:trace>
  <inkml:trace contextRef="#ctx0" brushRef="#br0" timeOffset="24884.4882">21963 10221 293 0,'0'0'8'0,"0"0"1"15,-18 5 4-15,5 1 0 16,-5 1 1-16,0 2 1 16,-2 3 1-16,3 3 0 15,-1-1-6-15,7 1-3 0,10 1-1 16,2 0-2-16,14-2 0 15,5-1-1-15,2 0 0 16,5 0-1-16,0-1 0 0,-2-1-2 47,-5-1 1-47,-8 5 0 0,-12-1 0 0,-2 0 1 0,-12 1-1 0,-7-2 1 15,-2-1-1-15,-4-2-2 0,5-1-3 16,1-7-5-16,8 1-9 16,5-3-39-16,8 0-28 15,12-16-7-15</inkml:trace>
  <inkml:trace contextRef="#ctx0" brushRef="#br0" timeOffset="25152.515">22444 10162 286 0,'0'0'2'0,"-6"0"3"16,-4 2 3-16,-6 7 3 16,-8 4 3-16,-6 6 3 15,-5 5 1-15,-3 6 2 0,-1 4-1 31,6 3-2-31,12-1-2 0,5-1-3 0,16-3-2 16,17-6-3 0,15-7-1-16,13-3-2 0,11-5-3 0,6-3-6 15,1-6-5 16,4 2-7-31,-7-4-36 0,-3 0-36 0,-5 0-5 0</inkml:trace>
  <inkml:trace contextRef="#ctx0" brushRef="#br0" timeOffset="26816.6814">2424 16537 50 0,'0'0'5'15,"42"5"2"-15,6-2 0 16,18 1 4-16,13-1 3 0,23-3 3 15,16 0 0-15,18-4 2 16,4-7-2-16,-3-13-1 16,-8-7 1-16,10-13-3 15,4-16-2-15,-2-16-2 0,-4-15 0 16,6-20 0 15,7-18-2-31,0-16 1 0,4-12-3 0,-8-11 3 0,2-8-2 16,-11-5-1-16,0-5 0 15,-15-2-1-15,-15-3-3 0,-8-4-1 16,-4-3 0 31,-11-4-1-47,-11-3 0 0,-6-11 1 0,-2-1-2 0,-10-6 1 0,-4 2 1 0,-12 1 0 0,-13 5 0 15,-17 9 1-15,-9 13 0 16,-22 21 1-16,-22 15 1 15,-17 22-1-15,-14 20 1 0,-18 22-1 16,-16 12-2-16,-13 21-1 16,-11 12-3 15,-15 17-3-31,-10 11-4 0,-17 20 0 0,-18 20 0 0,-14 27-2 0,-24 26 3 15,-20 32-1-15,-23 32 1 16,-16 28 4-16,-12 15 0 16,3 24 2-16,8 5 0 15,20 9-13-15,35 4-25 16,33-15-27-16</inkml:trace>
  <inkml:trace contextRef="#ctx0" brushRef="#br0" timeOffset="27653.7651">6320 14150 130 0,'10'0'1'16,"15"-1"1"-16,20-1-1 16,13-3 3-16,25 0-1 15,11-5 3-15,31 0 0 16,20-4 0-16,13 1 0 0,11 2 0 15,5-3 0-15,4 4 3 16,11 0-1-16,11 0 0 16,1 3 1-16,-6 1 0 15,9 0 0-15,-6 1-2 16,0 0 1-16,-6 3-4 0,-17 2 0 15,-17 0-8-15,-18 0-10 16,-13 4-18-16,-32 1-34 16,-7-2-3-16</inkml:trace>
  <inkml:trace contextRef="#ctx0" brushRef="#br0" timeOffset="27946.7944">9543 13578 241 0,'13'0'1'15,"23"0"-1"-15,16 7 1 16,15 2 0-16,19 12 0 16,12 7 0-16,12 9 0 0,8 11 0 31,-12 5 0-31,-19 13 2 15,-19 4 1-15,-23 7 5 0,-34 3 0 0,-23 3 2 16,-34 0-1-16,-22-1 2 16,-16 0-5-16,-9-3-17 15,-5-4-54-15,15-4-8 0</inkml:trace>
  <inkml:trace contextRef="#ctx0" brushRef="#br0" timeOffset="30339.0336">14902 11076 235 0,'0'0'6'0,"0"0"0"15,0 0 2-15,-11 8 2 16,7 4 1-16,3 0 2 0,0 12 4 15,1 4 2-15,7 4-5 16,4 8-1-16,5 3 0 16,3 3-1-16,1-6-1 31,1-1-2-31,1-9-3 0,-4-7 1 0,-1-8-2 0,-2-5 1 15,-1-10-1-15,-3-5 0 16,-1-6-2-16,-1-3 1 16,2 0-4 15,-1-2 0-31,3 1 0 0,-3 2-2 0,4 4 1 0,-1 3-1 0,1 2 1 15,-2 1 0-15,-2 3 0 16,1 0 1-16,-11 0 1 16,14 0 1-16,-14 0-1 0,0 0 1 15,11-6 0-15,-11 6-1 16,0-15 0-16,0 7 0 15,0-1 0-15,-4-3-1 0,-1 1 0 16,-1 0 0-16,1 0 0 16,-3 1-1-16,4-1 1 15,4 11-1-15,-6-14 0 16,6 14 0-16,0 0-1 0,8-7 1 15,6 7-1 1,6 4 1-16,2 4 0 0,4 2 1 16,1 5 0-16,-1 2 0 15,-4 4 1-15,-7 1 0 0,-9 2 1 47,-6 0-1-47,-14-1 1 0,-11 0 1 0,-10-6-1 0,-3-3 0 0,-6-3-2 16,0-5 0-16,3-5-3 15,4-1-4-15,8-5-9 0,5-2-24 16,6-2-42-16,18 9-7 15</inkml:trace>
  <inkml:trace contextRef="#ctx0" brushRef="#br0" timeOffset="30694.0691">15438 11054 235 0,'0'0'2'0,"11"8"4"16,11 6 2-16,6 3-2 15,8 9 6-15,5 9 1 0,4 11 2 16,1 5 0-1,-4 8-1 32,-13 6-3-47,-10 3-8 0,-16 0-17 0,-12-2-55 0,-7 0-7 0</inkml:trace>
  <inkml:trace contextRef="#ctx0" brushRef="#br0" timeOffset="31141.1138">15467 11996 302 0,'0'0'5'15,"-17"9"3"-15,3 8 3 0,-7 4 2 16,-4 8 1-16,2 5 0 15,-2 7 4 1,2 3-2-16,10 0-2 0,13-9-4 16,7-4-1-16,19-7-2 15,9-10-1-15,8-6-2 0,5-8-5 16,6 0-9 15,-6-10-15-31,-12 0-59 0,3-2-4 0</inkml:trace>
  <inkml:trace contextRef="#ctx0" brushRef="#br0" timeOffset="31394.1391">15672 11893 347 0,'0'0'5'0,"21"0"1"15,2 8 1-15,8 7 3 0,5 5 1 16,3 10 0-16,1 8 1 16,0 9 0-16,-7 7-3 15,-13 6-1-15,-13 4-3 16,-8-5-1-16,-9-2-3 0,-11-7-5 15,1-4-11-15,-11 0-45 16,4-20-25-16</inkml:trace>
  <inkml:trace contextRef="#ctx0" brushRef="#br0" timeOffset="287077.1299">7267 5192 113 0,'0'0'7'0,"0"0"4"0,0 0-1 15,-3-13 1-15,3 13-1 16,3-11 1-16,6 5 0 15,6-3 0-15,7 1-6 16,9 1-2-16,8-1 0 0,10 2 2 16,7-1 0-16,12 2 2 15,9 2 0-15,7 3 0 16,-1 0 0-16,2 0 0 15,-1 7-2-15,-4 1 0 0,-7 1 0 16,-7 1-1-16,-8 0 1 16,-8-3 1-16,-5 3-1 15,-6-4 1-15,-3-3-1 16,-8 2 0-16,0-5 0 0,-11 0 0 15,-3 0 0-15,-3 0 2 16,-11 0-3-16,11 0 0 16,-11 0 0-1,0 0-2-15,0 0 0 0,0 0-2 0,0 0 0 16,0 0-2-16,0 0 0 15,0 12 1-15,3 0-1 16,2 3 0-16,0 7 1 16,-1 4 1-16,1 10-2 15,-1 9 3-15,0 7 1 0,1 10 0 16,-1 9 1-16,2 9 1 15,-2 7 1-15,3 13 0 16,0 7 1-16,3 3-2 16,-1 4 1-16,0 0 0 0,1-3 0 15,-3-4-1-15,2-2 0 16,-3-10-1-16,1-5 0 31,1-8-1-31,-3-4 0 0,1-7-1 0,1-5 0 0,1-7 0 16,-3-8 0-16,3-8 0 15,-6-8 0-15,3-7-1 16,0-7 1-16,-4-7 0 31,1-4 0-15,-2-10 0-16,1 12 1 0,-1-12-1 0,0 0 0 0,0 0 1 0,0 0 0 15,0 0 0-15,0 0 1 0,0 0 1 16,0 0-1-16,0 0-1 15,-11 1 1-15,-7-2-2 16,-9-6 0-16,-14 0-3 16,-16 2-1-16,-24 5 0 15,-25 2 0-15,-24 15 0 0,-26 9 0 16,-16 7 1-16,-9 8 1 15,6-2 1-15,15 1-4 16,26-1-6-16,27-2-41 16,43-13-30-16,41-12-7 0</inkml:trace>
  <inkml:trace contextRef="#ctx0" brushRef="#br0" timeOffset="287681.1299">9245 5668 158 0,'0'0'1'16,"0"0"-1"0,0 0 2-16,0 0 10 0,1 9 5 15,4 7 5-15,-1 12 3 16,3 6 3-16,-2 15-1 0,-2 6 1 15,-1 12-2-15,0 6-7 32,-3 3-5-32,0 1-2 0,-2-5-6 0,-2-3 0 15,2-9-3-15,-2-7 0 0,5-13-4 16,0-8-6-16,0-10-21 15,24-9-51-15,-24-13-4 16</inkml:trace>
  <inkml:trace contextRef="#ctx0" brushRef="#br0" timeOffset="287966.1299">8948 6172 295 0,'5'0'4'15,"11"4"1"-15,5 3 2 16,3 2 2-16,6 7 4 15,7 5 0-15,1 10 2 16,3 2 2-16,-5 6-2 0,-2-1-2 16,-4 2-1-1,-4-5-2-15,-3-6 1 0,0-8-1 16,-5-13-1-16,-1-8-1 15,1-8 0-15,-2-13-1 16,-2-8 0-16,-4-7-4 0,0-5-5 16,0-3-5-16,-1 3-10 15,-6 4-36-15,6-1-35 16,0 4-5-16</inkml:trace>
  <inkml:trace contextRef="#ctx0" brushRef="#br0" timeOffset="288294.1299">9762 5433 340 0,'0'0'0'16,"0"0"1"-16,0 0 2 16,11 19 4-16,-3 6 4 0,2 11 3 15,-3 10 0-15,2 15 2 16,-2 11 0-1,-3 7 0-15,-3 4-2 0,-2 0-5 16,1-4-3-16,-3-8-1 16,-3-9-1-16,2-11-1 0,2-9-4 31,1-9-3-31,1-8-4 0,6-4-12 0,3-6-67 15,2-10-1-15</inkml:trace>
  <inkml:trace contextRef="#ctx0" brushRef="#br0" timeOffset="288678.1299">10309 5821 244 0,'0'0'2'16,"-22"9"3"-16,1 4 2 16,-7 3 3-16,-4 9 0 15,-1-2-1-15,-2 6 2 0,1 1 0 16,12 0 0-16,12 2 0 15,10-7-3 1,16-2-1-16,9-3 0 0,7 1-1 16,3-5 0-16,3 1-1 15,-6-1-1-15,-6-1 1 0,-14 7 0 16,-12 4-1-16,-13 1 0 47,-12 0 0-47,-15 1 2 0,-5-3-1 0,-2-4-1 0,0-3-2 0,8-6-3 0,6-8-6 15,13-4-9-15,9 0-30 16,11-9-34-16,9-3-8 15</inkml:trace>
  <inkml:trace contextRef="#ctx0" brushRef="#br0" timeOffset="288992.1299">10468 5871 151 0,'0'0'2'15,"0"0"-1"-15,0 0-1 16,0 0 4-16,0 0 4 0,-12 13 7 15,-3 3 4-15,-5 13 5 16,-2 5 0-16,-6 7 4 16,2 8 2-1,6-3 1-15,7 4-5 0,11-8 0 0,12-4-6 16,20-14-4-16,17-9-2 15,12-10-2-15,10-5-3 32,-1-7-3-32,0-5-4 0,-3 2-5 0,-11-5-5 15,-10 8-8-15,-11 1-7 0,-10 3-26 16,0 3-39-16,-23 0-5 15</inkml:trace>
  <inkml:trace contextRef="#ctx0" brushRef="#br0" timeOffset="292676.1299">6132 13288 104 0,'0'0'6'16,"0"0"2"-16,0 0 1 15,-3-5 4-15,3 5 1 16,-3-12 3-16,3 12 1 16,-6-16 0-16,6 16-3 0,-6-14-3 15,6 14-2-15,-1-14-1 16,1 14-2-16,0-10 0 15,0 10-2-15,0-9 1 0,0 9-1 16,5-12 0-16,-5 12-1 16,0 0-1-16,9-12 1 15,-9 12-2-15,10-1-1 16,-10 1-1-16,16 0 1 0,-4 0-1 15,7 0 0-15,2 0 1 16,5 0-1-16,1 0 1 16,5 0-1-16,2-2 1 15,0 2-1-15,0 0 0 0,-1 0 1 16,3 3 0-16,1 2 0 15,5-1 0-15,0 3 0 16,2-2 0-16,6 3 0 16,2-1 1-16,5-1-1 0,-1 0 1 15,7-4-1-15,1 1 2 16,-1-1-1-16,0-2 1 15,-3-2 0-15,-1-1-1 16,-5-4 1-16,-5 2 0 16,-6 2-1-16,-8-1 1 0,-4 1-1 31,-4-1 0-31,-3 4-1 0,-5 0 0 0,-2-3 0 15,-4 3 0-15,-1-2 1 0,-12 2 1 16,13-1-1-16,-13 1 1 31,0 0 1-31,0 0 0 0,0 0-1 0,-5-9 0 16,5 9-1-16,0 0 0 0,-11-6-1 15,11 6 0-15,0 0 1 16,0 0-2-16,0 0-2 16,-10-6 2-16,10 6-1 15,0 0 0-15,-2 9 1 0,2-9-1 16,-4 18 1-16,3-4 0 15,0 4 0-15,1 5-1 32,-1 2 1-32,-1 6 0 0,1 5 0 0,-1 4 0 0,1 6 0 15,-1 4 1-15,-1 5-1 16,-3 23 3-1,2 4 1 17,-3 3 0-17,0 4 0-15,2 1 0 0,-3-1 0 0,2 1-1 0,0-5 0 0,2-20-2 16,0-2 0-16,3-5 0 15,-1-2 0-15,2-3 0 0,-1 0 0 16,1-3 0-16,0-3 1 16,0-1 0-16,0-3 0 15,0-2-1-15,-3-2 1 31,0-1 0-31,2-3-1 16,0 2-1-16,1-2 1 0,2-1 0 0,3 2-1 0,-1 1 1 16,4 1-1-16,-1 3 1 15,-1-4 0-15,2-1 0 0,-5-2 1 16,-1-5 0-16,0-4 0 15,-2-5 1-15,-2-5 0 16,-5-6 0-16,-9-3 0 16,-4-6 0-1,-10 0-1-15,-9-3 0 0,-14-2 0 0,-12-2-1 16,-12 1-1-16,-11 0 1 15,-9 6-2-15,-11 0 1 16,-1 12-1-16,0 1 0 16,10 3 0-16,10-1-2 0,15 2-5 15,13-2-4-15,23 2-10 16,12-8-62-16,26-9-4 15</inkml:trace>
  <inkml:trace contextRef="#ctx0" brushRef="#br0" timeOffset="293510.1299">7346 12767 162 0,'0'0'5'0,"0"0"3"0,0 0 4 16,18 9 1-16,7-6 3 15,7-1 2-15,14-1 1 16,10 1 0-16,8-2-2 16,4-2-3-16,-2-1-4 0,-1 0 0 15,-11 0-2-15,-6 1-2 16,-15 1-1-16,-7 0 0 15,-11 1 0-15,-6 0-1 0,-9 0 0 16,0 12-1-16,-1 1-1 16,-8 4 0 30,-1 6 1-46,0 5-2 0,0 6 0 0,-3 4 0 0,2 6 0 0,2 4 1 0,-3-2 0 0,4 3 0 16,-2-1 1-16,1-1-2 16,1-4-4-16,3-6-4 15,3-4-8-15,-2-7-14 16,3-14-40-16,0 1-13 0</inkml:trace>
  <inkml:trace contextRef="#ctx0" brushRef="#br0" timeOffset="293774.1299">7647 13259 243 0,'0'0'4'0,"8"5"4"16,-1 4 4-16,5 6 2 16,2 6 2-16,3 4 0 15,4 6 2-15,4 1 0 0,-6-4-2 16,6-3-1-16,0-6-3 31,-1-7-4-31,-1-9 0 0,-3-6-2 0,0-9-1 16,-2-7-3-16,-4-1-5 0,-2-4-9 15,-1 0-27-15,8 0-41 16,-9-3-8 31</inkml:trace>
  <inkml:trace contextRef="#ctx0" brushRef="#br0" timeOffset="294077.1299">8146 12603 283 0,'0'0'5'15,"0"0"5"-15,9 12 1 16,-6 1 3-16,1 9 0 0,2 7 2 15,-3 9 1-15,-2 8 1 32,-1 9-6-32,-2-1-3 0,-6 1-2 0,1-2-1 15,0-5-1-15,-2-9-5 0,2-5-4 16,2-9-6-16,3-5-13 15,-1 2-53-15,3-22-9 16</inkml:trace>
  <inkml:trace contextRef="#ctx0" brushRef="#br0" timeOffset="294432.1299">8552 12886 209 0,'0'0'7'0,"-12"11"6"15,-1 0 0-15,-4 3 3 0,-1 5-1 16,-1 1 2-16,-1 3 0 16,2 2 2-16,4 2-6 15,9-5-4-15,5-2-1 16,5-4-2-16,7-2 1 15,2-1-2-15,-1 1 0 0,-2-2 0 16,-6 0-1-16,-5 0-1 16,-2 0 1 15,-10-2-1-31,-3 0 0 0,-1-3-1 0,0 1-2 0,2-4-6 0,5-1-6 15,9-3-12-15,0 0-15 16,0 0-40-16,0 0-9 16</inkml:trace>
  <inkml:trace contextRef="#ctx0" brushRef="#br0" timeOffset="294649.1299">8852 12896 283 0,'0'0'4'0,"-3"4"2"32,-12 9 4-32,-2 5 0 0,-6 9 2 0,0 3 0 0,1 2 1 15,2 3 2-15,8-1-1 16,12-7-3-16,16-5-3 15,18-9 0-15,14-5-4 0,9-8-6 16,6 0-13-16,-2 6-47 16,-5-7-21-16</inkml:trace>
  <inkml:trace contextRef="#ctx0" brushRef="#br0" timeOffset="304771.1299">21944 11023 3 0,'12'3'3'15,"7"-2"3"-15,18 4 5 16,5-5 3-16,17 4 3 31,12-3 2-31,11 2 0 0,10-3 2 0,0-2-2 0,-1-4-4 16,1-5-2-16,7-1-4 15,-7-5-1-15,-2-3-1 0,-1-5 0 16,1-4-1-16,0-6-3 16,-2-4 2-16,-3-5-3 15,-6-4 0-15,-5-3 1 16,-9-8-2-16,-16-3 0 15,-10 0 1 1,-24-2 1-16,-15 0-2 0,-32 0 1 0,-31 2-1 16,-28 1 0-16,-30 9-1 15,-29 2 0-15,-30 6 0 0,-20 6 0 16,-11 0-1-16,6 15-13 15,8 5-18-15,21 10-31 16,29 8-3-16</inkml:trace>
  <inkml:trace contextRef="#ctx0" brushRef="#br0" timeOffset="305244.1299">21344 10085 121 0,'-5'13'7'0,"2"11"3"16,2 14 2-16,2 13 0 15,17 8 6-15,16 14 0 31,11 7 1-31,26 5 3 0,25-13-6 0,29-8-6 0,20-12-19 16,11-13-55-16,15-5-4 16</inkml:trace>
  <inkml:trace contextRef="#ctx0" brushRef="#br0" timeOffset="676680.1299">16594 11003 94 0,'0'0'5'15,"0"0"3"-15,0 0 2 16,0 0 4-16,1 5 6 0,-1-5 3 15,2 19 3-15,0-3 3 16,-1 6-4-16,1 10 1 16,-3 7 1-1,1 5-3-15,-4 2-5 0,-4 3-3 16,0-3-2-16,-3-3-1 15,2-6-2-15,0-7-4 16,-2-8-2-16,5-4-2 16,3-9-3-16,3-9-3 0,-7 9-7 15,7-9-15-15,0 0-34 16,0 0-26-16</inkml:trace>
  <inkml:trace contextRef="#ctx0" brushRef="#br0" timeOffset="677038.1299">16253 11051 197 0,'0'0'9'15,"8"-7"5"-15,13-2 2 0,11-3 4 16,11-5 0-16,14-3 1 15,11-3-2-15,5 0 1 32,0 2-10-32,-6 4-8 0,-7 1-9 0,-11 7-20 0,-10 7-29 15,-20 2-26-15</inkml:trace>
  <inkml:trace contextRef="#ctx0" brushRef="#br0" timeOffset="677608.1299">16875 11255 173 0,'0'0'7'0,"-5"5"3"16,0 4 4-16,2 8 3 16,0 7 3-16,-1 5 0 15,1 4 2-15,1 3 1 0,2 2-4 16,2-8-4-16,6 0-2 15,2-10-1-15,4-8-1 16,3-10-2-16,6-2-1 16,0-11-1-16,4-7-2 0,-3-6-2 15,3-3-2-15,-6-5-1 16,-3 0-1-16,-7 0-1 15,-5 1 0-15,-5 6 0 32,-1 4 0-32,-3 6 1 0,3 15 2 0,-15 0 0 0,5 11 1 15,2 10 0-15,2 7 1 16,0 7 1-16,-2 1 0 15,8 0 0-15,0-2 0 0,0-3 0 16,2-6-1-16,7-3 1 16,0-8-1-16,2-7-6 15,6-1-4-15,-5-7-21 16,-5-9-55-16,15-7-3 0</inkml:trace>
  <inkml:trace contextRef="#ctx0" brushRef="#br0" timeOffset="677950.1299">17258 11380 292 0,'0'0'5'16,"4"16"2"-16,0-5 3 16,2 4 3-16,2 5 1 15,-2 2 0-15,1 1 2 0,1 2 1 16,-1-6-5-16,-3-2-1 15,0-8-2-15,-4-9-3 16,0 0-1-16,6-17-1 16,-5-1 0 15,2-7-1-31,-1-4-2 0,7-2 0 0,-3 2-2 0,2 2 1 0,-1 5-1 15,9 5 1-15,-3 5 0 16,3 5 0-16,-1 5 0 16,4 3 1-16,-3 7 0 0,2 6-1 15,-1 3 0-15,0 2-3 16,-1 2-2-16,0 3-5 15,-2-2-8-15,0-1-18 0,0 5-39 32,0-9-15-32</inkml:trace>
  <inkml:trace contextRef="#ctx0" brushRef="#br0" timeOffset="678674.1299">17563 11436 247 0,'0'0'8'0,"0"15"4"15,3-3 1-15,0 5 2 0,1 6 3 16,-1 3 2 15,0 3-1-31,1-1 3 0,-1-2-6 0,-2-5-3 0,-1-3-1 16,0-8-2-16,0-10-3 15,0 0 0-15,-4-10-2 0,3-11-1 16,0-6-1-16,1-7-2 15,1 1-2-15,3-2 0 16,3-1 0-16,4 7 0 16,3 3-1-16,1 9 1 0,3 3 0 15,3 6 0 16,-2 5 0-31,2 3 1 0,-1 3 0 0,0 5-1 0,-3 3-2 0,2 0-4 16,-1-1-4-16,2 4-9 16,-3-4-20-1,-4-8-42-15,4 8-8 0</inkml:trace>
  <inkml:trace contextRef="#ctx0" brushRef="#br0" timeOffset="679363.1299">17803 11522 208 0,'0'0'7'0,"0"0"2"0,-7 14 3 15,7-14 4-15,-3 18 0 16,2-10 2-16,-1 2 3 16,0-1 1-16,2-9-5 15,0 0-4-15,0 0-1 0,0 0-3 16,8-5-1-16,-5-6-2 15,1-1-4-15,1-3-1 16,-1-1 0-16,1-1 0 31,4 2-1-31,-5 1 1 0,4 1-1 0,-4 3 0 0,-4 10-1 16,10-14 1-16,-10 14 0 15,10-3-1-15,-10 3 1 16,11 4 0-16,-11-4 0 16,15 16 0-16,-5-7 1 0,-2 4 0 15,0-2 0-15,-3 2 0 16,-1-1 0-16,-1 0 1 15,-1-1-1 1,-1 0-3-16,-1-1-5 0,1 1-17 0,2 12-45 16,-3-23-14-16</inkml:trace>
  <inkml:trace contextRef="#ctx0" brushRef="#br0" timeOffset="680140.1299">18433 11284 131 0,'0'0'3'15,"-13"0"4"-15,1 3 5 16,-2 8 7 0,-4 9 4-16,-4 5 3 0,-1 8 0 0,-1 5 3 15,7 5-2-15,0 2-3 16,13-4-4-16,4-5-4 15,12-10-1-15,8-10-3 0,9-11-3 16,6-8-2-16,5-14 0 16,-1-8-2-16,-4-4-2 15,-5-5-3-15,-6-4-1 16,-8 1-1-16,-12-1 0 0,-4 8-1 31,-9 2-1-31,-7 4 0 0,-6 6 1 0,2 9 0 16,-1 6 2-16,3 3 0 15,4 10 1-15,5 1 2 0,9 5 0 16,12-4 2 31,10-4-1-47,9-5 1 0,7-3 0 0,7-11 0 0,3-8-1 0,1-8 0 0,-3-5-4 15,-6-3-3-15,-8-7-2 0,-8 1-2 16,-14-2 0-16,-10 0 0 15,-5 0-2-15,-12 3 0 16,-4 6 1-16,-6 5 3 16,1 9 1-16,-2 8 1 0,4 10 1 31,2 8 1-31,2 18 2 0,2 12 1 0,2 10 1 15,-1 14 4-15,3 10 2 0,1 9 0 16,1 5 1-16,1 2 1 16,1-3-3-16,-3-5 0 15,1-4-1-15,3-9-4 16,-1-10-4-16,4-6-9 0,-5-10-31 15,7-13-38-15,4-11-6 16</inkml:trace>
  <inkml:trace contextRef="#ctx0" brushRef="#br0" timeOffset="680426.1299">18788 11290 374 0,'0'0'1'16,"14"-15"0"-16,1-2 2 15,5-2-2-15,6-3 0 0,1-8 2 16,4-1-3-16,-1-7 1 15,0 2-5 1,-12 1-1-16,-2 3-4 0,-12 3 3 16,-4 3-2-16,-8 6 0 15,-10 6 2-15,-6 10 1 0,-8 8 6 16,-1 18 4 15,-8 12 3-31,2 16 4 0,-2 15 4 0,3 11 0 0,3 6 0 16,8 2-1-16,11-4-3 0,8-2-1 15,11-11-1-15,14-13-5 16,18-12-7-16,9-16-13 15,-2-7-69-15,38-9-2 0</inkml:trace>
  <inkml:trace contextRef="#ctx0" brushRef="#br0" timeOffset="681372.1299">19538 11367 265 0,'0'0'7'0,"0"0"4"15,-4 8 1-15,2 2 2 16,0 6 2-16,1 2-1 0,-1 6 1 15,0 1 2-15,1-1-7 16,1-5-3-16,2 2-6 16,1-7-11-16,6-14-62 15,6 4-9-15</inkml:trace>
  <inkml:trace contextRef="#ctx0" brushRef="#br0" timeOffset="681500.1299">19476 11162 273 0,'0'0'-2'0,"0"0"-8"31,0-11-11-31,0 11-31 0,10-4-21 0</inkml:trace>
  <inkml:trace contextRef="#ctx0" brushRef="#br0" timeOffset="681805.1299">19671 11454 292 0,'0'0'6'0,"0"22"2"46,3-6 2-46,-1-1 2 0,1 1 2 0,0 0 2 0,1-1 2 0,2-5 0 16,2-10-6-16,0-6-3 0,3-12-1 16,0-4-3-16,4-7-2 15,-3-2-2-15,4 0-2 16,-2 2-1-16,-1 6-1 15,-3 5 0-15,-1 5 0 0,-9 13 1 16,16 0 1 15,-11 15 0-31,-2 6 1 0,-1 6 1 0,1 0 1 0,0 1 0 16,-2-3-2-16,4-1-4 0,-4-7-11 15,14-17-57-15,4 1-12 16</inkml:trace>
  <inkml:trace contextRef="#ctx0" brushRef="#br0" timeOffset="682146.1299">20046 11431 328 0,'0'0'4'16,"-1"16"3"-16,0-3 2 15,0 3 3-15,1 1 3 0,2-2 2 16,10-2 0 15,8-5 0-31,4-8-3 0,7-10-4 0,6-9-2 0,2-8-4 16,3-6-4-16,-4-3-5 0,-7-4-4 46,-12-2-1-46,-9 0-4 0,-10-1 0 0,-15 3 1 0,-8 0 1 0,-11 8 3 16,-6 5 3-16,-3 12 6 0,-1 8 3 16,2 7 2-16,6 12 2 15,4 10 2-15,11 7-1 16,7 5 1-16,11 4 1 15,11-2-2-15,17-3 1 0,17-4-3 16,13-8-3-16,11-1-10 31,3 3-49-31,5-17-28 0</inkml:trace>
  <inkml:trace contextRef="#ctx0" brushRef="#br0" timeOffset="682278.1299">20503 11439 347 0,'0'0'0'0,"0"0"-2"0,7 12-1 16,1-10-9-16,7-4-59 15,6 2-6 1</inkml:trace>
  <inkml:trace contextRef="#ctx0" brushRef="#br0" timeOffset="682626.1299">21187 11157 297 0,'0'0'6'0,"-26"1"2"0,-2 6 5 46,-3 6-1-46,0 0 0 0,-1 6 1 0,4 4 2 0,3 4 0 0,14 2-5 16,17 0-3-16,15 3-2 0,13-3-1 16,1 2 0-1,-1-5 0-15,-4 3 0 0,-10-2 0 16,-10-5 1-16,-12-1-2 15,-18-3 1-15,-10-7-1 0,-3-3-2 16,-4 0-4 0,2-8-8-16,9 0-11 0,3-5-18 15,15-5-44-15,18 0-6 0</inkml:trace>
  <inkml:trace contextRef="#ctx0" brushRef="#br0" timeOffset="682898.1299">21373 11485 282 0,'0'0'8'0,"0"0"5"16,-5 17 0-16,1-7 3 15,1 3 2 1,3 0 2-16,2 0 2 0,11-4-1 16,7-5-8-16,8-4-3 15,4-6-2-15,7-9-1 0,-1-2-3 16,-4-6-3 15,-10-1-1-31,-11 0-2 0,-13 3 0 0,-12 4 0 0,-13 5 0 16,-12 5-1-16,-7 6 0 0,0 1 1 15,-1 10-4-15,7 5 0 16,9 5-4-16,9-2-9 15,18-3-33-15,11 2-30 16,14-5-8-16</inkml:trace>
  <inkml:trace contextRef="#ctx0" brushRef="#br0" timeOffset="683284.1299">21700 11378 285 0,'0'0'7'0,"-2"11"4"16,-1 0 3-16,3 6 3 15,-1 5 1-15,1 3 1 0,0 5 2 16,0 2 0 0,7-4-5-16,2-5-5 0,2-6-1 15,6-5-4-15,0-10-1 16,8-5-1-16,-2-10-3 15,3-4-1-15,-5-5-2 47,-2-3-1-47,-3 2-1 0,-5 1 0 0,-5 7-1 0,-5 5 2 0,-1 10 2 0,0 0 1 0,-9 13 1 16,5 5 1-16,1 4 0 15,1 3 2-15,4-1 0 16,7-3-1-16,4-4-2 16,2-6-1-16,3-5-7 0,1-6-7 15,1-1-26-15,5-8-45 16,-12-7-5-16</inkml:trace>
  <inkml:trace contextRef="#ctx0" brushRef="#br0" timeOffset="683508.1299">22024 11463 342 0,'0'0'6'0,"6"12"2"16,0 0 3-16,4 3 3 15,0 4 2-15,0 3-1 16,6-3 1-16,-4 1 2 0,1-5-5 16,0-9-3-16,-1-6-2 31,-4-9-3-31,2-8-1 0,-2-7-1 0,1-6-1 15,1 0-1-15,7-2-1 16,0 2 0-16,3 4-1 0,3 4 0 47,-3 3-2-47,6 10-3 0,-2 4-6 0,2 5-10 0,-9 6-27 0,2 5-39 15,-3 1-6-15</inkml:trace>
  <inkml:trace contextRef="#ctx0" brushRef="#br0" timeOffset="683826.1299">22596 11410 334 0,'0'0'7'0,"-9"12"3"0,0 2 4 0,4 4 2 0,0 6 2 15,5-1-1-15,4 2 2 0,12-3 0 16,9-5-7-16,11-7-2 15,9-9-4-15,6-5-3 16,1-10-2-16,-1-8-4 16,-6-4-4-16,-10-5-2 15,-11-1-1-15,-14-1-1 0,-12 6 1 16,-14 4 1-1,-10 6 4-15,-7 12 4 0,-7 5 4 16,6 17 3-16,4 10 2 16,15 6 0-16,16 2 1 0,21 0-2 15,19-2-3-15,12-5-5 31,19-2-14-31,3-5-68 0,4-10-3 0</inkml:trace>
  <inkml:trace contextRef="#ctx0" brushRef="#br0" timeOffset="685018.1299">19289 12298 272 0,'0'0'2'15,"0"0"5"-15,0 0 4 16,0 7 1-16,0 1 2 16,0 4 3-16,0 2 0 15,0-2 3-15,-1 3 0 0,1-2-5 16,0-4-3-16,0-9-3 15,-3 12-1-15,3-12-2 16,0 0-2-16,0 0 0 16,0 0-3-16,0 0 1 0,0-4-1 15,0-5 0-15,0-3 0 16,3-6 0-16,0-5 0 15,-3-7-1-15,1-4 1 16,0-6-1-16,-1-1 0 0,-4-2 0 16,-2 2 0-16,2 2 0 15,-2 4-1-15,3 7 1 16,2 1-1-16,2 5 1 15,12 1-1-15,5 1 0 0,9-2 2 16,9 0-1 0,8 3 1-16,3-2-2 0,7 3-4 15,2 4-4-15,-4 0-8 16,-3 8-17-16,-4 8-44 0,-10 4-11 15</inkml:trace>
  <inkml:trace contextRef="#ctx0" brushRef="#br0" timeOffset="685198.1299">19158 12235 349 0,'0'0'4'16,"7"0"1"-1,11 0 0-15,10-6 3 0,5-2-1 16,12 0 0-16,6-2-5 16,2-2-14-16,8-8-57 0,-3 9-12 15</inkml:trace>
  <inkml:trace contextRef="#ctx0" brushRef="#br0" timeOffset="685406.1299">19844 12175 326 0,'0'0'5'16,"2"8"3"-16,0 1 2 16,0 3 1-16,1 5 2 0,0-1 1 15,-1 3-1-15,0 1 1 16,1-3-6-16,-3-5-4 15,4 1-9-15,-4-13-16 16,0 0-60 0,0 0-3-16</inkml:trace>
  <inkml:trace contextRef="#ctx0" brushRef="#br0" timeOffset="685532.1299">19772 12041 338 0,'0'0'0'0,"0"0"-2"0,0 0-7 15,0 0-23-15,20-6-41 16,-8 1-5-16</inkml:trace>
  <inkml:trace contextRef="#ctx0" brushRef="#br0" timeOffset="685835.1299">20022 12170 297 0,'0'0'6'15,"3"19"3"1,-1 1 2-16,2 6 1 0,-2 3 3 0,0 0 1 16,1 3 2-16,0-3 0 15,-2-6-4-15,2-10-4 0,-3-13 0 16,0 0-4-16,17-14-3 15,-6-8-2-15,3-4-3 16,1-4-1-16,4 3 0 16,-1-1-4-16,-1 8 1 0,1 4 1 31,-3 10 1-31,-1 6 3 0,-4 12 1 0,-1 5 1 15,-5 8 2-15,1 3-1 16,-2-1 2-16,0 0-1 0,1-5-1 47,4-4-3-47,8-5-8 0,4-11-12 0,9-9-60 0,6-1-3 0</inkml:trace>
  <inkml:trace contextRef="#ctx0" brushRef="#br0" timeOffset="686144.1299">20569 12347 365 0,'0'0'5'0,"-4"16"0"15,2-5 3-15,2 0 3 16,0-1 1 0,11-4 1-16,9-5 1 0,6-1-1 0,7-15-3 15,3-11-3-15,3-4-3 16,-2-10-6-16,-9-3-5 15,-10-2 0-15,-16 2-2 0,-10-3 1 16,-16 7 2-16,-8 7 1 16,-7 11 3-16,-4 10 4 15,-1 11 3-15,5 14 1 0,8 12 2 31,14 8-2-31,17 7 0 0,9 3 0 0,22-5-2 16,17-5-3-16,15-1-10 16,5-12-33-16,12-3-44 0,2-7-2 15</inkml:trace>
  <inkml:trace contextRef="#ctx0" brushRef="#br0" timeOffset="686560.1299">21384 11857 323 0,'0'0'7'0,"0"0"0"16,0 0 2-16,-11 0 2 15,5 6 2-15,0 12 3 0,-1 5 0 16,-1 8 1 15,0 10-6-31,2 5 0 0,0 7-2 0,3 1-1 0,1-2-1 16,1-3-2-16,1-7-1 0,1-9-2 15,2-6-2-15,1-9-2 16,-4-18-6-1,16 3-10-15,-2-17-67 0,-3-3-3 16</inkml:trace>
  <inkml:trace contextRef="#ctx0" brushRef="#br0" timeOffset="686925.1299">21208 11893 260 0,'0'0'5'0,"0"0"4"16,15-15 5-16,2 6 2 15,10 0 4-15,12-1 0 16,14 0-1-16,10 4 3 15,4 4-6-15,-3 2-5 16,-2 7-3-16,-10 6-3 0,-16 7-2 31,-17 5-2-31,-21 1 1 0,-20 1-1 0,-15-4 1 16,-11 0-1-16,-5-6 2 15,-3-3-3-15,6-2 0 0,6-4 0 16,12-1 0-16,11 3 0 16,13 2 0-16,7 6 1 15,13 2 1-15,12 7 0 0,6 0 1 16,4 3 0-16,4 1 0 15,1-2 1-15,-3-3-4 16,-4-5-3-16,-1 1-10 16,-5-7-37-16,1-4-36 0,-3-8-4 15</inkml:trace>
  <inkml:trace contextRef="#ctx0" brushRef="#br0" timeOffset="687288.1299">21851 12207 353 0,'0'0'2'0,"0"0"4"16,0 0 5-16,0 0 2 16,13 0 0-16,-1-2 0 0,12-5 0 15,4-2 1 1,7-5-2-1,4 1-5-15,1-3-4 0,-1-2-3 0,-8-1-3 16,-4 0-2-16,-13 1-1 0,-10 3 0 16,-8 4-1-16,-13 4 1 15,-10 4 0-15,-7 3 2 16,-7 11 3-16,-3 5 3 15,-2 8 2-15,2 3 0 0,4 6 1 16,5-1 0 0,10 2 2-16,10-1-1 0,12-3 0 15,8-4-1-15,14-3-1 16,9-9 0-16,9-2 0 0,6-5-4 15,4-5-3-15,5-2-8 47,-6-6-17-47,-3-6-59 0,10-1-2 0</inkml:trace>
  <inkml:trace contextRef="#ctx0" brushRef="#br0" timeOffset="687659.1299">22408 12131 294 0,'0'0'6'16,"-9"0"3"-16,0 0 2 15,-5 5 4-15,-6 5 0 0,-4 2 2 16,-4 3 2-16,0 4 0 31,1 5-5-31,5 0-3 0,6 0-2 0,8 0-2 16,9-7-1-16,12-2-1 15,11-7-1-15,6-7-1 0,3-2-2 16,7-9-2-16,-4-8-2 15,-3-3 0-15,-10-2-1 16,-9 0-1-16,-6 0 1 0,-8 2 1 16,0 7 2-16,-10 7 2 31,-3 7 2-31,-4 9 1 0,5 15 0 0,1 10 1 15,1 10 0-15,3 9 0 0,3 7 0 16,1 3-2-16,2 5 0 16,1 2 0-1,0 1-1-15,2-2-1 0,-3 1-1 16,1 1-2-16,-1-4-5 0,2 4-15 15,11-5-66-15,-9-6-3 16</inkml:trace>
  <inkml:trace contextRef="#ctx0" brushRef="#br0" timeOffset="815272.1299">16294 12339 208 0,'0'0'5'15,"0"0"3"-15,6 0 2 16,6 0 3-16,4 0 1 15,7 0 1-15,8 0 2 16,7 2 0-16,12 3-4 0,5 7-2 16,11 10-4-16,3 12-1 15,1 12-1-15,3 12 0 16,-1 7 1-16,0 7 1 31,-3 2 2-15,-1 0 0-16,4-9 0 0,0-7-1 0,12-7 1 0,1-9-3 0,7-6-4 15,0-9-8-15,1-4-30 16,-5 0-46-16,-8-6-4 15</inkml:trace>
  <inkml:trace contextRef="#ctx0" brushRef="#br0" timeOffset="816616.1299">18771 13534 290 0,'0'0'5'15,"0"0"3"-15,0 0-1 16,0 0 1-16,0 0 4 16,0 7 2-16,3 8 1 0,4 5 3 15,-1 11-3-15,4 20 0 31,-3 3 0-31,1 4-1 16,-2-1-3-16,0-4-2 0,-2-4-1 16,-2-3-3-16,-1-11-3 15,0-20-5-15,-1-5-5 16,0-10-7 15,0 0-17-31,0 0-50 0,2-7-9 0</inkml:trace>
  <inkml:trace contextRef="#ctx0" brushRef="#br0" timeOffset="817034.1299">18538 13620 287 0,'0'0'6'15,"0"0"3"-15,-10 1 1 16,10-1 3-16,0 0-1 16,0 0 0-16,0 0 2 0,0-7 0 15,8-3-4-15,11-2-4 16,2-2-1-16,5-2-1 15,5 1 0-15,2 2 0 16,0 2 0-16,1 7-1 16,-3 4 1-16,-1 2-1 0,-1 9 0 15,-3 2 0-15,-2 4-1 16,1-1-2-16,-2 0-2 15,1-1-8-15,-6-7-12 32,3-4-43-32,2 4-21 15</inkml:trace>
  <inkml:trace contextRef="#ctx0" brushRef="#br0" timeOffset="817693.1299">18648 13312 168 0,'0'0'6'0,"-13"0"2"15,3 3 2-15,-7 4 4 16,0 4 2 0,-6 3 2-16,-3 7 0 0,-4 5 2 0,-1 6-5 15,5 4-1-15,0 7-3 16,1 3 0-16,3 21-1 15,7 4-1 17,2 1-1-32,8 4 1 0,4-1-2 0,3 2 0 15,7-1 1-15,10-1-3 0,4-15-2 16,2-7 0-1,8-5-1-15,1-6 0 0,6-6 0 16,3-10 1-16,4-6 0 16,4-11 1-16,1-9 1 15,5-9 0-15,7-13 1 0,-1-13 0 31,4-10 0-31,-2-9-2 0,-2-10-1 0,-5-8-1 16,-8-6 0-16,-8 2-3 0,-14-1 0 16,-10 0-1-16,-15 4 1 15,-7 3-1-15,-18 5 1 16,-14 7-1-16,-9 4 1 15,-10 8 1-15,-6 5-1 16,-5 10-1-16,-2 4-1 0,-1 13 0 16,5 2-3-16,10 9-5 15,6 3-6 1,14 7-15-16,9 10-43 0,13-4-13 15</inkml:trace>
  <inkml:trace contextRef="#ctx0" brushRef="#br0" timeOffset="817944.1299">18764 12819 270 0,'0'0'3'0,"0"0"5"16,0 14 0-16,-1 0 2 16,1 9-1-16,1 7 1 15,2 10 1-15,0 10-1 0,3 6-5 16,-2 6-12-16,3 2-28 31,10 6-41-31,-6-3-4 0</inkml:trace>
  <inkml:trace contextRef="#ctx0" brushRef="#br0" timeOffset="818252.1299">18914 14507 336 0,'0'0'6'0,"-4"25"2"0,3 1 2 16,0 8 2-16,0 10 2 16,0 4-2-1,1 9 1-15,-2 5 0 0,4-3-8 0,0-6-9 16,5-2-22-16,15-8-56 15,-14-11-3-15</inkml:trace>
  <inkml:trace contextRef="#ctx0" brushRef="#br0" timeOffset="819292.1299">19922 14140 404 0,'0'0'4'0,"0"0"3"16,8 9 1-16,-8-9 2 15,0 0 1-15,8 12 2 16,-8-12 0-16,0 0 0 0,0 0-2 16,0 0-5-16,6-18-1 15,-6-5-2-15,0-4 0 16,3-11-5-16,-1-4 1 15,4-4-1-15,5-1-1 0,1 2 0 16,3 0 0-16,1 6 0 31,5 10 0-31,1 5 0 0,1 9 1 0,-2 8 0 0,1 7 2 16,-1 9-1-16,-4 10 2 15,1 9 0-15,-2 5 1 16,-2 8 0-16,-1 0 0 16,0 1 0-16,-4 1 0 15,2-1-1-15,-2-4 1 0,-4-3-2 16,0-7-1-16,-2-3-3 47,-3-7-5-47,0-1-19 0,1-9-61 0,-1-8-2 0</inkml:trace>
  <inkml:trace contextRef="#ctx0" brushRef="#br0" timeOffset="819415.1299">20047 13979 396 0,'0'0'1'16,"11"-2"0"-16,10 0 0 16,13-1 1-16,6-3-2 0,12 5-15 15,9-1-63-15,-3-3-4 31</inkml:trace>
  <inkml:trace contextRef="#ctx0" brushRef="#br0" timeOffset="819752.1299">19711 13781 394 0,'0'0'5'0,"1"9"3"16,-1 9 1-16,0 4 1 15,0 9 2-15,-1 8-3 0,1 8 2 16,0 10 1-16,0 1-7 31,0 5-8-31,-1-16-19 0,5 6-65 0,7-9-2 16</inkml:trace>
  <inkml:trace contextRef="#ctx0" brushRef="#br0" timeOffset="820472.1299">18947 14957 328 0,'0'0'6'0,"-13"10"2"0,3 9 2 15,-6 7 3-15,-1 8 0 16,0 6 2-16,4 4-1 15,3 3 2-15,10-8-4 16,10-7-3-16,15-14-1 0,12-15-1 16,6-10-1-16,3-14 1 15,-4-7 0-15,-7-5-2 16,-10-3-2-16,-17-1-1 15,-10 7-1-15,-24 3-2 0,-6 8-8 16,-9-3-24-16,3 8-55 16,3 6-3-1</inkml:trace>
  <inkml:trace contextRef="#ctx0" brushRef="#br0" timeOffset="821335.1299">18760 12875 180 0,'0'0'4'15,"0"0"6"-15,-7-11 1 16,7 11 3-16,-8-11 1 0,8 11 3 16,-12-15 0-16,12 15 1 15,-17-11-2-15,5 9-4 16,-3 1 1-16,-5 1-2 15,-5 3-1-15,-7 5 0 16,-7 3 1-16,-1 2 0 16,3 0-3-16,3 3-2 0,5 1 0 15,10-3-2-15,15-2-1 16,14-4 0-1,21-4-1-15,16-4-1 0,11-6 1 0,8-8 0 16,5-4 0-16,-1-1-1 16,-9-1 1-16,-13-1-2 15,-16-1 1-15,-21 3-1 0,-17-1 0 16,-22 7 0-16,-13 0 0 15,-9 4-2-15,-1 1-4 16,3 8-7-16,7 0-23 16,10 7-50-16,19 5-5 15</inkml:trace>
  <inkml:trace contextRef="#ctx0" brushRef="#br0" timeOffset="822414.1299">17988 15221 186 0,'0'0'8'0,"0"0"9"16,0 17 4-16,2-4 2 16,3 2 1-16,3 4 1 0,0 0 2 15,3 2-1-15,1-2-4 16,-2-4-10-16,0-3-3 15,0-3-2-15,-10-9-1 16,9 13 0-16,-9-13-1 0,0 0-1 16,0 0 0-16,0 0 2 15,0 0-3-15,-6 2 1 16,6-2-1-16,-7-7-1 15,5-2 0-15,2-1-1 0,0-1 0 16,4-3 0-16,8-1 0 16,2-1 0-16,5 2-1 15,8 0 1-15,2 3 0 16,4 3 0-16,3 5 0 15,-1 3-1-15,-5 6 1 0,-2 7 0 16,-8 4-1-16,-8 4 0 16,-13 6 1-16,-10 3-1 15,-15-1 1-15,-11-2 0 0,-7-2-1 16,-5-4 0-16,-2-5-5 15,-3-10-5-15,11-8-42 16,5-7-35-16,10-11-4 31</inkml:trace>
  <inkml:trace contextRef="#ctx0" brushRef="#br0" timeOffset="823373.1299">18124 12460 110 0,'0'0'2'0,"0"0"3"0,-11 0 3 15,3 2 6-15,-3 6 5 16,-3 4 5-16,-4 7 2 15,0 7 3-15,-1 6-2 16,3 6-2-16,3 2-3 16,6-3-2-16,6-2-5 0,4-5-2 15,11-9-2-15,6-9-3 16,4-12 2-16,4-2-3 15,0-13-1-15,-2-7-3 16,-6-4-1-16,-5-4-2 0,-7 1-1 16,-8 0 1-16,0 4 0 15,-6 3 0-15,-1 7 1 16,1 6 2-16,6 9 2 15,0 0 0-15,16 16 0 0,12-1 0 16,11 4 0 15,10 0-1-31,8 1-4 0,4-6-11 0,5-11-62 0,-5 11-12 0</inkml:trace>
  <inkml:trace contextRef="#ctx0" brushRef="#br0" timeOffset="824550.1299">20837 14824 324 0,'0'0'6'15,"-1"17"2"-15,7 4 4 16,1 7 0-16,4 5 3 15,-2 6 1-15,1 2 0 16,2 0 1-16,-4-5-5 0,2-8-2 16,-4-11-2-16,-6-17-2 15,0 0 0-15,5-18-1 16,-7-12-2-16,-7-7-1 47,-5-9-1-47,-7-5-1 0,-3-1-1 0,-2 2 0 0,3 4-1 0,0 6 0 0,8 5 1 15,7 6-1-15,9 4 1 0,19 4 1 16,17 5-1-16,12 0 1 15,11 2-1-15,8 2-1 16,4 4-6-16,-4 1-11 16,-2-4-65-16,-11 11-3 15</inkml:trace>
  <inkml:trace contextRef="#ctx0" brushRef="#br0" timeOffset="824674.1299">20770 14854 330 0,'0'0'2'0,"18"0"0"15,11-3 1-15,10-7-2 32,10 3-21-32,22-1-50 0,-8-6-5 0</inkml:trace>
  <inkml:trace contextRef="#ctx0" brushRef="#br0" timeOffset="824844.1299">21376 14901 391 0,'0'0'4'0,"1"20"2"0,-1-4 4 0,0 3 0 16,-1 1 0-16,2 0 1 15,0 0 1-15,3 1-1 16,2-11-5-16,-6-10-7 0,16 0-13 16,-16 0-61-16,13-19-13 15</inkml:trace>
  <inkml:trace contextRef="#ctx0" brushRef="#br0" timeOffset="825459.1299">21547 14957 340 0,'0'0'5'15,"4"18"3"-15,-2-7 4 16,3-1 4-16,-2 1 1 15,-3-11-2-15,12 7 2 0,-3-7-2 16,1-16-4-16,4-11-5 16,1-6-5 15,-1-3-3-31,6-1-1 0,1 6 0 0,-2 6-1 0,0 9 1 0,-4 11 1 15,-2 9 3-15,-2 15 0 16,-5 9 1-16,0 5 0 16,-2 4 1-16,-3-1-1 15,3-4 0-15,2-5-2 0,5-11-3 16,7-6-4-16,2-10-6 15,6-10-7-15,1-15-9 16,2-3-4-16,-2-1 5 16,-1 0 7-16,-2 7 9 0,-9 5 11 15,-1 12 8-15,-14 5 11 16,13 22 9-16,-10 3 4 15,4 8-2 17,-1-3-6-32,4 0-7 0,7-10-4 0,6-5-4 0,7-11-2 0,3-8-2 15,5-16-4-15,-5-10-4 16,-1-8-7-16,-13-10-3 15,-12-5-2-15,-11-1 3 0,-19 0 2 16,-9 6 3-16,-7 9 3 16,0 15 6-16,0 10 7 15,4 14 4 16,14 18 1-31,17 14-2 0,14 12-1 0,19 6-2 0,17 0-4 0,6-5-7 16,14-2-32-16,1-10-49 16,-6-12-4-16</inkml:trace>
  <inkml:trace contextRef="#ctx0" brushRef="#br0" timeOffset="825611.1299">21532 14417 471 0,'0'0'1'0,"0"0"0"15,11 10-2-15,1-3-5 16,9 3-41-16,3 5-39 16,3-4-4-16</inkml:trace>
  <inkml:trace contextRef="#ctx0" brushRef="#br0" timeOffset="826343.1299">22823 14374 406 0,'0'0'0'15,"0"0"2"-15,7 9 3 0,1 6 2 16,2 9 2-16,0 8 0 15,4 11 2-15,1 10 0 16,1 4 3-16,-4 2-3 16,2 0-3-16,-5-4-1 0,-2-6 0 15,0-8-3-15,-4-12-4 16,-1-5 0-16,-2-8 0 15,0-5 0-15,0-11 0 16,0 12 0-16,0-12 0 0,0 0 0 16,3-12 0-16,5-5 0 15,7-7 0-15,5-10 0 16,7-8 0-16,5-12 0 15,3-5 0-15,3-8 0 0,-3 1 0 16,-1 1 0-16,-3 5 0 16,-9 5 0-16,-2 10-6 15,-7 9-25-15,-13 17-62 16,4 9-1-16</inkml:trace>
  <inkml:trace contextRef="#ctx0" brushRef="#br0" timeOffset="826762.1299">23487 14657 384 0,'0'0'3'0,"0"0"1"15,-9-4 1-15,0 6 1 32,-6 8 1-32,-2 7 1 0,-3 5 1 0,-1 7 1 0,4 6-3 15,0 2 0-15,6-1-2 16,7-5 1-16,3-6-1 15,7-9 0-15,8-11-1 16,7-5-1-16,-2-10 0 16,-1-10 0-16,-2-4-2 0,-2-2-1 15,-5 0-1-15,-2 2 0 16,-6 7 0-16,-1 5 1 15,0 12 1-15,0 0 0 16,6 7 1-16,4 13 0 0,9-1 0 16,3 5 1-16,4-5-1 15,6-4 0-15,3-3-3 16,-3-8-3-1,0-3-6-15,-9-9-11 0,0-14-41 0,-8-2-28 16</inkml:trace>
  <inkml:trace contextRef="#ctx0" brushRef="#br0" timeOffset="827074.1299">23726 14405 391 0,'0'0'3'0,"0"0"2"0,6 11 4 16,4 5 1-16,-3 10 2 16,1 8 1-16,-2 12 1 31,-2 9 2-31,-2 9-3 0,-3 4-2 0,-2-3-3 0,-7-7-2 15,1-7-6-15,-2-12 0 16,2-12 0-16,4-13 0 16,5-14 0-16,5-12 0 15,7-8 0-15,11-4 0 0,7 1 0 16,11-2 0-16,7 7 0 15,8 2 0-15,-3 11 0 16,-6 5 0-16,-8 9 0 16,-13 10 0-16,-16 4 0 15,-16 6 0-15,-17 0 0 0,-23 0 0 16,-6 1 0-16,-12-3 0 15,-1 3-43-15,3-8-50 16,-9-8-3-16</inkml:trace>
  <inkml:trace contextRef="#ctx0" brushRef="#br0" timeOffset="827559.1299">19723 16012 357 0,'0'0'5'16,"0"24"5"-16,-1-1 1 15,1 13 3-15,0 12 0 16,-1 6 0-16,2 8 2 16,-1 5-1-16,2-6-4 15,1-3-4-15,-1-12-2 0,6-10-3 16,-3-14-2-16,4-7-5 15,-9-15-11-15,17-16-71 16,-7-9-3 0</inkml:trace>
  <inkml:trace contextRef="#ctx0" brushRef="#br0" timeOffset="827934.1299">19642 15891 401 0,'14'-5'2'0,"15"-2"3"0,13-2 3 15,15-3 0 16,8 4 0-31,9 1 1 0,3 7-1 0,2 0 0 0,-13 13-1 16,-18 10-3-16,-19 9-3 0,-23 4 0 16,-12 0-1-16,-23-2 1 15,-15-4 0-15,-12-7 0 16,-10-6-1-16,-5-9 1 15,1-8-1-15,4 0 0 0,12-4 0 16,5-4-1-16,18 2 1 16,15 2 0-16,16 4 0 15,13 4 1-15,17 9 0 0,11 4 1 16,11 7 0-16,7 10 2 15,2 6-1-15,-1 3 0 16,-7 4 0-16,-4-1-1 16,-9-2-1-16,-12-4 0 0,-6-5-3 15,-10-11-5-15,-4-2-11 16,-8-10-71-16,0-12-3 15</inkml:trace>
  <inkml:trace contextRef="#ctx0" brushRef="#br0" timeOffset="828150.1299">20490 16182 434 0,'0'0'2'0,"12"21"3"0,-1-1 1 0,1 6 2 15,-1 8 0-15,1 6 0 16,1 7 1-16,-1 2 0 15,-2-3-1-15,-4-3-3 16,-4-9-2-16,1-5-2 0,-2-9-2 16,-1-6-4-16,0-14-10 15,-7-11-49-15,-8-5-28 31</inkml:trace>
  <inkml:trace contextRef="#ctx0" brushRef="#br0" timeOffset="828284.1299">20320 16387 397 0,'0'0'2'15,"23"-8"1"1,6-1 0-16,9-3 0 0,11-1-3 15,6-7-8-15,9-2-25 0,9-5-45 16,-14-2-7-16</inkml:trace>
  <inkml:trace contextRef="#ctx0" brushRef="#br0" timeOffset="828527.1299">20736 16046 397 0,'0'0'4'16,"1"13"2"-16,8 3 3 0,2 4 0 16,4 6 2-16,1 10 0 15,4 6 0-15,0 6 1 16,0-1-3-16,-4-5-3 15,-3-3-2-15,-5-9 0 32,-1-9 0-32,-3-11-2 0,-4-10 1 0,2-6-1 0,-2-8 0 15,0 0-1-15,0-1-1 0,2 5 0 16,-2 10-1-16,9-7 0 15,2 9 1-15,1 8-1 16,1 4 0-16,4 4-1 16,1 1-4-16,4-1-8 15,-3-2-17-15,-8-2-59 0,16-4-3 31</inkml:trace>
  <inkml:trace contextRef="#ctx0" brushRef="#br0" timeOffset="828821.1299">21471 16094 414 0,'0'0'4'15,"9"0"2"-15,9 0 0 16,6 0 2-16,9-3-1 15,7-1 1-15,8 1-1 0,3-2-3 16,3 2-12-16,-10-3-29 16,-4 2-49-16,-8 1-5 15</inkml:trace>
  <inkml:trace contextRef="#ctx0" brushRef="#br0" timeOffset="828966.1299">21495 16373 387 0,'0'0'3'0,"11"2"1"16,13-2 1-16,10 0 1 15,10-5 1-15,12-2-1 0,13-3-4 16,11 1-21-16,17-5-60 16,-16-1-6-16</inkml:trace>
  <inkml:trace contextRef="#ctx0" brushRef="#br0" timeOffset="829637.1299">20851 16484 313 0,'0'0'7'15,"0"0"4"-15,0 17 2 0,0-5 2 16,0 0 1-16,0 3 3 15,-3 4-2-15,-3 0 1 16,4-3-6-16,-3 0-4 16,0-4-3-16,1 0-3 0,1-3-3 15,3 0-6-15,0-9-7 16,1 11-20-16,17-4-53 15,-18-7-4-15</inkml:trace>
  <inkml:trace contextRef="#ctx0" brushRef="#br0" timeOffset="832241.1299">22463 15551 324 0,'0'0'6'0,"0"0"4"16,0 0 1-16,0 0 0 16,0 0 1-16,0 0 2 15,0 0 0-15,8 14 2 16,-3 6-6-16,5 8-2 15,5 7-2-15,-2 5 0 0,6 8 1 16,0 3-1-16,2-2-2 16,-3-5-1-16,-2-4 0 15,-6-8 1-15,0-7 1 0,-5-7 0 16,-1-9 0-16,-4-9 0 15,3-11 0-15,1-11-1 16,1-8 0-16,-1-7-1 16,3-8-3-16,2-8 0 0,2-1 0 15,-1 0 0-15,-1 1 0 16,-1 10 0 15,0 3-8-31,1 12-4 0,-1 4-7 0,5 15-20 0,5 5-52 16,-4 4-4-16</inkml:trace>
  <inkml:trace contextRef="#ctx0" brushRef="#br0" timeOffset="832637.1299">23047 15825 319 0,'0'0'7'16,"-13"0"2"-16,-1 6 2 15,-2 8 0-15,-3 3 4 16,0 7 0-16,1 5-1 15,2 1 1-15,7 3-6 0,9-5-1 32,2-5-2-32,13-8-1 0,10-10 0 0,5-5-2 15,1-13 0-15,1-8 0 16,-3-6-1-16,-6 0-1 15,-5-2-1-15,-7 3 0 47,-9 8 0-47,-2 7 0 0,0 11 1 0,-12 0 0 0,10 8 0 0,2 10 1 0,6 4 0 16,8-2 0-16,7-2 0 0,5-4-2 15,0-5-2-15,1-9-7 16,-3-5-9-16,-7-13-19 16,-12-5-51-16,-1-6-4 0</inkml:trace>
  <inkml:trace contextRef="#ctx0" brushRef="#br0" timeOffset="832986.1299">23146 15583 365 0,'0'0'4'0,"0"5"2"0,2 6 4 16,5 8 0-16,4 5 1 0,3 5 2 15,4 12 1-15,0 5 1 16,2 6-2-16,-5 0-3 15,0 1-3-15,-2-7 0 16,-4-5-1-16,-5-7-1 0,-3-12-1 16,-1-10 0 15,0-12 0-31,0-11-1 0,1-10-3 0,-1-5 0 0,7-3 0 15,8 0 0-15,6 2 0 16,7 4 0-16,6 7 0 0,1 13 0 16,-1 4 0-16,-7 12 0 15,-5 8 0-15,-11 8 0 16,-13 2 0-16,-17 4 0 15,-14-1 0-15,-8-1 0 0,-6-4 0 16,-2-7 0 15,4-4-2-31,3-7-1 0,9-11-3 0,11-2-4 0,11-8-8 0,8 0-54 16,14-17-21-16</inkml:trace>
  <inkml:trace contextRef="#ctx0" brushRef="#br0" timeOffset="833203.1299">23733 15574 430 0,'0'0'2'0,"-1"17"1"16,1 7 3-16,-2 9 1 16,-8 14 2-16,-8 14 0 0,-4 19 0 15,-5 12 1 1,-7 9-1-16,-6 4-2 31,2 2-2-31,-1-2-2 0,5-8-1 0,1-14-2 0,10-11 0 16,2-15-2-16,7-14-7 0,7-8-21 15,8-14-62-15,-1-21-2 16</inkml:trace>
  <inkml:trace contextRef="#ctx0" brushRef="#br0" timeOffset="833602.1299">23863 16375 424 0,'0'0'3'0,"0"18"3"15,-1 3 0-15,-5 3 2 0,-1 7 0 16,-3 6 1-16,-3 5 0 15,0 5-1-15,-4-2-1 16,3-6-3-16,-1-6-2 16,7-3-2-16,2-10-1 15,6-3-5-15,0-17-15 0,-7 0-68 16,16-17-3-1</inkml:trace>
  <inkml:trace contextRef="#ctx0" brushRef="#br0" timeOffset="834182.1299">24179 16269 393 0,'0'0'3'16,"5"19"2"-16,-1-1 2 15,0 8 4-15,1 11 0 0,-2 3 2 16,-1 13 0-16,-3 3 0 15,1 0-1-15,-7-1-2 16,-2-2-2-16,2-8-3 16,-4-7-1-1,4-10-1-15,1-6-3 0,1-10 0 0,5-12 0 16,0 0 0-16,-8-22 0 15,8-7 0-15,2-14 0 0,5-8 0 16,4-11 0 0,5-3-5-16,1-4 0 0,7 2 0 15,5 6 2-15,2 3 2 16,2 14 1-16,-1 8 1 15,-2 10 1-15,0 9 0 32,2 15 1-32,-5 3-1 0,-3 17 1 0,-4 8-1 0,-1 11 0 15,-5 13 0-15,-4 8-2 0,-4 5 0 16,-5 4 0-16,-1 2 0 15,-7-6 0-15,-3 0 0 16,-3-5 0-16,1-7 0 16,1-7 0-16,-1-7 0 0,-3-10 0 15,4-3 0-15,2-11 0 31,9-13-5-31,-16-1-21 0,6-27-58 0,-4-1-12 16,11-8 29-16,-17-6 31 16,-3-6 15-16,5 4 11 0,1-2 10 15,14 12 20-15,6 12 61 16,16-1 6-16,7 0-32 15,25 5-32-15,19 9-25 16,10 0-77-16,-8-5-5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27T19:22:19.84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2121 7034 236 0,'0'0'7'0,"0"0"4"15,-3-11 3-15,3 11 2 16,-5-16 1-16,5 16 0 15,-5-15 0-15,5 15 0 16,-5-10-6-16,5 10-1 0,0 8-4 16,-1 9-1-16,6 7-2 15,2 2 0-15,3 6 1 16,2 7 0-16,0 4 0 15,6 2 1-15,-1 3 0 0,-1-1 0 16,1 0 0-16,0 2 0 31,-2 0 1-31,-4-2-1 0,3-4 0 0,-4-1-1 0,-1-2-1 16,-3-3 0-16,2 0-1 15,-4-6 0-15,2 0-1 47,0-5 1-47,0 1-1 0,-1-4 0 0,1-4-1 0,-1-5 2 0,-1-2-1 0,-4-12 2 16,4 14-1-16,-4-14 1 15,0 0-1-15,0-11 1 16,0-7-1-16,-2-6 1 16,2-15-2-16,0-10 1 0,9-10-1 15,0-11-1-15,8-6 1 16,2-6 0-16,1-1 0 31,4 5 0-31,-2 4-1 0,-4 11 1 0,0 10 0 16,-5 11 0-16,-2 9-2 0,-4 11-3 15,-4 8-3-15,-3 14-3 47,8-10-4-47,-8 10-10 0,9 18-43 0,0-3-24 0</inkml:trace>
  <inkml:trace contextRef="#ctx0" brushRef="#br0" timeOffset="325.0325">2731 7128 280 0,'0'0'4'0,"1"9"5"16,1 6 3-16,-2 4 3 15,1 10 3-15,0 10 1 0,0 11 3 16,-2 13 1-16,-1 5-4 15,-6 4-5-15,-1 3-3 16,0-2-2 0,-3-3-3-16,0-9-2 0,-2-11-1 0,7-10-2 15,2-9-3-15,0-15-3 16,5-6-9-16,0-10-44 15,-4-10-31-15,0-12-6 16</inkml:trace>
  <inkml:trace contextRef="#ctx0" brushRef="#br0" timeOffset="457.0457">2520 7658 369 0,'0'0'3'0,"10"-7"1"16,8-1 1-16,7-6 2 0,7 0-1 16,7-2 0-16,2-1-2 15,6 0-3-15,-1-2-10 31,-4 5-36-31,-4 2-36 0,-13-1-6 0</inkml:trace>
  <inkml:trace contextRef="#ctx0" brushRef="#br0" timeOffset="867.0867">2932 7313 279 0,'0'0'3'0,"0"0"3"16,4 15 4-16,1-4 2 16,6 7 4-16,-2 6 0 15,2 7 2-15,3 6 2 16,-1 4-2-16,-1 8-3 15,-3 2-2-15,-4-1-3 0,-4 1-1 16,0-4-1-16,-2-4-2 31,-3-7-1-31,0-7 0 0,-3-7 0 0,3-8-1 16,-1-4 0-16,5-10-2 0,0 0 0 15,-5-18-2-15,5-3 0 16,7-5 0 15,5-6-1-31,1 3-2 0,2 1 0 0,2 5 0 0,2 7 1 0,0 10 0 16,-1 6 0-16,-2 15 1 15,-2 9 0-15,0 5 1 16,3 3 1-16,5 0 1 0,3-1-1 16,5-8 2-16,4-3-1 15,7-9-2-15,1-5 0 16,0-1-4 15,0-5-5-31,-1 0-5 0,-9-3-14 0,-3-7-58 0,-6 10-6 0</inkml:trace>
  <inkml:trace contextRef="#ctx0" brushRef="#br0" timeOffset="1309.1309">3889 7477 428 0,'0'0'4'0,"0"0"0"15,0 0 0-15,-7-6 1 16,7 6-1-16,0 0 0 0,0-11-1 16,0 11-5-16,18-3-17 15,8 3-67-15,-11 0-3 31</inkml:trace>
  <inkml:trace contextRef="#ctx0" brushRef="#br0" timeOffset="1411.1411">3882 7752 401 0,'0'0'0'0,"0"0"0"0,10 0 0 0,-10 0-7 0,21-28-63 16,-6 24-12-16</inkml:trace>
  <inkml:trace contextRef="#ctx0" brushRef="#br0" timeOffset="2342.2342">4688 7002 334 0,'0'0'2'16,"0"0"4"-16,-1 8 2 16,1 10 2-16,-1 11 3 0,0 10 1 15,0 14 1-15,-4 8 0 16,1 11-2-16,-3 3-3 15,2-1-2-15,-3-4-3 16,1-10-1-16,-3-8-1 16,4-11-2-16,1-9 0 0,2-11-3 15,0-8 0-15,3-13-4 16,0 0-5-16,0 0-7 15,5-10-33-15,1-12-36 16,-1-9-6-16</inkml:trace>
  <inkml:trace contextRef="#ctx0" brushRef="#br0" timeOffset="2800.28">4655 7091 286 0,'0'0'6'15,"0"0"2"-15,2-12 2 16,-2 12-1-16,0 0 3 15,3-10 1-15,-3 10 2 0,8 2 2 16,1 9-3 0,-1 6-4-16,1 6 0 0,4 7 1 15,2 5-1-15,1 6-1 0,1 6-2 16,2 3-1-16,-1 6-1 15,-2 2-2 17,2 3 0-32,-2-2-1 0,-2-2 0 0,-1-3 0 0,-3-9-1 0,0-6 1 15,-2-10 0-15,-2-5 2 16,-3-14 0-1,-3-10 0-15,6-10 0 0,0-19 0 16,0-14-1-16,0-12 1 16,5-15-1-16,4-10-2 0,1-9 0 15,5 1 0-15,-1 5 0 16,0 8-1-16,1 8-2 15,-2 10-2-15,-2 14-2 16,2 11-5-16,2 14-4 0,-3 5-9 16,7 13-26-16,3 7-42 15,-3 11-4-15</inkml:trace>
  <inkml:trace contextRef="#ctx0" brushRef="#br0" timeOffset="3308.3308">5399 7466 312 0,'0'0'5'0,"0"0"5"15,-9-6 0-15,9 6 2 0,-14 0 2 16,2 5 2-16,-2 8 2 15,-1 4-1-15,4 9-4 47,-2 2-2-47,7 1-4 0,5 0 2 0,4-7-2 0,14-6 0 0,7-9-1 0,8-7-1 16,7-13 0-16,2-6 0 15,1-6 0-15,-4-5-2 16,-7-3-1-16,-10 1-1 16,-7 0 0-16,-14 3-2 0,-7 5 0 15,-12 5-1-15,-9 6 0 16,-5 8-1-16,-4 5 1 15,-4 8 0 1,-1 10 0-16,3 10 0 0,3 8 0 0,1 0 1 16,7 9-1-16,7 2 2 15,7 2-1-15,7 2 1 16,7-8 1-16,12-1 1 15,7-8 0-15,8-3 0 0,7-12 1 16,6-3-1-16,4-10 0 16,2-4-1-16,0-2-2 15,-1-7-3 1,-1-3-3-16,-6-6-4 0,-1 0-4 0,-8-3-4 15,2 2-8-15,-7-5-22 16,-6 3-39-16,2-3-4 16</inkml:trace>
  <inkml:trace contextRef="#ctx0" brushRef="#br0" timeOffset="3910.391">5850 7579 303 0,'0'0'5'16,"0"0"3"-16,-2-9 2 15,2 9 0-15,-5-11 0 0,5 11 1 16,-6-10 1-16,6 10-1 15,0 0-3-15,-5-10-2 32,5 10-2-32,0 0 0 15,-11-3 1-15,11 3-1 0,-11 0 1 0,11 0 0 0,-17 0 0 16,7 0-1-16,2 0 0 15,-4 0 0-15,2-1-2 16,2-1 2-16,-5 2-2 0,4-2 1 16,-1 2-1-16,1 0-1 15,0 0 0-15,9 0 0 16,-15 5 0-16,15-5 0 15,-11 16 0-15,7-3 0 0,3 3 1 16,1 2-1-16,0 1 2 16,5 2 0-16,7 0 0 15,5 0 0-15,5-6 2 16,4-4-1-16,6-5 0 0,2-6 0 15,5-2 0-15,-1-11-1 16,-1-7 0-16,-1-6 0 16,-5-5-1-16,-5-5 0 15,-6 0-1-15,-5-1 0 0,-10 0-1 16,-4 4-2-16,-7 3 1 15,-10 9-1-15,-8 8 0 16,-7 6-1-16,-9 7 1 16,-1 14 0-16,-6 8 0 31,3 7 0-31,-2 9 0 0,6 5 0 0,4 5 0 0,9 3 1 15,7 0 0-15,12 0 1 16,8-6 0-16,8-6 2 16,12-8-1-16,11-4 1 0,8-11 0 15,6-7 0-15,6-4-2 16,4-5-3-16,5-3-4 15,-1-11-9-15,8-2-36 16,-4-1-38-16,-5-4-5 0</inkml:trace>
  <inkml:trace contextRef="#ctx0" brushRef="#br0" timeOffset="4376.4376">6397 7495 298 0,'0'0'4'16,"0"0"1"-16,0 0 2 15,-12-3 3-15,0 3 1 0,-2 9 1 16,-6 2 3-16,-6 8 2 16,-4 9-2-16,2 5-2 15,-2 6-1-15,5 4-2 31,4 1-1-31,9-1-1 0,7-2-1 0,8-7-1 0,14-12 0 16,12-8-1-16,7-14 1 16,10-9-1-16,4-15-1 0,4-12 1 15,3-9-2-15,-5-13-1 16,-2-4-2-16,-11-9-1 15,-12-1-2-15,-13 1 0 16,-14 4-1-16,-8 5-1 0,-17 9 0 31,-12 14 1-31,-8 14 1 0,0 17 2 0,-2 12 1 16,3 21 2-16,7 14 1 15,7 14 0-15,12 6 0 16,17 8 1-16,10 1-1 0,20-1 0 16,18-8-1-16,14-10-3 15,19-3-7-15,9-16-12 16,3-8-67-16,24-11-4 15</inkml:trace>
  <inkml:trace contextRef="#ctx0" brushRef="#br0" timeOffset="5010.501">7648 6938 388 0,'0'0'2'0,"0"0"0"16,0-10 0-16,0 10 2 15,0 0 3-15,16 10 0 16,-3 11 2-16,3 8 1 15,0 14-1-15,5 9 1 0,2 9 0 16,1 5-1-16,-1 2-2 31,3-1-1-31,-7-6 0 0,1-2-1 0,-5-7-1 16,-1-4-1-16,-4-3 0 0,-1-6 0 15,-3-5-1-15,0-2 1 16,-3-7-3 0,-1-4 0-16,-1-3 0 31,1-7 0 0,-2-11 0-31,3-7 0 0,0-18 0 0,4-13 0 0,2-16 0 0,2-18 0 0,2-14 0 0,2-13 0 0,0-3 0 0,0 1 0 16,-5 9 0-16,0 10 0 15,-3 15 0-15,-2 16 0 16,-2 19 0-16,-1 11 0 15,-2 21-16-15,18 2-4 16,-2 25-15-16,9 7-58 0,-5 6-2 16</inkml:trace>
  <inkml:trace contextRef="#ctx0" brushRef="#br0" timeOffset="5784.5784">8484 7435 421 0,'0'0'0'0,"0"0"1"16,-19 0-1-16,3 9 2 16,-6 5 1-16,-5 9 0 15,-3 3 0-15,-2 8 0 0,3 4 0 16,2 1 1-16,10-1 1 15,9-6 0-15,10-10 0 16,12-9 0 0,12-13 1-1,5-8-1-15,5-14 0 0,-1-5-1 0,-3-8-1 0,0 0-2 16,-11 1-1-16,-5 5-1 15,-12 3 0-15,-4 11-1 16,0 15 1-16,-13 0 0 16,4 9 0-16,-1 11 1 0,3 8 0 15,5 2 2-15,3 4 1 16,12-7 0-16,7-4 1 15,6-7 0-15,6-9-2 16,4-7 0-16,-1-7-3 0,-1-12-5 16,-4-10-5-16,-3-6-3 15,-12-5-1-15,-5-8 0 16,-9 0 0-16,1-3 4 15,-9 4 4-15,-4 2 6 0,1 10 5 16,-5 5 3-16,5 9 1 16,4 11 0-16,6 10 0 15,0 0 0-15,-1 22-2 0,1 7-1 16,5 5 0-16,0 9 0 15,1 7 1-15,-2 3 0 16,-1 2 0-16,-2-6-1 16,-1-9 0-16,-1-4 1 0,1-8 0 15,-2-10-3-15,2-18-3 16,0 0 0-16,-4-12 0 15,4-9 0-15,10-8 0 16,4-1 0-16,10 1 0 16,4 2 0-16,9 7 0 0,4 11 0 15,3 9 0-15,-1 5 0 16,-3 13 0-16,-4 11 0 15,-14 5 0-15,-9 6 0 16,-13-3 0-16,-6-1 0 0,-13-4 0 16,-9-7 0-16,-5-7 0 15,-4-8 0-15,-2-10 0 16,4 0-2-16,1-14-43 15,3-8-48 17,16-4-3-32</inkml:trace>
  <inkml:trace contextRef="#ctx0" brushRef="#br0" timeOffset="8251.8251">10668 7357 259 0,'0'0'5'15,"0"0"-1"-15,-15-7 1 0,4 7 2 16,0 3 0-16,-6 5 1 16,-4 8 2-16,-2 7 0 15,-1 12-2-15,1 3-3 16,1 8 1-16,9-3 0 0,5 0 3 15,8-5 2-15,11-12 1 16,19-10 1-16,8-15-2 16,10-10 2-16,5-14-1 15,-1-8 0-15,0-6-3 0,-10-3-3 16,-8 1-2-1,-17-2-1-15,-16 7-2 0,-11 5 0 16,-17 3-1-16,-11 6-2 16,-4 3-4-16,-1 9-4 0,0 4-3 15,5 7-7-15,5 5-16 16,15 5-24-16,18 1-27 15</inkml:trace>
  <inkml:trace contextRef="#ctx0" brushRef="#br0" timeOffset="8677.8677">10994 7399 320 0,'0'0'5'15,"7"21"3"-15,-1 0 3 16,0 9 2-16,2 9 2 15,-5 5 2-15,3 9 0 0,-4 2 0 32,-2-5-2-32,0-6-4 0,-3-7-3 0,-3-10 0 15,-2-9-2-15,-1-10 0 0,-3-8-3 16,-2-13 0-16,0-10-2 15,-2-9-1 17,5-11-1-32,3-4-1 0,4-7-2 0,5-1 0 0,11 0 0 15,11 2 1-15,7 10 1 0,6 6-1 16,0 12 1-16,1 4 0 15,-4 12 0 17,-4 9 2-17,-7 6 1-15,-14 16-1 0,-8 9 1 0,-16 9 0 0,-13 4 1 0,-6 4 0 0,-4-5-1 16,1-2-1-16,1-7-2 15,6-8-5-15,7-11-5 16,15-10-20-16,9-5-54 0,17-11-4 16</inkml:trace>
  <inkml:trace contextRef="#ctx0" brushRef="#br0" timeOffset="9048.9048">11254 7475 359 0,'0'0'4'15,"0"0"5"-15,15 0 0 16,-2-1 4-16,10-5-1 15,4-4 1-15,8-3 0 0,3-3 0 16,4 0-3-16,-2-2-4 31,-5-3-3-31,-4 3-2 0,-10-1-2 0,-8 2-2 16,-13 0 0-16,-7 5-1 0,-11-1-1 15,-9 10-1-15,0 3 1 16,-10 6 2-16,0 12 2 31,-2 7 1-31,8 9 1 0,2 7 2 0,7 1-1 0,10 1 2 16,6 1 0-16,9-5-1 15,11-4 1-15,6-8-1 16,3-4-2-16,7-6-2 16,-1-12-2-16,4 1-5 0,-4-7-8 15,0-13-31-15,-2-2-40 16,-5-8-6-16</inkml:trace>
  <inkml:trace contextRef="#ctx0" brushRef="#br0" timeOffset="9290.929">11643 7441 328 0,'0'0'5'0,"7"5"3"15,-2 7 2-15,3 4 2 16,0 2 3 15,-1 6 1-31,0 3 0 0,1 0 1 0,-5-3-5 0,1-3-1 0,-2-5-2 16,-1-4-1-16,-1-12-3 15,0 0 0-15,12-22-2 16,2-3 0-16,2-1-1 15,7-4-1-15,3 0-3 0,5 4 1 16,0 7-1-16,0 8 0 16,-2 10 1-16,0 6-1 15,-3 10 1 1,-3 7 0-16,-1 4-3 0,3 6-4 15,-3-3-9-15,9-4-70 0,2-1-2 16</inkml:trace>
  <inkml:trace contextRef="#ctx0" brushRef="#br0" timeOffset="9838.9838">12860 7328 288 0,'0'0'6'15,"-23"4"6"-15,2 9 2 0,-8 3 3 16,-7 6-1-16,-1 6 3 16,0 2 0-16,0 4 0 15,7-2-5-15,18-6-3 0,12-7-3 16,12-8-1-16,18-11-2 15,10-3 0-15,4-14-2 16,2-2-1-16,0-8-2 16,-6 3-1-1,-9 0 0-15,-9 2-1 0,-14 7 0 0,-8 6 1 16,-8 9 1-16,-8 4 1 15,-2 11 0-15,0 5 1 16,7 6 0-16,1 1 1 16,9-1 1 15,6-4-1-31,11-4 0 0,8-9-1 0,3-7-1 0,4-2-4 0,-5-13-4 15,0-6-8-15,-5-11-20 16,-16-3-55-16,6-9-3 0</inkml:trace>
  <inkml:trace contextRef="#ctx0" brushRef="#br0" timeOffset="10175.0174">12990 7023 386 0,'0'0'3'15,"0"0"-1"-15,0 0 3 32,0 0 1-32,1 5 2 0,7 12 1 0,2 5 1 0,0 11 1 15,4 10-1-15,-2 9 1 16,2 3-2-16,-5 8-1 15,-2-6-1-15,-3-3-1 0,-2-8-1 16,0-9 0-16,-4-9 0 16,2-14 0-16,0-14-5 15,0 0 0-15,4-21 0 16,2-3 0-1,4-5 0-15,7 0 0 0,8 0 0 0,12 5 0 16,3 2 0-16,6 14 0 16,0 7 0-16,-1 3 0 15,-6 13 0 1,-9 5 0-16,-17 6 0 0,-13 4 0 0,-12 2 0 15,-17-3 0-15,-9-2 0 16,-7-5 0-16,-2-1-2 16,-4-11-13-16,11-10-56 15,-1-5-23-15</inkml:trace>
  <inkml:trace contextRef="#ctx0" brushRef="#br0" timeOffset="11077.1076">15478 6832 360 0,'0'0'6'0,"2"-15"3"16,-2 15 3-16,5-14-1 15,-5 14 1-15,4-11-1 16,-4 11 2-16,0 0 0 15,10-2-5-15,-6 10-2 0,2 8-1 16,1 7-1 15,2 5 1-31,3 10 1 0,1 4-1 0,-2 6 0 0,-1 4-1 0,4 3 0 16,-5 2-1-16,-2 2 1 15,2-5-1-15,-3-1-1 16,-3-5-2-16,1 1 0 16,-1-8 0-16,0-3 0 0,-1-6 0 15,2-7 0-15,-3-5 0 16,1-4 0-16,0-5 0 31,-2-11 0-31,0 10 0 0,0-10 0 0,0 0 0 0,4-17 0 16,0-5 0-16,3-12 0 15,2-11 0-15,7-15 0 16,2-15 0-16,3-10 0 15,2-6 0-15,5-1 0 16,-3 5 0-16,1 9 0 0,-6 8 0 16,-2 13 0-16,-5 14 0 15,-3 14 0 1,-1 9 0-16,-2 5 0 0,10 11-12 15,-3-1-40-15,0 11-45 0,5 10-2 16</inkml:trace>
  <inkml:trace contextRef="#ctx0" brushRef="#br0" timeOffset="11587.1586">16395 7240 380 0,'0'0'4'16,"0"0"0"-16,-12-5 1 15,-1 5 1-15,-8 1 1 16,-7 9 1-16,-6 7 2 16,-4 5-1-16,-1 6-1 0,1 9-2 15,4-1 1-15,9 3-1 16,14-3 1-16,14-9 0 31,22-9-3-31,15-11 2 0,14-7-1 0,8-10 1 0,1-10-1 16,1-6-1-16,-8-6-1 15,-8 0-2-15,-22-1 2 16,-14 5-3-16,-14 1 0 15,-22 4 0-15,-10 4-2 0,-8 4 2 16,-4 2-1-16,-3 5 1 16,4 2 0-16,1 4-1 15,14 2 0-15,7-3-3 0,6 3-3 16,7 0-3-16,10 0-4 15,0 0-3-15,9 11-8 16,0-4-19-16,-3 7-48 16,8 3-3-16</inkml:trace>
  <inkml:trace contextRef="#ctx0" brushRef="#br0" timeOffset="11922.1921">17026 7262 399 0,'0'0'2'0,"0"0"3"0,4-13 0 15,-4 13 1-15,0-11-1 16,0 11 0-16,-6-14 0 15,-7 11 1-15,-9 3-3 16,-8 7-1 15,-7 10 0-31,-4 5 0 0,-4 10 2 0,0 2 1 0,4 7-1 0,9-3 3 16,13 2-1-16,18-5 1 15,12-5-1-15,20-11-1 0,14-9 0 16,15-7-1-16,9-3 1 16,4-1-3-16,0-9-4 15,-1 3-5-15,-10-3-7 0,0 8-37 31,-10 2-41-31,-10 0-3 0</inkml:trace>
  <inkml:trace contextRef="#ctx0" brushRef="#br0" timeOffset="18012.8011">2068 8538 258 0,'0'0'8'0,"0"0"0"16,0 0 1-16,0 0 2 15,-6 7 2-15,2 16 3 16,2 10 0-16,-6 15 3 16,-1 15-4-16,-5 10-2 15,-1 10 1-15,-2 2-2 0,-1 1-2 16,0-7-1-16,-1-8-2 15,2-11-4-15,5-12 1 16,0-11-3-16,3-8-4 16,2-10-2-16,2-7-3 0,5-12-7 15,0 0-19-15,0-9-49 16,11-12-7-16</inkml:trace>
  <inkml:trace contextRef="#ctx0" brushRef="#br0" timeOffset="18477.8476">2003 8554 270 0,'0'0'6'0,"0"0"4"16,0 0 3-16,-11 0-1 16,11 0 1-16,0 0-3 15,0 0 2-15,-8 0-1 16,8 0-3-16,3 11-4 15,8 1-2 1,4 5 0-16,0 2 1 0,5 8 4 0,1 2-2 16,2 8 1-16,1 5 1 15,-1 6 0-15,1 4 0 0,-3 8 0 31,-1 5-1-31,-2 7-1 0,-3 1 0 0,-1-2-2 16,-6-8 0-16,-1-5 0 16,-1-15 1-16,-2-6 2 0,0-18 0 15,-4-19 0-15,3-5-1 16,-2-21 1-16,3-18 1 15,4-12-2-15,2-14-2 16,5-14-2-16,1-4-1 0,0 1 0 16,1 3-2-16,-1 6-4 31,0 18-6-31,-8 7-10 0,4 14-37 0,-1 22-32 15,-4 7-4-15</inkml:trace>
  <inkml:trace contextRef="#ctx0" brushRef="#br0" timeOffset="18907.8906">2751 9094 319 0,'0'0'1'15,"0"0"2"-15,-15 3-2 0,5 7 2 16,-2 7 1 15,-7 6 0-31,0 9 1 0,-4 7 1 0,5 4-1 0,4 1 2 16,7-3 0-16,7-5 3 0,7-14 1 15,12-10-2 1,10-12 0-16,7-19 1 0,-1-8-1 15,5-9 0-15,-7-5-2 16,-5-3-2-16,-11 3-2 0,-14 2-1 16,-7 5 1-16,-18 8-3 31,-11 7 1-31,-10 8-2 0,-3 7 0 0,-3 4-3 15,9 5-2-15,2 7-5 16,11 7-6-16,8-2-10 16,18 2-30-16,16 5-29 0,4-6-7 15</inkml:trace>
  <inkml:trace contextRef="#ctx0" brushRef="#br0" timeOffset="20027.0025">3080 9093 303 0,'0'0'4'0,"-19"13"1"16,4 1 2-16,-5 5 2 16,1 7 0-16,-3 8 1 0,2 4 1 15,-1 6 1-15,9-3-3 16,9-2 1-1,6-7-1-15,14-4 0 0,4-13 0 16,9-8 0-16,2-10 0 16,7-13-1-16,-1-11 0 0,3-12-2 15,-1-7-1-15,-5-10-2 16,-7-7 0-16,-4-6-1 15,-5-4-2-15,-8-3 0 16,-6 0 0-16,-6 3-1 0,-11 7 1 16,-2 9-1-16,-5 11-1 15,-1 10-1-15,0 13 1 16,-3 11 1-16,1 12-2 15,2 20-1-15,4 11 1 0,1 14 1 16,2 13 1-16,7 8 0 16,4 10 1-16,1 3 1 31,10 1 0-16,7-5 1-15,2-5 0 0,8-12 1 0,4-9-1 0,5-11 1 0,0-13 0 16,4-9 0 0,-2-12 0-16,3-4 0 0,1-12 0 0,-6-11 1 15,0-8-1-15,-1-5-1 16,-3-6 1-16,-6-1-2 15,0-1 1-15,-7 0-1 16,-3 3 0-16,-4 8-1 16,-7 5 0-16,-4 5-1 0,0 8 0 15,-3 3 0-15,3 12 0 16,-16-5-1-16,5 7 1 15,-1 8-1-15,-4 7 1 16,3 5 0-16,-3 7 0 0,2 5 0 16,-2 7 0-16,4 2 0 15,4 1 1-15,4-3-1 16,1-2 1-16,3-4 0 15,4-5 1 1,5-5 0-16,3-11 1 0,4-4 0 0,2-8 0 16,4-4 1-16,2-11-1 15,3-8 1-15,3-6 0 0,0-6-1 16,-3-4 0-16,1-2-1 15,-6-2 0-15,-2 0 0 16,-7 3 0-16,-3 4-1 16,-5 5 0-16,-4 4 0 15,-1 5-1 1,-7 6 0-16,-3 7 0 0,-4 5 0 0,-3 2 0 15,-2 5 0-15,-2 9 0 16,-4 1 0-16,2 2 1 16,1 4-1-1,2-1 0 1,0 4 1-16,6-2-1 0,4 1 1 0,5 0-1 0,3 1 1 15,2-2 0-15,8 3 0 16,3-4 1-16,6 3 0 0,-1-5 0 16,4-4 0-16,-2-4 0 15,4-3 1-15,-2-5 0 16,3-3 0-16,-1 0 0 15,3-10 1-15,2-2-1 0,-2 0-2 16,5-5-1 0,-2-1-3-16,2-2-4 0,-5 0-5 15,1-2-9-15,-8 0-34 16,0-9-37-16,-3-1-2 15</inkml:trace>
  <inkml:trace contextRef="#ctx0" brushRef="#br0" timeOffset="20264.0262">3914 8430 379 0,'0'0'1'0,"0"0"3"16,-5 9 1-16,5 6 3 16,5 16 1-16,4 10 2 15,6 19 0-15,3 15 2 0,3 17-1 16,1 12-1-16,-1 8-4 15,-5-1-1-15,1-2-1 16,-4-8-2-16,-2-13-1 16,-2-11-1-16,0-18-1 0,1-14-4 15,5-10-6 1,0-5-50-16,6-20-29 15,8-10-5-15</inkml:trace>
  <inkml:trace contextRef="#ctx0" brushRef="#br1" timeOffset="33541.3538">2293 5588 246 0,'0'0'1'0,"-14"-5"1"16,1 1 1-16,-2 1-1 15,-8 2-1-15,-3 1 1 0,-7 0 1 16,-5 6 0-16,-8 4-1 15,0 3-1 17,-5 7 1-32,-4 2 0 0,-4 5 0 0,-8 1 0 0,0 2 2 0,-5 1-2 15,2 0 2-15,-3-1-1 16,0-1 0-16,7 3 1 15,3-5-1-15,5 7-1 0,5 1-1 16,6 3 0-16,9 2 0 16,1 1-1-16,9 5 0 15,1 0 0-15,4 0 0 16,2-5 1-1,6 1 0-15,1-4-1 0,2-1 0 0,2-2 0 16,3-5 0-16,3-1-1 16,4-4 1-16,0-1 0 15,7-5 0-15,3 2 0 0,4-7 1 16,1 4 0-16,3-4 0 15,1 3 0-15,1 1 0 16,1 0 0-16,1 4 0 16,3-1 0-1,-3 4 0-15,6-4 0 0,2 3 1 0,7-2 0 16,1 0 0-16,6-4-1 15,3-4 2-15,6-2-2 16,1 2 1 15,-1 0-1-31,6-1-1 0,-2-1 1 0,-2 0 0 0,9 1-1 0,-3-2 0 16,8-3 1-16,5 1-1 15,4-5 1-15,6-1 0 16,4-1-1-16,1-2 1 0,6 0 0 16,2 0-1-16,-1 1 2 15,1-2-1-15,2 0 0 16,-1-1 1-16,2 1 0 31,7-2 0-31,-2-1 0 0,2 0 0 0,1-4 0 0,5 2 0 16,1-2 0-16,5 1-1 15,-3-1 0-15,1 0 0 16,3-1 0-16,-1 0 0 15,5 1 0-15,3-2-1 0,0-1 1 16,-5 0 0-16,4-1 0 16,1 1-1-16,-5-1 2 15,1 3-2-15,-5-2 0 0,-3 3 0 16,1 1 0-16,0 2 0 15,-4 3 0-15,0 0 0 16,3 1 0-16,-5 1 1 16,4 0-1-16,-1 0 0 0,-2 0 1 31,-1 0-1-31,0 0 0 0,-4 1 0 0,1 1 2 15,0-1-2-15,-7 0 0 0,0 2 1 16,0-3-1-16,0 0 0 16,2 0 1-16,1 0-1 15,-6 0 0-15,0 0 1 16,2-3-1-16,-6 1 0 15,1-1 0-15,-1-1 0 0,-5 1 0 32,1 1 1-17,-1 2-1-15,0-2 0 0,1 1 1 0,0 0-1 0,-2 0 0 16,1 1 1-16,-5-2-1 0,-1 2 0 15,-3-2 0 32,1 2 0-47,-6-3 0 0,0 3 1 0,1-3-1 0,-1 1 0 0,0-1 0 0,2 0 0 0,-4 1 0 16,4 0 0-16,-1-1 0 15,-2 1 0-15,0 0 0 16,-1 0 0-16,0 1 0 16,2 1 0-16,0-2 1 0,3 2-1 15,0 0 0-15,1 0 0 16,2 0 0-16,0 0 0 31,1 2 0-31,0-2-1 0,0 0 1 0,3 0 0 0,1 0 0 16,0 0 0-16,1 0 0 15,2 0 0-15,4 3 0 16,1-3 0-16,2 2 0 15,-2-2 0-15,6 2 0 0,2-1-1 16,-3 1 1-16,2 0-1 16,-5 0 1-16,1 1 0 15,3 1-1 1,-3 0 1-16,3 1-1 0,1-1 1 0,3-1 1 15,1-1-1-15,8 0 0 16,-1 0-1-16,2-2 1 47,1 0 0-47,-1 0 0 0,-1 0 0 0,2 1 0 0,2-1 0 0,-6 0 0 0,2 0 0 15,-2 0 0-15,-1 0 0 16,2-1 0-16,-1 0 0 16,1-2 0-16,-2 1 0 0,1-5-1 15,-1 2 0-15,4 0 1 16,0 0 0-16,0-2 0 15,-1-3 1-15,0 3-1 32,-1 0 1-32,3 2 0 0,2-3 0 0,-5 3-1 0,2-1 1 15,-2 1 0-15,-2 0-1 16,4-1 0-16,0 1 0 15,-4 2 0-15,-1 0 0 0,3-2 1 16,-2 2-1-16,-2-1 0 16,3 2 0-16,-5 1 0 15,-1-1 0-15,-1 1 1 16,1-2-1-16,-1 3 0 0,1-2 0 15,0-2 1-15,-1 2-1 16,1-1 1-16,-4 1-1 16,5 2 0-16,-2-2 0 15,-3 0 0-15,-4 1 0 0,1 1 0 31,-1 0 1-31,-1 0-2 0,1 0 1 0,-7 0 1 16,-2 0-1-16,-2 1 0 16,0 0 0-16,-6-1 0 15,-1 0-1-15,-1 1 2 0,0-1-2 16,-4 0 1-16,1 0 0 15,-4 2 0-15,-5 0 0 16,1 1 0-16,2-1 0 16,-9 1 1-1,0-2-1-15,0 1 0 0,2-1 0 0,-2 0 2 16,1 0-2-16,1 0 0 15,-2-1 0-15,-2 0 0 0,0 2 0 16,-2-1 0-16,-6 1 0 16,-1-1 0-16,-2 2 0 15,-2 0 0-15,4-1 0 16,-2-2 0-16,2 3 0 0,0-3 1 31,3 2-2-31,-4-2 2 0,3 0-1 0,-4 0 0 16,-2 0 0-16,0 0 1 15,-3-5 0-15,0 0 0 0,-5-4 1 16,4-3-1 31,-2-2 0-47,-4-6 1 0,1-2-1 0,-3-2 0 0,-2-5 0 0,-2-4 0 0,-1-4-1 15,-8 0 1-15,-2-1-1 0,-4-3 1 16,-6 2 0-16,-7 0 0 15,0 2 0-15,-10 2 0 16,-7 3 1-16,-8 1-1 16,-4 2 0-16,-4 2-1 0,-7 1 0 15,-3 4 0-15,-7 1 0 31,-6 2 0-31,-6 3-1 0,-5 3 1 0,-4 2-1 0,-10-1 1 16,-5 1 1-16,-6-1-2 16,-4 3 2-16,-4-1-1 15,-6 3 0-15,-3-2 0 16,-2 1-1-16,-2-1 2 0,-4 3-2 15,1-3 2-15,-4 0-2 16,2-1 1-16,-1-2 0 31,2 5 0-31,0-1 0 0,-1-2 0 0,1 1 1 16,-1 2-1-16,0 2 1 0,-4 2 0 15,-5-1 0-15,-3 0 0 32,-3 0 0-32,-4 0 0 0,-4-1-1 0,-2 1 0 15,-1 0 0-15,-3 0 0 0,1-1 0 16,-2 2 0-16,0-4 1 15,-2 4-1-15,3-1 0 16,-2 1 0-16,-3-2 0 16,-1-2 0-16,-2 0 0 0,-1 0 1 15,-4 3-2-15,-2-7 2 16,-3 5-1-16,-3 0 0 31,-2 1 0-31,-1 1 1 0,-8 4-1 0,-2-3 0 0,-1 3 1 16,-2 0-1-16,-5 0 1 15,-6 0-1-15,0 0 0 16,-5 0 1-16,3 0-1 15,-7-2 0-15,-1 1 0 0,-2-2 0 16,2-1 0-16,-6 3 1 16,-2 0 0-16,0 0-1 15,-9 0 0 1,1 0 0-16,-6 1 1 0,-3 0-1 15,-1-1 0-15,0 1 0 0,-4-1 0 16,-1 1-1-16,1 0 1 16,-6-2 0-16,2 2 0 31,-3 4 0-31,-4-2 0 0,1 3 0 0,-4 0-1 0,1 1 1 15,-2 2 1-15,0 3-2 16,-2 2 1-16,2-3 0 16,-4 4 0-16,-1-1 0 0,-1 3 0 15,1-2 0-15,0 2 0 16,4-3 0-16,6-1-1 15,-1 0 1-15,8-3 0 32,2-1 0-32,6-3-1 0,2-2 1 0,5-4-1 0,2-2 1 15,6-5 0-15,7-3 1 16,4-2 0-16,5 0 1 15,3 1 0-15,8 2-2 0,8 2-1 16,12 8-10-16,5 5-44 16,12 0-27-16</inkml:trace>
  <inkml:trace contextRef="#ctx0" brushRef="#br1" timeOffset="36607.6604">2115 1898 160 0,'0'0'-1'0,"0"0"-4"15,-12 0-1-15,-1 4 1 0,-6 2-2 16,-10 2-1-16,-4 3 6 15,-11 0 0-15,-6 5 4 16,-7 1 2-16,-3 2 2 16,-3 1 1-16,-3 4 1 0,3-3-1 46,3 4-3-46,0-1 0 0,10 2-2 0,2-4 3 0,4 13 2 16,2 5-1-16,7-1 0 16,1 8 2-16,3 3 0 15,6 4 1-15,-3-1-1 16,8 7-2-16,5-14-2 0,6-5 1 15,2 0-2-15,4-7 1 16,3 0 0 0,-2-5 1-1,7 0-1-15,0 0 1 0,1-3-1 0,-1 2 0 16,2-2 2-16,0 2-2 0,3-5 0 15,0 3-1-15,4-4 2 16,1 0 0-16,5-2 0 16,2 1-1-16,4-5 0 15,4 3-1-15,6-2 0 0,1 3 2 16,4-3-3-16,4 1 1 15,-4-4 1 1,8-1-1-16,-2 0 1 0,6-2 0 16,0 0 0-16,2-4 0 0,2 0-1 15,0 1-1-15,6-1 0 16,3 0-1-16,0 0 0 15,4 1-1-15,3 3 1 16,2-1 2-16,5 0-3 0,3-3 1 16,7 1 0-16,2-3 2 15,1 0-2-15,1-1 0 16,4-1 1-16,-1-2-1 15,-1 1 0-15,8-1 0 0,-4 0 0 16,3-1 0-16,5 0 1 16,-1 2 0-16,4-6-1 15,5 0 0 16,-3-1 0-31,1-1 0 0,2 1-1 0,-3 0 0 0,1-1 1 0,-1 2-1 16,-1-3 0-16,-1 0 0 16,-1 3 1-16,0-1-1 15,-7 2 0-15,3-2 1 0,-2 3-1 16,-3-1 0-16,0-1 0 15,-3 2 0-15,-2 1 0 16,-1-2 0 15,-1 0 1-31,0 2-1 0,0 0 1 0,-2 0-1 0,0 2 1 0,4-1 0 16,-3 0 0-16,1 0 0 15,-1 0-1-15,-1 1 0 16,-1-1 1-16,0 0-1 16,-3 0 0-16,2 1 0 0,-2-1 0 15,-2 1 0-15,4 1 1 16,1 1-1-16,4 1 0 31,0-1 1-31,4 2-1 0,-3-2 0 0,4 2 1 0,-4-1-1 16,5 1 0-16,-2-1 0 15,-3 5 1-15,3-2-1 16,-2 0 0-16,1 0 0 0,3 0 1 15,6-1-1-15,-5 0 0 16,6-1 0-16,0 0 1 16,1-1-1-16,6-1 0 15,1-1 1-15,-4 4-1 16,2-2 0-16,2 3 0 0,3-1 0 15,-1 0 0-15,3 1 1 16,-3 3-1-16,-1-3 0 16,2 1 1-16,-1 2-1 15,2-2 1-15,1 2 0 0,2-1 0 16,-1 0 0-16,2 1-1 15,5 0 2-15,0-1-1 16,1 0 0-16,3-2 0 16,-3 1-1-1,4-1 0-15,-2 1 0 0,2-4 0 0,-3 3-1 16,5-6 1-16,0 4 0 15,2-3-1-15,-1 0 1 0,3-2 0 16,3 2 1-16,-3-2-1 16,1 0 1-16,-1 1-1 15,0-4 2-15,1 1 0 16,0-2-1-16,0-4 1 15,0 3 0-15,3 1-1 0,3-4 1 32,1 1-1-32,-1 1 0 0,2 1-1 0,0-1 1 15,-1 3-1-15,0-1 0 16,-5 1 0-16,2-1 0 0,0 0 2 31,-3-3-2-31,-3 0 1 0,1 2-2 0,-1-3 1 16,-2 2 1-16,3-3-1 15,-2 0 2-15,-2 0-1 0,-2 4 1 31,-3-3-1-31,-3 6 1 16,-6-2 0-16,-2 1-1 0,-5 2 2 0,0 1-3 16,-6-3 1-16,-3 3-2 0,-2 2 2 15,0-4-1-15,-5 2 0 16,-3 0 1-16,-6 2-2 15,0-2 3-15,-2 2-2 16,-2-1 0-16,-6 0 1 16,-2 1-1-16,1-1 1 0,-6-1-1 15,0 0 2 1,-3-3-2-16,-5-3 0 0,-1 1 1 15,-1 1-1-15,0-1 0 0,-4-2 1 16,4-2 0-16,0 4-2 47,-1 2 2-47,-1-3-1 0,2-1 0 0,0 4 0 0,-3-6 1 0,1 0 0 0,-2 1-1 15,-1-1 0-15,-1-6 1 16,2 1-1-16,1-2 1 16,-3-5-1-16,1 4 2 15,0-3-3-15,-4 2 2 16,-1-2 0-16,0-2-1 0,-5 3 0 15,-2-2 1 1,-1 3 0-16,-3-2-1 0,-2-1 1 16,-1-6-2-16,-2 5 3 15,1-2 0-15,-1-2 0 0,-4 2-1 16,0-6-1-16,-4 1 2 15,-3-1-2-15,-4 0 0 16,-6-4-1-16,-6 0-1 16,-4-1 1-16,-6-2-1 0,-4 0 2 15,-7-1-3-15,-6 1 1 16,-4 4 0-1,-3-1 0-15,-6 5 1 0,-5-3-1 16,-6 6 1-16,-6 1-4 0,-4 1 2 16,-5 0-1-16,-4 0 1 15,-5 4 0-15,-4-6-1 31,-7 4 1-31,-3-3 0 0,-4 0 2 0,-6 0 0 0,3 0 1 16,-7-1 0-16,-3-3 0 16,-3 2 0-16,0-3 0 15,-2 2 0-15,1-2-1 16,-2 1 1-16,-4 1 0 0,-2-1 0 15,-3 3 0-15,-2 1 0 16,-4 4 0-16,-9-3 0 47,-4 6 1-47,-8 2 0 0,-6-1-1 0,-6 4 1 0,-4-1-2 0,-2 4 2 0,-6-2-1 15,-1 4 1-15,77 4-3 16,-13 0-1-16,-4-1 1 16,-13 0 0-16,-3 2 0 0,-9-3 0 15,-8 2-1-15,-11 0 1 16,-4 0 2-16,-18 0 1 15,-3 0-1-15,-16 1 1 16,-4 2-1-16,-17-1 1 16,-3 2 0-16,-15-1-1 0,-4-1 1 15,-3 1-1-15,-1 0 0 16,84 1 3-16,-93-1-3 15,-41 4 3-15,-225 3-1 16,12 2 1-16,21 3-1 16,26-1 0-16,25 2 0 0,25 3-2 15,63 2 2-15,40-1-3 16,0 2 1-1,8-1 0-15,2 0-1 0,3 2 1 16,3-3 0-16,-1 1 0 0,0-2-1 16,-3 5 1-16,0 1 0 15,0-1-1-15,0 2 1 16,3-1-1-16,0-1 1 15,7-2-1-15,6 3 1 0,6-5 0 16,3-1-1-16,5 1 1 16,0-1 0-16,0 2 0 15,5 3-1-15,-2 2 1 16,-7 1 0-16,-4 4 1 0,-77 5 1 31,-1 1 1-31,-6-1 0 16,3-3-1 15,-1 2-2-31,4-6-5 0,21 7-24 0,20-6-52 0,82-12-6 0</inkml:trace>
  <inkml:trace contextRef="#ctx0" brushRef="#br1" timeOffset="49450.9446">1207 6912 179 0,'0'0'8'0,"0"0"3"16,0 0 4-16,2-9-1 15,-2 9 2-15,0 0 2 16,5 8 3-16,-6 9 1 16,-4 12-6-16,-5 10-1 0,-13 15-3 15,-4 9 1-15,-9 7 0 16,-3 1-2-16,-2-5-4 15,1-7-3-15,2-7-6 0,10-13-6 16,9-12-30-16,19-12-42 16,0-15-7-16</inkml:trace>
  <inkml:trace contextRef="#ctx0" brushRef="#br1" timeOffset="49987.9983">497 7750 226 0,'0'0'5'0,"0"19"0"16,1 2 3-16,1 4 2 31,-2 12 3-31,1 6 1 0,0 7 3 0,-2 4 0 15,1-3-2-15,-4 1-2 0,-2-6-1 16,-3-8-2-16,5-6-2 16,-2-10-3-16,2-8-4 15,4-14-6-15,-6 10-9 16,6-10-12-16,0-19-36 0,9-1-22 15</inkml:trace>
  <inkml:trace contextRef="#ctx0" brushRef="#br1" timeOffset="50412.0407">402 7829 206 0,'0'0'5'15,"0"0"0"-15,0 0 3 0,0-14 1 16,7 6 2-16,4-4 3 31,7 0 2-31,5 0 2 0,5 1-5 0,2 4-1 16,3 4 1-16,-3 5-3 0,-5 9-1 15,-5 7-2-15,-10 8-2 16,-7 2-1-16,-9 5 1 15,-9 1 0-15,-12-2-1 16,-2-6 1-16,-2-4-2 16,1-7 0-16,4-6 0 31,1-6-2-31,9-3 0 0,5-2-2 0,11 2-1 0,0 0 1 15,14-5 1-15,6 7 0 16,4 9 1-16,4 7 1 16,3 4 1-16,0 7 1 15,-1 2 0-15,-1 2 0 0,-8-2 1 16,-6 1-2-16,-6-5 1 15,-4-1-2-15,-6-4-1 16,1-7-1-16,-4-1-3 16,-1-6-6-16,5-8-10 15,0 0-31-15,0 0-35 0,0-5-5 16</inkml:trace>
  <inkml:trace contextRef="#ctx0" brushRef="#br1" timeOffset="51047.1042">884 7860 114 0,'0'0'4'0,"0"0"2"15,-11 0 2-15,11 0 4 0,-13 8 2 16,1 3 1-16,-2-1 3 15,-3 7 3-15,0 8-2 16,0-4-3 0,0 5-2-1,0-6-2-15,4 2-2 0,0-6-1 0,12 0-2 16,1-7-2-16,0-9-1 15,17 7-1-15,-4-7 2 16,7 0-2 0,-3-2 2-16,5-1-1 0,-7-2-1 0,-3 1-1 15,3-1 1-15,-15 5-1 16,14-5 0-16,-14 5-1 15,0 0 0-15,0 0 0 0,0 0 0 16,0 5 0-16,-7 4 0 16,-1 5 0-16,-1 1 1 15,2 2 0-15,1-1 0 16,2 3 2-16,4-5 1 0,1-2 0 31,9-5 1-31,6-4-1 0,2-3 1 0,3 0-2 16,5-3-1-16,-5-6-4 15,2 2-6-15,-3 1-10 0,-3 0-8 16,-3 10-42-16,-6-5-18 15</inkml:trace>
  <inkml:trace contextRef="#ctx0" brushRef="#br1" timeOffset="51472.1467">1022 8027 269 0,'1'9'9'0,"-1"5"2"31,1 4 2-31,1 4 2 0,0 2 2 0,0 5 1 15,0 1 1-15,1 0 1 16,-3-8-8-16,2-7-1 0,0-1-2 16,-2-14-1-16,0 0-1 15,0 0-3-15,0 0 0 16,-7-23-2-16,2-1-1 0,-1-5-3 15,-2-8-2-15,0-2-1 16,-1-2 1 0,4 0-1-16,2 1 1 0,-2 3 1 15,3 7 0-15,-1 3 2 16,3 6 0-16,2 2 0 0,2 6 0 15,1 4 1-15,3-2-1 16,3 5 1-16,4 1-1 16,5 0 1-16,5 3 0 15,0 0 0-15,3-1 0 0,1 3-2 16,0-2-3-16,-1 2-4 31,-3 0-7-31,-2 0-15 0,-11 0-20 0,-4 2-35 16,4 3-6-16</inkml:trace>
  <inkml:trace contextRef="#ctx0" brushRef="#br1" timeOffset="51729.1724">998 8026 353 0,'0'0'3'0,"0"0"3"31,0 0 3-31,12-3 0 0,0 0 2 0,7-2-1 15,7-2 0-15,2 2 0 0,4 0-4 16,0-3-6-16,9 4-12 47,-6 6-62-47,4-16-12 0</inkml:trace>
  <inkml:trace contextRef="#ctx0" brushRef="#br1" timeOffset="56536.6531">2422 1232 349 0,'0'0'-1'16,"0"0"0"-16,0 0 2 15,0 0 2-15,0 0 2 0,8 11 2 16,-3 1 2-16,-1 5 0 15,0 3 2-15,1 3 0 16,1 15-1-16,4 18-1 16,0 1-2-16,0 7-1 15,0-5-3-15,-6-6-2 0,-2-17-2 16,1-12-4-1,-2-12-3-15,-1-12-6 0,0 0-32 16,0 0-39-16,0 0-8 16</inkml:trace>
  <inkml:trace contextRef="#ctx0" brushRef="#br1" timeOffset="56860.6855">2048 1063 229 0,'0'0'1'0,"-7"7"0"0,-1 5 4 15,1 8 4-15,-1 8 2 16,2 5 5-16,-8 59 0 16,8 12 1-16,5 10 1 0,16 5 0 15,12-1-1-15,23-10 0 16,25-32-3-16,18-60-3 15,15-25-1-15,-51-11-3 16,6-9 2-16,3-12-2 16,-1-5-1-1,-7-9-3-15,-5-3 0 0,-9-6-2 0,-12-4-1 16,-18 6 1-16,-7-2-1 15,-15 9-1-15,-13 5-1 16,-15 9-4-16,-9 2-9 0,-12 7-64 16,-3 7-8-16</inkml:trace>
  <inkml:trace contextRef="#ctx0" brushRef="#br0" timeOffset="68181.8175">1719 10485 248 0,'-5'15'8'16,"0"9"2"-1,-7 8 2-15,0 6 2 0,-7 4 0 16,3 1 0-16,-4 1 2 16,-1 1-3-16,7-16-8 15,1-9-6-15,6-7-19 0,7-13-42 16,0 0-19-16</inkml:trace>
  <inkml:trace contextRef="#ctx0" brushRef="#br0" timeOffset="68512.8506">2118 10190 273 0,'0'0'0'0,"0"0"0"16,0 0 2-16,0 6 2 0,-6 6 1 15,-7 6-1-15,-9 5 1 16,-8 9 2-16,-9 1 1 15,-6 6-1-15,-7-6 0 16,3 1-1-16,0-5-1 0,7-7 1 16,8-5-1-1,8-8-1-15,10-3-1 0,16-6 0 16,0 0 0-16,15 10 2 15,9 3 0-15,8 0 2 0,9 7-1 16,4 4 3-16,5 5-2 31,-2 1 0-31,-4 5 0 0,-5-1-3 0,-8-2 0 0,-7-1-4 16,-10-2-4-16,-5 0-6 15,-8-7-28-15,-12-4-43 16,9-5-7-16</inkml:trace>
  <inkml:trace contextRef="#ctx0" brushRef="#br0" timeOffset="68918.8912">1729 10342 263 0,'0'0'5'16,"-12"24"3"-16,2 1 4 46,-10 12 1-46,-3 8 0 0,-5 4 1 0,-4 7-1 0,0 1-2 0,3-7-9 0,8-7-10 16,2-10-23-16,2-12-47 16,17-11-6-16</inkml:trace>
  <inkml:trace contextRef="#ctx0" brushRef="#br0" timeOffset="69664.9658">1673 10061 258 0,'0'0'7'16,"0"0"2"-16,-3-9 2 15,3 9-2 17,0 0 2-32,0 0 2 0,-4 16 1 0,1 10 1 0,-4 13-4 0,-4 18 0 15,-6 9-1-15,-8 13 2 0,-3 6-3 16,-4 0-1-16,-1-5-2 15,2-10-2-15,2-11-6 16,4-12-8-16,9-11-16 16,8-14-55-16,8-10-7 0</inkml:trace>
  <inkml:trace contextRef="#ctx0" brushRef="#br0" timeOffset="70072.0065">2595 10202 192 0,'-9'4'7'0,"-7"8"5"15,-8 6 3-15,-9 13 5 0,-5 6 2 16,-2 12 2-16,-3 4 0 31,1 6 1-31,12 2-6 0,9-5-3 0,13-4-3 16,9-9-3-16,14-3-2 0,9-13-2 15,7-6 0-15,7-2-3 16,-2-10-5-16,5 3-11 15,-5-5-33-15,-3-2-37 16,-4-5-7-16</inkml:trace>
  <inkml:trace contextRef="#ctx0" brushRef="#br0" timeOffset="70378.0371">2930 10147 375 0,'0'0'-1'16,"0"5"0"-16,2 10 0 0,-3 8 0 47,-4 11 2-47,-10 12 1 0,-4 14 2 0,-11 9 3 0,-2 5 1 0,-5 2 0 15,0-6-1-15,4-3 1 0,8-13 1 16,12-9-1-16,13-14-2 16,15-12-1-16,19-8 0 15,10-8-1-15,13-3-5 0,4-1-8 16,5-3-25-16,14-1-52 15,-19-3-5 1</inkml:trace>
  <inkml:trace contextRef="#ctx0" brushRef="#br0" timeOffset="71125.1118">3668 10331 173 0,'0'0'4'0,"-13"12"6"16,0 2 6-16,-2 1 3 15,-6 9 4-15,-1 5 1 16,-3 6 0-16,0 2 1 0,4-1-4 15,9-2-3-15,7-4-4 16,5-6-2-16,4-9-3 16,12-8-2-16,7-7 0 0,2-14-1 15,5-7-1-15,1-7-2 16,-3-3-1-16,-4-5-2 31,-3-1 0-31,-6 5-1 0,-7 0-1 16,-4 4 1-16,-4 6 0 0,0 5-1 0,-6 8 1 15,6 9 1-15,-18 0 0 16,10 11 1-16,-1 11 1 31,2 5 1-31,1 5 1 0,2 7 2 0,3 1 0 0,1 2 0 16,6-2 0-16,2 1 0 15,0-5-1-15,3-3 0 16,-3-7-1-16,0-4-2 15,-1-2 1-15,-2-7-2 0,-1-4-3 16,-4-9-3-16,0 0-4 16,9-13-8-16,-2-7-32 15,1-8-39 1,-8-10-7-16</inkml:trace>
  <inkml:trace contextRef="#ctx0" brushRef="#br0" timeOffset="71430.1423">3461 10275 268 0,'0'0'5'0,"-17"19"5"0,-1 7 4 15,-4 9 2-15,-4 15 4 16,-4 12 0-16,0 14 1 16,0 14 2-16,11 2-6 0,13 2-3 15,10-8-2-15,18-10-3 16,12-19-1-16,15-15-1 15,9-22-1-15,11-20 1 16,2-19-2-16,4-23 1 0,-3-12-2 16,-9-16-2-16,-11-6-1 15,-13-8-2-15,-21-2-1 16,-18 2-1-16,-14 7 0 15,-24 11-1 17,-12 13-2-32,-12 12-2 0,-5 19-2 0,0 8-6 0,9 14-15 0,9 14-56 15,11 7-5-15</inkml:trace>
  <inkml:trace contextRef="#ctx0" brushRef="#br0" timeOffset="71738.1731">4183 10334 346 0,'-1'10'4'0,"-3"11"2"31,1 10 3-31,-5 8 4 0,0 7 0 0,0 5 0 0,-3 5 0 16,1 4 1-16,-1-7-3 15,2-10-4-15,1-11-4 47,1-5-4-47,0-14-9 0,7-13-31 0,0 0-45 0,3-24-4 0</inkml:trace>
  <inkml:trace contextRef="#ctx0" brushRef="#br0" timeOffset="72042.2035">4146 10412 349 0,'0'0'5'0,"10"23"2"31,1-4 5-31,2 8 2 0,4 5 0 0,2 6 0 0,2 8 2 16,4 7 0-16,-2-4-4 15,-5-4-2-15,0-3-4 16,-6-6 0-16,-1-7-1 15,-1-3 1-15,-5-12 0 0,-5-14-2 16,0 0 1-16,7-15-1 16,-4-17-4-16,2-10 0 15,3-13 0 1,4-8 0-16,4-9 0 0,4-1 0 0,1-4 0 15,0 7 0-15,0 6-5 16,-6 5-6-16,2 14-9 16,-14 16-48-16,4-6-26 15</inkml:trace>
  <inkml:trace contextRef="#ctx0" brushRef="#br0" timeOffset="72236.2229">4814 10091 431 0,'0'15'2'16,"0"9"0"-16,1 12 2 15,1 11 0-15,-1 12 1 16,0 11 0-16,-1 8 1 16,2 9-2-16,1-7-6 0,-4-7-16 15,-5-10-68-15,8-10-2 16</inkml:trace>
  <inkml:trace contextRef="#ctx0" brushRef="#br0" timeOffset="73548.3541">7473 10422 284 0,'0'0'2'16,"0"8"2"-16,0 9 6 16,-1 7 1-16,-4 8 4 0,-1 7 0 15,-2 8 2-15,-2 7 1 16,-7 2 0-16,4 0-4 15,-2-6-5-15,2-6-1 16,-1-7-3-16,4-9-2 16,3-8-6-16,7-20-9 0,0 0-30 15,0 0-42-15,8-17-4 16</inkml:trace>
  <inkml:trace contextRef="#ctx0" brushRef="#br0" timeOffset="73819.3812">7825 10318 314 0,'0'0'3'16,"1"18"2"-16,-2 1 3 15,1 3 2-15,-1 11 1 0,-3 4 3 16,-3 6-1-16,0 6 2 16,-6-3-3-16,3-5-2 15,-3-4-3 16,1-5-3-31,3-8-4 0,-3-8-4 0,5-7-8 0,-4-9-27 0,-8-7-44 16,15-13-6-16</inkml:trace>
  <inkml:trace contextRef="#ctx0" brushRef="#br0" timeOffset="74075.4068">7736 10360 337 0,'0'0'4'0,"12"0"2"16,2 5 3-16,7 6 2 15,5 6 1-15,4 8 2 0,2 9-1 16,5 9 1-16,-2 7-2 15,-4 4-3-15,-4 0-2 16,-7-4 0-16,-6-6 1 16,-2-10 0-16,-3-12-1 0,-9-22 0 15,10-1-1-15,-6-25 0 16,-1-10 0-16,3-14-3 15,-3-9-3-15,0-8-2 16,0-3-4 0,-2 1-6-16,2 9-14 0,-3 4-65 0,4 3-3 15</inkml:trace>
  <inkml:trace contextRef="#ctx0" brushRef="#br0" timeOffset="74403.4396">8442 10345 404 0,'0'0'2'0,"0"0"0"31,14 5 1-31,3-2 0 0,6-1 2 0,4 1 0 0,8-1 0 15,5 1-1-15,4-1 1 16,-1 0-5-16,-1 3-4 47,-5-3-4-47,0 3-7 0,-8-5-11 0,-6 0-58 0,1 1-5 0</inkml:trace>
  <inkml:trace contextRef="#ctx0" brushRef="#br0" timeOffset="74640.4633">8437 10672 416 0,'0'0'1'0,"0"0"2"15,7 0 0-15,7 0 2 16,8 0 0-16,9-3 0 15,10-2 1-15,11-4-2 0,8 1-7 16,-1-1-9-16,8 2-22 16,0 2-51-16,-9-3-5 15</inkml:trace>
  <inkml:trace contextRef="#ctx0" brushRef="#br0" timeOffset="74956.4949">9236 10428 340 0,'0'0'2'0,"-13"9"0"16,4 3 4-1,0 8 2-15,0 4 1 0,4 5 3 0,5 6 0 16,5-1 1-16,15-2 0 15,14-7-2-15,8-9-1 16,6-8-3-16,5-8-1 31,-3-14-1-31,-6-8-2 0,-8-8-1 0,-15-4-2 0,-17-3 0 16,-9-1-1-16,-23 2 0 15,-10 3-1-15,-10 6 0 16,-9 5-1-16,-1 8-2 0,0 6-2 16,10 6-4-16,3 8-5 15,16 9-24-15,9 10-36 16,11-6-16-16</inkml:trace>
  <inkml:trace contextRef="#ctx0" brushRef="#br0" timeOffset="75344.5337">9724 10344 387 0,'0'0'1'0,"-5"17"0"16,4-2 4-1,0 3 0-15,0 5 3 0,1 3 0 0,0 1 2 16,6 3 0-16,4-8 1 16,7-8-1-16,5-6-4 15,4-6-1 16,1-5-1-31,2-13-1 0,0-6-2 0,-3-3-1 0,-2-6-1 0,-7-1 0 16,-4 0 1-16,-8 2-1 16,-3 6 0-16,0 7 0 0,-5 9 2 15,-6 8 0-15,-1 9 0 16,2 12 1-16,0 6 0 15,1 5 1-15,4 1 0 16,2 0 1-16,1-2 0 16,10-8-2 15,2-2-2-31,4-8-5 0,5 0-10 0,-4-6-72 0,5-8-7 0</inkml:trace>
  <inkml:trace contextRef="#ctx0" brushRef="#br0" timeOffset="75577.557">10275 10245 363 0,'0'0'2'0,"10"18"3"0,2-1 3 0,3 4 2 15,1 9-1-15,1 3 2 16,1 8-1-16,-1 3 2 15,-2 0-3-15,-6-5-2 0,-1-3-5 16,-4-7-6-16,-1 0-7 16,-3-2-70-16,0-27-6 15</inkml:trace>
  <inkml:trace contextRef="#ctx0" brushRef="#br0" timeOffset="75676.5669">10189 10206 443 0,'6'-3'1'0,"18"-5"-1"15,13-3 0 16,10-4-1-31,13 0-8 0,3 0-36 0,11-9-40 0,7 0-5 0</inkml:trace>
  <inkml:trace contextRef="#ctx0" brushRef="#br0" timeOffset="78714.8707">1422 11944 199 0,'0'0'8'0,"0"0"2"16,0 0 4-16,0 0 0 0,0 0 0 16,0 0 0-16,-1-6 1 15,11 1 1-15,7 1-6 16,13-3-1-16,12-1-2 15,14-3 1-15,13 1 1 16,12-2-1-16,6 0 0 0,1-2 1 16,-1 2-2-16,-6 3 0 15,-8 0-3-15,-14 2-1 16,-12 1 0-16,-13 3 0 15,-14-1 0-15,-5 4-1 0,-15 0 0 16,0 0-2-16,0 9 1 16,-13 0-1 15,-9 4-1-31,-4 5 1 15,-9 6-2-15,-6 6 0 0,-7 6 0 0,-4 6 1 0,-3 5 0 0,1 5-1 16,4 2 0-16,4-1 2 16,9 0-1-16,6-2 2 15,14-5 1-15,11-6 2 0,9-8 2 16,22-8 1-16,13-8 1 15,13-10-1-15,14-6 0 32,8-3 0-32,6-10-1 0,4-2-2 0,-4-4-4 0,-9 5-4 15,-11-2-6-15,-9 8-11 16,-18 2-29-1,-9 3-35-15,-5 0-7 0</inkml:trace>
  <inkml:trace contextRef="#ctx0" brushRef="#br0" timeOffset="79245.9238">2583 12093 311 0,'0'0'1'0,"0"7"1"16,0 7 4-16,0 7 4 15,-3 6 2-15,3 8 1 0,0 6 3 16,-5 7 0-16,4 0 0 16,-4-5-3-16,0-6-2 15,0-4-4-15,-4-7 0 0,7-10-2 16,2-16 0-16,0 0-1 15,2-7-1-15,12-15-2 16,-2-9-1-16,6-11-2 16,1-13-2-1,2-7-1-15,4-7 0 0,0-1 0 16,0 0-1-16,-3 2 4 0,0 7 2 15,-4 8 3-15,0 10 0 16,-2 11 0-16,-5 8-1 16,-2 9 1-16,-9 15 0 0,13-2-3 15,-6 13 1-15,3 12-1 16,0 11 0-16,4 10 0 15,4 8 2-15,2 9 1 16,-1 5-1 0,2 3 1-16,-1-3 0 0,-3 2 0 0,0-7-1 15,-6-5 0-15,-1-6 0 16,-1-9-1-16,-3-5 1 15,-2-5-2-15,0-8 0 0,-2-4-3 16,-1-5 0-16,1-6-3 16,-2-8-2-16,2 9-7 15,-2-9-15-15,-5-2-56 16,5 2-4-16</inkml:trace>
  <inkml:trace contextRef="#ctx0" brushRef="#br0" timeOffset="79456.9449">2616 12305 389 0,'0'0'-1'0,"0"0"0"0,5 0 2 16,10-1 1-16,10-2 1 16,10-2 0-16,15 0 0 0,8-4-6 15,11 6-26-15,12 0-46 16,-10-3-9-16</inkml:trace>
  <inkml:trace contextRef="#ctx0" brushRef="#br0" timeOffset="81710.1702">3366 12057 68 0,'0'0'0'15,"0"0"0"-15,0 0 1 16,0 0 4-16,0 0 6 15,0 0 5-15,-6 6 7 0,6-6 5 16,0 0 4-16,7 9 5 16,7-8-1-16,4-1-1 15,10-1-5-15,13-5-4 0,9-5-3 16,11 0-4-16,9-4-4 15,3 4-4-15,-1-2-2 16,-3 4-2-16,-9 1-3 16,-10 5-1-16,-11 0 0 31,-11 3-2-31,-12 0 1 0,-6 6-1 0,-10-6-2 0,6 10-5 15,-6-10-7-15,-1 10-26 16,9-1-45-16,-8-9-5 16</inkml:trace>
  <inkml:trace contextRef="#ctx0" brushRef="#br0" timeOffset="81990.1982">3604 12298 358 0,'0'0'4'16,"0"0"4"-16,7 12 2 0,9-5 2 16,9-2 1-16,13-1 0 15,12-3 1-15,12-1 1 16,8-1-4-16,7-5-4 15,0-4-3-15,-2 2-6 16,-5 6-10-16,-16 0-37 0,-8 3-39 16,-12 7-3-16</inkml:trace>
  <inkml:trace contextRef="#ctx0" brushRef="#br0" timeOffset="82668.266">4879 11743 246 0,'0'0'6'15,"-10"0"3"-15,1 10 4 16,-2 8 3-16,0 5 3 16,-3 12 2-16,3 5 1 0,1 9 1 15,3 6-3-15,9-2-5 16,11-4-1-16,9-8-3 15,9-10-1-15,7-10-3 0,7-11 0 16,4-10-1-16,3-6-2 16,-2-11-5-16,-5-7-9 15,-3-20-60-15,-10 12-17 0</inkml:trace>
  <inkml:trace contextRef="#ctx0" brushRef="#br0" timeOffset="82803.2795">4779 11475 323 0,'0'0'-4'15,"6"-7"-3"17,4 3-12-32,7-1-19 0,5 4-34 0,4 0-5 0</inkml:trace>
  <inkml:trace contextRef="#ctx0" brushRef="#br0" timeOffset="83085.3077">5527 12147 295 0,'0'8'6'16,"0"9"1"-16,1 8 1 0,0 4 3 16,0 6 0-1,0 4 0-15,0 3 0 0,-1 1-2 16,6-11-13-16,-6 9-57 15,8-26-16-15</inkml:trace>
  <inkml:trace contextRef="#ctx0" brushRef="#br0" timeOffset="83389.3381">5983 11939 393 0,'0'0'1'0,"0"0"2"16,13 12 1-16,5-5 2 15,8-1 1-15,8-1 1 16,11 2 1-16,6-2-1 16,4-2-2-16,-1-3-6 0,2 0-28 15,-3-4-54-15,-11-10-5 16</inkml:trace>
  <inkml:trace contextRef="#ctx0" brushRef="#br0" timeOffset="83591.3583">6159 11728 418 0,'0'0'2'16,"-8"26"2"-16,4-1 1 16,-2 10 2-16,-5 6 0 0,2 9 1 15,-2 4 0-15,-1 8 0 16,4-6-1-16,1-4-2 15,3-8-3-15,3-4-2 0,6-8-4 16,8-6-5-16,4-13-17 31,2-4-61-31,14-9-2 0</inkml:trace>
  <inkml:trace contextRef="#ctx0" brushRef="#br0" timeOffset="83847.3839">6689 11633 450 0,'0'0'1'16,"-2"14"1"-16,-2 3 2 16,-5 7 0-16,-1 7 1 15,0 10 0-15,-4 7 1 0,3 6 0 16,2 2 0-16,2 1-1 15,5-7-1-15,1-7-1 16,7-6-1-16,7-7-3 16,-1-13-5-16,7-7-8 0,-6-10-73 15,3-19-4 1</inkml:trace>
  <inkml:trace contextRef="#ctx0" brushRef="#br0" timeOffset="83984.3976">6525 11403 438 0,'0'0'2'0,"-9"-13"0"0,7 4 0 0,0-4-1 0,2 1-1 16,1-2-4-16,1 1-7 0,2-1-14 16,7 13-58-16,4 1-5 15</inkml:trace>
  <inkml:trace contextRef="#ctx0" brushRef="#br0" timeOffset="84456.4448">7090 11779 329 0,'-2'11'5'0,"2"5"2"0,-2 7 4 16,-6 6 2-16,-2 7 2 15,0 7 3-15,-2 3-1 16,0 4 2-16,0-7-4 16,2-3-3-16,3-6-2 15,7-5-3-15,5-7 0 0,8-5-2 16,2-5-1 15,4-5-1-31,4-4 0 0,0-3 0 0,4 0-1 0,-3-5-1 16,-2-1 0-16,0-1 0 0,-5-2 0 15,0 0-1-15,-5-1 0 16,-1 1 0-16,-3 0-1 15,-8 9 1-15,8-13-1 16,-8 13 0-16,1-10 1 0,-1 10-1 16,0 0-1-16,-11-6-1 15,11 6-2 1,-11 0-1-16,11 0-1 0,-8 8-1 15,8-8 1-15,0 0-1 0,-9 10 0 16,9-10-1-16,0 0-3 16,0 0-9-16,0 0-61 15,0 0-4-15</inkml:trace>
  <inkml:trace contextRef="#ctx0" brushRef="#br0" timeOffset="84809.4801">6739 11958 320 0,'0'0'7'0,"0"0"3"16,0 0 0-16,0 0 3 0,0 0 1 16,0 0 1-16,10-3 0 15,6 0-1-15,5-1-5 16,12 3-11 15,-5-6-26-31,12 0-52 0,6-3-5 0</inkml:trace>
  <inkml:trace contextRef="#ctx0" brushRef="#br0" timeOffset="85383.5375">7552 11877 392 0,'0'0'2'16,"0"0"-1"-16,0 0 2 16,0 0 1-16,7 0 2 15,9-1 0-15,7 0 1 0,9-5 0 16,7 1-1-16,5-1 0 15,2-4-2-15,5 1-5 16,-6-5-9-16,0 5-22 31,3 0-50-31,-20-4-4 0</inkml:trace>
  <inkml:trace contextRef="#ctx0" brushRef="#br0" timeOffset="85586.5578">7779 11671 376 0,'0'0'3'16,"-3"22"2"-16,1-1 2 15,1 8 1-15,-2 4 1 16,2 7 0-16,-2 7 1 0,-1 6 1 16,1-3-5-16,-1-5-4 15,3-1-7-15,1-6-18 16,-8-1-60-16,16-5-4 15</inkml:trace>
  <inkml:trace contextRef="#ctx0" brushRef="#br0" timeOffset="86118.611">8460 11731 335 0,'0'0'3'15,"0"0"4"-15,-14 16 3 16,3 5 4-16,-1 8 1 16,0 9 1-16,-3 8 1 0,2 6 1 15,3 3-1-15,9-4-6 16,1-5-1-16,5-6-2 15,10-8-2-15,4-11 0 0,3-7-2 16,5-6 0-16,1-8-3 16,3 0-2-16,-4-11-7 15,6-3-11-15,-5-8-68 0,-1-11-5 31</inkml:trace>
  <inkml:trace contextRef="#ctx0" brushRef="#br0" timeOffset="86247.6239">8444 11468 402 0,'0'0'1'0,"0"0"-2"0,0 0-2 15,0 0-7-15,6-9-28 16,-6 9-40-16,16 0-6 16</inkml:trace>
  <inkml:trace contextRef="#ctx0" brushRef="#br0" timeOffset="87114.7106">8779 12098 309 0,'0'0'5'0,"0"0"3"32,0 0-1-32,0-5 1 0,0 5 0 0,18-15 2 15,6 5 1-15,6-4 1 0,6-1-3 16,8 1-3-16,0 2-1 15,2 0 0-15,-6 4-1 16,-7 6 0-16,-12 2 0 16,-21 0-2-16,1 21 1 0,-15-1 1 15,-17 2-1-15,-5 0 0 16,-1 2 0-16,2-2-1 15,7-1 1-15,8-2-2 16,17-3 0-16,9 0-1 0,19-2 0 16,11 1 0-16,6 2 0 15,1 1 1-15,-5 0-1 16,-6 4 1 15,-13 2 0-31,-14 1 0 0,-11 1 0 0,-16 1 0 0,-13 2 0 0,-10-3-2 16,-4 1-5-16,-7-5-9 15,7-12-59-15,1 9-10 16</inkml:trace>
  <inkml:trace contextRef="#ctx0" brushRef="#br0" timeOffset="87597.7589">9524 11782 403 0,'0'0'2'0,"14"0"1"16,8 0 3-16,16 0 0 15,8-2 2-15,14 0-1 16,8-1 1-1,8 0 0-15,1-4-2 0,-4 1-2 0,-7 2-6 16,-11-4-9-16,-10 7-11 16,-14 1-44-16,-13 0-20 46</inkml:trace>
  <inkml:trace contextRef="#ctx0" brushRef="#br0" timeOffset="88026.8018">9798 11589 294 0,'0'0'7'15,"0"0"1"-15,0 0 2 0,0 0 2 16,0 0 1 0,0 0 2-16,0 0 3 0,0 17 2 15,0 2-5-15,0 6-1 16,0 8-1 15,0 10-1-31,0 7 0 0,0 5-2 0,0 3-1 0,-3 0-3 0,0-4 0 16,-1-4-2-16,-1-8 1 15,1-6-1-15,-2-8 0 0,3-8-4 16,0-5 0-16,1-6 0 15,2-9 0-15,-3 8-9 16,3-8-32-16,0 0-49 16,6-8-3-16</inkml:trace>
  <inkml:trace contextRef="#ctx0" brushRef="#br0" timeOffset="88604.8596">10568 11522 285 0,'0'0'7'0,"-9"8"1"15,9-8 1-15,-15 16 4 31,11-4 2-31,2-1 2 0,3 5 2 0,11 2 1 16,11 0-5-16,12 1-3 16,5 2 0-16,8 1-2 0,-4 2-2 15,-2 4-2-15,-9 5 0 16,-17-1-1-16,-17 4 0 15,-12 1-1-15,-22-1 1 16,-10-2-2-16,-9-5 0 0,-3-2-4 31,0-11-4-15,8-6-7-16,5-10-19 0,11-12-57 0,13-10-3 0</inkml:trace>
  <inkml:trace contextRef="#ctx0" brushRef="#br0" timeOffset="88753.8745">10621 11572 438 0,'0'0'2'0,"28"-17"3"16,3 2 0-16,12-3 0 15,5-3 1-15,6 0-1 0,4-1 0 32,6 0-3-32,-3 11-7 0,-11 3-8 0,-11 8-26 15,-1 10-47-15,-19 3-4 0</inkml:trace>
  <inkml:trace contextRef="#ctx0" brushRef="#br0" timeOffset="89449.9441">11209 11855 313 0,'0'0'3'15,"5"12"4"-15,3 0 2 0,-2 6 3 16,3 6 2-16,-2 2 4 15,1 5 0-15,0 2 1 16,-3-3-2 15,-1-3-1-31,-3-10-3 0,-1-4-3 0,0-13-2 0,0 0-2 16,-5-19-1-16,4-7-1 0,1-10-2 15,1-9-2-15,5-9-1 16,4-6-1-16,4-1-1 16,3-1 0-16,3 3-1 0,1 4 0 15,3 6 1-15,-2 10-1 16,-3 11 1-16,-2 12 1 31,0 13 1-31,-4 9 0 0,2 19 1 0,-4 8 2 0,-3 13-1 16,1 8 2-16,-3 10-1 15,-1 2 1-15,-2 4-1 16,-1-4 1-16,-2-3-1 15,0-3-1-15,-1-6-1 0,1-9-1 16,0-7-4-16,0-9-6 16,5-5-12-16,13-8-64 31,-18-16-2-31</inkml:trace>
  <inkml:trace contextRef="#ctx0" brushRef="#br0" timeOffset="89582.9574">11334 11996 404 0,'0'0'1'0,"10"-5"-1"0,10 2 1 16,5-3 0-16,10 0-1 15,6-2-7-15,14 1-31 0,4 0-40 16,-2 0-6-16</inkml:trace>
  <inkml:trace contextRef="#ctx0" brushRef="#br0" timeOffset="90091.0082">12262 11747 376 0,'0'0'3'0,"0"0"4"15,0 0 2-15,7 9 1 0,7-4 1 16,11-1 1-16,6 2 1 15,8-4-1-15,10-1-1 16,0-1-5-16,4-2-3 16,-4-5-4-16,-3 2-5 15,-12-2-7-15,-3 2-24 0,-10 0-49 16,-7-5-4-16</inkml:trace>
  <inkml:trace contextRef="#ctx0" brushRef="#br0" timeOffset="90322.0313">12446 11592 362 0,'0'0'3'0,"-1"19"3"16,1 0 3-16,-2 6 3 0,-2 7 1 16,-1 7 0-16,-2 6 1 15,-1 6 0-15,-3 2-2 16,0-3-2-16,-1-3-4 15,4-4-4-15,2-7-2 0,6-2-3 16,1-12-5-16,14-3-11 16,2-7-67-16,6-12-3 15</inkml:trace>
  <inkml:trace contextRef="#ctx0" brushRef="#br0" timeOffset="90684.0675">13077 11725 387 0,'0'0'5'15,"-6"11"2"-15,1 7 2 16,-2 3 1-16,-5 5 2 0,3 5 0 16,0 4 0-16,0 4 1 15,7-2-4-15,2-8-2 16,11-5-1-16,6-9-3 15,8-4-4 1,4-11-4-16,5-4-9 0,-7-12-31 0,3-11-44 16,-5-11-4-16</inkml:trace>
  <inkml:trace contextRef="#ctx0" brushRef="#br0" timeOffset="90783.0774">13034 11364 402 0,'0'0'1'0,"0"0"-2"16,0 0-5-16,1-11-16 15,-1 11-55-15,6-3-5 16</inkml:trace>
  <inkml:trace contextRef="#ctx0" brushRef="#br0" timeOffset="91119.111">13558 11768 409 0,'0'0'4'15,"0"0"3"-15,0 0 0 16,0 0 1 0,0 0 0-16,-5 5 1 0,-1 8 0 0,-3 3 1 15,2 5-4-15,-2 3-2 16,1 1 0-16,2 0-1 15,4-1 0-15,3-7 1 47,12-2-1-47,6-4 0 0,4-6-1 0,6-1 0 0,3-2-2 0,0-2-2 0,2-3-6 16,-2-5-8-16,5-8-72 15,-7-7-3-15</inkml:trace>
  <inkml:trace contextRef="#ctx0" brushRef="#br0" timeOffset="91309.13">13766 11679 415 0,'0'0'3'0,"-6"18"3"0,2 2 0 0,-3 6 2 16,0 6-1-16,-1 11 2 16,0 7 0-16,-4 10 0 15,2 5-3 1,0-3-2-16,0 2-1 0,0 1-3 16,0-4-6-16,5-1-8 0,-1 17-62 15,5-27-14-15</inkml:trace>
  <inkml:trace contextRef="#ctx0" brushRef="#br0" timeOffset="92876.2867">3606 13309 278 0,'0'0'7'0,"-9"-4"3"0,9 4 4 15,-13-1 0-15,13 1-1 16,-12 0 1-16,12 0 1 16,0 14 1-16,12-1-4 15,13-1-4-15,13 3-2 0,12-3 2 16,8-3-1-16,6-6 1 15,2-3 0-15,3-3-4 16,-10-6 1-16,-8-3-1 16,-7 2-2-16,-15 0-4 15,-4 3-5-15,-12 2-6 0,-2 5-17 16,-11 0-55-16,11 0-5 15</inkml:trace>
  <inkml:trace contextRef="#ctx0" brushRef="#br0" timeOffset="93189.318">3632 13621 328 0,'0'0'5'0,"0"0"3"16,0 0 5-16,13 10 2 15,6-7 2-15,13 0 0 16,9-2 1-16,7-1 1 47,10 0-5-47,3-4-3 0,5-1-4 0,-4 0-2 0,-4 1-2 0,-9-2-3 0,-7 6-5 15,-11-2-5-15,-7 2-9 16,-13 2-30-16,-5 8-42 0,-6 0-3 15</inkml:trace>
  <inkml:trace contextRef="#ctx0" brushRef="#br0" timeOffset="96836.6827">4608 12937 302 0,'0'0'4'0,"0"0"1"16,0 0 2-16,0 0 2 16,2 5 1-16,2 6 2 15,3 7 2-15,0 6 2 16,1 9-2-16,3 7-2 0,0 3 0 15,1 5-3-15,2 1 0 16,-1-1-2-16,-1-4-1 16,0-7-1-16,-1-7-1 15,0-6-1-15,-3-6 1 0,-2-6-1 16,-6-12 1-16,6 12 0 15,-6-12-1-15,0 0 0 16,9-7 0-16,-5-6 0 16,-2-8 0-16,3-6-1 0,3-9 0 15,2-6-1-15,2-6 0 16,-1-8-1-16,1 0 1 15,0 1 0 1,-1 3-1 0,-2 4-2-16,-2 8-1 0,-3 4-4 0,2 15-6 0,-6 1-10 15,7 7-42-15,-7 13-27 16</inkml:trace>
  <inkml:trace contextRef="#ctx0" brushRef="#br0" timeOffset="97209.72">5073 13291 367 0,'0'0'6'15,"0"10"1"-15,0 5 2 16,0 9 1-16,-2 6 0 16,2 4 1-16,-2 6-1 0,1 0 1 15,0-2-3-15,0-4-3 16,-1-5-1-16,1-5-3 15,0-10-2 1,1-4-4-16,0-10-5 0,0 0-12 0,0 10-54 16,0-10-13-16</inkml:trace>
  <inkml:trace contextRef="#ctx0" brushRef="#br0" timeOffset="97477.7468">5149 13288 353 0,'0'0'5'15,"0"0"3"-15,11 6 4 16,8-5 1-16,8-1-1 0,8 0 1 15,12-3 1-15,6-2 0 16,3-2-5-16,1-1-4 16,-3 1-3-16,-3 1-6 15,-11 2-5-15,-7 4-8 0,-15 9-34 16,-7 0-36-16,-3 3-6 15</inkml:trace>
  <inkml:trace contextRef="#ctx0" brushRef="#br0" timeOffset="98110.8101">6054 13004 273 0,'0'0'1'15,"-10"0"3"-15,2 0 1 16,-7 3 2-16,-2 5 2 16,-3 6 2-16,0 6 3 0,-5 6 1 62,3 10 0-62,5 3 1 16,6 5-2-16,8 1-1 0,6 3 0 0,15-9-2 0,10-5-2 0,13-7 0 0,6-10-2 0,6-10 0 0,2-7 0 15,0-14-2-15,-2-10 0 16,-8-2-2-16,-10-5 0 15,-15-5 0-15,-11 3-1 0,-14-2 0 16,-17 1-1 15,-16 4 0-31,-11 5-3 0,-7 6-3 0,-8 4-5 0,3 13-14 16,5 4-63-16,2 5-3 0</inkml:trace>
  <inkml:trace contextRef="#ctx0" brushRef="#br0" timeOffset="98705.8696">5607 13653 493 0,'0'0'1'0,"0"0"-1"15,0 0 1-15,226-3 0 16,-135 3 0-16,6 0 1 16,6 0-1-16,7 0 1 15,-28 0-1-15,-23 0-2 0,-15 0-1 16,-17 0-3-1,-10 5-4-15,-17-5-3 0,-1 13-6 16,-12-9-9-16,-5 1-41 16,-1 14-23-16</inkml:trace>
  <inkml:trace contextRef="#ctx0" brushRef="#br0" timeOffset="99549.954">4604 13846 160 0,'0'0'6'0,"-11"5"3"16,-4-2 4-16,1 2 3 0,-6 0 4 15,-2 2 3-15,-2-3 3 16,1 4 2-16,0-5-3 16,7-1-3-16,3 1-1 15,4-3-3-15,9 0-4 0,0 0-3 16,0 0-2-16,-2-8-1 15,2 8-2-15,14-11-2 16,6 5 1-16,7-4-1 16,8-1 1-1,14 0 0-15,10-5-1 0,14-1 1 0,17 0-1 16,10 1 0-16,11-1 1 15,8 5-2-15,5 1 0 16,-4 2 0-16,-5 5-1 0,-14 2 0 16,-14 2 1-16,-16 0-3 15,-13 1 1-15,-17 3 1 16,-11-1-1-16,-11-1-2 15,-3 3-2 1,-16-5-37-16,12 5-51 16,-12-5-2-1</inkml:trace>
  <inkml:trace contextRef="#ctx0" brushRef="#br0" timeOffset="100352.0342">5013 14169 345 0,'0'0'3'16,"0"0"3"-16,5 0 3 0,9 0 3 15,11 0 1 16,11-7 1-31,13-4 0 0,8 1 1 0,7-4-3 0,4 0-3 0,-1 1-3 16,-5 1-1-16,-11 3-1 16,-10 5-1-1,-15 4 0-15,-10 4 0 0,-13 8 1 16,-9 5-1-16,-11 7 1 0,-7 3 1 15,1 5-1-15,-7 6-2 16,4 1 0-16,-1 3 0 31,7 0-1-31,4-1 0 0,5 3-1 0,5-3 1 16,6-1-1-16,-1-3 1 0,2-1 1 15,6-1-1-15,2-2 1 16,0-2-4-16,0-3-1 16,-1-5-4-16,0-1-6 15,-4-12-17-15,-1-1-61 0,-3-9-1 16</inkml:trace>
  <inkml:trace contextRef="#ctx0" brushRef="#br0" timeOffset="100493.0483">5141 14578 425 0,'0'0'2'0,"0"0"1"0,14-14 2 16,7 4 0-16,9-7 0 15,11-5 1 1,13-1 0-16,12-6 0 0,5 5-9 16,-1-4-16-16,-2 7-65 0,4 3-3 15</inkml:trace>
  <inkml:trace contextRef="#ctx0" brushRef="#br0" timeOffset="101019.1009">7157 13872 365 0,'0'0'5'15,"0"0"2"-15,7 1 4 16,10 4-1-16,7-3 1 16,10 1 1-16,8 0 1 0,11-1 0 15,5-2-4-15,3 0-3 16,-1-2-2-16,-5-4-4 15,-10 1-4-15,-8 1-11 16,-13 4-70-16,-12-9-4 16</inkml:trace>
  <inkml:trace contextRef="#ctx0" brushRef="#br0" timeOffset="101204.1194">7476 13653 395 0,'0'0'5'15,"3"19"1"-15,-2 13 3 31,1 9 2-31,-1 7 1 0,-1 10-2 16,-1 9 2-16,-1 6-1 16,-1 0-8-16,-4-4-10 15,9-27-72-15,6 7-8 16</inkml:trace>
  <inkml:trace contextRef="#ctx0" brushRef="#br0" timeOffset="102238.2228">8235 13193 300 0,'0'0'7'0,"1"-9"3"15,-1 9 4-15,6-14 0 16,-6 14 2-16,6-15 1 16,-6 15 2-16,14-7-1 15,-14 7-4 1,17 14-5-16,-3 4-2 0,1 10-1 0,4 4 0 15,4 8-1-15,-1 4 0 16,-1 3-1-16,3 0 0 16,-6-3 0 15,0-1 1-31,-4-4-1 0,0-8 0 0,-6-4 0 0,-1-6-1 0,-3-4 0 15,-1-7-1-15,-3-10 1 16,1 10 1-16,-1-10-4 16,2-7 0-16,1-10 0 0,2-10 0 15,1-9 0-15,3-10 0 16,2-8 0-16,3-6 0 15,1-7 0-15,-2 4 0 32,-1 2 0-32,0 4 0 0,-4 10 0 0,2 11 0 0,-4 7-8 15,2 14-8-15,1 1-11 16,4 5-53-16,-1 16-14 0</inkml:trace>
  <inkml:trace contextRef="#ctx0" brushRef="#br0" timeOffset="103613.3603">8970 13448 323 0,'0'0'6'16,"0"0"3"-16,0 0 1 15,0 0 3-15,1 11 1 0,-1 2 2 16,0 3 0-16,0 4 0 16,0 4-6-16,1 3-1 15,2 1-3-15,2-3-1 16,0-1-1-16,4-2-3 0,-4-4-4 15,3 1-8-15,-3-6-16 16,-5-13-59 15,0 10-4-31</inkml:trace>
  <inkml:trace contextRef="#ctx0" brushRef="#br0" timeOffset="103928.3918">8112 13984 373 0,'0'0'4'15,"0"0"4"-15,8 3 1 47,13-3 3-47,18-3 0 0,20-6 2 0,24-5 1 0,27-6 0 0,21-5-3 16,14-4-4-16,8 0-2 0,1 3-1 15,-9 2-3-15,-10 4 0 16,-28 6-3-16,-23 6-2 15,-19 7-3-15,-21 1-5 0,-16 4-10 16,-21 11-40-16,-7-3-30 31,-16 0-5-15</inkml:trace>
  <inkml:trace contextRef="#ctx0" brushRef="#br0" timeOffset="104416.4406">8533 14318 289 0,'0'0'6'15,"0"0"5"-15,0 0 1 16,10-3 3-16,6-1 2 16,11-3 3-16,7-1 2 0,10-2-1 15,7-4-6-15,1 4-3 31,0 2-3-31,-7 4-2 0,-4 2-2 0,-11 2-2 0,-12 13 0 16,-18 6-3-16,-8 8 2 16,-14 1 0-1,-8 2 0-15,-4 3 2 0,-3 2-1 16,3-4 0-16,4-4-1 15,12-6 2-15,16-4 0 0,12-8-1 16,22-6-1-16,15-3 1 16,14-6-2-16,10-5-3 15,10 1-6-15,2-4-10 16,3 2-70-16,1-1-5 0</inkml:trace>
  <inkml:trace contextRef="#ctx0" brushRef="#br0" timeOffset="105070.506">10196 13937 312 0,'0'0'6'16,"0"0"6"-16,0 0 2 15,10 0 4-15,11-3 3 0,12-2-1 16,16 0 1-16,13-4 1 15,13 1-6-15,4-2-4 16,4 0-5-16,-7 3-2 16,-9 0-1-16,-16 2-2 0,-8 2-2 15,-17 2-2-15,-12 1-2 16,-14 0-4-16,0 0-5 15,0 0-8-15,-23 2-28 16,7 0-42-16,0-2-4 16</inkml:trace>
  <inkml:trace contextRef="#ctx0" brushRef="#br0" timeOffset="105308.5298">10500 13679 399 0,'0'0'5'0,"-3"30"4"16,2 2 2 0,-1 8 0-16,-1 6 0 46,3 10 1-46,-3 2 1 0,2 8-1 0,0-4-6 0,1-14-7 0,0-4-6 0,3-10-11 16,2-3-69-16,11-6-2 16</inkml:trace>
  <inkml:trace contextRef="#ctx0" brushRef="#br0" timeOffset="105949.5939">11505 13312 348 0,'0'0'3'15,"0"5"3"-15,4 7 3 0,1 8 2 16,2 7 1-16,4 10 0 15,4 7 2-15,0 7 0 16,3 2-2-16,3 7 0 16,-4-2-2-1,0-7-1-15,-6-9 0 16,2-9-1-16,-8-5 0 15,-1-10-1-15,-4-18 0 16,0 0-7-16,1-21 0 0,3-9 0 16,7-8 0-16,3-9 0 15,4-10 0-15,4-3 0 16,2-1 0-16,2 5 0 0,-3 3 0 15,2 12-7 1,-5 6-7-16,4 14-9 0,-9 14-33 16,4 6-38-16,0 4-2 15</inkml:trace>
  <inkml:trace contextRef="#ctx0" brushRef="#br0" timeOffset="106125.6115">12072 13704 403 0,'0'0'4'0,"0"0"1"16,2 21 4-1,-1-3 0 1,-1 7 0-16,-1 4-1 16,-2 8-4-16,-3-2-7 0,5 5-36 31,0-5-44-31,0-13-8 0</inkml:trace>
  <inkml:trace contextRef="#ctx0" brushRef="#br0" timeOffset="106415.6405">11374 14154 436 0,'0'0'3'16,"11"0"2"-16,17-5 1 16,14-5 1-16,20-4 1 15,21-3 0-15,17-7 0 16,15 1 1-16,6 0-3 0,1 4-3 15,-10 4-4-15,-6 7-5 16,-20 6-6-16,-13 6-13 16,-24 10-65-16,-11-1-1 15</inkml:trace>
  <inkml:trace contextRef="#ctx0" brushRef="#br0" timeOffset="106988.6978">11686 14461 339 0,'0'0'5'16,"-10"4"2"-16,10-4 2 16,-15 11 2-16,15-11 3 15,-4 17-1-15,8-8 3 16,10 1 0-16,14 2-4 0,12-3-1 15,6 3-2 1,6 0-1-16,-4-1-2 0,-1 3-1 16,-10 3-1-16,-7 0 0 15,-18 3-1-15,-13 3 1 0,-13 0-1 16,-16 3 1-16,-8-3-1 47,-11 1 0-47,-3-3-1 0,-3-2-2 0,8-6 0 0,1-3 0 0,11-2 0 15,9-8-6-15,10 0-12 0,8 6-69 16,8-17-6-16</inkml:trace>
  <inkml:trace contextRef="#ctx0" brushRef="#br0" timeOffset="107141.7131">11619 14479 452 0,'0'0'3'0,"21"-13"1"15,9 1 2-15,15-10 1 16,14 0 0-16,10-3 0 16,7-1-1-16,11 0-4 0,-3 1-10 46,1 7-39-46,-9 8-43 0,-12 5-2 0</inkml:trace>
  <inkml:trace contextRef="#ctx0" brushRef="#br0" timeOffset="108061.8051">12959 14018 333 0,'0'0'6'0,"0"0"4"0,0 0 0 15,0 0 4-15,8 0 0 16,15-2 1-16,12-5 1 15,15-2-1-15,12 0-4 0,10 0-4 16,3-1-1-16,4 1-2 16,-5 1-1-16,-6 0-3 15,-13 4-2-15,-12 1-3 16,-14-2-2-16,-8 2-3 15,-8 0-5-15,-13 3-8 0,0 0-21 16,-10-7-41-16,-2 7-6 31</inkml:trace>
  <inkml:trace contextRef="#ctx0" brushRef="#br0" timeOffset="108556.8546">13195 13789 358 0,'0'0'7'16,"-1"16"2"-16,-1 4 4 16,-2 6 1-16,-2 10 1 15,-2 11 1 16,-2 8 1-31,1 6 0 0,-5 3-5 0,3-3-4 0,2-3-2 0,-1-9-2 16,7-9-2-16,0-8 0 16,2-11-2-16,2-6-3 15,-1-15-4-15,20 3-7 16,-10-8-30-16,5-9-45 0,4-8-3 15</inkml:trace>
  <inkml:trace contextRef="#ctx0" brushRef="#br0" timeOffset="109183.9173">14221 13549 330 0,'-8'5'6'16,"-9"0"2"-16,-8 7 3 31,-3 0-1-31,-1 1 3 0,0 0-1 0,4 4 1 15,3 1 0-15,17-4-4 0,12 0-4 16,20-4-1-16,11 1 0 16,23 5 2-1,1 3-1-15,-1 0 0 16,-6 3 1-16,-10 0 0 15,-15 6 0-15,-15 0 1 16,-15 1 0 0,-30-5-2-16,-11 2 0 0,-12-2 0 15,-4-2-2-15,-3-4 0 0,2-4-1 16,8 0 0-16,6-7-2 15,10-2 0-15,9-2 0 0,12 1-2 16,13-4-4-16,0 0-5 16,11 1-8-16,10-9-43 15,1 3-32-15,3-12-2 16</inkml:trace>
  <inkml:trace contextRef="#ctx0" brushRef="#br0" timeOffset="109328.9318">14105 13571 403 0,'0'0'4'0,"21"-12"1"0,7-2 3 15,13-2 1-15,14-8 0 16,11 2 0-16,10-2-1 16,3-2-1-16,3 9-7 15,-13 2-12-15,-4 4-44 16,-15 11-33-16,-19 5-4 0</inkml:trace>
  <inkml:trace contextRef="#ctx0" brushRef="#br0" timeOffset="110248.0237">15056 13752 350 0,'0'0'6'16,"0"0"3"-16,0 0-1 0,0 0 2 15,0 0 1-15,7-2 1 16,19-2 0-16,14 0 1 15,20-2-4-15,8 0-4 16,3 1 1-16,4-1 0 0,-2 1-2 16,-7 0-1-16,-12 2-2 15,-15 1-3-15,-20 2-2 16,-19 0-2-16,0 0-3 0,0 0-3 15,-16-7-8-15,-10 1-18 16,-9 6-49-16,6 0-4 16</inkml:trace>
  <inkml:trace contextRef="#ctx0" brushRef="#br0" timeOffset="110511.05">15266 13568 356 0,'0'0'3'15,"0"19"4"-15,0 3 4 0,0 24 5 31,-1 7-1-31,-5 7 1 32,-1 8 0-32,-6 1 1 0,4-4-2 0,-3-2-5 0,-4-12-5 15,6-23-6-15,3-8-4 16,7-6-10-16,0 5-63 15,16-24-13-15</inkml:trace>
  <inkml:trace contextRef="#ctx0" brushRef="#br0" timeOffset="111586.1575">15946 13179 265 0,'0'0'6'15,"0"0"4"-15,0 0 2 0,4-10 4 16,-4 10 2-16,0 0 1 16,5-12 1-16,-5 12 1 15,0 0-6-15,0 0-4 16,0 0-2-16,9 7-2 0,-4 8-1 15,-1 5-1-15,2 6-1 16,2 4 2-16,0 6-1 16,2-1 1-16,0 4-1 15,-2 0 0-15,0-2-1 16,-2-2 0-16,-1 0 0 0,-1-3-1 15,1-2 0-15,-3-2-1 16,1 0 0 15,1-6 0-31,-2-3 0 0,1-5-1 0,-1-2 0 0,0-4 0 0,-2-8 0 16,0 0 0-16,3 11 0 15,-3-11 0-15,0 0-1 16,0 0 1-16,0 0 0 16,0 0-1-16,0 0 0 0,0 0 1 15,0 0-1-15,0 0 0 16,0 0 0-16,0 0 0 15,0 0 1-15,0 0-1 0,0 0 0 16,0 0 1-16,0 0 1 16,0 0-2-16,5-9 0 15,1-8 0-15,9-10 0 16,3-9 0-16,9-17 0 15,8-8 0-15,5-12 0 0,0 1 0 16,0-3 0-16,-2 5 0 16,-5 7-3-16,-7 12-11 15,-7 9-10 1,-5 15-68-16,-3 12-3 0</inkml:trace>
  <inkml:trace contextRef="#ctx0" brushRef="#br0" timeOffset="111801.179">16585 13556 409 0,'0'0'4'16,"0"18"2"-16,-3-3 1 15,0 5 1-15,-5 5 0 0,2 7 2 31,-1 0 0-31,0 3-3 16,0-6-6-16,0-7-10 31,5-1-30-31,-1-6-49 0,3-15-3 0</inkml:trace>
  <inkml:trace contextRef="#ctx0" brushRef="#br0" timeOffset="112062.2051">15749 14028 440 0,'0'0'4'0,"8"0"1"16,11 0 1-16,13 0 0 15,15-2 1-15,14-6 0 0,17 0 0 16,16-3 0-16,11-1-4 16,1 2-4-16,-3 0-4 15,-5 4-8-15,-10-2-20 16,-17 6-57-16,-9 2-3 0</inkml:trace>
  <inkml:trace contextRef="#ctx0" brushRef="#br0" timeOffset="112638.2627">16092 14343 378 0,'0'0'6'16,"0"0"3"15,-11-1 2-31,11 1 1 0,-13-4 2 0,13 4 0 0,-15-6 0 0,15 6 1 16,-8-14-5-16,13 8-4 15,11-2-2-15,10 0-2 0,5-1-1 16,6 4 0-16,2 0 0 16,0 3-1-16,-3 2 0 15,-6 0 0-15,-7 8 1 31,-10 6-2-31,-12 3 1 0,-5 1 0 0,-11 0 0 0,0 4 0 16,-4-3 0-16,2 3 0 16,2-3 0-16,3-2 0 15,10 0 1-15,3 1-1 16,13 1 0-16,3 2 0 0,0 1 0 15,-2 4 1-15,-3 1 0 16,-10 0 0-16,-6 1 0 16,-18 1 0-16,-9-1 0 15,-8-2-1 1,-1-1-1-16,-3-1-3 0,1-6-6 0,10 3-9 15,4-11-27-15,11 1-45 16,17-11-3-16</inkml:trace>
  <inkml:trace contextRef="#ctx0" brushRef="#br0" timeOffset="116006.5995">18237 13404 269 0,'0'0'5'0,"-12"12"4"15,-2 5 1-15,-5 7 2 16,-8 9 1-16,-2 7 2 16,-21 22 2-1,-3 4 2-15,-3-1-5 16,3-4-3-16,7-4-3 15,1-7-2-15,8-8-5 0,4-12-5 16,23-21-14-16,2 3-49 16,8-19-17-16</inkml:trace>
  <inkml:trace contextRef="#ctx0" brushRef="#br0" timeOffset="116272.6261">17919 13525 292 0,'0'0'5'0,"0"0"3"0,10 12 3 16,-4 5 3-16,-1 7 1 16,6 7 2-16,2 21 6 31,2 8-1-31,-3 5-5 0,1-2-2 15,-4-1-3-15,1-4-1 16,-3-6-2-16,1-6-4 16,-9-22-4-16,1-10-6 31,0-14-7-31,0 0-47 0,0-4-30 0,-3-15-4 0</inkml:trace>
  <inkml:trace contextRef="#ctx0" brushRef="#br0" timeOffset="116460.6449">17796 13803 377 0,'8'0'6'16,"15"0"0"-16,12 0 3 16,11 0 0-16,16 0 0 0,13-3 1 15,5-1 0-15,9-1 0 16,-9 1-5-16,-10-4-6 15,-10 5-6-15,-14-6-10 16,-13-4-42-16,-17 3-28 16</inkml:trace>
  <inkml:trace contextRef="#ctx0" brushRef="#br0" timeOffset="116783.6772">17499 13626 350 0,'-10'18'7'0,"-10"37"7"15,2 19 1-15,3 14 0 16,7 11 1-16,7 2 1 16,16 0 1-16,17-2 1 15,28-24-7-15,27-45-4 31,16-25-3-31,17-26 0 0,13-25 0 0,0-17-3 0,-10-10 1 16,-14-12-3-16,-21-7-2 16,-26-6 0-16,-31 1 0 15,-29 7 0-15,-38 7-1 0,-25 14 0 16,-25 8-1-16,-20 18-1 15,-14 12-2-15,-1 18-8 16,2 8-32-16,17 8-44 16,13 11-3-1</inkml:trace>
  <inkml:trace contextRef="#ctx0" brushRef="#br2" timeOffset="121991.1979">16161 12781 92 0,'0'0'6'15,"-15"0"4"-15,2 0 1 16,-7 10 0-16,-4 3 0 16,-8 13 0-16,-8 3 1 0,-4 14 0 15,-1 11-1-15,0 9-1 16,0 10 4-16,-1 5 0 15,3 7 2-15,8 4-1 16,12 5 0-16,4-2 0 16,11 2-2-16,7-2-6 0,10-8-1 15,17-4-2-15,5-5-1 16,11-12 2-16,9-9-1 15,9-15-1-15,7-13 1 0,5-9 0 16,8-13 0-16,3-8 0 31,6-16 0-31,2-16-1 0,2-10 0 0,0-12-1 16,-2-12 0-16,-3-13 0 0,-8-8 0 15,-7-4 0-15,-16-4 1 16,-17 5-2-16,-21 1 1 16,-18 9-1-16,-25 9-1 15,-25 15 0-15,-18 10 0 0,-20 13-3 16,-11 7-5-16,-4 14-30 15,1 11-41-15,1 2-5 16</inkml:trace>
  <inkml:trace contextRef="#ctx0" brushRef="#br2" timeOffset="122865.2853">11382 12893 121 0,'0'0'7'0,"-14"17"4"15,-7 4 5-15,-5 6 4 16,-5 13 4-16,-2 13 0 15,0 11 0-15,3 12 0 16,9 8-6-16,15 9-3 0,18 11-5 16,17 7-4-1,9-7-1-15,15-2 0 16,8-8 0-16,4-2 2 15,7-17 0-15,4-6 0 0,-4-24-1 16,4-12 2-16,5-9-2 16,3-12-1-16,3-11 0 15,4-10-3-15,3-14 0 16,1-15-1-16,0-12 0 0,5-14-1 15,1-9 0-15,-8-10 0 16,-9-6-1-16,-18 2 1 16,-20 0 0-16,-30 10 0 15,-23 4 0 16,-44 15 0-31,-30 10 0 0,-28 14 0 0,-28 11-2 0,-11 10-3 16,-8 6-8-16,6 6-22 0,16 1-43 16,8 1-6-16</inkml:trace>
  <inkml:trace contextRef="#ctx0" brushRef="#br2" timeOffset="123597.3585">8270 12772 200 0,'0'0'5'0,"-20"-3"1"16,2 2-1-16,-6 1 2 16,-12 3 0-16,-9 8 3 0,-7 8 1 15,-12 13 2-15,2 7-3 16,-9 17 0-16,1 13-1 15,1 10 1-15,10 4-2 0,12 5-1 16,11-1 0 15,16 0-2-31,17-6-3 0,47 0 5 0,30-11 0 16,25-10 0-16,27-8 0 15,19-12 0-15,21-8 1 16,13-15 0-16,14-3-2 16,-27-17-2-16,-3-8-1 0,-9-7 1 15,-12-10 0-15,-8-1 0 16,-15-4 0-16,-15-4 0 15,-16-5 1-15,-14-8-1 16,-15-6 0 0,-18-8-1-16,-23-3-1 0,-22-3 0 0,-31 1 0 15,-26-1-2-15,-23 4 0 16,-17 11-3-1,-20 8-6-15,-8 16-28 0,0 14-47 16,-4 7-4-16</inkml:trace>
  <inkml:trace contextRef="#ctx0" brushRef="#br2" timeOffset="124356.4344">4917 12674 153 0,'0'0'1'0,"-11"-6"2"15,0 1 2 17,-3-2 4-32,-7 2 2 0,-6-1 2 0,-6 2 0 0,-8 2 2 0,-5 2-1 15,-9 9-3-15,-7 7-1 0,-6 7-4 16,-4 4-1-16,-3 13-3 15,-2 2 1-15,4 12 1 16,4 1 0-16,9 16 1 16,13 6 0-16,12 8 1 0,14 3 0 15,18 4-1 16,13 1 0-31,34-3 0 0,22-5 0 0,12-21 0 16,20-18 0-16,17-23 1 0,13-23 1 16,10-24 1-16,13-27 2 15,-8-25 1-15,-3-13 1 16,-9-6-2-16,-19-4-1 15,-22 2 0-15,-26 7-2 0,-30 10-1 16,-33 13-3-16,-31 12-2 31,-29 16-1-31,-25 11-3 0,-17 18-6 0,-15 9-22 16,-5 16-53-16,-2 9-2 15</inkml:trace>
  <inkml:trace contextRef="#ctx0" brushRef="#br2" timeOffset="137043.703">8564 13237 468 0,'0'0'2'0,"0"0"1"15,0 0 2-15,0 0-1 16,-6 0 2-16,6 0 0 15,0 0 0-15,0 0-1 16,0 0-5-16,0 0-5 0,0 0-13 16,-2 5-68-16,2-5-7 15</inkml:trace>
  <inkml:trace contextRef="#ctx0" brushRef="#br2" timeOffset="137946.7933">20228 9471 457 0,'0'0'1'15,"0"0"0"-15,0 0 0 16,-2 15 0-16,1-2 0 16,0 6 0-16,0 3 0 0,-2 5 0 15,-2 1-1-15,2 3 0 16,0-1-5-16,3 6-10 15,-3 10-65-15,5-17-7 16</inkml:trace>
  <inkml:trace contextRef="#ctx0" brushRef="#br0" timeOffset="144980.4966">4697 15412 342 0,'0'0'1'16,"0"0"1"-16,0 0 1 15,0 0 1-15,0 0 2 0,5-4 2 16,-5 4 3-16,12 7 2 15,-3 7 0-15,1 6 1 16,1 7-1-16,0 8-1 16,2 4-1-16,-2 5-1 15,4 4-3-15,-3 3 0 0,0 1-3 16,1 1 1-16,-1 3-2 15,-1-2 1-15,0-1-1 16,-1 1 0-16,0-3 0 16,0 2-1-16,-2-7 1 0,0-5-1 15,1-5 0-15,-1-3-2 16,0-4 0-1,-1-4 0 1,0-1 0-16,-1-5 0 0,-2-1 0 0,-4-3 0 0,3 0 0 16,-2 1 0-16,-1-4 0 15,0 0 0-15,0 0 0 16,0-3 0-16,0 1 0 15,0-10 0-15,0 11 0 16,0-11 0-16,0 0 0 0,0 0 0 16,0 0 0-16,0 0 0 15,1-13 0-15,2-14 0 16,5-13 0-16,3-16 0 15,4-19 0-15,8-18 0 0,4-13 0 16,1-3 0-16,1 2 0 16,-2 6 0-16,-3 9 0 46,-2 13 0-46,1 16 0 0,-9 13-3 0,7 17-25 0,-3 7-65 0,5 1-5 0</inkml:trace>
  <inkml:trace contextRef="#ctx0" brushRef="#br0" timeOffset="146149.6135">5562 16211 255 0,'0'0'8'15,"0"0"1"-15,0 0 4 16,0 0 0-16,10 2 0 0,-10-2 2 16,9 10 2-16,-3 4 2 15,-2 3-4-15,0 10-1 16,0 4-2-16,-1 9 0 15,-3 6 0-15,0 4-1 0,-2 2-1 16,-4-4-2-16,-3-3-2 16,0-8 0-16,0-4-2 15,1-9-1-15,-2-5-1 0,3-5-3 16,3-5-5-1,4-9-7-15,-3 9-23 0,8-9-52 16,-5 0-4-16</inkml:trace>
  <inkml:trace contextRef="#ctx0" brushRef="#br0" timeOffset="146593.6579">6103 15886 270 0,'0'0'6'0,"0"0"4"15,0 0 4-15,-12 5 0 32,12-5 2-32,0 0 0 0,-12 10 3 0,12-10 1 0,-1 15-4 15,1-15-4-15,16 17-2 16,3-6 0-16,6-3-2 15,4-2 0-15,4-1-2 0,2-2-1 16,-1-3-2-16,0 0-1 16,-3 0-2-16,-2 0-5 15,-5-3-4-15,-6 1-8 0,5-1-27 16,2 1-44-1,-14-2-5-15</inkml:trace>
  <inkml:trace contextRef="#ctx0" brushRef="#br0" timeOffset="146875.6861">6071 16240 341 0,'0'0'4'0,"0"0"2"16,3 15 3-16,5-4 3 16,3 0 1-1,8 2 1-15,7 0 0 0,8 0 1 0,5-3-2 16,5-5-4-16,3-3-2 15,1-2-3-15,-3 0-3 16,-1-1-5-16,-8-2-8 0,-5 3-15 16,-4 0-59-16,-10 0-4 15</inkml:trace>
  <inkml:trace contextRef="#ctx0" brushRef="#br0" timeOffset="147626.7612">7399 16072 292 0,'0'0'5'0,"0"0"2"15,0 10 4-15,0-10 5 0,24 15 0 16,2-8 3-16,12 0 3 15,15-2-1-15,13-5-1 16,7 0-5-16,7-3-3 16,2-6-4-16,-2-1 0 15,-5-2-4-15,-14 3-2 0,-14-2-4 16,-9 5-4-16,-12 2-5 15,-8 4-12-15,-14 10-60 16,-4-10-7-16</inkml:trace>
  <inkml:trace contextRef="#ctx0" brushRef="#br0" timeOffset="148973.8959">8721 15371 317 0,'0'0'6'0,"0"0"2"16,0 0 1-16,0 0 2 15,0 0 1-15,-6-5 1 0,6 5-1 16,0-11 0-16,0 11-6 16,5-18-1-16,5 7-2 15,5-4-1-15,7-2-1 16,6-2 1-16,7-4 1 15,9 1 1-15,3 1 0 0,7 3 0 16,3 2 0-16,5 6-2 16,2 7 1-16,-2 4-2 15,-2 18 1-15,-5 6-2 0,-7 13 1 16,-9 11 0-16,-11 6 0 15,-13 5 1-15,-16 6 0 16,-12-1 1-16,-17 0-1 16,-14-1 1-16,-12-6-2 0,-10-3 0 15,-7-6-2-15,0-11-2 16,-1-6-2-16,6-8-2 15,6-8-1-15,10-8-1 16,13-8 0-16,13-7 0 0,16-6 0 16,10-1 3-16,12-1 3 15,17 2 2-15,7 3 3 16,11 3 3-1,3 6 1 1,3 2 2-16,-2 9 1 0,-3 5-2 0,-6 3 1 16,-5 6-4-16,-5-3-1 0,-8 2-5 15,-5 0-7-15,-7-5-19 63,-13-2-56-48,3-3-4-15</inkml:trace>
  <inkml:trace contextRef="#ctx0" brushRef="#br0" timeOffset="149743.9729">9088 16023 292 0,'0'0'3'0,"0"0"4"15,-5 3 1-15,5-3 2 16,-16 12 3-16,3-2 1 15,-3 3 0-15,-3-2 3 16,-5 1-4-16,-5-1-2 16,-3-2-3-16,-5-2-3 15,-5-2 0-15,-1-5-2 0,-3 0-1 16,3-3 1-16,4-6-1 15,3-1 1-15,9-4-1 16,9 0-1-16,11-1 1 0,7-3 0 16,16 4-1-16,11-1 1 15,11 1-1-15,9 4 0 16,6 3 0-16,2 3-1 15,1 1-4-15,-2 3-7 0,-3 3-20 16,1 4-53-16,-23 0-3 16</inkml:trace>
  <inkml:trace contextRef="#ctx0" brushRef="#br0" timeOffset="150612.0597">9947 15386 261 0,'0'0'5'15,"0"0"0"-15,-13-3 4 31,1 3 3-31,-6 5 1 0,-5 2 4 0,-5 6 0 0,-4 1 1 16,-1 5-1-16,3 5-3 16,4 1-3-16,5 1-2 0,10 3-1 15,9 1-3-15,9-3-1 16,10 0-1-16,7-4 0 15,3 1 0-15,4-2-1 16,0-3 0-16,0-1 0 0,-5 1 0 47,-5 2 1-47,-8-1 1 0,-9 4 0 0,-4 2 0 0,-8-1 1 0,-12-1-1 15,-10 0 1-15,-8-5-1 0,-1-1 0 16,-3-4-2-16,0-5 0 16,2-4 0-16,7 0-2 15,6-5-2-15,8 0-3 0,7 0-5 16,12 0-6-16,0-14-17 15,2 3-55-15,19-1-4 47</inkml:trace>
  <inkml:trace contextRef="#ctx0" brushRef="#br0" timeOffset="150817.0802">9858 15486 414 0,'0'0'2'0,"4"-10"1"0,12 2 2 16,8-5 1-16,8-1 2 16,13-5-2-16,8 0 2 0,5-1-2 15,2 3-5 1,3 8-11-16,-11 2-39 0,-7 4-38 15,-8 3-4-15</inkml:trace>
  <inkml:trace contextRef="#ctx0" brushRef="#br0" timeOffset="151743.1728">10340 15416 269 0,'0'0'6'0,"0"0"2"16,0 0 2-16,-3-8 2 15,3 8-1-15,0-13 3 16,0 13 0-16,18-17 2 31,-2 5-4-31,9 0 0 0,5-1-3 0,9 0 0 0,6 0-1 16,6 2 0-16,2 2-2 15,4 5 0-15,1 4-2 0,-1 3 0 16,0 8-1-16,-5 7 0 16,-1 9 1-16,-11 6 0 15,-2 1 0-15,-13 7-1 0,-8 3 2 16,-14 5-1-16,-9-1 0 15,-20 5 0-15,-17-3-1 32,-8-2-1-32,-7-6 0 0,-5-4 0 0,-1-11-3 15,4-9-1-15,4-11 0 0,13-6-1 16,11-14 0-1,16-5-1-15,13-4 1 0,8 0 0 16,14 1 0-16,11 4 2 16,7 5 1-16,9 7 1 0,4 5 1 15,0 3 0 16,0 7 1-31,-2 6 0 0,0 4-1 0,-3 3 0 0,-5 0-4 16,2 6-5-16,-6-3-8 0,6-1-33 16,6 3-40-16,-9-7-4 15</inkml:trace>
  <inkml:trace contextRef="#ctx0" brushRef="#br0" timeOffset="153137.3122">8661 16399 273 0,'0'0'5'16,"0"0"1"-16,0 0 0 15,0 0 5-15,0 0 2 16,0 0 3-16,18 0 1 15,9 0 1-15,15-3-2 0,17-1 0 16,16-1-1-16,23-1-2 16,22-3-2-16,17 0-1 15,16-1-1-15,11-2-1 0,8 4-1 16,3 1-1-16,-4-2-1 15,-10 2-1 1,-14-3-2-16,-15 1-1 0,-17 4-2 16,-19 2-4-16,-23-3-10 46,-14 6-19-46,-7 3-54 0,-29 0-4 0</inkml:trace>
  <inkml:trace contextRef="#ctx0" brushRef="#br0" timeOffset="154079.4064">8497 16931 251 0,'0'0'3'16,"0"0"1"-16,1-16 2 15,9 4 0-15,4 0 3 0,8-6 1 16,8-3 5-16,6-4 1 15,10-1 1-15,7 1-2 16,7 1-1-16,1 5 3 16,1 2-4-16,1 8-2 0,0 6-3 31,-3 3-3-31,-5 14-2 0,-3 4-1 0,-11 8 0 15,-5 8-2-15,-12 5 1 16,-13 6 1-16,-11 2-1 16,-14 3 1-16,-17 2 0 15,-10 0 1-15,-11-5-2 0,-7-6 1 16,-4-12-1-16,1-6 0 15,1-10-2-15,6-11-1 16,9-6 0-16,11-9-2 0,12-6 0 16,15-2 1-16,10-1-1 15,18 2 3-15,14-1 1 16,14 4 3-16,9 7 1 0,6 3 1 15,-1 7 1 17,1 2 1-32,-5 12 0 0,-8 7-1 0,-8 6-1 0,-12 5-1 15,-9 2-1-15,-10 2-1 16,-3-1-1-16,-5-3-4 0,-3-4-4 15,0-6-5-15,0-6-11 16,0-1-49-16,0-15-16 16</inkml:trace>
  <inkml:trace contextRef="#ctx0" brushRef="#br0" timeOffset="154467.4452">9607 16711 354 0,'0'0'2'16,"0"0"1"-16,10 8 4 31,-5 6 3-31,-1 1 2 0,-2 14 0 0,-3 2 2 0,-4 9 1 15,-7 4-1-15,-4 1-1 16,-2-2-3-16,-1-4-2 16,2-3-2-16,2-10 0 0,6-3-1 15,9-8-1-15,4-7-1 16,8-3 0-16,7-4 0 15,4-1-1-15,6-1-1 16,2-8-1-16,5 1-2 0,-8-4-3 16,4 0-4-16,-6-5-7 15,4 1-32-15,-8-2-44 16,-8-11-2-16</inkml:trace>
  <inkml:trace contextRef="#ctx0" brushRef="#br0" timeOffset="154678.4663">9818 16736 354 0,'0'0'5'0,"0"17"3"16,-1 6 5-16,1 9 4 16,-2 14-1-16,-5 8 2 15,-1 13 1-15,0 9 0 31,-2 5-3-31,-4-3-4 0,5-5-3 0,-3-4-4 0,1-13-5 16,7-28 0-16,-1-4 0 16,1-3 0-16,0-2 0 15,-5 8-5 16,9-14-12-31,0-13-30 0,0-5-46 0,6-17-1 0</inkml:trace>
  <inkml:trace contextRef="#ctx0" brushRef="#br0" timeOffset="155135.512">9908 16815 406 0,'0'0'3'0,"0"0"0"16,17 8 2-16,2-3 2 0,6-1 0 15,11 1 1-15,3-5 1 16,7 3 0-16,1-3-2 15,-2 0-2-15,-3-5-1 16,-6 2-2-16,-6-2 0 0,-8 2-2 16,-5 3 0-16,-6 0 0 15,-11 0 0-15,8 6 1 16,-8 8-1-16,-1 4 1 47,-5 3 0-47,0 11 1 0,-1 2 1 0,-1 9 1 0,1 5-1 0,1 3 0 0,0-2 0 15,3 3 0-15,0 0 0 16,1-2 0-16,2 0-2 0,0-3-1 15,0-27-4-15,-3 5-5 16,3-5-8-16,0 2-17 16,-3-7-57-16,10-5-2 15</inkml:trace>
  <inkml:trace contextRef="#ctx0" brushRef="#br0" timeOffset="155265.525">10150 17310 415 0,'0'0'1'16,"13"-3"-1"-16,6 0 1 15,4-2 2-15,9-1 0 16,4-4 0-16,9-3 0 0,4 1-4 15,3 1-14-15,-8 9-63 16,-4-9-5-16</inkml:trace>
  <inkml:trace contextRef="#ctx0" brushRef="#br0" timeOffset="156205.619">12077 16113 376 0,'0'0'4'0,"13"6"4"16,-5 5 0-16,4 10 3 0,2 9 0 15,-1 14 1-15,3 8 1 16,-1 10-1-16,-5-3-2 16,-1-3-2-16,0-9-2 15,2-16 0-15,0-17-2 0,3-16 1 16,5-22-1-16,7-19-1 15,2-10 0-15,3-8-2 16,2-4-2-16,2-4-4 16,0 7-10-16,-9 17-62 15,3-7-15-15</inkml:trace>
  <inkml:trace contextRef="#ctx0" brushRef="#br0" timeOffset="156728.6713">12700 16621 324 0,'0'0'4'0,"-1"23"4"0,1-4 1 15,7 0 2-15,10 1 5 16,3-4 1-16,7-6-1 16,6-5 2-16,7-8-3 31,-2-18-4-31,-1-10-1 0,-8-4-2 0,-9-6-2 0,-12 3-2 15,-8 1-2-15,-15 5 0 16,-7 8-2-16,-9 7 0 16,-8 10-3-16,1 7-3 15,2 6-2-15,6 12-3 0,3 4-4 16,15 5-20-16,12 8-52 15,0-13-3 17</inkml:trace>
  <inkml:trace contextRef="#ctx0" brushRef="#br0" timeOffset="157009.6994">13189 16007 349 0,'0'0'3'16,"2"22"3"-16,-1 1 3 16,-1 6 2-16,0 13 5 15,0 11 0-15,-1 8 1 16,-2 11 0-16,-6 1-1 15,0-3-4-15,-1-2-2 16,1-5-2-16,-1-14-4 0,2-7-1 16,3-10-3-16,-1-12-3 15,6-6-6-15,0-14-12 16,-12-2-68-16,19-17-3 0</inkml:trace>
  <inkml:trace contextRef="#ctx0" brushRef="#br0" timeOffset="157244.7229">13445 16031 426 0,'0'0'1'0,"7"19"0"16,0 1 3-16,1 12 2 15,0 10 2-15,0 8 1 0,-3 10 1 16,-1 10-1-16,-4 1 1 15,-1-1-1-15,-7-2-2 32,-5-6-2-32,3-10-3 0,-3-9-2 0,5-7-3 15,0-12-6-15,3-4-9 0,-7-6-70 16,12-14-6-16</inkml:trace>
  <inkml:trace contextRef="#ctx0" brushRef="#br0" timeOffset="157618.7603">13227 16493 398 0,'0'0'1'0,"5"-7"1"16,12-2 1-16,8-1 0 16,6-4 1-16,11-1 0 0,9-4 0 15,9-1-1-15,4-1-3 16,0 4-5-16,0 1-3 15,-3 3-6-15,-6 2-6 0,3 0-2 16,-5 1-1-16,-5 1 0 16,-4-2 5-16,-11 4 9 15,-3 0 9-15,-17 5 9 16,-13 2 9-16,-4 5 6 15,-22 9 3-15,-12 4 3 0,-6 12-2 16,0 2-6-16,3 7-4 16,8 3-5-16,11 0-3 15,16 0-3-15,8-1-2 16,12-5-2-16,6-1 0 0,-5-5 0 15,-5-1 0-15,-14 2 0 16,-17 4-3-16,-14-1-3 16,-14 0-7-16,-1 9-21 15,9-4-59-15,-8-4-4 0</inkml:trace>
  <inkml:trace contextRef="#ctx0" brushRef="#br0" timeOffset="159858.9843">16587 15900 373 0,'0'0'4'0,"0"0"3"0,0 0 1 16,0 0 2-16,0 0 1 16,8 3 1-16,-2 6 2 15,1 6 0-15,0 8-3 16,1 4-1-16,-1 8-4 15,-2 2 0-15,2 1-1 0,-4 2 0 16,0-5-2-16,-1-6 0 16,1-7 0-16,7-12 0 15,18-11 0-15,26-26-3 16,34-15 0-16,38-19 0 0,44-5 0 15,39-15 0-15,90-12-83 16,-26 21-10 0</inkml:trace>
  <inkml:trace contextRef="#ctx0" brushRef="#br0" timeOffset="161086.107">19486 16001 319 0,'0'0'7'16,"0"0"1"-16,0 0 3 0,-7 9 3 15,9 1 3-15,17 1 0 16,15 2 0-16,16-1 0 16,20-2-5-16,18 0-2 15,12-1-4-15,9-2-5 16,0-4-5-16,-4 2-8 0,-17-6-12 15,-17 4-61-15,-15 3-4 16</inkml:trace>
  <inkml:trace contextRef="#ctx0" brushRef="#br0" timeOffset="161341.1325">19373 16552 408 0,'0'0'3'16,"0"0"1"-16,13 4 3 15,13-4 2-15,14 0 0 32,20-4 2-32,22-5-1 0,23-2 0 0,20-3-1 0,13 4-5 15,-1-2-7-15,3 11-12 16,-14 17-63-16,-11-7-13 15</inkml:trace>
  <inkml:trace contextRef="#ctx0" brushRef="#br0" timeOffset="162066.205">21289 15520 380 0,'0'0'0'0,"0"0"-1"15,0 0 0-15,1 7 2 16,5 6 3-16,3 6 1 15,3 10 2-15,3 10 3 16,5 10 0-16,2 11 2 16,3 8 0-16,0 7-2 0,2 3 0 15,2 3-2-15,0 1-1 16,0-3-3-16,-2-2 1 31,-1-4-2-31,-5-3 0 0,-1-3 0 0,-5-4 0 0,-2-2-1 16,-6-8 0-16,-2-7 1 15,0-6-1-15,-2-7 1 16,-1-11 1-1,-1-13-4-15,-1-9 0 0,9-31 0 0,3-18 0 16,6-31 0-16,7-21 0 16,8-28 0-16,4-17 0 15,6-11 0-15,-4 0 0 0,-4 7 0 16,-5 15 0-16,-4 16 0 15,-6 25 0-15,-9 22-3 16,-1 24-12-16,-6 15-6 16,8 19-15 15,-3 12-56-31,1 7-3 0</inkml:trace>
  <inkml:trace contextRef="#ctx0" brushRef="#br0" timeOffset="162337.2321">22386 15981 436 0,'0'0'2'15,"2"14"0"-15,2 6 2 16,-1 14 2-16,-3 8 2 15,0 12 0-15,0 12 0 32,0 9 0-32,-7 4 0 0,1 1-2 0,-4-6-1 0,0-5-2 15,1-9-2-15,1-9-2 16,-1-10-3-16,1-13-7 15,3-6-22-15,5-22-58 0,-20 1-3 16</inkml:trace>
  <inkml:trace contextRef="#ctx0" brushRef="#br0" timeOffset="162478.2351">21989 16598 432 0,'0'0'2'0,"17"2"0"0,9-1 2 16,16-1 1-16,9-3 0 16,18-7 1-16,4-1-1 15,11-1-3-15,-7-7-7 16,0 0-20-16,-4-5-61 0,-19-9-4 15</inkml:trace>
  <inkml:trace contextRef="#ctx0" brushRef="#br0" timeOffset="162875.2351">22811 16029 389 0,'0'0'3'0,"19"19"3"16,-6 3 3-16,1 10 1 15,1 9 2-15,0 10 1 0,-2 9 1 16,-3 13 1-16,-6 2-3 15,-6 2-2-15,-10-4-2 16,-2-3-2 0,-4-7-2-16,-1-5-4 0,-2-14 0 15,3-9 0-15,-1-11 0 0,7-14 0 16,12-10 0-16,9-14 0 15,16-14 0-15,9-12 0 16,16-3 0-16,10-6 0 16,10 4 0-16,-1 5 0 0,-5 12 0 15,-7 13 0-15,-10 15 0 16,-11 12 0-16,-14 17 0 15,-8 13 0-15,-9 4 0 0,6 7 0 16,4 0 0-16,13-7 0 16,12-5 0-16,11-9 0 15,13-3 0-15,7-12-5 31,9-3-12-31,-5-8-44 0,4-7-32 0,-3-14-2 16</inkml:trace>
  <inkml:trace contextRef="#ctx0" brushRef="#br2" timeOffset="193747.2351">15735 12763 343 0,'0'0'2'0,"0"0"0"16,0 0 1-16,0 0-1 15,0 0 0 1,13 0 0-16,5 0 1 0,6 0-2 15,10 0-1-15,8 0 0 0,5 0 0 16,10 0-1-16,3-3 1 16,5-2 0-16,3-2 0 31,3 0 0-31,6-3 0 0,0 2 0 0,5-1 1 15,0 2-1-15,-2 2 1 0,2 3 0 16,-2 2 2-16,0 0-2 16,1 0 2-16,1 2-1 15,2 1-1-15,4 1 1 0,3 1-1 16,1-2-1-16,0 3 0 15,2 0 0-15,-3 1-1 16,-3-2 0 0,-2 0 1-1,-3 0 0-15,0 1 1 0,-5 0 0 0,1 0 0 0,-4 0 0 16,-2 3 1-16,-5 3-1 15,-4 0-1-15,-4 3 1 16,-7 0-1-16,-2 2 2 16,-8 3-1-16,-3-2-1 0,1 5 1 15,-3-2 1-15,1 3-1 16,-1 0 1-16,3 3-1 15,-3 0 0 1,3 1 0-16,-1-1 0 0,-5 0-1 0,-4 2 1 16,-1 0 0-16,-6 2-2 15,-2 1 1-15,-1 1 0 16,-3 1 0-16,0 5-1 0,2 3 0 15,1 1-1-15,-1 0 0 16,-1 2 0-16,-2 2 1 16,-1-1-1-16,-7-5 1 15,1 5-1-15,-5-7 2 16,-2 2 2-16,-2-2-2 0,1 2 1 15,1-2-1-15,-1-1 1 16,3 1-1-16,-2 0 1 16,-2-1-1-16,-2-1 1 31,1 2 0-31,-6-3 0 0,-6 3-1 0,-3 0 0 0,-3-1 0 15,-3-2 0-15,-1 1 0 16,-4 1-1-16,0-2 1 0,-4-1 0 16,-5-2 0-16,0-1 1 15,-4 0 0-15,-5-1 0 16,-1 0 0-16,-6-2 0 15,-3-2 0-15,-4 2 0 16,-2-3 0 0,-1-2-1-16,-8 1 1 0,-2-5-1 0,-3-1 0 15,-3 0 0-15,-5-1 0 16,-1-2 1-16,-6-1-1 15,-2-1 0-15,-3 0 1 0,-3 0-1 16,-2-1 1-16,-2 4 0 16,-4-3 0-16,-3 1-1 15,-4 2 1-15,-2 0 0 0,-3-1 0 16,-1 0-1-1,-5-4 1-15,2 1 0 0,0-4-1 16,-1 0 1-16,3-1-1 16,0 0 1-16,1-3-1 0,3-1 1 15,0 0-1-15,2-4 0 16,1 0 0-16,-1 0 1 15,-1 0-1-15,4-4 1 16,-3 1 0-16,0 0 1 16,1 0 0-16,-3 3 0 0,2 1 0 31,0-1 0-31,5 2 0 0,0 0 0 0,3-1 0 15,1 2-2-15,2-3 1 16,3 0 0-16,3 0-1 0,-1-3 1 16,2 0 0-16,-3-1 0 15,1 0 0-15,1 1 2 16,-1 0-2-16,-3 1 1 15,3-1 1-15,0 0-1 0,-1 1 0 16,-1 0 0 0,1 0 0-16,1-1-1 0,1 1-1 15,-1 0 1-15,-1 1-1 0,1 0 0 16,-1 1 0-16,-1 1 1 15,-3-1-1-15,0 0 0 16,-4 4 0-16,1 1 0 16,-5 0 0-16,1 1 0 15,-2 0 0-15,-1 0 1 0,1 1-1 16,-1-2 0-16,-4 0 0 15,0 1 0-15,2 1 0 16,-6-1 1-16,2 1-1 16,-5 2 0-16,1 1 0 15,-4 1 0-15,-3 5 0 0,0-1 0 31,-4 0 0-31,1 3 0 0,2-4 1 0,-4 3-1 16,1-1 0-16,2-2-1 16,3-1 1-16,-1-2 0 0,2-1 0 15,2-3 0-15,3 0-1 16,3-2 1-16,-1-2 0 15,5-3 0-15,-1 0 0 0,2 0 0 16,1-3 0-16,4 0 1 16,-1 0 0-16,-1 0 0 15,4-2 0-15,2 2 0 16,3-2 0-16,2 3 1 15,-1 0 0-15,3-1-1 0,2 0 1 16,2 2-1-16,3-2 1 16,-2 1-1-16,1 0 1 15,4-1-1-15,0 0 0 0,0 0-1 16,0 1 1-16,1-1-1 15,1 0 1-15,-1-1-1 16,1 2 0-16,-1-1 0 31,0-1 0-31,1 3 0 0,-1 0 0 0,4-2 1 0,-1 3-1 16,1 0 1-16,3 0 0 15,-1 0-1-15,-1 0 1 16,0 3 0-16,0 1 0 0,-3 3-1 16,2 0 0-16,-6 6 0 15,-2 0-1-15,-4 6 1 16,-2-2-1-16,-2 4 1 15,-2 0-1-15,-2 1 0 16,-2-1 1-16,0-2 0 0,1-3 0 16,3-3 0-16,3-4 0 15,3 2 0-15,5-8 1 16,7-3-1-16,5 0 1 31,10-7 0-31,6-8-1 0,6-2 0 0,7-6 1 0,7-4-1 16,2-5 0-16,6-6 0 15,4 1-1-15,2-3 1 16,0-4 0-16,4-1 0 0,0-2 0 15,-2-2 0-15,3-1 0 16,-3 2 0-16,0-1 0 16,1 0 0-16,0 3 0 15,-2-4 0 1,1 6-1-16,-3-2 1 0,3 1-1 0,-1 1 1 15,0 0-1-15,-2 1 1 16,2-1 0-16,-5 3 1 16,2-3-1-16,1 1 1 0,-3 1-1 15,2-1 0-15,-2 0 1 16,0 0-1-16,2-1 0 15,0 0 0-15,-1 0-1 16,-1-2 1 0,0 5-1-16,-4-2 1 0,4 2 0 0,-3 0-1 15,1 0 0-15,-2 4 1 16,1-2 0-16,-1 3 1 15,1-3-1-15,0 1 1 0,-5-2 0 16,3 0 0-16,-2-1 0 16,2-2 0-16,-3 3 0 15,-1-3-1-15,5 0 1 16,-1-1-1-16,2-2 0 15,0 0 0-15,1-3 0 0,3 3-1 16,4-9 1-16,2 3 0 16,2-3-1-16,-1-3 1 15,5-1 0-15,0-2 0 16,3 2 1 15,0-4-1-31,-1 3 1 0,6 1-1 0,-3 2 0 0,4 2 0 0,1 3 0 16,2 2 0-16,2-1 0 0,6 2-1 15,2-2 0-15,1-2 0 16,9 2 0-16,5-4 1 15,3-3-1-15,7 2 1 16,0 1-1-16,5 1 1 0,4 3 0 16,-1 1 0-16,1 3 0 15,4 3-1 1,4 2 1-16,-3 0-1 0,6 5 1 15,-2-1-1-15,1 5 1 16,2 1-1-16,-2 5 0 0,-4 3 1 16,-2 2-1-16,-5 7 0 15,-3 1 0-15,-3 4 1 16,-2 4-1-16,-1 2 0 15,-2 3 0-15,3 1 1 0,-4 0 0 32,6 0 0-32,4 0 0 0,0 2 0 0,4 1 1 15,2 0-1-15,1-2 1 0,3 1-1 16,-1-2 0-16,1 0 0 47,-1 1 1-47,-1-1-1 0,-2 0 0 0,-1 0 0 0,-5 0 0 0,-1 0 0 15,1 3-1-15,-2 0 1 0,0 1 0 16,-1 0 0-16,1 2 0 15,-1-1 1-15,1-1-1 16,1 2 0-16,1-1 1 16,-1 2-1-16,-3-2 1 0,1 0-1 15,-1 2 0-15,0 0 0 16,0 1 1-1,1-1-1-15,-4 1 0 16,3 1 0-16,-4-1 0 0,4 2 0 0,-4-2 0 16,1 1 0-16,-3-1 1 15,4 0-1-15,-1-1 0 16,1 2 0-16,0-2 1 15,0 0-1-15,1 1 0 0,1-2 0 16,-2 2 1-16,3-1-1 16,-2-3 1-16,-1 0-1 15,0 0 0-15,0 0 0 16,-1-1 0-16,1 0 1 0,1 1-1 15,-1-1 0-15,0 0 0 16,2 2 0-16,-2-2 0 16,1 3 0 15,-3-4 0-31,4 2 1 0,-4 2-1 0,3-1 0 0,-3 1 0 0,-1 2 0 15,2-1 0-15,-1 2 0 16,-1-1 0-16,-1 1 0 16,0 2 1-16,-1-2-1 0,0-1 0 15,-1 1 0-15,2 0 0 16,-4 0 1-16,0-1-1 15,0 2 0-15,-3 0 0 32,-1-2 0-32,-1 2 1 0,-1 1-1 0,1 0 0 0,0-1 0 15,-2 2 0-15,0 1 1 16,3-4-1-16,-2 3 0 15,4 1 0-15,-1-1 0 0,-2 3-1 16,1-1 1-16,-2-2-1 16,1 0 1-16,1 4-1 15,0-3 1-15,-3 3-1 16,2-2 1-16,-2 0 0 0,2 1 0 15,1 1 0-15,1-1 0 16,-3 0 0-16,2 2 0 16,-1-2 0-16,2 0 0 15,-1 3 0-15,2-2 1 31,-2-1-1-31,2 2 0 0,0 0 0 0,2 3 0 0,0-1 0 16,-1 2 0-16,2-3 1 16,-1 3-1-16,1-1 0 0,1 2 0 15,-1-1 0-15,-1-3 0 16,2 2 0-16,2-2 0 15,2-1 1-15,-1 1-1 16,-2-1 0-16,2-1 0 16,3 0 0-1,0 0 0-15,3 0 0 0,-2-2 0 0,1 1 0 16,1-1 0-16,1-1 0 15,2 0 0-15,-3 1 0 0,1-3 0 16,-1 2 0-16,2-3 0 16,1 1 0-16,1 0 0 15,1-5 0-15,1 2 0 0,3-3 0 16,2 0 0-16,0-1 0 31,2 2 0-31,-3-3 0 0,2 2 0 0,-1 0 0 16,-2-1 0-16,3 4 0 15,-1-3 0-15,-4 2 1 0,2 0-1 16,2-2 0-16,0 0 0 15,4-2 0-15,-1-1 1 16,3-2-2-16,1 0 2 16,3 0-1-16,0 0 0 0,1 0 0 15,1 0 0-15,0 0 0 31,1 3 0-31,1 0 0 0,3 1 0 0,2 1 0 16,4-3 0-16,4 1 0 0,-3 0 0 16,9-3 0-16,-3 0 1 15,3 0-1-15,1-1 0 16,0-4 0-16,-1 0 0 15,1 1 0-15,-1 0 0 0,1 0 0 16,-2 0 0-16,-2 1 0 16,0 0 0-1,0 3 0-15,-4 0 0 0,3 0 0 0,-2 0 0 16,-1 0 0-16,2-3 0 15,1 1 1-15,0-2-1 16,1 0 0-16,-1-2 0 16,-1 4 0-16,-1-3-1 15,-1 3 2-15,1 0-1 0,-4 0 0 16,5 1 0-16,-1-1 0 15,-1 0 0-15,1-1 0 16,0-2 0-16,-2 0 0 16,3 0 0-16,-3 0 0 0,-2 0 0 15,4-2 0-15,-1 0 0 16,-1 1 0-16,1 0 0 15,0-2 0-15,-1 2 0 32,0 1 0-32,-1 0 0 0,-2 2 0 0,0 0 1 0,0 1-2 15,1 2 1-15,-2 0 0 16,3 0 0-16,-1 0 0 15,1 0 0-15,1 0 0 0,1 0 0 16,-1-3 0-16,2 0 0 16,-3 0 0-16,1 0-1 15,-3-1 1-15,3 1 0 16,-2 0 0-1,-2-1 0-15,0 2 0 0,-2-1 0 0,1 2 0 16,1-2 0-16,2 0 1 16,0-2-1-16,0 2 0 15,0-2 0-15,1-2 0 0,-3 1 0 16,4-2 0-16,-4 2 0 15,-1 0 0-15,1 1 0 16,0-3 1-16,1 0-1 16,0 0 0-1,-2 0 0-15,1 1 0 0,1 0 0 0,1-1 0 16,-1 1 0-16,2-2 0 15,1 1 0-15,0 1-1 16,1 0 1-16,-1 0 0 0,3 1 0 16,-1 0-1-16,-2-1 1 15,1 1 0-15,-1-1 0 16,-1 2 0-16,0-1 0 15,-2 1-1-15,0-1 1 0,-1 2 1 32,1 0-1-32,0 1 0 0,1 0 0 0,2 2 0 15,-2-4 0-15,4 5 0 16,1-1 0-16,0 1 0 0,0 0-1 15,1 0 1 17,0 1 0-32,-2 4 0 0,1-1 0 0,-1 2 0 0,3-3 0 15,0 2 0-15,2-2 0 0,-1 0 0 16,1 0 0-16,1 2 0 15,0-3 0-15,-1 1 0 16,-4 2 0-16,2 0 0 16,-2 1 0-16,-4 2-1 0,1-2 1 15,0 2 0-15,-5-2 0 31,0 3 0-31,-1-1 0 0,-4 1 0 0,-2-2 1 16,2-1-1-16,-3 1 0 0,-1 0 0 16,-3 0 0-16,-2 2-1 15,-2-3 1-15,-3 3 0 16,-3-2-1-16,-1 3 1 15,-7-3 0-15,-3 3 0 16,-3 0-1-16,-1-1 1 0,-4-1 0 16,-1 2 0-1,-2-3 0-15,1 1 0 0,0-2 0 16,1-1 0-16,0 1-1 15,-3-2 2-15,0 0-1 0,-1 1-1 16,1 0 1-16,-4 1 0 16,-1 0 0-16,-1 1 0 15,-2 1 0-15,1-2 0 0,-2 2 0 16,0 0 1-16,-8-8-1 15,16 17 0-15,-16-17 0 16,12 15 0-16,-6-6 0 16,-6-9-1-16,9 15 1 0,-5-5 0 15,-1-2 0-15,-1 3 0 16,1 0 0-16,-2 1 0 15,2 1 0-15,0 1 0 16,-1 1 0-16,0-1 0 0,4 4-1 16,-1-4 1-16,1 3 0 15,4 0 0-15,6-3 0 16,7-1 0-1,9-4 0-15,14 3-4 0,11-10-10 0,20-1-58 16,11 7-18-16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27T19:26:34.24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20241 2388 222 0,'0'0'5'16,"0"0"2"-16,0 0 5 16,-9 3 3-16,9-3 4 15,0 0 0-15,-12 1 0 0,12-1 1 16,0 0-7-16,0 0-1 15,0 0-3-15,0 0-5 16,12 0-1-16,3 0-2 16,6 0 2-16,1 0-2 0,5-1 3 15,-1-2-2-15,0 0 3 16,7-2-1-1,-7-1-1-15,2 1 3 0,-1 0-3 16,4 4 2-16,-1-2-2 0,3-1 0 16,0 3 0-16,6-1-1 15,3 2 3-15,6 0-3 47,3 0 2-47,5-2-3 0,5 2 3 0,3 0 0 0,6-3-1 0,-1 3 0 0,3 0-3 16,0 0 2-16,-2 3-1 15,3 1 0-15,-1 1-1 16,-3 3 1-16,-2 4-1 15,-4-3 0-15,-3 1 2 16,-3 2-1-16,0 0 0 0,-1 0 1 31,-5-2 0-31,-2 0 0 0,0-2-1 0,-3 0 2 0,-2 0-2 16,-5-6 0-16,-9 3 0 15,-5-3 1-15,-9 2 1 16,1-1 0-16,-17-3 1 16,11 0-2-16,-11 0 1 15,0 0 0-15,-4-8 0 0,4 8-1 16,0 0-2-16,-8-10 1 15,8 10-2 1,0 0 2-16,0 0-1 0,0 0-1 16,0 0 0-16,6-10 0 0,12 4 1 15,1-3-2-15,7 2 0 16,0-3 1-16,6 1-1 15,-2 1 1-15,0 2 0 16,-10 3 0-16,-4 0 0 0,-4 3 1 16,-12 0-1-16,15-2 1 15,-15 2-1 16,14 0 1-31,-14 0 1 0,18 0-1 0,-5 0 2 0,1 0-2 0,1 0 2 16,-5 0-1-16,1 0 0 16,-11 0 1-16,15-3-1 15,-15 3 0-15,0 0-2 0,0 0 2 16,0 0-2-1,0 0-1-15,0 0 0 0,0 0-1 16,0 0 1-16,9 8-1 16,-1 1 1-1,1 1-1-15,4 11 1 0,3 0 2 0,1 12-1 16,1 9 2-16,-2 6-2 15,0 7 1-15,-4 2 0 16,1 4-1 15,-6 0 1-31,-2 9 0 0,-3 3 1 0,-2 4-1 0,-1 3 1 0,-1 1 0 16,-1 10-1-16,-5 1 1 15,0 2-1-15,-2 3 1 16,0-5-3-16,-4 2 3 16,0-2-2-16,-1-2 0 0,3-6 1 15,-6-1 0-15,5-5 1 16,0-1-1-16,2-7 1 15,-2-5-2 1,5 1 0-16,0-4 1 0,2-1 0 16,1-5 1-16,2-2-1 0,2-1 1 15,1-3-1-15,1-6 1 16,2-6 0-16,1-1-1 15,-1 1 1 1,3-2-1-16,0-2 1 0,-4 2-2 0,4 1 0 16,0 3 1-16,1 2 0 15,2 0 0-15,-1-4 0 0,-1 1 1 16,4 1-3-16,-3-5 3 15,1-1 1-15,-1-5-1 16,-1-1 1-16,-2-5 0 16,2 2 0-16,-1-4 0 0,-4-4 1 15,1 5-2 16,1-3 0-31,1 0 0 0,0 0-1 0,1 1 1 0,-2 1-1 16,-2-2 1-16,2 4-1 0,1-2 0 16,-4 1 0-16,0-2 0 15,2 4 1-15,0-2-1 16,-1 2 0-16,1 0 0 15,1 3 1-15,-1 2-1 16,2 0 1-16,-1 5-1 0,-1 2-1 31,1 4 1-31,0 0-1 0,3-2 0 0,-5 2 1 16,1-5-1-16,-1 2 1 15,-1-6 0-15,-1-4 1 0,0-3-1 16,-1 2 0-16,1-4 0 16,0 1 0-16,-1 0 0 15,-2-5 0-15,1 1 1 0,-1 0-1 16,1-2 0-16,-2-7 1 15,2 0 0-15,2-10 1 16,-5 10-1-16,5-10 1 16,-10 1-1-16,3-1 0 0,-6-1 1 15,0-2-2-15,-5 0 0 16,-5-1 0-16,-7-2 0 31,-2 4 0-31,-7-1 0 0,-4 3 0 0,-6 0 0 16,-8 0 0-16,-2 0 0 0,-7 0 0 15,-1-4 0-15,-9-2 0 16,-5-1-2-16,-6-2 2 15,-8-1-1-15,-12-2 0 16,-12-1 1-16,-8 2-1 16,-13 1 1-16,0 3 0 0,2-3 0 31,4 5 1-31,14-2 0 0,19 2-1 0,17 1 1 15,17 1-1-15,18-4-5 0,16 7-5 16,8 0-8-16,13 0-30 47,1 5-43-47,1-1-3 0</inkml:trace>
  <inkml:trace contextRef="#ctx0" brushRef="#br0" timeOffset="346">20651 6145 325 0,'0'0'1'0,"0"0"0"0,-2 12 4 15,-7 1 1-15,-7 9 2 16,-7 8 3-16,-10 7 2 15,-10 6 2-15,-10 5 1 16,-5 1-1-16,1-1-4 0,4-3 0 16,8-8-2-16,15-5 0 15,25-9-1-15,22-12-3 16,34-7-1-1,21-4-7-15,23 0-7 0,3 8-58 0,16-8-20 16</inkml:trace>
  <inkml:trace contextRef="#ctx0" brushRef="#br0" timeOffset="1170">23481 2034 388 0,'0'0'-1'15,"0"0"-7"-15,0 0 2 0,0 6 2 32,1 10 0-32,4 13 2 0,0 7 5 0,5 39 5 15,-2 10 2 1,0 9 5-16,0 0 0 47,-1 2-2-47,-4-6-1 0,-2-8-3 0,-1-10-10 0,-1-35-8 0,-3-10-9 0,-3-13-12 15,-11-6-52-15,6-6-5 16</inkml:trace>
  <inkml:trace contextRef="#ctx0" brushRef="#br0" timeOffset="1431">23140 2744 433 0,'0'0'-2'0,"0"0"-4"15,0 0 1-15,0 0 3 16,7 14 1-16,5 2 3 16,6 1 2-16,9 5 0 15,7 3 2-15,5 1 6 0,6-1-2 16,-1 0-1-16,2-2 0 15,-8-12-2-15,-6 3 1 16,-8-10-1-16,-5-1 1 16,-3-3-2-1,1-5-4-15,0-4-2 0,1-8 0 0,8-2 0 16,0-7 0-16,7 6-23 15,0-11-66-15,-2-5-4 0</inkml:trace>
  <inkml:trace contextRef="#ctx0" brushRef="#br0" timeOffset="1845">24020 1766 331 0,'0'0'-4'0,"0"0"2"15,0 0 3-15,3 16 8 31,4 11 0-31,0 14 1 0,3 10 1 0,0 14 3 16,-4 9 8-16,1 17-1 31,0-6-4-31,-4-4-7 16,-2-14-3-16,-2-8-4 15,1-15-8-15,-2-10-15 0,-2 6-62 16,4-40-6-16</inkml:trace>
  <inkml:trace contextRef="#ctx0" brushRef="#br0" timeOffset="2256">24358 2430 338 0,'-13'1'5'16,"-3"2"-1"-16,-5 1-3 0,-2 4 2 15,3 4-2-15,-1 3 2 16,10 8 2-16,5 1 2 15,14 3-4-15,19 4 0 16,6 5 1-16,9-6-1 0,-1 1 1 16,-1-1 0-16,-9-5 0 15,-10 0 0 1,-12 0 2-16,-9-2 1 0,-14-1 2 15,-6-3 2-15,-9-4 0 0,-1-1 0 16,5 1-5-16,-1-6-4 16,10-6-7-16,1-5-19 15,15 2-58-15,0-15-3 16</inkml:trace>
  <inkml:trace contextRef="#ctx0" brushRef="#br0" timeOffset="2504">24791 2501 378 0,'0'0'-3'0,"0"0"0"15,-6 8 3-15,-5-1 1 0,-1 7 1 16,-3 7 0-16,0 4 6 15,6 4 1-15,1 0 5 47,7 6 0-47,18-5 0 0,13 4-1 0,13-8-6 0,5-4-15 0,5-10-51 0,-3 9-24 16</inkml:trace>
  <inkml:trace contextRef="#ctx0" brushRef="#br0" timeOffset="4999">2930 7624 311 0,'0'0'3'0,"0"0"2"0,2-10 0 16,-2 10-1-16,0 0 3 16,2 9 2-16,1 11 1 15,-1 11 1-15,0 15 0 47,-2 18 0-47,-1 11 1 0,-3 9-1 0,-2-4-1 0,-3 0-2 0,-3-8-1 0,0-9-2 16,-1-12-5-16,4-12-6 15,-1-16-6-15,10-23-43 0,-6 13-30 16,-3-20-7-16</inkml:trace>
  <inkml:trace contextRef="#ctx0" brushRef="#br0" timeOffset="5209">2455 7827 344 0,'4'-6'5'0,"22"-5"2"15,15-9 2-15,17-9 2 16,17-7 1-16,16-6 0 15,14-5-1-15,10-3 0 32,-1 7-8-32,-9 4-10 0,-11 10-27 0,-6 11-49 0,-32 7-5 15</inkml:trace>
  <inkml:trace contextRef="#ctx0" brushRef="#br0" timeOffset="5406">2422 8506 394 0,'0'0'4'0,"18"0"3"16,10-1 1 0,17-12 0-16,19-6 0 0,18-7 1 15,14-7-1 16,18 0-5-31,-1-3-10 0,4 9-29 0,4 3-51 0,-32 12-2 0</inkml:trace>
  <inkml:trace contextRef="#ctx0" brushRef="#br0" timeOffset="5722">3619 8156 281 0,'-15'6'6'0,"-9"9"4"16,-7 3 0-16,0 3 1 15,0 8 1-15,7 1 1 0,5 2 1 16,9 3 2-16,20-5-5 15,24-7-5-15,13-1 1 16,1 0-1-16,0-1-1 0,-9-1 0 16,-14 5 0-16,-16 1-2 15,-15 3-1-15,-22 1-2 16,-12 0-3-16,-8-5-11 15,-4-18-57 1,4 12-13-16</inkml:trace>
  <inkml:trace contextRef="#ctx0" brushRef="#br0" timeOffset="5996">4241 8173 345 0,'0'0'3'0,"-28"26"4"16,1-3 3-16,-3 9 1 15,-3 5 2 16,1 3 1-31,5 4 1 0,7 0 1 0,18-7-3 0,16-10-3 0,24-8-2 16,14-7-3-16,9-10-5 16,9-2-7-16,-2-5-28 0,-3 2-52 15,-8-3-2-15</inkml:trace>
  <inkml:trace contextRef="#ctx0" brushRef="#br0" timeOffset="6349">4838 7836 347 0,'0'0'3'15,"5"2"1"-15,8-1 2 16,7-1 0-16,9 0 2 16,9 0-1-16,12-3 1 15,9-1-1-15,8 1-7 16,-3-4-9-16,1 5-31 0,3 2-40 15,-18 0-7-15</inkml:trace>
  <inkml:trace contextRef="#ctx0" brushRef="#br0" timeOffset="6529">4869 8150 383 0,'0'0'4'0,"7"3"2"0,14-3 1 0,10 0 0 16,14-2 0-16,11-2 1 15,10-4 0-15,10-1-2 16,11-1-8-16,-7-2-13 0,1-11-65 16,-1 19-6-16</inkml:trace>
  <inkml:trace contextRef="#ctx0" brushRef="#br0" timeOffset="6939">6076 7461 397 0,'0'0'1'0,"8"-4"1"15,13-1 0 1,9-3 2-16,13-1 0 0,12 1 0 0,10 1 0 15,9-2 1-15,5 7 0 16,-5 2-1-16,-5 8 0 16,-12 12 1-16,-15 7 0 46,-18 9 1-46,-24 7 0 0,-17 8 0 0,-25 2-1 0,-8 0 0 0,-10-1-1 0,1-6-2 16,3-3-5-16,6-7-5 0,21-3-17 16,27-15-64-1,11-8-2 1</inkml:trace>
  <inkml:trace contextRef="#ctx0" brushRef="#br0" timeOffset="7216">6280 8398 410 0,'0'0'3'0,"0"0"1"16,0 0 1-16,0 0 1 15,0 0-1-15,2-5 1 0,9-3-1 16,1 1 0-1,6 0-2-15,-2 0-2 0,0 1 0 16,-3 6 0-16,-13 0 0 16,6 6 1-16,-12 5 0 15,-7-2 1-15,-2 2 0 0,0-2-2 16,-2-5-6-16,17-4-21 15,-4 12-60-15,4-12-1 16</inkml:trace>
  <inkml:trace contextRef="#ctx0" brushRef="#br0" timeOffset="211739">5440 10555 207 0,'0'0'7'16,"1"-13"3"-16,-1 13 7 15,0-20 1-15,1 11 3 16,-1-1-1-16,2 0-1 0,-1 1 1 16,-1 9-5-16,2 8-2 15,0 8-2-15,2 12-1 16,-2 8-1-16,0 11 1 15,-2 8 0-15,0 10 1 0,-1 3-1 16,-1 4-2-16,-3-3-1 16,-5-5-3-16,1-5 1 15,0-12-2 16,5-5-1-31,-1-12-4 0,5-5-8 0,0-14-27 0,0-11-49 0,9 0-2 16</inkml:trace>
  <inkml:trace contextRef="#ctx0" brushRef="#br0" timeOffset="212351">5142 10580 246 0,'0'0'6'15,"0"0"2"-15,-13 3 3 16,13-3 1-16,0 0 2 0,0 0-1 15,8-11 2-15,5 0 0 16,12-7-3-16,1-3-2 16,9-4 1-16,-2-3 0 0,2 2-3 15,-5 2 0 16,-3 6-1-31,-5 3-1 0,-5 5-1 0,-1 8-2 0,-5 4 0 0,1 8-1 16,0 7 0-16,1 5 1 16,3 4 1-16,1-1 0 15,1 4-2-15,4-2-4 16,-4-6-13-16,-2 1-68 15,8-3-2-15</inkml:trace>
  <inkml:trace contextRef="#ctx0" brushRef="#br0" timeOffset="213271">4994 10086 126 0,'0'0'5'0,"-16"0"2"16,2 6 2-16,-4 3 3 15,-3 5 1-15,-3 6 2 0,-5 6 1 16,-5 9 2-16,3 5-3 16,-2 10-2-16,1 4-1 15,1 9-1-15,3 8 0 16,0 3-2-16,5 2-1 0,4 1-2 15,8 0 0-15,4-2-1 32,5-2-2-32,3 0 1 0,6-4 1 0,5 2 0 15,5-5-1-15,1 1 1 0,2-6 0 16,4-1 0-16,2 1 0 15,2-6 0-15,3-6-1 47,4-4 1-47,2-6-1 0,4-2 0 0,2-8 1 0,4-4 0 0,2-5 0 0,1-5-1 16,0-5 1-16,0-5-1 15,2-5 0-15,-5 0-1 16,3-3 0-16,-1-6-1 16,-2-4-1-16,1-3 1 0,2-4-1 15,0-6 0 1,2-3 0-1,1-8 0-15,2-1-1 0,0-7 1 0,-2-1-1 0,-1-1 0 16,-4-2 0-16,-1-1 0 16,-5 1 0-16,-3 0-1 15,-1-2-1-15,-4-2 1 16,-4-2 1-16,-2-3-1 0,-6-3 0 15,-4-4 1-15,-5 0 0 16,-6-5 0-16,-7 1 1 16,-5-2-1-1,-9 1 0-15,-7 3 1 0,-5 2-1 0,-8 2 0 16,-5 5-1-16,-6 7 2 15,-9 4-1-15,-8 7 0 16,-8 6 0-16,-11 11 0 16,-11 8-1 15,-9 12-3-31,-16 6-8 0,-9 2-60 0,-10 26-11 0</inkml:trace>
  <inkml:trace contextRef="#ctx0" brushRef="#br0" timeOffset="213978">2400 11358 312 0,'0'0'2'16,"3"-11"1"-16,9-4 2 15,6-2 1-15,11-5 1 16,11-3 1-16,7-3-1 47,8-1 0-47,4 3-2 0,-1 5-1 0,-6 5-1 0,-6 8-1 0,-12 8-1 0,-9 7 1 0,-15 14 2 15,-10 5 2-15,-17 9-2 16,-9 3 1-16,-3 6 0 16,-6 3 0-16,0 0-1 15,-2-2-2-15,6-3 0 16,7-4 1-16,9-3 1 15,12-4 1 17,7-9 0-32,20-3 0 0,10-6 1 0,12-8-1 0,9-4-2 0,4-3-5 15,5-5-11-15,-11-1-43 16,3-9-28-16,-8-2-6 0</inkml:trace>
  <inkml:trace contextRef="#ctx0" brushRef="#br0" timeOffset="214428">3240 11436 280 0,'0'0'9'0,"11"22"4"15,-1 0 3-15,1 9 2 16,2 4 2-16,1 3 1 15,0 3 2-15,-1-2 0 0,-4-4-7 16,-3-9-3 15,-5-9-2-31,-1-17-3 0,-9 0-2 0,-3-12-1 0,-4-14-2 16,-1-10-4-16,0-14-2 0,-2-7 0 15,3-7-2 1,2-7 1-16,3-1-2 0,8 0-1 16,3 5 2-16,6 7 1 15,5 8 1-15,4 9 1 16,3 10 0-16,2 7 0 0,3 11 2 15,2 11 0 1,2 6 2-16,0 13 0 0,2 13-1 16,0 6 4-16,0 12 0 15,-2 7 0-15,-2 5 1 0,-1 0-1 47,-3 1 1-47,-4-4-1 0,-4-8 0 0,0-4-3 0,-2-9-3 0,-3-8-5 16,-6-8-9-16,-3-9-70 0,-8-4-5 15</inkml:trace>
  <inkml:trace contextRef="#ctx0" brushRef="#br0" timeOffset="214562">3262 11454 420 0,'0'0'1'0,"20"-15"0"31,11 1 0-31,11-10 1 0,17-6 0 0,15-2-5 15,8-6-16-15,-5-1-62 0,21 3-4 16</inkml:trace>
  <inkml:trace contextRef="#ctx0" brushRef="#br0" timeOffset="215299">5388 10292 258 0,'0'0'12'0,"0"0"7"16,0 0 2-16,0 0 0 0,0-6 0 15,0-5 2-15,0-8 0 16,0-2-1-16,0-9-10 16,-5-10-6 15,-1-6-4-31,-4-7 0 0,-1-6 1 0,-4-5-2 0,-2 2 0 0,-3-4 0 15,1 6-1-15,-1 2 0 16,3 8 0-16,0 8 0 47,3 7 0-47,4 7 0 0,2 8 0 0,4 6-1 0,3 1 1 0,1 13-1 0,12-11 0 15,8 8 0-15,9 3 1 16,10 0-1-16,14 1 2 16,17 1 1-16,19-2 1 0,25-3 1 15,28-9 1-15,28-5-1 16,26-4 1-16,26-11 1 15,19-4-2 17,5-1 0-32,-5 1-3 0,-15 0-5 0,-20 6-8 0,-33 2-35 0,-24 6-39 15,-31 8-6-15</inkml:trace>
  <inkml:trace contextRef="#ctx0" brushRef="#br0" timeOffset="215968">5496 11735 261 0,'0'0'6'16,"0"0"3"-16,0 4 4 15,0 14 3-15,0 5 1 0,-5 11 2 16,1 7 1-16,-3 10 5 16,-4 12-6-16,-4 7-3 15,-2 5-3-15,-3 0-2 16,1-2-1-16,-1-6-2 0,-1-6-2 15,4-8-2-15,8-11-1 16,6-11 0-16,9-10 0 16,21-11 0-16,26-10 0 0,23-2 1 46,29-8-1-46,28-7 1 0,32 0-2 0,25 1-2 0,20 1-6 0,8 10-10 16,-8 3-32-16,-3 2-41 16,-11 2-5-16</inkml:trace>
  <inkml:trace contextRef="#ctx0" brushRef="#br0" timeOffset="216809">8447 10377 289 0,'0'0'5'0,"0"0"2"16,0 0 0-16,0 0 5 15,6 6 2-15,2 12 1 16,-2 9 1-16,4 9 4 15,-3 14-6-15,0 11-1 0,-1 8-2 16,-3 4-3-16,-1-4-1 16,-4-6-2-16,2-8-1 15,-2-9-3-15,-3-11-2 16,1-10-5-1,-1-13-7-15,2-2-30 0,3-10-43 0,0 0-6 16</inkml:trace>
  <inkml:trace contextRef="#ctx0" brushRef="#br0" timeOffset="217071">8273 10931 327 0,'0'0'6'0,"0"0"2"0,0 19 2 0,0-5 2 16,2 7 3-16,0 6 0 15,3 8 1-15,6 4 3 16,-1 1-5 0,4-3-1-1,2-3-2-15,7-8 0 0,4-6-2 0,8-13-1 16,7-7-1-16,6-12-5 15,6-7-1-15,0-3-2 16,0-2-4-16,-3-5-6 0,-5 4-10 16,-15 10-70-16,-5-10-3 15</inkml:trace>
  <inkml:trace contextRef="#ctx0" brushRef="#br0" timeOffset="217921">8277 10118 132 0,'0'0'2'0,"-14"0"0"16,-2 0 1-16,-1 1 1 15,-8 5 3-15,-5 2 3 16,-6 3 4-16,-6 6 3 15,4 3 0-15,-4 5 1 0,3 4 2 16,1 8-1-16,3 2-2 16,3 10-1-16,3 6-4 15,5 6-2-15,4 7 0 16,7 2-1-16,2 5-2 0,5 0-1 15,6 0 0 1,0-2-1-16,14-2-1 0,2 0 3 16,5-3-1-16,8-1 0 15,2-3 0-15,7-3-1 0,7 0 0 16,2-7-1-16,2-3 1 15,3-6-2-15,1-3 1 16,2-8 0-16,0-3 0 16,-2-6 1-16,-1-6 0 0,-1-5 0 31,0-1 0-31,0-8 0 0,0-3-1 0,1-2-1 15,-1-5-1-15,1-7 0 0,3-8 0 16,0-6-1-16,1-6 0 16,2-8 0 15,0-9 0-31,0-5-1 0,0-10 0 0,-2-4-1 0,-7-5-1 15,-5-5 1-15,-5-3-1 0,-11-2 1 16,-14-3-1-16,-12-2 0 16,-11 1 0-16,-24 0 1 15,-15 4-1-15,-19 5 1 16,-19 6 0-16,-14 12-1 0,-11 7-2 15,-10 13-2-15,-5 9-11 16,11 0-58 15,12 17-12-31</inkml:trace>
  <inkml:trace contextRef="#ctx0" brushRef="#br0" timeOffset="218661">7389 9297 169 0,'0'0'11'0,"17"0"4"15,12 0 2-15,12-2 2 16,18-3 3-16,13-4 1 15,15 2 3 1,10-3-1-16,11-2-9 0,-3 1-4 16,-2 0-2-16,-8-1-1 0,-17 2-4 15,-12 3 1-15,-15 2-2 16,-11 0 1-16,-16 3-1 47,-8-1 0-47,-16 3-1 0,0 0 0 0,0 0-1 0,-12 3 0 0,3 7-2 0,0 8-1 15,3 9 1-15,1 14 1 16,5 15 1-16,0 17 1 0,11 19 0 15,2 12 1-15,6 11-1 16,1 6 1-16,1 1-1 16,2-8-1-16,-2-11-2 15,1-15-4-15,-1-8-13 31,0-16-65-31,-6-20-4 0</inkml:trace>
  <inkml:trace contextRef="#ctx0" brushRef="#br0" timeOffset="219340">8519 11744 292 0,'0'0'8'0,"0"0"3"15,0 0 3-15,0 0 1 16,0 0 0-16,-6-8 2 16,6 8 2-16,0 6 0 15,0 9-6-15,5 11-4 16,2 7-1-16,2 11-2 0,0 12 0 15,4 4 0-15,2 3-1 16,-2 4-1-16,0-3 0 16,1-4-1-1,-4-4 1-15,0-5-2 0,-7-11 1 0,0-5 0 16,-3-8 0-16,-9-8-2 15,-15-6-1-15,-10-11-1 16,-20-2-2-16,-20-11 0 0,-25-4 0 16,-25-2-2-16,-25 1 1 15,-20 3 1-15,-19 4 2 16,-8 2 0-16,8 5 1 0,11-1-1 15,28 3-10-15,25 3-40 47,40-3-34-47,38-4-3 0</inkml:trace>
  <inkml:trace contextRef="#ctx0" brushRef="#br0" timeOffset="222022">9578 10415 143 0,'0'0'4'0,"-12"2"6"16,1-1 2-16,1 3 5 15,-4-1 0-15,4 4 0 0,-3-1 3 16,13-6 0-16,-11 18-2 16,11-18-4-16,19 14-4 15,5-8-2 1,8-1-1-16,4 2 0 0,6 2-1 0,0 1-1 15,0 5 0-15,-8-1 0 16,-4 3 3-16,-11 2 1 16,-10 3 2-1,-9-1 1-15,-7 2-2 0,-14-4 1 0,-3-2 0 16,-10 2-3-16,-1-4-1 15,-2-4-1-15,4 0-3 16,5-1-2-16,2-6-4 16,11 1-5-16,2-5-8 15,13 0-39-15,15-5-30 0,2-3-7 16</inkml:trace>
  <inkml:trace contextRef="#ctx0" brushRef="#br0" timeOffset="222194">9555 10435 322 0,'0'0'3'0,"0"0"1"15,20-17 0-15,3 7 0 16,7-4 0-16,10 3-4 15,2-4-14 1,6-1-42-16,2 8-21 0</inkml:trace>
  <inkml:trace contextRef="#ctx0" brushRef="#br0" timeOffset="222678">10063 10608 268 0,'0'0'5'0,"4"22"4"16,-2-2 3-16,0 10 3 16,-1 2 1-16,1 3 0 31,-2 2 2-31,1-2 3 0,-1-5-4 0,0-10-3 15,-1-7-4-15,1-13-1 0,-8-3-3 16,2-12 0-16,3-6-3 47,0-6-2-47,-1-7-3 0,4-6-1 0,0-6 0 0,3-2-3 0,4 1 1 0,4-1 0 15,5 2 1-15,0 4 1 16,3 5 1-16,-2 7 1 16,4 4 0-16,-1 9 2 0,-1 6-1 15,0 7 1-15,-1 4 1 16,-4 13 0-16,3 5 1 15,-4 12-1-15,2 6 2 32,-1 5-2-32,2 5 1 0,-3 5 0 0,2 0-1 0,-3-3 0 15,0 0-1-15,0-6-1 16,-2-8-1-16,-3-3-3 15,1-9-2-15,-5-5-7 0,-3-17-48 16,0 0-24-16</inkml:trace>
  <inkml:trace contextRef="#ctx0" brushRef="#br0" timeOffset="222780">10038 10674 308 0,'0'0'1'0,"16"-9"0"16,10 1 0-16,10-2 1 16,11 0-7-16,10-1-33 15,11-7-35-15,9-3-4 16</inkml:trace>
  <inkml:trace contextRef="#ctx0" brushRef="#br0" timeOffset="224245">8112 9346 197 0,'0'0'7'15,"10"0"5"-15,7-2 4 16,15-3 3-16,13-5 2 16,21-3 1-16,18-6 2 0,28-2 1 15,20-4-6-15,19-1-5 16,17 1-3-16,13-1-3 15,14 2-2-15,8 5-2 16,3 2-1 0,-3 4 1-16,-6 2 0 0,-8 3 3 0,-6-2 0 15,-15 3 1-15,-9 0-3 16,-14 2 2-16,-9-1-2 15,-9 2 1-15,-5 0-3 0,-8 4-2 47,-10 0 0-47,-6 0 0 0,-12 3-1 0,-10 1 0 0,-13 0 1 0,-12-1-1 16,-10 0 0-16,-12-1-1 0,-8 0 1 15,-6 1 0-15,-15-3 1 16,8 2-1-16,-8-2 1 16,0 0-1-16,0 0 1 15,0 0 0-15,0 0 0 0,0 0 0 16,-6 10 0 15,6-10 0-31,0 0 1 0,-11 10-1 0,11-10-1 0,0 0 1 16,0 0-1-16,0 0 0 0,-5 12 0 15,5-12-1 1,10 14 1-16,0 3 0 0,4 5 0 15,0 12 0-15,1 9-1 16,0 13 0-16,-2 9 1 0,-1 13-1 16,-3 7 1-16,0 9-1 31,-3 2 0-31,1 4 1 0,-2 4 0 0,-1-5 0 15,4 3-1-15,-4-8 1 0,1 3 0 16,-1-2 1-16,1 0 0 16,1-2 0 15,2 4 0-31,-2 0 0 0,2-2 0 0,-1 2 3 0,1-6-2 0,-2-2 1 15,-3-6 0-15,0-14 0 16,-2-6 0-16,-1-12 0 16,-1-8 0-16,0-8-2 15,-2-3 0-15,1-8 0 0,-1-1 0 16,1 1 0-16,1 1-1 15,-1-1 1-15,0 1 0 16,2 1-1 0,-2 6 0-16,1 0 0 0,0 3-1 0,1 3 1 15,0 1 0-15,-1 8-1 16,1-3 1-16,0 3 0 15,-2-3 0-15,4 1 0 16,-1-2 1-16,-1-4-1 16,0 1 1-16,0-7-1 0,0 0 0 15,-3-5 2-15,1-1-2 16,-2-3 0-16,-2 0 0 15,-3-2 0-15,-6-5 0 16,-5 0 0-16,-4-5 0 0,-7 1 0 16,-10-5 0-16,-9 0 0 15,-10-5 0-15,-14 1 0 16,-12 0 0-16,-17 1 0 0,-16-1 0 15,-17 3 0-15,-22-2-2 16,-19 3 1-16,-23-2 0 16,-22-1 1-16,-21 3 0 31,-15-1-1-31,-17 0 1 0,-5 3 1 0,5-2-1 0,8 0-1 15,22-2-2-15,29-1-3 16,31-2-5-16,40 4-25 16,51-6-55-16,23-5 0 15</inkml:trace>
  <inkml:trace contextRef="#ctx0" brushRef="#br0" timeOffset="224934">12884 9489 283 0,'0'0'7'15,"5"9"6"-15,0 7 0 16,1 11 5-16,1 13 0 0,1 11 2 15,0 11 2 1,-1 12-1-16,0 7-6 0,-5 5-4 16,-2-4-2-16,0-6-3 15,-5-9 0-15,-2-10-3 16,-1-13-2-16,0-9-3 31,-3-12-2-31,-1-8-6 16,-2-15-13-16,-9-8-61 0,2-7-6 0</inkml:trace>
  <inkml:trace contextRef="#ctx0" brushRef="#br0" timeOffset="225184">12536 10006 336 0,'0'0'3'16,"11"0"1"-16,1 1 3 15,6 6 1-15,5 7 3 16,2 4 0-16,6 8 2 0,5 8 1 15,-1 9-3-15,-2 6-1 16,-1 4 0-16,-2 0-2 16,-4-4 0-16,-4-4-1 15,-3-8 0-15,-1-7 0 0,2-14 1 16,4-10-1-16,9-9-1 15,3-14-1-15,10-11-2 0,6-10-3 16,4-6-6 0,-1-12-11-16,0-1-72 0,-4 0-4 15</inkml:trace>
  <inkml:trace contextRef="#ctx0" brushRef="#br0" timeOffset="225549">13779 9283 400 0,'0'0'4'0,"0"0"1"15,0 0-1-15,11-2 3 16,-7 11 1-16,3 13 2 0,0 13-1 15,-1 12 1-15,-5 14-3 16,-1 9-1-16,-1 7 1 16,-7-1-3-16,0-4-1 0,-2-8 0 15,-1-10-2-15,0-9-3 16,2-10-2-16,2-8-5 15,4-6-7-15,7-11-46 16,6 0-28-16</inkml:trace>
  <inkml:trace contextRef="#ctx0" brushRef="#br0" timeOffset="225855">14344 9815 375 0,'0'0'5'0,"-22"15"3"16,-4-2 0-16,0 4 0 15,-5 4 1-15,2 1 1 0,1 6 0 16,5-1 2 15,9-3-4-31,14 0-2 0,17-6-1 0,10 1-1 0,0-4-1 16,0-1 0-16,-4 1-1 0,-8 1 0 15,-15 4-1-15,-17 0 0 16,-21-1 0-16,-14 0 0 16,-3-3 1-16,-2-1-2 15,0-5-1-15,7-3-4 0,16-5-3 16,22-2-6-1,12-10-22-15,32-4-53 0,15-4-5 16</inkml:trace>
  <inkml:trace contextRef="#ctx0" brushRef="#br0" timeOffset="226120">14840 9799 349 0,'0'0'4'0,"-15"2"2"15,-2 9 6-15,-5 5 1 16,-9 5 2-16,-5 11 1 15,-5 5 0-15,3 8 2 16,5 3-3-16,11 2-2 16,18 0-3-16,20-4-2 0,23-7-1 15,22-8-2-15,16-9-1 16,13-8-4-16,7-8 0 15,2-6 0-15,-9 0 0 0,-14-8-2 16,-12 3-14-16,-17-6-15 16,-31 8-62-16,3 2-4 15</inkml:trace>
  <inkml:trace contextRef="#ctx0" brushRef="#br0" timeOffset="227413">13395 9411 359 0,'0'0'4'16,"19"-12"2"-16,13-2 1 16,12-6 1-16,19-9 0 0,13-5 0 31,15-2-1-31,9-4-1 0,0 6-12 0,-10-1-17 15,-11 1-46-15,-8 17-14 16</inkml:trace>
  <inkml:trace contextRef="#ctx0" brushRef="#br0" timeOffset="227645">13408 10046 371 0,'0'0'7'16,"17"0"3"-16,13-7 0 16,18-6 0-16,26-9 1 15,21-5 1-15,21-7-2 16,11-6-2-16,12 3-17 15,-9 6-73-15,-4-11-4 0</inkml:trace>
  <inkml:trace contextRef="#ctx0" brushRef="#br0" timeOffset="230449">5484 14434 323 0,'0'0'4'16,"0"0"2"-16,6-7 4 15,14-3 3-15,12-3 3 0,18-7 0 16,14-2-1-16,19-3 1 15,10-2-3-15,7 3-4 16,1-1-4-16,-6 7-5 16,-9 1-4-16,-19 9-5 0,-17 2-4 15,-16 6-15-15,-18 7-45 16,-16-7-13-16</inkml:trace>
  <inkml:trace contextRef="#ctx0" brushRef="#br0" timeOffset="232097">5790 13556 279 0,'0'0'4'15,"0"0"1"-15,0 0 5 16,-3 10 0-16,2 4 2 15,-2 8 2-15,1 5-1 0,-4 26 2 32,-4 5-2-32,7 2-2 15,0 1-5-15,3 0-4 16,1-4-6-16,9-6-14 0,0-5-31 15,3-26-31-15,6-8-6 16</inkml:trace>
  <inkml:trace contextRef="#ctx0" brushRef="#br0" timeOffset="232397">5508 14021 284 0,'0'0'4'0,"10"-10"2"16,6-1 2-16,12-3 1 16,12-5-1-16,17-4 2 0,13 0 0 15,14-3-2-15,6 2-11 31,1 1-32-31,7 5-39 0,-16 1-7 0</inkml:trace>
  <inkml:trace contextRef="#ctx0" brushRef="#br0" timeOffset="233081">5436 13752 182 0,'0'0'5'0,"21"-16"2"15,15 1-1-15,9-5 6 0,22-4 0 16,17-2 3-16,10-1-1 16,10 0 0-16,-4 10-5 15,-13 6 0-15,-21 11-2 16,-22 9-1-16,-39 20-1 0,-64 31 5 31,-32 3 4-31,-16 7-1 16,-17-4 3-16,-1-3-1 31,6-8 1-31,19-6-3 0,30-20-2 0,70-29-8 0,37-10-3 15,40-9-2-15,30 0-1 16,24-2 0-16,14 7-1 47,-2 6 1-47,-15 8 1 0,-26 11 1 0,-41 11 2 0,-44 12 2 0,-46 7 3 0,-45 5 1 15,-41 2 2-15,-30 4-1 0,-18-5 1 16,-7-3-1-16,11-8-3 16,15-9-7-16,35 1-27 15,38-15-55-15,32-13-4 16</inkml:trace>
  <inkml:trace contextRef="#ctx0" brushRef="#br0" timeOffset="233547">8604 14084 372 0,'0'0'4'0,"-1"21"1"31,1 8 5-31,0 9 1 0,0 12 1 0,-1 12 1 0,1 9 0 16,-1 10 2-16,0-3-4 15,1-8-2-15,-1-9-2 47,1-13-2-47,0-7-3 0,-5-16-3 0,5-14-7 0,0-11-13 0,-11-18-66 0,5-9-3 16</inkml:trace>
  <inkml:trace contextRef="#ctx0" brushRef="#br0" timeOffset="233724">8107 14257 378 0,'0'0'2'0,"0"0"3"31,17-9 1-31,11 1 2 0,19-6 0 0,20-5 0 0,22-6 0 16,18-6 1-16,15-1-2 15,5 1-5-15,1 0-9 31,-4 4-37-31,-17 10-39 0,-21 1-5 0</inkml:trace>
  <inkml:trace contextRef="#ctx0" brushRef="#br0" timeOffset="233907">8184 14714 387 0,'0'0'5'16,"14"3"4"-16,16-3 1 31,11-4 1-31,15-5 0 0,18-7 0 0,17-3 1 0,18-3-1 15,9-2-9-15,5 8-13 16,-13 8-72-16,2 0-5 16</inkml:trace>
  <inkml:trace contextRef="#ctx0" brushRef="#br0" timeOffset="234329">9552 14584 366 0,'-9'0'5'0,"-14"10"2"16,-7 3 1-16,-3 3 1 15,-1 4-1 1,4 4 2-16,8 4 0 0,11 2 0 0,16-4-2 15,35-2-4-15,16-4 0 16,12 2 0-16,4-3-1 16,-5-4 1-16,-7 1-1 15,-20 0 0-15,-19 1 0 16,-23-1 0-16,-28 1 0 0,-20 0-1 15,-12-1-1-15,-6 0-2 16,-5-5-3-16,5 1-4 16,10-9-4-1,19 2-9-15,14-5-26 0,25 0-40 0,13-15-5 16</inkml:trace>
  <inkml:trace contextRef="#ctx0" brushRef="#br0" timeOffset="234533">10036 14720 381 0,'0'0'7'0,"-28"20"1"47,3 0 3-47,-7 6 1 0,-5 3 1 0,1 4 1 0,4 3-1 0,5 0 1 0,19-6-5 16,21-8-3-16,24-7-3 15,21-3-3-15,18-8-4 16,14 4-13-16,5-8-68 16,11 0-6-16</inkml:trace>
  <inkml:trace contextRef="#ctx0" brushRef="#br0" timeOffset="234982">10707 14391 345 0,'0'0'4'0,"0"0"3"15,0 0 2-15,9 9 3 16,13-5 1 0,10 1-1-16,13-1 0 0,12 0 1 15,13-2-4-15,9-2-4 0,5 0-4 16,-1 0-5-16,-2 0-19 15,-9 0-59-15,-16 0-4 16</inkml:trace>
  <inkml:trace contextRef="#ctx0" brushRef="#br0" timeOffset="235179">10791 14708 391 0,'0'0'4'0,"22"0"2"0,5-4 1 15,14-2 1-15,13-2 1 16,12-2-1-16,12 1 1 15,14-4-3-15,1 8-8 0,-7-3-17 16,-11 8-64-16,5 0-2 16</inkml:trace>
  <inkml:trace contextRef="#ctx0" brushRef="#br0" timeOffset="235473">12318 14427 400 0,'0'0'1'16,"18"-7"0"-16,9 4 0 15,16-3-1-15,9-1-7 16,24-4-44-16,6 9-27 16,10-3-7-16</inkml:trace>
  <inkml:trace contextRef="#ctx0" brushRef="#br0" timeOffset="236275">13006 14120 283 0,'0'0'7'0,"-15"2"6"16,2 1 1-16,-7 2 2 16,1-1 1-16,-3 1 3 0,-2-1-1 15,1-1 0-15,6 0-6 16,17-3-5-16,0 0-2 15,13-3-1-15,21-6-2 16,14-3-1-16,13 2-1 16,11 0 1-16,7-1-2 0,3 4 1 15,0 4-1-15,-7 3 0 31,-11 7 1-31,-12 10-1 0,-18 5 1 0,-18 6-1 0,-16 2 2 16,-18 4-1-16,-17 3 0 16,-15-2 1-16,-6-1 0 46,-5-5-1-46,5-4 0 0,7-2 0 0,12-3 0 0,18-3-1 0,19-2 0 0,13-2 1 16,21 2-1-16,13 0 1 16,1 1-1-16,2 3 1 15,-7 0 0-15,-12 2 0 16,-18 1 0-16,-16-1 0 0,-25 1 0 15,-18-3-1-15,-11-2 0 16,-6 2-3-16,-1-6-4 47,8 1-7-47,8-6-17 0,7-1-55 0,28-5-3 0</inkml:trace>
  <inkml:trace contextRef="#ctx0" brushRef="#br0" timeOffset="236785">13727 14299 402 0,'0'0'2'0,"0"10"0"0,2 7 3 15,3 7 2-15,3 5 2 16,3 14 2-16,-3 8 0 31,2 11 1-31,-3 2 0 0,-4-1 0 0,1-7-3 0,-5-3-1 16,1-9-2-16,-6-13-3 15,-4-14-3-15,2-13 0 16,2-13 0-16,3-17 0 15,3-11 0-15,4-17 0 0,8-11 0 16,10-10 0-16,6-4-6 16,9-2-1-16,3 2 1 31,6 6 1-31,-4 8 2 0,-2 9 2 0,-3 13 2 15,-11 15 0-15,0 16 1 0,-9 12 1 16,-5 12 0-16,-4 18 1 16,-3 12-1-16,-3 14 0 15,-1 11 1-15,-1 10 0 0,0 4-4 16,0 3 0-16,0 0 0 15,4 1 0-15,-2-8 0 16,5-2 0 0,3-10 0-16,0-8 0 0,3-9 0 15,-1-11 0-15,2-4-35 0,-6-24-56 16,-8-16-2-16</inkml:trace>
  <inkml:trace contextRef="#ctx0" brushRef="#br0" timeOffset="236873">13882 14700 402 0,'0'0'1'16,"20"-5"0"-16,10-1 1 15,12-1 1-15,11-3-1 16,8-3-7-16,12-1-71 16,5 2-5-16</inkml:trace>
  <inkml:trace contextRef="#ctx0" brushRef="#br1" timeOffset="248127">6694 8901 172 0,'0'0'7'0,"0"0"2"0,-10 0 2 16,10 0 3-16,-9 0 0 15,9 0 2-15,-9 5 4 16,9-5 1-16,0 0-4 15,5 12-1-15,11-11-1 16,10-1-1-16,6-1 0 0,8-6 0 16,3-1-1-16,6-2-4 15,-1 0-1-15,-1 1-2 16,-7 0 0-16,-5 1-1 15,-9 4 0-15,-8 1-1 0,-3 0-1 16,-15 3 0-16,9-1-1 16,-9 1-1-16,0 0-2 15,-5 0-5-15,-5 2-4 31,1 4-10-31,-6 0-25 0,0-1-37 0,15-5-7 0</inkml:trace>
  <inkml:trace contextRef="#ctx0" brushRef="#br1" timeOffset="248605">7010 8760 204 0,'0'0'7'0,"0"0"1"16,0 0 0-16,0 0 4 15,0 0 0-15,12-7 0 16,0 5 0-16,2 2 1 15,6 0-4-15,-5 0-3 32,3 2 0-32,-4 2-2 0,2 2 1 0,-16-6 0 0,11 19 1 15,-9-11 0-15,-1 5 0 0,-1 3 1 16,-3 1 1-1,-3 4 1-15,-6 1-1 0,-1 5-1 16,-4-3 1-16,0 1-1 16,-2-2-1-16,2-3-1 0,2-6-1 15,4-1-2 16,11-13-1-31,-11 14-4 0,11-14-9 0,6 0-36 0,10-3-32 16,1-1-7-16</inkml:trace>
  <inkml:trace contextRef="#ctx0" brushRef="#br1" timeOffset="249498">7244 8525 204 0,'0'0'3'16,"0"0"2"-16,0 0 3 15,-8 1 2-15,8-1 4 16,-11 22 2-16,6 0 2 15,-4 2 1-15,4 9-2 0,-2-3 0 16,2 3-2-16,3-3-1 16,2 0-2-16,0-9 0 15,7-5-2-15,4-4-1 16,2-6-1-16,3-3-3 15,2-3-2-15,0 0-3 0,0 0-4 16,-2-4-4-16,-1-1-8 16,-2 0-14-16,-1 4-34 15,-12 1-21-15</inkml:trace>
  <inkml:trace contextRef="#ctx0" brushRef="#br1" timeOffset="249719">7297 8228 319 0,'0'0'0'0,"0"0"-7"15,0 0-20-15,0 0-32 16,0 0-15-16</inkml:trace>
  <inkml:trace contextRef="#ctx0" brushRef="#br1" timeOffset="250040">7505 8546 214 0,'0'0'5'0,"0"0"0"0,0 15 1 16,3 1 0-16,-2 5 2 15,4 1-1-15,-3 0-14 16,-2 0-51-16,9 4-10 16</inkml:trace>
  <inkml:trace contextRef="#ctx0" brushRef="#br1" timeOffset="251061">8863 9414 203 0,'0'0'5'16,"0"0"3"-16,0 0 1 15,0 0 5-15,-5 6 2 0,4 5 3 16,-1 4 1-16,0 7 1 16,2 5-3-16,-2 8-2 15,0 5 0-15,-2 4-4 0,3 0-2 16,-5-3-3-16,1-4-2 15,2-4-1-15,-2-7-1 16,2-6-4-16,-1-8-5 16,4-4-10-16,0-8-21 15,-11 2-42-15,11-2-7 0</inkml:trace>
  <inkml:trace contextRef="#ctx0" brushRef="#br1" timeOffset="251371">8733 9674 294 0,'0'0'4'0,"0"0"-2"16,0 0 0-16,0 0 2 15,-3 8 1-15,3 3 2 16,0 3 3-16,1 7 1 31,4 1-2-31,1 5 4 0,5 4 1 0,-1-4-1 0,2 0 0 16,-3-6 0-16,1-2-1 15,-2-11 0-15,3-5-4 16,-2-4 0-16,1-8 0 15,1-5-2-15,-3-3-3 0,4 1-6 16,-3-5-6-16,2 4-8 16,-7-2-14-16,8 4-38 15,3 5-20 1</inkml:trace>
  <inkml:trace contextRef="#ctx0" brushRef="#br1" timeOffset="251725">9110 9590 312 0,'0'0'5'0,"0"12"2"32,1 1 1-17,2 3 0-15,1 2 1 0,1 4 0 0,1 1 2 0,1 0 0 0,0-4-3 16,1-3-4-16,-8-16-7 15,19 11-32-15,-8-11-41 0,-2-11-7 16</inkml:trace>
  <inkml:trace contextRef="#ctx0" brushRef="#br1" timeOffset="251849">9125 9403 259 0,'0'0'-3'0,"0"0"-10"15,0 0-24-15,16 0-30 16,-16 0-4-16</inkml:trace>
  <inkml:trace contextRef="#ctx0" brushRef="#br1" timeOffset="252590">9293 9656 171 0,'0'0'4'0,"0"0"5"16,6-3 4-16,-6 3 3 0,17 0 1 16,-6-3 1-16,4 2 1 15,0 1-1-15,1 0-4 16,-2 0-5-16,1 0-3 15,-2 4-2-15,2 1-2 16,-5 2 0-16,1 3-1 31,-3 0 0-31,-2 2 0 0,-4 0 0 0,-2 1 1 0,-1 0 0 16,-9 2 2-16,1-1 1 15,-5-1 0-15,1 0 0 0,0-4 0 16,5 0 1-16,8-9 0 16,-5 11 1-16,5-11-2 15,19 0-2-15,5-1 1 0,8-5-5 16,11 0-11-16,0-3-35 15,4-2-32 17,1-3-6-32</inkml:trace>
  <inkml:trace contextRef="#ctx0" brushRef="#br1" timeOffset="253177">9305 8793 177 0,'0'0'4'16,"29"-6"2"15,-3 1 2-31,14-3 2 0,7 2 0 0,2-2-1 0,2 1-2 0,3 3-8 16,-9 1-10-16,-15 3-14 15,-4 3-25-15,-26-3-20 16</inkml:trace>
  <inkml:trace contextRef="#ctx0" brushRef="#br1" timeOffset="253547">9606 8671 216 0,'9'2'5'0,"7"4"1"0,1 8 2 15,2 3 3-15,1 2 1 16,-1 5 3-16,-3 2 4 15,-5 2 1-15,-12 0-2 16,-13-3-3 0,-9-4-1-16,-4-5-3 0,1-2-7 0,-4-3-8 15,10-1-12-15,-1-5-23 16,21-5-39-16,0 0-6 15</inkml:trace>
  <inkml:trace contextRef="#ctx0" brushRef="#br1" timeOffset="253867">9949 8543 271 0,'0'0'0'16,"0"0"3"-16,0 0 4 16,-1 9 1-1,-1 4 2-15,0 8 1 0,2 4 4 0,0 3 0 16,5 2 3-16,8-1-3 15,1-3-1-15,6-6-4 16,1-4 0-16,5-6-7 47,-3-10-13-47,-1 0-67 0,0-5-4 0</inkml:trace>
  <inkml:trace contextRef="#ctx0" brushRef="#br1" timeOffset="253994">9960 8361 377 0,'0'0'0'0,"0"0"-1"16,0 0 0-16,0 0-1 15,0 0-5 1,0 0-14-16,9 14-36 0,-1-3-22 0</inkml:trace>
  <inkml:trace contextRef="#ctx0" brushRef="#br1" timeOffset="254747">10180 8707 180 0,'0'0'9'0,"0"0"5"16,-12 4 5-16,12-4 3 16,0 0 3-16,-11 1 0 15,11-1 0-15,0 0 1 0,0 0-9 31,0 0-4-31,17-7-5 0,1 3-3 0,8-2-3 16,1 1-2-16,3 0-1 16,-1 1 0-16,-3 1 1 0,-3 3 0 15,-6 0 1 48,-8 3 0-63,-9-3 1 0,0 17 0 0,-8-5 1 0,-4 0 0 15,-3-2-1-15,2 2 0 0,1 0-1 0,5-3 0 0,5 0-1 0,9-1 0 0,10 0-1 16,4 2 1-16,0-1 0 15,0 2 1-15,-4 1 0 16,-7 2 1-16,-11 0 0 47,-5 0 0-47,-14 1-1 0,-9 2-3 0,-6 0-9 0,3 0-27 0,4 4-40 0,4-4-8 15</inkml:trace>
  <inkml:trace contextRef="#ctx0" brushRef="#br1" timeOffset="255633">16784 9562 248 0,'0'0'8'0,"0"24"4"16,-6 2 2-16,-2 6 2 16,-7 6 1-16,1 5 1 15,-5 4-1-15,2-1 2 0,-1-7-7 16,5-12-5-16,4-12-8 15,9-15-11-15,0-7-31 16,23-10-37-16,5-17-6 16</inkml:trace>
  <inkml:trace contextRef="#ctx0" brushRef="#br1" timeOffset="255920">17171 9469 290 0,'0'0'2'0,"-6"6"-1"0,-9 8 3 0,-9 3 2 0,-13 9 2 15,-7 3 3-15,-10 3 1 16,-4 1 2-16,-3-1 3 15,10-5-4 17,4-5 1-32,13-6-2 0,11-4 0 0,14-2-2 0,9-10-2 0,17 17-2 15,10-7 0-15,6 4-1 16,5 1 0-16,2 2-1 15,5 0-3-15,-3 2-3 0,-2-1-3 16,-5 0-5-16,-4-3-8 16,-10-1-36-16,3-9-33 15,0-3-7-15</inkml:trace>
  <inkml:trace contextRef="#ctx0" brushRef="#br1" timeOffset="256254">17540 9553 258 0,'0'0'7'0,"0"0"2"16,0 0 2-1,0 0-1-15,0 0 2 0,-7 13 1 0,-5 4 3 16,-5 7 1-16,-3 6-4 15,0 3-2-15,-1 3 1 16,5 1 1-16,3-1 0 0,10-3-1 16,8-8-1-16,17-5-2 15,9-8-2-15,7 0 0 16,7-8-3-16,-3-4-6 15,4 0-6-15,-10-13-17 16,-17 2-61-16,9-4-4 0</inkml:trace>
  <inkml:trace contextRef="#ctx0" brushRef="#br1" timeOffset="256484">18022 9436 309 0,'0'0'5'0,"0"11"3"16,0 7 1-16,-7 6 2 15,-3 7 2-15,-4 8-1 16,-3 4 5-16,-1 5-1 16,-3-4-4-1,6-2-1-15,3-7-3 0,11-8-1 31,8-5 0-31,15-7-3 0,8-7-6 0,15 0-10 0,-3 3-50 16,10-8-24-16</inkml:trace>
  <inkml:trace contextRef="#ctx0" brushRef="#br1" timeOffset="257124">17523 9642 337 0,'0'0'6'15,"-1"-10"1"-15,1 10 0 16,9-17 2-16,12 4 1 15,5 0 1-15,8 2-3 0,2-3-3 16,12 9-17-16,-2 8-56 16,2-3-12-16</inkml:trace>
  <inkml:trace contextRef="#ctx0" brushRef="#br1" timeOffset="257521">18400 9535 336 0,'0'0'2'0,"0"0"2"16,7 0 2-16,8-3 2 16,9 1-1-1,7-1 2-15,8-1 0 0,8 1-1 16,5-2-5-16,-4 5-10 15,2-2-19-15,-10-3-31 0,4 5-24 16</inkml:trace>
  <inkml:trace contextRef="#ctx0" brushRef="#br1" timeOffset="257705">18429 9724 309 0,'0'0'7'16,"0"0"4"-16,9 4 1 31,7-1 1-31,10-3 0 0,6 2 1 0,9-2 0 16,5 0-1-16,3 0-10 0,2-2-9 15,-4-7-17-15,-5-4-56 16,-1 3-6-16</inkml:trace>
  <inkml:trace contextRef="#ctx0" brushRef="#br1" timeOffset="257950">18790 9419 354 0,'0'0'1'16,"14"4"1"-16,11 1 2 31,4 2 1-31,13 1 2 0,8 6 0 0,5 1 1 15,5 7 0-15,-4 2 0 16,-5 2 0-16,-8 6-2 0,-9 2 1 16,-20-2-1 15,-14 1-1-31,-8 1-1 15,-23-5-6-15,-5 5-12 0,-9 0-68 0,-8-8-4 0</inkml:trace>
  <inkml:trace contextRef="#ctx0" brushRef="#br1" timeOffset="258617">17128 10936 325 0,'0'0'5'0,"-11"7"3"16,3 4 1-16,-4 4 3 0,0 9 1 16,1 4 1-16,1 5 1 15,4 6 2-15,6-1-4 16,9-1-2-16,13-5-1 15,6-9-2-15,8-3-1 16,3-6-3-16,-3-10-5 16,5-4-12-16,-10 0-70 0,-1-18-6 15</inkml:trace>
  <inkml:trace contextRef="#ctx0" brushRef="#br1" timeOffset="258731">17072 10707 362 0,'0'0'0'15,"0"0"-1"-15,0 0-6 31,10-8-23-31,4 8-47 0,5 0-5 0</inkml:trace>
  <inkml:trace contextRef="#ctx0" brushRef="#br1" timeOffset="259004">17610 11165 339 0,'-1'18'9'16,"1"7"2"-16,0 7 3 15,0 6 0-15,-1 6-1 16,1 1 0-16,-2 0 1 15,0 1-1 1,-1-19-10-16,3-4-8 0,0-23-17 0,0 0-58 16,-2-11-5-16</inkml:trace>
  <inkml:trace contextRef="#ctx0" brushRef="#br1" timeOffset="259307">17944 10972 342 0,'0'0'4'16,"0"0"3"-16,14 5 2 16,5-1 2-16,7-2 1 15,9 0 0 1,6-1-1-16,6 2 0 0,1-3-6 0,3 0-7 15,-7 0-11-15,-2 0-33 16,-5 0-36-16,-11 0-9 16</inkml:trace>
  <inkml:trace contextRef="#ctx0" brushRef="#br1" timeOffset="259481">18160 11210 356 0,'0'0'4'0,"11"0"1"0,9 0 2 16,3-2-1-16,9-1 1 15,4-2-6-15,13-3-45 16,5 8-31-16,-2-4-8 16</inkml:trace>
  <inkml:trace contextRef="#ctx0" brushRef="#br1" timeOffset="259991">19160 10849 363 0,'0'0'6'0,"-7"4"1"16,-1 10 3-16,4 6 2 15,-2 4 0-15,2 7 1 32,2 2 2-32,2 6-2 0,5-1-3 0,6-4-2 0,8-6-4 15,0-8-2-15,8-3-11 16,-2-12-42 15,1-14-37-31,-5-20-5 0</inkml:trace>
  <inkml:trace contextRef="#ctx0" brushRef="#br1" timeOffset="260084">19061 10644 419 0,'0'0'1'0,"0"0"-1"15,-1-8-2-15,1 8-3 0,12-10-12 16,5 10-54-16,7 0-13 16</inkml:trace>
  <inkml:trace contextRef="#ctx0" brushRef="#br1" timeOffset="260453">19510 11026 370 0,'0'0'2'15,"0"0"2"-15,9-3 0 16,6-2 2-16,8 2 0 15,7 0-1-15,6-1 0 16,6 3 1 0,3 1-3-16,-6 0-2 0,-1 7-1 0,-10 5 0 15,-10 4 2-15,-13 3 1 16,-9 1 1-16,-13 3 1 15,-3-1 1-15,-4 0 0 16,1-2 1-16,6-1 1 0,8-2-2 16,8-3-1-16,20-6-2 15,12 3-3-15,7-5-7 16,13 2-14-16,8-6-64 31,-1-2-3-31</inkml:trace>
  <inkml:trace contextRef="#ctx0" brushRef="#br1" timeOffset="260706">20249 10912 411 0,'0'0'2'16,"7"2"1"-16,9-2 3 16,8 0 1-16,14 0 0 31,10 1 0-31,6-1 1 0,4 0-1 0,2 0-2 0,-7-1-7 15,-1 1-9-15,-18 7-63 16,-10-11-15-16</inkml:trace>
  <inkml:trace contextRef="#ctx0" brushRef="#br1" timeOffset="260923">20440 10728 389 0,'0'0'4'0,"-1"16"2"15,1 1 2-15,0 5 1 16,-1 7 0-16,1 7 0 15,0 4 1-15,-1 8 0 16,1-2-4-16,0-2-1 0,0-2-4 16,-1-5 1-16,1-3-4 15,-1-8-2-15,1-2-9 16,2-1-43-16,11-14-32 31,8-9-3-31</inkml:trace>
  <inkml:trace contextRef="#ctx0" brushRef="#br1" timeOffset="261130">20885 10808 413 0,'0'0'2'16,"0"14"1"-16,0-2 2 15,4 9 2-15,-1 3 2 16,4 8 0-16,4 3 1 0,6 6 1 15,-2-1-1-15,5-3-1 16,4-8-2-16,1-3-2 16,6-9-3-16,-2-10-4 0,3-7-9 15,-11-7-68-15,5-26-14 16</inkml:trace>
  <inkml:trace contextRef="#ctx0" brushRef="#br1" timeOffset="261243">20927 10440 407 0,'0'0'1'0,"0"0"0"0,0 0 0 16,0-10-2-16,0 10-4 15,13 0-18 1,4 10-51-16,-2-3-9 0</inkml:trace>
  <inkml:trace contextRef="#ctx0" brushRef="#br1" timeOffset="261766">21359 10943 326 0,'0'0'5'15,"0"0"3"1,-9 0 0-16,9 0 0 0,-12 0 2 0,12 0 0 15,0 0 1-15,0 0 0 16,0 0-4-16,6 9-3 16,14-4 0 15,5 1 0-31,2 3 1 0,3 2-1 0,-4 0 0 0,-4 4 0 0,-8 1 1 15,-11 0 0-15,-5 3 0 16,-12-3 0-16,-3-2-2 16,0 1 1-16,4-1 0 0,9 1-2 15,6-1-1-15,17 3 1 16,14 0 0-16,3 2-1 15,2 3 1-15,-2 2 1 16,-11 1 0 0,-14 0 0-16,-12 0 2 0,-20 0-3 0,-14-3-1 15,-8 5-5-15,-1-6-9 16,2 4-72-16,6 1-5 15</inkml:trace>
  <inkml:trace contextRef="#ctx0" brushRef="#br1" timeOffset="263537">16998 12273 190 0,'0'0'8'0,"0"0"2"0,0 0 3 16,13 0 2-16,2 0 4 15,5 0 1-15,9 2 3 16,8-1 1-16,1-1-8 15,5 0-1-15,-4 0-2 0,-1 3-3 16,-8 1-1-16,-8 2-3 16,-14 3-2-16,-8 3-1 15,-12 3 0-15,-12-1 1 16,-5 3 1-16,-4 5 0 0,1-3 0 15,2 0 0-15,3-2 0 16,11 0 3-16,8-5-2 16,15 1 0-16,16-4-1 15,13-4-1-15,7 0 1 0,7-2-2 16,7 0-4-16,-5-3-6 15,1 1-12-15,-12 11-50 16,-7-12-19-16</inkml:trace>
  <inkml:trace contextRef="#ctx0" brushRef="#br1" timeOffset="263919">17661 12405 330 0,'0'0'6'0,"2"21"4"16,-2-6 3 15,-1 4 2-31,0 6 2 0,-3 1 0 0,-4 3 1 0,-1-2 1 0,-2-5-5 16,0-8-4-16,-1-7-2 15,-1-7-2-15,2-7-2 16,3-13 0-16,3-10-3 15,5-7-1-15,2-7-2 0,8-2 0 16,3-2-2-16,8-1 1 16,3 4 0-16,1 6 0 15,0 5 0-15,1 8 2 31,-2 9 0-31,-5 6 1 0,-1 9 1 0,-4 7 0 0,-2 10 1 16,-4 10-1-16,1 5 1 16,-1 10 1-16,-3 2-1 15,-2 6-1-15,2 1 1 16,-3-1-1-16,0-2 0 0,1-6-1 15,-1-2-2-15,1-10-2 16,4-3-8-16,-3-5-41 16,-4-20-37-1,0 0-4-15</inkml:trace>
  <inkml:trace contextRef="#ctx0" brushRef="#br1" timeOffset="264040">17652 12472 360 0,'0'0'1'0,"13"-2"0"0,7-3 0 15,9 2 1-15,10-4-4 16,10 3-25-16,16 2-48 15,-9-3-4-15</inkml:trace>
  <inkml:trace contextRef="#ctx0" brushRef="#br1" timeOffset="264456">18314 12380 367 0,'0'0'5'15,"8"0"1"-15,8 0 2 16,6-3 0-16,10-2 1 16,9-1-1-16,3-1 1 0,5-1 0 15,-1 2-6-15,-5 0-6 16,-5 1-6-16,-8-2-9 15,-9 2-41-15,-9 5-25 16</inkml:trace>
  <inkml:trace contextRef="#ctx0" brushRef="#br1" timeOffset="264661">18444 12578 383 0,'0'0'4'15,"8"1"3"-15,9-1 0 16,7 0 1-16,6-3-1 15,7 1 1-15,3-2-2 16,5 1-3-16,-1-2-10 0,-1 3-31 16,3 2-46-16,-17-1-5 15</inkml:trace>
  <inkml:trace contextRef="#ctx0" brushRef="#br1" timeOffset="265547">19253 12181 295 0,'0'0'7'0,"0"0"1"0,0 0 1 0,0 0 2 0,0 0 2 0,20 6 2 16,1-2 2-16,11 1 0 15,11 3-5-15,4 2-3 0,6 3-1 16,1 3-1-16,-6 1-3 15,-9 3 0-15,-7 1-1 16,-20 3-1-16,-14 1 1 16,-21-4 0-16,-11 0 1 0,-15-4 0 15,-2-3 0-15,-5-4 0 16,0-2-1-16,7-6-2 15,12-2-4-15,14-4-8 16,7-9-31-16,16 1-44 0,7-2-5 16</inkml:trace>
  <inkml:trace contextRef="#ctx0" brushRef="#br1" timeOffset="265722">19366 12185 416 0,'0'0'2'15,"7"-10"2"-15,10 0 1 16,12-5 1-1,8 0-1-15,10-3-2 0,4 4-4 16,3-6-11-16,4 0-55 0,-5 11-16 16</inkml:trace>
  <inkml:trace contextRef="#ctx0" brushRef="#br1" timeOffset="266147">19948 12189 313 0,'0'0'9'0,"1"21"1"32,-1-1 5-32,2 5 3 0,-2 8 1 0,-2 5 0 15,0 2 1-15,-4 3 1 0,-2-8-8 16,0-7-1-1,-1-5-4-15,-2-11-1 0,2-8-3 16,1-9 0-16,5-12 0 16,-2-10-3-16,5-7-2 0,2-9-3 15,10-7 0-15,1-3-1 16,7 0-1-16,2 1 0 15,2 4 1-15,5 4 1 16,-3 10 1-16,1 6 2 16,-5 10 0-16,-1 10 1 0,-2 8 1 15,-2 8 0-15,-3 12 1 16,-3 8 0-16,-4 6 1 15,-1 9 0-15,-1 5 1 16,-4 4-1-16,-1 2 0 0,0-1-1 16,-5-3 1-16,-1-5-1 46,-2-5-3-46,-2-8-2 0,4-3-5 0,-3-14-13 0,-8-7-67 0,17-8-2 0</inkml:trace>
  <inkml:trace contextRef="#ctx0" brushRef="#br1" timeOffset="266260">20028 12346 396 0,'0'0'1'15,"10"-1"-1"-15,5-2 1 0,9 0-2 16,11 3-10 15,-2 6-50-31,15-6-19 0</inkml:trace>
  <inkml:trace contextRef="#ctx0" brushRef="#br1" timeOffset="266678">20666 12291 386 0,'0'0'3'16,"0"0"2"-16,11 0 2 15,3 0 1-15,11-2 1 0,7 1-1 16,6-3 1-16,5 1 0 31,3 1-4-31,-4-1-5 0,-2 3-7 0,-10-5-10 0,-9-9-57 16,-13 11-11-16</inkml:trace>
  <inkml:trace contextRef="#ctx0" brushRef="#br1" timeOffset="266910">20780 12181 378 0,'0'0'6'0,"-3"17"1"0,2 3 2 15,0 2 1-15,0 5 0 0,1 8 1 16,-2 4-1-16,2 3 0 15,2-5-4-15,3-2-4 16,-1-6-6-16,4-5-8 16,-2-5-32-16,7-11-42 15,7-8-4-15</inkml:trace>
  <inkml:trace contextRef="#ctx0" brushRef="#br1" timeOffset="267209">21276 12285 411 0,'0'0'4'15,"0"16"3"-15,0 0 0 0,1 2 2 16,5 5 0-16,7 4 1 15,5 0 1-15,4-1-1 16,5-4-4-16,3-11-4 16,4-3-9-16,-3-11-27 0,-2-11-53 15,-2-10-3-15</inkml:trace>
  <inkml:trace contextRef="#ctx0" brushRef="#br1" timeOffset="267328">21300 12032 411 0,'0'0'1'0,"0"0"-1"15,0 0-1-15,0 0-5 16,8-1-28-16,14 1-45 47,-8 3-5-47</inkml:trace>
  <inkml:trace contextRef="#ctx0" brushRef="#br1" timeOffset="267993">21782 12414 283 0,'0'0'7'15,"0"0"5"-15,0 0 1 0,0 0 2 16,0 0 2-16,-10-8 1 15,10 8 3-15,0 0-2 47,0 0-6-47,0 0-3 0,-10-2-2 0,10 2-2 0,0 0-1 0,12-4-2 0,-2 2 0 16,1 1-1-16,7-1-1 15,2 0 1-15,0 2-2 16,3 0 1-16,2 0 0 0,-1 2-1 16,-3 3 0-16,-1-1 0 15,-1 1 0-15,-8 2 1 16,1 3 0-16,-8 2 0 31,-4-3 0-31,-8 4 1 0,-3-1 0 0,-6 3 0 0,1-1 0 16,0 3-1-16,1-5 0 15,3 4 0-15,7 0 0 16,5 0-1 15,9 2 0-15,6 1 0-16,7 5 1 0,2 1-1 0,0 2 0 0,0 3 0 0,-7 0 1 0,-9 0-1 15,-8 2 2-15,-12-4 0 0,-14-1 0 16,-10-4 0-16,-7 1 0 15,-3-5-3-15,-2-2-4 16,6 3-8-16,0-8-30 16,9 2-47-16,14-2-3 0</inkml:trace>
  <inkml:trace contextRef="#ctx0" brushRef="#br1" timeOffset="268871">17742 13748 280 0,'0'0'4'0,"-3"6"5"15,-4 6 3-15,-1 8 3 16,2 6 4-16,-2 10 1 15,3 6 4-15,3 5-1 16,2 2-4-16,3-5-3 16,10-3-2-16,5-7-3 15,5-10-3-15,4-9-4 0,2-12-9 16,7-3-35-16,-4-15-48 15,-3-14-2-15</inkml:trace>
  <inkml:trace contextRef="#ctx0" brushRef="#br1" timeOffset="268993">17764 13601 343 0,'0'0'1'16,"0"0"-2"-16,9 0-3 0,1 0-12 16,4 0-53-16,8 11-10 15</inkml:trace>
  <inkml:trace contextRef="#ctx0" brushRef="#br1" timeOffset="269587">18162 13962 333 0,'0'0'6'0,"0"0"2"16,0 0 2-16,-9-1 2 16,9 1-1-16,0 0 3 0,2-8-2 15,7 2 1-15,10 2-4 16,6 0-4-16,7 1 0 15,2 0-4-15,7 3 1 16,-8 3 0-16,-3 8 0 0,-7 3 1 47,-12 4-1-47,-9 3 0 0,-8 2 1 0,-10 1 1 0,-7-2-1 0,2-2-1 15,1-1 1-15,8-5-1 0,7-2 0 16,6 1-1 0,16-1-1-16,8 0 1 0,5 4 0 15,3 2-1-15,-3 1 1 16,-5 2 0-16,-8 4-1 15,-13 1 1-15,-11-2 0 0,-12-2 0 32,-10-2 0-32,-3-3-1 0,1-5 0 0,-2-5-5 15,7-4-6-15,4-8-20 0,5-7-56 16,20-5-3-16</inkml:trace>
  <inkml:trace contextRef="#ctx0" brushRef="#br1" timeOffset="269798">18904 13833 395 0,'0'0'5'0,"0"0"3"15,16 7 1-15,2-5 1 16,12 0 1-16,10-3-1 16,6 1 0-16,9 1-3 0,0-1-9 15,3 0-14-15,-10 12-62 16,-6-12-11-16</inkml:trace>
  <inkml:trace contextRef="#ctx0" brushRef="#br1" timeOffset="269940">18892 14108 394 0,'0'0'4'0,"0"0"4"15,12 11 0-15,11-8 1 16,12 0 0-16,10-3 0 31,13 0-1-31,9 0-4 0,4-5-15 0,7-15-69 0,-3 13-6 16</inkml:trace>
  <inkml:trace contextRef="#ctx0" brushRef="#br1" timeOffset="270132">20009 13914 398 0,'0'0'1'16,"19"0"-1"-16,11-2-1 15,13 2-7-15,7 3-46 0,14-3-25 16</inkml:trace>
  <inkml:trace contextRef="#ctx0" brushRef="#br1" timeOffset="270796">20383 13730 326 0,'0'0'4'0,"11"-8"3"16,10 1 1-16,9-4 3 15,9 1 2-15,10-2 1 0,7 2-1 16,2-2 1 15,-4 2-4-31,-4 4-3 0,-12 5-1 0,-16 1-1 0,-13 3-2 16,-17 4-1-16,-16 3 0 0,-11 2 1 15,-7 8 0 1,-2 4-1-1,7 0 1-15,8 4-1 16,15-1 0-16,13 5 1 0,9 0-1 16,19 0-1-16,10-3 1 31,2-1-1-31,-6 1 1 0,-10-1 0 0,-10-3 0 15,-14 1 0-15,-22-2 0 0,-16-2 0 16,-11-2 0-16,-8 2-3 16,-3-5-5-16,4 1-10 15,-3 0-46-15,21-9-27 0</inkml:trace>
  <inkml:trace contextRef="#ctx0" brushRef="#br1" timeOffset="271462">21219 14118 408 0,'0'0'4'16,"4"16"3"-16,-3-1 2 0,0 2 2 16,1 1 0-16,-2-2 2 31,1 5 1-31,0-7 1 0,-1-14-4 0,0 0-3 15,0-11-8-15,0-19 0 0,-1-10 0 16,2-9 0-16,-1-10 0 16,1-10 0-16,7-1 0 15,0 0-2-15,3 1-3 0,4 10 1 16,1 8 0-16,1 8 1 15,2 13 1-15,1 11 1 16,-2 14 0-16,2 6 0 16,-1 17 1-16,-1 11 1 0,2 33 2 31,-7 14 2-31,1 9 0 15,-6 5 1-15,0 4-3 16,-8-2-3-16,-1-6 0 0,1-5 0 16,-7-35 0-16,2-8 0 15,-3-11 0-15,1-5 0 16,-7-15-52-16,1-9-40 15,-1-16-3 1</inkml:trace>
  <inkml:trace contextRef="#ctx0" brushRef="#br1" timeOffset="271551">21219 14118 420 0,'44'-39'1'0,"-44"39"0"16,0 0 1-1,0 0 0-15,0 0-1 0,0 0-4 16,287-15-55-16,-212 15-22 16</inkml:trace>
  <inkml:trace contextRef="#ctx0" brushRef="#br0" timeOffset="286668">6845 16351 335 0,'0'0'3'0,"0"0"1"16,0 0-1-16,0 0 2 15,0 0 1-15,0 5 3 16,2 14 0-16,1 10 2 16,2 14-2-16,-1 8-1 0,-3 12 1 15,2 3 0-15,-4 6-2 16,-1-1 0-16,-3-4-2 15,-1-11 0-15,-2-9-3 0,2-12-2 32,3-6-5-32,-6-17-12 0,9-17-45 0,0 5-25 15</inkml:trace>
  <inkml:trace contextRef="#ctx0" brushRef="#br0" timeOffset="287173">6591 16223 320 0,'0'0'3'15,"0"0"-1"-15,0 0 2 16,10-10 2-16,7 2 2 16,11-3 2-16,18-4 2 15,13 1 1-15,16-3 0 31,14 5-3-31,3 7-1 0,3 5-2 0,-4 13-2 16,-8 9-1-16,-17 9-2 0,-15 12 0 16,-23 3 0-16,-22 5 0 15,-9-1 2-15,-22-1-2 0,-10-6 1 16,-14-6 0-16,-7-6-1 15,-7-9 0-15,-1-8-1 16,8-3 0-16,3-7-2 16,10-1 0-1,13 4-1-15,14 2 1 0,14 4 1 0,14 9 0 16,13 2 1-16,11 9 0 15,7 3 1-15,4 8 1 16,1 2 0-16,-4 2 0 0,1 0-2 16,-9-3-3-16,-1 3-5 15,-7-5-9-15,-1-4-40 16,-3-4-30-16,-7-5-5 0</inkml:trace>
  <inkml:trace contextRef="#ctx0" brushRef="#br0" timeOffset="287539">7618 16627 322 0,'0'0'3'0,"-1"10"2"16,1 3 3-16,6 9 2 0,1 7 3 15,3 10 0-15,4 7 3 16,-2 5-1-16,5 1-1 15,-1 0-3-15,-1-1-2 16,-3-5-2-16,-3-5-4 16,3-9-5-16,-8-8-7 0,4-5-33 15,-5-7-43-15,-3-12-4 16</inkml:trace>
  <inkml:trace contextRef="#ctx0" brushRef="#br0" timeOffset="287712">7535 16993 388 0,'0'0'1'16,"5"0"0"-16,10-1 3 15,8 1 0-15,4 0 1 0,7-2 1 16,2-1-2-16,6 1-2 16,-4-5-7-16,-2-1-33 15,-4-6-42-15,-10-3-7 16</inkml:trace>
  <inkml:trace contextRef="#ctx0" brushRef="#br0" timeOffset="288080">7928 16624 298 0,'0'0'6'0,"0"0"3"0,0 0 5 16,11 16 0-16,-2 0 2 16,4 5 2-16,1 6 2 31,5 13-1-31,0 3-3 0,2 7-4 0,-1 1-1 0,-3 1-2 15,0-1-1-15,-5-4-1 16,0-6-1-16,-5-12 0 16,-4-4-1-16,0-13-1 15,-3-12-2-15,0 0-2 0,12-25-2 16,-7-4-2-16,5-1 0 15,0-6 0-15,6 1-1 16,2 3 0 0,3 13 2-16,0 11 2 0,-3 8 3 0,-1 17 1 15,-1 9 1-15,-2 12-1 16,4 8 2-16,2 2 0 15,5-5-1-15,7-6-1 16,11-4-3-16,6-8-5 16,14-5-9-16,-4 1-64 0,16-21-13 15</inkml:trace>
  <inkml:trace contextRef="#ctx0" brushRef="#br0" timeOffset="288664">9194 16608 331 0,'0'0'5'0,"0"0"3"0,8 12 3 15,2-5 3-15,10 0 1 16,4-1 0-16,16-2 1 15,10-3 1-15,9-1-5 0,12-2-3 16,5-7-2-16,5-4-3 16,-6-1 0-16,-2 1-2 15,-8 0-2-15,-10 3-3 16,-12 1-2-1,-10 3-6-15,-12-1-11 0,-12 7-65 0,1 0-2 16</inkml:trace>
  <inkml:trace contextRef="#ctx0" brushRef="#br0" timeOffset="288944">9427 16918 386 0,'0'0'4'15,"10"8"2"-15,12-2 1 0,6 1 2 16,12-2 0-16,11-1 1 15,12 0 0-15,12 0 1 16,5-4-4-16,0 0-4 16,-4 0-5-16,0 0-6 0,-10 0-13 15,-10 2-65-15,-2 3-3 16</inkml:trace>
  <inkml:trace contextRef="#ctx0" brushRef="#br0" timeOffset="292806">10691 15811 194 0,'0'0'9'0,"0"0"4"16,1-12 6-16,-1 12 2 15,4-15 3-15,-4 15 0 0,6-14 1 16,-6 14 1-16,10-5-6 16,1 5-3-16,-2 10-5 15,3 2-3-15,3 9-1 16,2 4 0-16,1 4-1 0,1 6-2 15,0 0 1-15,0 4-2 16,-1 2 0-16,-1 1 1 16,0-1-1-16,-5 4 0 15,0-5-1-15,0 0 1 0,-2-1-1 16,-2-3 0-16,0-2 0 15,-3-5-1 1,-3-5 1-16,-1-5-1 0,-1-4 0 16,2-3 1-16,-2-12-1 15,0 8 0-15,0-8 0 0,0-17 0 16,1-12-1-16,6-9 1 47,1-13-1-47,1-13 0 0,4-13 1 0,4-7-2 0,-1-1 0 0,2 3 0 0,-2 6 0 15,-2 8 0-15,2 12-4 16,-6 10-3-16,0 17-4 15,-6 7-6-15,-4 22-16 0,14 1-52 16,-14-1-6-16</inkml:trace>
  <inkml:trace contextRef="#ctx0" brushRef="#br0" timeOffset="293151">11286 15820 310 0,'0'0'5'16,"0"8"7"-16,0 7 0 0,1 7 3 15,2 4 4-15,2 11 0 47,-3 7 1-47,3 4 0 0,-1 4-4 0,-2 0-4 0,0-2-2 0,0-2-3 0,-3-6-2 16,1-5 0-16,0-7-2 15,-1-3 0-15,1-8-2 16,0-4-4-16,0-15-5 16,-2 14-12-16,2-14-68 15,-13-4-3-15</inkml:trace>
  <inkml:trace contextRef="#ctx0" brushRef="#br0" timeOffset="293313">11091 16235 389 0,'0'0'1'0,"0"0"0"16,21 0 3-16,-2-7 1 15,10-1 0-15,7-1 1 16,7-3 0-16,2 0-2 16,6 2-4-16,-3-2-11 0,-3 3-34 15,-10 3-37 1,-6-1-6-16</inkml:trace>
  <inkml:trace contextRef="#ctx0" brushRef="#br0" timeOffset="293745">11606 15826 343 0,'0'0'3'16,"0"0"3"-16,6 8 1 16,-1 6 4-16,0 7 0 15,2 8 3-15,0 10-1 16,1 7 2-16,0 7-2 0,-1 5-2 15,-3 1-1-15,-1-1-2 16,-1-5-1-16,-2-8-2 16,0-7 0-16,-3-8 0 15,-2-8-1-15,-3-10-1 16,8-12-1-16,-11 0-2 0,8-7-1 15,1-13-1-15,2-3-2 16,5-6 0-16,6-1 0 16,3 2-1-16,3 2 1 15,3 5 0-15,1 5 2 0,1 11 1 16,1 5 2 31,-4 13 1-47,-1 5 0 0,1 7 0 0,-6 8 1 0,-1 3 1 0,-5 5-1 0,-3-1-1 0,-4-1 1 15,0-3-2 1,0-3-1-16,-5-7-2 0,3-3-2 15,-2-9-5-15,4-2-9 16,1 3-58-16,11-17-15 16</inkml:trace>
  <inkml:trace contextRef="#ctx0" brushRef="#br0" timeOffset="294119">12486 15507 362 0,'0'0'3'16,"2"14"2"15,-2 10 5-31,0 19 4 0,-8 18 0 0,-9 23 2 0,-7 26 1 16,-7 25 0-16,-11 16 0 0,-7 15-5 15,-4 4-3-15,1-1-2 16,0-7-1-16,7-11-4 16,5-19-2-16,7-13 0 15,7-18 0-15,17-58 0 0,3 2 0 16,5-9-6-16,12-12-66 15,-1 2-22 1</inkml:trace>
  <inkml:trace contextRef="#ctx0" brushRef="#br0" timeOffset="294656">12570 16608 308 0,'0'0'7'15,"-1"7"5"-15,1 7 4 16,0 12 1-16,0 9 4 0,-2 15 1 16,5 11 1-16,-4 11 1 15,2 7-5-15,-1 5-5 16,-1-6-3-16,-1-3-2 15,-3-10-1-15,1-13-8 0,-2-9 0 16,1-11 0-16,0-10 0 16,2-8 0-16,3-14 0 15,0 0 0-15,0 0-3 16,0 0-18-16,6 0-52 0,7-16-22 15</inkml:trace>
  <inkml:trace contextRef="#ctx0" brushRef="#br0" timeOffset="295076">13149 16849 124 0,'0'0'12'16,"-12"8"3"-16,-4 9 7 15,-4 4 7-15,-6 5 2 16,-6 5 3-16,-7 4 1 16,-4 6 1 15,2-4-9-31,6 1-4 0,6-5-6 0,7-5-4 0,13-1-2 0,9-5-2 15,15-1-3-15,13-6-1 16,15 0 0-16,2-2 0 16,4 2-1-16,-3-1-1 0,-3-1-1 15,-11 1 0-15,-14 2 1 16,-13 2-1-16,-15-1 1 31,-19 0-1-31,-11-4 1 0,-9 0-1 0,-3-3 1 0,-4-4-2 16,3-2 1-16,7-2-2 15,8-2 0-15,10 0-1 16,12 0-2-16,6-2-3 15,10 2-6-15,7-6-7 16,10 5-18-16,9-1-51 0,-4-3-4 16</inkml:trace>
  <inkml:trace contextRef="#ctx0" brushRef="#br0" timeOffset="295445">13596 17021 297 0,'0'0'3'0,"0"0"2"15,0 0 3-15,-13 5 5 16,-7 5 2-16,-5 6 3 16,-12 6 2-1,-9 7 3-15,-6 6-2 0,-4 8-2 16,1 0-2-16,10 6-4 0,9-2-1 15,17-2-2-15,19-4-2 16,24-10-1-16,18-5-5 31,19-10-2-31,12-9 0 0,8-6 0 0,5-2 0 0,-5-9 0 16,-9 0 0-16,-13-2 0 15,-10 1 0-15,-16 1 0 16,-11 2 0-16,-12 2 0 16,-10 6 0-16,0 0 0 0,-14-8 0 15,5 5 0-15,-2 1 0 16,1 2 0-16,-4 0-37 31,-10 0-56-31,24 0-3 0</inkml:trace>
  <inkml:trace contextRef="#ctx0" brushRef="#br0" timeOffset="324458">14110 16165 297 0,'0'0'5'16,"0"0"3"-16,-13 5 0 16,13-5 5-16,-6 11 0 0,6-11 2 15,14 8 3-15,10-6-1 16,15-2-4-16,16-4-3 15,8-4-1-15,7-1-2 16,3 1-2-16,-5-1-3 0,-2 1-1 16,-10 4-4-16,-11 1-4 15,-9 3-4-15,-11 0-8 16,-6 2-31-16,-6 8-35 15,-8-1-7-15</inkml:trace>
  <inkml:trace contextRef="#ctx0" brushRef="#br0" timeOffset="324674">14010 16599 405 0,'0'0'2'0,"10"4"1"15,13-3 2 1,14-1 1-16,18-2 2 0,19-5 1 0,15 0-1 16,14 0 1-16,10 3-2 15,0 1-1-15,-4 3-4 0,-11 3-3 16,-13 10-8-16,-21 1-10 15,-11 0-38-15,-14 5-33 16,-17-7-4-16</inkml:trace>
  <inkml:trace contextRef="#ctx0" brushRef="#br0" timeOffset="333279">16435 15436 190 0,'0'0'6'15,"0"0"4"-15,-15-6 5 0,15 6 4 16,-16-4 2-16,7 2 2 16,-2-3 0-16,3 3-1 15,8 2-3-15,0 0-4 16,10 5-2-16,18 3-3 15,16 3-4-15,10 2-2 0,8 3 1 16,7 5 0-16,0 1-2 16,-7 10 0-16,-7 2-1 31,-20 3 0-31,-15 5 1 0,-19 2 0 0,-8 2 0 0,-18-4 0 15,-7-3 1-15,-9-10-2 16,-3-8 2-16,-5-6-4 16,3-13 2-16,0-7-2 0,8-11 0 15,9-11 0 1,7-5-1-16,11-11 0 0,13-4 1 15,5-6-2-15,12 0 1 16,0 0 0 0,2 5 1-16,-6 2 0 0,-10 6 0 0,-6 10 0 15,-17 9 0-15,-11 8 0 16,-8 5-1-16,-3 8 1 15,-5 8-1-15,5 6 0 16,5 3-3-16,11 5-5 0,7-6-10 16,13-1-63-16,9 7-3 15</inkml:trace>
  <inkml:trace contextRef="#ctx0" brushRef="#br0" timeOffset="333990">16312 15579 265 0,'0'0'7'0,"5"3"4"16,11-3 1-16,5-7 3 15,20-11 1-15,7-5 1 16,8-7 0-16,5-9 2 0,-2-9-6 15,-5 0-4-15,-11-6-3 16,-13 4-2-16,-21 4-1 16,-11 6-2-16,-18 10-2 0,-13 6 0 31,-12 14-1-31,-5 10 1 0,-7 10 0 15,-6 16 1-15,3 11 0 0,5 11 1 16,4 7 0-16,12-1-4 16,13 5-6-16,14-9-27 0,10 1-42 15,23-6-8-15</inkml:trace>
  <inkml:trace contextRef="#ctx0" brushRef="#br0" timeOffset="334779">17177 15363 144 0,'0'0'8'15,"0"0"6"-15,-5 16 2 0,2-5 2 16,-6 5 5-16,0 4 1 15,-5 2 2-15,-2 5 3 16,1-3-8-16,-4-2-4 16,6-3-3-16,-3-1 2 15,8-4-3-15,8-14-2 0,6 12-2 16,20-10-1-16,9-2-1 15,10 0-1-15,8-3 0 16,4-1-2-16,-1-1-3 16,1 1-2-16,-9-4-6 0,-7 5-12 15,-13 3-42-15,-5-2-23 16</inkml:trace>
  <inkml:trace contextRef="#ctx0" brushRef="#br0" timeOffset="335008">17399 15445 320 0,'-1'10'7'0,"-5"12"2"16,-3 8 3-16,-5 13 1 15,-4 6 2-15,-2 9 0 16,-4 9 0-16,-3 4 1 15,-1-7-6-15,4-5-4 16,5-11-2 0,5-6-4-16,2-9-4 0,6-4-9 0,5-14-23 15,-4-3-49-15,13-9-5 16</inkml:trace>
  <inkml:trace contextRef="#ctx0" brushRef="#br0" timeOffset="335406">17966 15216 252 0,'0'0'2'16,"0"12"2"-16,-6 8 8 16,-3 17 4-16,-6 15 4 15,-7 23 1-15,-8 21 0 0,-11 21 3 16,-6 17 0-16,-9 11-4 15,1 5-6-15,-3-5-5 16,0-5-2-16,3-14-2 0,7-16-1 16,8-12-4 15,4-17-4-31,13-12-13 0,4-13-68 0,9-13-3 0</inkml:trace>
  <inkml:trace contextRef="#ctx0" brushRef="#br0" timeOffset="336273">17692 16150 194 0,'0'0'5'15,"0"0"4"-15,0 0 2 0,7-5 1 16,4-2 2 15,4-1 4-31,12-3 1 0,11-1 3 0,2-4-4 0,18 3-1 16,5 0-2-16,11 4 1 15,1 4-3-15,2 5-3 0,-3 5-2 16,-10 12-2-16,-9 5-2 16,-13 9 0-16,-17 8-1 15,-17 4 1-15,-18 5-2 0,-21 5 1 16,-17 1 1-16,-13-3-1 31,-8-3-2-31,-9-10-2 0,1-6-1 0,2-13-2 16,7-9-1-16,8-10-1 0,17-3 0 15,11-7 0-15,16-3 1 16,16 1 1-16,18 0 3 15,16 9 2-15,12 1 1 16,9 4 2-16,8 10 0 16,-1 5 1-16,-6 5 0 15,-4 5 1-15,-9 2-2 16,-11 5 0-16,-7-3-1 0,-8 0 0 16,-8-6-1-16,-6-3-2 15,2-3-7-15,-5-10-10 0,0-9-65 16,8-4-6-16</inkml:trace>
  <inkml:trace contextRef="#ctx0" brushRef="#br0" timeOffset="336510">18558 16126 340 0,'0'0'1'0,"1"12"2"0,-1 7 4 15,-2 8 3 1,-5 9 3-16,-3 8 0 0,-2 7 0 15,1 6 1-15,0-4 1 16,4-1-3-16,4-7-3 16,3-8-2-16,12-8-2 0,10-7 0 15,7-12-1-15,5-4 0 16,3-5-1-16,0-1-3 15,3-6-2-15,-6-8-6 0,-1-3-11 16,-8-7-69-16,-6-10-2 16</inkml:trace>
  <inkml:trace contextRef="#ctx0" brushRef="#br0" timeOffset="336708">18714 16257 383 0,'-2'9'3'0,"2"13"4"15,-5 10 2-15,1 9 1 16,-6 12 1-16,2 9 0 15,-5 8 1-15,1 8 1 0,4-4-5 16,-2-7-2 0,5-6-2-16,1-10-3 0,4-8-2 15,7-12-6-15,6-8-11 0,2-12-72 16,3-14 2-1</inkml:trace>
  <inkml:trace contextRef="#ctx0" brushRef="#br0" timeOffset="337334">18843 16366 272 0,'0'0'1'15,"0"0"2"-15,0 0 5 16,11 0 0 0,6 0 3-16,8-3-1 0,6-2 4 0,9-4 0 15,8 1 0-15,2-3-2 16,-2 4-2-16,-1-1-2 0,-8 1-2 15,-6 4-1 17,-10 3-1-32,-7 0-2 0,-7 7-1 0,-9-7 0 0,6 14 0 15,-6-6 0-15,0 2 0 0,0 1 0 16,0 0 0-1,0 6 1-15,-1 2 2 0,0 5 0 16,-2 7 1-16,-3 6 0 16,-2 4 2-16,-4 7-1 15,-4 3 2 16,-1 2-1-31,-5 3-3 0,0-3 2 0,2-2-2 0,0-1 0 0,4-6 0 16,3-6-1-16,5-5-1 16,1-4-2-16,7-10 0 15,0-5-7-15,0-14-14 16,0 0-68-16,7-7-3 0</inkml:trace>
  <inkml:trace contextRef="#ctx0" brushRef="#br0" timeOffset="337453">19015 16779 375 0,'0'0'1'16,"29"-8"0"-16,2-1 1 15,13 1 0-15,10-2 0 0,10-1-12 32,2 3-33-32,12-1-35 0,-3-1-7 0</inkml:trace>
  <inkml:trace contextRef="#ctx0" brushRef="#br0" timeOffset="338067">19726 16768 332 0,'0'0'5'0,"0"11"3"0,1 0 1 15,3 1 3-15,5 6 1 16,0-1 2-16,6 2 0 15,3 1 1-15,3-10-3 16,4-6-3-16,5-4-2 16,0-7-2-16,-2-14 0 31,4-4-2-31,-4-9-1 0,-1-4-1 0,0-3-2 0,-3-3 2 15,-2-2-2-15,1 0 1 0,2 4-1 16,0 4 0-16,7 7 0 16,-4 6 0-16,5 13-1 15,-3 10 0-15,-4 12 0 16,-5 14 0-16,-8 12 0 0,-8 8 1 15,-5 6 1-15,-8 3 1 32,-1 3 0-32,3-5 0 0,6-5 1 0,18-8 0 15,16-9 1-15,22-6-2 16,18-6-2-16,18-5-5 0,3-8-10 15,13-4-69-15,-16-2-11 16</inkml:trace>
  <inkml:trace contextRef="#ctx0" brushRef="#br0" timeOffset="338652">18078 16699 273 0,'0'0'7'0,"5"5"3"15,-3 7 3-15,-1 2 2 16,-1 4 2-16,-9 4 1 0,-8 2 2 31,-5-1 0-31,-7-3-5 0,-14-8-4 0,-1-7-3 16,-6-10-2-16,5-12-1 15,1-13-1-15,13-4-1 0,11-5-1 47,11-3 1-47,13 0 0 0,21 7-1 0,13 6 1 0,12 13 0 0,7 8-1 16,6 8-1-16,3 13-4 0,4 12-8 15,-9 7-41-15,4-1-36 16,3 1-5-16</inkml:trace>
  <inkml:trace contextRef="#ctx0" brushRef="#br0" timeOffset="339208">18106 16767 329 0,'0'0'4'15,"0"0"3"16,-6 0 2-15,-6 0 1-16,0 2 3 0,-4-1 1 0,1-1-1 0,0-2 1 0,2-8-5 0,9-4-2 16,4-6-2-16,13-5-4 15,6-2-6-15,10 1-10 16,1 14-66-16,4-12-5 15</inkml:trace>
  <inkml:trace contextRef="#ctx0" brushRef="#br0" timeOffset="340116">20992 15729 325 0,'0'0'1'15,"0"0"3"-15,-7 6 4 0,-3 8 4 16,-1 7 1-16,-3 8 2 16,-4 5 1-16,3 5 1 15,-4-3 0-15,10-4-1 16,9-9-4-16,19-15-3 15,30-13-1-15,37-17 0 0,43-14-2 16,35-10-2-16,46 0-8 16,22-4-31-16,23 11-52 15,-2 5-5-15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27T19:32:57.4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2655 7720 168 0,'0'0'8'16,"-19"-8"5"-16,6 2 3 15,-5-1 2-15,0-3 3 0,-4-1 1 16,-4-1 0-16,0 0 2 15,7 1-5-15,4-3-7 16,8 0-2-16,8-7-2 16,6-1-2 15,21-7 3-31,12-3-1 0,15-2-1 0,12-5 0 0,16 4 1 0,9 6-1 15,6 5 0-15,1 14 0 16,-6 10-2-16,-11 18-2 16,-12 15 0-16,-18 21-1 0,-20 14 0 15,-27 14 1-15,-20 9-1 16,-24 7 1-16,-20 3 0 15,-19-3 1-15,-13-8-2 16,-11-12 1-16,0-15-2 0,0-21 0 31,11-16-2-31,15-17-1 16,17-14-2-16,23-17 0 0,25-11 0 0,28-9 1 15,28-3 0-15,25 2 2 16,17 3 0-16,11 8 2 0,7 11 1 16,0 15 1-16,-11 7-1 15,-10 19 2-15,-16 11-2 0,-18 12 1 16,-10 7-1-16,-12 0-3 15,-11-7-3-15,-4-4-2 16,-5-17-14-16,-3-13-66 16,5-15-3-16</inkml:trace>
  <inkml:trace contextRef="#ctx0" brushRef="#br0" timeOffset="382">3510 7377 374 0,'0'0'0'16,"0"0"0"-16,13 9 3 15,0 8 3-15,5 11 3 16,7 12 1-16,6 13 1 16,8 15 2-16,1 11 1 0,2 8 0 15,-1 5-2-15,-4-2-1 16,-9-7-4-16,-5-11 0 15,-12-14-1-15,-7-16-1 16,-4-18-1-16,-7-17-2 0,-7-14-1 16,0-18-1-1,5-12-1-15,9-5-1 0,12-5 0 16,16-3-1-16,21 2 0 15,12 6 1-15,11 13 0 0,1 15 1 16,2 12 1-16,-12 11 0 16,-17 20 1-16,-19 11 0 15,-27 14 1-15,-21 4 0 16,-24 2 0-16,-19-1 0 0,-12-4-3 15,-9-13-6-15,0-4-36 16,-4-13-47-16,2-19-3 16</inkml:trace>
  <inkml:trace contextRef="#ctx0" brushRef="#br0" timeOffset="1168">4823 7510 424 0,'0'0'4'16,"0"0"2"-16,0 0 1 15,-9 0 1-15,9 0 0 0,-10-3 0 16,10 3 0-16,-10-4-2 15,10 4-8-15,0 0-11 16,0 0-44-16,6-11-33 16,8 3-3-16</inkml:trace>
  <inkml:trace contextRef="#ctx0" brushRef="#br0" timeOffset="1331">4839 7856 420 0,'0'0'4'15,"0"0"1"-15,0 0 1 16,0 0 1-16,0 0-2 15,0 0-1-15,0 0-5 16,0 0-6-16,3-6-41 0,7 6-40 16,6 0-4-16</inkml:trace>
  <inkml:trace contextRef="#ctx0" brushRef="#br0" timeOffset="2270">6658 7531 341 0,'0'0'4'0,"3"8"2"16,0 7 1-16,-1 12 4 16,1 7 0-16,-1 13 2 0,-2 11 1 15,0 10 0-15,-1 6-2 31,-4-3-2-31,-1-8-3 16,2-10-3-16,-5-12-8 0,8-14-14 16,-3-4-64-16,4-23-4 15</inkml:trace>
  <inkml:trace contextRef="#ctx0" brushRef="#br0" timeOffset="2445">6274 7679 394 0,'0'0'1'0,"10"-18"1"15,15-3 1-15,15-9 2 16,14-10 0-16,18-9 0 15,13-1 0-15,9-6-3 0,8 5-4 16,-4 2-13-16,-9 4-64 16,-9 20-5-16</inkml:trace>
  <inkml:trace contextRef="#ctx0" brushRef="#br0" timeOffset="2792">6937 7710 330 0,'0'10'7'16,"-1"12"2"-16,-1 9 3 15,2 9 3-15,0 17 3 32,2 4-1-32,5 1 1 0,3 1 1 15,5-13-6-15,4-13-2 16,5-15-3-16,6-17-1 15,0-19-5-15,0-14-1 16,1-7-1-16,-3-6-2 0,-4-1 0 16,-5 2 0-16,-5 7-1 15,-7 9-1-15,-2 8 2 16,-5 16 2-16,-2 11 0 15,-2 14 2-15,-1 12 0 0,4 6 1 16,1 4 1-16,-1 3 0 16,8-4 0-16,3-5 0 15,5-9-2-15,1-7-3 0,5-7-7 16,-1-18-22-16,4-3-59 31,-1-14-2-31</inkml:trace>
  <inkml:trace contextRef="#ctx0" brushRef="#br0" timeOffset="3026">7494 8074 434 0,'0'0'4'0,"6"12"-1"16,3 0 2-16,0 5 1 0,3 3 1 15,1-2 0 1,-3 1 2-16,5-1 1 0,-4-9-2 15,-1-8-2-15,4-9-2 16,-3-11-1-16,3-10-1 16,4-7-1-16,6-4-1 0,5-5-1 31,4 3-2-31,-3 1-2 0,4 6-4 0,-5 2-7 15,3 14-15-15,-6 14-56 16,-4-2-5-16</inkml:trace>
  <inkml:trace contextRef="#ctx0" brushRef="#br0" timeOffset="3343">7989 7889 325 0,'0'0'7'0,"0"0"3"0,11 19 3 15,-5-3 4-15,7 14 3 31,-1 1 0-31,3 2 0 0,-3-4 1 16,-1-1-4-16,0-5-4 16,-4-7-3-16,-7-16-3 15,11-3-3-15,-8-18-1 0,5 0-1 16,-1-3-2-16,2-1-2 15,5 2 0-15,1 5-1 16,1 6 0-16,1 12 1 16,4 11 1-1,0 10 1-15,-1 7 0 16,2 1-1 15,3 5-4-15,1-7-6-16,10-5-47 0,2-3-31 0,2-15-6 0</inkml:trace>
  <inkml:trace contextRef="#ctx0" brushRef="#br0" timeOffset="3703">9300 7283 425 0,'0'0'1'15,"0"0"1"-15,0 0 2 16,0 11 2-16,0 3-2 15,0 3 2-15,-3 3-1 16,0 1 1-16,1 2-1 16,-2-2-5-16,2-2-4 0,2-4-13 15,0-15-69-15,14 0-2 16</inkml:trace>
  <inkml:trace contextRef="#ctx0" brushRef="#br0" timeOffset="3811">9473 7345 384 0,'0'0'2'15,"-2"18"-1"-15,0 1 1 16,-2 6 0-16,-1 9-1 15,2 9-4-15,-2 3-11 16,5-2-44-16,3 5-22 0</inkml:trace>
  <inkml:trace contextRef="#ctx0" brushRef="#br0" timeOffset="4339">9760 7765 345 0,'0'0'3'0,"-5"17"3"16,1 0 2-16,1 4 2 16,-2 2 1-16,5 2 1 15,0 1 2-15,5-2-1 0,7-8-1 16,6-10-4-16,2-6-4 15,3-7-2-15,0-10-2 16,-6-4-3-16,-6-4-1 16,-8-2 1-16,-3 4-1 15,-11 1 2-15,-2 5 1 0,-4 2 1 16,2 7 3-16,5 3 1 15,10 5 0 17,8-17 1-32,18 4-1 0,13-10 0 0,12-6-1 0,11-8 1 0,6-14-2 15,4-5-3-15,-4-7 0 16,-11-2-1-16,-10 2 1 15,-16 5-2-15,-13 4 1 16,-15 13-1-16,-6 13 2 0,-17 16 2 16,-7 13 0-16,-6 19 1 15,-1 18 1-15,-2 13 0 31,2 14 1-31,-2 13 0 0,2 10 0 0,4 6 0 0,4 5 0 16,4-3 1-16,3-4 0 16,0 0 0-16,2-5-1 15,4-9 0-15,1-13-4 16,5-5-4-16,0-21-9 15,6-7-74-15,3-18-5 0</inkml:trace>
  <inkml:trace contextRef="#ctx0" brushRef="#br0" timeOffset="4624">10394 7621 446 0,'6'-10'1'16,"9"-7"0"-16,8-7 0 16,5-8 2-16,2-5 0 15,2-7 0-15,1-4 0 0,-3-4 1 16,-3 6-1-16,-13 5-1 15,-8 9-1-15,-6 6-1 16,0 9 0-16,-10 12 0 16,-6 10 1-16,-2 19 1 0,-5 14 0 15,-3 18 1-15,-4 17 0 16,-3 15 2-16,-1 14-1 31,1 7 0-31,3 3 1 0,6-2-1 0,3-8-1 0,8-7-2 16,3-14-5-16,10-9-11 15,8-14-73-15,5-20-3 16</inkml:trace>
  <inkml:trace contextRef="#ctx0" brushRef="#br0" timeOffset="5150">10999 7206 393 0,'0'0'-1'0,"0"0"1"15,0 0 1-15,-1 10 0 31,-3 2-1-31,-1 1 0 0,1 5-4 0,0-2-5 0,2 3-9 16,6-5-59-16,-4-14-6 16</inkml:trace>
  <inkml:trace contextRef="#ctx0" brushRef="#br0" timeOffset="5246">11139 7303 390 0,'0'0'1'16,"7"18"0"-16,1 0 1 16,4 9-4-1,0 2-12-15,6 5-62 0,8 3-6 0</inkml:trace>
  <inkml:trace contextRef="#ctx0" brushRef="#br0" timeOffset="5699">12118 7853 414 0,'0'0'3'16,"-1"19"0"-16,-1 3 2 15,-6 12 2 1,6 2 1-1,0 3-1-15,1-3-1 0,1 0-7 16,3 6-57-16,12-34-27 16</inkml:trace>
  <inkml:trace contextRef="#ctx0" brushRef="#br0" timeOffset="5804">12039 7495 420 0,'0'0'-1'0,"0"0"-4"0,4-10-8 15,-4 10-28-15,7-12-39 16,8 3-9-16</inkml:trace>
  <inkml:trace contextRef="#ctx0" brushRef="#br0" timeOffset="6116">12318 7831 389 0,'0'12'3'15,"2"15"3"-15,4 10 4 16,-1-1 3 0,4-1 0-16,5-6 1 15,4-3 0-15,4-8 0 16,6-18-4 15,1-22-2-31,2-19-6 0,1-4-2 0,0-3-2 0,-3 6 0 0,-4 8-1 16,-2 10 1-16,-3 11-1 15,-6 13 2-15,-2 18 0 0,-5 11 1 16,-4 14 0-16,-2 0 2 15,1 2 1-15,-2-1-1 16,0-6 0-16,0-7 0 16,1-11-2-16,11-6-4 0,2-14-4 31,11-12-9-31,-1 4-57 0,8-27-18 0</inkml:trace>
  <inkml:trace contextRef="#ctx0" brushRef="#br0" timeOffset="6403">13011 7824 391 0,'0'0'4'0,"-1"17"1"0,-2 1 2 15,-1 8 1-15,2 8 5 31,4 0 0-31,9-4 0 16,7-3 1-16,10-12-4 16,6-9-2-16,5-12-4 0,4-20-5 15,-3-21-10-15,-9-11-9 16,-7-9-5-16,-14-8 2 15,-9 0 8-15,-10 0 4 16,-12 6 5 15,-1 13 6-31,-6 12 8 0,4 21 9 0,-8 19 6 0,5 13-2 0,0 22-6 16,0 12-5-16,5 11-2 15,4 8-1-15,4 3-2 0,11 0-2 16,9-5-5-16,16-9-11 16,23-19-70-16,12 1-9 15</inkml:trace>
  <inkml:trace contextRef="#ctx0" brushRef="#br0" timeOffset="6515">13660 8157 455 0,'0'0'-1'0,"0"0"-3"0,-1 11-8 0,-1-1-36 16,2-10-37-16,11 1-5 15</inkml:trace>
  <inkml:trace contextRef="#ctx0" brushRef="#br0" timeOffset="6967">14591 7654 355 0,'0'0'3'0,"-20"2"2"15,0 5 3-15,-5 4-1 16,-4 5 2-16,4 5-1 15,4 1 2-15,5 6 0 16,13-1-1-16,12 2-3 16,22 0-1-16,14 0-1 0,5 0 1 15,-5 7 3 1,-9 1-1-16,-12-2 1 31,-18 2-1-31,-9-5 0 0,-21-3 0 0,-11-6-1 16,-4 0-4-16,-2-19-11 0,12-2-25 15,19-6-57-15,0-15-1 16</inkml:trace>
  <inkml:trace contextRef="#ctx0" brushRef="#br0" timeOffset="7231">14837 7982 417 0,'0'0'2'0,"-9"26"4"0,7-7 4 16,2 1 1-16,8-4 0 16,11-5 1-16,7-4 0 15,8-3 0-15,7-8-1 16,4-21-4-16,-3-5-7 15,-9-6 0-15,-17-1 0 0,-16 3 0 32,-16 4-2-32,-20 9-1 0,-13 6-1 0,-12 8-1 15,-1 9-4-15,2 9-2 0,15 12-4 16,10 3-7-16,21-7-53 15,17 6-16-15</inkml:trace>
  <inkml:trace contextRef="#ctx0" brushRef="#br0" timeOffset="7563">15253 7778 434 0,'0'0'1'16,"0"12"0"-16,0 4 2 0,-5 5 1 15,3 5 0-15,-2 3 2 16,4 3 1-16,6 1 2 31,8-6 0-31,10-10 0 0,3-5-2 0,8-9-2 16,2-5 0-16,3-12-2 15,-4-2-2-15,-9-4-2 16,-5 0-2-16,-7 7 0 15,-15 13-1-15,8-6 2 16,-8 10 0-16,-2 17 2 16,2 9 1-1,0 2 1-15,10-5 1 0,4-1-1 16,11-6-3-16,3-9-4 15,5-4-7-15,-3-17-32 16,-14-10-49-16,9-7-2 16</inkml:trace>
  <inkml:trace contextRef="#ctx0" brushRef="#br0" timeOffset="7793">15770 7908 367 0,'0'0'6'0,"2"16"2"16,3 0 3-16,1 5 4 31,3 3 3-31,-1-3 1 0,2-1 1 16,2-1 0-16,2-11-5 15,0-8-3-15,4-6-12 16,3-18 0-16,-1 0 0 16,6-5 0-16,0 2 0 0,4-1 0 15,0 3 0-15,4 9 0 16,-6-1 0-16,5 10-3 15,-4 0-9-15,1 7-8 16,-2 0-30-16,-7 6-44 0,9 1-4 16</inkml:trace>
  <inkml:trace contextRef="#ctx0" brushRef="#br0" timeOffset="8110">16462 7765 387 0,'0'0'4'16,"-11"12"2"-16,2 4 2 15,-4 4 1-15,-2 5 2 16,1 7 2-16,13 6 2 15,11-1 1 1,16-8-2-16,11-5-4 16,11-9-2-16,9-13-1 31,4-2-4-31,3-18-3 0,-14-12 0 0,-11-4-2 0,-16-4-2 15,-8-4 0-15,-14 4-1 16,-5 8 1-16,-8 6 0 16,-7 9 2-16,-4 10 2 0,-2 8 0 15,3 11 1-15,6 12 1 16,6 2 1-16,3 3 0 15,8-4 0-15,12 0 1 16,11-3-2-16,4-5-2 16,6-2-2-16,0-12-8 0</inkml:trace>
  <inkml:trace contextRef="#ctx0" brushRef="#br0" timeOffset="8263">17227 7972 18 0</inkml:trace>
  <inkml:trace contextRef="#ctx0" brushRef="#br0" timeOffset="9031">17880 7620 376 0,'0'0'3'0,"-3"23"2"0,2 3 2 15,0 4 2-15,1 7 2 16,0 5 0-16,0-4 3 16,-1 2 2-16,1-10-2 0,0-11-1 15,0-19-4 1,0 0-1-16,-1-20-1 0,-3-15-3 15,0-8 0-15,-4-14-4 16,-3-7 0-16,-3-4 0 16,-2 3-2 15,3 1 1-31,2 8 0 0,-4 9 0 0,7 10 0 0,1 11 0 0,7 6 0 15,12 3 1-15,14 1-1 16,14 2 1-16,15 0 1 0,9 3-2 16,7-1-3-16,4 0-3 15,-1 8-6-15,-12-2-8 16,-4 8-28-16,-15 3-42 15,-27 7-5-15</inkml:trace>
  <inkml:trace contextRef="#ctx0" brushRef="#br0" timeOffset="9166">17806 7669 403 0,'0'0'4'0,"0"0"1"32,13 14 2-32,7-8 1 0,11 0 0 0,13-2 0 0,6-1 0 15,14-3-3-15,4-6-11 0,10-2-33 16,-5-9-46-1,-6-3-6-15</inkml:trace>
  <inkml:trace contextRef="#ctx0" brushRef="#br0" timeOffset="9382">18613 7698 394 0,'0'0'5'16,"5"20"2"-16,-1-1 2 16,-1 2 1-16,1 3 1 15,-1 1 0-15,0 1 1 0,0-3 0 16,-1-6-5-16,1-8-6 15,-3-9-7-15,10 0-19 16,14-19-63-16,-20-11-2 16</inkml:trace>
  <inkml:trace contextRef="#ctx0" brushRef="#br0" timeOffset="9437">18561 7313 371 0,'0'0'-12'0,"0"0"-35"16,5 1-32-16</inkml:trace>
  <inkml:trace contextRef="#ctx0" brushRef="#br0" timeOffset="9827">18783 7703 406 0,'0'12'3'15,"0"8"2"-15,0 10 3 16,0 3 0-16,0 5 1 15,0-1 2 17,-1 3 0-32,1-6 2 0,1-14-2 0,-1-20-3 15,11 0-2-15,-1-13-1 16,4-10-1-16,2-3-1 15,4-5-3-15,2 0 0 0,2 3 0 16,2 6 0-16,2 3 0 16,-1 3 0-16,-3 7 0 15,-3 5 0-15,-2 4-2 0,-4 7 4 31,-2 5-2-31,-7 5 0 0,-4 3 0 0,-1 6 0 16,-1 4 0-16,-3-2 0 16,-2 3 0-16,4 2 0 15,1-8 0 1,7-1 0-16,4-7-10 15,12-3-17-15,8-12-66 16,1-8-1-16</inkml:trace>
  <inkml:trace contextRef="#ctx0" brushRef="#br0" timeOffset="10187">19473 7543 389 0,'0'0'3'0,"-9"6"3"0,-2 5 2 0,-4 8 2 15,-4 7 1-15,-1 8 1 0,-3 6 0 16,3 9 1-16,9-3-1 16,6-4-2-16,9-5-3 15,16-9 0-15,12-14-2 16,13-10 1-16,7-11-6 15,1-17 0-15,-2-11 0 16,-5-16-6 0,-7-7-2-16,-13-12-2 0,-12-3 1 0,-11 2 0 15,-4 5 2-15,-8 8 2 0,-2 14 2 16,-3 18 5-16,-6 21 4 47,0 18 0-47,1 23 0 0,3 15-1 0,0 13 0 0,4 13 0 0,8 3-1 0,3 3-1 15,21-8-2 1,22 0-8-16,27-11-30 0,25-13-51 15,11-18-4-15</inkml:trace>
  <inkml:trace contextRef="#ctx0" brushRef="#br0" timeOffset="11318">21043 7210 392 0,'0'0'3'0,"-2"19"1"15,-4 9 4-15,1 11 0 16,-1 14 2-16,-3 11 0 0,-2 12 0 16,-1 11 2-16,-2-5-3 15,3-4-2-15,0-12-3 16,3-12 0-16,0-13-1 15,3-15-4-15,2-17-2 16,3-9-5 0,-2-13-7-16,-4-12-18 0,-6-7-57 0,4-6-2 15</inkml:trace>
  <inkml:trace contextRef="#ctx0" brushRef="#br0" timeOffset="11699">20560 7388 355 0,'0'0'4'0,"-4"-11"0"0,4-4 3 0,7-2 0 0,16-8 4 0,15-7 1 16,21 0 0-16,21-3 1 15,19 4-3-15,9 11-2 0,5 9-1 16,-4 10-2-16,-12 7-2 16,-16 16-2-16,-24 11 0 15,-30 5 0-15,-24 1 0 0,-16-2 0 16,-19-3 1 15,-15-8-1-31,-9-6 1 0,-10-8 0 0,2-8-1 0,5-4 0 16,9-2-2-16,9-5-1 0,11 7 0 15,14 0 1-15,16 9 1 16,14 11 1-16,18 8 0 15,14 9 1-15,7 10 1 16,9 7 1-16,2 2 1 16,-1 2-2-16,-7 0 0 15,-8-5 0 1,-11-4-1-16,-13-10-1 0,-5-9-1 0,-13-6-1 15,-6-10-4-15,0-4-6 16,-7-12-16-16,-7 0-64 0,14 2-1 16</inkml:trace>
  <inkml:trace contextRef="#ctx0" brushRef="#br0" timeOffset="12100">21501 7859 375 0,'0'0'4'16,"5"6"4"-16,9-6 2 16,14 3 0-16,7-3 1 15,12-5 0-15,8-4 1 16,5-2 0-16,1-5-4 0,-2-3-5 31,-10-3-4-31,-11-3-1 0,-17 5-1 0,-16-1-1 16,-12 4 0-16,-18 7 0 15,-7 3 1-15,-11 6 2 0,-8 2 3 47,-1 13 0-47,2 6 3 0,5 6 0 0,10 5 1 0,10-1 1 0,15 1-1 16,13 1 0-16,19 0-1 0,15-10 0 15,10-1-1-15,10-6-1 16,3-5-4-16,7-3-4 15,-3-7-6-15,1-3-29 16,2-11-51-16,-20-3-4 0</inkml:trace>
  <inkml:trace contextRef="#ctx0" brushRef="#br0" timeOffset="12397">22053 7696 396 0,'0'0'2'0,"-15"24"3"16,6-3 1 15,-5 6 2-31,4 5 1 0,1 3 1 0,8 0 1 0,9 1 0 15,17-10-2-15,12-13-1 0,11-7-2 16,8-7-3-16,2-16 0 16,1-8-3-16,-12-6 0 15,-8-3-1-15,-11 1 0 16,-10 2-1-16,-12 8 1 15,-6 9 2-15,-11 14 0 0,-10 12 1 16,-2 20 1-16,2 15 0 16,-1 14 2-16,0 12-1 15,5 7 2-15,4 9-2 0,6 1-4 16,4-4 0-16,2-3 0 15,0-7 0-15,1-7 0 16,11-6-17-16,8-9-73 16,-2-21-5-16</inkml:trace>
  <inkml:trace contextRef="#ctx0" brushRef="#br0" timeOffset="13052">22430 7856 317 0,'0'0'7'0,"1"-13"2"16,0 3 2-16,-5-3 2 15,-6-6 2-15,-7-4 2 16,-7 3-1-16,-9-3 0 15,-9 8-6-15,-4 6-3 0,-3 4-4 16,0 5-5-16,5 7-7 16,11 12-19-16,18 1-57 15,8-1-3 1</inkml:trace>
  <inkml:trace contextRef="#ctx0" brushRef="#br0" timeOffset="14170">23526 7678 288 0,'0'0'6'16,"0"0"3"-16,-5-8 0 15,5 8 2-15,-14-9 0 16,-1 9 1-16,-5 0 1 15,-2 5 3-15,-6 11-6 0,0 5-2 16,0 7-1-16,3 5 0 16,6-2 0-16,10 1-1 15,9-9 1-15,15-3-3 0,13-13 1 16,7-7-1-16,8-9 0 15,-1-13-2-15,0-5-1 16,-8-4 0-16,-5-1-1 31,-11 1 0-15,-13 2-1-16,-5 10 1 0,-4 3 0 0,-6 11 2 0,-3 5 0 0,-1 15 0 15,5 7 2-15,5 9-2 16,3 3 2-16,8 1-1 16,9-3-1-16,5-1 0 0,3-6-4 15,6-7-4-15,-4-9-8 16,5-9-49-16,-7 0-27 15</inkml:trace>
  <inkml:trace contextRef="#ctx0" brushRef="#br0" timeOffset="14328">23775 7712 376 0,'0'0'3'0,"17"-3"3"0,4 0 1 16,7 0 1-16,5-4 0 0,6 1-1 15,4-1-2-15,1-2-2 16,-2 1-8-16,-10-5-21 15,-24-3-58-15,9-3-4 0</inkml:trace>
  <inkml:trace contextRef="#ctx0" brushRef="#br0" timeOffset="14622">24048 7294 359 0,'0'0'3'0,"0"0"1"0,16 14 5 16,0 7 1-16,-2 10 1 16,7 8 1 30,3 11 2-46,-4 11 2 0,-4 11-4 0,-9 0-1 0,-6 2-1 0,-1-9-1 0,-8-6-2 0,-2-14 0 16,-2-11 0 0,3-18-2-16,9-16 0 0,0-10-5 0,12-13 0 15,15-3 0-15,9 0 0 16,13 0 0-16,11 4 0 15,5 10 0-15,0 7 0 16,-5 7 0-16,-6 9 0 16,-17 7 0-16,-13 3 0 15,-22 4 0-15,-16 3 0 0,-21-2 0 16,-12-3-5-16,-7 3-11 15</inkml:trace>
  <inkml:trace contextRef="#ctx0" brushRef="#br0" timeOffset="15646">24283 8087 293 0,'0'0'6'15,"0"0"0"-15,0 0 0 16,0 0 3-16,0 0 4 16,0-11 1-16,0 11 1 0,20-12 3 15,4 5-5-15,8-1-2 16,10-2-1-16,7 2-6 15,15 4-17-15,26-12-67 32,0 4-5-32</inkml:trace>
  <inkml:trace contextRef="#ctx0" brushRef="#br0" timeOffset="16053">24215 7990 392 0,'0'0'5'0,"-10"-5"2"15,10 5 1-15,-6-8-1 16,6 8 0-16,10-8 1 15,16 3-2-15,12-5-7 0,23-8-62 16,9 18-24-16</inkml:trace>
  <inkml:trace contextRef="#ctx0" brushRef="#br0" timeOffset="16981">4307 9028 297 0,'0'0'7'0,"3"-16"4"15,-3 2 4-15,3-1 2 0,-3 2 1 16,1-1 2-16,0 2-1 16,-1 12 2-1,0 0-8-15,7 20-2 0,-4 9-4 16,-2 10-3-16,0 3 0 15,3 5 0-15,-1-1-4 0,-4-5-3 16,2-5-8 0,-1-9-15-16,-9-10-61 0,9-17-2 15</inkml:trace>
  <inkml:trace contextRef="#ctx0" brushRef="#br0" timeOffset="17122">4551 9106 399 0,'0'0'1'15,"2"19"-1"-15,1-1 1 16,-2 4-1-16,0 10 1 0,-1 8-1 15,1 9-6 1,-1 4-11-16,0-7-60 0,3 8-6 16</inkml:trace>
  <inkml:trace contextRef="#ctx0" brushRef="#br0" timeOffset="17857">5116 9661 374 0,'0'0'0'16,"0"0"1"-16,-9 16 2 15,-4 6 2-15,-3 7 1 16,-5 10 1-16,-1 8 2 0,0 5-1 15,-2 3 2-15,7-7 0 16,9-7-1-16,8-15-1 16,13-13-1-16,12-13-2 15,6-9-1-15,5-17 0 0,0-7-2 16,-4-3-1-16,-5 1-2 15,-9 3 0-15,-5 5-2 32,-11 8 0-32,-2 2 0 0,0 17 1 0,-1-9 1 0,1 9 1 15,19-14 0-15,7-2 1 16,14-10 1-16,10-10 0 15,12-10 1-15,2-9-1 0,1-8-2 16,-8-6-1-16,-12-3-2 16,-16 2-1-16,-15 3-1 15,-19 3 1-15,-18 10-1 31,-10 6 0-31,-9 11 3 0,-2 13 1 0,-1 13 2 0,1 13 1 16,9 22 1-16,5 15 1 16,11 17 1-16,3 16 0 15,8 18-1-15,4 14 2 16,2 10-2-16,1 7 1 0,0 0-1 15,0 1-1-15,-2-4 0 16,3-8-1-16,-1-15-1 16,-2-11-2-16,3-14-5 15,-4-16-9-15,7-26-68 0,2-8-10 16</inkml:trace>
  <inkml:trace contextRef="#ctx0" brushRef="#br0" timeOffset="18192">5732 9647 439 0,'7'-10'1'0,"9"-9"1"16,10-9 1-16,3-6 1 16,2-7 0-16,3-10 1 0,1-7-1 15,-2-9-1-15,-9 4-1 16,-16 5-2-16,-8 4-2 31,-12 8-1-31,-9 8 0 0,-10 12-1 0,-3 17 1 16,-4 15 1-16,0 28 1 0,-1 19 2 15,0 24 1-15,-1 22 2 31,-1 22 1-31,3 12 1 0,2 11 1 0,3 4-2 0,2-4 1 16,4-9-1-16,3-12 0 16,10-20-2-16,6-19 1 15,7-19-3-15,0-17-1 16,14-18-5-16,6-25-9 0,16-22-69 15,3-15-10-15</inkml:trace>
  <inkml:trace contextRef="#ctx0" brushRef="#br0" timeOffset="18494">6304 9060 439 0,'0'0'2'0,"0"8"2"15,0 6 2-15,-2 7 1 32,-5 7-1-32,4 5 0 0,-6 6 1 0,3 2-1 0,2-2-3 15,-4-4-7-15,8-2-9 16,0-13-73-16,0-20-5 15</inkml:trace>
  <inkml:trace contextRef="#ctx0" brushRef="#br0" timeOffset="18650">6385 9300 432 0,'0'0'1'16,"-4"21"0"-1,2-3 0-15,-2 10 0 0,3 6 1 0,1 12-5 16,0 3-11-16,-13 12-68 16,21-6-3-16</inkml:trace>
  <inkml:trace contextRef="#ctx0" brushRef="#br0" timeOffset="22437">9237 9443 276 0,'0'0'7'16,"0"-10"4"-16,2-1 5 0,0-5 3 15,1 0 0-15,-1-4 3 16,0 0 2-16,0-2 0 16,-1 4-4-16,1 3-8 15,-2 6-3-15,0 9-3 0,0 0-2 31,5 7-1-31,1 14-2 0,-1 12-1 0,1 12-1 16,4 10 2-16,1 13-1 16,-1 3 2-16,0 4-1 15,-1-5 0-15,0-1 0 0,-1-10-2 16,-6-11-3-16,3-9-5 15,-4-11-6-15,3-3-35 16,-4-5-40-16,-1 0-4 0</inkml:trace>
  <inkml:trace contextRef="#ctx0" brushRef="#br0" timeOffset="23166">9346 10747 280 0,'0'0'5'16,"0"0"-1"-16,0 0 5 16,0 0 2-16,2 14 4 0,2 9 0 15,-3 8 3-15,3 10 2 16,0 12-4-16,1 7 0 15,1 7-2-15,0 0-2 0,1-2-2 16,0-10-2-16,0-6-2 16,-2-11-5-16,5-9-5 15,-7-12-18-15,-3-17-64 16,14 8-2-16</inkml:trace>
  <inkml:trace contextRef="#ctx0" brushRef="#br0" timeOffset="24048">9070 10837 253 0,'0'0'4'0,"0"0"4"0,0 0 1 15,0 0 3-15,0 0 0 32,0-11 1-32,12-3 1 0,9-5 0 0,6-3-2 15,7-6-1-15,4-3 0 0,2 0 0 16,-2 3-1-16,-4 1-2 15,-3 9 1-15,-5 7-1 16,-2 6-2-16,-4 5-1 16,-3 12-3-1,0 5 0-15,-1 9-1 0,3 3-2 0,1 4-2 16,-4-3-5-1,6 2-13-15,-4 10-57 0,0-16-10 16</inkml:trace>
  <inkml:trace contextRef="#ctx0" brushRef="#br0" timeOffset="24915">9069 10387 123 0,'0'0'1'0,"-13"2"0"16,-1 7 2-16,-10-4 2 15,0 10 2-15,-8-3 5 16,-1 13 2-16,-7 5 2 0,1 4 0 16,2 10 1-16,-1 7-1 15,8 9-3-15,-1 7-2 16,4 8-2 15,2 6-4-31,7 1 2 0,8 3 0 0,6 2-3 0,4-2 1 0,11-3 1 16,9-2-1-16,4-5 0 31,12-5 0-16,-2-6-2-15,16-2-1 0,3-3 0 0,6-7 1 0,5-4-1 0,6-9-2 16,2-2 1-16,-1-11-1 16,4-3 2-16,-4-12 1 15,-4-9 2-15,2-4 0 16,-3-16 2-16,-6-10 2 15,2-10 1-15,-3-7 0 0,0-8 0 16,0-7-3-16,-1-9-1 16,-2-5-2-1,-3-5-1-15,-5-4-3 0,-5-4-3 0,-4-6-1 16,-10-5 0-16,-10 0 0 15,-10-1-1-15,-9 0-2 16,-17 0 1-16,-12 5 1 0,-12 6 1 16,-17 9 2-1,-13 9 0-15,-13 12 0 0,-10 13-1 16,-10 15 0-16,-4 12-5 15,2 16-8 1,-1 5-19-16,4 15-34 0,19 16-13 0</inkml:trace>
  <inkml:trace contextRef="#ctx0" brushRef="#br0" timeOffset="25389">9460 11839 235 0,'0'0'2'16,"-3"14"6"-16,3 9 5 62,0 12 4-62,-1 15 5 0,2 15 1 0,-2 16 1 0,0 18 2 0,0 10-2 0,0 6-5 0,-1-2-4 0,-6-5-5 16,-2-8-3-16,0-10-3 16,0-18-1-16,1-14-5 15,0-23-9-15,-4-12-73 16,9-11-2-16</inkml:trace>
  <inkml:trace contextRef="#ctx0" brushRef="#br0" timeOffset="26140">9169 9160 285 0,'0'0'1'0,"-13"5"2"16,3 4 2-16,-3 13 2 15,-2 5-1-15,1 4 1 0,3 4 6 16,6-3 1-16,7-2 2 16,19-13-1-16,9-3 0 31,10-17-2-16,7-15 1-15,3-9 1 0,-4-10-4 0,-8-4-3 0,-14 0-2 0,-17 3-2 16,-11 5 0-16,-19 7-1 16,-11 10-3-16,-7 11-2 15,-7 5-4-15,3 17-8 0,3 0-20 16,0 21-52-16,24 4-4 15</inkml:trace>
  <inkml:trace contextRef="#ctx0" brushRef="#br0" timeOffset="26860">9169 12910 267 0,'0'0'6'0,"-13"13"4"15,3 3 1-15,0 3 4 32,-3 8 0-32,6 8 1 0,1 3 1 0,6 1 3 0,13-8-5 15,14-9-4-15,12-13-1 16,9-9-1-16,8-14-2 0,0-15 0 15,-3-8-2-15,-8-3 0 16,-15-2-2-16,-14 3 0 16,-16 7-2-16,-18 9 0 15,-18 8 0-15,-10 6-2 0,-6 9-3 16,-5 4-7-16,8 10-31 31,4 7-44-31,11-2-3 0</inkml:trace>
  <inkml:trace contextRef="#ctx0" brushRef="#br0" timeOffset="29831">10711 11044 287 0,'0'0'5'15,"0"0"3"-15,0 0 0 16,0 0 0-16,0 0 3 16,11-9 0-16,16 3 1 15,16 0 3-15,18-2-5 0,18 1 0 16,13 2-2-16,15-1 1 15,3 3-2-15,-2 1 0 16,-5 0-2-16,-14 2 0 31,-12 0-1-31,-17 0-1 0,-12 0 0 0,-15 0-1 0,-10 0-1 16,-9 0-6-16,-14 0-10 15,10-1-34-15,-10 1-36 16,-8 0-6-16</inkml:trace>
  <inkml:trace contextRef="#ctx0" brushRef="#br0" timeOffset="30154">11405 10796 310 0,'0'0'2'0,"0"0"1"16,0 0 4-16,0 0 1 15,0 0 2-15,20 7 0 16,12 0 2-16,9 1 1 0,13 4-1 15,8 4-2-15,5 2-3 16,3 5-1-16,-5 1-2 16,-9 5 1-16,-12 3 0 15,-13-1 0-15,-11 3 1 0,-20 1 0 31,-3 0 1-31,-19 1 0 0,-6-3-4 0,-6 3-9 16,-10-2-20-16,-10 0-58 16,20-6-3-16</inkml:trace>
  <inkml:trace contextRef="#ctx0" brushRef="#br0" timeOffset="30992">13503 9031 246 0,'0'0'3'0,"0"0"2"0,0 0 0 16,-11 0 1-16,11 0 2 15,-15 13 2-15,6 1 1 16,2 5 2-16,1 3 0 16,4 3 3-16,6-2 0 0,11-3 1 15,10-6 0-15,7-6-2 16,4-8-1-1,2-3 0-15,-1-9-3 0,-4-5-3 16,-8-4-2-16,-10 1-1 16,-14-2-2-16,-8 7-1 0,-19 1-3 15,-6 7-4-15,-11 5-4 16,-3 3-7 15,-2 7-10-31,4 7-27 0,8 11-32 0,10-1-8 0</inkml:trace>
  <inkml:trace contextRef="#ctx0" brushRef="#br0" timeOffset="31911">13517 12233 146 0,'0'0'11'0,"0"0"7"16,0 0 4-16,-9-10 1 15,9 10 0-15,-16 3 3 16,1 11 0-16,-3 5 4 0,-4 15-10 15,-3 7-6-15,6 8 0 32,2 3-1-32,8-2-1 0,9-7-1 0,15-12-2 15,17-12-1-15,13-18-2 0,7-9 0 16,0-16-1-1,3-9-1-15,-9-3-1 0,-11-3-1 16,-17 4-1-16,-17 6 0 16,-13 5-1-16,-14 8 0 15,-12 9-4-15,-7 2-5 0,3 11-13 16,0 19-55-16,9-8-9 15</inkml:trace>
  <inkml:trace contextRef="#ctx0" brushRef="#br0" timeOffset="32824">17206 10730 342 0,'0'0'4'0,"0"0"1"15,0 0 2 1,0 0 4-16,12 0 0 0,17 0 2 0,12-3 0 16,21-5 0-16,9 1-3 15,7-1-1-15,6-1-5 16,-3 1-1-16,-8 0-4 15,-15 1-3-15,-14 3-4 0,-19 4-9 16,-25 0-17-16,0 0-45 16,-12-5-11-16</inkml:trace>
  <inkml:trace contextRef="#ctx0" brushRef="#br0" timeOffset="33052">17534 10473 352 0,'0'0'2'15,"0"0"2"-15,4 16 4 16,-1 3 3-16,1 5 1 16,0 9 0-16,1 7 1 15,0 7 0-15,1 5-1 0,-2 5-3 16,0-1-3-16,-1-2-3 15,6-4-4-15,-3-6-4 16,5-2-14-16,-2-5-66 16,-1-10-4-1</inkml:trace>
  <inkml:trace contextRef="#ctx0" brushRef="#br0" timeOffset="33205">17335 11333 399 0,'0'0'2'15,"8"0"2"-15,11-3 1 16,11-5 1-16,11-4 1 15,11-4 0-15,12-2 1 0,6 0-5 16,3-2-5-16,0 3-15 16,-8 14-55-16,-8-12-13 15</inkml:trace>
  <inkml:trace contextRef="#ctx0" brushRef="#br0" timeOffset="33777">17236 10265 115 0,'-8'7'4'0,"-11"2"5"0,-6 11 7 15,-6 5 5-15,-8 11 5 16,-4 10 4-16,-5 10 1 15,-2 11 1-15,5 3-2 16,12 10-4 0,3 3-4-16,10 8-4 0,7 0-2 0,7 0-3 15,6 0-2-15,13-2 0 16,11-3-1-16,9-7-1 15,16-6-2-15,13-10 1 16,14-12-2-16,13-5-2 0,6-9 0 16,13-9-1-16,0-8 0 15,1-12-1-15,-1-8 0 16,-3-4 0-16,-7-19-1 0,-3-11 0 15,-4-9 0-15,-5-15 0 16,-9-8-1-16,-5-11 0 16,-15-8-3-16,-16-7 0 15,-17-2-1-15,-23-5 0 0,-20 0 0 31,-27 2-1-31,-18 7 0 0,-23 7 0 0,-15 13 3 16,-13 10-2-16,-1 15-3 16,-3 13-4-16,14 13-15 15,5 19-53-15,11 0-10 0</inkml:trace>
  <inkml:trace contextRef="#ctx0" brushRef="#br0" timeOffset="34291">17422 10458 322 0,'0'0'6'0,"11"4"4"15,0-1 5 1,2-3 2-16,3-1 2 0,5-9-1 16,2-7 1-16,1-9 1 15,1-13-6-15,0-10-4 0,-4-15-3 16,1-10-3-16,0-10 0 15,-5-11 0-15,-4-6-1 16,-5 2-1-16,-5-1 0 16,-5 6 0-16,-8 7-2 0,-6 12 2 15,-4 10-1 16,0 14-2-31,-3 11-1 0,6 10-3 0,0 7-3 0,8 9-8 0,1 2-9 16,8 12-32-16,0 0-35 16,0 0-3-16</inkml:trace>
  <inkml:trace contextRef="#ctx0" brushRef="#br0" timeOffset="34653">17508 9024 247 0,'0'0'5'0,"-11"-2"0"0,-2 2 5 16,-2 4 2-16,-6 9 3 15,0 8 3-15,-3 15 3 16,1 6-1-16,7 9-2 16,10 3 0-16,16-2-2 15,16-5-2-15,22-12-2 0,13-12-1 16,10-17-3-16,4-16 1 15,2-18 0-15,-7-8-1 16,-15-7-3-16,-20-5-1 16,-25 0-1-16,-17 3-1 0,-23 3-3 15,-16 7-4-15,-7 14-6 16,-4 5-4-1,2 16-14 1,1 16-47-16,13 11-14 0</inkml:trace>
  <inkml:trace contextRef="#ctx0" brushRef="#br0" timeOffset="35278">17749 11719 236 0,'0'0'8'15,"0"-11"5"-15,0 11 6 16,2-12 3-16,-2 12-2 0,2-11 2 15,-2 11 3-15,4 5 2 16,2 17-6-16,-5 10-5 16,0 13-4-16,-2 9 0 31,0 11 1-16,-10 8-1-15,-2 6-2 0,-5 0-2 0,-3 0-2 0,-4-1-1 0,-1-11-1 16,5-5-4-16,2-11 0 16,3-9 0-16,8-10 0 15,5-6 0 16,3-11-3-31,3-6-6 0,-3-9-6 0,24 9-16 0,-7-9-61 0,-3-1-1 16</inkml:trace>
  <inkml:trace contextRef="#ctx0" brushRef="#br0" timeOffset="35564">17593 12419 303 0,'0'0'6'0,"-9"10"4"0,0 7 4 0,-2 8 2 15,0 7 1-15,-3 8 4 16,1 6-2-16,1 4 1 15,3 1-4-15,8-7-5 0,5-6-2 16,16-10-2-16,11-12-1 16,11-11-1-16,12-8-1 15,0-16 0-15,3-10-1 16,-6-10-1-16,-9-5-1 15,-17-2-1 1,-23-2 0-16,-16 6-1 0,-23 7 0 0,-11 8-2 16,-12 6-2-16,-1 13-5 15,-3 8-13-15,0 2-66 16,24 15-2-16</inkml:trace>
  <inkml:trace contextRef="#ctx0" brushRef="#br0" timeOffset="36163">18898 10902 283 0,'0'0'4'16,"0"0"1"-16,10 7 4 16,8-2 2-16,11 0 2 0,10 0 1 15,16-5 0-15,9 0 0 16,11 0-1-16,-1-6-4 15,-1-1-5-15,-4-2-6 16,-15 1-8-16,-13 1-25 0,-24 2-45 16,-4 0-7-1</inkml:trace>
  <inkml:trace contextRef="#ctx0" brushRef="#br0" timeOffset="36386">19298 10680 287 0,'0'0'3'0,"30"0"4"15,5 1 1-15,8 4 1 0,13 2 1 16,4 5 0 15,5 5 0-31,4 4 0 0,-8 4-2 0,-16 3-1 0,-17 2-3 16,-15-1 1-16,-18 1 1 0,-16-4-2 15,-13 0-5-15,-13-9-12 16,-5-3-62-16,1-5-8 16</inkml:trace>
  <inkml:trace contextRef="#ctx0" brushRef="#br0" timeOffset="36574">19364 10737 410 0,'0'0'1'15,"10"18"-1"-15,-1 1 1 0,4 1-1 16,2 8 1-16,0 6 0 15,5 7-2-15,0 5-7 16,4 7-28-16,-4-2-45 16,2-5-4-16</inkml:trace>
  <inkml:trace contextRef="#ctx0" brushRef="#br0" timeOffset="37528">20882 9186 261 0,'0'0'7'0,"-17"29"1"15,3 2 3-15,3 4 2 16,1 6 2-16,8-2 4 0,6-1 2 15,17-1 1-15,18-11-5 16,17-20-2-16,11-8-2 16,10-14 0-16,3-8-4 15,-9-6 0-15,-7-2-3 31,-17-5-2-31,-17 3 1 0,-21 2-2 0,-15 3-1 0,-22 5-1 16,-14 5-4-16,-10 7-4 16,-5 7-4-16,-2 7-7 15,0 2-21-15,5 14-49 0,20 5-4 16</inkml:trace>
  <inkml:trace contextRef="#ctx0" brushRef="#br0" timeOffset="37903">21087 9421 260 0,'0'0'1'16,"0"0"2"-16,-7 7 3 15,2 9 3-15,-3 9 4 16,3 16 2-16,-1 17 5 0,2 22-1 31,-1 27 4-31,3 27-2 0,-1 32-2 0,-5 25-1 16,0 27-3-16,-1 10-1 15,-6 6-2-15,2-3 0 16,-7-15-3-16,3-17 0 0,-3-27-2 15,6-27-1-15,2-31-6 16,-2-24 0-16,5-21 0 16,3-20 0-16,1-13-2 15,-1-17-17-15,-7-13-72 16,13-6-3-16</inkml:trace>
  <inkml:trace contextRef="#ctx0" brushRef="#br0" timeOffset="38440">20839 12511 322 0,'0'0'5'0,"-7"-12"3"0,2 0 1 16,-2-2 2-16,-3 1 3 15,-1-1 0-15,-2 3 0 16,-1 7 1-16,-2 11-3 16,1 15-2-16,-2 18 0 0,1 10-2 15,1 10-1-15,1 7-1 16,4-1 0-16,7-3 1 31,6-12-1-31,19-17-1 0,14-20-1 0,11-16 0 16,5-22 1-16,1-17 0 0,-1-10-1 15,-8-12-4-15,-11-3 0 16,-17 2 0-16,-16 7 0 15,-14 9 0-15,-10 11 0 0,-7 14 0 16,-3 16-5-16,0 7-8 16,9 21-24-16,20 8-54 15,-2 2-4-15</inkml:trace>
  <inkml:trace contextRef="#ctx0" brushRef="#br0" timeOffset="47274">4642 14270 251 0,'0'0'1'15,"0"0"0"-15,0 0 1 0,0 0 6 16,0 0 3-16,7 7 3 16,-1 8 3-16,1 9 2 15,1 10 0 1,3 5 3-16,1 9 0 0,3 3-6 15,0 6-3-15,0-1-1 0,-4 2-2 16,1-6-3-16,-2-6-2 16,-3-3 0-16,0-6-1 15,-5-6 0-15,-2-5 0 16,0-7-1-16,0-2 1 0,-2-6-1 15,-1-2 1-15,3-9-1 32,-8 6 0-32,8-6 0 0,0 0-1 0,-13-1 1 15,13 1-2-15,0 0 0 0,-10-8 0 16,10 8-1-16,0 0 1 15,0 0-1-15,0 0-1 16,0 0 1-16,0 0-1 16,0 0 1-16,0 0-1 15,0 0 1-15,0 0 0 0,6-2 0 16,-6 2 0-16,12 0 0 15,-12 0-1 1,10 0 1-16,-10 0 0 0,0 0 0 0,9 7 0 16,-9-7-1-16,0 11 1 15,0-11 0-15,-1 19 0 16,-7-7 0 0,2 1-1-16,-6 0 1 0,-2 0 0 15,-5 3-1-15,0-2 1 0,-3 1-1 16,-1-3 1-16,-1 1 0 15,3-1 0-15,-1-2 0 16,3 1 0 0,4-3 0-16,3-2-1 0,2-1 1 0,10-5 0 15,0 0 0-15,-3 8 0 16,10-7-1-16,9-1 1 15,5 0 1-15,5 0-1 16,4 0 0-16,2 0 1 0,2 0-1 16,1 0 0-16,-5 0 0 15,-3 0 0-15,-4 0 0 16,-3 2 0 15,-7 2 0-31,-1 1 0 0,-12-5 0 0,11 11 0 0,-11-11 0 0,-2 15 1 16,-4-5 0-16,-6 0-1 15,-2 3 1-15,-6 1-1 0,-1 0 0 16,-6 1 0-16,-1 2 0 15,-1-2 0-15,1 2 0 16,2-2 0-16,1 1 0 16,6-4 0-1,2-2-1-15,5-2 1 0,1 0-1 0,11-8 1 16,-3 13 0-16,3-13-1 15,9 8 1-15,7-5 0 16,6-3 1-16,5 3-1 16,2-3 0-16,2 0 0 0,2 0 1 15,-1 2-1-15,-4 0-1 16,-3 1 1-16,-6 0 0 15,-5 3 0-15,-3 1 0 16,-3 3 0 0,-8 3 0-16,-1 0 0 0,-8 4 1 0,-9 1-1 15,-4 3 0-15,-7 3 0 16,-5-1 1-16,-1 0-1 15,-1-2 0-15,3-2 0 0,4-3 0 16,4-4 0-16,9-4 0 16,2-1 0-16,14-7-1 15,0 0 1-15,16 5 0 16,3-5 0-16,5 0 0 15,4 7 0-15,2 3 0 16,0 5 0-16,-2 10 0 0,-4 10-1 16,-8 12 2-16,-8 14-1 15,-5 3 0 16,-3 11 0-31,-2 2 2 0,-5 3-1 0,1 0-2 0,-1-3-4 0,6-2-11 16,1-2-60-16,7-17-16 16</inkml:trace>
  <inkml:trace contextRef="#ctx0" brushRef="#br0" timeOffset="48113">2781 15369 317 0,'0'0'6'0,"0"0"1"0,0 0 1 16,0 0 1-16,0 0 1 15,0 0 0-15,12-11 3 16,8 5 1-16,8-1-4 15,12 2-3-15,8-1 0 16,1 2 0-16,3 1-1 16,-2 1-1-16,-1 2 0 0,-10 0-2 15,-8 2 0-15,-10 3 1 16,-8 1 0-16,-6 6-1 15,-7 4 1-15,-7 5 0 0,-4 8 0 47,-5 6 0-47,-1 8 0 0,-3 8-1 0,2 0 0 0,0 4-1 0,5-1 0 0,3-1-1 16,3-7 0-16,4-2 1 15,2-10-2-15,1-3-2 16,4-7-4-16,3-6-5 16,-6-7-20-16,-1-11-59 15,0 0-3-15</inkml:trace>
  <inkml:trace contextRef="#ctx0" brushRef="#br0" timeOffset="48203">2841 15804 439 0,'0'0'2'16,"10"-10"0"-16,12-3 1 15,9-10 0-15,15-4 2 0,12-4-1 16,12-3 0-16,6 0-6 15,0 0-20-15,-5 12-64 16,-4 3-2-16</inkml:trace>
  <inkml:trace contextRef="#ctx0" brushRef="#br0" timeOffset="48846">3400 15931 362 0,'0'0'3'16,"10"1"4"-16,3-1 2 16,6-6 2-16,3-5 0 15,5-4 1-15,3-6 0 0,1-2 0 31,-6-7-2-31,-6-2-3 0,-6-4-3 0,-11 2-2 16,-4-2-1-16,-10 3-1 16,-3 4-1-16,0 1 1 0,3 4-2 15,3 4 1-15,9 6 0 16,5 4 0-16,15 10 0 15,7 0 0-15,6 13 0 16,3 7 2-16,4 8 0 31,-3 1 0-31,-4 9 1 0,-3-1 1 0,-8 0 0 0,-6-3 1 16,-2-5 0-16,-3-5 0 15,0-7-1-15,4-8-1 0,9-4-5 32,5-5-14-32,-4 0-70 15,22-7-3-15</inkml:trace>
  <inkml:trace contextRef="#ctx0" brushRef="#br0" timeOffset="50963">6380 14222 239 0,'0'0'8'0,"-10"-1"5"0,10 1 3 16,-9 0 2-16,9 0 2 15,-3 17 3-15,3-1 1 16,0 10 2-16,9 9-9 16,-1 8-4-16,2 9-1 0,-4 8-2 15,-2-1-1-15,-1-1-3 16,-2-4-1-16,-2-8 0 15,0-8 0 17,-4-9 0-32,2-12-1 0,3-17-1 0,-4 12 0 0,4-12 0 0,0 0 0 15,-5-10-1-15,5 10 0 16,-9-18-1-16,5 7 0 15,-1 1-1-15,-2 1 1 16,7 9-1-16,-13-13-1 0,13 13 1 16,-13-3 0-16,13 3-1 15,-11 3 1-15,11-3 0 31,-2 13-1-31,7-4 1 0,11-3 0 0,9 1 0 0,7 0 0 16,5 0 1-16,5-2-1 16,-1-1 0-16,-2 2 0 15,-2 0 0-15,-12 2 0 0,-8 2 1 16,-11-1-1-16,-6 0 0 15,-14 5 1-15,-9-1-1 16,-9 3 0-16,-6 3 1 16,-6 0-1-1,-2 0 0-15,2-1 0 0,4 2-1 0,5-2 0 16,6-4 0-16,7 1 0 15,9-5 0-15,6-1 1 16,7-9-1-16,8 11 1 16,8-8 0-16,6-1 0 0,4 1 1 15,3-3-1-15,3 3 0 16,0 0 0-16,-4 1 0 15,-2 2 0-15,-7 3 0 16,-6 0 0-16,-6 2 0 16,-6 3 0-16,-5-1 0 0,-9 3 0 15,-5 0 1-15,-3 0-1 16,-4-2 0-16,1-2 0 31,2 0 0-31,4-4 0 0,1-2 1 0,17-6-1 0,-10 6 0 16,10-6 0-16,17 0 0 15,-2-3 0-15,6-1 0 16,1 1 0-16,-1 1 0 15,-2 2-1-15,-1 0 1 0,-10 4 0 16,-3 5 0-16,-5 4 0 16,-8 2-1-16,-6 2 1 15,-2 1 0 1,1 1 0-16,-1-3 1 0,1 0-1 0,3-5 0 15,6-1 0-15,6-10 0 16,0 14 0-16,0-14 0 16,9 11 0-16,1-1-1 31,-2 5 1-31,1 7-1 0,-3 6 1 0,-1 7 0 0,-2 5 0 15,0 4-1-15,0 2 1 16,-6 3 1-16,3-3-1 0,0-3 0 16,-1-1 0-16,-2-5 0 15,-3 0 0-15,0-5 1 16,-1-4-1-16,-2-4 1 15,1-5 1-15,-2-8 0 16,-1-5-1 0,0-6 1-16,-2-8 0 0,1-6 0 0,2-1-1 15,-1 0 0-15,1 0-1 16,3 4-1-16,7 11 0 15,0 0 0-15,0 0 0 0,-5 10-1 16,5 5 1-16,7 2 0 16,-1 3 0-16,-1 0 1 15,2-2-1-15,-2-3 1 0,0 0 0 16,-3-2 0-16,-2 3 0 31,0 1 1-31,-2 3-1 0,-4 4 0 0,-5 5 0 16,2 1 0-16,-2 4 0 0,-3 1 0 15,3-1 0-15,0-2 0 16,2-4 0-16,3-5 1 15,1-6-1-15,3-4-1 16,2-4-1-16,0-9-7 16,10 0-23-16,-2-9-58 15,17-15-3-15</inkml:trace>
  <inkml:trace contextRef="#ctx0" brushRef="#br0" timeOffset="51632">6904 15106 311 0,'0'0'7'0,"0"0"3"63,0 0-1-63,0 0 1 0,1-9 1 0,7 5 1 0,9-1 1 0,3-1 0 0,7 1-5 0,7-1-3 0,3-2 0 15,1 6-1-15,-3 2 0 16,-2 0 0-16,-7 5-2 15,-8 8 0-15,-10 3 0 16,-8 4 0-16,-3 5 0 0,-13 5 1 16,-4 0 0 15,-6 3 0-31,-4 3 1 0,0 0-1 0,1-4 1 0,4 2 0 15,5-4 0-15,11-4 0 0,7-1 0 16,4-7 0-16,18-7 0 16,7-4-1-16,8-4 0 15,6-3-3-15,7 0-4 0,-1-8-7 16,6 0-28-16,0-4-50 15,-8-5-3 1</inkml:trace>
  <inkml:trace contextRef="#ctx0" brushRef="#br0" timeOffset="52007">7406 15337 344 0,'0'0'3'16,"0"17"2"-16,1-5 4 15,8 2 4-15,3 1 0 0,7 2 1 16,8-5 0-1,8-4 2-15,5-8-3 0,4-10-2 16,2-7-5-16,-1-8-1 16,-5-5-1-16,-8 0 0 0,-8-2-3 15,-10 3 1 16,-5 3-1-31,-6 4-1 0,-3 5 1 0,0 2-2 0,-2 6 0 16,2 9 1-16,0 0-1 16,13-3 1-16,0 8 0 0,5 10 1 15,1 5 0-15,-3 6 2 16,1 2 0-16,-4 2 1 15,-5 2 0-15,-1-3 0 16,-2-1 0-16,1-6 0 0,6-7 0 16,8-3-1-16,10-7-3 31,5-2-3-31,11-2-7 0,1-2-20 0,-7-3-61 15,21-3-2-15</inkml:trace>
  <inkml:trace contextRef="#ctx0" brushRef="#br0" timeOffset="53328">9419 14461 342 0,'0'0'5'0,"0"0"4"16,0 0 1-16,0 0 3 15,6-3 0 32,-6 3 2-47,10 18-1 0,-1 6 3 0,-1 12-5 0,1 12-3 0,-1 9 0 0,-1 7-1 0,-1 7-2 16,-4-4 0-16,-1-5 0 15,-2-4-2-15,-6-10 0 16,-4-12-1-16,1-10 0 0,0-10 0 16,-1-8-3-16,2-5 0 15,0-3 0-15,5-7 0 47,0-4 0-47,2-2 0 0,4-2 0 0,-2-2 0 0,4 5 0 0,0-2 0 0,-4 14 0 16,12-17 0-16,-12 17 0 15,18-3 0-15,-9 3 0 16,2 10 0-16,3-2 0 0,-2 3 0 15,1 2 0-15,-1 4 0 16,-3-4 0-16,0 4 0 16,-5 0 0-1,-4-1 0-15,-4 3 0 0,-10 1 0 0,-5 3 0 16,-7 1 0-16,-2-2 0 15,-4 2 0-15,4-3 0 16,0 1 0-16,3-3 0 16,8-3 0-16,8-5 0 0,9-11 0 15,13 13 0-15,6-10 0 16,11-3 0-16,2 0 0 15,10 1 0 17,-3-1 0-32,-2 0 0 0,-4 3 0 0,-7 2 0 0,-6 2 0 0,-9 4 0 15,-8 3 0-15,-8 4 0 16,-13 5 0-16,-6 3 0 15,-8 4 0-15,-8 5 0 0,-2-4 0 16,3-1 0-16,1-1 0 16,6-5 0-16,11-4 0 15,8-7 0-15,13-13 0 16,21 8 0-16,7-8 0 15,9 1 0-15,6 0 0 0,3 3 0 16,-3 7 0-16,-2 6 0 16,-10 12 0-16,-12 14 0 15,-9 9 0-15,-12 8 0 0,-6 5 0 16,-6 7 0-1,-6-1 0-15,2-5 0 0,0-5 0 16,5-6 0-16,2-11 0 16,10-5 0-16,2-6 0 0,8-10 0 31,8 0-14-31,-5-9-43 0,10-14-36 0,0-10-2 15</inkml:trace>
  <inkml:trace contextRef="#ctx0" brushRef="#br0" timeOffset="53645">9877 15374 325 0,'0'0'5'0,"0"0"5"0,15 9 3 16,2 3 4-16,10 1 1 15,5 5 1-15,5 5 1 16,6 6 0-16,-1 3-4 15,-8 3-3-15,-9-1-4 0,-11 2-3 16,-14 0 0-16,-7-4-3 16,-16-3-2-16,-10-10-6 15,-4-2-16-15,4-14-67 16,-7-9-4-1</inkml:trace>
  <inkml:trace contextRef="#ctx0" brushRef="#br0" timeOffset="53756">10036 15315 431 0,'0'0'1'0,"27"-12"1"47,0 0-1-47,3 4-2 0,3-3-6 0,4 5-23 0,13 1-52 0,-15-1-3 0</inkml:trace>
  <inkml:trace contextRef="#ctx0" brushRef="#br0" timeOffset="54190">10306 15373 317 0,'0'0'7'16,"0"9"2"-16,0-1 3 16,3 6 4-16,5 1 2 0,6 3 1 15,5 2 0-15,8-2 2 16,1-3-8-16,6-7 0 15,4-6-4 17,0-4-3-32,-4-12 0 0,-2-5-2 0,-7-8-1 0,-7-3 0 0,-4-2-1 15,-10-2 0-15,-2 1-1 16,-2 4-1-1,-3 1 1-15,-1 6-2 0,3 4 1 16,1 6 0-16,11 6 0 0,8 6 0 16,7 6-1-16,5 10 2 15,-1 9-1-15,0 6 2 31,-1 6 0-31,-9 3 0 0,-3-2 1 0,-8-1-1 0,-1-6-2 16,1-7 0-16,4-6 0 16,10-8 0-16,11-9 0 15,15-1 0-15,11-6 0 0,17 2-39 16,19-11-53-16,-10-6-3 15</inkml:trace>
  <inkml:trace contextRef="#ctx0" brushRef="#br0" timeOffset="55332">12177 14457 303 0,'0'0'5'0,"0"0"4"47,6-11 2-47,-6 11 1 0,0 0 1 0,11 1 4 0,-5 15 1 0,2 6 0 0,0 14-2 15,2 11-3-15,-3 11 0 16,-2 7-1-16,-2 6-3 0,-4-4 0 16,1-5-2-16,-9-8-1 15,-4-5-1-15,-5-13-1 16,-1-8-1-16,-4-10-1 15,9-8 2 1,-4-5-2-16,2-4-2 0,4-1 0 0,12 0 0 16,-11-15 0-16,12 3 0 15,9-1 0-15,7-1 0 16,4 1 0-1,5 5 0-15,0 2 0 0,2 4 0 0,0 2 0 16,-10 11 0-16,-2 3 0 16,-12 9 0-16,-5 3 0 15,-12 3 0-15,-7 0 0 0,-5 2 0 47,-2-2 0-47,2 0 0 0,4-7 0 0,6-2 0 0,11-4 0 0,6-6 0 16,15-1 0-16,6-3 0 0,7 1 0 15,-1 2 0-15,3 0 0 16,-8 5 0-16,-4 4 0 15,-12 7 0-15,-10 6 0 16,-15 1 0-16,-9 4 0 0,-5-2 0 16,-1-3 0 15,7-2 0-31,4-5 0 0,16-5 0 0,13-3 0 0,17-3 0 15,13 0 0-15,12 4 0 16,1 2 0-16,-7 7 0 16,-6 9 0-16,-11 3 0 0,-17 9 0 15,-13 4 0-15,-17 4 0 16,-11-1 0-16,-4-3 0 15,2-4 0-15,5-5 0 0,5-10 0 16,17-11 0 0,6-21-13-16,29 3-47 0,2-13-35 15,6-18-1-15</inkml:trace>
  <inkml:trace contextRef="#ctx0" brushRef="#br0" timeOffset="55785">12703 15044 389 0,'0'0'1'16,"0"0"-1"-16,0 0 1 0,7 0 2 15,8-2 0-15,4 1 2 16,7 1-1-16,4 0 1 15,3 6 1-15,1 4 1 16,-2 3 0-16,-6 7 1 0,-10 6 0 31,-11 4 0-31,-5 0 0 0,-10 1 0 0,-6-2-2 16,0 1 0-16,4-1-2 15,4-1-2-15,8-4-1 0,11-2 0 16,7 0 0-16,3 3-1 31,0 0 1-15,-5-1-1-16,-6-2 1 0,-10 0-1 0,-7-3 2 0,-14-2-2 15,-6 0-2-15,-5-6-4 0,3-2-8 16,-2-9-20-16,-4 2-56 16,35-2-2-16</inkml:trace>
  <inkml:trace contextRef="#ctx0" brushRef="#br0" timeOffset="56378">13211 15556 358 0,'0'0'5'0,"5"1"3"15,9-1 1-15,6-5 2 0,7-4-1 16,4-6 1-16,3-6 0 16,2-3 1-16,-3-6-5 15,-8-4-3-15,-10-1-1 16,-10-2-2-16,-6 2 1 15,-12 6-1-15,-3 3 0 0,0 5 0 32,1 4-2-32,4 5 0 0,11 12 1 0,0 0-1 15,22 2 2-15,5 16 0 0,9 5 1 16,-2 9 3 15,5 4 2-31,-7 6 0 0,-3 1 1 0,-3 0 0 0,-6-5-1 16,0-1 0-16,8-7-1 15,12-2-6-15,17-8 0 0,13-6-6 16,21 7-37-16,3-6-47 15,-1-6-3-15</inkml:trace>
  <inkml:trace contextRef="#ctx0" brushRef="#br0" timeOffset="57450">4809 16622 240 0,'0'0'4'16,"0"0"1"-16,0 0 5 0,-8-1 2 15,8 1 2-15,0 0 1 16,-10-1-1-16,10 1 4 15,0 0-4-15,0 0-1 0,7 0-1 16,10 0-3-16,7 0-2 16,6 0-1 15,4 0-1-31,8-1-1 0,5-3-2 0,5 1 0 0,3-5 0 0,4 1-1 15,6-2 1-15,2-1-1 16,6-2 1-16,9-2-1 16,5 2 0-16,6-3 1 15,4 3-1-15,6-3 1 0,6 3 1 16,10-3 0-16,3 4 1 15,6-4 0-15,4 3 1 32,12-1-1-32,3-1 1 0,4 4-1 0,6-1 0 0,1 1 0 15,6 3-1-15,2 0 0 16,5 4 0-16,-2 1-1 15,5 2 0-15,4 0 0 16,3 2 0-16,4 3-1 0,5 2 1 16,12-2 0-16,2-2-1 15,9 1 1-15,9-1-1 16,8-1 1-16,5-2-1 15,6 0 0-15,3 0 0 0,7 0-1 16,4 0 1-16,10-2-1 16,1 2 1-16,12 0-1 15,8 0 1-15,13-2-1 16,4 0 1-16,4-2 0 15,1-1-1-15,-5-1 1 0,-8-2-2 16,-16 5-2-16,-15-2-5 16,-16 4-23-16,-7 2-59 31,-33-2-1-31</inkml:trace>
  <inkml:trace contextRef="#ctx0" brushRef="#br0" timeOffset="58607">4762 14575 268 0,'0'0'3'16,"0"0"1"-16,-11 0 4 15,11 0-1-15,-10 0 1 16,10 0 0-16,0 0 2 15,0 0 2-15,1-10-3 0,16 8 1 32,7-2-2-32,7 2 2 0,6-1-1 0,7 0 0 15,2 0-2-15,5 0 0 16,4-1-2-16,4 0-1 15,0 0-2-15,2 0 0 0,1-1 0 16,1 2-1-16,3 0 1 16,-1 3 0-16,5 0 0 15,4 1 1-15,2 2 0 0,5 0 1 16,9-2-1-1,10 2 0-15,6-3 0 0,13 0-1 16,4 0 0-16,11-7 0 16,7 1-1-16,2-1 1 0,3 3 1 15,1-1-1-15,1 0 0 16,-3 3 1-16,0-1 0 15,2 0-1-15,5 0 1 16,4 1-1-16,4-2-1 0,4-1 0 16,8-2 0-16,1 0 0 31,0-1-1-31,3 3 1 0,1 0-1 0,-3 1 1 15,-1 1-1-15,2 2 1 16,-4 1-1-16,0 0 0 31,2 4 0-31,0 2 1 0,-2 1-1 0,3 0 0 0,2-1 1 16,1-1-1-16,-1-2 0 15,5-1-1-15,4-2 1 0,0 0-1 16,5 0 1-16,6 0 0 16,2 0 0-16,7-3 0 15,7-3-1-15,3 0 1 0,3-2-1 16,7-1 0-16,2-5-1 15,-4 2-2-15,2-3-2 32,-12 1-3-32,-13-1-8 0,-7 6-14 0,-14 6-55 15,-20-1-4-15</inkml:trace>
  <inkml:trace contextRef="#ctx0" brushRef="#br0" timeOffset="59290">15114 14379 318 0,'0'0'5'0,"-10"0"2"0,-1 5 2 16,-6 2 3-16,-4 6 0 15,0 3 3-15,-5 7 1 16,1 5 0-16,4 5-2 16,8 1-2-16,13-4-2 0,24-4-1 15,15-7-1 1,15-12 0-16,9-7-2 0,8-11 0 15,1-11-1-15,-7-11-2 16,-15-4 0-16,-22-2 0 0,-23 1-1 16,-21 5 0-16,-21 5 0 15,-17 7-1 16,-11 8-3-31,-5 13-3 0,-4 5-6 0,9 17-12 0,8 9-66 16,14 6-3-16</inkml:trace>
  <inkml:trace contextRef="#ctx0" brushRef="#br0" timeOffset="59911">14988 16422 282 0,'0'0'6'0,"-13"14"6"16,-1 2 2-16,-3 8 2 0,0 4 0 16,-1 5 3-16,5 5 2 15,9-1 0-15,5-6-5 16,27-8-4-16,12-15-2 15,17-8-1-15,8-11-2 0,4-9 0 47,-2-13-1-47,-10-4-1 0,-13-1-2 0,-18 0-1 0,-25 3 0 0,-19 6-1 0,-21 5 0 16,-13 11-4-16,-9 7-4 15,-2 6-8-15,-3 14-34 16,7 4-41-16,15 3-3 16</inkml:trace>
  <inkml:trace contextRef="#ctx0" brushRef="#br0" timeOffset="61324">15830 16131 326 0,'0'0'2'15,"0"0"0"-15,0 0 2 31,0 0 1-31,-8 7 3 0,4 3 2 0,1 7 3 0,3 7 3 16,0 9-2-16,4 9 1 16,-1 9-1-16,5 7-1 15,0 5-1-15,-1 1-3 0,0 0-1 16,-2-10-3-16,-3-6 1 15,-2-13-2-15,0-11 1 16,0-13-2-16,0-11 1 31,-10-12-1-31,9-14 0 0,1-9-2 0,5-6 0 0,8-3-2 16,13 1 0-16,8 2 0 15,11 7-1-15,4 10 0 16,0 13 0-16,-5 11 1 0,-4 15 0 16,-10 10 1-16,-17 9 0 15,-13 9 1-15,-24 3 0 16,-12 0 0-16,-8-7 0 15,-7-5-1-15,-4-5-2 16,-3-12-4-16,8-5-15 0,7-12-69 16,7-13-2-16</inkml:trace>
  <inkml:trace contextRef="#ctx0" brushRef="#br0" timeOffset="62055">16102 14159 316 0,'0'0'8'0,"0"0"2"0,-3-13 3 16,3 13 2-16,-19-6 1 15,1 6 2-15,-7 14-1 16,-5 3 2-16,-4 14-8 15,0 8-2 1,3 9-3-16,3 3 0 0,10-3-1 0,17-7-1 16,8-9 0-16,15-10-1 15,11-16 0-15,6-7-2 0,4-19 2 16,-3-8-3-16,-5-5 0 15,-12-6 0-15,-9 0-1 16,-8-1 1-16,-6 8 0 16,-10 4 1-16,-2 11 0 0,-2 10 0 15,5 7 2 1,8 13 0-16,7 10-1 0,17 6 0 15,13 5 0-15,10-3-1 16,10 5-2-16,6-7-6 16,9 5-18 15,10-6-65-31,-22-10-1 0</inkml:trace>
  <inkml:trace contextRef="#ctx0" brushRef="#br0" timeOffset="62583">17388 14259 356 0,'0'0'-1'0,"0"0"2"15,0 10 3 16,2 10 2-31,2 9 4 0,1 12 2 0,3 12 0 0,0 11 2 16,-3 13 1-16,-1 3 1 0,-2 1-3 16,-4-7-3-16,2-5-2 15,-6-13-1-15,-1-10-1 16,-3-14-1-16,-1-10-4 15,1-13-2-15,1-9-3 16,-2-8-6-16,-1-15-17 31,-18-3-61-31,22-10-4 0</inkml:trace>
  <inkml:trace contextRef="#ctx0" brushRef="#br0" timeOffset="62937">17181 14315 281 0,'0'0'8'16,"22"-14"5"-16,9 4 3 15,17-4 3 1,13 2 1 0,17 1 2-16,11 7 0 0,5 4-1 0,1 8-8 0,-18 16-4 15,-15 8-4-15,-23 11-1 0,-26 4-2 16,-20 3 0-16,-25-7-1 47,-15-5 1-47,-15-7 0 0,-6-10-1 0,-7-7 0 0,5-8-1 0,6-6 0 15,10-3-1-15,9 0 0 16,17 3 0-16,14 3 1 0,14 11 2 15,20 4-1-15,14 7 2 16,15 3 0-16,7 8 1 16,5 5 0-16,1 2 0 0,-2 3-1 15,-5 3-3 1,-6-3-4-16,-7 2-6 0,-14-5-15 15,-19-1-63-15,9-6-2 16</inkml:trace>
  <inkml:trace contextRef="#ctx0" brushRef="#br0" timeOffset="64358">18143 15011 347 0,'0'0'5'0,"0"0"2"15,0 0 1-15,10-6 3 16,3 2 2-16,6-2-1 15,6-1 2-15,6-2 0 16,5-4-5-16,5 2-1 0,-2-2-1 16,0 1-3-16,-4-2-1 15,-6 0-1 1,-8 0-1-16,-7 1-2 0,-7 3-1 15,-7 2-1-15,-7 2 0 0,-11 5 0 16,-5 1-1-16,-5 4 1 16,-7 9 0-1,-5 4 2-15,-6 6 0 0,3 3 1 0,-1 3 1 16,3 3 0-16,7-1 0 15,6-1 2-15,11 1-1 16,6-2 1 0,12-4 1-16,15-4-1 0,8-3 0 15,12-3 0-15,5-5-2 0,8-3-2 16,4-5-3-1,4-2-5-15,-1-6-5 0,1-4-12 32,-4-7-14-32,-2-5-3 0,-3-4 3 0,-6-2 6 15,-6-6 8-15,-10 1 11 0,-6 4 12 16,-9 0 16-16,-7 7 19 15,-10 6 5-15,-10 5-1 16,-10 9-5-16,-5 7-2 0,-1 7-7 16,-3 9-6-16,4 6-4 15,2 2-2-15,12 0-2 31,9-1-2-31,10-7-1 0,14-4-1 0,12-9 0 0,5-8-1 16,4-4 0-16,5-14 0 16,-1-6-2-16,-8-3 0 15,-6 0 0-15,-10 0 0 16,-6 3 0-16,-6 5-1 15,-5 9 2-15,-9 10 0 0,-5 14 0 16,-3 12 0-16,-1 16 1 16,0 11-1-16,-2 11 1 31,-1 8-1-31,5 0-1 0,3 3 1 0,6-5-2 0,5-3-3 15,2-8-7-15,6-3-39 16,10-16-42-16,9-11-2 16</inkml:trace>
  <inkml:trace contextRef="#ctx0" brushRef="#br0" timeOffset="66153">19256 14434 323 0,'0'0'5'0,"0"0"2"16,0 0 3-16,9-9 2 16,12 4 2-16,12-2 2 15,12 1-1-15,14-3 0 47,10 4-4-47,5 3-3 0,2 0-6 0,-2 2-11 0,-10 2-11 0,-13 8-62 0,-11 1-5 16</inkml:trace>
  <inkml:trace contextRef="#ctx0" brushRef="#br0" timeOffset="66306">19280 14843 357 0,'0'0'3'0,"21"7"3"0,13-6 1 16,17-1 0-16,18 0 2 15,17 0-4-15,9-6-25 16,16 2-52-16,0-4-8 0</inkml:trace>
  <inkml:trace contextRef="#ctx0" brushRef="#br0" timeOffset="67031">20350 14215 256 0,'0'0'4'0,"0"0"4"16,8 0 4-16,3 2 1 16,9 2 2-16,6 0 1 15,6 3 0-15,6 2 0 16,6 3-1-1,-1-2-5-15,-3 4 1 0,-2 5-3 0,-9 3 1 16,-11 2 0-16,-7 5 1 16,-12 4 0-16,-8 4-2 15,-8 8 2-15,-6 3-3 0,-4 2-1 16,2 2-1-16,3-1-1 15,3-1 0-15,4-8-2 16,7-2-2-16,5-6-4 16,3-12-9-16,9-22-57 15,0 13-18-15</inkml:trace>
  <inkml:trace contextRef="#ctx0" brushRef="#br0" timeOffset="67152">20394 14739 379 0,'0'0'1'15,"16"-6"-1"1,13-2 0-16,10 0-8 0,13-19-57 15,6 19-13-15</inkml:trace>
  <inkml:trace contextRef="#ctx0" brushRef="#br0" timeOffset="67833">20824 14867 264 0,'0'0'6'0,"0"0"5"16,8 3 2 0,7-3 3-16,3-2-1 0,9-5 0 0,5-6 0 31,4-3 2-31,3-4-6 0,-2-6-6 0,0-1-3 15,-7-2-1-15,-1 0 0 16,-10 3-1-16,-4 1-1 0,-5 5 0 16,-3 3 1-16,3 5 0 15,-1 2 0-15,0 8 0 16,4 0 1-16,-1 7 1 15,1 7 0-15,1 4 2 0,-1 5 1 32,-3 4 1-32,-5 2 1 0,-5 2 1 0,-4 0 1 15,-4-1 0-15,0-3-1 16,0-4 0-16,6-3-1 15,2-3-1-15,7-5-1 0,14-3-1 16,9-4-1-16,5-2-2 16,5-1-4-16,6 0-6 15,-8-9-12-15,-2 3-66 0,-1-3-2 31</inkml:trace>
  <inkml:trace contextRef="#ctx0" brushRef="#br0" timeOffset="68217">21665 14039 334 0,'0'0'-1'0,"0"0"2"15,0 0 1-15,0 13 5 16,0 7 2-16,5 9 2 15,2 12 3-15,-1 12 2 16,3 11 1-16,-2 15 1 0,0 5-3 16,0 6-2-16,-5-3-4 15,-2-2 0-15,-1-7-1 16,-4-8-3-16,-4-11 0 15,-2-11-2-15,-1-12 0 16,0-9-1 0,4-9-2-16,-1-5-3 0,-2-6-4 0,11-7-9 15,0 0-30-15,-8-15-44 0,11-6-3 16</inkml:trace>
  <inkml:trace contextRef="#ctx0" brushRef="#br0" timeOffset="68461">21795 14140 359 0,'0'0'2'0,"8"9"3"16,-1 6 4-16,1 12 3 15,5 11-1 16,1 13 3-31,1 13 1 0,-2 12 1 0,-2 11-1 0,1 0-3 0,-4 1-2 16,-2-6-4-16,-3-8 0 16,-1-12-2-16,-1-12-3 0,-1-9-2 15,0-14-6-15,1-5-8 16,-2 4-59-16,1-26-17 15</inkml:trace>
  <inkml:trace contextRef="#ctx0" brushRef="#br0" timeOffset="69793">22095 14292 269 0,'0'0'9'0,"0"0"2"16,-10 4 4-16,10-4 0 15,0 0 1 1,0 0 0-16,0 0 0 0,7 3 3 16,14-3-10-16,7-3-3 0,11-2-2 15,5 1-2-15,-1 1 1 16,4 3 0-16,-6 0-2 15,-4 6 2 1,-13 8-2 0,-12 0-1-16,-12 5 1 0,-10 3-1 0,-10 2 2 0,-9 3 0 15,-5-3 1-15,-2 4 0 16,3-5 2-16,6-1 1 15,5-3 0-15,16 0 1 0,6-3-2 16,16-5 1-16,13-1-2 16,11-5 0-16,6 0-1 15,6-4-4 1,5 2-7-16,-3-3-9 0,0-21-65 15,-3 16-5-15</inkml:trace>
  <inkml:trace contextRef="#ctx0" brushRef="#br0" timeOffset="70462">22638 14658 314 0,'0'0'6'0,"0"0"5"15,7 1 0-15,2-1 3 0,5 0 2 16,7-6 1-16,5-4 0 16,2-5 0-16,2-5-5 15,0-4-4 1,-1-6-2-16,-8-3-2 0,-4 0-2 15,-10-4 0-15,-6 4 0 0,-3-1-1 16,-6 2-1-16,-4 6 1 16,3 0-2-16,1 8 1 15,4 3-1-15,4 15-1 0,17-10 0 16,6 10 1-16,5 10-1 15,4 10 0-15,3 7 0 16,-2 6 2-16,-3 5 1 16,-10 4 1-16,-10-1 1 0,-5 0 1 15,-5-5-1-15,-6-9 2 16,-3-5 0-16,2-6 0 15,0-6 0-15,7-10-3 32,9 6-2-32,8-4-6 0,4-2-14 0,-7 0-65 15,15-5-4-15</inkml:trace>
  <inkml:trace contextRef="#ctx0" brushRef="#br0" timeOffset="70796">23378 14190 362 0,'0'0'7'0,"3"7"3"0,-2 10 3 16,-1 5 0-16,0 8 2 16,0 8 0-16,0 8 2 15,-4 9 0-15,-5 4-6 0,-2-1-2 16,-3-3-4-16,3-7 1 15,3-7-2-15,-2-7-2 16,1-9 1-16,4-9-1 16,5-16-5 15,0 0-1-31,0 0-6 0,5-14-24 0,7-10-56 0,1-11-4 0</inkml:trace>
  <inkml:trace contextRef="#ctx0" brushRef="#br0" timeOffset="71018">23551 14071 430 0,'0'0'3'15,"14"5"2"17,-1 10 0-32,2 4 3 0,2 8 0 0,1 11-1 0,0 8 2 0,1 10 1 15,-7 8-4-15,-6 5 0 16,-6 4-1-16,0-1-2 47,-2-1 0-47,-4-7 0 0,-1-4-3 0,2-10 0 0,-1-7-4 0,6-11-7 0,0-13-22 15,1-6-56-15,-1-13-4 16</inkml:trace>
  <inkml:trace contextRef="#ctx0" brushRef="#br0" timeOffset="71793">23860 14137 292 0,'0'0'7'0,"0"0"1"16,-10-3 2-16,10 3 2 16,0 0-1-16,0 0 1 15,0 0 1-15,5-9 2 16,18 6-5-16,9 1-2 15,11 2-1-15,5 0 0 0,8 5 0 16,-3 3 0-16,-8 5-1 16,-9 6 0-16,-22 6-2 31,-14 3-2-31,-22 4 0 0,-16-2 0 0,-14 0-1 0,-3-1 1 15,1-3-1-15,3 0 0 16,12-3-1-16,17 0 1 16,14 5 0-16,11 2-1 0,12 4 1 15,10 3-1-15,1 1 1 16,0 3 0-16,-9-4 0 15,-5-2 0-15,-11-6 1 16,-6-5-1-16,-6-4-3 16,-6-7-5-16,0-2-21 0,17-11-56 15,-10 0-3-15</inkml:trace>
  <inkml:trace contextRef="#ctx0" brushRef="#br0" timeOffset="72192">24061 14587 329 0,'0'0'3'16,"0"0"3"-16,5 14 2 0,4-5 3 16,4 1 3-16,7-1 2 15,7-5-1-15,6-1 1 16,3-3-3-16,5-10-2 47,2-8-3-47,-3-6-2 0,-5-6-2 0,-8-5-2 0,-5-2 0 0,-12-4 0 0,-4 3-1 15,-5-1 0-15,-1 4-1 0,0 7 0 16,3 4 0-16,5 9 0 15,5 10 0-15,7 5 1 16,-3 15 0-16,2 9 1 16,-5 10 2-16,-6 7 1 15,-8 5 1 1,0 0 0-16,-10-2 0 15,0-3 0-15,4-5 0 0,6-5-6 0,19-5 0 16,25-5 0-16,18-1 0 16,14-2 0-16,17 2-6 0,-1-6-46 15,7-4-40-15,-2-3-2 16</inkml:trace>
  <inkml:trace contextRef="#ctx0" brushRef="#br0" timeOffset="73186">24827 14315 375 0,'0'0'4'0,"8"17"4"16,-5 1 1-16,1 8 1 31,0 8 1-31,-3 10 1 0,2 8 0 0,1 5 1 0,-4-2-3 16,0-4-4-16,0-7-1 15,-1-7-1-15,1-8-2 0,0-11-3 16,0-18-3-16,6 12-13 16,-6-12-68-16,12-12-4 15</inkml:trace>
  <inkml:trace contextRef="#ctx0" brushRef="#br0" timeOffset="73392">25010 14218 405 0,'0'0'3'0,"11"8"2"47,-4 7 1-47,1 7 1 0,3 6 1 0,0 11 0 0,-3 10 2 0,0 12-1 15,-3 10-2-15,-5 5-2 0,0 1-3 16,0 3-6-16,0-5-9 15,2-3-71-15,2-8-5 16</inkml:trace>
  <inkml:trace contextRef="#ctx0" brushRef="#br0" timeOffset="74631">23562 15605 276 0,'0'0'5'0,"0"0"4"15,1 13 5-15,8-3 1 31,10 3 2-31,7 3 1 0,9 6 2 0,5 1 1 0,4 4-3 16,2-2-6-16,-8 0-2 16,-6 3-2-16,-15-2-1 15,-16 0-1-15,-15-2-1 0,-17-2-1 16,-11-7 0-16,-8-2-3 15,-2-9-2-15,-1-4-6 16,0-12-8-16,9-7-11 16,4-8-15-1,17-7-5-15,3-3 2 0,13-1 11 0,4 4 12 16,6-4 14-16,13 6 12 15,2 2 16-15,9 5 13 16,4 2 7-16,7 5-5 16,2 2-10-16,4 0-17 15,3 11-25-15,8 5-61 0,-11 0-7 16</inkml:trace>
  <inkml:trace contextRef="#ctx0" brushRef="#br0" timeOffset="75063">24099 15756 327 0,'0'0'5'15,"14"3"4"-15,-4 0 2 16,0 1 3-16,2 0 1 15,-1 1 1-15,1-3 0 16,1 1 1-16,-13-3-5 0,11-1-4 16,-11 1-3-16,12-16-1 15,-3 4-1 1,2-5-1-16,4-1-1 0,2-3 0 15,0 1-1-15,2-1 0 0,0 0 0 16,-1 1 0-16,1 2 0 16,-2 2 0-16,-3 2 0 15,-4 2 0-15,0 4 0 0,-1 1 0 16,-9 7 0-16,12 0-1 15,-12 5 1-15,0 10 1 16,-6 4 0-16,-4 6 0 16,-1 2 0-1,0 2 1-15,1 1 1 0,5 2-1 0,3-5 1 16,19-4 0-16,11-3-1 15,13-5-1-15,9 0-2 16,5-5-4-16,5-3-7 16,-3-6-22-16,-6-1-55 0,-5-2-2 15</inkml:trace>
  <inkml:trace contextRef="#ctx0" brushRef="#br0" timeOffset="75370">24674 15194 392 0,'0'0'1'0,"10"0"1"0,11 11 3 16,10 5 1-16,12 11 1 16,3 11 0-16,6 13 0 15,-2 14 0 1,-5 12 0-16,-11 10-2 0,-16 9-2 15,-19 5-3-15,-24 1-1 0,-23-4-2 16,-15 1-8-16,-13-5-34 16,-16-8-41-16,-5-11-4 15</inkml:trace>
  <inkml:trace contextRef="#ctx0" brushRef="#br0" timeOffset="75898">20372 14000 335 0,'-10'0'3'0,"-12"8"3"15,-13 12 4-15,-11 11 5 0,-14 15 2 16,-6 15-1-16,-2 18 2 16,6 19 0-1,16 16-2-15,21 8-3 0,28 4-4 0,33 1-4 16,34-9-4-16,20-7-9 15,29-17-48-15,7-4-32 16,2-24-5-16</inkml:trace>
  <inkml:trace contextRef="#ctx0" brushRef="#br0" timeOffset="77799">17468 16620 350 0,'0'0'4'16,"0"0"3"-16,14 0 2 0,9 0 0 15,9-5 2-15,14 0-1 16,11-1 1-16,11 0 0 15,5-1-4-15,3 4-4 16,-3-2-3 15,-7 5-7-31,-8 0-10 0,-8 5-18 0,-8 4-49 0,-15-1-6 0</inkml:trace>
  <inkml:trace contextRef="#ctx0" brushRef="#br0" timeOffset="77970">17367 17022 410 0,'0'0'3'0,"0"0"1"0,10 14 1 0,10-7 0 0,15-1 1 0,13 0 0 16,21-1-1-16,11-3-2 15,15 1-10-15,0 14-58 16,9-17-21-16</inkml:trace>
  <inkml:trace contextRef="#ctx0" brushRef="#br0" timeOffset="79382">18690 16034 311 0,'0'0'5'16,"0"0"2"-16,-9-1 1 15,9 1 1-15,-3 5 2 0,4 4 3 78,9 6 0-78,5 6 1 0,9 5-4 0,8 10-1 0,2 3 0 0,2 7-2 0,-4 2-2 16,-5 3-1-16,-12 3 0 0,-12-1-2 0,-7-3 1 0,-18-4-1 0,-8-8 0 15,-9-6-1-15,-4-7 0 16,-1-11-1-16,4-11-1 16,6-6 0-16,10-14-1 15,13-9-1-15,11-7 0 0,15-9-1 16,16-4 1-16,14-7-1 15,8-3 2-15,5 0-1 0,1 5 2 47,-9 1-1-47,-13 6 1 0,-14 6 0 0,-19 8 0 0,-15 8 0 0,-24 11 0 16,-11 4 0-16,-14 7 0 15,0 4-2-15,0 10-5 0,4 0-9 16,16 3-68-16,14 3-3 16</inkml:trace>
  <inkml:trace contextRef="#ctx0" brushRef="#br0" timeOffset="79822">19321 15888 309 0,'0'0'1'15,"0"0"1"-15,0 6 2 16,-1 5 3-16,-3 4 2 16,-2 9 2-16,-5 7 1 0,-2 4 3 15,-1 2 1-15,-2 0-1 16,1-2-1-1,3-6-2-15,2-3-1 0,4-9-2 0,6-6-1 16,0-11-2 15,22 3 0-31,2-3-3 0,3-7-3 0,8-2-4 0,0-7-8 16,9-12-47-16,-4 2-30 15,-4-8-4-15</inkml:trace>
  <inkml:trace contextRef="#ctx0" brushRef="#br0" timeOffset="79997">19475 15888 395 0,'-6'11'2'15,"-8"8"2"-15,-3 8 0 0,-5 11 2 16,-6 8 1-16,-1 12 1 16,-4 11 0-16,0 15-1 15,5 0-1-15,8-3-4 16,8 5-6-16,3-8-11 47,8-13-62-47,0 10-11 0</inkml:trace>
  <inkml:trace contextRef="#ctx0" brushRef="#br0" timeOffset="80256">18356 16990 436 0,'0'0'2'0,"6"-7"0"16,21 0 2-16,15-5 3 15,26-8 0-15,32-2 0 0,30-7 1 16,32-3 0-16,25-1 0 15,8 5-1-15,4 7-4 16,-6 7-4 0,-16 7-5-16,-17 9-15 0,-13 10-69 0,-37 0-3 15</inkml:trace>
  <inkml:trace contextRef="#ctx0" brushRef="#br0" timeOffset="81133">18402 17325 207 0,'0'0'12'0,"19"-13"4"15,12-2 4-15,12-2 3 0,7-2-1 16,10 0 0-16,6 4-1 16,7 3 1-16,-1 8-10 15,-11 5-5-15,-11 10-4 16,-11 10-1-1,-11 7 1-15,-15 6 2 0,-13 5-1 0,-6-16 0 16,-7 3 0-16,-11 0 0 16,-3 3 0-16,-9-3-2 46,-4 1-1-46,-5-2-3 0,-3-1-2 0,-1-5-1 0,-1-1 0 0,3-4-2 0,5-3 1 16,4-5 0-16,38-6 4 16,-49 9 2-16,30-11 3 15,30-13 3-15,10 6 1 16,4 1 0-16,10 4 1 0,2 1 0 15,6 3-3-15,-1 1-2 16,0 7-1 0,0 2-4-16,-13 3-1 0,2 2-5 15,-9 0-12-15,-2-6-49 16,0 7-16-16</inkml:trace>
  <inkml:trace contextRef="#ctx0" brushRef="#br0" timeOffset="81462">19261 17137 344 0,'0'0'3'0,"-3"9"2"16,0 6 3-16,3 5 5 16,-3 10 2-16,0 6 0 15,-3 11 1-15,5-20 0 16,0 1-2-16,1 0-2 0,-1-2-2 15,4-2-4-15,5-2-2 16,6 15 1-16,12-8-1 16,11-12 0-16,8-11-1 0,1-8-4 15,7-16-5-15,-9-12-11 16,-14-6-70-16,8-2-6 15</inkml:trace>
  <inkml:trace contextRef="#ctx0" brushRef="#br0" timeOffset="81633">19469 17128 393 0,'-3'9'4'15,"-2"8"2"-15,-3 10 2 16,1 7 2-16,-1 12 0 16,-2 7 1-16,7-20-1 0,-2 6 0 15,4 3-3-15,0 3-3 16,-1-1-5-16,2 0-5 15,2-3-11-15,-2 5-43 16,4-10-28-16</inkml:trace>
  <inkml:trace contextRef="#ctx0" brushRef="#br0" timeOffset="82116">18708 17667 267 0,'0'0'7'0,"-1"10"6"15,-4 1 3-15,-8 0 3 0,1 2 0 16,-4 0 2-16,-2 2 3 15,-3-3-2-15,1-4-7 16,0-3-4-16,1-4-5 31,5-1-2-31,2-1 0 0,12 1-3 0,-10-16 0 0,11-9 0 16,16-9 1-16,23-8-3 15,-15 23-5-15,3 4-8 16,1 5-31-16,3 1-40 16,1 7-5-16</inkml:trace>
  <inkml:trace contextRef="#ctx0" brushRef="#br0" timeOffset="83136">19762 17138 333 0,'0'0'2'0,"0"0"2"16,6 0 2-16,10 0 1 15,6 0 2-15,10 2 2 0,5-4 2 16,9 2 0-16,3 0-1 31,3 0-3-31,-2 0-2 0,-9 0 0 0,-5 0-2 0,-12 0-1 16,-10 4-1-16,-14-4 0 15,0 12 0-15,-11 0 0 16,-12 1 0-16,-1 5 0 16,-4 6 0-16,2 3 0 0,0 8 0 15,5 1-1-15,6 6 0 16,9-21-1-16,1 3-1 15,1 3-3 17,4 0-5-32,0-1-8 0,-1 0-31 0,1-6-41 0,0-5-4 0</inkml:trace>
  <inkml:trace contextRef="#ctx0" brushRef="#br0" timeOffset="83257">19898 17328 329 0,'0'0'3'0,"17"-3"1"0,5 2 1 31,9 1 0-31,9 0-3 0,10 1-15 0,6 5-57 15,8-1-5-15</inkml:trace>
  <inkml:trace contextRef="#ctx0" brushRef="#br0" timeOffset="84633">20531 17019 340 0,'0'0'6'15,"0"0"2"-15,2 17 3 16,7-8 0-16,6 0 3 16,7 2 0 15,9-3 1-31,7-2 0 0,5-6-5 0,3 0-2 0,1-13-2 0,-3-4-1 15,-5-6-2-15,-8-5 0 32,-10-5-1-32,-9-3-1 0,-9 0-1 0,-5-3 0 15,-8-4 0-15,-7-1 0 0,-4 3-1 16,-1 2 0-16,2 3 0 15,2 3 1 1,5 1-1-16,8 3 1 0,6 2-1 16,12 3 1-16,13 1-1 0,10 5 1 15,6 3 0-15,5 9-1 16,0 6 0 15,-1 5 0-31,-5 17 0 0,-9 7 1 0,-9 11 0 0,-13 8 1 0,-9 8 0 16,-5 2 0-16,-7 2 2 15,1-7 1-15,7-6 0 16,13-8 0-1,18-9-1-15,22-11 0 0,18-8 0 0,19-7-1 16,7-5-5-16,11 1-10 16,-8 3-53-16,-5-5-26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8-04-27T19:35:26.82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2132 7720 214 0,'1'-10'7'15,"17"-10"4"-15,10-10 3 0,11-6 4 16,10-6 1-16,9-7 2 16,10-1 1-16,9 0-2 15,0 15-5-15,-6 11-2 0,-2 16-3 16,-6 11-4-1,-7 23-3-15,-1 14-1 16,-12 13 0-16,-7 13 1 0,-10 9 0 16,-14 11-1-16,-13 2 2 15,-20 1-1-15,-17-3 1 0,-18-7-2 16,-15-8-2-16,-9-13-3 15,-7-13-3-15,-1-14-1 16,0-14-1-16,6-13 0 16,12-8-1-16,13-11 1 0,21-9 4 15,22-2 1-15,18-5 6 16,25 2 3-16,23 2 0 15,18 6 2-15,13 5-1 0,6 12 1 16,4 6 0-16,-6 17 0 16,-7 9-2-16,-15 7 0 31,-10 3-1-31,-15 3 0 0,-12-1-3 0,-13-4 0 15,-8-6-3-15,-7-12-6 0,0-10-10 16,0-8-29 0,-12-12-40-16,10-12-7 0</inkml:trace>
  <inkml:trace contextRef="#ctx0" brushRef="#br0" timeOffset="249">3563 7302 312 0,'0'0'1'0,"-9"-3"-1"16,-8 7 3-16,-7 8 3 15,-11 18 1-15,-11 13 2 0,-10 18 3 16,-2 21 1-16,1 16 3 16,13 26 2-1,18-2 0-15,22-6-2 0,23-17-1 16,31-16-3-1,26-25-1-15,22-20-2 0,16-21-2 16,2-20-5-16,-5-13-8 16,-5 6-15-16,-17 2-67 0,-21 2-3 15</inkml:trace>
  <inkml:trace contextRef="#ctx0" brushRef="#br0" timeOffset="1806">22706 3800 320 0,'0'0'4'15,"3"10"3"-15,0 7 5 16,3 8 2-16,0 12 2 16,-1 12 0-16,5 9 0 15,-1 12 0-15,0 2-3 16,-1-1-3-16,1-3-5 0,-5-10-2 15,2-10-1-15,-1-10-2 16,-3-11-2-16,-1-14-7 16,-1-13-16-1,0 0-58-15,0-5-4 0</inkml:trace>
  <inkml:trace contextRef="#ctx0" brushRef="#br0" timeOffset="2066">22492 3800 302 0,'0'0'5'16,"21"-8"3"-16,1 0 3 16,2-2 1-16,13-5 2 0,3-6 3 15,7-3-1-15,1-2 1 16,-4 0-4-16,-6 5-4 15,-9 1-2 1,-3 5-3-16,-8 8 1 0,-2 7-3 0,-3 7 1 16,-2 11-2-16,2 6-1 15,4 7-3-15,3 0-10 16,10-6-64-16,1 8-8 15</inkml:trace>
  <inkml:trace contextRef="#ctx0" brushRef="#br0" timeOffset="2755">22382 3446 146 0,'-8'5'6'16,"-11"3"4"-16,-2 15 4 16,-10 9 2-16,-3 12 3 15,-4 11 0-15,-6 19 2 31,1 6-2-31,6 6-3 0,12 9-5 0,5 2-3 0,12 1-1 16,8 4-2-16,10-2 0 16,13-6-1-16,7 2 2 15,13-1 1-15,14 2 0 16,5-13-1-16,11-8 2 0,12-12 2 15,7-13 0-15,12-24 3 16,12-14-4-16,3-21 0 16,1-24 0-16,3-21-1 15,1-23 2 1,-8-19-6-16,-9-13 2 0,-13-16-5 0,-18-9 0 15,-23-9-4-15,-23-4-1 16,-28 3 0-16,-24 7-3 16,-28 17-4 15,-28 13-8-31,-18 23-28 0,-17 23-34 0,-13 16-5 0</inkml:trace>
  <inkml:trace contextRef="#ctx0" brushRef="#br0" timeOffset="3607">20348 2545 329 0,'0'0'-1'16,"0"0"-1"-16,26-10 0 15,12 5-2-15,18-6 4 16,20-2 5-16,27-3 2 15,25-4 3-15,24 0 1 0,20 1 2 16,1 1 2-16,5 1 1 16,-3 5-4-16,-8-2-3 15,-13 4-2-15,-18 3-4 16,-21 2-2-1,-15-1-1-15,-21 3 1 0,-15-2 0 0,-17 2 0 16,-12 1 1-16,-12 2-2 16,-9 0 4-16,-14 0-1 15,13 0 2-15,-13 0-1 0,0 0-1 16,0 0 1-16,0 0-2 15,0 0 0-15,0 0-2 16,0 0-1-16,0 0-3 16,0 0-2-16,0 0 0 0,5 14-2 15,2 3 2-15,6 17 2 16,3 18 1-16,0 18 2 15,6 14 2-15,0 25 2 16,2 17 1-16,3 14-2 16,-4-1-13-16,6-7-57 0,2 10-15 31</inkml:trace>
  <inkml:trace contextRef="#ctx0" brushRef="#br0" timeOffset="4390">22969 5063 314 0,'0'0'4'16,"0"0"1"-16,-3-10 1 16,3 10 1-1,0-9 3-15,0 9 1 0,2-15 3 16,-2 15 1-16,6-13-4 15,-6 13-2-15,0 0-3 0,0 0-1 16,0 0-2-16,14 10-1 31,-3 13-1-31,4 13-2 0,1 12 2 0,6 15-2 16,4 16 6-16,1 12 1 15,2 8-1-15,-6 6 0 0,0 3 0 16,-5-2 0-16,-6-7-2 16,-2-13 2-16,-2-8-4 15,-3-11 1-15,-5-10 0 0,0-13-1 16,0-14 1-16,-2-7 0 15,-4-4 1 1,-8-7 0-16,-9-7 0 0,-11-5-1 16,-20-5 0-16,-26-7-1 15,-33-3-1-15,-40 0 1 0,-50-1-1 16,-45 7 0-1,-43 4 2-15,-36 5-1 0,-18 5 1 16,5 6-1-16,21 5-3 16,40-5-18-16,52 2-66 0,70-6-5 15</inkml:trace>
  <inkml:trace contextRef="#ctx0" brushRef="#br0" timeOffset="5013">24240 3960 370 0,'0'0'3'0,"2"15"1"0,0 6 0 16,1 11 3-1,0 11 0-15,-3 11 2 0,0 13 0 16,-7 5-1-16,-1-3-1 0,-3-4-2 15,2-7 0-15,-4-11-3 16,0-12-4-16,5-11-8 16,-3-12-7-16,11-12-35 31,-1 10-33-31,1-10-5 0</inkml:trace>
  <inkml:trace contextRef="#ctx0" brushRef="#br0" timeOffset="5474">24359 4300 341 0,'0'0'3'16,"14"16"3"-16,-2-2 1 16,4 9 1-16,1 5 1 15,0 5 3-15,-1 4 0 0,-2 7 1 16,-3-6-2-16,-5-4-3 15,-3-6 0-15,-4-6 1 32,1-8 0-32,0-3 1 0,0-11-3 0,0 0-1 0,-8-17 0 15,3-3-1-15,-2-12-4 16,-1-11-1-16,2-10-1 15,2-11-2-15,1-4 1 0,4-6-1 16,1 1 0-16,11 3 0 16,4 5 3-16,1 10 0 15,-1 14 0 16,-3 9 0-31,1 9-2 0,-3 6 0 0,2 11 1 0,-1 6 1 0,3 17 0 16,1 11-2-16,4 8 2 16,2 12-1-16,-3 17 3 15,5 8-1-15,-4 5 1 16,-4 1-1-16,-6-9-1 0,0-4 2 15,-5-11-4-15,-3-13-2 16,1-10-6-16,-4-14-14 16,0-18-61-1,0 0-5-15</inkml:trace>
  <inkml:trace contextRef="#ctx0" brushRef="#br0" timeOffset="5605">24397 4339 434 0,'8'-1'1'15,"27"-2"-1"-15,15-2 0 0,12-4-7 16,22 4-33-16,7-2-42 15,6-9-5 17</inkml:trace>
  <inkml:trace contextRef="#ctx0" brushRef="#br0" timeOffset="7101">5900 8489 275 0,'0'0'5'0,"10"17"2"15,4 8 3-15,2 6 2 16,6 11 5-16,0 9 1 15,3 8 1-15,-1 0 2 0,-1-6-4 16,-5-5-1-16,-6-15-2 16,-4-12-3-16,-8-21-3 15,0-10-3-15,-4-22-1 16,-8-14-1-16,-8-12-1 0,-4-5-3 15,-3-9-1-15,-3-3-1 16,2 4 0-16,6 6-2 16,4 3 1-16,10 6 0 15,9 2 0-15,19 4 0 0,14 1 1 16,14 4 0-16,16-1 1 15,7 3 1 1,10 2-3-16,4 4-6 0,5 12-14 16,0 8-58-16,-9 9-6 15</inkml:trace>
  <inkml:trace contextRef="#ctx0" brushRef="#br0" timeOffset="7283">5962 8571 408 0,'0'0'1'15,"11"1"0"-15,16-1 1 0,9-4 0 16,16-8 0-16,13-4 0 16,17 0-1 15,8-6-8-31,6 2-30 0,-3 3-44 0,-5-4-4 0</inkml:trace>
  <inkml:trace contextRef="#ctx0" brushRef="#br0" timeOffset="7462">6851 8540 409 0,'0'0'1'0,"0"20"-1"32,6 1 1-32,1 4 1 0,1 5 1 0,-1 2 1 15,1 1-1-15,3-1-2 16,-2-5-8-16,-4-12-19 15,-5-15-55 1,19 0-4-16</inkml:trace>
  <inkml:trace contextRef="#ctx0" brushRef="#br0" timeOffset="7564">6762 8107 384 0,'0'0'-21'0,"7"-1"-55"16,6-7-6-16</inkml:trace>
  <inkml:trace contextRef="#ctx0" brushRef="#br0" timeOffset="7877">7187 8615 349 0,'0'15'4'0,"-1"7"0"16,0 2 4-16,-1 3 4 15,0-3 3-15,-1 0 1 16,1-5-1-16,0-4 0 16,2-15-4-1,0-27-3-15,4-9-4 0,5-5-5 0,3-3-5 16,3-2-2-16,3 6 2 15,2 8 0-15,0 10 4 16,0 14 3-16,-3 14 2 0,-3 17 2 16,-6 8 2 15,-4 11 0-31,0 4 1 0,-4 5-2 0,0-6-2 0,4-4-3 15,4-8-2-15,3-14-3 0,11-7-12 16,1-5-39-16,12-21-34 16,3-17-1-16</inkml:trace>
  <inkml:trace contextRef="#ctx0" brushRef="#br0" timeOffset="8165">7659 8554 400 0,'-5'10'2'16,"-4"12"0"-16,1 7 2 15,1 8 0-15,4 1 2 16,3-1 3-16,10-3 0 0,9-5 1 15,11-19-2-15,12-11-1 16,7-24-3-16,2-13-6 16,-3-19-16-16,-7-9-43 15,-14-7-6-15,-16-4 30 31,-11 4 17-31,-25 4 9 0,-11 12 6 0,-12 9 8 0,2 21 17 16,-3 21 43-16,5 10 1 16,13 23-30-16,13 9-16 15,18 13-7 16,22 2-4-31,19 0-1 0,21-8-6 0,22-7-14 0,8 2-55 0,20-25-17 16</inkml:trace>
  <inkml:trace contextRef="#ctx0" brushRef="#br0" timeOffset="8695">8891 7608 398 0,'0'0'-1'0,"0"0"0"16,0 0 0-16,9 10 1 15,0 12 3-15,3 9 1 16,5 18 2-16,-1 13 2 0,0 31 4 15,-1 14 2 1,0 6 0-16,-4 3 0 16,-2-9-2-16,-7-13-1 0,0-10 0 46,-1-23-4-46,0-27-7 0,-1-34 0 0,0 0 0 0,13-41 0 0,0-17 0 0,3-17 0 16,8-20 0-16,3-11 0 16,2-7 0-16,4 7 0 15,-3 3-11-15,2 21-15 16,-5 20-65-16,0 12-5 0</inkml:trace>
  <inkml:trace contextRef="#ctx0" brushRef="#br0" timeOffset="9127">9842 8425 282 0,'0'0'2'0,"-11"0"4"16,-3 2 7-16,-7 7 3 16,-4 6 4-16,-5 2-1 0,-3 7 3 15,0 3 0-15,6 3-3 16,10 0-2-16,11-3-6 15,8-11-1-15,17-13-3 0,11-6-1 16,12-18-1-16,2-10-1 16,-2-8 0-16,-4-5-2 15,-8 1-2 16,-10 4-2-31,-9 10 1 0,-11 11 0 0,-11 17 0 0,-8 10 2 0,-2 15 0 16,0 10 1-16,5 7-1 16,3 8 1-16,9-2 0 46,4-2 1-46,13-9-1 0,4-10-1 0,8-9-1 0,1-14-2 0,3-5-3 0,-5-23-15 16,-3-25-59-16,-5 6-12 16</inkml:trace>
  <inkml:trace contextRef="#ctx0" brushRef="#br0" timeOffset="9455">10011 7870 366 0,'0'0'3'0,"12"5"0"0,-1 7 4 15,5 11 4-15,3 31 6 16,1 11 0-1,-2 17 2-15,0 10 0 16,-5 4-2-16,-4-2-1 16,-6-6-3-16,1-9-10 0,-5-35-3 15,1-16 0-15,0-28 0 16,0-6 0-16,5-26 0 15,3-11 0 1,8-4 0-16,5-4 0 0,13 1 0 0,6 4 0 16,11 10 0-16,0 8 0 15,-1 14 0-15,-3 11 0 16,-11 8 0-1,-10 15 0-15,-23 14 0 0,-21 5 0 0,-25 4 0 16,-14 3 0-16,-7 2 0 16,-17-4-21-16,-5-16-64 15,4 2-10-15</inkml:trace>
  <inkml:trace contextRef="#ctx0" brushRef="#br0" timeOffset="182209">4320 10602 95 0,'0'0'5'0,"0"0"6"31,0 0 1-16,2 15 5-15,0-1 5 0,1 8 4 0,2 4 2 0,-1 7 1 0,0 4-3 16,2 6-3-16,-3 2-4 0,-1 0-2 16,0-1-6-16,0-4-2 15,-2-5-1-15,0-6-1 16,0-3 1-16,0-8-2 0,0-5 1 15,0-2-2-15,0-11 0 16,-2 12-1-16,2-12 0 16,0 0-1-16,-6 9-1 15,6-9 1-15,0 0-1 0,0 0 0 16,0 0 1-16,0 0-1 15,0 0 0-15,-10 0 0 16,10 0-1-16,0 0 0 16,0 0 0-16,0 0-1 15,0 0 0-15,0 0 0 0,0 0-1 16,0 0 1-16,0 0-1 15,0 0 1-15,0 0-1 16,0 0 1-16,-13 0 0 16,13 0-1-16,-12 3 2 0,2 1-1 15,-1 0 0-15,0 0 1 16,1-2 0-16,2 1-1 15,8-3 0-15,-13 4 0 0,13-4-1 32,0 0 0-32,0 0 0 0,15 0-1 0,-2 0 1 15,7 0 0-15,2 0 0 16,0 1 1-16,3 2 0 15,0 1 0-15,-4 1-1 0,-4 1 2 16,-2 0 1-16,-5 2 0 16,-3 1 0-16,-2 0 1 15,-5 0 0-15,0 2 0 16,-9 1 1-16,-2 0-2 15,-4 1-1-15,-3 3 1 0,-3 0-1 16,-5-1 0-16,-1 5-1 16,0-3 1-16,-1 1-1 15,0 0 1-15,1 0-1 31,3-2 0-31,1-2 0 0,7-1-1 0,1-2 0 0,6 0 1 16,9-11-1-16,-5 14 0 16,5-14 1-16,8 14 0 0,6-10 0 15,7 3 1-15,6 0-1 16,1-1 1-16,3-1 0 15,-2 2-1-15,1-2 0 0,-2 2 0 16,-5 0 0 15,-6 2-1-31,-4-4 1 0,-3 2 1 0,-5 2-1 0,-3 1 1 16,-4 5 0-16,-8-3 1 0,-9 5-1 15,-6 1 1-15,-6 0-1 16,-3 3 0-16,-1-2 0 16,-1-2-1-16,2-1 1 15,4-3-1-15,9-3 0 16,7-4 0-16,14-6 0 0,0 0 0 15,0 0 0-15,14 2 0 16,12-2 0-16,5-3 0 16,2 0 0-16,2-1 0 15,-1 4 0-15,-2 0 0 0,-5 3-1 16,-8 8 0-16,-8 6 0 15,-8 5 0-15,-3 8 0 16,-6 5 1-16,-7 10 0 16,-4 3 0-16,-4 7 0 0,3 2 2 15,-1 4-1-15,0 2 0 16,1 3 1-1,0 0-1-15,2-1 1 0,2-5-1 0,2-2 0 16,0-7-1-16,3-6-2 16,2-7-6-16,7-6-16 46,14-8-61-46,-3-18-3 0</inkml:trace>
  <inkml:trace contextRef="#ctx0" brushRef="#br0" timeOffset="183680">5326 10580 220 0,'0'0'1'0,"0"0"1"16,0 0 2-16,-2 11 2 16,2 3 3-16,0 7 3 15,0 6 2-15,3 9 1 16,0 7 3-16,4 7-2 0,-1 4 1 15,0 3-1-15,1 3-3 16,-2-7 0-16,-2-3-2 16,0-6 0-16,0-8-1 15,-3-7-1-15,0-8 0 16,-1-5-1-16,1-7 0 0,0-9-1 15,0 0 0-15,0 0-3 16,-10 1 0-16,10-1-2 16,-6-5 0-16,6 5-2 15,-8-13-1-15,8 13 0 0,-7-9 0 16,7 9 0-1,-7-9-1-15,7 9 0 0,0 0 0 16,0 0 1-16,0 0 0 16,0 0 1-16,-8-1-2 0,8 1 3 15,0 0 1-15,-14 10-1 16,6-2 1-16,-2 0-1 15,0 2 1-15,0 1 0 0,0-1 0 16,1 1-3-16,4-3 0 16,5-8 1 15,1 14-1-31,12-10 0 0,10-1 1 0,4 2-1 0,9-3 1 0,3 1 0 15,1 0 0-15,-2 1 0 16,-4 0 0-16,-9 6 1 16,-10 0 0-16,-11 3 0 15,-4 3 0-15,-13 1 0 16,-8 0 0-16,-7 4 1 0,-5-1-1 15,-5 2 0 17,-2-3 0-32,2-1-1 0,2 0 1 0,2-1-1 0,4 0-1 15,8-2 1-15,6-3 0 0,6 1 0 16,10-1-1-16,6-3 1 15,11-1 0-15,6-1 1 16,4-3-1-16,6 1 0 16,-1 0 0-16,-2-1 1 0,-2 2-1 15,-6 1 0-15,-4 2 0 16,-6 5 1-1,-6 3-1-15,-6 1 1 0,-9 3 0 0,-3 4-1 16,-6 0 0-16,-1-3-1 16,0 2 0-16,0-5 1 15,5-1-1-15,5-4 0 31,9-2 0-31,5-4 1 0,10 0 0 0,8 3 0 0,2 0 0 16,3 5-1-16,-1 8 1 16,-5 9-1-16,-6 11 1 15,-10 8 0-15,-6 9 0 16,-10 4 1-16,-10 2 0 0,-2-1 0 15,-6-5 0-15,0-8 0 16,2-6-2-16,2-10-3 16,7-2-9-1,3-7-35-15,9-8-38 0,5-10-6 0</inkml:trace>
  <inkml:trace contextRef="#ctx0" brushRef="#br0" timeOffset="185349">6530 10524 199 0,'0'0'4'15,"0"0"-1"-15,0 0 0 16,0 0 4-16,0 0 6 16,0 0 2-16,0 12 1 0,0 7 2 15,0 13-3-15,-5 4 3 16,2 10 1-16,-4 7-3 15,2 7-4-15,-4 1 0 16,1 1-3-16,0-3 1 16,-1-5-2-16,6-5-1 0,-1-11 1 15,0-6 0 1,3-9-2-16,1-8 1 15,0-15-1-15,0 10 0 0,0-10-2 16,0 0-1-16,5-5-2 16,-5 5-1-1,2-16 0-15,0 7-1 0,-1 0 0 16,-1 9-1-16,2-17 3 0,-2 17-1 15,0-13 0-15,0 13 0 16,0 0 0-16,2-11 0 16,-2 11 0-16,0 0 0 15,0 0 0-15,0 0 0 0,0 0-1 16,-8 0 1-16,8 0 0 15,-16 5 0-15,6-2 0 16,-1 2 0-16,-1-1 0 16,-1 3 0-16,0-2 1 0,2 0-1 15,-3 2 0-15,4-2 0 16,0 1 0-16,1 0 0 31,9-6 0-15,-13 9-1-16,13-9 3 0,0 10-1 0,0-10 1 0,21 8-1 0,2-4 1 15,7-1 1-15,7 4-1 16,3-3 1-16,2-1-2 15,-3 1 0-15,-1 2 0 0,-8-1 0 16,-4-1-1-16,-8 3 1 16,-6 2 0-16,-7-1 0 15,-5 1 1-15,-8 3-1 31,-10 2 0-31,-7 2 1 0,-7 2-1 0,-6 2 0 0,-5 1 0 16,2 3 0-16,-2-2-1 16,4 1 1-16,7-2-1 15,8-4 0-15,3-1 0 0,10-1 0 16,9-5 0-16,3 0 0 15,16-3 0-15,2-1 0 16,7-1 1-16,4 1-1 16,6-2 0-1,-3 1 1-15,1 2-1 0,-6 0 0 0,-3 4 0 16,-7 1 0-16,-6 1 0 15,-9 4 1-15,-6 1-1 16,-12 4 1 15,-6 0 0-31,-9 2 0 0,-3 2-1 0,-2-1-1 0,2-1 1 0,4-1-1 16,4-1 1-16,12-2-1 15,8-1 0-15,10-1 0 16,12 0 1-16,6 3 0 0,5 6 0 16,4 5 0-16,-1 8 0 15,-5 8 0-15,-4 6 0 16,-10 5 1-16,-9 7 0 0,-5 1 0 31,-11 1-1-31,-7-2 1 0,-6-1 0 0,-1-3 0 16,-1-3-1-16,4-5-2 15,3-4-3-15,2-4-5 0,11-5-12 16,-3 0-64-16,12-19-4 15</inkml:trace>
  <inkml:trace contextRef="#ctx0" brushRef="#br0" timeOffset="187758">7355 10686 188 0,'0'0'3'15,"0"0"4"-15,0 0 2 16,0 0 4-16,6 9 1 15,-3 3 3-15,1 8 1 0,-1 2 2 16,0 9-2-16,1 2-2 16,-2 3-2-16,0 1-1 15,-1-2-2-15,-1-2 1 16,-3-3-2-16,-3-2-1 0,-2-5-1 15,-4 0-1-15,0-3-1 16,-1 0 0-16,-2-4-2 16,2-1-1-16,1-2-1 15,3-4 0-15,9-9-1 31,-11 9 1-31,11-9 0 0,0 0 1 0,0 0-3 0,0 0 2 16,0 0-1-16,0 0 0 16,0 0 0-16,8-2-1 15,2 0 0-15,0 0-1 0,5 1 0 16,2 1 1-16,6 1 0 15,-1 5 1-15,7 5 1 16,0 0-1 0,-2 1 1-16,0 2 0 31,-3-1 0-31,-4 2 1 0,-6-3 0 0,-4 0-2 0,-10 0 1 15,0 0 0-15,-9 0-1 0,-8-1 1 16,-2 5 0-16,-7-2 0 16,-3 3-1-16,-3 0 0 15,1 0-1-15,2 0 0 16,2 0 0-16,6 0-1 0,4-2 0 15,5 2 0-15,8-5 0 32,4 2 1-32,7 0-1 0,7-3 1 0,6 0 0 15,3 2 0-15,3-1 0 16,2 2 0-16,-2 0 0 15,-1 4 0-15,-5 2 0 0,-4 3 1 16,-7 3 0-16,-6 5-1 16,-4-1 2-16,-4 1-1 15,-7-2 0-15,-1-1 0 0,0-7-1 16,2-4 0-16,-1-2 0 15,6-6 0-15,6-9 0 16,6 13-1-16,11-4 0 16,5 6 0-16,5 6 1 0,0 9-1 15,1 10 1-15,-4 12 1 31,-6 10 0-31,-10 10 0 0,-10 3 1 0,-6 3 0 0,-10-4 1 16,-4-3-1-16,0-7 0 16,2-9-1-1,7-6-3-15,9-16-6 0,9 3-10 16,7-2-67-16,18-20-4 15</inkml:trace>
  <inkml:trace contextRef="#ctx0" brushRef="#br0" timeOffset="188656">9417 11200 289 0,'0'0'6'16,"0"0"0"-16,0 0-2 15,0 0 4-15,0 6 4 16,0 7 0-16,0 8 3 15,2 11 2-15,-2 7-6 0,1 8 3 16,-1 5 0-16,-1 1-3 16,1-2-2-16,0-1-1 15,-2-8-2-15,2-5 0 0,-2-9-2 16,0-9-1-16,-1-4-1 15,3-15-4-15,-3 12-5 16,3-12-8-16,0 0-25 16,12-12-45-16,-8 3-4 0</inkml:trace>
  <inkml:trace contextRef="#ctx0" brushRef="#br0" timeOffset="189121">9208 11330 214 0,'0'0'7'0,"0"0"2"15,0 0 2-15,0 0 3 16,0 0 2-16,0 0 2 15,0 0 1-15,5-8 2 0,6-1-6 16,6-3-2-16,3-3-1 16,4 1-3-16,0-5-2 15,4-1-2-15,-3 1-2 31,-2 2-2-31,-3 0 0 0,-1 5 0 0,-6 5 0 0,1 3 0 16,-4 4 0-16,0 7 2 16,2 7 2-16,-2 2 0 0,3 8 0 15,-1-2 1-15,1 2-1 16,0-2 1-16,3 0-2 15,1-4-8-15,0-5-7 16,2-1-32-16,-2-2-39 0,-2-7-5 31</inkml:trace>
  <inkml:trace contextRef="#ctx0" brushRef="#br0" timeOffset="189761">9176 11001 159 0,'0'0'6'0,"-15"5"1"16,3 6 4-16,-8 4 3 15,-4 5 3-15,-6 7 2 0,-4 10 3 16,-5 7 1-16,3 4-4 47,0 8-2-47,4 3-2 0,2 4-3 0,7 2-2 0,8 1 0 0,8-5-4 0,7 0 1 15,8-1-2-15,13-5 0 16,9-3 0-16,9-3-2 15,5-3 0-15,9-3 0 0,1-4-1 16,8-3 0-16,0-8-1 16,3-3 1-16,-2-7 0 31,0-5 0-31,1-9 1 0,-1-5-1 0,1-13 0 15,-2-7 1-15,-2-9 0 0,-1-6-1 16,-1-5 1-16,-3-7-1 16,-8-1 0-16,-3-4 0 46,-6-4 0-46,-9 0-2 0,-5-1 0 0,-13-4-1 0,-9 1-1 0,-9-2-2 0,-14 0 0 16,-11-1-2 0,-11 3 1-16,-10 3-1 0,-9 6 1 15,-5 6 0-15,-5 10 0 0,-1 7 1 16,1 12 1-16,4 8 2 15,8 6-2-15,10 7 0 32,11 10-6-32,7 2-19 0,-3 14-49 0,35 3-6 15</inkml:trace>
  <inkml:trace contextRef="#ctx0" brushRef="#br0" timeOffset="190581">11174 11054 244 0,'0'0'7'0,"0"0"2"15,0 0 2-15,2-10 1 16,-2 10-1-16,0 0 2 16,0 0 2-16,0 7 1 0,0 10-5 15,0 17 2 1,-2 7 1-16,-3 10 0 15,2 10 0-15,-2-1-2 0,0 7 0 16,-1-6-1-16,0-2-1 16,1-15-6-16,1-9 0 15,0-9-1-15,4-7-4 16,-2-8-3-16,2-11-11 0,-1 23-58 15,1-23-11-15</inkml:trace>
  <inkml:trace contextRef="#ctx0" brushRef="#br0" timeOffset="191233">10989 11686 202 0,'0'0'2'0,"0"0"6"16,0 0 4-16,0 0 5 15,9 0 2-15,-1 7 4 16,5 2 1-16,3 6 1 31,3 3-2-15,3 2-3-16,-1 4-4 0,2-1-4 0,-4 3-2 0,0-1-2 0,-4 0-1 15,-4-2-1-15,-3-6 1 16,-3-2-1-16,2-2 1 16,-7-13-1-16,0 0-1 0,15 1-1 15,-3-9 1-15,5-6-2 16,3-7 1-16,6-5-2 15,-3-1-3 1,6-2-3-16,-7-4-5 0,3 6-9 0,-13-1-37 16,2 2-34-16,-4 3-4 15</inkml:trace>
  <inkml:trace contextRef="#ctx0" brushRef="#br0" timeOffset="191880">11022 10929 157 0,'0'0'3'0,"0"0"2"16,-14 0 1-16,3 7 2 0,-5 4 4 15,-5 7 3-15,-8 6 2 16,-2 10 1-16,-4 11 1 15,-1 5 0-15,-3 8-1 16,-2 6-1 0,-1 5-1-16,4 4-3 0,3 2-1 0,3 0 0 15,5-2-3-15,6 1-1 16,8-2-1-16,11-2-2 15,5-4 0-15,16-6 1 32,10-2-2-32,11-9 0 0,9-6 2 0,13-10-1 0,10-5 0 15,6-11 0-15,8-9-1 16,4-8-1-16,3-2 1 15,0-11-1-15,-3-6-1 0,-5-7 1 16,-5-1-1-16,-9-6 0 16,-8-2 0-16,-7-2 0 15,-2-6 1-15,-5-4-1 0,-4-4 0 16,-4-6-2 15,-7-5 0-31,-4-5-2 0,-8-8-1 0,-8-3 0 0,-7 1-2 16,-14-2-1-16,-14 4-2 15,-12 5 1-15,-17 8 1 0,-10 12 1 16,-17 7 0-16,-8 14-1 15,-8 6-2-15,3 12-3 16,3 5-7-16,7 6-22 16,19 15-43-16,1 2-5 0</inkml:trace>
  <inkml:trace contextRef="#ctx0" brushRef="#br0" timeOffset="192810">12835 11136 191 0,'0'0'9'15,"0"0"5"-15,-1 35 12 16,1 2 0 0,0 9 2-16,-1 8 2 15,0 9-1-15,-2 5 3 0,-1 7-9 16,0-7-4-16,-2-18-10 15,0-9-2-15,0-6-2 16,3-10-3-16,-2-8-5 16,5-6-5-16,0-11-9 31,0 0-31-31,0 0-36 0,0 0-6 0</inkml:trace>
  <inkml:trace contextRef="#ctx0" brushRef="#br0" timeOffset="193213">12466 11255 225 0,'0'0'5'15,"0"0"5"-15,0 0 5 0,0 0 2 16,16 2 3-16,1-4-1 16,13-10 2-16,2-8-2 15,12-1-3-15,1-5-4 16,5-3-5-16,-4 0-3 15,-2 0-2-15,-6 4 1 0,-9 5-3 16,-5 6 2-16,-10 7 0 16,-3 7 0-16,-11 0 0 15,14 19 0-15,-10 6-1 0,4 9 3 16,1 0 1 15,4 3 1-31,1-2-3 0,2-2-4 0,0-5-10 16,4-10-45-16,0-1-24 0</inkml:trace>
  <inkml:trace contextRef="#ctx0" brushRef="#br0" timeOffset="193674">12469 11001 237 0,'0'0'6'16,"-13"20"3"-16,-4 0 0 15,-3 15 6-15,-4 8 2 16,-2 14 1-16,-2 10 1 0,3 12 0 31,2 6-3-31,13 0-3 0,10 3-1 0,8-1-4 16,15-6-1-16,13-4 1 15,15-8-1-15,16-13-1 0,18-13 0 16,12-14 0 15,15-12-1-31,10-17 0 0,10-16-1 0,1-14 0 0,-4-13-1 16,-12-10 0-16,-12-11-1 0,-17-8 0 15,-19-8-2-15,-25-4-1 16,-26-4-1-16,-23-2 0 15,-33 0-3-15,-28 7-1 0,-26 5 0 16,-26 12 1-16,-21 11 1 16,-16 11-3-16,-7 10-5 31,6 16-19-31,28 7-52 0,4 5-5 0</inkml:trace>
  <inkml:trace contextRef="#ctx0" brushRef="#br0" timeOffset="197890">12381 12618 141 0,'0'0'7'15,"18"-3"5"-15,6 0 4 16,12-2 3-16,10 0 0 16,19 2 1-16,8 1-2 15,10 2-11-15,-2 0-23 0,-5 0-46 16,-2 2-7-16</inkml:trace>
  <inkml:trace contextRef="#ctx0" brushRef="#br0" timeOffset="198233">12693 12036 312 0,'0'0'1'0,"0"0"-1"0,0 0 1 16,0 5 2-16,1 7 0 16,0 3 3-16,2 10-1 15,-1 4 0-15,2 9 0 16,2 6 2-16,-1 6-4 15,-1 1-6-15,5 3-18 0,5 1-52 16,-14-9-6-16</inkml:trace>
  <inkml:trace contextRef="#ctx0" brushRef="#br0" timeOffset="198808">12542 10473 168 0,'-2'7'4'15,"-3"10"-1"-15,-1 10 2 0,1 7-1 16,-1 13 2-16,2 8-1 15,0 13-14-15,4 18-45 16,2-13-10-16</inkml:trace>
  <inkml:trace contextRef="#ctx0" brushRef="#br0" timeOffset="199406">11184 10500 272 0,'0'0'6'0,"0"0"2"0,0 0 3 16,0 0 1-16,-1-11 2 16,1 11 0 15,-2-11 1-31,2 11 0 0,-3-14-3 0,3 14-4 0,-4-13-4 0,4 13-3 15,-1-10-1-15,1 10-1 16,0 0-1-16,1 10-1 16,3 6 0-16,-1 5 0 15,2 8 1-15,-2 7 2 0,1 8 0 16,-3 9 0-16,1 3 0 15,0 5-3-15,-3-4-10 32,4-1-36-32,1 4-31 0</inkml:trace>
  <inkml:trace contextRef="#ctx0" brushRef="#br0" timeOffset="199877">11193 12080 194 0,'0'0'5'0,"0"0"3"15,0 0 0-15,0 0 2 16,0 0 4-16,-9 2 4 62,4 16 4-62,0 7 2 16,-2 10-4-16,0 9-3 0,0 8 0 0,0 5 0 0,1 4-4 0,2 0-8 0,4 2-11 0,-1-7-31 0,10-5-41 16,5-7-6-16</inkml:trace>
  <inkml:trace contextRef="#ctx0" brushRef="#br0" timeOffset="200407">9497 12078 182 0,'0'0'5'16,"0"0"0"-16,0 0 7 15,-10 10 3 17,9 7 3-32,0 8 4 0,-2 10 1 0,1 10 1 0,0 9-4 0,-3 8-2 15,-1 8-3-15,-1-3-4 16,1-2-6 15,-1-9-5-31,-3-9-13 0,4-20-44 0,2 2-22 0</inkml:trace>
  <inkml:trace contextRef="#ctx0" brushRef="#br0" timeOffset="200945">9367 10473 199 0,'0'0'4'16,"0"0"-1"-16,-10 12 3 15,3 5 1-15,-1 5 0 16,-4 11 2-16,1 11 1 16,-2 10 1-16,1 1-2 0,4 6-1 15,1-2-3-15,4-7-11 16,2-3-29-16,6-1-36 15,3-14-3-15</inkml:trace>
  <inkml:trace contextRef="#ctx0" brushRef="#br0" timeOffset="207086">8411 12143 130 0,'0'0'7'16,"18"-7"4"-16,0 0 6 15,9-2 2-15,2-1 2 0,4 0-1 16,0 0 1-16,-1 3 1 15,-3 1-6-15,-11 5-1 16,-6 1-6-16,-12 0-2 16,2 17 1-16,-3-2-1 0,-10 3-1 15,-3 2 1-15,-5 5-1 16,-4 1-1-16,-2 2 0 15,-4 2 1-15,2-1-1 0,0-3 0 16,6-1 1-16,6-6 1 16,13-5-1-16,7-7 0 15,22-7-1-15,13-3 0 16,14-10 0-16,12-1-1 15,5-4-1-15,3 1-2 0,0 4-4 16,-9 0-6-16,-7 10-9 16,-11 2-23-16,-22 7-40 31,-1 8-7-31</inkml:trace>
  <inkml:trace contextRef="#ctx0" brushRef="#br0" timeOffset="217815">4284 12647 74 0,'0'0'2'0,"0"0"1"0,0 0 0 16,-10 8 0-16,10-8 0 15,-9 11 2-15,9-11 2 16,-19 17 4-16,5-6-1 16,3 0 0-16,-6 1 2 0,1-1 0 15,-2 0 2-15,1-3-1 16,1 0-3-16,-1-1-2 15,5-2-2-15,0-2-1 32,12-3-3-32,-12 5-1 0,12-5-1 0,0 0 0 0,-5 9 2 15,5-9 4-15,6 3-1 16,5-3 4-16,5 0-1 47,4 0 1-47,4-7-1 0,4 2 0 0,7 1-2 0,1-1-2 0,3-1-2 0,1 1 0 15,6 3-1-15,3-1 0 16,0 0 1-16,4 2 0 15,-3-2-1-15,5 3 1 0,-2-2 1 16,2 2 0-16,-3 0-1 16,0 0-1-16,3 0 1 15,-3 0 0 16,5 0-1-31,0-2 0 0,3 2-1 0,1 0 1 0,-1 0-1 0,4 0 0 16,-2 0 1-16,4 4-1 16,-1 0 0-16,-4 0 1 15,6 0 0-15,-1-1-1 31,4 1 1-31,-2-3 0 0,2 2-1 0,0-1 1 16,4-1 0-16,1-1 0 0,2 0 0 0,2 0 0 16,4 0 1-1,2 0 0-15,2-1-1 0,-2-1 0 16,3-1 0-16,-5 0 0 15,1 3 1-15,2-2 0 16,-4 1 0 15,1 1 1-31,0-2 0 0,1 2-1 0,4 0 2 0,2 0-2 0,0-3 1 16,1-2-1-16,3 2 0 15,-1-2-1-15,3 2 1 47,0-3-1-47,-1 2 0 0,1 2 0 0,0-1 0 0,0 3-1 0,0-1 1 0,1 0-1 0,1-1 1 16,5 2-1-16,-1-3 1 15,-2-2-1-15,4 3 0 16,-6-4 2-16,4 2-2 16,0-1 0-16,-7 1 1 0,-4 1 0 15,-1 2 1-15,-2 1 0 47,1 0-1-47,3-1 1 0,3 1-1 0,4-1 1 0,5 1-1 0,1-2 0 16,6 1 0-16,1-1 0 0,-1 0 1 15,0 0-1-15,-3 0-1 16,-2 0 1-16,0-1-1 15,2-2 1-15,-1-1-1 16,-1 2 0-16,1-2 1 0,-2 0-1 16,3 1 0-16,1 2 0 31,-5-1 0-31,-1 0 1 0,-2-1-1 0,-2 0 0 15,-4 1 0-15,-1-2 0 0,-10 0 1 16,-5 0-1 0,-9 4-2-16,-8-1-7 0,-9 3-18 15,-4 5-48-15,-15-3-7 0</inkml:trace>
  <inkml:trace contextRef="#ctx0" brushRef="#br0" timeOffset="219550">4075 10669 78 0,'0'0'4'16,"0"0"0"-16,0 0 1 15,0 0 1-15,0 0 2 16,0 0 0-16,7 0 2 16,5 0 0 15,6 0-4-31,6 0 1 0,5 0 0 0,6-1 0 0,2-3-1 0,10 0 1 15,-5-1-1-15,8 0 1 16,3-2-2-16,-2 4 1 16,4 1 0-16,0 1-2 0,4 1 0 15,0 0-1-15,5 0-2 16,-1 0 1-16,-1 3 0 15,7-3 0-15,1 0 1 0,1 0 0 32,1 0 2-32,-1 0-1 0,3 0 2 0,0 0-1 15,2-2 1-15,1 1-1 16,2 0 2-16,2-2 0 15,0 0 2-15,3-1 0 0,1-3 1 16,-2 0-1-16,5 1 0 16,-4-1 0-16,2 0-1 15,0 1-2-15,0 0-1 0,0 3-2 16,-1-2-1-16,1 2 0 31,2-1 0-31,-1 3 0 0,-1-2-1 0,0 1 0 16,-2 0 0-16,-1 0 1 0,0 0-1 15,-1 2 1-15,2 0-2 16,-8 0 2-16,3 0 0 15,0 0-1-15,0 3 0 16,-3-1-1-16,3 1 1 0,-3 0-1 16,2 0 1-16,5 0-1 15,-2 2 0-15,2 0 1 16,2 0-1-16,3-1 1 15,-3 1-1-15,2-2 1 16,0 1-1-16,-3-1 1 0,-3-2-1 16,-3-1 0-16,0 0 1 31,-2 0-1-16,-1 0 0-15,0 0 0 0,0 0 1 0,0 2-1 0,4 0 0 0,1 0 1 16,2 1 0-16,2-2-1 16,0 1 2-16,-3-1-2 15,3 0 0-15,-3-1 1 0,-3 1-1 16,-2-1 0-16,-3 0 0 15,-6 0 0-15,1-1 0 47,-5-1 1-47,-3 2-1 0,2-3 0 0,-1 3 0 0,0 0 1 0,0 0-1 0,3 0 0 16,-2 0 1-16,0 0-1 15,0 0 1 1,-3 0-1 0,-2 0 0-16,-2 0 0 0,-1 0 0 0,1 0 1 15,-1 0-1-15,-1-2 0 0,2 1 1 16,-1-1-1-16,3 0 1 15,4-1-1-15,2 0 1 16,1-1 0-16,4 1 0 0,7 3 0 16,2-5 0-16,5 2 0 15,-1 0 1-15,3 0-1 16,-3-2 2 15,1-5-1-31,-2 1 0 0,-6-2 2 0,-7 0 0 0,-6-1 0 0,-8-2-1 16,-9 3 0-16,-10 1-5 15,-9 6-3-15,-14-1-7 0,-11 5-21 16,8 14-50-16,-22-1-5 15</inkml:trace>
  <inkml:trace contextRef="#ctx0" brushRef="#br0" timeOffset="221457">11681 12108 130 0,'0'0'3'16,"0"0"3"-16,0 0 2 15,-9 0 3-15,9 0 0 16,-11 1 1-16,11-1 2 16,-9 5-1-16,9-5 1 0,0 11-1 15,5-3-2-15,9 2-1 16,6 4-1-16,1-1-1 15,1 4 0-15,4 0-1 16,-2 0-1-16,-5 2 1 0,-5-2 1 16,-5 1 2-16,-9 0 1 31,0-1 0-31,-11-2 1 0,-9 1 0 0,-4-3 0 15,-4-1-2-15,-1-1-4 16,-1-3 0-16,3-1-2 0,2-3-1 16,6-2-2-16,6 0-1 31,3-1-4-31,10-1-3 0,0 0-4 0,0 0-9 15,0 0-16-15,10 6-38 0,0-6-12 16</inkml:trace>
  <inkml:trace contextRef="#ctx0" brushRef="#br0" timeOffset="221589">11733 12191 299 0,'0'0'4'0,"25"-11"1"15,3 2 1-15,7-2 0 0,10 0-6 16,0 1-30-16,11-3-38 15,4-4-6-15</inkml:trace>
  <inkml:trace contextRef="#ctx0" brushRef="#br0" timeOffset="222265">13994 11365 270 0,'0'0'3'0,"3"11"3"15,3 6-2-15,1 4 2 0,0 9 0 16,3 9 0-16,0 10-4 16,1 3-3-16,-1 11-16 15,1 7-24-15,-7-1-31 0,6 3-7 16</inkml:trace>
  <inkml:trace contextRef="#ctx0" brushRef="#br0" timeOffset="224152">13309 9990 181 0,'0'0'6'0,"-20"2"1"16,4 7 3-16,-5 9 3 16,-5 6 3-16,-1 7-1 0,-1 5 1 15,0 3 1-15,12 1-3 16,9-5 2-16,8-6-1 15,15-10-3-15,9-13-1 16,9-6 1-16,2-13 1 0,4-9-1 16,-5-4-5-16,-7-2-2 15,-8 1-2-15,-10 3-1 31,-7 5-1-31,-3 8 0 0,0 11-1 0,-17 0 1 0,12 11 1 16,5 6 1-16,17 4 1 16,17-4 1-16,15-1-1 15,15-1-5-15,4-10-17 16,1-4-62-16,12-2-5 0</inkml:trace>
  <inkml:trace contextRef="#ctx0" brushRef="#br0" timeOffset="225168">13281 12593 237 0,'0'0'3'15,"0"0"-1"-15,4 0 2 16,-4 0 4-16,17 6 2 0,-8 4 0 15,8 6 4-15,1 3 2 16,-2 3-1-16,2 4 3 16,-5-1-2-16,0 2 0 15,-8-3 0-15,-4-3-2 0,-4-6-3 16,-10-5-1-16,-3-3-1 15,-2-7-2-15,-2 0-2 16,0-10-1-16,6 0-2 16,0-2-1-16,5 1 0 0,6-2-1 15,3 1-1-15,6 2 0 31,13 6 0-31,6 1 0 0,8 3-1 0,7 5 1 16,6 7 0-16,5 8 0 0,-1 5 1 16,-4 5 0-16,-6-1 1 15,-7 2 0-15,-10-4 1 16,-14-2 0-16,-11-7 0 15,-19-5 0-15,-12-10 1 0,-7-3-1 16,-9-5-1-16,-4-6 0 16,0 0-2-1,3-4-2-15,10 5-6 0,8-4-7 16,14 8-18-16,18 6-52 15,0 0-5-15</inkml:trace>
  <inkml:trace contextRef="#ctx0" brushRef="#br0" timeOffset="235132">5883 14280 134 0,'0'0'5'0,"0"0"2"0,0 0-1 16,0 0 2-16,0-11 1 15,0 11 3-15,0 0 2 16,0 0 3-16,4 14-2 16,-2 0-1-16,3 7 1 15,1 1 1-15,2 9 0 0,1-2-1 16,2 8-1-16,-1 2 0 15,1 6-3-15,3-3 1 16,-5 4 0-16,1 1-1 0,-6 1-1 16,1 0-1-16,-2-3-2 15,-3-2-1-15,2-5-1 16,-1-4-1-16,-1-7 0 15,0-4-1-15,0-3-1 16,0-8 0-16,0-2 1 0,0-10 0 16,0 0 0-16,0 0 0 15,-10 1 0-15,10-1 0 16,-11-9-1-16,11 9 0 31,-8-17-1-31,4 9 0 0,4 8-2 0,0-15 1 0,0 15-1 16,2-11 1-16,-2 11-1 15,0 0 0-15,9-4 1 0,-9 4-1 31,0 0 1-31,5 4 0 0,-5-4 0 0,0 14 0 16,0-14 0-16,-11 18 0 16,2-7 0-16,-5 2-1 0,0-1 1 15,-2 0-1-15,-1 3 1 16,0-1-1-16,2-2 0 15,0-1 0-15,3-1 0 16,12-10 0-16,-7 15 0 0,7-15 1 16,20 6-1-16,4-5 0 46,8-1 1-46,5 0 0 0,3 0 0 0,2 0 0 0,-3 0 0 0,-6 2 0 16,-5 3 0-16,-9 1 0 0,-5 1 0 16,-6 4 0-16,-6 1 0 15,-2 2 0-15,-7 4 0 16,-7 0 0-16,-1 4 0 15,-3-1 0-15,-5 4 0 0,0 0 0 16,-1 0 0 0,-3-1 0-16,1 1-2 0,2-1 2 15,0-1-1-15,2-3 0 0,5-1-1 16,3-4 1-16,4-1 0 15,3-3 0-15,7-11 0 16,0 14 1-16,7-12 0 16,7 0 0-16,0-2 1 15,3 0-1-15,0 0-1 0,2 0 1 16,-3 6-1-16,1-1 0 15,-2 8 0-15,-4 2 1 16,-2 6 0-16,-4 5 1 16,-4 2 0-16,-1 1 0 0,-1 1 0 15,-5-4-1-15,-1 0 1 16,2 4-1-16,0-6-1 15,5 6 1-15,2 3-1 16,6 7 0-16,2 6-1 0,0 10-4 16,2 1-3-16,0 8-14 15,-6 2-39-15,-4-10-23 16</inkml:trace>
  <inkml:trace contextRef="#ctx0" brushRef="#br0" timeOffset="235742">3599 14975 223 0,'0'0'2'0,"-1"13"5"16,1 4 3-16,0 10 4 15,0 9 3-15,3 11 2 0,2 10 0 16,-1 11 2-16,1 0-2 16,1 4-3-16,-1-3-3 15,0-6-3-15,-2-8-3 16,0-9-2-16,-2-9-2 0,0-10-2 15,-1-9-4-15,0-8-3 16,0-10-15-16,0 10-30 16,0-10-31-1,2-9-7-15</inkml:trace>
  <inkml:trace contextRef="#ctx0" brushRef="#br0" timeOffset="236269">3501 15119 230 0,'0'0'7'16,"13"-22"4"-16,6 5 4 31,5-9 2-31,10-1 1 0,6-4-2 0,10 1 2 16,1 1-1-16,1 10-6 0,-4 6-5 15,-6 13-1-15,-7 5-2 16,-10 14-1-16,-8 7 0 15,-13 3 1-15,-6 3 1 16,-17 2-4-16,-11 2-1 0,-7-3-4 16,-10-3-1-16,-4-4-2 31,-3-6-2-31,2-4 1 0,4-4 0 0,7-5 1 15,14-3 2-15,6-4 2 0,12-1 4 16,9 1 4-16,9-12 1 16,9 10 3 15,8 2 0-31,6 2 3 0,0 11 0 0,7 7 1 0,-4 8 0 0,-3 4-3 15,-2 5-2-15,-8 2 0 16,-4 0-2-16,-7-2-1 16,-3-3 0-16,-8-6-1 15,0-4 0-15,0-6-2 0,-4-3-2 16,2-2-4-16,2-13-4 15,-1 14-10-15,1-14-28 32,0 0-37-32,10 8-7 0</inkml:trace>
  <inkml:trace contextRef="#ctx0" brushRef="#br0" timeOffset="237141">3994 15475 239 0,'0'0'5'0,"0"0"4"16,0 0 3-16,0 0 2 16,10 5 1-16,4-5 3 0,7-5 1 15,4-7 0-15,6-2-4 16,7-3-2-16,-4-6-3 15,4 0-2-15,-6-4-4 0,-2 2-4 16,-12 3-4-16,-9 1-2 47,-9 5 0-47,-8 3-3 0,-11 2 0 0,-7 5 0 0,-3 6 2 0,-6 3 3 0,0 8 3 15,-3 7 3-15,2 7 2 16,4 3 1-16,6 5 1 16,1 4 2-16,6-2-1 0,8 3 1 15,6-4-1-15,4-3-1 16,11-3-1-16,8-7 0 15,5 0-1 17,5-6 0-32,2-2 1 0,2-4-2 0,4-7-1 0,2-2-5 0,1-7-3 15,2-4-5-15,-3-9-7 16,4-2-13-16,1-7-7 15,1-1-2 17,-5-4-2-32,-2 1 4 0,-4 1 7 0,-8-2 13 0,0 8 11 0,-15-2 17 15,-4 10 12-15,-5 0 7 16,-11 9 0-16,-8 4 1 15,-6 5-5-15,-5 12-3 0,-1 5-4 16,-1 7-3-16,-1 5-3 16,5 5-2-16,5 0-1 15,8-2 0-15,9-4 0 31,5-9-1-31,14-9-1 0,11-10-1 0,8-11 0 0,3-9-2 16,0-9-3-16,-2-5-3 16,-1-2-3-16,-11-3-1 15,-5 5 0-15,-14 5 0 0,-3 7 1 16,-4 11 3-16,-7 11 3 15,-1 17 3-15,1 17 2 16,1 16 1-16,3 16 0 16,4 14 0-1,3 10-1-15,0 3 0 0,6-1-1 0,4-6-2 16,0-8 0-16,2-9-1 15,3-11-3-15,0-9-5 16,5-11-7-16,4-6-28 16,5-6-45-16,-2-9-4 0</inkml:trace>
  <inkml:trace contextRef="#ctx0" brushRef="#br0" timeOffset="238186">5665 14415 168 0,'0'0'4'15,"0"0"-1"-15,0 0 2 16,0 0-1-16,7 0 4 15,-7 0 3-15,28 0 0 0,-1 0 2 16,9 0 0-16,17-3 0 16,14-4 3-16,25-5 0 15,24 1-2-15,25-6-3 16,26 2 1-16,21-5-3 15,32 2-2-15,21-4-1 47,20 2-3-47,17 4-1 0,0-2 0 0,-4 1-2 0,-8 3-3 0,-10 0-6 0,-13 1-14 16,-18 8-40-16,-25-2-15 15</inkml:trace>
  <inkml:trace contextRef="#ctx0" brushRef="#br0" timeOffset="238893">6010 16174 182 0,'0'0'2'0,"-12"2"4"16,0-1 1-16,-1 4 5 16,0-1 3-16,-1 1 0 15,2-2 0-15,4 2 2 0,8-5 1 16,15-1-1-16,21-3 0 15,26-10-4-15,23-1-1 16,31-6-1-16,28-3 1 16,29-1-3-16,24 0-1 0,21 1-3 31,16 5-1-31,4 4-2 0,4 3 0 0,-1 5 0 15,0 4-1-15,-9 3 0 16,-4 0-2-16,-7 5-1 0,-14 3-3 16,-10 4-4-16,-16-2-12 15,-11 2-28-15,-12 6-33 16,-25-3-6-16</inkml:trace>
  <inkml:trace contextRef="#ctx0" brushRef="#br0" timeOffset="239897">9040 14821 194 0,'0'0'8'0,"0"0"2"0,0 0 0 16,0 0 1-16,0 0 3 16,-1 11 5-16,0 7 1 15,1 11 1-15,0 10-5 0,0 9-3 16,0 6 1-16,3 2-1 15,-1 0-1-15,0-8-4 16,1-5-3-16,-1-12-1 16,0-8-4-16,1-9-3 15,-3-14-10-15,0 0-53 0,0 0-13 16</inkml:trace>
  <inkml:trace contextRef="#ctx0" brushRef="#br0" timeOffset="240228">8775 14850 273 0,'0'0'6'0,"0"0"1"16,0 0 1-16,0 0 3 0,0 0 0 16,0 0 3-16,5 0-1 15,11-10 1-15,9-5-5 31,7-1 0-31,3-5-3 0,0 1-1 0,1-1-3 0,-2 7 0 16,-9 3-1-16,-1 11 1 16,-6 3-1-16,-5 11 0 15,0 7 1-15,5 2-2 16,3 9-8-16,2-8-25 15,2 4-43-15,4-4-8 0</inkml:trace>
  <inkml:trace contextRef="#ctx0" brushRef="#br0" timeOffset="241141">8573 14689 182 0,'0'0'5'16,"-11"6"3"-16,2 3 0 15,-1 1 1-15,1 4 1 0,-4 7 0 16,3 0 1-16,-2 9 1 16,5-1-4-16,4 9-2 15,2 2 0-15,1 3 1 31,0 6-2-31,4-1 1 0,3 5 1 0,3-1-1 0,4 3 0 16,4-3-1-16,4-3 0 16,5 1 0-16,4-5-1 15,7-2 0-15,0-2 1 0,5-4 1 16,1-2 0-16,2-6 0 15,1-2 1-15,-3-5 0 16,1-3 1-16,-2-6-1 16,0-6 0-1,-1-6-2-15,3-4-1 0,-4-11-1 0,5-10 0 16,5-8 0-16,-1-10 0 15,7-8-1-15,-2-9 0 16,-1-6 0-16,0-3 0 16,-7-4 0-16,-7-4 1 0,-10 6-2 15,-10-1 0-15,-15 6 0 16,-12 3-1-16,-19 4 0 15,-15 7-1-15,-17 6 0 16,-14 8-1-16,-12 9 0 0,-11 7 1 16,-4 11-1-16,-3 8 0 15,10 5-1-15,4 10-2 16,18 12-4 15,10 2-5-31,18 8-16 0,15 14-44 0,18-7-12 0</inkml:trace>
  <inkml:trace contextRef="#ctx0" brushRef="#br0" timeOffset="241760">9862 15047 194 0,'0'0'4'16,"0"0"4"-16,0 0 1 16,15-10 1-16,-5 7 2 15,1 2 2-15,2-1 0 16,4 0 0-16,-1 2-5 31,-3 0-2-31,1 4 1 0,-3 3 1 0,-3 4-1 0,-6 6 0 16,-4 2-1-16,-9 6 0 15,-5 1 2-15,-1 1 1 31,-3-1-4-31,3-1 1 0,2-3-2 0,9-4 1 0,6-8 0 16,11-4-2-16,15-6 0 16,5 0-1-16,12-3-4 15,0-3-5-15,9 4-13 47,2 0-27-47,-7 2-35 0,5 0-6 0</inkml:trace>
  <inkml:trace contextRef="#ctx0" brushRef="#br0" timeOffset="242209">10978 14829 202 0,'0'0'11'0,"2"12"3"16,0 1 4-16,-1 11 1 15,-1 5 2-15,2 5 0 16,-2 7 2-1,0 2 0-15,0 1-10 0,-2-4-1 0,2-4-3 16,0-11-4-16,0-3-3 16,0-6-7-16,0-8-16 31,0-8-49-31,-6-4-12 0</inkml:trace>
  <inkml:trace contextRef="#ctx0" brushRef="#br0" timeOffset="242445">10829 15097 234 0,'0'0'2'0,"-3"12"6"0,4 1 4 0,3 6 3 0,4 2 2 16,-1 5 3-16,3 5 0 16,0 0 1-16,9-5 1 0,-6-1-3 15,2-9-5-15,5-6-1 16,2-8-4-16,5-5-1 15,2-10-1-15,2-5-1 16,0-5-2-16,4-1-4 31,-2-3-3-31,-1 1-6 0,-2-3-10 0,-2 1-30 0,2 2-36 16,-9 0-5-16</inkml:trace>
  <inkml:trace contextRef="#ctx0" brushRef="#br0" timeOffset="242929">10742 14596 127 0,'-10'0'10'0,"-4"8"4"16,-9 6 6-16,-10 11 4 16,-5 8 3-16,-8 13 3 15,-4 8-1-15,-5 16 1 47,10 9-6-47,5 7-5 0,12 8-2 0,12 2-4 0,14 1-4 0,13-7 0 0,18-5 0 16,18-17 0-16,13-11-2 15,12-21 0-15,9-18-1 0,12-18-1 16,4-20 0-16,2-18-1 15,-1-18-1-15,-6-17-1 16,-5-13-1-16,-14-11-1 31,-10-3 1-31,-18-2-1 0,-17-1-1 0,-21 9-1 0,-17 6 0 16,-22 18-1-16,-18 12 1 15,-20 20 0-15,-13 10 0 16,-7 17-2-16,-3 11-1 16,8 10-7-16,6 13-7 0,21 11-26 15,16 9-36-15,19 6-9 16</inkml:trace>
  <inkml:trace contextRef="#ctx0" brushRef="#br0" timeOffset="243232">11668 14840 270 0,'0'0'-1'0,"3"8"6"16,4 5 5-16,9 3 3 0,3 7 2 15,4 6 2-15,7 1 0 16,-1 9 0-16,0-1 4 16,-7 3-7-16,-7-1-4 15,-14 4-5-15,-3-5-7 0,-16-9-12 16,-11-10-65-16,-2-7-3 15</inkml:trace>
  <inkml:trace contextRef="#ctx0" brushRef="#br0" timeOffset="243350">11877 14817 342 0,'16'-2'1'15,"12"-1"0"-15,18-2-1 16,4-2-7 15,13-7-62-31,7 7-8 0</inkml:trace>
  <inkml:trace contextRef="#ctx0" brushRef="#br0" timeOffset="244014">12966 14809 276 0,'0'12'8'0,"0"3"3"15,0 13 3-15,0 8 3 16,-1 11 0-16,1 8 1 15,-1 11 1-15,-3 4 1 0,0-1-7 16,1-4-5-16,-1-11-1 16,-1-7-3-16,0-11-5 15,1-9-5-15,4-6-13 16,0-8-62-1,0-13-4-15</inkml:trace>
  <inkml:trace contextRef="#ctx0" brushRef="#br0" timeOffset="244485">12665 14875 286 0,'0'0'4'0,"0"0"1"16,-5 8 4-16,5-8 0 15,0 0 2-15,14 7 0 0,6-7 0 16,5-6 0-16,9-8-3 16,6-6 0-16,1-4-3 15,3 1-2-15,-6-1 2 16,-6 4-2-16,-5 5 0 15,-8 8 0 1,-3 7 0-16,-3 3 1 0,-3 14-1 0,0 5 0 16,0 6-1-16,3 2-1 15,1 0-1-15,2-6-5 16,-1 0-8-16,1-9-26 0,-4-5-40 15,3-5-6-15</inkml:trace>
  <inkml:trace contextRef="#ctx0" brushRef="#br0" timeOffset="244883">12625 14471 239 0,'0'0'7'0,"-22"16"5"16,1 4 4-16,-2 8 2 16,-2 12 0-16,-2 11 3 0,1 13 0 15,-1 19 1-15,9 6-6 16,13 12-5-16,7 2-3 15,17 3 0-15,11-1-1 0,15-7-1 16,17-8 0-16,14-18 0 16,7-15 1-16,13-25-2 15,6-16 0-15,5-22-1 16,4-23 0-16,-4-23-2 15,-7-16 1 1,-18-17-2-16,-12-9 0 0,-21-9 0 0,-23 2-1 16,-25 2-1-16,-21 10 0 15,-29 18-2-15,-23 10-3 47,-12 17-4-47,-14 16-6 0,-2 19-32 0,-6 11-39 0,7 15-4 0</inkml:trace>
  <inkml:trace contextRef="#ctx0" brushRef="#br0" timeOffset="245436">10684 15680 209 0,'0'0'6'0,"0"0"4"15,0 0 5-15,0 18 2 16,-2 1 4-16,2 10-2 16,0 6 0-16,-5 8 2 15,-2 9-4-15,-1 0-5 0,3 4-4 16,-6-6-6-16,3-3-7 15,-6-12-19-15,-4-3-51 16,-1-4-7-16</inkml:trace>
  <inkml:trace contextRef="#ctx0" brushRef="#br0" timeOffset="245763">9492 16010 241 0,'0'0'3'16,"0"0"2"-16,5 12 5 0,4-5 3 15,11 1 1-15,13 0 1 16,14 0-1-16,17 0 3 15,18-3-4-15,20 2-2 0,23-2-4 16,22 0-1-16,23 2-2 16,12-2-1-16,22 2-1 15,15-3 0-15,9-2-1 16,5-2 2-16,8-7-2 15,-2-4 1-15,-12-4 0 0,-11 2-3 16,-22 2-12-16,-26 9-38 16,-21-2-28-16</inkml:trace>
  <inkml:trace contextRef="#ctx0" brushRef="#br0" timeOffset="246265">12878 15669 197 0,'0'0'7'16,"0"0"5"-16,-1 10 5 16,1 4 4-16,0 5 0 15,0 10 3-15,0 7 0 16,0 10 0-16,0 6-5 0,1 6-5 15,-1 2-4-15,5 0-4 16,-3-2-5-16,5-4-9 16,-1-8-26-16,3-10-43 15,2-17-9-15</inkml:trace>
  <inkml:trace contextRef="#ctx0" brushRef="#br0" timeOffset="246839">9023 15536 343 0,'0'0'1'15,"0"0"2"-15,0 9 2 16,-1 8 3-16,-3 6 2 16,-1 8-1-16,3 9 2 15,-2 7-2 1,4 5 1-16,0 1-3 0,0-3-5 0,6-6-9 15,7-9-30-15,-1-6-45 16,0-18-4-16</inkml:trace>
  <inkml:trace contextRef="#ctx0" brushRef="#br0" timeOffset="247334">9029 14329 274 0,'0'0'7'16,"0"0"1"-16,0 0-2 16,0 0 3-16,0 0 0 0,-3 5 2 15,3 13 0-15,-2 12 0 16,-4 8-5-16,1 12-1 15,0 6 0-15,-1 2-5 16,-1-1-3-16,3-5-9 16,-4-8-23-1,-1-6-41-15,9-10-6 0</inkml:trace>
  <inkml:trace contextRef="#ctx0" brushRef="#br0" timeOffset="248155">8863 14211 209 0,'0'0'8'0,"0"0"2"16,-10-2-1-16,10 2 3 15,0 0 4-15,0 0 2 16,0 0 1-16,14 6 2 0,11-4-7 15,7-2-2-15,11 0 1 16,4-3 0-16,10-6-4 16,4-2-3-16,3 0-2 15,3 1-1-15,-4 1-1 0,6-1 0 31,0 2-1-31,5 2-1 0,1 3 1 0,2 0-1 16,6 2 1-16,6-2-1 16,6 3 1-16,1 0-1 0,1 0 0 15,0 4 1-15,3-1 0 16,3 3-1-16,-2 0 1 15,0-1-1-15,-3 1 1 0,2-3-1 16,-2 0 1-16,7-3-1 16,-1 0 1-1,3-1-1-15,1-3 1 0,1 0-1 16,-2-2 1-16,1 6 0 15,-4-2 0-15,-3 2 0 0,-5 0 0 16,-1 2 0-16,-2 3 0 16,3-1-1-16,0-1 1 15,9-1 0-15,-3-1 0 16,-2-1-1-16,-5-1 1 0,-9-5 0 15,-10-2 0-15,-13 1 0 16,-11-3 1-16,-17-2-1 16,-9 0 0-16,-11 0 1 15,-6 0-1-15,-2 2-1 0,-7 10 1 16,0-14-1-16,0 14-1 47,-10-3 1-47,10 3 0 0,-16 0 0 0,16 0 0 0,-11 8 1 0,11-8-1 0,-8 7 1 15,8-7 0 1,0 0-1-16,0 0 0 0,-8 5 0 15,8-5 0-15,-3 18 0 16,3-1 0-16,7 10 0 16,0 10 0-16,7 14 0 0,1 7-1 31,4 10 0-31,1 7-2 0,2 6-4 0,-3-5-10 15,4-16-53-15,1 11-13 0</inkml:trace>
  <inkml:trace contextRef="#ctx0" brushRef="#br0" timeOffset="248775">10687 14338 224 0,'0'0'6'0,"0"0"1"16,15-5 5-16,-15 5 0 0,17 6 6 15,-8 7 2-15,-2 6-1 16,-1 8 3-16,-6 8-5 16,0 10-1 15,-9 1-3-31,3 2-2 0,-6 1-10 0,0-6-20 0,-12 2-56 0,21-8-7 15</inkml:trace>
  <inkml:trace contextRef="#ctx0" brushRef="#br0" timeOffset="249537">13819 14846 399 0,'0'0'1'0,"-5"5"0"15,-2 6 1-15,0 7-1 16,1 6 1-16,-1 6 0 16,2 11-2-16,4 12-9 15,1 6-34-15,5 3-35 0,6-1-9 16</inkml:trace>
  <inkml:trace contextRef="#ctx0" brushRef="#br0" timeOffset="254962">13465 13755 233 0,'0'0'4'0,"-15"0"4"16,-3 0 2-16,-6 9 1 31,-5 3 1-31,-8 6 0 0,-2 11 3 0,-10 9 0 0,6 9-3 16,5 0-3-16,6 6-1 15,13-4-1-15,13-9 0 32,7-8 0-32,17-12-2 0,12-15 0 0,12-13-1 0,2-13-1 15,3-7-2-15,-5-5-1 16,-5-1 0-16,-8 1-1 15,-7 4 0 1,-9 5 1-16,-8 11 0 0,-5 13 2 0,0 0 2 16,0 5 0-16,2 10 1 15,8 5 0-15,5 1 1 16,12 0-3-16,8-1-6 0,4-6-19 15,-9-2-57-15,21-3-5 16</inkml:trace>
  <inkml:trace contextRef="#ctx0" brushRef="#br0" timeOffset="255818">13247 15866 157 0,'0'0'7'15,"0"0"5"-15,4 8 7 16,-1 4 2-16,2 7 4 16,0 4 3-16,0 7 1 0,-3 7 0 15,-2 4-4-15,0 2-5 16,-7 0-3-16,0-3-4 15,-3-5-2-15,0-9-2 0,-2-9-3 16,1-9 0 0,2-8-2-16,3-8 0 0,6-9-2 15,2-3-1-15,12-1-1 16,12 5-1-16,8 5 1 15,9 6-2-15,6 5 1 32,3 7 0-32,-2 9 0 0,-4 6 0 0,-13 6 2 0,-13 1 0 15,-15 0 0-15,-15-2 1 16,-21-4-1-16,-14-2 0 0,-10-4-1 15,-6-11-6-15,2-1-17 16,3-4-61-16,7-12-4 16</inkml:trace>
  <inkml:trace contextRef="#ctx0" brushRef="#br0" timeOffset="265680">2001 7103 73 0,'-11'17'3'0,"-11"9"6"0,-6 27 5 15,-8 20 4-15,-8 24 2 16,-5 17 2-16,-5 30 2 15,4 19 2-15,11 3-3 0,17 5-7 16,18 2-4-16,11-5-3 16,29-10-3-16,15-11 0 15,30-17-3-15,22-15 0 16,24-27-1-16,22-20-2 0,22-36-7 15,12-30-15-15,26-36-30 16,31-29-19-16</inkml:trace>
  <inkml:trace contextRef="#ctx0" brushRef="#br0" timeOffset="272244">20239 14683 113 0,'0'0'6'16,"0"0"5"-16,-7-4 0 16,7 4 2-16,0 0 4 0,0 0 3 15,-6 6 3-15,6 7 3 16,5 7-5-16,3 11-3 15,0 3 0-15,0 9-2 0,-3 6 1 16,-5 5-4-16,0-1-3 16,-6-1-2-16,-4-3 1 15,-3-7-3 16,2-4-2-31,-2-10-3 0,2-7-5 0,4-6-11 0,7-15-13 0,-14 3-34 16,14-3-19-16</inkml:trace>
  <inkml:trace contextRef="#ctx0" brushRef="#br0" timeOffset="272543">19834 14717 247 0,'0'0'1'0,"0"0"2"16,0 0 2-16,4 0 0 16,10 0 3-16,7-3-1 0,7-3 2 15,9-2 0-15,4-2 1 16,2-1-2-16,-4-3-2 15,1-1 2 1,-9 2-3-16,-7 2 0 0,-6 3-1 16,-8 6 0-16,-10 2 1 0,18 7-1 15,-6 7 0-15,8 7-2 16,5 3-6 15,6 2-16-31,12 5-51 0,-1-5-9 0</inkml:trace>
  <inkml:trace contextRef="#ctx0" brushRef="#br0" timeOffset="273191">20031 14258 112 0,'0'0'7'0,"-22"6"2"16,0 7 2-16,-7 9 1 16,-9 5 3-16,-12 11 3 0,-3 7 3 15,-7 10 0-15,2 5-3 16,6 9-3-16,2 3 0 15,5 0-2-15,8 7-2 16,13 1-4-16,2-1-2 0,7-2-1 16,7 0-3-16,4-5 0 31,5-3 0-31,10-5 1 0,10-7 3 0,9-7 0 15,11-10 0-15,15-8 1 16,9-8-1-16,11-8 1 0,9-12 0 16,8-6-1-16,6-13-2 15,0-9 2-15,-2-10-2 16,-3-10 0-16,-1-8 0 15,-6-7 1-15,-3-9 0 0,-9-4-2 16,-13-6 0-16,-12-6 0 16,-12-3-1-16,-20 0 0 15,-17 0-1-15,-21 3-1 16,-27 8 0-16,-19 7 0 0,-20 10 1 15,-13 8-3-15,-7 16-8 16,1 7-24-16,1 18-42 16,11 10-6-16</inkml:trace>
  <inkml:trace contextRef="#ctx0" brushRef="#br0" timeOffset="275227">17042 14264 112 0,'0'0'2'0,"0"0"5"15,0 0 6-15,0 20 5 16,2 4 1-16,3 8 1 15,-3 7 3-15,4 9-1 0,1 4 0 16,-4-2-1-16,0-1-7 16,-3-9 0-16,-1-2-3 15,-4-9-1-15,-1-7-2 0,-3-7 0 16,3-1-2-16,-1-4-1 15,7-10-1-15,-10 12 2 16,10-12-2-16,0 0 1 16,0 0-1-16,0 0 1 15,0 0-1-15,0 0-2 0,0 0-1 16,0 0-1-16,0 0-2 15,0 0 0-15,-1-4 0 16,1 4-2-16,0 0 2 16,0 0-1-16,0 0 2 0,-1 4 0 15,1-4 1-15,-7 12 1 16,7-12 0 15,-18 17 0-31,8-7 0 0,-2 0 0 0,0-2 0 0,2 2 0 0,10-10-1 16,-8 15 0-16,8-15 0 15,13 8 0-15,4-5-1 16,11 0 1-16,2 1 0 15,6 0 0-15,3 1 0 0,-2-2 0 16,0 5 0-16,-9 1 1 16,-3 1-1-16,-8 3 1 31,-8 3-1-31,-10 3 0 0,-13 2 2 0,-6-1-2 15,-8 2 1-15,-5 0-1 0,-3 0 1 16,-2-3-1-16,0-2 0 16,6-2 1-1,5-3-1-15,10-2 0 0,4-1 1 0,13-9-1 16,0 14 1-16,17-9-1 15,4 0 0-15,4 2 1 16,3 3-1-16,2 3 0 16,0 8 0-16,-4 6 0 0,-9 11 1 15,-10 6 0-15,-8 8 0 16,-3 7 0-16,-9 2 1 31,-4-1 0-31,0-2 0 0,3-9-3 0,0-8-5 0,10-9-21 16,7-7-51-16,-3-25-5 15</inkml:trace>
  <inkml:trace contextRef="#ctx0" brushRef="#br0" timeOffset="275938">16751 14240 237 0,'0'0'7'0,"0"0"4"16,-10-9 1-16,10 9 1 15,-5-13 0-15,3 4 2 0,2-3 0 16,0-1 0-16,6-2-5 15,7-3-4-15,3 3-2 16,0-4-1 15,5-1 1-31,-1 2-2 0,-1 1 1 0,2-1-2 0,0 2 0 0,-2 1 0 16,3-1 0-16,0 3 0 15,1-1-1-15,6 2 0 16,1 0 0-16,11 3 0 0,5 1 0 16,11 1 0-16,11 2 0 15,12 0-1-15,14 2 1 16,22-1 1-16,17 1-1 31,19-2 1-31,20 0-1 0,13-4 1 0,11-1 0 16,6-2 0-16,3-1-1 0,-9 1 1 15,-8 1-1-15,-18 1 0 16,-11 0 0-16,-21 5 0 15,-17 2 0-15,-19 3 1 0,-20 0 1 16,-14 6-2-16,-17-1 0 16,-18 2 1-16,-15 0-1 15,-15 5 2 1,-5 2-2-16,-14 6 2 0,-5 3 0 0,-3 9 0 15,0 7 2-15,1 13-1 16,8 5-1-16,8 12-8 47,7 3-9-47,7 3-36 0,14 10-29 0</inkml:trace>
  <inkml:trace contextRef="#ctx0" brushRef="#br0" timeOffset="276837">17284 15631 41 0,'0'0'6'16,"0"0"3"-16,-15-15 3 15,15 15 2-15,-16-5 2 0,4 5 6 16,-1 4 2-16,0 4 3 15,-6 10-4-15,6 0-1 16,-3 11 1-16,0 2-2 16,-1 8 1 15,-2 1-4-31,-3 2-1 0,-1 5-1 0,2 3-3 0,-6-3-2 0,3 0-1 15,1-1-2-15,3-4-3 16,4-6 0-16,8-5-2 0,5-4 0 16,4-3-1-16,9-7 0 15,7-2 0-15,6-6 1 16,5-4-1-16,11-5-1 15,2-3 0 17,15-8 0-32,8-6-1 0,17-3 1 0,17-1-1 0,18-3-1 0,15 3 2 15,20 0 0-15,16 2 0 16,18 2 0-16,14 3 0 0,5 4-1 15,3 0 1-15,-3 1-1 16,-9 2 1-16,-12 2-1 16,-14 2 0-16,-19 2 0 15,-21 0 0-15,-22 0 1 31,-19-1 0-31,-18-3-1 0,-16-4 2 0,-11-3-1 0,-13-5 1 16,-8-5-1-16,-9-4 1 16,-7-2 0-16,-2-1-1 0,-4-2 1 46,-2-2-1-46,-6 1 1 0,-2-2-1 0,-2 1-3 0,-1-4-9 0,3-11-51 16,-1 13-21-16</inkml:trace>
  <inkml:trace contextRef="#ctx0" brushRef="#br0" timeOffset="277425">15336 14892 168 0,'-1'7'9'0,"-1"5"3"16,-1 17 6-16,2 11 4 16,0 17 1-16,0 9-1 0,1 12 3 15,-1 7 0-15,1-6-8 16,3-2-2-16,1-12-4 15,-1-14-3-15,1-13-3 0,-1-15-2 16,2-13-7-16,-5-10-6 16,11-6-10-16,-6-9-23 15,-5-8-38-15,3-2-4 16</inkml:trace>
  <inkml:trace contextRef="#ctx0" brushRef="#br0" timeOffset="277905">15054 15041 154 0,'0'0'5'15,"1"-10"4"-15,8-6 5 0,9 1 2 16,9-6 2-1,17-6 3-15,13-4 1 0,10 2 0 16,9 0-4-16,2 9-5 16,-1 6-2-16,-7 6-4 0,-8 8-2 15,-18 4-2-15,-16 11 0 16,-19 6 0-16,-9 2 0 15,-15 2-1-15,-14 0 0 16,-12-1-1-16,-6-3 0 16,-5-5 0-16,1-3-1 0,2-4-1 15,6-1 1-15,6-6-1 16,9-2-2-16,11 1-1 15,8 0 1-15,9-1 1 16,0 11 1-16,13-1 2 0,9 5 1 16,5 8 1 15,4 8 4-31,2 11 1 0,1 4 1 0,-3 8 0 0,-4-2-1 15,-2 1-3-15,-10-3 0 0,-5-4 0 16,-4-7-2-16,-5-10-2 16,-1-6-2-16,0-6-5 15,-3-8-9-15,-1 0-27 0,11 4-39 16,-7-13-5-16</inkml:trace>
  <inkml:trace contextRef="#ctx0" brushRef="#br0" timeOffset="278338">15755 15433 226 0,'0'0'6'16,"7"-1"2"-16,5-4 1 16,10-3 5-16,4-4-3 0,9-5 2 15,0 0 1 16,5-5-1-31,-1 1-3 0,-7-1-5 0,-4-2-3 0,-16 3-2 16,-6 3-1-16,-7 3-1 0,-10 1-1 16,-9 8-2-16,-10 5 1 15,-4 2 2-15,-3 12 2 16,-3 7 1-16,0 7 1 15,3 8 4-15,2 1-1 16,8 3 2-16,10 0 1 0,9-3 0 31,8-5 0-31,18-8 0 0,10-6 0 0,12-10 0 16,4-3-4-16,10-4-4 15,0-10-8-15,1-4-11 0,-3-2-19 16,-7-8-39-16,-2 0-9 16</inkml:trace>
  <inkml:trace contextRef="#ctx0" brushRef="#br0" timeOffset="278681">16060 15309 275 0,'0'0'5'16,"-15"16"2"-16,5-1 3 16,-2 6 0-16,2 5 2 15,2 4 1-15,6 1 1 0,4-3 0 16,16-9-1-16,10-7-3 31,14-12-4-31,3-5 0 16,6-15-4-16,-2-7-3 0,-4-6-3 0,-10-1-2 15,-12 0-1-15,-12 5 0 0,-11 0-2 16,-10 7 4-16,-10 6 2 15,-4 11 2-15,-5 8 4 16,3 17 3-16,0 15 3 16,2 17-1-16,3 17 3 0,3 15-3 15,5 9 0 1,4 10 0-16,1-2-2 0,5 1-1 15,0-5-1-15,2-11-3 16,5-9-4-16,-1-12-9 0,8-17-53 16,0 0-19-16</inkml:trace>
  <inkml:trace contextRef="#ctx0" brushRef="#br0" timeOffset="284431">20929 14824 224 0,'5'0'2'16,"15"-3"2"-16,8-3-2 15,9 0 2 17,11-3 0-32,9-2-1 0,9 4-10 0,0 0-22 0,-8 0-34 0,-3 7-6 15</inkml:trace>
  <inkml:trace contextRef="#ctx0" brushRef="#br0" timeOffset="285009">21661 14507 202 0,'0'0'6'16,"-19"0"6"-16,2 2 3 31,0-2 2-31,-2 3-1 0,2-3-1 0,-2 2 1 0,4-1 0 16,15-1-5-16,5-1-4 15,25-2-4-15,7 0-2 16,14 1 1-16,2 2 0 0,5 0-2 16,-5 3-1-16,-2 9 1 15,-15 6 1-15,-15 8-1 16,-18 5 2-16,-13 2 0 15,-14 0 2-15,-8-2 1 16,-4 1 1-16,-3-8-1 16,9-5-1-16,5-3 0 0,13-5 0 15,11-1-2-15,7 0-1 16,12 4 0-16,3 2 1 0,-1 3-2 15,-4 7 0-15,-9 0 0 16,-7 3 1-16,-9-2-1 16,-13-1 1-16,-8-2-3 15,-4-4-5 16,-2-4-11-31,6-9-27 0,14-3-32 0,7-4-7 0</inkml:trace>
  <inkml:trace contextRef="#ctx0" brushRef="#br0" timeOffset="285426">22081 14728 254 0,'0'0'3'0,"5"14"3"0,-2 1 3 15,-3 4 5-15,1 5 3 16,-1 5 0-16,0 0 1 15,0 1 2-15,-5-6-1 16,3-6-2-16,-1-6-4 0,3-12-4 31,0 0-2-31,0-14-2 0,1-10-2 0,3-8-3 16,3-4-4-16,0-8-2 15,1-4-1-15,2-3 0 16,-1-1 0-16,4 1 0 0,0 4 1 16,-1 4 3-16,-1 9 3 15,-2 7 0-15,1 8 1 16,-2 10 2-16,2 9 0 15,4 9 0 17,-3 12 1-32,-1 13 1 0,4 9 0 0,-1 11 1 0,-1 7 0 0,-1 4-1 15,-4 1 0-15,4-3-1 16,-1-3 1-16,1-10-4 0,0-7-3 15,0-12-8-15,-2-8-25 16,2-11-48-16,-11-12-3 16</inkml:trace>
  <inkml:trace contextRef="#ctx0" brushRef="#br0" timeOffset="285534">21936 14804 342 0,'6'-4'1'16,"22"1"-1"-16,14-2 1 16,21 0-5-16,12 1-34 0,14-1-35 15,9-2-6-15</inkml:trace>
  <inkml:trace contextRef="#ctx0" brushRef="#br0" timeOffset="286955">19888 13803 158 0,'0'0'6'0,"-14"2"4"31,1 6 3-31,-4 1 2 0,1 1-1 0,3 0 3 0,6-1 3 15,7-9 1-15,36 3-5 16,39-14-3-16,43-17-3 16,54-11-1-16,47-7 0 15,91-9-3-15,7-1-6 0,28 6-14 16,-4 13-33-16,-5 8-29 15</inkml:trace>
  <inkml:trace contextRef="#ctx0" brushRef="#br0" timeOffset="287434">19649 16094 154 0,'0'0'6'16,"0"0"3"-16,0 14 10 15,0-14 4-15,29 5 3 16,19-5 3-16,38-18-1 16,79-11 3-1,16-17-7-15,57-8-2 0,81-11-6 0,22-3-9 16,30 10-18-16,0 9-64 15,1 11-6-15</inkml:trace>
  <inkml:trace contextRef="#ctx0" brushRef="#br0" timeOffset="290565">21785 12508 199 0,'0'0'4'16,"-13"3"1"-16,-4 7 3 0,-4 9 5 16,-10 13 0-16,-5 9 1 15,-4 15 1-15,-5 4 0 16,7 3 0-16,11-5-3 31,13-6 1-31,12-13-3 0,14-17-2 0,18-14-1 16,10-18 1-16,8-14-1 0,2-8 0 15,-4-7-3-15,-8-6-1 16,-2-1 0-16,-13 4-1 15,-7 5-1-15,-9 4-1 0,-4 7 0 16,-3 11 0-16,0 15 1 16,0 0-1-16,9 20 1 15,5 7 0-15,9 4 1 0,11 0 0 16,7 0-2-16,10-2-13 15,-1 2-41-15,4-10-27 16</inkml:trace>
  <inkml:trace contextRef="#ctx0" brushRef="#br0" timeOffset="291555">22478 15573 227 0,'-1'7'9'16,"0"15"4"-16,-1 7 2 15,-2 10 2-15,0 7 2 16,-4 11 1-16,0 6 2 16,-4 4 1-16,1-11-8 15,0-7-2-15,2-8 0 16,0-14-2-16,4-13-2 15,5-14-2-15,2-15-1 0,13-11-2 16,6-8 0-16,10-5-3 16,13 0-2-16,9 5 0 0,16 5-1 15,6 9 0-15,1 14 0 31,-4 3 0-31,-9 20 2 0,-13 3 0 0,-19 11 0 16,-26 5 0-16,-24 3 1 0,-28 0 0 16,-20-4 0-1,-15-6-1-15,-5-4-7 0,-6-11-25 16,6-6-53-16,11-8-2 15</inkml:trace>
  <inkml:trace contextRef="#ctx0" brushRef="#br0" timeOffset="293648">12254 17038 191 0,'0'0'7'15,"0"0"4"-15,0-12 3 16,0 12-1-16,0 0 3 15,6-10 1-15,-6 10 3 0,16 4 2 16,-6 12-4-16,6 9-3 31,0 7-2-31,7 10 1 0,5 6-1 0,0 7-2 0,2 1-2 16,0 3-2-16,-16-33-1 15,2 6-2-15,-4-6 0 16,4 1 1-16,-4-5 0 16,1 0 0-16,-4-6 0 15,0-11 0-15,8 0 2 0,-5-15-2 16,-2-17 0-16,-3-18-1 15,-1-15-2 17,-2-10-3-32,1-6-5 0,3 16-9 0,-8 3-18 0,0 12-55 15,12 9-5-15</inkml:trace>
  <inkml:trace contextRef="#ctx0" brushRef="#br0" timeOffset="294108">13096 17338 252 0,'0'0'5'0,"-15"20"5"16,3-2 3-16,-6 10 1 15,11-12 0-15,-2 5 2 16,3 0-1-16,0 0 1 15,1-2-2-15,5-2-5 16,0 8 0-16,15-13-3 16,13-12 0-1,3-15-2-15,7-15-1 0,1-10-1 0,-6-12-1 16,-8 1-1-16,-15 14-1 15,-10 10-1-15,-3 10 2 16,-5 15 2-16,-3 4 1 0,-1 18 0 16,5 9 1-16,3 9 3 15,4-15-2-15,0 2-1 16,0-1 0-16,6 1 0 15,1 1-2-15,2-2-1 16,1-1-6-16,4-2-5 0,-1-3-11 16,4 1-34-16,1-5-29 15,2-2-7-15</inkml:trace>
  <inkml:trace contextRef="#ctx0" brushRef="#br0" timeOffset="294530">13395 17004 327 0,'0'0'1'0,"0"10"4"16,0 9 3-16,2 8 2 0,4 9 1 15,3 10 4-15,5 7 0 16,1 10 0-16,2 0 0 16,-9-32-4-16,-1 1-4 31,3-5-1-31,-3 2-1 0,0-5 0 0,-1-7 1 0,6 10-2 15,-5-16-2-15,-7-11 1 16,11-9-1-16,0-13-1 16,6-3-2-16,4-2-1 0,9 5-2 15,4 11 1-15,1 6 1 16,2 5 1-16,-7 10 1 15,-5 7 0-15,-20-4 0 16,-2 1 1-16,-3 1 0 16,-3 1 0-16,-9-1 0 0,-1 0-4 15,-3-1-5-15,-4-1-10 16,-7 3-27-16,-12-4-41 15,2-8-4-15</inkml:trace>
  <inkml:trace contextRef="#ctx0" brushRef="#br0" timeOffset="294838">14306 17224 366 0,'0'0'1'16,"0"0"4"-16,0 0 1 15,6 3 3-15,6-1 1 16,7 1 0-16,7-1 0 0,10 1 1 31,5-1-1-31,8-1-4 0,3 1-6 0,-2 0-9 16,6 4-19-16,-1 2-56 15,-16-2-5-15</inkml:trace>
  <inkml:trace contextRef="#ctx0" brushRef="#br0" timeOffset="295010">14508 17495 408 0,'0'0'3'0,"0"0"1"0,14 3 1 16,9-3 0-16,8 0 0 16,10 0 0-16,13-7 0 15,10-1-3-15,5-2-11 16,11 0-36-16,0 4-40 0,-2-4-3 47</inkml:trace>
  <inkml:trace contextRef="#ctx0" brushRef="#br0" timeOffset="295533">15989 17317 334 0,'0'0'4'0,"11"2"1"16,6-1 1-16,9 1 0 15,14 1 1-15,6 0 1 16,9 2-5-16,-1 0-11 16,5-3-39-16,-2 6-30 0,-12-4-7 15</inkml:trace>
  <inkml:trace contextRef="#ctx0" brushRef="#br0" timeOffset="298347">16522 17041 121 0,'0'0'6'0,"-10"0"5"16,10 0 3-16,-13 0 5 15,5 0 2-15,8 0 3 16,-13-1 1 31,13 1 0-47,0 0-4 0,2-12-4 0,18 5-4 0,3 0-3 0,11-3-3 0,4 1-2 0,12 4 0 15,-2 2-1-15,4 3-1 16,-6 3 0-16,-9 9-1 0,-9 9 1 16,-13 5 0-16,-14 9 0 15,-11 1-2-15,-14 0 3 0,-10 3-1 16,-4-5-1-1,-4-2 0-15,5-10-1 0,8-3 0 16,11-5-1-16,12-4 1 16,11 0-1-16,16-1 0 15,9 1 0-15,2 3 0 16,1 4 0-16,-3 1 1 0,-12 6-1 15,-15-11 0-15,-3 1-1 16,-2 1 1-16,-7-1-2 16,-6 1-4-16,-1 2-15 0,-1-3-38 15,0-1-22 16</inkml:trace>
  <inkml:trace contextRef="#ctx0" brushRef="#br0" timeOffset="298775">17167 17473 329 0,'0'0'5'15,"-2"17"3"-15,0-5 2 16,-1 2 3-16,0 1 0 47,1 1 2-47,-3-1 1 0,2-3 0 0,1-1-5 0,2-11-2 0,0 0-2 0,0 0-2 15,5-17-2-15,3-19-4 16,5-22-2-16,4-21-1 16,5-12-1-16,2-1 0 0,-4 20-1 15,0 4 2-15,-1 16-2 16,0 14 4-16,-3 17 2 15,1 21 2 1,-4 12 1 0,0 22 1-16,-4 13 1 0,-1 15 0 0,-2 8 4 0,-2-32-3 15,-3 5-1-15,1 0-1 16,1 2 0-16,-2-3-2 15,-1 3-2-15,1-6-5 16,-1 1-6-16,-1-7-24 0,6-4-52 16,-11-13-4-16</inkml:trace>
  <inkml:trace contextRef="#ctx0" brushRef="#br0" timeOffset="298874">17247 17411 317 0,'11'-3'1'0,"17"-2"0"16,14-6 0-16,14 4-9 15,3 7-57-15,16-11-9 16</inkml:trace>
  <inkml:trace contextRef="#ctx0" brushRef="#br0" timeOffset="299198">18278 17084 345 0,'0'0'4'15,"-7"24"2"-15,7-2 2 0,0 10 2 16,0 5 2-16,-1 9-1 15,1 5 2-15,0 5-1 16,3-5-2-16,0-30-3 16,3-1-4-16,2 17-3 15,-1-18-10-15,6-7-27 0,2-12-47 16,-5-22-4-16</inkml:trace>
  <inkml:trace contextRef="#ctx0" brushRef="#br0" timeOffset="299629">18067 16958 211 0,'0'0'6'16,"0"0"6"-16,10-6 1 15,4 3 3-15,10 0 4 0,6 1 1 16,14 1 2-16,8 1 0 15,8 0-5-15,6 4-3 16,-1 10-3-16,-4-1-3 16,-8 6-3-16,-6 4-2 0,-15 4-1 15,-12 2-1-15,-16 0-1 16,-8 2 0-16,-14-6 0 15,-12-1-2-15,-6-6-1 16,-11-6-3-16,0-8-2 31,-5-4-1-31,5-5 0 0,4-4 0 0,8 0 1 0,11 3 2 16,10 1 4-16,14 5 5 15,12 7 3-15,13 10 2 16,8 4 1-16,7 3 1 0,5 6 1 16,0 0-2-16,1 2 0 15,-4 0-3-15,-7 0-1 16,-7-2-2-16,-3-5-2 31,-7-3-4-31,-12-11-8 0,-6-11-16 0,3 22-59 0,4-11-3 16</inkml:trace>
  <inkml:trace contextRef="#ctx0" brushRef="#br0" timeOffset="300059">18842 17343 299 0,'0'0'6'0,"0"0"2"31,0 0 3-31,-9 9 1 0,9-9 1 0,0 15 1 0,10-6 2 15,5-1 1-15,5-2-6 16,6-4-3 15,4-3-1-15,3-2-2-16,-1-8-2 0,-3-3-2 0,-7-2-3 0,-9-3-3 0,-6 0-1 0,-6 0 0 15,-12 2-1-15,-7 2-1 16,-6 4 3-16,-4 4 1 16,-3 6 3-16,-2 4 3 0,0 13 2 15,3 4 0-15,1 9 2 16,3 6 1-16,7 0 0 15,10 5 0-15,8-20-2 32,1 0-1-32,3-2-1 0,7 0-3 0,4-3-5 0,-1-8-4 15,35 7-14-15,6-12-20 16,2-6-39-16,7-11-8 15</inkml:trace>
  <inkml:trace contextRef="#ctx0" brushRef="#br0" timeOffset="300355">19159 17297 343 0,'0'0'5'16,"-16"12"1"-16,1 1 1 15,-2 4 2-15,0 6 0 16,3 2 1-16,5-1 2 0,3 2 0 16,10-9-4-16,11-6-2 15,12-10-1-15,7-4-3 16,3-16-2-16,0-5-3 15,-4-2-1-15,-10-3-2 0,-1 0 2 16,-10 6 0-16,-11 8 2 16,-1 15 3-1,-11 3 5-15,-3 22 3 0,3-6-1 16,2 9 1-16,-1 7 0 15,-4 9-2-15,3 3 0 0,-1 7-1 16,-1 2-6-16,2 3-5 31,0 1-6-15,2 10-31-16,3-7-45 0,3-5-5 0</inkml:trace>
  <inkml:trace contextRef="#ctx0" brushRef="#br0" timeOffset="301240">16106 8998 235 0,'0'0'1'15,"0"20"2"-15,-1 6 1 16,1 20 4-16,0 17 2 15,1 14 3-15,0 15 0 16,1 11 1-16,0-1-1 0,-1-7 0 16,0-6-2 15,1-18-3-31,-1-14-1 0,-2-15-2 0,1-18-6 0,-2-11-11 15,2-13-43-15,-15 0-23 0</inkml:trace>
  <inkml:trace contextRef="#ctx0" brushRef="#br0" timeOffset="301677">15856 9053 215 0,'0'0'7'0,"39"-17"4"0,9 3 2 16,15-1 4-1,9 1-1-15,9 6-1 0,2 4 1 16,-1 4 0-16,-6 16-4 16,-29 14-5-1,-22 8-1-15,-23 8-3 0,-11-2 1 0,-19-3-1 31,-10-5 1-31,-12-9 0 0,-6-8-2 0,-2-14 0 16,3-5 1-16,6-5-1 16,6-9-2-16,8 4-1 15,10-2 0-15,15 2 1 47,10 10 0-47,7-4 0 0,13 8-1 0,8 13 2 0,2 10 0 0,5 4 3 0,-2 12 0 0,-1 6 0 16,-6 9-1-16,-5-1 0 15,-7 1 1-15,-4-5 0 16,-5-5-3-16,-4-6-2 15,0-12-5-15,2-4-11 0,1-7-44 16,-4-19-21-16</inkml:trace>
  <inkml:trace contextRef="#ctx0" brushRef="#br0" timeOffset="301967">16401 9677 365 0,'0'0'1'15,"20"0"3"-15,9 0-1 0,11-6 1 16,10-4 0-1,5-4 2-15,2-2-1 32,3-5-1-32,-6-1-4 0,-11-5-5 0,-16 1-5 0,-18 4-2 15,-13 2-2-15,-17 3 1 0,-10 6 1 16,-12 6 0-16,-8 5 5 15,-5 12 7-15,-1 9 5 16,3 5 4-16,6 11 0 16,9 0 2-16,12 9-1 0,17-3 1 15,13-6 0-15,20-6-1 16,15-5-3-1,12-8-2-15,11-6-5 0,4-12-8 16,7 0-22-16,3-11-48 0,-8-8-7 16</inkml:trace>
  <inkml:trace contextRef="#ctx0" brushRef="#br0" timeOffset="302275">16939 9491 293 0,'-8'1'5'0,"-6"10"1"16,-7 6 1-16,1 7 1 15,-1 6 3-15,2 3 0 16,4 3 1-16,7-2 2 15,16-5-2-15,16-12-2 0,13-9-1 16,10-8-3-16,6-15-2 47,0-12-3-47,-3-6-3 0,-9-5-2 0,-11-2 0 0,-11 3 0 0,-9 4 0 0,-9 9 2 15,-11 12 2-15,-9 12 4 16,-8 20 1-16,-3 15 2 16,-5 19 0-16,2 13 0 15,-3 13 0-15,4 9 0 0,4-1-2 16,9-2-2-16,6-1-3 15,5-9-6-15,10-6-11 32,6 0-51-32,12-24-18 0</inkml:trace>
  <inkml:trace contextRef="#ctx0" brushRef="#br0" timeOffset="302685">17532 9182 347 0,'0'0'2'0,"6"4"1"15,17-1 1-15,13 0 0 0,20-2 1 16,14-1 0-16,14 3-2 15,7-3-6-15,8 2-17 16,-9 6-38-16,-7-4-21 31</inkml:trace>
  <inkml:trace contextRef="#ctx0" brushRef="#br0" timeOffset="302818">17740 9508 339 0,'0'0'5'0,"16"5"1"15,12-3 1-15,17-2 1 16,15 2 0-16,19-2-1 31,11 0-4-31,20 1-16 0,8 13-54 0,-4-14-14 0</inkml:trace>
  <inkml:trace contextRef="#ctx0" brushRef="#br0" timeOffset="303555">18749 9082 283 0,'0'0'1'16,"20"-3"2"-16,7-1-1 15,13 0 2-15,12 1 2 0,13-2-1 16,6-1-1-16,8 3 1 16,-3 2 0-16,-7 1-1 15,-12 3 1-15,-12 9 2 16,-12 5 0-1,-20 7 2-15,-13 9-1 0,-8 9 0 0,-13 6 1 16,-6 9 0-16,-8 4-3 16,3 6-3-16,-1 2 0 15,7-5-1-15,7-4 1 47,6-9-4-47,5-11-8 0,8-15-42 0,0-3-29 0,0-22-6 0</inkml:trace>
  <inkml:trace contextRef="#ctx0" brushRef="#br0" timeOffset="303677">18981 9419 348 0,'0'0'1'16,"17"-5"-1"-16,11 5-3 16,14-3-12-16,4 3-24 31,1 0-37-31,6 3-4 0</inkml:trace>
  <inkml:trace contextRef="#ctx0" brushRef="#br0" timeOffset="304247">19812 8739 223 0,'-1'9'8'16,"-2"13"4"-16,-1 14 4 15,-2 18 3-15,-6 16-3 16,1 18 2-16,-5 13 2 0,3 12-2 15,-3-2-6-15,3-7-3 16,3-10-4-16,0-16-1 31,6-12 0-31,-2-20-2 0,6-12-4 0,-1-13-7 16,-2-12-24-16,3-9-44 0,0-5-7 15</inkml:trace>
  <inkml:trace contextRef="#ctx0" brushRef="#br0" timeOffset="304488">20083 8751 269 0,'0'0'2'0,"0"20"5"0,0 6 1 16,0 15 6-1,-5 17 1-15,1 21 1 0,-7 16 0 16,-3 24 2-16,-1 6-2 16,1 1-2-16,-2-2-4 0,6-13-5 15,1-12-3-15,5-19-6 16,2-19-11-16,2-23-29 15,9-14-38-15,-9-24-6 0</inkml:trace>
  <inkml:trace contextRef="#ctx0" brushRef="#br0" timeOffset="305290">20278 9240 209 0,'0'0'8'0,"19"0"4"31,10 1 2-31,12-1 1 0,11 0 2 0,6 0 0 0,7 0 1 16,3 0-1-16,-4-1-8 15,-9 1-3-15,-14 4-2 16,-18 11-1-16,-17 4-1 16,-15 5 1-16,-20 8-1 0,-11 5 1 15,-10 3 0-15,0 2 0 16,-2-5-3-16,6 0 2 15,9-8 4-15,15-2-1 32,16-8 1-32,13-4 0 0,18-8 0 0,13-2 2 0,10-3-1 15,7-2-1-15,10-4-5 16,-4-4-6-16,5-1-7 47,-8-6-22-47,-19-2-46 0,6-5-7 0</inkml:trace>
  <inkml:trace contextRef="#ctx0" brushRef="#br0" timeOffset="305577">21061 8765 252 0,'0'0'3'0,"4"11"5"0,0 10 4 0,0 13 5 16,-4 15 2-16,-1 13 3 16,-4 18-1-16,-5 16 2 15,-4 10-1-15,-3 6-5 0,1-2-6 16,0-6-2-16,5-9-3 15,2-12-2-15,5-16 0 16,4-13-1-16,-1-15 0 16,1-13-2 15,2-8 0-31,-2-10-3 0,0-8-5 0,0 0-10 0,13-37-61 0,-3 10-9 15</inkml:trace>
  <inkml:trace contextRef="#ctx0" brushRef="#br0" timeOffset="305862">21376 8796 361 0,'0'0'-1'0,"0"0"0"15,0 18 3-15,0 6 2 16,0 14 4-16,-2 15 2 15,2 17 0 1,-2 18 0-16,-4 17 3 0,-1 10-1 0,2 0-2 16,1-5-2-16,0-11-2 15,1-14-1 1,-1-16-1-16,4-17 0 0,0-19-1 0,1-13 0 15,3-11-3-15,-4-9-5 16,0 0-10-16,0 0-51 16,10-9-24-16</inkml:trace>
  <inkml:trace contextRef="#ctx0" brushRef="#br0" timeOffset="306993">21735 9153 160 0,'0'0'9'15,"0"0"5"-15,-12-6 5 16,12 6 0-16,-9-4 1 16,9 4-1-16,0 0 0 0,-6-10 0 15,6 10-8-15,15-7-5 16,3 6-3-16,3-2-2 15,5 0-1-15,6 2 0 0,0-1-1 16,0 2 0-16,3-2 1 31,-4 2-2-31,-5 0 1 16,-1 5 0-16,-4-2 0 0,-5 1 1 0,-7 1 1 0,-9-5 0 15,11 12 0-15,-11-12 2 16,0 11-1-16,0-11 2 16,-13 18 0-16,-1-8 0 15,3 1-1-15,-5 0 1 0,1 2-1 16,0-2 1-16,2 1 1 15,3-3 0-15,10-9 1 32,-13 12 1-32,13-12-2 0,0 0 0 0,-7 11-1 15,7-11-1-15,0 0-2 0,0 0-1 16,0 0-1-16,7 9 0 15,-7-9 1-15,8 5-1 16,-8-5 2-16,10 8-1 16,-10-8 0-16,0 0 1 0,8 9-1 15,-8-9 0-15,0 0-1 16,1 10 1-16,-1-10 0 15,-9 15 0-15,-3-4 0 16,-4 0 0-16,-3 0 2 0,-5 0-1 16,5-1 1-16,-4-1 0 15,3-4 0-15,6-2 1 16,0-2-1-16,14-1 0 0,0 0-2 15,0 0 2-15,0 0-2 16,18-1-1-16,0 1 1 16,4 0-1-1,3 2 0-15,2 4 0 0,2 3 0 16,-4 3-1-16,-1 3 2 0,-6 2-1 15,-4 0 1-15,-9 2 0 16,-5-1 0 0,-9-2 2-16,-13 0-1 0,-11-5 0 15,-7-3-1-15,-4-2-3 0,-9-3-10 16,3-3-32-16,0 0-35 15,3 0-6-15</inkml:trace>
  <inkml:trace contextRef="#ctx0" brushRef="#br0" timeOffset="308202">22378 8548 241 0,'0'0'2'0,"0"9"2"16,-1 8 4-16,1 10 4 16,0 15 4-16,0 14 2 0,-3 19 3 15,-4 19-1-15,3 8 0 63,-1 17-2-63,0 0-2 0,0-1-5 0,3-8-3 0,-2-14-2 0,4-18-1 0,-1-16-1 0,2-16 0 0,3-15 0 15,-3-12 0 1,-2-11-2-16,1-8-3 0,0 0-6 15,4-7-8-15,-4-10-28 0,0-4-41 16,5-13-6-16</inkml:trace>
  <inkml:trace contextRef="#ctx0" brushRef="#br0" timeOffset="308465">22627 8688 268 0,'0'0'2'15,"2"12"4"-15,1 9 4 16,-3 9 4-16,0 11 1 16,0 11 4-1,-1 17 1-15,1 11 1 0,-2 9-1 0,-3 6-4 16,0 6-4-16,0-4-1 15,3-6-5-15,0-10-1 16,0-14-2-16,-1-13 1 16,1-11-2-16,2-15 0 0,0-12 0 15,0-7-2-15,0-9-2 16,0 0-7-16,0 0-17 15,0 0-59-15,7 0-4 0</inkml:trace>
  <inkml:trace contextRef="#ctx0" brushRef="#br0" timeOffset="309237">22989 9085 188 0,'0'0'6'16,"-10"0"3"-16,1 0 1 16,-2 7 2-16,-5 0 0 15,5 3 5-15,4 1 1 0,6 1 2 31,5 0-5-31,15 1-4 0,11-5 1 0,9 2-3 16,7-1-1-16,1-1-2 16,3 3-3-16,-5 4 0 15,-8 4 0-15,-7 1 4 0,-7 9 1 16,-16-2 1-16,-7 7 1 15,-20-2-1-15,-10 0 0 0,-15-3 0 16,-7-2-2-16,-7-5-1 16,-1-5-2-1,7-5-2-15,4-7-4 0,14-1-5 16,3-4-16-16,9-5-59 15,20-9-5-15</inkml:trace>
  <inkml:trace contextRef="#ctx0" brushRef="#br0" timeOffset="309395">23022 9065 404 0,'0'0'1'0,"25"-11"0"16,9 3 0-16,19-4 1 0,12 0-1 16,10-3 1-16,9 1-3 15,0-1-9-15,6 4-26 16,-2 5-43-16,-26-3-5 15</inkml:trace>
  <inkml:trace contextRef="#ctx0" brushRef="#br0" timeOffset="309776">23971 8229 240 0,'13'11'3'0,"6"14"1"16,16 19 3-16,-1 16 2 15,-1 29 0-15,-12 25 4 0,-8 28-1 47,-13 22 1-47,-26 14-3 0,-27 1 1 0,-39 3-5 0,-23-5-7 0,-20-16-15 16,-15-11-43-16,-19-31-19 15</inkml:trace>
  <inkml:trace contextRef="#ctx0" brushRef="#br0" timeOffset="310224">18388 8414 357 0,'-21'22'3'16,"-20"19"-1"-16,-5 28 2 15,-2 22 2-15,8 25-2 16,15 20 3-16,23 21 0 0,22 14-1 15,62-3-10-15,43-4-34 63,52-13-41-63,31-12-6 0</inkml:trace>
  <inkml:trace contextRef="#ctx0" brushRef="#br0" timeOffset="386593">21470 14561 6 0,'0'0'10'0,"0"0"6"16,0 0 9-16,0 0 7 16,7-4 4-16,-7 4 0 15,0 0 0-15,0 0 1 0,-7 1-8 16,7-1-8-16,-21 14-7 15,9-2-3-15,-7 1-1 16,0 1 2-16,-2 1-1 16,1-2 1-16,2 1 1 0,2-3 1 15,4-4-1-15,2-2-2 16,10-5-2-16,-9 9 1 15,9-9-2-15,6 0 0 16,7 0-1-16,4-2-1 16,4-5 0-16,7-3 1 0,4-1-1 15,7-5-2-15,2 0 0 16,2 1 0-16,-2-3-2 15,2 3 1-15,-2 4-1 0,-4 1 0 16,-2 4-1 0,-6 1 0-1,-3 3-1-15,0 2 1 0,-6 2 0 0,-4 5-1 16,1 4 1-16,-5 3 0 0,-1 4 0 15,0 5 0-15,-7 4 0 47,-4 6 0-47,0 2 1 0,-9 5-1 0,-10 1 0 0,-8 1 1 16,-9-1 0-16,-12 2-2 0,-4-4 0 0,-6-6 0 15,-4-7 0-15,2-8 0 16,3-11 0-16,7-7 0 16,10-10 0-16,16-9 0 15,14-3 0-15,10-3 0 31,22 2 0-31,13 4 0 0,14 4 0 0,9 9 0 0,9 4 0 16,1 3 0-16,-2 10 0 16,-6 7 0-16,-5 4 0 0,-12 1 0 15,-8 4 0-15,-7-1 0 16,-8 3 0-16,-5-6 0 15,-2 5 0-15,-5-7-17 16,5-21-65-16,-1 26-12 16</inkml:trace>
  <inkml:trace contextRef="#ctx0" brushRef="#br0" timeOffset="387873">16414 17250 331 0,'0'0'5'16,"0"0"3"-16,0 0 1 0,0 0 3 15,-9 0 0-15,9 0 2 16,0 0-1-16,-3-9 0 15,3 9-3-15,8-17-2 0,3 9-2 16,2-1-1-16,3-3 0 16,4 0-1-16,1 1-1 15,-1 1 0-15,-1 2 0 16,2-3-1-16,-4 4 0 15,0-1-1-15,-2 3 0 0,0 0 1 16,-2 1-1-16,0 1 0 16,-2 0 0-16,0 3 0 15,1 0 0-15,-2 0 0 16,0 0 0-16,-1 7 0 0,-9-7 0 15,16 18 1-15,-7-4 0 16,-2 4 0-16,-1 3 0 16,-1 3 0-16,0 3 1 15,-2 3-1-15,0 2 1 0,-3 2 0 16,-3 2-1-16,1-1 0 15,-2-16-1-15,-2 1 0 16,-2 1-1 0,-3-2 0-16,0 1 0 0,-2 1 1 15,-4-4-1-15,-1 0 0 0,4-5 0 16,1-10 2-16,-21 9-2 15,1-11 0 1,4 0 0-16,5-13 0 0,12-6 0 16,10-5 0-16,15 2 0 0,12 12 0 15,10 8 0-15,9 3 0 16,-22 4 0-16,3 4 0 15,2 2 0-15,2 2 0 16,0 1 0-16,1 2 0 16,0 0 0-16,3 0 0 0,1-1 0 15,0-2-8 16,-3 1-13-31,1-5-69 0,1-5-3 0</inkml:trace>
  <inkml:trace contextRef="#ctx0" brushRef="#br0" timeOffset="389473">16294 17362 305 0,'0'0'7'0,"0"0"3"15,0 0 1-15,0 0 1 16,0 0 1-16,-6-7 4 16,6 7 0-16,8-15 0 15,4 4-5-15,4-1-3 0,4-1-1 16,3 1 0-16,0 0-2 15,4 1-1-15,0 0-1 16,1 6 0-16,-1-1-1 16,1 0 0-16,0 2 0 15,4-1 0-15,-1 4 0 31,1-1 0-31,2 0 0 0,-1 2-1 0,1 0 1 0,0 7-2 16,-2 3 1-16,-3 7 0 16,-1 2 0-16,-6 7 0 0,-5 4 0 31,-6 4 0-31,-10-13-2 0,-1 2 1 0,-1 3 0 15,-9 0 0-15,-4 2-1 16,-5 0 0-16,-6-4-1 16,-5 0 1-16,-2-4 0 15,-3-4-1-15,-4-3 0 0,2-4 0 16,-16-6 1-16,-12-3-1 15,13-10 1-15,17-17 0 0,28-8 2 16,24 0 0 15,29 5 1-31,19 14-1 0,5 16-2 0,0 1 0 0,-36 7 0 16,2 0 0-16,0 4 0 15,2 0 0-15,-4 3 0 16,2-1-11 0,-6 1-20-16,-11-1-62 0,8 0 0 0</inkml:trace>
  <inkml:trace contextRef="#ctx0" brushRef="#br0" timeOffset="393037">16219 17341 206 0,'0'0'7'0,"0"0"4"15,0 0 2-15,0 0 3 16,0 0 1-16,0 0 1 16,0-16 2-16,5 7 1 15,8-5-6-15,8-1-2 0,9-8 0 16,6 0-2-16,13-3 1 15,5 0-2-15,4 3-2 16,-2 5-1-16,2 3-1 16,-2 7 0-16,-2 8-3 0,-8 5-1 15,0 12-1-15,-11 7 1 16,-5 6-1-16,-4 8 0 15,-12 6 1-15,-12 6 0 16,-4-21-1-16,-5 5 0 16,-10 0 0-16,-3 0-1 0,-9-3-1 15,-1 1-1 16,-7-6 0-31,2-4 0 0,-4-4 0 0,1-1-1 0,6-7 1 0,20 1 2 16,-33-2 1 0,17-8 0-16,21-6 0 0,27-19 1 15,6 14-1-15,6 0-5 16,12 8-11-16,-1 2-68 15,10 2-2-15</inkml:trace>
  <inkml:trace contextRef="#ctx0" brushRef="#br1" timeOffset="523347">16006 13007 182 0,'0'0'1'0,"0"0"-1"15,-15 2 1-15,3 1-1 16,-6 6 3-16,-11-1-1 15,1 11 1-15,-12 5 1 0,-4 4 0 16,-5 12 2-16,-8 3 0 16,-1 11 1-16,-2 3-1 15,2 7 0-15,-3-1-1 0,2 0 1 16,-3 12-2-1,7 2 2-15,0-2-3 16,2 4 0 0,-1-3 0-16,5 6 2 0,2-5-2 0,5 10-1 15,2-10-1-15,1 1 0 16,5 2 0-16,2-2 0 15,4-1 0-15,4-2-1 32,2-2 0-32,4-3 2 0,2-7-1 0,2-1 0 0,0 0 0 15,2-2-1-15,-2 3 0 16,-3-1 0-16,-3 4 1 15,5-3-2-15,-6 2 1 16,5-1 0-16,-4-5 0 0,4 5 1 16,2-5 0-16,2-3 0 15,3-2-1-15,1-1 1 16,4-2 0-1,-1-2 1-15,4 4-1 16,-2-7 0-16,3-3-1 0,0-1 2 0,3-1-2 16,4 0 0-16,-1-5 1 15,7 0-2-15,-2-4 2 0,5 0-1 16,6-1 1-16,0-4-1 15,3 1 1-15,2-7 2 16,5 2-2-16,-1-6 0 16,6 2 0-1,-2-6-1-15,2 1 0 0,-1-2 0 0,2 2 0 16,2 1-1-16,-3 1 0 15,4 2 1-15,-1-1-1 16,4 2 2-16,6 0-1 31,2 1 1-31,6-6 0 0,3 0 0 0,6-5 1 0,5-3-1 16,3-1 1-16,-2-2-1 15,-1-1-1-15,3-1 1 16,-2 0-1-16,1 2 0 0,-2 1 0 16,-2 1-1-16,4-2 1 15,0-1 0-15,0 1 0 16,4-3 0-16,3 0 0 15,3 0 0-15,-1 0 0 16,3 0 0-16,-3 0 0 0,1 0 0 16,-4 0 0-16,1 0 0 15,0 4 0-15,-5 1 0 16,3 0 0-16,-4 0 0 15,3-2 0 17,-2-1 0-32,-1 0 0 0,2-2 0 0,-1 0 0 0,-2 0-1 0,0 0 1 15,-1 0 0-15,2 0 0 0,-2 2 0 16,2-1 0-16,-2 1 1 15,3 0-1-15,0 1 1 16,2-1-1-16,-1 0 1 16,0 1 0-16,0-3-1 0,2 3 0 46,-2-1 1-46,0 1-1 0,-2 3 0 0,0-1 0 0,-1 3 0 0,0 0 0 16,-2 1 0-16,1 1 0 16,-1-1 0-16,-5 1 1 0,6-3-1 15,3 0 1-15,-3-1-1 16,7-2 1-16,0 1-1 15,0-3 0-15,2 1 0 16,5-1 0-16,-6 2 0 0,1 1 0 31,-1 0 0-31,-2 1 0 0,2-2 0 0,-1 1 0 16,1-1 0-16,3-1 1 15,1-1-1-15,1-2 0 16,1 0 1-16,1 0-1 0,-2-2 0 16,-2-1 1-16,1-1-1 15,-2 2 0-15,-1-1 0 16,-4-1 1-16,3-1-1 15,-2 0 0 1,1-4 1-16,1-2-1 0,-3-1 2 0,3-4-2 16,2-1 0-16,-1-2 1 15,2-2 0-15,1 0-1 0,4-4 2 47,4 0-2-47,-5 0 2 0,-1-2-1 0,-2 1 0 0,-4-4 0 0,0-3 0 16,-3-3 0-16,-6-1 0 0,-4-9 0 15,1 3-1-15,-2-7 1 16,4-3 0-16,-1-4 0 15,-1-6 1-15,2-2-1 16,-2-4 1-16,0-2-1 0,-2-4 1 16,-5-3 0-16,-2-2 0 31,-5-3 0-31,-4-1 0 0,-5-3 0 0,-5 0 0 15,-4-4 0-15,-7-2 1 16,-1-1-1-16,-6-6 3 0,-3-2-1 16,-3-1 1-16,-6-2 2 15,-7-1-2-15,-3 0 0 16,-7 3 0-16,-10 0-2 15,-7 3-1-15,-11 3-1 0,-5 1-2 16,-10 4 0 0,-4 0-1-16,-7 0 1 0,-4 1 1 15,-5 0 0-15,-5 0-1 0,-2-3 2 16,-8 4 0-16,-4-2 0 15,-6 3 0-15,-3 2 1 32,-10 4-1-32,-4 3 1 15,-5 5 1-15,-4 6 0 0,-4 2 1 0,-2 5-1 0,-1 2 0 16,-4 2 0-16,3 2 0 15,-3 3-1-15,0 3 0 16,-2 3 0-16,1 7-2 16,-1 2 1-16,0 5-1 0,-4 8 0 15,-1 4 0-15,-1 4 0 16,-6 6 0-16,-2 4 0 31,-4 5 0-31,-7 2-1 0,1 5 1 0,-5 4 0 0,-1 4 0 16,-1 3 0-16,3 3 0 15,-3 2 0-15,4-2 0 16,0 5 0-16,5-5 0 15,0 4 0-15,0 1 0 0,-2 4 0 16,-3 2 0-16,-1 5 0 16,-8 4 0-16,-3 5 0 15,-8 7 0-15,-5 5-2 16,-7 6 1-16,-9 2 0 0,-6 5 0 15,-5 1 1-15,-5 2-1 16,-8-2 0-16,1 3 1 16,-2-2 0-16,8 2-6 0,13-5-20 15,16 2-57-15,29-3-3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/>
          <a:lstStyle>
            <a:lvl1pPr algn="r">
              <a:defRPr sz="1300"/>
            </a:lvl1pPr>
          </a:lstStyle>
          <a:p>
            <a:fld id="{A3813B29-E825-4092-A924-7C57488C9D00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2313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013" tIns="48507" rIns="97013" bIns="485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7013" tIns="48507" rIns="97013" bIns="485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7013" tIns="48507" rIns="97013" bIns="48507" rtlCol="0" anchor="b"/>
          <a:lstStyle>
            <a:lvl1pPr algn="r">
              <a:defRPr sz="13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882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40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09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18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88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86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20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19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80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17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80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8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96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2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2018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4/27/2018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customXml" Target="../ink/ink3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Sample problems</a:t>
            </a:r>
          </a:p>
          <a:p>
            <a:r>
              <a:rPr lang="en-US" dirty="0" smtClean="0"/>
              <a:t>4/27/2018</a:t>
            </a:r>
          </a:p>
        </p:txBody>
      </p:sp>
      <p:sp>
        <p:nvSpPr>
          <p:cNvPr id="5" name="Rectangle 4"/>
          <p:cNvSpPr/>
          <p:nvPr/>
        </p:nvSpPr>
        <p:spPr>
          <a:xfrm>
            <a:off x="4883603" y="0"/>
            <a:ext cx="2072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Announcements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8013960" y="389160"/>
              <a:ext cx="771840" cy="681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00640" y="373320"/>
                <a:ext cx="801720" cy="712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err="1" smtClean="0"/>
              <a:t>Thevinin</a:t>
            </a:r>
            <a:r>
              <a:rPr lang="en-US" dirty="0" smtClean="0"/>
              <a:t>/Norton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885802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9"/>
          <p:cNvGrpSpPr/>
          <p:nvPr/>
        </p:nvGrpSpPr>
        <p:grpSpPr>
          <a:xfrm>
            <a:off x="3086178" y="885979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flipH="1">
            <a:off x="550794" y="895445"/>
            <a:ext cx="67249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8" name="Title 1"/>
          <p:cNvSpPr txBox="1">
            <a:spLocks/>
          </p:cNvSpPr>
          <p:nvPr/>
        </p:nvSpPr>
        <p:spPr>
          <a:xfrm>
            <a:off x="914400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441" name="Title 1"/>
          <p:cNvSpPr txBox="1">
            <a:spLocks/>
          </p:cNvSpPr>
          <p:nvPr/>
        </p:nvSpPr>
        <p:spPr>
          <a:xfrm>
            <a:off x="2340327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464" name="Title 1"/>
          <p:cNvSpPr txBox="1">
            <a:spLocks/>
          </p:cNvSpPr>
          <p:nvPr/>
        </p:nvSpPr>
        <p:spPr>
          <a:xfrm>
            <a:off x="3246515" y="125953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20" name="Group 504"/>
          <p:cNvGrpSpPr/>
          <p:nvPr/>
        </p:nvGrpSpPr>
        <p:grpSpPr>
          <a:xfrm>
            <a:off x="1208624" y="879897"/>
            <a:ext cx="2057400" cy="559236"/>
            <a:chOff x="1219200" y="1549182"/>
            <a:chExt cx="2057400" cy="559236"/>
          </a:xfrm>
        </p:grpSpPr>
        <p:grpSp>
          <p:nvGrpSpPr>
            <p:cNvPr id="21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2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129865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3" name="Group 333"/>
          <p:cNvGrpSpPr/>
          <p:nvPr/>
        </p:nvGrpSpPr>
        <p:grpSpPr>
          <a:xfrm>
            <a:off x="301696" y="874219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6" name="Straight Connector 255"/>
          <p:cNvCxnSpPr/>
          <p:nvPr/>
        </p:nvCxnSpPr>
        <p:spPr>
          <a:xfrm>
            <a:off x="550792" y="2293524"/>
            <a:ext cx="67249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518020" y="2268018"/>
            <a:ext cx="54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49"/>
          <p:cNvGrpSpPr/>
          <p:nvPr/>
        </p:nvGrpSpPr>
        <p:grpSpPr>
          <a:xfrm>
            <a:off x="6150006" y="886330"/>
            <a:ext cx="160687" cy="1414811"/>
            <a:chOff x="4491655" y="3124200"/>
            <a:chExt cx="160687" cy="1414811"/>
          </a:xfrm>
        </p:grpSpPr>
        <p:grpSp>
          <p:nvGrpSpPr>
            <p:cNvPr id="25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Connector 9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itle 1"/>
          <p:cNvSpPr txBox="1">
            <a:spLocks/>
          </p:cNvSpPr>
          <p:nvPr/>
        </p:nvSpPr>
        <p:spPr>
          <a:xfrm>
            <a:off x="5295570" y="11927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 rot="16200000">
            <a:off x="4200864" y="129812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6" name="Group 333"/>
          <p:cNvGrpSpPr/>
          <p:nvPr/>
        </p:nvGrpSpPr>
        <p:grpSpPr>
          <a:xfrm rot="10800000">
            <a:off x="5024289" y="895445"/>
            <a:ext cx="485775" cy="1371599"/>
            <a:chOff x="600075" y="1458273"/>
            <a:chExt cx="485775" cy="1371599"/>
          </a:xfrm>
        </p:grpSpPr>
        <p:sp>
          <p:nvSpPr>
            <p:cNvPr id="115" name="Oval 11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1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1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49"/>
          <p:cNvGrpSpPr/>
          <p:nvPr/>
        </p:nvGrpSpPr>
        <p:grpSpPr>
          <a:xfrm>
            <a:off x="4084504" y="874219"/>
            <a:ext cx="160687" cy="1414811"/>
            <a:chOff x="4491655" y="3124200"/>
            <a:chExt cx="160687" cy="1414811"/>
          </a:xfrm>
        </p:grpSpPr>
        <p:grpSp>
          <p:nvGrpSpPr>
            <p:cNvPr id="28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491"/>
          <p:cNvGrpSpPr/>
          <p:nvPr/>
        </p:nvGrpSpPr>
        <p:grpSpPr>
          <a:xfrm>
            <a:off x="3537891" y="913716"/>
            <a:ext cx="706952" cy="559236"/>
            <a:chOff x="6151051" y="1663521"/>
            <a:chExt cx="706952" cy="559236"/>
          </a:xfrm>
        </p:grpSpPr>
        <p:cxnSp>
          <p:nvCxnSpPr>
            <p:cNvPr id="146" name="Straight Arrow Connector 145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7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0" name="Group 497"/>
          <p:cNvGrpSpPr/>
          <p:nvPr/>
        </p:nvGrpSpPr>
        <p:grpSpPr>
          <a:xfrm>
            <a:off x="5648682" y="899399"/>
            <a:ext cx="706952" cy="559236"/>
            <a:chOff x="6151051" y="1663521"/>
            <a:chExt cx="706952" cy="559236"/>
          </a:xfrm>
        </p:grpSpPr>
        <p:cxnSp>
          <p:nvCxnSpPr>
            <p:cNvPr id="144" name="Straight Arrow Connector 143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5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169" name="Oval 168"/>
          <p:cNvSpPr/>
          <p:nvPr/>
        </p:nvSpPr>
        <p:spPr>
          <a:xfrm>
            <a:off x="7275729" y="828898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7246229" y="222217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TextBox 170"/>
          <p:cNvSpPr txBox="1"/>
          <p:nvPr/>
        </p:nvSpPr>
        <p:spPr>
          <a:xfrm>
            <a:off x="7583082" y="69804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72" name="TextBox 171"/>
          <p:cNvSpPr txBox="1"/>
          <p:nvPr/>
        </p:nvSpPr>
        <p:spPr>
          <a:xfrm>
            <a:off x="7571862" y="206115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2" name="Ink 31"/>
              <p14:cNvContentPartPr/>
              <p14:nvPr/>
            </p14:nvContentPartPr>
            <p14:xfrm>
              <a:off x="1266480" y="3304080"/>
              <a:ext cx="3688920" cy="258048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5320" y="3293280"/>
                <a:ext cx="3713400" cy="260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484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err="1" smtClean="0"/>
              <a:t>Thevinin</a:t>
            </a:r>
            <a:r>
              <a:rPr lang="en-US" dirty="0" smtClean="0"/>
              <a:t>/Norton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885802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9"/>
          <p:cNvGrpSpPr/>
          <p:nvPr/>
        </p:nvGrpSpPr>
        <p:grpSpPr>
          <a:xfrm>
            <a:off x="3086178" y="885979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flipH="1">
            <a:off x="550794" y="895445"/>
            <a:ext cx="67249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8" name="Title 1"/>
          <p:cNvSpPr txBox="1">
            <a:spLocks/>
          </p:cNvSpPr>
          <p:nvPr/>
        </p:nvSpPr>
        <p:spPr>
          <a:xfrm>
            <a:off x="914400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441" name="Title 1"/>
          <p:cNvSpPr txBox="1">
            <a:spLocks/>
          </p:cNvSpPr>
          <p:nvPr/>
        </p:nvSpPr>
        <p:spPr>
          <a:xfrm>
            <a:off x="2340327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464" name="Title 1"/>
          <p:cNvSpPr txBox="1">
            <a:spLocks/>
          </p:cNvSpPr>
          <p:nvPr/>
        </p:nvSpPr>
        <p:spPr>
          <a:xfrm>
            <a:off x="3246515" y="125953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20" name="Group 504"/>
          <p:cNvGrpSpPr/>
          <p:nvPr/>
        </p:nvGrpSpPr>
        <p:grpSpPr>
          <a:xfrm>
            <a:off x="1208624" y="879897"/>
            <a:ext cx="2057400" cy="559236"/>
            <a:chOff x="1219200" y="1549182"/>
            <a:chExt cx="2057400" cy="559236"/>
          </a:xfrm>
        </p:grpSpPr>
        <p:grpSp>
          <p:nvGrpSpPr>
            <p:cNvPr id="21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2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129865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3" name="Group 333"/>
          <p:cNvGrpSpPr/>
          <p:nvPr/>
        </p:nvGrpSpPr>
        <p:grpSpPr>
          <a:xfrm>
            <a:off x="301696" y="874219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6" name="Straight Connector 255"/>
          <p:cNvCxnSpPr/>
          <p:nvPr/>
        </p:nvCxnSpPr>
        <p:spPr>
          <a:xfrm>
            <a:off x="550792" y="2293524"/>
            <a:ext cx="67249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518020" y="2268018"/>
            <a:ext cx="54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49"/>
          <p:cNvGrpSpPr/>
          <p:nvPr/>
        </p:nvGrpSpPr>
        <p:grpSpPr>
          <a:xfrm>
            <a:off x="6150006" y="886330"/>
            <a:ext cx="160687" cy="1414811"/>
            <a:chOff x="4491655" y="3124200"/>
            <a:chExt cx="160687" cy="1414811"/>
          </a:xfrm>
        </p:grpSpPr>
        <p:grpSp>
          <p:nvGrpSpPr>
            <p:cNvPr id="25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Connector 9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itle 1"/>
          <p:cNvSpPr txBox="1">
            <a:spLocks/>
          </p:cNvSpPr>
          <p:nvPr/>
        </p:nvSpPr>
        <p:spPr>
          <a:xfrm>
            <a:off x="5295570" y="11927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 rot="16200000">
            <a:off x="4200864" y="129812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6" name="Group 333"/>
          <p:cNvGrpSpPr/>
          <p:nvPr/>
        </p:nvGrpSpPr>
        <p:grpSpPr>
          <a:xfrm rot="10800000">
            <a:off x="5024289" y="895445"/>
            <a:ext cx="485775" cy="1371599"/>
            <a:chOff x="600075" y="1458273"/>
            <a:chExt cx="485775" cy="1371599"/>
          </a:xfrm>
        </p:grpSpPr>
        <p:sp>
          <p:nvSpPr>
            <p:cNvPr id="115" name="Oval 11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1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1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49"/>
          <p:cNvGrpSpPr/>
          <p:nvPr/>
        </p:nvGrpSpPr>
        <p:grpSpPr>
          <a:xfrm>
            <a:off x="4084504" y="874219"/>
            <a:ext cx="160687" cy="1414811"/>
            <a:chOff x="4491655" y="3124200"/>
            <a:chExt cx="160687" cy="1414811"/>
          </a:xfrm>
        </p:grpSpPr>
        <p:grpSp>
          <p:nvGrpSpPr>
            <p:cNvPr id="28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491"/>
          <p:cNvGrpSpPr/>
          <p:nvPr/>
        </p:nvGrpSpPr>
        <p:grpSpPr>
          <a:xfrm>
            <a:off x="3537891" y="913716"/>
            <a:ext cx="706952" cy="559236"/>
            <a:chOff x="6151051" y="1663521"/>
            <a:chExt cx="706952" cy="559236"/>
          </a:xfrm>
        </p:grpSpPr>
        <p:cxnSp>
          <p:nvCxnSpPr>
            <p:cNvPr id="146" name="Straight Arrow Connector 145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7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0" name="Group 497"/>
          <p:cNvGrpSpPr/>
          <p:nvPr/>
        </p:nvGrpSpPr>
        <p:grpSpPr>
          <a:xfrm>
            <a:off x="5648682" y="899399"/>
            <a:ext cx="706952" cy="559236"/>
            <a:chOff x="6151051" y="1663521"/>
            <a:chExt cx="706952" cy="559236"/>
          </a:xfrm>
        </p:grpSpPr>
        <p:cxnSp>
          <p:nvCxnSpPr>
            <p:cNvPr id="144" name="Straight Arrow Connector 143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5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169" name="Oval 168"/>
          <p:cNvSpPr/>
          <p:nvPr/>
        </p:nvSpPr>
        <p:spPr>
          <a:xfrm>
            <a:off x="7275729" y="828898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7246229" y="222217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TextBox 170"/>
          <p:cNvSpPr txBox="1"/>
          <p:nvPr/>
        </p:nvSpPr>
        <p:spPr>
          <a:xfrm>
            <a:off x="7583082" y="69804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72" name="TextBox 171"/>
          <p:cNvSpPr txBox="1"/>
          <p:nvPr/>
        </p:nvSpPr>
        <p:spPr>
          <a:xfrm>
            <a:off x="7571862" y="206115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1" name="Ink 30"/>
              <p14:cNvContentPartPr/>
              <p14:nvPr/>
            </p14:nvContentPartPr>
            <p14:xfrm>
              <a:off x="490680" y="2565000"/>
              <a:ext cx="8413920" cy="400104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9160" y="2555280"/>
                <a:ext cx="8433720" cy="402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91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Nodal Analysis(Review)</a:t>
            </a:r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lvl="0" indent="-457200">
              <a:spcBef>
                <a:spcPct val="0"/>
              </a:spcBef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Based on KCL, use node voltages as circuits variables.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 a reference node.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Label remaining nodes (n-1 nodes) e.g. 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…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Supernode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”:</a:t>
            </a:r>
          </a:p>
          <a:p>
            <a:pPr marL="857250" lvl="1" indent="-457200">
              <a:spcBef>
                <a:spcPct val="0"/>
              </a:spcBef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Case 1: Voltage source connected to reference node: solves one node.</a:t>
            </a:r>
          </a:p>
          <a:p>
            <a:pPr marL="857250" lvl="1" indent="-457200">
              <a:spcBef>
                <a:spcPct val="0"/>
              </a:spcBef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Case 2: Voltage source not connected to reference: Define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supernode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Apply KCL all nodes (&amp;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supernodes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257300" lvl="2" indent="-457200">
              <a:spcBef>
                <a:spcPct val="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Express all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i’s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terms of 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v’s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using Ohm’s law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Apply KVL to loops with voltage source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Solve the n-1 simultaneous equations, to find V’s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(e.g. using Kramer’s rule)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 Ohm’s law to find the currents.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0"/>
              </a:spcBef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0"/>
              </a:spcBef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0"/>
              </a:spcBef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23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23" y="-276308"/>
            <a:ext cx="8229600" cy="9331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 nodal w/voltage source</a:t>
            </a:r>
            <a:endParaRPr lang="en-US" sz="3200" dirty="0"/>
          </a:p>
        </p:txBody>
      </p:sp>
      <p:grpSp>
        <p:nvGrpSpPr>
          <p:cNvPr id="3" name="Group 3"/>
          <p:cNvGrpSpPr/>
          <p:nvPr/>
        </p:nvGrpSpPr>
        <p:grpSpPr>
          <a:xfrm rot="10800000">
            <a:off x="3104888" y="1548899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49"/>
          <p:cNvGrpSpPr/>
          <p:nvPr/>
        </p:nvGrpSpPr>
        <p:grpSpPr>
          <a:xfrm rot="5400000">
            <a:off x="1171971" y="1521075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itle 1"/>
          <p:cNvSpPr txBox="1">
            <a:spLocks/>
          </p:cNvSpPr>
          <p:nvPr/>
        </p:nvSpPr>
        <p:spPr>
          <a:xfrm rot="5400000">
            <a:off x="3056218" y="188312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 rot="5400000">
            <a:off x="785092" y="161128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20" name="Group 450"/>
          <p:cNvGrpSpPr/>
          <p:nvPr/>
        </p:nvGrpSpPr>
        <p:grpSpPr>
          <a:xfrm>
            <a:off x="318492" y="2242570"/>
            <a:ext cx="485775" cy="1542982"/>
            <a:chOff x="2185471" y="1743238"/>
            <a:chExt cx="485775" cy="1542982"/>
          </a:xfrm>
        </p:grpSpPr>
        <p:grpSp>
          <p:nvGrpSpPr>
            <p:cNvPr id="21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4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449"/>
          <p:cNvGrpSpPr/>
          <p:nvPr/>
        </p:nvGrpSpPr>
        <p:grpSpPr>
          <a:xfrm rot="10800000">
            <a:off x="480859" y="686040"/>
            <a:ext cx="670688" cy="1542982"/>
            <a:chOff x="785404" y="1743244"/>
            <a:chExt cx="670688" cy="1542982"/>
          </a:xfrm>
        </p:grpSpPr>
        <p:sp>
          <p:nvSpPr>
            <p:cNvPr id="19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4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96" name="Straight Connector 19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23" name="Straight Connector 222"/>
          <p:cNvCxnSpPr/>
          <p:nvPr/>
        </p:nvCxnSpPr>
        <p:spPr>
          <a:xfrm>
            <a:off x="591350" y="3785553"/>
            <a:ext cx="25940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1166871" y="2242570"/>
            <a:ext cx="995797" cy="1542983"/>
            <a:chOff x="4724400" y="1743238"/>
            <a:chExt cx="995797" cy="1542983"/>
          </a:xfrm>
        </p:grpSpPr>
        <p:sp>
          <p:nvSpPr>
            <p:cNvPr id="76" name="Rectangle 75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80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82" name="Group 449"/>
          <p:cNvGrpSpPr/>
          <p:nvPr/>
        </p:nvGrpSpPr>
        <p:grpSpPr>
          <a:xfrm rot="10800000">
            <a:off x="1878948" y="702448"/>
            <a:ext cx="670688" cy="1542982"/>
            <a:chOff x="785404" y="1743244"/>
            <a:chExt cx="670688" cy="1542982"/>
          </a:xfrm>
        </p:grpSpPr>
        <p:sp>
          <p:nvSpPr>
            <p:cNvPr id="8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4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7" name="Straight Connector 96"/>
          <p:cNvCxnSpPr/>
          <p:nvPr/>
        </p:nvCxnSpPr>
        <p:spPr>
          <a:xfrm>
            <a:off x="564485" y="702446"/>
            <a:ext cx="26209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 flipH="1" flipV="1">
            <a:off x="2747476" y="1140380"/>
            <a:ext cx="8758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2768266" y="3368408"/>
            <a:ext cx="8342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itle 1"/>
          <p:cNvSpPr txBox="1">
            <a:spLocks/>
          </p:cNvSpPr>
          <p:nvPr/>
        </p:nvSpPr>
        <p:spPr>
          <a:xfrm rot="5400000">
            <a:off x="-334769" y="261592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1173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Nodal Analysis-Example</a:t>
            </a:r>
            <a:endParaRPr lang="en-US" sz="3200" dirty="0"/>
          </a:p>
        </p:txBody>
      </p:sp>
      <p:grpSp>
        <p:nvGrpSpPr>
          <p:cNvPr id="152" name="Group 151"/>
          <p:cNvGrpSpPr/>
          <p:nvPr/>
        </p:nvGrpSpPr>
        <p:grpSpPr>
          <a:xfrm>
            <a:off x="-180624" y="837143"/>
            <a:ext cx="5015941" cy="3933785"/>
            <a:chOff x="44113" y="1085501"/>
            <a:chExt cx="5231475" cy="4149102"/>
          </a:xfrm>
        </p:grpSpPr>
        <p:grpSp>
          <p:nvGrpSpPr>
            <p:cNvPr id="213" name="Group 212"/>
            <p:cNvGrpSpPr/>
            <p:nvPr/>
          </p:nvGrpSpPr>
          <p:grpSpPr>
            <a:xfrm>
              <a:off x="522883" y="1085501"/>
              <a:ext cx="4196419" cy="4149102"/>
              <a:chOff x="522883" y="1085501"/>
              <a:chExt cx="4196419" cy="4149102"/>
            </a:xfrm>
          </p:grpSpPr>
          <p:grpSp>
            <p:nvGrpSpPr>
              <p:cNvPr id="198" name="Group 197"/>
              <p:cNvGrpSpPr/>
              <p:nvPr/>
            </p:nvGrpSpPr>
            <p:grpSpPr>
              <a:xfrm>
                <a:off x="522883" y="1158507"/>
                <a:ext cx="4196419" cy="4076096"/>
                <a:chOff x="1186827" y="1337586"/>
                <a:chExt cx="4196419" cy="4076096"/>
              </a:xfrm>
            </p:grpSpPr>
            <p:grpSp>
              <p:nvGrpSpPr>
                <p:cNvPr id="167" name="Group 166"/>
                <p:cNvGrpSpPr/>
                <p:nvPr/>
              </p:nvGrpSpPr>
              <p:grpSpPr>
                <a:xfrm>
                  <a:off x="4161757" y="1337586"/>
                  <a:ext cx="402824" cy="1472873"/>
                  <a:chOff x="2110935" y="1536949"/>
                  <a:chExt cx="402824" cy="1472873"/>
                </a:xfrm>
                <a:scene3d>
                  <a:camera prst="orthographicFront">
                    <a:rot lat="0" lon="0" rev="5400000"/>
                  </a:camera>
                  <a:lightRig rig="threePt" dir="t"/>
                </a:scene3d>
              </p:grpSpPr>
              <p:sp>
                <p:nvSpPr>
                  <p:cNvPr id="168" name="Rectangle 167"/>
                  <p:cNvSpPr/>
                  <p:nvPr/>
                </p:nvSpPr>
                <p:spPr>
                  <a:xfrm rot="2700000">
                    <a:off x="2110935" y="2066370"/>
                    <a:ext cx="402824" cy="402824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Title 1"/>
                  <p:cNvSpPr txBox="1">
                    <a:spLocks/>
                  </p:cNvSpPr>
                  <p:nvPr/>
                </p:nvSpPr>
                <p:spPr>
                  <a:xfrm>
                    <a:off x="2189612" y="1994149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sz="1600" b="1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+</a:t>
                    </a:r>
                    <a:endParaRPr kumimoji="0" lang="en-US" sz="1600" b="1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itchFamily="18" charset="0"/>
                      <a:ea typeface="+mj-ea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0" name="Title 1"/>
                  <p:cNvSpPr txBox="1">
                    <a:spLocks/>
                  </p:cNvSpPr>
                  <p:nvPr/>
                </p:nvSpPr>
                <p:spPr>
                  <a:xfrm>
                    <a:off x="2189612" y="2253139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sz="2400" dirty="0" smtClean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-</a:t>
                    </a:r>
                    <a:endParaRPr kumimoji="0" lang="en-US" sz="2400" b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itchFamily="18" charset="0"/>
                      <a:ea typeface="+mj-ea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171" name="Straight Connector 170"/>
                  <p:cNvCxnSpPr/>
                  <p:nvPr/>
                </p:nvCxnSpPr>
                <p:spPr>
                  <a:xfrm rot="16200000" flipV="1">
                    <a:off x="2080246" y="1765152"/>
                    <a:ext cx="457200" cy="794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>
                  <a:xfrm rot="16200000" flipV="1">
                    <a:off x="2081040" y="2780825"/>
                    <a:ext cx="457200" cy="794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2" name="Straight Connector 191"/>
                <p:cNvCxnSpPr/>
                <p:nvPr/>
              </p:nvCxnSpPr>
              <p:spPr>
                <a:xfrm rot="5400000" flipH="1" flipV="1">
                  <a:off x="2805741" y="2078308"/>
                  <a:ext cx="804163" cy="0"/>
                </a:xfrm>
                <a:prstGeom prst="line">
                  <a:avLst/>
                </a:prstGeom>
                <a:scene3d>
                  <a:camera prst="orthographicFront">
                    <a:rot lat="0" lon="0" rev="5400000"/>
                  </a:camera>
                  <a:lightRig rig="threePt" dir="t"/>
                </a:scene3d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5" name="Group 194"/>
                <p:cNvGrpSpPr/>
                <p:nvPr/>
              </p:nvGrpSpPr>
              <p:grpSpPr>
                <a:xfrm>
                  <a:off x="1186827" y="1998794"/>
                  <a:ext cx="4196419" cy="3414888"/>
                  <a:chOff x="1186827" y="1998794"/>
                  <a:chExt cx="4196419" cy="3414888"/>
                </a:xfrm>
              </p:grpSpPr>
              <p:grpSp>
                <p:nvGrpSpPr>
                  <p:cNvPr id="5" name="Group 4"/>
                  <p:cNvGrpSpPr>
                    <a:grpSpLocks noChangeAspect="1"/>
                  </p:cNvGrpSpPr>
                  <p:nvPr/>
                </p:nvGrpSpPr>
                <p:grpSpPr>
                  <a:xfrm>
                    <a:off x="1186827" y="2902639"/>
                    <a:ext cx="506506" cy="1551613"/>
                    <a:chOff x="5172949" y="2484911"/>
                    <a:chExt cx="485775" cy="1488125"/>
                  </a:xfrm>
                </p:grpSpPr>
                <p:sp>
                  <p:nvSpPr>
                    <p:cNvPr id="6" name="Oval 5"/>
                    <p:cNvSpPr/>
                    <p:nvPr/>
                  </p:nvSpPr>
                  <p:spPr>
                    <a:xfrm>
                      <a:off x="5172949" y="2945982"/>
                      <a:ext cx="485775" cy="485775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" name="Title 1"/>
                    <p:cNvSpPr txBox="1">
                      <a:spLocks/>
                    </p:cNvSpPr>
                    <p:nvPr/>
                  </p:nvSpPr>
                  <p:spPr>
                    <a:xfrm>
                      <a:off x="5296205" y="2907187"/>
                      <a:ext cx="239263" cy="306101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 anchor="ctr">
                      <a:normAutofit fontScale="92500" lnSpcReduction="20000"/>
                    </a:bodyPr>
                    <a:lstStyle/>
                    <a:p>
                      <a:pPr lvl="0" algn="ctr">
                        <a:spcBef>
                          <a:spcPct val="0"/>
                        </a:spcBef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8" name="Title 1"/>
                    <p:cNvSpPr txBox="1">
                      <a:spLocks noChangeAspect="1"/>
                    </p:cNvSpPr>
                    <p:nvPr/>
                  </p:nvSpPr>
                  <p:spPr>
                    <a:xfrm>
                      <a:off x="5296205" y="3166177"/>
                      <a:ext cx="239263" cy="306101"/>
                    </a:xfrm>
                    <a:prstGeom prst="rect">
                      <a:avLst/>
                    </a:prstGeom>
                  </p:spPr>
                  <p:txBody>
                    <a:bodyPr vert="horz" lIns="91440" tIns="45720" rIns="91440" bIns="45720" rtlCol="0" anchor="ctr">
                      <a:noAutofit/>
                    </a:bodyPr>
                    <a:lstStyle/>
                    <a:p>
                      <a:pPr lvl="0" algn="ctr">
                        <a:spcBef>
                          <a:spcPct val="0"/>
                        </a:spcBef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cxnSp>
                  <p:nvCxnSpPr>
                    <p:cNvPr id="9" name="Straight Connector 8"/>
                    <p:cNvCxnSpPr/>
                    <p:nvPr/>
                  </p:nvCxnSpPr>
                  <p:spPr>
                    <a:xfrm rot="5400000" flipH="1" flipV="1">
                      <a:off x="5148301" y="3702397"/>
                      <a:ext cx="541279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" name="Straight Connector 9"/>
                    <p:cNvCxnSpPr/>
                    <p:nvPr/>
                  </p:nvCxnSpPr>
                  <p:spPr>
                    <a:xfrm rot="5400000" flipH="1" flipV="1">
                      <a:off x="5185301" y="2715447"/>
                      <a:ext cx="461071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" name="Group 10"/>
                  <p:cNvGrpSpPr>
                    <a:grpSpLocks noChangeAspect="1"/>
                  </p:cNvGrpSpPr>
                  <p:nvPr/>
                </p:nvGrpSpPr>
                <p:grpSpPr>
                  <a:xfrm>
                    <a:off x="2990722" y="2911423"/>
                    <a:ext cx="541759" cy="1529658"/>
                    <a:chOff x="600075" y="1458273"/>
                    <a:chExt cx="485775" cy="1371599"/>
                  </a:xfrm>
                </p:grpSpPr>
                <p:sp>
                  <p:nvSpPr>
                    <p:cNvPr id="12" name="Oval 11"/>
                    <p:cNvSpPr/>
                    <p:nvPr/>
                  </p:nvSpPr>
                  <p:spPr>
                    <a:xfrm>
                      <a:off x="600075" y="1915473"/>
                      <a:ext cx="485775" cy="485775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" name="Straight Arrow Connector 12"/>
                    <p:cNvCxnSpPr/>
                    <p:nvPr/>
                  </p:nvCxnSpPr>
                  <p:spPr>
                    <a:xfrm rot="5400000" flipH="1" flipV="1">
                      <a:off x="685801" y="2139311"/>
                      <a:ext cx="314325" cy="1588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Straight Connector 13"/>
                    <p:cNvCxnSpPr>
                      <a:stCxn id="12" idx="0"/>
                    </p:cNvCxnSpPr>
                    <p:nvPr/>
                  </p:nvCxnSpPr>
                  <p:spPr>
                    <a:xfrm rot="16200000" flipV="1">
                      <a:off x="613966" y="1686476"/>
                      <a:ext cx="457200" cy="794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Straight Connector 14"/>
                    <p:cNvCxnSpPr>
                      <a:stCxn id="12" idx="4"/>
                    </p:cNvCxnSpPr>
                    <p:nvPr/>
                  </p:nvCxnSpPr>
                  <p:spPr>
                    <a:xfrm rot="16200000" flipH="1">
                      <a:off x="628651" y="2615559"/>
                      <a:ext cx="428625" cy="1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6" name="Group 15"/>
                  <p:cNvGrpSpPr>
                    <a:grpSpLocks noChangeAspect="1"/>
                  </p:cNvGrpSpPr>
                  <p:nvPr/>
                </p:nvGrpSpPr>
                <p:grpSpPr>
                  <a:xfrm>
                    <a:off x="1911511" y="2397663"/>
                    <a:ext cx="118908" cy="1046963"/>
                    <a:chOff x="4491655" y="3124200"/>
                    <a:chExt cx="160687" cy="1414811"/>
                  </a:xfrm>
                  <a:scene3d>
                    <a:camera prst="orthographicFront">
                      <a:rot lat="0" lon="0" rev="5400000"/>
                    </a:camera>
                    <a:lightRig rig="threePt" dir="t"/>
                  </a:scene3d>
                </p:grpSpPr>
                <p:grpSp>
                  <p:nvGrpSpPr>
                    <p:cNvPr id="17" name="Group 52"/>
                    <p:cNvGrpSpPr/>
                    <p:nvPr/>
                  </p:nvGrpSpPr>
                  <p:grpSpPr>
                    <a:xfrm rot="5400000">
                      <a:off x="4169397" y="3751260"/>
                      <a:ext cx="805211" cy="160687"/>
                      <a:chOff x="457201" y="2514600"/>
                      <a:chExt cx="9144001" cy="1824765"/>
                    </a:xfrm>
                  </p:grpSpPr>
                  <p:cxnSp>
                    <p:nvCxnSpPr>
                      <p:cNvPr id="20" name="Straight Connector 19"/>
                      <p:cNvCxnSpPr/>
                      <p:nvPr/>
                    </p:nvCxnSpPr>
                    <p:spPr>
                      <a:xfrm rot="5400000" flipH="1" flipV="1">
                        <a:off x="22900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" name="Straight Connector 20"/>
                      <p:cNvCxnSpPr/>
                      <p:nvPr/>
                    </p:nvCxnSpPr>
                    <p:spPr>
                      <a:xfrm rot="10800000">
                        <a:off x="457201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" name="Straight Connector 21"/>
                      <p:cNvCxnSpPr/>
                      <p:nvPr/>
                    </p:nvCxnSpPr>
                    <p:spPr>
                      <a:xfrm rot="5400000" flipH="1" flipV="1">
                        <a:off x="1143001" y="2743201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" name="Straight Connector 22"/>
                      <p:cNvCxnSpPr/>
                      <p:nvPr/>
                    </p:nvCxnSpPr>
                    <p:spPr>
                      <a:xfrm rot="16200000" flipH="1">
                        <a:off x="13756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Straight Connector 23"/>
                      <p:cNvCxnSpPr/>
                      <p:nvPr/>
                    </p:nvCxnSpPr>
                    <p:spPr>
                      <a:xfrm rot="5400000" flipH="1" flipV="1">
                        <a:off x="41188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" name="Straight Connector 24"/>
                      <p:cNvCxnSpPr/>
                      <p:nvPr/>
                    </p:nvCxnSpPr>
                    <p:spPr>
                      <a:xfrm rot="16200000" flipH="1">
                        <a:off x="32044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" name="Straight Connector 25"/>
                      <p:cNvCxnSpPr/>
                      <p:nvPr/>
                    </p:nvCxnSpPr>
                    <p:spPr>
                      <a:xfrm rot="10800000">
                        <a:off x="8686802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" name="Straight Connector 26"/>
                      <p:cNvCxnSpPr/>
                      <p:nvPr/>
                    </p:nvCxnSpPr>
                    <p:spPr>
                      <a:xfrm rot="5400000" flipH="1" flipV="1">
                        <a:off x="59476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" name="Straight Connector 27"/>
                      <p:cNvCxnSpPr/>
                      <p:nvPr/>
                    </p:nvCxnSpPr>
                    <p:spPr>
                      <a:xfrm rot="16200000" flipH="1">
                        <a:off x="50332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" name="Straight Connector 28"/>
                      <p:cNvCxnSpPr/>
                      <p:nvPr/>
                    </p:nvCxnSpPr>
                    <p:spPr>
                      <a:xfrm rot="16200000" flipH="1">
                        <a:off x="6862039" y="2967763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" name="Straight Connector 29"/>
                      <p:cNvCxnSpPr/>
                      <p:nvPr/>
                    </p:nvCxnSpPr>
                    <p:spPr>
                      <a:xfrm rot="5400000" flipH="1" flipV="1">
                        <a:off x="8001002" y="3649526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8" name="Straight Connector 17"/>
                    <p:cNvCxnSpPr/>
                    <p:nvPr/>
                  </p:nvCxnSpPr>
                  <p:spPr>
                    <a:xfrm rot="5400000" flipH="1" flipV="1">
                      <a:off x="4419421" y="3276600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Straight Connector 18"/>
                    <p:cNvCxnSpPr/>
                    <p:nvPr/>
                  </p:nvCxnSpPr>
                  <p:spPr>
                    <a:xfrm rot="5400000" flipH="1" flipV="1">
                      <a:off x="4420132" y="4386611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1" name="Group 30"/>
                  <p:cNvGrpSpPr>
                    <a:grpSpLocks noChangeAspect="1"/>
                  </p:cNvGrpSpPr>
                  <p:nvPr/>
                </p:nvGrpSpPr>
                <p:grpSpPr>
                  <a:xfrm>
                    <a:off x="1917154" y="3927321"/>
                    <a:ext cx="118908" cy="1046963"/>
                    <a:chOff x="4491655" y="3124200"/>
                    <a:chExt cx="160687" cy="1414811"/>
                  </a:xfrm>
                  <a:scene3d>
                    <a:camera prst="orthographicFront">
                      <a:rot lat="0" lon="0" rev="5400000"/>
                    </a:camera>
                    <a:lightRig rig="threePt" dir="t"/>
                  </a:scene3d>
                </p:grpSpPr>
                <p:grpSp>
                  <p:nvGrpSpPr>
                    <p:cNvPr id="32" name="Group 52"/>
                    <p:cNvGrpSpPr/>
                    <p:nvPr/>
                  </p:nvGrpSpPr>
                  <p:grpSpPr>
                    <a:xfrm rot="5400000">
                      <a:off x="4169399" y="3751260"/>
                      <a:ext cx="805211" cy="160687"/>
                      <a:chOff x="457201" y="2514600"/>
                      <a:chExt cx="9144001" cy="1824765"/>
                    </a:xfrm>
                  </p:grpSpPr>
                  <p:cxnSp>
                    <p:nvCxnSpPr>
                      <p:cNvPr id="35" name="Straight Connector 34"/>
                      <p:cNvCxnSpPr/>
                      <p:nvPr/>
                    </p:nvCxnSpPr>
                    <p:spPr>
                      <a:xfrm rot="5400000" flipH="1" flipV="1">
                        <a:off x="22900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" name="Straight Connector 35"/>
                      <p:cNvCxnSpPr/>
                      <p:nvPr/>
                    </p:nvCxnSpPr>
                    <p:spPr>
                      <a:xfrm rot="10800000">
                        <a:off x="457201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" name="Straight Connector 36"/>
                      <p:cNvCxnSpPr/>
                      <p:nvPr/>
                    </p:nvCxnSpPr>
                    <p:spPr>
                      <a:xfrm rot="5400000" flipH="1" flipV="1">
                        <a:off x="1143001" y="2743201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" name="Straight Connector 37"/>
                      <p:cNvCxnSpPr/>
                      <p:nvPr/>
                    </p:nvCxnSpPr>
                    <p:spPr>
                      <a:xfrm rot="16200000" flipH="1">
                        <a:off x="13756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" name="Straight Connector 38"/>
                      <p:cNvCxnSpPr/>
                      <p:nvPr/>
                    </p:nvCxnSpPr>
                    <p:spPr>
                      <a:xfrm rot="5400000" flipH="1" flipV="1">
                        <a:off x="41188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" name="Straight Connector 39"/>
                      <p:cNvCxnSpPr/>
                      <p:nvPr/>
                    </p:nvCxnSpPr>
                    <p:spPr>
                      <a:xfrm rot="16200000" flipH="1">
                        <a:off x="32044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" name="Straight Connector 40"/>
                      <p:cNvCxnSpPr/>
                      <p:nvPr/>
                    </p:nvCxnSpPr>
                    <p:spPr>
                      <a:xfrm rot="10800000">
                        <a:off x="8686802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" name="Straight Connector 41"/>
                      <p:cNvCxnSpPr/>
                      <p:nvPr/>
                    </p:nvCxnSpPr>
                    <p:spPr>
                      <a:xfrm rot="5400000" flipH="1" flipV="1">
                        <a:off x="59476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" name="Straight Connector 42"/>
                      <p:cNvCxnSpPr/>
                      <p:nvPr/>
                    </p:nvCxnSpPr>
                    <p:spPr>
                      <a:xfrm rot="16200000" flipH="1">
                        <a:off x="50332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" name="Straight Connector 43"/>
                      <p:cNvCxnSpPr/>
                      <p:nvPr/>
                    </p:nvCxnSpPr>
                    <p:spPr>
                      <a:xfrm rot="16200000" flipH="1">
                        <a:off x="6862039" y="2967763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" name="Straight Connector 44"/>
                      <p:cNvCxnSpPr/>
                      <p:nvPr/>
                    </p:nvCxnSpPr>
                    <p:spPr>
                      <a:xfrm rot="5400000" flipH="1" flipV="1">
                        <a:off x="8001002" y="3649526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3" name="Straight Connector 32"/>
                    <p:cNvCxnSpPr/>
                    <p:nvPr/>
                  </p:nvCxnSpPr>
                  <p:spPr>
                    <a:xfrm rot="5400000" flipH="1" flipV="1">
                      <a:off x="4419421" y="3276600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/>
                    <p:cNvCxnSpPr/>
                    <p:nvPr/>
                  </p:nvCxnSpPr>
                  <p:spPr>
                    <a:xfrm rot="5400000" flipH="1" flipV="1">
                      <a:off x="4420132" y="4386611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1" name="Straight Connector 90"/>
                  <p:cNvCxnSpPr/>
                  <p:nvPr/>
                </p:nvCxnSpPr>
                <p:spPr>
                  <a:xfrm rot="5400000" flipH="1" flipV="1">
                    <a:off x="2499164" y="4460121"/>
                    <a:ext cx="804163" cy="0"/>
                  </a:xfrm>
                  <a:prstGeom prst="line">
                    <a:avLst/>
                  </a:prstGeom>
                  <a:scene3d>
                    <a:camera prst="orthographicFront">
                      <a:rot lat="0" lon="0" rev="5400000"/>
                    </a:camera>
                    <a:lightRig rig="threePt" dir="t"/>
                  </a:scene3d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 rot="5400000" flipH="1" flipV="1">
                    <a:off x="2487875" y="2919027"/>
                    <a:ext cx="804163" cy="0"/>
                  </a:xfrm>
                  <a:prstGeom prst="line">
                    <a:avLst/>
                  </a:prstGeom>
                  <a:scene3d>
                    <a:camera prst="orthographicFront">
                      <a:rot lat="0" lon="0" rev="5400000"/>
                    </a:camera>
                    <a:lightRig rig="threePt" dir="t"/>
                  </a:scene3d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4" name="Group 93"/>
                  <p:cNvGrpSpPr>
                    <a:grpSpLocks noChangeAspect="1"/>
                  </p:cNvGrpSpPr>
                  <p:nvPr/>
                </p:nvGrpSpPr>
                <p:grpSpPr>
                  <a:xfrm>
                    <a:off x="1873946" y="3408990"/>
                    <a:ext cx="141405" cy="1245039"/>
                    <a:chOff x="4491655" y="3124200"/>
                    <a:chExt cx="160687" cy="1414811"/>
                  </a:xfrm>
                  <a:scene3d>
                    <a:camera prst="orthographicFront">
                      <a:rot lat="0" lon="0" rev="18600000"/>
                    </a:camera>
                    <a:lightRig rig="threePt" dir="t"/>
                  </a:scene3d>
                </p:grpSpPr>
                <p:grpSp>
                  <p:nvGrpSpPr>
                    <p:cNvPr id="95" name="Group 52"/>
                    <p:cNvGrpSpPr/>
                    <p:nvPr/>
                  </p:nvGrpSpPr>
                  <p:grpSpPr>
                    <a:xfrm rot="5400000">
                      <a:off x="4169399" y="3751260"/>
                      <a:ext cx="805211" cy="160687"/>
                      <a:chOff x="457201" y="2514600"/>
                      <a:chExt cx="9144001" cy="1824765"/>
                    </a:xfrm>
                  </p:grpSpPr>
                  <p:cxnSp>
                    <p:nvCxnSpPr>
                      <p:cNvPr id="98" name="Straight Connector 97"/>
                      <p:cNvCxnSpPr/>
                      <p:nvPr/>
                    </p:nvCxnSpPr>
                    <p:spPr>
                      <a:xfrm rot="5400000" flipH="1" flipV="1">
                        <a:off x="22900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9" name="Straight Connector 98"/>
                      <p:cNvCxnSpPr/>
                      <p:nvPr/>
                    </p:nvCxnSpPr>
                    <p:spPr>
                      <a:xfrm rot="10800000">
                        <a:off x="457201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0" name="Straight Connector 99"/>
                      <p:cNvCxnSpPr/>
                      <p:nvPr/>
                    </p:nvCxnSpPr>
                    <p:spPr>
                      <a:xfrm rot="5400000" flipH="1" flipV="1">
                        <a:off x="1143001" y="2743201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1" name="Straight Connector 100"/>
                      <p:cNvCxnSpPr/>
                      <p:nvPr/>
                    </p:nvCxnSpPr>
                    <p:spPr>
                      <a:xfrm rot="16200000" flipH="1">
                        <a:off x="13756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2" name="Straight Connector 101"/>
                      <p:cNvCxnSpPr/>
                      <p:nvPr/>
                    </p:nvCxnSpPr>
                    <p:spPr>
                      <a:xfrm rot="5400000" flipH="1" flipV="1">
                        <a:off x="41188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3" name="Straight Connector 102"/>
                      <p:cNvCxnSpPr/>
                      <p:nvPr/>
                    </p:nvCxnSpPr>
                    <p:spPr>
                      <a:xfrm rot="16200000" flipH="1">
                        <a:off x="32044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4" name="Straight Connector 103"/>
                      <p:cNvCxnSpPr/>
                      <p:nvPr/>
                    </p:nvCxnSpPr>
                    <p:spPr>
                      <a:xfrm rot="10800000">
                        <a:off x="8686802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5" name="Straight Connector 104"/>
                      <p:cNvCxnSpPr/>
                      <p:nvPr/>
                    </p:nvCxnSpPr>
                    <p:spPr>
                      <a:xfrm rot="5400000" flipH="1" flipV="1">
                        <a:off x="59476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6" name="Straight Connector 105"/>
                      <p:cNvCxnSpPr/>
                      <p:nvPr/>
                    </p:nvCxnSpPr>
                    <p:spPr>
                      <a:xfrm rot="16200000" flipH="1">
                        <a:off x="50332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7" name="Straight Connector 106"/>
                      <p:cNvCxnSpPr/>
                      <p:nvPr/>
                    </p:nvCxnSpPr>
                    <p:spPr>
                      <a:xfrm rot="16200000" flipH="1">
                        <a:off x="6862039" y="2967763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8" name="Straight Connector 107"/>
                      <p:cNvCxnSpPr/>
                      <p:nvPr/>
                    </p:nvCxnSpPr>
                    <p:spPr>
                      <a:xfrm rot="5400000" flipH="1" flipV="1">
                        <a:off x="8001002" y="3649526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96" name="Straight Connector 95"/>
                    <p:cNvCxnSpPr/>
                    <p:nvPr/>
                  </p:nvCxnSpPr>
                  <p:spPr>
                    <a:xfrm rot="5400000" flipH="1" flipV="1">
                      <a:off x="4419421" y="3276600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Straight Connector 96"/>
                    <p:cNvCxnSpPr/>
                    <p:nvPr/>
                  </p:nvCxnSpPr>
                  <p:spPr>
                    <a:xfrm rot="5400000" flipH="1" flipV="1">
                      <a:off x="4420132" y="4386611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09" name="Straight Connector 108"/>
                  <p:cNvCxnSpPr/>
                  <p:nvPr/>
                </p:nvCxnSpPr>
                <p:spPr>
                  <a:xfrm rot="5400000" flipH="1" flipV="1">
                    <a:off x="2216571" y="3292920"/>
                    <a:ext cx="1188720" cy="0"/>
                  </a:xfrm>
                  <a:prstGeom prst="line">
                    <a:avLst/>
                  </a:prstGeom>
                  <a:scene3d>
                    <a:camera prst="orthographicFront">
                      <a:rot lat="0" lon="0" rev="18600000"/>
                    </a:camera>
                    <a:lightRig rig="threePt" dir="t"/>
                  </a:scene3d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6" name="Group 45"/>
                  <p:cNvGrpSpPr>
                    <a:grpSpLocks noChangeAspect="1"/>
                  </p:cNvGrpSpPr>
                  <p:nvPr/>
                </p:nvGrpSpPr>
                <p:grpSpPr>
                  <a:xfrm>
                    <a:off x="4536202" y="2403306"/>
                    <a:ext cx="118908" cy="1046963"/>
                    <a:chOff x="4491655" y="3124200"/>
                    <a:chExt cx="160687" cy="1414811"/>
                  </a:xfrm>
                  <a:scene3d>
                    <a:camera prst="orthographicFront">
                      <a:rot lat="0" lon="0" rev="5400000"/>
                    </a:camera>
                    <a:lightRig rig="threePt" dir="t"/>
                  </a:scene3d>
                </p:grpSpPr>
                <p:grpSp>
                  <p:nvGrpSpPr>
                    <p:cNvPr id="47" name="Group 52"/>
                    <p:cNvGrpSpPr/>
                    <p:nvPr/>
                  </p:nvGrpSpPr>
                  <p:grpSpPr>
                    <a:xfrm rot="5400000">
                      <a:off x="4169399" y="3751260"/>
                      <a:ext cx="805211" cy="160687"/>
                      <a:chOff x="457201" y="2514600"/>
                      <a:chExt cx="9144001" cy="1824765"/>
                    </a:xfrm>
                  </p:grpSpPr>
                  <p:cxnSp>
                    <p:nvCxnSpPr>
                      <p:cNvPr id="50" name="Straight Connector 49"/>
                      <p:cNvCxnSpPr/>
                      <p:nvPr/>
                    </p:nvCxnSpPr>
                    <p:spPr>
                      <a:xfrm rot="5400000" flipH="1" flipV="1">
                        <a:off x="22900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" name="Straight Connector 50"/>
                      <p:cNvCxnSpPr/>
                      <p:nvPr/>
                    </p:nvCxnSpPr>
                    <p:spPr>
                      <a:xfrm rot="10800000">
                        <a:off x="457201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" name="Straight Connector 51"/>
                      <p:cNvCxnSpPr/>
                      <p:nvPr/>
                    </p:nvCxnSpPr>
                    <p:spPr>
                      <a:xfrm rot="5400000" flipH="1" flipV="1">
                        <a:off x="1143001" y="2743201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" name="Straight Connector 52"/>
                      <p:cNvCxnSpPr/>
                      <p:nvPr/>
                    </p:nvCxnSpPr>
                    <p:spPr>
                      <a:xfrm rot="16200000" flipH="1">
                        <a:off x="13756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" name="Straight Connector 53"/>
                      <p:cNvCxnSpPr/>
                      <p:nvPr/>
                    </p:nvCxnSpPr>
                    <p:spPr>
                      <a:xfrm rot="5400000" flipH="1" flipV="1">
                        <a:off x="41188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5" name="Straight Connector 54"/>
                      <p:cNvCxnSpPr/>
                      <p:nvPr/>
                    </p:nvCxnSpPr>
                    <p:spPr>
                      <a:xfrm rot="16200000" flipH="1">
                        <a:off x="32044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" name="Straight Connector 55"/>
                      <p:cNvCxnSpPr/>
                      <p:nvPr/>
                    </p:nvCxnSpPr>
                    <p:spPr>
                      <a:xfrm rot="10800000">
                        <a:off x="8686802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" name="Straight Connector 56"/>
                      <p:cNvCxnSpPr/>
                      <p:nvPr/>
                    </p:nvCxnSpPr>
                    <p:spPr>
                      <a:xfrm rot="5400000" flipH="1" flipV="1">
                        <a:off x="59476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8" name="Straight Connector 57"/>
                      <p:cNvCxnSpPr/>
                      <p:nvPr/>
                    </p:nvCxnSpPr>
                    <p:spPr>
                      <a:xfrm rot="16200000" flipH="1">
                        <a:off x="50332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" name="Straight Connector 58"/>
                      <p:cNvCxnSpPr/>
                      <p:nvPr/>
                    </p:nvCxnSpPr>
                    <p:spPr>
                      <a:xfrm rot="16200000" flipH="1">
                        <a:off x="6862039" y="2967763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" name="Straight Connector 59"/>
                      <p:cNvCxnSpPr/>
                      <p:nvPr/>
                    </p:nvCxnSpPr>
                    <p:spPr>
                      <a:xfrm rot="5400000" flipH="1" flipV="1">
                        <a:off x="8001002" y="3649526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8" name="Straight Connector 47"/>
                    <p:cNvCxnSpPr/>
                    <p:nvPr/>
                  </p:nvCxnSpPr>
                  <p:spPr>
                    <a:xfrm rot="5400000" flipH="1" flipV="1">
                      <a:off x="4419421" y="3276600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Connector 48"/>
                    <p:cNvCxnSpPr/>
                    <p:nvPr/>
                  </p:nvCxnSpPr>
                  <p:spPr>
                    <a:xfrm rot="5400000" flipH="1" flipV="1">
                      <a:off x="4420132" y="4386611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10" name="Straight Connector 109"/>
                  <p:cNvCxnSpPr/>
                  <p:nvPr/>
                </p:nvCxnSpPr>
                <p:spPr>
                  <a:xfrm rot="5400000" flipH="1" flipV="1">
                    <a:off x="3272459" y="2924670"/>
                    <a:ext cx="804163" cy="0"/>
                  </a:xfrm>
                  <a:prstGeom prst="line">
                    <a:avLst/>
                  </a:prstGeom>
                  <a:scene3d>
                    <a:camera prst="orthographicFront">
                      <a:rot lat="0" lon="0" rev="5400000"/>
                    </a:camera>
                    <a:lightRig rig="threePt" dir="t"/>
                  </a:scene3d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/>
                  <p:cNvCxnSpPr/>
                  <p:nvPr/>
                </p:nvCxnSpPr>
                <p:spPr>
                  <a:xfrm rot="5400000" flipH="1" flipV="1">
                    <a:off x="3245003" y="4453562"/>
                    <a:ext cx="1920240" cy="0"/>
                  </a:xfrm>
                  <a:prstGeom prst="line">
                    <a:avLst/>
                  </a:prstGeom>
                  <a:scene3d>
                    <a:camera prst="orthographicFront">
                      <a:rot lat="0" lon="0" rev="5400000"/>
                    </a:camera>
                    <a:lightRig rig="threePt" dir="t"/>
                  </a:scene3d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0" name="Group 129"/>
                  <p:cNvGrpSpPr/>
                  <p:nvPr/>
                </p:nvGrpSpPr>
                <p:grpSpPr>
                  <a:xfrm>
                    <a:off x="4896994" y="2875940"/>
                    <a:ext cx="486252" cy="1596506"/>
                    <a:chOff x="3409473" y="1458273"/>
                    <a:chExt cx="402824" cy="1472873"/>
                  </a:xfrm>
                  <a:scene3d>
                    <a:camera prst="orthographicFront">
                      <a:rot lat="0" lon="0" rev="10800000"/>
                    </a:camera>
                    <a:lightRig rig="threePt" dir="t"/>
                  </a:scene3d>
                </p:grpSpPr>
                <p:sp>
                  <p:nvSpPr>
                    <p:cNvPr id="131" name="Rectangle 130"/>
                    <p:cNvSpPr/>
                    <p:nvPr/>
                  </p:nvSpPr>
                  <p:spPr>
                    <a:xfrm rot="2700000">
                      <a:off x="3409473" y="1987694"/>
                      <a:ext cx="402824" cy="402824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2" name="Straight Connector 131"/>
                    <p:cNvCxnSpPr/>
                    <p:nvPr/>
                  </p:nvCxnSpPr>
                  <p:spPr>
                    <a:xfrm rot="16200000" flipV="1">
                      <a:off x="3378784" y="1686476"/>
                      <a:ext cx="457200" cy="794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" name="Straight Connector 132"/>
                    <p:cNvCxnSpPr/>
                    <p:nvPr/>
                  </p:nvCxnSpPr>
                  <p:spPr>
                    <a:xfrm rot="16200000" flipV="1">
                      <a:off x="3379578" y="2702149"/>
                      <a:ext cx="457200" cy="794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" name="Straight Arrow Connector 133"/>
                    <p:cNvCxnSpPr/>
                    <p:nvPr/>
                  </p:nvCxnSpPr>
                  <p:spPr>
                    <a:xfrm rot="5400000" flipH="1" flipV="1">
                      <a:off x="3449031" y="2203521"/>
                      <a:ext cx="314325" cy="1588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2">
                      <a:schemeClr val="accent2"/>
                    </a:lnRef>
                    <a:fillRef idx="0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6" name="Group 75"/>
                  <p:cNvGrpSpPr>
                    <a:grpSpLocks noChangeAspect="1"/>
                  </p:cNvGrpSpPr>
                  <p:nvPr/>
                </p:nvGrpSpPr>
                <p:grpSpPr>
                  <a:xfrm>
                    <a:off x="4583012" y="3420808"/>
                    <a:ext cx="141405" cy="1245039"/>
                    <a:chOff x="4491655" y="3124200"/>
                    <a:chExt cx="160687" cy="1414811"/>
                  </a:xfrm>
                  <a:scene3d>
                    <a:camera prst="orthographicFront">
                      <a:rot lat="0" lon="0" rev="3000000"/>
                    </a:camera>
                    <a:lightRig rig="threePt" dir="t"/>
                  </a:scene3d>
                </p:grpSpPr>
                <p:grpSp>
                  <p:nvGrpSpPr>
                    <p:cNvPr id="77" name="Group 52"/>
                    <p:cNvGrpSpPr/>
                    <p:nvPr/>
                  </p:nvGrpSpPr>
                  <p:grpSpPr>
                    <a:xfrm rot="5400000">
                      <a:off x="4169397" y="3751260"/>
                      <a:ext cx="805211" cy="160687"/>
                      <a:chOff x="457201" y="2514600"/>
                      <a:chExt cx="9144001" cy="1824765"/>
                    </a:xfrm>
                  </p:grpSpPr>
                  <p:cxnSp>
                    <p:nvCxnSpPr>
                      <p:cNvPr id="80" name="Straight Connector 79"/>
                      <p:cNvCxnSpPr/>
                      <p:nvPr/>
                    </p:nvCxnSpPr>
                    <p:spPr>
                      <a:xfrm rot="5400000" flipH="1" flipV="1">
                        <a:off x="22900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" name="Straight Connector 80"/>
                      <p:cNvCxnSpPr/>
                      <p:nvPr/>
                    </p:nvCxnSpPr>
                    <p:spPr>
                      <a:xfrm rot="10800000">
                        <a:off x="457201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" name="Straight Connector 81"/>
                      <p:cNvCxnSpPr/>
                      <p:nvPr/>
                    </p:nvCxnSpPr>
                    <p:spPr>
                      <a:xfrm rot="5400000" flipH="1" flipV="1">
                        <a:off x="1143001" y="2743201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" name="Straight Connector 82"/>
                      <p:cNvCxnSpPr/>
                      <p:nvPr/>
                    </p:nvCxnSpPr>
                    <p:spPr>
                      <a:xfrm rot="16200000" flipH="1">
                        <a:off x="13756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4" name="Straight Connector 83"/>
                      <p:cNvCxnSpPr/>
                      <p:nvPr/>
                    </p:nvCxnSpPr>
                    <p:spPr>
                      <a:xfrm rot="5400000" flipH="1" flipV="1">
                        <a:off x="41188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" name="Straight Connector 84"/>
                      <p:cNvCxnSpPr/>
                      <p:nvPr/>
                    </p:nvCxnSpPr>
                    <p:spPr>
                      <a:xfrm rot="16200000" flipH="1">
                        <a:off x="32044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" name="Straight Connector 85"/>
                      <p:cNvCxnSpPr/>
                      <p:nvPr/>
                    </p:nvCxnSpPr>
                    <p:spPr>
                      <a:xfrm rot="10800000">
                        <a:off x="8686802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" name="Straight Connector 86"/>
                      <p:cNvCxnSpPr/>
                      <p:nvPr/>
                    </p:nvCxnSpPr>
                    <p:spPr>
                      <a:xfrm rot="5400000" flipH="1" flipV="1">
                        <a:off x="59476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8" name="Straight Connector 87"/>
                      <p:cNvCxnSpPr/>
                      <p:nvPr/>
                    </p:nvCxnSpPr>
                    <p:spPr>
                      <a:xfrm rot="16200000" flipH="1">
                        <a:off x="50332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" name="Straight Connector 88"/>
                      <p:cNvCxnSpPr/>
                      <p:nvPr/>
                    </p:nvCxnSpPr>
                    <p:spPr>
                      <a:xfrm rot="16200000" flipH="1">
                        <a:off x="6862039" y="2967763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0" name="Straight Connector 89"/>
                      <p:cNvCxnSpPr/>
                      <p:nvPr/>
                    </p:nvCxnSpPr>
                    <p:spPr>
                      <a:xfrm rot="5400000" flipH="1" flipV="1">
                        <a:off x="8001002" y="3649526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78" name="Straight Connector 77"/>
                    <p:cNvCxnSpPr/>
                    <p:nvPr/>
                  </p:nvCxnSpPr>
                  <p:spPr>
                    <a:xfrm rot="5400000" flipH="1" flipV="1">
                      <a:off x="4419421" y="3276600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Straight Connector 78"/>
                    <p:cNvCxnSpPr/>
                    <p:nvPr/>
                  </p:nvCxnSpPr>
                  <p:spPr>
                    <a:xfrm rot="5400000" flipH="1" flipV="1">
                      <a:off x="4420132" y="4386611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35" name="Straight Connector 134"/>
                  <p:cNvCxnSpPr/>
                  <p:nvPr/>
                </p:nvCxnSpPr>
                <p:spPr>
                  <a:xfrm rot="5400000" flipH="1" flipV="1">
                    <a:off x="3170490" y="3309852"/>
                    <a:ext cx="1188720" cy="0"/>
                  </a:xfrm>
                  <a:prstGeom prst="line">
                    <a:avLst/>
                  </a:prstGeom>
                  <a:scene3d>
                    <a:camera prst="orthographicFront">
                      <a:rot lat="0" lon="0" rev="3000000"/>
                    </a:camera>
                    <a:lightRig rig="threePt" dir="t"/>
                  </a:scene3d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7" name="Group 136"/>
                  <p:cNvGrpSpPr/>
                  <p:nvPr/>
                </p:nvGrpSpPr>
                <p:grpSpPr>
                  <a:xfrm rot="16200000">
                    <a:off x="2067505" y="1371732"/>
                    <a:ext cx="160687" cy="1414811"/>
                    <a:chOff x="4491655" y="3124200"/>
                    <a:chExt cx="160687" cy="1414811"/>
                  </a:xfrm>
                </p:grpSpPr>
                <p:grpSp>
                  <p:nvGrpSpPr>
                    <p:cNvPr id="138" name="Group 52"/>
                    <p:cNvGrpSpPr/>
                    <p:nvPr/>
                  </p:nvGrpSpPr>
                  <p:grpSpPr>
                    <a:xfrm rot="5400000">
                      <a:off x="4169401" y="3751260"/>
                      <a:ext cx="805211" cy="160687"/>
                      <a:chOff x="457201" y="2514600"/>
                      <a:chExt cx="9144001" cy="1824765"/>
                    </a:xfrm>
                  </p:grpSpPr>
                  <p:cxnSp>
                    <p:nvCxnSpPr>
                      <p:cNvPr id="141" name="Straight Connector 140"/>
                      <p:cNvCxnSpPr/>
                      <p:nvPr/>
                    </p:nvCxnSpPr>
                    <p:spPr>
                      <a:xfrm rot="5400000" flipH="1" flipV="1">
                        <a:off x="22900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2" name="Straight Connector 141"/>
                      <p:cNvCxnSpPr/>
                      <p:nvPr/>
                    </p:nvCxnSpPr>
                    <p:spPr>
                      <a:xfrm rot="10800000">
                        <a:off x="457201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3" name="Straight Connector 142"/>
                      <p:cNvCxnSpPr/>
                      <p:nvPr/>
                    </p:nvCxnSpPr>
                    <p:spPr>
                      <a:xfrm rot="5400000" flipH="1" flipV="1">
                        <a:off x="1143001" y="2743201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" name="Straight Connector 143"/>
                      <p:cNvCxnSpPr/>
                      <p:nvPr/>
                    </p:nvCxnSpPr>
                    <p:spPr>
                      <a:xfrm rot="16200000" flipH="1">
                        <a:off x="13756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" name="Straight Connector 144"/>
                      <p:cNvCxnSpPr/>
                      <p:nvPr/>
                    </p:nvCxnSpPr>
                    <p:spPr>
                      <a:xfrm rot="5400000" flipH="1" flipV="1">
                        <a:off x="41188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6" name="Straight Connector 145"/>
                      <p:cNvCxnSpPr/>
                      <p:nvPr/>
                    </p:nvCxnSpPr>
                    <p:spPr>
                      <a:xfrm rot="16200000" flipH="1">
                        <a:off x="32044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7" name="Straight Connector 146"/>
                      <p:cNvCxnSpPr/>
                      <p:nvPr/>
                    </p:nvCxnSpPr>
                    <p:spPr>
                      <a:xfrm rot="10800000">
                        <a:off x="8686802" y="3429001"/>
                        <a:ext cx="914400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8" name="Straight Connector 147"/>
                      <p:cNvCxnSpPr/>
                      <p:nvPr/>
                    </p:nvCxnSpPr>
                    <p:spPr>
                      <a:xfrm rot="5400000" flipH="1" flipV="1">
                        <a:off x="5947638" y="2971802"/>
                        <a:ext cx="1820726" cy="914399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9" name="Straight Connector 148"/>
                      <p:cNvCxnSpPr/>
                      <p:nvPr/>
                    </p:nvCxnSpPr>
                    <p:spPr>
                      <a:xfrm rot="16200000" flipH="1">
                        <a:off x="5033239" y="2971801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0" name="Straight Connector 149"/>
                      <p:cNvCxnSpPr/>
                      <p:nvPr/>
                    </p:nvCxnSpPr>
                    <p:spPr>
                      <a:xfrm rot="16200000" flipH="1">
                        <a:off x="6862039" y="2967763"/>
                        <a:ext cx="1820725" cy="9144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51" name="Straight Connector 150"/>
                      <p:cNvCxnSpPr/>
                      <p:nvPr/>
                    </p:nvCxnSpPr>
                    <p:spPr>
                      <a:xfrm rot="5400000" flipH="1" flipV="1">
                        <a:off x="8001002" y="3649526"/>
                        <a:ext cx="914400" cy="45720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39" name="Straight Connector 138"/>
                    <p:cNvCxnSpPr/>
                    <p:nvPr/>
                  </p:nvCxnSpPr>
                  <p:spPr>
                    <a:xfrm rot="5400000" flipH="1" flipV="1">
                      <a:off x="4419421" y="3276600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Straight Connector 139"/>
                    <p:cNvCxnSpPr/>
                    <p:nvPr/>
                  </p:nvCxnSpPr>
                  <p:spPr>
                    <a:xfrm rot="5400000" flipH="1" flipV="1">
                      <a:off x="4420132" y="4386611"/>
                      <a:ext cx="3048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91" name="Straight Connector 190"/>
                  <p:cNvCxnSpPr/>
                  <p:nvPr/>
                </p:nvCxnSpPr>
                <p:spPr>
                  <a:xfrm rot="5400000" flipH="1" flipV="1">
                    <a:off x="1054169" y="2501331"/>
                    <a:ext cx="804163" cy="0"/>
                  </a:xfrm>
                  <a:prstGeom prst="line">
                    <a:avLst/>
                  </a:prstGeom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Straight Connector 193"/>
                  <p:cNvCxnSpPr/>
                  <p:nvPr/>
                </p:nvCxnSpPr>
                <p:spPr>
                  <a:xfrm rot="5400000" flipH="1" flipV="1">
                    <a:off x="4719338" y="2482505"/>
                    <a:ext cx="822960" cy="0"/>
                  </a:xfrm>
                  <a:prstGeom prst="line">
                    <a:avLst/>
                  </a:prstGeom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04" name="Title 1"/>
              <p:cNvSpPr txBox="1">
                <a:spLocks/>
              </p:cNvSpPr>
              <p:nvPr/>
            </p:nvSpPr>
            <p:spPr>
              <a:xfrm rot="16200000">
                <a:off x="971464" y="1294496"/>
                <a:ext cx="1088673" cy="670683"/>
              </a:xfrm>
              <a:prstGeom prst="rect">
                <a:avLst/>
              </a:prstGeom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0.2 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>
                <a:off x="3571148" y="1248303"/>
                <a:ext cx="365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CC00"/>
                    </a:solidFill>
                  </a:rPr>
                  <a:t>i</a:t>
                </a:r>
                <a:r>
                  <a:rPr lang="en-US" baseline="-25000" dirty="0" smtClean="0">
                    <a:solidFill>
                      <a:srgbClr val="00CC00"/>
                    </a:solidFill>
                  </a:rPr>
                  <a:t>1</a:t>
                </a:r>
                <a:endParaRPr lang="en-US" dirty="0">
                  <a:solidFill>
                    <a:srgbClr val="00CC00"/>
                  </a:solidFill>
                </a:endParaRPr>
              </a:p>
            </p:txBody>
          </p:sp>
        </p:grpSp>
        <p:grpSp>
          <p:nvGrpSpPr>
            <p:cNvPr id="212" name="Group 211"/>
            <p:cNvGrpSpPr/>
            <p:nvPr/>
          </p:nvGrpSpPr>
          <p:grpSpPr>
            <a:xfrm>
              <a:off x="44113" y="1983188"/>
              <a:ext cx="5231475" cy="3036098"/>
              <a:chOff x="44113" y="1983188"/>
              <a:chExt cx="5231475" cy="3036098"/>
            </a:xfrm>
          </p:grpSpPr>
          <p:sp>
            <p:nvSpPr>
              <p:cNvPr id="199" name="Title 1"/>
              <p:cNvSpPr txBox="1">
                <a:spLocks/>
              </p:cNvSpPr>
              <p:nvPr/>
            </p:nvSpPr>
            <p:spPr>
              <a:xfrm rot="16200000">
                <a:off x="-164882" y="3128185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5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0" name="Title 1"/>
              <p:cNvSpPr txBox="1">
                <a:spLocks/>
              </p:cNvSpPr>
              <p:nvPr/>
            </p:nvSpPr>
            <p:spPr>
              <a:xfrm rot="16200000">
                <a:off x="917457" y="3170248"/>
                <a:ext cx="1088673" cy="670683"/>
              </a:xfrm>
              <a:prstGeom prst="rect">
                <a:avLst/>
              </a:prstGeom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0.5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1" name="Title 1"/>
              <p:cNvSpPr txBox="1">
                <a:spLocks/>
              </p:cNvSpPr>
              <p:nvPr/>
            </p:nvSpPr>
            <p:spPr>
              <a:xfrm rot="16200000">
                <a:off x="2988987" y="3537139"/>
                <a:ext cx="1088673" cy="670683"/>
              </a:xfrm>
              <a:prstGeom prst="rect">
                <a:avLst/>
              </a:prstGeom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0.2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2" name="Title 1"/>
              <p:cNvSpPr txBox="1">
                <a:spLocks/>
              </p:cNvSpPr>
              <p:nvPr/>
            </p:nvSpPr>
            <p:spPr>
              <a:xfrm rot="16200000">
                <a:off x="760052" y="4139608"/>
                <a:ext cx="1088673" cy="670683"/>
              </a:xfrm>
              <a:prstGeom prst="rect">
                <a:avLst/>
              </a:prstGeom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 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3" name="Title 1"/>
              <p:cNvSpPr txBox="1">
                <a:spLocks/>
              </p:cNvSpPr>
              <p:nvPr/>
            </p:nvSpPr>
            <p:spPr>
              <a:xfrm rot="16200000">
                <a:off x="3390073" y="2218883"/>
                <a:ext cx="1088673" cy="670683"/>
              </a:xfrm>
              <a:prstGeom prst="rect">
                <a:avLst/>
              </a:prstGeom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0.5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5" name="Title 1"/>
              <p:cNvSpPr txBox="1">
                <a:spLocks/>
              </p:cNvSpPr>
              <p:nvPr/>
            </p:nvSpPr>
            <p:spPr>
              <a:xfrm rot="16200000">
                <a:off x="805527" y="2192183"/>
                <a:ext cx="1088673" cy="670683"/>
              </a:xfrm>
              <a:prstGeom prst="rect">
                <a:avLst/>
              </a:prstGeom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207" name="TextBox 206"/>
              <p:cNvSpPr txBox="1"/>
              <p:nvPr/>
            </p:nvSpPr>
            <p:spPr>
              <a:xfrm>
                <a:off x="4763909" y="3284175"/>
                <a:ext cx="5116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CC00"/>
                    </a:solidFill>
                  </a:rPr>
                  <a:t>2V</a:t>
                </a:r>
                <a:r>
                  <a:rPr lang="en-US" baseline="-25000" dirty="0" smtClean="0">
                    <a:solidFill>
                      <a:srgbClr val="00CC00"/>
                    </a:solidFill>
                  </a:rPr>
                  <a:t>0</a:t>
                </a:r>
                <a:endParaRPr lang="en-US" dirty="0">
                  <a:solidFill>
                    <a:srgbClr val="00CC00"/>
                  </a:solidFill>
                </a:endParaRPr>
              </a:p>
            </p:txBody>
          </p:sp>
          <p:sp>
            <p:nvSpPr>
              <p:cNvPr id="208" name="TextBox 207"/>
              <p:cNvSpPr txBox="1"/>
              <p:nvPr/>
            </p:nvSpPr>
            <p:spPr>
              <a:xfrm>
                <a:off x="3486177" y="2712612"/>
                <a:ext cx="8790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+   V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0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9" name="TextBox 208"/>
              <p:cNvSpPr txBox="1"/>
              <p:nvPr/>
            </p:nvSpPr>
            <p:spPr>
              <a:xfrm>
                <a:off x="1851142" y="2836791"/>
                <a:ext cx="316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1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11" name="Straight Arrow Connector 210"/>
              <p:cNvCxnSpPr/>
              <p:nvPr/>
            </p:nvCxnSpPr>
            <p:spPr>
              <a:xfrm rot="5400000">
                <a:off x="1682008" y="3145228"/>
                <a:ext cx="172333" cy="16593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5712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grpSp>
        <p:nvGrpSpPr>
          <p:cNvPr id="4" name="Group 449"/>
          <p:cNvGrpSpPr/>
          <p:nvPr/>
        </p:nvGrpSpPr>
        <p:grpSpPr>
          <a:xfrm rot="5400000">
            <a:off x="1664649" y="706852"/>
            <a:ext cx="670686" cy="1542982"/>
            <a:chOff x="785404" y="1743242"/>
            <a:chExt cx="670686" cy="1542982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439"/>
          <p:cNvGrpSpPr/>
          <p:nvPr/>
        </p:nvGrpSpPr>
        <p:grpSpPr>
          <a:xfrm>
            <a:off x="985617" y="1832235"/>
            <a:ext cx="485775" cy="565091"/>
            <a:chOff x="3259914" y="2192942"/>
            <a:chExt cx="485775" cy="565091"/>
          </a:xfrm>
        </p:grpSpPr>
        <p:sp>
          <p:nvSpPr>
            <p:cNvPr id="19" name="Oval 18"/>
            <p:cNvSpPr/>
            <p:nvPr/>
          </p:nvSpPr>
          <p:spPr>
            <a:xfrm>
              <a:off x="3259914" y="223173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3383170" y="219294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3383170" y="245193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>
          <a:xfrm rot="5400000" flipH="1" flipV="1">
            <a:off x="1110587" y="2477832"/>
            <a:ext cx="24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1168920" y="1811446"/>
            <a:ext cx="1191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 rot="16200000">
            <a:off x="267551" y="175588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231610" y="2616108"/>
            <a:ext cx="15398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758153" y="167639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758153" y="253041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794784" y="137664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75848" y="16936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683243" y="224089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555291" y="186235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555292" y="1745974"/>
            <a:ext cx="160687" cy="864249"/>
            <a:chOff x="4882261" y="4779967"/>
            <a:chExt cx="160687" cy="864249"/>
          </a:xfrm>
        </p:grpSpPr>
        <p:cxnSp>
          <p:nvCxnSpPr>
            <p:cNvPr id="32" name="Straight Connector 31"/>
            <p:cNvCxnSpPr/>
            <p:nvPr/>
          </p:nvCxnSpPr>
          <p:spPr>
            <a:xfrm rot="10800000" flipH="1" flipV="1">
              <a:off x="4882261" y="5014293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 flipH="1" flipV="1">
              <a:off x="4962427" y="4893511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4882261" y="4933772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 flipH="1" flipV="1">
              <a:off x="4882261" y="5175335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4882261" y="5094814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909160" y="5590949"/>
              <a:ext cx="10653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 flipH="1" flipV="1">
              <a:off x="4882261" y="5336377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4882261" y="5255856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4882617" y="541689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0800000" flipH="1" flipV="1">
              <a:off x="4882617" y="5497419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 flipH="1" flipV="1">
              <a:off x="4905655" y="4836739"/>
              <a:ext cx="11354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Connector 50"/>
          <p:cNvCxnSpPr/>
          <p:nvPr/>
        </p:nvCxnSpPr>
        <p:spPr>
          <a:xfrm rot="10800000">
            <a:off x="2938441" y="1733168"/>
            <a:ext cx="6977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>
            <a:off x="2937730" y="2635561"/>
            <a:ext cx="6977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378994" y="1980300"/>
            <a:ext cx="535781" cy="4026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900613" y="1376643"/>
            <a:ext cx="3975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Arrow means R</a:t>
            </a:r>
            <a:r>
              <a:rPr lang="en-US" baseline="-25000" dirty="0" smtClean="0"/>
              <a:t>L</a:t>
            </a:r>
            <a:r>
              <a:rPr lang="en-US" dirty="0" smtClean="0"/>
              <a:t> variable (e.g. by a knob)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26678" y="2958584"/>
            <a:ext cx="2744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 delivered to load = ?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01040" y="266040"/>
              <a:ext cx="8732160" cy="5980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920" y="259560"/>
                <a:ext cx="8759160" cy="60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3" name="Ink 42"/>
              <p14:cNvContentPartPr/>
              <p14:nvPr/>
            </p14:nvContentPartPr>
            <p14:xfrm>
              <a:off x="229320" y="4631040"/>
              <a:ext cx="8049960" cy="1995480"/>
            </p14:xfrm>
          </p:contentPart>
        </mc:Choice>
        <mc:Fallback>
          <p:pic>
            <p:nvPicPr>
              <p:cNvPr id="43" name="Ink 4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8520" y="4615920"/>
                <a:ext cx="8077320" cy="2022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grpSp>
        <p:nvGrpSpPr>
          <p:cNvPr id="4" name="Group 449"/>
          <p:cNvGrpSpPr/>
          <p:nvPr/>
        </p:nvGrpSpPr>
        <p:grpSpPr>
          <a:xfrm rot="5400000">
            <a:off x="1664649" y="706852"/>
            <a:ext cx="670686" cy="1542982"/>
            <a:chOff x="785404" y="1743242"/>
            <a:chExt cx="670686" cy="1542982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439"/>
          <p:cNvGrpSpPr/>
          <p:nvPr/>
        </p:nvGrpSpPr>
        <p:grpSpPr>
          <a:xfrm>
            <a:off x="985617" y="1832235"/>
            <a:ext cx="485775" cy="565091"/>
            <a:chOff x="3259914" y="2192942"/>
            <a:chExt cx="485775" cy="565091"/>
          </a:xfrm>
        </p:grpSpPr>
        <p:sp>
          <p:nvSpPr>
            <p:cNvPr id="19" name="Oval 18"/>
            <p:cNvSpPr/>
            <p:nvPr/>
          </p:nvSpPr>
          <p:spPr>
            <a:xfrm>
              <a:off x="3259914" y="223173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3383170" y="219294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3383170" y="245193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2" name="Straight Connector 21"/>
          <p:cNvCxnSpPr/>
          <p:nvPr/>
        </p:nvCxnSpPr>
        <p:spPr>
          <a:xfrm rot="5400000" flipH="1" flipV="1">
            <a:off x="1110587" y="2477832"/>
            <a:ext cx="24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1168920" y="1811446"/>
            <a:ext cx="1191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 rot="16200000">
            <a:off x="267551" y="175588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231610" y="2616108"/>
            <a:ext cx="15398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758153" y="167639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758153" y="253041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794784" y="137664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75848" y="16936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683243" y="224089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555291" y="186235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555292" y="1745974"/>
            <a:ext cx="160687" cy="864249"/>
            <a:chOff x="4882261" y="4779967"/>
            <a:chExt cx="160687" cy="864249"/>
          </a:xfrm>
        </p:grpSpPr>
        <p:cxnSp>
          <p:nvCxnSpPr>
            <p:cNvPr id="32" name="Straight Connector 31"/>
            <p:cNvCxnSpPr/>
            <p:nvPr/>
          </p:nvCxnSpPr>
          <p:spPr>
            <a:xfrm rot="10800000" flipH="1" flipV="1">
              <a:off x="4882261" y="5014293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 flipH="1" flipV="1">
              <a:off x="4962427" y="4893511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4882261" y="4933772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 flipH="1" flipV="1">
              <a:off x="4882261" y="5175335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4882261" y="5094814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909160" y="5590949"/>
              <a:ext cx="10653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 flipH="1" flipV="1">
              <a:off x="4882261" y="5336377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4882261" y="5255856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4882617" y="541689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0800000" flipH="1" flipV="1">
              <a:off x="4882617" y="5497419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 flipH="1" flipV="1">
              <a:off x="4905655" y="4836739"/>
              <a:ext cx="11354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Connector 50"/>
          <p:cNvCxnSpPr/>
          <p:nvPr/>
        </p:nvCxnSpPr>
        <p:spPr>
          <a:xfrm rot="10800000">
            <a:off x="2938441" y="1733168"/>
            <a:ext cx="6977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>
            <a:off x="2937730" y="2635561"/>
            <a:ext cx="6977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378994" y="1980300"/>
            <a:ext cx="535781" cy="4026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900613" y="1376643"/>
            <a:ext cx="3975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Arrow means R</a:t>
            </a:r>
            <a:r>
              <a:rPr lang="en-US" baseline="-25000" dirty="0" smtClean="0"/>
              <a:t>L</a:t>
            </a:r>
            <a:r>
              <a:rPr lang="en-US" dirty="0" smtClean="0"/>
              <a:t> variable (e.g. by a knob)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26678" y="2958584"/>
            <a:ext cx="2744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 delivered to load = ?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3" name="Ink 42"/>
              <p14:cNvContentPartPr/>
              <p14:nvPr/>
            </p14:nvContentPartPr>
            <p14:xfrm>
              <a:off x="403200" y="1518480"/>
              <a:ext cx="7715880" cy="4619160"/>
            </p14:xfrm>
          </p:contentPart>
        </mc:Choice>
        <mc:Fallback>
          <p:pic>
            <p:nvPicPr>
              <p:cNvPr id="43" name="Ink 4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9160" y="1504080"/>
                <a:ext cx="7739280" cy="464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21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Finding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th</a:t>
            </a:r>
            <a:r>
              <a:rPr lang="en-US" dirty="0" smtClean="0"/>
              <a:t>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th</a:t>
            </a:r>
            <a:endParaRPr lang="en-US" baseline="-25000" dirty="0"/>
          </a:p>
        </p:txBody>
      </p:sp>
      <p:sp>
        <p:nvSpPr>
          <p:cNvPr id="4" name="Rectangle 3"/>
          <p:cNvSpPr/>
          <p:nvPr/>
        </p:nvSpPr>
        <p:spPr>
          <a:xfrm>
            <a:off x="214851" y="1337094"/>
            <a:ext cx="1382723" cy="20185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two-terminal circuit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597575" y="1889185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97575" y="2743200"/>
            <a:ext cx="983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580987" y="182662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80987" y="268064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617618" y="152687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606398" y="28899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498682" y="184387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506077" y="239112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3" name="Group 449"/>
          <p:cNvGrpSpPr/>
          <p:nvPr/>
        </p:nvGrpSpPr>
        <p:grpSpPr>
          <a:xfrm rot="5400000">
            <a:off x="1155578" y="3701496"/>
            <a:ext cx="670686" cy="1542982"/>
            <a:chOff x="785404" y="1743242"/>
            <a:chExt cx="670686" cy="1542982"/>
          </a:xfrm>
        </p:grpSpPr>
        <p:sp>
          <p:nvSpPr>
            <p:cNvPr id="4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th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439"/>
          <p:cNvGrpSpPr/>
          <p:nvPr/>
        </p:nvGrpSpPr>
        <p:grpSpPr>
          <a:xfrm>
            <a:off x="476546" y="4826879"/>
            <a:ext cx="485775" cy="565091"/>
            <a:chOff x="3259914" y="2192942"/>
            <a:chExt cx="485775" cy="565091"/>
          </a:xfrm>
        </p:grpSpPr>
        <p:sp>
          <p:nvSpPr>
            <p:cNvPr id="75" name="Oval 74"/>
            <p:cNvSpPr/>
            <p:nvPr/>
          </p:nvSpPr>
          <p:spPr>
            <a:xfrm>
              <a:off x="3259914" y="2231737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itle 1"/>
            <p:cNvSpPr txBox="1">
              <a:spLocks/>
            </p:cNvSpPr>
            <p:nvPr/>
          </p:nvSpPr>
          <p:spPr>
            <a:xfrm>
              <a:off x="3383170" y="219294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7" name="Title 1"/>
            <p:cNvSpPr txBox="1">
              <a:spLocks/>
            </p:cNvSpPr>
            <p:nvPr/>
          </p:nvSpPr>
          <p:spPr>
            <a:xfrm>
              <a:off x="3383170" y="245193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73" name="Straight Connector 72"/>
          <p:cNvCxnSpPr/>
          <p:nvPr/>
        </p:nvCxnSpPr>
        <p:spPr>
          <a:xfrm rot="5400000" flipH="1" flipV="1">
            <a:off x="601516" y="5472476"/>
            <a:ext cx="2420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659849" y="4806090"/>
            <a:ext cx="1191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itle 1"/>
          <p:cNvSpPr txBox="1">
            <a:spLocks/>
          </p:cNvSpPr>
          <p:nvPr/>
        </p:nvSpPr>
        <p:spPr>
          <a:xfrm rot="16200000">
            <a:off x="-241520" y="475052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722539" y="5610752"/>
            <a:ext cx="153987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21872" y="3583646"/>
            <a:ext cx="14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to: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2249082" y="467104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249082" y="5525055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285713" y="437128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274493" y="573439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166777" y="468829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174172" y="523553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4079696" y="5644215"/>
            <a:ext cx="1828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081285" y="4772948"/>
            <a:ext cx="18265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 rot="16200000">
            <a:off x="4163266" y="486456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10800000" flipH="1" flipV="1">
            <a:off x="4882261" y="5014293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 flipH="1" flipV="1">
            <a:off x="4962427" y="4893511"/>
            <a:ext cx="80521" cy="40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4882261" y="4933772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H="1" flipV="1">
            <a:off x="4882261" y="5175335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4882261" y="5094814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 flipH="1" flipV="1">
            <a:off x="4909160" y="5590949"/>
            <a:ext cx="1065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 flipH="1" flipV="1">
            <a:off x="4882261" y="5336377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882261" y="5255856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4882617" y="5416898"/>
            <a:ext cx="160331" cy="805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0800000" flipH="1" flipV="1">
            <a:off x="4882617" y="5497419"/>
            <a:ext cx="80521" cy="402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4905655" y="4836739"/>
            <a:ext cx="1135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3837602" y="4953529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/>
          <p:nvPr/>
        </p:nvCxnSpPr>
        <p:spPr>
          <a:xfrm rot="5400000" flipH="1" flipV="1">
            <a:off x="3923328" y="5177367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9" idx="0"/>
          </p:cNvCxnSpPr>
          <p:nvPr/>
        </p:nvCxnSpPr>
        <p:spPr>
          <a:xfrm rot="5400000" flipH="1" flipV="1">
            <a:off x="3993709" y="4866748"/>
            <a:ext cx="1735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9" idx="4"/>
          </p:cNvCxnSpPr>
          <p:nvPr/>
        </p:nvCxnSpPr>
        <p:spPr>
          <a:xfrm rot="16200000" flipH="1">
            <a:off x="3978034" y="5541759"/>
            <a:ext cx="20491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itle 1"/>
          <p:cNvSpPr txBox="1">
            <a:spLocks/>
          </p:cNvSpPr>
          <p:nvPr/>
        </p:nvSpPr>
        <p:spPr>
          <a:xfrm rot="16200000">
            <a:off x="3145198" y="483110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837602" y="3583646"/>
            <a:ext cx="14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to:</a:t>
            </a:r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5871250" y="4719789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871250" y="557380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5907881" y="442003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5896661" y="578314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5788945" y="473704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5796340" y="528428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666000" y="1099800"/>
              <a:ext cx="8209440" cy="50004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240" y="1088280"/>
                <a:ext cx="8224920" cy="502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69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err="1" smtClean="0"/>
              <a:t>Thevinin</a:t>
            </a:r>
            <a:r>
              <a:rPr lang="en-US" dirty="0" smtClean="0"/>
              <a:t>/Norton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885802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9"/>
          <p:cNvGrpSpPr/>
          <p:nvPr/>
        </p:nvGrpSpPr>
        <p:grpSpPr>
          <a:xfrm>
            <a:off x="3086178" y="885979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flipH="1">
            <a:off x="550794" y="895445"/>
            <a:ext cx="67249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8" name="Title 1"/>
          <p:cNvSpPr txBox="1">
            <a:spLocks/>
          </p:cNvSpPr>
          <p:nvPr/>
        </p:nvSpPr>
        <p:spPr>
          <a:xfrm>
            <a:off x="914400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441" name="Title 1"/>
          <p:cNvSpPr txBox="1">
            <a:spLocks/>
          </p:cNvSpPr>
          <p:nvPr/>
        </p:nvSpPr>
        <p:spPr>
          <a:xfrm>
            <a:off x="2340327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464" name="Title 1"/>
          <p:cNvSpPr txBox="1">
            <a:spLocks/>
          </p:cNvSpPr>
          <p:nvPr/>
        </p:nvSpPr>
        <p:spPr>
          <a:xfrm>
            <a:off x="3246515" y="125953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20" name="Group 504"/>
          <p:cNvGrpSpPr/>
          <p:nvPr/>
        </p:nvGrpSpPr>
        <p:grpSpPr>
          <a:xfrm>
            <a:off x="1208624" y="879897"/>
            <a:ext cx="2057400" cy="559236"/>
            <a:chOff x="1219200" y="1549182"/>
            <a:chExt cx="2057400" cy="559236"/>
          </a:xfrm>
        </p:grpSpPr>
        <p:grpSp>
          <p:nvGrpSpPr>
            <p:cNvPr id="21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2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129865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3" name="Group 333"/>
          <p:cNvGrpSpPr/>
          <p:nvPr/>
        </p:nvGrpSpPr>
        <p:grpSpPr>
          <a:xfrm>
            <a:off x="301696" y="874219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6" name="Straight Connector 255"/>
          <p:cNvCxnSpPr/>
          <p:nvPr/>
        </p:nvCxnSpPr>
        <p:spPr>
          <a:xfrm>
            <a:off x="550792" y="2293524"/>
            <a:ext cx="67249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518020" y="2268018"/>
            <a:ext cx="54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49"/>
          <p:cNvGrpSpPr/>
          <p:nvPr/>
        </p:nvGrpSpPr>
        <p:grpSpPr>
          <a:xfrm>
            <a:off x="6150006" y="886330"/>
            <a:ext cx="160687" cy="1414811"/>
            <a:chOff x="4491655" y="3124200"/>
            <a:chExt cx="160687" cy="1414811"/>
          </a:xfrm>
        </p:grpSpPr>
        <p:grpSp>
          <p:nvGrpSpPr>
            <p:cNvPr id="25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Connector 9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itle 1"/>
          <p:cNvSpPr txBox="1">
            <a:spLocks/>
          </p:cNvSpPr>
          <p:nvPr/>
        </p:nvSpPr>
        <p:spPr>
          <a:xfrm>
            <a:off x="5295570" y="11927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 rot="16200000">
            <a:off x="4200864" y="129812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6" name="Group 333"/>
          <p:cNvGrpSpPr/>
          <p:nvPr/>
        </p:nvGrpSpPr>
        <p:grpSpPr>
          <a:xfrm rot="10800000">
            <a:off x="5024289" y="895445"/>
            <a:ext cx="485775" cy="1371599"/>
            <a:chOff x="600075" y="1458273"/>
            <a:chExt cx="485775" cy="1371599"/>
          </a:xfrm>
        </p:grpSpPr>
        <p:sp>
          <p:nvSpPr>
            <p:cNvPr id="115" name="Oval 11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1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1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49"/>
          <p:cNvGrpSpPr/>
          <p:nvPr/>
        </p:nvGrpSpPr>
        <p:grpSpPr>
          <a:xfrm>
            <a:off x="4084504" y="874219"/>
            <a:ext cx="160687" cy="1414811"/>
            <a:chOff x="4491655" y="3124200"/>
            <a:chExt cx="160687" cy="1414811"/>
          </a:xfrm>
        </p:grpSpPr>
        <p:grpSp>
          <p:nvGrpSpPr>
            <p:cNvPr id="28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491"/>
          <p:cNvGrpSpPr/>
          <p:nvPr/>
        </p:nvGrpSpPr>
        <p:grpSpPr>
          <a:xfrm>
            <a:off x="3537891" y="913716"/>
            <a:ext cx="706952" cy="559236"/>
            <a:chOff x="6151051" y="1663521"/>
            <a:chExt cx="706952" cy="559236"/>
          </a:xfrm>
        </p:grpSpPr>
        <p:cxnSp>
          <p:nvCxnSpPr>
            <p:cNvPr id="146" name="Straight Arrow Connector 145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7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0" name="Group 497"/>
          <p:cNvGrpSpPr/>
          <p:nvPr/>
        </p:nvGrpSpPr>
        <p:grpSpPr>
          <a:xfrm>
            <a:off x="5648682" y="899399"/>
            <a:ext cx="706952" cy="559236"/>
            <a:chOff x="6151051" y="1663521"/>
            <a:chExt cx="706952" cy="559236"/>
          </a:xfrm>
        </p:grpSpPr>
        <p:cxnSp>
          <p:nvCxnSpPr>
            <p:cNvPr id="144" name="Straight Arrow Connector 143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5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169" name="Oval 168"/>
          <p:cNvSpPr/>
          <p:nvPr/>
        </p:nvSpPr>
        <p:spPr>
          <a:xfrm>
            <a:off x="7275729" y="828898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7246229" y="222217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TextBox 170"/>
          <p:cNvSpPr txBox="1"/>
          <p:nvPr/>
        </p:nvSpPr>
        <p:spPr>
          <a:xfrm>
            <a:off x="7583082" y="69804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72" name="TextBox 171"/>
          <p:cNvSpPr txBox="1"/>
          <p:nvPr/>
        </p:nvSpPr>
        <p:spPr>
          <a:xfrm>
            <a:off x="7571862" y="206115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1" name="Ink 30"/>
              <p14:cNvContentPartPr/>
              <p14:nvPr/>
            </p14:nvContentPartPr>
            <p14:xfrm>
              <a:off x="144720" y="382680"/>
              <a:ext cx="8470800" cy="593208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5720" y="374040"/>
                <a:ext cx="8488800" cy="595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4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err="1" smtClean="0"/>
              <a:t>Thevinin</a:t>
            </a:r>
            <a:r>
              <a:rPr lang="en-US" dirty="0" smtClean="0"/>
              <a:t>/Norton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885802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9"/>
          <p:cNvGrpSpPr/>
          <p:nvPr/>
        </p:nvGrpSpPr>
        <p:grpSpPr>
          <a:xfrm>
            <a:off x="3086178" y="885979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flipH="1">
            <a:off x="550794" y="895445"/>
            <a:ext cx="67249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8" name="Title 1"/>
          <p:cNvSpPr txBox="1">
            <a:spLocks/>
          </p:cNvSpPr>
          <p:nvPr/>
        </p:nvSpPr>
        <p:spPr>
          <a:xfrm>
            <a:off x="914400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441" name="Title 1"/>
          <p:cNvSpPr txBox="1">
            <a:spLocks/>
          </p:cNvSpPr>
          <p:nvPr/>
        </p:nvSpPr>
        <p:spPr>
          <a:xfrm>
            <a:off x="2340327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464" name="Title 1"/>
          <p:cNvSpPr txBox="1">
            <a:spLocks/>
          </p:cNvSpPr>
          <p:nvPr/>
        </p:nvSpPr>
        <p:spPr>
          <a:xfrm>
            <a:off x="3246515" y="125953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20" name="Group 504"/>
          <p:cNvGrpSpPr/>
          <p:nvPr/>
        </p:nvGrpSpPr>
        <p:grpSpPr>
          <a:xfrm>
            <a:off x="1208624" y="879897"/>
            <a:ext cx="2057400" cy="559236"/>
            <a:chOff x="1219200" y="1549182"/>
            <a:chExt cx="2057400" cy="559236"/>
          </a:xfrm>
        </p:grpSpPr>
        <p:grpSp>
          <p:nvGrpSpPr>
            <p:cNvPr id="21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2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129865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3" name="Group 333"/>
          <p:cNvGrpSpPr/>
          <p:nvPr/>
        </p:nvGrpSpPr>
        <p:grpSpPr>
          <a:xfrm>
            <a:off x="301696" y="874219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6" name="Straight Connector 255"/>
          <p:cNvCxnSpPr/>
          <p:nvPr/>
        </p:nvCxnSpPr>
        <p:spPr>
          <a:xfrm>
            <a:off x="550792" y="2293524"/>
            <a:ext cx="67249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518020" y="2268018"/>
            <a:ext cx="54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49"/>
          <p:cNvGrpSpPr/>
          <p:nvPr/>
        </p:nvGrpSpPr>
        <p:grpSpPr>
          <a:xfrm>
            <a:off x="6150006" y="886330"/>
            <a:ext cx="160687" cy="1414811"/>
            <a:chOff x="4491655" y="3124200"/>
            <a:chExt cx="160687" cy="1414811"/>
          </a:xfrm>
        </p:grpSpPr>
        <p:grpSp>
          <p:nvGrpSpPr>
            <p:cNvPr id="25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Connector 9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itle 1"/>
          <p:cNvSpPr txBox="1">
            <a:spLocks/>
          </p:cNvSpPr>
          <p:nvPr/>
        </p:nvSpPr>
        <p:spPr>
          <a:xfrm>
            <a:off x="5295570" y="11927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 rot="16200000">
            <a:off x="4200864" y="129812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6" name="Group 333"/>
          <p:cNvGrpSpPr/>
          <p:nvPr/>
        </p:nvGrpSpPr>
        <p:grpSpPr>
          <a:xfrm rot="10800000">
            <a:off x="5024289" y="895445"/>
            <a:ext cx="485775" cy="1371599"/>
            <a:chOff x="600075" y="1458273"/>
            <a:chExt cx="485775" cy="1371599"/>
          </a:xfrm>
        </p:grpSpPr>
        <p:sp>
          <p:nvSpPr>
            <p:cNvPr id="115" name="Oval 11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1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1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49"/>
          <p:cNvGrpSpPr/>
          <p:nvPr/>
        </p:nvGrpSpPr>
        <p:grpSpPr>
          <a:xfrm>
            <a:off x="4084504" y="874219"/>
            <a:ext cx="160687" cy="1414811"/>
            <a:chOff x="4491655" y="3124200"/>
            <a:chExt cx="160687" cy="1414811"/>
          </a:xfrm>
        </p:grpSpPr>
        <p:grpSp>
          <p:nvGrpSpPr>
            <p:cNvPr id="28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491"/>
          <p:cNvGrpSpPr/>
          <p:nvPr/>
        </p:nvGrpSpPr>
        <p:grpSpPr>
          <a:xfrm>
            <a:off x="3537891" y="913716"/>
            <a:ext cx="706952" cy="559236"/>
            <a:chOff x="6151051" y="1663521"/>
            <a:chExt cx="706952" cy="559236"/>
          </a:xfrm>
        </p:grpSpPr>
        <p:cxnSp>
          <p:nvCxnSpPr>
            <p:cNvPr id="146" name="Straight Arrow Connector 145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7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0" name="Group 497"/>
          <p:cNvGrpSpPr/>
          <p:nvPr/>
        </p:nvGrpSpPr>
        <p:grpSpPr>
          <a:xfrm>
            <a:off x="5648682" y="899399"/>
            <a:ext cx="706952" cy="559236"/>
            <a:chOff x="6151051" y="1663521"/>
            <a:chExt cx="706952" cy="559236"/>
          </a:xfrm>
        </p:grpSpPr>
        <p:cxnSp>
          <p:nvCxnSpPr>
            <p:cNvPr id="144" name="Straight Arrow Connector 143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5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169" name="Oval 168"/>
          <p:cNvSpPr/>
          <p:nvPr/>
        </p:nvSpPr>
        <p:spPr>
          <a:xfrm>
            <a:off x="7275729" y="828898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7246229" y="222217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TextBox 170"/>
          <p:cNvSpPr txBox="1"/>
          <p:nvPr/>
        </p:nvSpPr>
        <p:spPr>
          <a:xfrm>
            <a:off x="7583082" y="69804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72" name="TextBox 171"/>
          <p:cNvSpPr txBox="1"/>
          <p:nvPr/>
        </p:nvSpPr>
        <p:spPr>
          <a:xfrm>
            <a:off x="7571862" y="206115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1" name="Ink 30"/>
              <p14:cNvContentPartPr/>
              <p14:nvPr/>
            </p14:nvContentPartPr>
            <p14:xfrm>
              <a:off x="864000" y="635760"/>
              <a:ext cx="8120160" cy="565992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2840" y="624240"/>
                <a:ext cx="8142120" cy="568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307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err="1" smtClean="0"/>
              <a:t>Thevinin</a:t>
            </a:r>
            <a:r>
              <a:rPr lang="en-US" dirty="0" smtClean="0"/>
              <a:t>/Norton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885802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9"/>
          <p:cNvGrpSpPr/>
          <p:nvPr/>
        </p:nvGrpSpPr>
        <p:grpSpPr>
          <a:xfrm>
            <a:off x="3086178" y="885979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flipH="1">
            <a:off x="550794" y="895445"/>
            <a:ext cx="67249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8" name="Title 1"/>
          <p:cNvSpPr txBox="1">
            <a:spLocks/>
          </p:cNvSpPr>
          <p:nvPr/>
        </p:nvSpPr>
        <p:spPr>
          <a:xfrm>
            <a:off x="914400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441" name="Title 1"/>
          <p:cNvSpPr txBox="1">
            <a:spLocks/>
          </p:cNvSpPr>
          <p:nvPr/>
        </p:nvSpPr>
        <p:spPr>
          <a:xfrm>
            <a:off x="2340327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464" name="Title 1"/>
          <p:cNvSpPr txBox="1">
            <a:spLocks/>
          </p:cNvSpPr>
          <p:nvPr/>
        </p:nvSpPr>
        <p:spPr>
          <a:xfrm>
            <a:off x="3246515" y="125953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20" name="Group 504"/>
          <p:cNvGrpSpPr/>
          <p:nvPr/>
        </p:nvGrpSpPr>
        <p:grpSpPr>
          <a:xfrm>
            <a:off x="1208624" y="879897"/>
            <a:ext cx="2057400" cy="559236"/>
            <a:chOff x="1219200" y="1549182"/>
            <a:chExt cx="2057400" cy="559236"/>
          </a:xfrm>
        </p:grpSpPr>
        <p:grpSp>
          <p:nvGrpSpPr>
            <p:cNvPr id="21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2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129865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3" name="Group 333"/>
          <p:cNvGrpSpPr/>
          <p:nvPr/>
        </p:nvGrpSpPr>
        <p:grpSpPr>
          <a:xfrm>
            <a:off x="301696" y="874219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6" name="Straight Connector 255"/>
          <p:cNvCxnSpPr/>
          <p:nvPr/>
        </p:nvCxnSpPr>
        <p:spPr>
          <a:xfrm>
            <a:off x="550792" y="2293524"/>
            <a:ext cx="67249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518020" y="2268018"/>
            <a:ext cx="54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49"/>
          <p:cNvGrpSpPr/>
          <p:nvPr/>
        </p:nvGrpSpPr>
        <p:grpSpPr>
          <a:xfrm>
            <a:off x="6150006" y="886330"/>
            <a:ext cx="160687" cy="1414811"/>
            <a:chOff x="4491655" y="3124200"/>
            <a:chExt cx="160687" cy="1414811"/>
          </a:xfrm>
        </p:grpSpPr>
        <p:grpSp>
          <p:nvGrpSpPr>
            <p:cNvPr id="25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Connector 9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itle 1"/>
          <p:cNvSpPr txBox="1">
            <a:spLocks/>
          </p:cNvSpPr>
          <p:nvPr/>
        </p:nvSpPr>
        <p:spPr>
          <a:xfrm>
            <a:off x="5295570" y="11927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 rot="16200000">
            <a:off x="4200864" y="129812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6" name="Group 333"/>
          <p:cNvGrpSpPr/>
          <p:nvPr/>
        </p:nvGrpSpPr>
        <p:grpSpPr>
          <a:xfrm rot="10800000">
            <a:off x="5024289" y="895445"/>
            <a:ext cx="485775" cy="1371599"/>
            <a:chOff x="600075" y="1458273"/>
            <a:chExt cx="485775" cy="1371599"/>
          </a:xfrm>
        </p:grpSpPr>
        <p:sp>
          <p:nvSpPr>
            <p:cNvPr id="115" name="Oval 11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1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1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49"/>
          <p:cNvGrpSpPr/>
          <p:nvPr/>
        </p:nvGrpSpPr>
        <p:grpSpPr>
          <a:xfrm>
            <a:off x="4084504" y="874219"/>
            <a:ext cx="160687" cy="1414811"/>
            <a:chOff x="4491655" y="3124200"/>
            <a:chExt cx="160687" cy="1414811"/>
          </a:xfrm>
        </p:grpSpPr>
        <p:grpSp>
          <p:nvGrpSpPr>
            <p:cNvPr id="28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491"/>
          <p:cNvGrpSpPr/>
          <p:nvPr/>
        </p:nvGrpSpPr>
        <p:grpSpPr>
          <a:xfrm>
            <a:off x="3537891" y="913716"/>
            <a:ext cx="706952" cy="559236"/>
            <a:chOff x="6151051" y="1663521"/>
            <a:chExt cx="706952" cy="559236"/>
          </a:xfrm>
        </p:grpSpPr>
        <p:cxnSp>
          <p:nvCxnSpPr>
            <p:cNvPr id="146" name="Straight Arrow Connector 145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7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0" name="Group 497"/>
          <p:cNvGrpSpPr/>
          <p:nvPr/>
        </p:nvGrpSpPr>
        <p:grpSpPr>
          <a:xfrm>
            <a:off x="5648682" y="899399"/>
            <a:ext cx="706952" cy="559236"/>
            <a:chOff x="6151051" y="1663521"/>
            <a:chExt cx="706952" cy="559236"/>
          </a:xfrm>
        </p:grpSpPr>
        <p:cxnSp>
          <p:nvCxnSpPr>
            <p:cNvPr id="144" name="Straight Arrow Connector 143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5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169" name="Oval 168"/>
          <p:cNvSpPr/>
          <p:nvPr/>
        </p:nvSpPr>
        <p:spPr>
          <a:xfrm>
            <a:off x="7275729" y="828898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7246229" y="222217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TextBox 170"/>
          <p:cNvSpPr txBox="1"/>
          <p:nvPr/>
        </p:nvSpPr>
        <p:spPr>
          <a:xfrm>
            <a:off x="7583082" y="69804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72" name="TextBox 171"/>
          <p:cNvSpPr txBox="1"/>
          <p:nvPr/>
        </p:nvSpPr>
        <p:spPr>
          <a:xfrm>
            <a:off x="7571862" y="206115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1" name="Ink 30"/>
              <p14:cNvContentPartPr/>
              <p14:nvPr/>
            </p14:nvContentPartPr>
            <p14:xfrm>
              <a:off x="889920" y="2571480"/>
              <a:ext cx="8141760" cy="382464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7680" y="2556360"/>
                <a:ext cx="8166960" cy="385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065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err="1" smtClean="0"/>
              <a:t>Thevinin</a:t>
            </a:r>
            <a:r>
              <a:rPr lang="en-US" dirty="0" smtClean="0"/>
              <a:t>/Norton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885802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9"/>
          <p:cNvGrpSpPr/>
          <p:nvPr/>
        </p:nvGrpSpPr>
        <p:grpSpPr>
          <a:xfrm>
            <a:off x="3086178" y="885979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flipH="1">
            <a:off x="550794" y="895445"/>
            <a:ext cx="67249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8" name="Title 1"/>
          <p:cNvSpPr txBox="1">
            <a:spLocks/>
          </p:cNvSpPr>
          <p:nvPr/>
        </p:nvSpPr>
        <p:spPr>
          <a:xfrm>
            <a:off x="914400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441" name="Title 1"/>
          <p:cNvSpPr txBox="1">
            <a:spLocks/>
          </p:cNvSpPr>
          <p:nvPr/>
        </p:nvSpPr>
        <p:spPr>
          <a:xfrm>
            <a:off x="2340327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464" name="Title 1"/>
          <p:cNvSpPr txBox="1">
            <a:spLocks/>
          </p:cNvSpPr>
          <p:nvPr/>
        </p:nvSpPr>
        <p:spPr>
          <a:xfrm>
            <a:off x="3246515" y="125953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20" name="Group 504"/>
          <p:cNvGrpSpPr/>
          <p:nvPr/>
        </p:nvGrpSpPr>
        <p:grpSpPr>
          <a:xfrm>
            <a:off x="1208624" y="879897"/>
            <a:ext cx="2057400" cy="559236"/>
            <a:chOff x="1219200" y="1549182"/>
            <a:chExt cx="2057400" cy="559236"/>
          </a:xfrm>
        </p:grpSpPr>
        <p:grpSp>
          <p:nvGrpSpPr>
            <p:cNvPr id="21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2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129865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3" name="Group 333"/>
          <p:cNvGrpSpPr/>
          <p:nvPr/>
        </p:nvGrpSpPr>
        <p:grpSpPr>
          <a:xfrm>
            <a:off x="301696" y="874219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6" name="Straight Connector 255"/>
          <p:cNvCxnSpPr/>
          <p:nvPr/>
        </p:nvCxnSpPr>
        <p:spPr>
          <a:xfrm>
            <a:off x="550792" y="2293524"/>
            <a:ext cx="67249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518020" y="2268018"/>
            <a:ext cx="54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49"/>
          <p:cNvGrpSpPr/>
          <p:nvPr/>
        </p:nvGrpSpPr>
        <p:grpSpPr>
          <a:xfrm>
            <a:off x="6150006" y="886330"/>
            <a:ext cx="160687" cy="1414811"/>
            <a:chOff x="4491655" y="3124200"/>
            <a:chExt cx="160687" cy="1414811"/>
          </a:xfrm>
        </p:grpSpPr>
        <p:grpSp>
          <p:nvGrpSpPr>
            <p:cNvPr id="25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Connector 9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itle 1"/>
          <p:cNvSpPr txBox="1">
            <a:spLocks/>
          </p:cNvSpPr>
          <p:nvPr/>
        </p:nvSpPr>
        <p:spPr>
          <a:xfrm>
            <a:off x="5295570" y="11927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 rot="16200000">
            <a:off x="4200864" y="129812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6" name="Group 333"/>
          <p:cNvGrpSpPr/>
          <p:nvPr/>
        </p:nvGrpSpPr>
        <p:grpSpPr>
          <a:xfrm rot="10800000">
            <a:off x="5024289" y="895445"/>
            <a:ext cx="485775" cy="1371599"/>
            <a:chOff x="600075" y="1458273"/>
            <a:chExt cx="485775" cy="1371599"/>
          </a:xfrm>
        </p:grpSpPr>
        <p:sp>
          <p:nvSpPr>
            <p:cNvPr id="115" name="Oval 11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1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1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49"/>
          <p:cNvGrpSpPr/>
          <p:nvPr/>
        </p:nvGrpSpPr>
        <p:grpSpPr>
          <a:xfrm>
            <a:off x="4084504" y="874219"/>
            <a:ext cx="160687" cy="1414811"/>
            <a:chOff x="4491655" y="3124200"/>
            <a:chExt cx="160687" cy="1414811"/>
          </a:xfrm>
        </p:grpSpPr>
        <p:grpSp>
          <p:nvGrpSpPr>
            <p:cNvPr id="28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491"/>
          <p:cNvGrpSpPr/>
          <p:nvPr/>
        </p:nvGrpSpPr>
        <p:grpSpPr>
          <a:xfrm>
            <a:off x="3537891" y="913716"/>
            <a:ext cx="706952" cy="559236"/>
            <a:chOff x="6151051" y="1663521"/>
            <a:chExt cx="706952" cy="559236"/>
          </a:xfrm>
        </p:grpSpPr>
        <p:cxnSp>
          <p:nvCxnSpPr>
            <p:cNvPr id="146" name="Straight Arrow Connector 145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7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0" name="Group 497"/>
          <p:cNvGrpSpPr/>
          <p:nvPr/>
        </p:nvGrpSpPr>
        <p:grpSpPr>
          <a:xfrm>
            <a:off x="5648682" y="899399"/>
            <a:ext cx="706952" cy="559236"/>
            <a:chOff x="6151051" y="1663521"/>
            <a:chExt cx="706952" cy="559236"/>
          </a:xfrm>
        </p:grpSpPr>
        <p:cxnSp>
          <p:nvCxnSpPr>
            <p:cNvPr id="144" name="Straight Arrow Connector 143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5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169" name="Oval 168"/>
          <p:cNvSpPr/>
          <p:nvPr/>
        </p:nvSpPr>
        <p:spPr>
          <a:xfrm>
            <a:off x="7275729" y="828898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7246229" y="222217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TextBox 170"/>
          <p:cNvSpPr txBox="1"/>
          <p:nvPr/>
        </p:nvSpPr>
        <p:spPr>
          <a:xfrm>
            <a:off x="7583082" y="69804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72" name="TextBox 171"/>
          <p:cNvSpPr txBox="1"/>
          <p:nvPr/>
        </p:nvSpPr>
        <p:spPr>
          <a:xfrm>
            <a:off x="7571862" y="206115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1" name="Ink 30"/>
              <p14:cNvContentPartPr/>
              <p14:nvPr/>
            </p14:nvContentPartPr>
            <p14:xfrm>
              <a:off x="591120" y="838440"/>
              <a:ext cx="8345880" cy="561276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1400" y="823320"/>
                <a:ext cx="8364240" cy="563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33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err="1" smtClean="0"/>
              <a:t>Thevinin</a:t>
            </a:r>
            <a:r>
              <a:rPr lang="en-US" dirty="0" smtClean="0"/>
              <a:t>/Norton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885802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9"/>
          <p:cNvGrpSpPr/>
          <p:nvPr/>
        </p:nvGrpSpPr>
        <p:grpSpPr>
          <a:xfrm>
            <a:off x="3086178" y="885979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flipH="1">
            <a:off x="550794" y="895445"/>
            <a:ext cx="67249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8" name="Title 1"/>
          <p:cNvSpPr txBox="1">
            <a:spLocks/>
          </p:cNvSpPr>
          <p:nvPr/>
        </p:nvSpPr>
        <p:spPr>
          <a:xfrm>
            <a:off x="914400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441" name="Title 1"/>
          <p:cNvSpPr txBox="1">
            <a:spLocks/>
          </p:cNvSpPr>
          <p:nvPr/>
        </p:nvSpPr>
        <p:spPr>
          <a:xfrm>
            <a:off x="2340327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464" name="Title 1"/>
          <p:cNvSpPr txBox="1">
            <a:spLocks/>
          </p:cNvSpPr>
          <p:nvPr/>
        </p:nvSpPr>
        <p:spPr>
          <a:xfrm>
            <a:off x="3246515" y="125953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20" name="Group 504"/>
          <p:cNvGrpSpPr/>
          <p:nvPr/>
        </p:nvGrpSpPr>
        <p:grpSpPr>
          <a:xfrm>
            <a:off x="1208624" y="879897"/>
            <a:ext cx="2057400" cy="559236"/>
            <a:chOff x="1219200" y="1549182"/>
            <a:chExt cx="2057400" cy="559236"/>
          </a:xfrm>
        </p:grpSpPr>
        <p:grpSp>
          <p:nvGrpSpPr>
            <p:cNvPr id="21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2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129865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3" name="Group 333"/>
          <p:cNvGrpSpPr/>
          <p:nvPr/>
        </p:nvGrpSpPr>
        <p:grpSpPr>
          <a:xfrm>
            <a:off x="301696" y="874219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6" name="Straight Connector 255"/>
          <p:cNvCxnSpPr/>
          <p:nvPr/>
        </p:nvCxnSpPr>
        <p:spPr>
          <a:xfrm>
            <a:off x="550792" y="2293524"/>
            <a:ext cx="67249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518020" y="2268018"/>
            <a:ext cx="54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49"/>
          <p:cNvGrpSpPr/>
          <p:nvPr/>
        </p:nvGrpSpPr>
        <p:grpSpPr>
          <a:xfrm>
            <a:off x="6150006" y="886330"/>
            <a:ext cx="160687" cy="1414811"/>
            <a:chOff x="4491655" y="3124200"/>
            <a:chExt cx="160687" cy="1414811"/>
          </a:xfrm>
        </p:grpSpPr>
        <p:grpSp>
          <p:nvGrpSpPr>
            <p:cNvPr id="25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Connector 9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itle 1"/>
          <p:cNvSpPr txBox="1">
            <a:spLocks/>
          </p:cNvSpPr>
          <p:nvPr/>
        </p:nvSpPr>
        <p:spPr>
          <a:xfrm>
            <a:off x="5295570" y="11927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 rot="16200000">
            <a:off x="4200864" y="129812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6" name="Group 333"/>
          <p:cNvGrpSpPr/>
          <p:nvPr/>
        </p:nvGrpSpPr>
        <p:grpSpPr>
          <a:xfrm rot="10800000">
            <a:off x="5024289" y="895445"/>
            <a:ext cx="485775" cy="1371599"/>
            <a:chOff x="600075" y="1458273"/>
            <a:chExt cx="485775" cy="1371599"/>
          </a:xfrm>
        </p:grpSpPr>
        <p:sp>
          <p:nvSpPr>
            <p:cNvPr id="115" name="Oval 11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1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1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49"/>
          <p:cNvGrpSpPr/>
          <p:nvPr/>
        </p:nvGrpSpPr>
        <p:grpSpPr>
          <a:xfrm>
            <a:off x="4084504" y="874219"/>
            <a:ext cx="160687" cy="1414811"/>
            <a:chOff x="4491655" y="3124200"/>
            <a:chExt cx="160687" cy="1414811"/>
          </a:xfrm>
        </p:grpSpPr>
        <p:grpSp>
          <p:nvGrpSpPr>
            <p:cNvPr id="28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491"/>
          <p:cNvGrpSpPr/>
          <p:nvPr/>
        </p:nvGrpSpPr>
        <p:grpSpPr>
          <a:xfrm>
            <a:off x="3537891" y="913716"/>
            <a:ext cx="706952" cy="559236"/>
            <a:chOff x="6151051" y="1663521"/>
            <a:chExt cx="706952" cy="559236"/>
          </a:xfrm>
        </p:grpSpPr>
        <p:cxnSp>
          <p:nvCxnSpPr>
            <p:cNvPr id="146" name="Straight Arrow Connector 145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7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0" name="Group 497"/>
          <p:cNvGrpSpPr/>
          <p:nvPr/>
        </p:nvGrpSpPr>
        <p:grpSpPr>
          <a:xfrm>
            <a:off x="5648682" y="899399"/>
            <a:ext cx="706952" cy="559236"/>
            <a:chOff x="6151051" y="1663521"/>
            <a:chExt cx="706952" cy="559236"/>
          </a:xfrm>
        </p:grpSpPr>
        <p:cxnSp>
          <p:nvCxnSpPr>
            <p:cNvPr id="144" name="Straight Arrow Connector 143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5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169" name="Oval 168"/>
          <p:cNvSpPr/>
          <p:nvPr/>
        </p:nvSpPr>
        <p:spPr>
          <a:xfrm>
            <a:off x="7275729" y="828898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7246229" y="222217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TextBox 170"/>
          <p:cNvSpPr txBox="1"/>
          <p:nvPr/>
        </p:nvSpPr>
        <p:spPr>
          <a:xfrm>
            <a:off x="7583082" y="69804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72" name="TextBox 171"/>
          <p:cNvSpPr txBox="1"/>
          <p:nvPr/>
        </p:nvSpPr>
        <p:spPr>
          <a:xfrm>
            <a:off x="7571862" y="206115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1" name="Ink 30"/>
              <p14:cNvContentPartPr/>
              <p14:nvPr/>
            </p14:nvContentPartPr>
            <p14:xfrm>
              <a:off x="276480" y="2451960"/>
              <a:ext cx="6793200" cy="337932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4960" y="2439000"/>
                <a:ext cx="6820560" cy="340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384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2384</TotalTime>
  <Words>368</Words>
  <Application>Microsoft Office PowerPoint</Application>
  <PresentationFormat>On-screen Show (4:3)</PresentationFormat>
  <Paragraphs>179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Office Theme</vt:lpstr>
      <vt:lpstr>EECS 70A: Network Analysis</vt:lpstr>
      <vt:lpstr>Power</vt:lpstr>
      <vt:lpstr>Power</vt:lpstr>
      <vt:lpstr>Finding Vth, Rth</vt:lpstr>
      <vt:lpstr>Thevinin/Norton</vt:lpstr>
      <vt:lpstr>Thevinin/Norton</vt:lpstr>
      <vt:lpstr>Thevinin/Norton</vt:lpstr>
      <vt:lpstr>Thevinin/Norton</vt:lpstr>
      <vt:lpstr>Thevinin/Norton</vt:lpstr>
      <vt:lpstr>Thevinin/Norton</vt:lpstr>
      <vt:lpstr>Thevinin/Norton</vt:lpstr>
      <vt:lpstr>Nodal Analysis(Review)</vt:lpstr>
      <vt:lpstr>Example nodal w/voltage source</vt:lpstr>
      <vt:lpstr>Nodal Analysis-Example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OIT</cp:lastModifiedBy>
  <cp:revision>801</cp:revision>
  <dcterms:created xsi:type="dcterms:W3CDTF">2010-03-26T00:11:49Z</dcterms:created>
  <dcterms:modified xsi:type="dcterms:W3CDTF">2018-04-27T19:49:33Z</dcterms:modified>
</cp:coreProperties>
</file>